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7"/>
  </p:notesMasterIdLst>
  <p:sldIdLst>
    <p:sldId id="256" r:id="rId2"/>
    <p:sldId id="314" r:id="rId3"/>
    <p:sldId id="257" r:id="rId4"/>
    <p:sldId id="289" r:id="rId5"/>
    <p:sldId id="321" r:id="rId6"/>
    <p:sldId id="291" r:id="rId7"/>
    <p:sldId id="292" r:id="rId8"/>
    <p:sldId id="326" r:id="rId9"/>
    <p:sldId id="293" r:id="rId10"/>
    <p:sldId id="324" r:id="rId11"/>
    <p:sldId id="287" r:id="rId12"/>
    <p:sldId id="294" r:id="rId13"/>
    <p:sldId id="295" r:id="rId14"/>
    <p:sldId id="325" r:id="rId15"/>
    <p:sldId id="296" r:id="rId16"/>
    <p:sldId id="297" r:id="rId17"/>
    <p:sldId id="298" r:id="rId18"/>
    <p:sldId id="299" r:id="rId19"/>
    <p:sldId id="300" r:id="rId20"/>
    <p:sldId id="328" r:id="rId21"/>
    <p:sldId id="302" r:id="rId22"/>
    <p:sldId id="303" r:id="rId23"/>
    <p:sldId id="304" r:id="rId24"/>
    <p:sldId id="305" r:id="rId25"/>
    <p:sldId id="306" r:id="rId26"/>
    <p:sldId id="316" r:id="rId27"/>
    <p:sldId id="317" r:id="rId28"/>
    <p:sldId id="309" r:id="rId29"/>
    <p:sldId id="311" r:id="rId30"/>
    <p:sldId id="318" r:id="rId31"/>
    <p:sldId id="312" r:id="rId32"/>
    <p:sldId id="319" r:id="rId33"/>
    <p:sldId id="322" r:id="rId34"/>
    <p:sldId id="320" r:id="rId35"/>
    <p:sldId id="301"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DB0B1"/>
    <a:srgbClr val="5B9A8F"/>
    <a:srgbClr val="ADCFC9"/>
    <a:srgbClr val="B0D0CB"/>
    <a:srgbClr val="9EC6BF"/>
    <a:srgbClr val="9CBEE8"/>
    <a:srgbClr val="96B3EE"/>
    <a:srgbClr val="42576A"/>
    <a:srgbClr val="D9D9D9"/>
    <a:srgbClr val="81B5A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8"/>
    <p:restoredTop sz="75162" autoAdjust="0"/>
  </p:normalViewPr>
  <p:slideViewPr>
    <p:cSldViewPr snapToGrid="0">
      <p:cViewPr>
        <p:scale>
          <a:sx n="100" d="100"/>
          <a:sy n="100" d="100"/>
        </p:scale>
        <p:origin x="36" y="-39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Xiaokang Liu" userId="99a1255ce56ba1f6" providerId="LiveId" clId="{E17AA782-E64B-48D0-A679-67BF69AD9F3D}"/>
    <pc:docChg chg="undo custSel delSld modSld sldOrd">
      <pc:chgData name="Xiaokang Liu" userId="99a1255ce56ba1f6" providerId="LiveId" clId="{E17AA782-E64B-48D0-A679-67BF69AD9F3D}" dt="2024-04-08T11:06:09.283" v="1262" actId="20577"/>
      <pc:docMkLst>
        <pc:docMk/>
      </pc:docMkLst>
      <pc:sldChg chg="modNotesTx">
        <pc:chgData name="Xiaokang Liu" userId="99a1255ce56ba1f6" providerId="LiveId" clId="{E17AA782-E64B-48D0-A679-67BF69AD9F3D}" dt="2024-04-08T10:54:22.268" v="1121" actId="20577"/>
        <pc:sldMkLst>
          <pc:docMk/>
          <pc:sldMk cId="413226055" sldId="292"/>
        </pc:sldMkLst>
      </pc:sldChg>
      <pc:sldChg chg="modNotesTx">
        <pc:chgData name="Xiaokang Liu" userId="99a1255ce56ba1f6" providerId="LiveId" clId="{E17AA782-E64B-48D0-A679-67BF69AD9F3D}" dt="2024-04-08T09:54:11.019" v="704" actId="20577"/>
        <pc:sldMkLst>
          <pc:docMk/>
          <pc:sldMk cId="185546832" sldId="293"/>
        </pc:sldMkLst>
      </pc:sldChg>
      <pc:sldChg chg="modNotesTx">
        <pc:chgData name="Xiaokang Liu" userId="99a1255ce56ba1f6" providerId="LiveId" clId="{E17AA782-E64B-48D0-A679-67BF69AD9F3D}" dt="2024-04-08T09:42:29.386" v="544" actId="20577"/>
        <pc:sldMkLst>
          <pc:docMk/>
          <pc:sldMk cId="3182608454" sldId="294"/>
        </pc:sldMkLst>
      </pc:sldChg>
      <pc:sldChg chg="modNotesTx">
        <pc:chgData name="Xiaokang Liu" userId="99a1255ce56ba1f6" providerId="LiveId" clId="{E17AA782-E64B-48D0-A679-67BF69AD9F3D}" dt="2024-04-08T09:45:49.431" v="620" actId="20577"/>
        <pc:sldMkLst>
          <pc:docMk/>
          <pc:sldMk cId="1425522889" sldId="295"/>
        </pc:sldMkLst>
      </pc:sldChg>
      <pc:sldChg chg="mod ord modShow">
        <pc:chgData name="Xiaokang Liu" userId="99a1255ce56ba1f6" providerId="LiveId" clId="{E17AA782-E64B-48D0-A679-67BF69AD9F3D}" dt="2024-04-08T10:57:16.667" v="1215"/>
        <pc:sldMkLst>
          <pc:docMk/>
          <pc:sldMk cId="3059150106" sldId="301"/>
        </pc:sldMkLst>
      </pc:sldChg>
      <pc:sldChg chg="modSp mod">
        <pc:chgData name="Xiaokang Liu" userId="99a1255ce56ba1f6" providerId="LiveId" clId="{E17AA782-E64B-48D0-A679-67BF69AD9F3D}" dt="2024-04-08T10:58:55.246" v="1217" actId="948"/>
        <pc:sldMkLst>
          <pc:docMk/>
          <pc:sldMk cId="578094313" sldId="312"/>
        </pc:sldMkLst>
        <pc:spChg chg="mod">
          <ac:chgData name="Xiaokang Liu" userId="99a1255ce56ba1f6" providerId="LiveId" clId="{E17AA782-E64B-48D0-A679-67BF69AD9F3D}" dt="2024-04-08T10:58:55.246" v="1217" actId="948"/>
          <ac:spMkLst>
            <pc:docMk/>
            <pc:sldMk cId="578094313" sldId="312"/>
            <ac:spMk id="11" creationId="{66F55744-2C81-4AEC-4D3A-9E785A659C77}"/>
          </ac:spMkLst>
        </pc:spChg>
      </pc:sldChg>
      <pc:sldChg chg="modSp mod">
        <pc:chgData name="Xiaokang Liu" userId="99a1255ce56ba1f6" providerId="LiveId" clId="{E17AA782-E64B-48D0-A679-67BF69AD9F3D}" dt="2024-04-08T11:06:09.283" v="1262" actId="20577"/>
        <pc:sldMkLst>
          <pc:docMk/>
          <pc:sldMk cId="1874263545" sldId="319"/>
        </pc:sldMkLst>
        <pc:spChg chg="mod">
          <ac:chgData name="Xiaokang Liu" userId="99a1255ce56ba1f6" providerId="LiveId" clId="{E17AA782-E64B-48D0-A679-67BF69AD9F3D}" dt="2024-04-08T11:06:09.283" v="1262" actId="20577"/>
          <ac:spMkLst>
            <pc:docMk/>
            <pc:sldMk cId="1874263545" sldId="319"/>
            <ac:spMk id="3" creationId="{C9B48E99-674B-83CB-92DB-00F09EB22497}"/>
          </ac:spMkLst>
        </pc:spChg>
        <pc:grpChg chg="mod">
          <ac:chgData name="Xiaokang Liu" userId="99a1255ce56ba1f6" providerId="LiveId" clId="{E17AA782-E64B-48D0-A679-67BF69AD9F3D}" dt="2024-04-08T10:59:20.889" v="1221" actId="1076"/>
          <ac:grpSpMkLst>
            <pc:docMk/>
            <pc:sldMk cId="1874263545" sldId="319"/>
            <ac:grpSpMk id="2" creationId="{E07A4CAA-A4D0-D004-D975-9B348F69EB01}"/>
          </ac:grpSpMkLst>
        </pc:grpChg>
      </pc:sldChg>
      <pc:sldChg chg="modNotesTx">
        <pc:chgData name="Xiaokang Liu" userId="99a1255ce56ba1f6" providerId="LiveId" clId="{E17AA782-E64B-48D0-A679-67BF69AD9F3D}" dt="2024-04-08T10:08:16.893" v="888" actId="20577"/>
        <pc:sldMkLst>
          <pc:docMk/>
          <pc:sldMk cId="3099155668" sldId="324"/>
        </pc:sldMkLst>
      </pc:sldChg>
      <pc:sldChg chg="modSp mod modAnim modNotesTx">
        <pc:chgData name="Xiaokang Liu" userId="99a1255ce56ba1f6" providerId="LiveId" clId="{E17AA782-E64B-48D0-A679-67BF69AD9F3D}" dt="2024-04-08T10:43:43.587" v="1076" actId="20577"/>
        <pc:sldMkLst>
          <pc:docMk/>
          <pc:sldMk cId="1366850790" sldId="325"/>
        </pc:sldMkLst>
        <pc:spChg chg="mod">
          <ac:chgData name="Xiaokang Liu" userId="99a1255ce56ba1f6" providerId="LiveId" clId="{E17AA782-E64B-48D0-A679-67BF69AD9F3D}" dt="2024-04-08T10:37:40.305" v="1013" actId="20577"/>
          <ac:spMkLst>
            <pc:docMk/>
            <pc:sldMk cId="1366850790" sldId="325"/>
            <ac:spMk id="22" creationId="{6722DB22-9B01-C027-073C-58EF0A095165}"/>
          </ac:spMkLst>
        </pc:spChg>
        <pc:spChg chg="mod">
          <ac:chgData name="Xiaokang Liu" userId="99a1255ce56ba1f6" providerId="LiveId" clId="{E17AA782-E64B-48D0-A679-67BF69AD9F3D}" dt="2024-04-08T10:41:13.949" v="1033" actId="14100"/>
          <ac:spMkLst>
            <pc:docMk/>
            <pc:sldMk cId="1366850790" sldId="325"/>
            <ac:spMk id="39" creationId="{ED0D0131-DEBC-C969-8B44-C9BDF6341AD8}"/>
          </ac:spMkLst>
        </pc:spChg>
        <pc:spChg chg="mod">
          <ac:chgData name="Xiaokang Liu" userId="99a1255ce56ba1f6" providerId="LiveId" clId="{E17AA782-E64B-48D0-A679-67BF69AD9F3D}" dt="2024-04-08T10:41:23.909" v="1044" actId="14100"/>
          <ac:spMkLst>
            <pc:docMk/>
            <pc:sldMk cId="1366850790" sldId="325"/>
            <ac:spMk id="40" creationId="{08C033BD-23A1-BF12-0B70-D48A0A528430}"/>
          </ac:spMkLst>
        </pc:spChg>
      </pc:sldChg>
      <pc:sldChg chg="addSp delSp modSp mod modAnim modNotesTx">
        <pc:chgData name="Xiaokang Liu" userId="99a1255ce56ba1f6" providerId="LiveId" clId="{E17AA782-E64B-48D0-A679-67BF69AD9F3D}" dt="2024-04-08T10:56:40.739" v="1213" actId="1036"/>
        <pc:sldMkLst>
          <pc:docMk/>
          <pc:sldMk cId="3901822939" sldId="326"/>
        </pc:sldMkLst>
        <pc:spChg chg="mod">
          <ac:chgData name="Xiaokang Liu" userId="99a1255ce56ba1f6" providerId="LiveId" clId="{E17AA782-E64B-48D0-A679-67BF69AD9F3D}" dt="2024-04-08T10:56:24.087" v="1195" actId="403"/>
          <ac:spMkLst>
            <pc:docMk/>
            <pc:sldMk cId="3901822939" sldId="326"/>
            <ac:spMk id="7" creationId="{98EA4487-F4B3-398E-D093-9CC15A868E38}"/>
          </ac:spMkLst>
        </pc:spChg>
        <pc:spChg chg="mod">
          <ac:chgData name="Xiaokang Liu" userId="99a1255ce56ba1f6" providerId="LiveId" clId="{E17AA782-E64B-48D0-A679-67BF69AD9F3D}" dt="2024-04-08T10:56:24.087" v="1195" actId="403"/>
          <ac:spMkLst>
            <pc:docMk/>
            <pc:sldMk cId="3901822939" sldId="326"/>
            <ac:spMk id="8" creationId="{9ACCDD17-8F0A-3821-BFA2-97198B7EAD00}"/>
          </ac:spMkLst>
        </pc:spChg>
        <pc:spChg chg="mod">
          <ac:chgData name="Xiaokang Liu" userId="99a1255ce56ba1f6" providerId="LiveId" clId="{E17AA782-E64B-48D0-A679-67BF69AD9F3D}" dt="2024-04-08T10:56:24.087" v="1195" actId="403"/>
          <ac:spMkLst>
            <pc:docMk/>
            <pc:sldMk cId="3901822939" sldId="326"/>
            <ac:spMk id="9" creationId="{F6B257AF-08B4-9751-1B46-06F9F252A90B}"/>
          </ac:spMkLst>
        </pc:spChg>
        <pc:spChg chg="mod">
          <ac:chgData name="Xiaokang Liu" userId="99a1255ce56ba1f6" providerId="LiveId" clId="{E17AA782-E64B-48D0-A679-67BF69AD9F3D}" dt="2024-04-08T10:56:24.087" v="1195" actId="403"/>
          <ac:spMkLst>
            <pc:docMk/>
            <pc:sldMk cId="3901822939" sldId="326"/>
            <ac:spMk id="10" creationId="{43AF1812-7F18-024F-FBB1-D10E88F43113}"/>
          </ac:spMkLst>
        </pc:spChg>
        <pc:spChg chg="mod">
          <ac:chgData name="Xiaokang Liu" userId="99a1255ce56ba1f6" providerId="LiveId" clId="{E17AA782-E64B-48D0-A679-67BF69AD9F3D}" dt="2024-04-08T10:56:24.087" v="1195" actId="403"/>
          <ac:spMkLst>
            <pc:docMk/>
            <pc:sldMk cId="3901822939" sldId="326"/>
            <ac:spMk id="11" creationId="{5E25B8D6-5421-9339-FDD7-74879BDF3EE3}"/>
          </ac:spMkLst>
        </pc:spChg>
        <pc:spChg chg="mod">
          <ac:chgData name="Xiaokang Liu" userId="99a1255ce56ba1f6" providerId="LiveId" clId="{E17AA782-E64B-48D0-A679-67BF69AD9F3D}" dt="2024-04-08T10:56:24.087" v="1195" actId="403"/>
          <ac:spMkLst>
            <pc:docMk/>
            <pc:sldMk cId="3901822939" sldId="326"/>
            <ac:spMk id="12" creationId="{6972ABB6-E40E-A1E2-C94F-D8E67E0D5E7C}"/>
          </ac:spMkLst>
        </pc:spChg>
        <pc:spChg chg="mod">
          <ac:chgData name="Xiaokang Liu" userId="99a1255ce56ba1f6" providerId="LiveId" clId="{E17AA782-E64B-48D0-A679-67BF69AD9F3D}" dt="2024-04-08T10:56:24.087" v="1195" actId="403"/>
          <ac:spMkLst>
            <pc:docMk/>
            <pc:sldMk cId="3901822939" sldId="326"/>
            <ac:spMk id="13" creationId="{C6BD58E8-F60C-8D4A-4A41-3D73F5D7F1FC}"/>
          </ac:spMkLst>
        </pc:spChg>
        <pc:spChg chg="mod">
          <ac:chgData name="Xiaokang Liu" userId="99a1255ce56ba1f6" providerId="LiveId" clId="{E17AA782-E64B-48D0-A679-67BF69AD9F3D}" dt="2024-04-08T10:56:24.087" v="1195" actId="403"/>
          <ac:spMkLst>
            <pc:docMk/>
            <pc:sldMk cId="3901822939" sldId="326"/>
            <ac:spMk id="14" creationId="{4117675E-8757-9348-97F0-52E6FE39D139}"/>
          </ac:spMkLst>
        </pc:spChg>
        <pc:spChg chg="add mod topLvl">
          <ac:chgData name="Xiaokang Liu" userId="99a1255ce56ba1f6" providerId="LiveId" clId="{E17AA782-E64B-48D0-A679-67BF69AD9F3D}" dt="2024-04-08T10:56:40.739" v="1213" actId="1036"/>
          <ac:spMkLst>
            <pc:docMk/>
            <pc:sldMk cId="3901822939" sldId="326"/>
            <ac:spMk id="15" creationId="{95E52214-A59B-7451-1CEA-C4E33B7B0050}"/>
          </ac:spMkLst>
        </pc:spChg>
        <pc:spChg chg="mod">
          <ac:chgData name="Xiaokang Liu" userId="99a1255ce56ba1f6" providerId="LiveId" clId="{E17AA782-E64B-48D0-A679-67BF69AD9F3D}" dt="2024-04-08T10:56:01.838" v="1131" actId="165"/>
          <ac:spMkLst>
            <pc:docMk/>
            <pc:sldMk cId="3901822939" sldId="326"/>
            <ac:spMk id="48" creationId="{EF60F11B-7714-3AF2-13BE-A2634C715B38}"/>
          </ac:spMkLst>
        </pc:spChg>
        <pc:spChg chg="mod">
          <ac:chgData name="Xiaokang Liu" userId="99a1255ce56ba1f6" providerId="LiveId" clId="{E17AA782-E64B-48D0-A679-67BF69AD9F3D}" dt="2024-04-08T10:56:01.838" v="1131" actId="165"/>
          <ac:spMkLst>
            <pc:docMk/>
            <pc:sldMk cId="3901822939" sldId="326"/>
            <ac:spMk id="51" creationId="{02AE8AD4-9420-4D7E-65A0-CA794338261E}"/>
          </ac:spMkLst>
        </pc:spChg>
        <pc:spChg chg="mod">
          <ac:chgData name="Xiaokang Liu" userId="99a1255ce56ba1f6" providerId="LiveId" clId="{E17AA782-E64B-48D0-A679-67BF69AD9F3D}" dt="2024-04-08T10:56:01.838" v="1131" actId="165"/>
          <ac:spMkLst>
            <pc:docMk/>
            <pc:sldMk cId="3901822939" sldId="326"/>
            <ac:spMk id="52" creationId="{C1154687-2CEB-B2DB-CDD9-F40C3E3C71B4}"/>
          </ac:spMkLst>
        </pc:spChg>
        <pc:spChg chg="mod">
          <ac:chgData name="Xiaokang Liu" userId="99a1255ce56ba1f6" providerId="LiveId" clId="{E17AA782-E64B-48D0-A679-67BF69AD9F3D}" dt="2024-04-08T10:56:01.838" v="1131" actId="165"/>
          <ac:spMkLst>
            <pc:docMk/>
            <pc:sldMk cId="3901822939" sldId="326"/>
            <ac:spMk id="53" creationId="{696F65CB-BA85-B654-7AB4-6AB1AFA55396}"/>
          </ac:spMkLst>
        </pc:spChg>
        <pc:spChg chg="mod">
          <ac:chgData name="Xiaokang Liu" userId="99a1255ce56ba1f6" providerId="LiveId" clId="{E17AA782-E64B-48D0-A679-67BF69AD9F3D}" dt="2024-04-08T10:56:01.838" v="1131" actId="165"/>
          <ac:spMkLst>
            <pc:docMk/>
            <pc:sldMk cId="3901822939" sldId="326"/>
            <ac:spMk id="54" creationId="{040C9F69-E6D7-0772-19A1-972C46771CC7}"/>
          </ac:spMkLst>
        </pc:spChg>
        <pc:spChg chg="mod">
          <ac:chgData name="Xiaokang Liu" userId="99a1255ce56ba1f6" providerId="LiveId" clId="{E17AA782-E64B-48D0-A679-67BF69AD9F3D}" dt="2024-04-08T10:56:01.838" v="1131" actId="165"/>
          <ac:spMkLst>
            <pc:docMk/>
            <pc:sldMk cId="3901822939" sldId="326"/>
            <ac:spMk id="56" creationId="{824CA70C-3881-6852-ADAF-8E42BC11C394}"/>
          </ac:spMkLst>
        </pc:spChg>
        <pc:spChg chg="mod">
          <ac:chgData name="Xiaokang Liu" userId="99a1255ce56ba1f6" providerId="LiveId" clId="{E17AA782-E64B-48D0-A679-67BF69AD9F3D}" dt="2024-04-08T10:56:01.838" v="1131" actId="165"/>
          <ac:spMkLst>
            <pc:docMk/>
            <pc:sldMk cId="3901822939" sldId="326"/>
            <ac:spMk id="57" creationId="{28839B66-7D9D-B123-54E0-A280AF9A54AE}"/>
          </ac:spMkLst>
        </pc:spChg>
        <pc:spChg chg="mod">
          <ac:chgData name="Xiaokang Liu" userId="99a1255ce56ba1f6" providerId="LiveId" clId="{E17AA782-E64B-48D0-A679-67BF69AD9F3D}" dt="2024-04-08T10:56:01.838" v="1131" actId="165"/>
          <ac:spMkLst>
            <pc:docMk/>
            <pc:sldMk cId="3901822939" sldId="326"/>
            <ac:spMk id="58" creationId="{FB5460F5-46E3-7850-210E-78E9EF6CE821}"/>
          </ac:spMkLst>
        </pc:spChg>
        <pc:spChg chg="add mod topLvl">
          <ac:chgData name="Xiaokang Liu" userId="99a1255ce56ba1f6" providerId="LiveId" clId="{E17AA782-E64B-48D0-A679-67BF69AD9F3D}" dt="2024-04-08T10:56:40.739" v="1213" actId="1036"/>
          <ac:spMkLst>
            <pc:docMk/>
            <pc:sldMk cId="3901822939" sldId="326"/>
            <ac:spMk id="59" creationId="{817BA67D-49E8-38A8-C473-E22732D9B1AB}"/>
          </ac:spMkLst>
        </pc:spChg>
        <pc:spChg chg="del">
          <ac:chgData name="Xiaokang Liu" userId="99a1255ce56ba1f6" providerId="LiveId" clId="{E17AA782-E64B-48D0-A679-67BF69AD9F3D}" dt="2024-04-08T10:55:40.168" v="1124" actId="478"/>
          <ac:spMkLst>
            <pc:docMk/>
            <pc:sldMk cId="3901822939" sldId="326"/>
            <ac:spMk id="65" creationId="{238F22F8-C9FB-7883-5A9E-31E0F90E0E85}"/>
          </ac:spMkLst>
        </pc:spChg>
        <pc:grpChg chg="add mod topLvl">
          <ac:chgData name="Xiaokang Liu" userId="99a1255ce56ba1f6" providerId="LiveId" clId="{E17AA782-E64B-48D0-A679-67BF69AD9F3D}" dt="2024-04-08T10:56:24.087" v="1195" actId="403"/>
          <ac:grpSpMkLst>
            <pc:docMk/>
            <pc:sldMk cId="3901822939" sldId="326"/>
            <ac:grpSpMk id="3" creationId="{A0387A2C-9012-9E97-3EC1-E9BF1DF9C528}"/>
          </ac:grpSpMkLst>
        </pc:grpChg>
        <pc:grpChg chg="del">
          <ac:chgData name="Xiaokang Liu" userId="99a1255ce56ba1f6" providerId="LiveId" clId="{E17AA782-E64B-48D0-A679-67BF69AD9F3D}" dt="2024-04-08T10:55:43.059" v="1125" actId="478"/>
          <ac:grpSpMkLst>
            <pc:docMk/>
            <pc:sldMk cId="3901822939" sldId="326"/>
            <ac:grpSpMk id="16" creationId="{3C1320E8-522A-3EA7-904C-5C2EF8FCAB64}"/>
          </ac:grpSpMkLst>
        </pc:grpChg>
        <pc:grpChg chg="del">
          <ac:chgData name="Xiaokang Liu" userId="99a1255ce56ba1f6" providerId="LiveId" clId="{E17AA782-E64B-48D0-A679-67BF69AD9F3D}" dt="2024-04-08T10:55:40.168" v="1124" actId="478"/>
          <ac:grpSpMkLst>
            <pc:docMk/>
            <pc:sldMk cId="3901822939" sldId="326"/>
            <ac:grpSpMk id="26" creationId="{8C3E7020-D3B4-F4A7-4A59-DC6133C67035}"/>
          </ac:grpSpMkLst>
        </pc:grpChg>
        <pc:grpChg chg="add mod topLvl">
          <ac:chgData name="Xiaokang Liu" userId="99a1255ce56ba1f6" providerId="LiveId" clId="{E17AA782-E64B-48D0-A679-67BF69AD9F3D}" dt="2024-04-08T10:56:31.308" v="1196" actId="403"/>
          <ac:grpSpMkLst>
            <pc:docMk/>
            <pc:sldMk cId="3901822939" sldId="326"/>
            <ac:grpSpMk id="47" creationId="{79807449-63C4-70C6-E099-50A7B46F3A80}"/>
          </ac:grpSpMkLst>
        </pc:grpChg>
        <pc:grpChg chg="mod">
          <ac:chgData name="Xiaokang Liu" userId="99a1255ce56ba1f6" providerId="LiveId" clId="{E17AA782-E64B-48D0-A679-67BF69AD9F3D}" dt="2024-04-08T10:56:01.838" v="1131" actId="165"/>
          <ac:grpSpMkLst>
            <pc:docMk/>
            <pc:sldMk cId="3901822939" sldId="326"/>
            <ac:grpSpMk id="49" creationId="{4D189EAC-9E27-A685-3E5C-3CE1A762397B}"/>
          </ac:grpSpMkLst>
        </pc:grpChg>
        <pc:grpChg chg="del">
          <ac:chgData name="Xiaokang Liu" userId="99a1255ce56ba1f6" providerId="LiveId" clId="{E17AA782-E64B-48D0-A679-67BF69AD9F3D}" dt="2024-04-08T10:55:40.168" v="1124" actId="478"/>
          <ac:grpSpMkLst>
            <pc:docMk/>
            <pc:sldMk cId="3901822939" sldId="326"/>
            <ac:grpSpMk id="55" creationId="{F4F7ED69-44BD-14DE-C8C1-CF53824DADC5}"/>
          </ac:grpSpMkLst>
        </pc:grpChg>
        <pc:grpChg chg="add del mod">
          <ac:chgData name="Xiaokang Liu" userId="99a1255ce56ba1f6" providerId="LiveId" clId="{E17AA782-E64B-48D0-A679-67BF69AD9F3D}" dt="2024-04-08T10:56:01.838" v="1131" actId="165"/>
          <ac:grpSpMkLst>
            <pc:docMk/>
            <pc:sldMk cId="3901822939" sldId="326"/>
            <ac:grpSpMk id="60" creationId="{7C79D245-0920-D512-DAAA-0B7E69FDEA1D}"/>
          </ac:grpSpMkLst>
        </pc:grpChg>
        <pc:picChg chg="mod">
          <ac:chgData name="Xiaokang Liu" userId="99a1255ce56ba1f6" providerId="LiveId" clId="{E17AA782-E64B-48D0-A679-67BF69AD9F3D}" dt="2024-04-08T10:56:24.087" v="1195" actId="403"/>
          <ac:picMkLst>
            <pc:docMk/>
            <pc:sldMk cId="3901822939" sldId="326"/>
            <ac:picMk id="6" creationId="{B60FBB00-66C1-F670-4DA1-05578644098A}"/>
          </ac:picMkLst>
        </pc:picChg>
        <pc:picChg chg="mod">
          <ac:chgData name="Xiaokang Liu" userId="99a1255ce56ba1f6" providerId="LiveId" clId="{E17AA782-E64B-48D0-A679-67BF69AD9F3D}" dt="2024-04-08T10:56:01.838" v="1131" actId="165"/>
          <ac:picMkLst>
            <pc:docMk/>
            <pc:sldMk cId="3901822939" sldId="326"/>
            <ac:picMk id="50" creationId="{938964D6-AC4E-428D-EC90-36EA80A05BEC}"/>
          </ac:picMkLst>
        </pc:picChg>
      </pc:sldChg>
      <pc:sldChg chg="addSp modSp del">
        <pc:chgData name="Xiaokang Liu" userId="99a1255ce56ba1f6" providerId="LiveId" clId="{E17AA782-E64B-48D0-A679-67BF69AD9F3D}" dt="2024-04-08T09:09:04.532" v="525" actId="47"/>
        <pc:sldMkLst>
          <pc:docMk/>
          <pc:sldMk cId="1552810527" sldId="327"/>
        </pc:sldMkLst>
        <pc:grpChg chg="add mod">
          <ac:chgData name="Xiaokang Liu" userId="99a1255ce56ba1f6" providerId="LiveId" clId="{E17AA782-E64B-48D0-A679-67BF69AD9F3D}" dt="2024-04-08T08:42:43.359" v="161" actId="164"/>
          <ac:grpSpMkLst>
            <pc:docMk/>
            <pc:sldMk cId="1552810527" sldId="327"/>
            <ac:grpSpMk id="2" creationId="{1F8F0D70-D515-DD71-AE10-E130800CB359}"/>
          </ac:grpSpMkLst>
        </pc:grpChg>
        <pc:cxnChg chg="mod">
          <ac:chgData name="Xiaokang Liu" userId="99a1255ce56ba1f6" providerId="LiveId" clId="{E17AA782-E64B-48D0-A679-67BF69AD9F3D}" dt="2024-04-08T08:42:43.359" v="161" actId="164"/>
          <ac:cxnSpMkLst>
            <pc:docMk/>
            <pc:sldMk cId="1552810527" sldId="327"/>
            <ac:cxnSpMk id="29" creationId="{7AB62B9E-8F9A-40D2-2A21-3EE251C212BB}"/>
          </ac:cxnSpMkLst>
        </pc:cxnChg>
        <pc:cxnChg chg="mod">
          <ac:chgData name="Xiaokang Liu" userId="99a1255ce56ba1f6" providerId="LiveId" clId="{E17AA782-E64B-48D0-A679-67BF69AD9F3D}" dt="2024-04-08T08:42:43.359" v="161" actId="164"/>
          <ac:cxnSpMkLst>
            <pc:docMk/>
            <pc:sldMk cId="1552810527" sldId="327"/>
            <ac:cxnSpMk id="106" creationId="{D9470DC4-0A75-1414-8245-27C2414C34D8}"/>
          </ac:cxnSpMkLst>
        </pc:cxnChg>
      </pc:sldChg>
      <pc:sldChg chg="addSp delSp modSp mod addAnim delAnim modAnim">
        <pc:chgData name="Xiaokang Liu" userId="99a1255ce56ba1f6" providerId="LiveId" clId="{E17AA782-E64B-48D0-A679-67BF69AD9F3D}" dt="2024-04-08T09:08:53.914" v="524" actId="1036"/>
        <pc:sldMkLst>
          <pc:docMk/>
          <pc:sldMk cId="1144576763" sldId="328"/>
        </pc:sldMkLst>
        <pc:spChg chg="add mod">
          <ac:chgData name="Xiaokang Liu" userId="99a1255ce56ba1f6" providerId="LiveId" clId="{E17AA782-E64B-48D0-A679-67BF69AD9F3D}" dt="2024-04-08T09:03:43.996" v="451" actId="1036"/>
          <ac:spMkLst>
            <pc:docMk/>
            <pc:sldMk cId="1144576763" sldId="328"/>
            <ac:spMk id="2" creationId="{D7B9ED4C-3BD9-41C6-402D-94FC43BE2675}"/>
          </ac:spMkLst>
        </pc:spChg>
        <pc:spChg chg="mod">
          <ac:chgData name="Xiaokang Liu" userId="99a1255ce56ba1f6" providerId="LiveId" clId="{E17AA782-E64B-48D0-A679-67BF69AD9F3D}" dt="2024-04-08T09:03:43.996" v="451" actId="1036"/>
          <ac:spMkLst>
            <pc:docMk/>
            <pc:sldMk cId="1144576763" sldId="328"/>
            <ac:spMk id="4" creationId="{E6589B45-A829-A79E-A4D5-12D0E51F508A}"/>
          </ac:spMkLst>
        </pc:spChg>
        <pc:spChg chg="mod">
          <ac:chgData name="Xiaokang Liu" userId="99a1255ce56ba1f6" providerId="LiveId" clId="{E17AA782-E64B-48D0-A679-67BF69AD9F3D}" dt="2024-04-08T09:03:43.996" v="451" actId="1036"/>
          <ac:spMkLst>
            <pc:docMk/>
            <pc:sldMk cId="1144576763" sldId="328"/>
            <ac:spMk id="6" creationId="{15B00A2E-4A88-CC50-F8C3-101A64EE8A5A}"/>
          </ac:spMkLst>
        </pc:spChg>
        <pc:spChg chg="mod">
          <ac:chgData name="Xiaokang Liu" userId="99a1255ce56ba1f6" providerId="LiveId" clId="{E17AA782-E64B-48D0-A679-67BF69AD9F3D}" dt="2024-04-08T09:03:43.996" v="451" actId="1036"/>
          <ac:spMkLst>
            <pc:docMk/>
            <pc:sldMk cId="1144576763" sldId="328"/>
            <ac:spMk id="7" creationId="{5D0B90D9-B075-9114-5199-01485EA38DC6}"/>
          </ac:spMkLst>
        </pc:spChg>
        <pc:spChg chg="mod">
          <ac:chgData name="Xiaokang Liu" userId="99a1255ce56ba1f6" providerId="LiveId" clId="{E17AA782-E64B-48D0-A679-67BF69AD9F3D}" dt="2024-04-08T09:03:43.996" v="451" actId="1036"/>
          <ac:spMkLst>
            <pc:docMk/>
            <pc:sldMk cId="1144576763" sldId="328"/>
            <ac:spMk id="8" creationId="{5CE7906A-F2D7-5517-4735-B28625155304}"/>
          </ac:spMkLst>
        </pc:spChg>
        <pc:spChg chg="mod ord">
          <ac:chgData name="Xiaokang Liu" userId="99a1255ce56ba1f6" providerId="LiveId" clId="{E17AA782-E64B-48D0-A679-67BF69AD9F3D}" dt="2024-04-08T09:03:43.996" v="451" actId="1036"/>
          <ac:spMkLst>
            <pc:docMk/>
            <pc:sldMk cId="1144576763" sldId="328"/>
            <ac:spMk id="9" creationId="{4B4D4874-783A-EF0C-29C4-E93BBC07F2DF}"/>
          </ac:spMkLst>
        </pc:spChg>
        <pc:spChg chg="del">
          <ac:chgData name="Xiaokang Liu" userId="99a1255ce56ba1f6" providerId="LiveId" clId="{E17AA782-E64B-48D0-A679-67BF69AD9F3D}" dt="2024-04-08T08:29:19.582" v="46" actId="478"/>
          <ac:spMkLst>
            <pc:docMk/>
            <pc:sldMk cId="1144576763" sldId="328"/>
            <ac:spMk id="10" creationId="{99F1FD52-4772-95AC-3ECF-EDE64F6AD37F}"/>
          </ac:spMkLst>
        </pc:spChg>
        <pc:spChg chg="mod">
          <ac:chgData name="Xiaokang Liu" userId="99a1255ce56ba1f6" providerId="LiveId" clId="{E17AA782-E64B-48D0-A679-67BF69AD9F3D}" dt="2024-04-08T09:03:43.996" v="451" actId="1036"/>
          <ac:spMkLst>
            <pc:docMk/>
            <pc:sldMk cId="1144576763" sldId="328"/>
            <ac:spMk id="11" creationId="{9C62DD78-FC3E-BC68-5B08-A4781F760456}"/>
          </ac:spMkLst>
        </pc:spChg>
        <pc:spChg chg="mod">
          <ac:chgData name="Xiaokang Liu" userId="99a1255ce56ba1f6" providerId="LiveId" clId="{E17AA782-E64B-48D0-A679-67BF69AD9F3D}" dt="2024-04-08T09:03:43.996" v="451" actId="1036"/>
          <ac:spMkLst>
            <pc:docMk/>
            <pc:sldMk cId="1144576763" sldId="328"/>
            <ac:spMk id="12" creationId="{30BD2A13-83EE-862C-7355-9C71A394D9BD}"/>
          </ac:spMkLst>
        </pc:spChg>
        <pc:spChg chg="mod">
          <ac:chgData name="Xiaokang Liu" userId="99a1255ce56ba1f6" providerId="LiveId" clId="{E17AA782-E64B-48D0-A679-67BF69AD9F3D}" dt="2024-04-08T09:03:43.996" v="451" actId="1036"/>
          <ac:spMkLst>
            <pc:docMk/>
            <pc:sldMk cId="1144576763" sldId="328"/>
            <ac:spMk id="13" creationId="{98E685FC-611F-652E-7674-D0B845DEF9DF}"/>
          </ac:spMkLst>
        </pc:spChg>
        <pc:spChg chg="mod">
          <ac:chgData name="Xiaokang Liu" userId="99a1255ce56ba1f6" providerId="LiveId" clId="{E17AA782-E64B-48D0-A679-67BF69AD9F3D}" dt="2024-04-08T09:03:43.996" v="451" actId="1036"/>
          <ac:spMkLst>
            <pc:docMk/>
            <pc:sldMk cId="1144576763" sldId="328"/>
            <ac:spMk id="14" creationId="{9AA5C0C3-C280-9052-EB80-EE5E117316C5}"/>
          </ac:spMkLst>
        </pc:spChg>
        <pc:spChg chg="mod">
          <ac:chgData name="Xiaokang Liu" userId="99a1255ce56ba1f6" providerId="LiveId" clId="{E17AA782-E64B-48D0-A679-67BF69AD9F3D}" dt="2024-04-08T09:03:43.996" v="451" actId="1036"/>
          <ac:spMkLst>
            <pc:docMk/>
            <pc:sldMk cId="1144576763" sldId="328"/>
            <ac:spMk id="15" creationId="{B37C2101-B19A-7608-CC1B-FD447EAB2889}"/>
          </ac:spMkLst>
        </pc:spChg>
        <pc:spChg chg="mod">
          <ac:chgData name="Xiaokang Liu" userId="99a1255ce56ba1f6" providerId="LiveId" clId="{E17AA782-E64B-48D0-A679-67BF69AD9F3D}" dt="2024-04-08T09:03:43.996" v="451" actId="1036"/>
          <ac:spMkLst>
            <pc:docMk/>
            <pc:sldMk cId="1144576763" sldId="328"/>
            <ac:spMk id="16" creationId="{2F51E98F-B84D-BC1D-872D-C1FF5A035A04}"/>
          </ac:spMkLst>
        </pc:spChg>
        <pc:spChg chg="mod">
          <ac:chgData name="Xiaokang Liu" userId="99a1255ce56ba1f6" providerId="LiveId" clId="{E17AA782-E64B-48D0-A679-67BF69AD9F3D}" dt="2024-04-08T09:03:43.996" v="451" actId="1036"/>
          <ac:spMkLst>
            <pc:docMk/>
            <pc:sldMk cId="1144576763" sldId="328"/>
            <ac:spMk id="17" creationId="{CF9B75A3-9353-BEDE-5F51-E80799CB2AB3}"/>
          </ac:spMkLst>
        </pc:spChg>
        <pc:spChg chg="mod">
          <ac:chgData name="Xiaokang Liu" userId="99a1255ce56ba1f6" providerId="LiveId" clId="{E17AA782-E64B-48D0-A679-67BF69AD9F3D}" dt="2024-04-08T09:03:43.996" v="451" actId="1036"/>
          <ac:spMkLst>
            <pc:docMk/>
            <pc:sldMk cId="1144576763" sldId="328"/>
            <ac:spMk id="22" creationId="{B6D6F760-EB38-20A4-9408-647F3BC41A81}"/>
          </ac:spMkLst>
        </pc:spChg>
        <pc:spChg chg="mod">
          <ac:chgData name="Xiaokang Liu" userId="99a1255ce56ba1f6" providerId="LiveId" clId="{E17AA782-E64B-48D0-A679-67BF69AD9F3D}" dt="2024-04-08T09:03:43.996" v="451" actId="1036"/>
          <ac:spMkLst>
            <pc:docMk/>
            <pc:sldMk cId="1144576763" sldId="328"/>
            <ac:spMk id="23" creationId="{177623F5-513D-FD2A-C773-B4AC72049B14}"/>
          </ac:spMkLst>
        </pc:spChg>
        <pc:spChg chg="mod">
          <ac:chgData name="Xiaokang Liu" userId="99a1255ce56ba1f6" providerId="LiveId" clId="{E17AA782-E64B-48D0-A679-67BF69AD9F3D}" dt="2024-04-08T09:07:10.059" v="474" actId="12789"/>
          <ac:spMkLst>
            <pc:docMk/>
            <pc:sldMk cId="1144576763" sldId="328"/>
            <ac:spMk id="26" creationId="{0EA5EB1C-B7D3-98FB-3A2C-9ABA73B86B3C}"/>
          </ac:spMkLst>
        </pc:spChg>
        <pc:spChg chg="mod">
          <ac:chgData name="Xiaokang Liu" userId="99a1255ce56ba1f6" providerId="LiveId" clId="{E17AA782-E64B-48D0-A679-67BF69AD9F3D}" dt="2024-04-08T09:03:43.996" v="451" actId="1036"/>
          <ac:spMkLst>
            <pc:docMk/>
            <pc:sldMk cId="1144576763" sldId="328"/>
            <ac:spMk id="31" creationId="{8052D576-99C4-423E-23FD-14CD8ACBD51D}"/>
          </ac:spMkLst>
        </pc:spChg>
        <pc:spChg chg="mod ord">
          <ac:chgData name="Xiaokang Liu" userId="99a1255ce56ba1f6" providerId="LiveId" clId="{E17AA782-E64B-48D0-A679-67BF69AD9F3D}" dt="2024-04-08T09:03:43.996" v="451" actId="1036"/>
          <ac:spMkLst>
            <pc:docMk/>
            <pc:sldMk cId="1144576763" sldId="328"/>
            <ac:spMk id="32" creationId="{B4CE4DA7-EB1C-86A8-585D-8A5FFAE3B250}"/>
          </ac:spMkLst>
        </pc:spChg>
        <pc:spChg chg="mod">
          <ac:chgData name="Xiaokang Liu" userId="99a1255ce56ba1f6" providerId="LiveId" clId="{E17AA782-E64B-48D0-A679-67BF69AD9F3D}" dt="2024-04-08T09:03:43.996" v="451" actId="1036"/>
          <ac:spMkLst>
            <pc:docMk/>
            <pc:sldMk cId="1144576763" sldId="328"/>
            <ac:spMk id="33" creationId="{704827B9-867E-70E2-387B-25E9AEF6368F}"/>
          </ac:spMkLst>
        </pc:spChg>
        <pc:spChg chg="mod">
          <ac:chgData name="Xiaokang Liu" userId="99a1255ce56ba1f6" providerId="LiveId" clId="{E17AA782-E64B-48D0-A679-67BF69AD9F3D}" dt="2024-04-08T09:03:43.996" v="451" actId="1036"/>
          <ac:spMkLst>
            <pc:docMk/>
            <pc:sldMk cId="1144576763" sldId="328"/>
            <ac:spMk id="34" creationId="{A225199E-4B8D-96F8-3144-5B9CD02F135A}"/>
          </ac:spMkLst>
        </pc:spChg>
        <pc:spChg chg="mod">
          <ac:chgData name="Xiaokang Liu" userId="99a1255ce56ba1f6" providerId="LiveId" clId="{E17AA782-E64B-48D0-A679-67BF69AD9F3D}" dt="2024-04-08T09:03:43.996" v="451" actId="1036"/>
          <ac:spMkLst>
            <pc:docMk/>
            <pc:sldMk cId="1144576763" sldId="328"/>
            <ac:spMk id="35" creationId="{3898A1B6-B8E2-72CB-7D89-9EB13A00F80D}"/>
          </ac:spMkLst>
        </pc:spChg>
        <pc:spChg chg="mod">
          <ac:chgData name="Xiaokang Liu" userId="99a1255ce56ba1f6" providerId="LiveId" clId="{E17AA782-E64B-48D0-A679-67BF69AD9F3D}" dt="2024-04-08T09:03:43.996" v="451" actId="1036"/>
          <ac:spMkLst>
            <pc:docMk/>
            <pc:sldMk cId="1144576763" sldId="328"/>
            <ac:spMk id="39" creationId="{7341391A-BDCD-8E07-FE88-C5319D5834F3}"/>
          </ac:spMkLst>
        </pc:spChg>
        <pc:spChg chg="mod">
          <ac:chgData name="Xiaokang Liu" userId="99a1255ce56ba1f6" providerId="LiveId" clId="{E17AA782-E64B-48D0-A679-67BF69AD9F3D}" dt="2024-04-08T09:07:10.059" v="474" actId="12789"/>
          <ac:spMkLst>
            <pc:docMk/>
            <pc:sldMk cId="1144576763" sldId="328"/>
            <ac:spMk id="40" creationId="{DB091462-F885-60D9-AC1D-F9BBDF0383AE}"/>
          </ac:spMkLst>
        </pc:spChg>
        <pc:spChg chg="del">
          <ac:chgData name="Xiaokang Liu" userId="99a1255ce56ba1f6" providerId="LiveId" clId="{E17AA782-E64B-48D0-A679-67BF69AD9F3D}" dt="2024-04-08T08:34:11.579" v="106" actId="478"/>
          <ac:spMkLst>
            <pc:docMk/>
            <pc:sldMk cId="1144576763" sldId="328"/>
            <ac:spMk id="45" creationId="{18FAF648-E0D2-5EDA-AABE-46B780B44FC6}"/>
          </ac:spMkLst>
        </pc:spChg>
        <pc:spChg chg="add mod">
          <ac:chgData name="Xiaokang Liu" userId="99a1255ce56ba1f6" providerId="LiveId" clId="{E17AA782-E64B-48D0-A679-67BF69AD9F3D}" dt="2024-04-08T09:03:43.996" v="451" actId="1036"/>
          <ac:spMkLst>
            <pc:docMk/>
            <pc:sldMk cId="1144576763" sldId="328"/>
            <ac:spMk id="49" creationId="{1DED7515-F8E7-BDF3-0B86-657B35D556B5}"/>
          </ac:spMkLst>
        </pc:spChg>
        <pc:spChg chg="mod">
          <ac:chgData name="Xiaokang Liu" userId="99a1255ce56ba1f6" providerId="LiveId" clId="{E17AA782-E64B-48D0-A679-67BF69AD9F3D}" dt="2024-04-08T09:03:43.996" v="451" actId="1036"/>
          <ac:spMkLst>
            <pc:docMk/>
            <pc:sldMk cId="1144576763" sldId="328"/>
            <ac:spMk id="58" creationId="{0C8C416B-2CE4-0B35-F891-18A965D7C290}"/>
          </ac:spMkLst>
        </pc:spChg>
        <pc:spChg chg="mod">
          <ac:chgData name="Xiaokang Liu" userId="99a1255ce56ba1f6" providerId="LiveId" clId="{E17AA782-E64B-48D0-A679-67BF69AD9F3D}" dt="2024-04-08T09:03:43.996" v="451" actId="1036"/>
          <ac:spMkLst>
            <pc:docMk/>
            <pc:sldMk cId="1144576763" sldId="328"/>
            <ac:spMk id="60" creationId="{631060AC-B1FC-D13E-0F4F-29A17792B35E}"/>
          </ac:spMkLst>
        </pc:spChg>
        <pc:spChg chg="mod">
          <ac:chgData name="Xiaokang Liu" userId="99a1255ce56ba1f6" providerId="LiveId" clId="{E17AA782-E64B-48D0-A679-67BF69AD9F3D}" dt="2024-04-08T09:03:43.996" v="451" actId="1036"/>
          <ac:spMkLst>
            <pc:docMk/>
            <pc:sldMk cId="1144576763" sldId="328"/>
            <ac:spMk id="62" creationId="{05FE7DEF-9825-7D30-D6D0-74375CF71809}"/>
          </ac:spMkLst>
        </pc:spChg>
        <pc:spChg chg="mod">
          <ac:chgData name="Xiaokang Liu" userId="99a1255ce56ba1f6" providerId="LiveId" clId="{E17AA782-E64B-48D0-A679-67BF69AD9F3D}" dt="2024-04-08T09:03:43.996" v="451" actId="1036"/>
          <ac:spMkLst>
            <pc:docMk/>
            <pc:sldMk cId="1144576763" sldId="328"/>
            <ac:spMk id="63" creationId="{23E3A683-5CC8-5DB5-323B-B4F5712A852C}"/>
          </ac:spMkLst>
        </pc:spChg>
        <pc:spChg chg="mod">
          <ac:chgData name="Xiaokang Liu" userId="99a1255ce56ba1f6" providerId="LiveId" clId="{E17AA782-E64B-48D0-A679-67BF69AD9F3D}" dt="2024-04-08T09:03:43.996" v="451" actId="1036"/>
          <ac:spMkLst>
            <pc:docMk/>
            <pc:sldMk cId="1144576763" sldId="328"/>
            <ac:spMk id="64" creationId="{8F3ABF24-943E-97E5-9E5E-F9E6CBCE47D1}"/>
          </ac:spMkLst>
        </pc:spChg>
        <pc:spChg chg="mod">
          <ac:chgData name="Xiaokang Liu" userId="99a1255ce56ba1f6" providerId="LiveId" clId="{E17AA782-E64B-48D0-A679-67BF69AD9F3D}" dt="2024-04-08T09:03:43.996" v="451" actId="1036"/>
          <ac:spMkLst>
            <pc:docMk/>
            <pc:sldMk cId="1144576763" sldId="328"/>
            <ac:spMk id="65" creationId="{0AAA4612-60A8-67AB-2EA2-9FD0DB7BA745}"/>
          </ac:spMkLst>
        </pc:spChg>
        <pc:spChg chg="mod">
          <ac:chgData name="Xiaokang Liu" userId="99a1255ce56ba1f6" providerId="LiveId" clId="{E17AA782-E64B-48D0-A679-67BF69AD9F3D}" dt="2024-04-08T09:03:43.996" v="451" actId="1036"/>
          <ac:spMkLst>
            <pc:docMk/>
            <pc:sldMk cId="1144576763" sldId="328"/>
            <ac:spMk id="66" creationId="{6AD4D7F8-9FD8-2443-88BC-C20CE8C1E417}"/>
          </ac:spMkLst>
        </pc:spChg>
        <pc:spChg chg="mod">
          <ac:chgData name="Xiaokang Liu" userId="99a1255ce56ba1f6" providerId="LiveId" clId="{E17AA782-E64B-48D0-A679-67BF69AD9F3D}" dt="2024-04-08T09:03:43.996" v="451" actId="1036"/>
          <ac:spMkLst>
            <pc:docMk/>
            <pc:sldMk cId="1144576763" sldId="328"/>
            <ac:spMk id="69" creationId="{39B14ECC-636B-3465-2E0F-ED6C565295D4}"/>
          </ac:spMkLst>
        </pc:spChg>
        <pc:spChg chg="add del mod">
          <ac:chgData name="Xiaokang Liu" userId="99a1255ce56ba1f6" providerId="LiveId" clId="{E17AA782-E64B-48D0-A679-67BF69AD9F3D}" dt="2024-04-08T08:49:06.722" v="179" actId="478"/>
          <ac:spMkLst>
            <pc:docMk/>
            <pc:sldMk cId="1144576763" sldId="328"/>
            <ac:spMk id="72" creationId="{38435224-650C-B933-D8F7-131F5795B6EB}"/>
          </ac:spMkLst>
        </pc:spChg>
        <pc:spChg chg="mod">
          <ac:chgData name="Xiaokang Liu" userId="99a1255ce56ba1f6" providerId="LiveId" clId="{E17AA782-E64B-48D0-A679-67BF69AD9F3D}" dt="2024-04-08T09:03:43.996" v="451" actId="1036"/>
          <ac:spMkLst>
            <pc:docMk/>
            <pc:sldMk cId="1144576763" sldId="328"/>
            <ac:spMk id="74" creationId="{8C7A19E2-89BD-6704-4E12-5628477D1797}"/>
          </ac:spMkLst>
        </pc:spChg>
        <pc:spChg chg="mod">
          <ac:chgData name="Xiaokang Liu" userId="99a1255ce56ba1f6" providerId="LiveId" clId="{E17AA782-E64B-48D0-A679-67BF69AD9F3D}" dt="2024-04-08T09:03:43.996" v="451" actId="1036"/>
          <ac:spMkLst>
            <pc:docMk/>
            <pc:sldMk cId="1144576763" sldId="328"/>
            <ac:spMk id="75" creationId="{45D3756F-1644-96E8-2F40-78CEDF4EC63D}"/>
          </ac:spMkLst>
        </pc:spChg>
        <pc:spChg chg="mod">
          <ac:chgData name="Xiaokang Liu" userId="99a1255ce56ba1f6" providerId="LiveId" clId="{E17AA782-E64B-48D0-A679-67BF69AD9F3D}" dt="2024-04-08T09:03:43.996" v="451" actId="1036"/>
          <ac:spMkLst>
            <pc:docMk/>
            <pc:sldMk cId="1144576763" sldId="328"/>
            <ac:spMk id="76" creationId="{12A361C8-8ABA-00E2-DB1E-90B20EF2F12A}"/>
          </ac:spMkLst>
        </pc:spChg>
        <pc:spChg chg="mod">
          <ac:chgData name="Xiaokang Liu" userId="99a1255ce56ba1f6" providerId="LiveId" clId="{E17AA782-E64B-48D0-A679-67BF69AD9F3D}" dt="2024-04-08T09:03:43.996" v="451" actId="1036"/>
          <ac:spMkLst>
            <pc:docMk/>
            <pc:sldMk cId="1144576763" sldId="328"/>
            <ac:spMk id="77" creationId="{880D7011-6C76-8AA9-E737-AD1697949D22}"/>
          </ac:spMkLst>
        </pc:spChg>
        <pc:spChg chg="add mod">
          <ac:chgData name="Xiaokang Liu" userId="99a1255ce56ba1f6" providerId="LiveId" clId="{E17AA782-E64B-48D0-A679-67BF69AD9F3D}" dt="2024-04-08T08:49:47.461" v="187" actId="164"/>
          <ac:spMkLst>
            <pc:docMk/>
            <pc:sldMk cId="1144576763" sldId="328"/>
            <ac:spMk id="78" creationId="{8B23D57D-3308-F187-B395-C0FF6D9B04C3}"/>
          </ac:spMkLst>
        </pc:spChg>
        <pc:spChg chg="add mod">
          <ac:chgData name="Xiaokang Liu" userId="99a1255ce56ba1f6" providerId="LiveId" clId="{E17AA782-E64B-48D0-A679-67BF69AD9F3D}" dt="2024-04-08T08:49:47.461" v="187" actId="164"/>
          <ac:spMkLst>
            <pc:docMk/>
            <pc:sldMk cId="1144576763" sldId="328"/>
            <ac:spMk id="79" creationId="{C4DBC0DC-5F96-A6FC-2152-D296E9BB2269}"/>
          </ac:spMkLst>
        </pc:spChg>
        <pc:spChg chg="add mod">
          <ac:chgData name="Xiaokang Liu" userId="99a1255ce56ba1f6" providerId="LiveId" clId="{E17AA782-E64B-48D0-A679-67BF69AD9F3D}" dt="2024-04-08T08:49:47.461" v="187" actId="164"/>
          <ac:spMkLst>
            <pc:docMk/>
            <pc:sldMk cId="1144576763" sldId="328"/>
            <ac:spMk id="80" creationId="{AF979AFB-CEAC-526F-116A-E39E7408A54D}"/>
          </ac:spMkLst>
        </pc:spChg>
        <pc:spChg chg="add mod">
          <ac:chgData name="Xiaokang Liu" userId="99a1255ce56ba1f6" providerId="LiveId" clId="{E17AA782-E64B-48D0-A679-67BF69AD9F3D}" dt="2024-04-08T08:49:47.461" v="187" actId="164"/>
          <ac:spMkLst>
            <pc:docMk/>
            <pc:sldMk cId="1144576763" sldId="328"/>
            <ac:spMk id="81" creationId="{766B0169-2F36-E56D-1BA4-C48DA74E3DB5}"/>
          </ac:spMkLst>
        </pc:spChg>
        <pc:spChg chg="add mod">
          <ac:chgData name="Xiaokang Liu" userId="99a1255ce56ba1f6" providerId="LiveId" clId="{E17AA782-E64B-48D0-A679-67BF69AD9F3D}" dt="2024-04-08T08:49:47.461" v="187" actId="164"/>
          <ac:spMkLst>
            <pc:docMk/>
            <pc:sldMk cId="1144576763" sldId="328"/>
            <ac:spMk id="82" creationId="{3E94C389-CAF7-9D57-CE8E-5263E703B022}"/>
          </ac:spMkLst>
        </pc:spChg>
        <pc:spChg chg="add mod">
          <ac:chgData name="Xiaokang Liu" userId="99a1255ce56ba1f6" providerId="LiveId" clId="{E17AA782-E64B-48D0-A679-67BF69AD9F3D}" dt="2024-04-08T08:49:47.461" v="187" actId="164"/>
          <ac:spMkLst>
            <pc:docMk/>
            <pc:sldMk cId="1144576763" sldId="328"/>
            <ac:spMk id="83" creationId="{CF7666F2-F1F1-5EA2-2E9D-370F9E6F5CC8}"/>
          </ac:spMkLst>
        </pc:spChg>
        <pc:spChg chg="add mod">
          <ac:chgData name="Xiaokang Liu" userId="99a1255ce56ba1f6" providerId="LiveId" clId="{E17AA782-E64B-48D0-A679-67BF69AD9F3D}" dt="2024-04-08T08:49:47.461" v="187" actId="164"/>
          <ac:spMkLst>
            <pc:docMk/>
            <pc:sldMk cId="1144576763" sldId="328"/>
            <ac:spMk id="84" creationId="{42C96852-5F14-27D9-40AB-56BCC3174CE9}"/>
          </ac:spMkLst>
        </pc:spChg>
        <pc:spChg chg="add mod">
          <ac:chgData name="Xiaokang Liu" userId="99a1255ce56ba1f6" providerId="LiveId" clId="{E17AA782-E64B-48D0-A679-67BF69AD9F3D}" dt="2024-04-08T08:59:19.339" v="401" actId="1037"/>
          <ac:spMkLst>
            <pc:docMk/>
            <pc:sldMk cId="1144576763" sldId="328"/>
            <ac:spMk id="85" creationId="{A42FBFC5-1098-63A5-315D-89066CA56045}"/>
          </ac:spMkLst>
        </pc:spChg>
        <pc:spChg chg="add mod">
          <ac:chgData name="Xiaokang Liu" userId="99a1255ce56ba1f6" providerId="LiveId" clId="{E17AA782-E64B-48D0-A679-67BF69AD9F3D}" dt="2024-04-08T08:59:19.339" v="401" actId="1037"/>
          <ac:spMkLst>
            <pc:docMk/>
            <pc:sldMk cId="1144576763" sldId="328"/>
            <ac:spMk id="86" creationId="{A6433AFC-6014-B2A8-F0A1-CB7D6BE44D3D}"/>
          </ac:spMkLst>
        </pc:spChg>
        <pc:spChg chg="add del mod">
          <ac:chgData name="Xiaokang Liu" userId="99a1255ce56ba1f6" providerId="LiveId" clId="{E17AA782-E64B-48D0-A679-67BF69AD9F3D}" dt="2024-04-08T08:45:12.544" v="168" actId="478"/>
          <ac:spMkLst>
            <pc:docMk/>
            <pc:sldMk cId="1144576763" sldId="328"/>
            <ac:spMk id="88" creationId="{4614E6E9-B7C4-82E1-1A8B-FF98B61C141B}"/>
          </ac:spMkLst>
        </pc:spChg>
        <pc:spChg chg="add del mod">
          <ac:chgData name="Xiaokang Liu" userId="99a1255ce56ba1f6" providerId="LiveId" clId="{E17AA782-E64B-48D0-A679-67BF69AD9F3D}" dt="2024-04-08T08:45:12.544" v="168" actId="478"/>
          <ac:spMkLst>
            <pc:docMk/>
            <pc:sldMk cId="1144576763" sldId="328"/>
            <ac:spMk id="89" creationId="{DCD4A6CA-4D73-D812-4CD7-F2427F412042}"/>
          </ac:spMkLst>
        </pc:spChg>
        <pc:spChg chg="add del mod">
          <ac:chgData name="Xiaokang Liu" userId="99a1255ce56ba1f6" providerId="LiveId" clId="{E17AA782-E64B-48D0-A679-67BF69AD9F3D}" dt="2024-04-08T08:45:47.159" v="172" actId="478"/>
          <ac:spMkLst>
            <pc:docMk/>
            <pc:sldMk cId="1144576763" sldId="328"/>
            <ac:spMk id="90" creationId="{11B2E4F5-5A46-2515-98B0-FCC8BE004457}"/>
          </ac:spMkLst>
        </pc:spChg>
        <pc:spChg chg="add del mod">
          <ac:chgData name="Xiaokang Liu" userId="99a1255ce56ba1f6" providerId="LiveId" clId="{E17AA782-E64B-48D0-A679-67BF69AD9F3D}" dt="2024-04-08T08:45:47.159" v="172" actId="478"/>
          <ac:spMkLst>
            <pc:docMk/>
            <pc:sldMk cId="1144576763" sldId="328"/>
            <ac:spMk id="91" creationId="{DE479106-9AA7-EB6B-0068-0D8D5EEFC5DD}"/>
          </ac:spMkLst>
        </pc:spChg>
        <pc:spChg chg="add mod">
          <ac:chgData name="Xiaokang Liu" userId="99a1255ce56ba1f6" providerId="LiveId" clId="{E17AA782-E64B-48D0-A679-67BF69AD9F3D}" dt="2024-04-08T08:49:47.461" v="187" actId="164"/>
          <ac:spMkLst>
            <pc:docMk/>
            <pc:sldMk cId="1144576763" sldId="328"/>
            <ac:spMk id="94" creationId="{1339A4F5-B6F6-89A9-ED07-A6D1711D2C8E}"/>
          </ac:spMkLst>
        </pc:spChg>
        <pc:spChg chg="add mod">
          <ac:chgData name="Xiaokang Liu" userId="99a1255ce56ba1f6" providerId="LiveId" clId="{E17AA782-E64B-48D0-A679-67BF69AD9F3D}" dt="2024-04-08T09:07:10.059" v="474" actId="12789"/>
          <ac:spMkLst>
            <pc:docMk/>
            <pc:sldMk cId="1144576763" sldId="328"/>
            <ac:spMk id="95" creationId="{5AC8AAB2-0AD8-6C77-C939-435BBA0CA018}"/>
          </ac:spMkLst>
        </pc:spChg>
        <pc:spChg chg="add mod">
          <ac:chgData name="Xiaokang Liu" userId="99a1255ce56ba1f6" providerId="LiveId" clId="{E17AA782-E64B-48D0-A679-67BF69AD9F3D}" dt="2024-04-08T08:49:47.461" v="187" actId="164"/>
          <ac:spMkLst>
            <pc:docMk/>
            <pc:sldMk cId="1144576763" sldId="328"/>
            <ac:spMk id="96" creationId="{64588D36-4AD2-FC34-E811-D479CE15B7DE}"/>
          </ac:spMkLst>
        </pc:spChg>
        <pc:spChg chg="add del mod">
          <ac:chgData name="Xiaokang Liu" userId="99a1255ce56ba1f6" providerId="LiveId" clId="{E17AA782-E64B-48D0-A679-67BF69AD9F3D}" dt="2024-04-08T08:45:32.849" v="171" actId="478"/>
          <ac:spMkLst>
            <pc:docMk/>
            <pc:sldMk cId="1144576763" sldId="328"/>
            <ac:spMk id="97" creationId="{19C6C909-9776-CC93-0AA6-F9456E5830EB}"/>
          </ac:spMkLst>
        </pc:spChg>
        <pc:spChg chg="mod">
          <ac:chgData name="Xiaokang Liu" userId="99a1255ce56ba1f6" providerId="LiveId" clId="{E17AA782-E64B-48D0-A679-67BF69AD9F3D}" dt="2024-04-08T09:03:43.996" v="451" actId="1036"/>
          <ac:spMkLst>
            <pc:docMk/>
            <pc:sldMk cId="1144576763" sldId="328"/>
            <ac:spMk id="98" creationId="{4ACD24D5-53AF-9A2D-6449-6401DCC970D8}"/>
          </ac:spMkLst>
        </pc:spChg>
        <pc:spChg chg="mod">
          <ac:chgData name="Xiaokang Liu" userId="99a1255ce56ba1f6" providerId="LiveId" clId="{E17AA782-E64B-48D0-A679-67BF69AD9F3D}" dt="2024-04-08T09:03:43.996" v="451" actId="1036"/>
          <ac:spMkLst>
            <pc:docMk/>
            <pc:sldMk cId="1144576763" sldId="328"/>
            <ac:spMk id="99" creationId="{7EA83918-EB3C-0FC7-AA61-8C1E6CBF4158}"/>
          </ac:spMkLst>
        </pc:spChg>
        <pc:spChg chg="mod">
          <ac:chgData name="Xiaokang Liu" userId="99a1255ce56ba1f6" providerId="LiveId" clId="{E17AA782-E64B-48D0-A679-67BF69AD9F3D}" dt="2024-04-08T09:03:43.996" v="451" actId="1036"/>
          <ac:spMkLst>
            <pc:docMk/>
            <pc:sldMk cId="1144576763" sldId="328"/>
            <ac:spMk id="100" creationId="{3A261394-58D6-B6B4-E877-EB147A5BA1D1}"/>
          </ac:spMkLst>
        </pc:spChg>
        <pc:spChg chg="add del mod">
          <ac:chgData name="Xiaokang Liu" userId="99a1255ce56ba1f6" providerId="LiveId" clId="{E17AA782-E64B-48D0-A679-67BF69AD9F3D}" dt="2024-04-08T08:45:12.544" v="168" actId="478"/>
          <ac:spMkLst>
            <pc:docMk/>
            <pc:sldMk cId="1144576763" sldId="328"/>
            <ac:spMk id="102" creationId="{EA049D37-9825-0DF4-FA52-98D2828D7F13}"/>
          </ac:spMkLst>
        </pc:spChg>
        <pc:spChg chg="add mod">
          <ac:chgData name="Xiaokang Liu" userId="99a1255ce56ba1f6" providerId="LiveId" clId="{E17AA782-E64B-48D0-A679-67BF69AD9F3D}" dt="2024-04-08T08:49:47.461" v="187" actId="164"/>
          <ac:spMkLst>
            <pc:docMk/>
            <pc:sldMk cId="1144576763" sldId="328"/>
            <ac:spMk id="104" creationId="{A1CEDE8A-7204-C95C-E0FD-9958C15F3F8C}"/>
          </ac:spMkLst>
        </pc:spChg>
        <pc:spChg chg="add mod">
          <ac:chgData name="Xiaokang Liu" userId="99a1255ce56ba1f6" providerId="LiveId" clId="{E17AA782-E64B-48D0-A679-67BF69AD9F3D}" dt="2024-04-08T09:02:33.706" v="425"/>
          <ac:spMkLst>
            <pc:docMk/>
            <pc:sldMk cId="1144576763" sldId="328"/>
            <ac:spMk id="114" creationId="{36D52D5E-B0B2-19C5-63D6-73A170C0DB4D}"/>
          </ac:spMkLst>
        </pc:spChg>
        <pc:spChg chg="add mod">
          <ac:chgData name="Xiaokang Liu" userId="99a1255ce56ba1f6" providerId="LiveId" clId="{E17AA782-E64B-48D0-A679-67BF69AD9F3D}" dt="2024-04-08T09:02:33.706" v="425"/>
          <ac:spMkLst>
            <pc:docMk/>
            <pc:sldMk cId="1144576763" sldId="328"/>
            <ac:spMk id="115" creationId="{1BBB1145-955A-BA91-A0C3-8978D0E6B756}"/>
          </ac:spMkLst>
        </pc:spChg>
        <pc:spChg chg="add mod">
          <ac:chgData name="Xiaokang Liu" userId="99a1255ce56ba1f6" providerId="LiveId" clId="{E17AA782-E64B-48D0-A679-67BF69AD9F3D}" dt="2024-04-08T09:02:33.706" v="425"/>
          <ac:spMkLst>
            <pc:docMk/>
            <pc:sldMk cId="1144576763" sldId="328"/>
            <ac:spMk id="116" creationId="{70B63307-3872-F792-4681-C32E6BC99CD1}"/>
          </ac:spMkLst>
        </pc:spChg>
        <pc:spChg chg="add mod">
          <ac:chgData name="Xiaokang Liu" userId="99a1255ce56ba1f6" providerId="LiveId" clId="{E17AA782-E64B-48D0-A679-67BF69AD9F3D}" dt="2024-04-08T09:03:59.371" v="452"/>
          <ac:spMkLst>
            <pc:docMk/>
            <pc:sldMk cId="1144576763" sldId="328"/>
            <ac:spMk id="117" creationId="{CD34C187-4905-43E9-80A7-040C68D8F0C9}"/>
          </ac:spMkLst>
        </pc:spChg>
        <pc:spChg chg="mod">
          <ac:chgData name="Xiaokang Liu" userId="99a1255ce56ba1f6" providerId="LiveId" clId="{E17AA782-E64B-48D0-A679-67BF69AD9F3D}" dt="2024-04-08T09:03:43.996" v="451" actId="1036"/>
          <ac:spMkLst>
            <pc:docMk/>
            <pc:sldMk cId="1144576763" sldId="328"/>
            <ac:spMk id="130" creationId="{1C86E8A9-D3CA-BA30-853D-747C6A2C56BB}"/>
          </ac:spMkLst>
        </pc:spChg>
        <pc:spChg chg="mod">
          <ac:chgData name="Xiaokang Liu" userId="99a1255ce56ba1f6" providerId="LiveId" clId="{E17AA782-E64B-48D0-A679-67BF69AD9F3D}" dt="2024-04-08T09:03:43.996" v="451" actId="1036"/>
          <ac:spMkLst>
            <pc:docMk/>
            <pc:sldMk cId="1144576763" sldId="328"/>
            <ac:spMk id="131" creationId="{F8C0C753-5C76-AAEE-A023-0776689E608E}"/>
          </ac:spMkLst>
        </pc:spChg>
        <pc:spChg chg="mod">
          <ac:chgData name="Xiaokang Liu" userId="99a1255ce56ba1f6" providerId="LiveId" clId="{E17AA782-E64B-48D0-A679-67BF69AD9F3D}" dt="2024-04-08T09:03:43.996" v="451" actId="1036"/>
          <ac:spMkLst>
            <pc:docMk/>
            <pc:sldMk cId="1144576763" sldId="328"/>
            <ac:spMk id="132" creationId="{93C4622E-40B3-19B9-26E8-23B63AD40A23}"/>
          </ac:spMkLst>
        </pc:spChg>
        <pc:spChg chg="mod">
          <ac:chgData name="Xiaokang Liu" userId="99a1255ce56ba1f6" providerId="LiveId" clId="{E17AA782-E64B-48D0-A679-67BF69AD9F3D}" dt="2024-04-08T09:03:43.996" v="451" actId="1036"/>
          <ac:spMkLst>
            <pc:docMk/>
            <pc:sldMk cId="1144576763" sldId="328"/>
            <ac:spMk id="133" creationId="{E84ABC80-0B7D-EACC-7E09-40E649E5FEC0}"/>
          </ac:spMkLst>
        </pc:spChg>
        <pc:spChg chg="mod">
          <ac:chgData name="Xiaokang Liu" userId="99a1255ce56ba1f6" providerId="LiveId" clId="{E17AA782-E64B-48D0-A679-67BF69AD9F3D}" dt="2024-04-08T09:03:43.996" v="451" actId="1036"/>
          <ac:spMkLst>
            <pc:docMk/>
            <pc:sldMk cId="1144576763" sldId="328"/>
            <ac:spMk id="134" creationId="{9656F1EA-4D82-3A2A-9419-7565E88D6D8E}"/>
          </ac:spMkLst>
        </pc:spChg>
        <pc:spChg chg="mod">
          <ac:chgData name="Xiaokang Liu" userId="99a1255ce56ba1f6" providerId="LiveId" clId="{E17AA782-E64B-48D0-A679-67BF69AD9F3D}" dt="2024-04-08T09:03:43.996" v="451" actId="1036"/>
          <ac:spMkLst>
            <pc:docMk/>
            <pc:sldMk cId="1144576763" sldId="328"/>
            <ac:spMk id="135" creationId="{0459F729-3DF1-96AB-F44A-C6E346C9236B}"/>
          </ac:spMkLst>
        </pc:spChg>
        <pc:spChg chg="mod">
          <ac:chgData name="Xiaokang Liu" userId="99a1255ce56ba1f6" providerId="LiveId" clId="{E17AA782-E64B-48D0-A679-67BF69AD9F3D}" dt="2024-04-08T09:03:43.996" v="451" actId="1036"/>
          <ac:spMkLst>
            <pc:docMk/>
            <pc:sldMk cId="1144576763" sldId="328"/>
            <ac:spMk id="136" creationId="{FBF9F47C-4FFD-4575-8A7A-C2A16C1CADC0}"/>
          </ac:spMkLst>
        </pc:spChg>
        <pc:spChg chg="mod">
          <ac:chgData name="Xiaokang Liu" userId="99a1255ce56ba1f6" providerId="LiveId" clId="{E17AA782-E64B-48D0-A679-67BF69AD9F3D}" dt="2024-04-08T09:03:43.996" v="451" actId="1036"/>
          <ac:spMkLst>
            <pc:docMk/>
            <pc:sldMk cId="1144576763" sldId="328"/>
            <ac:spMk id="137" creationId="{74B29948-B3E4-2B15-94EF-345C68BC15BC}"/>
          </ac:spMkLst>
        </pc:spChg>
        <pc:spChg chg="mod">
          <ac:chgData name="Xiaokang Liu" userId="99a1255ce56ba1f6" providerId="LiveId" clId="{E17AA782-E64B-48D0-A679-67BF69AD9F3D}" dt="2024-04-08T09:03:43.996" v="451" actId="1036"/>
          <ac:spMkLst>
            <pc:docMk/>
            <pc:sldMk cId="1144576763" sldId="328"/>
            <ac:spMk id="138" creationId="{9B09D1F3-DD20-5407-B070-9DDC40AF578A}"/>
          </ac:spMkLst>
        </pc:spChg>
        <pc:spChg chg="mod">
          <ac:chgData name="Xiaokang Liu" userId="99a1255ce56ba1f6" providerId="LiveId" clId="{E17AA782-E64B-48D0-A679-67BF69AD9F3D}" dt="2024-04-08T09:03:43.996" v="451" actId="1036"/>
          <ac:spMkLst>
            <pc:docMk/>
            <pc:sldMk cId="1144576763" sldId="328"/>
            <ac:spMk id="139" creationId="{F6C078AF-DBB6-1972-D215-39AB5B670C93}"/>
          </ac:spMkLst>
        </pc:spChg>
        <pc:spChg chg="mod">
          <ac:chgData name="Xiaokang Liu" userId="99a1255ce56ba1f6" providerId="LiveId" clId="{E17AA782-E64B-48D0-A679-67BF69AD9F3D}" dt="2024-04-08T09:03:43.996" v="451" actId="1036"/>
          <ac:spMkLst>
            <pc:docMk/>
            <pc:sldMk cId="1144576763" sldId="328"/>
            <ac:spMk id="141" creationId="{2D2DC4DF-8EF6-4826-4067-362DC2541CBF}"/>
          </ac:spMkLst>
        </pc:spChg>
        <pc:spChg chg="mod">
          <ac:chgData name="Xiaokang Liu" userId="99a1255ce56ba1f6" providerId="LiveId" clId="{E17AA782-E64B-48D0-A679-67BF69AD9F3D}" dt="2024-04-08T09:03:43.996" v="451" actId="1036"/>
          <ac:spMkLst>
            <pc:docMk/>
            <pc:sldMk cId="1144576763" sldId="328"/>
            <ac:spMk id="142" creationId="{2537A397-27AF-2DF0-1882-3C14F23E5EBF}"/>
          </ac:spMkLst>
        </pc:spChg>
        <pc:spChg chg="mod">
          <ac:chgData name="Xiaokang Liu" userId="99a1255ce56ba1f6" providerId="LiveId" clId="{E17AA782-E64B-48D0-A679-67BF69AD9F3D}" dt="2024-04-08T09:03:43.996" v="451" actId="1036"/>
          <ac:spMkLst>
            <pc:docMk/>
            <pc:sldMk cId="1144576763" sldId="328"/>
            <ac:spMk id="151" creationId="{33E2CD2E-4E86-69F6-631D-DA8CF1729FFF}"/>
          </ac:spMkLst>
        </pc:spChg>
        <pc:spChg chg="mod ord">
          <ac:chgData name="Xiaokang Liu" userId="99a1255ce56ba1f6" providerId="LiveId" clId="{E17AA782-E64B-48D0-A679-67BF69AD9F3D}" dt="2024-04-08T09:03:43.996" v="451" actId="1036"/>
          <ac:spMkLst>
            <pc:docMk/>
            <pc:sldMk cId="1144576763" sldId="328"/>
            <ac:spMk id="152" creationId="{60168F98-D046-7321-07CD-58974E9C8B41}"/>
          </ac:spMkLst>
        </pc:spChg>
        <pc:spChg chg="mod">
          <ac:chgData name="Xiaokang Liu" userId="99a1255ce56ba1f6" providerId="LiveId" clId="{E17AA782-E64B-48D0-A679-67BF69AD9F3D}" dt="2024-04-08T09:03:43.996" v="451" actId="1036"/>
          <ac:spMkLst>
            <pc:docMk/>
            <pc:sldMk cId="1144576763" sldId="328"/>
            <ac:spMk id="153" creationId="{933BE51C-A3B0-2985-E870-2C73EB23CB24}"/>
          </ac:spMkLst>
        </pc:spChg>
        <pc:spChg chg="mod">
          <ac:chgData name="Xiaokang Liu" userId="99a1255ce56ba1f6" providerId="LiveId" clId="{E17AA782-E64B-48D0-A679-67BF69AD9F3D}" dt="2024-04-08T09:03:43.996" v="451" actId="1036"/>
          <ac:spMkLst>
            <pc:docMk/>
            <pc:sldMk cId="1144576763" sldId="328"/>
            <ac:spMk id="154" creationId="{B510BC8A-A71A-F3F4-3D7C-25F63DB5FEC8}"/>
          </ac:spMkLst>
        </pc:spChg>
        <pc:spChg chg="mod">
          <ac:chgData name="Xiaokang Liu" userId="99a1255ce56ba1f6" providerId="LiveId" clId="{E17AA782-E64B-48D0-A679-67BF69AD9F3D}" dt="2024-04-08T09:03:43.996" v="451" actId="1036"/>
          <ac:spMkLst>
            <pc:docMk/>
            <pc:sldMk cId="1144576763" sldId="328"/>
            <ac:spMk id="155" creationId="{81D4138D-77D7-3431-F122-27DAD440AE66}"/>
          </ac:spMkLst>
        </pc:spChg>
        <pc:spChg chg="mod">
          <ac:chgData name="Xiaokang Liu" userId="99a1255ce56ba1f6" providerId="LiveId" clId="{E17AA782-E64B-48D0-A679-67BF69AD9F3D}" dt="2024-04-08T09:03:43.996" v="451" actId="1036"/>
          <ac:spMkLst>
            <pc:docMk/>
            <pc:sldMk cId="1144576763" sldId="328"/>
            <ac:spMk id="172" creationId="{DBD3BC3A-94AE-F6DD-02E8-CF8070465421}"/>
          </ac:spMkLst>
        </pc:spChg>
        <pc:spChg chg="mod">
          <ac:chgData name="Xiaokang Liu" userId="99a1255ce56ba1f6" providerId="LiveId" clId="{E17AA782-E64B-48D0-A679-67BF69AD9F3D}" dt="2024-04-08T09:03:43.996" v="451" actId="1036"/>
          <ac:spMkLst>
            <pc:docMk/>
            <pc:sldMk cId="1144576763" sldId="328"/>
            <ac:spMk id="179" creationId="{A79AAAF5-AEBB-35BD-84D7-567B3B6FEF36}"/>
          </ac:spMkLst>
        </pc:spChg>
        <pc:spChg chg="mod">
          <ac:chgData name="Xiaokang Liu" userId="99a1255ce56ba1f6" providerId="LiveId" clId="{E17AA782-E64B-48D0-A679-67BF69AD9F3D}" dt="2024-04-08T09:07:10.059" v="474" actId="12789"/>
          <ac:spMkLst>
            <pc:docMk/>
            <pc:sldMk cId="1144576763" sldId="328"/>
            <ac:spMk id="180" creationId="{09DDF881-C6BC-C095-4FDF-9AB1A3E524C6}"/>
          </ac:spMkLst>
        </pc:spChg>
        <pc:grpChg chg="del">
          <ac:chgData name="Xiaokang Liu" userId="99a1255ce56ba1f6" providerId="LiveId" clId="{E17AA782-E64B-48D0-A679-67BF69AD9F3D}" dt="2024-04-08T08:28:05.918" v="0" actId="478"/>
          <ac:grpSpMkLst>
            <pc:docMk/>
            <pc:sldMk cId="1144576763" sldId="328"/>
            <ac:grpSpMk id="18" creationId="{EFC586CB-96DC-334A-A458-26F9BCEE5AE2}"/>
          </ac:grpSpMkLst>
        </pc:grpChg>
        <pc:grpChg chg="mod">
          <ac:chgData name="Xiaokang Liu" userId="99a1255ce56ba1f6" providerId="LiveId" clId="{E17AA782-E64B-48D0-A679-67BF69AD9F3D}" dt="2024-04-08T09:03:43.996" v="451" actId="1036"/>
          <ac:grpSpMkLst>
            <pc:docMk/>
            <pc:sldMk cId="1144576763" sldId="328"/>
            <ac:grpSpMk id="28" creationId="{591E7D22-09C3-820E-DE8D-9AB39F25A873}"/>
          </ac:grpSpMkLst>
        </pc:grpChg>
        <pc:grpChg chg="add del mod">
          <ac:chgData name="Xiaokang Liu" userId="99a1255ce56ba1f6" providerId="LiveId" clId="{E17AA782-E64B-48D0-A679-67BF69AD9F3D}" dt="2024-04-08T08:57:16.578" v="368" actId="165"/>
          <ac:grpSpMkLst>
            <pc:docMk/>
            <pc:sldMk cId="1144576763" sldId="328"/>
            <ac:grpSpMk id="68" creationId="{3CFEE0B1-4AF0-2B00-5A6A-C266598BE220}"/>
          </ac:grpSpMkLst>
        </pc:grpChg>
        <pc:grpChg chg="add mod">
          <ac:chgData name="Xiaokang Liu" userId="99a1255ce56ba1f6" providerId="LiveId" clId="{E17AA782-E64B-48D0-A679-67BF69AD9F3D}" dt="2024-04-08T09:03:43.996" v="451" actId="1036"/>
          <ac:grpSpMkLst>
            <pc:docMk/>
            <pc:sldMk cId="1144576763" sldId="328"/>
            <ac:grpSpMk id="105" creationId="{8B985DC0-7B9D-3B38-EA29-AAC53D26A6D1}"/>
          </ac:grpSpMkLst>
        </pc:grpChg>
        <pc:grpChg chg="add mod">
          <ac:chgData name="Xiaokang Liu" userId="99a1255ce56ba1f6" providerId="LiveId" clId="{E17AA782-E64B-48D0-A679-67BF69AD9F3D}" dt="2024-04-08T09:00:17.071" v="420" actId="164"/>
          <ac:grpSpMkLst>
            <pc:docMk/>
            <pc:sldMk cId="1144576763" sldId="328"/>
            <ac:grpSpMk id="113" creationId="{C6321F6F-698D-AFE4-031B-E607117B0DC8}"/>
          </ac:grpSpMkLst>
        </pc:grpChg>
        <pc:grpChg chg="mod">
          <ac:chgData name="Xiaokang Liu" userId="99a1255ce56ba1f6" providerId="LiveId" clId="{E17AA782-E64B-48D0-A679-67BF69AD9F3D}" dt="2024-04-08T09:03:43.996" v="451" actId="1036"/>
          <ac:grpSpMkLst>
            <pc:docMk/>
            <pc:sldMk cId="1144576763" sldId="328"/>
            <ac:grpSpMk id="143" creationId="{332D3DD8-5EAB-3577-6845-61018FB28E59}"/>
          </ac:grpSpMkLst>
        </pc:grpChg>
        <pc:cxnChg chg="mod">
          <ac:chgData name="Xiaokang Liu" userId="99a1255ce56ba1f6" providerId="LiveId" clId="{E17AA782-E64B-48D0-A679-67BF69AD9F3D}" dt="2024-04-08T09:03:43.996" v="451" actId="1036"/>
          <ac:cxnSpMkLst>
            <pc:docMk/>
            <pc:sldMk cId="1144576763" sldId="328"/>
            <ac:cxnSpMk id="5" creationId="{DAC8A932-963F-3EC3-0624-7D666F7CD071}"/>
          </ac:cxnSpMkLst>
        </pc:cxnChg>
        <pc:cxnChg chg="mod">
          <ac:chgData name="Xiaokang Liu" userId="99a1255ce56ba1f6" providerId="LiveId" clId="{E17AA782-E64B-48D0-A679-67BF69AD9F3D}" dt="2024-04-08T09:03:43.996" v="451" actId="1036"/>
          <ac:cxnSpMkLst>
            <pc:docMk/>
            <pc:sldMk cId="1144576763" sldId="328"/>
            <ac:cxnSpMk id="19" creationId="{0076027E-C6D7-8800-61AB-7D54359E640D}"/>
          </ac:cxnSpMkLst>
        </pc:cxnChg>
        <pc:cxnChg chg="mod">
          <ac:chgData name="Xiaokang Liu" userId="99a1255ce56ba1f6" providerId="LiveId" clId="{E17AA782-E64B-48D0-A679-67BF69AD9F3D}" dt="2024-04-08T09:03:43.996" v="451" actId="1036"/>
          <ac:cxnSpMkLst>
            <pc:docMk/>
            <pc:sldMk cId="1144576763" sldId="328"/>
            <ac:cxnSpMk id="30" creationId="{86B3BE45-145B-49D2-711E-FAAE1869DCB1}"/>
          </ac:cxnSpMkLst>
        </pc:cxnChg>
        <pc:cxnChg chg="mod">
          <ac:chgData name="Xiaokang Liu" userId="99a1255ce56ba1f6" providerId="LiveId" clId="{E17AA782-E64B-48D0-A679-67BF69AD9F3D}" dt="2024-04-08T09:03:43.996" v="451" actId="1036"/>
          <ac:cxnSpMkLst>
            <pc:docMk/>
            <pc:sldMk cId="1144576763" sldId="328"/>
            <ac:cxnSpMk id="36" creationId="{FD20337E-CFE0-3617-71F5-213A9F355B49}"/>
          </ac:cxnSpMkLst>
        </pc:cxnChg>
        <pc:cxnChg chg="mod ord">
          <ac:chgData name="Xiaokang Liu" userId="99a1255ce56ba1f6" providerId="LiveId" clId="{E17AA782-E64B-48D0-A679-67BF69AD9F3D}" dt="2024-04-08T09:03:43.996" v="451" actId="1036"/>
          <ac:cxnSpMkLst>
            <pc:docMk/>
            <pc:sldMk cId="1144576763" sldId="328"/>
            <ac:cxnSpMk id="37" creationId="{78A024E3-8636-66C5-E096-DA4F6BF51BCC}"/>
          </ac:cxnSpMkLst>
        </pc:cxnChg>
        <pc:cxnChg chg="mod">
          <ac:chgData name="Xiaokang Liu" userId="99a1255ce56ba1f6" providerId="LiveId" clId="{E17AA782-E64B-48D0-A679-67BF69AD9F3D}" dt="2024-04-08T09:03:43.996" v="451" actId="1036"/>
          <ac:cxnSpMkLst>
            <pc:docMk/>
            <pc:sldMk cId="1144576763" sldId="328"/>
            <ac:cxnSpMk id="38" creationId="{3574BDC3-EB36-3A79-9338-85743DC6B943}"/>
          </ac:cxnSpMkLst>
        </pc:cxnChg>
        <pc:cxnChg chg="mod">
          <ac:chgData name="Xiaokang Liu" userId="99a1255ce56ba1f6" providerId="LiveId" clId="{E17AA782-E64B-48D0-A679-67BF69AD9F3D}" dt="2024-04-08T09:03:43.996" v="451" actId="1036"/>
          <ac:cxnSpMkLst>
            <pc:docMk/>
            <pc:sldMk cId="1144576763" sldId="328"/>
            <ac:cxnSpMk id="46" creationId="{67A2EB5F-A970-EC5F-B16F-5B35F9C24514}"/>
          </ac:cxnSpMkLst>
        </pc:cxnChg>
        <pc:cxnChg chg="mod">
          <ac:chgData name="Xiaokang Liu" userId="99a1255ce56ba1f6" providerId="LiveId" clId="{E17AA782-E64B-48D0-A679-67BF69AD9F3D}" dt="2024-04-08T09:03:43.996" v="451" actId="1036"/>
          <ac:cxnSpMkLst>
            <pc:docMk/>
            <pc:sldMk cId="1144576763" sldId="328"/>
            <ac:cxnSpMk id="61" creationId="{C16486B3-CD48-2AC5-DA90-E2E8AA9FD4BF}"/>
          </ac:cxnSpMkLst>
        </pc:cxnChg>
        <pc:cxnChg chg="add del mod">
          <ac:chgData name="Xiaokang Liu" userId="99a1255ce56ba1f6" providerId="LiveId" clId="{E17AA782-E64B-48D0-A679-67BF69AD9F3D}" dt="2024-04-08T08:42:33.711" v="160" actId="478"/>
          <ac:cxnSpMkLst>
            <pc:docMk/>
            <pc:sldMk cId="1144576763" sldId="328"/>
            <ac:cxnSpMk id="67" creationId="{65ABCC45-43FB-AEDD-A649-0D8A66B35709}"/>
          </ac:cxnSpMkLst>
        </pc:cxnChg>
        <pc:cxnChg chg="mod topLvl">
          <ac:chgData name="Xiaokang Liu" userId="99a1255ce56ba1f6" providerId="LiveId" clId="{E17AA782-E64B-48D0-A679-67BF69AD9F3D}" dt="2024-04-08T09:08:53.914" v="524" actId="1036"/>
          <ac:cxnSpMkLst>
            <pc:docMk/>
            <pc:sldMk cId="1144576763" sldId="328"/>
            <ac:cxnSpMk id="70" creationId="{2D083E3A-9CAD-92D4-999F-7F583EEF5988}"/>
          </ac:cxnSpMkLst>
        </pc:cxnChg>
        <pc:cxnChg chg="mod topLvl">
          <ac:chgData name="Xiaokang Liu" userId="99a1255ce56ba1f6" providerId="LiveId" clId="{E17AA782-E64B-48D0-A679-67BF69AD9F3D}" dt="2024-04-08T09:03:43.996" v="451" actId="1036"/>
          <ac:cxnSpMkLst>
            <pc:docMk/>
            <pc:sldMk cId="1144576763" sldId="328"/>
            <ac:cxnSpMk id="71" creationId="{855E69EC-E087-23CB-F29E-C79F9D3A71BE}"/>
          </ac:cxnSpMkLst>
        </pc:cxnChg>
        <pc:cxnChg chg="add del mod">
          <ac:chgData name="Xiaokang Liu" userId="99a1255ce56ba1f6" providerId="LiveId" clId="{E17AA782-E64B-48D0-A679-67BF69AD9F3D}" dt="2024-04-08T08:45:21.764" v="169" actId="478"/>
          <ac:cxnSpMkLst>
            <pc:docMk/>
            <pc:sldMk cId="1144576763" sldId="328"/>
            <ac:cxnSpMk id="73" creationId="{0DE694FD-2C47-209D-E042-151A36FFB482}"/>
          </ac:cxnSpMkLst>
        </pc:cxnChg>
        <pc:cxnChg chg="add del mod">
          <ac:chgData name="Xiaokang Liu" userId="99a1255ce56ba1f6" providerId="LiveId" clId="{E17AA782-E64B-48D0-A679-67BF69AD9F3D}" dt="2024-04-08T08:45:47.159" v="172" actId="478"/>
          <ac:cxnSpMkLst>
            <pc:docMk/>
            <pc:sldMk cId="1144576763" sldId="328"/>
            <ac:cxnSpMk id="87" creationId="{D74EEA03-C1D0-FB49-D8A0-48DD89571C64}"/>
          </ac:cxnSpMkLst>
        </pc:cxnChg>
        <pc:cxnChg chg="add del mod">
          <ac:chgData name="Xiaokang Liu" userId="99a1255ce56ba1f6" providerId="LiveId" clId="{E17AA782-E64B-48D0-A679-67BF69AD9F3D}" dt="2024-04-08T08:45:27.265" v="170" actId="478"/>
          <ac:cxnSpMkLst>
            <pc:docMk/>
            <pc:sldMk cId="1144576763" sldId="328"/>
            <ac:cxnSpMk id="92" creationId="{7518097E-B212-D70B-BD9F-140EA9416DBF}"/>
          </ac:cxnSpMkLst>
        </pc:cxnChg>
        <pc:cxnChg chg="add mod">
          <ac:chgData name="Xiaokang Liu" userId="99a1255ce56ba1f6" providerId="LiveId" clId="{E17AA782-E64B-48D0-A679-67BF69AD9F3D}" dt="2024-04-08T08:49:47.461" v="187" actId="164"/>
          <ac:cxnSpMkLst>
            <pc:docMk/>
            <pc:sldMk cId="1144576763" sldId="328"/>
            <ac:cxnSpMk id="93" creationId="{DD4D1AB2-1420-CB53-5680-A9D01D13F319}"/>
          </ac:cxnSpMkLst>
        </pc:cxnChg>
        <pc:cxnChg chg="mod">
          <ac:chgData name="Xiaokang Liu" userId="99a1255ce56ba1f6" providerId="LiveId" clId="{E17AA782-E64B-48D0-A679-67BF69AD9F3D}" dt="2024-04-08T09:03:43.996" v="451" actId="1036"/>
          <ac:cxnSpMkLst>
            <pc:docMk/>
            <pc:sldMk cId="1144576763" sldId="328"/>
            <ac:cxnSpMk id="101" creationId="{09FE12D7-2B29-438A-2E60-ACD1460F80D1}"/>
          </ac:cxnSpMkLst>
        </pc:cxnChg>
        <pc:cxnChg chg="add del mod">
          <ac:chgData name="Xiaokang Liu" userId="99a1255ce56ba1f6" providerId="LiveId" clId="{E17AA782-E64B-48D0-A679-67BF69AD9F3D}" dt="2024-04-08T08:45:12.544" v="168" actId="478"/>
          <ac:cxnSpMkLst>
            <pc:docMk/>
            <pc:sldMk cId="1144576763" sldId="328"/>
            <ac:cxnSpMk id="103" creationId="{2F631E18-8580-FFF9-4D26-CD449098F89D}"/>
          </ac:cxnSpMkLst>
        </pc:cxnChg>
        <pc:cxnChg chg="mod">
          <ac:chgData name="Xiaokang Liu" userId="99a1255ce56ba1f6" providerId="LiveId" clId="{E17AA782-E64B-48D0-A679-67BF69AD9F3D}" dt="2024-04-08T09:03:43.996" v="451" actId="1036"/>
          <ac:cxnSpMkLst>
            <pc:docMk/>
            <pc:sldMk cId="1144576763" sldId="328"/>
            <ac:cxnSpMk id="108" creationId="{33F980F5-B387-A04E-70AF-BCCF1F907B5F}"/>
          </ac:cxnSpMkLst>
        </pc:cxnChg>
        <pc:cxnChg chg="mod">
          <ac:chgData name="Xiaokang Liu" userId="99a1255ce56ba1f6" providerId="LiveId" clId="{E17AA782-E64B-48D0-A679-67BF69AD9F3D}" dt="2024-04-08T09:03:43.996" v="451" actId="1036"/>
          <ac:cxnSpMkLst>
            <pc:docMk/>
            <pc:sldMk cId="1144576763" sldId="328"/>
            <ac:cxnSpMk id="140" creationId="{6F8F6386-4447-C3B5-FA99-03692976C986}"/>
          </ac:cxnSpMkLst>
        </pc:cxnChg>
        <pc:cxnChg chg="mod">
          <ac:chgData name="Xiaokang Liu" userId="99a1255ce56ba1f6" providerId="LiveId" clId="{E17AA782-E64B-48D0-A679-67BF69AD9F3D}" dt="2024-04-08T09:03:43.996" v="451" actId="1036"/>
          <ac:cxnSpMkLst>
            <pc:docMk/>
            <pc:sldMk cId="1144576763" sldId="328"/>
            <ac:cxnSpMk id="150" creationId="{F5EABF24-BE68-B5B2-6197-7176065C7C1A}"/>
          </ac:cxnSpMkLst>
        </pc:cxnChg>
        <pc:cxnChg chg="mod">
          <ac:chgData name="Xiaokang Liu" userId="99a1255ce56ba1f6" providerId="LiveId" clId="{E17AA782-E64B-48D0-A679-67BF69AD9F3D}" dt="2024-04-08T09:03:43.996" v="451" actId="1036"/>
          <ac:cxnSpMkLst>
            <pc:docMk/>
            <pc:sldMk cId="1144576763" sldId="328"/>
            <ac:cxnSpMk id="156" creationId="{6FB36B95-0ED3-6336-4FC5-8B74021EFB17}"/>
          </ac:cxnSpMkLst>
        </pc:cxnChg>
        <pc:cxnChg chg="mod">
          <ac:chgData name="Xiaokang Liu" userId="99a1255ce56ba1f6" providerId="LiveId" clId="{E17AA782-E64B-48D0-A679-67BF69AD9F3D}" dt="2024-04-08T09:03:43.996" v="451" actId="1036"/>
          <ac:cxnSpMkLst>
            <pc:docMk/>
            <pc:sldMk cId="1144576763" sldId="328"/>
            <ac:cxnSpMk id="157" creationId="{46F7EDD1-3F53-93F7-BE9F-7782F790DFB7}"/>
          </ac:cxnSpMkLst>
        </pc:cxnChg>
        <pc:cxnChg chg="mod">
          <ac:chgData name="Xiaokang Liu" userId="99a1255ce56ba1f6" providerId="LiveId" clId="{E17AA782-E64B-48D0-A679-67BF69AD9F3D}" dt="2024-04-08T09:03:43.996" v="451" actId="1036"/>
          <ac:cxnSpMkLst>
            <pc:docMk/>
            <pc:sldMk cId="1144576763" sldId="328"/>
            <ac:cxnSpMk id="169" creationId="{1CB93C41-97B5-5551-5465-52DA7C69D0C3}"/>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F8E8CA-6E35-264B-B5C4-31DF3B47C3FB}" type="datetimeFigureOut">
              <a:rPr lang="en-US" smtClean="0"/>
              <a:t>4/8/2024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ED8D5D4-170A-8840-BF54-E945A93B1DAC}" type="slidenum">
              <a:rPr lang="en-US" smtClean="0"/>
              <a:t>‹#›</a:t>
            </a:fld>
            <a:endParaRPr lang="en-US"/>
          </a:p>
        </p:txBody>
      </p:sp>
    </p:spTree>
    <p:extLst>
      <p:ext uri="{BB962C8B-B14F-4D97-AF65-F5344CB8AC3E}">
        <p14:creationId xmlns:p14="http://schemas.microsoft.com/office/powerpoint/2010/main" val="493020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Thanks for Chair’s</a:t>
            </a:r>
            <a:r>
              <a:rPr lang="zh-CN" altLang="en-US" sz="1200" kern="1200" dirty="0">
                <a:solidFill>
                  <a:schemeClr val="tx1"/>
                </a:solidFill>
                <a:effectLst/>
                <a:latin typeface="+mn-lt"/>
                <a:ea typeface="+mn-ea"/>
                <a:cs typeface="+mn-cs"/>
              </a:rPr>
              <a:t> </a:t>
            </a:r>
            <a:r>
              <a:rPr lang="en-US" altLang="zh-CN" sz="1200" kern="1200" dirty="0">
                <a:solidFill>
                  <a:schemeClr val="tx1"/>
                </a:solidFill>
                <a:effectLst/>
                <a:latin typeface="+mn-lt"/>
                <a:ea typeface="+mn-ea"/>
                <a:cs typeface="+mn-cs"/>
              </a:rPr>
              <a:t>introduction! </a:t>
            </a:r>
          </a:p>
          <a:p>
            <a:r>
              <a:rPr lang="en-US" altLang="zh-CN" sz="1200" kern="1200" dirty="0">
                <a:solidFill>
                  <a:schemeClr val="tx1"/>
                </a:solidFill>
                <a:effectLst/>
                <a:latin typeface="+mn-lt"/>
                <a:ea typeface="+mn-ea"/>
                <a:cs typeface="+mn-cs"/>
              </a:rPr>
              <a:t>My name is Liu Xiaokang from Shandong University.</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It’s my pleasure to present our work “</a:t>
            </a:r>
            <a:r>
              <a:rPr lang="en-US" altLang="zh-CN" dirty="0"/>
              <a:t>Auxetic Dihedral Escher Tessellation</a:t>
            </a:r>
            <a:r>
              <a:rPr lang="en-US" altLang="zh-CN" sz="1200" kern="1200" dirty="0">
                <a:solidFill>
                  <a:schemeClr val="tx1"/>
                </a:solidFill>
                <a:effectLst/>
                <a:latin typeface="+mn-lt"/>
                <a:ea typeface="+mn-ea"/>
                <a:cs typeface="+mn-cs"/>
              </a:rPr>
              <a:t>”</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It is a joint work by Lu Lin, Cao </a:t>
            </a:r>
            <a:r>
              <a:rPr lang="en-US" altLang="zh-CN" sz="1200" kern="1200" dirty="0" err="1">
                <a:solidFill>
                  <a:schemeClr val="tx1"/>
                </a:solidFill>
                <a:effectLst/>
                <a:latin typeface="+mn-lt"/>
                <a:ea typeface="+mn-ea"/>
                <a:cs typeface="+mn-cs"/>
              </a:rPr>
              <a:t>Lingxin</a:t>
            </a:r>
            <a:r>
              <a:rPr lang="en-US" altLang="zh-CN" sz="1200" kern="1200" dirty="0">
                <a:solidFill>
                  <a:schemeClr val="tx1"/>
                </a:solidFill>
                <a:effectLst/>
                <a:latin typeface="+mn-lt"/>
                <a:ea typeface="+mn-ea"/>
                <a:cs typeface="+mn-cs"/>
              </a:rPr>
              <a:t>, and Tu </a:t>
            </a:r>
            <a:r>
              <a:rPr lang="en-US" altLang="zh-CN" sz="1200" kern="1200" dirty="0" err="1">
                <a:solidFill>
                  <a:schemeClr val="tx1"/>
                </a:solidFill>
                <a:effectLst/>
                <a:latin typeface="+mn-lt"/>
                <a:ea typeface="+mn-ea"/>
                <a:cs typeface="+mn-cs"/>
              </a:rPr>
              <a:t>Changhe</a:t>
            </a:r>
            <a:r>
              <a:rPr lang="en-US" altLang="zh-CN" sz="1200" kern="1200" dirty="0">
                <a:solidFill>
                  <a:schemeClr val="tx1"/>
                </a:solidFill>
                <a:effectLst/>
                <a:latin typeface="+mn-lt"/>
                <a:ea typeface="+mn-ea"/>
                <a:cs typeface="+mn-cs"/>
              </a:rPr>
              <a:t> from Shandong University,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And Oliver </a:t>
            </a:r>
            <a:r>
              <a:rPr lang="en-US" altLang="zh-CN" sz="1200" kern="1200" dirty="0" err="1">
                <a:solidFill>
                  <a:schemeClr val="tx1"/>
                </a:solidFill>
                <a:effectLst/>
                <a:latin typeface="+mn-lt"/>
                <a:ea typeface="+mn-ea"/>
                <a:cs typeface="+mn-cs"/>
              </a:rPr>
              <a:t>Deussen</a:t>
            </a:r>
            <a:r>
              <a:rPr lang="en-US" altLang="zh-CN" sz="1200" kern="1200" dirty="0">
                <a:solidFill>
                  <a:schemeClr val="tx1"/>
                </a:solidFill>
                <a:effectLst/>
                <a:latin typeface="+mn-lt"/>
                <a:ea typeface="+mn-ea"/>
                <a:cs typeface="+mn-cs"/>
              </a:rPr>
              <a:t> from University of Konstanz.</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a:t>
            </a:fld>
            <a:endParaRPr lang="en-US"/>
          </a:p>
        </p:txBody>
      </p:sp>
    </p:spTree>
    <p:extLst>
      <p:ext uri="{BB962C8B-B14F-4D97-AF65-F5344CB8AC3E}">
        <p14:creationId xmlns:p14="http://schemas.microsoft.com/office/powerpoint/2010/main" val="2074582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mn-lt"/>
                <a:ea typeface="+mn-ea"/>
                <a:cs typeface="+mn-cs"/>
              </a:rPr>
              <a:t>Escher is a Dutch artist who has created a lot of artistic tessellation.</a:t>
            </a:r>
          </a:p>
          <a:p>
            <a:r>
              <a:rPr lang="en-US" altLang="zh-CN" sz="1200" b="1" i="0" u="none" strike="noStrike" kern="1200" baseline="0" dirty="0">
                <a:solidFill>
                  <a:schemeClr val="tx1"/>
                </a:solidFill>
                <a:latin typeface="+mn-lt"/>
                <a:ea typeface="+mn-ea"/>
                <a:cs typeface="+mn-cs"/>
              </a:rPr>
              <a:t>[click] </a:t>
            </a:r>
            <a:r>
              <a:rPr lang="en-US" altLang="zh-CN" sz="1600" b="0" i="0" u="none" strike="noStrike" kern="1200" baseline="0" dirty="0">
                <a:solidFill>
                  <a:schemeClr val="tx1"/>
                </a:solidFill>
                <a:latin typeface="+mn-lt"/>
                <a:ea typeface="+mn-ea"/>
                <a:cs typeface="+mn-cs"/>
              </a:rPr>
              <a:t>“Escherization” was initially termed by Kaplan as a problem of tiling a plane with a given closed figure. </a:t>
            </a:r>
          </a:p>
          <a:p>
            <a:r>
              <a:rPr lang="en-US" altLang="zh-CN" sz="1600" b="1" i="0" u="none" strike="noStrike" kern="1200" baseline="0" dirty="0">
                <a:solidFill>
                  <a:schemeClr val="tx1"/>
                </a:solidFill>
                <a:latin typeface="+mn-lt"/>
                <a:ea typeface="+mn-ea"/>
                <a:cs typeface="+mn-cs"/>
              </a:rPr>
              <a:t>[click] </a:t>
            </a:r>
            <a:r>
              <a:rPr lang="en-US" altLang="zh-CN" sz="1600" b="0" i="0" u="none" strike="noStrike" kern="1200" baseline="0" dirty="0">
                <a:solidFill>
                  <a:schemeClr val="tx1"/>
                </a:solidFill>
                <a:latin typeface="+mn-lt"/>
                <a:ea typeface="+mn-ea"/>
                <a:cs typeface="+mn-cs"/>
              </a:rPr>
              <a:t>In a follow-up, they extend their method to admit dihedral tilings using two shapes.</a:t>
            </a:r>
          </a:p>
          <a:p>
            <a:r>
              <a:rPr lang="en-US" altLang="zh-CN" sz="1200" b="1" i="0" u="none" strike="noStrike" kern="1200" baseline="0" dirty="0">
                <a:solidFill>
                  <a:schemeClr val="tx1"/>
                </a:solidFill>
                <a:latin typeface="+mn-lt"/>
                <a:ea typeface="+mn-ea"/>
                <a:cs typeface="+mn-cs"/>
              </a:rPr>
              <a:t>[click]</a:t>
            </a:r>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 Koizumi et al. </a:t>
            </a:r>
            <a:r>
              <a:rPr lang="en-US" altLang="zh-CN" sz="1200" b="0" i="0" u="none" strike="noStrike" kern="1200" baseline="0" dirty="0">
                <a:solidFill>
                  <a:schemeClr val="tx1"/>
                </a:solidFill>
                <a:latin typeface="+mn-lt"/>
                <a:ea typeface="+mn-ea"/>
                <a:cs typeface="+mn-cs"/>
              </a:rPr>
              <a:t>and Lin et al. proposed new methods to generate Escher-like tiles transformations for dual shape perception. </a:t>
            </a:r>
          </a:p>
          <a:p>
            <a:r>
              <a:rPr lang="en-US" altLang="zh-CN" sz="1200" b="1" i="0" u="none" strike="noStrike" kern="1200" baseline="0" dirty="0">
                <a:solidFill>
                  <a:schemeClr val="tx1"/>
                </a:solidFill>
                <a:latin typeface="+mn-lt"/>
                <a:ea typeface="+mn-ea"/>
                <a:cs typeface="+mn-cs"/>
              </a:rPr>
              <a:t>[click]</a:t>
            </a:r>
            <a:r>
              <a:rPr lang="en-US" altLang="zh-CN" sz="1200" b="0" i="0" u="none" strike="noStrike" kern="1200" baseline="0" dirty="0">
                <a:solidFill>
                  <a:schemeClr val="tx1"/>
                </a:solidFill>
                <a:latin typeface="+mn-lt"/>
                <a:ea typeface="+mn-ea"/>
                <a:cs typeface="+mn-cs"/>
              </a:rPr>
              <a:t> And Liu et al. better preserved the features and improved the similarity of the shapes, producing beautiful hollow models.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600" b="1" i="0" u="none" strike="noStrike" kern="1200" baseline="0" dirty="0">
                <a:solidFill>
                  <a:schemeClr val="tx1"/>
                </a:solidFill>
                <a:latin typeface="+mn-lt"/>
                <a:ea typeface="+mn-ea"/>
                <a:cs typeface="+mn-cs"/>
              </a:rPr>
              <a:t>[click]</a:t>
            </a:r>
            <a:r>
              <a:rPr lang="en-US" altLang="zh-CN" sz="1600" dirty="0"/>
              <a:t> These work mainly consider preserving the similarity of shapes, rather than constraints on shapes when deployed.</a:t>
            </a:r>
            <a:endParaRPr lang="zh-CN" altLang="en-US" sz="20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a:p>
            <a:endParaRPr lang="zh-CN" altLang="en-US" sz="1600" dirty="0"/>
          </a:p>
        </p:txBody>
      </p:sp>
      <p:sp>
        <p:nvSpPr>
          <p:cNvPr id="4" name="灯片编号占位符 3"/>
          <p:cNvSpPr>
            <a:spLocks noGrp="1"/>
          </p:cNvSpPr>
          <p:nvPr>
            <p:ph type="sldNum" sz="quarter" idx="5"/>
          </p:nvPr>
        </p:nvSpPr>
        <p:spPr/>
        <p:txBody>
          <a:bodyPr/>
          <a:lstStyle/>
          <a:p>
            <a:fld id="{DED8D5D4-170A-8840-BF54-E945A93B1DAC}" type="slidenum">
              <a:rPr lang="en-US" smtClean="0"/>
              <a:t>10</a:t>
            </a:fld>
            <a:endParaRPr lang="en-US"/>
          </a:p>
        </p:txBody>
      </p:sp>
    </p:spTree>
    <p:extLst>
      <p:ext uri="{BB962C8B-B14F-4D97-AF65-F5344CB8AC3E}">
        <p14:creationId xmlns:p14="http://schemas.microsoft.com/office/powerpoint/2010/main" val="3374993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highlight>
                  <a:srgbClr val="FFFFFF"/>
                </a:highlight>
                <a:latin typeface="Arial" panose="020B0604020202020204" pitchFamily="34" charset="0"/>
              </a:rPr>
              <a:t>Starting with the dual shapes of a dihedral tessellation,</a:t>
            </a:r>
          </a:p>
          <a:p>
            <a:r>
              <a:rPr lang="en-US" altLang="zh-CN" b="0" i="0" dirty="0">
                <a:effectLst/>
                <a:highlight>
                  <a:srgbClr val="FFFFFF"/>
                </a:highlight>
                <a:latin typeface="Arial" panose="020B0604020202020204" pitchFamily="34" charset="0"/>
              </a:rPr>
              <a:t>[click] we first deform them separately using a two-step ARAP-based deformation method to transform their anchor frames into a regular geometric unit (here a rhombus). </a:t>
            </a:r>
          </a:p>
          <a:p>
            <a:r>
              <a:rPr lang="en-US" altLang="zh-CN" b="0" i="0" dirty="0">
                <a:effectLst/>
                <a:highlight>
                  <a:srgbClr val="FFFFFF"/>
                </a:highlight>
                <a:latin typeface="Arial" panose="020B0604020202020204" pitchFamily="34" charset="0"/>
              </a:rPr>
              <a:t>[click] Then, we merge the two shapes and perform a contour optimization based on a deployability metric function to </a:t>
            </a:r>
          </a:p>
          <a:p>
            <a:r>
              <a:rPr lang="en-US" altLang="zh-CN" b="0" i="0" dirty="0">
                <a:effectLst/>
                <a:highlight>
                  <a:srgbClr val="FFFFFF"/>
                </a:highlight>
                <a:latin typeface="Arial" panose="020B0604020202020204" pitchFamily="34" charset="0"/>
              </a:rPr>
              <a:t>[click] obtain the final auxetic dihedral Escher tessellation</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11</a:t>
            </a:fld>
            <a:endParaRPr lang="en-US"/>
          </a:p>
        </p:txBody>
      </p:sp>
    </p:spTree>
    <p:extLst>
      <p:ext uri="{BB962C8B-B14F-4D97-AF65-F5344CB8AC3E}">
        <p14:creationId xmlns:p14="http://schemas.microsoft.com/office/powerpoint/2010/main" val="20144947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latin typeface="Söhne"/>
              </a:rPr>
              <a:t>For the input dihedral tessellation shape, besides Escher’s dihedral tessellation, we can also utilize Liu et al.'s generation algorithm to create new dihedral Escher tessellations based on a single shape.</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12</a:t>
            </a:fld>
            <a:endParaRPr lang="en-US"/>
          </a:p>
        </p:txBody>
      </p:sp>
    </p:spTree>
    <p:extLst>
      <p:ext uri="{BB962C8B-B14F-4D97-AF65-F5344CB8AC3E}">
        <p14:creationId xmlns:p14="http://schemas.microsoft.com/office/powerpoint/2010/main" val="8342351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err="1">
                <a:effectLst/>
                <a:highlight>
                  <a:srgbClr val="FFFFFF"/>
                </a:highlight>
                <a:latin typeface="Arial" panose="020B0604020202020204" pitchFamily="34" charset="0"/>
              </a:rPr>
              <a:t>Grima</a:t>
            </a:r>
            <a:r>
              <a:rPr lang="en-US" altLang="zh-CN" b="0" i="0" dirty="0">
                <a:effectLst/>
                <a:highlight>
                  <a:srgbClr val="FFFFFF"/>
                </a:highlight>
                <a:latin typeface="Arial" panose="020B0604020202020204" pitchFamily="34" charset="0"/>
              </a:rPr>
              <a:t> et al. introduced nine deploying methods for four types of regular units. </a:t>
            </a:r>
          </a:p>
          <a:p>
            <a:r>
              <a:rPr lang="en-US" altLang="zh-CN" b="0" i="0" dirty="0">
                <a:effectLst/>
                <a:highlight>
                  <a:srgbClr val="FFFFFF"/>
                </a:highlight>
                <a:latin typeface="Arial" panose="020B0604020202020204" pitchFamily="34" charset="0"/>
              </a:rPr>
              <a:t>[click] For Type II structures, when they are in the closed state, one unit is always surrounded by six units.</a:t>
            </a:r>
          </a:p>
          <a:p>
            <a:r>
              <a:rPr lang="en-US" altLang="zh-CN" b="0" i="0" dirty="0">
                <a:effectLst/>
                <a:highlight>
                  <a:srgbClr val="FFFFFF"/>
                </a:highlight>
                <a:latin typeface="Arial" panose="020B0604020202020204" pitchFamily="34" charset="0"/>
              </a:rPr>
              <a:t>The high degree of coupling of the boundaries makes it difficult to design complex shapes.</a:t>
            </a:r>
          </a:p>
          <a:p>
            <a:r>
              <a:rPr lang="en-US" altLang="zh-CN" b="0" i="0" dirty="0">
                <a:effectLst/>
                <a:highlight>
                  <a:srgbClr val="FFFFFF"/>
                </a:highlight>
                <a:latin typeface="Arial" panose="020B0604020202020204" pitchFamily="34" charset="0"/>
              </a:rPr>
              <a:t>[click] Type β structures cannot achieve a fully tiled state when they are undeployed. </a:t>
            </a:r>
          </a:p>
          <a:p>
            <a:r>
              <a:rPr lang="en-US" altLang="zh-CN" b="0" i="0" dirty="0">
                <a:effectLst/>
                <a:highlight>
                  <a:srgbClr val="FFFFFF"/>
                </a:highlight>
                <a:latin typeface="Arial" panose="020B0604020202020204" pitchFamily="34" charset="0"/>
              </a:rPr>
              <a:t>[click] Therefore, four types of geometric elements, squares, rectangles, rhombi and parallelograms, and</a:t>
            </a:r>
            <a:br>
              <a:rPr lang="en-US" altLang="zh-CN" dirty="0"/>
            </a:br>
            <a:r>
              <a:rPr lang="en-US" altLang="zh-CN" b="0" i="0" dirty="0">
                <a:effectLst/>
                <a:highlight>
                  <a:srgbClr val="FFFFFF"/>
                </a:highlight>
                <a:latin typeface="Arial" panose="020B0604020202020204" pitchFamily="34" charset="0"/>
              </a:rPr>
              <a:t>their corresponding four deploying methods are retained as the templates.</a:t>
            </a:r>
            <a:endParaRPr lang="en-US" altLang="zh-CN" b="0" i="0" dirty="0">
              <a:solidFill>
                <a:srgbClr val="0D0D0D"/>
              </a:solidFill>
              <a:effectLst/>
              <a:highlight>
                <a:srgbClr val="FFFFFF"/>
              </a:highlight>
              <a:latin typeface="Söhne"/>
            </a:endParaRPr>
          </a:p>
        </p:txBody>
      </p:sp>
      <p:sp>
        <p:nvSpPr>
          <p:cNvPr id="4" name="灯片编号占位符 3"/>
          <p:cNvSpPr>
            <a:spLocks noGrp="1"/>
          </p:cNvSpPr>
          <p:nvPr>
            <p:ph type="sldNum" sz="quarter" idx="5"/>
          </p:nvPr>
        </p:nvSpPr>
        <p:spPr/>
        <p:txBody>
          <a:bodyPr/>
          <a:lstStyle/>
          <a:p>
            <a:fld id="{DED8D5D4-170A-8840-BF54-E945A93B1DAC}" type="slidenum">
              <a:rPr lang="en-US" smtClean="0"/>
              <a:t>13</a:t>
            </a:fld>
            <a:endParaRPr lang="en-US"/>
          </a:p>
        </p:txBody>
      </p:sp>
    </p:spTree>
    <p:extLst>
      <p:ext uri="{BB962C8B-B14F-4D97-AF65-F5344CB8AC3E}">
        <p14:creationId xmlns:p14="http://schemas.microsoft.com/office/powerpoint/2010/main" val="18131679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Next, </a:t>
            </a:r>
          </a:p>
          <a:p>
            <a:r>
              <a:rPr lang="en-US" altLang="zh-CN" b="0" i="0" dirty="0">
                <a:solidFill>
                  <a:srgbClr val="0D0D0D"/>
                </a:solidFill>
                <a:effectLst/>
                <a:highlight>
                  <a:srgbClr val="FFFFFF"/>
                </a:highlight>
                <a:latin typeface="Söhne"/>
              </a:rPr>
              <a:t>[click] we calculate the shapes </a:t>
            </a:r>
            <a:r>
              <a:rPr lang="en-US" altLang="zh-CN" b="0" i="1" dirty="0">
                <a:solidFill>
                  <a:srgbClr val="0D0D0D"/>
                </a:solidFill>
                <a:effectLst/>
                <a:highlight>
                  <a:srgbClr val="FFFFFF"/>
                </a:highlight>
                <a:latin typeface="KaTeX_Math"/>
              </a:rPr>
              <a:t>St</a:t>
            </a:r>
            <a:r>
              <a:rPr lang="en-US" altLang="zh-CN" b="0" i="0" dirty="0">
                <a:solidFill>
                  <a:srgbClr val="0D0D0D"/>
                </a:solidFill>
                <a:effectLst/>
                <a:highlight>
                  <a:srgbClr val="FFFFFF"/>
                </a:highlight>
                <a:latin typeface="KaTeX_Main"/>
              </a:rPr>
              <a:t>​</a:t>
            </a:r>
            <a:r>
              <a:rPr lang="en-US" altLang="zh-CN" b="0" i="0" dirty="0">
                <a:solidFill>
                  <a:srgbClr val="0D0D0D"/>
                </a:solidFill>
                <a:effectLst/>
                <a:highlight>
                  <a:srgbClr val="FFFFFF"/>
                </a:highlight>
                <a:latin typeface="Söhne"/>
              </a:rPr>
              <a:t> corresponding to different types of templates for the initial frame Sf </a:t>
            </a:r>
          </a:p>
          <a:p>
            <a:r>
              <a:rPr lang="en-US" altLang="zh-CN" b="0" i="0" dirty="0">
                <a:solidFill>
                  <a:srgbClr val="0D0D0D"/>
                </a:solidFill>
                <a:effectLst/>
                <a:highlight>
                  <a:srgbClr val="FFFFFF"/>
                </a:highlight>
                <a:latin typeface="Söhne"/>
              </a:rPr>
              <a:t>[click] by moving anchor points. </a:t>
            </a:r>
          </a:p>
          <a:p>
            <a:r>
              <a:rPr lang="en-US" altLang="zh-CN" b="0" i="0" dirty="0">
                <a:solidFill>
                  <a:srgbClr val="0D0D0D"/>
                </a:solidFill>
                <a:effectLst/>
                <a:highlight>
                  <a:srgbClr val="FFFFFF"/>
                </a:highlight>
                <a:latin typeface="Söhne"/>
              </a:rPr>
              <a:t>[click] Then, we use Procrustes distance to </a:t>
            </a:r>
          </a:p>
          <a:p>
            <a:r>
              <a:rPr lang="en-US" altLang="zh-CN" b="0" i="0" dirty="0">
                <a:solidFill>
                  <a:srgbClr val="0D0D0D"/>
                </a:solidFill>
                <a:effectLst/>
                <a:highlight>
                  <a:srgbClr val="FFFFFF"/>
                </a:highlight>
                <a:latin typeface="Söhne"/>
              </a:rPr>
              <a:t>[click] compute the distance between the </a:t>
            </a:r>
            <a:r>
              <a:rPr lang="en-US" altLang="zh-CN" b="0" i="1" dirty="0">
                <a:solidFill>
                  <a:srgbClr val="0D0D0D"/>
                </a:solidFill>
                <a:effectLst/>
                <a:highlight>
                  <a:srgbClr val="FFFFFF"/>
                </a:highlight>
                <a:latin typeface="KaTeX_Math"/>
              </a:rPr>
              <a:t>Sf</a:t>
            </a:r>
            <a:r>
              <a:rPr lang="en-US" altLang="zh-CN" b="0" i="0" dirty="0">
                <a:solidFill>
                  <a:srgbClr val="0D0D0D"/>
                </a:solidFill>
                <a:effectLst/>
                <a:highlight>
                  <a:srgbClr val="FFFFFF"/>
                </a:highlight>
                <a:latin typeface="KaTeX_Main"/>
              </a:rPr>
              <a:t>​</a:t>
            </a:r>
            <a:r>
              <a:rPr lang="en-US" altLang="zh-CN" b="0" i="0" dirty="0">
                <a:solidFill>
                  <a:srgbClr val="0D0D0D"/>
                </a:solidFill>
                <a:effectLst/>
                <a:highlight>
                  <a:srgbClr val="FFFFFF"/>
                </a:highlight>
                <a:latin typeface="Söhne"/>
              </a:rPr>
              <a:t> and different St, </a:t>
            </a:r>
          </a:p>
          <a:p>
            <a:r>
              <a:rPr lang="en-US" altLang="zh-CN" b="0" i="0" dirty="0">
                <a:solidFill>
                  <a:srgbClr val="0D0D0D"/>
                </a:solidFill>
                <a:effectLst/>
                <a:highlight>
                  <a:srgbClr val="FFFFFF"/>
                </a:highlight>
                <a:latin typeface="Söhne"/>
              </a:rPr>
              <a:t>[click] where the smallest one becomes the target and their distance is also defined as the frame-deployability distance between </a:t>
            </a:r>
            <a:r>
              <a:rPr lang="en-US" altLang="zh-CN" b="0" i="1" dirty="0">
                <a:solidFill>
                  <a:srgbClr val="0D0D0D"/>
                </a:solidFill>
                <a:effectLst/>
                <a:highlight>
                  <a:srgbClr val="FFFFFF"/>
                </a:highlight>
                <a:latin typeface="KaTeX_Math"/>
              </a:rPr>
              <a:t>S</a:t>
            </a:r>
            <a:r>
              <a:rPr lang="en-US" altLang="zh-CN" b="0" i="0" dirty="0">
                <a:solidFill>
                  <a:srgbClr val="0D0D0D"/>
                </a:solidFill>
                <a:effectLst/>
                <a:highlight>
                  <a:srgbClr val="FFFFFF"/>
                </a:highlight>
                <a:latin typeface="Söhne"/>
              </a:rPr>
              <a:t> and </a:t>
            </a:r>
            <a:r>
              <a:rPr lang="en-US" altLang="zh-CN" b="0" i="1" dirty="0">
                <a:solidFill>
                  <a:srgbClr val="0D0D0D"/>
                </a:solidFill>
                <a:effectLst/>
                <a:highlight>
                  <a:srgbClr val="FFFFFF"/>
                </a:highlight>
                <a:latin typeface="KaTeX_Math"/>
              </a:rPr>
              <a:t>S</a:t>
            </a:r>
            <a:r>
              <a:rPr lang="en-US" altLang="zh-CN" b="0" i="0" dirty="0">
                <a:solidFill>
                  <a:srgbClr val="0D0D0D"/>
                </a:solidFill>
                <a:effectLst/>
                <a:highlight>
                  <a:srgbClr val="FFFFFF"/>
                </a:highlight>
                <a:latin typeface="KaTeX_Main"/>
              </a:rPr>
              <a:t>∗</a:t>
            </a:r>
            <a:r>
              <a:rPr lang="en-US" altLang="zh-CN" b="0" i="0" dirty="0">
                <a:solidFill>
                  <a:srgbClr val="0D0D0D"/>
                </a:solidFill>
                <a:effectLst/>
                <a:highlight>
                  <a:srgbClr val="FFFFFF"/>
                </a:highlight>
                <a:latin typeface="Söhne"/>
              </a:rPr>
              <a:t>.</a:t>
            </a:r>
          </a:p>
        </p:txBody>
      </p:sp>
      <p:sp>
        <p:nvSpPr>
          <p:cNvPr id="4" name="灯片编号占位符 3"/>
          <p:cNvSpPr>
            <a:spLocks noGrp="1"/>
          </p:cNvSpPr>
          <p:nvPr>
            <p:ph type="sldNum" sz="quarter" idx="5"/>
          </p:nvPr>
        </p:nvSpPr>
        <p:spPr/>
        <p:txBody>
          <a:bodyPr/>
          <a:lstStyle/>
          <a:p>
            <a:fld id="{DED8D5D4-170A-8840-BF54-E945A93B1DAC}" type="slidenum">
              <a:rPr lang="en-US" smtClean="0"/>
              <a:t>14</a:t>
            </a:fld>
            <a:endParaRPr lang="en-US"/>
          </a:p>
        </p:txBody>
      </p:sp>
    </p:spTree>
    <p:extLst>
      <p:ext uri="{BB962C8B-B14F-4D97-AF65-F5344CB8AC3E}">
        <p14:creationId xmlns:p14="http://schemas.microsoft.com/office/powerpoint/2010/main" val="9135019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D0D0D"/>
                </a:solidFill>
                <a:effectLst/>
                <a:highlight>
                  <a:srgbClr val="FFFFFF"/>
                </a:highlight>
                <a:latin typeface="Söhne"/>
              </a:rPr>
              <a:t>The contour is divided by anchor points into four segments.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Then, the </a:t>
            </a:r>
            <a:r>
              <a:rPr lang="en-US" altLang="zh-CN" sz="1200" b="1" dirty="0">
                <a:latin typeface="Calibri" panose="020F0502020204030204" pitchFamily="34" charset="0"/>
                <a:ea typeface="Calibri" panose="020F0502020204030204" pitchFamily="34" charset="0"/>
                <a:cs typeface="Calibri" panose="020F0502020204030204" pitchFamily="34" charset="0"/>
              </a:rPr>
              <a:t>Contour-deployable distance</a:t>
            </a:r>
            <a:r>
              <a:rPr lang="en-US" altLang="zh-CN" b="0" i="0" dirty="0">
                <a:solidFill>
                  <a:srgbClr val="0D0D0D"/>
                </a:solidFill>
                <a:effectLst/>
                <a:highlight>
                  <a:srgbClr val="FFFFFF"/>
                </a:highlight>
                <a:latin typeface="Söhne"/>
              </a:rPr>
              <a:t> measures the number and angle of obstructing point pairs that occur when contour segments rotate around these anchor points on the shape.</a:t>
            </a:r>
            <a:endParaRPr lang="en-US" altLang="zh-CN" sz="1200" b="0" i="0" u="none" strike="noStrike" kern="1200" baseline="0" dirty="0">
              <a:solidFill>
                <a:schemeClr val="tx1"/>
              </a:solidFill>
              <a:latin typeface="+mn-lt"/>
              <a:ea typeface="+mn-ea"/>
              <a:cs typeface="+mn-cs"/>
            </a:endParaRPr>
          </a:p>
          <a:p>
            <a:r>
              <a:rPr lang="en-US" altLang="zh-CN" b="1" i="0" dirty="0">
                <a:solidFill>
                  <a:srgbClr val="0D0D0D"/>
                </a:solidFill>
                <a:effectLst/>
                <a:highlight>
                  <a:srgbClr val="FFFFFF"/>
                </a:highlight>
                <a:latin typeface="Söhne"/>
              </a:rPr>
              <a:t>[click] </a:t>
            </a:r>
            <a:r>
              <a:rPr lang="en-US" altLang="zh-CN" dirty="0">
                <a:effectLst/>
              </a:rPr>
              <a:t>Specifically, for each point </a:t>
            </a:r>
            <a:r>
              <a:rPr lang="en-US" altLang="zh-CN" i="1" dirty="0">
                <a:effectLst/>
                <a:latin typeface="KaTeX_Math"/>
              </a:rPr>
              <a:t>p</a:t>
            </a:r>
            <a:r>
              <a:rPr lang="en-US" altLang="zh-CN" dirty="0">
                <a:effectLst/>
              </a:rPr>
              <a:t> on the segment, we check if there are obstructing points within the circular rotation path of </a:t>
            </a:r>
            <a:r>
              <a:rPr lang="en-US" altLang="zh-CN" i="1" dirty="0">
                <a:effectLst/>
                <a:latin typeface="KaTeX_Math"/>
              </a:rPr>
              <a:t>p</a:t>
            </a:r>
            <a:r>
              <a:rPr lang="en-US" altLang="zh-CN" dirty="0">
                <a:effectLst/>
              </a:rPr>
              <a:t>. </a:t>
            </a:r>
          </a:p>
          <a:p>
            <a:r>
              <a:rPr lang="en-US" altLang="zh-CN" dirty="0">
                <a:effectLst/>
              </a:rPr>
              <a:t>If so, we calculate the angle </a:t>
            </a:r>
            <a:r>
              <a:rPr lang="en-US" altLang="zh-CN" i="1" dirty="0">
                <a:effectLst/>
                <a:latin typeface="KaTeX_Math"/>
              </a:rPr>
              <a:t>θ</a:t>
            </a:r>
            <a:r>
              <a:rPr lang="en-US" altLang="zh-CN" dirty="0">
                <a:effectLst/>
              </a:rPr>
              <a:t> between the line connecting them and the tangent line at point </a:t>
            </a:r>
            <a:r>
              <a:rPr lang="en-US" altLang="zh-CN" i="1" dirty="0">
                <a:effectLst/>
                <a:latin typeface="KaTeX_Math"/>
              </a:rPr>
              <a:t>p</a:t>
            </a:r>
            <a:r>
              <a:rPr lang="en-US" altLang="zh-CN" dirty="0">
                <a:effectLst/>
              </a:rPr>
              <a:t>. </a:t>
            </a:r>
          </a:p>
          <a:p>
            <a:r>
              <a:rPr lang="en-US" altLang="zh-CN" dirty="0">
                <a:effectLst/>
              </a:rPr>
              <a:t>In this figure, there are three obstructing points, and we calculate the sum of these three angles as the deployability distance of point </a:t>
            </a:r>
            <a:r>
              <a:rPr lang="en-US" altLang="zh-CN" i="1" dirty="0">
                <a:effectLst/>
                <a:latin typeface="KaTeX_Math"/>
              </a:rPr>
              <a:t>p</a:t>
            </a:r>
            <a:r>
              <a:rPr lang="en-US" altLang="zh-CN" dirty="0">
                <a:effectLst/>
              </a:rPr>
              <a:t>. </a:t>
            </a:r>
          </a:p>
          <a:p>
            <a:r>
              <a:rPr lang="en-US" altLang="zh-CN" b="1" i="0" dirty="0">
                <a:solidFill>
                  <a:srgbClr val="0D0D0D"/>
                </a:solidFill>
                <a:effectLst/>
                <a:highlight>
                  <a:srgbClr val="FFFFFF"/>
                </a:highlight>
                <a:latin typeface="Söhne"/>
              </a:rPr>
              <a:t>[click] </a:t>
            </a:r>
            <a:r>
              <a:rPr lang="en-US" altLang="zh-CN" dirty="0">
                <a:effectLst/>
              </a:rPr>
              <a:t>We traverse the entire edge, calculate the values for all pairs, and thus obtain the deployability distance of segment </a:t>
            </a:r>
            <a:r>
              <a:rPr lang="en-US" altLang="zh-CN" i="1" dirty="0">
                <a:effectLst/>
                <a:latin typeface="KaTeX_Math"/>
              </a:rPr>
              <a:t>e</a:t>
            </a:r>
            <a:r>
              <a:rPr lang="en-US" altLang="zh-CN" dirty="0">
                <a:effectLst/>
              </a:rPr>
              <a:t>.</a:t>
            </a:r>
          </a:p>
          <a:p>
            <a:br>
              <a:rPr lang="en-US" altLang="zh-CN" b="0" i="0" dirty="0">
                <a:solidFill>
                  <a:srgbClr val="000000"/>
                </a:solidFill>
                <a:effectLst/>
                <a:highlight>
                  <a:srgbClr val="FFFFFF"/>
                </a:highlight>
                <a:latin typeface="Söhne"/>
              </a:rPr>
            </a:b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15</a:t>
            </a:fld>
            <a:endParaRPr lang="en-US"/>
          </a:p>
        </p:txBody>
      </p:sp>
    </p:spTree>
    <p:extLst>
      <p:ext uri="{BB962C8B-B14F-4D97-AF65-F5344CB8AC3E}">
        <p14:creationId xmlns:p14="http://schemas.microsoft.com/office/powerpoint/2010/main" val="23047414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According to these two parts, we can obtain the </a:t>
            </a:r>
            <a:r>
              <a:rPr lang="en-US" altLang="zh-CN" sz="1200" b="1" dirty="0">
                <a:latin typeface="Calibri" panose="020F0502020204030204" pitchFamily="34" charset="0"/>
                <a:ea typeface="Calibri" panose="020F0502020204030204" pitchFamily="34" charset="0"/>
                <a:cs typeface="Calibri" panose="020F0502020204030204" pitchFamily="34" charset="0"/>
              </a:rPr>
              <a:t>Overall deployability distance of shape 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16</a:t>
            </a:fld>
            <a:endParaRPr lang="en-US"/>
          </a:p>
        </p:txBody>
      </p:sp>
    </p:spTree>
    <p:extLst>
      <p:ext uri="{BB962C8B-B14F-4D97-AF65-F5344CB8AC3E}">
        <p14:creationId xmlns:p14="http://schemas.microsoft.com/office/powerpoint/2010/main" val="25166439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altLang="zh-CN" b="0" i="0" dirty="0">
                <a:solidFill>
                  <a:srgbClr val="0D0D0D"/>
                </a:solidFill>
                <a:effectLst/>
                <a:highlight>
                  <a:srgbClr val="FFFFFF"/>
                </a:highlight>
                <a:latin typeface="Söhne"/>
              </a:rPr>
              <a:t>Our deployability </a:t>
            </a:r>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optimization also consists of two steps. </a:t>
            </a:r>
          </a:p>
          <a:p>
            <a:pPr algn="l"/>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Firstly, we optimize the frame-deployability to deform the frame into specific regular quadrilaterals. </a:t>
            </a:r>
          </a:p>
          <a:p>
            <a:pPr algn="l"/>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ARAP is a deformation algorithm based on triangular meshes, as we can observe: compared to the initial shape, the sharp angles in the directly deformed result using ARAP collapse, and the abdomen of the butterfly collapses inward significantly. </a:t>
            </a:r>
          </a:p>
          <a:p>
            <a:pPr algn="l"/>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To address this, we introduce an ARAP algorithm based on the bounding box. </a:t>
            </a:r>
          </a:p>
          <a:p>
            <a:pPr algn="l"/>
            <a:r>
              <a:rPr lang="en-US" altLang="zh-CN" b="0" i="0" dirty="0">
                <a:solidFill>
                  <a:srgbClr val="0D0D0D"/>
                </a:solidFill>
                <a:effectLst/>
                <a:highlight>
                  <a:srgbClr val="FFFFFF"/>
                </a:highlight>
                <a:latin typeface="Söhne"/>
              </a:rPr>
              <a:t>In the deformation result, the angles of the anchor points are still maintained after movement, and the collapse of the butterfly's abdomen inward is alleviated to some extent.</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17</a:t>
            </a:fld>
            <a:endParaRPr lang="en-US"/>
          </a:p>
        </p:txBody>
      </p:sp>
    </p:spTree>
    <p:extLst>
      <p:ext uri="{BB962C8B-B14F-4D97-AF65-F5344CB8AC3E}">
        <p14:creationId xmlns:p14="http://schemas.microsoft.com/office/powerpoint/2010/main" val="29053028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D0D0D"/>
                </a:solidFill>
                <a:effectLst/>
                <a:highlight>
                  <a:srgbClr val="FFFFFF"/>
                </a:highlight>
                <a:latin typeface="Söhne"/>
              </a:rPr>
              <a:t>Additionally, to better preserve the features near anchor points, we compute the geometric information between anchor points and their neighboring points before deformation.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D0D0D"/>
                </a:solidFill>
                <a:effectLst/>
                <a:highlight>
                  <a:srgbClr val="FFFFFF"/>
                </a:highlight>
                <a:latin typeface="Söhne"/>
              </a:rPr>
              <a:t>After deformation, we use the preserved information to </a:t>
            </a:r>
            <a:r>
              <a:rPr lang="en-US" altLang="zh-CN" b="0" i="0" dirty="0" err="1">
                <a:solidFill>
                  <a:srgbClr val="0D0D0D"/>
                </a:solidFill>
                <a:effectLst/>
                <a:highlight>
                  <a:srgbClr val="FFFFFF"/>
                </a:highlight>
                <a:latin typeface="Söhne"/>
              </a:rPr>
              <a:t>recovrey</a:t>
            </a:r>
            <a:r>
              <a:rPr lang="en-US" altLang="zh-CN" b="0" i="0" dirty="0">
                <a:solidFill>
                  <a:srgbClr val="0D0D0D"/>
                </a:solidFill>
                <a:effectLst/>
                <a:highlight>
                  <a:srgbClr val="FFFFFF"/>
                </a:highlight>
                <a:latin typeface="Söhne"/>
              </a:rPr>
              <a:t> the contour features of the deformation results.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18</a:t>
            </a:fld>
            <a:endParaRPr lang="en-US"/>
          </a:p>
        </p:txBody>
      </p:sp>
    </p:spTree>
    <p:extLst>
      <p:ext uri="{BB962C8B-B14F-4D97-AF65-F5344CB8AC3E}">
        <p14:creationId xmlns:p14="http://schemas.microsoft.com/office/powerpoint/2010/main" val="715925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dirty="0">
                    <a:effectLst/>
                  </a:rPr>
                  <a:t>After the frame optimization is completed, </a:t>
                </a:r>
                <a:r>
                  <a:rPr lang="en-US" altLang="zh-CN" b="1" i="0" dirty="0">
                    <a:solidFill>
                      <a:srgbClr val="0D0D0D"/>
                    </a:solidFill>
                    <a:effectLst/>
                    <a:highlight>
                      <a:srgbClr val="FFFFFF"/>
                    </a:highlight>
                    <a:latin typeface="Söhne"/>
                  </a:rPr>
                  <a:t>[click] </a:t>
                </a:r>
                <a:r>
                  <a:rPr lang="en-US" altLang="zh-CN" dirty="0">
                    <a:effectLst/>
                  </a:rPr>
                  <a:t>we proceed with contour optimization.</a:t>
                </a:r>
              </a:p>
              <a:p>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Firstly, we need to merge the two shapes, </a:t>
                </a:r>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with a parameter lambda controlling the merging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We introduce </a:t>
                </a:r>
                <a:r>
                  <a:rPr lang="en-US" altLang="zh-CN" b="0" i="0" dirty="0" err="1">
                    <a:solidFill>
                      <a:srgbClr val="0D0D0D"/>
                    </a:solidFill>
                    <a:effectLst/>
                    <a:highlight>
                      <a:srgbClr val="FFFFFF"/>
                    </a:highlight>
                    <a:latin typeface="Söhne"/>
                  </a:rPr>
                  <a:t>Esim</a:t>
                </a:r>
                <a:r>
                  <a:rPr lang="en-US" altLang="zh-CN" b="0" i="0" dirty="0">
                    <a:solidFill>
                      <a:srgbClr val="0D0D0D"/>
                    </a:solidFill>
                    <a:effectLst/>
                    <a:highlight>
                      <a:srgbClr val="FFFFFF"/>
                    </a:highlight>
                    <a:latin typeface="Söhne"/>
                  </a:rPr>
                  <a:t> to measure similarity and </a:t>
                </a:r>
                <a:r>
                  <a:rPr lang="en-US" altLang="zh-CN" dirty="0"/>
                  <a:t>find the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cs typeface="Calibri" panose="020F0502020204030204" pitchFamily="34" charset="0"/>
                          </a:rPr>
                        </m:ctrlPr>
                      </m:sSubPr>
                      <m:e>
                        <m:r>
                          <a:rPr lang="zh-CN" altLang="en-US" i="1">
                            <a:latin typeface="Cambria Math" panose="02040503050406030204" pitchFamily="18" charset="0"/>
                            <a:ea typeface="微软雅黑" panose="020B0503020204020204" pitchFamily="34" charset="-122"/>
                            <a:cs typeface="Calibri" panose="020F0502020204030204" pitchFamily="34" charset="0"/>
                          </a:rPr>
                          <m:t>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𝑚𝑎𝑥</m:t>
                        </m:r>
                      </m:sub>
                    </m:sSub>
                  </m:oMath>
                </a14:m>
                <a:r>
                  <a:rPr lang="en-US" altLang="zh-CN" dirty="0"/>
                  <a:t> makes </a:t>
                </a:r>
                <a14:m>
                  <m:oMath xmlns:m="http://schemas.openxmlformats.org/officeDocument/2006/math">
                    <m:sSubSup>
                      <m:sSubSupPr>
                        <m:ctrlPr>
                          <a:rPr lang="en-US" altLang="zh-CN"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1</m:t>
                        </m:r>
                      </m:sub>
                      <m:sup>
                        <m:r>
                          <a:rPr lang="en-US" altLang="zh-CN" i="1">
                            <a:latin typeface="Cambria Math" panose="02040503050406030204" pitchFamily="18" charset="0"/>
                            <a:ea typeface="微软雅黑" panose="020B0503020204020204" pitchFamily="34" charset="-122"/>
                            <a:cs typeface="Calibri" panose="020F0502020204030204" pitchFamily="34" charset="0"/>
                          </a:rPr>
                          <m:t>′′</m:t>
                        </m:r>
                      </m:sup>
                    </m:sSubSup>
                    <m:r>
                      <a:rPr lang="en-US" altLang="zh-CN" i="1">
                        <a:latin typeface="Cambria Math" panose="02040503050406030204" pitchFamily="18" charset="0"/>
                        <a:ea typeface="微软雅黑" panose="020B0503020204020204" pitchFamily="34" charset="-122"/>
                        <a:cs typeface="Calibri" panose="020F0502020204030204" pitchFamily="34" charset="0"/>
                      </a:rPr>
                      <m:t> </m:t>
                    </m:r>
                  </m:oMath>
                </a14:m>
                <a:r>
                  <a:rPr lang="en-US" altLang="zh-CN" dirty="0"/>
                  <a:t>and </a:t>
                </a:r>
                <a14:m>
                  <m:oMath xmlns:m="http://schemas.openxmlformats.org/officeDocument/2006/math">
                    <m:sSubSup>
                      <m:sSubSupPr>
                        <m:ctrlPr>
                          <a:rPr lang="en-US" altLang="zh-CN"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i="1">
                            <a:latin typeface="Cambria Math" panose="02040503050406030204" pitchFamily="18" charset="0"/>
                            <a:ea typeface="微软雅黑" panose="020B0503020204020204" pitchFamily="34" charset="-122"/>
                            <a:cs typeface="Calibri" panose="020F0502020204030204" pitchFamily="34" charset="0"/>
                          </a:rPr>
                          <m:t>2</m:t>
                        </m:r>
                      </m:sub>
                      <m:sup>
                        <m:r>
                          <a:rPr lang="en-US" altLang="zh-CN" i="1">
                            <a:latin typeface="Cambria Math" panose="02040503050406030204" pitchFamily="18" charset="0"/>
                            <a:ea typeface="微软雅黑" panose="020B0503020204020204" pitchFamily="34" charset="-122"/>
                            <a:cs typeface="Calibri" panose="020F0502020204030204" pitchFamily="34" charset="0"/>
                          </a:rPr>
                          <m:t>′′</m:t>
                        </m:r>
                      </m:sup>
                    </m:sSubSup>
                  </m:oMath>
                </a14:m>
                <a:r>
                  <a:rPr lang="en-US" altLang="zh-CN" dirty="0"/>
                  <a:t> to obtain the highest similarity with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b="0" i="1" smtClean="0">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1</m:t>
                        </m:r>
                      </m:sub>
                    </m:sSub>
                    <m:r>
                      <a:rPr lang="en-US" altLang="zh-CN" i="1">
                        <a:latin typeface="Cambria Math" panose="02040503050406030204" pitchFamily="18" charset="0"/>
                        <a:ea typeface="微软雅黑" panose="020B0503020204020204" pitchFamily="34" charset="-122"/>
                        <a:cs typeface="Calibri" panose="020F0502020204030204" pitchFamily="34" charset="0"/>
                      </a:rPr>
                      <m:t> </m:t>
                    </m:r>
                  </m:oMath>
                </a14:m>
                <a:r>
                  <a:rPr lang="en-US" altLang="zh-CN" dirty="0"/>
                  <a:t>and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cs typeface="Calibri" panose="020F0502020204030204" pitchFamily="34" charset="0"/>
                          </a:rPr>
                        </m:ctrlPr>
                      </m:sSubPr>
                      <m:e>
                        <m:r>
                          <a:rPr lang="en-US" altLang="zh-CN"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2</m:t>
                        </m:r>
                      </m:sub>
                    </m:sSub>
                  </m:oMath>
                </a14:m>
                <a:r>
                  <a:rPr lang="en-US" altLang="zh-CN" dirty="0"/>
                  <a:t>:</a:t>
                </a:r>
              </a:p>
              <a:p>
                <a:r>
                  <a:rPr lang="en-US" altLang="zh-CN" b="1" i="0" dirty="0">
                    <a:solidFill>
                      <a:srgbClr val="0D0D0D"/>
                    </a:solidFill>
                    <a:effectLst/>
                    <a:highlight>
                      <a:srgbClr val="FFFFFF"/>
                    </a:highlight>
                    <a:latin typeface="Söhne"/>
                  </a:rPr>
                  <a:t>[click]  here </a:t>
                </a:r>
                <a:r>
                  <a:rPr lang="en-US" altLang="zh-CN" b="0" i="0" dirty="0">
                    <a:solidFill>
                      <a:srgbClr val="0D0D0D"/>
                    </a:solidFill>
                    <a:effectLst/>
                    <a:highlight>
                      <a:srgbClr val="FFFFFF"/>
                    </a:highlight>
                    <a:latin typeface="Söhne"/>
                  </a:rPr>
                  <a:t>the sim function comprises three parts: </a:t>
                </a:r>
              </a:p>
              <a:p>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one from work 2 based on triangle area representation, </a:t>
                </a:r>
              </a:p>
              <a:p>
                <a:r>
                  <a:rPr lang="en-US" altLang="zh-CN" b="1" i="0" dirty="0">
                    <a:solidFill>
                      <a:srgbClr val="0D0D0D"/>
                    </a:solidFill>
                    <a:effectLst/>
                    <a:highlight>
                      <a:srgbClr val="FFFFFF"/>
                    </a:highlight>
                    <a:latin typeface="Söhne"/>
                  </a:rPr>
                  <a:t>[click] </a:t>
                </a:r>
                <a:r>
                  <a:rPr lang="en-US" altLang="zh-CN" b="0" i="0" dirty="0" err="1">
                    <a:solidFill>
                      <a:srgbClr val="0D0D0D"/>
                    </a:solidFill>
                    <a:effectLst/>
                    <a:highlight>
                      <a:srgbClr val="FFFFFF"/>
                    </a:highlight>
                    <a:latin typeface="Söhne"/>
                  </a:rPr>
                  <a:t>oema</a:t>
                </a:r>
                <a:r>
                  <a:rPr lang="en-US" altLang="zh-CN" b="0" i="0" dirty="0">
                    <a:solidFill>
                      <a:srgbClr val="0D0D0D"/>
                    </a:solidFill>
                    <a:effectLst/>
                    <a:highlight>
                      <a:srgbClr val="FFFFFF"/>
                    </a:highlight>
                    <a:latin typeface="Söhne"/>
                  </a:rPr>
                  <a:t> measures the overall area change of the shape, and </a:t>
                </a:r>
                <a:r>
                  <a:rPr lang="en-US" altLang="zh-CN" b="0" i="0" dirty="0" err="1">
                    <a:solidFill>
                      <a:srgbClr val="0D0D0D"/>
                    </a:solidFill>
                    <a:effectLst/>
                    <a:highlight>
                      <a:srgbClr val="FFFFFF"/>
                    </a:highlight>
                    <a:latin typeface="Söhne"/>
                  </a:rPr>
                  <a:t>Insec</a:t>
                </a:r>
                <a:r>
                  <a:rPr lang="en-US" altLang="zh-CN" b="0" i="0" dirty="0">
                    <a:solidFill>
                      <a:srgbClr val="0D0D0D"/>
                    </a:solidFill>
                    <a:effectLst/>
                    <a:highlight>
                      <a:srgbClr val="FFFFFF"/>
                    </a:highlight>
                    <a:latin typeface="Söhne"/>
                  </a:rPr>
                  <a:t> quantifies potential self-intersections on the shape's contour.</a:t>
                </a:r>
                <a:endParaRPr lang="en-US" altLang="zh-CN" dirty="0">
                  <a:effectLst/>
                </a:endParaRPr>
              </a:p>
              <a:p>
                <a:endParaRPr lang="en-US" altLang="zh-CN" dirty="0">
                  <a:effectLst/>
                </a:endParaRPr>
              </a:p>
              <a:p>
                <a:br>
                  <a:rPr lang="en-US" altLang="zh-CN" b="0" i="0" dirty="0">
                    <a:solidFill>
                      <a:srgbClr val="000000"/>
                    </a:solidFill>
                    <a:effectLst/>
                    <a:highlight>
                      <a:srgbClr val="FFFFFF"/>
                    </a:highlight>
                    <a:latin typeface="Söhne"/>
                  </a:rPr>
                </a:br>
                <a:endParaRPr lang="zh-CN" altLang="en-US" dirty="0"/>
              </a:p>
            </p:txBody>
          </p:sp>
        </mc:Choice>
        <mc:Fallback xmlns="">
          <p:sp>
            <p:nvSpPr>
              <p:cNvPr id="3" name="备注占位符 2"/>
              <p:cNvSpPr>
                <a:spLocks noGrp="1"/>
              </p:cNvSpPr>
              <p:nvPr>
                <p:ph type="body" idx="1"/>
              </p:nvPr>
            </p:nvSpPr>
            <p:spPr/>
            <p:txBody>
              <a:bodyPr/>
              <a:lstStyle/>
              <a:p>
                <a:r>
                  <a:rPr lang="en-US" altLang="zh-CN" dirty="0">
                    <a:effectLst/>
                  </a:rPr>
                  <a:t>After the frame optimization is completed, </a:t>
                </a:r>
                <a:r>
                  <a:rPr lang="en-US" altLang="zh-CN" b="1" i="0" dirty="0">
                    <a:solidFill>
                      <a:srgbClr val="0D0D0D"/>
                    </a:solidFill>
                    <a:effectLst/>
                    <a:highlight>
                      <a:srgbClr val="FFFFFF"/>
                    </a:highlight>
                    <a:latin typeface="Söhne"/>
                  </a:rPr>
                  <a:t>[click] </a:t>
                </a:r>
                <a:r>
                  <a:rPr lang="en-US" altLang="zh-CN" dirty="0">
                    <a:effectLst/>
                  </a:rPr>
                  <a:t>we proceed with contour optimization.</a:t>
                </a:r>
              </a:p>
              <a:p>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Firstly, we need to merge the two shapes, </a:t>
                </a:r>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with a parameter lambda controlling the merging ratio.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We introduce </a:t>
                </a:r>
                <a:r>
                  <a:rPr lang="en-US" altLang="zh-CN" b="0" i="0" dirty="0" err="1">
                    <a:solidFill>
                      <a:srgbClr val="0D0D0D"/>
                    </a:solidFill>
                    <a:effectLst/>
                    <a:highlight>
                      <a:srgbClr val="FFFFFF"/>
                    </a:highlight>
                    <a:latin typeface="Söhne"/>
                  </a:rPr>
                  <a:t>Esim</a:t>
                </a:r>
                <a:r>
                  <a:rPr lang="en-US" altLang="zh-CN" b="0" i="0" dirty="0">
                    <a:solidFill>
                      <a:srgbClr val="0D0D0D"/>
                    </a:solidFill>
                    <a:effectLst/>
                    <a:highlight>
                      <a:srgbClr val="FFFFFF"/>
                    </a:highlight>
                    <a:latin typeface="Söhne"/>
                  </a:rPr>
                  <a:t> to measure similarity and </a:t>
                </a:r>
                <a:r>
                  <a:rPr lang="en-US" altLang="zh-CN" dirty="0"/>
                  <a:t>find the </a:t>
                </a:r>
                <a:r>
                  <a:rPr lang="zh-CN" altLang="en-US" i="0">
                    <a:latin typeface="Cambria Math" panose="02040503050406030204" pitchFamily="18" charset="0"/>
                    <a:ea typeface="微软雅黑" panose="020B0503020204020204" pitchFamily="34" charset="-122"/>
                    <a:cs typeface="Calibri" panose="020F0502020204030204" pitchFamily="34" charset="0"/>
                  </a:rPr>
                  <a:t>𝜆</a:t>
                </a:r>
                <a:r>
                  <a:rPr lang="en-US" altLang="zh-CN" i="0">
                    <a:latin typeface="Cambria Math" panose="02040503050406030204" pitchFamily="18" charset="0"/>
                    <a:ea typeface="微软雅黑" panose="020B0503020204020204" pitchFamily="34" charset="-122"/>
                    <a:cs typeface="Calibri" panose="020F0502020204030204" pitchFamily="34" charset="0"/>
                  </a:rPr>
                  <a:t>_</a:t>
                </a:r>
                <a:r>
                  <a:rPr lang="en-US" altLang="zh-CN" b="0" i="0">
                    <a:latin typeface="Cambria Math" panose="02040503050406030204" pitchFamily="18" charset="0"/>
                    <a:ea typeface="微软雅黑" panose="020B0503020204020204" pitchFamily="34" charset="-122"/>
                    <a:cs typeface="Calibri" panose="020F0502020204030204" pitchFamily="34" charset="0"/>
                  </a:rPr>
                  <a:t>𝑚𝑎𝑥</a:t>
                </a:r>
                <a:r>
                  <a:rPr lang="en-US" altLang="zh-CN" dirty="0"/>
                  <a:t> makes </a:t>
                </a:r>
                <a:r>
                  <a:rPr lang="en-US" altLang="zh-CN" i="0">
                    <a:latin typeface="Cambria Math" panose="02040503050406030204" pitchFamily="18" charset="0"/>
                    <a:ea typeface="微软雅黑" panose="020B0503020204020204" pitchFamily="34" charset="-122"/>
                    <a:cs typeface="Calibri" panose="020F0502020204030204" pitchFamily="34" charset="0"/>
                  </a:rPr>
                  <a:t>𝑆_</a:t>
                </a:r>
                <a:r>
                  <a:rPr lang="en-US" altLang="zh-CN" b="0" i="0">
                    <a:latin typeface="Cambria Math" panose="02040503050406030204" pitchFamily="18" charset="0"/>
                    <a:ea typeface="微软雅黑" panose="020B0503020204020204" pitchFamily="34" charset="-122"/>
                    <a:cs typeface="Calibri" panose="020F0502020204030204" pitchFamily="34" charset="0"/>
                  </a:rPr>
                  <a:t>1^</a:t>
                </a:r>
                <a:r>
                  <a:rPr lang="en-US" altLang="zh-CN" i="0">
                    <a:latin typeface="Cambria Math" panose="02040503050406030204" pitchFamily="18" charset="0"/>
                    <a:ea typeface="微软雅黑" panose="020B0503020204020204" pitchFamily="34" charset="-122"/>
                    <a:cs typeface="Calibri" panose="020F0502020204030204" pitchFamily="34" charset="0"/>
                  </a:rPr>
                  <a:t>′′  </a:t>
                </a:r>
                <a:r>
                  <a:rPr lang="en-US" altLang="zh-CN" dirty="0"/>
                  <a:t>and </a:t>
                </a:r>
                <a:r>
                  <a:rPr lang="en-US" altLang="zh-CN" i="0">
                    <a:latin typeface="Cambria Math" panose="02040503050406030204" pitchFamily="18" charset="0"/>
                    <a:ea typeface="微软雅黑" panose="020B0503020204020204" pitchFamily="34" charset="-122"/>
                    <a:cs typeface="Calibri" panose="020F0502020204030204" pitchFamily="34" charset="0"/>
                  </a:rPr>
                  <a:t>𝑆_2^′′</a:t>
                </a:r>
                <a:r>
                  <a:rPr lang="en-US" altLang="zh-CN" dirty="0"/>
                  <a:t> to obtain the highest similarity with </a:t>
                </a:r>
                <a:r>
                  <a:rPr lang="en-US" altLang="zh-CN" b="0" i="0">
                    <a:latin typeface="Cambria Math" panose="02040503050406030204" pitchFamily="18" charset="0"/>
                    <a:ea typeface="微软雅黑" panose="020B0503020204020204" pitchFamily="34" charset="-122"/>
                    <a:cs typeface="Calibri" panose="020F0502020204030204" pitchFamily="34" charset="0"/>
                  </a:rPr>
                  <a:t>𝑆_1 </a:t>
                </a:r>
                <a:r>
                  <a:rPr lang="en-US" altLang="zh-CN" i="0">
                    <a:latin typeface="Cambria Math" panose="02040503050406030204" pitchFamily="18" charset="0"/>
                    <a:ea typeface="微软雅黑" panose="020B0503020204020204" pitchFamily="34" charset="-122"/>
                    <a:cs typeface="Calibri" panose="020F0502020204030204" pitchFamily="34" charset="0"/>
                  </a:rPr>
                  <a:t> </a:t>
                </a:r>
                <a:r>
                  <a:rPr lang="en-US" altLang="zh-CN" dirty="0"/>
                  <a:t>and </a:t>
                </a:r>
                <a:r>
                  <a:rPr lang="en-US" altLang="zh-CN" i="0">
                    <a:latin typeface="Cambria Math" panose="02040503050406030204" pitchFamily="18" charset="0"/>
                    <a:ea typeface="微软雅黑" panose="020B0503020204020204" pitchFamily="34" charset="-122"/>
                    <a:cs typeface="Calibri" panose="020F0502020204030204" pitchFamily="34" charset="0"/>
                  </a:rPr>
                  <a:t>𝑆_</a:t>
                </a:r>
                <a:r>
                  <a:rPr lang="en-US" altLang="zh-CN" b="0" i="0">
                    <a:latin typeface="Cambria Math" panose="02040503050406030204" pitchFamily="18" charset="0"/>
                    <a:ea typeface="微软雅黑" panose="020B0503020204020204" pitchFamily="34" charset="-122"/>
                    <a:cs typeface="Calibri" panose="020F0502020204030204" pitchFamily="34" charset="0"/>
                  </a:rPr>
                  <a:t>2</a:t>
                </a:r>
                <a:r>
                  <a:rPr lang="en-US" altLang="zh-CN" dirty="0"/>
                  <a:t>:</a:t>
                </a:r>
              </a:p>
              <a:p>
                <a:r>
                  <a:rPr lang="en-US" altLang="zh-CN" b="1" i="0" dirty="0">
                    <a:solidFill>
                      <a:srgbClr val="0D0D0D"/>
                    </a:solidFill>
                    <a:effectLst/>
                    <a:highlight>
                      <a:srgbClr val="FFFFFF"/>
                    </a:highlight>
                    <a:latin typeface="Söhne"/>
                  </a:rPr>
                  <a:t>[click]  here </a:t>
                </a:r>
                <a:r>
                  <a:rPr lang="en-US" altLang="zh-CN" b="0" i="0" dirty="0">
                    <a:solidFill>
                      <a:srgbClr val="0D0D0D"/>
                    </a:solidFill>
                    <a:effectLst/>
                    <a:highlight>
                      <a:srgbClr val="FFFFFF"/>
                    </a:highlight>
                    <a:latin typeface="Söhne"/>
                  </a:rPr>
                  <a:t>the sim function comprises three parts: </a:t>
                </a:r>
              </a:p>
              <a:p>
                <a:r>
                  <a:rPr lang="en-US" altLang="zh-CN" b="1" i="0" dirty="0">
                    <a:solidFill>
                      <a:srgbClr val="0D0D0D"/>
                    </a:solidFill>
                    <a:effectLst/>
                    <a:highlight>
                      <a:srgbClr val="FFFFFF"/>
                    </a:highlight>
                    <a:latin typeface="Söhne"/>
                  </a:rPr>
                  <a:t>[click] </a:t>
                </a:r>
                <a:r>
                  <a:rPr lang="en-US" altLang="zh-CN" b="0" i="0" dirty="0">
                    <a:solidFill>
                      <a:srgbClr val="0D0D0D"/>
                    </a:solidFill>
                    <a:effectLst/>
                    <a:highlight>
                      <a:srgbClr val="FFFFFF"/>
                    </a:highlight>
                    <a:latin typeface="Söhne"/>
                  </a:rPr>
                  <a:t>one from work 2 based on triangle area representation, </a:t>
                </a:r>
              </a:p>
              <a:p>
                <a:r>
                  <a:rPr lang="en-US" altLang="zh-CN" b="1" i="0" dirty="0">
                    <a:solidFill>
                      <a:srgbClr val="0D0D0D"/>
                    </a:solidFill>
                    <a:effectLst/>
                    <a:highlight>
                      <a:srgbClr val="FFFFFF"/>
                    </a:highlight>
                    <a:latin typeface="Söhne"/>
                  </a:rPr>
                  <a:t>[click] </a:t>
                </a:r>
                <a:r>
                  <a:rPr lang="en-US" altLang="zh-CN" b="0" i="0" dirty="0" err="1">
                    <a:solidFill>
                      <a:srgbClr val="0D0D0D"/>
                    </a:solidFill>
                    <a:effectLst/>
                    <a:highlight>
                      <a:srgbClr val="FFFFFF"/>
                    </a:highlight>
                    <a:latin typeface="Söhne"/>
                  </a:rPr>
                  <a:t>oema</a:t>
                </a:r>
                <a:r>
                  <a:rPr lang="en-US" altLang="zh-CN" b="0" i="0" dirty="0">
                    <a:solidFill>
                      <a:srgbClr val="0D0D0D"/>
                    </a:solidFill>
                    <a:effectLst/>
                    <a:highlight>
                      <a:srgbClr val="FFFFFF"/>
                    </a:highlight>
                    <a:latin typeface="Söhne"/>
                  </a:rPr>
                  <a:t> measures the overall area change of the shape, and </a:t>
                </a:r>
                <a:r>
                  <a:rPr lang="en-US" altLang="zh-CN" b="0" i="0" dirty="0" err="1">
                    <a:solidFill>
                      <a:srgbClr val="0D0D0D"/>
                    </a:solidFill>
                    <a:effectLst/>
                    <a:highlight>
                      <a:srgbClr val="FFFFFF"/>
                    </a:highlight>
                    <a:latin typeface="Söhne"/>
                  </a:rPr>
                  <a:t>Insec</a:t>
                </a:r>
                <a:r>
                  <a:rPr lang="en-US" altLang="zh-CN" b="0" i="0" dirty="0">
                    <a:solidFill>
                      <a:srgbClr val="0D0D0D"/>
                    </a:solidFill>
                    <a:effectLst/>
                    <a:highlight>
                      <a:srgbClr val="FFFFFF"/>
                    </a:highlight>
                    <a:latin typeface="Söhne"/>
                  </a:rPr>
                  <a:t> quantifies potential self-intersections on the shape's contour.</a:t>
                </a:r>
                <a:endParaRPr lang="en-US" altLang="zh-CN" dirty="0">
                  <a:effectLst/>
                </a:endParaRPr>
              </a:p>
              <a:p>
                <a:endParaRPr lang="en-US" altLang="zh-CN" dirty="0">
                  <a:effectLst/>
                </a:endParaRPr>
              </a:p>
              <a:p>
                <a:br>
                  <a:rPr lang="en-US" altLang="zh-CN" b="0" i="0" dirty="0">
                    <a:solidFill>
                      <a:srgbClr val="000000"/>
                    </a:solidFill>
                    <a:effectLst/>
                    <a:highlight>
                      <a:srgbClr val="FFFFFF"/>
                    </a:highlight>
                    <a:latin typeface="Söhne"/>
                  </a:rPr>
                </a:br>
                <a:endParaRPr lang="zh-CN" altLang="en-US" dirty="0"/>
              </a:p>
            </p:txBody>
          </p:sp>
        </mc:Fallback>
      </mc:AlternateContent>
      <p:sp>
        <p:nvSpPr>
          <p:cNvPr id="4" name="灯片编号占位符 3"/>
          <p:cNvSpPr>
            <a:spLocks noGrp="1"/>
          </p:cNvSpPr>
          <p:nvPr>
            <p:ph type="sldNum" sz="quarter" idx="5"/>
          </p:nvPr>
        </p:nvSpPr>
        <p:spPr/>
        <p:txBody>
          <a:bodyPr/>
          <a:lstStyle/>
          <a:p>
            <a:fld id="{DED8D5D4-170A-8840-BF54-E945A93B1DAC}" type="slidenum">
              <a:rPr lang="en-US" smtClean="0"/>
              <a:t>19</a:t>
            </a:fld>
            <a:endParaRPr lang="en-US"/>
          </a:p>
        </p:txBody>
      </p:sp>
    </p:spTree>
    <p:extLst>
      <p:ext uri="{BB962C8B-B14F-4D97-AF65-F5344CB8AC3E}">
        <p14:creationId xmlns:p14="http://schemas.microsoft.com/office/powerpoint/2010/main" val="1489768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1" i="0" dirty="0">
                <a:solidFill>
                  <a:srgbClr val="0D0D0D"/>
                </a:solidFill>
                <a:effectLst/>
                <a:latin typeface="Söhne"/>
              </a:rPr>
              <a:t>[Click]</a:t>
            </a:r>
            <a:r>
              <a:rPr lang="en-US" altLang="zh-CN" b="0" i="0" dirty="0">
                <a:solidFill>
                  <a:srgbClr val="0D0D0D"/>
                </a:solidFill>
                <a:effectLst/>
                <a:latin typeface="Söhne"/>
              </a:rPr>
              <a:t> Auxetic materials generally exhibit negative Poisson's ratio properties. </a:t>
            </a:r>
          </a:p>
          <a:p>
            <a:r>
              <a:rPr lang="en-US" altLang="zh-CN" b="0" i="0" dirty="0">
                <a:solidFill>
                  <a:srgbClr val="0D0D0D"/>
                </a:solidFill>
                <a:effectLst/>
                <a:latin typeface="Söhne"/>
              </a:rPr>
              <a:t>When subjected to impact loads, traditional materials are separated on both sides while </a:t>
            </a:r>
            <a:r>
              <a:rPr lang="en-US" altLang="zh-CN" b="0" i="0" dirty="0">
                <a:solidFill>
                  <a:srgbClr val="0D0D0D"/>
                </a:solidFill>
                <a:effectLst/>
                <a:highlight>
                  <a:srgbClr val="FFFFFF"/>
                </a:highlight>
                <a:latin typeface="Söhne"/>
              </a:rPr>
              <a:t>auxetic materials experience an increase in material density, enhanced compressive resistance, and higher hardness </a:t>
            </a:r>
            <a:r>
              <a:rPr lang="en-US" altLang="zh-CN" b="0" i="0" dirty="0">
                <a:solidFill>
                  <a:srgbClr val="0D0D0D"/>
                </a:solidFill>
                <a:effectLst/>
                <a:latin typeface="Söhne"/>
              </a:rPr>
              <a:t>than traditional materials. </a:t>
            </a:r>
          </a:p>
          <a:p>
            <a:r>
              <a:rPr lang="en-US" altLang="zh-CN" b="1" i="0">
                <a:solidFill>
                  <a:srgbClr val="0D0D0D"/>
                </a:solidFill>
                <a:effectLst/>
                <a:latin typeface="Söhne"/>
              </a:rPr>
              <a:t>[Click] </a:t>
            </a:r>
            <a:r>
              <a:rPr lang="en-US" altLang="zh-CN" b="0" i="0">
                <a:solidFill>
                  <a:srgbClr val="0D0D0D"/>
                </a:solidFill>
                <a:effectLst/>
                <a:highlight>
                  <a:srgbClr val="FFFFFF"/>
                </a:highlight>
                <a:latin typeface="Söhne"/>
              </a:rPr>
              <a:t>Auxetic materials have wide applications in various fields, providing functions such as impact resistance, shock absorption, and fixation</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a:t>
            </a:fld>
            <a:endParaRPr lang="en-US"/>
          </a:p>
        </p:txBody>
      </p:sp>
    </p:spTree>
    <p:extLst>
      <p:ext uri="{BB962C8B-B14F-4D97-AF65-F5344CB8AC3E}">
        <p14:creationId xmlns:p14="http://schemas.microsoft.com/office/powerpoint/2010/main" val="1804120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highlight>
                  <a:srgbClr val="FFFFFF"/>
                </a:highlight>
                <a:latin typeface="Arial" panose="020B0604020202020204" pitchFamily="34" charset="0"/>
              </a:rPr>
              <a:t>We detect each collided pair </a:t>
            </a:r>
            <a:r>
              <a:rPr lang="en-US" altLang="zh-CN" b="0" i="0" dirty="0" err="1">
                <a:effectLst/>
                <a:highlight>
                  <a:srgbClr val="FFFFFF"/>
                </a:highlight>
                <a:latin typeface="Arial" panose="020B0604020202020204" pitchFamily="34" charset="0"/>
              </a:rPr>
              <a:t>CPi</a:t>
            </a:r>
            <a:r>
              <a:rPr lang="en-US" altLang="zh-CN" b="0" i="0" dirty="0">
                <a:effectLst/>
                <a:highlight>
                  <a:srgbClr val="FFFFFF"/>
                </a:highlight>
                <a:latin typeface="Arial" panose="020B0604020202020204" pitchFamily="34" charset="0"/>
              </a:rPr>
              <a:t>(</a:t>
            </a: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 pir ) of points </a:t>
            </a: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 and pir , calculate the angle </a:t>
            </a:r>
            <a:r>
              <a:rPr lang="en-US" altLang="zh-CN" b="0" i="0" dirty="0" err="1">
                <a:effectLst/>
                <a:highlight>
                  <a:srgbClr val="FFFFFF"/>
                </a:highlight>
                <a:latin typeface="Arial" panose="020B0604020202020204" pitchFamily="34" charset="0"/>
              </a:rPr>
              <a:t>θi</a:t>
            </a:r>
            <a:r>
              <a:rPr lang="en-US" altLang="zh-CN" b="0" i="0" dirty="0">
                <a:effectLst/>
                <a:highlight>
                  <a:srgbClr val="FFFFFF"/>
                </a:highlight>
                <a:latin typeface="Arial" panose="020B0604020202020204" pitchFamily="34" charset="0"/>
              </a:rPr>
              <a:t> between their connecting line and the tangent line at</a:t>
            </a:r>
            <a:br>
              <a:rPr lang="en-US" altLang="zh-CN" dirty="0"/>
            </a:b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 then rotate this pair </a:t>
            </a:r>
            <a:r>
              <a:rPr lang="en-US" altLang="zh-CN" b="0" i="0" dirty="0" err="1">
                <a:effectLst/>
                <a:highlight>
                  <a:srgbClr val="FFFFFF"/>
                </a:highlight>
                <a:latin typeface="Arial" panose="020B0604020202020204" pitchFamily="34" charset="0"/>
              </a:rPr>
              <a:t>CPi</a:t>
            </a:r>
            <a:r>
              <a:rPr lang="en-US" altLang="zh-CN" b="0" i="0" dirty="0">
                <a:effectLst/>
                <a:highlight>
                  <a:srgbClr val="FFFFFF"/>
                </a:highlight>
                <a:latin typeface="Arial" panose="020B0604020202020204" pitchFamily="34" charset="0"/>
              </a:rPr>
              <a:t> and its </a:t>
            </a:r>
            <a:r>
              <a:rPr lang="en-US" altLang="zh-CN" b="0" i="0" dirty="0" err="1">
                <a:effectLst/>
                <a:highlight>
                  <a:srgbClr val="FFFFFF"/>
                </a:highlight>
                <a:latin typeface="Arial" panose="020B0604020202020204" pitchFamily="34" charset="0"/>
              </a:rPr>
              <a:t>neighbour</a:t>
            </a:r>
            <a:r>
              <a:rPr lang="en-US" altLang="zh-CN" b="0" i="0" dirty="0">
                <a:effectLst/>
                <a:highlight>
                  <a:srgbClr val="FFFFFF"/>
                </a:highlight>
                <a:latin typeface="Arial" panose="020B0604020202020204" pitchFamily="34" charset="0"/>
              </a:rPr>
              <a:t> pairs </a:t>
            </a:r>
            <a:r>
              <a:rPr lang="en-US" altLang="zh-CN" b="0" i="0" dirty="0" err="1">
                <a:effectLst/>
                <a:highlight>
                  <a:srgbClr val="FFFFFF"/>
                </a:highlight>
                <a:latin typeface="Arial" panose="020B0604020202020204" pitchFamily="34" charset="0"/>
              </a:rPr>
              <a:t>CPi+t</a:t>
            </a:r>
            <a:r>
              <a:rPr lang="en-US" altLang="zh-CN" b="0" i="0" dirty="0">
                <a:effectLst/>
                <a:highlight>
                  <a:srgbClr val="FFFFFF"/>
                </a:highlight>
                <a:latin typeface="Arial" panose="020B0604020202020204" pitchFamily="34" charset="0"/>
              </a:rPr>
              <a:t> (</a:t>
            </a: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−t , </a:t>
            </a:r>
            <a:r>
              <a:rPr lang="en-US" altLang="zh-CN" b="0" i="0" dirty="0" err="1">
                <a:effectLst/>
                <a:highlight>
                  <a:srgbClr val="FFFFFF"/>
                </a:highlight>
                <a:latin typeface="Arial" panose="020B0604020202020204" pitchFamily="34" charset="0"/>
              </a:rPr>
              <a:t>pir+t</a:t>
            </a:r>
            <a:r>
              <a:rPr lang="en-US" altLang="zh-CN" b="0" i="0" dirty="0">
                <a:effectLst/>
                <a:highlight>
                  <a:srgbClr val="FFFFFF"/>
                </a:highlight>
                <a:latin typeface="Arial" panose="020B0604020202020204" pitchFamily="34" charset="0"/>
              </a:rPr>
              <a:t> ) around each pair’s medial point for a certain angle αt ∗ </a:t>
            </a:r>
            <a:r>
              <a:rPr lang="en-US" altLang="zh-CN" b="0" i="0" dirty="0" err="1">
                <a:effectLst/>
                <a:highlight>
                  <a:srgbClr val="FFFFFF"/>
                </a:highlight>
                <a:latin typeface="Arial" panose="020B0604020202020204" pitchFamily="34" charset="0"/>
              </a:rPr>
              <a:t>θi</a:t>
            </a:r>
            <a:r>
              <a:rPr lang="en-US" altLang="zh-CN" b="0" i="0" dirty="0">
                <a:effectLst/>
                <a:highlight>
                  <a:srgbClr val="FFFFFF"/>
                </a:highlight>
                <a:latin typeface="Arial" panose="020B0604020202020204" pitchFamily="34" charset="0"/>
              </a:rPr>
              <a:t>, and αt decreases</a:t>
            </a:r>
            <a:br>
              <a:rPr lang="en-US" altLang="zh-CN" dirty="0"/>
            </a:br>
            <a:r>
              <a:rPr lang="en-US" altLang="zh-CN" b="0" i="0" dirty="0">
                <a:effectLst/>
                <a:highlight>
                  <a:srgbClr val="FFFFFF"/>
                </a:highlight>
                <a:latin typeface="Arial" panose="020B0604020202020204" pitchFamily="34" charset="0"/>
              </a:rPr>
              <a:t>as t increases. The algorithm stops when there are no more colliding points on the edge or the number of iterations reaches the upper limit</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20</a:t>
            </a:fld>
            <a:endParaRPr lang="en-US"/>
          </a:p>
        </p:txBody>
      </p:sp>
    </p:spTree>
    <p:extLst>
      <p:ext uri="{BB962C8B-B14F-4D97-AF65-F5344CB8AC3E}">
        <p14:creationId xmlns:p14="http://schemas.microsoft.com/office/powerpoint/2010/main" val="36357081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highlight>
                  <a:srgbClr val="FFFFFF"/>
                </a:highlight>
                <a:latin typeface="Arial" panose="020B0604020202020204" pitchFamily="34" charset="0"/>
              </a:rPr>
              <a:t>When deploying our structure, obstructing may arise on the other side of neighboring edges or even opposite edges.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highlight>
                  <a:srgbClr val="FFFFFF"/>
                </a:highlight>
                <a:latin typeface="Arial" panose="020B0604020202020204" pitchFamily="34" charset="0"/>
              </a:rPr>
              <a:t>To detect potential collisions among these edges, we check if length(C1 p1) + length(C3 p2) is always smaller than the length(C1C3), i.e., length(C1 p1) + length(C3 p2) &lt; 2a cos θ, which guarantee that no collision will occur.</a:t>
            </a:r>
            <a:br>
              <a:rPr lang="en-US" altLang="zh-CN" dirty="0"/>
            </a:br>
            <a:r>
              <a:rPr lang="en-US" altLang="zh-CN" b="0" i="0" dirty="0">
                <a:effectLst/>
                <a:highlight>
                  <a:srgbClr val="FFFFFF"/>
                </a:highlight>
                <a:latin typeface="Arial" panose="020B0604020202020204" pitchFamily="34" charset="0"/>
              </a:rPr>
              <a:t>it is difficult to optimize simultaneously to ensure minimal loss of shape features while completely avoiding</a:t>
            </a:r>
            <a:br>
              <a:rPr lang="en-US" altLang="zh-CN" dirty="0"/>
            </a:br>
            <a:r>
              <a:rPr lang="en-US" altLang="zh-CN" b="0" i="0" dirty="0">
                <a:effectLst/>
                <a:highlight>
                  <a:srgbClr val="FFFFFF"/>
                </a:highlight>
                <a:latin typeface="Arial" panose="020B0604020202020204" pitchFamily="34" charset="0"/>
              </a:rPr>
              <a:t>collisions.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highlight>
                  <a:srgbClr val="FFFFFF"/>
                </a:highlight>
                <a:latin typeface="Arial" panose="020B0604020202020204" pitchFamily="34" charset="0"/>
              </a:rPr>
              <a:t>To address this issue, we have developed a user interface (UI) that provides an intuitive solution for optimization of these edges while also better preserving boundary features.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21</a:t>
            </a:fld>
            <a:endParaRPr lang="en-US"/>
          </a:p>
        </p:txBody>
      </p:sp>
    </p:spTree>
    <p:extLst>
      <p:ext uri="{BB962C8B-B14F-4D97-AF65-F5344CB8AC3E}">
        <p14:creationId xmlns:p14="http://schemas.microsoft.com/office/powerpoint/2010/main" val="26753620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err="1">
                <a:effectLst/>
                <a:highlight>
                  <a:srgbClr val="FFFFFF"/>
                </a:highlight>
                <a:latin typeface="Arial" panose="020B0604020202020204" pitchFamily="34" charset="0"/>
              </a:rPr>
              <a:t>Grima</a:t>
            </a:r>
            <a:r>
              <a:rPr lang="en-US" altLang="zh-CN" b="0" i="0" dirty="0">
                <a:effectLst/>
                <a:highlight>
                  <a:srgbClr val="FFFFFF"/>
                </a:highlight>
                <a:latin typeface="Arial" panose="020B0604020202020204" pitchFamily="34" charset="0"/>
              </a:rPr>
              <a:t> had established the formulas for calculating negative Poisson’s ratio values </a:t>
            </a:r>
            <a:r>
              <a:rPr lang="en-US" altLang="zh-CN" b="0" i="0">
                <a:effectLst/>
                <a:highlight>
                  <a:srgbClr val="FFFFFF"/>
                </a:highlight>
                <a:latin typeface="Arial" panose="020B0604020202020204" pitchFamily="34" charset="0"/>
              </a:rPr>
              <a:t>of rotating rigid </a:t>
            </a:r>
            <a:r>
              <a:rPr lang="en-US" altLang="zh-CN" b="0" i="0" dirty="0">
                <a:effectLst/>
                <a:highlight>
                  <a:srgbClr val="FFFFFF"/>
                </a:highlight>
                <a:latin typeface="Arial" panose="020B0604020202020204" pitchFamily="34" charset="0"/>
              </a:rPr>
              <a:t>structures with anchor frames shaped as rectangles, rhombuses, and parallelograms.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22</a:t>
            </a:fld>
            <a:endParaRPr lang="en-US"/>
          </a:p>
        </p:txBody>
      </p:sp>
    </p:spTree>
    <p:extLst>
      <p:ext uri="{BB962C8B-B14F-4D97-AF65-F5344CB8AC3E}">
        <p14:creationId xmlns:p14="http://schemas.microsoft.com/office/powerpoint/2010/main" val="5999275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this paper mainly focuses on the structural properties during the "shrink-expand" phase. </a:t>
            </a:r>
          </a:p>
          <a:p>
            <a:r>
              <a:rPr lang="en-US" altLang="zh-CN" b="0" i="0" dirty="0">
                <a:solidFill>
                  <a:srgbClr val="0D0D0D"/>
                </a:solidFill>
                <a:effectLst/>
                <a:highlight>
                  <a:srgbClr val="FFFFFF"/>
                </a:highlight>
                <a:latin typeface="Söhne"/>
              </a:rPr>
              <a:t>For ease of selection, validation, and comparison, this chapter calculates the strain values of the structure at both the initial state and a certain moment during the unfolding process, and presents visual results. </a:t>
            </a:r>
          </a:p>
          <a:p>
            <a:endParaRPr lang="en-US" altLang="zh-CN" sz="1200" b="0" i="0" u="none" strike="noStrike" kern="1200" baseline="0" dirty="0">
              <a:solidFill>
                <a:srgbClr val="0D0D0D"/>
              </a:solidFill>
              <a:effectLst/>
              <a:highlight>
                <a:srgbClr val="FFFFFF"/>
              </a:highlight>
              <a:latin typeface="Söhne"/>
              <a:ea typeface="+mn-ea"/>
              <a:cs typeface="+mn-cs"/>
            </a:endParaRPr>
          </a:p>
          <a:p>
            <a:r>
              <a:rPr lang="zh-CN" altLang="en-US" sz="1200" b="0" i="0" u="none" strike="noStrike" kern="1200" baseline="0" dirty="0">
                <a:solidFill>
                  <a:schemeClr val="tx1"/>
                </a:solidFill>
                <a:latin typeface="+mn-lt"/>
                <a:ea typeface="+mn-ea"/>
                <a:cs typeface="+mn-cs"/>
              </a:rPr>
              <a:t>此外，本文的结构受限于边界轮廓的对应问题，无法产生同样的“收缩</a:t>
            </a:r>
            <a:r>
              <a:rPr lang="en-US" altLang="zh-CN" sz="1200" b="0" i="0" u="none" strike="noStrike" kern="1200" baseline="0" dirty="0">
                <a:solidFill>
                  <a:schemeClr val="tx1"/>
                </a:solidFill>
                <a:latin typeface="+mn-lt"/>
                <a:ea typeface="+mn-ea"/>
                <a:cs typeface="+mn-cs"/>
              </a:rPr>
              <a:t>—</a:t>
            </a:r>
            <a:r>
              <a:rPr lang="zh-CN" altLang="en-US" sz="1200" b="0" i="0" u="none" strike="noStrike" kern="1200" baseline="0" dirty="0">
                <a:solidFill>
                  <a:schemeClr val="tx1"/>
                </a:solidFill>
                <a:latin typeface="+mn-lt"/>
                <a:ea typeface="+mn-ea"/>
                <a:cs typeface="+mn-cs"/>
              </a:rPr>
              <a:t>展开</a:t>
            </a:r>
            <a:r>
              <a:rPr lang="en-US" altLang="zh-CN" sz="1200" b="0" i="0" u="none" strike="noStrike" kern="1200" baseline="0" dirty="0">
                <a:solidFill>
                  <a:schemeClr val="tx1"/>
                </a:solidFill>
                <a:latin typeface="+mn-lt"/>
                <a:ea typeface="+mn-ea"/>
                <a:cs typeface="+mn-cs"/>
              </a:rPr>
              <a:t>—</a:t>
            </a:r>
            <a:r>
              <a:rPr lang="zh-CN" altLang="en-US" sz="1200" b="0" i="0" u="none" strike="noStrike" kern="1200" baseline="0" dirty="0">
                <a:solidFill>
                  <a:schemeClr val="tx1"/>
                </a:solidFill>
                <a:latin typeface="+mn-lt"/>
                <a:ea typeface="+mn-ea"/>
                <a:cs typeface="+mn-cs"/>
              </a:rPr>
              <a:t>收缩”效果，因此本文主要研究“收缩</a:t>
            </a:r>
            <a:r>
              <a:rPr lang="en-US" altLang="zh-CN" sz="1200" b="0" i="0" u="none" strike="noStrike" kern="1200" baseline="0" dirty="0">
                <a:solidFill>
                  <a:schemeClr val="tx1"/>
                </a:solidFill>
                <a:latin typeface="+mn-lt"/>
                <a:ea typeface="+mn-ea"/>
                <a:cs typeface="+mn-cs"/>
              </a:rPr>
              <a:t>—</a:t>
            </a:r>
            <a:r>
              <a:rPr lang="zh-CN" altLang="en-US" sz="1200" b="0" i="0" u="none" strike="noStrike" kern="1200" baseline="0" dirty="0">
                <a:solidFill>
                  <a:schemeClr val="tx1"/>
                </a:solidFill>
                <a:latin typeface="+mn-lt"/>
                <a:ea typeface="+mn-ea"/>
                <a:cs typeface="+mn-cs"/>
              </a:rPr>
              <a:t>展开”这一阶段的结构性质。为了</a:t>
            </a:r>
          </a:p>
          <a:p>
            <a:r>
              <a:rPr lang="zh-CN" altLang="en-US" sz="1200" b="0" i="0" u="none" strike="noStrike" kern="1200" baseline="0" dirty="0">
                <a:solidFill>
                  <a:schemeClr val="tx1"/>
                </a:solidFill>
                <a:latin typeface="+mn-lt"/>
                <a:ea typeface="+mn-ea"/>
                <a:cs typeface="+mn-cs"/>
              </a:rPr>
              <a:t>便于选择、检验及比较，本章在展开过程中分别计算了结构在初始状态和某一时刻展开状态的应变值，并做了如图</a:t>
            </a:r>
            <a:r>
              <a:rPr lang="en-US" altLang="zh-CN" sz="1200" b="0" i="0" u="none" strike="noStrike" kern="1200" baseline="0" dirty="0">
                <a:solidFill>
                  <a:schemeClr val="tx1"/>
                </a:solidFill>
                <a:latin typeface="+mn-lt"/>
                <a:ea typeface="+mn-ea"/>
                <a:cs typeface="+mn-cs"/>
              </a:rPr>
              <a:t>3.13</a:t>
            </a:r>
            <a:r>
              <a:rPr lang="zh-CN" altLang="en-US" sz="1200" b="0" i="0" u="none" strike="noStrike" kern="1200" baseline="0" dirty="0">
                <a:solidFill>
                  <a:schemeClr val="tx1"/>
                </a:solidFill>
                <a:latin typeface="+mn-lt"/>
                <a:ea typeface="+mn-ea"/>
                <a:cs typeface="+mn-cs"/>
              </a:rPr>
              <a:t>所示的可视化结果</a:t>
            </a: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24</a:t>
            </a:fld>
            <a:endParaRPr lang="en-US"/>
          </a:p>
        </p:txBody>
      </p:sp>
    </p:spTree>
    <p:extLst>
      <p:ext uri="{BB962C8B-B14F-4D97-AF65-F5344CB8AC3E}">
        <p14:creationId xmlns:p14="http://schemas.microsoft.com/office/powerpoint/2010/main" val="2914378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effectLst/>
                <a:highlight>
                  <a:srgbClr val="FFFFFF"/>
                </a:highlight>
                <a:latin typeface="Arial" panose="020B0604020202020204" pitchFamily="34" charset="0"/>
              </a:rPr>
              <a:t>The first row displays the results of optimizing hand-drawn tessellations of Escher into auxetic structures. </a:t>
            </a:r>
          </a:p>
          <a:p>
            <a:r>
              <a:rPr lang="en-US" altLang="zh-CN" b="0" i="0" dirty="0">
                <a:effectLst/>
                <a:highlight>
                  <a:srgbClr val="FFFFFF"/>
                </a:highlight>
                <a:latin typeface="Arial" panose="020B0604020202020204" pitchFamily="34" charset="0"/>
              </a:rPr>
              <a:t>The subsequent rows show the results of optimizing tessellations generated from a single input pattern. </a:t>
            </a:r>
          </a:p>
          <a:p>
            <a:r>
              <a:rPr lang="en-US" altLang="zh-CN" b="0" i="0" dirty="0">
                <a:effectLst/>
                <a:highlight>
                  <a:srgbClr val="FFFFFF"/>
                </a:highlight>
                <a:latin typeface="Arial" panose="020B0604020202020204" pitchFamily="34" charset="0"/>
              </a:rPr>
              <a:t>It is evident that auxetic tessellations compromise the recognizability of geometric features. </a:t>
            </a:r>
          </a:p>
          <a:p>
            <a:r>
              <a:rPr lang="en-US" altLang="zh-CN" b="0" i="0" dirty="0">
                <a:effectLst/>
                <a:highlight>
                  <a:srgbClr val="FFFFFF"/>
                </a:highlight>
                <a:latin typeface="Arial" panose="020B0604020202020204" pitchFamily="34" charset="0"/>
              </a:rPr>
              <a:t>Therefore, we utilized AI drawing tools such as Runway and Stable Diffusion to assist us in designing textures, aiming to enhance both the aesthetic appeal and recognizability of the deployable tessellations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25</a:t>
            </a:fld>
            <a:endParaRPr lang="en-US"/>
          </a:p>
        </p:txBody>
      </p:sp>
    </p:spTree>
    <p:extLst>
      <p:ext uri="{BB962C8B-B14F-4D97-AF65-F5344CB8AC3E}">
        <p14:creationId xmlns:p14="http://schemas.microsoft.com/office/powerpoint/2010/main" val="41293875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Here is a statistical data display of the results mentioned above. </a:t>
            </a:r>
          </a:p>
          <a:p>
            <a:r>
              <a:rPr lang="en-US" altLang="zh-CN" b="0" i="0" dirty="0">
                <a:solidFill>
                  <a:srgbClr val="0D0D0D"/>
                </a:solidFill>
                <a:effectLst/>
                <a:highlight>
                  <a:srgbClr val="FFFFFF"/>
                </a:highlight>
                <a:latin typeface="Söhne"/>
              </a:rPr>
              <a:t>[click] The examples with larger CDD values often require longer optimization iteration times, but the processing time for all examples does not exceed 20 seconds.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27</a:t>
            </a:fld>
            <a:endParaRPr lang="en-US"/>
          </a:p>
        </p:txBody>
      </p:sp>
    </p:spTree>
    <p:extLst>
      <p:ext uri="{BB962C8B-B14F-4D97-AF65-F5344CB8AC3E}">
        <p14:creationId xmlns:p14="http://schemas.microsoft.com/office/powerpoint/2010/main" val="6234090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This figure illustrates the design of joints for large-scale units.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28</a:t>
            </a:fld>
            <a:endParaRPr lang="en-US"/>
          </a:p>
        </p:txBody>
      </p:sp>
    </p:spTree>
    <p:extLst>
      <p:ext uri="{BB962C8B-B14F-4D97-AF65-F5344CB8AC3E}">
        <p14:creationId xmlns:p14="http://schemas.microsoft.com/office/powerpoint/2010/main" val="5089805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br>
              <a:rPr lang="en-US" altLang="zh-CN" dirty="0"/>
            </a:br>
            <a:r>
              <a:rPr lang="en-US" altLang="zh-CN" b="0" i="0" dirty="0">
                <a:solidFill>
                  <a:srgbClr val="0D0D0D"/>
                </a:solidFill>
                <a:effectLst/>
                <a:highlight>
                  <a:srgbClr val="FFFFFF"/>
                </a:highlight>
                <a:latin typeface="Söhne"/>
              </a:rPr>
              <a:t>These are some fabrication examples that can fit developable surfaces.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29</a:t>
            </a:fld>
            <a:endParaRPr lang="en-US"/>
          </a:p>
        </p:txBody>
      </p:sp>
    </p:spTree>
    <p:extLst>
      <p:ext uri="{BB962C8B-B14F-4D97-AF65-F5344CB8AC3E}">
        <p14:creationId xmlns:p14="http://schemas.microsoft.com/office/powerpoint/2010/main" val="3163290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For the key to deploying at a small scale, we often retain its original connections and rely on the elasticity of the material at the rotation axis to unfold the structure. In traditional regular unit elongated structures, stress mainly concentrates at the connections. However, for complex shapes, stress can also accumulate in weak areas on the shape, so we need to appropriately reduce the width of the connections to disperse stress in weak areas.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30</a:t>
            </a:fld>
            <a:endParaRPr lang="en-US"/>
          </a:p>
        </p:txBody>
      </p:sp>
    </p:spTree>
    <p:extLst>
      <p:ext uri="{BB962C8B-B14F-4D97-AF65-F5344CB8AC3E}">
        <p14:creationId xmlns:p14="http://schemas.microsoft.com/office/powerpoint/2010/main" val="33450197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31</a:t>
            </a:fld>
            <a:endParaRPr lang="en-US"/>
          </a:p>
        </p:txBody>
      </p:sp>
    </p:spTree>
    <p:extLst>
      <p:ext uri="{BB962C8B-B14F-4D97-AF65-F5344CB8AC3E}">
        <p14:creationId xmlns:p14="http://schemas.microsoft.com/office/powerpoint/2010/main" val="12930701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solidFill>
                  <a:srgbClr val="0D0D0D"/>
                </a:solidFill>
                <a:effectLst/>
                <a:latin typeface="Söhne"/>
              </a:rPr>
              <a:t>Common types of auxetic structures include the following three: </a:t>
            </a:r>
            <a:r>
              <a:rPr lang="en-US" altLang="zh-CN" dirty="0"/>
              <a:t>Re-entrant Structure,</a:t>
            </a:r>
            <a:r>
              <a:rPr lang="zh-CN" altLang="en-US" dirty="0"/>
              <a:t> </a:t>
            </a:r>
            <a:r>
              <a:rPr lang="en-US" altLang="zh-CN" dirty="0"/>
              <a:t>Chiral Structure and Rotating (semi-)rigid structure</a:t>
            </a: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zh-CN" altLang="en-US" dirty="0"/>
          </a:p>
          <a:p>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3</a:t>
            </a:fld>
            <a:endParaRPr lang="en-US"/>
          </a:p>
        </p:txBody>
      </p:sp>
    </p:spTree>
    <p:extLst>
      <p:ext uri="{BB962C8B-B14F-4D97-AF65-F5344CB8AC3E}">
        <p14:creationId xmlns:p14="http://schemas.microsoft.com/office/powerpoint/2010/main" val="17971090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Here are some other fabrication results.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34</a:t>
            </a:fld>
            <a:endParaRPr lang="en-US"/>
          </a:p>
        </p:txBody>
      </p:sp>
    </p:spTree>
    <p:extLst>
      <p:ext uri="{BB962C8B-B14F-4D97-AF65-F5344CB8AC3E}">
        <p14:creationId xmlns:p14="http://schemas.microsoft.com/office/powerpoint/2010/main" val="24263410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0" i="0" dirty="0">
                <a:effectLst/>
                <a:highlight>
                  <a:srgbClr val="FFFFFF"/>
                </a:highlight>
                <a:latin typeface="Arial" panose="020B0604020202020204" pitchFamily="34" charset="0"/>
              </a:rPr>
              <a:t>We detect each collided pair </a:t>
            </a:r>
            <a:r>
              <a:rPr lang="en-US" altLang="zh-CN" b="0" i="0" dirty="0" err="1">
                <a:effectLst/>
                <a:highlight>
                  <a:srgbClr val="FFFFFF"/>
                </a:highlight>
                <a:latin typeface="Arial" panose="020B0604020202020204" pitchFamily="34" charset="0"/>
              </a:rPr>
              <a:t>CPi</a:t>
            </a:r>
            <a:r>
              <a:rPr lang="en-US" altLang="zh-CN" b="0" i="0" dirty="0">
                <a:effectLst/>
                <a:highlight>
                  <a:srgbClr val="FFFFFF"/>
                </a:highlight>
                <a:latin typeface="Arial" panose="020B0604020202020204" pitchFamily="34" charset="0"/>
              </a:rPr>
              <a:t>(</a:t>
            </a: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 pir ) of points </a:t>
            </a: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 and pir , calculate the angle </a:t>
            </a:r>
            <a:r>
              <a:rPr lang="en-US" altLang="zh-CN" b="0" i="0" dirty="0" err="1">
                <a:effectLst/>
                <a:highlight>
                  <a:srgbClr val="FFFFFF"/>
                </a:highlight>
                <a:latin typeface="Arial" panose="020B0604020202020204" pitchFamily="34" charset="0"/>
              </a:rPr>
              <a:t>θi</a:t>
            </a:r>
            <a:r>
              <a:rPr lang="en-US" altLang="zh-CN" b="0" i="0" dirty="0">
                <a:effectLst/>
                <a:highlight>
                  <a:srgbClr val="FFFFFF"/>
                </a:highlight>
                <a:latin typeface="Arial" panose="020B0604020202020204" pitchFamily="34" charset="0"/>
              </a:rPr>
              <a:t> between their connecting line and the tangent line at</a:t>
            </a:r>
            <a:br>
              <a:rPr lang="en-US" altLang="zh-CN" dirty="0"/>
            </a:b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 then rotate this pair </a:t>
            </a:r>
            <a:r>
              <a:rPr lang="en-US" altLang="zh-CN" b="0" i="0" dirty="0" err="1">
                <a:effectLst/>
                <a:highlight>
                  <a:srgbClr val="FFFFFF"/>
                </a:highlight>
                <a:latin typeface="Arial" panose="020B0604020202020204" pitchFamily="34" charset="0"/>
              </a:rPr>
              <a:t>CPi</a:t>
            </a:r>
            <a:r>
              <a:rPr lang="en-US" altLang="zh-CN" b="0" i="0" dirty="0">
                <a:effectLst/>
                <a:highlight>
                  <a:srgbClr val="FFFFFF"/>
                </a:highlight>
                <a:latin typeface="Arial" panose="020B0604020202020204" pitchFamily="34" charset="0"/>
              </a:rPr>
              <a:t> and its </a:t>
            </a:r>
            <a:r>
              <a:rPr lang="en-US" altLang="zh-CN" b="0" i="0" dirty="0" err="1">
                <a:effectLst/>
                <a:highlight>
                  <a:srgbClr val="FFFFFF"/>
                </a:highlight>
                <a:latin typeface="Arial" panose="020B0604020202020204" pitchFamily="34" charset="0"/>
              </a:rPr>
              <a:t>neighbour</a:t>
            </a:r>
            <a:r>
              <a:rPr lang="en-US" altLang="zh-CN" b="0" i="0" dirty="0">
                <a:effectLst/>
                <a:highlight>
                  <a:srgbClr val="FFFFFF"/>
                </a:highlight>
                <a:latin typeface="Arial" panose="020B0604020202020204" pitchFamily="34" charset="0"/>
              </a:rPr>
              <a:t> pairs </a:t>
            </a:r>
            <a:r>
              <a:rPr lang="en-US" altLang="zh-CN" b="0" i="0" dirty="0" err="1">
                <a:effectLst/>
                <a:highlight>
                  <a:srgbClr val="FFFFFF"/>
                </a:highlight>
                <a:latin typeface="Arial" panose="020B0604020202020204" pitchFamily="34" charset="0"/>
              </a:rPr>
              <a:t>CPi+t</a:t>
            </a:r>
            <a:r>
              <a:rPr lang="en-US" altLang="zh-CN" b="0" i="0" dirty="0">
                <a:effectLst/>
                <a:highlight>
                  <a:srgbClr val="FFFFFF"/>
                </a:highlight>
                <a:latin typeface="Arial" panose="020B0604020202020204" pitchFamily="34" charset="0"/>
              </a:rPr>
              <a:t> (</a:t>
            </a:r>
            <a:r>
              <a:rPr lang="en-US" altLang="zh-CN" b="0" i="0" dirty="0" err="1">
                <a:effectLst/>
                <a:highlight>
                  <a:srgbClr val="FFFFFF"/>
                </a:highlight>
                <a:latin typeface="Arial" panose="020B0604020202020204" pitchFamily="34" charset="0"/>
              </a:rPr>
              <a:t>pil</a:t>
            </a:r>
            <a:r>
              <a:rPr lang="en-US" altLang="zh-CN" b="0" i="0" dirty="0">
                <a:effectLst/>
                <a:highlight>
                  <a:srgbClr val="FFFFFF"/>
                </a:highlight>
                <a:latin typeface="Arial" panose="020B0604020202020204" pitchFamily="34" charset="0"/>
              </a:rPr>
              <a:t>−t , </a:t>
            </a:r>
            <a:r>
              <a:rPr lang="en-US" altLang="zh-CN" b="0" i="0" dirty="0" err="1">
                <a:effectLst/>
                <a:highlight>
                  <a:srgbClr val="FFFFFF"/>
                </a:highlight>
                <a:latin typeface="Arial" panose="020B0604020202020204" pitchFamily="34" charset="0"/>
              </a:rPr>
              <a:t>pir+t</a:t>
            </a:r>
            <a:r>
              <a:rPr lang="en-US" altLang="zh-CN" b="0" i="0" dirty="0">
                <a:effectLst/>
                <a:highlight>
                  <a:srgbClr val="FFFFFF"/>
                </a:highlight>
                <a:latin typeface="Arial" panose="020B0604020202020204" pitchFamily="34" charset="0"/>
              </a:rPr>
              <a:t> ) around each pair’s medial point for a certain angle αt ∗ </a:t>
            </a:r>
            <a:r>
              <a:rPr lang="en-US" altLang="zh-CN" b="0" i="0" dirty="0" err="1">
                <a:effectLst/>
                <a:highlight>
                  <a:srgbClr val="FFFFFF"/>
                </a:highlight>
                <a:latin typeface="Arial" panose="020B0604020202020204" pitchFamily="34" charset="0"/>
              </a:rPr>
              <a:t>θi</a:t>
            </a:r>
            <a:r>
              <a:rPr lang="en-US" altLang="zh-CN" b="0" i="0" dirty="0">
                <a:effectLst/>
                <a:highlight>
                  <a:srgbClr val="FFFFFF"/>
                </a:highlight>
                <a:latin typeface="Arial" panose="020B0604020202020204" pitchFamily="34" charset="0"/>
              </a:rPr>
              <a:t>, and αt decreases</a:t>
            </a:r>
            <a:br>
              <a:rPr lang="en-US" altLang="zh-CN" dirty="0"/>
            </a:br>
            <a:r>
              <a:rPr lang="en-US" altLang="zh-CN" b="0" i="0" dirty="0">
                <a:effectLst/>
                <a:highlight>
                  <a:srgbClr val="FFFFFF"/>
                </a:highlight>
                <a:latin typeface="Arial" panose="020B0604020202020204" pitchFamily="34" charset="0"/>
              </a:rPr>
              <a:t>as t increases. The algorithm stops when there are no more colliding points on the edge or the number of iterations reaches the upper limit</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35</a:t>
            </a:fld>
            <a:endParaRPr lang="en-US"/>
          </a:p>
        </p:txBody>
      </p:sp>
    </p:spTree>
    <p:extLst>
      <p:ext uri="{BB962C8B-B14F-4D97-AF65-F5344CB8AC3E}">
        <p14:creationId xmlns:p14="http://schemas.microsoft.com/office/powerpoint/2010/main" val="2218870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highlight>
                  <a:srgbClr val="FFFFFF"/>
                </a:highlight>
                <a:latin typeface="Söhne"/>
              </a:rPr>
              <a:t>In these three structures, the rotating rigid structure have clear deformation patterns and maintains unit shape unchanged. </a:t>
            </a:r>
          </a:p>
          <a:p>
            <a:r>
              <a:rPr lang="en-US" altLang="zh-CN" b="0" i="0" dirty="0">
                <a:solidFill>
                  <a:srgbClr val="0D0D0D"/>
                </a:solidFill>
                <a:effectLst/>
                <a:highlight>
                  <a:srgbClr val="FFFFFF"/>
                </a:highlight>
                <a:latin typeface="Söhne"/>
              </a:rPr>
              <a:t>[click] Our goal is to expand a single shape into dual shapes with meaningful contours, then the structures are </a:t>
            </a:r>
          </a:p>
          <a:p>
            <a:r>
              <a:rPr lang="en-US" altLang="zh-CN" b="0" i="0" dirty="0">
                <a:solidFill>
                  <a:srgbClr val="0D0D0D"/>
                </a:solidFill>
                <a:effectLst/>
                <a:highlight>
                  <a:srgbClr val="FFFFFF"/>
                </a:highlight>
                <a:latin typeface="Söhne"/>
              </a:rPr>
              <a:t>[click] cut by the red line and </a:t>
            </a:r>
          </a:p>
          <a:p>
            <a:r>
              <a:rPr lang="en-US" altLang="zh-CN" b="0" i="0" dirty="0">
                <a:solidFill>
                  <a:srgbClr val="0D0D0D"/>
                </a:solidFill>
                <a:effectLst/>
                <a:highlight>
                  <a:srgbClr val="FFFFFF"/>
                </a:highlight>
                <a:latin typeface="Söhne"/>
              </a:rPr>
              <a:t>[click] deployed from a closed state, </a:t>
            </a:r>
          </a:p>
          <a:p>
            <a:r>
              <a:rPr lang="en-US" altLang="zh-CN" b="0" i="0" dirty="0">
                <a:solidFill>
                  <a:srgbClr val="0D0D0D"/>
                </a:solidFill>
                <a:effectLst/>
                <a:highlight>
                  <a:srgbClr val="FFFFFF"/>
                </a:highlight>
                <a:latin typeface="Söhne"/>
              </a:rPr>
              <a:t>[click] presenting the dual shapes.</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4</a:t>
            </a:fld>
            <a:endParaRPr lang="en-US"/>
          </a:p>
        </p:txBody>
      </p:sp>
    </p:spTree>
    <p:extLst>
      <p:ext uri="{BB962C8B-B14F-4D97-AF65-F5344CB8AC3E}">
        <p14:creationId xmlns:p14="http://schemas.microsoft.com/office/powerpoint/2010/main" val="3328252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latin typeface="Söhne"/>
              </a:rPr>
              <a:t>However, it is challenging to directly designing meaningful shapes for units while ensuring that they can deploy without colliding.</a:t>
            </a: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5</a:t>
            </a:fld>
            <a:endParaRPr lang="en-US"/>
          </a:p>
        </p:txBody>
      </p:sp>
    </p:spTree>
    <p:extLst>
      <p:ext uri="{BB962C8B-B14F-4D97-AF65-F5344CB8AC3E}">
        <p14:creationId xmlns:p14="http://schemas.microsoft.com/office/powerpoint/2010/main" val="14662574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备注占位符 2"/>
              <p:cNvSpPr>
                <a:spLocks noGrp="1"/>
              </p:cNvSpPr>
              <p:nvPr>
                <p:ph type="body" idx="1"/>
              </p:nvPr>
            </p:nvSpPr>
            <p:spPr/>
            <p:txBody>
              <a:bodyPr/>
              <a:lstStyle/>
              <a:p>
                <a:r>
                  <a:rPr lang="en-US" altLang="zh-CN" b="0" i="0" dirty="0">
                    <a:solidFill>
                      <a:srgbClr val="0D0D0D"/>
                    </a:solidFill>
                    <a:effectLst/>
                    <a:latin typeface="Söhne"/>
                  </a:rPr>
                  <a:t>Thus, we consider</a:t>
                </a:r>
              </a:p>
              <a:p>
                <a:r>
                  <a:rPr lang="en-US" altLang="zh-CN" b="1" i="0" dirty="0">
                    <a:solidFill>
                      <a:srgbClr val="0D0D0D"/>
                    </a:solidFill>
                    <a:effectLst/>
                    <a:latin typeface="Söhne"/>
                  </a:rPr>
                  <a:t>[click]</a:t>
                </a:r>
                <a:r>
                  <a:rPr lang="en-US" altLang="zh-CN" b="0" i="0" dirty="0">
                    <a:solidFill>
                      <a:srgbClr val="0D0D0D"/>
                    </a:solidFill>
                    <a:effectLst/>
                    <a:latin typeface="Söhne"/>
                  </a:rPr>
                  <a:t> inputting a dihedral Escher tessellation </a:t>
                </a:r>
                <a:r>
                  <a:rPr lang="en-US" altLang="zh-CN" dirty="0">
                    <a:ea typeface="微软雅黑" panose="020B0503020204020204" pitchFamily="34" charset="-122"/>
                    <a:cs typeface="Calibri" panose="020F0502020204030204" pitchFamily="34" charset="0"/>
                  </a:rPr>
                  <a:t>with </a:t>
                </a:r>
              </a:p>
              <a:p>
                <a:r>
                  <a:rPr lang="en-US" altLang="zh-CN" b="1" i="0" dirty="0">
                    <a:solidFill>
                      <a:srgbClr val="0D0D0D"/>
                    </a:solidFill>
                    <a:effectLst/>
                    <a:latin typeface="Söhne"/>
                  </a:rPr>
                  <a:t>[click]</a:t>
                </a:r>
                <a:r>
                  <a:rPr lang="en-US" altLang="zh-CN" b="0" i="0" dirty="0">
                    <a:solidFill>
                      <a:srgbClr val="0D0D0D"/>
                    </a:solidFill>
                    <a:effectLst/>
                    <a:latin typeface="Söhne"/>
                  </a:rPr>
                  <a:t> </a:t>
                </a:r>
                <a:r>
                  <a:rPr lang="en-US" altLang="zh-CN" dirty="0">
                    <a:ea typeface="微软雅黑" panose="020B0503020204020204" pitchFamily="34" charset="-122"/>
                    <a:cs typeface="Calibri" panose="020F0502020204030204" pitchFamily="34" charset="0"/>
                  </a:rPr>
                  <a:t>two shapes </a:t>
                </a:r>
                <a14:m>
                  <m:oMath xmlns:m="http://schemas.openxmlformats.org/officeDocument/2006/math">
                    <m:sSub>
                      <m:sSubPr>
                        <m:ctrlPr>
                          <a:rPr lang="en-US" altLang="zh-CN" b="1" i="1" kern="100" smtClean="0">
                            <a:solidFill>
                              <a:schemeClr val="tx1"/>
                            </a:solidFill>
                            <a:latin typeface="Cambria Math" panose="02040503050406030204" pitchFamily="18" charset="0"/>
                          </a:rPr>
                        </m:ctrlPr>
                      </m:sSubPr>
                      <m:e>
                        <m:r>
                          <a:rPr lang="en-US" altLang="zh-CN" b="1" i="1" kern="100">
                            <a:solidFill>
                              <a:schemeClr val="tx1"/>
                            </a:solidFill>
                            <a:latin typeface="Cambria Math" panose="02040503050406030204" pitchFamily="18" charset="0"/>
                          </a:rPr>
                          <m:t>𝑺</m:t>
                        </m:r>
                      </m:e>
                      <m:sub>
                        <m:r>
                          <a:rPr lang="en-US" altLang="zh-CN" b="1" i="1" kern="100">
                            <a:solidFill>
                              <a:schemeClr val="tx1"/>
                            </a:solidFill>
                            <a:latin typeface="Cambria Math" panose="02040503050406030204" pitchFamily="18" charset="0"/>
                          </a:rPr>
                          <m:t>𝟏</m:t>
                        </m:r>
                      </m:sub>
                    </m:sSub>
                  </m:oMath>
                </a14:m>
                <a:r>
                  <a:rPr lang="en-US" altLang="zh-CN" dirty="0">
                    <a:ea typeface="微软雅黑" panose="020B0503020204020204" pitchFamily="34" charset="-122"/>
                    <a:cs typeface="Calibri" panose="020F0502020204030204" pitchFamily="34" charset="0"/>
                  </a:rPr>
                  <a:t> and </a:t>
                </a:r>
                <a14:m>
                  <m:oMath xmlns:m="http://schemas.openxmlformats.org/officeDocument/2006/math">
                    <m:sSub>
                      <m:sSubPr>
                        <m:ctrlPr>
                          <a:rPr lang="en-US" altLang="zh-CN" b="1" i="1" kern="100" smtClean="0">
                            <a:solidFill>
                              <a:schemeClr val="tx1"/>
                            </a:solidFill>
                            <a:latin typeface="Cambria Math" panose="02040503050406030204" pitchFamily="18" charset="0"/>
                          </a:rPr>
                        </m:ctrlPr>
                      </m:sSubPr>
                      <m:e>
                        <m:r>
                          <a:rPr lang="en-US" altLang="zh-CN" b="1" i="1" kern="100">
                            <a:solidFill>
                              <a:schemeClr val="tx1"/>
                            </a:solidFill>
                            <a:latin typeface="Cambria Math" panose="02040503050406030204" pitchFamily="18" charset="0"/>
                          </a:rPr>
                          <m:t>𝑺</m:t>
                        </m:r>
                      </m:e>
                      <m:sub>
                        <m:r>
                          <a:rPr lang="en-US" altLang="zh-CN" b="1" i="1" kern="100">
                            <a:solidFill>
                              <a:schemeClr val="tx1"/>
                            </a:solidFill>
                            <a:latin typeface="Cambria Math" panose="02040503050406030204" pitchFamily="18" charset="0"/>
                          </a:rPr>
                          <m:t>𝟐</m:t>
                        </m:r>
                      </m:sub>
                    </m:sSub>
                  </m:oMath>
                </a14:m>
                <a:r>
                  <a:rPr lang="en-US" altLang="zh-CN" b="0" i="0" dirty="0">
                    <a:solidFill>
                      <a:srgbClr val="0D0D0D"/>
                    </a:solidFill>
                    <a:effectLst/>
                    <a:latin typeface="Söhne"/>
                  </a:rPr>
                  <a:t>.</a:t>
                </a:r>
              </a:p>
              <a:p>
                <a:r>
                  <a:rPr lang="en-US" altLang="zh-CN" b="1" i="0" dirty="0">
                    <a:solidFill>
                      <a:srgbClr val="0D0D0D"/>
                    </a:solidFill>
                    <a:effectLst/>
                    <a:latin typeface="Söhne"/>
                  </a:rPr>
                  <a:t>[click]</a:t>
                </a:r>
                <a:r>
                  <a:rPr lang="en-US" altLang="zh-CN" b="0" i="0" dirty="0">
                    <a:solidFill>
                      <a:srgbClr val="0D0D0D"/>
                    </a:solidFill>
                    <a:effectLst/>
                    <a:latin typeface="Söhne"/>
                  </a:rPr>
                  <a:t> And then, </a:t>
                </a:r>
                <a:r>
                  <a:rPr lang="en-US" altLang="zh-CN" dirty="0">
                    <a:ea typeface="微软雅黑" panose="020B0503020204020204" pitchFamily="34" charset="-122"/>
                    <a:cs typeface="Calibri" panose="020F0502020204030204" pitchFamily="34" charset="0"/>
                  </a:rPr>
                  <a:t>compute closed patterns </a:t>
                </a:r>
                <a14:m>
                  <m:oMath xmlns:m="http://schemas.openxmlformats.org/officeDocument/2006/math">
                    <m:sSub>
                      <m:sSubPr>
                        <m:ctrlPr>
                          <a:rPr lang="en-US" altLang="zh-CN" b="1" i="1" kern="100" smtClean="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r>
                      <a:rPr lang="en-US" altLang="zh-CN" b="1" i="1" kern="100">
                        <a:latin typeface="Cambria Math" panose="02040503050406030204" pitchFamily="18" charset="0"/>
                      </a:rPr>
                      <m:t> </m:t>
                    </m:r>
                  </m:oMath>
                </a14:m>
                <a:r>
                  <a:rPr lang="en-US" altLang="zh-CN" dirty="0">
                    <a:ea typeface="微软雅黑" panose="020B0503020204020204" pitchFamily="34" charset="-122"/>
                    <a:cs typeface="Calibri" panose="020F0502020204030204" pitchFamily="34" charset="0"/>
                  </a:rPr>
                  <a:t>, with the following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latin typeface="Söhne"/>
                  </a:rPr>
                  <a:t>[click]</a:t>
                </a:r>
                <a:r>
                  <a:rPr lang="en-US" altLang="zh-CN" b="1" kern="100" dirty="0"/>
                  <a:t>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r>
                      <a:rPr lang="en-US" altLang="zh-CN" b="1" i="1" kern="100">
                        <a:latin typeface="Cambria Math" panose="02040503050406030204" pitchFamily="18" charset="0"/>
                      </a:rPr>
                      <m:t> </m:t>
                    </m:r>
                  </m:oMath>
                </a14:m>
                <a:r>
                  <a:rPr lang="en-US" altLang="zh-CN" b="1" dirty="0"/>
                  <a:t> </a:t>
                </a:r>
                <a:r>
                  <a:rPr lang="en-US" altLang="zh-CN" dirty="0"/>
                  <a:t>should surround each other to tessellate the entire plane;</a:t>
                </a:r>
                <a:endParaRPr lang="en-US" altLang="zh-CN" b="0" i="0" dirty="0">
                  <a:solidFill>
                    <a:srgbClr val="0D0D0D"/>
                  </a:solidFill>
                  <a:effectLst/>
                  <a:latin typeface="Söhne"/>
                  <a:ea typeface="微软雅黑" panose="020B0503020204020204" pitchFamily="34" charset="-122"/>
                  <a:cs typeface="Calibri" panose="020F0502020204030204" pitchFamily="34" charset="0"/>
                </a:endParaRPr>
              </a:p>
              <a:p>
                <a:r>
                  <a:rPr lang="en-US" altLang="zh-CN" b="1" i="0" dirty="0">
                    <a:solidFill>
                      <a:srgbClr val="0D0D0D"/>
                    </a:solidFill>
                    <a:effectLst/>
                    <a:latin typeface="Söhne"/>
                  </a:rPr>
                  <a:t>[click]</a:t>
                </a:r>
                <a:r>
                  <a:rPr lang="en-US" altLang="zh-CN" b="1" kern="100" dirty="0"/>
                  <a:t>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r>
                      <a:rPr lang="en-US" altLang="zh-CN" b="1" i="1" kern="100">
                        <a:latin typeface="Cambria Math" panose="02040503050406030204" pitchFamily="18" charset="0"/>
                      </a:rPr>
                      <m:t> </m:t>
                    </m:r>
                  </m:oMath>
                </a14:m>
                <a:r>
                  <a:rPr lang="en-US" altLang="zh-CN" b="1" dirty="0"/>
                  <a:t> </a:t>
                </a:r>
                <a:r>
                  <a:rPr lang="en-US" altLang="zh-CN" dirty="0"/>
                  <a:t>can be rotated and deployed without obstructing each other;</a:t>
                </a:r>
                <a:endParaRPr lang="en-US" altLang="zh-CN" b="0" i="0" dirty="0">
                  <a:solidFill>
                    <a:srgbClr val="0D0D0D"/>
                  </a:solidFill>
                  <a:effectLst/>
                  <a:latin typeface="Söhne"/>
                  <a:ea typeface="微软雅黑"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latin typeface="Söhne"/>
                  </a:rPr>
                  <a:t>[click]</a:t>
                </a:r>
                <a:r>
                  <a:rPr lang="en-US" altLang="zh-CN" b="1" kern="100" dirty="0"/>
                  <a:t>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r>
                      <a:rPr lang="en-US" altLang="zh-CN" b="1" i="1" kern="100">
                        <a:latin typeface="Cambria Math" panose="02040503050406030204" pitchFamily="18" charset="0"/>
                      </a:rPr>
                      <m:t> </m:t>
                    </m:r>
                  </m:oMath>
                </a14:m>
                <a:r>
                  <a:rPr lang="en-US" altLang="zh-CN" b="1" dirty="0"/>
                  <a:t> </a:t>
                </a:r>
                <a:r>
                  <a:rPr lang="en-US" altLang="zh-CN" dirty="0"/>
                  <a:t>should be as similar as possible to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𝑺</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𝑺</m:t>
                        </m:r>
                      </m:e>
                      <m:sub>
                        <m:r>
                          <a:rPr lang="en-US" altLang="zh-CN" b="1" i="1" kern="100">
                            <a:latin typeface="Cambria Math" panose="02040503050406030204" pitchFamily="18" charset="0"/>
                          </a:rPr>
                          <m:t>𝟐</m:t>
                        </m:r>
                      </m:sub>
                    </m:sSub>
                  </m:oMath>
                </a14:m>
                <a:r>
                  <a:rPr lang="en-US" altLang="zh-CN" kern="100" dirty="0">
                    <a:ea typeface="微软雅黑" panose="020B0503020204020204" pitchFamily="34" charset="-122"/>
                    <a:cs typeface="Calibri" panose="020F0502020204030204" pitchFamily="34" charset="0"/>
                  </a:rPr>
                  <a:t>.</a:t>
                </a:r>
              </a:p>
            </p:txBody>
          </p:sp>
        </mc:Choice>
        <mc:Fallback xmlns="">
          <p:sp>
            <p:nvSpPr>
              <p:cNvPr id="3" name="备注占位符 2"/>
              <p:cNvSpPr>
                <a:spLocks noGrp="1"/>
              </p:cNvSpPr>
              <p:nvPr>
                <p:ph type="body" idx="1"/>
              </p:nvPr>
            </p:nvSpPr>
            <p:spPr/>
            <p:txBody>
              <a:bodyPr/>
              <a:lstStyle/>
              <a:p>
                <a:r>
                  <a:rPr lang="en-US" altLang="zh-CN" b="0" i="0" dirty="0">
                    <a:solidFill>
                      <a:srgbClr val="0D0D0D"/>
                    </a:solidFill>
                    <a:effectLst/>
                    <a:latin typeface="Söhne"/>
                  </a:rPr>
                  <a:t>Considering that in the closed state, the dual shapes form a dihedral tessellation, we consider</a:t>
                </a:r>
              </a:p>
              <a:p>
                <a:r>
                  <a:rPr lang="en-US" altLang="zh-CN" b="1" i="0" dirty="0">
                    <a:solidFill>
                      <a:srgbClr val="0D0D0D"/>
                    </a:solidFill>
                    <a:effectLst/>
                    <a:latin typeface="Söhne"/>
                  </a:rPr>
                  <a:t>[click]</a:t>
                </a:r>
                <a:r>
                  <a:rPr lang="en-US" altLang="zh-CN" b="0" i="0" dirty="0">
                    <a:solidFill>
                      <a:srgbClr val="0D0D0D"/>
                    </a:solidFill>
                    <a:effectLst/>
                    <a:latin typeface="Söhne"/>
                  </a:rPr>
                  <a:t> inputting a dihedral Escher tessellation </a:t>
                </a:r>
                <a:r>
                  <a:rPr lang="en-US" altLang="zh-CN" dirty="0">
                    <a:ea typeface="微软雅黑" panose="020B0503020204020204" pitchFamily="34" charset="-122"/>
                    <a:cs typeface="Calibri" panose="020F0502020204030204" pitchFamily="34" charset="0"/>
                  </a:rPr>
                  <a:t>with </a:t>
                </a:r>
              </a:p>
              <a:p>
                <a:r>
                  <a:rPr lang="en-US" altLang="zh-CN" b="1" i="0" dirty="0">
                    <a:solidFill>
                      <a:srgbClr val="0D0D0D"/>
                    </a:solidFill>
                    <a:effectLst/>
                    <a:latin typeface="Söhne"/>
                  </a:rPr>
                  <a:t>[click]</a:t>
                </a:r>
                <a:r>
                  <a:rPr lang="en-US" altLang="zh-CN" b="0" i="0" dirty="0">
                    <a:solidFill>
                      <a:srgbClr val="0D0D0D"/>
                    </a:solidFill>
                    <a:effectLst/>
                    <a:latin typeface="Söhne"/>
                  </a:rPr>
                  <a:t> </a:t>
                </a:r>
                <a:r>
                  <a:rPr lang="en-US" altLang="zh-CN" dirty="0">
                    <a:ea typeface="微软雅黑" panose="020B0503020204020204" pitchFamily="34" charset="-122"/>
                    <a:cs typeface="Calibri" panose="020F0502020204030204" pitchFamily="34" charset="0"/>
                  </a:rPr>
                  <a:t>two shapes </a:t>
                </a:r>
                <a:r>
                  <a:rPr lang="en-US" altLang="zh-CN" b="1" i="0" kern="100">
                    <a:solidFill>
                      <a:schemeClr val="tx1"/>
                    </a:solidFill>
                    <a:latin typeface="Cambria Math" panose="02040503050406030204" pitchFamily="18" charset="0"/>
                  </a:rPr>
                  <a:t>𝑺_𝟏</a:t>
                </a:r>
                <a:r>
                  <a:rPr lang="en-US" altLang="zh-CN" dirty="0">
                    <a:ea typeface="微软雅黑" panose="020B0503020204020204" pitchFamily="34" charset="-122"/>
                    <a:cs typeface="Calibri" panose="020F0502020204030204" pitchFamily="34" charset="0"/>
                  </a:rPr>
                  <a:t> and </a:t>
                </a:r>
                <a:r>
                  <a:rPr lang="en-US" altLang="zh-CN" b="1" i="0" kern="100">
                    <a:solidFill>
                      <a:schemeClr val="tx1"/>
                    </a:solidFill>
                    <a:latin typeface="Cambria Math" panose="02040503050406030204" pitchFamily="18" charset="0"/>
                  </a:rPr>
                  <a:t>𝑺_𝟐</a:t>
                </a:r>
                <a:r>
                  <a:rPr lang="en-US" altLang="zh-CN" b="0" i="0" dirty="0">
                    <a:solidFill>
                      <a:srgbClr val="0D0D0D"/>
                    </a:solidFill>
                    <a:effectLst/>
                    <a:latin typeface="Söhne"/>
                  </a:rPr>
                  <a:t>.</a:t>
                </a:r>
              </a:p>
              <a:p>
                <a:r>
                  <a:rPr lang="en-US" altLang="zh-CN" b="1" i="0" dirty="0">
                    <a:solidFill>
                      <a:srgbClr val="0D0D0D"/>
                    </a:solidFill>
                    <a:effectLst/>
                    <a:latin typeface="Söhne"/>
                  </a:rPr>
                  <a:t>[click]</a:t>
                </a:r>
                <a:r>
                  <a:rPr lang="en-US" altLang="zh-CN" b="0" i="0" dirty="0">
                    <a:solidFill>
                      <a:srgbClr val="0D0D0D"/>
                    </a:solidFill>
                    <a:effectLst/>
                    <a:latin typeface="Söhne"/>
                  </a:rPr>
                  <a:t> And then, </a:t>
                </a:r>
                <a:r>
                  <a:rPr lang="en-US" altLang="zh-CN" dirty="0">
                    <a:ea typeface="微软雅黑" panose="020B0503020204020204" pitchFamily="34" charset="-122"/>
                    <a:cs typeface="Calibri" panose="020F0502020204030204" pitchFamily="34" charset="0"/>
                  </a:rPr>
                  <a:t>compute closed patterns </a:t>
                </a:r>
                <a:r>
                  <a:rPr lang="en-US" altLang="zh-CN" b="1" i="0" kern="100">
                    <a:solidFill>
                      <a:schemeClr val="tx1"/>
                    </a:solidFill>
                    <a:latin typeface="Cambria Math" panose="02040503050406030204" pitchFamily="18" charset="0"/>
                  </a:rPr>
                  <a:t>𝑷_𝟏</a:t>
                </a:r>
                <a:r>
                  <a:rPr lang="en-US" altLang="zh-CN" b="1" dirty="0">
                    <a:solidFill>
                      <a:schemeClr val="tx1"/>
                    </a:solidFill>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r>
                  <a:rPr lang="en-US" altLang="zh-CN" b="1" i="0" kern="100">
                    <a:solidFill>
                      <a:schemeClr val="tx1"/>
                    </a:solidFill>
                    <a:latin typeface="Cambria Math" panose="02040503050406030204" pitchFamily="18" charset="0"/>
                  </a:rPr>
                  <a:t>𝑷_𝟐</a:t>
                </a:r>
                <a:r>
                  <a:rPr lang="en-US" altLang="zh-CN" dirty="0">
                    <a:ea typeface="微软雅黑" panose="020B0503020204020204" pitchFamily="34" charset="-122"/>
                    <a:cs typeface="Calibri" panose="020F0502020204030204" pitchFamily="34" charset="0"/>
                  </a:rPr>
                  <a:t>, with the following requirements: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latin typeface="Söhne"/>
                  </a:rPr>
                  <a:t>[click]</a:t>
                </a:r>
                <a:r>
                  <a:rPr lang="en-US" altLang="zh-CN" b="0" i="0" dirty="0">
                    <a:solidFill>
                      <a:srgbClr val="0D0D0D"/>
                    </a:solidFill>
                    <a:effectLst/>
                    <a:latin typeface="Söhne"/>
                  </a:rPr>
                  <a:t> </a:t>
                </a:r>
                <a:r>
                  <a:rPr lang="en-US" altLang="zh-CN" b="1" i="0" kern="100">
                    <a:latin typeface="Cambria Math" panose="02040503050406030204" pitchFamily="18" charset="0"/>
                  </a:rPr>
                  <a:t>𝑷_𝟏</a:t>
                </a:r>
                <a:r>
                  <a:rPr lang="zh-CN" altLang="en-US"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r>
                  <a:rPr lang="en-US" altLang="zh-CN" b="1" i="0" kern="100">
                    <a:latin typeface="Cambria Math" panose="02040503050406030204" pitchFamily="18" charset="0"/>
                  </a:rPr>
                  <a:t>𝑷_𝟐</a:t>
                </a:r>
                <a:r>
                  <a:rPr lang="en-US" altLang="zh-CN" b="1" dirty="0"/>
                  <a:t> </a:t>
                </a:r>
                <a:r>
                  <a:rPr lang="en-US" altLang="zh-CN" dirty="0"/>
                  <a:t>should surround each other to tessellate the entire plane;</a:t>
                </a:r>
                <a:endParaRPr lang="en-US" altLang="zh-CN" b="0" i="0" dirty="0">
                  <a:solidFill>
                    <a:srgbClr val="0D0D0D"/>
                  </a:solidFill>
                  <a:effectLst/>
                  <a:latin typeface="Söhne"/>
                  <a:ea typeface="微软雅黑" panose="020B0503020204020204" pitchFamily="34" charset="-122"/>
                  <a:cs typeface="Calibri" panose="020F0502020204030204" pitchFamily="34" charset="0"/>
                </a:endParaRPr>
              </a:p>
              <a:p>
                <a:r>
                  <a:rPr lang="en-US" altLang="zh-CN" b="1" i="0" dirty="0">
                    <a:solidFill>
                      <a:srgbClr val="0D0D0D"/>
                    </a:solidFill>
                    <a:effectLst/>
                    <a:latin typeface="Söhne"/>
                  </a:rPr>
                  <a:t>[click]</a:t>
                </a:r>
                <a:r>
                  <a:rPr lang="en-US" altLang="zh-CN" b="0" i="0" dirty="0">
                    <a:solidFill>
                      <a:srgbClr val="0D0D0D"/>
                    </a:solidFill>
                    <a:effectLst/>
                    <a:latin typeface="Söhne"/>
                  </a:rPr>
                  <a:t> </a:t>
                </a:r>
                <a:r>
                  <a:rPr lang="en-US" altLang="zh-CN" b="1" i="0" kern="100">
                    <a:latin typeface="Cambria Math" panose="02040503050406030204" pitchFamily="18" charset="0"/>
                  </a:rPr>
                  <a:t>𝑷_𝟏</a:t>
                </a:r>
                <a:r>
                  <a:rPr lang="zh-CN" altLang="en-US"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r>
                  <a:rPr lang="en-US" altLang="zh-CN" b="1" i="0" kern="100">
                    <a:latin typeface="Cambria Math" panose="02040503050406030204" pitchFamily="18" charset="0"/>
                  </a:rPr>
                  <a:t>𝑷_𝟐</a:t>
                </a:r>
                <a:r>
                  <a:rPr lang="en-US" altLang="zh-CN" b="1" dirty="0"/>
                  <a:t> </a:t>
                </a:r>
                <a:r>
                  <a:rPr lang="en-US" altLang="zh-CN" dirty="0"/>
                  <a:t>can be rotated and deployed without obstructing each other;</a:t>
                </a:r>
                <a:endParaRPr lang="en-US" altLang="zh-CN" b="0" i="0" dirty="0">
                  <a:solidFill>
                    <a:srgbClr val="0D0D0D"/>
                  </a:solidFill>
                  <a:effectLst/>
                  <a:latin typeface="Söhne"/>
                  <a:ea typeface="微软雅黑" panose="020B0503020204020204" pitchFamily="34" charset="-122"/>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i="0" dirty="0">
                    <a:solidFill>
                      <a:srgbClr val="0D0D0D"/>
                    </a:solidFill>
                    <a:effectLst/>
                    <a:latin typeface="Söhne"/>
                  </a:rPr>
                  <a:t>[click]</a:t>
                </a:r>
                <a:r>
                  <a:rPr lang="en-US" altLang="zh-CN" b="0" i="0" dirty="0">
                    <a:solidFill>
                      <a:srgbClr val="0D0D0D"/>
                    </a:solidFill>
                    <a:effectLst/>
                    <a:latin typeface="Söhne"/>
                  </a:rPr>
                  <a:t> </a:t>
                </a:r>
                <a:r>
                  <a:rPr lang="en-US" altLang="zh-CN" b="1" i="0" kern="100">
                    <a:latin typeface="Cambria Math" panose="02040503050406030204" pitchFamily="18" charset="0"/>
                  </a:rPr>
                  <a:t>𝑷_𝟏</a:t>
                </a:r>
                <a:r>
                  <a:rPr lang="zh-CN" altLang="en-US"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r>
                  <a:rPr lang="en-US" altLang="zh-CN" b="1" i="0" kern="100">
                    <a:latin typeface="Cambria Math" panose="02040503050406030204" pitchFamily="18" charset="0"/>
                  </a:rPr>
                  <a:t>𝑷_𝟐</a:t>
                </a:r>
                <a:r>
                  <a:rPr lang="en-US" altLang="zh-CN" b="1" dirty="0"/>
                  <a:t> </a:t>
                </a:r>
                <a:r>
                  <a:rPr lang="en-US" altLang="zh-CN" dirty="0"/>
                  <a:t>should be as similar as possible to </a:t>
                </a:r>
                <a:r>
                  <a:rPr lang="en-US" altLang="zh-CN" b="1" i="0" kern="100">
                    <a:latin typeface="Cambria Math" panose="02040503050406030204" pitchFamily="18" charset="0"/>
                  </a:rPr>
                  <a:t>𝑺_𝟏</a:t>
                </a:r>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r>
                  <a:rPr lang="en-US" altLang="zh-CN" b="1" i="0" kern="100">
                    <a:latin typeface="Cambria Math" panose="02040503050406030204" pitchFamily="18" charset="0"/>
                  </a:rPr>
                  <a:t>𝑺_𝟐</a:t>
                </a:r>
                <a:r>
                  <a:rPr lang="en-US" altLang="zh-CN" kern="100" dirty="0">
                    <a:ea typeface="微软雅黑" panose="020B0503020204020204" pitchFamily="34" charset="-122"/>
                    <a:cs typeface="Calibri" panose="020F0502020204030204" pitchFamily="34" charset="0"/>
                  </a:rPr>
                  <a:t>.</a:t>
                </a:r>
              </a:p>
            </p:txBody>
          </p:sp>
        </mc:Fallback>
      </mc:AlternateContent>
      <p:sp>
        <p:nvSpPr>
          <p:cNvPr id="4" name="灯片编号占位符 3"/>
          <p:cNvSpPr>
            <a:spLocks noGrp="1"/>
          </p:cNvSpPr>
          <p:nvPr>
            <p:ph type="sldNum" sz="quarter" idx="5"/>
          </p:nvPr>
        </p:nvSpPr>
        <p:spPr/>
        <p:txBody>
          <a:bodyPr/>
          <a:lstStyle/>
          <a:p>
            <a:fld id="{DED8D5D4-170A-8840-BF54-E945A93B1DAC}" type="slidenum">
              <a:rPr lang="en-US" smtClean="0"/>
              <a:t>6</a:t>
            </a:fld>
            <a:endParaRPr lang="en-US"/>
          </a:p>
        </p:txBody>
      </p:sp>
    </p:spTree>
    <p:extLst>
      <p:ext uri="{BB962C8B-B14F-4D97-AF65-F5344CB8AC3E}">
        <p14:creationId xmlns:p14="http://schemas.microsoft.com/office/powerpoint/2010/main" val="26163277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ffectLst/>
              </a:rPr>
              <a:t>The biggest challenge in optimization is how to maintain shape features while satisfying deployability constraints. </a:t>
            </a:r>
          </a:p>
          <a:p>
            <a:r>
              <a:rPr lang="en-US" altLang="zh-CN" dirty="0">
                <a:effectLst/>
              </a:rPr>
              <a:t>[click] It can be observed that the initial structure does not meet this constraint, causing separation between units [click] upon deployment. </a:t>
            </a:r>
          </a:p>
          <a:p>
            <a:r>
              <a:rPr lang="en-US" altLang="zh-CN" dirty="0">
                <a:effectLst/>
              </a:rPr>
              <a:t>[click] This is because the anchor frames of the units are not regular quadrilaterals, resulting in varying displacements at the connections between units, which cannot always be maintained.</a:t>
            </a:r>
          </a:p>
          <a:p>
            <a:r>
              <a:rPr lang="en-US" altLang="zh-CN" dirty="0">
                <a:effectLst/>
              </a:rPr>
              <a:t>[click] Additionally, sharp features on the unit contours can also cause mutual obstruction between different units, preventing smooth deployment.</a:t>
            </a:r>
          </a:p>
          <a:p>
            <a:br>
              <a:rPr lang="en-US" altLang="zh-CN" b="0" i="0" dirty="0">
                <a:solidFill>
                  <a:srgbClr val="000000"/>
                </a:solidFill>
                <a:effectLst/>
                <a:highlight>
                  <a:srgbClr val="FFFFFF"/>
                </a:highlight>
                <a:latin typeface="Söhne"/>
              </a:rPr>
            </a:br>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7</a:t>
            </a:fld>
            <a:endParaRPr lang="en-US"/>
          </a:p>
        </p:txBody>
      </p:sp>
    </p:spTree>
    <p:extLst>
      <p:ext uri="{BB962C8B-B14F-4D97-AF65-F5344CB8AC3E}">
        <p14:creationId xmlns:p14="http://schemas.microsoft.com/office/powerpoint/2010/main" val="655753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effectLst/>
              </a:rPr>
              <a:t>Therefore, deployability constraints can be summarized as the following two points:</a:t>
            </a:r>
          </a:p>
          <a:p>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8</a:t>
            </a:fld>
            <a:endParaRPr lang="en-US"/>
          </a:p>
        </p:txBody>
      </p:sp>
    </p:spTree>
    <p:extLst>
      <p:ext uri="{BB962C8B-B14F-4D97-AF65-F5344CB8AC3E}">
        <p14:creationId xmlns:p14="http://schemas.microsoft.com/office/powerpoint/2010/main" val="4276949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b="0" i="0" dirty="0">
                <a:solidFill>
                  <a:srgbClr val="0D0D0D"/>
                </a:solidFill>
                <a:effectLst/>
                <a:latin typeface="Söhne"/>
              </a:rPr>
              <a:t>In recent years, </a:t>
            </a:r>
            <a:r>
              <a:rPr lang="en-US" altLang="zh-CN" b="0" i="0" dirty="0" err="1">
                <a:solidFill>
                  <a:srgbClr val="0D0D0D"/>
                </a:solidFill>
                <a:effectLst/>
                <a:latin typeface="Söhne"/>
              </a:rPr>
              <a:t>Grima</a:t>
            </a:r>
            <a:r>
              <a:rPr lang="en-US" altLang="zh-CN" b="0" i="0" dirty="0">
                <a:solidFill>
                  <a:srgbClr val="0D0D0D"/>
                </a:solidFill>
                <a:effectLst/>
                <a:latin typeface="Söhne"/>
              </a:rPr>
              <a:t> explored the influence of parameters such as unit type, edge length, and angles on the Poisson ratio properties of these rotating rigid structures, and summarized several fixed deployment patterns. </a:t>
            </a:r>
          </a:p>
          <a:p>
            <a:r>
              <a:rPr lang="en-US" altLang="zh-CN" b="1" i="0" dirty="0">
                <a:solidFill>
                  <a:srgbClr val="0D0D0D"/>
                </a:solidFill>
                <a:effectLst/>
                <a:latin typeface="Söhne"/>
              </a:rPr>
              <a:t>[click]</a:t>
            </a:r>
            <a:r>
              <a:rPr lang="en-US" altLang="zh-CN" b="0" i="0" dirty="0">
                <a:solidFill>
                  <a:srgbClr val="0D0D0D"/>
                </a:solidFill>
                <a:effectLst/>
                <a:latin typeface="Söhne"/>
              </a:rPr>
              <a:t> Choi et al. designed an algorithm to inversely calculate the expected compact initial state from a given target contour. </a:t>
            </a:r>
          </a:p>
          <a:p>
            <a:r>
              <a:rPr lang="en-US" altLang="zh-CN" b="1" i="0" dirty="0">
                <a:solidFill>
                  <a:srgbClr val="0D0D0D"/>
                </a:solidFill>
                <a:effectLst/>
                <a:latin typeface="Söhne"/>
              </a:rPr>
              <a:t>[click]</a:t>
            </a:r>
            <a:r>
              <a:rPr lang="en-US" altLang="zh-CN" b="0" i="0" dirty="0">
                <a:solidFill>
                  <a:srgbClr val="0D0D0D"/>
                </a:solidFill>
                <a:effectLst/>
                <a:latin typeface="Söhne"/>
              </a:rPr>
              <a:t> </a:t>
            </a:r>
            <a:r>
              <a:rPr lang="en-US" altLang="zh-CN" b="0" i="0" dirty="0" err="1">
                <a:solidFill>
                  <a:srgbClr val="0D0D0D"/>
                </a:solidFill>
                <a:effectLst/>
                <a:latin typeface="Söhne"/>
              </a:rPr>
              <a:t>Konakovic</a:t>
            </a:r>
            <a:r>
              <a:rPr lang="en-US" altLang="zh-CN" b="0" i="0" dirty="0">
                <a:solidFill>
                  <a:srgbClr val="0D0D0D"/>
                </a:solidFill>
                <a:effectLst/>
                <a:latin typeface="Söhne"/>
              </a:rPr>
              <a:t> and Chen et al. discussed how to deploy such auxetic structures onto 3D surfaces.</a:t>
            </a:r>
          </a:p>
          <a:p>
            <a:r>
              <a:rPr lang="en-US" altLang="zh-CN" b="1" i="0" dirty="0">
                <a:solidFill>
                  <a:srgbClr val="0D0D0D"/>
                </a:solidFill>
                <a:effectLst/>
                <a:latin typeface="Söhne"/>
              </a:rPr>
              <a:t>[click]</a:t>
            </a:r>
            <a:r>
              <a:rPr lang="en-US" altLang="zh-CN" b="0" i="0" dirty="0">
                <a:solidFill>
                  <a:srgbClr val="0D0D0D"/>
                </a:solidFill>
                <a:effectLst/>
                <a:latin typeface="Söhne"/>
              </a:rPr>
              <a:t> The structure units in these works adhere to simple rules, without complex or interesting shape design.</a:t>
            </a:r>
            <a:endParaRPr lang="en-US" altLang="zh-CN" sz="1200" b="0" i="0" u="none" strike="noStrike" baseline="0" dirty="0">
              <a:latin typeface="FandolSong-Regular-Identity-H"/>
            </a:endParaRPr>
          </a:p>
          <a:p>
            <a:endParaRPr lang="zh-CN" altLang="en-US" dirty="0"/>
          </a:p>
        </p:txBody>
      </p:sp>
      <p:sp>
        <p:nvSpPr>
          <p:cNvPr id="4" name="灯片编号占位符 3"/>
          <p:cNvSpPr>
            <a:spLocks noGrp="1"/>
          </p:cNvSpPr>
          <p:nvPr>
            <p:ph type="sldNum" sz="quarter" idx="5"/>
          </p:nvPr>
        </p:nvSpPr>
        <p:spPr/>
        <p:txBody>
          <a:bodyPr/>
          <a:lstStyle/>
          <a:p>
            <a:fld id="{DED8D5D4-170A-8840-BF54-E945A93B1DAC}" type="slidenum">
              <a:rPr lang="en-US" smtClean="0"/>
              <a:t>9</a:t>
            </a:fld>
            <a:endParaRPr lang="en-US"/>
          </a:p>
        </p:txBody>
      </p:sp>
    </p:spTree>
    <p:extLst>
      <p:ext uri="{BB962C8B-B14F-4D97-AF65-F5344CB8AC3E}">
        <p14:creationId xmlns:p14="http://schemas.microsoft.com/office/powerpoint/2010/main" val="44759248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5" Type="http://schemas.microsoft.com/office/2007/relationships/hdphoto" Target="../media/hdphoto2.wdp"/><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11297EC-B303-CB7E-1160-A877AE08045C}"/>
              </a:ext>
            </a:extLst>
          </p:cNvPr>
          <p:cNvPicPr>
            <a:picLocks noChangeAspect="1"/>
          </p:cNvPicPr>
          <p:nvPr userDrawn="1"/>
        </p:nvPicPr>
        <p:blipFill>
          <a:blip r:embed="rId2">
            <a:alphaModFix amt="50000"/>
            <a:extLst>
              <a:ext uri="{BEBA8EAE-BF5A-486C-A8C5-ECC9F3942E4B}">
                <a14:imgProps xmlns:a14="http://schemas.microsoft.com/office/drawing/2010/main">
                  <a14:imgLayer r:embed="rId3">
                    <a14:imgEffect>
                      <a14:colorTemperature colorTemp="4700"/>
                    </a14:imgEffect>
                    <a14:imgEffect>
                      <a14:saturation sat="112000"/>
                    </a14:imgEffect>
                  </a14:imgLayer>
                </a14:imgProps>
              </a:ext>
            </a:extLst>
          </a:blip>
          <a:stretch>
            <a:fillRect/>
          </a:stretch>
        </p:blipFill>
        <p:spPr>
          <a:xfrm>
            <a:off x="-142875" y="5724200"/>
            <a:ext cx="8296275" cy="1133800"/>
          </a:xfrm>
          <a:prstGeom prst="rect">
            <a:avLst/>
          </a:prstGeom>
        </p:spPr>
      </p:pic>
      <p:sp>
        <p:nvSpPr>
          <p:cNvPr id="2" name="Title 1">
            <a:extLst>
              <a:ext uri="{FF2B5EF4-FFF2-40B4-BE49-F238E27FC236}">
                <a16:creationId xmlns:a16="http://schemas.microsoft.com/office/drawing/2014/main" id="{72FD6FE8-B03F-8E0B-726C-CDD02ED67999}"/>
              </a:ext>
            </a:extLst>
          </p:cNvPr>
          <p:cNvSpPr>
            <a:spLocks noGrp="1"/>
          </p:cNvSpPr>
          <p:nvPr>
            <p:ph type="ctrTitle"/>
          </p:nvPr>
        </p:nvSpPr>
        <p:spPr>
          <a:xfrm>
            <a:off x="1524000" y="1122363"/>
            <a:ext cx="9144000" cy="2387600"/>
          </a:xfrm>
        </p:spPr>
        <p:txBody>
          <a:bodyPr anchor="b">
            <a:normAutofit/>
          </a:bodyPr>
          <a:lstStyle>
            <a:lvl1pPr algn="ctr">
              <a:defRPr lang="en-US" sz="4800" b="1" kern="1200" dirty="0">
                <a:solidFill>
                  <a:srgbClr val="03855D"/>
                </a:solidFill>
                <a:latin typeface="+mn-lt"/>
                <a:ea typeface="+mj-ea"/>
                <a:cs typeface="+mj-cs"/>
              </a:defRPr>
            </a:lvl1pPr>
          </a:lstStyle>
          <a:p>
            <a:endParaRPr lang="en-US" dirty="0"/>
          </a:p>
        </p:txBody>
      </p:sp>
      <p:sp>
        <p:nvSpPr>
          <p:cNvPr id="3" name="Subtitle 2">
            <a:extLst>
              <a:ext uri="{FF2B5EF4-FFF2-40B4-BE49-F238E27FC236}">
                <a16:creationId xmlns:a16="http://schemas.microsoft.com/office/drawing/2014/main" id="{43467294-4B4D-8FCC-23C3-C236DE0A7B8C}"/>
              </a:ext>
            </a:extLst>
          </p:cNvPr>
          <p:cNvSpPr>
            <a:spLocks noGrp="1"/>
          </p:cNvSpPr>
          <p:nvPr>
            <p:ph type="subTitle" idx="1" hasCustomPrompt="1"/>
          </p:nvPr>
        </p:nvSpPr>
        <p:spPr>
          <a:xfrm>
            <a:off x="1524000" y="3602038"/>
            <a:ext cx="9144000" cy="1655762"/>
          </a:xfrm>
        </p:spPr>
        <p:txBody>
          <a:bodyPr>
            <a:normAutofit/>
          </a:bodyPr>
          <a:lstStyle>
            <a:lvl1pPr marL="0" indent="0" algn="ctr">
              <a:buNone/>
              <a:defRPr sz="2800" b="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Author Names</a:t>
            </a:r>
            <a:r>
              <a:rPr lang="en-US" dirty="0"/>
              <a:t> and Other Information</a:t>
            </a:r>
            <a:endParaRPr lang="en-GB" dirty="0"/>
          </a:p>
        </p:txBody>
      </p:sp>
      <p:sp>
        <p:nvSpPr>
          <p:cNvPr id="4" name="Date Placeholder 3">
            <a:extLst>
              <a:ext uri="{FF2B5EF4-FFF2-40B4-BE49-F238E27FC236}">
                <a16:creationId xmlns:a16="http://schemas.microsoft.com/office/drawing/2014/main" id="{2327467C-2ACD-05DD-F12B-F24B33F88EFB}"/>
              </a:ext>
            </a:extLst>
          </p:cNvPr>
          <p:cNvSpPr>
            <a:spLocks noGrp="1"/>
          </p:cNvSpPr>
          <p:nvPr>
            <p:ph type="dt" sz="half" idx="10"/>
          </p:nvPr>
        </p:nvSpPr>
        <p:spPr/>
        <p:txBody>
          <a:bodyPr/>
          <a:lstStyle/>
          <a:p>
            <a:fld id="{D0D497AC-803B-D34F-AFCC-D02EF5390B95}" type="datetime1">
              <a:rPr lang="en-NZ" smtClean="0"/>
              <a:t>8/04/2024</a:t>
            </a:fld>
            <a:endParaRPr lang="en-US"/>
          </a:p>
        </p:txBody>
      </p:sp>
      <p:sp>
        <p:nvSpPr>
          <p:cNvPr id="6" name="Slide Number Placeholder 5">
            <a:extLst>
              <a:ext uri="{FF2B5EF4-FFF2-40B4-BE49-F238E27FC236}">
                <a16:creationId xmlns:a16="http://schemas.microsoft.com/office/drawing/2014/main" id="{C919B689-80DE-F14F-DE7C-F58EE7407320}"/>
              </a:ext>
            </a:extLst>
          </p:cNvPr>
          <p:cNvSpPr>
            <a:spLocks noGrp="1"/>
          </p:cNvSpPr>
          <p:nvPr>
            <p:ph type="sldNum" sz="quarter" idx="12"/>
          </p:nvPr>
        </p:nvSpPr>
        <p:spPr/>
        <p:txBody>
          <a:bodyPr/>
          <a:lstStyle/>
          <a:p>
            <a:fld id="{21596866-C2DE-B64D-B7DC-8F50A72BF6F8}" type="slidenum">
              <a:rPr lang="en-US" smtClean="0"/>
              <a:t>‹#›</a:t>
            </a:fld>
            <a:endParaRPr lang="en-US"/>
          </a:p>
        </p:txBody>
      </p:sp>
      <p:pic>
        <p:nvPicPr>
          <p:cNvPr id="10" name="Picture 9" descr="A close-up of a logo&#10;&#10;Description automatically generated">
            <a:extLst>
              <a:ext uri="{FF2B5EF4-FFF2-40B4-BE49-F238E27FC236}">
                <a16:creationId xmlns:a16="http://schemas.microsoft.com/office/drawing/2014/main" id="{DD17A36F-837C-38CE-83B8-3862B62E6140}"/>
              </a:ext>
            </a:extLst>
          </p:cNvPr>
          <p:cNvPicPr>
            <a:picLocks noChangeAspect="1"/>
          </p:cNvPicPr>
          <p:nvPr userDrawn="1"/>
        </p:nvPicPr>
        <p:blipFill>
          <a:blip r:embed="rId4"/>
          <a:stretch>
            <a:fillRect/>
          </a:stretch>
        </p:blipFill>
        <p:spPr>
          <a:xfrm>
            <a:off x="9503443" y="46101"/>
            <a:ext cx="2609373" cy="747650"/>
          </a:xfrm>
          <a:prstGeom prst="rect">
            <a:avLst/>
          </a:prstGeom>
        </p:spPr>
      </p:pic>
      <p:pic>
        <p:nvPicPr>
          <p:cNvPr id="23" name="Picture 22">
            <a:extLst>
              <a:ext uri="{FF2B5EF4-FFF2-40B4-BE49-F238E27FC236}">
                <a16:creationId xmlns:a16="http://schemas.microsoft.com/office/drawing/2014/main" id="{4FF49D78-5CBF-808C-E86A-DACD17C1EE7D}"/>
              </a:ext>
            </a:extLst>
          </p:cNvPr>
          <p:cNvPicPr>
            <a:picLocks noChangeAspect="1"/>
          </p:cNvPicPr>
          <p:nvPr userDrawn="1"/>
        </p:nvPicPr>
        <p:blipFill rotWithShape="1">
          <a:blip r:embed="rId2">
            <a:alphaModFix amt="50000"/>
            <a:extLst>
              <a:ext uri="{BEBA8EAE-BF5A-486C-A8C5-ECC9F3942E4B}">
                <a14:imgProps xmlns:a14="http://schemas.microsoft.com/office/drawing/2010/main">
                  <a14:imgLayer r:embed="rId5">
                    <a14:imgEffect>
                      <a14:colorTemperature colorTemp="4700"/>
                    </a14:imgEffect>
                    <a14:imgEffect>
                      <a14:saturation sat="112000"/>
                    </a14:imgEffect>
                  </a14:imgLayer>
                </a14:imgProps>
              </a:ext>
            </a:extLst>
          </a:blip>
          <a:srcRect r="49030"/>
          <a:stretch/>
        </p:blipFill>
        <p:spPr>
          <a:xfrm>
            <a:off x="8033735" y="5724200"/>
            <a:ext cx="4158265" cy="1133800"/>
          </a:xfrm>
          <a:prstGeom prst="rect">
            <a:avLst/>
          </a:prstGeom>
        </p:spPr>
      </p:pic>
      <p:sp>
        <p:nvSpPr>
          <p:cNvPr id="20" name="TextBox 19">
            <a:extLst>
              <a:ext uri="{FF2B5EF4-FFF2-40B4-BE49-F238E27FC236}">
                <a16:creationId xmlns:a16="http://schemas.microsoft.com/office/drawing/2014/main" id="{43C8276C-3CE8-2A06-8027-58F70D129F14}"/>
              </a:ext>
            </a:extLst>
          </p:cNvPr>
          <p:cNvSpPr txBox="1"/>
          <p:nvPr userDrawn="1"/>
        </p:nvSpPr>
        <p:spPr>
          <a:xfrm>
            <a:off x="2209800" y="6488668"/>
            <a:ext cx="7829549" cy="369332"/>
          </a:xfrm>
          <a:prstGeom prst="rect">
            <a:avLst/>
          </a:prstGeom>
          <a:noFill/>
        </p:spPr>
        <p:txBody>
          <a:bodyPr wrap="square" rtlCol="0">
            <a:spAutoFit/>
          </a:bodyPr>
          <a:lstStyle/>
          <a:p>
            <a:pPr algn="ctr"/>
            <a:r>
              <a:rPr lang="en-US" b="1" dirty="0">
                <a:solidFill>
                  <a:schemeClr val="accent6">
                    <a:lumMod val="50000"/>
                  </a:schemeClr>
                </a:solidFill>
              </a:rPr>
              <a:t>Computation Visual Media 2024 @ Wellington, New Zealand</a:t>
            </a:r>
          </a:p>
        </p:txBody>
      </p:sp>
    </p:spTree>
    <p:extLst>
      <p:ext uri="{BB962C8B-B14F-4D97-AF65-F5344CB8AC3E}">
        <p14:creationId xmlns:p14="http://schemas.microsoft.com/office/powerpoint/2010/main" val="1109918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0E07D-C61F-0B9C-8086-0F31B2A1D3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641FE26-48A2-8EF0-AB6F-8B010E513CAD}"/>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47DA78CB-E613-E24D-3805-8DF5ACF886BD}"/>
              </a:ext>
            </a:extLst>
          </p:cNvPr>
          <p:cNvSpPr>
            <a:spLocks noGrp="1"/>
          </p:cNvSpPr>
          <p:nvPr>
            <p:ph type="dt" sz="half" idx="10"/>
          </p:nvPr>
        </p:nvSpPr>
        <p:spPr/>
        <p:txBody>
          <a:bodyPr/>
          <a:lstStyle/>
          <a:p>
            <a:fld id="{F0A4EF82-45E5-CB41-85EB-E2A7F0B086A2}" type="datetime1">
              <a:rPr lang="en-NZ" smtClean="0"/>
              <a:t>8/04/2024</a:t>
            </a:fld>
            <a:endParaRPr lang="en-US"/>
          </a:p>
        </p:txBody>
      </p:sp>
      <p:sp>
        <p:nvSpPr>
          <p:cNvPr id="5" name="Footer Placeholder 4">
            <a:extLst>
              <a:ext uri="{FF2B5EF4-FFF2-40B4-BE49-F238E27FC236}">
                <a16:creationId xmlns:a16="http://schemas.microsoft.com/office/drawing/2014/main" id="{0AE99853-32AB-2638-2C3F-278AC2B6AEA9}"/>
              </a:ext>
            </a:extLst>
          </p:cNvPr>
          <p:cNvSpPr>
            <a:spLocks noGrp="1"/>
          </p:cNvSpPr>
          <p:nvPr>
            <p:ph type="ftr" sz="quarter" idx="11"/>
          </p:nvPr>
        </p:nvSpPr>
        <p:spPr/>
        <p:txBody>
          <a:bodyPr/>
          <a:lstStyle/>
          <a:p>
            <a:r>
              <a:rPr lang="en-US"/>
              <a:t>CVM2024@WELLINGTON</a:t>
            </a:r>
          </a:p>
        </p:txBody>
      </p:sp>
      <p:sp>
        <p:nvSpPr>
          <p:cNvPr id="6" name="Slide Number Placeholder 5">
            <a:extLst>
              <a:ext uri="{FF2B5EF4-FFF2-40B4-BE49-F238E27FC236}">
                <a16:creationId xmlns:a16="http://schemas.microsoft.com/office/drawing/2014/main" id="{C1A6ABD2-FE93-9792-7659-E75CA68995A7}"/>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1281115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9B67B64-3087-7F2F-793B-7F24ACFCC850}"/>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2004898B-412D-3D65-DE69-4A1EC1CD8C6A}"/>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FAA6E5F-11BE-162D-FD5E-641FB259BBE1}"/>
              </a:ext>
            </a:extLst>
          </p:cNvPr>
          <p:cNvSpPr>
            <a:spLocks noGrp="1"/>
          </p:cNvSpPr>
          <p:nvPr>
            <p:ph type="dt" sz="half" idx="10"/>
          </p:nvPr>
        </p:nvSpPr>
        <p:spPr/>
        <p:txBody>
          <a:bodyPr/>
          <a:lstStyle/>
          <a:p>
            <a:fld id="{2FEFAD6B-977F-0946-963F-10494E225F99}" type="datetime1">
              <a:rPr lang="en-NZ" smtClean="0"/>
              <a:t>8/04/2024</a:t>
            </a:fld>
            <a:endParaRPr lang="en-US"/>
          </a:p>
        </p:txBody>
      </p:sp>
      <p:sp>
        <p:nvSpPr>
          <p:cNvPr id="5" name="Footer Placeholder 4">
            <a:extLst>
              <a:ext uri="{FF2B5EF4-FFF2-40B4-BE49-F238E27FC236}">
                <a16:creationId xmlns:a16="http://schemas.microsoft.com/office/drawing/2014/main" id="{238E4776-E125-F259-2B11-2EE15E70C9B6}"/>
              </a:ext>
            </a:extLst>
          </p:cNvPr>
          <p:cNvSpPr>
            <a:spLocks noGrp="1"/>
          </p:cNvSpPr>
          <p:nvPr>
            <p:ph type="ftr" sz="quarter" idx="11"/>
          </p:nvPr>
        </p:nvSpPr>
        <p:spPr/>
        <p:txBody>
          <a:bodyPr/>
          <a:lstStyle/>
          <a:p>
            <a:r>
              <a:rPr lang="en-US"/>
              <a:t>CVM2024@WELLINGTON</a:t>
            </a:r>
          </a:p>
        </p:txBody>
      </p:sp>
      <p:sp>
        <p:nvSpPr>
          <p:cNvPr id="6" name="Slide Number Placeholder 5">
            <a:extLst>
              <a:ext uri="{FF2B5EF4-FFF2-40B4-BE49-F238E27FC236}">
                <a16:creationId xmlns:a16="http://schemas.microsoft.com/office/drawing/2014/main" id="{6379CDC7-0DE5-78DB-FB08-D410EA11E00E}"/>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867944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D7BFD4E-3C8A-27A6-C0C7-47FDE8B10A49}"/>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Lst>
          </a:blip>
          <a:stretch>
            <a:fillRect/>
          </a:stretch>
        </p:blipFill>
        <p:spPr>
          <a:xfrm>
            <a:off x="10936718" y="6110350"/>
            <a:ext cx="896436" cy="747650"/>
          </a:xfrm>
          <a:prstGeom prst="rect">
            <a:avLst/>
          </a:prstGeom>
        </p:spPr>
      </p:pic>
      <p:sp>
        <p:nvSpPr>
          <p:cNvPr id="2" name="Title 1">
            <a:extLst>
              <a:ext uri="{FF2B5EF4-FFF2-40B4-BE49-F238E27FC236}">
                <a16:creationId xmlns:a16="http://schemas.microsoft.com/office/drawing/2014/main" id="{718BC12E-21C7-9F72-5920-5D69C329F845}"/>
              </a:ext>
            </a:extLst>
          </p:cNvPr>
          <p:cNvSpPr>
            <a:spLocks noGrp="1"/>
          </p:cNvSpPr>
          <p:nvPr>
            <p:ph type="title" hasCustomPrompt="1"/>
          </p:nvPr>
        </p:nvSpPr>
        <p:spPr>
          <a:xfrm>
            <a:off x="838200" y="542925"/>
            <a:ext cx="10515600" cy="919163"/>
          </a:xfrm>
        </p:spPr>
        <p:txBody>
          <a:bodyPr>
            <a:normAutofit/>
          </a:bodyPr>
          <a:lstStyle>
            <a:lvl1pPr>
              <a:defRPr sz="3600" b="1">
                <a:solidFill>
                  <a:srgbClr val="5B9A8F"/>
                </a:solidFill>
                <a:latin typeface="+mn-lt"/>
              </a:defRPr>
            </a:lvl1pPr>
          </a:lstStyle>
          <a:p>
            <a:r>
              <a:rPr lang="en-US" dirty="0"/>
              <a:t>Introduction </a:t>
            </a:r>
          </a:p>
        </p:txBody>
      </p:sp>
      <p:sp>
        <p:nvSpPr>
          <p:cNvPr id="3" name="Content Placeholder 2">
            <a:extLst>
              <a:ext uri="{FF2B5EF4-FFF2-40B4-BE49-F238E27FC236}">
                <a16:creationId xmlns:a16="http://schemas.microsoft.com/office/drawing/2014/main" id="{A856E2F1-F8F1-2470-5D58-132B5BFCCF32}"/>
              </a:ext>
            </a:extLst>
          </p:cNvPr>
          <p:cNvSpPr>
            <a:spLocks noGrp="1"/>
          </p:cNvSpPr>
          <p:nvPr>
            <p:ph idx="1"/>
          </p:nvPr>
        </p:nvSpPr>
        <p:spPr>
          <a:xfrm>
            <a:off x="838200" y="1639888"/>
            <a:ext cx="10515600" cy="4351338"/>
          </a:xfrm>
        </p:spPr>
        <p:txBody>
          <a:bodyPr/>
          <a:lstStyle>
            <a:lvl1pPr>
              <a:defRPr>
                <a:solidFill>
                  <a:srgbClr val="30534D"/>
                </a:solidFill>
              </a:defRPr>
            </a:lvl1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Date Placeholder 3">
            <a:extLst>
              <a:ext uri="{FF2B5EF4-FFF2-40B4-BE49-F238E27FC236}">
                <a16:creationId xmlns:a16="http://schemas.microsoft.com/office/drawing/2014/main" id="{997F5F86-036E-A38F-4F64-350F330763E6}"/>
              </a:ext>
            </a:extLst>
          </p:cNvPr>
          <p:cNvSpPr>
            <a:spLocks noGrp="1"/>
          </p:cNvSpPr>
          <p:nvPr>
            <p:ph type="dt" sz="half" idx="10"/>
          </p:nvPr>
        </p:nvSpPr>
        <p:spPr>
          <a:xfrm>
            <a:off x="838200" y="6215854"/>
            <a:ext cx="2743200" cy="365125"/>
          </a:xfrm>
        </p:spPr>
        <p:txBody>
          <a:bodyPr/>
          <a:lstStyle>
            <a:lvl1pPr>
              <a:defRPr sz="1800"/>
            </a:lvl1pPr>
          </a:lstStyle>
          <a:p>
            <a:fld id="{A0C38FF4-5140-FB44-8C3A-20504EDCD9ED}" type="datetime1">
              <a:rPr lang="en-NZ" smtClean="0"/>
              <a:pPr/>
              <a:t>8/04/2024</a:t>
            </a:fld>
            <a:endParaRPr lang="en-US"/>
          </a:p>
        </p:txBody>
      </p:sp>
      <p:sp>
        <p:nvSpPr>
          <p:cNvPr id="5" name="Footer Placeholder 4">
            <a:extLst>
              <a:ext uri="{FF2B5EF4-FFF2-40B4-BE49-F238E27FC236}">
                <a16:creationId xmlns:a16="http://schemas.microsoft.com/office/drawing/2014/main" id="{8C977959-17EC-5310-C1F6-528408542C77}"/>
              </a:ext>
            </a:extLst>
          </p:cNvPr>
          <p:cNvSpPr>
            <a:spLocks noGrp="1"/>
          </p:cNvSpPr>
          <p:nvPr>
            <p:ph type="ftr" sz="quarter" idx="11"/>
          </p:nvPr>
        </p:nvSpPr>
        <p:spPr>
          <a:xfrm>
            <a:off x="4038600" y="6215855"/>
            <a:ext cx="4114800" cy="365125"/>
          </a:xfrm>
        </p:spPr>
        <p:txBody>
          <a:bodyPr/>
          <a:lstStyle>
            <a:lvl1pPr>
              <a:defRPr sz="1400"/>
            </a:lvl1pPr>
          </a:lstStyle>
          <a:p>
            <a:r>
              <a:rPr lang="en-US"/>
              <a:t>CVM2024@WELLINGTON</a:t>
            </a:r>
            <a:endParaRPr lang="en-US" dirty="0"/>
          </a:p>
        </p:txBody>
      </p:sp>
      <p:cxnSp>
        <p:nvCxnSpPr>
          <p:cNvPr id="8" name="Straight Connector 7">
            <a:extLst>
              <a:ext uri="{FF2B5EF4-FFF2-40B4-BE49-F238E27FC236}">
                <a16:creationId xmlns:a16="http://schemas.microsoft.com/office/drawing/2014/main" id="{79A6D612-3832-A49B-9652-E939040332A7}"/>
              </a:ext>
            </a:extLst>
          </p:cNvPr>
          <p:cNvCxnSpPr/>
          <p:nvPr userDrawn="1"/>
        </p:nvCxnSpPr>
        <p:spPr>
          <a:xfrm>
            <a:off x="838200" y="1419225"/>
            <a:ext cx="10515600" cy="0"/>
          </a:xfrm>
          <a:prstGeom prst="line">
            <a:avLst/>
          </a:prstGeom>
          <a:ln w="76200">
            <a:solidFill>
              <a:srgbClr val="5B9A8F"/>
            </a:solidFill>
          </a:ln>
        </p:spPr>
        <p:style>
          <a:lnRef idx="1">
            <a:schemeClr val="accent1"/>
          </a:lnRef>
          <a:fillRef idx="0">
            <a:schemeClr val="accent1"/>
          </a:fillRef>
          <a:effectRef idx="0">
            <a:schemeClr val="accent1"/>
          </a:effectRef>
          <a:fontRef idx="minor">
            <a:schemeClr val="tx1"/>
          </a:fontRef>
        </p:style>
      </p:cxnSp>
      <p:pic>
        <p:nvPicPr>
          <p:cNvPr id="10" name="Picture 9" descr="A close-up of a logo&#10;&#10;Description automatically generated">
            <a:extLst>
              <a:ext uri="{FF2B5EF4-FFF2-40B4-BE49-F238E27FC236}">
                <a16:creationId xmlns:a16="http://schemas.microsoft.com/office/drawing/2014/main" id="{A5D04F0B-6BE8-4C1D-A327-4A676D0BE871}"/>
              </a:ext>
            </a:extLst>
          </p:cNvPr>
          <p:cNvPicPr>
            <a:picLocks noChangeAspect="1"/>
          </p:cNvPicPr>
          <p:nvPr userDrawn="1"/>
        </p:nvPicPr>
        <p:blipFill>
          <a:blip r:embed="rId4"/>
          <a:stretch>
            <a:fillRect/>
          </a:stretch>
        </p:blipFill>
        <p:spPr>
          <a:xfrm>
            <a:off x="9503443" y="46101"/>
            <a:ext cx="2609373" cy="747650"/>
          </a:xfrm>
          <a:prstGeom prst="rect">
            <a:avLst/>
          </a:prstGeom>
        </p:spPr>
      </p:pic>
      <p:sp>
        <p:nvSpPr>
          <p:cNvPr id="6" name="Slide Number Placeholder 5">
            <a:extLst>
              <a:ext uri="{FF2B5EF4-FFF2-40B4-BE49-F238E27FC236}">
                <a16:creationId xmlns:a16="http://schemas.microsoft.com/office/drawing/2014/main" id="{F12FF21F-0965-2917-F6B6-D852B68E8107}"/>
              </a:ext>
            </a:extLst>
          </p:cNvPr>
          <p:cNvSpPr>
            <a:spLocks noGrp="1"/>
          </p:cNvSpPr>
          <p:nvPr>
            <p:ph type="sldNum" sz="quarter" idx="12"/>
          </p:nvPr>
        </p:nvSpPr>
        <p:spPr>
          <a:xfrm>
            <a:off x="8939216" y="6215854"/>
            <a:ext cx="2743200" cy="365125"/>
          </a:xfrm>
        </p:spPr>
        <p:txBody>
          <a:bodyPr/>
          <a:lstStyle>
            <a:lvl1pPr>
              <a:defRPr sz="1600">
                <a:solidFill>
                  <a:schemeClr val="bg1"/>
                </a:solidFill>
              </a:defRPr>
            </a:lvl1pPr>
          </a:lstStyle>
          <a:p>
            <a:fld id="{21596866-C2DE-B64D-B7DC-8F50A72BF6F8}" type="slidenum">
              <a:rPr lang="en-US" smtClean="0"/>
              <a:pPr/>
              <a:t>‹#›</a:t>
            </a:fld>
            <a:endParaRPr lang="en-US"/>
          </a:p>
        </p:txBody>
      </p:sp>
    </p:spTree>
    <p:extLst>
      <p:ext uri="{BB962C8B-B14F-4D97-AF65-F5344CB8AC3E}">
        <p14:creationId xmlns:p14="http://schemas.microsoft.com/office/powerpoint/2010/main" val="1762405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B9C82-192B-5F18-EE80-0CA65A66768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C842728E-3B74-717B-2A9C-1A565D9B426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2F42285E-39DB-BAF9-C928-3BB165AF69F7}"/>
              </a:ext>
            </a:extLst>
          </p:cNvPr>
          <p:cNvSpPr>
            <a:spLocks noGrp="1"/>
          </p:cNvSpPr>
          <p:nvPr>
            <p:ph type="dt" sz="half" idx="10"/>
          </p:nvPr>
        </p:nvSpPr>
        <p:spPr/>
        <p:txBody>
          <a:bodyPr/>
          <a:lstStyle/>
          <a:p>
            <a:fld id="{F35F888B-C39A-0A48-98D2-0D0CFD60BB10}" type="datetime1">
              <a:rPr lang="en-NZ" smtClean="0"/>
              <a:t>8/04/2024</a:t>
            </a:fld>
            <a:endParaRPr lang="en-US"/>
          </a:p>
        </p:txBody>
      </p:sp>
      <p:sp>
        <p:nvSpPr>
          <p:cNvPr id="5" name="Footer Placeholder 4">
            <a:extLst>
              <a:ext uri="{FF2B5EF4-FFF2-40B4-BE49-F238E27FC236}">
                <a16:creationId xmlns:a16="http://schemas.microsoft.com/office/drawing/2014/main" id="{B0909C64-7DA9-89D0-7AF7-2CC8BA136F21}"/>
              </a:ext>
            </a:extLst>
          </p:cNvPr>
          <p:cNvSpPr>
            <a:spLocks noGrp="1"/>
          </p:cNvSpPr>
          <p:nvPr>
            <p:ph type="ftr" sz="quarter" idx="11"/>
          </p:nvPr>
        </p:nvSpPr>
        <p:spPr/>
        <p:txBody>
          <a:bodyPr/>
          <a:lstStyle/>
          <a:p>
            <a:r>
              <a:rPr lang="en-US"/>
              <a:t>CVM2024@WELLINGTON</a:t>
            </a:r>
          </a:p>
        </p:txBody>
      </p:sp>
      <p:sp>
        <p:nvSpPr>
          <p:cNvPr id="6" name="Slide Number Placeholder 5">
            <a:extLst>
              <a:ext uri="{FF2B5EF4-FFF2-40B4-BE49-F238E27FC236}">
                <a16:creationId xmlns:a16="http://schemas.microsoft.com/office/drawing/2014/main" id="{CCB430DE-54F9-41A0-E6D6-9E3210720168}"/>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26387015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C9E1F-358F-C273-E7C5-FB366834F22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0F38DAE-AB23-BB87-9FA7-DB74FB71799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F4B0BD3-0424-0E08-C3B6-BA890A92F447}"/>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CEA79D8A-1B62-C5C8-4951-6854D9DFD1F9}"/>
              </a:ext>
            </a:extLst>
          </p:cNvPr>
          <p:cNvSpPr>
            <a:spLocks noGrp="1"/>
          </p:cNvSpPr>
          <p:nvPr>
            <p:ph type="dt" sz="half" idx="10"/>
          </p:nvPr>
        </p:nvSpPr>
        <p:spPr/>
        <p:txBody>
          <a:bodyPr/>
          <a:lstStyle/>
          <a:p>
            <a:fld id="{FCFCE07D-3F9E-AB44-B516-0BC1040EF462}" type="datetime1">
              <a:rPr lang="en-NZ" smtClean="0"/>
              <a:t>8/04/2024</a:t>
            </a:fld>
            <a:endParaRPr lang="en-US"/>
          </a:p>
        </p:txBody>
      </p:sp>
      <p:sp>
        <p:nvSpPr>
          <p:cNvPr id="6" name="Footer Placeholder 5">
            <a:extLst>
              <a:ext uri="{FF2B5EF4-FFF2-40B4-BE49-F238E27FC236}">
                <a16:creationId xmlns:a16="http://schemas.microsoft.com/office/drawing/2014/main" id="{C965FADC-5449-D442-B6FC-8C5CA68FF582}"/>
              </a:ext>
            </a:extLst>
          </p:cNvPr>
          <p:cNvSpPr>
            <a:spLocks noGrp="1"/>
          </p:cNvSpPr>
          <p:nvPr>
            <p:ph type="ftr" sz="quarter" idx="11"/>
          </p:nvPr>
        </p:nvSpPr>
        <p:spPr/>
        <p:txBody>
          <a:bodyPr/>
          <a:lstStyle/>
          <a:p>
            <a:r>
              <a:rPr lang="en-US"/>
              <a:t>CVM2024@WELLINGTON</a:t>
            </a:r>
          </a:p>
        </p:txBody>
      </p:sp>
      <p:sp>
        <p:nvSpPr>
          <p:cNvPr id="7" name="Slide Number Placeholder 6">
            <a:extLst>
              <a:ext uri="{FF2B5EF4-FFF2-40B4-BE49-F238E27FC236}">
                <a16:creationId xmlns:a16="http://schemas.microsoft.com/office/drawing/2014/main" id="{4FCD8A3B-D16C-3B89-7ACF-AFF2374BDB12}"/>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10098779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8F648-48A7-4717-9DAD-FD33DFA0C19E}"/>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81E0AD4-E8C2-B59E-2335-B446C5D34C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7549A88-799A-B87A-D2C0-834B0248691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A2DE87E-3B98-5941-0426-C5BE1C6F98E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0F2D8E88-800F-EDC9-2A86-477BD9E06258}"/>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ED78816F-CD62-F706-EC7B-063DDD8938F9}"/>
              </a:ext>
            </a:extLst>
          </p:cNvPr>
          <p:cNvSpPr>
            <a:spLocks noGrp="1"/>
          </p:cNvSpPr>
          <p:nvPr>
            <p:ph type="dt" sz="half" idx="10"/>
          </p:nvPr>
        </p:nvSpPr>
        <p:spPr/>
        <p:txBody>
          <a:bodyPr/>
          <a:lstStyle/>
          <a:p>
            <a:fld id="{181D2249-740B-F945-A291-39428F65D999}" type="datetime1">
              <a:rPr lang="en-NZ" smtClean="0"/>
              <a:t>8/04/2024</a:t>
            </a:fld>
            <a:endParaRPr lang="en-US"/>
          </a:p>
        </p:txBody>
      </p:sp>
      <p:sp>
        <p:nvSpPr>
          <p:cNvPr id="8" name="Footer Placeholder 7">
            <a:extLst>
              <a:ext uri="{FF2B5EF4-FFF2-40B4-BE49-F238E27FC236}">
                <a16:creationId xmlns:a16="http://schemas.microsoft.com/office/drawing/2014/main" id="{2B69F219-DB49-B893-08C7-17707875A2B3}"/>
              </a:ext>
            </a:extLst>
          </p:cNvPr>
          <p:cNvSpPr>
            <a:spLocks noGrp="1"/>
          </p:cNvSpPr>
          <p:nvPr>
            <p:ph type="ftr" sz="quarter" idx="11"/>
          </p:nvPr>
        </p:nvSpPr>
        <p:spPr/>
        <p:txBody>
          <a:bodyPr/>
          <a:lstStyle/>
          <a:p>
            <a:r>
              <a:rPr lang="en-US"/>
              <a:t>CVM2024@WELLINGTON</a:t>
            </a:r>
          </a:p>
        </p:txBody>
      </p:sp>
      <p:sp>
        <p:nvSpPr>
          <p:cNvPr id="9" name="Slide Number Placeholder 8">
            <a:extLst>
              <a:ext uri="{FF2B5EF4-FFF2-40B4-BE49-F238E27FC236}">
                <a16:creationId xmlns:a16="http://schemas.microsoft.com/office/drawing/2014/main" id="{C556C182-7C26-EE9C-C4FC-009C6E2E0C50}"/>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42259773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CFEF5-1D2E-BCEC-C140-984A2FAE5857}"/>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931673C-7B1B-B05D-B39F-CA6B4EC7A4B2}"/>
              </a:ext>
            </a:extLst>
          </p:cNvPr>
          <p:cNvSpPr>
            <a:spLocks noGrp="1"/>
          </p:cNvSpPr>
          <p:nvPr>
            <p:ph type="dt" sz="half" idx="10"/>
          </p:nvPr>
        </p:nvSpPr>
        <p:spPr/>
        <p:txBody>
          <a:bodyPr/>
          <a:lstStyle/>
          <a:p>
            <a:fld id="{6B1C644D-DF21-5844-ADCC-C3932A0536B2}" type="datetime1">
              <a:rPr lang="en-NZ" smtClean="0"/>
              <a:t>8/04/2024</a:t>
            </a:fld>
            <a:endParaRPr lang="en-US"/>
          </a:p>
        </p:txBody>
      </p:sp>
      <p:sp>
        <p:nvSpPr>
          <p:cNvPr id="4" name="Footer Placeholder 3">
            <a:extLst>
              <a:ext uri="{FF2B5EF4-FFF2-40B4-BE49-F238E27FC236}">
                <a16:creationId xmlns:a16="http://schemas.microsoft.com/office/drawing/2014/main" id="{A50BB34D-C762-D73F-748C-7CC051CE89E6}"/>
              </a:ext>
            </a:extLst>
          </p:cNvPr>
          <p:cNvSpPr>
            <a:spLocks noGrp="1"/>
          </p:cNvSpPr>
          <p:nvPr>
            <p:ph type="ftr" sz="quarter" idx="11"/>
          </p:nvPr>
        </p:nvSpPr>
        <p:spPr/>
        <p:txBody>
          <a:bodyPr/>
          <a:lstStyle/>
          <a:p>
            <a:r>
              <a:rPr lang="en-US"/>
              <a:t>CVM2024@WELLINGTON</a:t>
            </a:r>
          </a:p>
        </p:txBody>
      </p:sp>
      <p:sp>
        <p:nvSpPr>
          <p:cNvPr id="5" name="Slide Number Placeholder 4">
            <a:extLst>
              <a:ext uri="{FF2B5EF4-FFF2-40B4-BE49-F238E27FC236}">
                <a16:creationId xmlns:a16="http://schemas.microsoft.com/office/drawing/2014/main" id="{8F72871C-A5E3-FB47-BE02-10B398040709}"/>
              </a:ext>
            </a:extLst>
          </p:cNvPr>
          <p:cNvSpPr>
            <a:spLocks noGrp="1"/>
          </p:cNvSpPr>
          <p:nvPr>
            <p:ph type="sldNum" sz="quarter" idx="12"/>
          </p:nvPr>
        </p:nvSpPr>
        <p:spPr/>
        <p:txBody>
          <a:bodyPr/>
          <a:lstStyle/>
          <a:p>
            <a:fld id="{21596866-C2DE-B64D-B7DC-8F50A72BF6F8}" type="slidenum">
              <a:rPr lang="en-US" smtClean="0"/>
              <a:t>‹#›</a:t>
            </a:fld>
            <a:endParaRPr lang="en-US"/>
          </a:p>
        </p:txBody>
      </p:sp>
      <p:pic>
        <p:nvPicPr>
          <p:cNvPr id="6" name="Picture 5">
            <a:extLst>
              <a:ext uri="{FF2B5EF4-FFF2-40B4-BE49-F238E27FC236}">
                <a16:creationId xmlns:a16="http://schemas.microsoft.com/office/drawing/2014/main" id="{2E5D97F7-D747-4A4C-E0A7-61CC71FEB530}"/>
              </a:ext>
            </a:extLst>
          </p:cNvPr>
          <p:cNvPicPr>
            <a:picLocks noChangeAspect="1"/>
          </p:cNvPicPr>
          <p:nvPr userDrawn="1"/>
        </p:nvPicPr>
        <p:blipFill rotWithShape="1">
          <a:blip r:embed="rId2">
            <a:alphaModFix amt="50000"/>
          </a:blip>
          <a:srcRect l="4889"/>
          <a:stretch/>
        </p:blipFill>
        <p:spPr>
          <a:xfrm>
            <a:off x="9701213" y="5349875"/>
            <a:ext cx="2501804" cy="1530159"/>
          </a:xfrm>
          <a:prstGeom prst="rect">
            <a:avLst/>
          </a:prstGeom>
        </p:spPr>
      </p:pic>
      <p:pic>
        <p:nvPicPr>
          <p:cNvPr id="7" name="Picture 6">
            <a:extLst>
              <a:ext uri="{FF2B5EF4-FFF2-40B4-BE49-F238E27FC236}">
                <a16:creationId xmlns:a16="http://schemas.microsoft.com/office/drawing/2014/main" id="{FBA72052-17C1-721B-77A8-4510F8EAB856}"/>
              </a:ext>
            </a:extLst>
          </p:cNvPr>
          <p:cNvPicPr>
            <a:picLocks noChangeAspect="1"/>
          </p:cNvPicPr>
          <p:nvPr userDrawn="1"/>
        </p:nvPicPr>
        <p:blipFill rotWithShape="1">
          <a:blip r:embed="rId3">
            <a:alphaModFix amt="50000"/>
          </a:blip>
          <a:srcRect r="15625"/>
          <a:stretch/>
        </p:blipFill>
        <p:spPr>
          <a:xfrm>
            <a:off x="0" y="5586412"/>
            <a:ext cx="1928813" cy="1293621"/>
          </a:xfrm>
          <a:prstGeom prst="rect">
            <a:avLst/>
          </a:prstGeom>
        </p:spPr>
      </p:pic>
    </p:spTree>
    <p:extLst>
      <p:ext uri="{BB962C8B-B14F-4D97-AF65-F5344CB8AC3E}">
        <p14:creationId xmlns:p14="http://schemas.microsoft.com/office/powerpoint/2010/main" val="42434965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76CD67-B61A-C236-AC89-4111B51B3E7D}"/>
              </a:ext>
            </a:extLst>
          </p:cNvPr>
          <p:cNvSpPr>
            <a:spLocks noGrp="1"/>
          </p:cNvSpPr>
          <p:nvPr>
            <p:ph type="dt" sz="half" idx="10"/>
          </p:nvPr>
        </p:nvSpPr>
        <p:spPr/>
        <p:txBody>
          <a:bodyPr/>
          <a:lstStyle/>
          <a:p>
            <a:fld id="{9D17FC1B-79B0-5C42-8C75-42AAB23D8EEF}" type="datetime1">
              <a:rPr lang="en-NZ" smtClean="0"/>
              <a:t>8/04/2024</a:t>
            </a:fld>
            <a:endParaRPr lang="en-US"/>
          </a:p>
        </p:txBody>
      </p:sp>
      <p:sp>
        <p:nvSpPr>
          <p:cNvPr id="3" name="Footer Placeholder 2">
            <a:extLst>
              <a:ext uri="{FF2B5EF4-FFF2-40B4-BE49-F238E27FC236}">
                <a16:creationId xmlns:a16="http://schemas.microsoft.com/office/drawing/2014/main" id="{C4E66B90-D294-7431-26B1-56E323B8FA89}"/>
              </a:ext>
            </a:extLst>
          </p:cNvPr>
          <p:cNvSpPr>
            <a:spLocks noGrp="1"/>
          </p:cNvSpPr>
          <p:nvPr>
            <p:ph type="ftr" sz="quarter" idx="11"/>
          </p:nvPr>
        </p:nvSpPr>
        <p:spPr/>
        <p:txBody>
          <a:bodyPr/>
          <a:lstStyle/>
          <a:p>
            <a:r>
              <a:rPr lang="en-US"/>
              <a:t>CVM2024@WELLINGTON</a:t>
            </a:r>
          </a:p>
        </p:txBody>
      </p:sp>
      <p:sp>
        <p:nvSpPr>
          <p:cNvPr id="4" name="Slide Number Placeholder 3">
            <a:extLst>
              <a:ext uri="{FF2B5EF4-FFF2-40B4-BE49-F238E27FC236}">
                <a16:creationId xmlns:a16="http://schemas.microsoft.com/office/drawing/2014/main" id="{52D21020-D663-4EBA-B69D-09769946256E}"/>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13068827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9100D-6E5B-D8BE-87E4-6118BB4F1765}"/>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55F117F-616B-2E9B-AB29-B2C4AA6E1C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AC33941-AAD2-53C7-366A-23FE70D3E2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342D55D-B472-F9F3-A9D7-8C2E7952F7BC}"/>
              </a:ext>
            </a:extLst>
          </p:cNvPr>
          <p:cNvSpPr>
            <a:spLocks noGrp="1"/>
          </p:cNvSpPr>
          <p:nvPr>
            <p:ph type="dt" sz="half" idx="10"/>
          </p:nvPr>
        </p:nvSpPr>
        <p:spPr/>
        <p:txBody>
          <a:bodyPr/>
          <a:lstStyle/>
          <a:p>
            <a:fld id="{2FEA0FB7-4F58-7841-9DB9-31D008C889D0}" type="datetime1">
              <a:rPr lang="en-NZ" smtClean="0"/>
              <a:t>8/04/2024</a:t>
            </a:fld>
            <a:endParaRPr lang="en-US"/>
          </a:p>
        </p:txBody>
      </p:sp>
      <p:sp>
        <p:nvSpPr>
          <p:cNvPr id="6" name="Footer Placeholder 5">
            <a:extLst>
              <a:ext uri="{FF2B5EF4-FFF2-40B4-BE49-F238E27FC236}">
                <a16:creationId xmlns:a16="http://schemas.microsoft.com/office/drawing/2014/main" id="{66047EE9-10D8-B2DC-7D60-E99FF6D1CA12}"/>
              </a:ext>
            </a:extLst>
          </p:cNvPr>
          <p:cNvSpPr>
            <a:spLocks noGrp="1"/>
          </p:cNvSpPr>
          <p:nvPr>
            <p:ph type="ftr" sz="quarter" idx="11"/>
          </p:nvPr>
        </p:nvSpPr>
        <p:spPr/>
        <p:txBody>
          <a:bodyPr/>
          <a:lstStyle/>
          <a:p>
            <a:r>
              <a:rPr lang="en-US"/>
              <a:t>CVM2024@WELLINGTON</a:t>
            </a:r>
          </a:p>
        </p:txBody>
      </p:sp>
      <p:sp>
        <p:nvSpPr>
          <p:cNvPr id="7" name="Slide Number Placeholder 6">
            <a:extLst>
              <a:ext uri="{FF2B5EF4-FFF2-40B4-BE49-F238E27FC236}">
                <a16:creationId xmlns:a16="http://schemas.microsoft.com/office/drawing/2014/main" id="{9645A9BC-A905-A44E-1952-EEBBE9A503CC}"/>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3955866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EC4A7-795B-B11E-8FED-36D1B700D9D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7FD696B0-CAE4-D45F-501C-FDF94F5CC7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D4AD69F-72E1-22EC-7E67-A9213570F0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FCF61E1-033F-9B5B-02D6-947B6DAECA10}"/>
              </a:ext>
            </a:extLst>
          </p:cNvPr>
          <p:cNvSpPr>
            <a:spLocks noGrp="1"/>
          </p:cNvSpPr>
          <p:nvPr>
            <p:ph type="dt" sz="half" idx="10"/>
          </p:nvPr>
        </p:nvSpPr>
        <p:spPr/>
        <p:txBody>
          <a:bodyPr/>
          <a:lstStyle/>
          <a:p>
            <a:fld id="{867849AC-1C49-6A40-864E-C4719AEEA1FE}" type="datetime1">
              <a:rPr lang="en-NZ" smtClean="0"/>
              <a:t>8/04/2024</a:t>
            </a:fld>
            <a:endParaRPr lang="en-US"/>
          </a:p>
        </p:txBody>
      </p:sp>
      <p:sp>
        <p:nvSpPr>
          <p:cNvPr id="6" name="Footer Placeholder 5">
            <a:extLst>
              <a:ext uri="{FF2B5EF4-FFF2-40B4-BE49-F238E27FC236}">
                <a16:creationId xmlns:a16="http://schemas.microsoft.com/office/drawing/2014/main" id="{FD565CF3-762B-068A-0F51-92B44A99010A}"/>
              </a:ext>
            </a:extLst>
          </p:cNvPr>
          <p:cNvSpPr>
            <a:spLocks noGrp="1"/>
          </p:cNvSpPr>
          <p:nvPr>
            <p:ph type="ftr" sz="quarter" idx="11"/>
          </p:nvPr>
        </p:nvSpPr>
        <p:spPr/>
        <p:txBody>
          <a:bodyPr/>
          <a:lstStyle/>
          <a:p>
            <a:r>
              <a:rPr lang="en-US"/>
              <a:t>CVM2024@WELLINGTON</a:t>
            </a:r>
          </a:p>
        </p:txBody>
      </p:sp>
      <p:sp>
        <p:nvSpPr>
          <p:cNvPr id="7" name="Slide Number Placeholder 6">
            <a:extLst>
              <a:ext uri="{FF2B5EF4-FFF2-40B4-BE49-F238E27FC236}">
                <a16:creationId xmlns:a16="http://schemas.microsoft.com/office/drawing/2014/main" id="{20DCDE93-11B4-E3E7-D1BA-145F21A83141}"/>
              </a:ext>
            </a:extLst>
          </p:cNvPr>
          <p:cNvSpPr>
            <a:spLocks noGrp="1"/>
          </p:cNvSpPr>
          <p:nvPr>
            <p:ph type="sldNum" sz="quarter" idx="12"/>
          </p:nvPr>
        </p:nvSpPr>
        <p:spPr/>
        <p:txBody>
          <a:bodyPr/>
          <a:lstStyle/>
          <a:p>
            <a:fld id="{21596866-C2DE-B64D-B7DC-8F50A72BF6F8}" type="slidenum">
              <a:rPr lang="en-US" smtClean="0"/>
              <a:t>‹#›</a:t>
            </a:fld>
            <a:endParaRPr lang="en-US"/>
          </a:p>
        </p:txBody>
      </p:sp>
    </p:spTree>
    <p:extLst>
      <p:ext uri="{BB962C8B-B14F-4D97-AF65-F5344CB8AC3E}">
        <p14:creationId xmlns:p14="http://schemas.microsoft.com/office/powerpoint/2010/main" val="24517395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B51B82-C264-45EF-293A-26D1057708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E09EF3BB-4F87-6BA3-4D31-1E91822E2C9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3ED110B-EF03-D000-CF01-B121E8CACF1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2AAA88-85C2-8F4B-8169-4EE62DB57461}" type="datetime1">
              <a:rPr lang="en-NZ" smtClean="0"/>
              <a:t>8/04/2024</a:t>
            </a:fld>
            <a:endParaRPr lang="en-US"/>
          </a:p>
        </p:txBody>
      </p:sp>
      <p:sp>
        <p:nvSpPr>
          <p:cNvPr id="5" name="Footer Placeholder 4">
            <a:extLst>
              <a:ext uri="{FF2B5EF4-FFF2-40B4-BE49-F238E27FC236}">
                <a16:creationId xmlns:a16="http://schemas.microsoft.com/office/drawing/2014/main" id="{D36D43B0-7EE5-8583-935B-E9AFE431A87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CVM2024@WELLINGTON</a:t>
            </a:r>
          </a:p>
        </p:txBody>
      </p:sp>
      <p:sp>
        <p:nvSpPr>
          <p:cNvPr id="6" name="Slide Number Placeholder 5">
            <a:extLst>
              <a:ext uri="{FF2B5EF4-FFF2-40B4-BE49-F238E27FC236}">
                <a16:creationId xmlns:a16="http://schemas.microsoft.com/office/drawing/2014/main" id="{D9FAC9CD-32D3-AEE8-06DF-B6495602E2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96866-C2DE-B64D-B7DC-8F50A72BF6F8}" type="slidenum">
              <a:rPr lang="en-US" smtClean="0"/>
              <a:t>‹#›</a:t>
            </a:fld>
            <a:endParaRPr lang="en-US"/>
          </a:p>
        </p:txBody>
      </p:sp>
    </p:spTree>
    <p:extLst>
      <p:ext uri="{BB962C8B-B14F-4D97-AF65-F5344CB8AC3E}">
        <p14:creationId xmlns:p14="http://schemas.microsoft.com/office/powerpoint/2010/main" val="2340294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56.png"/><Relationship Id="rId10" Type="http://schemas.openxmlformats.org/officeDocument/2006/relationships/image" Target="../media/image51.jpeg"/><Relationship Id="rId4" Type="http://schemas.openxmlformats.org/officeDocument/2006/relationships/image" Target="../media/image45.png"/><Relationship Id="rId9" Type="http://schemas.openxmlformats.org/officeDocument/2006/relationships/image" Target="../media/image50.jpeg"/><Relationship Id="rId14" Type="http://schemas.openxmlformats.org/officeDocument/2006/relationships/image" Target="../media/image55.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67.png"/><Relationship Id="rId18" Type="http://schemas.openxmlformats.org/officeDocument/2006/relationships/image" Target="../media/image70.png"/><Relationship Id="rId3" Type="http://schemas.openxmlformats.org/officeDocument/2006/relationships/image" Target="../media/image57.png"/><Relationship Id="rId21" Type="http://schemas.openxmlformats.org/officeDocument/2006/relationships/image" Target="../media/image73.png"/><Relationship Id="rId7" Type="http://schemas.openxmlformats.org/officeDocument/2006/relationships/image" Target="../media/image61.png"/><Relationship Id="rId12" Type="http://schemas.openxmlformats.org/officeDocument/2006/relationships/image" Target="../media/image66.png"/><Relationship Id="rId17" Type="http://schemas.openxmlformats.org/officeDocument/2006/relationships/image" Target="../media/image69.png"/><Relationship Id="rId2" Type="http://schemas.openxmlformats.org/officeDocument/2006/relationships/notesSlide" Target="../notesSlides/notesSlide11.xml"/><Relationship Id="rId16" Type="http://schemas.openxmlformats.org/officeDocument/2006/relationships/image" Target="../media/image68.png"/><Relationship Id="rId20" Type="http://schemas.openxmlformats.org/officeDocument/2006/relationships/image" Target="../media/image72.png"/><Relationship Id="rId1" Type="http://schemas.openxmlformats.org/officeDocument/2006/relationships/slideLayout" Target="../slideLayouts/slideLayout2.xml"/><Relationship Id="rId6" Type="http://schemas.openxmlformats.org/officeDocument/2006/relationships/image" Target="../media/image60.png"/><Relationship Id="rId11" Type="http://schemas.openxmlformats.org/officeDocument/2006/relationships/image" Target="../media/image65.png"/><Relationship Id="rId5" Type="http://schemas.openxmlformats.org/officeDocument/2006/relationships/image" Target="../media/image59.png"/><Relationship Id="rId15" Type="http://schemas.openxmlformats.org/officeDocument/2006/relationships/image" Target="../media/image670.png"/><Relationship Id="rId23" Type="http://schemas.openxmlformats.org/officeDocument/2006/relationships/image" Target="../media/image69.jpeg"/><Relationship Id="rId10" Type="http://schemas.openxmlformats.org/officeDocument/2006/relationships/image" Target="../media/image64.png"/><Relationship Id="rId19" Type="http://schemas.openxmlformats.org/officeDocument/2006/relationships/image" Target="../media/image71.png"/><Relationship Id="rId4" Type="http://schemas.openxmlformats.org/officeDocument/2006/relationships/image" Target="../media/image58.png"/><Relationship Id="rId9" Type="http://schemas.openxmlformats.org/officeDocument/2006/relationships/image" Target="../media/image63.png"/><Relationship Id="rId14" Type="http://schemas.openxmlformats.org/officeDocument/2006/relationships/image" Target="../media/image660.png"/><Relationship Id="rId22" Type="http://schemas.openxmlformats.org/officeDocument/2006/relationships/image" Target="../media/image68.jpeg"/></Relationships>
</file>

<file path=ppt/slides/_rels/slide12.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2.png"/><Relationship Id="rId3" Type="http://schemas.openxmlformats.org/officeDocument/2006/relationships/image" Target="../media/image74.png"/><Relationship Id="rId7" Type="http://schemas.openxmlformats.org/officeDocument/2006/relationships/image" Target="../media/image77.png"/><Relationship Id="rId12" Type="http://schemas.openxmlformats.org/officeDocument/2006/relationships/image" Target="../media/image8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0.png"/><Relationship Id="rId11" Type="http://schemas.microsoft.com/office/2007/relationships/hdphoto" Target="../media/hdphoto4.wdp"/><Relationship Id="rId5" Type="http://schemas.openxmlformats.org/officeDocument/2006/relationships/image" Target="../media/image76.png"/><Relationship Id="rId15" Type="http://schemas.openxmlformats.org/officeDocument/2006/relationships/image" Target="../media/image84.png"/><Relationship Id="rId10" Type="http://schemas.openxmlformats.org/officeDocument/2006/relationships/image" Target="../media/image80.png"/><Relationship Id="rId4" Type="http://schemas.openxmlformats.org/officeDocument/2006/relationships/image" Target="../media/image75.png"/><Relationship Id="rId9" Type="http://schemas.openxmlformats.org/officeDocument/2006/relationships/image" Target="../media/image79.png"/><Relationship Id="rId14" Type="http://schemas.openxmlformats.org/officeDocument/2006/relationships/image" Target="../media/image8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1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90.png"/></Relationships>
</file>

<file path=ppt/slides/_rels/slide1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3.png"/><Relationship Id="rId4" Type="http://schemas.openxmlformats.org/officeDocument/2006/relationships/image" Target="../media/image91.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94.png"/><Relationship Id="rId7" Type="http://schemas.openxmlformats.org/officeDocument/2006/relationships/image" Target="../media/image6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19.xml.rels><?xml version="1.0" encoding="UTF-8" standalone="yes"?>
<Relationships xmlns="http://schemas.openxmlformats.org/package/2006/relationships"><Relationship Id="rId8" Type="http://schemas.openxmlformats.org/officeDocument/2006/relationships/image" Target="../media/image920.png"/><Relationship Id="rId13" Type="http://schemas.openxmlformats.org/officeDocument/2006/relationships/image" Target="../media/image830.png"/><Relationship Id="rId3" Type="http://schemas.openxmlformats.org/officeDocument/2006/relationships/image" Target="../media/image98.png"/><Relationship Id="rId7" Type="http://schemas.openxmlformats.org/officeDocument/2006/relationships/image" Target="../media/image910.png"/><Relationship Id="rId12" Type="http://schemas.openxmlformats.org/officeDocument/2006/relationships/image" Target="../media/image96.svg"/><Relationship Id="rId2" Type="http://schemas.openxmlformats.org/officeDocument/2006/relationships/notesSlide" Target="../notesSlides/notesSlide19.xml"/><Relationship Id="rId16" Type="http://schemas.openxmlformats.org/officeDocument/2006/relationships/image" Target="../media/image860.png"/><Relationship Id="rId1" Type="http://schemas.openxmlformats.org/officeDocument/2006/relationships/slideLayout" Target="../slideLayouts/slideLayout2.xml"/><Relationship Id="rId6" Type="http://schemas.openxmlformats.org/officeDocument/2006/relationships/image" Target="../media/image900.png"/><Relationship Id="rId11" Type="http://schemas.openxmlformats.org/officeDocument/2006/relationships/image" Target="../media/image95.png"/><Relationship Id="rId5" Type="http://schemas.openxmlformats.org/officeDocument/2006/relationships/image" Target="../media/image890.png"/><Relationship Id="rId15" Type="http://schemas.openxmlformats.org/officeDocument/2006/relationships/image" Target="../media/image850.png"/><Relationship Id="rId10" Type="http://schemas.openxmlformats.org/officeDocument/2006/relationships/image" Target="../media/image940.png"/><Relationship Id="rId4" Type="http://schemas.openxmlformats.org/officeDocument/2006/relationships/image" Target="../media/image67.png"/><Relationship Id="rId9" Type="http://schemas.openxmlformats.org/officeDocument/2006/relationships/image" Target="../media/image930.png"/><Relationship Id="rId14" Type="http://schemas.openxmlformats.org/officeDocument/2006/relationships/image" Target="../media/image840.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10" Type="http://schemas.openxmlformats.org/officeDocument/2006/relationships/image" Target="../media/image14.png"/><Relationship Id="rId4" Type="http://schemas.openxmlformats.org/officeDocument/2006/relationships/image" Target="../media/image8.jpeg"/><Relationship Id="rId9" Type="http://schemas.openxmlformats.org/officeDocument/2006/relationships/image" Target="../media/image13.png"/></Relationships>
</file>

<file path=ppt/slides/_rels/slide20.xml.rels><?xml version="1.0" encoding="UTF-8" standalone="yes"?>
<Relationships xmlns="http://schemas.openxmlformats.org/package/2006/relationships"><Relationship Id="rId8" Type="http://schemas.openxmlformats.org/officeDocument/2006/relationships/image" Target="../media/image103.png"/><Relationship Id="rId13" Type="http://schemas.openxmlformats.org/officeDocument/2006/relationships/image" Target="../media/image108.png"/><Relationship Id="rId18" Type="http://schemas.openxmlformats.org/officeDocument/2006/relationships/image" Target="../media/image113.png"/><Relationship Id="rId3" Type="http://schemas.openxmlformats.org/officeDocument/2006/relationships/image" Target="../media/image97.png"/><Relationship Id="rId21" Type="http://schemas.openxmlformats.org/officeDocument/2006/relationships/image" Target="../media/image116.png"/><Relationship Id="rId7" Type="http://schemas.openxmlformats.org/officeDocument/2006/relationships/image" Target="../media/image102.png"/><Relationship Id="rId12" Type="http://schemas.openxmlformats.org/officeDocument/2006/relationships/image" Target="../media/image107.png"/><Relationship Id="rId17" Type="http://schemas.openxmlformats.org/officeDocument/2006/relationships/image" Target="../media/image112.png"/><Relationship Id="rId2" Type="http://schemas.openxmlformats.org/officeDocument/2006/relationships/notesSlide" Target="../notesSlides/notesSlide20.xml"/><Relationship Id="rId16" Type="http://schemas.openxmlformats.org/officeDocument/2006/relationships/image" Target="../media/image111.png"/><Relationship Id="rId20"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image" Target="../media/image101.png"/><Relationship Id="rId11" Type="http://schemas.openxmlformats.org/officeDocument/2006/relationships/image" Target="../media/image106.png"/><Relationship Id="rId5" Type="http://schemas.openxmlformats.org/officeDocument/2006/relationships/image" Target="../media/image100.png"/><Relationship Id="rId15" Type="http://schemas.openxmlformats.org/officeDocument/2006/relationships/image" Target="../media/image110.png"/><Relationship Id="rId23" Type="http://schemas.openxmlformats.org/officeDocument/2006/relationships/image" Target="../media/image118.png"/><Relationship Id="rId10" Type="http://schemas.openxmlformats.org/officeDocument/2006/relationships/image" Target="../media/image105.png"/><Relationship Id="rId19" Type="http://schemas.openxmlformats.org/officeDocument/2006/relationships/image" Target="../media/image114.png"/><Relationship Id="rId4" Type="http://schemas.openxmlformats.org/officeDocument/2006/relationships/image" Target="../media/image99.png"/><Relationship Id="rId9" Type="http://schemas.openxmlformats.org/officeDocument/2006/relationships/image" Target="../media/image104.png"/><Relationship Id="rId14" Type="http://schemas.openxmlformats.org/officeDocument/2006/relationships/image" Target="../media/image109.png"/><Relationship Id="rId22" Type="http://schemas.openxmlformats.org/officeDocument/2006/relationships/image" Target="../media/image117.png"/></Relationships>
</file>

<file path=ppt/slides/_rels/slide2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1180.png"/><Relationship Id="rId3" Type="http://schemas.openxmlformats.org/officeDocument/2006/relationships/image" Target="../media/image1130.png"/><Relationship Id="rId7" Type="http://schemas.openxmlformats.org/officeDocument/2006/relationships/image" Target="../media/image950.png"/><Relationship Id="rId12" Type="http://schemas.openxmlformats.org/officeDocument/2006/relationships/image" Target="../media/image12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880.png"/><Relationship Id="rId11" Type="http://schemas.openxmlformats.org/officeDocument/2006/relationships/image" Target="../media/image120.png"/><Relationship Id="rId5" Type="http://schemas.openxmlformats.org/officeDocument/2006/relationships/image" Target="../media/image1150.png"/><Relationship Id="rId10" Type="http://schemas.openxmlformats.org/officeDocument/2006/relationships/image" Target="../media/image1200.png"/><Relationship Id="rId4" Type="http://schemas.openxmlformats.org/officeDocument/2006/relationships/image" Target="../media/image1140.png"/><Relationship Id="rId9" Type="http://schemas.openxmlformats.org/officeDocument/2006/relationships/image" Target="../media/image1190.png"/></Relationships>
</file>

<file path=ppt/slides/_rels/slide23.xml.rels><?xml version="1.0" encoding="UTF-8" standalone="yes"?>
<Relationships xmlns="http://schemas.openxmlformats.org/package/2006/relationships"><Relationship Id="rId13" Type="http://schemas.openxmlformats.org/officeDocument/2006/relationships/image" Target="../media/image1250.png"/><Relationship Id="rId18" Type="http://schemas.openxmlformats.org/officeDocument/2006/relationships/image" Target="../media/image122.png"/><Relationship Id="rId8" Type="http://schemas.openxmlformats.org/officeDocument/2006/relationships/image" Target="../media/image1180.png"/><Relationship Id="rId3" Type="http://schemas.openxmlformats.org/officeDocument/2006/relationships/image" Target="../media/image1130.png"/><Relationship Id="rId12" Type="http://schemas.openxmlformats.org/officeDocument/2006/relationships/image" Target="../media/image1240.png"/><Relationship Id="rId17" Type="http://schemas.openxmlformats.org/officeDocument/2006/relationships/image" Target="../media/image1290.png"/><Relationship Id="rId16" Type="http://schemas.openxmlformats.org/officeDocument/2006/relationships/image" Target="../media/image1280.png"/><Relationship Id="rId20" Type="http://schemas.openxmlformats.org/officeDocument/2006/relationships/image" Target="../media/image1120.png"/><Relationship Id="rId1" Type="http://schemas.openxmlformats.org/officeDocument/2006/relationships/slideLayout" Target="../slideLayouts/slideLayout2.xml"/><Relationship Id="rId11" Type="http://schemas.openxmlformats.org/officeDocument/2006/relationships/image" Target="../media/image1230.png"/><Relationship Id="rId15" Type="http://schemas.openxmlformats.org/officeDocument/2006/relationships/image" Target="../media/image1270.png"/><Relationship Id="rId5" Type="http://schemas.openxmlformats.org/officeDocument/2006/relationships/image" Target="../media/image1150.png"/><Relationship Id="rId19" Type="http://schemas.openxmlformats.org/officeDocument/2006/relationships/image" Target="../media/image1050.png"/><Relationship Id="rId10" Type="http://schemas.openxmlformats.org/officeDocument/2006/relationships/image" Target="../media/image1200.png"/><Relationship Id="rId14" Type="http://schemas.openxmlformats.org/officeDocument/2006/relationships/image" Target="../media/image1260.png"/><Relationship Id="rId4" Type="http://schemas.openxmlformats.org/officeDocument/2006/relationships/image" Target="../media/image1140.png"/><Relationship Id="rId9" Type="http://schemas.openxmlformats.org/officeDocument/2006/relationships/image" Target="../media/image1190.png"/></Relationships>
</file>

<file path=ppt/slides/_rels/slide24.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3" Type="http://schemas.openxmlformats.org/officeDocument/2006/relationships/image" Target="../media/image134.png"/><Relationship Id="rId18" Type="http://schemas.openxmlformats.org/officeDocument/2006/relationships/image" Target="../media/image138.png"/><Relationship Id="rId26" Type="http://schemas.openxmlformats.org/officeDocument/2006/relationships/image" Target="../media/image144.png"/><Relationship Id="rId21" Type="http://schemas.openxmlformats.org/officeDocument/2006/relationships/image" Target="../media/image140.png"/><Relationship Id="rId34" Type="http://schemas.openxmlformats.org/officeDocument/2006/relationships/image" Target="../media/image152.jpeg"/><Relationship Id="rId7" Type="http://schemas.openxmlformats.org/officeDocument/2006/relationships/image" Target="../media/image128.png"/><Relationship Id="rId12" Type="http://schemas.openxmlformats.org/officeDocument/2006/relationships/image" Target="../media/image133.png"/><Relationship Id="rId17" Type="http://schemas.microsoft.com/office/2007/relationships/hdphoto" Target="../media/hdphoto5.wdp"/><Relationship Id="rId25" Type="http://schemas.openxmlformats.org/officeDocument/2006/relationships/image" Target="../media/image143.png"/><Relationship Id="rId33" Type="http://schemas.openxmlformats.org/officeDocument/2006/relationships/image" Target="../media/image151.jpeg"/><Relationship Id="rId2" Type="http://schemas.openxmlformats.org/officeDocument/2006/relationships/notesSlide" Target="../notesSlides/notesSlide24.xml"/><Relationship Id="rId16" Type="http://schemas.openxmlformats.org/officeDocument/2006/relationships/image" Target="../media/image137.png"/><Relationship Id="rId20" Type="http://schemas.microsoft.com/office/2007/relationships/hdphoto" Target="../media/hdphoto6.wdp"/><Relationship Id="rId29"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27.png"/><Relationship Id="rId11" Type="http://schemas.openxmlformats.org/officeDocument/2006/relationships/image" Target="../media/image132.png"/><Relationship Id="rId24" Type="http://schemas.openxmlformats.org/officeDocument/2006/relationships/image" Target="../media/image142.png"/><Relationship Id="rId32" Type="http://schemas.openxmlformats.org/officeDocument/2006/relationships/image" Target="../media/image150.jpeg"/><Relationship Id="rId37" Type="http://schemas.openxmlformats.org/officeDocument/2006/relationships/image" Target="../media/image155.jpeg"/><Relationship Id="rId5" Type="http://schemas.openxmlformats.org/officeDocument/2006/relationships/image" Target="../media/image126.png"/><Relationship Id="rId15" Type="http://schemas.openxmlformats.org/officeDocument/2006/relationships/image" Target="../media/image136.png"/><Relationship Id="rId23" Type="http://schemas.microsoft.com/office/2007/relationships/hdphoto" Target="../media/hdphoto7.wdp"/><Relationship Id="rId28" Type="http://schemas.openxmlformats.org/officeDocument/2006/relationships/image" Target="../media/image146.jpeg"/><Relationship Id="rId36" Type="http://schemas.openxmlformats.org/officeDocument/2006/relationships/image" Target="../media/image154.png"/><Relationship Id="rId10" Type="http://schemas.openxmlformats.org/officeDocument/2006/relationships/image" Target="../media/image131.png"/><Relationship Id="rId19" Type="http://schemas.openxmlformats.org/officeDocument/2006/relationships/image" Target="../media/image139.png"/><Relationship Id="rId31" Type="http://schemas.openxmlformats.org/officeDocument/2006/relationships/image" Target="../media/image149.jpe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png"/><Relationship Id="rId22" Type="http://schemas.openxmlformats.org/officeDocument/2006/relationships/image" Target="../media/image141.png"/><Relationship Id="rId27" Type="http://schemas.openxmlformats.org/officeDocument/2006/relationships/image" Target="../media/image145.png"/><Relationship Id="rId30" Type="http://schemas.openxmlformats.org/officeDocument/2006/relationships/image" Target="../media/image148.jpeg"/><Relationship Id="rId35" Type="http://schemas.openxmlformats.org/officeDocument/2006/relationships/image" Target="../media/image153.png"/><Relationship Id="rId8" Type="http://schemas.openxmlformats.org/officeDocument/2006/relationships/image" Target="../media/image129.png"/><Relationship Id="rId3" Type="http://schemas.openxmlformats.org/officeDocument/2006/relationships/image" Target="../media/image124.png"/></Relationships>
</file>

<file path=ppt/slides/_rels/slide26.xml.rels><?xml version="1.0" encoding="UTF-8" standalone="yes"?>
<Relationships xmlns="http://schemas.openxmlformats.org/package/2006/relationships"><Relationship Id="rId8" Type="http://schemas.openxmlformats.org/officeDocument/2006/relationships/image" Target="../media/image162.png"/><Relationship Id="rId13" Type="http://schemas.openxmlformats.org/officeDocument/2006/relationships/image" Target="../media/image167.png"/><Relationship Id="rId18" Type="http://schemas.openxmlformats.org/officeDocument/2006/relationships/image" Target="../media/image172.png"/><Relationship Id="rId26" Type="http://schemas.openxmlformats.org/officeDocument/2006/relationships/image" Target="../media/image180.png"/><Relationship Id="rId3" Type="http://schemas.openxmlformats.org/officeDocument/2006/relationships/image" Target="../media/image157.png"/><Relationship Id="rId21" Type="http://schemas.openxmlformats.org/officeDocument/2006/relationships/image" Target="../media/image175.png"/><Relationship Id="rId7" Type="http://schemas.openxmlformats.org/officeDocument/2006/relationships/image" Target="../media/image161.png"/><Relationship Id="rId12" Type="http://schemas.openxmlformats.org/officeDocument/2006/relationships/image" Target="../media/image166.png"/><Relationship Id="rId17" Type="http://schemas.openxmlformats.org/officeDocument/2006/relationships/image" Target="../media/image171.png"/><Relationship Id="rId25" Type="http://schemas.openxmlformats.org/officeDocument/2006/relationships/image" Target="../media/image179.jpeg"/><Relationship Id="rId2" Type="http://schemas.openxmlformats.org/officeDocument/2006/relationships/image" Target="../media/image156.png"/><Relationship Id="rId16" Type="http://schemas.openxmlformats.org/officeDocument/2006/relationships/image" Target="../media/image170.png"/><Relationship Id="rId20" Type="http://schemas.openxmlformats.org/officeDocument/2006/relationships/image" Target="../media/image174.png"/><Relationship Id="rId29" Type="http://schemas.openxmlformats.org/officeDocument/2006/relationships/image" Target="../media/image182.jpeg"/><Relationship Id="rId1" Type="http://schemas.openxmlformats.org/officeDocument/2006/relationships/slideLayout" Target="../slideLayouts/slideLayout2.xml"/><Relationship Id="rId6" Type="http://schemas.openxmlformats.org/officeDocument/2006/relationships/image" Target="../media/image160.png"/><Relationship Id="rId11" Type="http://schemas.openxmlformats.org/officeDocument/2006/relationships/image" Target="../media/image165.png"/><Relationship Id="rId24" Type="http://schemas.openxmlformats.org/officeDocument/2006/relationships/image" Target="../media/image178.jpeg"/><Relationship Id="rId32" Type="http://schemas.openxmlformats.org/officeDocument/2006/relationships/image" Target="../media/image185.png"/><Relationship Id="rId5" Type="http://schemas.openxmlformats.org/officeDocument/2006/relationships/image" Target="../media/image159.png"/><Relationship Id="rId15" Type="http://schemas.openxmlformats.org/officeDocument/2006/relationships/image" Target="../media/image169.png"/><Relationship Id="rId23" Type="http://schemas.openxmlformats.org/officeDocument/2006/relationships/image" Target="../media/image177.png"/><Relationship Id="rId28" Type="http://schemas.openxmlformats.org/officeDocument/2006/relationships/image" Target="../media/image181.jpeg"/><Relationship Id="rId10" Type="http://schemas.openxmlformats.org/officeDocument/2006/relationships/image" Target="../media/image164.png"/><Relationship Id="rId19" Type="http://schemas.openxmlformats.org/officeDocument/2006/relationships/image" Target="../media/image173.png"/><Relationship Id="rId31" Type="http://schemas.openxmlformats.org/officeDocument/2006/relationships/image" Target="../media/image184.png"/><Relationship Id="rId4" Type="http://schemas.openxmlformats.org/officeDocument/2006/relationships/image" Target="../media/image158.png"/><Relationship Id="rId9" Type="http://schemas.openxmlformats.org/officeDocument/2006/relationships/image" Target="../media/image163.png"/><Relationship Id="rId14" Type="http://schemas.openxmlformats.org/officeDocument/2006/relationships/image" Target="../media/image168.png"/><Relationship Id="rId22" Type="http://schemas.openxmlformats.org/officeDocument/2006/relationships/image" Target="../media/image176.png"/><Relationship Id="rId27" Type="http://schemas.microsoft.com/office/2007/relationships/hdphoto" Target="../media/hdphoto8.wdp"/><Relationship Id="rId30" Type="http://schemas.openxmlformats.org/officeDocument/2006/relationships/image" Target="../media/image183.jpeg"/></Relationships>
</file>

<file path=ppt/slides/_rels/slide27.xml.rels><?xml version="1.0" encoding="UTF-8" standalone="yes"?>
<Relationships xmlns="http://schemas.openxmlformats.org/package/2006/relationships"><Relationship Id="rId8" Type="http://schemas.openxmlformats.org/officeDocument/2006/relationships/image" Target="../media/image169.png"/><Relationship Id="rId13" Type="http://schemas.openxmlformats.org/officeDocument/2006/relationships/image" Target="../media/image157.png"/><Relationship Id="rId3" Type="http://schemas.openxmlformats.org/officeDocument/2006/relationships/image" Target="../media/image134.png"/><Relationship Id="rId7" Type="http://schemas.openxmlformats.org/officeDocument/2006/relationships/image" Target="../media/image168.png"/><Relationship Id="rId12"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49.jpeg"/><Relationship Id="rId11" Type="http://schemas.microsoft.com/office/2007/relationships/hdphoto" Target="../media/hdphoto8.wdp"/><Relationship Id="rId5" Type="http://schemas.openxmlformats.org/officeDocument/2006/relationships/image" Target="../media/image148.jpeg"/><Relationship Id="rId15" Type="http://schemas.openxmlformats.org/officeDocument/2006/relationships/image" Target="../media/image178.jpeg"/><Relationship Id="rId10" Type="http://schemas.openxmlformats.org/officeDocument/2006/relationships/image" Target="../media/image180.png"/><Relationship Id="rId4" Type="http://schemas.openxmlformats.org/officeDocument/2006/relationships/image" Target="../media/image135.png"/><Relationship Id="rId9" Type="http://schemas.openxmlformats.org/officeDocument/2006/relationships/image" Target="../media/image179.jpeg"/><Relationship Id="rId14" Type="http://schemas.openxmlformats.org/officeDocument/2006/relationships/image" Target="../media/image181.jpeg"/></Relationships>
</file>

<file path=ppt/slides/_rels/slide28.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6.png"/><Relationship Id="rId7" Type="http://schemas.openxmlformats.org/officeDocument/2006/relationships/image" Target="../media/image18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187.png"/><Relationship Id="rId4" Type="http://schemas.microsoft.com/office/2007/relationships/hdphoto" Target="../media/hdphoto9.wdp"/></Relationships>
</file>

<file path=ppt/slides/_rels/slide29.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16.jpg"/></Relationships>
</file>

<file path=ppt/slides/_rels/slide30.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png"/><Relationship Id="rId9" Type="http://schemas.openxmlformats.org/officeDocument/2006/relationships/image" Target="../media/image19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image" Target="../media/image198.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01.jpg"/><Relationship Id="rId2" Type="http://schemas.openxmlformats.org/officeDocument/2006/relationships/image" Target="../media/image200.jpg"/><Relationship Id="rId1" Type="http://schemas.openxmlformats.org/officeDocument/2006/relationships/slideLayout" Target="../slideLayouts/slideLayout2.xml"/><Relationship Id="rId5" Type="http://schemas.openxmlformats.org/officeDocument/2006/relationships/image" Target="../media/image203.jpeg"/><Relationship Id="rId4" Type="http://schemas.openxmlformats.org/officeDocument/2006/relationships/image" Target="../media/image202.jpeg"/></Relationships>
</file>

<file path=ppt/slides/_rels/slide34.xml.rels><?xml version="1.0" encoding="UTF-8" standalone="yes"?>
<Relationships xmlns="http://schemas.openxmlformats.org/package/2006/relationships"><Relationship Id="rId8" Type="http://schemas.openxmlformats.org/officeDocument/2006/relationships/image" Target="../media/image201.jpg"/><Relationship Id="rId3" Type="http://schemas.openxmlformats.org/officeDocument/2006/relationships/image" Target="../media/image202.jpeg"/><Relationship Id="rId7" Type="http://schemas.openxmlformats.org/officeDocument/2006/relationships/image" Target="../media/image200.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99.jpg"/><Relationship Id="rId5" Type="http://schemas.openxmlformats.org/officeDocument/2006/relationships/image" Target="../media/image198.jpg"/><Relationship Id="rId4" Type="http://schemas.openxmlformats.org/officeDocument/2006/relationships/image" Target="../media/image203.jpeg"/></Relationships>
</file>

<file path=ppt/slides/_rels/slide35.xml.rels><?xml version="1.0" encoding="UTF-8" standalone="yes"?>
<Relationships xmlns="http://schemas.openxmlformats.org/package/2006/relationships"><Relationship Id="rId8" Type="http://schemas.openxmlformats.org/officeDocument/2006/relationships/image" Target="../media/image1030.png"/><Relationship Id="rId13" Type="http://schemas.openxmlformats.org/officeDocument/2006/relationships/image" Target="../media/image1080.png"/><Relationship Id="rId3" Type="http://schemas.openxmlformats.org/officeDocument/2006/relationships/image" Target="../media/image980.png"/><Relationship Id="rId7" Type="http://schemas.openxmlformats.org/officeDocument/2006/relationships/image" Target="../media/image1020.png"/><Relationship Id="rId12" Type="http://schemas.openxmlformats.org/officeDocument/2006/relationships/image" Target="../media/image1070.png"/><Relationship Id="rId2" Type="http://schemas.openxmlformats.org/officeDocument/2006/relationships/notesSlide" Target="../notesSlides/notesSlide31.xml"/><Relationship Id="rId16" Type="http://schemas.openxmlformats.org/officeDocument/2006/relationships/image" Target="../media/image1110.png"/><Relationship Id="rId1" Type="http://schemas.openxmlformats.org/officeDocument/2006/relationships/slideLayout" Target="../slideLayouts/slideLayout2.xml"/><Relationship Id="rId6" Type="http://schemas.openxmlformats.org/officeDocument/2006/relationships/image" Target="../media/image1010.png"/><Relationship Id="rId11" Type="http://schemas.openxmlformats.org/officeDocument/2006/relationships/image" Target="../media/image1060.png"/><Relationship Id="rId5" Type="http://schemas.openxmlformats.org/officeDocument/2006/relationships/image" Target="../media/image1000.png"/><Relationship Id="rId15" Type="http://schemas.openxmlformats.org/officeDocument/2006/relationships/image" Target="../media/image1100.png"/><Relationship Id="rId10" Type="http://schemas.openxmlformats.org/officeDocument/2006/relationships/image" Target="../media/image881.png"/><Relationship Id="rId4" Type="http://schemas.openxmlformats.org/officeDocument/2006/relationships/image" Target="../media/image870.png"/><Relationship Id="rId9" Type="http://schemas.openxmlformats.org/officeDocument/2006/relationships/image" Target="../media/image1040.png"/><Relationship Id="rId14" Type="http://schemas.openxmlformats.org/officeDocument/2006/relationships/image" Target="../media/image1090.png"/></Relationships>
</file>

<file path=ppt/slides/_rels/slide4.xml.rels><?xml version="1.0" encoding="UTF-8" standalone="yes"?>
<Relationships xmlns="http://schemas.openxmlformats.org/package/2006/relationships"><Relationship Id="rId3" Type="http://schemas.openxmlformats.org/officeDocument/2006/relationships/image" Target="../media/image18.gif"/><Relationship Id="rId7" Type="http://schemas.openxmlformats.org/officeDocument/2006/relationships/image" Target="../media/image22.sv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png"/><Relationship Id="rId4" Type="http://schemas.openxmlformats.org/officeDocument/2006/relationships/image" Target="../media/image20.svg"/><Relationship Id="rId9" Type="http://schemas.openxmlformats.org/officeDocument/2006/relationships/image" Target="../media/image25.png"/><Relationship Id="rId14"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12" Type="http://schemas.openxmlformats.org/officeDocument/2006/relationships/image" Target="../media/image4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7B499B-1EA0-2139-D5F7-60CF1780F1C2}"/>
              </a:ext>
            </a:extLst>
          </p:cNvPr>
          <p:cNvSpPr>
            <a:spLocks noGrp="1"/>
          </p:cNvSpPr>
          <p:nvPr>
            <p:ph type="ctrTitle"/>
          </p:nvPr>
        </p:nvSpPr>
        <p:spPr>
          <a:xfrm>
            <a:off x="1316180" y="1126068"/>
            <a:ext cx="9581804" cy="1474420"/>
          </a:xfrm>
        </p:spPr>
        <p:txBody>
          <a:bodyPr/>
          <a:lstStyle/>
          <a:p>
            <a:r>
              <a:rPr lang="en-US" dirty="0"/>
              <a:t>A</a:t>
            </a:r>
            <a:r>
              <a:rPr lang="en-US" altLang="zh-CN" dirty="0"/>
              <a:t>uxetic Dihedral Escher Tessellation</a:t>
            </a:r>
            <a:endParaRPr lang="en-US" dirty="0"/>
          </a:p>
        </p:txBody>
      </p:sp>
      <p:sp>
        <p:nvSpPr>
          <p:cNvPr id="3" name="Subtitle 2">
            <a:extLst>
              <a:ext uri="{FF2B5EF4-FFF2-40B4-BE49-F238E27FC236}">
                <a16:creationId xmlns:a16="http://schemas.microsoft.com/office/drawing/2014/main" id="{7B0F3DAC-EA39-B1C0-9158-3E4F826901AF}"/>
              </a:ext>
            </a:extLst>
          </p:cNvPr>
          <p:cNvSpPr>
            <a:spLocks noGrp="1"/>
          </p:cNvSpPr>
          <p:nvPr>
            <p:ph type="subTitle" idx="1"/>
          </p:nvPr>
        </p:nvSpPr>
        <p:spPr>
          <a:xfrm>
            <a:off x="1535082" y="3255830"/>
            <a:ext cx="9144000" cy="1327150"/>
          </a:xfrm>
        </p:spPr>
        <p:txBody>
          <a:bodyPr/>
          <a:lstStyle/>
          <a:p>
            <a:r>
              <a:rPr lang="en-US" altLang="zh-CN" b="1" dirty="0">
                <a:latin typeface="Calibri" panose="020F0502020204030204" pitchFamily="34" charset="0"/>
                <a:cs typeface="Calibri" panose="020F0502020204030204" pitchFamily="34" charset="0"/>
              </a:rPr>
              <a:t>Xiaokang Liu</a:t>
            </a:r>
            <a:r>
              <a:rPr lang="en-US" altLang="zh-CN" b="1" baseline="30000" dirty="0">
                <a:latin typeface="Calibri" panose="020F0502020204030204" pitchFamily="34" charset="0"/>
                <a:cs typeface="Calibri" panose="020F0502020204030204" pitchFamily="34" charset="0"/>
              </a:rPr>
              <a:t>1</a:t>
            </a:r>
            <a:r>
              <a:rPr lang="en-US" altLang="zh-CN" dirty="0">
                <a:latin typeface="Calibri" panose="020F0502020204030204" pitchFamily="34" charset="0"/>
                <a:cs typeface="Calibri" panose="020F0502020204030204" pitchFamily="34" charset="0"/>
              </a:rPr>
              <a:t>   Lin Lu</a:t>
            </a:r>
            <a:r>
              <a:rPr lang="en-US" altLang="zh-CN" baseline="30000" dirty="0">
                <a:latin typeface="Calibri" panose="020F0502020204030204" pitchFamily="34" charset="0"/>
                <a:cs typeface="Calibri" panose="020F0502020204030204" pitchFamily="34" charset="0"/>
              </a:rPr>
              <a:t>1</a:t>
            </a:r>
            <a:r>
              <a:rPr lang="zh-CN" altLang="en-US" baseline="30000" dirty="0">
                <a:latin typeface="Calibri" panose="020F0502020204030204" pitchFamily="34" charset="0"/>
                <a:cs typeface="Calibri" panose="020F0502020204030204" pitchFamily="34" charset="0"/>
              </a:rPr>
              <a:t>*</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Lingxin</a:t>
            </a:r>
            <a:r>
              <a:rPr lang="en-US" altLang="zh-CN" dirty="0">
                <a:latin typeface="Calibri" panose="020F0502020204030204" pitchFamily="34" charset="0"/>
                <a:cs typeface="Calibri" panose="020F0502020204030204" pitchFamily="34" charset="0"/>
              </a:rPr>
              <a:t> Cao</a:t>
            </a:r>
            <a:r>
              <a:rPr lang="en-US" altLang="zh-CN" baseline="30000" dirty="0">
                <a:latin typeface="Calibri" panose="020F0502020204030204" pitchFamily="34" charset="0"/>
                <a:cs typeface="Calibri" panose="020F0502020204030204" pitchFamily="34" charset="0"/>
              </a:rPr>
              <a:t>1</a:t>
            </a:r>
            <a:endParaRPr lang="en-US" altLang="zh-CN" dirty="0">
              <a:latin typeface="Calibri" panose="020F0502020204030204" pitchFamily="34" charset="0"/>
              <a:cs typeface="Calibri" panose="020F0502020204030204" pitchFamily="34" charset="0"/>
            </a:endParaRPr>
          </a:p>
          <a:p>
            <a:r>
              <a:rPr lang="en-US" altLang="zh-CN" dirty="0">
                <a:latin typeface="Calibri" panose="020F0502020204030204" pitchFamily="34" charset="0"/>
                <a:cs typeface="Calibri" panose="020F0502020204030204" pitchFamily="34" charset="0"/>
              </a:rPr>
              <a:t>Oliver Deussen</a:t>
            </a:r>
            <a:r>
              <a:rPr lang="en-US" altLang="zh-CN" baseline="30000" dirty="0">
                <a:latin typeface="Calibri" panose="020F0502020204030204" pitchFamily="34" charset="0"/>
                <a:cs typeface="Calibri" panose="020F0502020204030204" pitchFamily="34" charset="0"/>
              </a:rPr>
              <a:t>3</a:t>
            </a:r>
            <a:r>
              <a:rPr lang="en-US" altLang="zh-CN" dirty="0">
                <a:latin typeface="Calibri" panose="020F0502020204030204" pitchFamily="34" charset="0"/>
                <a:cs typeface="Calibri" panose="020F0502020204030204" pitchFamily="34" charset="0"/>
              </a:rPr>
              <a:t>   </a:t>
            </a:r>
            <a:r>
              <a:rPr lang="en-US" altLang="zh-CN" dirty="0" err="1">
                <a:latin typeface="Calibri" panose="020F0502020204030204" pitchFamily="34" charset="0"/>
                <a:cs typeface="Calibri" panose="020F0502020204030204" pitchFamily="34" charset="0"/>
              </a:rPr>
              <a:t>Changhe</a:t>
            </a:r>
            <a:r>
              <a:rPr lang="en-US" altLang="zh-CN" dirty="0">
                <a:latin typeface="Calibri" panose="020F0502020204030204" pitchFamily="34" charset="0"/>
                <a:cs typeface="Calibri" panose="020F0502020204030204" pitchFamily="34" charset="0"/>
              </a:rPr>
              <a:t> Tu</a:t>
            </a:r>
            <a:r>
              <a:rPr lang="en-US" altLang="zh-CN" baseline="30000" dirty="0">
                <a:latin typeface="Calibri" panose="020F0502020204030204" pitchFamily="34" charset="0"/>
                <a:cs typeface="Calibri" panose="020F0502020204030204" pitchFamily="34" charset="0"/>
              </a:rPr>
              <a:t>1</a:t>
            </a:r>
            <a:endParaRPr lang="en-US" altLang="zh-CN" dirty="0">
              <a:latin typeface="Calibri" panose="020F0502020204030204" pitchFamily="34" charset="0"/>
              <a:cs typeface="Calibri" panose="020F0502020204030204" pitchFamily="34" charset="0"/>
            </a:endParaRPr>
          </a:p>
          <a:p>
            <a:endParaRPr lang="en-US" dirty="0"/>
          </a:p>
        </p:txBody>
      </p:sp>
      <p:sp>
        <p:nvSpPr>
          <p:cNvPr id="7" name="Slide Number Placeholder 6">
            <a:extLst>
              <a:ext uri="{FF2B5EF4-FFF2-40B4-BE49-F238E27FC236}">
                <a16:creationId xmlns:a16="http://schemas.microsoft.com/office/drawing/2014/main" id="{5A2D8C15-09BF-5CD6-25AA-7E026103BA93}"/>
              </a:ext>
            </a:extLst>
          </p:cNvPr>
          <p:cNvSpPr>
            <a:spLocks noGrp="1"/>
          </p:cNvSpPr>
          <p:nvPr>
            <p:ph type="sldNum" sz="quarter" idx="12"/>
          </p:nvPr>
        </p:nvSpPr>
        <p:spPr/>
        <p:txBody>
          <a:bodyPr/>
          <a:lstStyle/>
          <a:p>
            <a:fld id="{21596866-C2DE-B64D-B7DC-8F50A72BF6F8}" type="slidenum">
              <a:rPr lang="en-US" smtClean="0"/>
              <a:t>1</a:t>
            </a:fld>
            <a:endParaRPr lang="en-US"/>
          </a:p>
        </p:txBody>
      </p:sp>
      <p:grpSp>
        <p:nvGrpSpPr>
          <p:cNvPr id="4" name="组合 3"/>
          <p:cNvGrpSpPr/>
          <p:nvPr/>
        </p:nvGrpSpPr>
        <p:grpSpPr>
          <a:xfrm>
            <a:off x="3499501" y="4469810"/>
            <a:ext cx="5215163" cy="1398509"/>
            <a:chOff x="3919373" y="4232738"/>
            <a:chExt cx="5215163" cy="1398509"/>
          </a:xfrm>
        </p:grpSpPr>
        <p:grpSp>
          <p:nvGrpSpPr>
            <p:cNvPr id="5" name="组合 4">
              <a:extLst>
                <a:ext uri="{FF2B5EF4-FFF2-40B4-BE49-F238E27FC236}">
                  <a16:creationId xmlns:a16="http://schemas.microsoft.com/office/drawing/2014/main" id="{015BA13A-5BDE-222A-69D6-46020D78F6EE}"/>
                </a:ext>
              </a:extLst>
            </p:cNvPr>
            <p:cNvGrpSpPr/>
            <p:nvPr/>
          </p:nvGrpSpPr>
          <p:grpSpPr>
            <a:xfrm>
              <a:off x="3919373" y="4232738"/>
              <a:ext cx="2111008" cy="1398509"/>
              <a:chOff x="2923702" y="1980605"/>
              <a:chExt cx="2111008" cy="1398509"/>
            </a:xfrm>
          </p:grpSpPr>
          <p:sp>
            <p:nvSpPr>
              <p:cNvPr id="6" name="副标题 2"/>
              <p:cNvSpPr txBox="1"/>
              <p:nvPr/>
            </p:nvSpPr>
            <p:spPr>
              <a:xfrm>
                <a:off x="2923702" y="2938650"/>
                <a:ext cx="2111008" cy="4404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600" baseline="30000" dirty="0">
                    <a:latin typeface="Calibri" panose="020F0502020204030204" pitchFamily="34" charset="0"/>
                    <a:cs typeface="Calibri" panose="020F0502020204030204" pitchFamily="34" charset="0"/>
                  </a:rPr>
                  <a:t>1 </a:t>
                </a:r>
                <a:r>
                  <a:rPr lang="en-US" altLang="zh-CN" sz="1600" dirty="0">
                    <a:latin typeface="Calibri" panose="020F0502020204030204" pitchFamily="34" charset="0"/>
                    <a:cs typeface="Calibri" panose="020F0502020204030204" pitchFamily="34" charset="0"/>
                  </a:rPr>
                  <a:t>Shandong University</a:t>
                </a:r>
                <a:endParaRPr lang="zh-CN" altLang="en-US" sz="1600" dirty="0">
                  <a:latin typeface="Calibri" panose="020F0502020204030204" pitchFamily="34" charset="0"/>
                  <a:cs typeface="Calibri" panose="020F0502020204030204" pitchFamily="34" charset="0"/>
                </a:endParaRPr>
              </a:p>
            </p:txBody>
          </p:sp>
          <p:pic>
            <p:nvPicPr>
              <p:cNvPr id="8" name="图片 7">
                <a:extLst>
                  <a:ext uri="{FF2B5EF4-FFF2-40B4-BE49-F238E27FC236}">
                    <a16:creationId xmlns:a16="http://schemas.microsoft.com/office/drawing/2014/main" id="{D3777542-4A09-4454-A94D-90D815068CE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256" t="3325" r="2510" b="2782"/>
              <a:stretch/>
            </p:blipFill>
            <p:spPr>
              <a:xfrm>
                <a:off x="3441505" y="1980605"/>
                <a:ext cx="950387" cy="946943"/>
              </a:xfrm>
              <a:prstGeom prst="rect">
                <a:avLst/>
              </a:prstGeom>
            </p:spPr>
          </p:pic>
        </p:grpSp>
        <p:grpSp>
          <p:nvGrpSpPr>
            <p:cNvPr id="9" name="组合 8">
              <a:extLst>
                <a:ext uri="{FF2B5EF4-FFF2-40B4-BE49-F238E27FC236}">
                  <a16:creationId xmlns:a16="http://schemas.microsoft.com/office/drawing/2014/main" id="{637E5FE9-4968-9B4F-1560-F861FA902F85}"/>
                </a:ext>
              </a:extLst>
            </p:cNvPr>
            <p:cNvGrpSpPr/>
            <p:nvPr/>
          </p:nvGrpSpPr>
          <p:grpSpPr>
            <a:xfrm>
              <a:off x="6799733" y="4350741"/>
              <a:ext cx="2334803" cy="1280506"/>
              <a:chOff x="6122035" y="2098608"/>
              <a:chExt cx="2334803" cy="1280506"/>
            </a:xfrm>
          </p:grpSpPr>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91776" y="2098608"/>
                <a:ext cx="1959895" cy="754346"/>
              </a:xfrm>
              <a:prstGeom prst="rect">
                <a:avLst/>
              </a:prstGeom>
            </p:spPr>
          </p:pic>
          <p:sp>
            <p:nvSpPr>
              <p:cNvPr id="11" name="副标题 2"/>
              <p:cNvSpPr txBox="1"/>
              <p:nvPr/>
            </p:nvSpPr>
            <p:spPr>
              <a:xfrm>
                <a:off x="6122035" y="2938650"/>
                <a:ext cx="2334803" cy="440464"/>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altLang="zh-CN" sz="1600" baseline="30000" dirty="0"/>
                  <a:t>2 </a:t>
                </a:r>
                <a:r>
                  <a:rPr lang="en-US" altLang="zh-CN" sz="1600" dirty="0"/>
                  <a:t>University of Konstanz</a:t>
                </a:r>
                <a:endParaRPr lang="zh-CN" altLang="en-US" sz="1600" dirty="0">
                  <a:latin typeface="Calibri" panose="020F0502020204030204" pitchFamily="34" charset="0"/>
                  <a:cs typeface="Calibri" panose="020F0502020204030204" pitchFamily="34" charset="0"/>
                </a:endParaRPr>
              </a:p>
            </p:txBody>
          </p:sp>
        </p:grpSp>
      </p:grpSp>
    </p:spTree>
    <p:extLst>
      <p:ext uri="{BB962C8B-B14F-4D97-AF65-F5344CB8AC3E}">
        <p14:creationId xmlns:p14="http://schemas.microsoft.com/office/powerpoint/2010/main" val="25207730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normAutofit/>
          </a:bodyPr>
          <a:lstStyle/>
          <a:p>
            <a:r>
              <a:rPr lang="en-US" dirty="0"/>
              <a:t>Related work </a:t>
            </a:r>
            <a:r>
              <a:rPr lang="en-US" altLang="zh-CN" dirty="0"/>
              <a:t>— </a:t>
            </a:r>
            <a:r>
              <a:rPr lang="en-US" altLang="zh-CN" sz="3200" dirty="0"/>
              <a:t>Dihedral Escher Tessellation</a:t>
            </a:r>
            <a:endParaRPr lang="en-US" sz="3200"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dirty="0"/>
              <a:t>CVM2024@WELLINGTON</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10</a:t>
            </a:fld>
            <a:endParaRPr lang="en-US" dirty="0"/>
          </a:p>
        </p:txBody>
      </p:sp>
      <p:grpSp>
        <p:nvGrpSpPr>
          <p:cNvPr id="7" name="组合 6">
            <a:extLst>
              <a:ext uri="{FF2B5EF4-FFF2-40B4-BE49-F238E27FC236}">
                <a16:creationId xmlns:a16="http://schemas.microsoft.com/office/drawing/2014/main" id="{BC755A43-4D2F-12B1-68E7-832C8C6E5CCC}"/>
              </a:ext>
            </a:extLst>
          </p:cNvPr>
          <p:cNvGrpSpPr/>
          <p:nvPr/>
        </p:nvGrpSpPr>
        <p:grpSpPr>
          <a:xfrm>
            <a:off x="4999497" y="1593421"/>
            <a:ext cx="2528212" cy="1722319"/>
            <a:chOff x="888088" y="1056244"/>
            <a:chExt cx="3259370" cy="2220413"/>
          </a:xfrm>
        </p:grpSpPr>
        <p:pic>
          <p:nvPicPr>
            <p:cNvPr id="8" name="图片 7">
              <a:extLst>
                <a:ext uri="{FF2B5EF4-FFF2-40B4-BE49-F238E27FC236}">
                  <a16:creationId xmlns:a16="http://schemas.microsoft.com/office/drawing/2014/main" id="{815AA12A-055D-F6E0-31F5-63B46312C5A0}"/>
                </a:ext>
              </a:extLst>
            </p:cNvPr>
            <p:cNvPicPr>
              <a:picLocks noChangeAspect="1"/>
            </p:cNvPicPr>
            <p:nvPr/>
          </p:nvPicPr>
          <p:blipFill>
            <a:blip r:embed="rId3"/>
            <a:stretch>
              <a:fillRect/>
            </a:stretch>
          </p:blipFill>
          <p:spPr>
            <a:xfrm>
              <a:off x="1922459" y="1059706"/>
              <a:ext cx="2224999" cy="2216951"/>
            </a:xfrm>
            <a:prstGeom prst="rect">
              <a:avLst/>
            </a:prstGeom>
          </p:spPr>
        </p:pic>
        <p:pic>
          <p:nvPicPr>
            <p:cNvPr id="9" name="图片 8">
              <a:extLst>
                <a:ext uri="{FF2B5EF4-FFF2-40B4-BE49-F238E27FC236}">
                  <a16:creationId xmlns:a16="http://schemas.microsoft.com/office/drawing/2014/main" id="{CF837887-8DB7-D398-0232-9E8094495BC9}"/>
                </a:ext>
              </a:extLst>
            </p:cNvPr>
            <p:cNvPicPr>
              <a:picLocks noChangeAspect="1"/>
            </p:cNvPicPr>
            <p:nvPr/>
          </p:nvPicPr>
          <p:blipFill>
            <a:blip r:embed="rId4"/>
            <a:stretch>
              <a:fillRect/>
            </a:stretch>
          </p:blipFill>
          <p:spPr>
            <a:xfrm>
              <a:off x="888088" y="1056244"/>
              <a:ext cx="862322" cy="1132447"/>
            </a:xfrm>
            <a:prstGeom prst="rect">
              <a:avLst/>
            </a:prstGeom>
          </p:spPr>
        </p:pic>
      </p:grpSp>
      <p:grpSp>
        <p:nvGrpSpPr>
          <p:cNvPr id="10" name="组合 9">
            <a:extLst>
              <a:ext uri="{FF2B5EF4-FFF2-40B4-BE49-F238E27FC236}">
                <a16:creationId xmlns:a16="http://schemas.microsoft.com/office/drawing/2014/main" id="{31A8ECF0-EDA9-8965-14D0-D2B5D3308DF0}"/>
              </a:ext>
            </a:extLst>
          </p:cNvPr>
          <p:cNvGrpSpPr/>
          <p:nvPr/>
        </p:nvGrpSpPr>
        <p:grpSpPr>
          <a:xfrm>
            <a:off x="8447933" y="1562526"/>
            <a:ext cx="2451691" cy="1753214"/>
            <a:chOff x="4906236" y="1034357"/>
            <a:chExt cx="3105024" cy="2220415"/>
          </a:xfrm>
        </p:grpSpPr>
        <p:pic>
          <p:nvPicPr>
            <p:cNvPr id="11" name="图片 10">
              <a:extLst>
                <a:ext uri="{FF2B5EF4-FFF2-40B4-BE49-F238E27FC236}">
                  <a16:creationId xmlns:a16="http://schemas.microsoft.com/office/drawing/2014/main" id="{75959D1D-5D89-F92A-70E7-635E281C5B57}"/>
                </a:ext>
              </a:extLst>
            </p:cNvPr>
            <p:cNvPicPr>
              <a:picLocks noChangeAspect="1"/>
            </p:cNvPicPr>
            <p:nvPr/>
          </p:nvPicPr>
          <p:blipFill>
            <a:blip r:embed="rId5"/>
            <a:stretch>
              <a:fillRect/>
            </a:stretch>
          </p:blipFill>
          <p:spPr>
            <a:xfrm>
              <a:off x="4906236" y="1034358"/>
              <a:ext cx="862322" cy="2220414"/>
            </a:xfrm>
            <a:prstGeom prst="rect">
              <a:avLst/>
            </a:prstGeom>
          </p:spPr>
        </p:pic>
        <p:pic>
          <p:nvPicPr>
            <p:cNvPr id="12" name="图片 11">
              <a:extLst>
                <a:ext uri="{FF2B5EF4-FFF2-40B4-BE49-F238E27FC236}">
                  <a16:creationId xmlns:a16="http://schemas.microsoft.com/office/drawing/2014/main" id="{99D201A2-D3F8-17A7-B6C2-DF1727E832E8}"/>
                </a:ext>
              </a:extLst>
            </p:cNvPr>
            <p:cNvPicPr>
              <a:picLocks noChangeAspect="1"/>
            </p:cNvPicPr>
            <p:nvPr/>
          </p:nvPicPr>
          <p:blipFill>
            <a:blip r:embed="rId6"/>
            <a:stretch>
              <a:fillRect/>
            </a:stretch>
          </p:blipFill>
          <p:spPr>
            <a:xfrm>
              <a:off x="5806594" y="1034357"/>
              <a:ext cx="2204666" cy="2220414"/>
            </a:xfrm>
            <a:prstGeom prst="rect">
              <a:avLst/>
            </a:prstGeom>
          </p:spPr>
        </p:pic>
      </p:grpSp>
      <p:sp>
        <p:nvSpPr>
          <p:cNvPr id="13" name="矩形 12">
            <a:extLst>
              <a:ext uri="{FF2B5EF4-FFF2-40B4-BE49-F238E27FC236}">
                <a16:creationId xmlns:a16="http://schemas.microsoft.com/office/drawing/2014/main" id="{C7E8226D-B860-326E-389A-C62FD6DDFBD0}"/>
              </a:ext>
            </a:extLst>
          </p:cNvPr>
          <p:cNvSpPr/>
          <p:nvPr/>
        </p:nvSpPr>
        <p:spPr>
          <a:xfrm>
            <a:off x="4915271" y="3285217"/>
            <a:ext cx="2761012"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[Kaplan et al. SIGGRAPH, 2000]</a:t>
            </a:r>
          </a:p>
        </p:txBody>
      </p:sp>
      <p:sp>
        <p:nvSpPr>
          <p:cNvPr id="14" name="矩形 13">
            <a:extLst>
              <a:ext uri="{FF2B5EF4-FFF2-40B4-BE49-F238E27FC236}">
                <a16:creationId xmlns:a16="http://schemas.microsoft.com/office/drawing/2014/main" id="{40BC8E80-BFFF-F4E8-B52B-9CCB70132395}"/>
              </a:ext>
            </a:extLst>
          </p:cNvPr>
          <p:cNvSpPr/>
          <p:nvPr/>
        </p:nvSpPr>
        <p:spPr>
          <a:xfrm>
            <a:off x="8654957" y="3285217"/>
            <a:ext cx="2071721"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[Kaplan et al. GI, 2004]</a:t>
            </a:r>
          </a:p>
        </p:txBody>
      </p:sp>
      <p:pic>
        <p:nvPicPr>
          <p:cNvPr id="15" name="图片 14">
            <a:extLst>
              <a:ext uri="{FF2B5EF4-FFF2-40B4-BE49-F238E27FC236}">
                <a16:creationId xmlns:a16="http://schemas.microsoft.com/office/drawing/2014/main" id="{FB58AA17-CA21-1A8E-8043-0CFD99AF2140}"/>
              </a:ext>
            </a:extLst>
          </p:cNvPr>
          <p:cNvPicPr>
            <a:picLocks noChangeAspect="1"/>
          </p:cNvPicPr>
          <p:nvPr/>
        </p:nvPicPr>
        <p:blipFill>
          <a:blip r:embed="rId7"/>
          <a:stretch>
            <a:fillRect/>
          </a:stretch>
        </p:blipFill>
        <p:spPr>
          <a:xfrm>
            <a:off x="955152" y="3886592"/>
            <a:ext cx="2394995" cy="2081680"/>
          </a:xfrm>
          <a:prstGeom prst="rect">
            <a:avLst/>
          </a:prstGeom>
        </p:spPr>
      </p:pic>
      <p:pic>
        <p:nvPicPr>
          <p:cNvPr id="16" name="图片 15">
            <a:extLst>
              <a:ext uri="{FF2B5EF4-FFF2-40B4-BE49-F238E27FC236}">
                <a16:creationId xmlns:a16="http://schemas.microsoft.com/office/drawing/2014/main" id="{75DA7DFC-3F7A-2276-95BF-089CD6C914B3}"/>
              </a:ext>
            </a:extLst>
          </p:cNvPr>
          <p:cNvPicPr>
            <a:picLocks noChangeAspect="1"/>
          </p:cNvPicPr>
          <p:nvPr/>
        </p:nvPicPr>
        <p:blipFill>
          <a:blip r:embed="rId8"/>
          <a:stretch>
            <a:fillRect/>
          </a:stretch>
        </p:blipFill>
        <p:spPr>
          <a:xfrm>
            <a:off x="3933560" y="3910872"/>
            <a:ext cx="2718326" cy="2057400"/>
          </a:xfrm>
          <a:prstGeom prst="rect">
            <a:avLst/>
          </a:prstGeom>
        </p:spPr>
      </p:pic>
      <p:sp>
        <p:nvSpPr>
          <p:cNvPr id="17" name="矩形 16">
            <a:extLst>
              <a:ext uri="{FF2B5EF4-FFF2-40B4-BE49-F238E27FC236}">
                <a16:creationId xmlns:a16="http://schemas.microsoft.com/office/drawing/2014/main" id="{31DB559E-1B95-ED07-3EA0-46955F53284B}"/>
              </a:ext>
            </a:extLst>
          </p:cNvPr>
          <p:cNvSpPr/>
          <p:nvPr/>
        </p:nvSpPr>
        <p:spPr>
          <a:xfrm>
            <a:off x="4282948" y="5972307"/>
            <a:ext cx="2021836"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[Lin et al. TVCG, 2018]</a:t>
            </a:r>
          </a:p>
        </p:txBody>
      </p:sp>
      <p:sp>
        <p:nvSpPr>
          <p:cNvPr id="18" name="矩形 17">
            <a:extLst>
              <a:ext uri="{FF2B5EF4-FFF2-40B4-BE49-F238E27FC236}">
                <a16:creationId xmlns:a16="http://schemas.microsoft.com/office/drawing/2014/main" id="{0C62F3E8-585F-0F92-3FB5-F117A2CCF1FF}"/>
              </a:ext>
            </a:extLst>
          </p:cNvPr>
          <p:cNvSpPr/>
          <p:nvPr/>
        </p:nvSpPr>
        <p:spPr>
          <a:xfrm>
            <a:off x="641519" y="5972307"/>
            <a:ext cx="3009542"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[K</a:t>
            </a:r>
            <a:r>
              <a:rPr lang="en-US" altLang="zh-CN" sz="1600" dirty="0">
                <a:latin typeface="Calibri" panose="020F0502020204030204" pitchFamily="34" charset="0"/>
                <a:ea typeface="微软雅黑" panose="020B0503020204020204" pitchFamily="34" charset="-122"/>
                <a:cs typeface="Calibri" panose="020F0502020204030204" pitchFamily="34" charset="0"/>
              </a:rPr>
              <a:t>oizumi</a:t>
            </a:r>
            <a:r>
              <a:rPr lang="en-US" sz="1600" dirty="0">
                <a:latin typeface="Calibri" panose="020F0502020204030204" pitchFamily="34" charset="0"/>
                <a:ea typeface="微软雅黑" panose="020B0503020204020204" pitchFamily="34" charset="-122"/>
                <a:cs typeface="Calibri" panose="020F0502020204030204" pitchFamily="34" charset="0"/>
              </a:rPr>
              <a:t> et al. NICOGRAPH, 2009]</a:t>
            </a:r>
          </a:p>
        </p:txBody>
      </p:sp>
      <p:grpSp>
        <p:nvGrpSpPr>
          <p:cNvPr id="19" name="组合 18">
            <a:extLst>
              <a:ext uri="{FF2B5EF4-FFF2-40B4-BE49-F238E27FC236}">
                <a16:creationId xmlns:a16="http://schemas.microsoft.com/office/drawing/2014/main" id="{CCB9E3CA-FFE4-4AD5-50FF-3C000B98B07C}"/>
              </a:ext>
            </a:extLst>
          </p:cNvPr>
          <p:cNvGrpSpPr/>
          <p:nvPr/>
        </p:nvGrpSpPr>
        <p:grpSpPr>
          <a:xfrm>
            <a:off x="859775" y="1558750"/>
            <a:ext cx="2876820" cy="1629805"/>
            <a:chOff x="458226" y="1638421"/>
            <a:chExt cx="3347072" cy="1896217"/>
          </a:xfrm>
        </p:grpSpPr>
        <p:pic>
          <p:nvPicPr>
            <p:cNvPr id="20" name="图片 19">
              <a:extLst>
                <a:ext uri="{FF2B5EF4-FFF2-40B4-BE49-F238E27FC236}">
                  <a16:creationId xmlns:a16="http://schemas.microsoft.com/office/drawing/2014/main" id="{307C02E6-5435-438E-F0B3-63FD9F7906F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92471" y="1638421"/>
              <a:ext cx="1812827" cy="1896217"/>
            </a:xfrm>
            <a:prstGeom prst="rect">
              <a:avLst/>
            </a:prstGeom>
          </p:spPr>
        </p:pic>
        <p:pic>
          <p:nvPicPr>
            <p:cNvPr id="21" name="图片 20">
              <a:extLst>
                <a:ext uri="{FF2B5EF4-FFF2-40B4-BE49-F238E27FC236}">
                  <a16:creationId xmlns:a16="http://schemas.microsoft.com/office/drawing/2014/main" id="{C649FBE8-8637-AA03-1B0B-B9C08D4BDB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58226" y="1639331"/>
              <a:ext cx="1504212" cy="1895307"/>
            </a:xfrm>
            <a:prstGeom prst="rect">
              <a:avLst/>
            </a:prstGeom>
          </p:spPr>
        </p:pic>
      </p:grpSp>
      <p:sp>
        <p:nvSpPr>
          <p:cNvPr id="22" name="矩形 21">
            <a:extLst>
              <a:ext uri="{FF2B5EF4-FFF2-40B4-BE49-F238E27FC236}">
                <a16:creationId xmlns:a16="http://schemas.microsoft.com/office/drawing/2014/main" id="{48AFB68A-F8FF-4C4A-D135-9488F9E10E27}"/>
              </a:ext>
            </a:extLst>
          </p:cNvPr>
          <p:cNvSpPr/>
          <p:nvPr/>
        </p:nvSpPr>
        <p:spPr>
          <a:xfrm>
            <a:off x="914730" y="3204277"/>
            <a:ext cx="2959323" cy="338554"/>
          </a:xfrm>
          <a:prstGeom prst="rect">
            <a:avLst/>
          </a:prstGeom>
        </p:spPr>
        <p:txBody>
          <a:bodyPr wrap="squar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Artistic work of  </a:t>
            </a:r>
            <a:r>
              <a:rPr lang="en-US" altLang="zh-CN" sz="1600" dirty="0">
                <a:latin typeface="Calibri" panose="020F0502020204030204" pitchFamily="34" charset="0"/>
                <a:ea typeface="楷体" panose="02010609060101010101" pitchFamily="49" charset="-122"/>
                <a:cs typeface="Calibri" panose="020F0502020204030204" pitchFamily="34" charset="0"/>
              </a:rPr>
              <a:t>M.C. Escher </a:t>
            </a:r>
            <a:endParaRPr lang="zh-CN" altLang="en-US" sz="1600" dirty="0">
              <a:latin typeface="Calibri" panose="020F0502020204030204" pitchFamily="34" charset="0"/>
              <a:cs typeface="Calibri" panose="020F0502020204030204" pitchFamily="34" charset="0"/>
            </a:endParaRPr>
          </a:p>
        </p:txBody>
      </p:sp>
      <p:grpSp>
        <p:nvGrpSpPr>
          <p:cNvPr id="30" name="组合 29">
            <a:extLst>
              <a:ext uri="{FF2B5EF4-FFF2-40B4-BE49-F238E27FC236}">
                <a16:creationId xmlns:a16="http://schemas.microsoft.com/office/drawing/2014/main" id="{3817A07A-56A1-030C-2995-A03EFE2B2C6D}"/>
              </a:ext>
            </a:extLst>
          </p:cNvPr>
          <p:cNvGrpSpPr/>
          <p:nvPr/>
        </p:nvGrpSpPr>
        <p:grpSpPr>
          <a:xfrm>
            <a:off x="7042791" y="4169054"/>
            <a:ext cx="4577277" cy="1807288"/>
            <a:chOff x="745297" y="2842813"/>
            <a:chExt cx="8998648" cy="3553018"/>
          </a:xfrm>
        </p:grpSpPr>
        <p:pic>
          <p:nvPicPr>
            <p:cNvPr id="25" name="图片 24">
              <a:extLst>
                <a:ext uri="{FF2B5EF4-FFF2-40B4-BE49-F238E27FC236}">
                  <a16:creationId xmlns:a16="http://schemas.microsoft.com/office/drawing/2014/main" id="{A83756AD-9CF1-74D3-2622-81402A14367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443769">
              <a:off x="831202" y="4829611"/>
              <a:ext cx="1154050" cy="1409272"/>
            </a:xfrm>
            <a:prstGeom prst="rect">
              <a:avLst/>
            </a:prstGeom>
          </p:spPr>
        </p:pic>
        <p:pic>
          <p:nvPicPr>
            <p:cNvPr id="26" name="图片 25">
              <a:extLst>
                <a:ext uri="{FF2B5EF4-FFF2-40B4-BE49-F238E27FC236}">
                  <a16:creationId xmlns:a16="http://schemas.microsoft.com/office/drawing/2014/main" id="{EFF77E5E-9CD9-CB51-B3ED-6AA600B35D4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45297" y="3147741"/>
              <a:ext cx="1294963" cy="1235831"/>
            </a:xfrm>
            <a:prstGeom prst="rect">
              <a:avLst/>
            </a:prstGeom>
          </p:spPr>
        </p:pic>
        <p:pic>
          <p:nvPicPr>
            <p:cNvPr id="27" name="图片 26">
              <a:extLst>
                <a:ext uri="{FF2B5EF4-FFF2-40B4-BE49-F238E27FC236}">
                  <a16:creationId xmlns:a16="http://schemas.microsoft.com/office/drawing/2014/main" id="{057422EC-A629-8A23-1E0B-6655A0F4625B}"/>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9703" t="20971" r="42998" b="43072"/>
            <a:stretch/>
          </p:blipFill>
          <p:spPr>
            <a:xfrm>
              <a:off x="2152823" y="2978377"/>
              <a:ext cx="2491615" cy="3281896"/>
            </a:xfrm>
            <a:prstGeom prst="rect">
              <a:avLst/>
            </a:prstGeom>
          </p:spPr>
        </p:pic>
        <p:pic>
          <p:nvPicPr>
            <p:cNvPr id="28" name="图片 27">
              <a:extLst>
                <a:ext uri="{FF2B5EF4-FFF2-40B4-BE49-F238E27FC236}">
                  <a16:creationId xmlns:a16="http://schemas.microsoft.com/office/drawing/2014/main" id="{ED121C8A-7320-5994-AF2E-4653270CF2D9}"/>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0400" t="17024" r="30750" b="17024"/>
            <a:stretch/>
          </p:blipFill>
          <p:spPr>
            <a:xfrm>
              <a:off x="4646664" y="2842813"/>
              <a:ext cx="2491614" cy="3553018"/>
            </a:xfrm>
            <a:prstGeom prst="rect">
              <a:avLst/>
            </a:prstGeom>
          </p:spPr>
        </p:pic>
        <p:pic>
          <p:nvPicPr>
            <p:cNvPr id="29" name="图片 28">
              <a:extLst>
                <a:ext uri="{FF2B5EF4-FFF2-40B4-BE49-F238E27FC236}">
                  <a16:creationId xmlns:a16="http://schemas.microsoft.com/office/drawing/2014/main" id="{31D07381-2AEE-C0BA-5EC8-EF23B748C135}"/>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31639" t="12637" r="35812" b="24306"/>
            <a:stretch/>
          </p:blipFill>
          <p:spPr>
            <a:xfrm>
              <a:off x="7206678" y="3025402"/>
              <a:ext cx="2537267" cy="3281899"/>
            </a:xfrm>
            <a:prstGeom prst="rect">
              <a:avLst/>
            </a:prstGeom>
          </p:spPr>
        </p:pic>
      </p:grpSp>
      <p:sp>
        <p:nvSpPr>
          <p:cNvPr id="31" name="矩形 30">
            <a:extLst>
              <a:ext uri="{FF2B5EF4-FFF2-40B4-BE49-F238E27FC236}">
                <a16:creationId xmlns:a16="http://schemas.microsoft.com/office/drawing/2014/main" id="{FF11BDF7-0A59-4E9B-4771-16891A603085}"/>
              </a:ext>
            </a:extLst>
          </p:cNvPr>
          <p:cNvSpPr/>
          <p:nvPr/>
        </p:nvSpPr>
        <p:spPr>
          <a:xfrm>
            <a:off x="8503624" y="5972307"/>
            <a:ext cx="1918923" cy="338554"/>
          </a:xfrm>
          <a:prstGeom prst="rect">
            <a:avLst/>
          </a:prstGeom>
        </p:spPr>
        <p:txBody>
          <a:bodyPr wrap="non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latin typeface="Calibri" panose="020F0502020204030204" pitchFamily="34" charset="0"/>
                <a:ea typeface="微软雅黑" panose="020B0503020204020204" pitchFamily="34" charset="-122"/>
                <a:cs typeface="Calibri" panose="020F0502020204030204" pitchFamily="34" charset="0"/>
              </a:rPr>
              <a:t>[Liu et al. CAD, 2020]</a:t>
            </a:r>
          </a:p>
        </p:txBody>
      </p:sp>
      <p:sp>
        <p:nvSpPr>
          <p:cNvPr id="32" name="对话气泡: 圆角矩形 10">
            <a:extLst>
              <a:ext uri="{FF2B5EF4-FFF2-40B4-BE49-F238E27FC236}">
                <a16:creationId xmlns:a16="http://schemas.microsoft.com/office/drawing/2014/main" id="{31A631BA-48F7-55D8-AF8D-65FBA81AD3F7}"/>
              </a:ext>
            </a:extLst>
          </p:cNvPr>
          <p:cNvSpPr/>
          <p:nvPr/>
        </p:nvSpPr>
        <p:spPr>
          <a:xfrm>
            <a:off x="2260615" y="3541352"/>
            <a:ext cx="7095142" cy="1049555"/>
          </a:xfrm>
          <a:prstGeom prst="wedgeRoundRectCallout">
            <a:avLst>
              <a:gd name="adj1" fmla="val -49315"/>
              <a:gd name="adj2" fmla="val 154"/>
              <a:gd name="adj3" fmla="val 16667"/>
            </a:avLst>
          </a:prstGeom>
          <a:solidFill>
            <a:srgbClr val="5B9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t>Mainly consider preserving the similarity of shapes, rather than constraints on shapes when deployed.</a:t>
            </a:r>
            <a:endParaRPr lang="zh-CN" altLang="en-US" sz="32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3099155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7" grpId="0"/>
      <p:bldP spid="18" grpId="0"/>
      <p:bldP spid="31" grpId="0"/>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Pipeline</a:t>
            </a:r>
            <a:endParaRPr lang="zh-CN" altLang="en-US" dirty="0"/>
          </a:p>
        </p:txBody>
      </p:sp>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11</a:t>
            </a:fld>
            <a:endParaRPr lang="en-US"/>
          </a:p>
        </p:txBody>
      </p:sp>
      <p:grpSp>
        <p:nvGrpSpPr>
          <p:cNvPr id="6" name="图形 2">
            <a:extLst>
              <a:ext uri="{FF2B5EF4-FFF2-40B4-BE49-F238E27FC236}">
                <a16:creationId xmlns:a16="http://schemas.microsoft.com/office/drawing/2014/main" id="{8B26B196-7D34-C9C7-A656-C27FAA61A677}"/>
              </a:ext>
            </a:extLst>
          </p:cNvPr>
          <p:cNvGrpSpPr/>
          <p:nvPr/>
        </p:nvGrpSpPr>
        <p:grpSpPr>
          <a:xfrm>
            <a:off x="6235433" y="3449538"/>
            <a:ext cx="1178896" cy="1198246"/>
            <a:chOff x="4735133" y="2343097"/>
            <a:chExt cx="1312100" cy="1375311"/>
          </a:xfrm>
        </p:grpSpPr>
        <p:grpSp>
          <p:nvGrpSpPr>
            <p:cNvPr id="7" name="图形 2">
              <a:extLst>
                <a:ext uri="{FF2B5EF4-FFF2-40B4-BE49-F238E27FC236}">
                  <a16:creationId xmlns:a16="http://schemas.microsoft.com/office/drawing/2014/main" id="{65C93F0C-859D-C0B4-8121-649F5C5947D5}"/>
                </a:ext>
              </a:extLst>
            </p:cNvPr>
            <p:cNvGrpSpPr/>
            <p:nvPr/>
          </p:nvGrpSpPr>
          <p:grpSpPr>
            <a:xfrm>
              <a:off x="5171862" y="2343097"/>
              <a:ext cx="875372" cy="925174"/>
              <a:chOff x="5171862" y="2343097"/>
              <a:chExt cx="875372" cy="925174"/>
            </a:xfrm>
          </p:grpSpPr>
          <p:sp>
            <p:nvSpPr>
              <p:cNvPr id="127" name="任意多边形: 形状 8930">
                <a:extLst>
                  <a:ext uri="{FF2B5EF4-FFF2-40B4-BE49-F238E27FC236}">
                    <a16:creationId xmlns:a16="http://schemas.microsoft.com/office/drawing/2014/main" id="{FFA633D0-0004-2DC2-3FB4-BB8594BD3723}"/>
                  </a:ext>
                </a:extLst>
              </p:cNvPr>
              <p:cNvSpPr/>
              <p:nvPr/>
            </p:nvSpPr>
            <p:spPr>
              <a:xfrm>
                <a:off x="5177608" y="2798023"/>
                <a:ext cx="11492" cy="28732"/>
              </a:xfrm>
              <a:custGeom>
                <a:avLst/>
                <a:gdLst>
                  <a:gd name="connsiteX0" fmla="*/ 0 w 11492"/>
                  <a:gd name="connsiteY0" fmla="*/ 0 h 28732"/>
                  <a:gd name="connsiteX1" fmla="*/ 11493 w 11492"/>
                  <a:gd name="connsiteY1" fmla="*/ 28732 h 28732"/>
                </a:gdLst>
                <a:ahLst/>
                <a:cxnLst>
                  <a:cxn ang="0">
                    <a:pos x="connsiteX0" y="connsiteY0"/>
                  </a:cxn>
                  <a:cxn ang="0">
                    <a:pos x="connsiteX1" y="connsiteY1"/>
                  </a:cxn>
                </a:cxnLst>
                <a:rect l="l" t="t" r="r" b="b"/>
                <a:pathLst>
                  <a:path w="11492" h="28732">
                    <a:moveTo>
                      <a:pt x="0" y="0"/>
                    </a:moveTo>
                    <a:lnTo>
                      <a:pt x="11493" y="28732"/>
                    </a:lnTo>
                  </a:path>
                </a:pathLst>
              </a:custGeom>
              <a:ln w="9573" cap="flat">
                <a:solidFill>
                  <a:srgbClr val="787878"/>
                </a:solidFill>
                <a:prstDash val="solid"/>
                <a:miter/>
              </a:ln>
            </p:spPr>
            <p:txBody>
              <a:bodyPr rtlCol="0" anchor="ctr"/>
              <a:lstStyle/>
              <a:p>
                <a:endParaRPr lang="zh-CN" altLang="en-US" sz="4400"/>
              </a:p>
            </p:txBody>
          </p:sp>
          <p:sp>
            <p:nvSpPr>
              <p:cNvPr id="128" name="任意多边形: 形状 8931">
                <a:extLst>
                  <a:ext uri="{FF2B5EF4-FFF2-40B4-BE49-F238E27FC236}">
                    <a16:creationId xmlns:a16="http://schemas.microsoft.com/office/drawing/2014/main" id="{23A45270-DBC0-B299-9402-0146DFB979F4}"/>
                  </a:ext>
                </a:extLst>
              </p:cNvPr>
              <p:cNvSpPr/>
              <p:nvPr/>
            </p:nvSpPr>
            <p:spPr>
              <a:xfrm>
                <a:off x="5189101" y="2826755"/>
                <a:ext cx="12450" cy="28732"/>
              </a:xfrm>
              <a:custGeom>
                <a:avLst/>
                <a:gdLst>
                  <a:gd name="connsiteX0" fmla="*/ 0 w 12450"/>
                  <a:gd name="connsiteY0" fmla="*/ 0 h 28732"/>
                  <a:gd name="connsiteX1" fmla="*/ 12450 w 12450"/>
                  <a:gd name="connsiteY1" fmla="*/ 28732 h 28732"/>
                </a:gdLst>
                <a:ahLst/>
                <a:cxnLst>
                  <a:cxn ang="0">
                    <a:pos x="connsiteX0" y="connsiteY0"/>
                  </a:cxn>
                  <a:cxn ang="0">
                    <a:pos x="connsiteX1" y="connsiteY1"/>
                  </a:cxn>
                </a:cxnLst>
                <a:rect l="l" t="t" r="r" b="b"/>
                <a:pathLst>
                  <a:path w="12450" h="28732">
                    <a:moveTo>
                      <a:pt x="0" y="0"/>
                    </a:moveTo>
                    <a:lnTo>
                      <a:pt x="12450" y="28732"/>
                    </a:lnTo>
                  </a:path>
                </a:pathLst>
              </a:custGeom>
              <a:ln w="9573" cap="flat">
                <a:solidFill>
                  <a:srgbClr val="787878"/>
                </a:solidFill>
                <a:prstDash val="solid"/>
                <a:miter/>
              </a:ln>
            </p:spPr>
            <p:txBody>
              <a:bodyPr rtlCol="0" anchor="ctr"/>
              <a:lstStyle/>
              <a:p>
                <a:endParaRPr lang="zh-CN" altLang="en-US" sz="4400"/>
              </a:p>
            </p:txBody>
          </p:sp>
          <p:sp>
            <p:nvSpPr>
              <p:cNvPr id="129" name="任意多边形: 形状 8932">
                <a:extLst>
                  <a:ext uri="{FF2B5EF4-FFF2-40B4-BE49-F238E27FC236}">
                    <a16:creationId xmlns:a16="http://schemas.microsoft.com/office/drawing/2014/main" id="{2C7862B9-2CDB-E2CE-419F-3E1682277382}"/>
                  </a:ext>
                </a:extLst>
              </p:cNvPr>
              <p:cNvSpPr/>
              <p:nvPr/>
            </p:nvSpPr>
            <p:spPr>
              <a:xfrm>
                <a:off x="5201552" y="2855487"/>
                <a:ext cx="13408" cy="27774"/>
              </a:xfrm>
              <a:custGeom>
                <a:avLst/>
                <a:gdLst>
                  <a:gd name="connsiteX0" fmla="*/ 0 w 13408"/>
                  <a:gd name="connsiteY0" fmla="*/ 0 h 27774"/>
                  <a:gd name="connsiteX1" fmla="*/ 13408 w 13408"/>
                  <a:gd name="connsiteY1" fmla="*/ 27774 h 27774"/>
                </a:gdLst>
                <a:ahLst/>
                <a:cxnLst>
                  <a:cxn ang="0">
                    <a:pos x="connsiteX0" y="connsiteY0"/>
                  </a:cxn>
                  <a:cxn ang="0">
                    <a:pos x="connsiteX1" y="connsiteY1"/>
                  </a:cxn>
                </a:cxnLst>
                <a:rect l="l" t="t" r="r" b="b"/>
                <a:pathLst>
                  <a:path w="13408" h="27774">
                    <a:moveTo>
                      <a:pt x="0" y="0"/>
                    </a:moveTo>
                    <a:lnTo>
                      <a:pt x="13408" y="27774"/>
                    </a:lnTo>
                  </a:path>
                </a:pathLst>
              </a:custGeom>
              <a:ln w="9573" cap="flat">
                <a:solidFill>
                  <a:srgbClr val="787878"/>
                </a:solidFill>
                <a:prstDash val="solid"/>
                <a:miter/>
              </a:ln>
            </p:spPr>
            <p:txBody>
              <a:bodyPr rtlCol="0" anchor="ctr"/>
              <a:lstStyle/>
              <a:p>
                <a:endParaRPr lang="zh-CN" altLang="en-US" sz="4400"/>
              </a:p>
            </p:txBody>
          </p:sp>
          <p:sp>
            <p:nvSpPr>
              <p:cNvPr id="130" name="任意多边形: 形状 8933">
                <a:extLst>
                  <a:ext uri="{FF2B5EF4-FFF2-40B4-BE49-F238E27FC236}">
                    <a16:creationId xmlns:a16="http://schemas.microsoft.com/office/drawing/2014/main" id="{BFD6E8A5-1956-46E3-2879-3998FBF36177}"/>
                  </a:ext>
                </a:extLst>
              </p:cNvPr>
              <p:cNvSpPr/>
              <p:nvPr/>
            </p:nvSpPr>
            <p:spPr>
              <a:xfrm>
                <a:off x="5214960" y="2883261"/>
                <a:ext cx="14366" cy="28732"/>
              </a:xfrm>
              <a:custGeom>
                <a:avLst/>
                <a:gdLst>
                  <a:gd name="connsiteX0" fmla="*/ 0 w 14366"/>
                  <a:gd name="connsiteY0" fmla="*/ 0 h 28732"/>
                  <a:gd name="connsiteX1" fmla="*/ 14366 w 14366"/>
                  <a:gd name="connsiteY1" fmla="*/ 28732 h 28732"/>
                </a:gdLst>
                <a:ahLst/>
                <a:cxnLst>
                  <a:cxn ang="0">
                    <a:pos x="connsiteX0" y="connsiteY0"/>
                  </a:cxn>
                  <a:cxn ang="0">
                    <a:pos x="connsiteX1" y="connsiteY1"/>
                  </a:cxn>
                </a:cxnLst>
                <a:rect l="l" t="t" r="r" b="b"/>
                <a:pathLst>
                  <a:path w="14366" h="28732">
                    <a:moveTo>
                      <a:pt x="0" y="0"/>
                    </a:moveTo>
                    <a:lnTo>
                      <a:pt x="14366" y="28732"/>
                    </a:lnTo>
                  </a:path>
                </a:pathLst>
              </a:custGeom>
              <a:ln w="9573" cap="flat">
                <a:solidFill>
                  <a:srgbClr val="787878"/>
                </a:solidFill>
                <a:prstDash val="solid"/>
                <a:miter/>
              </a:ln>
            </p:spPr>
            <p:txBody>
              <a:bodyPr rtlCol="0" anchor="ctr"/>
              <a:lstStyle/>
              <a:p>
                <a:endParaRPr lang="zh-CN" altLang="en-US" sz="4400"/>
              </a:p>
            </p:txBody>
          </p:sp>
          <p:sp>
            <p:nvSpPr>
              <p:cNvPr id="131" name="任意多边形: 形状 8934">
                <a:extLst>
                  <a:ext uri="{FF2B5EF4-FFF2-40B4-BE49-F238E27FC236}">
                    <a16:creationId xmlns:a16="http://schemas.microsoft.com/office/drawing/2014/main" id="{0BBEF965-8497-37EC-1689-46FF40A9D83D}"/>
                  </a:ext>
                </a:extLst>
              </p:cNvPr>
              <p:cNvSpPr/>
              <p:nvPr/>
            </p:nvSpPr>
            <p:spPr>
              <a:xfrm>
                <a:off x="5229326" y="2911993"/>
                <a:ext cx="19154" cy="25858"/>
              </a:xfrm>
              <a:custGeom>
                <a:avLst/>
                <a:gdLst>
                  <a:gd name="connsiteX0" fmla="*/ 0 w 19154"/>
                  <a:gd name="connsiteY0" fmla="*/ 0 h 25858"/>
                  <a:gd name="connsiteX1" fmla="*/ 19155 w 19154"/>
                  <a:gd name="connsiteY1" fmla="*/ 25859 h 25858"/>
                </a:gdLst>
                <a:ahLst/>
                <a:cxnLst>
                  <a:cxn ang="0">
                    <a:pos x="connsiteX0" y="connsiteY0"/>
                  </a:cxn>
                  <a:cxn ang="0">
                    <a:pos x="connsiteX1" y="connsiteY1"/>
                  </a:cxn>
                </a:cxnLst>
                <a:rect l="l" t="t" r="r" b="b"/>
                <a:pathLst>
                  <a:path w="19154" h="25858">
                    <a:moveTo>
                      <a:pt x="0" y="0"/>
                    </a:moveTo>
                    <a:lnTo>
                      <a:pt x="19155" y="25859"/>
                    </a:lnTo>
                  </a:path>
                </a:pathLst>
              </a:custGeom>
              <a:ln w="9573" cap="flat">
                <a:solidFill>
                  <a:srgbClr val="787878"/>
                </a:solidFill>
                <a:prstDash val="solid"/>
                <a:miter/>
              </a:ln>
            </p:spPr>
            <p:txBody>
              <a:bodyPr rtlCol="0" anchor="ctr"/>
              <a:lstStyle/>
              <a:p>
                <a:endParaRPr lang="zh-CN" altLang="en-US" sz="4400"/>
              </a:p>
            </p:txBody>
          </p:sp>
          <p:sp>
            <p:nvSpPr>
              <p:cNvPr id="132" name="任意多边形: 形状 8935">
                <a:extLst>
                  <a:ext uri="{FF2B5EF4-FFF2-40B4-BE49-F238E27FC236}">
                    <a16:creationId xmlns:a16="http://schemas.microsoft.com/office/drawing/2014/main" id="{1F120009-E4F6-AAE0-9664-CA5A95BD13DA}"/>
                  </a:ext>
                </a:extLst>
              </p:cNvPr>
              <p:cNvSpPr/>
              <p:nvPr/>
            </p:nvSpPr>
            <p:spPr>
              <a:xfrm>
                <a:off x="5248481" y="2937852"/>
                <a:ext cx="21070" cy="26816"/>
              </a:xfrm>
              <a:custGeom>
                <a:avLst/>
                <a:gdLst>
                  <a:gd name="connsiteX0" fmla="*/ 0 w 21070"/>
                  <a:gd name="connsiteY0" fmla="*/ 0 h 26816"/>
                  <a:gd name="connsiteX1" fmla="*/ 21070 w 21070"/>
                  <a:gd name="connsiteY1" fmla="*/ 26817 h 26816"/>
                </a:gdLst>
                <a:ahLst/>
                <a:cxnLst>
                  <a:cxn ang="0">
                    <a:pos x="connsiteX0" y="connsiteY0"/>
                  </a:cxn>
                  <a:cxn ang="0">
                    <a:pos x="connsiteX1" y="connsiteY1"/>
                  </a:cxn>
                </a:cxnLst>
                <a:rect l="l" t="t" r="r" b="b"/>
                <a:pathLst>
                  <a:path w="21070" h="26816">
                    <a:moveTo>
                      <a:pt x="0" y="0"/>
                    </a:moveTo>
                    <a:lnTo>
                      <a:pt x="21070" y="26817"/>
                    </a:lnTo>
                  </a:path>
                </a:pathLst>
              </a:custGeom>
              <a:ln w="9573" cap="flat">
                <a:solidFill>
                  <a:srgbClr val="787878"/>
                </a:solidFill>
                <a:prstDash val="solid"/>
                <a:miter/>
              </a:ln>
            </p:spPr>
            <p:txBody>
              <a:bodyPr rtlCol="0" anchor="ctr"/>
              <a:lstStyle/>
              <a:p>
                <a:endParaRPr lang="zh-CN" altLang="en-US" sz="4400"/>
              </a:p>
            </p:txBody>
          </p:sp>
          <p:sp>
            <p:nvSpPr>
              <p:cNvPr id="133" name="任意多边形: 形状 8936">
                <a:extLst>
                  <a:ext uri="{FF2B5EF4-FFF2-40B4-BE49-F238E27FC236}">
                    <a16:creationId xmlns:a16="http://schemas.microsoft.com/office/drawing/2014/main" id="{DC4FA01A-3E2B-2096-F618-774251DDB574}"/>
                  </a:ext>
                </a:extLst>
              </p:cNvPr>
              <p:cNvSpPr/>
              <p:nvPr/>
            </p:nvSpPr>
            <p:spPr>
              <a:xfrm>
                <a:off x="5269551" y="2964669"/>
                <a:ext cx="19154" cy="27774"/>
              </a:xfrm>
              <a:custGeom>
                <a:avLst/>
                <a:gdLst>
                  <a:gd name="connsiteX0" fmla="*/ 0 w 19154"/>
                  <a:gd name="connsiteY0" fmla="*/ 0 h 27774"/>
                  <a:gd name="connsiteX1" fmla="*/ 19155 w 19154"/>
                  <a:gd name="connsiteY1" fmla="*/ 27774 h 27774"/>
                </a:gdLst>
                <a:ahLst/>
                <a:cxnLst>
                  <a:cxn ang="0">
                    <a:pos x="connsiteX0" y="connsiteY0"/>
                  </a:cxn>
                  <a:cxn ang="0">
                    <a:pos x="connsiteX1" y="connsiteY1"/>
                  </a:cxn>
                </a:cxnLst>
                <a:rect l="l" t="t" r="r" b="b"/>
                <a:pathLst>
                  <a:path w="19154" h="27774">
                    <a:moveTo>
                      <a:pt x="0" y="0"/>
                    </a:moveTo>
                    <a:lnTo>
                      <a:pt x="19155" y="27774"/>
                    </a:lnTo>
                  </a:path>
                </a:pathLst>
              </a:custGeom>
              <a:ln w="9573" cap="flat">
                <a:solidFill>
                  <a:srgbClr val="787878"/>
                </a:solidFill>
                <a:prstDash val="solid"/>
                <a:miter/>
              </a:ln>
            </p:spPr>
            <p:txBody>
              <a:bodyPr rtlCol="0" anchor="ctr"/>
              <a:lstStyle/>
              <a:p>
                <a:endParaRPr lang="zh-CN" altLang="en-US" sz="4400"/>
              </a:p>
            </p:txBody>
          </p:sp>
          <p:sp>
            <p:nvSpPr>
              <p:cNvPr id="134" name="任意多边形: 形状 8937">
                <a:extLst>
                  <a:ext uri="{FF2B5EF4-FFF2-40B4-BE49-F238E27FC236}">
                    <a16:creationId xmlns:a16="http://schemas.microsoft.com/office/drawing/2014/main" id="{84849218-A450-B74B-9686-24D0140246BA}"/>
                  </a:ext>
                </a:extLst>
              </p:cNvPr>
              <p:cNvSpPr/>
              <p:nvPr/>
            </p:nvSpPr>
            <p:spPr>
              <a:xfrm>
                <a:off x="5288706" y="2992443"/>
                <a:ext cx="18197" cy="28732"/>
              </a:xfrm>
              <a:custGeom>
                <a:avLst/>
                <a:gdLst>
                  <a:gd name="connsiteX0" fmla="*/ 0 w 18197"/>
                  <a:gd name="connsiteY0" fmla="*/ 0 h 28732"/>
                  <a:gd name="connsiteX1" fmla="*/ 18197 w 18197"/>
                  <a:gd name="connsiteY1" fmla="*/ 28732 h 28732"/>
                </a:gdLst>
                <a:ahLst/>
                <a:cxnLst>
                  <a:cxn ang="0">
                    <a:pos x="connsiteX0" y="connsiteY0"/>
                  </a:cxn>
                  <a:cxn ang="0">
                    <a:pos x="connsiteX1" y="connsiteY1"/>
                  </a:cxn>
                </a:cxnLst>
                <a:rect l="l" t="t" r="r" b="b"/>
                <a:pathLst>
                  <a:path w="18197" h="28732">
                    <a:moveTo>
                      <a:pt x="0" y="0"/>
                    </a:moveTo>
                    <a:lnTo>
                      <a:pt x="18197" y="28732"/>
                    </a:lnTo>
                  </a:path>
                </a:pathLst>
              </a:custGeom>
              <a:ln w="9573" cap="flat">
                <a:solidFill>
                  <a:srgbClr val="787878"/>
                </a:solidFill>
                <a:prstDash val="solid"/>
                <a:miter/>
              </a:ln>
            </p:spPr>
            <p:txBody>
              <a:bodyPr rtlCol="0" anchor="ctr"/>
              <a:lstStyle/>
              <a:p>
                <a:endParaRPr lang="zh-CN" altLang="en-US" sz="4400"/>
              </a:p>
            </p:txBody>
          </p:sp>
          <p:sp>
            <p:nvSpPr>
              <p:cNvPr id="135" name="任意多边形: 形状 8938">
                <a:extLst>
                  <a:ext uri="{FF2B5EF4-FFF2-40B4-BE49-F238E27FC236}">
                    <a16:creationId xmlns:a16="http://schemas.microsoft.com/office/drawing/2014/main" id="{1B4F4001-93B0-76A8-AA09-9FC54426D076}"/>
                  </a:ext>
                </a:extLst>
              </p:cNvPr>
              <p:cNvSpPr/>
              <p:nvPr/>
            </p:nvSpPr>
            <p:spPr>
              <a:xfrm>
                <a:off x="5306903" y="3021175"/>
                <a:ext cx="17239" cy="28732"/>
              </a:xfrm>
              <a:custGeom>
                <a:avLst/>
                <a:gdLst>
                  <a:gd name="connsiteX0" fmla="*/ 0 w 17239"/>
                  <a:gd name="connsiteY0" fmla="*/ 0 h 28732"/>
                  <a:gd name="connsiteX1" fmla="*/ 17239 w 17239"/>
                  <a:gd name="connsiteY1" fmla="*/ 28732 h 28732"/>
                </a:gdLst>
                <a:ahLst/>
                <a:cxnLst>
                  <a:cxn ang="0">
                    <a:pos x="connsiteX0" y="connsiteY0"/>
                  </a:cxn>
                  <a:cxn ang="0">
                    <a:pos x="connsiteX1" y="connsiteY1"/>
                  </a:cxn>
                </a:cxnLst>
                <a:rect l="l" t="t" r="r" b="b"/>
                <a:pathLst>
                  <a:path w="17239" h="28732">
                    <a:moveTo>
                      <a:pt x="0" y="0"/>
                    </a:moveTo>
                    <a:lnTo>
                      <a:pt x="17239" y="28732"/>
                    </a:lnTo>
                  </a:path>
                </a:pathLst>
              </a:custGeom>
              <a:ln w="9573" cap="flat">
                <a:solidFill>
                  <a:srgbClr val="787878"/>
                </a:solidFill>
                <a:prstDash val="solid"/>
                <a:miter/>
              </a:ln>
            </p:spPr>
            <p:txBody>
              <a:bodyPr rtlCol="0" anchor="ctr"/>
              <a:lstStyle/>
              <a:p>
                <a:endParaRPr lang="zh-CN" altLang="en-US" sz="4400"/>
              </a:p>
            </p:txBody>
          </p:sp>
          <p:sp>
            <p:nvSpPr>
              <p:cNvPr id="136" name="任意多边形: 形状 8939">
                <a:extLst>
                  <a:ext uri="{FF2B5EF4-FFF2-40B4-BE49-F238E27FC236}">
                    <a16:creationId xmlns:a16="http://schemas.microsoft.com/office/drawing/2014/main" id="{53E2DD41-83F8-0B53-BD5D-925DC08CC401}"/>
                  </a:ext>
                </a:extLst>
              </p:cNvPr>
              <p:cNvSpPr/>
              <p:nvPr/>
            </p:nvSpPr>
            <p:spPr>
              <a:xfrm>
                <a:off x="5324142" y="3049908"/>
                <a:ext cx="16281" cy="29689"/>
              </a:xfrm>
              <a:custGeom>
                <a:avLst/>
                <a:gdLst>
                  <a:gd name="connsiteX0" fmla="*/ 0 w 16281"/>
                  <a:gd name="connsiteY0" fmla="*/ 0 h 29689"/>
                  <a:gd name="connsiteX1" fmla="*/ 16281 w 16281"/>
                  <a:gd name="connsiteY1" fmla="*/ 29690 h 29689"/>
                </a:gdLst>
                <a:ahLst/>
                <a:cxnLst>
                  <a:cxn ang="0">
                    <a:pos x="connsiteX0" y="connsiteY0"/>
                  </a:cxn>
                  <a:cxn ang="0">
                    <a:pos x="connsiteX1" y="connsiteY1"/>
                  </a:cxn>
                </a:cxnLst>
                <a:rect l="l" t="t" r="r" b="b"/>
                <a:pathLst>
                  <a:path w="16281" h="29689">
                    <a:moveTo>
                      <a:pt x="0" y="0"/>
                    </a:moveTo>
                    <a:lnTo>
                      <a:pt x="16281" y="29690"/>
                    </a:lnTo>
                  </a:path>
                </a:pathLst>
              </a:custGeom>
              <a:ln w="9573" cap="flat">
                <a:solidFill>
                  <a:srgbClr val="787878"/>
                </a:solidFill>
                <a:prstDash val="solid"/>
                <a:miter/>
              </a:ln>
            </p:spPr>
            <p:txBody>
              <a:bodyPr rtlCol="0" anchor="ctr"/>
              <a:lstStyle/>
              <a:p>
                <a:endParaRPr lang="zh-CN" altLang="en-US" sz="4400"/>
              </a:p>
            </p:txBody>
          </p:sp>
          <p:sp>
            <p:nvSpPr>
              <p:cNvPr id="137" name="任意多边形: 形状 8940">
                <a:extLst>
                  <a:ext uri="{FF2B5EF4-FFF2-40B4-BE49-F238E27FC236}">
                    <a16:creationId xmlns:a16="http://schemas.microsoft.com/office/drawing/2014/main" id="{3EE6F9FA-8F5D-ED24-4D56-85790869F834}"/>
                  </a:ext>
                </a:extLst>
              </p:cNvPr>
              <p:cNvSpPr/>
              <p:nvPr/>
            </p:nvSpPr>
            <p:spPr>
              <a:xfrm>
                <a:off x="5340424" y="3079597"/>
                <a:ext cx="16281" cy="30647"/>
              </a:xfrm>
              <a:custGeom>
                <a:avLst/>
                <a:gdLst>
                  <a:gd name="connsiteX0" fmla="*/ 0 w 16281"/>
                  <a:gd name="connsiteY0" fmla="*/ 0 h 30647"/>
                  <a:gd name="connsiteX1" fmla="*/ 16282 w 16281"/>
                  <a:gd name="connsiteY1" fmla="*/ 30648 h 30647"/>
                </a:gdLst>
                <a:ahLst/>
                <a:cxnLst>
                  <a:cxn ang="0">
                    <a:pos x="connsiteX0" y="connsiteY0"/>
                  </a:cxn>
                  <a:cxn ang="0">
                    <a:pos x="connsiteX1" y="connsiteY1"/>
                  </a:cxn>
                </a:cxnLst>
                <a:rect l="l" t="t" r="r" b="b"/>
                <a:pathLst>
                  <a:path w="16281" h="30647">
                    <a:moveTo>
                      <a:pt x="0" y="0"/>
                    </a:moveTo>
                    <a:lnTo>
                      <a:pt x="16282" y="30648"/>
                    </a:lnTo>
                  </a:path>
                </a:pathLst>
              </a:custGeom>
              <a:ln w="9573" cap="flat">
                <a:solidFill>
                  <a:srgbClr val="787878"/>
                </a:solidFill>
                <a:prstDash val="solid"/>
                <a:miter/>
              </a:ln>
            </p:spPr>
            <p:txBody>
              <a:bodyPr rtlCol="0" anchor="ctr"/>
              <a:lstStyle/>
              <a:p>
                <a:endParaRPr lang="zh-CN" altLang="en-US" sz="4400"/>
              </a:p>
            </p:txBody>
          </p:sp>
          <p:sp>
            <p:nvSpPr>
              <p:cNvPr id="138" name="任意多边形: 形状 8941">
                <a:extLst>
                  <a:ext uri="{FF2B5EF4-FFF2-40B4-BE49-F238E27FC236}">
                    <a16:creationId xmlns:a16="http://schemas.microsoft.com/office/drawing/2014/main" id="{81023F44-3A87-F5BF-6102-ED81109B4303}"/>
                  </a:ext>
                </a:extLst>
              </p:cNvPr>
              <p:cNvSpPr/>
              <p:nvPr/>
            </p:nvSpPr>
            <p:spPr>
              <a:xfrm>
                <a:off x="5356705" y="3110245"/>
                <a:ext cx="20112" cy="8619"/>
              </a:xfrm>
              <a:custGeom>
                <a:avLst/>
                <a:gdLst>
                  <a:gd name="connsiteX0" fmla="*/ 0 w 20112"/>
                  <a:gd name="connsiteY0" fmla="*/ 0 h 8619"/>
                  <a:gd name="connsiteX1" fmla="*/ 20113 w 20112"/>
                  <a:gd name="connsiteY1" fmla="*/ 8620 h 8619"/>
                </a:gdLst>
                <a:ahLst/>
                <a:cxnLst>
                  <a:cxn ang="0">
                    <a:pos x="connsiteX0" y="connsiteY0"/>
                  </a:cxn>
                  <a:cxn ang="0">
                    <a:pos x="connsiteX1" y="connsiteY1"/>
                  </a:cxn>
                </a:cxnLst>
                <a:rect l="l" t="t" r="r" b="b"/>
                <a:pathLst>
                  <a:path w="20112" h="8619">
                    <a:moveTo>
                      <a:pt x="0" y="0"/>
                    </a:moveTo>
                    <a:lnTo>
                      <a:pt x="20113" y="8620"/>
                    </a:lnTo>
                  </a:path>
                </a:pathLst>
              </a:custGeom>
              <a:ln w="9573" cap="flat">
                <a:solidFill>
                  <a:srgbClr val="787878"/>
                </a:solidFill>
                <a:prstDash val="solid"/>
                <a:miter/>
              </a:ln>
            </p:spPr>
            <p:txBody>
              <a:bodyPr rtlCol="0" anchor="ctr"/>
              <a:lstStyle/>
              <a:p>
                <a:endParaRPr lang="zh-CN" altLang="en-US" sz="4400"/>
              </a:p>
            </p:txBody>
          </p:sp>
          <p:sp>
            <p:nvSpPr>
              <p:cNvPr id="139" name="任意多边形: 形状 8942">
                <a:extLst>
                  <a:ext uri="{FF2B5EF4-FFF2-40B4-BE49-F238E27FC236}">
                    <a16:creationId xmlns:a16="http://schemas.microsoft.com/office/drawing/2014/main" id="{16C15A18-F6D2-BBCB-840F-FAD0E2598AD7}"/>
                  </a:ext>
                </a:extLst>
              </p:cNvPr>
              <p:cNvSpPr/>
              <p:nvPr/>
            </p:nvSpPr>
            <p:spPr>
              <a:xfrm>
                <a:off x="5376818" y="3099710"/>
                <a:ext cx="27774" cy="19154"/>
              </a:xfrm>
              <a:custGeom>
                <a:avLst/>
                <a:gdLst>
                  <a:gd name="connsiteX0" fmla="*/ 0 w 27774"/>
                  <a:gd name="connsiteY0" fmla="*/ 19155 h 19154"/>
                  <a:gd name="connsiteX1" fmla="*/ 27774 w 27774"/>
                  <a:gd name="connsiteY1" fmla="*/ 0 h 19154"/>
                </a:gdLst>
                <a:ahLst/>
                <a:cxnLst>
                  <a:cxn ang="0">
                    <a:pos x="connsiteX0" y="connsiteY0"/>
                  </a:cxn>
                  <a:cxn ang="0">
                    <a:pos x="connsiteX1" y="connsiteY1"/>
                  </a:cxn>
                </a:cxnLst>
                <a:rect l="l" t="t" r="r" b="b"/>
                <a:pathLst>
                  <a:path w="27774" h="19154">
                    <a:moveTo>
                      <a:pt x="0" y="19155"/>
                    </a:moveTo>
                    <a:lnTo>
                      <a:pt x="27774" y="0"/>
                    </a:lnTo>
                  </a:path>
                </a:pathLst>
              </a:custGeom>
              <a:ln w="9573" cap="flat">
                <a:solidFill>
                  <a:srgbClr val="787878"/>
                </a:solidFill>
                <a:prstDash val="solid"/>
                <a:miter/>
              </a:ln>
            </p:spPr>
            <p:txBody>
              <a:bodyPr rtlCol="0" anchor="ctr"/>
              <a:lstStyle/>
              <a:p>
                <a:endParaRPr lang="zh-CN" altLang="en-US" sz="4400"/>
              </a:p>
            </p:txBody>
          </p:sp>
          <p:sp>
            <p:nvSpPr>
              <p:cNvPr id="140" name="任意多边形: 形状 8943">
                <a:extLst>
                  <a:ext uri="{FF2B5EF4-FFF2-40B4-BE49-F238E27FC236}">
                    <a16:creationId xmlns:a16="http://schemas.microsoft.com/office/drawing/2014/main" id="{EFFFB834-36F7-2BB0-D34A-13269A14C87E}"/>
                  </a:ext>
                </a:extLst>
              </p:cNvPr>
              <p:cNvSpPr/>
              <p:nvPr/>
            </p:nvSpPr>
            <p:spPr>
              <a:xfrm>
                <a:off x="5404592" y="3089175"/>
                <a:ext cx="30647" cy="10535"/>
              </a:xfrm>
              <a:custGeom>
                <a:avLst/>
                <a:gdLst>
                  <a:gd name="connsiteX0" fmla="*/ 0 w 30647"/>
                  <a:gd name="connsiteY0" fmla="*/ 10535 h 10535"/>
                  <a:gd name="connsiteX1" fmla="*/ 30648 w 30647"/>
                  <a:gd name="connsiteY1" fmla="*/ 0 h 10535"/>
                </a:gdLst>
                <a:ahLst/>
                <a:cxnLst>
                  <a:cxn ang="0">
                    <a:pos x="connsiteX0" y="connsiteY0"/>
                  </a:cxn>
                  <a:cxn ang="0">
                    <a:pos x="connsiteX1" y="connsiteY1"/>
                  </a:cxn>
                </a:cxnLst>
                <a:rect l="l" t="t" r="r" b="b"/>
                <a:pathLst>
                  <a:path w="30647" h="10535">
                    <a:moveTo>
                      <a:pt x="0" y="10535"/>
                    </a:moveTo>
                    <a:lnTo>
                      <a:pt x="30648" y="0"/>
                    </a:lnTo>
                  </a:path>
                </a:pathLst>
              </a:custGeom>
              <a:ln w="9573" cap="flat">
                <a:solidFill>
                  <a:srgbClr val="787878"/>
                </a:solidFill>
                <a:prstDash val="solid"/>
                <a:miter/>
              </a:ln>
            </p:spPr>
            <p:txBody>
              <a:bodyPr rtlCol="0" anchor="ctr"/>
              <a:lstStyle/>
              <a:p>
                <a:endParaRPr lang="zh-CN" altLang="en-US" sz="4400"/>
              </a:p>
            </p:txBody>
          </p:sp>
          <p:sp>
            <p:nvSpPr>
              <p:cNvPr id="141" name="任意多边形: 形状 8944">
                <a:extLst>
                  <a:ext uri="{FF2B5EF4-FFF2-40B4-BE49-F238E27FC236}">
                    <a16:creationId xmlns:a16="http://schemas.microsoft.com/office/drawing/2014/main" id="{09CC3265-97EB-3F60-487E-F9E281069C1F}"/>
                  </a:ext>
                </a:extLst>
              </p:cNvPr>
              <p:cNvSpPr/>
              <p:nvPr/>
            </p:nvSpPr>
            <p:spPr>
              <a:xfrm>
                <a:off x="5435240" y="3089175"/>
                <a:ext cx="33520" cy="3830"/>
              </a:xfrm>
              <a:custGeom>
                <a:avLst/>
                <a:gdLst>
                  <a:gd name="connsiteX0" fmla="*/ 0 w 33520"/>
                  <a:gd name="connsiteY0" fmla="*/ 0 h 3830"/>
                  <a:gd name="connsiteX1" fmla="*/ 33521 w 33520"/>
                  <a:gd name="connsiteY1" fmla="*/ 3831 h 3830"/>
                </a:gdLst>
                <a:ahLst/>
                <a:cxnLst>
                  <a:cxn ang="0">
                    <a:pos x="connsiteX0" y="connsiteY0"/>
                  </a:cxn>
                  <a:cxn ang="0">
                    <a:pos x="connsiteX1" y="connsiteY1"/>
                  </a:cxn>
                </a:cxnLst>
                <a:rect l="l" t="t" r="r" b="b"/>
                <a:pathLst>
                  <a:path w="33520" h="3830">
                    <a:moveTo>
                      <a:pt x="0" y="0"/>
                    </a:moveTo>
                    <a:lnTo>
                      <a:pt x="33521" y="3831"/>
                    </a:lnTo>
                  </a:path>
                </a:pathLst>
              </a:custGeom>
              <a:ln w="9573" cap="flat">
                <a:solidFill>
                  <a:srgbClr val="787878"/>
                </a:solidFill>
                <a:prstDash val="solid"/>
                <a:miter/>
              </a:ln>
            </p:spPr>
            <p:txBody>
              <a:bodyPr rtlCol="0" anchor="ctr"/>
              <a:lstStyle/>
              <a:p>
                <a:endParaRPr lang="zh-CN" altLang="en-US" sz="4400"/>
              </a:p>
            </p:txBody>
          </p:sp>
          <p:sp>
            <p:nvSpPr>
              <p:cNvPr id="142" name="任意多边形: 形状 8945">
                <a:extLst>
                  <a:ext uri="{FF2B5EF4-FFF2-40B4-BE49-F238E27FC236}">
                    <a16:creationId xmlns:a16="http://schemas.microsoft.com/office/drawing/2014/main" id="{0B7BAE4F-12CD-4DE0-845B-770C0A1F4205}"/>
                  </a:ext>
                </a:extLst>
              </p:cNvPr>
              <p:cNvSpPr/>
              <p:nvPr/>
            </p:nvSpPr>
            <p:spPr>
              <a:xfrm>
                <a:off x="5468761" y="3093006"/>
                <a:ext cx="29689" cy="15323"/>
              </a:xfrm>
              <a:custGeom>
                <a:avLst/>
                <a:gdLst>
                  <a:gd name="connsiteX0" fmla="*/ 0 w 29689"/>
                  <a:gd name="connsiteY0" fmla="*/ 0 h 15323"/>
                  <a:gd name="connsiteX1" fmla="*/ 29690 w 29689"/>
                  <a:gd name="connsiteY1" fmla="*/ 15324 h 15323"/>
                </a:gdLst>
                <a:ahLst/>
                <a:cxnLst>
                  <a:cxn ang="0">
                    <a:pos x="connsiteX0" y="connsiteY0"/>
                  </a:cxn>
                  <a:cxn ang="0">
                    <a:pos x="connsiteX1" y="connsiteY1"/>
                  </a:cxn>
                </a:cxnLst>
                <a:rect l="l" t="t" r="r" b="b"/>
                <a:pathLst>
                  <a:path w="29689" h="15323">
                    <a:moveTo>
                      <a:pt x="0" y="0"/>
                    </a:moveTo>
                    <a:lnTo>
                      <a:pt x="29690" y="15324"/>
                    </a:lnTo>
                  </a:path>
                </a:pathLst>
              </a:custGeom>
              <a:ln w="9573" cap="flat">
                <a:solidFill>
                  <a:srgbClr val="787878"/>
                </a:solidFill>
                <a:prstDash val="solid"/>
                <a:miter/>
              </a:ln>
            </p:spPr>
            <p:txBody>
              <a:bodyPr rtlCol="0" anchor="ctr"/>
              <a:lstStyle/>
              <a:p>
                <a:endParaRPr lang="zh-CN" altLang="en-US" sz="4400"/>
              </a:p>
            </p:txBody>
          </p:sp>
          <p:sp>
            <p:nvSpPr>
              <p:cNvPr id="143" name="任意多边形: 形状 8946">
                <a:extLst>
                  <a:ext uri="{FF2B5EF4-FFF2-40B4-BE49-F238E27FC236}">
                    <a16:creationId xmlns:a16="http://schemas.microsoft.com/office/drawing/2014/main" id="{F837D24C-BE36-0F19-7A4D-CA20786CB6F4}"/>
                  </a:ext>
                </a:extLst>
              </p:cNvPr>
              <p:cNvSpPr/>
              <p:nvPr/>
            </p:nvSpPr>
            <p:spPr>
              <a:xfrm>
                <a:off x="5498450" y="3108330"/>
                <a:ext cx="22985" cy="22985"/>
              </a:xfrm>
              <a:custGeom>
                <a:avLst/>
                <a:gdLst>
                  <a:gd name="connsiteX0" fmla="*/ 0 w 22985"/>
                  <a:gd name="connsiteY0" fmla="*/ 0 h 22985"/>
                  <a:gd name="connsiteX1" fmla="*/ 22986 w 22985"/>
                  <a:gd name="connsiteY1" fmla="*/ 22986 h 22985"/>
                </a:gdLst>
                <a:ahLst/>
                <a:cxnLst>
                  <a:cxn ang="0">
                    <a:pos x="connsiteX0" y="connsiteY0"/>
                  </a:cxn>
                  <a:cxn ang="0">
                    <a:pos x="connsiteX1" y="connsiteY1"/>
                  </a:cxn>
                </a:cxnLst>
                <a:rect l="l" t="t" r="r" b="b"/>
                <a:pathLst>
                  <a:path w="22985" h="22985">
                    <a:moveTo>
                      <a:pt x="0" y="0"/>
                    </a:moveTo>
                    <a:lnTo>
                      <a:pt x="22986" y="22986"/>
                    </a:lnTo>
                  </a:path>
                </a:pathLst>
              </a:custGeom>
              <a:ln w="9573" cap="flat">
                <a:solidFill>
                  <a:srgbClr val="787878"/>
                </a:solidFill>
                <a:prstDash val="solid"/>
                <a:miter/>
              </a:ln>
            </p:spPr>
            <p:txBody>
              <a:bodyPr rtlCol="0" anchor="ctr"/>
              <a:lstStyle/>
              <a:p>
                <a:endParaRPr lang="zh-CN" altLang="en-US" sz="4400"/>
              </a:p>
            </p:txBody>
          </p:sp>
          <p:sp>
            <p:nvSpPr>
              <p:cNvPr id="144" name="任意多边形: 形状 8947">
                <a:extLst>
                  <a:ext uri="{FF2B5EF4-FFF2-40B4-BE49-F238E27FC236}">
                    <a16:creationId xmlns:a16="http://schemas.microsoft.com/office/drawing/2014/main" id="{D2DF0BDC-636C-B6D7-CF45-0C547F23086A}"/>
                  </a:ext>
                </a:extLst>
              </p:cNvPr>
              <p:cNvSpPr/>
              <p:nvPr/>
            </p:nvSpPr>
            <p:spPr>
              <a:xfrm>
                <a:off x="5521436" y="3131315"/>
                <a:ext cx="19154" cy="27774"/>
              </a:xfrm>
              <a:custGeom>
                <a:avLst/>
                <a:gdLst>
                  <a:gd name="connsiteX0" fmla="*/ 0 w 19154"/>
                  <a:gd name="connsiteY0" fmla="*/ 0 h 27774"/>
                  <a:gd name="connsiteX1" fmla="*/ 19155 w 19154"/>
                  <a:gd name="connsiteY1" fmla="*/ 27774 h 27774"/>
                </a:gdLst>
                <a:ahLst/>
                <a:cxnLst>
                  <a:cxn ang="0">
                    <a:pos x="connsiteX0" y="connsiteY0"/>
                  </a:cxn>
                  <a:cxn ang="0">
                    <a:pos x="connsiteX1" y="connsiteY1"/>
                  </a:cxn>
                </a:cxnLst>
                <a:rect l="l" t="t" r="r" b="b"/>
                <a:pathLst>
                  <a:path w="19154" h="27774">
                    <a:moveTo>
                      <a:pt x="0" y="0"/>
                    </a:moveTo>
                    <a:lnTo>
                      <a:pt x="19155" y="27774"/>
                    </a:lnTo>
                  </a:path>
                </a:pathLst>
              </a:custGeom>
              <a:ln w="9573" cap="flat">
                <a:solidFill>
                  <a:srgbClr val="787878"/>
                </a:solidFill>
                <a:prstDash val="solid"/>
                <a:miter/>
              </a:ln>
            </p:spPr>
            <p:txBody>
              <a:bodyPr rtlCol="0" anchor="ctr"/>
              <a:lstStyle/>
              <a:p>
                <a:endParaRPr lang="zh-CN" altLang="en-US" sz="4400"/>
              </a:p>
            </p:txBody>
          </p:sp>
          <p:sp>
            <p:nvSpPr>
              <p:cNvPr id="145" name="任意多边形: 形状 8948">
                <a:extLst>
                  <a:ext uri="{FF2B5EF4-FFF2-40B4-BE49-F238E27FC236}">
                    <a16:creationId xmlns:a16="http://schemas.microsoft.com/office/drawing/2014/main" id="{B34C33C9-8ECC-662E-5E1C-32D5536C4AD8}"/>
                  </a:ext>
                </a:extLst>
              </p:cNvPr>
              <p:cNvSpPr/>
              <p:nvPr/>
            </p:nvSpPr>
            <p:spPr>
              <a:xfrm>
                <a:off x="5540591" y="3159090"/>
                <a:ext cx="17239" cy="27774"/>
              </a:xfrm>
              <a:custGeom>
                <a:avLst/>
                <a:gdLst>
                  <a:gd name="connsiteX0" fmla="*/ 0 w 17239"/>
                  <a:gd name="connsiteY0" fmla="*/ 0 h 27774"/>
                  <a:gd name="connsiteX1" fmla="*/ 17239 w 17239"/>
                  <a:gd name="connsiteY1" fmla="*/ 27774 h 27774"/>
                </a:gdLst>
                <a:ahLst/>
                <a:cxnLst>
                  <a:cxn ang="0">
                    <a:pos x="connsiteX0" y="connsiteY0"/>
                  </a:cxn>
                  <a:cxn ang="0">
                    <a:pos x="connsiteX1" y="connsiteY1"/>
                  </a:cxn>
                </a:cxnLst>
                <a:rect l="l" t="t" r="r" b="b"/>
                <a:pathLst>
                  <a:path w="17239" h="27774">
                    <a:moveTo>
                      <a:pt x="0" y="0"/>
                    </a:moveTo>
                    <a:lnTo>
                      <a:pt x="17239" y="27774"/>
                    </a:lnTo>
                  </a:path>
                </a:pathLst>
              </a:custGeom>
              <a:ln w="9573" cap="flat">
                <a:solidFill>
                  <a:srgbClr val="787878"/>
                </a:solidFill>
                <a:prstDash val="solid"/>
                <a:miter/>
              </a:ln>
            </p:spPr>
            <p:txBody>
              <a:bodyPr rtlCol="0" anchor="ctr"/>
              <a:lstStyle/>
              <a:p>
                <a:endParaRPr lang="zh-CN" altLang="en-US" sz="4400"/>
              </a:p>
            </p:txBody>
          </p:sp>
          <p:sp>
            <p:nvSpPr>
              <p:cNvPr id="146" name="任意多边形: 形状 8949">
                <a:extLst>
                  <a:ext uri="{FF2B5EF4-FFF2-40B4-BE49-F238E27FC236}">
                    <a16:creationId xmlns:a16="http://schemas.microsoft.com/office/drawing/2014/main" id="{F50D8101-920A-46DD-792F-4596AEFFF683}"/>
                  </a:ext>
                </a:extLst>
              </p:cNvPr>
              <p:cNvSpPr/>
              <p:nvPr/>
            </p:nvSpPr>
            <p:spPr>
              <a:xfrm>
                <a:off x="5557830" y="3186864"/>
                <a:ext cx="19154" cy="25858"/>
              </a:xfrm>
              <a:custGeom>
                <a:avLst/>
                <a:gdLst>
                  <a:gd name="connsiteX0" fmla="*/ 0 w 19154"/>
                  <a:gd name="connsiteY0" fmla="*/ 0 h 25858"/>
                  <a:gd name="connsiteX1" fmla="*/ 19155 w 19154"/>
                  <a:gd name="connsiteY1" fmla="*/ 25859 h 25858"/>
                </a:gdLst>
                <a:ahLst/>
                <a:cxnLst>
                  <a:cxn ang="0">
                    <a:pos x="connsiteX0" y="connsiteY0"/>
                  </a:cxn>
                  <a:cxn ang="0">
                    <a:pos x="connsiteX1" y="connsiteY1"/>
                  </a:cxn>
                </a:cxnLst>
                <a:rect l="l" t="t" r="r" b="b"/>
                <a:pathLst>
                  <a:path w="19154" h="25858">
                    <a:moveTo>
                      <a:pt x="0" y="0"/>
                    </a:moveTo>
                    <a:lnTo>
                      <a:pt x="19155" y="25859"/>
                    </a:lnTo>
                  </a:path>
                </a:pathLst>
              </a:custGeom>
              <a:ln w="9573" cap="flat">
                <a:solidFill>
                  <a:srgbClr val="787878"/>
                </a:solidFill>
                <a:prstDash val="solid"/>
                <a:miter/>
              </a:ln>
            </p:spPr>
            <p:txBody>
              <a:bodyPr rtlCol="0" anchor="ctr"/>
              <a:lstStyle/>
              <a:p>
                <a:endParaRPr lang="zh-CN" altLang="en-US" sz="4400"/>
              </a:p>
            </p:txBody>
          </p:sp>
          <p:sp>
            <p:nvSpPr>
              <p:cNvPr id="147" name="任意多边形: 形状 8950">
                <a:extLst>
                  <a:ext uri="{FF2B5EF4-FFF2-40B4-BE49-F238E27FC236}">
                    <a16:creationId xmlns:a16="http://schemas.microsoft.com/office/drawing/2014/main" id="{261A62C6-2CBC-25FC-E961-84CA1988B612}"/>
                  </a:ext>
                </a:extLst>
              </p:cNvPr>
              <p:cNvSpPr/>
              <p:nvPr/>
            </p:nvSpPr>
            <p:spPr>
              <a:xfrm>
                <a:off x="5576985" y="3212723"/>
                <a:ext cx="21070" cy="23943"/>
              </a:xfrm>
              <a:custGeom>
                <a:avLst/>
                <a:gdLst>
                  <a:gd name="connsiteX0" fmla="*/ 0 w 21070"/>
                  <a:gd name="connsiteY0" fmla="*/ 0 h 23943"/>
                  <a:gd name="connsiteX1" fmla="*/ 21070 w 21070"/>
                  <a:gd name="connsiteY1" fmla="*/ 23943 h 23943"/>
                </a:gdLst>
                <a:ahLst/>
                <a:cxnLst>
                  <a:cxn ang="0">
                    <a:pos x="connsiteX0" y="connsiteY0"/>
                  </a:cxn>
                  <a:cxn ang="0">
                    <a:pos x="connsiteX1" y="connsiteY1"/>
                  </a:cxn>
                </a:cxnLst>
                <a:rect l="l" t="t" r="r" b="b"/>
                <a:pathLst>
                  <a:path w="21070" h="23943">
                    <a:moveTo>
                      <a:pt x="0" y="0"/>
                    </a:moveTo>
                    <a:lnTo>
                      <a:pt x="21070" y="23943"/>
                    </a:lnTo>
                  </a:path>
                </a:pathLst>
              </a:custGeom>
              <a:ln w="9573" cap="flat">
                <a:solidFill>
                  <a:srgbClr val="787878"/>
                </a:solidFill>
                <a:prstDash val="solid"/>
                <a:miter/>
              </a:ln>
            </p:spPr>
            <p:txBody>
              <a:bodyPr rtlCol="0" anchor="ctr"/>
              <a:lstStyle/>
              <a:p>
                <a:endParaRPr lang="zh-CN" altLang="en-US" sz="4400"/>
              </a:p>
            </p:txBody>
          </p:sp>
          <p:sp>
            <p:nvSpPr>
              <p:cNvPr id="148" name="任意多边形: 形状 8951">
                <a:extLst>
                  <a:ext uri="{FF2B5EF4-FFF2-40B4-BE49-F238E27FC236}">
                    <a16:creationId xmlns:a16="http://schemas.microsoft.com/office/drawing/2014/main" id="{724D6A3D-EF08-D573-8B48-C168E29784F2}"/>
                  </a:ext>
                </a:extLst>
              </p:cNvPr>
              <p:cNvSpPr/>
              <p:nvPr/>
            </p:nvSpPr>
            <p:spPr>
              <a:xfrm>
                <a:off x="5598055" y="3236666"/>
                <a:ext cx="10535" cy="27774"/>
              </a:xfrm>
              <a:custGeom>
                <a:avLst/>
                <a:gdLst>
                  <a:gd name="connsiteX0" fmla="*/ 0 w 10535"/>
                  <a:gd name="connsiteY0" fmla="*/ 0 h 27774"/>
                  <a:gd name="connsiteX1" fmla="*/ 10535 w 10535"/>
                  <a:gd name="connsiteY1" fmla="*/ 27774 h 27774"/>
                </a:gdLst>
                <a:ahLst/>
                <a:cxnLst>
                  <a:cxn ang="0">
                    <a:pos x="connsiteX0" y="connsiteY0"/>
                  </a:cxn>
                  <a:cxn ang="0">
                    <a:pos x="connsiteX1" y="connsiteY1"/>
                  </a:cxn>
                </a:cxnLst>
                <a:rect l="l" t="t" r="r" b="b"/>
                <a:pathLst>
                  <a:path w="10535" h="27774">
                    <a:moveTo>
                      <a:pt x="0" y="0"/>
                    </a:moveTo>
                    <a:lnTo>
                      <a:pt x="10535" y="27774"/>
                    </a:lnTo>
                  </a:path>
                </a:pathLst>
              </a:custGeom>
              <a:ln w="9573" cap="flat">
                <a:solidFill>
                  <a:srgbClr val="787878"/>
                </a:solidFill>
                <a:prstDash val="solid"/>
                <a:miter/>
              </a:ln>
            </p:spPr>
            <p:txBody>
              <a:bodyPr rtlCol="0" anchor="ctr"/>
              <a:lstStyle/>
              <a:p>
                <a:endParaRPr lang="zh-CN" altLang="en-US" sz="4400"/>
              </a:p>
            </p:txBody>
          </p:sp>
          <p:sp>
            <p:nvSpPr>
              <p:cNvPr id="149" name="任意多边形: 形状 8952">
                <a:extLst>
                  <a:ext uri="{FF2B5EF4-FFF2-40B4-BE49-F238E27FC236}">
                    <a16:creationId xmlns:a16="http://schemas.microsoft.com/office/drawing/2014/main" id="{D9420B14-3654-6ADB-47EC-CEEA25F24E6B}"/>
                  </a:ext>
                </a:extLst>
              </p:cNvPr>
              <p:cNvSpPr/>
              <p:nvPr/>
            </p:nvSpPr>
            <p:spPr>
              <a:xfrm>
                <a:off x="5608590" y="3236666"/>
                <a:ext cx="7661" cy="27774"/>
              </a:xfrm>
              <a:custGeom>
                <a:avLst/>
                <a:gdLst>
                  <a:gd name="connsiteX0" fmla="*/ 0 w 7661"/>
                  <a:gd name="connsiteY0" fmla="*/ 27774 h 27774"/>
                  <a:gd name="connsiteX1" fmla="*/ 7662 w 7661"/>
                  <a:gd name="connsiteY1" fmla="*/ 0 h 27774"/>
                </a:gdLst>
                <a:ahLst/>
                <a:cxnLst>
                  <a:cxn ang="0">
                    <a:pos x="connsiteX0" y="connsiteY0"/>
                  </a:cxn>
                  <a:cxn ang="0">
                    <a:pos x="connsiteX1" y="connsiteY1"/>
                  </a:cxn>
                </a:cxnLst>
                <a:rect l="l" t="t" r="r" b="b"/>
                <a:pathLst>
                  <a:path w="7661" h="27774">
                    <a:moveTo>
                      <a:pt x="0" y="27774"/>
                    </a:moveTo>
                    <a:lnTo>
                      <a:pt x="7662" y="0"/>
                    </a:lnTo>
                  </a:path>
                </a:pathLst>
              </a:custGeom>
              <a:ln w="9573" cap="flat">
                <a:solidFill>
                  <a:srgbClr val="787878"/>
                </a:solidFill>
                <a:prstDash val="solid"/>
                <a:miter/>
              </a:ln>
            </p:spPr>
            <p:txBody>
              <a:bodyPr rtlCol="0" anchor="ctr"/>
              <a:lstStyle/>
              <a:p>
                <a:endParaRPr lang="zh-CN" altLang="en-US" sz="4400"/>
              </a:p>
            </p:txBody>
          </p:sp>
          <p:sp>
            <p:nvSpPr>
              <p:cNvPr id="150" name="任意多边形: 形状 8953">
                <a:extLst>
                  <a:ext uri="{FF2B5EF4-FFF2-40B4-BE49-F238E27FC236}">
                    <a16:creationId xmlns:a16="http://schemas.microsoft.com/office/drawing/2014/main" id="{B8D8A08B-A04E-EDC4-CBC0-37AE9AF5BB20}"/>
                  </a:ext>
                </a:extLst>
              </p:cNvPr>
              <p:cNvSpPr/>
              <p:nvPr/>
            </p:nvSpPr>
            <p:spPr>
              <a:xfrm>
                <a:off x="5616252" y="3205061"/>
                <a:ext cx="2873" cy="31605"/>
              </a:xfrm>
              <a:custGeom>
                <a:avLst/>
                <a:gdLst>
                  <a:gd name="connsiteX0" fmla="*/ 0 w 2873"/>
                  <a:gd name="connsiteY0" fmla="*/ 31605 h 31605"/>
                  <a:gd name="connsiteX1" fmla="*/ 2873 w 2873"/>
                  <a:gd name="connsiteY1" fmla="*/ 0 h 31605"/>
                </a:gdLst>
                <a:ahLst/>
                <a:cxnLst>
                  <a:cxn ang="0">
                    <a:pos x="connsiteX0" y="connsiteY0"/>
                  </a:cxn>
                  <a:cxn ang="0">
                    <a:pos x="connsiteX1" y="connsiteY1"/>
                  </a:cxn>
                </a:cxnLst>
                <a:rect l="l" t="t" r="r" b="b"/>
                <a:pathLst>
                  <a:path w="2873" h="31605">
                    <a:moveTo>
                      <a:pt x="0" y="31605"/>
                    </a:moveTo>
                    <a:lnTo>
                      <a:pt x="2873" y="0"/>
                    </a:lnTo>
                  </a:path>
                </a:pathLst>
              </a:custGeom>
              <a:ln w="9573" cap="flat">
                <a:solidFill>
                  <a:srgbClr val="787878"/>
                </a:solidFill>
                <a:prstDash val="solid"/>
                <a:miter/>
              </a:ln>
            </p:spPr>
            <p:txBody>
              <a:bodyPr rtlCol="0" anchor="ctr"/>
              <a:lstStyle/>
              <a:p>
                <a:endParaRPr lang="zh-CN" altLang="en-US" sz="4400"/>
              </a:p>
            </p:txBody>
          </p:sp>
          <p:sp>
            <p:nvSpPr>
              <p:cNvPr id="151" name="任意多边形: 形状 8954">
                <a:extLst>
                  <a:ext uri="{FF2B5EF4-FFF2-40B4-BE49-F238E27FC236}">
                    <a16:creationId xmlns:a16="http://schemas.microsoft.com/office/drawing/2014/main" id="{BA640400-DD99-F1D8-F0A4-E5072E45C887}"/>
                  </a:ext>
                </a:extLst>
              </p:cNvPr>
              <p:cNvSpPr/>
              <p:nvPr/>
            </p:nvSpPr>
            <p:spPr>
              <a:xfrm>
                <a:off x="5619125" y="3170583"/>
                <a:ext cx="9577" cy="34478"/>
              </a:xfrm>
              <a:custGeom>
                <a:avLst/>
                <a:gdLst>
                  <a:gd name="connsiteX0" fmla="*/ 0 w 9577"/>
                  <a:gd name="connsiteY0" fmla="*/ 34479 h 34478"/>
                  <a:gd name="connsiteX1" fmla="*/ 0 w 9577"/>
                  <a:gd name="connsiteY1" fmla="*/ 0 h 34478"/>
                </a:gdLst>
                <a:ahLst/>
                <a:cxnLst>
                  <a:cxn ang="0">
                    <a:pos x="connsiteX0" y="connsiteY0"/>
                  </a:cxn>
                  <a:cxn ang="0">
                    <a:pos x="connsiteX1" y="connsiteY1"/>
                  </a:cxn>
                </a:cxnLst>
                <a:rect l="l" t="t" r="r" b="b"/>
                <a:pathLst>
                  <a:path w="9577" h="34478">
                    <a:moveTo>
                      <a:pt x="0"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152" name="任意多边形: 形状 8955">
                <a:extLst>
                  <a:ext uri="{FF2B5EF4-FFF2-40B4-BE49-F238E27FC236}">
                    <a16:creationId xmlns:a16="http://schemas.microsoft.com/office/drawing/2014/main" id="{D398CE34-ADCF-4459-238B-7E51B7C56501}"/>
                  </a:ext>
                </a:extLst>
              </p:cNvPr>
              <p:cNvSpPr/>
              <p:nvPr/>
            </p:nvSpPr>
            <p:spPr>
              <a:xfrm>
                <a:off x="5619125" y="3137062"/>
                <a:ext cx="1915" cy="33520"/>
              </a:xfrm>
              <a:custGeom>
                <a:avLst/>
                <a:gdLst>
                  <a:gd name="connsiteX0" fmla="*/ 0 w 1915"/>
                  <a:gd name="connsiteY0" fmla="*/ 33521 h 33520"/>
                  <a:gd name="connsiteX1" fmla="*/ 1916 w 1915"/>
                  <a:gd name="connsiteY1" fmla="*/ 0 h 33520"/>
                </a:gdLst>
                <a:ahLst/>
                <a:cxnLst>
                  <a:cxn ang="0">
                    <a:pos x="connsiteX0" y="connsiteY0"/>
                  </a:cxn>
                  <a:cxn ang="0">
                    <a:pos x="connsiteX1" y="connsiteY1"/>
                  </a:cxn>
                </a:cxnLst>
                <a:rect l="l" t="t" r="r" b="b"/>
                <a:pathLst>
                  <a:path w="1915" h="33520">
                    <a:moveTo>
                      <a:pt x="0" y="33521"/>
                    </a:moveTo>
                    <a:lnTo>
                      <a:pt x="1916" y="0"/>
                    </a:lnTo>
                  </a:path>
                </a:pathLst>
              </a:custGeom>
              <a:ln w="9573" cap="flat">
                <a:solidFill>
                  <a:srgbClr val="787878"/>
                </a:solidFill>
                <a:prstDash val="solid"/>
                <a:miter/>
              </a:ln>
            </p:spPr>
            <p:txBody>
              <a:bodyPr rtlCol="0" anchor="ctr"/>
              <a:lstStyle/>
              <a:p>
                <a:endParaRPr lang="zh-CN" altLang="en-US" sz="4400"/>
              </a:p>
            </p:txBody>
          </p:sp>
          <p:sp>
            <p:nvSpPr>
              <p:cNvPr id="153" name="任意多边形: 形状 8956">
                <a:extLst>
                  <a:ext uri="{FF2B5EF4-FFF2-40B4-BE49-F238E27FC236}">
                    <a16:creationId xmlns:a16="http://schemas.microsoft.com/office/drawing/2014/main" id="{A1929920-BAA1-E321-A490-E5B2A147DFDD}"/>
                  </a:ext>
                </a:extLst>
              </p:cNvPr>
              <p:cNvSpPr/>
              <p:nvPr/>
            </p:nvSpPr>
            <p:spPr>
              <a:xfrm>
                <a:off x="5621041" y="3103541"/>
                <a:ext cx="3830" cy="33520"/>
              </a:xfrm>
              <a:custGeom>
                <a:avLst/>
                <a:gdLst>
                  <a:gd name="connsiteX0" fmla="*/ 0 w 3830"/>
                  <a:gd name="connsiteY0" fmla="*/ 33521 h 33520"/>
                  <a:gd name="connsiteX1" fmla="*/ 3831 w 3830"/>
                  <a:gd name="connsiteY1" fmla="*/ 0 h 33520"/>
                </a:gdLst>
                <a:ahLst/>
                <a:cxnLst>
                  <a:cxn ang="0">
                    <a:pos x="connsiteX0" y="connsiteY0"/>
                  </a:cxn>
                  <a:cxn ang="0">
                    <a:pos x="connsiteX1" y="connsiteY1"/>
                  </a:cxn>
                </a:cxnLst>
                <a:rect l="l" t="t" r="r" b="b"/>
                <a:pathLst>
                  <a:path w="3830" h="33520">
                    <a:moveTo>
                      <a:pt x="0" y="33521"/>
                    </a:moveTo>
                    <a:lnTo>
                      <a:pt x="3831" y="0"/>
                    </a:lnTo>
                  </a:path>
                </a:pathLst>
              </a:custGeom>
              <a:ln w="9573" cap="flat">
                <a:solidFill>
                  <a:srgbClr val="787878"/>
                </a:solidFill>
                <a:prstDash val="solid"/>
                <a:miter/>
              </a:ln>
            </p:spPr>
            <p:txBody>
              <a:bodyPr rtlCol="0" anchor="ctr"/>
              <a:lstStyle/>
              <a:p>
                <a:endParaRPr lang="zh-CN" altLang="en-US" sz="4400"/>
              </a:p>
            </p:txBody>
          </p:sp>
          <p:sp>
            <p:nvSpPr>
              <p:cNvPr id="154" name="任意多边形: 形状 8957">
                <a:extLst>
                  <a:ext uri="{FF2B5EF4-FFF2-40B4-BE49-F238E27FC236}">
                    <a16:creationId xmlns:a16="http://schemas.microsoft.com/office/drawing/2014/main" id="{9A69E915-4FB0-4B5E-69D4-88476922DEF3}"/>
                  </a:ext>
                </a:extLst>
              </p:cNvPr>
              <p:cNvSpPr/>
              <p:nvPr/>
            </p:nvSpPr>
            <p:spPr>
              <a:xfrm>
                <a:off x="5624872" y="3070020"/>
                <a:ext cx="5746" cy="33520"/>
              </a:xfrm>
              <a:custGeom>
                <a:avLst/>
                <a:gdLst>
                  <a:gd name="connsiteX0" fmla="*/ 0 w 5746"/>
                  <a:gd name="connsiteY0" fmla="*/ 33521 h 33520"/>
                  <a:gd name="connsiteX1" fmla="*/ 5746 w 5746"/>
                  <a:gd name="connsiteY1" fmla="*/ 0 h 33520"/>
                </a:gdLst>
                <a:ahLst/>
                <a:cxnLst>
                  <a:cxn ang="0">
                    <a:pos x="connsiteX0" y="connsiteY0"/>
                  </a:cxn>
                  <a:cxn ang="0">
                    <a:pos x="connsiteX1" y="connsiteY1"/>
                  </a:cxn>
                </a:cxnLst>
                <a:rect l="l" t="t" r="r" b="b"/>
                <a:pathLst>
                  <a:path w="5746" h="33520">
                    <a:moveTo>
                      <a:pt x="0" y="33521"/>
                    </a:moveTo>
                    <a:lnTo>
                      <a:pt x="5746" y="0"/>
                    </a:lnTo>
                  </a:path>
                </a:pathLst>
              </a:custGeom>
              <a:ln w="9573" cap="flat">
                <a:solidFill>
                  <a:srgbClr val="787878"/>
                </a:solidFill>
                <a:prstDash val="solid"/>
                <a:miter/>
              </a:ln>
            </p:spPr>
            <p:txBody>
              <a:bodyPr rtlCol="0" anchor="ctr"/>
              <a:lstStyle/>
              <a:p>
                <a:endParaRPr lang="zh-CN" altLang="en-US" sz="4400"/>
              </a:p>
            </p:txBody>
          </p:sp>
          <p:sp>
            <p:nvSpPr>
              <p:cNvPr id="155" name="任意多边形: 形状 8958">
                <a:extLst>
                  <a:ext uri="{FF2B5EF4-FFF2-40B4-BE49-F238E27FC236}">
                    <a16:creationId xmlns:a16="http://schemas.microsoft.com/office/drawing/2014/main" id="{32C57BC9-2308-455C-D85C-2ED0EE137CF3}"/>
                  </a:ext>
                </a:extLst>
              </p:cNvPr>
              <p:cNvSpPr/>
              <p:nvPr/>
            </p:nvSpPr>
            <p:spPr>
              <a:xfrm>
                <a:off x="5630618" y="3036499"/>
                <a:ext cx="5746" cy="33520"/>
              </a:xfrm>
              <a:custGeom>
                <a:avLst/>
                <a:gdLst>
                  <a:gd name="connsiteX0" fmla="*/ 0 w 5746"/>
                  <a:gd name="connsiteY0" fmla="*/ 33521 h 33520"/>
                  <a:gd name="connsiteX1" fmla="*/ 5747 w 5746"/>
                  <a:gd name="connsiteY1" fmla="*/ 0 h 33520"/>
                </a:gdLst>
                <a:ahLst/>
                <a:cxnLst>
                  <a:cxn ang="0">
                    <a:pos x="connsiteX0" y="connsiteY0"/>
                  </a:cxn>
                  <a:cxn ang="0">
                    <a:pos x="connsiteX1" y="connsiteY1"/>
                  </a:cxn>
                </a:cxnLst>
                <a:rect l="l" t="t" r="r" b="b"/>
                <a:pathLst>
                  <a:path w="5746" h="33520">
                    <a:moveTo>
                      <a:pt x="0" y="33521"/>
                    </a:moveTo>
                    <a:lnTo>
                      <a:pt x="5747" y="0"/>
                    </a:lnTo>
                  </a:path>
                </a:pathLst>
              </a:custGeom>
              <a:ln w="9573" cap="flat">
                <a:solidFill>
                  <a:srgbClr val="787878"/>
                </a:solidFill>
                <a:prstDash val="solid"/>
                <a:miter/>
              </a:ln>
            </p:spPr>
            <p:txBody>
              <a:bodyPr rtlCol="0" anchor="ctr"/>
              <a:lstStyle/>
              <a:p>
                <a:endParaRPr lang="zh-CN" altLang="en-US" sz="4400"/>
              </a:p>
            </p:txBody>
          </p:sp>
          <p:sp>
            <p:nvSpPr>
              <p:cNvPr id="156" name="任意多边形: 形状 8959">
                <a:extLst>
                  <a:ext uri="{FF2B5EF4-FFF2-40B4-BE49-F238E27FC236}">
                    <a16:creationId xmlns:a16="http://schemas.microsoft.com/office/drawing/2014/main" id="{683CE1B1-DD32-4525-772B-4767FDE3A0D8}"/>
                  </a:ext>
                </a:extLst>
              </p:cNvPr>
              <p:cNvSpPr/>
              <p:nvPr/>
            </p:nvSpPr>
            <p:spPr>
              <a:xfrm>
                <a:off x="5636365" y="3003936"/>
                <a:ext cx="6704" cy="32563"/>
              </a:xfrm>
              <a:custGeom>
                <a:avLst/>
                <a:gdLst>
                  <a:gd name="connsiteX0" fmla="*/ 0 w 6704"/>
                  <a:gd name="connsiteY0" fmla="*/ 32563 h 32563"/>
                  <a:gd name="connsiteX1" fmla="*/ 6704 w 6704"/>
                  <a:gd name="connsiteY1" fmla="*/ 0 h 32563"/>
                </a:gdLst>
                <a:ahLst/>
                <a:cxnLst>
                  <a:cxn ang="0">
                    <a:pos x="connsiteX0" y="connsiteY0"/>
                  </a:cxn>
                  <a:cxn ang="0">
                    <a:pos x="connsiteX1" y="connsiteY1"/>
                  </a:cxn>
                </a:cxnLst>
                <a:rect l="l" t="t" r="r" b="b"/>
                <a:pathLst>
                  <a:path w="6704" h="32563">
                    <a:moveTo>
                      <a:pt x="0" y="32563"/>
                    </a:moveTo>
                    <a:lnTo>
                      <a:pt x="6704" y="0"/>
                    </a:lnTo>
                  </a:path>
                </a:pathLst>
              </a:custGeom>
              <a:ln w="9573" cap="flat">
                <a:solidFill>
                  <a:srgbClr val="787878"/>
                </a:solidFill>
                <a:prstDash val="solid"/>
                <a:miter/>
              </a:ln>
            </p:spPr>
            <p:txBody>
              <a:bodyPr rtlCol="0" anchor="ctr"/>
              <a:lstStyle/>
              <a:p>
                <a:endParaRPr lang="zh-CN" altLang="en-US" sz="4400"/>
              </a:p>
            </p:txBody>
          </p:sp>
          <p:sp>
            <p:nvSpPr>
              <p:cNvPr id="157" name="任意多边形: 形状 8960">
                <a:extLst>
                  <a:ext uri="{FF2B5EF4-FFF2-40B4-BE49-F238E27FC236}">
                    <a16:creationId xmlns:a16="http://schemas.microsoft.com/office/drawing/2014/main" id="{6F0C7189-96F9-9064-4546-0E308FBDF665}"/>
                  </a:ext>
                </a:extLst>
              </p:cNvPr>
              <p:cNvSpPr/>
              <p:nvPr/>
            </p:nvSpPr>
            <p:spPr>
              <a:xfrm>
                <a:off x="5643069" y="2971373"/>
                <a:ext cx="9577" cy="32563"/>
              </a:xfrm>
              <a:custGeom>
                <a:avLst/>
                <a:gdLst>
                  <a:gd name="connsiteX0" fmla="*/ 0 w 9577"/>
                  <a:gd name="connsiteY0" fmla="*/ 32563 h 32563"/>
                  <a:gd name="connsiteX1" fmla="*/ 9577 w 9577"/>
                  <a:gd name="connsiteY1" fmla="*/ 0 h 32563"/>
                </a:gdLst>
                <a:ahLst/>
                <a:cxnLst>
                  <a:cxn ang="0">
                    <a:pos x="connsiteX0" y="connsiteY0"/>
                  </a:cxn>
                  <a:cxn ang="0">
                    <a:pos x="connsiteX1" y="connsiteY1"/>
                  </a:cxn>
                </a:cxnLst>
                <a:rect l="l" t="t" r="r" b="b"/>
                <a:pathLst>
                  <a:path w="9577" h="32563">
                    <a:moveTo>
                      <a:pt x="0" y="32563"/>
                    </a:moveTo>
                    <a:lnTo>
                      <a:pt x="9577" y="0"/>
                    </a:lnTo>
                  </a:path>
                </a:pathLst>
              </a:custGeom>
              <a:ln w="9573" cap="flat">
                <a:solidFill>
                  <a:srgbClr val="787878"/>
                </a:solidFill>
                <a:prstDash val="solid"/>
                <a:miter/>
              </a:ln>
            </p:spPr>
            <p:txBody>
              <a:bodyPr rtlCol="0" anchor="ctr"/>
              <a:lstStyle/>
              <a:p>
                <a:endParaRPr lang="zh-CN" altLang="en-US" sz="4400"/>
              </a:p>
            </p:txBody>
          </p:sp>
          <p:sp>
            <p:nvSpPr>
              <p:cNvPr id="158" name="任意多边形: 形状 8961">
                <a:extLst>
                  <a:ext uri="{FF2B5EF4-FFF2-40B4-BE49-F238E27FC236}">
                    <a16:creationId xmlns:a16="http://schemas.microsoft.com/office/drawing/2014/main" id="{CE17E4FF-7B3A-2ACC-5F3A-4C7EB555D1EF}"/>
                  </a:ext>
                </a:extLst>
              </p:cNvPr>
              <p:cNvSpPr/>
              <p:nvPr/>
            </p:nvSpPr>
            <p:spPr>
              <a:xfrm>
                <a:off x="5652646" y="2939768"/>
                <a:ext cx="13408" cy="31605"/>
              </a:xfrm>
              <a:custGeom>
                <a:avLst/>
                <a:gdLst>
                  <a:gd name="connsiteX0" fmla="*/ 0 w 13408"/>
                  <a:gd name="connsiteY0" fmla="*/ 31605 h 31605"/>
                  <a:gd name="connsiteX1" fmla="*/ 13408 w 13408"/>
                  <a:gd name="connsiteY1" fmla="*/ 0 h 31605"/>
                </a:gdLst>
                <a:ahLst/>
                <a:cxnLst>
                  <a:cxn ang="0">
                    <a:pos x="connsiteX0" y="connsiteY0"/>
                  </a:cxn>
                  <a:cxn ang="0">
                    <a:pos x="connsiteX1" y="connsiteY1"/>
                  </a:cxn>
                </a:cxnLst>
                <a:rect l="l" t="t" r="r" b="b"/>
                <a:pathLst>
                  <a:path w="13408" h="31605">
                    <a:moveTo>
                      <a:pt x="0" y="31605"/>
                    </a:moveTo>
                    <a:lnTo>
                      <a:pt x="13408" y="0"/>
                    </a:lnTo>
                  </a:path>
                </a:pathLst>
              </a:custGeom>
              <a:ln w="9573" cap="flat">
                <a:solidFill>
                  <a:srgbClr val="787878"/>
                </a:solidFill>
                <a:prstDash val="solid"/>
                <a:miter/>
              </a:ln>
            </p:spPr>
            <p:txBody>
              <a:bodyPr rtlCol="0" anchor="ctr"/>
              <a:lstStyle/>
              <a:p>
                <a:endParaRPr lang="zh-CN" altLang="en-US" sz="4400"/>
              </a:p>
            </p:txBody>
          </p:sp>
          <p:sp>
            <p:nvSpPr>
              <p:cNvPr id="159" name="任意多边形: 形状 8962">
                <a:extLst>
                  <a:ext uri="{FF2B5EF4-FFF2-40B4-BE49-F238E27FC236}">
                    <a16:creationId xmlns:a16="http://schemas.microsoft.com/office/drawing/2014/main" id="{B7D20473-DF69-BC37-A8B4-24E0353B7C77}"/>
                  </a:ext>
                </a:extLst>
              </p:cNvPr>
              <p:cNvSpPr/>
              <p:nvPr/>
            </p:nvSpPr>
            <p:spPr>
              <a:xfrm>
                <a:off x="5666055" y="2911036"/>
                <a:ext cx="16281" cy="28732"/>
              </a:xfrm>
              <a:custGeom>
                <a:avLst/>
                <a:gdLst>
                  <a:gd name="connsiteX0" fmla="*/ 0 w 16281"/>
                  <a:gd name="connsiteY0" fmla="*/ 28732 h 28732"/>
                  <a:gd name="connsiteX1" fmla="*/ 16282 w 16281"/>
                  <a:gd name="connsiteY1" fmla="*/ 0 h 28732"/>
                </a:gdLst>
                <a:ahLst/>
                <a:cxnLst>
                  <a:cxn ang="0">
                    <a:pos x="connsiteX0" y="connsiteY0"/>
                  </a:cxn>
                  <a:cxn ang="0">
                    <a:pos x="connsiteX1" y="connsiteY1"/>
                  </a:cxn>
                </a:cxnLst>
                <a:rect l="l" t="t" r="r" b="b"/>
                <a:pathLst>
                  <a:path w="16281" h="28732">
                    <a:moveTo>
                      <a:pt x="0" y="28732"/>
                    </a:moveTo>
                    <a:lnTo>
                      <a:pt x="16282" y="0"/>
                    </a:lnTo>
                  </a:path>
                </a:pathLst>
              </a:custGeom>
              <a:ln w="9573" cap="flat">
                <a:solidFill>
                  <a:srgbClr val="787878"/>
                </a:solidFill>
                <a:prstDash val="solid"/>
                <a:miter/>
              </a:ln>
            </p:spPr>
            <p:txBody>
              <a:bodyPr rtlCol="0" anchor="ctr"/>
              <a:lstStyle/>
              <a:p>
                <a:endParaRPr lang="zh-CN" altLang="en-US" sz="4400"/>
              </a:p>
            </p:txBody>
          </p:sp>
          <p:sp>
            <p:nvSpPr>
              <p:cNvPr id="160" name="任意多边形: 形状 8963">
                <a:extLst>
                  <a:ext uri="{FF2B5EF4-FFF2-40B4-BE49-F238E27FC236}">
                    <a16:creationId xmlns:a16="http://schemas.microsoft.com/office/drawing/2014/main" id="{E7CC9156-C128-C14A-8283-876CFAB7334C}"/>
                  </a:ext>
                </a:extLst>
              </p:cNvPr>
              <p:cNvSpPr/>
              <p:nvPr/>
            </p:nvSpPr>
            <p:spPr>
              <a:xfrm>
                <a:off x="5682336" y="2884219"/>
                <a:ext cx="21070" cy="26816"/>
              </a:xfrm>
              <a:custGeom>
                <a:avLst/>
                <a:gdLst>
                  <a:gd name="connsiteX0" fmla="*/ 0 w 21070"/>
                  <a:gd name="connsiteY0" fmla="*/ 26817 h 26816"/>
                  <a:gd name="connsiteX1" fmla="*/ 21070 w 21070"/>
                  <a:gd name="connsiteY1" fmla="*/ 0 h 26816"/>
                </a:gdLst>
                <a:ahLst/>
                <a:cxnLst>
                  <a:cxn ang="0">
                    <a:pos x="connsiteX0" y="connsiteY0"/>
                  </a:cxn>
                  <a:cxn ang="0">
                    <a:pos x="connsiteX1" y="connsiteY1"/>
                  </a:cxn>
                </a:cxnLst>
                <a:rect l="l" t="t" r="r" b="b"/>
                <a:pathLst>
                  <a:path w="21070" h="26816">
                    <a:moveTo>
                      <a:pt x="0" y="26817"/>
                    </a:moveTo>
                    <a:lnTo>
                      <a:pt x="21070" y="0"/>
                    </a:lnTo>
                  </a:path>
                </a:pathLst>
              </a:custGeom>
              <a:ln w="9573" cap="flat">
                <a:solidFill>
                  <a:srgbClr val="787878"/>
                </a:solidFill>
                <a:prstDash val="solid"/>
                <a:miter/>
              </a:ln>
            </p:spPr>
            <p:txBody>
              <a:bodyPr rtlCol="0" anchor="ctr"/>
              <a:lstStyle/>
              <a:p>
                <a:endParaRPr lang="zh-CN" altLang="en-US" sz="4400"/>
              </a:p>
            </p:txBody>
          </p:sp>
          <p:sp>
            <p:nvSpPr>
              <p:cNvPr id="161" name="任意多边形: 形状 8964">
                <a:extLst>
                  <a:ext uri="{FF2B5EF4-FFF2-40B4-BE49-F238E27FC236}">
                    <a16:creationId xmlns:a16="http://schemas.microsoft.com/office/drawing/2014/main" id="{FD2A628D-76E7-385B-E493-6E04350B6979}"/>
                  </a:ext>
                </a:extLst>
              </p:cNvPr>
              <p:cNvSpPr/>
              <p:nvPr/>
            </p:nvSpPr>
            <p:spPr>
              <a:xfrm>
                <a:off x="5703406" y="2865064"/>
                <a:ext cx="25858" cy="19154"/>
              </a:xfrm>
              <a:custGeom>
                <a:avLst/>
                <a:gdLst>
                  <a:gd name="connsiteX0" fmla="*/ 0 w 25858"/>
                  <a:gd name="connsiteY0" fmla="*/ 19155 h 19154"/>
                  <a:gd name="connsiteX1" fmla="*/ 25859 w 25858"/>
                  <a:gd name="connsiteY1" fmla="*/ 0 h 19154"/>
                </a:gdLst>
                <a:ahLst/>
                <a:cxnLst>
                  <a:cxn ang="0">
                    <a:pos x="connsiteX0" y="connsiteY0"/>
                  </a:cxn>
                  <a:cxn ang="0">
                    <a:pos x="connsiteX1" y="connsiteY1"/>
                  </a:cxn>
                </a:cxnLst>
                <a:rect l="l" t="t" r="r" b="b"/>
                <a:pathLst>
                  <a:path w="25858" h="19154">
                    <a:moveTo>
                      <a:pt x="0" y="19155"/>
                    </a:moveTo>
                    <a:lnTo>
                      <a:pt x="25859" y="0"/>
                    </a:lnTo>
                  </a:path>
                </a:pathLst>
              </a:custGeom>
              <a:ln w="9573" cap="flat">
                <a:solidFill>
                  <a:srgbClr val="787878"/>
                </a:solidFill>
                <a:prstDash val="solid"/>
                <a:miter/>
              </a:ln>
            </p:spPr>
            <p:txBody>
              <a:bodyPr rtlCol="0" anchor="ctr"/>
              <a:lstStyle/>
              <a:p>
                <a:endParaRPr lang="zh-CN" altLang="en-US" sz="4400"/>
              </a:p>
            </p:txBody>
          </p:sp>
          <p:sp>
            <p:nvSpPr>
              <p:cNvPr id="162" name="任意多边形: 形状 8965">
                <a:extLst>
                  <a:ext uri="{FF2B5EF4-FFF2-40B4-BE49-F238E27FC236}">
                    <a16:creationId xmlns:a16="http://schemas.microsoft.com/office/drawing/2014/main" id="{EA2F2664-9E4B-A1DB-C5A2-D30D44E8F37A}"/>
                  </a:ext>
                </a:extLst>
              </p:cNvPr>
              <p:cNvSpPr/>
              <p:nvPr/>
            </p:nvSpPr>
            <p:spPr>
              <a:xfrm>
                <a:off x="5729265" y="2858360"/>
                <a:ext cx="30647" cy="6704"/>
              </a:xfrm>
              <a:custGeom>
                <a:avLst/>
                <a:gdLst>
                  <a:gd name="connsiteX0" fmla="*/ 0 w 30647"/>
                  <a:gd name="connsiteY0" fmla="*/ 6704 h 6704"/>
                  <a:gd name="connsiteX1" fmla="*/ 30648 w 30647"/>
                  <a:gd name="connsiteY1" fmla="*/ 0 h 6704"/>
                </a:gdLst>
                <a:ahLst/>
                <a:cxnLst>
                  <a:cxn ang="0">
                    <a:pos x="connsiteX0" y="connsiteY0"/>
                  </a:cxn>
                  <a:cxn ang="0">
                    <a:pos x="connsiteX1" y="connsiteY1"/>
                  </a:cxn>
                </a:cxnLst>
                <a:rect l="l" t="t" r="r" b="b"/>
                <a:pathLst>
                  <a:path w="30647" h="6704">
                    <a:moveTo>
                      <a:pt x="0" y="6704"/>
                    </a:moveTo>
                    <a:lnTo>
                      <a:pt x="30648" y="0"/>
                    </a:lnTo>
                  </a:path>
                </a:pathLst>
              </a:custGeom>
              <a:ln w="9573" cap="flat">
                <a:solidFill>
                  <a:srgbClr val="787878"/>
                </a:solidFill>
                <a:prstDash val="solid"/>
                <a:miter/>
              </a:ln>
            </p:spPr>
            <p:txBody>
              <a:bodyPr rtlCol="0" anchor="ctr"/>
              <a:lstStyle/>
              <a:p>
                <a:endParaRPr lang="zh-CN" altLang="en-US" sz="4400"/>
              </a:p>
            </p:txBody>
          </p:sp>
          <p:sp>
            <p:nvSpPr>
              <p:cNvPr id="163" name="任意多边形: 形状 8966">
                <a:extLst>
                  <a:ext uri="{FF2B5EF4-FFF2-40B4-BE49-F238E27FC236}">
                    <a16:creationId xmlns:a16="http://schemas.microsoft.com/office/drawing/2014/main" id="{B5E20D31-1321-4A5E-4A97-91299AF87D5F}"/>
                  </a:ext>
                </a:extLst>
              </p:cNvPr>
              <p:cNvSpPr/>
              <p:nvPr/>
            </p:nvSpPr>
            <p:spPr>
              <a:xfrm>
                <a:off x="5759913" y="2858360"/>
                <a:ext cx="30647" cy="3830"/>
              </a:xfrm>
              <a:custGeom>
                <a:avLst/>
                <a:gdLst>
                  <a:gd name="connsiteX0" fmla="*/ 0 w 30647"/>
                  <a:gd name="connsiteY0" fmla="*/ 0 h 3830"/>
                  <a:gd name="connsiteX1" fmla="*/ 30647 w 30647"/>
                  <a:gd name="connsiteY1" fmla="*/ 3831 h 3830"/>
                </a:gdLst>
                <a:ahLst/>
                <a:cxnLst>
                  <a:cxn ang="0">
                    <a:pos x="connsiteX0" y="connsiteY0"/>
                  </a:cxn>
                  <a:cxn ang="0">
                    <a:pos x="connsiteX1" y="connsiteY1"/>
                  </a:cxn>
                </a:cxnLst>
                <a:rect l="l" t="t" r="r" b="b"/>
                <a:pathLst>
                  <a:path w="30647" h="3830">
                    <a:moveTo>
                      <a:pt x="0" y="0"/>
                    </a:moveTo>
                    <a:lnTo>
                      <a:pt x="30647" y="3831"/>
                    </a:lnTo>
                  </a:path>
                </a:pathLst>
              </a:custGeom>
              <a:ln w="9573" cap="flat">
                <a:solidFill>
                  <a:srgbClr val="787878"/>
                </a:solidFill>
                <a:prstDash val="solid"/>
                <a:miter/>
              </a:ln>
            </p:spPr>
            <p:txBody>
              <a:bodyPr rtlCol="0" anchor="ctr"/>
              <a:lstStyle/>
              <a:p>
                <a:endParaRPr lang="zh-CN" altLang="en-US" sz="4400"/>
              </a:p>
            </p:txBody>
          </p:sp>
          <p:sp>
            <p:nvSpPr>
              <p:cNvPr id="164" name="任意多边形: 形状 8967">
                <a:extLst>
                  <a:ext uri="{FF2B5EF4-FFF2-40B4-BE49-F238E27FC236}">
                    <a16:creationId xmlns:a16="http://schemas.microsoft.com/office/drawing/2014/main" id="{2F1E20E5-7F82-75DC-53F9-49262D7F2917}"/>
                  </a:ext>
                </a:extLst>
              </p:cNvPr>
              <p:cNvSpPr/>
              <p:nvPr/>
            </p:nvSpPr>
            <p:spPr>
              <a:xfrm>
                <a:off x="5790560" y="2862191"/>
                <a:ext cx="27774" cy="18197"/>
              </a:xfrm>
              <a:custGeom>
                <a:avLst/>
                <a:gdLst>
                  <a:gd name="connsiteX0" fmla="*/ 0 w 27774"/>
                  <a:gd name="connsiteY0" fmla="*/ 0 h 18197"/>
                  <a:gd name="connsiteX1" fmla="*/ 27775 w 27774"/>
                  <a:gd name="connsiteY1" fmla="*/ 18197 h 18197"/>
                </a:gdLst>
                <a:ahLst/>
                <a:cxnLst>
                  <a:cxn ang="0">
                    <a:pos x="connsiteX0" y="connsiteY0"/>
                  </a:cxn>
                  <a:cxn ang="0">
                    <a:pos x="connsiteX1" y="connsiteY1"/>
                  </a:cxn>
                </a:cxnLst>
                <a:rect l="l" t="t" r="r" b="b"/>
                <a:pathLst>
                  <a:path w="27774" h="18197">
                    <a:moveTo>
                      <a:pt x="0" y="0"/>
                    </a:moveTo>
                    <a:lnTo>
                      <a:pt x="27775" y="18197"/>
                    </a:lnTo>
                  </a:path>
                </a:pathLst>
              </a:custGeom>
              <a:ln w="9573" cap="flat">
                <a:solidFill>
                  <a:srgbClr val="787878"/>
                </a:solidFill>
                <a:prstDash val="solid"/>
                <a:miter/>
              </a:ln>
            </p:spPr>
            <p:txBody>
              <a:bodyPr rtlCol="0" anchor="ctr"/>
              <a:lstStyle/>
              <a:p>
                <a:endParaRPr lang="zh-CN" altLang="en-US" sz="4400"/>
              </a:p>
            </p:txBody>
          </p:sp>
          <p:sp>
            <p:nvSpPr>
              <p:cNvPr id="165" name="任意多边形: 形状 8968">
                <a:extLst>
                  <a:ext uri="{FF2B5EF4-FFF2-40B4-BE49-F238E27FC236}">
                    <a16:creationId xmlns:a16="http://schemas.microsoft.com/office/drawing/2014/main" id="{35215290-A57A-17CB-4A3B-F85969A6E4B3}"/>
                  </a:ext>
                </a:extLst>
              </p:cNvPr>
              <p:cNvSpPr/>
              <p:nvPr/>
            </p:nvSpPr>
            <p:spPr>
              <a:xfrm>
                <a:off x="5818335" y="2880388"/>
                <a:ext cx="28732" cy="18197"/>
              </a:xfrm>
              <a:custGeom>
                <a:avLst/>
                <a:gdLst>
                  <a:gd name="connsiteX0" fmla="*/ 0 w 28732"/>
                  <a:gd name="connsiteY0" fmla="*/ 0 h 18197"/>
                  <a:gd name="connsiteX1" fmla="*/ 28732 w 28732"/>
                  <a:gd name="connsiteY1" fmla="*/ 18197 h 18197"/>
                </a:gdLst>
                <a:ahLst/>
                <a:cxnLst>
                  <a:cxn ang="0">
                    <a:pos x="connsiteX0" y="connsiteY0"/>
                  </a:cxn>
                  <a:cxn ang="0">
                    <a:pos x="connsiteX1" y="connsiteY1"/>
                  </a:cxn>
                </a:cxnLst>
                <a:rect l="l" t="t" r="r" b="b"/>
                <a:pathLst>
                  <a:path w="28732" h="18197">
                    <a:moveTo>
                      <a:pt x="0" y="0"/>
                    </a:moveTo>
                    <a:lnTo>
                      <a:pt x="28732" y="18197"/>
                    </a:lnTo>
                  </a:path>
                </a:pathLst>
              </a:custGeom>
              <a:ln w="9573" cap="flat">
                <a:solidFill>
                  <a:srgbClr val="787878"/>
                </a:solidFill>
                <a:prstDash val="solid"/>
                <a:miter/>
              </a:ln>
            </p:spPr>
            <p:txBody>
              <a:bodyPr rtlCol="0" anchor="ctr"/>
              <a:lstStyle/>
              <a:p>
                <a:endParaRPr lang="zh-CN" altLang="en-US" sz="4400"/>
              </a:p>
            </p:txBody>
          </p:sp>
          <p:sp>
            <p:nvSpPr>
              <p:cNvPr id="166" name="任意多边形: 形状 8969">
                <a:extLst>
                  <a:ext uri="{FF2B5EF4-FFF2-40B4-BE49-F238E27FC236}">
                    <a16:creationId xmlns:a16="http://schemas.microsoft.com/office/drawing/2014/main" id="{A2B2A39E-5849-6DB8-616F-E1D3C5CA3F9D}"/>
                  </a:ext>
                </a:extLst>
              </p:cNvPr>
              <p:cNvSpPr/>
              <p:nvPr/>
            </p:nvSpPr>
            <p:spPr>
              <a:xfrm>
                <a:off x="5847067" y="2898585"/>
                <a:ext cx="26816" cy="20112"/>
              </a:xfrm>
              <a:custGeom>
                <a:avLst/>
                <a:gdLst>
                  <a:gd name="connsiteX0" fmla="*/ 0 w 26816"/>
                  <a:gd name="connsiteY0" fmla="*/ 0 h 20112"/>
                  <a:gd name="connsiteX1" fmla="*/ 26817 w 26816"/>
                  <a:gd name="connsiteY1" fmla="*/ 20113 h 20112"/>
                </a:gdLst>
                <a:ahLst/>
                <a:cxnLst>
                  <a:cxn ang="0">
                    <a:pos x="connsiteX0" y="connsiteY0"/>
                  </a:cxn>
                  <a:cxn ang="0">
                    <a:pos x="connsiteX1" y="connsiteY1"/>
                  </a:cxn>
                </a:cxnLst>
                <a:rect l="l" t="t" r="r" b="b"/>
                <a:pathLst>
                  <a:path w="26816" h="20112">
                    <a:moveTo>
                      <a:pt x="0" y="0"/>
                    </a:moveTo>
                    <a:lnTo>
                      <a:pt x="26817" y="20113"/>
                    </a:lnTo>
                  </a:path>
                </a:pathLst>
              </a:custGeom>
              <a:ln w="9573" cap="flat">
                <a:solidFill>
                  <a:srgbClr val="787878"/>
                </a:solidFill>
                <a:prstDash val="solid"/>
                <a:miter/>
              </a:ln>
            </p:spPr>
            <p:txBody>
              <a:bodyPr rtlCol="0" anchor="ctr"/>
              <a:lstStyle/>
              <a:p>
                <a:endParaRPr lang="zh-CN" altLang="en-US" sz="4400"/>
              </a:p>
            </p:txBody>
          </p:sp>
          <p:sp>
            <p:nvSpPr>
              <p:cNvPr id="167" name="任意多边形: 形状 8970">
                <a:extLst>
                  <a:ext uri="{FF2B5EF4-FFF2-40B4-BE49-F238E27FC236}">
                    <a16:creationId xmlns:a16="http://schemas.microsoft.com/office/drawing/2014/main" id="{B3E691D3-61E3-98D1-B3E6-B5198ADC967D}"/>
                  </a:ext>
                </a:extLst>
              </p:cNvPr>
              <p:cNvSpPr/>
              <p:nvPr/>
            </p:nvSpPr>
            <p:spPr>
              <a:xfrm>
                <a:off x="5873884" y="2918698"/>
                <a:ext cx="24901" cy="19154"/>
              </a:xfrm>
              <a:custGeom>
                <a:avLst/>
                <a:gdLst>
                  <a:gd name="connsiteX0" fmla="*/ 0 w 24901"/>
                  <a:gd name="connsiteY0" fmla="*/ 0 h 19154"/>
                  <a:gd name="connsiteX1" fmla="*/ 24901 w 24901"/>
                  <a:gd name="connsiteY1" fmla="*/ 19155 h 19154"/>
                </a:gdLst>
                <a:ahLst/>
                <a:cxnLst>
                  <a:cxn ang="0">
                    <a:pos x="connsiteX0" y="connsiteY0"/>
                  </a:cxn>
                  <a:cxn ang="0">
                    <a:pos x="connsiteX1" y="connsiteY1"/>
                  </a:cxn>
                </a:cxnLst>
                <a:rect l="l" t="t" r="r" b="b"/>
                <a:pathLst>
                  <a:path w="24901" h="19154">
                    <a:moveTo>
                      <a:pt x="0" y="0"/>
                    </a:moveTo>
                    <a:lnTo>
                      <a:pt x="24901" y="19155"/>
                    </a:lnTo>
                  </a:path>
                </a:pathLst>
              </a:custGeom>
              <a:ln w="9573" cap="flat">
                <a:solidFill>
                  <a:srgbClr val="787878"/>
                </a:solidFill>
                <a:prstDash val="solid"/>
                <a:miter/>
              </a:ln>
            </p:spPr>
            <p:txBody>
              <a:bodyPr rtlCol="0" anchor="ctr"/>
              <a:lstStyle/>
              <a:p>
                <a:endParaRPr lang="zh-CN" altLang="en-US" sz="4400"/>
              </a:p>
            </p:txBody>
          </p:sp>
          <p:sp>
            <p:nvSpPr>
              <p:cNvPr id="168" name="任意多边形: 形状 8971">
                <a:extLst>
                  <a:ext uri="{FF2B5EF4-FFF2-40B4-BE49-F238E27FC236}">
                    <a16:creationId xmlns:a16="http://schemas.microsoft.com/office/drawing/2014/main" id="{75975F59-530B-D4BB-E834-87C9AB0C203E}"/>
                  </a:ext>
                </a:extLst>
              </p:cNvPr>
              <p:cNvSpPr/>
              <p:nvPr/>
            </p:nvSpPr>
            <p:spPr>
              <a:xfrm>
                <a:off x="5898785" y="2917740"/>
                <a:ext cx="22985" cy="20112"/>
              </a:xfrm>
              <a:custGeom>
                <a:avLst/>
                <a:gdLst>
                  <a:gd name="connsiteX0" fmla="*/ 0 w 22985"/>
                  <a:gd name="connsiteY0" fmla="*/ 20113 h 20112"/>
                  <a:gd name="connsiteX1" fmla="*/ 22986 w 22985"/>
                  <a:gd name="connsiteY1" fmla="*/ 0 h 20112"/>
                </a:gdLst>
                <a:ahLst/>
                <a:cxnLst>
                  <a:cxn ang="0">
                    <a:pos x="connsiteX0" y="connsiteY0"/>
                  </a:cxn>
                  <a:cxn ang="0">
                    <a:pos x="connsiteX1" y="connsiteY1"/>
                  </a:cxn>
                </a:cxnLst>
                <a:rect l="l" t="t" r="r" b="b"/>
                <a:pathLst>
                  <a:path w="22985" h="20112">
                    <a:moveTo>
                      <a:pt x="0" y="20113"/>
                    </a:moveTo>
                    <a:lnTo>
                      <a:pt x="22986" y="0"/>
                    </a:lnTo>
                  </a:path>
                </a:pathLst>
              </a:custGeom>
              <a:ln w="9573" cap="flat">
                <a:solidFill>
                  <a:srgbClr val="787878"/>
                </a:solidFill>
                <a:prstDash val="solid"/>
                <a:miter/>
              </a:ln>
            </p:spPr>
            <p:txBody>
              <a:bodyPr rtlCol="0" anchor="ctr"/>
              <a:lstStyle/>
              <a:p>
                <a:endParaRPr lang="zh-CN" altLang="en-US" sz="4400"/>
              </a:p>
            </p:txBody>
          </p:sp>
          <p:sp>
            <p:nvSpPr>
              <p:cNvPr id="169" name="任意多边形: 形状 8972">
                <a:extLst>
                  <a:ext uri="{FF2B5EF4-FFF2-40B4-BE49-F238E27FC236}">
                    <a16:creationId xmlns:a16="http://schemas.microsoft.com/office/drawing/2014/main" id="{72875391-EE1B-17C4-3096-02A6C0945490}"/>
                  </a:ext>
                </a:extLst>
              </p:cNvPr>
              <p:cNvSpPr/>
              <p:nvPr/>
            </p:nvSpPr>
            <p:spPr>
              <a:xfrm>
                <a:off x="5921770" y="2890923"/>
                <a:ext cx="21070" cy="26816"/>
              </a:xfrm>
              <a:custGeom>
                <a:avLst/>
                <a:gdLst>
                  <a:gd name="connsiteX0" fmla="*/ 0 w 21070"/>
                  <a:gd name="connsiteY0" fmla="*/ 26817 h 26816"/>
                  <a:gd name="connsiteX1" fmla="*/ 21070 w 21070"/>
                  <a:gd name="connsiteY1" fmla="*/ 0 h 26816"/>
                </a:gdLst>
                <a:ahLst/>
                <a:cxnLst>
                  <a:cxn ang="0">
                    <a:pos x="connsiteX0" y="connsiteY0"/>
                  </a:cxn>
                  <a:cxn ang="0">
                    <a:pos x="connsiteX1" y="connsiteY1"/>
                  </a:cxn>
                </a:cxnLst>
                <a:rect l="l" t="t" r="r" b="b"/>
                <a:pathLst>
                  <a:path w="21070" h="26816">
                    <a:moveTo>
                      <a:pt x="0" y="26817"/>
                    </a:moveTo>
                    <a:lnTo>
                      <a:pt x="21070" y="0"/>
                    </a:lnTo>
                  </a:path>
                </a:pathLst>
              </a:custGeom>
              <a:ln w="9573" cap="flat">
                <a:solidFill>
                  <a:srgbClr val="787878"/>
                </a:solidFill>
                <a:prstDash val="solid"/>
                <a:miter/>
              </a:ln>
            </p:spPr>
            <p:txBody>
              <a:bodyPr rtlCol="0" anchor="ctr"/>
              <a:lstStyle/>
              <a:p>
                <a:endParaRPr lang="zh-CN" altLang="en-US" sz="4400"/>
              </a:p>
            </p:txBody>
          </p:sp>
          <p:sp>
            <p:nvSpPr>
              <p:cNvPr id="170" name="任意多边形: 形状 8973">
                <a:extLst>
                  <a:ext uri="{FF2B5EF4-FFF2-40B4-BE49-F238E27FC236}">
                    <a16:creationId xmlns:a16="http://schemas.microsoft.com/office/drawing/2014/main" id="{E685F36C-906C-F8A3-51B0-C3B58A9A97B7}"/>
                  </a:ext>
                </a:extLst>
              </p:cNvPr>
              <p:cNvSpPr/>
              <p:nvPr/>
            </p:nvSpPr>
            <p:spPr>
              <a:xfrm>
                <a:off x="5942841" y="2866980"/>
                <a:ext cx="23943" cy="23943"/>
              </a:xfrm>
              <a:custGeom>
                <a:avLst/>
                <a:gdLst>
                  <a:gd name="connsiteX0" fmla="*/ 0 w 23943"/>
                  <a:gd name="connsiteY0" fmla="*/ 23943 h 23943"/>
                  <a:gd name="connsiteX1" fmla="*/ 23944 w 23943"/>
                  <a:gd name="connsiteY1" fmla="*/ 0 h 23943"/>
                </a:gdLst>
                <a:ahLst/>
                <a:cxnLst>
                  <a:cxn ang="0">
                    <a:pos x="connsiteX0" y="connsiteY0"/>
                  </a:cxn>
                  <a:cxn ang="0">
                    <a:pos x="connsiteX1" y="connsiteY1"/>
                  </a:cxn>
                </a:cxnLst>
                <a:rect l="l" t="t" r="r" b="b"/>
                <a:pathLst>
                  <a:path w="23943" h="23943">
                    <a:moveTo>
                      <a:pt x="0" y="23943"/>
                    </a:moveTo>
                    <a:lnTo>
                      <a:pt x="23944" y="0"/>
                    </a:lnTo>
                  </a:path>
                </a:pathLst>
              </a:custGeom>
              <a:ln w="9573" cap="flat">
                <a:solidFill>
                  <a:srgbClr val="787878"/>
                </a:solidFill>
                <a:prstDash val="solid"/>
                <a:miter/>
              </a:ln>
            </p:spPr>
            <p:txBody>
              <a:bodyPr rtlCol="0" anchor="ctr"/>
              <a:lstStyle/>
              <a:p>
                <a:endParaRPr lang="zh-CN" altLang="en-US" sz="4400"/>
              </a:p>
            </p:txBody>
          </p:sp>
          <p:sp>
            <p:nvSpPr>
              <p:cNvPr id="171" name="任意多边形: 形状 8974">
                <a:extLst>
                  <a:ext uri="{FF2B5EF4-FFF2-40B4-BE49-F238E27FC236}">
                    <a16:creationId xmlns:a16="http://schemas.microsoft.com/office/drawing/2014/main" id="{579DC6B0-7CD6-D1BD-1500-4672BC6BDB65}"/>
                  </a:ext>
                </a:extLst>
              </p:cNvPr>
              <p:cNvSpPr/>
              <p:nvPr/>
            </p:nvSpPr>
            <p:spPr>
              <a:xfrm>
                <a:off x="5966784" y="2846867"/>
                <a:ext cx="25858" cy="20112"/>
              </a:xfrm>
              <a:custGeom>
                <a:avLst/>
                <a:gdLst>
                  <a:gd name="connsiteX0" fmla="*/ 0 w 25858"/>
                  <a:gd name="connsiteY0" fmla="*/ 20112 h 20112"/>
                  <a:gd name="connsiteX1" fmla="*/ 25859 w 25858"/>
                  <a:gd name="connsiteY1" fmla="*/ 0 h 20112"/>
                </a:gdLst>
                <a:ahLst/>
                <a:cxnLst>
                  <a:cxn ang="0">
                    <a:pos x="connsiteX0" y="connsiteY0"/>
                  </a:cxn>
                  <a:cxn ang="0">
                    <a:pos x="connsiteX1" y="connsiteY1"/>
                  </a:cxn>
                </a:cxnLst>
                <a:rect l="l" t="t" r="r" b="b"/>
                <a:pathLst>
                  <a:path w="25858" h="20112">
                    <a:moveTo>
                      <a:pt x="0" y="20112"/>
                    </a:moveTo>
                    <a:lnTo>
                      <a:pt x="25859" y="0"/>
                    </a:lnTo>
                  </a:path>
                </a:pathLst>
              </a:custGeom>
              <a:ln w="9573" cap="flat">
                <a:solidFill>
                  <a:srgbClr val="787878"/>
                </a:solidFill>
                <a:prstDash val="solid"/>
                <a:miter/>
              </a:ln>
            </p:spPr>
            <p:txBody>
              <a:bodyPr rtlCol="0" anchor="ctr"/>
              <a:lstStyle/>
              <a:p>
                <a:endParaRPr lang="zh-CN" altLang="en-US" sz="4400"/>
              </a:p>
            </p:txBody>
          </p:sp>
          <p:sp>
            <p:nvSpPr>
              <p:cNvPr id="172" name="任意多边形: 形状 8975">
                <a:extLst>
                  <a:ext uri="{FF2B5EF4-FFF2-40B4-BE49-F238E27FC236}">
                    <a16:creationId xmlns:a16="http://schemas.microsoft.com/office/drawing/2014/main" id="{CCCD09E4-DA11-3C6E-2F7B-7E5B8D213EA6}"/>
                  </a:ext>
                </a:extLst>
              </p:cNvPr>
              <p:cNvSpPr/>
              <p:nvPr/>
            </p:nvSpPr>
            <p:spPr>
              <a:xfrm>
                <a:off x="5992643" y="2830586"/>
                <a:ext cx="25858" cy="16281"/>
              </a:xfrm>
              <a:custGeom>
                <a:avLst/>
                <a:gdLst>
                  <a:gd name="connsiteX0" fmla="*/ 0 w 25858"/>
                  <a:gd name="connsiteY0" fmla="*/ 16282 h 16281"/>
                  <a:gd name="connsiteX1" fmla="*/ 25859 w 25858"/>
                  <a:gd name="connsiteY1" fmla="*/ 0 h 16281"/>
                </a:gdLst>
                <a:ahLst/>
                <a:cxnLst>
                  <a:cxn ang="0">
                    <a:pos x="connsiteX0" y="connsiteY0"/>
                  </a:cxn>
                  <a:cxn ang="0">
                    <a:pos x="connsiteX1" y="connsiteY1"/>
                  </a:cxn>
                </a:cxnLst>
                <a:rect l="l" t="t" r="r" b="b"/>
                <a:pathLst>
                  <a:path w="25858" h="16281">
                    <a:moveTo>
                      <a:pt x="0" y="16282"/>
                    </a:moveTo>
                    <a:lnTo>
                      <a:pt x="25859" y="0"/>
                    </a:lnTo>
                  </a:path>
                </a:pathLst>
              </a:custGeom>
              <a:ln w="9573" cap="flat">
                <a:solidFill>
                  <a:srgbClr val="787878"/>
                </a:solidFill>
                <a:prstDash val="solid"/>
                <a:miter/>
              </a:ln>
            </p:spPr>
            <p:txBody>
              <a:bodyPr rtlCol="0" anchor="ctr"/>
              <a:lstStyle/>
              <a:p>
                <a:endParaRPr lang="zh-CN" altLang="en-US" sz="4400"/>
              </a:p>
            </p:txBody>
          </p:sp>
          <p:sp>
            <p:nvSpPr>
              <p:cNvPr id="173" name="任意多边形: 形状 8976">
                <a:extLst>
                  <a:ext uri="{FF2B5EF4-FFF2-40B4-BE49-F238E27FC236}">
                    <a16:creationId xmlns:a16="http://schemas.microsoft.com/office/drawing/2014/main" id="{1F333688-1FE0-5A61-6F4C-A7F73839141D}"/>
                  </a:ext>
                </a:extLst>
              </p:cNvPr>
              <p:cNvSpPr/>
              <p:nvPr/>
            </p:nvSpPr>
            <p:spPr>
              <a:xfrm>
                <a:off x="6018502" y="2813346"/>
                <a:ext cx="24901" cy="17239"/>
              </a:xfrm>
              <a:custGeom>
                <a:avLst/>
                <a:gdLst>
                  <a:gd name="connsiteX0" fmla="*/ 0 w 24901"/>
                  <a:gd name="connsiteY0" fmla="*/ 17239 h 17239"/>
                  <a:gd name="connsiteX1" fmla="*/ 24901 w 24901"/>
                  <a:gd name="connsiteY1" fmla="*/ 0 h 17239"/>
                </a:gdLst>
                <a:ahLst/>
                <a:cxnLst>
                  <a:cxn ang="0">
                    <a:pos x="connsiteX0" y="connsiteY0"/>
                  </a:cxn>
                  <a:cxn ang="0">
                    <a:pos x="connsiteX1" y="connsiteY1"/>
                  </a:cxn>
                </a:cxnLst>
                <a:rect l="l" t="t" r="r" b="b"/>
                <a:pathLst>
                  <a:path w="24901" h="17239">
                    <a:moveTo>
                      <a:pt x="0" y="17239"/>
                    </a:moveTo>
                    <a:lnTo>
                      <a:pt x="24901" y="0"/>
                    </a:lnTo>
                  </a:path>
                </a:pathLst>
              </a:custGeom>
              <a:ln w="9573" cap="flat">
                <a:solidFill>
                  <a:srgbClr val="787878"/>
                </a:solidFill>
                <a:prstDash val="solid"/>
                <a:miter/>
              </a:ln>
            </p:spPr>
            <p:txBody>
              <a:bodyPr rtlCol="0" anchor="ctr"/>
              <a:lstStyle/>
              <a:p>
                <a:endParaRPr lang="zh-CN" altLang="en-US" sz="4400"/>
              </a:p>
            </p:txBody>
          </p:sp>
          <p:sp>
            <p:nvSpPr>
              <p:cNvPr id="174" name="任意多边形: 形状 8977">
                <a:extLst>
                  <a:ext uri="{FF2B5EF4-FFF2-40B4-BE49-F238E27FC236}">
                    <a16:creationId xmlns:a16="http://schemas.microsoft.com/office/drawing/2014/main" id="{A6F1FE43-79E9-6C50-0770-2AE073E86758}"/>
                  </a:ext>
                </a:extLst>
              </p:cNvPr>
              <p:cNvSpPr/>
              <p:nvPr/>
            </p:nvSpPr>
            <p:spPr>
              <a:xfrm>
                <a:off x="6019460" y="2794192"/>
                <a:ext cx="23943" cy="19154"/>
              </a:xfrm>
              <a:custGeom>
                <a:avLst/>
                <a:gdLst>
                  <a:gd name="connsiteX0" fmla="*/ 23944 w 23943"/>
                  <a:gd name="connsiteY0" fmla="*/ 19155 h 19154"/>
                  <a:gd name="connsiteX1" fmla="*/ 0 w 23943"/>
                  <a:gd name="connsiteY1" fmla="*/ 0 h 19154"/>
                </a:gdLst>
                <a:ahLst/>
                <a:cxnLst>
                  <a:cxn ang="0">
                    <a:pos x="connsiteX0" y="connsiteY0"/>
                  </a:cxn>
                  <a:cxn ang="0">
                    <a:pos x="connsiteX1" y="connsiteY1"/>
                  </a:cxn>
                </a:cxnLst>
                <a:rect l="l" t="t" r="r" b="b"/>
                <a:pathLst>
                  <a:path w="23943" h="19154">
                    <a:moveTo>
                      <a:pt x="23944" y="19155"/>
                    </a:moveTo>
                    <a:lnTo>
                      <a:pt x="0" y="0"/>
                    </a:lnTo>
                  </a:path>
                </a:pathLst>
              </a:custGeom>
              <a:ln w="9573" cap="flat">
                <a:solidFill>
                  <a:srgbClr val="787878"/>
                </a:solidFill>
                <a:prstDash val="solid"/>
                <a:miter/>
              </a:ln>
            </p:spPr>
            <p:txBody>
              <a:bodyPr rtlCol="0" anchor="ctr"/>
              <a:lstStyle/>
              <a:p>
                <a:endParaRPr lang="zh-CN" altLang="en-US" sz="4400"/>
              </a:p>
            </p:txBody>
          </p:sp>
          <p:sp>
            <p:nvSpPr>
              <p:cNvPr id="175" name="任意多边形: 形状 8978">
                <a:extLst>
                  <a:ext uri="{FF2B5EF4-FFF2-40B4-BE49-F238E27FC236}">
                    <a16:creationId xmlns:a16="http://schemas.microsoft.com/office/drawing/2014/main" id="{E1F4EDF9-F51B-D7D4-3AA3-0BF23B5D3FF1}"/>
                  </a:ext>
                </a:extLst>
              </p:cNvPr>
              <p:cNvSpPr/>
              <p:nvPr/>
            </p:nvSpPr>
            <p:spPr>
              <a:xfrm>
                <a:off x="5996474" y="2773121"/>
                <a:ext cx="22985" cy="21070"/>
              </a:xfrm>
              <a:custGeom>
                <a:avLst/>
                <a:gdLst>
                  <a:gd name="connsiteX0" fmla="*/ 22986 w 22985"/>
                  <a:gd name="connsiteY0" fmla="*/ 21070 h 21070"/>
                  <a:gd name="connsiteX1" fmla="*/ 0 w 22985"/>
                  <a:gd name="connsiteY1" fmla="*/ 0 h 21070"/>
                </a:gdLst>
                <a:ahLst/>
                <a:cxnLst>
                  <a:cxn ang="0">
                    <a:pos x="connsiteX0" y="connsiteY0"/>
                  </a:cxn>
                  <a:cxn ang="0">
                    <a:pos x="connsiteX1" y="connsiteY1"/>
                  </a:cxn>
                </a:cxnLst>
                <a:rect l="l" t="t" r="r" b="b"/>
                <a:pathLst>
                  <a:path w="22985" h="21070">
                    <a:moveTo>
                      <a:pt x="22986" y="21070"/>
                    </a:moveTo>
                    <a:lnTo>
                      <a:pt x="0" y="0"/>
                    </a:lnTo>
                  </a:path>
                </a:pathLst>
              </a:custGeom>
              <a:ln w="9573" cap="flat">
                <a:solidFill>
                  <a:srgbClr val="787878"/>
                </a:solidFill>
                <a:prstDash val="solid"/>
                <a:miter/>
              </a:ln>
            </p:spPr>
            <p:txBody>
              <a:bodyPr rtlCol="0" anchor="ctr"/>
              <a:lstStyle/>
              <a:p>
                <a:endParaRPr lang="zh-CN" altLang="en-US" sz="4400"/>
              </a:p>
            </p:txBody>
          </p:sp>
          <p:sp>
            <p:nvSpPr>
              <p:cNvPr id="176" name="任意多边形: 形状 8979">
                <a:extLst>
                  <a:ext uri="{FF2B5EF4-FFF2-40B4-BE49-F238E27FC236}">
                    <a16:creationId xmlns:a16="http://schemas.microsoft.com/office/drawing/2014/main" id="{A75F4D0B-042E-31B5-A24F-01E539330285}"/>
                  </a:ext>
                </a:extLst>
              </p:cNvPr>
              <p:cNvSpPr/>
              <p:nvPr/>
            </p:nvSpPr>
            <p:spPr>
              <a:xfrm>
                <a:off x="5978277" y="2747262"/>
                <a:ext cx="18197" cy="25858"/>
              </a:xfrm>
              <a:custGeom>
                <a:avLst/>
                <a:gdLst>
                  <a:gd name="connsiteX0" fmla="*/ 18197 w 18197"/>
                  <a:gd name="connsiteY0" fmla="*/ 25859 h 25858"/>
                  <a:gd name="connsiteX1" fmla="*/ 0 w 18197"/>
                  <a:gd name="connsiteY1" fmla="*/ 0 h 25858"/>
                </a:gdLst>
                <a:ahLst/>
                <a:cxnLst>
                  <a:cxn ang="0">
                    <a:pos x="connsiteX0" y="connsiteY0"/>
                  </a:cxn>
                  <a:cxn ang="0">
                    <a:pos x="connsiteX1" y="connsiteY1"/>
                  </a:cxn>
                </a:cxnLst>
                <a:rect l="l" t="t" r="r" b="b"/>
                <a:pathLst>
                  <a:path w="18197" h="25858">
                    <a:moveTo>
                      <a:pt x="18197"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177" name="任意多边形: 形状 8980">
                <a:extLst>
                  <a:ext uri="{FF2B5EF4-FFF2-40B4-BE49-F238E27FC236}">
                    <a16:creationId xmlns:a16="http://schemas.microsoft.com/office/drawing/2014/main" id="{50E7A202-6B5D-ABD2-5BB8-38B2E0172F5E}"/>
                  </a:ext>
                </a:extLst>
              </p:cNvPr>
              <p:cNvSpPr/>
              <p:nvPr/>
            </p:nvSpPr>
            <p:spPr>
              <a:xfrm>
                <a:off x="5966784" y="2716615"/>
                <a:ext cx="11492" cy="30647"/>
              </a:xfrm>
              <a:custGeom>
                <a:avLst/>
                <a:gdLst>
                  <a:gd name="connsiteX0" fmla="*/ 11493 w 11492"/>
                  <a:gd name="connsiteY0" fmla="*/ 30648 h 30647"/>
                  <a:gd name="connsiteX1" fmla="*/ 0 w 11492"/>
                  <a:gd name="connsiteY1" fmla="*/ 0 h 30647"/>
                </a:gdLst>
                <a:ahLst/>
                <a:cxnLst>
                  <a:cxn ang="0">
                    <a:pos x="connsiteX0" y="connsiteY0"/>
                  </a:cxn>
                  <a:cxn ang="0">
                    <a:pos x="connsiteX1" y="connsiteY1"/>
                  </a:cxn>
                </a:cxnLst>
                <a:rect l="l" t="t" r="r" b="b"/>
                <a:pathLst>
                  <a:path w="11492" h="30647">
                    <a:moveTo>
                      <a:pt x="11493"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178" name="任意多边形: 形状 8981">
                <a:extLst>
                  <a:ext uri="{FF2B5EF4-FFF2-40B4-BE49-F238E27FC236}">
                    <a16:creationId xmlns:a16="http://schemas.microsoft.com/office/drawing/2014/main" id="{24E50169-C844-9F1F-946C-B342A3D31A59}"/>
                  </a:ext>
                </a:extLst>
              </p:cNvPr>
              <p:cNvSpPr/>
              <p:nvPr/>
            </p:nvSpPr>
            <p:spPr>
              <a:xfrm>
                <a:off x="5958165" y="2684052"/>
                <a:ext cx="8619" cy="32563"/>
              </a:xfrm>
              <a:custGeom>
                <a:avLst/>
                <a:gdLst>
                  <a:gd name="connsiteX0" fmla="*/ 8620 w 8619"/>
                  <a:gd name="connsiteY0" fmla="*/ 32563 h 32563"/>
                  <a:gd name="connsiteX1" fmla="*/ 0 w 8619"/>
                  <a:gd name="connsiteY1" fmla="*/ 0 h 32563"/>
                </a:gdLst>
                <a:ahLst/>
                <a:cxnLst>
                  <a:cxn ang="0">
                    <a:pos x="connsiteX0" y="connsiteY0"/>
                  </a:cxn>
                  <a:cxn ang="0">
                    <a:pos x="connsiteX1" y="connsiteY1"/>
                  </a:cxn>
                </a:cxnLst>
                <a:rect l="l" t="t" r="r" b="b"/>
                <a:pathLst>
                  <a:path w="8619" h="32563">
                    <a:moveTo>
                      <a:pt x="8620"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179" name="任意多边形: 形状 8982">
                <a:extLst>
                  <a:ext uri="{FF2B5EF4-FFF2-40B4-BE49-F238E27FC236}">
                    <a16:creationId xmlns:a16="http://schemas.microsoft.com/office/drawing/2014/main" id="{C676DA9F-FC86-2F9F-455C-C3F7F36BADC2}"/>
                  </a:ext>
                </a:extLst>
              </p:cNvPr>
              <p:cNvSpPr/>
              <p:nvPr/>
            </p:nvSpPr>
            <p:spPr>
              <a:xfrm>
                <a:off x="5947629" y="2653404"/>
                <a:ext cx="10535" cy="30647"/>
              </a:xfrm>
              <a:custGeom>
                <a:avLst/>
                <a:gdLst>
                  <a:gd name="connsiteX0" fmla="*/ 10535 w 10535"/>
                  <a:gd name="connsiteY0" fmla="*/ 30648 h 30647"/>
                  <a:gd name="connsiteX1" fmla="*/ 0 w 10535"/>
                  <a:gd name="connsiteY1" fmla="*/ 0 h 30647"/>
                </a:gdLst>
                <a:ahLst/>
                <a:cxnLst>
                  <a:cxn ang="0">
                    <a:pos x="connsiteX0" y="connsiteY0"/>
                  </a:cxn>
                  <a:cxn ang="0">
                    <a:pos x="connsiteX1" y="connsiteY1"/>
                  </a:cxn>
                </a:cxnLst>
                <a:rect l="l" t="t" r="r" b="b"/>
                <a:pathLst>
                  <a:path w="10535" h="30647">
                    <a:moveTo>
                      <a:pt x="10535"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180" name="任意多边形: 形状 8983">
                <a:extLst>
                  <a:ext uri="{FF2B5EF4-FFF2-40B4-BE49-F238E27FC236}">
                    <a16:creationId xmlns:a16="http://schemas.microsoft.com/office/drawing/2014/main" id="{E4E85CD2-25C0-1495-73E2-2EBFED22047D}"/>
                  </a:ext>
                </a:extLst>
              </p:cNvPr>
              <p:cNvSpPr/>
              <p:nvPr/>
            </p:nvSpPr>
            <p:spPr>
              <a:xfrm>
                <a:off x="5931348" y="2647658"/>
                <a:ext cx="16281" cy="5746"/>
              </a:xfrm>
              <a:custGeom>
                <a:avLst/>
                <a:gdLst>
                  <a:gd name="connsiteX0" fmla="*/ 16282 w 16281"/>
                  <a:gd name="connsiteY0" fmla="*/ 5746 h 5746"/>
                  <a:gd name="connsiteX1" fmla="*/ 0 w 16281"/>
                  <a:gd name="connsiteY1" fmla="*/ 0 h 5746"/>
                </a:gdLst>
                <a:ahLst/>
                <a:cxnLst>
                  <a:cxn ang="0">
                    <a:pos x="connsiteX0" y="connsiteY0"/>
                  </a:cxn>
                  <a:cxn ang="0">
                    <a:pos x="connsiteX1" y="connsiteY1"/>
                  </a:cxn>
                </a:cxnLst>
                <a:rect l="l" t="t" r="r" b="b"/>
                <a:pathLst>
                  <a:path w="16281" h="5746">
                    <a:moveTo>
                      <a:pt x="16282" y="5746"/>
                    </a:moveTo>
                    <a:lnTo>
                      <a:pt x="0" y="0"/>
                    </a:lnTo>
                  </a:path>
                </a:pathLst>
              </a:custGeom>
              <a:ln w="9573" cap="flat">
                <a:solidFill>
                  <a:srgbClr val="787878"/>
                </a:solidFill>
                <a:prstDash val="solid"/>
                <a:miter/>
              </a:ln>
            </p:spPr>
            <p:txBody>
              <a:bodyPr rtlCol="0" anchor="ctr"/>
              <a:lstStyle/>
              <a:p>
                <a:endParaRPr lang="zh-CN" altLang="en-US" sz="4400"/>
              </a:p>
            </p:txBody>
          </p:sp>
          <p:sp>
            <p:nvSpPr>
              <p:cNvPr id="181" name="任意多边形: 形状 8984">
                <a:extLst>
                  <a:ext uri="{FF2B5EF4-FFF2-40B4-BE49-F238E27FC236}">
                    <a16:creationId xmlns:a16="http://schemas.microsoft.com/office/drawing/2014/main" id="{2447CB72-41A3-B5A2-2A79-FCDFB99A9D81}"/>
                  </a:ext>
                </a:extLst>
              </p:cNvPr>
              <p:cNvSpPr/>
              <p:nvPr/>
            </p:nvSpPr>
            <p:spPr>
              <a:xfrm>
                <a:off x="5919855" y="2647658"/>
                <a:ext cx="11492" cy="19154"/>
              </a:xfrm>
              <a:custGeom>
                <a:avLst/>
                <a:gdLst>
                  <a:gd name="connsiteX0" fmla="*/ 11493 w 11492"/>
                  <a:gd name="connsiteY0" fmla="*/ 0 h 19154"/>
                  <a:gd name="connsiteX1" fmla="*/ 0 w 11492"/>
                  <a:gd name="connsiteY1" fmla="*/ 19155 h 19154"/>
                </a:gdLst>
                <a:ahLst/>
                <a:cxnLst>
                  <a:cxn ang="0">
                    <a:pos x="connsiteX0" y="connsiteY0"/>
                  </a:cxn>
                  <a:cxn ang="0">
                    <a:pos x="connsiteX1" y="connsiteY1"/>
                  </a:cxn>
                </a:cxnLst>
                <a:rect l="l" t="t" r="r" b="b"/>
                <a:pathLst>
                  <a:path w="11492" h="19154">
                    <a:moveTo>
                      <a:pt x="11493"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182" name="任意多边形: 形状 8985">
                <a:extLst>
                  <a:ext uri="{FF2B5EF4-FFF2-40B4-BE49-F238E27FC236}">
                    <a16:creationId xmlns:a16="http://schemas.microsoft.com/office/drawing/2014/main" id="{626D5469-C40A-A3FB-CF2B-8558E71B81B0}"/>
                  </a:ext>
                </a:extLst>
              </p:cNvPr>
              <p:cNvSpPr/>
              <p:nvPr/>
            </p:nvSpPr>
            <p:spPr>
              <a:xfrm>
                <a:off x="5910278" y="2666813"/>
                <a:ext cx="9577" cy="30647"/>
              </a:xfrm>
              <a:custGeom>
                <a:avLst/>
                <a:gdLst>
                  <a:gd name="connsiteX0" fmla="*/ 9577 w 9577"/>
                  <a:gd name="connsiteY0" fmla="*/ 0 h 30647"/>
                  <a:gd name="connsiteX1" fmla="*/ 0 w 9577"/>
                  <a:gd name="connsiteY1" fmla="*/ 30648 h 30647"/>
                </a:gdLst>
                <a:ahLst/>
                <a:cxnLst>
                  <a:cxn ang="0">
                    <a:pos x="connsiteX0" y="connsiteY0"/>
                  </a:cxn>
                  <a:cxn ang="0">
                    <a:pos x="connsiteX1" y="connsiteY1"/>
                  </a:cxn>
                </a:cxnLst>
                <a:rect l="l" t="t" r="r" b="b"/>
                <a:pathLst>
                  <a:path w="9577" h="30647">
                    <a:moveTo>
                      <a:pt x="9577"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183" name="任意多边形: 形状 8986">
                <a:extLst>
                  <a:ext uri="{FF2B5EF4-FFF2-40B4-BE49-F238E27FC236}">
                    <a16:creationId xmlns:a16="http://schemas.microsoft.com/office/drawing/2014/main" id="{1CDF3793-2A89-F284-786D-04860BE4390E}"/>
                  </a:ext>
                </a:extLst>
              </p:cNvPr>
              <p:cNvSpPr/>
              <p:nvPr/>
            </p:nvSpPr>
            <p:spPr>
              <a:xfrm>
                <a:off x="5898785" y="2697460"/>
                <a:ext cx="11492" cy="30647"/>
              </a:xfrm>
              <a:custGeom>
                <a:avLst/>
                <a:gdLst>
                  <a:gd name="connsiteX0" fmla="*/ 11493 w 11492"/>
                  <a:gd name="connsiteY0" fmla="*/ 0 h 30647"/>
                  <a:gd name="connsiteX1" fmla="*/ 0 w 11492"/>
                  <a:gd name="connsiteY1" fmla="*/ 30648 h 30647"/>
                </a:gdLst>
                <a:ahLst/>
                <a:cxnLst>
                  <a:cxn ang="0">
                    <a:pos x="connsiteX0" y="connsiteY0"/>
                  </a:cxn>
                  <a:cxn ang="0">
                    <a:pos x="connsiteX1" y="connsiteY1"/>
                  </a:cxn>
                </a:cxnLst>
                <a:rect l="l" t="t" r="r" b="b"/>
                <a:pathLst>
                  <a:path w="11492" h="30647">
                    <a:moveTo>
                      <a:pt x="11493"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184" name="任意多边形: 形状 8987">
                <a:extLst>
                  <a:ext uri="{FF2B5EF4-FFF2-40B4-BE49-F238E27FC236}">
                    <a16:creationId xmlns:a16="http://schemas.microsoft.com/office/drawing/2014/main" id="{F0849A83-1E5A-2B0A-1E56-7C5B3B31BBCA}"/>
                  </a:ext>
                </a:extLst>
              </p:cNvPr>
              <p:cNvSpPr/>
              <p:nvPr/>
            </p:nvSpPr>
            <p:spPr>
              <a:xfrm>
                <a:off x="5884419" y="2728108"/>
                <a:ext cx="14366" cy="29689"/>
              </a:xfrm>
              <a:custGeom>
                <a:avLst/>
                <a:gdLst>
                  <a:gd name="connsiteX0" fmla="*/ 14366 w 14366"/>
                  <a:gd name="connsiteY0" fmla="*/ 0 h 29689"/>
                  <a:gd name="connsiteX1" fmla="*/ 0 w 14366"/>
                  <a:gd name="connsiteY1" fmla="*/ 29690 h 29689"/>
                </a:gdLst>
                <a:ahLst/>
                <a:cxnLst>
                  <a:cxn ang="0">
                    <a:pos x="connsiteX0" y="connsiteY0"/>
                  </a:cxn>
                  <a:cxn ang="0">
                    <a:pos x="connsiteX1" y="connsiteY1"/>
                  </a:cxn>
                </a:cxnLst>
                <a:rect l="l" t="t" r="r" b="b"/>
                <a:pathLst>
                  <a:path w="14366" h="29689">
                    <a:moveTo>
                      <a:pt x="14366"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185" name="任意多边形: 形状 8988">
                <a:extLst>
                  <a:ext uri="{FF2B5EF4-FFF2-40B4-BE49-F238E27FC236}">
                    <a16:creationId xmlns:a16="http://schemas.microsoft.com/office/drawing/2014/main" id="{FC52F0B5-0581-4795-9B9B-9D3B9648F668}"/>
                  </a:ext>
                </a:extLst>
              </p:cNvPr>
              <p:cNvSpPr/>
              <p:nvPr/>
            </p:nvSpPr>
            <p:spPr>
              <a:xfrm>
                <a:off x="5864306" y="2757798"/>
                <a:ext cx="20112" cy="26816"/>
              </a:xfrm>
              <a:custGeom>
                <a:avLst/>
                <a:gdLst>
                  <a:gd name="connsiteX0" fmla="*/ 20113 w 20112"/>
                  <a:gd name="connsiteY0" fmla="*/ 0 h 26816"/>
                  <a:gd name="connsiteX1" fmla="*/ 0 w 20112"/>
                  <a:gd name="connsiteY1" fmla="*/ 26817 h 26816"/>
                </a:gdLst>
                <a:ahLst/>
                <a:cxnLst>
                  <a:cxn ang="0">
                    <a:pos x="connsiteX0" y="connsiteY0"/>
                  </a:cxn>
                  <a:cxn ang="0">
                    <a:pos x="connsiteX1" y="connsiteY1"/>
                  </a:cxn>
                </a:cxnLst>
                <a:rect l="l" t="t" r="r" b="b"/>
                <a:pathLst>
                  <a:path w="20112" h="26816">
                    <a:moveTo>
                      <a:pt x="20113"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186" name="任意多边形: 形状 8989">
                <a:extLst>
                  <a:ext uri="{FF2B5EF4-FFF2-40B4-BE49-F238E27FC236}">
                    <a16:creationId xmlns:a16="http://schemas.microsoft.com/office/drawing/2014/main" id="{F0E70465-53AE-70A5-5344-59E2CA69B415}"/>
                  </a:ext>
                </a:extLst>
              </p:cNvPr>
              <p:cNvSpPr/>
              <p:nvPr/>
            </p:nvSpPr>
            <p:spPr>
              <a:xfrm>
                <a:off x="5839405" y="2784614"/>
                <a:ext cx="24901" cy="16281"/>
              </a:xfrm>
              <a:custGeom>
                <a:avLst/>
                <a:gdLst>
                  <a:gd name="connsiteX0" fmla="*/ 24901 w 24901"/>
                  <a:gd name="connsiteY0" fmla="*/ 0 h 16281"/>
                  <a:gd name="connsiteX1" fmla="*/ 0 w 24901"/>
                  <a:gd name="connsiteY1" fmla="*/ 16282 h 16281"/>
                </a:gdLst>
                <a:ahLst/>
                <a:cxnLst>
                  <a:cxn ang="0">
                    <a:pos x="connsiteX0" y="connsiteY0"/>
                  </a:cxn>
                  <a:cxn ang="0">
                    <a:pos x="connsiteX1" y="connsiteY1"/>
                  </a:cxn>
                </a:cxnLst>
                <a:rect l="l" t="t" r="r" b="b"/>
                <a:pathLst>
                  <a:path w="24901" h="16281">
                    <a:moveTo>
                      <a:pt x="24901"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187" name="任意多边形: 形状 8990">
                <a:extLst>
                  <a:ext uri="{FF2B5EF4-FFF2-40B4-BE49-F238E27FC236}">
                    <a16:creationId xmlns:a16="http://schemas.microsoft.com/office/drawing/2014/main" id="{C2F3BE53-45D5-1D81-A74B-D07B31A7E860}"/>
                  </a:ext>
                </a:extLst>
              </p:cNvPr>
              <p:cNvSpPr/>
              <p:nvPr/>
            </p:nvSpPr>
            <p:spPr>
              <a:xfrm>
                <a:off x="5808757" y="2800896"/>
                <a:ext cx="30647" cy="1915"/>
              </a:xfrm>
              <a:custGeom>
                <a:avLst/>
                <a:gdLst>
                  <a:gd name="connsiteX0" fmla="*/ 30648 w 30647"/>
                  <a:gd name="connsiteY0" fmla="*/ 0 h 1915"/>
                  <a:gd name="connsiteX1" fmla="*/ 0 w 30647"/>
                  <a:gd name="connsiteY1" fmla="*/ 1915 h 1915"/>
                </a:gdLst>
                <a:ahLst/>
                <a:cxnLst>
                  <a:cxn ang="0">
                    <a:pos x="connsiteX0" y="connsiteY0"/>
                  </a:cxn>
                  <a:cxn ang="0">
                    <a:pos x="connsiteX1" y="connsiteY1"/>
                  </a:cxn>
                </a:cxnLst>
                <a:rect l="l" t="t" r="r" b="b"/>
                <a:pathLst>
                  <a:path w="30647" h="1915">
                    <a:moveTo>
                      <a:pt x="30648" y="0"/>
                    </a:moveTo>
                    <a:lnTo>
                      <a:pt x="0" y="1915"/>
                    </a:lnTo>
                  </a:path>
                </a:pathLst>
              </a:custGeom>
              <a:ln w="9573" cap="flat">
                <a:solidFill>
                  <a:srgbClr val="787878"/>
                </a:solidFill>
                <a:prstDash val="solid"/>
                <a:miter/>
              </a:ln>
            </p:spPr>
            <p:txBody>
              <a:bodyPr rtlCol="0" anchor="ctr"/>
              <a:lstStyle/>
              <a:p>
                <a:endParaRPr lang="zh-CN" altLang="en-US" sz="4400"/>
              </a:p>
            </p:txBody>
          </p:sp>
          <p:sp>
            <p:nvSpPr>
              <p:cNvPr id="188" name="任意多边形: 形状 8991">
                <a:extLst>
                  <a:ext uri="{FF2B5EF4-FFF2-40B4-BE49-F238E27FC236}">
                    <a16:creationId xmlns:a16="http://schemas.microsoft.com/office/drawing/2014/main" id="{D41AA938-32E9-4C6B-6F8A-07632987E3F0}"/>
                  </a:ext>
                </a:extLst>
              </p:cNvPr>
              <p:cNvSpPr/>
              <p:nvPr/>
            </p:nvSpPr>
            <p:spPr>
              <a:xfrm>
                <a:off x="5780983" y="2802811"/>
                <a:ext cx="27774" cy="957"/>
              </a:xfrm>
              <a:custGeom>
                <a:avLst/>
                <a:gdLst>
                  <a:gd name="connsiteX0" fmla="*/ 27775 w 27774"/>
                  <a:gd name="connsiteY0" fmla="*/ 0 h 957"/>
                  <a:gd name="connsiteX1" fmla="*/ 0 w 27774"/>
                  <a:gd name="connsiteY1" fmla="*/ 958 h 957"/>
                </a:gdLst>
                <a:ahLst/>
                <a:cxnLst>
                  <a:cxn ang="0">
                    <a:pos x="connsiteX0" y="connsiteY0"/>
                  </a:cxn>
                  <a:cxn ang="0">
                    <a:pos x="connsiteX1" y="connsiteY1"/>
                  </a:cxn>
                </a:cxnLst>
                <a:rect l="l" t="t" r="r" b="b"/>
                <a:pathLst>
                  <a:path w="27774" h="957">
                    <a:moveTo>
                      <a:pt x="27775" y="0"/>
                    </a:moveTo>
                    <a:lnTo>
                      <a:pt x="0" y="958"/>
                    </a:lnTo>
                  </a:path>
                </a:pathLst>
              </a:custGeom>
              <a:ln w="9573" cap="flat">
                <a:solidFill>
                  <a:srgbClr val="787878"/>
                </a:solidFill>
                <a:prstDash val="solid"/>
                <a:miter/>
              </a:ln>
            </p:spPr>
            <p:txBody>
              <a:bodyPr rtlCol="0" anchor="ctr"/>
              <a:lstStyle/>
              <a:p>
                <a:endParaRPr lang="zh-CN" altLang="en-US" sz="4400"/>
              </a:p>
            </p:txBody>
          </p:sp>
          <p:sp>
            <p:nvSpPr>
              <p:cNvPr id="189" name="任意多边形: 形状 8992">
                <a:extLst>
                  <a:ext uri="{FF2B5EF4-FFF2-40B4-BE49-F238E27FC236}">
                    <a16:creationId xmlns:a16="http://schemas.microsoft.com/office/drawing/2014/main" id="{AFEC34FE-9DB6-CEB3-3F0C-1C6585180235}"/>
                  </a:ext>
                </a:extLst>
              </p:cNvPr>
              <p:cNvSpPr/>
              <p:nvPr/>
            </p:nvSpPr>
            <p:spPr>
              <a:xfrm>
                <a:off x="5752251" y="2800896"/>
                <a:ext cx="28732" cy="2873"/>
              </a:xfrm>
              <a:custGeom>
                <a:avLst/>
                <a:gdLst>
                  <a:gd name="connsiteX0" fmla="*/ 28732 w 28732"/>
                  <a:gd name="connsiteY0" fmla="*/ 2873 h 2873"/>
                  <a:gd name="connsiteX1" fmla="*/ 0 w 28732"/>
                  <a:gd name="connsiteY1" fmla="*/ 0 h 2873"/>
                </a:gdLst>
                <a:ahLst/>
                <a:cxnLst>
                  <a:cxn ang="0">
                    <a:pos x="connsiteX0" y="connsiteY0"/>
                  </a:cxn>
                  <a:cxn ang="0">
                    <a:pos x="connsiteX1" y="connsiteY1"/>
                  </a:cxn>
                </a:cxnLst>
                <a:rect l="l" t="t" r="r" b="b"/>
                <a:pathLst>
                  <a:path w="28732" h="2873">
                    <a:moveTo>
                      <a:pt x="28732" y="2873"/>
                    </a:moveTo>
                    <a:lnTo>
                      <a:pt x="0" y="0"/>
                    </a:lnTo>
                  </a:path>
                </a:pathLst>
              </a:custGeom>
              <a:ln w="9573" cap="flat">
                <a:solidFill>
                  <a:srgbClr val="787878"/>
                </a:solidFill>
                <a:prstDash val="solid"/>
                <a:miter/>
              </a:ln>
            </p:spPr>
            <p:txBody>
              <a:bodyPr rtlCol="0" anchor="ctr"/>
              <a:lstStyle/>
              <a:p>
                <a:endParaRPr lang="zh-CN" altLang="en-US" sz="4400"/>
              </a:p>
            </p:txBody>
          </p:sp>
          <p:sp>
            <p:nvSpPr>
              <p:cNvPr id="190" name="任意多边形: 形状 8993">
                <a:extLst>
                  <a:ext uri="{FF2B5EF4-FFF2-40B4-BE49-F238E27FC236}">
                    <a16:creationId xmlns:a16="http://schemas.microsoft.com/office/drawing/2014/main" id="{E1E7C279-169B-B73A-0518-A91D5EA205D6}"/>
                  </a:ext>
                </a:extLst>
              </p:cNvPr>
              <p:cNvSpPr/>
              <p:nvPr/>
            </p:nvSpPr>
            <p:spPr>
              <a:xfrm>
                <a:off x="5729265" y="2777910"/>
                <a:ext cx="22985" cy="22985"/>
              </a:xfrm>
              <a:custGeom>
                <a:avLst/>
                <a:gdLst>
                  <a:gd name="connsiteX0" fmla="*/ 22986 w 22985"/>
                  <a:gd name="connsiteY0" fmla="*/ 22986 h 22985"/>
                  <a:gd name="connsiteX1" fmla="*/ 0 w 22985"/>
                  <a:gd name="connsiteY1" fmla="*/ 0 h 22985"/>
                </a:gdLst>
                <a:ahLst/>
                <a:cxnLst>
                  <a:cxn ang="0">
                    <a:pos x="connsiteX0" y="connsiteY0"/>
                  </a:cxn>
                  <a:cxn ang="0">
                    <a:pos x="connsiteX1" y="connsiteY1"/>
                  </a:cxn>
                </a:cxnLst>
                <a:rect l="l" t="t" r="r" b="b"/>
                <a:pathLst>
                  <a:path w="22985" h="22985">
                    <a:moveTo>
                      <a:pt x="22986" y="22986"/>
                    </a:moveTo>
                    <a:lnTo>
                      <a:pt x="0" y="0"/>
                    </a:lnTo>
                  </a:path>
                </a:pathLst>
              </a:custGeom>
              <a:ln w="9573" cap="flat">
                <a:solidFill>
                  <a:srgbClr val="787878"/>
                </a:solidFill>
                <a:prstDash val="solid"/>
                <a:miter/>
              </a:ln>
            </p:spPr>
            <p:txBody>
              <a:bodyPr rtlCol="0" anchor="ctr"/>
              <a:lstStyle/>
              <a:p>
                <a:endParaRPr lang="zh-CN" altLang="en-US" sz="4400"/>
              </a:p>
            </p:txBody>
          </p:sp>
          <p:sp>
            <p:nvSpPr>
              <p:cNvPr id="191" name="任意多边形: 形状 8994">
                <a:extLst>
                  <a:ext uri="{FF2B5EF4-FFF2-40B4-BE49-F238E27FC236}">
                    <a16:creationId xmlns:a16="http://schemas.microsoft.com/office/drawing/2014/main" id="{9AC9FF13-7C15-163D-D5DD-CA66DA00C759}"/>
                  </a:ext>
                </a:extLst>
              </p:cNvPr>
              <p:cNvSpPr/>
              <p:nvPr/>
            </p:nvSpPr>
            <p:spPr>
              <a:xfrm>
                <a:off x="5709153" y="2752051"/>
                <a:ext cx="20112" cy="25858"/>
              </a:xfrm>
              <a:custGeom>
                <a:avLst/>
                <a:gdLst>
                  <a:gd name="connsiteX0" fmla="*/ 20112 w 20112"/>
                  <a:gd name="connsiteY0" fmla="*/ 25859 h 25858"/>
                  <a:gd name="connsiteX1" fmla="*/ 0 w 20112"/>
                  <a:gd name="connsiteY1" fmla="*/ 0 h 25858"/>
                </a:gdLst>
                <a:ahLst/>
                <a:cxnLst>
                  <a:cxn ang="0">
                    <a:pos x="connsiteX0" y="connsiteY0"/>
                  </a:cxn>
                  <a:cxn ang="0">
                    <a:pos x="connsiteX1" y="connsiteY1"/>
                  </a:cxn>
                </a:cxnLst>
                <a:rect l="l" t="t" r="r" b="b"/>
                <a:pathLst>
                  <a:path w="20112" h="25858">
                    <a:moveTo>
                      <a:pt x="20112"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192" name="任意多边形: 形状 8995">
                <a:extLst>
                  <a:ext uri="{FF2B5EF4-FFF2-40B4-BE49-F238E27FC236}">
                    <a16:creationId xmlns:a16="http://schemas.microsoft.com/office/drawing/2014/main" id="{6BBF7FCA-77ED-35BE-C38D-1A0B176E8CB3}"/>
                  </a:ext>
                </a:extLst>
              </p:cNvPr>
              <p:cNvSpPr/>
              <p:nvPr/>
            </p:nvSpPr>
            <p:spPr>
              <a:xfrm>
                <a:off x="5689998" y="2724277"/>
                <a:ext cx="19154" cy="27774"/>
              </a:xfrm>
              <a:custGeom>
                <a:avLst/>
                <a:gdLst>
                  <a:gd name="connsiteX0" fmla="*/ 19155 w 19154"/>
                  <a:gd name="connsiteY0" fmla="*/ 27774 h 27774"/>
                  <a:gd name="connsiteX1" fmla="*/ 0 w 19154"/>
                  <a:gd name="connsiteY1" fmla="*/ 0 h 27774"/>
                </a:gdLst>
                <a:ahLst/>
                <a:cxnLst>
                  <a:cxn ang="0">
                    <a:pos x="connsiteX0" y="connsiteY0"/>
                  </a:cxn>
                  <a:cxn ang="0">
                    <a:pos x="connsiteX1" y="connsiteY1"/>
                  </a:cxn>
                </a:cxnLst>
                <a:rect l="l" t="t" r="r" b="b"/>
                <a:pathLst>
                  <a:path w="19154" h="27774">
                    <a:moveTo>
                      <a:pt x="19155"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193" name="任意多边形: 形状 8996">
                <a:extLst>
                  <a:ext uri="{FF2B5EF4-FFF2-40B4-BE49-F238E27FC236}">
                    <a16:creationId xmlns:a16="http://schemas.microsoft.com/office/drawing/2014/main" id="{3D5FBDDF-016F-7B88-BAAC-E4F09C004A32}"/>
                  </a:ext>
                </a:extLst>
              </p:cNvPr>
              <p:cNvSpPr/>
              <p:nvPr/>
            </p:nvSpPr>
            <p:spPr>
              <a:xfrm>
                <a:off x="5674674" y="2694587"/>
                <a:ext cx="15323" cy="29689"/>
              </a:xfrm>
              <a:custGeom>
                <a:avLst/>
                <a:gdLst>
                  <a:gd name="connsiteX0" fmla="*/ 15324 w 15323"/>
                  <a:gd name="connsiteY0" fmla="*/ 29690 h 29689"/>
                  <a:gd name="connsiteX1" fmla="*/ 0 w 15323"/>
                  <a:gd name="connsiteY1" fmla="*/ 0 h 29689"/>
                </a:gdLst>
                <a:ahLst/>
                <a:cxnLst>
                  <a:cxn ang="0">
                    <a:pos x="connsiteX0" y="connsiteY0"/>
                  </a:cxn>
                  <a:cxn ang="0">
                    <a:pos x="connsiteX1" y="connsiteY1"/>
                  </a:cxn>
                </a:cxnLst>
                <a:rect l="l" t="t" r="r" b="b"/>
                <a:pathLst>
                  <a:path w="15323" h="29689">
                    <a:moveTo>
                      <a:pt x="15324"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194" name="任意多边形: 形状 8997">
                <a:extLst>
                  <a:ext uri="{FF2B5EF4-FFF2-40B4-BE49-F238E27FC236}">
                    <a16:creationId xmlns:a16="http://schemas.microsoft.com/office/drawing/2014/main" id="{F9CAEEAC-A180-EEED-ED0C-295954C01695}"/>
                  </a:ext>
                </a:extLst>
              </p:cNvPr>
              <p:cNvSpPr/>
              <p:nvPr/>
            </p:nvSpPr>
            <p:spPr>
              <a:xfrm>
                <a:off x="5661266" y="2664897"/>
                <a:ext cx="13408" cy="29689"/>
              </a:xfrm>
              <a:custGeom>
                <a:avLst/>
                <a:gdLst>
                  <a:gd name="connsiteX0" fmla="*/ 13408 w 13408"/>
                  <a:gd name="connsiteY0" fmla="*/ 29690 h 29689"/>
                  <a:gd name="connsiteX1" fmla="*/ 0 w 13408"/>
                  <a:gd name="connsiteY1" fmla="*/ 0 h 29689"/>
                </a:gdLst>
                <a:ahLst/>
                <a:cxnLst>
                  <a:cxn ang="0">
                    <a:pos x="connsiteX0" y="connsiteY0"/>
                  </a:cxn>
                  <a:cxn ang="0">
                    <a:pos x="connsiteX1" y="connsiteY1"/>
                  </a:cxn>
                </a:cxnLst>
                <a:rect l="l" t="t" r="r" b="b"/>
                <a:pathLst>
                  <a:path w="13408" h="29689">
                    <a:moveTo>
                      <a:pt x="13408"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195" name="任意多边形: 形状 8998">
                <a:extLst>
                  <a:ext uri="{FF2B5EF4-FFF2-40B4-BE49-F238E27FC236}">
                    <a16:creationId xmlns:a16="http://schemas.microsoft.com/office/drawing/2014/main" id="{3EB96108-1DEE-3F47-E2D6-8F859A1A84A5}"/>
                  </a:ext>
                </a:extLst>
              </p:cNvPr>
              <p:cNvSpPr/>
              <p:nvPr/>
            </p:nvSpPr>
            <p:spPr>
              <a:xfrm>
                <a:off x="5648815" y="2634249"/>
                <a:ext cx="12450" cy="30647"/>
              </a:xfrm>
              <a:custGeom>
                <a:avLst/>
                <a:gdLst>
                  <a:gd name="connsiteX0" fmla="*/ 12450 w 12450"/>
                  <a:gd name="connsiteY0" fmla="*/ 30648 h 30647"/>
                  <a:gd name="connsiteX1" fmla="*/ 0 w 12450"/>
                  <a:gd name="connsiteY1" fmla="*/ 0 h 30647"/>
                </a:gdLst>
                <a:ahLst/>
                <a:cxnLst>
                  <a:cxn ang="0">
                    <a:pos x="connsiteX0" y="connsiteY0"/>
                  </a:cxn>
                  <a:cxn ang="0">
                    <a:pos x="connsiteX1" y="connsiteY1"/>
                  </a:cxn>
                </a:cxnLst>
                <a:rect l="l" t="t" r="r" b="b"/>
                <a:pathLst>
                  <a:path w="12450" h="30647">
                    <a:moveTo>
                      <a:pt x="12450"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196" name="任意多边形: 形状 8999">
                <a:extLst>
                  <a:ext uri="{FF2B5EF4-FFF2-40B4-BE49-F238E27FC236}">
                    <a16:creationId xmlns:a16="http://schemas.microsoft.com/office/drawing/2014/main" id="{A568949A-4C71-FB10-9BBB-8917F1153243}"/>
                  </a:ext>
                </a:extLst>
              </p:cNvPr>
              <p:cNvSpPr/>
              <p:nvPr/>
            </p:nvSpPr>
            <p:spPr>
              <a:xfrm>
                <a:off x="5638280" y="2602644"/>
                <a:ext cx="10535" cy="31605"/>
              </a:xfrm>
              <a:custGeom>
                <a:avLst/>
                <a:gdLst>
                  <a:gd name="connsiteX0" fmla="*/ 10535 w 10535"/>
                  <a:gd name="connsiteY0" fmla="*/ 31605 h 31605"/>
                  <a:gd name="connsiteX1" fmla="*/ 0 w 10535"/>
                  <a:gd name="connsiteY1" fmla="*/ 0 h 31605"/>
                </a:gdLst>
                <a:ahLst/>
                <a:cxnLst>
                  <a:cxn ang="0">
                    <a:pos x="connsiteX0" y="connsiteY0"/>
                  </a:cxn>
                  <a:cxn ang="0">
                    <a:pos x="connsiteX1" y="connsiteY1"/>
                  </a:cxn>
                </a:cxnLst>
                <a:rect l="l" t="t" r="r" b="b"/>
                <a:pathLst>
                  <a:path w="10535" h="31605">
                    <a:moveTo>
                      <a:pt x="10535"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197" name="任意多边形: 形状 9000">
                <a:extLst>
                  <a:ext uri="{FF2B5EF4-FFF2-40B4-BE49-F238E27FC236}">
                    <a16:creationId xmlns:a16="http://schemas.microsoft.com/office/drawing/2014/main" id="{42073677-B13A-8AD7-6C52-4B7714DF9BAC}"/>
                  </a:ext>
                </a:extLst>
              </p:cNvPr>
              <p:cNvSpPr/>
              <p:nvPr/>
            </p:nvSpPr>
            <p:spPr>
              <a:xfrm>
                <a:off x="5629660" y="2571039"/>
                <a:ext cx="8619" cy="31605"/>
              </a:xfrm>
              <a:custGeom>
                <a:avLst/>
                <a:gdLst>
                  <a:gd name="connsiteX0" fmla="*/ 8620 w 8619"/>
                  <a:gd name="connsiteY0" fmla="*/ 31605 h 31605"/>
                  <a:gd name="connsiteX1" fmla="*/ 0 w 8619"/>
                  <a:gd name="connsiteY1" fmla="*/ 0 h 31605"/>
                </a:gdLst>
                <a:ahLst/>
                <a:cxnLst>
                  <a:cxn ang="0">
                    <a:pos x="connsiteX0" y="connsiteY0"/>
                  </a:cxn>
                  <a:cxn ang="0">
                    <a:pos x="connsiteX1" y="connsiteY1"/>
                  </a:cxn>
                </a:cxnLst>
                <a:rect l="l" t="t" r="r" b="b"/>
                <a:pathLst>
                  <a:path w="8619" h="31605">
                    <a:moveTo>
                      <a:pt x="8620"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198" name="任意多边形: 形状 9001">
                <a:extLst>
                  <a:ext uri="{FF2B5EF4-FFF2-40B4-BE49-F238E27FC236}">
                    <a16:creationId xmlns:a16="http://schemas.microsoft.com/office/drawing/2014/main" id="{8DB29CAE-27E4-D9D3-6805-54F27687204E}"/>
                  </a:ext>
                </a:extLst>
              </p:cNvPr>
              <p:cNvSpPr/>
              <p:nvPr/>
            </p:nvSpPr>
            <p:spPr>
              <a:xfrm>
                <a:off x="5623914" y="2538476"/>
                <a:ext cx="5746" cy="32563"/>
              </a:xfrm>
              <a:custGeom>
                <a:avLst/>
                <a:gdLst>
                  <a:gd name="connsiteX0" fmla="*/ 5746 w 5746"/>
                  <a:gd name="connsiteY0" fmla="*/ 32563 h 32563"/>
                  <a:gd name="connsiteX1" fmla="*/ 0 w 5746"/>
                  <a:gd name="connsiteY1" fmla="*/ 0 h 32563"/>
                </a:gdLst>
                <a:ahLst/>
                <a:cxnLst>
                  <a:cxn ang="0">
                    <a:pos x="connsiteX0" y="connsiteY0"/>
                  </a:cxn>
                  <a:cxn ang="0">
                    <a:pos x="connsiteX1" y="connsiteY1"/>
                  </a:cxn>
                </a:cxnLst>
                <a:rect l="l" t="t" r="r" b="b"/>
                <a:pathLst>
                  <a:path w="5746" h="32563">
                    <a:moveTo>
                      <a:pt x="5746"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199" name="任意多边形: 形状 9002">
                <a:extLst>
                  <a:ext uri="{FF2B5EF4-FFF2-40B4-BE49-F238E27FC236}">
                    <a16:creationId xmlns:a16="http://schemas.microsoft.com/office/drawing/2014/main" id="{EAB5318E-14D4-8A6D-DDED-5FEE78B426C5}"/>
                  </a:ext>
                </a:extLst>
              </p:cNvPr>
              <p:cNvSpPr/>
              <p:nvPr/>
            </p:nvSpPr>
            <p:spPr>
              <a:xfrm>
                <a:off x="5616252" y="2505913"/>
                <a:ext cx="7661" cy="32563"/>
              </a:xfrm>
              <a:custGeom>
                <a:avLst/>
                <a:gdLst>
                  <a:gd name="connsiteX0" fmla="*/ 7662 w 7661"/>
                  <a:gd name="connsiteY0" fmla="*/ 32563 h 32563"/>
                  <a:gd name="connsiteX1" fmla="*/ 0 w 7661"/>
                  <a:gd name="connsiteY1" fmla="*/ 0 h 32563"/>
                </a:gdLst>
                <a:ahLst/>
                <a:cxnLst>
                  <a:cxn ang="0">
                    <a:pos x="connsiteX0" y="connsiteY0"/>
                  </a:cxn>
                  <a:cxn ang="0">
                    <a:pos x="connsiteX1" y="connsiteY1"/>
                  </a:cxn>
                </a:cxnLst>
                <a:rect l="l" t="t" r="r" b="b"/>
                <a:pathLst>
                  <a:path w="7661" h="32563">
                    <a:moveTo>
                      <a:pt x="7662"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200" name="任意多边形: 形状 9003">
                <a:extLst>
                  <a:ext uri="{FF2B5EF4-FFF2-40B4-BE49-F238E27FC236}">
                    <a16:creationId xmlns:a16="http://schemas.microsoft.com/office/drawing/2014/main" id="{F8439933-26EB-7CF1-3959-7C858E853FBD}"/>
                  </a:ext>
                </a:extLst>
              </p:cNvPr>
              <p:cNvSpPr/>
              <p:nvPr/>
            </p:nvSpPr>
            <p:spPr>
              <a:xfrm>
                <a:off x="5608590" y="2473350"/>
                <a:ext cx="7661" cy="32563"/>
              </a:xfrm>
              <a:custGeom>
                <a:avLst/>
                <a:gdLst>
                  <a:gd name="connsiteX0" fmla="*/ 7662 w 7661"/>
                  <a:gd name="connsiteY0" fmla="*/ 32563 h 32563"/>
                  <a:gd name="connsiteX1" fmla="*/ 0 w 7661"/>
                  <a:gd name="connsiteY1" fmla="*/ 0 h 32563"/>
                </a:gdLst>
                <a:ahLst/>
                <a:cxnLst>
                  <a:cxn ang="0">
                    <a:pos x="connsiteX0" y="connsiteY0"/>
                  </a:cxn>
                  <a:cxn ang="0">
                    <a:pos x="connsiteX1" y="connsiteY1"/>
                  </a:cxn>
                </a:cxnLst>
                <a:rect l="l" t="t" r="r" b="b"/>
                <a:pathLst>
                  <a:path w="7661" h="32563">
                    <a:moveTo>
                      <a:pt x="7662"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201" name="任意多边形: 形状 9004">
                <a:extLst>
                  <a:ext uri="{FF2B5EF4-FFF2-40B4-BE49-F238E27FC236}">
                    <a16:creationId xmlns:a16="http://schemas.microsoft.com/office/drawing/2014/main" id="{CA8E0692-15DC-0380-C7B0-F2641F5CBDE4}"/>
                  </a:ext>
                </a:extLst>
              </p:cNvPr>
              <p:cNvSpPr/>
              <p:nvPr/>
            </p:nvSpPr>
            <p:spPr>
              <a:xfrm>
                <a:off x="5605717" y="2440786"/>
                <a:ext cx="2873" cy="32563"/>
              </a:xfrm>
              <a:custGeom>
                <a:avLst/>
                <a:gdLst>
                  <a:gd name="connsiteX0" fmla="*/ 2873 w 2873"/>
                  <a:gd name="connsiteY0" fmla="*/ 32563 h 32563"/>
                  <a:gd name="connsiteX1" fmla="*/ 0 w 2873"/>
                  <a:gd name="connsiteY1" fmla="*/ 0 h 32563"/>
                </a:gdLst>
                <a:ahLst/>
                <a:cxnLst>
                  <a:cxn ang="0">
                    <a:pos x="connsiteX0" y="connsiteY0"/>
                  </a:cxn>
                  <a:cxn ang="0">
                    <a:pos x="connsiteX1" y="connsiteY1"/>
                  </a:cxn>
                </a:cxnLst>
                <a:rect l="l" t="t" r="r" b="b"/>
                <a:pathLst>
                  <a:path w="2873" h="32563">
                    <a:moveTo>
                      <a:pt x="2873"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202" name="任意多边形: 形状 9005">
                <a:extLst>
                  <a:ext uri="{FF2B5EF4-FFF2-40B4-BE49-F238E27FC236}">
                    <a16:creationId xmlns:a16="http://schemas.microsoft.com/office/drawing/2014/main" id="{BEF22CFB-B209-4E54-3E85-E5DD3134A4DD}"/>
                  </a:ext>
                </a:extLst>
              </p:cNvPr>
              <p:cNvSpPr/>
              <p:nvPr/>
            </p:nvSpPr>
            <p:spPr>
              <a:xfrm>
                <a:off x="5605717" y="2408223"/>
                <a:ext cx="1915" cy="32563"/>
              </a:xfrm>
              <a:custGeom>
                <a:avLst/>
                <a:gdLst>
                  <a:gd name="connsiteX0" fmla="*/ 0 w 1915"/>
                  <a:gd name="connsiteY0" fmla="*/ 32563 h 32563"/>
                  <a:gd name="connsiteX1" fmla="*/ 1916 w 1915"/>
                  <a:gd name="connsiteY1" fmla="*/ 0 h 32563"/>
                </a:gdLst>
                <a:ahLst/>
                <a:cxnLst>
                  <a:cxn ang="0">
                    <a:pos x="connsiteX0" y="connsiteY0"/>
                  </a:cxn>
                  <a:cxn ang="0">
                    <a:pos x="connsiteX1" y="connsiteY1"/>
                  </a:cxn>
                </a:cxnLst>
                <a:rect l="l" t="t" r="r" b="b"/>
                <a:pathLst>
                  <a:path w="1915" h="32563">
                    <a:moveTo>
                      <a:pt x="0" y="32563"/>
                    </a:moveTo>
                    <a:lnTo>
                      <a:pt x="1916" y="0"/>
                    </a:lnTo>
                  </a:path>
                </a:pathLst>
              </a:custGeom>
              <a:ln w="9573" cap="flat">
                <a:solidFill>
                  <a:srgbClr val="787878"/>
                </a:solidFill>
                <a:prstDash val="solid"/>
                <a:miter/>
              </a:ln>
            </p:spPr>
            <p:txBody>
              <a:bodyPr rtlCol="0" anchor="ctr"/>
              <a:lstStyle/>
              <a:p>
                <a:endParaRPr lang="zh-CN" altLang="en-US" sz="4400"/>
              </a:p>
            </p:txBody>
          </p:sp>
          <p:sp>
            <p:nvSpPr>
              <p:cNvPr id="203" name="任意多边形: 形状 9006">
                <a:extLst>
                  <a:ext uri="{FF2B5EF4-FFF2-40B4-BE49-F238E27FC236}">
                    <a16:creationId xmlns:a16="http://schemas.microsoft.com/office/drawing/2014/main" id="{DA517C4B-BDF9-FC67-85ED-D212D1A25685}"/>
                  </a:ext>
                </a:extLst>
              </p:cNvPr>
              <p:cNvSpPr/>
              <p:nvPr/>
            </p:nvSpPr>
            <p:spPr>
              <a:xfrm>
                <a:off x="5607633" y="2377576"/>
                <a:ext cx="3830" cy="30647"/>
              </a:xfrm>
              <a:custGeom>
                <a:avLst/>
                <a:gdLst>
                  <a:gd name="connsiteX0" fmla="*/ 0 w 3830"/>
                  <a:gd name="connsiteY0" fmla="*/ 30648 h 30647"/>
                  <a:gd name="connsiteX1" fmla="*/ 3831 w 3830"/>
                  <a:gd name="connsiteY1" fmla="*/ 0 h 30647"/>
                </a:gdLst>
                <a:ahLst/>
                <a:cxnLst>
                  <a:cxn ang="0">
                    <a:pos x="connsiteX0" y="connsiteY0"/>
                  </a:cxn>
                  <a:cxn ang="0">
                    <a:pos x="connsiteX1" y="connsiteY1"/>
                  </a:cxn>
                </a:cxnLst>
                <a:rect l="l" t="t" r="r" b="b"/>
                <a:pathLst>
                  <a:path w="3830" h="30647">
                    <a:moveTo>
                      <a:pt x="0" y="30648"/>
                    </a:moveTo>
                    <a:lnTo>
                      <a:pt x="3831" y="0"/>
                    </a:lnTo>
                  </a:path>
                </a:pathLst>
              </a:custGeom>
              <a:ln w="9573" cap="flat">
                <a:solidFill>
                  <a:srgbClr val="787878"/>
                </a:solidFill>
                <a:prstDash val="solid"/>
                <a:miter/>
              </a:ln>
            </p:spPr>
            <p:txBody>
              <a:bodyPr rtlCol="0" anchor="ctr"/>
              <a:lstStyle/>
              <a:p>
                <a:endParaRPr lang="zh-CN" altLang="en-US" sz="4400"/>
              </a:p>
            </p:txBody>
          </p:sp>
          <p:sp>
            <p:nvSpPr>
              <p:cNvPr id="204" name="任意多边形: 形状 9007">
                <a:extLst>
                  <a:ext uri="{FF2B5EF4-FFF2-40B4-BE49-F238E27FC236}">
                    <a16:creationId xmlns:a16="http://schemas.microsoft.com/office/drawing/2014/main" id="{E787B114-00A7-60DA-3407-186BC74103BF}"/>
                  </a:ext>
                </a:extLst>
              </p:cNvPr>
              <p:cNvSpPr/>
              <p:nvPr/>
            </p:nvSpPr>
            <p:spPr>
              <a:xfrm>
                <a:off x="5611463" y="2347886"/>
                <a:ext cx="957" cy="29689"/>
              </a:xfrm>
              <a:custGeom>
                <a:avLst/>
                <a:gdLst>
                  <a:gd name="connsiteX0" fmla="*/ 0 w 957"/>
                  <a:gd name="connsiteY0" fmla="*/ 29690 h 29689"/>
                  <a:gd name="connsiteX1" fmla="*/ 958 w 957"/>
                  <a:gd name="connsiteY1" fmla="*/ 0 h 29689"/>
                </a:gdLst>
                <a:ahLst/>
                <a:cxnLst>
                  <a:cxn ang="0">
                    <a:pos x="connsiteX0" y="connsiteY0"/>
                  </a:cxn>
                  <a:cxn ang="0">
                    <a:pos x="connsiteX1" y="connsiteY1"/>
                  </a:cxn>
                </a:cxnLst>
                <a:rect l="l" t="t" r="r" b="b"/>
                <a:pathLst>
                  <a:path w="957" h="29689">
                    <a:moveTo>
                      <a:pt x="0" y="29690"/>
                    </a:moveTo>
                    <a:lnTo>
                      <a:pt x="958" y="0"/>
                    </a:lnTo>
                  </a:path>
                </a:pathLst>
              </a:custGeom>
              <a:ln w="9573" cap="flat">
                <a:solidFill>
                  <a:srgbClr val="787878"/>
                </a:solidFill>
                <a:prstDash val="solid"/>
                <a:miter/>
              </a:ln>
            </p:spPr>
            <p:txBody>
              <a:bodyPr rtlCol="0" anchor="ctr"/>
              <a:lstStyle/>
              <a:p>
                <a:endParaRPr lang="zh-CN" altLang="en-US" sz="4400"/>
              </a:p>
            </p:txBody>
          </p:sp>
          <p:sp>
            <p:nvSpPr>
              <p:cNvPr id="205" name="任意多边形: 形状 9008">
                <a:extLst>
                  <a:ext uri="{FF2B5EF4-FFF2-40B4-BE49-F238E27FC236}">
                    <a16:creationId xmlns:a16="http://schemas.microsoft.com/office/drawing/2014/main" id="{9DFF9CD0-81D4-DD40-1F1F-8244EFD880E8}"/>
                  </a:ext>
                </a:extLst>
              </p:cNvPr>
              <p:cNvSpPr/>
              <p:nvPr/>
            </p:nvSpPr>
            <p:spPr>
              <a:xfrm>
                <a:off x="5587520" y="2347886"/>
                <a:ext cx="24901" cy="9577"/>
              </a:xfrm>
              <a:custGeom>
                <a:avLst/>
                <a:gdLst>
                  <a:gd name="connsiteX0" fmla="*/ 24901 w 24901"/>
                  <a:gd name="connsiteY0" fmla="*/ 0 h 9577"/>
                  <a:gd name="connsiteX1" fmla="*/ 0 w 24901"/>
                  <a:gd name="connsiteY1" fmla="*/ 9577 h 9577"/>
                </a:gdLst>
                <a:ahLst/>
                <a:cxnLst>
                  <a:cxn ang="0">
                    <a:pos x="connsiteX0" y="connsiteY0"/>
                  </a:cxn>
                  <a:cxn ang="0">
                    <a:pos x="connsiteX1" y="connsiteY1"/>
                  </a:cxn>
                </a:cxnLst>
                <a:rect l="l" t="t" r="r" b="b"/>
                <a:pathLst>
                  <a:path w="24901" h="9577">
                    <a:moveTo>
                      <a:pt x="24901" y="0"/>
                    </a:moveTo>
                    <a:lnTo>
                      <a:pt x="0" y="9577"/>
                    </a:lnTo>
                  </a:path>
                </a:pathLst>
              </a:custGeom>
              <a:ln w="9573" cap="flat">
                <a:solidFill>
                  <a:srgbClr val="787878"/>
                </a:solidFill>
                <a:prstDash val="solid"/>
                <a:miter/>
              </a:ln>
            </p:spPr>
            <p:txBody>
              <a:bodyPr rtlCol="0" anchor="ctr"/>
              <a:lstStyle/>
              <a:p>
                <a:endParaRPr lang="zh-CN" altLang="en-US" sz="4400"/>
              </a:p>
            </p:txBody>
          </p:sp>
          <p:sp>
            <p:nvSpPr>
              <p:cNvPr id="206" name="任意多边形: 形状 9009">
                <a:extLst>
                  <a:ext uri="{FF2B5EF4-FFF2-40B4-BE49-F238E27FC236}">
                    <a16:creationId xmlns:a16="http://schemas.microsoft.com/office/drawing/2014/main" id="{E5A9E0D2-D173-ACDF-0338-BD3FE04C2DE5}"/>
                  </a:ext>
                </a:extLst>
              </p:cNvPr>
              <p:cNvSpPr/>
              <p:nvPr/>
            </p:nvSpPr>
            <p:spPr>
              <a:xfrm>
                <a:off x="5556872" y="2357463"/>
                <a:ext cx="30647" cy="4788"/>
              </a:xfrm>
              <a:custGeom>
                <a:avLst/>
                <a:gdLst>
                  <a:gd name="connsiteX0" fmla="*/ 30648 w 30647"/>
                  <a:gd name="connsiteY0" fmla="*/ 0 h 4788"/>
                  <a:gd name="connsiteX1" fmla="*/ 0 w 30647"/>
                  <a:gd name="connsiteY1" fmla="*/ 4789 h 4788"/>
                </a:gdLst>
                <a:ahLst/>
                <a:cxnLst>
                  <a:cxn ang="0">
                    <a:pos x="connsiteX0" y="connsiteY0"/>
                  </a:cxn>
                  <a:cxn ang="0">
                    <a:pos x="connsiteX1" y="connsiteY1"/>
                  </a:cxn>
                </a:cxnLst>
                <a:rect l="l" t="t" r="r" b="b"/>
                <a:pathLst>
                  <a:path w="30647" h="4788">
                    <a:moveTo>
                      <a:pt x="30648" y="0"/>
                    </a:moveTo>
                    <a:lnTo>
                      <a:pt x="0" y="4789"/>
                    </a:lnTo>
                  </a:path>
                </a:pathLst>
              </a:custGeom>
              <a:ln w="9573" cap="flat">
                <a:solidFill>
                  <a:srgbClr val="787878"/>
                </a:solidFill>
                <a:prstDash val="solid"/>
                <a:miter/>
              </a:ln>
            </p:spPr>
            <p:txBody>
              <a:bodyPr rtlCol="0" anchor="ctr"/>
              <a:lstStyle/>
              <a:p>
                <a:endParaRPr lang="zh-CN" altLang="en-US" sz="4400"/>
              </a:p>
            </p:txBody>
          </p:sp>
          <p:sp>
            <p:nvSpPr>
              <p:cNvPr id="207" name="任意多边形: 形状 9010">
                <a:extLst>
                  <a:ext uri="{FF2B5EF4-FFF2-40B4-BE49-F238E27FC236}">
                    <a16:creationId xmlns:a16="http://schemas.microsoft.com/office/drawing/2014/main" id="{3BEF3685-CF12-C71F-8BCE-EB99F080CBC4}"/>
                  </a:ext>
                </a:extLst>
              </p:cNvPr>
              <p:cNvSpPr/>
              <p:nvPr/>
            </p:nvSpPr>
            <p:spPr>
              <a:xfrm>
                <a:off x="5525267" y="2362252"/>
                <a:ext cx="31605" cy="9577"/>
              </a:xfrm>
              <a:custGeom>
                <a:avLst/>
                <a:gdLst>
                  <a:gd name="connsiteX0" fmla="*/ 31605 w 31605"/>
                  <a:gd name="connsiteY0" fmla="*/ 0 h 9577"/>
                  <a:gd name="connsiteX1" fmla="*/ 0 w 31605"/>
                  <a:gd name="connsiteY1" fmla="*/ 0 h 9577"/>
                </a:gdLst>
                <a:ahLst/>
                <a:cxnLst>
                  <a:cxn ang="0">
                    <a:pos x="connsiteX0" y="connsiteY0"/>
                  </a:cxn>
                  <a:cxn ang="0">
                    <a:pos x="connsiteX1" y="connsiteY1"/>
                  </a:cxn>
                </a:cxnLst>
                <a:rect l="l" t="t" r="r" b="b"/>
                <a:pathLst>
                  <a:path w="31605" h="9577">
                    <a:moveTo>
                      <a:pt x="31605" y="0"/>
                    </a:moveTo>
                    <a:lnTo>
                      <a:pt x="0" y="0"/>
                    </a:lnTo>
                  </a:path>
                </a:pathLst>
              </a:custGeom>
              <a:ln w="9573" cap="flat">
                <a:solidFill>
                  <a:srgbClr val="787878"/>
                </a:solidFill>
                <a:prstDash val="solid"/>
                <a:miter/>
              </a:ln>
            </p:spPr>
            <p:txBody>
              <a:bodyPr rtlCol="0" anchor="ctr"/>
              <a:lstStyle/>
              <a:p>
                <a:endParaRPr lang="zh-CN" altLang="en-US" sz="4400"/>
              </a:p>
            </p:txBody>
          </p:sp>
          <p:sp>
            <p:nvSpPr>
              <p:cNvPr id="208" name="任意多边形: 形状 9011">
                <a:extLst>
                  <a:ext uri="{FF2B5EF4-FFF2-40B4-BE49-F238E27FC236}">
                    <a16:creationId xmlns:a16="http://schemas.microsoft.com/office/drawing/2014/main" id="{27DFA7BA-83C3-311C-BC14-F1C380737B56}"/>
                  </a:ext>
                </a:extLst>
              </p:cNvPr>
              <p:cNvSpPr/>
              <p:nvPr/>
            </p:nvSpPr>
            <p:spPr>
              <a:xfrm>
                <a:off x="5493662" y="2362252"/>
                <a:ext cx="31605" cy="3830"/>
              </a:xfrm>
              <a:custGeom>
                <a:avLst/>
                <a:gdLst>
                  <a:gd name="connsiteX0" fmla="*/ 31605 w 31605"/>
                  <a:gd name="connsiteY0" fmla="*/ 0 h 3830"/>
                  <a:gd name="connsiteX1" fmla="*/ 0 w 31605"/>
                  <a:gd name="connsiteY1" fmla="*/ 3831 h 3830"/>
                </a:gdLst>
                <a:ahLst/>
                <a:cxnLst>
                  <a:cxn ang="0">
                    <a:pos x="connsiteX0" y="connsiteY0"/>
                  </a:cxn>
                  <a:cxn ang="0">
                    <a:pos x="connsiteX1" y="connsiteY1"/>
                  </a:cxn>
                </a:cxnLst>
                <a:rect l="l" t="t" r="r" b="b"/>
                <a:pathLst>
                  <a:path w="31605" h="3830">
                    <a:moveTo>
                      <a:pt x="31605" y="0"/>
                    </a:moveTo>
                    <a:lnTo>
                      <a:pt x="0" y="3831"/>
                    </a:lnTo>
                  </a:path>
                </a:pathLst>
              </a:custGeom>
              <a:ln w="9573" cap="flat">
                <a:solidFill>
                  <a:srgbClr val="787878"/>
                </a:solidFill>
                <a:prstDash val="solid"/>
                <a:miter/>
              </a:ln>
            </p:spPr>
            <p:txBody>
              <a:bodyPr rtlCol="0" anchor="ctr"/>
              <a:lstStyle/>
              <a:p>
                <a:endParaRPr lang="zh-CN" altLang="en-US" sz="4400"/>
              </a:p>
            </p:txBody>
          </p:sp>
          <p:sp>
            <p:nvSpPr>
              <p:cNvPr id="209" name="任意多边形: 形状 9012">
                <a:extLst>
                  <a:ext uri="{FF2B5EF4-FFF2-40B4-BE49-F238E27FC236}">
                    <a16:creationId xmlns:a16="http://schemas.microsoft.com/office/drawing/2014/main" id="{BFC378C4-552A-6F5E-DE84-C63B99522848}"/>
                  </a:ext>
                </a:extLst>
              </p:cNvPr>
              <p:cNvSpPr/>
              <p:nvPr/>
            </p:nvSpPr>
            <p:spPr>
              <a:xfrm>
                <a:off x="5464930" y="2366083"/>
                <a:ext cx="28732" cy="10535"/>
              </a:xfrm>
              <a:custGeom>
                <a:avLst/>
                <a:gdLst>
                  <a:gd name="connsiteX0" fmla="*/ 28732 w 28732"/>
                  <a:gd name="connsiteY0" fmla="*/ 0 h 10535"/>
                  <a:gd name="connsiteX1" fmla="*/ 0 w 28732"/>
                  <a:gd name="connsiteY1" fmla="*/ 10535 h 10535"/>
                </a:gdLst>
                <a:ahLst/>
                <a:cxnLst>
                  <a:cxn ang="0">
                    <a:pos x="connsiteX0" y="connsiteY0"/>
                  </a:cxn>
                  <a:cxn ang="0">
                    <a:pos x="connsiteX1" y="connsiteY1"/>
                  </a:cxn>
                </a:cxnLst>
                <a:rect l="l" t="t" r="r" b="b"/>
                <a:pathLst>
                  <a:path w="28732" h="10535">
                    <a:moveTo>
                      <a:pt x="28732" y="0"/>
                    </a:moveTo>
                    <a:lnTo>
                      <a:pt x="0" y="10535"/>
                    </a:lnTo>
                  </a:path>
                </a:pathLst>
              </a:custGeom>
              <a:ln w="9573" cap="flat">
                <a:solidFill>
                  <a:srgbClr val="787878"/>
                </a:solidFill>
                <a:prstDash val="solid"/>
                <a:miter/>
              </a:ln>
            </p:spPr>
            <p:txBody>
              <a:bodyPr rtlCol="0" anchor="ctr"/>
              <a:lstStyle/>
              <a:p>
                <a:endParaRPr lang="zh-CN" altLang="en-US" sz="4400"/>
              </a:p>
            </p:txBody>
          </p:sp>
          <p:sp>
            <p:nvSpPr>
              <p:cNvPr id="210" name="任意多边形: 形状 9013">
                <a:extLst>
                  <a:ext uri="{FF2B5EF4-FFF2-40B4-BE49-F238E27FC236}">
                    <a16:creationId xmlns:a16="http://schemas.microsoft.com/office/drawing/2014/main" id="{24EE4F4C-6ADC-56BB-A740-2A116EDD11AC}"/>
                  </a:ext>
                </a:extLst>
              </p:cNvPr>
              <p:cNvSpPr/>
              <p:nvPr/>
            </p:nvSpPr>
            <p:spPr>
              <a:xfrm>
                <a:off x="5438113" y="2376618"/>
                <a:ext cx="26816" cy="16281"/>
              </a:xfrm>
              <a:custGeom>
                <a:avLst/>
                <a:gdLst>
                  <a:gd name="connsiteX0" fmla="*/ 26817 w 26816"/>
                  <a:gd name="connsiteY0" fmla="*/ 0 h 16281"/>
                  <a:gd name="connsiteX1" fmla="*/ 0 w 26816"/>
                  <a:gd name="connsiteY1" fmla="*/ 16282 h 16281"/>
                </a:gdLst>
                <a:ahLst/>
                <a:cxnLst>
                  <a:cxn ang="0">
                    <a:pos x="connsiteX0" y="connsiteY0"/>
                  </a:cxn>
                  <a:cxn ang="0">
                    <a:pos x="connsiteX1" y="connsiteY1"/>
                  </a:cxn>
                </a:cxnLst>
                <a:rect l="l" t="t" r="r" b="b"/>
                <a:pathLst>
                  <a:path w="26816" h="16281">
                    <a:moveTo>
                      <a:pt x="26817"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211" name="任意多边形: 形状 9014">
                <a:extLst>
                  <a:ext uri="{FF2B5EF4-FFF2-40B4-BE49-F238E27FC236}">
                    <a16:creationId xmlns:a16="http://schemas.microsoft.com/office/drawing/2014/main" id="{4058E191-6319-BF36-ECA5-16325E9688F2}"/>
                  </a:ext>
                </a:extLst>
              </p:cNvPr>
              <p:cNvSpPr/>
              <p:nvPr/>
            </p:nvSpPr>
            <p:spPr>
              <a:xfrm>
                <a:off x="5413212" y="2392900"/>
                <a:ext cx="24901" cy="20112"/>
              </a:xfrm>
              <a:custGeom>
                <a:avLst/>
                <a:gdLst>
                  <a:gd name="connsiteX0" fmla="*/ 24901 w 24901"/>
                  <a:gd name="connsiteY0" fmla="*/ 0 h 20112"/>
                  <a:gd name="connsiteX1" fmla="*/ 0 w 24901"/>
                  <a:gd name="connsiteY1" fmla="*/ 20112 h 20112"/>
                </a:gdLst>
                <a:ahLst/>
                <a:cxnLst>
                  <a:cxn ang="0">
                    <a:pos x="connsiteX0" y="connsiteY0"/>
                  </a:cxn>
                  <a:cxn ang="0">
                    <a:pos x="connsiteX1" y="connsiteY1"/>
                  </a:cxn>
                </a:cxnLst>
                <a:rect l="l" t="t" r="r" b="b"/>
                <a:pathLst>
                  <a:path w="24901" h="20112">
                    <a:moveTo>
                      <a:pt x="24901"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212" name="任意多边形: 形状 9015">
                <a:extLst>
                  <a:ext uri="{FF2B5EF4-FFF2-40B4-BE49-F238E27FC236}">
                    <a16:creationId xmlns:a16="http://schemas.microsoft.com/office/drawing/2014/main" id="{D00D5485-2E48-19E8-DF29-FE9CF24F54CA}"/>
                  </a:ext>
                </a:extLst>
              </p:cNvPr>
              <p:cNvSpPr/>
              <p:nvPr/>
            </p:nvSpPr>
            <p:spPr>
              <a:xfrm>
                <a:off x="5391184" y="2413012"/>
                <a:ext cx="22027" cy="22027"/>
              </a:xfrm>
              <a:custGeom>
                <a:avLst/>
                <a:gdLst>
                  <a:gd name="connsiteX0" fmla="*/ 22028 w 22027"/>
                  <a:gd name="connsiteY0" fmla="*/ 0 h 22027"/>
                  <a:gd name="connsiteX1" fmla="*/ 0 w 22027"/>
                  <a:gd name="connsiteY1" fmla="*/ 22028 h 22027"/>
                </a:gdLst>
                <a:ahLst/>
                <a:cxnLst>
                  <a:cxn ang="0">
                    <a:pos x="connsiteX0" y="connsiteY0"/>
                  </a:cxn>
                  <a:cxn ang="0">
                    <a:pos x="connsiteX1" y="connsiteY1"/>
                  </a:cxn>
                </a:cxnLst>
                <a:rect l="l" t="t" r="r" b="b"/>
                <a:pathLst>
                  <a:path w="22027" h="22027">
                    <a:moveTo>
                      <a:pt x="22028" y="0"/>
                    </a:moveTo>
                    <a:lnTo>
                      <a:pt x="0" y="22028"/>
                    </a:lnTo>
                  </a:path>
                </a:pathLst>
              </a:custGeom>
              <a:ln w="9573" cap="flat">
                <a:solidFill>
                  <a:srgbClr val="787878"/>
                </a:solidFill>
                <a:prstDash val="solid"/>
                <a:miter/>
              </a:ln>
            </p:spPr>
            <p:txBody>
              <a:bodyPr rtlCol="0" anchor="ctr"/>
              <a:lstStyle/>
              <a:p>
                <a:endParaRPr lang="zh-CN" altLang="en-US" sz="4400"/>
              </a:p>
            </p:txBody>
          </p:sp>
          <p:sp>
            <p:nvSpPr>
              <p:cNvPr id="213" name="任意多边形: 形状 9016">
                <a:extLst>
                  <a:ext uri="{FF2B5EF4-FFF2-40B4-BE49-F238E27FC236}">
                    <a16:creationId xmlns:a16="http://schemas.microsoft.com/office/drawing/2014/main" id="{3FC1E45E-EC99-FD78-F736-5CF8A47DC2C8}"/>
                  </a:ext>
                </a:extLst>
              </p:cNvPr>
              <p:cNvSpPr/>
              <p:nvPr/>
            </p:nvSpPr>
            <p:spPr>
              <a:xfrm>
                <a:off x="5372029" y="2435040"/>
                <a:ext cx="19154" cy="25858"/>
              </a:xfrm>
              <a:custGeom>
                <a:avLst/>
                <a:gdLst>
                  <a:gd name="connsiteX0" fmla="*/ 19155 w 19154"/>
                  <a:gd name="connsiteY0" fmla="*/ 0 h 25858"/>
                  <a:gd name="connsiteX1" fmla="*/ 0 w 19154"/>
                  <a:gd name="connsiteY1" fmla="*/ 25859 h 25858"/>
                </a:gdLst>
                <a:ahLst/>
                <a:cxnLst>
                  <a:cxn ang="0">
                    <a:pos x="connsiteX0" y="connsiteY0"/>
                  </a:cxn>
                  <a:cxn ang="0">
                    <a:pos x="connsiteX1" y="connsiteY1"/>
                  </a:cxn>
                </a:cxnLst>
                <a:rect l="l" t="t" r="r" b="b"/>
                <a:pathLst>
                  <a:path w="19154" h="25858">
                    <a:moveTo>
                      <a:pt x="19155"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214" name="任意多边形: 形状 9017">
                <a:extLst>
                  <a:ext uri="{FF2B5EF4-FFF2-40B4-BE49-F238E27FC236}">
                    <a16:creationId xmlns:a16="http://schemas.microsoft.com/office/drawing/2014/main" id="{2D7AC4C3-CA6E-D13A-3413-560C645BD6BE}"/>
                  </a:ext>
                </a:extLst>
              </p:cNvPr>
              <p:cNvSpPr/>
              <p:nvPr/>
            </p:nvSpPr>
            <p:spPr>
              <a:xfrm>
                <a:off x="5354790" y="2460899"/>
                <a:ext cx="17239" cy="26816"/>
              </a:xfrm>
              <a:custGeom>
                <a:avLst/>
                <a:gdLst>
                  <a:gd name="connsiteX0" fmla="*/ 17239 w 17239"/>
                  <a:gd name="connsiteY0" fmla="*/ 0 h 26816"/>
                  <a:gd name="connsiteX1" fmla="*/ 0 w 17239"/>
                  <a:gd name="connsiteY1" fmla="*/ 26817 h 26816"/>
                </a:gdLst>
                <a:ahLst/>
                <a:cxnLst>
                  <a:cxn ang="0">
                    <a:pos x="connsiteX0" y="connsiteY0"/>
                  </a:cxn>
                  <a:cxn ang="0">
                    <a:pos x="connsiteX1" y="connsiteY1"/>
                  </a:cxn>
                </a:cxnLst>
                <a:rect l="l" t="t" r="r" b="b"/>
                <a:pathLst>
                  <a:path w="17239" h="26816">
                    <a:moveTo>
                      <a:pt x="17239"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215" name="任意多边形: 形状 9018">
                <a:extLst>
                  <a:ext uri="{FF2B5EF4-FFF2-40B4-BE49-F238E27FC236}">
                    <a16:creationId xmlns:a16="http://schemas.microsoft.com/office/drawing/2014/main" id="{D85F4452-E859-D39A-B832-CCD40D9B703A}"/>
                  </a:ext>
                </a:extLst>
              </p:cNvPr>
              <p:cNvSpPr/>
              <p:nvPr/>
            </p:nvSpPr>
            <p:spPr>
              <a:xfrm>
                <a:off x="5334677" y="2487716"/>
                <a:ext cx="20112" cy="24901"/>
              </a:xfrm>
              <a:custGeom>
                <a:avLst/>
                <a:gdLst>
                  <a:gd name="connsiteX0" fmla="*/ 20112 w 20112"/>
                  <a:gd name="connsiteY0" fmla="*/ 0 h 24901"/>
                  <a:gd name="connsiteX1" fmla="*/ 0 w 20112"/>
                  <a:gd name="connsiteY1" fmla="*/ 24901 h 24901"/>
                </a:gdLst>
                <a:ahLst/>
                <a:cxnLst>
                  <a:cxn ang="0">
                    <a:pos x="connsiteX0" y="connsiteY0"/>
                  </a:cxn>
                  <a:cxn ang="0">
                    <a:pos x="connsiteX1" y="connsiteY1"/>
                  </a:cxn>
                </a:cxnLst>
                <a:rect l="l" t="t" r="r" b="b"/>
                <a:pathLst>
                  <a:path w="20112" h="24901">
                    <a:moveTo>
                      <a:pt x="20112" y="0"/>
                    </a:moveTo>
                    <a:lnTo>
                      <a:pt x="0" y="24901"/>
                    </a:lnTo>
                  </a:path>
                </a:pathLst>
              </a:custGeom>
              <a:ln w="9573" cap="flat">
                <a:solidFill>
                  <a:srgbClr val="787878"/>
                </a:solidFill>
                <a:prstDash val="solid"/>
                <a:miter/>
              </a:ln>
            </p:spPr>
            <p:txBody>
              <a:bodyPr rtlCol="0" anchor="ctr"/>
              <a:lstStyle/>
              <a:p>
                <a:endParaRPr lang="zh-CN" altLang="en-US" sz="4400"/>
              </a:p>
            </p:txBody>
          </p:sp>
          <p:sp>
            <p:nvSpPr>
              <p:cNvPr id="216" name="任意多边形: 形状 9019">
                <a:extLst>
                  <a:ext uri="{FF2B5EF4-FFF2-40B4-BE49-F238E27FC236}">
                    <a16:creationId xmlns:a16="http://schemas.microsoft.com/office/drawing/2014/main" id="{733876DC-D9AF-8413-3E1E-6CE1036D924A}"/>
                  </a:ext>
                </a:extLst>
              </p:cNvPr>
              <p:cNvSpPr/>
              <p:nvPr/>
            </p:nvSpPr>
            <p:spPr>
              <a:xfrm>
                <a:off x="5308818" y="2512617"/>
                <a:ext cx="25858" cy="19154"/>
              </a:xfrm>
              <a:custGeom>
                <a:avLst/>
                <a:gdLst>
                  <a:gd name="connsiteX0" fmla="*/ 25859 w 25858"/>
                  <a:gd name="connsiteY0" fmla="*/ 0 h 19154"/>
                  <a:gd name="connsiteX1" fmla="*/ 0 w 25858"/>
                  <a:gd name="connsiteY1" fmla="*/ 19155 h 19154"/>
                </a:gdLst>
                <a:ahLst/>
                <a:cxnLst>
                  <a:cxn ang="0">
                    <a:pos x="connsiteX0" y="connsiteY0"/>
                  </a:cxn>
                  <a:cxn ang="0">
                    <a:pos x="connsiteX1" y="connsiteY1"/>
                  </a:cxn>
                </a:cxnLst>
                <a:rect l="l" t="t" r="r" b="b"/>
                <a:pathLst>
                  <a:path w="25858" h="19154">
                    <a:moveTo>
                      <a:pt x="25859"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217" name="任意多边形: 形状 9020">
                <a:extLst>
                  <a:ext uri="{FF2B5EF4-FFF2-40B4-BE49-F238E27FC236}">
                    <a16:creationId xmlns:a16="http://schemas.microsoft.com/office/drawing/2014/main" id="{1A4369B6-A31B-2F36-481B-6FCF2CE46D48}"/>
                  </a:ext>
                </a:extLst>
              </p:cNvPr>
              <p:cNvSpPr/>
              <p:nvPr/>
            </p:nvSpPr>
            <p:spPr>
              <a:xfrm>
                <a:off x="5282959" y="2531772"/>
                <a:ext cx="25858" cy="18197"/>
              </a:xfrm>
              <a:custGeom>
                <a:avLst/>
                <a:gdLst>
                  <a:gd name="connsiteX0" fmla="*/ 25859 w 25858"/>
                  <a:gd name="connsiteY0" fmla="*/ 0 h 18197"/>
                  <a:gd name="connsiteX1" fmla="*/ 0 w 25858"/>
                  <a:gd name="connsiteY1" fmla="*/ 18197 h 18197"/>
                </a:gdLst>
                <a:ahLst/>
                <a:cxnLst>
                  <a:cxn ang="0">
                    <a:pos x="connsiteX0" y="connsiteY0"/>
                  </a:cxn>
                  <a:cxn ang="0">
                    <a:pos x="connsiteX1" y="connsiteY1"/>
                  </a:cxn>
                </a:cxnLst>
                <a:rect l="l" t="t" r="r" b="b"/>
                <a:pathLst>
                  <a:path w="25858" h="18197">
                    <a:moveTo>
                      <a:pt x="25859" y="0"/>
                    </a:moveTo>
                    <a:lnTo>
                      <a:pt x="0" y="18197"/>
                    </a:lnTo>
                  </a:path>
                </a:pathLst>
              </a:custGeom>
              <a:ln w="9573" cap="flat">
                <a:solidFill>
                  <a:srgbClr val="787878"/>
                </a:solidFill>
                <a:prstDash val="solid"/>
                <a:miter/>
              </a:ln>
            </p:spPr>
            <p:txBody>
              <a:bodyPr rtlCol="0" anchor="ctr"/>
              <a:lstStyle/>
              <a:p>
                <a:endParaRPr lang="zh-CN" altLang="en-US" sz="4400"/>
              </a:p>
            </p:txBody>
          </p:sp>
          <p:sp>
            <p:nvSpPr>
              <p:cNvPr id="218" name="任意多边形: 形状 9021">
                <a:extLst>
                  <a:ext uri="{FF2B5EF4-FFF2-40B4-BE49-F238E27FC236}">
                    <a16:creationId xmlns:a16="http://schemas.microsoft.com/office/drawing/2014/main" id="{9DE02C77-4FB5-18EF-7095-AA2F213C5B57}"/>
                  </a:ext>
                </a:extLst>
              </p:cNvPr>
              <p:cNvSpPr/>
              <p:nvPr/>
            </p:nvSpPr>
            <p:spPr>
              <a:xfrm>
                <a:off x="5258058" y="2549969"/>
                <a:ext cx="24901" cy="21070"/>
              </a:xfrm>
              <a:custGeom>
                <a:avLst/>
                <a:gdLst>
                  <a:gd name="connsiteX0" fmla="*/ 24901 w 24901"/>
                  <a:gd name="connsiteY0" fmla="*/ 0 h 21070"/>
                  <a:gd name="connsiteX1" fmla="*/ 0 w 24901"/>
                  <a:gd name="connsiteY1" fmla="*/ 21070 h 21070"/>
                </a:gdLst>
                <a:ahLst/>
                <a:cxnLst>
                  <a:cxn ang="0">
                    <a:pos x="connsiteX0" y="connsiteY0"/>
                  </a:cxn>
                  <a:cxn ang="0">
                    <a:pos x="connsiteX1" y="connsiteY1"/>
                  </a:cxn>
                </a:cxnLst>
                <a:rect l="l" t="t" r="r" b="b"/>
                <a:pathLst>
                  <a:path w="24901" h="21070">
                    <a:moveTo>
                      <a:pt x="24901"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219" name="任意多边形: 形状 9022">
                <a:extLst>
                  <a:ext uri="{FF2B5EF4-FFF2-40B4-BE49-F238E27FC236}">
                    <a16:creationId xmlns:a16="http://schemas.microsoft.com/office/drawing/2014/main" id="{E8E00784-5C82-04A1-2FBF-D6D68156CA97}"/>
                  </a:ext>
                </a:extLst>
              </p:cNvPr>
              <p:cNvSpPr/>
              <p:nvPr/>
            </p:nvSpPr>
            <p:spPr>
              <a:xfrm>
                <a:off x="5237946" y="2571039"/>
                <a:ext cx="20112" cy="24901"/>
              </a:xfrm>
              <a:custGeom>
                <a:avLst/>
                <a:gdLst>
                  <a:gd name="connsiteX0" fmla="*/ 20113 w 20112"/>
                  <a:gd name="connsiteY0" fmla="*/ 0 h 24901"/>
                  <a:gd name="connsiteX1" fmla="*/ 0 w 20112"/>
                  <a:gd name="connsiteY1" fmla="*/ 24901 h 24901"/>
                </a:gdLst>
                <a:ahLst/>
                <a:cxnLst>
                  <a:cxn ang="0">
                    <a:pos x="connsiteX0" y="connsiteY0"/>
                  </a:cxn>
                  <a:cxn ang="0">
                    <a:pos x="connsiteX1" y="connsiteY1"/>
                  </a:cxn>
                </a:cxnLst>
                <a:rect l="l" t="t" r="r" b="b"/>
                <a:pathLst>
                  <a:path w="20112" h="24901">
                    <a:moveTo>
                      <a:pt x="20113" y="0"/>
                    </a:moveTo>
                    <a:lnTo>
                      <a:pt x="0" y="24901"/>
                    </a:lnTo>
                  </a:path>
                </a:pathLst>
              </a:custGeom>
              <a:ln w="9573" cap="flat">
                <a:solidFill>
                  <a:srgbClr val="787878"/>
                </a:solidFill>
                <a:prstDash val="solid"/>
                <a:miter/>
              </a:ln>
            </p:spPr>
            <p:txBody>
              <a:bodyPr rtlCol="0" anchor="ctr"/>
              <a:lstStyle/>
              <a:p>
                <a:endParaRPr lang="zh-CN" altLang="en-US" sz="4400"/>
              </a:p>
            </p:txBody>
          </p:sp>
          <p:sp>
            <p:nvSpPr>
              <p:cNvPr id="220" name="任意多边形: 形状 9023">
                <a:extLst>
                  <a:ext uri="{FF2B5EF4-FFF2-40B4-BE49-F238E27FC236}">
                    <a16:creationId xmlns:a16="http://schemas.microsoft.com/office/drawing/2014/main" id="{515552A5-62D4-F95B-C152-ED1D56DF7399}"/>
                  </a:ext>
                </a:extLst>
              </p:cNvPr>
              <p:cNvSpPr/>
              <p:nvPr/>
            </p:nvSpPr>
            <p:spPr>
              <a:xfrm>
                <a:off x="5224537" y="2595940"/>
                <a:ext cx="13408" cy="27774"/>
              </a:xfrm>
              <a:custGeom>
                <a:avLst/>
                <a:gdLst>
                  <a:gd name="connsiteX0" fmla="*/ 13408 w 13408"/>
                  <a:gd name="connsiteY0" fmla="*/ 0 h 27774"/>
                  <a:gd name="connsiteX1" fmla="*/ 0 w 13408"/>
                  <a:gd name="connsiteY1" fmla="*/ 27774 h 27774"/>
                </a:gdLst>
                <a:ahLst/>
                <a:cxnLst>
                  <a:cxn ang="0">
                    <a:pos x="connsiteX0" y="connsiteY0"/>
                  </a:cxn>
                  <a:cxn ang="0">
                    <a:pos x="connsiteX1" y="connsiteY1"/>
                  </a:cxn>
                </a:cxnLst>
                <a:rect l="l" t="t" r="r" b="b"/>
                <a:pathLst>
                  <a:path w="13408" h="27774">
                    <a:moveTo>
                      <a:pt x="13408"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221" name="任意多边形: 形状 9024">
                <a:extLst>
                  <a:ext uri="{FF2B5EF4-FFF2-40B4-BE49-F238E27FC236}">
                    <a16:creationId xmlns:a16="http://schemas.microsoft.com/office/drawing/2014/main" id="{DE2748AA-9013-8C16-412A-806A5F801DEF}"/>
                  </a:ext>
                </a:extLst>
              </p:cNvPr>
              <p:cNvSpPr/>
              <p:nvPr/>
            </p:nvSpPr>
            <p:spPr>
              <a:xfrm>
                <a:off x="5216876" y="2623714"/>
                <a:ext cx="7661" cy="30647"/>
              </a:xfrm>
              <a:custGeom>
                <a:avLst/>
                <a:gdLst>
                  <a:gd name="connsiteX0" fmla="*/ 7662 w 7661"/>
                  <a:gd name="connsiteY0" fmla="*/ 0 h 30647"/>
                  <a:gd name="connsiteX1" fmla="*/ 0 w 7661"/>
                  <a:gd name="connsiteY1" fmla="*/ 30648 h 30647"/>
                </a:gdLst>
                <a:ahLst/>
                <a:cxnLst>
                  <a:cxn ang="0">
                    <a:pos x="connsiteX0" y="connsiteY0"/>
                  </a:cxn>
                  <a:cxn ang="0">
                    <a:pos x="connsiteX1" y="connsiteY1"/>
                  </a:cxn>
                </a:cxnLst>
                <a:rect l="l" t="t" r="r" b="b"/>
                <a:pathLst>
                  <a:path w="7661" h="30647">
                    <a:moveTo>
                      <a:pt x="7662"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222" name="任意多边形: 形状 9025">
                <a:extLst>
                  <a:ext uri="{FF2B5EF4-FFF2-40B4-BE49-F238E27FC236}">
                    <a16:creationId xmlns:a16="http://schemas.microsoft.com/office/drawing/2014/main" id="{8B583577-3187-3D10-0E73-766CBCC2F792}"/>
                  </a:ext>
                </a:extLst>
              </p:cNvPr>
              <p:cNvSpPr/>
              <p:nvPr/>
            </p:nvSpPr>
            <p:spPr>
              <a:xfrm>
                <a:off x="5212087" y="2654362"/>
                <a:ext cx="4788" cy="31605"/>
              </a:xfrm>
              <a:custGeom>
                <a:avLst/>
                <a:gdLst>
                  <a:gd name="connsiteX0" fmla="*/ 4789 w 4788"/>
                  <a:gd name="connsiteY0" fmla="*/ 0 h 31605"/>
                  <a:gd name="connsiteX1" fmla="*/ 0 w 4788"/>
                  <a:gd name="connsiteY1" fmla="*/ 31605 h 31605"/>
                </a:gdLst>
                <a:ahLst/>
                <a:cxnLst>
                  <a:cxn ang="0">
                    <a:pos x="connsiteX0" y="connsiteY0"/>
                  </a:cxn>
                  <a:cxn ang="0">
                    <a:pos x="connsiteX1" y="connsiteY1"/>
                  </a:cxn>
                </a:cxnLst>
                <a:rect l="l" t="t" r="r" b="b"/>
                <a:pathLst>
                  <a:path w="4788" h="31605">
                    <a:moveTo>
                      <a:pt x="4789"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223" name="任意多边形: 形状 9026">
                <a:extLst>
                  <a:ext uri="{FF2B5EF4-FFF2-40B4-BE49-F238E27FC236}">
                    <a16:creationId xmlns:a16="http://schemas.microsoft.com/office/drawing/2014/main" id="{8BCFD798-F6B0-D6FC-A7D8-054CD8D56B20}"/>
                  </a:ext>
                </a:extLst>
              </p:cNvPr>
              <p:cNvSpPr/>
              <p:nvPr/>
            </p:nvSpPr>
            <p:spPr>
              <a:xfrm>
                <a:off x="5205383" y="2685967"/>
                <a:ext cx="6704" cy="30647"/>
              </a:xfrm>
              <a:custGeom>
                <a:avLst/>
                <a:gdLst>
                  <a:gd name="connsiteX0" fmla="*/ 6704 w 6704"/>
                  <a:gd name="connsiteY0" fmla="*/ 0 h 30647"/>
                  <a:gd name="connsiteX1" fmla="*/ 0 w 6704"/>
                  <a:gd name="connsiteY1" fmla="*/ 30648 h 30647"/>
                </a:gdLst>
                <a:ahLst/>
                <a:cxnLst>
                  <a:cxn ang="0">
                    <a:pos x="connsiteX0" y="connsiteY0"/>
                  </a:cxn>
                  <a:cxn ang="0">
                    <a:pos x="connsiteX1" y="connsiteY1"/>
                  </a:cxn>
                </a:cxnLst>
                <a:rect l="l" t="t" r="r" b="b"/>
                <a:pathLst>
                  <a:path w="6704" h="30647">
                    <a:moveTo>
                      <a:pt x="6704"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224" name="任意多边形: 形状 9027">
                <a:extLst>
                  <a:ext uri="{FF2B5EF4-FFF2-40B4-BE49-F238E27FC236}">
                    <a16:creationId xmlns:a16="http://schemas.microsoft.com/office/drawing/2014/main" id="{C7A47D72-9A66-B2DF-57FC-9E48D0F6B545}"/>
                  </a:ext>
                </a:extLst>
              </p:cNvPr>
              <p:cNvSpPr/>
              <p:nvPr/>
            </p:nvSpPr>
            <p:spPr>
              <a:xfrm>
                <a:off x="5191017" y="2716615"/>
                <a:ext cx="14366" cy="26816"/>
              </a:xfrm>
              <a:custGeom>
                <a:avLst/>
                <a:gdLst>
                  <a:gd name="connsiteX0" fmla="*/ 14366 w 14366"/>
                  <a:gd name="connsiteY0" fmla="*/ 0 h 26816"/>
                  <a:gd name="connsiteX1" fmla="*/ 0 w 14366"/>
                  <a:gd name="connsiteY1" fmla="*/ 26817 h 26816"/>
                </a:gdLst>
                <a:ahLst/>
                <a:cxnLst>
                  <a:cxn ang="0">
                    <a:pos x="connsiteX0" y="connsiteY0"/>
                  </a:cxn>
                  <a:cxn ang="0">
                    <a:pos x="connsiteX1" y="connsiteY1"/>
                  </a:cxn>
                </a:cxnLst>
                <a:rect l="l" t="t" r="r" b="b"/>
                <a:pathLst>
                  <a:path w="14366" h="26816">
                    <a:moveTo>
                      <a:pt x="14366"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225" name="任意多边形: 形状 9028">
                <a:extLst>
                  <a:ext uri="{FF2B5EF4-FFF2-40B4-BE49-F238E27FC236}">
                    <a16:creationId xmlns:a16="http://schemas.microsoft.com/office/drawing/2014/main" id="{5F2FBE18-FC4D-D61C-FFEB-6D230CFEE2EF}"/>
                  </a:ext>
                </a:extLst>
              </p:cNvPr>
              <p:cNvSpPr/>
              <p:nvPr/>
            </p:nvSpPr>
            <p:spPr>
              <a:xfrm>
                <a:off x="5180481" y="2743432"/>
                <a:ext cx="10535" cy="26816"/>
              </a:xfrm>
              <a:custGeom>
                <a:avLst/>
                <a:gdLst>
                  <a:gd name="connsiteX0" fmla="*/ 10535 w 10535"/>
                  <a:gd name="connsiteY0" fmla="*/ 0 h 26816"/>
                  <a:gd name="connsiteX1" fmla="*/ 0 w 10535"/>
                  <a:gd name="connsiteY1" fmla="*/ 26817 h 26816"/>
                </a:gdLst>
                <a:ahLst/>
                <a:cxnLst>
                  <a:cxn ang="0">
                    <a:pos x="connsiteX0" y="connsiteY0"/>
                  </a:cxn>
                  <a:cxn ang="0">
                    <a:pos x="connsiteX1" y="connsiteY1"/>
                  </a:cxn>
                </a:cxnLst>
                <a:rect l="l" t="t" r="r" b="b"/>
                <a:pathLst>
                  <a:path w="10535" h="26816">
                    <a:moveTo>
                      <a:pt x="10535"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226" name="任意多边形: 形状 9029">
                <a:extLst>
                  <a:ext uri="{FF2B5EF4-FFF2-40B4-BE49-F238E27FC236}">
                    <a16:creationId xmlns:a16="http://schemas.microsoft.com/office/drawing/2014/main" id="{7B9FDBBD-0BF7-270E-3244-52469A271B6D}"/>
                  </a:ext>
                </a:extLst>
              </p:cNvPr>
              <p:cNvSpPr/>
              <p:nvPr/>
            </p:nvSpPr>
            <p:spPr>
              <a:xfrm>
                <a:off x="5177608" y="2770248"/>
                <a:ext cx="2873" cy="27774"/>
              </a:xfrm>
              <a:custGeom>
                <a:avLst/>
                <a:gdLst>
                  <a:gd name="connsiteX0" fmla="*/ 2873 w 2873"/>
                  <a:gd name="connsiteY0" fmla="*/ 0 h 27774"/>
                  <a:gd name="connsiteX1" fmla="*/ 0 w 2873"/>
                  <a:gd name="connsiteY1" fmla="*/ 27774 h 27774"/>
                </a:gdLst>
                <a:ahLst/>
                <a:cxnLst>
                  <a:cxn ang="0">
                    <a:pos x="connsiteX0" y="connsiteY0"/>
                  </a:cxn>
                  <a:cxn ang="0">
                    <a:pos x="connsiteX1" y="connsiteY1"/>
                  </a:cxn>
                </a:cxnLst>
                <a:rect l="l" t="t" r="r" b="b"/>
                <a:pathLst>
                  <a:path w="2873" h="27774">
                    <a:moveTo>
                      <a:pt x="2873"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227" name="任意多边形: 形状 9030">
                <a:extLst>
                  <a:ext uri="{FF2B5EF4-FFF2-40B4-BE49-F238E27FC236}">
                    <a16:creationId xmlns:a16="http://schemas.microsoft.com/office/drawing/2014/main" id="{B9324F84-2621-2530-3130-6C338EF9D025}"/>
                  </a:ext>
                </a:extLst>
              </p:cNvPr>
              <p:cNvSpPr/>
              <p:nvPr/>
            </p:nvSpPr>
            <p:spPr>
              <a:xfrm>
                <a:off x="6035741" y="28076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228" name="任意多边形: 形状 9031">
                <a:extLst>
                  <a:ext uri="{FF2B5EF4-FFF2-40B4-BE49-F238E27FC236}">
                    <a16:creationId xmlns:a16="http://schemas.microsoft.com/office/drawing/2014/main" id="{1BB4B6EB-E1B2-28BE-B830-064E32DB9912}"/>
                  </a:ext>
                </a:extLst>
              </p:cNvPr>
              <p:cNvSpPr/>
              <p:nvPr/>
            </p:nvSpPr>
            <p:spPr>
              <a:xfrm>
                <a:off x="5171862" y="27922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229" name="任意多边形: 形状 9032">
                <a:extLst>
                  <a:ext uri="{FF2B5EF4-FFF2-40B4-BE49-F238E27FC236}">
                    <a16:creationId xmlns:a16="http://schemas.microsoft.com/office/drawing/2014/main" id="{A0D4790D-CC15-5235-9FE5-01530FB817CB}"/>
                  </a:ext>
                </a:extLst>
              </p:cNvPr>
              <p:cNvSpPr/>
              <p:nvPr/>
            </p:nvSpPr>
            <p:spPr>
              <a:xfrm>
                <a:off x="5875799" y="274917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0" name="任意多边形: 形状 9033">
                <a:extLst>
                  <a:ext uri="{FF2B5EF4-FFF2-40B4-BE49-F238E27FC236}">
                    <a16:creationId xmlns:a16="http://schemas.microsoft.com/office/drawing/2014/main" id="{D85D9B63-60EB-B164-AEB4-8D0BA5DBCCA0}"/>
                  </a:ext>
                </a:extLst>
              </p:cNvPr>
              <p:cNvSpPr/>
              <p:nvPr/>
            </p:nvSpPr>
            <p:spPr>
              <a:xfrm>
                <a:off x="5890165" y="271948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1" name="任意多边形: 形状 9034">
                <a:extLst>
                  <a:ext uri="{FF2B5EF4-FFF2-40B4-BE49-F238E27FC236}">
                    <a16:creationId xmlns:a16="http://schemas.microsoft.com/office/drawing/2014/main" id="{9EA9B1F6-B763-263E-EAAA-BC9393E74E86}"/>
                  </a:ext>
                </a:extLst>
              </p:cNvPr>
              <p:cNvSpPr/>
              <p:nvPr/>
            </p:nvSpPr>
            <p:spPr>
              <a:xfrm>
                <a:off x="5901658" y="2688840"/>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2" name="任意多边形: 形状 9035">
                <a:extLst>
                  <a:ext uri="{FF2B5EF4-FFF2-40B4-BE49-F238E27FC236}">
                    <a16:creationId xmlns:a16="http://schemas.microsoft.com/office/drawing/2014/main" id="{7F2FFAC0-0A6C-5583-5321-440A131BAAA3}"/>
                  </a:ext>
                </a:extLst>
              </p:cNvPr>
              <p:cNvSpPr/>
              <p:nvPr/>
            </p:nvSpPr>
            <p:spPr>
              <a:xfrm>
                <a:off x="5911235" y="2657235"/>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3" name="任意多边形: 形状 9036">
                <a:extLst>
                  <a:ext uri="{FF2B5EF4-FFF2-40B4-BE49-F238E27FC236}">
                    <a16:creationId xmlns:a16="http://schemas.microsoft.com/office/drawing/2014/main" id="{7C548A0A-1FD4-5671-E5F9-0B5212027090}"/>
                  </a:ext>
                </a:extLst>
              </p:cNvPr>
              <p:cNvSpPr/>
              <p:nvPr/>
            </p:nvSpPr>
            <p:spPr>
              <a:xfrm>
                <a:off x="5921770" y="2639996"/>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4" name="任意多边形: 形状 9037">
                <a:extLst>
                  <a:ext uri="{FF2B5EF4-FFF2-40B4-BE49-F238E27FC236}">
                    <a16:creationId xmlns:a16="http://schemas.microsoft.com/office/drawing/2014/main" id="{E69C8C89-F3F2-6035-B918-0AE8C98F1B29}"/>
                  </a:ext>
                </a:extLst>
              </p:cNvPr>
              <p:cNvSpPr/>
              <p:nvPr/>
            </p:nvSpPr>
            <p:spPr>
              <a:xfrm>
                <a:off x="5939010" y="2645742"/>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5" name="任意多边形: 形状 9038">
                <a:extLst>
                  <a:ext uri="{FF2B5EF4-FFF2-40B4-BE49-F238E27FC236}">
                    <a16:creationId xmlns:a16="http://schemas.microsoft.com/office/drawing/2014/main" id="{4CEE3DA7-DFFF-C766-EC2E-93EF8FFC32D0}"/>
                  </a:ext>
                </a:extLst>
              </p:cNvPr>
              <p:cNvSpPr/>
              <p:nvPr/>
            </p:nvSpPr>
            <p:spPr>
              <a:xfrm>
                <a:off x="5855687" y="2775037"/>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6" name="任意多边形: 形状 9039">
                <a:extLst>
                  <a:ext uri="{FF2B5EF4-FFF2-40B4-BE49-F238E27FC236}">
                    <a16:creationId xmlns:a16="http://schemas.microsoft.com/office/drawing/2014/main" id="{21EE908D-D49C-A8F6-7B1E-B3B5449EE5E1}"/>
                  </a:ext>
                </a:extLst>
              </p:cNvPr>
              <p:cNvSpPr/>
              <p:nvPr/>
            </p:nvSpPr>
            <p:spPr>
              <a:xfrm>
                <a:off x="5605717" y="23430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237" name="任意多边形: 形状 9040">
                <a:extLst>
                  <a:ext uri="{FF2B5EF4-FFF2-40B4-BE49-F238E27FC236}">
                    <a16:creationId xmlns:a16="http://schemas.microsoft.com/office/drawing/2014/main" id="{1B17F014-F474-D8B5-72A0-B40AAE8ACC40}"/>
                  </a:ext>
                </a:extLst>
              </p:cNvPr>
              <p:cNvSpPr/>
              <p:nvPr/>
            </p:nvSpPr>
            <p:spPr>
              <a:xfrm>
                <a:off x="5890165" y="2927317"/>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38" name="任意多边形: 形状 9041">
                <a:extLst>
                  <a:ext uri="{FF2B5EF4-FFF2-40B4-BE49-F238E27FC236}">
                    <a16:creationId xmlns:a16="http://schemas.microsoft.com/office/drawing/2014/main" id="{2EA907C0-29E9-EFFD-2AAA-87AFAD088825}"/>
                  </a:ext>
                </a:extLst>
              </p:cNvPr>
              <p:cNvSpPr/>
              <p:nvPr/>
            </p:nvSpPr>
            <p:spPr>
              <a:xfrm>
                <a:off x="5602844" y="32567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239" name="任意多边形: 形状 9042">
                <a:extLst>
                  <a:ext uri="{FF2B5EF4-FFF2-40B4-BE49-F238E27FC236}">
                    <a16:creationId xmlns:a16="http://schemas.microsoft.com/office/drawing/2014/main" id="{7C958C4E-1F66-C8AE-196D-367040DE2BE4}"/>
                  </a:ext>
                </a:extLst>
              </p:cNvPr>
              <p:cNvSpPr/>
              <p:nvPr/>
            </p:nvSpPr>
            <p:spPr>
              <a:xfrm>
                <a:off x="5865264" y="291007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40" name="任意多边形: 形状 9043">
                <a:extLst>
                  <a:ext uri="{FF2B5EF4-FFF2-40B4-BE49-F238E27FC236}">
                    <a16:creationId xmlns:a16="http://schemas.microsoft.com/office/drawing/2014/main" id="{24A4FC60-B9C6-F00D-A2EB-B1F1FBC9A387}"/>
                  </a:ext>
                </a:extLst>
              </p:cNvPr>
              <p:cNvSpPr/>
              <p:nvPr/>
            </p:nvSpPr>
            <p:spPr>
              <a:xfrm>
                <a:off x="5838447" y="2889965"/>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41" name="任意多边形: 形状 9044">
                <a:extLst>
                  <a:ext uri="{FF2B5EF4-FFF2-40B4-BE49-F238E27FC236}">
                    <a16:creationId xmlns:a16="http://schemas.microsoft.com/office/drawing/2014/main" id="{C9B391BD-E253-9668-3D3D-2371DCA7C735}"/>
                  </a:ext>
                </a:extLst>
              </p:cNvPr>
              <p:cNvSpPr/>
              <p:nvPr/>
            </p:nvSpPr>
            <p:spPr>
              <a:xfrm>
                <a:off x="5809715" y="287176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42" name="任意多边形: 形状 9045">
                <a:extLst>
                  <a:ext uri="{FF2B5EF4-FFF2-40B4-BE49-F238E27FC236}">
                    <a16:creationId xmlns:a16="http://schemas.microsoft.com/office/drawing/2014/main" id="{E3DF48A5-C2CE-F039-D187-F322C0FDAA37}"/>
                  </a:ext>
                </a:extLst>
              </p:cNvPr>
              <p:cNvSpPr/>
              <p:nvPr/>
            </p:nvSpPr>
            <p:spPr>
              <a:xfrm>
                <a:off x="5781941" y="2852614"/>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43" name="任意多边形: 形状 9046">
                <a:extLst>
                  <a:ext uri="{FF2B5EF4-FFF2-40B4-BE49-F238E27FC236}">
                    <a16:creationId xmlns:a16="http://schemas.microsoft.com/office/drawing/2014/main" id="{98F2275B-5B0F-8E0B-8B88-5DC60D6E1FE0}"/>
                  </a:ext>
                </a:extLst>
              </p:cNvPr>
              <p:cNvSpPr/>
              <p:nvPr/>
            </p:nvSpPr>
            <p:spPr>
              <a:xfrm>
                <a:off x="5368198" y="3110245"/>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244" name="任意多边形: 形状 9047">
                <a:extLst>
                  <a:ext uri="{FF2B5EF4-FFF2-40B4-BE49-F238E27FC236}">
                    <a16:creationId xmlns:a16="http://schemas.microsoft.com/office/drawing/2014/main" id="{B7109342-D902-5CEA-2D2D-AC47B9D8D04E}"/>
                  </a:ext>
                </a:extLst>
              </p:cNvPr>
              <p:cNvSpPr/>
              <p:nvPr/>
            </p:nvSpPr>
            <p:spPr>
              <a:xfrm>
                <a:off x="5395972" y="3091090"/>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grpSp>
        <p:grpSp>
          <p:nvGrpSpPr>
            <p:cNvPr id="8" name="图形 2">
              <a:extLst>
                <a:ext uri="{FF2B5EF4-FFF2-40B4-BE49-F238E27FC236}">
                  <a16:creationId xmlns:a16="http://schemas.microsoft.com/office/drawing/2014/main" id="{89C06D60-FA11-B7D5-2D72-B00867E27E2A}"/>
                </a:ext>
              </a:extLst>
            </p:cNvPr>
            <p:cNvGrpSpPr/>
            <p:nvPr/>
          </p:nvGrpSpPr>
          <p:grpSpPr>
            <a:xfrm>
              <a:off x="4735133" y="2792276"/>
              <a:ext cx="878245" cy="926132"/>
              <a:chOff x="4735133" y="2792276"/>
              <a:chExt cx="878245" cy="926132"/>
            </a:xfrm>
          </p:grpSpPr>
          <p:sp>
            <p:nvSpPr>
              <p:cNvPr id="11" name="任意多边形: 形状 9049">
                <a:extLst>
                  <a:ext uri="{FF2B5EF4-FFF2-40B4-BE49-F238E27FC236}">
                    <a16:creationId xmlns:a16="http://schemas.microsoft.com/office/drawing/2014/main" id="{EDF2B667-28F4-5A7F-5300-346EB1AEDAFF}"/>
                  </a:ext>
                </a:extLst>
              </p:cNvPr>
              <p:cNvSpPr/>
              <p:nvPr/>
            </p:nvSpPr>
            <p:spPr>
              <a:xfrm>
                <a:off x="4740880" y="3248159"/>
                <a:ext cx="1915" cy="29689"/>
              </a:xfrm>
              <a:custGeom>
                <a:avLst/>
                <a:gdLst>
                  <a:gd name="connsiteX0" fmla="*/ 1915 w 1915"/>
                  <a:gd name="connsiteY0" fmla="*/ 0 h 29689"/>
                  <a:gd name="connsiteX1" fmla="*/ 0 w 1915"/>
                  <a:gd name="connsiteY1" fmla="*/ 29690 h 29689"/>
                </a:gdLst>
                <a:ahLst/>
                <a:cxnLst>
                  <a:cxn ang="0">
                    <a:pos x="connsiteX0" y="connsiteY0"/>
                  </a:cxn>
                  <a:cxn ang="0">
                    <a:pos x="connsiteX1" y="connsiteY1"/>
                  </a:cxn>
                </a:cxnLst>
                <a:rect l="l" t="t" r="r" b="b"/>
                <a:pathLst>
                  <a:path w="1915" h="29689">
                    <a:moveTo>
                      <a:pt x="1915"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12" name="任意多边形: 形状 9050">
                <a:extLst>
                  <a:ext uri="{FF2B5EF4-FFF2-40B4-BE49-F238E27FC236}">
                    <a16:creationId xmlns:a16="http://schemas.microsoft.com/office/drawing/2014/main" id="{6EED2FC4-2AE7-2A88-4D4E-36D6B209C5B5}"/>
                  </a:ext>
                </a:extLst>
              </p:cNvPr>
              <p:cNvSpPr/>
              <p:nvPr/>
            </p:nvSpPr>
            <p:spPr>
              <a:xfrm>
                <a:off x="4737049" y="3277849"/>
                <a:ext cx="3830" cy="30647"/>
              </a:xfrm>
              <a:custGeom>
                <a:avLst/>
                <a:gdLst>
                  <a:gd name="connsiteX0" fmla="*/ 3831 w 3830"/>
                  <a:gd name="connsiteY0" fmla="*/ 0 h 30647"/>
                  <a:gd name="connsiteX1" fmla="*/ 0 w 3830"/>
                  <a:gd name="connsiteY1" fmla="*/ 30648 h 30647"/>
                </a:gdLst>
                <a:ahLst/>
                <a:cxnLst>
                  <a:cxn ang="0">
                    <a:pos x="connsiteX0" y="connsiteY0"/>
                  </a:cxn>
                  <a:cxn ang="0">
                    <a:pos x="connsiteX1" y="connsiteY1"/>
                  </a:cxn>
                </a:cxnLst>
                <a:rect l="l" t="t" r="r" b="b"/>
                <a:pathLst>
                  <a:path w="3830" h="30647">
                    <a:moveTo>
                      <a:pt x="3831"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13" name="任意多边形: 形状 9051">
                <a:extLst>
                  <a:ext uri="{FF2B5EF4-FFF2-40B4-BE49-F238E27FC236}">
                    <a16:creationId xmlns:a16="http://schemas.microsoft.com/office/drawing/2014/main" id="{162CF20D-9018-0968-3C0C-23D1634CB8E5}"/>
                  </a:ext>
                </a:extLst>
              </p:cNvPr>
              <p:cNvSpPr/>
              <p:nvPr/>
            </p:nvSpPr>
            <p:spPr>
              <a:xfrm>
                <a:off x="4735133" y="3308497"/>
                <a:ext cx="1915" cy="32563"/>
              </a:xfrm>
              <a:custGeom>
                <a:avLst/>
                <a:gdLst>
                  <a:gd name="connsiteX0" fmla="*/ 1915 w 1915"/>
                  <a:gd name="connsiteY0" fmla="*/ 0 h 32563"/>
                  <a:gd name="connsiteX1" fmla="*/ 0 w 1915"/>
                  <a:gd name="connsiteY1" fmla="*/ 32563 h 32563"/>
                </a:gdLst>
                <a:ahLst/>
                <a:cxnLst>
                  <a:cxn ang="0">
                    <a:pos x="connsiteX0" y="connsiteY0"/>
                  </a:cxn>
                  <a:cxn ang="0">
                    <a:pos x="connsiteX1" y="connsiteY1"/>
                  </a:cxn>
                </a:cxnLst>
                <a:rect l="l" t="t" r="r" b="b"/>
                <a:pathLst>
                  <a:path w="1915" h="32563">
                    <a:moveTo>
                      <a:pt x="1915"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14" name="任意多边形: 形状 9052">
                <a:extLst>
                  <a:ext uri="{FF2B5EF4-FFF2-40B4-BE49-F238E27FC236}">
                    <a16:creationId xmlns:a16="http://schemas.microsoft.com/office/drawing/2014/main" id="{B28D92E6-BA19-9E44-0A92-81422D9D0ED1}"/>
                  </a:ext>
                </a:extLst>
              </p:cNvPr>
              <p:cNvSpPr/>
              <p:nvPr/>
            </p:nvSpPr>
            <p:spPr>
              <a:xfrm>
                <a:off x="4735133" y="3341060"/>
                <a:ext cx="3830" cy="33520"/>
              </a:xfrm>
              <a:custGeom>
                <a:avLst/>
                <a:gdLst>
                  <a:gd name="connsiteX0" fmla="*/ 0 w 3830"/>
                  <a:gd name="connsiteY0" fmla="*/ 0 h 33520"/>
                  <a:gd name="connsiteX1" fmla="*/ 3831 w 3830"/>
                  <a:gd name="connsiteY1" fmla="*/ 33521 h 33520"/>
                </a:gdLst>
                <a:ahLst/>
                <a:cxnLst>
                  <a:cxn ang="0">
                    <a:pos x="connsiteX0" y="connsiteY0"/>
                  </a:cxn>
                  <a:cxn ang="0">
                    <a:pos x="connsiteX1" y="connsiteY1"/>
                  </a:cxn>
                </a:cxnLst>
                <a:rect l="l" t="t" r="r" b="b"/>
                <a:pathLst>
                  <a:path w="3830" h="33520">
                    <a:moveTo>
                      <a:pt x="0" y="0"/>
                    </a:moveTo>
                    <a:lnTo>
                      <a:pt x="3831" y="33521"/>
                    </a:lnTo>
                  </a:path>
                </a:pathLst>
              </a:custGeom>
              <a:ln w="9573" cap="flat">
                <a:solidFill>
                  <a:srgbClr val="787878"/>
                </a:solidFill>
                <a:prstDash val="solid"/>
                <a:miter/>
              </a:ln>
            </p:spPr>
            <p:txBody>
              <a:bodyPr rtlCol="0" anchor="ctr"/>
              <a:lstStyle/>
              <a:p>
                <a:endParaRPr lang="zh-CN" altLang="en-US" sz="4400"/>
              </a:p>
            </p:txBody>
          </p:sp>
          <p:sp>
            <p:nvSpPr>
              <p:cNvPr id="15" name="任意多边形: 形状 9053">
                <a:extLst>
                  <a:ext uri="{FF2B5EF4-FFF2-40B4-BE49-F238E27FC236}">
                    <a16:creationId xmlns:a16="http://schemas.microsoft.com/office/drawing/2014/main" id="{1D58AE76-CEC1-C06D-7A84-E65130178024}"/>
                  </a:ext>
                </a:extLst>
              </p:cNvPr>
              <p:cNvSpPr/>
              <p:nvPr/>
            </p:nvSpPr>
            <p:spPr>
              <a:xfrm>
                <a:off x="4738964" y="3374581"/>
                <a:ext cx="6704" cy="31605"/>
              </a:xfrm>
              <a:custGeom>
                <a:avLst/>
                <a:gdLst>
                  <a:gd name="connsiteX0" fmla="*/ 0 w 6704"/>
                  <a:gd name="connsiteY0" fmla="*/ 0 h 31605"/>
                  <a:gd name="connsiteX1" fmla="*/ 6704 w 6704"/>
                  <a:gd name="connsiteY1" fmla="*/ 31605 h 31605"/>
                </a:gdLst>
                <a:ahLst/>
                <a:cxnLst>
                  <a:cxn ang="0">
                    <a:pos x="connsiteX0" y="connsiteY0"/>
                  </a:cxn>
                  <a:cxn ang="0">
                    <a:pos x="connsiteX1" y="connsiteY1"/>
                  </a:cxn>
                </a:cxnLst>
                <a:rect l="l" t="t" r="r" b="b"/>
                <a:pathLst>
                  <a:path w="6704" h="31605">
                    <a:moveTo>
                      <a:pt x="0" y="0"/>
                    </a:moveTo>
                    <a:lnTo>
                      <a:pt x="6704" y="31605"/>
                    </a:lnTo>
                  </a:path>
                </a:pathLst>
              </a:custGeom>
              <a:ln w="9573" cap="flat">
                <a:solidFill>
                  <a:srgbClr val="787878"/>
                </a:solidFill>
                <a:prstDash val="solid"/>
                <a:miter/>
              </a:ln>
            </p:spPr>
            <p:txBody>
              <a:bodyPr rtlCol="0" anchor="ctr"/>
              <a:lstStyle/>
              <a:p>
                <a:endParaRPr lang="zh-CN" altLang="en-US" sz="4400"/>
              </a:p>
            </p:txBody>
          </p:sp>
          <p:sp>
            <p:nvSpPr>
              <p:cNvPr id="16" name="任意多边形: 形状 9054">
                <a:extLst>
                  <a:ext uri="{FF2B5EF4-FFF2-40B4-BE49-F238E27FC236}">
                    <a16:creationId xmlns:a16="http://schemas.microsoft.com/office/drawing/2014/main" id="{8F38AE05-8BA9-943D-F0F5-289B2A3441BD}"/>
                  </a:ext>
                </a:extLst>
              </p:cNvPr>
              <p:cNvSpPr/>
              <p:nvPr/>
            </p:nvSpPr>
            <p:spPr>
              <a:xfrm>
                <a:off x="4745669" y="3406186"/>
                <a:ext cx="7661" cy="32563"/>
              </a:xfrm>
              <a:custGeom>
                <a:avLst/>
                <a:gdLst>
                  <a:gd name="connsiteX0" fmla="*/ 0 w 7661"/>
                  <a:gd name="connsiteY0" fmla="*/ 0 h 32563"/>
                  <a:gd name="connsiteX1" fmla="*/ 7662 w 7661"/>
                  <a:gd name="connsiteY1" fmla="*/ 32563 h 32563"/>
                </a:gdLst>
                <a:ahLst/>
                <a:cxnLst>
                  <a:cxn ang="0">
                    <a:pos x="connsiteX0" y="connsiteY0"/>
                  </a:cxn>
                  <a:cxn ang="0">
                    <a:pos x="connsiteX1" y="connsiteY1"/>
                  </a:cxn>
                </a:cxnLst>
                <a:rect l="l" t="t" r="r" b="b"/>
                <a:pathLst>
                  <a:path w="7661" h="32563">
                    <a:moveTo>
                      <a:pt x="0" y="0"/>
                    </a:moveTo>
                    <a:lnTo>
                      <a:pt x="7662" y="32563"/>
                    </a:lnTo>
                  </a:path>
                </a:pathLst>
              </a:custGeom>
              <a:ln w="9573" cap="flat">
                <a:solidFill>
                  <a:srgbClr val="787878"/>
                </a:solidFill>
                <a:prstDash val="solid"/>
                <a:miter/>
              </a:ln>
            </p:spPr>
            <p:txBody>
              <a:bodyPr rtlCol="0" anchor="ctr"/>
              <a:lstStyle/>
              <a:p>
                <a:endParaRPr lang="zh-CN" altLang="en-US" sz="4400"/>
              </a:p>
            </p:txBody>
          </p:sp>
          <p:sp>
            <p:nvSpPr>
              <p:cNvPr id="17" name="任意多边形: 形状 9055">
                <a:extLst>
                  <a:ext uri="{FF2B5EF4-FFF2-40B4-BE49-F238E27FC236}">
                    <a16:creationId xmlns:a16="http://schemas.microsoft.com/office/drawing/2014/main" id="{0F0E5768-2A3E-8805-DF39-C283F8358CD2}"/>
                  </a:ext>
                </a:extLst>
              </p:cNvPr>
              <p:cNvSpPr/>
              <p:nvPr/>
            </p:nvSpPr>
            <p:spPr>
              <a:xfrm>
                <a:off x="4753330" y="3438749"/>
                <a:ext cx="6704" cy="32563"/>
              </a:xfrm>
              <a:custGeom>
                <a:avLst/>
                <a:gdLst>
                  <a:gd name="connsiteX0" fmla="*/ 0 w 6704"/>
                  <a:gd name="connsiteY0" fmla="*/ 0 h 32563"/>
                  <a:gd name="connsiteX1" fmla="*/ 6704 w 6704"/>
                  <a:gd name="connsiteY1" fmla="*/ 32563 h 32563"/>
                </a:gdLst>
                <a:ahLst/>
                <a:cxnLst>
                  <a:cxn ang="0">
                    <a:pos x="connsiteX0" y="connsiteY0"/>
                  </a:cxn>
                  <a:cxn ang="0">
                    <a:pos x="connsiteX1" y="connsiteY1"/>
                  </a:cxn>
                </a:cxnLst>
                <a:rect l="l" t="t" r="r" b="b"/>
                <a:pathLst>
                  <a:path w="6704" h="32563">
                    <a:moveTo>
                      <a:pt x="0" y="0"/>
                    </a:moveTo>
                    <a:lnTo>
                      <a:pt x="6704" y="32563"/>
                    </a:lnTo>
                  </a:path>
                </a:pathLst>
              </a:custGeom>
              <a:ln w="9573" cap="flat">
                <a:solidFill>
                  <a:srgbClr val="787878"/>
                </a:solidFill>
                <a:prstDash val="solid"/>
                <a:miter/>
              </a:ln>
            </p:spPr>
            <p:txBody>
              <a:bodyPr rtlCol="0" anchor="ctr"/>
              <a:lstStyle/>
              <a:p>
                <a:endParaRPr lang="zh-CN" altLang="en-US" sz="4400"/>
              </a:p>
            </p:txBody>
          </p:sp>
          <p:sp>
            <p:nvSpPr>
              <p:cNvPr id="18" name="任意多边形: 形状 9056">
                <a:extLst>
                  <a:ext uri="{FF2B5EF4-FFF2-40B4-BE49-F238E27FC236}">
                    <a16:creationId xmlns:a16="http://schemas.microsoft.com/office/drawing/2014/main" id="{E680C984-807B-4CE8-3C15-D7321DC6AD17}"/>
                  </a:ext>
                </a:extLst>
              </p:cNvPr>
              <p:cNvSpPr/>
              <p:nvPr/>
            </p:nvSpPr>
            <p:spPr>
              <a:xfrm>
                <a:off x="4760035" y="3471312"/>
                <a:ext cx="7661" cy="31605"/>
              </a:xfrm>
              <a:custGeom>
                <a:avLst/>
                <a:gdLst>
                  <a:gd name="connsiteX0" fmla="*/ 0 w 7661"/>
                  <a:gd name="connsiteY0" fmla="*/ 0 h 31605"/>
                  <a:gd name="connsiteX1" fmla="*/ 7662 w 7661"/>
                  <a:gd name="connsiteY1" fmla="*/ 31605 h 31605"/>
                </a:gdLst>
                <a:ahLst/>
                <a:cxnLst>
                  <a:cxn ang="0">
                    <a:pos x="connsiteX0" y="connsiteY0"/>
                  </a:cxn>
                  <a:cxn ang="0">
                    <a:pos x="connsiteX1" y="connsiteY1"/>
                  </a:cxn>
                </a:cxnLst>
                <a:rect l="l" t="t" r="r" b="b"/>
                <a:pathLst>
                  <a:path w="7661" h="31605">
                    <a:moveTo>
                      <a:pt x="0" y="0"/>
                    </a:moveTo>
                    <a:lnTo>
                      <a:pt x="7662" y="31605"/>
                    </a:lnTo>
                  </a:path>
                </a:pathLst>
              </a:custGeom>
              <a:ln w="9573" cap="flat">
                <a:solidFill>
                  <a:srgbClr val="787878"/>
                </a:solidFill>
                <a:prstDash val="solid"/>
                <a:miter/>
              </a:ln>
            </p:spPr>
            <p:txBody>
              <a:bodyPr rtlCol="0" anchor="ctr"/>
              <a:lstStyle/>
              <a:p>
                <a:endParaRPr lang="zh-CN" altLang="en-US" sz="4400"/>
              </a:p>
            </p:txBody>
          </p:sp>
          <p:sp>
            <p:nvSpPr>
              <p:cNvPr id="19" name="任意多边形: 形状 9057">
                <a:extLst>
                  <a:ext uri="{FF2B5EF4-FFF2-40B4-BE49-F238E27FC236}">
                    <a16:creationId xmlns:a16="http://schemas.microsoft.com/office/drawing/2014/main" id="{8FD28F14-9EEF-D8B1-805A-5CF72C906BF4}"/>
                  </a:ext>
                </a:extLst>
              </p:cNvPr>
              <p:cNvSpPr/>
              <p:nvPr/>
            </p:nvSpPr>
            <p:spPr>
              <a:xfrm>
                <a:off x="4767697" y="3502918"/>
                <a:ext cx="10535" cy="31605"/>
              </a:xfrm>
              <a:custGeom>
                <a:avLst/>
                <a:gdLst>
                  <a:gd name="connsiteX0" fmla="*/ 0 w 10535"/>
                  <a:gd name="connsiteY0" fmla="*/ 0 h 31605"/>
                  <a:gd name="connsiteX1" fmla="*/ 10535 w 10535"/>
                  <a:gd name="connsiteY1" fmla="*/ 31605 h 31605"/>
                </a:gdLst>
                <a:ahLst/>
                <a:cxnLst>
                  <a:cxn ang="0">
                    <a:pos x="connsiteX0" y="connsiteY0"/>
                  </a:cxn>
                  <a:cxn ang="0">
                    <a:pos x="connsiteX1" y="connsiteY1"/>
                  </a:cxn>
                </a:cxnLst>
                <a:rect l="l" t="t" r="r" b="b"/>
                <a:pathLst>
                  <a:path w="10535" h="31605">
                    <a:moveTo>
                      <a:pt x="0" y="0"/>
                    </a:moveTo>
                    <a:lnTo>
                      <a:pt x="10535" y="31605"/>
                    </a:lnTo>
                  </a:path>
                </a:pathLst>
              </a:custGeom>
              <a:ln w="9573" cap="flat">
                <a:solidFill>
                  <a:srgbClr val="787878"/>
                </a:solidFill>
                <a:prstDash val="solid"/>
                <a:miter/>
              </a:ln>
            </p:spPr>
            <p:txBody>
              <a:bodyPr rtlCol="0" anchor="ctr"/>
              <a:lstStyle/>
              <a:p>
                <a:endParaRPr lang="zh-CN" altLang="en-US" sz="4400"/>
              </a:p>
            </p:txBody>
          </p:sp>
          <p:sp>
            <p:nvSpPr>
              <p:cNvPr id="20" name="任意多边形: 形状 9058">
                <a:extLst>
                  <a:ext uri="{FF2B5EF4-FFF2-40B4-BE49-F238E27FC236}">
                    <a16:creationId xmlns:a16="http://schemas.microsoft.com/office/drawing/2014/main" id="{6E17F6EE-E4DC-804D-2824-2E2569BC33B2}"/>
                  </a:ext>
                </a:extLst>
              </p:cNvPr>
              <p:cNvSpPr/>
              <p:nvPr/>
            </p:nvSpPr>
            <p:spPr>
              <a:xfrm>
                <a:off x="4778232" y="3534523"/>
                <a:ext cx="12450" cy="30647"/>
              </a:xfrm>
              <a:custGeom>
                <a:avLst/>
                <a:gdLst>
                  <a:gd name="connsiteX0" fmla="*/ 0 w 12450"/>
                  <a:gd name="connsiteY0" fmla="*/ 0 h 30647"/>
                  <a:gd name="connsiteX1" fmla="*/ 12451 w 12450"/>
                  <a:gd name="connsiteY1" fmla="*/ 30648 h 30647"/>
                </a:gdLst>
                <a:ahLst/>
                <a:cxnLst>
                  <a:cxn ang="0">
                    <a:pos x="connsiteX0" y="connsiteY0"/>
                  </a:cxn>
                  <a:cxn ang="0">
                    <a:pos x="connsiteX1" y="connsiteY1"/>
                  </a:cxn>
                </a:cxnLst>
                <a:rect l="l" t="t" r="r" b="b"/>
                <a:pathLst>
                  <a:path w="12450" h="30647">
                    <a:moveTo>
                      <a:pt x="0" y="0"/>
                    </a:moveTo>
                    <a:lnTo>
                      <a:pt x="12451" y="30648"/>
                    </a:lnTo>
                  </a:path>
                </a:pathLst>
              </a:custGeom>
              <a:ln w="9573" cap="flat">
                <a:solidFill>
                  <a:srgbClr val="787878"/>
                </a:solidFill>
                <a:prstDash val="solid"/>
                <a:miter/>
              </a:ln>
            </p:spPr>
            <p:txBody>
              <a:bodyPr rtlCol="0" anchor="ctr"/>
              <a:lstStyle/>
              <a:p>
                <a:endParaRPr lang="zh-CN" altLang="en-US" sz="4400"/>
              </a:p>
            </p:txBody>
          </p:sp>
          <p:sp>
            <p:nvSpPr>
              <p:cNvPr id="21" name="任意多边形: 形状 9059">
                <a:extLst>
                  <a:ext uri="{FF2B5EF4-FFF2-40B4-BE49-F238E27FC236}">
                    <a16:creationId xmlns:a16="http://schemas.microsoft.com/office/drawing/2014/main" id="{17CB27D4-901D-ACAD-2848-54C8E0DEE61B}"/>
                  </a:ext>
                </a:extLst>
              </p:cNvPr>
              <p:cNvSpPr/>
              <p:nvPr/>
            </p:nvSpPr>
            <p:spPr>
              <a:xfrm>
                <a:off x="4790682" y="3565170"/>
                <a:ext cx="14366" cy="30647"/>
              </a:xfrm>
              <a:custGeom>
                <a:avLst/>
                <a:gdLst>
                  <a:gd name="connsiteX0" fmla="*/ 0 w 14366"/>
                  <a:gd name="connsiteY0" fmla="*/ 0 h 30647"/>
                  <a:gd name="connsiteX1" fmla="*/ 14366 w 14366"/>
                  <a:gd name="connsiteY1" fmla="*/ 30648 h 30647"/>
                </a:gdLst>
                <a:ahLst/>
                <a:cxnLst>
                  <a:cxn ang="0">
                    <a:pos x="connsiteX0" y="connsiteY0"/>
                  </a:cxn>
                  <a:cxn ang="0">
                    <a:pos x="connsiteX1" y="connsiteY1"/>
                  </a:cxn>
                </a:cxnLst>
                <a:rect l="l" t="t" r="r" b="b"/>
                <a:pathLst>
                  <a:path w="14366" h="30647">
                    <a:moveTo>
                      <a:pt x="0" y="0"/>
                    </a:moveTo>
                    <a:lnTo>
                      <a:pt x="14366" y="30648"/>
                    </a:lnTo>
                  </a:path>
                </a:pathLst>
              </a:custGeom>
              <a:ln w="9573" cap="flat">
                <a:solidFill>
                  <a:srgbClr val="787878"/>
                </a:solidFill>
                <a:prstDash val="solid"/>
                <a:miter/>
              </a:ln>
            </p:spPr>
            <p:txBody>
              <a:bodyPr rtlCol="0" anchor="ctr"/>
              <a:lstStyle/>
              <a:p>
                <a:endParaRPr lang="zh-CN" altLang="en-US" sz="4400"/>
              </a:p>
            </p:txBody>
          </p:sp>
          <p:sp>
            <p:nvSpPr>
              <p:cNvPr id="22" name="任意多边形: 形状 9060">
                <a:extLst>
                  <a:ext uri="{FF2B5EF4-FFF2-40B4-BE49-F238E27FC236}">
                    <a16:creationId xmlns:a16="http://schemas.microsoft.com/office/drawing/2014/main" id="{449A93F2-B38B-4CD1-5D0E-70B813673294}"/>
                  </a:ext>
                </a:extLst>
              </p:cNvPr>
              <p:cNvSpPr/>
              <p:nvPr/>
            </p:nvSpPr>
            <p:spPr>
              <a:xfrm>
                <a:off x="4805048" y="3595818"/>
                <a:ext cx="15323" cy="28732"/>
              </a:xfrm>
              <a:custGeom>
                <a:avLst/>
                <a:gdLst>
                  <a:gd name="connsiteX0" fmla="*/ 0 w 15323"/>
                  <a:gd name="connsiteY0" fmla="*/ 0 h 28732"/>
                  <a:gd name="connsiteX1" fmla="*/ 15324 w 15323"/>
                  <a:gd name="connsiteY1" fmla="*/ 28732 h 28732"/>
                </a:gdLst>
                <a:ahLst/>
                <a:cxnLst>
                  <a:cxn ang="0">
                    <a:pos x="connsiteX0" y="connsiteY0"/>
                  </a:cxn>
                  <a:cxn ang="0">
                    <a:pos x="connsiteX1" y="connsiteY1"/>
                  </a:cxn>
                </a:cxnLst>
                <a:rect l="l" t="t" r="r" b="b"/>
                <a:pathLst>
                  <a:path w="15323" h="28732">
                    <a:moveTo>
                      <a:pt x="0" y="0"/>
                    </a:moveTo>
                    <a:lnTo>
                      <a:pt x="15324" y="28732"/>
                    </a:lnTo>
                  </a:path>
                </a:pathLst>
              </a:custGeom>
              <a:ln w="9573" cap="flat">
                <a:solidFill>
                  <a:srgbClr val="787878"/>
                </a:solidFill>
                <a:prstDash val="solid"/>
                <a:miter/>
              </a:ln>
            </p:spPr>
            <p:txBody>
              <a:bodyPr rtlCol="0" anchor="ctr"/>
              <a:lstStyle/>
              <a:p>
                <a:endParaRPr lang="zh-CN" altLang="en-US" sz="4400"/>
              </a:p>
            </p:txBody>
          </p:sp>
          <p:sp>
            <p:nvSpPr>
              <p:cNvPr id="23" name="任意多边形: 形状 9061">
                <a:extLst>
                  <a:ext uri="{FF2B5EF4-FFF2-40B4-BE49-F238E27FC236}">
                    <a16:creationId xmlns:a16="http://schemas.microsoft.com/office/drawing/2014/main" id="{EFB53DB5-6CAF-6B0D-37BE-366AA1FB4207}"/>
                  </a:ext>
                </a:extLst>
              </p:cNvPr>
              <p:cNvSpPr/>
              <p:nvPr/>
            </p:nvSpPr>
            <p:spPr>
              <a:xfrm>
                <a:off x="4820372" y="3624550"/>
                <a:ext cx="18197" cy="27774"/>
              </a:xfrm>
              <a:custGeom>
                <a:avLst/>
                <a:gdLst>
                  <a:gd name="connsiteX0" fmla="*/ 0 w 18197"/>
                  <a:gd name="connsiteY0" fmla="*/ 0 h 27774"/>
                  <a:gd name="connsiteX1" fmla="*/ 18197 w 18197"/>
                  <a:gd name="connsiteY1" fmla="*/ 27774 h 27774"/>
                </a:gdLst>
                <a:ahLst/>
                <a:cxnLst>
                  <a:cxn ang="0">
                    <a:pos x="connsiteX0" y="connsiteY0"/>
                  </a:cxn>
                  <a:cxn ang="0">
                    <a:pos x="connsiteX1" y="connsiteY1"/>
                  </a:cxn>
                </a:cxnLst>
                <a:rect l="l" t="t" r="r" b="b"/>
                <a:pathLst>
                  <a:path w="18197" h="27774">
                    <a:moveTo>
                      <a:pt x="0" y="0"/>
                    </a:moveTo>
                    <a:lnTo>
                      <a:pt x="18197" y="27774"/>
                    </a:lnTo>
                  </a:path>
                </a:pathLst>
              </a:custGeom>
              <a:ln w="9573" cap="flat">
                <a:solidFill>
                  <a:srgbClr val="787878"/>
                </a:solidFill>
                <a:prstDash val="solid"/>
                <a:miter/>
              </a:ln>
            </p:spPr>
            <p:txBody>
              <a:bodyPr rtlCol="0" anchor="ctr"/>
              <a:lstStyle/>
              <a:p>
                <a:endParaRPr lang="zh-CN" altLang="en-US" sz="4400"/>
              </a:p>
            </p:txBody>
          </p:sp>
          <p:sp>
            <p:nvSpPr>
              <p:cNvPr id="24" name="任意多边形: 形状 9062">
                <a:extLst>
                  <a:ext uri="{FF2B5EF4-FFF2-40B4-BE49-F238E27FC236}">
                    <a16:creationId xmlns:a16="http://schemas.microsoft.com/office/drawing/2014/main" id="{664D0228-B09E-1EAE-49AE-EA29B656650F}"/>
                  </a:ext>
                </a:extLst>
              </p:cNvPr>
              <p:cNvSpPr/>
              <p:nvPr/>
            </p:nvSpPr>
            <p:spPr>
              <a:xfrm>
                <a:off x="4838569" y="3652325"/>
                <a:ext cx="20112" cy="25858"/>
              </a:xfrm>
              <a:custGeom>
                <a:avLst/>
                <a:gdLst>
                  <a:gd name="connsiteX0" fmla="*/ 0 w 20112"/>
                  <a:gd name="connsiteY0" fmla="*/ 0 h 25858"/>
                  <a:gd name="connsiteX1" fmla="*/ 20112 w 20112"/>
                  <a:gd name="connsiteY1" fmla="*/ 25859 h 25858"/>
                </a:gdLst>
                <a:ahLst/>
                <a:cxnLst>
                  <a:cxn ang="0">
                    <a:pos x="connsiteX0" y="connsiteY0"/>
                  </a:cxn>
                  <a:cxn ang="0">
                    <a:pos x="connsiteX1" y="connsiteY1"/>
                  </a:cxn>
                </a:cxnLst>
                <a:rect l="l" t="t" r="r" b="b"/>
                <a:pathLst>
                  <a:path w="20112" h="25858">
                    <a:moveTo>
                      <a:pt x="0" y="0"/>
                    </a:moveTo>
                    <a:lnTo>
                      <a:pt x="20112" y="25859"/>
                    </a:lnTo>
                  </a:path>
                </a:pathLst>
              </a:custGeom>
              <a:ln w="9573" cap="flat">
                <a:solidFill>
                  <a:srgbClr val="787878"/>
                </a:solidFill>
                <a:prstDash val="solid"/>
                <a:miter/>
              </a:ln>
            </p:spPr>
            <p:txBody>
              <a:bodyPr rtlCol="0" anchor="ctr"/>
              <a:lstStyle/>
              <a:p>
                <a:endParaRPr lang="zh-CN" altLang="en-US" sz="4400"/>
              </a:p>
            </p:txBody>
          </p:sp>
          <p:sp>
            <p:nvSpPr>
              <p:cNvPr id="25" name="任意多边形: 形状 9063">
                <a:extLst>
                  <a:ext uri="{FF2B5EF4-FFF2-40B4-BE49-F238E27FC236}">
                    <a16:creationId xmlns:a16="http://schemas.microsoft.com/office/drawing/2014/main" id="{E8BAE7F7-D225-8DBE-2829-BD55A5D6BF10}"/>
                  </a:ext>
                </a:extLst>
              </p:cNvPr>
              <p:cNvSpPr/>
              <p:nvPr/>
            </p:nvSpPr>
            <p:spPr>
              <a:xfrm>
                <a:off x="4858682" y="3678184"/>
                <a:ext cx="22985" cy="22985"/>
              </a:xfrm>
              <a:custGeom>
                <a:avLst/>
                <a:gdLst>
                  <a:gd name="connsiteX0" fmla="*/ 0 w 22985"/>
                  <a:gd name="connsiteY0" fmla="*/ 0 h 22985"/>
                  <a:gd name="connsiteX1" fmla="*/ 22986 w 22985"/>
                  <a:gd name="connsiteY1" fmla="*/ 22986 h 22985"/>
                </a:gdLst>
                <a:ahLst/>
                <a:cxnLst>
                  <a:cxn ang="0">
                    <a:pos x="connsiteX0" y="connsiteY0"/>
                  </a:cxn>
                  <a:cxn ang="0">
                    <a:pos x="connsiteX1" y="connsiteY1"/>
                  </a:cxn>
                </a:cxnLst>
                <a:rect l="l" t="t" r="r" b="b"/>
                <a:pathLst>
                  <a:path w="22985" h="22985">
                    <a:moveTo>
                      <a:pt x="0" y="0"/>
                    </a:moveTo>
                    <a:lnTo>
                      <a:pt x="22986" y="22986"/>
                    </a:lnTo>
                  </a:path>
                </a:pathLst>
              </a:custGeom>
              <a:ln w="9573" cap="flat">
                <a:solidFill>
                  <a:srgbClr val="787878"/>
                </a:solidFill>
                <a:prstDash val="solid"/>
                <a:miter/>
              </a:ln>
            </p:spPr>
            <p:txBody>
              <a:bodyPr rtlCol="0" anchor="ctr"/>
              <a:lstStyle/>
              <a:p>
                <a:endParaRPr lang="zh-CN" altLang="en-US" sz="4400"/>
              </a:p>
            </p:txBody>
          </p:sp>
          <p:sp>
            <p:nvSpPr>
              <p:cNvPr id="26" name="任意多边形: 形状 9064">
                <a:extLst>
                  <a:ext uri="{FF2B5EF4-FFF2-40B4-BE49-F238E27FC236}">
                    <a16:creationId xmlns:a16="http://schemas.microsoft.com/office/drawing/2014/main" id="{3476E8B2-5C52-908D-8E08-A605F392FFB6}"/>
                  </a:ext>
                </a:extLst>
              </p:cNvPr>
              <p:cNvSpPr/>
              <p:nvPr/>
            </p:nvSpPr>
            <p:spPr>
              <a:xfrm>
                <a:off x="4881667" y="3701169"/>
                <a:ext cx="28732" cy="2873"/>
              </a:xfrm>
              <a:custGeom>
                <a:avLst/>
                <a:gdLst>
                  <a:gd name="connsiteX0" fmla="*/ 0 w 28732"/>
                  <a:gd name="connsiteY0" fmla="*/ 0 h 2873"/>
                  <a:gd name="connsiteX1" fmla="*/ 28732 w 28732"/>
                  <a:gd name="connsiteY1" fmla="*/ 2873 h 2873"/>
                </a:gdLst>
                <a:ahLst/>
                <a:cxnLst>
                  <a:cxn ang="0">
                    <a:pos x="connsiteX0" y="connsiteY0"/>
                  </a:cxn>
                  <a:cxn ang="0">
                    <a:pos x="connsiteX1" y="connsiteY1"/>
                  </a:cxn>
                </a:cxnLst>
                <a:rect l="l" t="t" r="r" b="b"/>
                <a:pathLst>
                  <a:path w="28732" h="2873">
                    <a:moveTo>
                      <a:pt x="0" y="0"/>
                    </a:moveTo>
                    <a:lnTo>
                      <a:pt x="28732" y="2873"/>
                    </a:lnTo>
                  </a:path>
                </a:pathLst>
              </a:custGeom>
              <a:ln w="9573" cap="flat">
                <a:solidFill>
                  <a:srgbClr val="787878"/>
                </a:solidFill>
                <a:prstDash val="solid"/>
                <a:miter/>
              </a:ln>
            </p:spPr>
            <p:txBody>
              <a:bodyPr rtlCol="0" anchor="ctr"/>
              <a:lstStyle/>
              <a:p>
                <a:endParaRPr lang="zh-CN" altLang="en-US" sz="4400"/>
              </a:p>
            </p:txBody>
          </p:sp>
          <p:sp>
            <p:nvSpPr>
              <p:cNvPr id="27" name="任意多边形: 形状 9065">
                <a:extLst>
                  <a:ext uri="{FF2B5EF4-FFF2-40B4-BE49-F238E27FC236}">
                    <a16:creationId xmlns:a16="http://schemas.microsoft.com/office/drawing/2014/main" id="{AE661845-57CE-F5DE-CC89-CDB9100D2101}"/>
                  </a:ext>
                </a:extLst>
              </p:cNvPr>
              <p:cNvSpPr/>
              <p:nvPr/>
            </p:nvSpPr>
            <p:spPr>
              <a:xfrm>
                <a:off x="4910399" y="3703085"/>
                <a:ext cx="28732" cy="957"/>
              </a:xfrm>
              <a:custGeom>
                <a:avLst/>
                <a:gdLst>
                  <a:gd name="connsiteX0" fmla="*/ 0 w 28732"/>
                  <a:gd name="connsiteY0" fmla="*/ 958 h 957"/>
                  <a:gd name="connsiteX1" fmla="*/ 28732 w 28732"/>
                  <a:gd name="connsiteY1" fmla="*/ 0 h 957"/>
                </a:gdLst>
                <a:ahLst/>
                <a:cxnLst>
                  <a:cxn ang="0">
                    <a:pos x="connsiteX0" y="connsiteY0"/>
                  </a:cxn>
                  <a:cxn ang="0">
                    <a:pos x="connsiteX1" y="connsiteY1"/>
                  </a:cxn>
                </a:cxnLst>
                <a:rect l="l" t="t" r="r" b="b"/>
                <a:pathLst>
                  <a:path w="28732" h="957">
                    <a:moveTo>
                      <a:pt x="0" y="958"/>
                    </a:moveTo>
                    <a:lnTo>
                      <a:pt x="28732" y="0"/>
                    </a:lnTo>
                  </a:path>
                </a:pathLst>
              </a:custGeom>
              <a:ln w="9573" cap="flat">
                <a:solidFill>
                  <a:srgbClr val="787878"/>
                </a:solidFill>
                <a:prstDash val="solid"/>
                <a:miter/>
              </a:ln>
            </p:spPr>
            <p:txBody>
              <a:bodyPr rtlCol="0" anchor="ctr"/>
              <a:lstStyle/>
              <a:p>
                <a:endParaRPr lang="zh-CN" altLang="en-US" sz="4400"/>
              </a:p>
            </p:txBody>
          </p:sp>
          <p:sp>
            <p:nvSpPr>
              <p:cNvPr id="28" name="任意多边形: 形状 9066">
                <a:extLst>
                  <a:ext uri="{FF2B5EF4-FFF2-40B4-BE49-F238E27FC236}">
                    <a16:creationId xmlns:a16="http://schemas.microsoft.com/office/drawing/2014/main" id="{B7E4E0C5-171D-5777-BBEE-0039517C8D33}"/>
                  </a:ext>
                </a:extLst>
              </p:cNvPr>
              <p:cNvSpPr/>
              <p:nvPr/>
            </p:nvSpPr>
            <p:spPr>
              <a:xfrm>
                <a:off x="4939132" y="3701169"/>
                <a:ext cx="29689" cy="1915"/>
              </a:xfrm>
              <a:custGeom>
                <a:avLst/>
                <a:gdLst>
                  <a:gd name="connsiteX0" fmla="*/ 0 w 29689"/>
                  <a:gd name="connsiteY0" fmla="*/ 1915 h 1915"/>
                  <a:gd name="connsiteX1" fmla="*/ 29690 w 29689"/>
                  <a:gd name="connsiteY1" fmla="*/ 0 h 1915"/>
                </a:gdLst>
                <a:ahLst/>
                <a:cxnLst>
                  <a:cxn ang="0">
                    <a:pos x="connsiteX0" y="connsiteY0"/>
                  </a:cxn>
                  <a:cxn ang="0">
                    <a:pos x="connsiteX1" y="connsiteY1"/>
                  </a:cxn>
                </a:cxnLst>
                <a:rect l="l" t="t" r="r" b="b"/>
                <a:pathLst>
                  <a:path w="29689" h="1915">
                    <a:moveTo>
                      <a:pt x="0" y="1915"/>
                    </a:moveTo>
                    <a:lnTo>
                      <a:pt x="29690" y="0"/>
                    </a:lnTo>
                  </a:path>
                </a:pathLst>
              </a:custGeom>
              <a:ln w="9573" cap="flat">
                <a:solidFill>
                  <a:srgbClr val="787878"/>
                </a:solidFill>
                <a:prstDash val="solid"/>
                <a:miter/>
              </a:ln>
            </p:spPr>
            <p:txBody>
              <a:bodyPr rtlCol="0" anchor="ctr"/>
              <a:lstStyle/>
              <a:p>
                <a:endParaRPr lang="zh-CN" altLang="en-US" sz="4400"/>
              </a:p>
            </p:txBody>
          </p:sp>
          <p:sp>
            <p:nvSpPr>
              <p:cNvPr id="29" name="任意多边形: 形状 9067">
                <a:extLst>
                  <a:ext uri="{FF2B5EF4-FFF2-40B4-BE49-F238E27FC236}">
                    <a16:creationId xmlns:a16="http://schemas.microsoft.com/office/drawing/2014/main" id="{4A7B8F86-5E3C-9B9A-3D62-5F33A7AB05AF}"/>
                  </a:ext>
                </a:extLst>
              </p:cNvPr>
              <p:cNvSpPr/>
              <p:nvPr/>
            </p:nvSpPr>
            <p:spPr>
              <a:xfrm>
                <a:off x="4968821" y="3684888"/>
                <a:ext cx="25858" cy="16281"/>
              </a:xfrm>
              <a:custGeom>
                <a:avLst/>
                <a:gdLst>
                  <a:gd name="connsiteX0" fmla="*/ 0 w 25858"/>
                  <a:gd name="connsiteY0" fmla="*/ 16282 h 16281"/>
                  <a:gd name="connsiteX1" fmla="*/ 25859 w 25858"/>
                  <a:gd name="connsiteY1" fmla="*/ 0 h 16281"/>
                </a:gdLst>
                <a:ahLst/>
                <a:cxnLst>
                  <a:cxn ang="0">
                    <a:pos x="connsiteX0" y="connsiteY0"/>
                  </a:cxn>
                  <a:cxn ang="0">
                    <a:pos x="connsiteX1" y="connsiteY1"/>
                  </a:cxn>
                </a:cxnLst>
                <a:rect l="l" t="t" r="r" b="b"/>
                <a:pathLst>
                  <a:path w="25858" h="16281">
                    <a:moveTo>
                      <a:pt x="0" y="16282"/>
                    </a:moveTo>
                    <a:lnTo>
                      <a:pt x="25859" y="0"/>
                    </a:lnTo>
                  </a:path>
                </a:pathLst>
              </a:custGeom>
              <a:ln w="9573" cap="flat">
                <a:solidFill>
                  <a:srgbClr val="787878"/>
                </a:solidFill>
                <a:prstDash val="solid"/>
                <a:miter/>
              </a:ln>
            </p:spPr>
            <p:txBody>
              <a:bodyPr rtlCol="0" anchor="ctr"/>
              <a:lstStyle/>
              <a:p>
                <a:endParaRPr lang="zh-CN" altLang="en-US" sz="4400"/>
              </a:p>
            </p:txBody>
          </p:sp>
          <p:sp>
            <p:nvSpPr>
              <p:cNvPr id="30" name="任意多边形: 形状 9068">
                <a:extLst>
                  <a:ext uri="{FF2B5EF4-FFF2-40B4-BE49-F238E27FC236}">
                    <a16:creationId xmlns:a16="http://schemas.microsoft.com/office/drawing/2014/main" id="{AC848D46-E7F1-74A1-C66E-142E9B0F0247}"/>
                  </a:ext>
                </a:extLst>
              </p:cNvPr>
              <p:cNvSpPr/>
              <p:nvPr/>
            </p:nvSpPr>
            <p:spPr>
              <a:xfrm>
                <a:off x="4994680" y="3658071"/>
                <a:ext cx="20112" cy="26816"/>
              </a:xfrm>
              <a:custGeom>
                <a:avLst/>
                <a:gdLst>
                  <a:gd name="connsiteX0" fmla="*/ 0 w 20112"/>
                  <a:gd name="connsiteY0" fmla="*/ 26817 h 26816"/>
                  <a:gd name="connsiteX1" fmla="*/ 20112 w 20112"/>
                  <a:gd name="connsiteY1" fmla="*/ 0 h 26816"/>
                </a:gdLst>
                <a:ahLst/>
                <a:cxnLst>
                  <a:cxn ang="0">
                    <a:pos x="connsiteX0" y="connsiteY0"/>
                  </a:cxn>
                  <a:cxn ang="0">
                    <a:pos x="connsiteX1" y="connsiteY1"/>
                  </a:cxn>
                </a:cxnLst>
                <a:rect l="l" t="t" r="r" b="b"/>
                <a:pathLst>
                  <a:path w="20112" h="26816">
                    <a:moveTo>
                      <a:pt x="0" y="26817"/>
                    </a:moveTo>
                    <a:lnTo>
                      <a:pt x="20112" y="0"/>
                    </a:lnTo>
                  </a:path>
                </a:pathLst>
              </a:custGeom>
              <a:ln w="9573" cap="flat">
                <a:solidFill>
                  <a:srgbClr val="787878"/>
                </a:solidFill>
                <a:prstDash val="solid"/>
                <a:miter/>
              </a:ln>
            </p:spPr>
            <p:txBody>
              <a:bodyPr rtlCol="0" anchor="ctr"/>
              <a:lstStyle/>
              <a:p>
                <a:endParaRPr lang="zh-CN" altLang="en-US" sz="4400"/>
              </a:p>
            </p:txBody>
          </p:sp>
          <p:sp>
            <p:nvSpPr>
              <p:cNvPr id="31" name="任意多边形: 形状 9069">
                <a:extLst>
                  <a:ext uri="{FF2B5EF4-FFF2-40B4-BE49-F238E27FC236}">
                    <a16:creationId xmlns:a16="http://schemas.microsoft.com/office/drawing/2014/main" id="{2441AB65-E95F-38D2-B694-C65CFF760B53}"/>
                  </a:ext>
                </a:extLst>
              </p:cNvPr>
              <p:cNvSpPr/>
              <p:nvPr/>
            </p:nvSpPr>
            <p:spPr>
              <a:xfrm>
                <a:off x="5014793" y="3629339"/>
                <a:ext cx="14366" cy="28732"/>
              </a:xfrm>
              <a:custGeom>
                <a:avLst/>
                <a:gdLst>
                  <a:gd name="connsiteX0" fmla="*/ 0 w 14366"/>
                  <a:gd name="connsiteY0" fmla="*/ 28732 h 28732"/>
                  <a:gd name="connsiteX1" fmla="*/ 14366 w 14366"/>
                  <a:gd name="connsiteY1" fmla="*/ 0 h 28732"/>
                </a:gdLst>
                <a:ahLst/>
                <a:cxnLst>
                  <a:cxn ang="0">
                    <a:pos x="connsiteX0" y="connsiteY0"/>
                  </a:cxn>
                  <a:cxn ang="0">
                    <a:pos x="connsiteX1" y="connsiteY1"/>
                  </a:cxn>
                </a:cxnLst>
                <a:rect l="l" t="t" r="r" b="b"/>
                <a:pathLst>
                  <a:path w="14366" h="28732">
                    <a:moveTo>
                      <a:pt x="0" y="28732"/>
                    </a:moveTo>
                    <a:lnTo>
                      <a:pt x="14366" y="0"/>
                    </a:lnTo>
                  </a:path>
                </a:pathLst>
              </a:custGeom>
              <a:ln w="9573" cap="flat">
                <a:solidFill>
                  <a:srgbClr val="787878"/>
                </a:solidFill>
                <a:prstDash val="solid"/>
                <a:miter/>
              </a:ln>
            </p:spPr>
            <p:txBody>
              <a:bodyPr rtlCol="0" anchor="ctr"/>
              <a:lstStyle/>
              <a:p>
                <a:endParaRPr lang="zh-CN" altLang="en-US" sz="4400"/>
              </a:p>
            </p:txBody>
          </p:sp>
          <p:sp>
            <p:nvSpPr>
              <p:cNvPr id="32" name="任意多边形: 形状 9070">
                <a:extLst>
                  <a:ext uri="{FF2B5EF4-FFF2-40B4-BE49-F238E27FC236}">
                    <a16:creationId xmlns:a16="http://schemas.microsoft.com/office/drawing/2014/main" id="{3FBD6C75-F210-1B77-5166-61EA0BF19628}"/>
                  </a:ext>
                </a:extLst>
              </p:cNvPr>
              <p:cNvSpPr/>
              <p:nvPr/>
            </p:nvSpPr>
            <p:spPr>
              <a:xfrm>
                <a:off x="5029159" y="3598691"/>
                <a:ext cx="11492" cy="30647"/>
              </a:xfrm>
              <a:custGeom>
                <a:avLst/>
                <a:gdLst>
                  <a:gd name="connsiteX0" fmla="*/ 0 w 11492"/>
                  <a:gd name="connsiteY0" fmla="*/ 30648 h 30647"/>
                  <a:gd name="connsiteX1" fmla="*/ 11493 w 11492"/>
                  <a:gd name="connsiteY1" fmla="*/ 0 h 30647"/>
                </a:gdLst>
                <a:ahLst/>
                <a:cxnLst>
                  <a:cxn ang="0">
                    <a:pos x="connsiteX0" y="connsiteY0"/>
                  </a:cxn>
                  <a:cxn ang="0">
                    <a:pos x="connsiteX1" y="connsiteY1"/>
                  </a:cxn>
                </a:cxnLst>
                <a:rect l="l" t="t" r="r" b="b"/>
                <a:pathLst>
                  <a:path w="11492" h="30647">
                    <a:moveTo>
                      <a:pt x="0" y="30648"/>
                    </a:moveTo>
                    <a:lnTo>
                      <a:pt x="11493" y="0"/>
                    </a:lnTo>
                  </a:path>
                </a:pathLst>
              </a:custGeom>
              <a:ln w="9573" cap="flat">
                <a:solidFill>
                  <a:srgbClr val="787878"/>
                </a:solidFill>
                <a:prstDash val="solid"/>
                <a:miter/>
              </a:ln>
            </p:spPr>
            <p:txBody>
              <a:bodyPr rtlCol="0" anchor="ctr"/>
              <a:lstStyle/>
              <a:p>
                <a:endParaRPr lang="zh-CN" altLang="en-US" sz="4400"/>
              </a:p>
            </p:txBody>
          </p:sp>
          <p:sp>
            <p:nvSpPr>
              <p:cNvPr id="33" name="任意多边形: 形状 9071">
                <a:extLst>
                  <a:ext uri="{FF2B5EF4-FFF2-40B4-BE49-F238E27FC236}">
                    <a16:creationId xmlns:a16="http://schemas.microsoft.com/office/drawing/2014/main" id="{58E8C261-919C-F108-7290-E3F3C9EB009C}"/>
                  </a:ext>
                </a:extLst>
              </p:cNvPr>
              <p:cNvSpPr/>
              <p:nvPr/>
            </p:nvSpPr>
            <p:spPr>
              <a:xfrm>
                <a:off x="5040652" y="3567086"/>
                <a:ext cx="8619" cy="31605"/>
              </a:xfrm>
              <a:custGeom>
                <a:avLst/>
                <a:gdLst>
                  <a:gd name="connsiteX0" fmla="*/ 0 w 8619"/>
                  <a:gd name="connsiteY0" fmla="*/ 31605 h 31605"/>
                  <a:gd name="connsiteX1" fmla="*/ 8620 w 8619"/>
                  <a:gd name="connsiteY1" fmla="*/ 0 h 31605"/>
                </a:gdLst>
                <a:ahLst/>
                <a:cxnLst>
                  <a:cxn ang="0">
                    <a:pos x="connsiteX0" y="connsiteY0"/>
                  </a:cxn>
                  <a:cxn ang="0">
                    <a:pos x="connsiteX1" y="connsiteY1"/>
                  </a:cxn>
                </a:cxnLst>
                <a:rect l="l" t="t" r="r" b="b"/>
                <a:pathLst>
                  <a:path w="8619" h="31605">
                    <a:moveTo>
                      <a:pt x="0" y="31605"/>
                    </a:moveTo>
                    <a:lnTo>
                      <a:pt x="8620" y="0"/>
                    </a:lnTo>
                  </a:path>
                </a:pathLst>
              </a:custGeom>
              <a:ln w="9573" cap="flat">
                <a:solidFill>
                  <a:srgbClr val="787878"/>
                </a:solidFill>
                <a:prstDash val="solid"/>
                <a:miter/>
              </a:ln>
            </p:spPr>
            <p:txBody>
              <a:bodyPr rtlCol="0" anchor="ctr"/>
              <a:lstStyle/>
              <a:p>
                <a:endParaRPr lang="zh-CN" altLang="en-US" sz="4400"/>
              </a:p>
            </p:txBody>
          </p:sp>
          <p:sp>
            <p:nvSpPr>
              <p:cNvPr id="34" name="任意多边形: 形状 9072">
                <a:extLst>
                  <a:ext uri="{FF2B5EF4-FFF2-40B4-BE49-F238E27FC236}">
                    <a16:creationId xmlns:a16="http://schemas.microsoft.com/office/drawing/2014/main" id="{6CF8AF1C-93D2-6AD3-B117-E3A90E406678}"/>
                  </a:ext>
                </a:extLst>
              </p:cNvPr>
              <p:cNvSpPr/>
              <p:nvPr/>
            </p:nvSpPr>
            <p:spPr>
              <a:xfrm>
                <a:off x="5049271" y="3547931"/>
                <a:ext cx="12450" cy="19154"/>
              </a:xfrm>
              <a:custGeom>
                <a:avLst/>
                <a:gdLst>
                  <a:gd name="connsiteX0" fmla="*/ 0 w 12450"/>
                  <a:gd name="connsiteY0" fmla="*/ 19155 h 19154"/>
                  <a:gd name="connsiteX1" fmla="*/ 12451 w 12450"/>
                  <a:gd name="connsiteY1" fmla="*/ 0 h 19154"/>
                </a:gdLst>
                <a:ahLst/>
                <a:cxnLst>
                  <a:cxn ang="0">
                    <a:pos x="connsiteX0" y="connsiteY0"/>
                  </a:cxn>
                  <a:cxn ang="0">
                    <a:pos x="connsiteX1" y="connsiteY1"/>
                  </a:cxn>
                </a:cxnLst>
                <a:rect l="l" t="t" r="r" b="b"/>
                <a:pathLst>
                  <a:path w="12450" h="19154">
                    <a:moveTo>
                      <a:pt x="0" y="19155"/>
                    </a:moveTo>
                    <a:lnTo>
                      <a:pt x="12451" y="0"/>
                    </a:lnTo>
                  </a:path>
                </a:pathLst>
              </a:custGeom>
              <a:ln w="9573" cap="flat">
                <a:solidFill>
                  <a:srgbClr val="787878"/>
                </a:solidFill>
                <a:prstDash val="solid"/>
                <a:miter/>
              </a:ln>
            </p:spPr>
            <p:txBody>
              <a:bodyPr rtlCol="0" anchor="ctr"/>
              <a:lstStyle/>
              <a:p>
                <a:endParaRPr lang="zh-CN" altLang="en-US" sz="4400"/>
              </a:p>
            </p:txBody>
          </p:sp>
          <p:sp>
            <p:nvSpPr>
              <p:cNvPr id="35" name="任意多边形: 形状 9073">
                <a:extLst>
                  <a:ext uri="{FF2B5EF4-FFF2-40B4-BE49-F238E27FC236}">
                    <a16:creationId xmlns:a16="http://schemas.microsoft.com/office/drawing/2014/main" id="{BB633D72-9DB2-538A-F96C-D9040242FA97}"/>
                  </a:ext>
                </a:extLst>
              </p:cNvPr>
              <p:cNvSpPr/>
              <p:nvPr/>
            </p:nvSpPr>
            <p:spPr>
              <a:xfrm>
                <a:off x="5061722" y="3547931"/>
                <a:ext cx="16281" cy="5746"/>
              </a:xfrm>
              <a:custGeom>
                <a:avLst/>
                <a:gdLst>
                  <a:gd name="connsiteX0" fmla="*/ 0 w 16281"/>
                  <a:gd name="connsiteY0" fmla="*/ 0 h 5746"/>
                  <a:gd name="connsiteX1" fmla="*/ 16281 w 16281"/>
                  <a:gd name="connsiteY1" fmla="*/ 5746 h 5746"/>
                </a:gdLst>
                <a:ahLst/>
                <a:cxnLst>
                  <a:cxn ang="0">
                    <a:pos x="connsiteX0" y="connsiteY0"/>
                  </a:cxn>
                  <a:cxn ang="0">
                    <a:pos x="connsiteX1" y="connsiteY1"/>
                  </a:cxn>
                </a:cxnLst>
                <a:rect l="l" t="t" r="r" b="b"/>
                <a:pathLst>
                  <a:path w="16281" h="5746">
                    <a:moveTo>
                      <a:pt x="0" y="0"/>
                    </a:moveTo>
                    <a:lnTo>
                      <a:pt x="16281" y="5746"/>
                    </a:lnTo>
                  </a:path>
                </a:pathLst>
              </a:custGeom>
              <a:ln w="9573" cap="flat">
                <a:solidFill>
                  <a:srgbClr val="787878"/>
                </a:solidFill>
                <a:prstDash val="solid"/>
                <a:miter/>
              </a:ln>
            </p:spPr>
            <p:txBody>
              <a:bodyPr rtlCol="0" anchor="ctr"/>
              <a:lstStyle/>
              <a:p>
                <a:endParaRPr lang="zh-CN" altLang="en-US" sz="4400"/>
              </a:p>
            </p:txBody>
          </p:sp>
          <p:sp>
            <p:nvSpPr>
              <p:cNvPr id="36" name="任意多边形: 形状 9074">
                <a:extLst>
                  <a:ext uri="{FF2B5EF4-FFF2-40B4-BE49-F238E27FC236}">
                    <a16:creationId xmlns:a16="http://schemas.microsoft.com/office/drawing/2014/main" id="{EAFB6804-E985-B8F9-EA84-E697225E8811}"/>
                  </a:ext>
                </a:extLst>
              </p:cNvPr>
              <p:cNvSpPr/>
              <p:nvPr/>
            </p:nvSpPr>
            <p:spPr>
              <a:xfrm>
                <a:off x="5078004" y="3553678"/>
                <a:ext cx="10535" cy="31605"/>
              </a:xfrm>
              <a:custGeom>
                <a:avLst/>
                <a:gdLst>
                  <a:gd name="connsiteX0" fmla="*/ 0 w 10535"/>
                  <a:gd name="connsiteY0" fmla="*/ 0 h 31605"/>
                  <a:gd name="connsiteX1" fmla="*/ 10535 w 10535"/>
                  <a:gd name="connsiteY1" fmla="*/ 31605 h 31605"/>
                </a:gdLst>
                <a:ahLst/>
                <a:cxnLst>
                  <a:cxn ang="0">
                    <a:pos x="connsiteX0" y="connsiteY0"/>
                  </a:cxn>
                  <a:cxn ang="0">
                    <a:pos x="connsiteX1" y="connsiteY1"/>
                  </a:cxn>
                </a:cxnLst>
                <a:rect l="l" t="t" r="r" b="b"/>
                <a:pathLst>
                  <a:path w="10535" h="31605">
                    <a:moveTo>
                      <a:pt x="0" y="0"/>
                    </a:moveTo>
                    <a:lnTo>
                      <a:pt x="10535" y="31605"/>
                    </a:lnTo>
                  </a:path>
                </a:pathLst>
              </a:custGeom>
              <a:ln w="9573" cap="flat">
                <a:solidFill>
                  <a:srgbClr val="787878"/>
                </a:solidFill>
                <a:prstDash val="solid"/>
                <a:miter/>
              </a:ln>
            </p:spPr>
            <p:txBody>
              <a:bodyPr rtlCol="0" anchor="ctr"/>
              <a:lstStyle/>
              <a:p>
                <a:endParaRPr lang="zh-CN" altLang="en-US" sz="4400"/>
              </a:p>
            </p:txBody>
          </p:sp>
          <p:sp>
            <p:nvSpPr>
              <p:cNvPr id="37" name="任意多边形: 形状 9075">
                <a:extLst>
                  <a:ext uri="{FF2B5EF4-FFF2-40B4-BE49-F238E27FC236}">
                    <a16:creationId xmlns:a16="http://schemas.microsoft.com/office/drawing/2014/main" id="{C1568572-E296-1E08-3F56-D5A1CF1B1D88}"/>
                  </a:ext>
                </a:extLst>
              </p:cNvPr>
              <p:cNvSpPr/>
              <p:nvPr/>
            </p:nvSpPr>
            <p:spPr>
              <a:xfrm>
                <a:off x="5088539" y="3585283"/>
                <a:ext cx="7661" cy="31605"/>
              </a:xfrm>
              <a:custGeom>
                <a:avLst/>
                <a:gdLst>
                  <a:gd name="connsiteX0" fmla="*/ 0 w 7661"/>
                  <a:gd name="connsiteY0" fmla="*/ 0 h 31605"/>
                  <a:gd name="connsiteX1" fmla="*/ 7662 w 7661"/>
                  <a:gd name="connsiteY1" fmla="*/ 31605 h 31605"/>
                </a:gdLst>
                <a:ahLst/>
                <a:cxnLst>
                  <a:cxn ang="0">
                    <a:pos x="connsiteX0" y="connsiteY0"/>
                  </a:cxn>
                  <a:cxn ang="0">
                    <a:pos x="connsiteX1" y="connsiteY1"/>
                  </a:cxn>
                </a:cxnLst>
                <a:rect l="l" t="t" r="r" b="b"/>
                <a:pathLst>
                  <a:path w="7661" h="31605">
                    <a:moveTo>
                      <a:pt x="0" y="0"/>
                    </a:moveTo>
                    <a:lnTo>
                      <a:pt x="7662" y="31605"/>
                    </a:lnTo>
                  </a:path>
                </a:pathLst>
              </a:custGeom>
              <a:ln w="9573" cap="flat">
                <a:solidFill>
                  <a:srgbClr val="787878"/>
                </a:solidFill>
                <a:prstDash val="solid"/>
                <a:miter/>
              </a:ln>
            </p:spPr>
            <p:txBody>
              <a:bodyPr rtlCol="0" anchor="ctr"/>
              <a:lstStyle/>
              <a:p>
                <a:endParaRPr lang="zh-CN" altLang="en-US" sz="4400"/>
              </a:p>
            </p:txBody>
          </p:sp>
          <p:sp>
            <p:nvSpPr>
              <p:cNvPr id="38" name="任意多边形: 形状 9076">
                <a:extLst>
                  <a:ext uri="{FF2B5EF4-FFF2-40B4-BE49-F238E27FC236}">
                    <a16:creationId xmlns:a16="http://schemas.microsoft.com/office/drawing/2014/main" id="{D5681860-8507-685A-C662-B2CEAC99E063}"/>
                  </a:ext>
                </a:extLst>
              </p:cNvPr>
              <p:cNvSpPr/>
              <p:nvPr/>
            </p:nvSpPr>
            <p:spPr>
              <a:xfrm>
                <a:off x="5096201" y="3616888"/>
                <a:ext cx="12450" cy="30647"/>
              </a:xfrm>
              <a:custGeom>
                <a:avLst/>
                <a:gdLst>
                  <a:gd name="connsiteX0" fmla="*/ 0 w 12450"/>
                  <a:gd name="connsiteY0" fmla="*/ 0 h 30647"/>
                  <a:gd name="connsiteX1" fmla="*/ 12451 w 12450"/>
                  <a:gd name="connsiteY1" fmla="*/ 30648 h 30647"/>
                </a:gdLst>
                <a:ahLst/>
                <a:cxnLst>
                  <a:cxn ang="0">
                    <a:pos x="connsiteX0" y="connsiteY0"/>
                  </a:cxn>
                  <a:cxn ang="0">
                    <a:pos x="connsiteX1" y="connsiteY1"/>
                  </a:cxn>
                </a:cxnLst>
                <a:rect l="l" t="t" r="r" b="b"/>
                <a:pathLst>
                  <a:path w="12450" h="30647">
                    <a:moveTo>
                      <a:pt x="0" y="0"/>
                    </a:moveTo>
                    <a:lnTo>
                      <a:pt x="12451" y="30648"/>
                    </a:lnTo>
                  </a:path>
                </a:pathLst>
              </a:custGeom>
              <a:ln w="9573" cap="flat">
                <a:solidFill>
                  <a:srgbClr val="787878"/>
                </a:solidFill>
                <a:prstDash val="solid"/>
                <a:miter/>
              </a:ln>
            </p:spPr>
            <p:txBody>
              <a:bodyPr rtlCol="0" anchor="ctr"/>
              <a:lstStyle/>
              <a:p>
                <a:endParaRPr lang="zh-CN" altLang="en-US" sz="4400"/>
              </a:p>
            </p:txBody>
          </p:sp>
          <p:sp>
            <p:nvSpPr>
              <p:cNvPr id="39" name="任意多边形: 形状 9077">
                <a:extLst>
                  <a:ext uri="{FF2B5EF4-FFF2-40B4-BE49-F238E27FC236}">
                    <a16:creationId xmlns:a16="http://schemas.microsoft.com/office/drawing/2014/main" id="{41499B35-E347-936C-BDCE-F7E13F6A74EF}"/>
                  </a:ext>
                </a:extLst>
              </p:cNvPr>
              <p:cNvSpPr/>
              <p:nvPr/>
            </p:nvSpPr>
            <p:spPr>
              <a:xfrm>
                <a:off x="5108651" y="3647536"/>
                <a:ext cx="18197" cy="26816"/>
              </a:xfrm>
              <a:custGeom>
                <a:avLst/>
                <a:gdLst>
                  <a:gd name="connsiteX0" fmla="*/ 0 w 18197"/>
                  <a:gd name="connsiteY0" fmla="*/ 0 h 26816"/>
                  <a:gd name="connsiteX1" fmla="*/ 18197 w 18197"/>
                  <a:gd name="connsiteY1" fmla="*/ 26817 h 26816"/>
                </a:gdLst>
                <a:ahLst/>
                <a:cxnLst>
                  <a:cxn ang="0">
                    <a:pos x="connsiteX0" y="connsiteY0"/>
                  </a:cxn>
                  <a:cxn ang="0">
                    <a:pos x="connsiteX1" y="connsiteY1"/>
                  </a:cxn>
                </a:cxnLst>
                <a:rect l="l" t="t" r="r" b="b"/>
                <a:pathLst>
                  <a:path w="18197" h="26816">
                    <a:moveTo>
                      <a:pt x="0" y="0"/>
                    </a:moveTo>
                    <a:lnTo>
                      <a:pt x="18197" y="26817"/>
                    </a:lnTo>
                  </a:path>
                </a:pathLst>
              </a:custGeom>
              <a:ln w="9573" cap="flat">
                <a:solidFill>
                  <a:srgbClr val="787878"/>
                </a:solidFill>
                <a:prstDash val="solid"/>
                <a:miter/>
              </a:ln>
            </p:spPr>
            <p:txBody>
              <a:bodyPr rtlCol="0" anchor="ctr"/>
              <a:lstStyle/>
              <a:p>
                <a:endParaRPr lang="zh-CN" altLang="en-US" sz="4400"/>
              </a:p>
            </p:txBody>
          </p:sp>
          <p:sp>
            <p:nvSpPr>
              <p:cNvPr id="40" name="任意多边形: 形状 9078">
                <a:extLst>
                  <a:ext uri="{FF2B5EF4-FFF2-40B4-BE49-F238E27FC236}">
                    <a16:creationId xmlns:a16="http://schemas.microsoft.com/office/drawing/2014/main" id="{24E1EC31-519B-9DC5-CB62-E0F76672A58C}"/>
                  </a:ext>
                </a:extLst>
              </p:cNvPr>
              <p:cNvSpPr/>
              <p:nvPr/>
            </p:nvSpPr>
            <p:spPr>
              <a:xfrm>
                <a:off x="5126848" y="3674353"/>
                <a:ext cx="22027" cy="21070"/>
              </a:xfrm>
              <a:custGeom>
                <a:avLst/>
                <a:gdLst>
                  <a:gd name="connsiteX0" fmla="*/ 0 w 22027"/>
                  <a:gd name="connsiteY0" fmla="*/ 0 h 21070"/>
                  <a:gd name="connsiteX1" fmla="*/ 22028 w 22027"/>
                  <a:gd name="connsiteY1" fmla="*/ 21070 h 21070"/>
                </a:gdLst>
                <a:ahLst/>
                <a:cxnLst>
                  <a:cxn ang="0">
                    <a:pos x="connsiteX0" y="connsiteY0"/>
                  </a:cxn>
                  <a:cxn ang="0">
                    <a:pos x="connsiteX1" y="connsiteY1"/>
                  </a:cxn>
                </a:cxnLst>
                <a:rect l="l" t="t" r="r" b="b"/>
                <a:pathLst>
                  <a:path w="22027" h="21070">
                    <a:moveTo>
                      <a:pt x="0" y="0"/>
                    </a:moveTo>
                    <a:lnTo>
                      <a:pt x="22028" y="21070"/>
                    </a:lnTo>
                  </a:path>
                </a:pathLst>
              </a:custGeom>
              <a:ln w="9573" cap="flat">
                <a:solidFill>
                  <a:srgbClr val="787878"/>
                </a:solidFill>
                <a:prstDash val="solid"/>
                <a:miter/>
              </a:ln>
            </p:spPr>
            <p:txBody>
              <a:bodyPr rtlCol="0" anchor="ctr"/>
              <a:lstStyle/>
              <a:p>
                <a:endParaRPr lang="zh-CN" altLang="en-US" sz="4400"/>
              </a:p>
            </p:txBody>
          </p:sp>
          <p:sp>
            <p:nvSpPr>
              <p:cNvPr id="41" name="任意多边形: 形状 9079">
                <a:extLst>
                  <a:ext uri="{FF2B5EF4-FFF2-40B4-BE49-F238E27FC236}">
                    <a16:creationId xmlns:a16="http://schemas.microsoft.com/office/drawing/2014/main" id="{1E26E537-3EE0-DD81-8190-955F9AFB1646}"/>
                  </a:ext>
                </a:extLst>
              </p:cNvPr>
              <p:cNvSpPr/>
              <p:nvPr/>
            </p:nvSpPr>
            <p:spPr>
              <a:xfrm>
                <a:off x="5148876" y="3695423"/>
                <a:ext cx="24901" cy="19154"/>
              </a:xfrm>
              <a:custGeom>
                <a:avLst/>
                <a:gdLst>
                  <a:gd name="connsiteX0" fmla="*/ 0 w 24901"/>
                  <a:gd name="connsiteY0" fmla="*/ 0 h 19154"/>
                  <a:gd name="connsiteX1" fmla="*/ 24901 w 24901"/>
                  <a:gd name="connsiteY1" fmla="*/ 19155 h 19154"/>
                </a:gdLst>
                <a:ahLst/>
                <a:cxnLst>
                  <a:cxn ang="0">
                    <a:pos x="connsiteX0" y="connsiteY0"/>
                  </a:cxn>
                  <a:cxn ang="0">
                    <a:pos x="connsiteX1" y="connsiteY1"/>
                  </a:cxn>
                </a:cxnLst>
                <a:rect l="l" t="t" r="r" b="b"/>
                <a:pathLst>
                  <a:path w="24901" h="19154">
                    <a:moveTo>
                      <a:pt x="0" y="0"/>
                    </a:moveTo>
                    <a:lnTo>
                      <a:pt x="24901" y="19155"/>
                    </a:lnTo>
                  </a:path>
                </a:pathLst>
              </a:custGeom>
              <a:ln w="9573" cap="flat">
                <a:solidFill>
                  <a:srgbClr val="787878"/>
                </a:solidFill>
                <a:prstDash val="solid"/>
                <a:miter/>
              </a:ln>
            </p:spPr>
            <p:txBody>
              <a:bodyPr rtlCol="0" anchor="ctr"/>
              <a:lstStyle/>
              <a:p>
                <a:endParaRPr lang="zh-CN" altLang="en-US" sz="4400"/>
              </a:p>
            </p:txBody>
          </p:sp>
          <p:sp>
            <p:nvSpPr>
              <p:cNvPr id="42" name="任意多边形: 形状 9080">
                <a:extLst>
                  <a:ext uri="{FF2B5EF4-FFF2-40B4-BE49-F238E27FC236}">
                    <a16:creationId xmlns:a16="http://schemas.microsoft.com/office/drawing/2014/main" id="{966B4AF8-600B-6626-CA69-2C517E5E3B38}"/>
                  </a:ext>
                </a:extLst>
              </p:cNvPr>
              <p:cNvSpPr/>
              <p:nvPr/>
            </p:nvSpPr>
            <p:spPr>
              <a:xfrm>
                <a:off x="5173777" y="3685845"/>
                <a:ext cx="2873" cy="28732"/>
              </a:xfrm>
              <a:custGeom>
                <a:avLst/>
                <a:gdLst>
                  <a:gd name="connsiteX0" fmla="*/ 0 w 2873"/>
                  <a:gd name="connsiteY0" fmla="*/ 28732 h 28732"/>
                  <a:gd name="connsiteX1" fmla="*/ 2873 w 2873"/>
                  <a:gd name="connsiteY1" fmla="*/ 0 h 28732"/>
                </a:gdLst>
                <a:ahLst/>
                <a:cxnLst>
                  <a:cxn ang="0">
                    <a:pos x="connsiteX0" y="connsiteY0"/>
                  </a:cxn>
                  <a:cxn ang="0">
                    <a:pos x="connsiteX1" y="connsiteY1"/>
                  </a:cxn>
                </a:cxnLst>
                <a:rect l="l" t="t" r="r" b="b"/>
                <a:pathLst>
                  <a:path w="2873" h="28732">
                    <a:moveTo>
                      <a:pt x="0" y="28732"/>
                    </a:moveTo>
                    <a:lnTo>
                      <a:pt x="2873" y="0"/>
                    </a:lnTo>
                  </a:path>
                </a:pathLst>
              </a:custGeom>
              <a:ln w="9573" cap="flat">
                <a:solidFill>
                  <a:srgbClr val="787878"/>
                </a:solidFill>
                <a:prstDash val="solid"/>
                <a:miter/>
              </a:ln>
            </p:spPr>
            <p:txBody>
              <a:bodyPr rtlCol="0" anchor="ctr"/>
              <a:lstStyle/>
              <a:p>
                <a:endParaRPr lang="zh-CN" altLang="en-US" sz="4400"/>
              </a:p>
            </p:txBody>
          </p:sp>
          <p:sp>
            <p:nvSpPr>
              <p:cNvPr id="43" name="任意多边形: 形状 9081">
                <a:extLst>
                  <a:ext uri="{FF2B5EF4-FFF2-40B4-BE49-F238E27FC236}">
                    <a16:creationId xmlns:a16="http://schemas.microsoft.com/office/drawing/2014/main" id="{B1DBA69E-6646-C4E5-C4CB-C2C4D73D3627}"/>
                  </a:ext>
                </a:extLst>
              </p:cNvPr>
              <p:cNvSpPr/>
              <p:nvPr/>
            </p:nvSpPr>
            <p:spPr>
              <a:xfrm>
                <a:off x="5176651" y="3659029"/>
                <a:ext cx="10535" cy="26816"/>
              </a:xfrm>
              <a:custGeom>
                <a:avLst/>
                <a:gdLst>
                  <a:gd name="connsiteX0" fmla="*/ 0 w 10535"/>
                  <a:gd name="connsiteY0" fmla="*/ 26817 h 26816"/>
                  <a:gd name="connsiteX1" fmla="*/ 10535 w 10535"/>
                  <a:gd name="connsiteY1" fmla="*/ 0 h 26816"/>
                </a:gdLst>
                <a:ahLst/>
                <a:cxnLst>
                  <a:cxn ang="0">
                    <a:pos x="connsiteX0" y="connsiteY0"/>
                  </a:cxn>
                  <a:cxn ang="0">
                    <a:pos x="connsiteX1" y="connsiteY1"/>
                  </a:cxn>
                </a:cxnLst>
                <a:rect l="l" t="t" r="r" b="b"/>
                <a:pathLst>
                  <a:path w="10535" h="26816">
                    <a:moveTo>
                      <a:pt x="0" y="26817"/>
                    </a:moveTo>
                    <a:lnTo>
                      <a:pt x="10535" y="0"/>
                    </a:lnTo>
                  </a:path>
                </a:pathLst>
              </a:custGeom>
              <a:ln w="9573" cap="flat">
                <a:solidFill>
                  <a:srgbClr val="787878"/>
                </a:solidFill>
                <a:prstDash val="solid"/>
                <a:miter/>
              </a:ln>
            </p:spPr>
            <p:txBody>
              <a:bodyPr rtlCol="0" anchor="ctr"/>
              <a:lstStyle/>
              <a:p>
                <a:endParaRPr lang="zh-CN" altLang="en-US" sz="4400"/>
              </a:p>
            </p:txBody>
          </p:sp>
          <p:sp>
            <p:nvSpPr>
              <p:cNvPr id="44" name="任意多边形: 形状 9082">
                <a:extLst>
                  <a:ext uri="{FF2B5EF4-FFF2-40B4-BE49-F238E27FC236}">
                    <a16:creationId xmlns:a16="http://schemas.microsoft.com/office/drawing/2014/main" id="{3B329932-F484-A104-0AB1-4C7F385A21A9}"/>
                  </a:ext>
                </a:extLst>
              </p:cNvPr>
              <p:cNvSpPr/>
              <p:nvPr/>
            </p:nvSpPr>
            <p:spPr>
              <a:xfrm>
                <a:off x="5187186" y="3632212"/>
                <a:ext cx="14366" cy="26816"/>
              </a:xfrm>
              <a:custGeom>
                <a:avLst/>
                <a:gdLst>
                  <a:gd name="connsiteX0" fmla="*/ 0 w 14366"/>
                  <a:gd name="connsiteY0" fmla="*/ 26817 h 26816"/>
                  <a:gd name="connsiteX1" fmla="*/ 14366 w 14366"/>
                  <a:gd name="connsiteY1" fmla="*/ 0 h 26816"/>
                </a:gdLst>
                <a:ahLst/>
                <a:cxnLst>
                  <a:cxn ang="0">
                    <a:pos x="connsiteX0" y="connsiteY0"/>
                  </a:cxn>
                  <a:cxn ang="0">
                    <a:pos x="connsiteX1" y="connsiteY1"/>
                  </a:cxn>
                </a:cxnLst>
                <a:rect l="l" t="t" r="r" b="b"/>
                <a:pathLst>
                  <a:path w="14366" h="26816">
                    <a:moveTo>
                      <a:pt x="0" y="26817"/>
                    </a:moveTo>
                    <a:lnTo>
                      <a:pt x="14366" y="0"/>
                    </a:lnTo>
                  </a:path>
                </a:pathLst>
              </a:custGeom>
              <a:ln w="9573" cap="flat">
                <a:solidFill>
                  <a:srgbClr val="787878"/>
                </a:solidFill>
                <a:prstDash val="solid"/>
                <a:miter/>
              </a:ln>
            </p:spPr>
            <p:txBody>
              <a:bodyPr rtlCol="0" anchor="ctr"/>
              <a:lstStyle/>
              <a:p>
                <a:endParaRPr lang="zh-CN" altLang="en-US" sz="4400"/>
              </a:p>
            </p:txBody>
          </p:sp>
          <p:sp>
            <p:nvSpPr>
              <p:cNvPr id="45" name="任意多边形: 形状 9083">
                <a:extLst>
                  <a:ext uri="{FF2B5EF4-FFF2-40B4-BE49-F238E27FC236}">
                    <a16:creationId xmlns:a16="http://schemas.microsoft.com/office/drawing/2014/main" id="{EB885006-1CCA-39E4-9DE4-9EB2E2AC8182}"/>
                  </a:ext>
                </a:extLst>
              </p:cNvPr>
              <p:cNvSpPr/>
              <p:nvPr/>
            </p:nvSpPr>
            <p:spPr>
              <a:xfrm>
                <a:off x="5201552" y="3601565"/>
                <a:ext cx="6704" cy="30647"/>
              </a:xfrm>
              <a:custGeom>
                <a:avLst/>
                <a:gdLst>
                  <a:gd name="connsiteX0" fmla="*/ 0 w 6704"/>
                  <a:gd name="connsiteY0" fmla="*/ 30648 h 30647"/>
                  <a:gd name="connsiteX1" fmla="*/ 6704 w 6704"/>
                  <a:gd name="connsiteY1" fmla="*/ 0 h 30647"/>
                </a:gdLst>
                <a:ahLst/>
                <a:cxnLst>
                  <a:cxn ang="0">
                    <a:pos x="connsiteX0" y="connsiteY0"/>
                  </a:cxn>
                  <a:cxn ang="0">
                    <a:pos x="connsiteX1" y="connsiteY1"/>
                  </a:cxn>
                </a:cxnLst>
                <a:rect l="l" t="t" r="r" b="b"/>
                <a:pathLst>
                  <a:path w="6704" h="30647">
                    <a:moveTo>
                      <a:pt x="0" y="30648"/>
                    </a:moveTo>
                    <a:lnTo>
                      <a:pt x="6704" y="0"/>
                    </a:lnTo>
                  </a:path>
                </a:pathLst>
              </a:custGeom>
              <a:ln w="9573" cap="flat">
                <a:solidFill>
                  <a:srgbClr val="787878"/>
                </a:solidFill>
                <a:prstDash val="solid"/>
                <a:miter/>
              </a:ln>
            </p:spPr>
            <p:txBody>
              <a:bodyPr rtlCol="0" anchor="ctr"/>
              <a:lstStyle/>
              <a:p>
                <a:endParaRPr lang="zh-CN" altLang="en-US" sz="4400"/>
              </a:p>
            </p:txBody>
          </p:sp>
          <p:sp>
            <p:nvSpPr>
              <p:cNvPr id="46" name="任意多边形: 形状 9084">
                <a:extLst>
                  <a:ext uri="{FF2B5EF4-FFF2-40B4-BE49-F238E27FC236}">
                    <a16:creationId xmlns:a16="http://schemas.microsoft.com/office/drawing/2014/main" id="{BB67F6CD-8D7E-EC07-5639-975D8C365799}"/>
                  </a:ext>
                </a:extLst>
              </p:cNvPr>
              <p:cNvSpPr/>
              <p:nvPr/>
            </p:nvSpPr>
            <p:spPr>
              <a:xfrm>
                <a:off x="5208256" y="3570917"/>
                <a:ext cx="4788" cy="30647"/>
              </a:xfrm>
              <a:custGeom>
                <a:avLst/>
                <a:gdLst>
                  <a:gd name="connsiteX0" fmla="*/ 0 w 4788"/>
                  <a:gd name="connsiteY0" fmla="*/ 30648 h 30647"/>
                  <a:gd name="connsiteX1" fmla="*/ 4789 w 4788"/>
                  <a:gd name="connsiteY1" fmla="*/ 0 h 30647"/>
                </a:gdLst>
                <a:ahLst/>
                <a:cxnLst>
                  <a:cxn ang="0">
                    <a:pos x="connsiteX0" y="connsiteY0"/>
                  </a:cxn>
                  <a:cxn ang="0">
                    <a:pos x="connsiteX1" y="connsiteY1"/>
                  </a:cxn>
                </a:cxnLst>
                <a:rect l="l" t="t" r="r" b="b"/>
                <a:pathLst>
                  <a:path w="4788" h="30647">
                    <a:moveTo>
                      <a:pt x="0" y="30648"/>
                    </a:moveTo>
                    <a:lnTo>
                      <a:pt x="4789" y="0"/>
                    </a:lnTo>
                  </a:path>
                </a:pathLst>
              </a:custGeom>
              <a:ln w="9573" cap="flat">
                <a:solidFill>
                  <a:srgbClr val="787878"/>
                </a:solidFill>
                <a:prstDash val="solid"/>
                <a:miter/>
              </a:ln>
            </p:spPr>
            <p:txBody>
              <a:bodyPr rtlCol="0" anchor="ctr"/>
              <a:lstStyle/>
              <a:p>
                <a:endParaRPr lang="zh-CN" altLang="en-US" sz="4400"/>
              </a:p>
            </p:txBody>
          </p:sp>
          <p:sp>
            <p:nvSpPr>
              <p:cNvPr id="47" name="任意多边形: 形状 9085">
                <a:extLst>
                  <a:ext uri="{FF2B5EF4-FFF2-40B4-BE49-F238E27FC236}">
                    <a16:creationId xmlns:a16="http://schemas.microsoft.com/office/drawing/2014/main" id="{79755578-49AB-3E6D-52CD-D74A904FB1DB}"/>
                  </a:ext>
                </a:extLst>
              </p:cNvPr>
              <p:cNvSpPr/>
              <p:nvPr/>
            </p:nvSpPr>
            <p:spPr>
              <a:xfrm>
                <a:off x="5213045" y="3540269"/>
                <a:ext cx="7661" cy="30647"/>
              </a:xfrm>
              <a:custGeom>
                <a:avLst/>
                <a:gdLst>
                  <a:gd name="connsiteX0" fmla="*/ 0 w 7661"/>
                  <a:gd name="connsiteY0" fmla="*/ 30648 h 30647"/>
                  <a:gd name="connsiteX1" fmla="*/ 7662 w 7661"/>
                  <a:gd name="connsiteY1" fmla="*/ 0 h 30647"/>
                </a:gdLst>
                <a:ahLst/>
                <a:cxnLst>
                  <a:cxn ang="0">
                    <a:pos x="connsiteX0" y="connsiteY0"/>
                  </a:cxn>
                  <a:cxn ang="0">
                    <a:pos x="connsiteX1" y="connsiteY1"/>
                  </a:cxn>
                </a:cxnLst>
                <a:rect l="l" t="t" r="r" b="b"/>
                <a:pathLst>
                  <a:path w="7661" h="30647">
                    <a:moveTo>
                      <a:pt x="0" y="30648"/>
                    </a:moveTo>
                    <a:lnTo>
                      <a:pt x="7662" y="0"/>
                    </a:lnTo>
                  </a:path>
                </a:pathLst>
              </a:custGeom>
              <a:ln w="9573" cap="flat">
                <a:solidFill>
                  <a:srgbClr val="787878"/>
                </a:solidFill>
                <a:prstDash val="solid"/>
                <a:miter/>
              </a:ln>
            </p:spPr>
            <p:txBody>
              <a:bodyPr rtlCol="0" anchor="ctr"/>
              <a:lstStyle/>
              <a:p>
                <a:endParaRPr lang="zh-CN" altLang="en-US" sz="4400"/>
              </a:p>
            </p:txBody>
          </p:sp>
          <p:sp>
            <p:nvSpPr>
              <p:cNvPr id="48" name="任意多边形: 形状 9086">
                <a:extLst>
                  <a:ext uri="{FF2B5EF4-FFF2-40B4-BE49-F238E27FC236}">
                    <a16:creationId xmlns:a16="http://schemas.microsoft.com/office/drawing/2014/main" id="{48C57743-75BB-4060-7F82-8A13DD971E44}"/>
                  </a:ext>
                </a:extLst>
              </p:cNvPr>
              <p:cNvSpPr/>
              <p:nvPr/>
            </p:nvSpPr>
            <p:spPr>
              <a:xfrm>
                <a:off x="5220706" y="3511537"/>
                <a:ext cx="14366" cy="28732"/>
              </a:xfrm>
              <a:custGeom>
                <a:avLst/>
                <a:gdLst>
                  <a:gd name="connsiteX0" fmla="*/ 0 w 14366"/>
                  <a:gd name="connsiteY0" fmla="*/ 28732 h 28732"/>
                  <a:gd name="connsiteX1" fmla="*/ 14366 w 14366"/>
                  <a:gd name="connsiteY1" fmla="*/ 0 h 28732"/>
                </a:gdLst>
                <a:ahLst/>
                <a:cxnLst>
                  <a:cxn ang="0">
                    <a:pos x="connsiteX0" y="connsiteY0"/>
                  </a:cxn>
                  <a:cxn ang="0">
                    <a:pos x="connsiteX1" y="connsiteY1"/>
                  </a:cxn>
                </a:cxnLst>
                <a:rect l="l" t="t" r="r" b="b"/>
                <a:pathLst>
                  <a:path w="14366" h="28732">
                    <a:moveTo>
                      <a:pt x="0" y="28732"/>
                    </a:moveTo>
                    <a:lnTo>
                      <a:pt x="14366" y="0"/>
                    </a:lnTo>
                  </a:path>
                </a:pathLst>
              </a:custGeom>
              <a:ln w="9573" cap="flat">
                <a:solidFill>
                  <a:srgbClr val="787878"/>
                </a:solidFill>
                <a:prstDash val="solid"/>
                <a:miter/>
              </a:ln>
            </p:spPr>
            <p:txBody>
              <a:bodyPr rtlCol="0" anchor="ctr"/>
              <a:lstStyle/>
              <a:p>
                <a:endParaRPr lang="zh-CN" altLang="en-US" sz="4400"/>
              </a:p>
            </p:txBody>
          </p:sp>
          <p:sp>
            <p:nvSpPr>
              <p:cNvPr id="49" name="任意多边形: 形状 9087">
                <a:extLst>
                  <a:ext uri="{FF2B5EF4-FFF2-40B4-BE49-F238E27FC236}">
                    <a16:creationId xmlns:a16="http://schemas.microsoft.com/office/drawing/2014/main" id="{916C9D21-ACF8-930D-93BD-9B44928DD38C}"/>
                  </a:ext>
                </a:extLst>
              </p:cNvPr>
              <p:cNvSpPr/>
              <p:nvPr/>
            </p:nvSpPr>
            <p:spPr>
              <a:xfrm>
                <a:off x="5235073" y="3486636"/>
                <a:ext cx="20112" cy="24901"/>
              </a:xfrm>
              <a:custGeom>
                <a:avLst/>
                <a:gdLst>
                  <a:gd name="connsiteX0" fmla="*/ 0 w 20112"/>
                  <a:gd name="connsiteY0" fmla="*/ 24901 h 24901"/>
                  <a:gd name="connsiteX1" fmla="*/ 20112 w 20112"/>
                  <a:gd name="connsiteY1" fmla="*/ 0 h 24901"/>
                </a:gdLst>
                <a:ahLst/>
                <a:cxnLst>
                  <a:cxn ang="0">
                    <a:pos x="connsiteX0" y="connsiteY0"/>
                  </a:cxn>
                  <a:cxn ang="0">
                    <a:pos x="connsiteX1" y="connsiteY1"/>
                  </a:cxn>
                </a:cxnLst>
                <a:rect l="l" t="t" r="r" b="b"/>
                <a:pathLst>
                  <a:path w="20112" h="24901">
                    <a:moveTo>
                      <a:pt x="0" y="24901"/>
                    </a:moveTo>
                    <a:lnTo>
                      <a:pt x="20112" y="0"/>
                    </a:lnTo>
                  </a:path>
                </a:pathLst>
              </a:custGeom>
              <a:ln w="9573" cap="flat">
                <a:solidFill>
                  <a:srgbClr val="787878"/>
                </a:solidFill>
                <a:prstDash val="solid"/>
                <a:miter/>
              </a:ln>
            </p:spPr>
            <p:txBody>
              <a:bodyPr rtlCol="0" anchor="ctr"/>
              <a:lstStyle/>
              <a:p>
                <a:endParaRPr lang="zh-CN" altLang="en-US" sz="4400"/>
              </a:p>
            </p:txBody>
          </p:sp>
          <p:sp>
            <p:nvSpPr>
              <p:cNvPr id="50" name="任意多边形: 形状 9088">
                <a:extLst>
                  <a:ext uri="{FF2B5EF4-FFF2-40B4-BE49-F238E27FC236}">
                    <a16:creationId xmlns:a16="http://schemas.microsoft.com/office/drawing/2014/main" id="{3578A284-2FC3-D180-96E2-10678C68CCE0}"/>
                  </a:ext>
                </a:extLst>
              </p:cNvPr>
              <p:cNvSpPr/>
              <p:nvPr/>
            </p:nvSpPr>
            <p:spPr>
              <a:xfrm>
                <a:off x="5255185" y="3465566"/>
                <a:ext cx="23943" cy="21070"/>
              </a:xfrm>
              <a:custGeom>
                <a:avLst/>
                <a:gdLst>
                  <a:gd name="connsiteX0" fmla="*/ 0 w 23943"/>
                  <a:gd name="connsiteY0" fmla="*/ 21070 h 21070"/>
                  <a:gd name="connsiteX1" fmla="*/ 23943 w 23943"/>
                  <a:gd name="connsiteY1" fmla="*/ 0 h 21070"/>
                </a:gdLst>
                <a:ahLst/>
                <a:cxnLst>
                  <a:cxn ang="0">
                    <a:pos x="connsiteX0" y="connsiteY0"/>
                  </a:cxn>
                  <a:cxn ang="0">
                    <a:pos x="connsiteX1" y="connsiteY1"/>
                  </a:cxn>
                </a:cxnLst>
                <a:rect l="l" t="t" r="r" b="b"/>
                <a:pathLst>
                  <a:path w="23943" h="21070">
                    <a:moveTo>
                      <a:pt x="0" y="21070"/>
                    </a:moveTo>
                    <a:lnTo>
                      <a:pt x="23943" y="0"/>
                    </a:lnTo>
                  </a:path>
                </a:pathLst>
              </a:custGeom>
              <a:ln w="9573" cap="flat">
                <a:solidFill>
                  <a:srgbClr val="787878"/>
                </a:solidFill>
                <a:prstDash val="solid"/>
                <a:miter/>
              </a:ln>
            </p:spPr>
            <p:txBody>
              <a:bodyPr rtlCol="0" anchor="ctr"/>
              <a:lstStyle/>
              <a:p>
                <a:endParaRPr lang="zh-CN" altLang="en-US" sz="4400"/>
              </a:p>
            </p:txBody>
          </p:sp>
          <p:sp>
            <p:nvSpPr>
              <p:cNvPr id="51" name="任意多边形: 形状 9089">
                <a:extLst>
                  <a:ext uri="{FF2B5EF4-FFF2-40B4-BE49-F238E27FC236}">
                    <a16:creationId xmlns:a16="http://schemas.microsoft.com/office/drawing/2014/main" id="{E22541F6-397B-F805-62B7-B2B37DAA8863}"/>
                  </a:ext>
                </a:extLst>
              </p:cNvPr>
              <p:cNvSpPr/>
              <p:nvPr/>
            </p:nvSpPr>
            <p:spPr>
              <a:xfrm>
                <a:off x="5279128" y="3447369"/>
                <a:ext cx="25858" cy="18197"/>
              </a:xfrm>
              <a:custGeom>
                <a:avLst/>
                <a:gdLst>
                  <a:gd name="connsiteX0" fmla="*/ 0 w 25858"/>
                  <a:gd name="connsiteY0" fmla="*/ 18197 h 18197"/>
                  <a:gd name="connsiteX1" fmla="*/ 25859 w 25858"/>
                  <a:gd name="connsiteY1" fmla="*/ 0 h 18197"/>
                </a:gdLst>
                <a:ahLst/>
                <a:cxnLst>
                  <a:cxn ang="0">
                    <a:pos x="connsiteX0" y="connsiteY0"/>
                  </a:cxn>
                  <a:cxn ang="0">
                    <a:pos x="connsiteX1" y="connsiteY1"/>
                  </a:cxn>
                </a:cxnLst>
                <a:rect l="l" t="t" r="r" b="b"/>
                <a:pathLst>
                  <a:path w="25858" h="18197">
                    <a:moveTo>
                      <a:pt x="0" y="18197"/>
                    </a:moveTo>
                    <a:lnTo>
                      <a:pt x="25859" y="0"/>
                    </a:lnTo>
                  </a:path>
                </a:pathLst>
              </a:custGeom>
              <a:ln w="9573" cap="flat">
                <a:solidFill>
                  <a:srgbClr val="787878"/>
                </a:solidFill>
                <a:prstDash val="solid"/>
                <a:miter/>
              </a:ln>
            </p:spPr>
            <p:txBody>
              <a:bodyPr rtlCol="0" anchor="ctr"/>
              <a:lstStyle/>
              <a:p>
                <a:endParaRPr lang="zh-CN" altLang="en-US" sz="4400"/>
              </a:p>
            </p:txBody>
          </p:sp>
          <p:sp>
            <p:nvSpPr>
              <p:cNvPr id="52" name="任意多边形: 形状 9090">
                <a:extLst>
                  <a:ext uri="{FF2B5EF4-FFF2-40B4-BE49-F238E27FC236}">
                    <a16:creationId xmlns:a16="http://schemas.microsoft.com/office/drawing/2014/main" id="{9968EF5C-6FB8-BBD7-FFCC-F7A71E22306D}"/>
                  </a:ext>
                </a:extLst>
              </p:cNvPr>
              <p:cNvSpPr/>
              <p:nvPr/>
            </p:nvSpPr>
            <p:spPr>
              <a:xfrm>
                <a:off x="5304987" y="3428214"/>
                <a:ext cx="25858" cy="19154"/>
              </a:xfrm>
              <a:custGeom>
                <a:avLst/>
                <a:gdLst>
                  <a:gd name="connsiteX0" fmla="*/ 0 w 25858"/>
                  <a:gd name="connsiteY0" fmla="*/ 19155 h 19154"/>
                  <a:gd name="connsiteX1" fmla="*/ 25859 w 25858"/>
                  <a:gd name="connsiteY1" fmla="*/ 0 h 19154"/>
                </a:gdLst>
                <a:ahLst/>
                <a:cxnLst>
                  <a:cxn ang="0">
                    <a:pos x="connsiteX0" y="connsiteY0"/>
                  </a:cxn>
                  <a:cxn ang="0">
                    <a:pos x="connsiteX1" y="connsiteY1"/>
                  </a:cxn>
                </a:cxnLst>
                <a:rect l="l" t="t" r="r" b="b"/>
                <a:pathLst>
                  <a:path w="25858" h="19154">
                    <a:moveTo>
                      <a:pt x="0" y="19155"/>
                    </a:moveTo>
                    <a:lnTo>
                      <a:pt x="25859" y="0"/>
                    </a:lnTo>
                  </a:path>
                </a:pathLst>
              </a:custGeom>
              <a:ln w="9573" cap="flat">
                <a:solidFill>
                  <a:srgbClr val="787878"/>
                </a:solidFill>
                <a:prstDash val="solid"/>
                <a:miter/>
              </a:ln>
            </p:spPr>
            <p:txBody>
              <a:bodyPr rtlCol="0" anchor="ctr"/>
              <a:lstStyle/>
              <a:p>
                <a:endParaRPr lang="zh-CN" altLang="en-US" sz="4400"/>
              </a:p>
            </p:txBody>
          </p:sp>
          <p:sp>
            <p:nvSpPr>
              <p:cNvPr id="53" name="任意多边形: 形状 9091">
                <a:extLst>
                  <a:ext uri="{FF2B5EF4-FFF2-40B4-BE49-F238E27FC236}">
                    <a16:creationId xmlns:a16="http://schemas.microsoft.com/office/drawing/2014/main" id="{C9554D95-1639-7EC0-CD56-E98604002573}"/>
                  </a:ext>
                </a:extLst>
              </p:cNvPr>
              <p:cNvSpPr/>
              <p:nvPr/>
            </p:nvSpPr>
            <p:spPr>
              <a:xfrm>
                <a:off x="5330846" y="3403313"/>
                <a:ext cx="20112" cy="24901"/>
              </a:xfrm>
              <a:custGeom>
                <a:avLst/>
                <a:gdLst>
                  <a:gd name="connsiteX0" fmla="*/ 0 w 20112"/>
                  <a:gd name="connsiteY0" fmla="*/ 24901 h 24901"/>
                  <a:gd name="connsiteX1" fmla="*/ 20112 w 20112"/>
                  <a:gd name="connsiteY1" fmla="*/ 0 h 24901"/>
                </a:gdLst>
                <a:ahLst/>
                <a:cxnLst>
                  <a:cxn ang="0">
                    <a:pos x="connsiteX0" y="connsiteY0"/>
                  </a:cxn>
                  <a:cxn ang="0">
                    <a:pos x="connsiteX1" y="connsiteY1"/>
                  </a:cxn>
                </a:cxnLst>
                <a:rect l="l" t="t" r="r" b="b"/>
                <a:pathLst>
                  <a:path w="20112" h="24901">
                    <a:moveTo>
                      <a:pt x="0" y="24901"/>
                    </a:moveTo>
                    <a:lnTo>
                      <a:pt x="20112" y="0"/>
                    </a:lnTo>
                  </a:path>
                </a:pathLst>
              </a:custGeom>
              <a:ln w="9573" cap="flat">
                <a:solidFill>
                  <a:srgbClr val="787878"/>
                </a:solidFill>
                <a:prstDash val="solid"/>
                <a:miter/>
              </a:ln>
            </p:spPr>
            <p:txBody>
              <a:bodyPr rtlCol="0" anchor="ctr"/>
              <a:lstStyle/>
              <a:p>
                <a:endParaRPr lang="zh-CN" altLang="en-US" sz="4400"/>
              </a:p>
            </p:txBody>
          </p:sp>
          <p:sp>
            <p:nvSpPr>
              <p:cNvPr id="54" name="任意多边形: 形状 9092">
                <a:extLst>
                  <a:ext uri="{FF2B5EF4-FFF2-40B4-BE49-F238E27FC236}">
                    <a16:creationId xmlns:a16="http://schemas.microsoft.com/office/drawing/2014/main" id="{DEFCFE1D-A101-4E71-228B-26C39A229B12}"/>
                  </a:ext>
                </a:extLst>
              </p:cNvPr>
              <p:cNvSpPr/>
              <p:nvPr/>
            </p:nvSpPr>
            <p:spPr>
              <a:xfrm>
                <a:off x="5350959" y="3376496"/>
                <a:ext cx="17239" cy="26816"/>
              </a:xfrm>
              <a:custGeom>
                <a:avLst/>
                <a:gdLst>
                  <a:gd name="connsiteX0" fmla="*/ 0 w 17239"/>
                  <a:gd name="connsiteY0" fmla="*/ 26817 h 26816"/>
                  <a:gd name="connsiteX1" fmla="*/ 17239 w 17239"/>
                  <a:gd name="connsiteY1" fmla="*/ 0 h 26816"/>
                </a:gdLst>
                <a:ahLst/>
                <a:cxnLst>
                  <a:cxn ang="0">
                    <a:pos x="connsiteX0" y="connsiteY0"/>
                  </a:cxn>
                  <a:cxn ang="0">
                    <a:pos x="connsiteX1" y="connsiteY1"/>
                  </a:cxn>
                </a:cxnLst>
                <a:rect l="l" t="t" r="r" b="b"/>
                <a:pathLst>
                  <a:path w="17239" h="26816">
                    <a:moveTo>
                      <a:pt x="0" y="26817"/>
                    </a:moveTo>
                    <a:lnTo>
                      <a:pt x="17239" y="0"/>
                    </a:lnTo>
                  </a:path>
                </a:pathLst>
              </a:custGeom>
              <a:ln w="9573" cap="flat">
                <a:solidFill>
                  <a:srgbClr val="787878"/>
                </a:solidFill>
                <a:prstDash val="solid"/>
                <a:miter/>
              </a:ln>
            </p:spPr>
            <p:txBody>
              <a:bodyPr rtlCol="0" anchor="ctr"/>
              <a:lstStyle/>
              <a:p>
                <a:endParaRPr lang="zh-CN" altLang="en-US" sz="4400"/>
              </a:p>
            </p:txBody>
          </p:sp>
          <p:sp>
            <p:nvSpPr>
              <p:cNvPr id="55" name="任意多边形: 形状 9093">
                <a:extLst>
                  <a:ext uri="{FF2B5EF4-FFF2-40B4-BE49-F238E27FC236}">
                    <a16:creationId xmlns:a16="http://schemas.microsoft.com/office/drawing/2014/main" id="{6708FF1C-0A1F-4030-326A-50AC45353912}"/>
                  </a:ext>
                </a:extLst>
              </p:cNvPr>
              <p:cNvSpPr/>
              <p:nvPr/>
            </p:nvSpPr>
            <p:spPr>
              <a:xfrm>
                <a:off x="5368198" y="3351595"/>
                <a:ext cx="19154" cy="24901"/>
              </a:xfrm>
              <a:custGeom>
                <a:avLst/>
                <a:gdLst>
                  <a:gd name="connsiteX0" fmla="*/ 0 w 19154"/>
                  <a:gd name="connsiteY0" fmla="*/ 24901 h 24901"/>
                  <a:gd name="connsiteX1" fmla="*/ 19155 w 19154"/>
                  <a:gd name="connsiteY1" fmla="*/ 0 h 24901"/>
                </a:gdLst>
                <a:ahLst/>
                <a:cxnLst>
                  <a:cxn ang="0">
                    <a:pos x="connsiteX0" y="connsiteY0"/>
                  </a:cxn>
                  <a:cxn ang="0">
                    <a:pos x="connsiteX1" y="connsiteY1"/>
                  </a:cxn>
                </a:cxnLst>
                <a:rect l="l" t="t" r="r" b="b"/>
                <a:pathLst>
                  <a:path w="19154" h="24901">
                    <a:moveTo>
                      <a:pt x="0" y="24901"/>
                    </a:moveTo>
                    <a:lnTo>
                      <a:pt x="19155" y="0"/>
                    </a:lnTo>
                  </a:path>
                </a:pathLst>
              </a:custGeom>
              <a:ln w="9573" cap="flat">
                <a:solidFill>
                  <a:srgbClr val="787878"/>
                </a:solidFill>
                <a:prstDash val="solid"/>
                <a:miter/>
              </a:ln>
            </p:spPr>
            <p:txBody>
              <a:bodyPr rtlCol="0" anchor="ctr"/>
              <a:lstStyle/>
              <a:p>
                <a:endParaRPr lang="zh-CN" altLang="en-US" sz="4400"/>
              </a:p>
            </p:txBody>
          </p:sp>
          <p:sp>
            <p:nvSpPr>
              <p:cNvPr id="56" name="任意多边形: 形状 9094">
                <a:extLst>
                  <a:ext uri="{FF2B5EF4-FFF2-40B4-BE49-F238E27FC236}">
                    <a16:creationId xmlns:a16="http://schemas.microsoft.com/office/drawing/2014/main" id="{8E60328A-E27C-E0E4-5BF5-E2A558EAE6E5}"/>
                  </a:ext>
                </a:extLst>
              </p:cNvPr>
              <p:cNvSpPr/>
              <p:nvPr/>
            </p:nvSpPr>
            <p:spPr>
              <a:xfrm>
                <a:off x="5387353" y="3328609"/>
                <a:ext cx="22027" cy="22985"/>
              </a:xfrm>
              <a:custGeom>
                <a:avLst/>
                <a:gdLst>
                  <a:gd name="connsiteX0" fmla="*/ 0 w 22027"/>
                  <a:gd name="connsiteY0" fmla="*/ 22986 h 22985"/>
                  <a:gd name="connsiteX1" fmla="*/ 22028 w 22027"/>
                  <a:gd name="connsiteY1" fmla="*/ 0 h 22985"/>
                </a:gdLst>
                <a:ahLst/>
                <a:cxnLst>
                  <a:cxn ang="0">
                    <a:pos x="connsiteX0" y="connsiteY0"/>
                  </a:cxn>
                  <a:cxn ang="0">
                    <a:pos x="connsiteX1" y="connsiteY1"/>
                  </a:cxn>
                </a:cxnLst>
                <a:rect l="l" t="t" r="r" b="b"/>
                <a:pathLst>
                  <a:path w="22027" h="22985">
                    <a:moveTo>
                      <a:pt x="0" y="22986"/>
                    </a:moveTo>
                    <a:lnTo>
                      <a:pt x="22028" y="0"/>
                    </a:lnTo>
                  </a:path>
                </a:pathLst>
              </a:custGeom>
              <a:ln w="9573" cap="flat">
                <a:solidFill>
                  <a:srgbClr val="787878"/>
                </a:solidFill>
                <a:prstDash val="solid"/>
                <a:miter/>
              </a:ln>
            </p:spPr>
            <p:txBody>
              <a:bodyPr rtlCol="0" anchor="ctr"/>
              <a:lstStyle/>
              <a:p>
                <a:endParaRPr lang="zh-CN" altLang="en-US" sz="4400"/>
              </a:p>
            </p:txBody>
          </p:sp>
          <p:sp>
            <p:nvSpPr>
              <p:cNvPr id="57" name="任意多边形: 形状 9095">
                <a:extLst>
                  <a:ext uri="{FF2B5EF4-FFF2-40B4-BE49-F238E27FC236}">
                    <a16:creationId xmlns:a16="http://schemas.microsoft.com/office/drawing/2014/main" id="{FA001052-7F3F-B263-7B3D-4A12653E4CA8}"/>
                  </a:ext>
                </a:extLst>
              </p:cNvPr>
              <p:cNvSpPr/>
              <p:nvPr/>
            </p:nvSpPr>
            <p:spPr>
              <a:xfrm>
                <a:off x="5409381" y="3308497"/>
                <a:ext cx="24901" cy="20112"/>
              </a:xfrm>
              <a:custGeom>
                <a:avLst/>
                <a:gdLst>
                  <a:gd name="connsiteX0" fmla="*/ 0 w 24901"/>
                  <a:gd name="connsiteY0" fmla="*/ 20113 h 20112"/>
                  <a:gd name="connsiteX1" fmla="*/ 24901 w 24901"/>
                  <a:gd name="connsiteY1" fmla="*/ 0 h 20112"/>
                </a:gdLst>
                <a:ahLst/>
                <a:cxnLst>
                  <a:cxn ang="0">
                    <a:pos x="connsiteX0" y="connsiteY0"/>
                  </a:cxn>
                  <a:cxn ang="0">
                    <a:pos x="connsiteX1" y="connsiteY1"/>
                  </a:cxn>
                </a:cxnLst>
                <a:rect l="l" t="t" r="r" b="b"/>
                <a:pathLst>
                  <a:path w="24901" h="20112">
                    <a:moveTo>
                      <a:pt x="0" y="20113"/>
                    </a:moveTo>
                    <a:lnTo>
                      <a:pt x="24901" y="0"/>
                    </a:lnTo>
                  </a:path>
                </a:pathLst>
              </a:custGeom>
              <a:ln w="9573" cap="flat">
                <a:solidFill>
                  <a:srgbClr val="787878"/>
                </a:solidFill>
                <a:prstDash val="solid"/>
                <a:miter/>
              </a:ln>
            </p:spPr>
            <p:txBody>
              <a:bodyPr rtlCol="0" anchor="ctr"/>
              <a:lstStyle/>
              <a:p>
                <a:endParaRPr lang="zh-CN" altLang="en-US" sz="4400"/>
              </a:p>
            </p:txBody>
          </p:sp>
          <p:sp>
            <p:nvSpPr>
              <p:cNvPr id="58" name="任意多边形: 形状 9096">
                <a:extLst>
                  <a:ext uri="{FF2B5EF4-FFF2-40B4-BE49-F238E27FC236}">
                    <a16:creationId xmlns:a16="http://schemas.microsoft.com/office/drawing/2014/main" id="{32948E8C-B627-A0B1-B58A-BEC2EDEC5FF2}"/>
                  </a:ext>
                </a:extLst>
              </p:cNvPr>
              <p:cNvSpPr/>
              <p:nvPr/>
            </p:nvSpPr>
            <p:spPr>
              <a:xfrm>
                <a:off x="5434282" y="3293173"/>
                <a:ext cx="26816" cy="15323"/>
              </a:xfrm>
              <a:custGeom>
                <a:avLst/>
                <a:gdLst>
                  <a:gd name="connsiteX0" fmla="*/ 0 w 26816"/>
                  <a:gd name="connsiteY0" fmla="*/ 15324 h 15323"/>
                  <a:gd name="connsiteX1" fmla="*/ 26817 w 26816"/>
                  <a:gd name="connsiteY1" fmla="*/ 0 h 15323"/>
                </a:gdLst>
                <a:ahLst/>
                <a:cxnLst>
                  <a:cxn ang="0">
                    <a:pos x="connsiteX0" y="connsiteY0"/>
                  </a:cxn>
                  <a:cxn ang="0">
                    <a:pos x="connsiteX1" y="connsiteY1"/>
                  </a:cxn>
                </a:cxnLst>
                <a:rect l="l" t="t" r="r" b="b"/>
                <a:pathLst>
                  <a:path w="26816" h="15323">
                    <a:moveTo>
                      <a:pt x="0" y="15324"/>
                    </a:moveTo>
                    <a:lnTo>
                      <a:pt x="26817" y="0"/>
                    </a:lnTo>
                  </a:path>
                </a:pathLst>
              </a:custGeom>
              <a:ln w="9573" cap="flat">
                <a:solidFill>
                  <a:srgbClr val="787878"/>
                </a:solidFill>
                <a:prstDash val="solid"/>
                <a:miter/>
              </a:ln>
            </p:spPr>
            <p:txBody>
              <a:bodyPr rtlCol="0" anchor="ctr"/>
              <a:lstStyle/>
              <a:p>
                <a:endParaRPr lang="zh-CN" altLang="en-US" sz="4400"/>
              </a:p>
            </p:txBody>
          </p:sp>
          <p:sp>
            <p:nvSpPr>
              <p:cNvPr id="59" name="任意多边形: 形状 9097">
                <a:extLst>
                  <a:ext uri="{FF2B5EF4-FFF2-40B4-BE49-F238E27FC236}">
                    <a16:creationId xmlns:a16="http://schemas.microsoft.com/office/drawing/2014/main" id="{91B4E6EA-2D43-0B0B-9C80-EFB23D8A0E68}"/>
                  </a:ext>
                </a:extLst>
              </p:cNvPr>
              <p:cNvSpPr/>
              <p:nvPr/>
            </p:nvSpPr>
            <p:spPr>
              <a:xfrm>
                <a:off x="5461099" y="3282638"/>
                <a:ext cx="28732" cy="10535"/>
              </a:xfrm>
              <a:custGeom>
                <a:avLst/>
                <a:gdLst>
                  <a:gd name="connsiteX0" fmla="*/ 0 w 28732"/>
                  <a:gd name="connsiteY0" fmla="*/ 10535 h 10535"/>
                  <a:gd name="connsiteX1" fmla="*/ 28732 w 28732"/>
                  <a:gd name="connsiteY1" fmla="*/ 0 h 10535"/>
                </a:gdLst>
                <a:ahLst/>
                <a:cxnLst>
                  <a:cxn ang="0">
                    <a:pos x="connsiteX0" y="connsiteY0"/>
                  </a:cxn>
                  <a:cxn ang="0">
                    <a:pos x="connsiteX1" y="connsiteY1"/>
                  </a:cxn>
                </a:cxnLst>
                <a:rect l="l" t="t" r="r" b="b"/>
                <a:pathLst>
                  <a:path w="28732" h="10535">
                    <a:moveTo>
                      <a:pt x="0" y="10535"/>
                    </a:moveTo>
                    <a:lnTo>
                      <a:pt x="28732" y="0"/>
                    </a:lnTo>
                  </a:path>
                </a:pathLst>
              </a:custGeom>
              <a:ln w="9573" cap="flat">
                <a:solidFill>
                  <a:srgbClr val="787878"/>
                </a:solidFill>
                <a:prstDash val="solid"/>
                <a:miter/>
              </a:ln>
            </p:spPr>
            <p:txBody>
              <a:bodyPr rtlCol="0" anchor="ctr"/>
              <a:lstStyle/>
              <a:p>
                <a:endParaRPr lang="zh-CN" altLang="en-US" sz="4400"/>
              </a:p>
            </p:txBody>
          </p:sp>
          <p:sp>
            <p:nvSpPr>
              <p:cNvPr id="60" name="任意多边形: 形状 9098">
                <a:extLst>
                  <a:ext uri="{FF2B5EF4-FFF2-40B4-BE49-F238E27FC236}">
                    <a16:creationId xmlns:a16="http://schemas.microsoft.com/office/drawing/2014/main" id="{D6D2D7BA-990A-6D51-05AD-727AAC7FC368}"/>
                  </a:ext>
                </a:extLst>
              </p:cNvPr>
              <p:cNvSpPr/>
              <p:nvPr/>
            </p:nvSpPr>
            <p:spPr>
              <a:xfrm>
                <a:off x="5489831" y="3277849"/>
                <a:ext cx="31605" cy="4788"/>
              </a:xfrm>
              <a:custGeom>
                <a:avLst/>
                <a:gdLst>
                  <a:gd name="connsiteX0" fmla="*/ 0 w 31605"/>
                  <a:gd name="connsiteY0" fmla="*/ 4789 h 4788"/>
                  <a:gd name="connsiteX1" fmla="*/ 31605 w 31605"/>
                  <a:gd name="connsiteY1" fmla="*/ 0 h 4788"/>
                </a:gdLst>
                <a:ahLst/>
                <a:cxnLst>
                  <a:cxn ang="0">
                    <a:pos x="connsiteX0" y="connsiteY0"/>
                  </a:cxn>
                  <a:cxn ang="0">
                    <a:pos x="connsiteX1" y="connsiteY1"/>
                  </a:cxn>
                </a:cxnLst>
                <a:rect l="l" t="t" r="r" b="b"/>
                <a:pathLst>
                  <a:path w="31605" h="4788">
                    <a:moveTo>
                      <a:pt x="0" y="4789"/>
                    </a:moveTo>
                    <a:lnTo>
                      <a:pt x="31605" y="0"/>
                    </a:lnTo>
                  </a:path>
                </a:pathLst>
              </a:custGeom>
              <a:ln w="9573" cap="flat">
                <a:solidFill>
                  <a:srgbClr val="787878"/>
                </a:solidFill>
                <a:prstDash val="solid"/>
                <a:miter/>
              </a:ln>
            </p:spPr>
            <p:txBody>
              <a:bodyPr rtlCol="0" anchor="ctr"/>
              <a:lstStyle/>
              <a:p>
                <a:endParaRPr lang="zh-CN" altLang="en-US" sz="4400"/>
              </a:p>
            </p:txBody>
          </p:sp>
          <p:sp>
            <p:nvSpPr>
              <p:cNvPr id="61" name="任意多边形: 形状 9099">
                <a:extLst>
                  <a:ext uri="{FF2B5EF4-FFF2-40B4-BE49-F238E27FC236}">
                    <a16:creationId xmlns:a16="http://schemas.microsoft.com/office/drawing/2014/main" id="{E9227E34-BDFF-6DB4-9566-63CEB98E8F47}"/>
                  </a:ext>
                </a:extLst>
              </p:cNvPr>
              <p:cNvSpPr/>
              <p:nvPr/>
            </p:nvSpPr>
            <p:spPr>
              <a:xfrm>
                <a:off x="5521436" y="3277849"/>
                <a:ext cx="31605" cy="9577"/>
              </a:xfrm>
              <a:custGeom>
                <a:avLst/>
                <a:gdLst>
                  <a:gd name="connsiteX0" fmla="*/ 0 w 31605"/>
                  <a:gd name="connsiteY0" fmla="*/ 0 h 9577"/>
                  <a:gd name="connsiteX1" fmla="*/ 31605 w 31605"/>
                  <a:gd name="connsiteY1" fmla="*/ 0 h 9577"/>
                </a:gdLst>
                <a:ahLst/>
                <a:cxnLst>
                  <a:cxn ang="0">
                    <a:pos x="connsiteX0" y="connsiteY0"/>
                  </a:cxn>
                  <a:cxn ang="0">
                    <a:pos x="connsiteX1" y="connsiteY1"/>
                  </a:cxn>
                </a:cxnLst>
                <a:rect l="l" t="t" r="r" b="b"/>
                <a:pathLst>
                  <a:path w="31605" h="9577">
                    <a:moveTo>
                      <a:pt x="0" y="0"/>
                    </a:moveTo>
                    <a:lnTo>
                      <a:pt x="31605" y="0"/>
                    </a:lnTo>
                  </a:path>
                </a:pathLst>
              </a:custGeom>
              <a:ln w="9573" cap="flat">
                <a:solidFill>
                  <a:srgbClr val="787878"/>
                </a:solidFill>
                <a:prstDash val="solid"/>
                <a:miter/>
              </a:ln>
            </p:spPr>
            <p:txBody>
              <a:bodyPr rtlCol="0" anchor="ctr"/>
              <a:lstStyle/>
              <a:p>
                <a:endParaRPr lang="zh-CN" altLang="en-US" sz="4400"/>
              </a:p>
            </p:txBody>
          </p:sp>
          <p:sp>
            <p:nvSpPr>
              <p:cNvPr id="62" name="任意多边形: 形状 9100">
                <a:extLst>
                  <a:ext uri="{FF2B5EF4-FFF2-40B4-BE49-F238E27FC236}">
                    <a16:creationId xmlns:a16="http://schemas.microsoft.com/office/drawing/2014/main" id="{79801E15-0904-C6F7-5CB5-798B16D55D00}"/>
                  </a:ext>
                </a:extLst>
              </p:cNvPr>
              <p:cNvSpPr/>
              <p:nvPr/>
            </p:nvSpPr>
            <p:spPr>
              <a:xfrm>
                <a:off x="5553041" y="3273060"/>
                <a:ext cx="30647" cy="4788"/>
              </a:xfrm>
              <a:custGeom>
                <a:avLst/>
                <a:gdLst>
                  <a:gd name="connsiteX0" fmla="*/ 0 w 30647"/>
                  <a:gd name="connsiteY0" fmla="*/ 4789 h 4788"/>
                  <a:gd name="connsiteX1" fmla="*/ 30648 w 30647"/>
                  <a:gd name="connsiteY1" fmla="*/ 0 h 4788"/>
                </a:gdLst>
                <a:ahLst/>
                <a:cxnLst>
                  <a:cxn ang="0">
                    <a:pos x="connsiteX0" y="connsiteY0"/>
                  </a:cxn>
                  <a:cxn ang="0">
                    <a:pos x="connsiteX1" y="connsiteY1"/>
                  </a:cxn>
                </a:cxnLst>
                <a:rect l="l" t="t" r="r" b="b"/>
                <a:pathLst>
                  <a:path w="30647" h="4788">
                    <a:moveTo>
                      <a:pt x="0" y="4789"/>
                    </a:moveTo>
                    <a:lnTo>
                      <a:pt x="30648" y="0"/>
                    </a:lnTo>
                  </a:path>
                </a:pathLst>
              </a:custGeom>
              <a:ln w="9573" cap="flat">
                <a:solidFill>
                  <a:srgbClr val="787878"/>
                </a:solidFill>
                <a:prstDash val="solid"/>
                <a:miter/>
              </a:ln>
            </p:spPr>
            <p:txBody>
              <a:bodyPr rtlCol="0" anchor="ctr"/>
              <a:lstStyle/>
              <a:p>
                <a:endParaRPr lang="zh-CN" altLang="en-US" sz="4400"/>
              </a:p>
            </p:txBody>
          </p:sp>
          <p:sp>
            <p:nvSpPr>
              <p:cNvPr id="63" name="任意多边形: 形状 9101">
                <a:extLst>
                  <a:ext uri="{FF2B5EF4-FFF2-40B4-BE49-F238E27FC236}">
                    <a16:creationId xmlns:a16="http://schemas.microsoft.com/office/drawing/2014/main" id="{A9BE2A1B-8A96-F0B1-7DAC-1F0768BDE0C3}"/>
                  </a:ext>
                </a:extLst>
              </p:cNvPr>
              <p:cNvSpPr/>
              <p:nvPr/>
            </p:nvSpPr>
            <p:spPr>
              <a:xfrm>
                <a:off x="5583689" y="3263483"/>
                <a:ext cx="24901" cy="9577"/>
              </a:xfrm>
              <a:custGeom>
                <a:avLst/>
                <a:gdLst>
                  <a:gd name="connsiteX0" fmla="*/ 0 w 24901"/>
                  <a:gd name="connsiteY0" fmla="*/ 9577 h 9577"/>
                  <a:gd name="connsiteX1" fmla="*/ 24901 w 24901"/>
                  <a:gd name="connsiteY1" fmla="*/ 0 h 9577"/>
                </a:gdLst>
                <a:ahLst/>
                <a:cxnLst>
                  <a:cxn ang="0">
                    <a:pos x="connsiteX0" y="connsiteY0"/>
                  </a:cxn>
                  <a:cxn ang="0">
                    <a:pos x="connsiteX1" y="connsiteY1"/>
                  </a:cxn>
                </a:cxnLst>
                <a:rect l="l" t="t" r="r" b="b"/>
                <a:pathLst>
                  <a:path w="24901" h="9577">
                    <a:moveTo>
                      <a:pt x="0" y="9577"/>
                    </a:moveTo>
                    <a:lnTo>
                      <a:pt x="24901" y="0"/>
                    </a:lnTo>
                  </a:path>
                </a:pathLst>
              </a:custGeom>
              <a:ln w="9573" cap="flat">
                <a:solidFill>
                  <a:srgbClr val="787878"/>
                </a:solidFill>
                <a:prstDash val="solid"/>
                <a:miter/>
              </a:ln>
            </p:spPr>
            <p:txBody>
              <a:bodyPr rtlCol="0" anchor="ctr"/>
              <a:lstStyle/>
              <a:p>
                <a:endParaRPr lang="zh-CN" altLang="en-US" sz="4400"/>
              </a:p>
            </p:txBody>
          </p:sp>
          <p:sp>
            <p:nvSpPr>
              <p:cNvPr id="64" name="任意多边形: 形状 9102">
                <a:extLst>
                  <a:ext uri="{FF2B5EF4-FFF2-40B4-BE49-F238E27FC236}">
                    <a16:creationId xmlns:a16="http://schemas.microsoft.com/office/drawing/2014/main" id="{25C66C2B-B96F-649E-9211-B9C14E578AB3}"/>
                  </a:ext>
                </a:extLst>
              </p:cNvPr>
              <p:cNvSpPr/>
              <p:nvPr/>
            </p:nvSpPr>
            <p:spPr>
              <a:xfrm>
                <a:off x="5598055" y="3236666"/>
                <a:ext cx="10535" cy="26816"/>
              </a:xfrm>
              <a:custGeom>
                <a:avLst/>
                <a:gdLst>
                  <a:gd name="connsiteX0" fmla="*/ 10535 w 10535"/>
                  <a:gd name="connsiteY0" fmla="*/ 26817 h 26816"/>
                  <a:gd name="connsiteX1" fmla="*/ 0 w 10535"/>
                  <a:gd name="connsiteY1" fmla="*/ 0 h 26816"/>
                </a:gdLst>
                <a:ahLst/>
                <a:cxnLst>
                  <a:cxn ang="0">
                    <a:pos x="connsiteX0" y="connsiteY0"/>
                  </a:cxn>
                  <a:cxn ang="0">
                    <a:pos x="connsiteX1" y="connsiteY1"/>
                  </a:cxn>
                </a:cxnLst>
                <a:rect l="l" t="t" r="r" b="b"/>
                <a:pathLst>
                  <a:path w="10535" h="26816">
                    <a:moveTo>
                      <a:pt x="10535"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65" name="任意多边形: 形状 9103">
                <a:extLst>
                  <a:ext uri="{FF2B5EF4-FFF2-40B4-BE49-F238E27FC236}">
                    <a16:creationId xmlns:a16="http://schemas.microsoft.com/office/drawing/2014/main" id="{81D4112E-393E-7A2B-DFD1-C2D7FA59BDC2}"/>
                  </a:ext>
                </a:extLst>
              </p:cNvPr>
              <p:cNvSpPr/>
              <p:nvPr/>
            </p:nvSpPr>
            <p:spPr>
              <a:xfrm>
                <a:off x="5576985" y="3211765"/>
                <a:ext cx="21070" cy="24901"/>
              </a:xfrm>
              <a:custGeom>
                <a:avLst/>
                <a:gdLst>
                  <a:gd name="connsiteX0" fmla="*/ 21070 w 21070"/>
                  <a:gd name="connsiteY0" fmla="*/ 24901 h 24901"/>
                  <a:gd name="connsiteX1" fmla="*/ 0 w 21070"/>
                  <a:gd name="connsiteY1" fmla="*/ 0 h 24901"/>
                </a:gdLst>
                <a:ahLst/>
                <a:cxnLst>
                  <a:cxn ang="0">
                    <a:pos x="connsiteX0" y="connsiteY0"/>
                  </a:cxn>
                  <a:cxn ang="0">
                    <a:pos x="connsiteX1" y="connsiteY1"/>
                  </a:cxn>
                </a:cxnLst>
                <a:rect l="l" t="t" r="r" b="b"/>
                <a:pathLst>
                  <a:path w="21070" h="24901">
                    <a:moveTo>
                      <a:pt x="21070"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66" name="任意多边形: 形状 9104">
                <a:extLst>
                  <a:ext uri="{FF2B5EF4-FFF2-40B4-BE49-F238E27FC236}">
                    <a16:creationId xmlns:a16="http://schemas.microsoft.com/office/drawing/2014/main" id="{67808C93-4C05-610A-ACDF-E348505E49C2}"/>
                  </a:ext>
                </a:extLst>
              </p:cNvPr>
              <p:cNvSpPr/>
              <p:nvPr/>
            </p:nvSpPr>
            <p:spPr>
              <a:xfrm>
                <a:off x="5557830" y="3185906"/>
                <a:ext cx="19154" cy="25858"/>
              </a:xfrm>
              <a:custGeom>
                <a:avLst/>
                <a:gdLst>
                  <a:gd name="connsiteX0" fmla="*/ 19155 w 19154"/>
                  <a:gd name="connsiteY0" fmla="*/ 25859 h 25858"/>
                  <a:gd name="connsiteX1" fmla="*/ 0 w 19154"/>
                  <a:gd name="connsiteY1" fmla="*/ 0 h 25858"/>
                </a:gdLst>
                <a:ahLst/>
                <a:cxnLst>
                  <a:cxn ang="0">
                    <a:pos x="connsiteX0" y="connsiteY0"/>
                  </a:cxn>
                  <a:cxn ang="0">
                    <a:pos x="connsiteX1" y="connsiteY1"/>
                  </a:cxn>
                </a:cxnLst>
                <a:rect l="l" t="t" r="r" b="b"/>
                <a:pathLst>
                  <a:path w="19154" h="25858">
                    <a:moveTo>
                      <a:pt x="19155"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67" name="任意多边形: 形状 9105">
                <a:extLst>
                  <a:ext uri="{FF2B5EF4-FFF2-40B4-BE49-F238E27FC236}">
                    <a16:creationId xmlns:a16="http://schemas.microsoft.com/office/drawing/2014/main" id="{99DAC9AA-845A-7B6D-E378-A69288B16B9C}"/>
                  </a:ext>
                </a:extLst>
              </p:cNvPr>
              <p:cNvSpPr/>
              <p:nvPr/>
            </p:nvSpPr>
            <p:spPr>
              <a:xfrm>
                <a:off x="5540591" y="3158132"/>
                <a:ext cx="17239" cy="27774"/>
              </a:xfrm>
              <a:custGeom>
                <a:avLst/>
                <a:gdLst>
                  <a:gd name="connsiteX0" fmla="*/ 17239 w 17239"/>
                  <a:gd name="connsiteY0" fmla="*/ 27774 h 27774"/>
                  <a:gd name="connsiteX1" fmla="*/ 0 w 17239"/>
                  <a:gd name="connsiteY1" fmla="*/ 0 h 27774"/>
                </a:gdLst>
                <a:ahLst/>
                <a:cxnLst>
                  <a:cxn ang="0">
                    <a:pos x="connsiteX0" y="connsiteY0"/>
                  </a:cxn>
                  <a:cxn ang="0">
                    <a:pos x="connsiteX1" y="connsiteY1"/>
                  </a:cxn>
                </a:cxnLst>
                <a:rect l="l" t="t" r="r" b="b"/>
                <a:pathLst>
                  <a:path w="17239" h="27774">
                    <a:moveTo>
                      <a:pt x="17239"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68" name="任意多边形: 形状 9106">
                <a:extLst>
                  <a:ext uri="{FF2B5EF4-FFF2-40B4-BE49-F238E27FC236}">
                    <a16:creationId xmlns:a16="http://schemas.microsoft.com/office/drawing/2014/main" id="{FAAB9E42-4D97-EF15-252F-243D29AEE7FA}"/>
                  </a:ext>
                </a:extLst>
              </p:cNvPr>
              <p:cNvSpPr/>
              <p:nvPr/>
            </p:nvSpPr>
            <p:spPr>
              <a:xfrm>
                <a:off x="5521436" y="3131315"/>
                <a:ext cx="19154" cy="26816"/>
              </a:xfrm>
              <a:custGeom>
                <a:avLst/>
                <a:gdLst>
                  <a:gd name="connsiteX0" fmla="*/ 19155 w 19154"/>
                  <a:gd name="connsiteY0" fmla="*/ 26817 h 26816"/>
                  <a:gd name="connsiteX1" fmla="*/ 0 w 19154"/>
                  <a:gd name="connsiteY1" fmla="*/ 0 h 26816"/>
                </a:gdLst>
                <a:ahLst/>
                <a:cxnLst>
                  <a:cxn ang="0">
                    <a:pos x="connsiteX0" y="connsiteY0"/>
                  </a:cxn>
                  <a:cxn ang="0">
                    <a:pos x="connsiteX1" y="connsiteY1"/>
                  </a:cxn>
                </a:cxnLst>
                <a:rect l="l" t="t" r="r" b="b"/>
                <a:pathLst>
                  <a:path w="19154" h="26816">
                    <a:moveTo>
                      <a:pt x="19155"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69" name="任意多边形: 形状 9107">
                <a:extLst>
                  <a:ext uri="{FF2B5EF4-FFF2-40B4-BE49-F238E27FC236}">
                    <a16:creationId xmlns:a16="http://schemas.microsoft.com/office/drawing/2014/main" id="{244F7475-7D54-875A-5AAC-E2E582F68BA6}"/>
                  </a:ext>
                </a:extLst>
              </p:cNvPr>
              <p:cNvSpPr/>
              <p:nvPr/>
            </p:nvSpPr>
            <p:spPr>
              <a:xfrm>
                <a:off x="5497493" y="3107372"/>
                <a:ext cx="23943" cy="23943"/>
              </a:xfrm>
              <a:custGeom>
                <a:avLst/>
                <a:gdLst>
                  <a:gd name="connsiteX0" fmla="*/ 23944 w 23943"/>
                  <a:gd name="connsiteY0" fmla="*/ 23943 h 23943"/>
                  <a:gd name="connsiteX1" fmla="*/ 0 w 23943"/>
                  <a:gd name="connsiteY1" fmla="*/ 0 h 23943"/>
                </a:gdLst>
                <a:ahLst/>
                <a:cxnLst>
                  <a:cxn ang="0">
                    <a:pos x="connsiteX0" y="connsiteY0"/>
                  </a:cxn>
                  <a:cxn ang="0">
                    <a:pos x="connsiteX1" y="connsiteY1"/>
                  </a:cxn>
                </a:cxnLst>
                <a:rect l="l" t="t" r="r" b="b"/>
                <a:pathLst>
                  <a:path w="23943" h="23943">
                    <a:moveTo>
                      <a:pt x="23944" y="23943"/>
                    </a:moveTo>
                    <a:lnTo>
                      <a:pt x="0" y="0"/>
                    </a:lnTo>
                  </a:path>
                </a:pathLst>
              </a:custGeom>
              <a:ln w="9573" cap="flat">
                <a:solidFill>
                  <a:srgbClr val="787878"/>
                </a:solidFill>
                <a:prstDash val="solid"/>
                <a:miter/>
              </a:ln>
            </p:spPr>
            <p:txBody>
              <a:bodyPr rtlCol="0" anchor="ctr"/>
              <a:lstStyle/>
              <a:p>
                <a:endParaRPr lang="zh-CN" altLang="en-US" sz="4400"/>
              </a:p>
            </p:txBody>
          </p:sp>
          <p:sp>
            <p:nvSpPr>
              <p:cNvPr id="70" name="任意多边形: 形状 9108">
                <a:extLst>
                  <a:ext uri="{FF2B5EF4-FFF2-40B4-BE49-F238E27FC236}">
                    <a16:creationId xmlns:a16="http://schemas.microsoft.com/office/drawing/2014/main" id="{2B22339D-4600-A267-120E-A5A47F30FB38}"/>
                  </a:ext>
                </a:extLst>
              </p:cNvPr>
              <p:cNvSpPr/>
              <p:nvPr/>
            </p:nvSpPr>
            <p:spPr>
              <a:xfrm>
                <a:off x="5467803" y="3092048"/>
                <a:ext cx="29689" cy="15323"/>
              </a:xfrm>
              <a:custGeom>
                <a:avLst/>
                <a:gdLst>
                  <a:gd name="connsiteX0" fmla="*/ 29690 w 29689"/>
                  <a:gd name="connsiteY0" fmla="*/ 15324 h 15323"/>
                  <a:gd name="connsiteX1" fmla="*/ 0 w 29689"/>
                  <a:gd name="connsiteY1" fmla="*/ 0 h 15323"/>
                </a:gdLst>
                <a:ahLst/>
                <a:cxnLst>
                  <a:cxn ang="0">
                    <a:pos x="connsiteX0" y="connsiteY0"/>
                  </a:cxn>
                  <a:cxn ang="0">
                    <a:pos x="connsiteX1" y="connsiteY1"/>
                  </a:cxn>
                </a:cxnLst>
                <a:rect l="l" t="t" r="r" b="b"/>
                <a:pathLst>
                  <a:path w="29689" h="15323">
                    <a:moveTo>
                      <a:pt x="29690" y="15324"/>
                    </a:moveTo>
                    <a:lnTo>
                      <a:pt x="0" y="0"/>
                    </a:lnTo>
                  </a:path>
                </a:pathLst>
              </a:custGeom>
              <a:ln w="9573" cap="flat">
                <a:solidFill>
                  <a:srgbClr val="787878"/>
                </a:solidFill>
                <a:prstDash val="solid"/>
                <a:miter/>
              </a:ln>
            </p:spPr>
            <p:txBody>
              <a:bodyPr rtlCol="0" anchor="ctr"/>
              <a:lstStyle/>
              <a:p>
                <a:endParaRPr lang="zh-CN" altLang="en-US" sz="4400"/>
              </a:p>
            </p:txBody>
          </p:sp>
          <p:sp>
            <p:nvSpPr>
              <p:cNvPr id="71" name="任意多边形: 形状 9109">
                <a:extLst>
                  <a:ext uri="{FF2B5EF4-FFF2-40B4-BE49-F238E27FC236}">
                    <a16:creationId xmlns:a16="http://schemas.microsoft.com/office/drawing/2014/main" id="{63BEEE78-BBE1-A6D2-30DD-DFB4711096C8}"/>
                  </a:ext>
                </a:extLst>
              </p:cNvPr>
              <p:cNvSpPr/>
              <p:nvPr/>
            </p:nvSpPr>
            <p:spPr>
              <a:xfrm>
                <a:off x="5435240" y="3088217"/>
                <a:ext cx="32563" cy="3830"/>
              </a:xfrm>
              <a:custGeom>
                <a:avLst/>
                <a:gdLst>
                  <a:gd name="connsiteX0" fmla="*/ 32563 w 32563"/>
                  <a:gd name="connsiteY0" fmla="*/ 3831 h 3830"/>
                  <a:gd name="connsiteX1" fmla="*/ 0 w 32563"/>
                  <a:gd name="connsiteY1" fmla="*/ 0 h 3830"/>
                </a:gdLst>
                <a:ahLst/>
                <a:cxnLst>
                  <a:cxn ang="0">
                    <a:pos x="connsiteX0" y="connsiteY0"/>
                  </a:cxn>
                  <a:cxn ang="0">
                    <a:pos x="connsiteX1" y="connsiteY1"/>
                  </a:cxn>
                </a:cxnLst>
                <a:rect l="l" t="t" r="r" b="b"/>
                <a:pathLst>
                  <a:path w="32563" h="3830">
                    <a:moveTo>
                      <a:pt x="32563" y="3831"/>
                    </a:moveTo>
                    <a:lnTo>
                      <a:pt x="0" y="0"/>
                    </a:lnTo>
                  </a:path>
                </a:pathLst>
              </a:custGeom>
              <a:ln w="9573" cap="flat">
                <a:solidFill>
                  <a:srgbClr val="787878"/>
                </a:solidFill>
                <a:prstDash val="solid"/>
                <a:miter/>
              </a:ln>
            </p:spPr>
            <p:txBody>
              <a:bodyPr rtlCol="0" anchor="ctr"/>
              <a:lstStyle/>
              <a:p>
                <a:endParaRPr lang="zh-CN" altLang="en-US" sz="4400"/>
              </a:p>
            </p:txBody>
          </p:sp>
          <p:sp>
            <p:nvSpPr>
              <p:cNvPr id="72" name="任意多边形: 形状 9110">
                <a:extLst>
                  <a:ext uri="{FF2B5EF4-FFF2-40B4-BE49-F238E27FC236}">
                    <a16:creationId xmlns:a16="http://schemas.microsoft.com/office/drawing/2014/main" id="{8B3A86E6-74AD-EC2B-442F-7168326D6A23}"/>
                  </a:ext>
                </a:extLst>
              </p:cNvPr>
              <p:cNvSpPr/>
              <p:nvPr/>
            </p:nvSpPr>
            <p:spPr>
              <a:xfrm>
                <a:off x="5404592" y="3088217"/>
                <a:ext cx="30647" cy="10535"/>
              </a:xfrm>
              <a:custGeom>
                <a:avLst/>
                <a:gdLst>
                  <a:gd name="connsiteX0" fmla="*/ 30648 w 30647"/>
                  <a:gd name="connsiteY0" fmla="*/ 0 h 10535"/>
                  <a:gd name="connsiteX1" fmla="*/ 0 w 30647"/>
                  <a:gd name="connsiteY1" fmla="*/ 10535 h 10535"/>
                </a:gdLst>
                <a:ahLst/>
                <a:cxnLst>
                  <a:cxn ang="0">
                    <a:pos x="connsiteX0" y="connsiteY0"/>
                  </a:cxn>
                  <a:cxn ang="0">
                    <a:pos x="connsiteX1" y="connsiteY1"/>
                  </a:cxn>
                </a:cxnLst>
                <a:rect l="l" t="t" r="r" b="b"/>
                <a:pathLst>
                  <a:path w="30647" h="10535">
                    <a:moveTo>
                      <a:pt x="30648" y="0"/>
                    </a:moveTo>
                    <a:lnTo>
                      <a:pt x="0" y="10535"/>
                    </a:lnTo>
                  </a:path>
                </a:pathLst>
              </a:custGeom>
              <a:ln w="9573" cap="flat">
                <a:solidFill>
                  <a:srgbClr val="787878"/>
                </a:solidFill>
                <a:prstDash val="solid"/>
                <a:miter/>
              </a:ln>
            </p:spPr>
            <p:txBody>
              <a:bodyPr rtlCol="0" anchor="ctr"/>
              <a:lstStyle/>
              <a:p>
                <a:endParaRPr lang="zh-CN" altLang="en-US" sz="4400"/>
              </a:p>
            </p:txBody>
          </p:sp>
          <p:sp>
            <p:nvSpPr>
              <p:cNvPr id="73" name="任意多边形: 形状 9111">
                <a:extLst>
                  <a:ext uri="{FF2B5EF4-FFF2-40B4-BE49-F238E27FC236}">
                    <a16:creationId xmlns:a16="http://schemas.microsoft.com/office/drawing/2014/main" id="{E2210C34-BE68-8C2C-013E-19F451BF692F}"/>
                  </a:ext>
                </a:extLst>
              </p:cNvPr>
              <p:cNvSpPr/>
              <p:nvPr/>
            </p:nvSpPr>
            <p:spPr>
              <a:xfrm>
                <a:off x="5376818" y="3098752"/>
                <a:ext cx="27774" cy="20112"/>
              </a:xfrm>
              <a:custGeom>
                <a:avLst/>
                <a:gdLst>
                  <a:gd name="connsiteX0" fmla="*/ 27774 w 27774"/>
                  <a:gd name="connsiteY0" fmla="*/ 0 h 20112"/>
                  <a:gd name="connsiteX1" fmla="*/ 0 w 27774"/>
                  <a:gd name="connsiteY1" fmla="*/ 20112 h 20112"/>
                </a:gdLst>
                <a:ahLst/>
                <a:cxnLst>
                  <a:cxn ang="0">
                    <a:pos x="connsiteX0" y="connsiteY0"/>
                  </a:cxn>
                  <a:cxn ang="0">
                    <a:pos x="connsiteX1" y="connsiteY1"/>
                  </a:cxn>
                </a:cxnLst>
                <a:rect l="l" t="t" r="r" b="b"/>
                <a:pathLst>
                  <a:path w="27774" h="20112">
                    <a:moveTo>
                      <a:pt x="27774"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74" name="任意多边形: 形状 9112">
                <a:extLst>
                  <a:ext uri="{FF2B5EF4-FFF2-40B4-BE49-F238E27FC236}">
                    <a16:creationId xmlns:a16="http://schemas.microsoft.com/office/drawing/2014/main" id="{2E539AEF-E886-1FDF-AC2E-782C7C9C9094}"/>
                  </a:ext>
                </a:extLst>
              </p:cNvPr>
              <p:cNvSpPr/>
              <p:nvPr/>
            </p:nvSpPr>
            <p:spPr>
              <a:xfrm>
                <a:off x="5355747" y="3109287"/>
                <a:ext cx="21070" cy="9577"/>
              </a:xfrm>
              <a:custGeom>
                <a:avLst/>
                <a:gdLst>
                  <a:gd name="connsiteX0" fmla="*/ 21070 w 21070"/>
                  <a:gd name="connsiteY0" fmla="*/ 9577 h 9577"/>
                  <a:gd name="connsiteX1" fmla="*/ 0 w 21070"/>
                  <a:gd name="connsiteY1" fmla="*/ 0 h 9577"/>
                </a:gdLst>
                <a:ahLst/>
                <a:cxnLst>
                  <a:cxn ang="0">
                    <a:pos x="connsiteX0" y="connsiteY0"/>
                  </a:cxn>
                  <a:cxn ang="0">
                    <a:pos x="connsiteX1" y="connsiteY1"/>
                  </a:cxn>
                </a:cxnLst>
                <a:rect l="l" t="t" r="r" b="b"/>
                <a:pathLst>
                  <a:path w="21070" h="9577">
                    <a:moveTo>
                      <a:pt x="21070" y="9577"/>
                    </a:moveTo>
                    <a:lnTo>
                      <a:pt x="0" y="0"/>
                    </a:lnTo>
                  </a:path>
                </a:pathLst>
              </a:custGeom>
              <a:ln w="9573" cap="flat">
                <a:solidFill>
                  <a:srgbClr val="787878"/>
                </a:solidFill>
                <a:prstDash val="solid"/>
                <a:miter/>
              </a:ln>
            </p:spPr>
            <p:txBody>
              <a:bodyPr rtlCol="0" anchor="ctr"/>
              <a:lstStyle/>
              <a:p>
                <a:endParaRPr lang="zh-CN" altLang="en-US" sz="4400"/>
              </a:p>
            </p:txBody>
          </p:sp>
          <p:sp>
            <p:nvSpPr>
              <p:cNvPr id="75" name="任意多边形: 形状 9113">
                <a:extLst>
                  <a:ext uri="{FF2B5EF4-FFF2-40B4-BE49-F238E27FC236}">
                    <a16:creationId xmlns:a16="http://schemas.microsoft.com/office/drawing/2014/main" id="{E93A3757-5120-563F-5528-865A2337053F}"/>
                  </a:ext>
                </a:extLst>
              </p:cNvPr>
              <p:cNvSpPr/>
              <p:nvPr/>
            </p:nvSpPr>
            <p:spPr>
              <a:xfrm>
                <a:off x="5340424" y="3079597"/>
                <a:ext cx="15323" cy="29689"/>
              </a:xfrm>
              <a:custGeom>
                <a:avLst/>
                <a:gdLst>
                  <a:gd name="connsiteX0" fmla="*/ 15324 w 15323"/>
                  <a:gd name="connsiteY0" fmla="*/ 29690 h 29689"/>
                  <a:gd name="connsiteX1" fmla="*/ 0 w 15323"/>
                  <a:gd name="connsiteY1" fmla="*/ 0 h 29689"/>
                </a:gdLst>
                <a:ahLst/>
                <a:cxnLst>
                  <a:cxn ang="0">
                    <a:pos x="connsiteX0" y="connsiteY0"/>
                  </a:cxn>
                  <a:cxn ang="0">
                    <a:pos x="connsiteX1" y="connsiteY1"/>
                  </a:cxn>
                </a:cxnLst>
                <a:rect l="l" t="t" r="r" b="b"/>
                <a:pathLst>
                  <a:path w="15323" h="29689">
                    <a:moveTo>
                      <a:pt x="15324"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76" name="任意多边形: 形状 9114">
                <a:extLst>
                  <a:ext uri="{FF2B5EF4-FFF2-40B4-BE49-F238E27FC236}">
                    <a16:creationId xmlns:a16="http://schemas.microsoft.com/office/drawing/2014/main" id="{9F772673-AF50-14E8-2DDF-EBBC794F3CBD}"/>
                  </a:ext>
                </a:extLst>
              </p:cNvPr>
              <p:cNvSpPr/>
              <p:nvPr/>
            </p:nvSpPr>
            <p:spPr>
              <a:xfrm>
                <a:off x="5324142" y="3049908"/>
                <a:ext cx="16281" cy="29689"/>
              </a:xfrm>
              <a:custGeom>
                <a:avLst/>
                <a:gdLst>
                  <a:gd name="connsiteX0" fmla="*/ 16281 w 16281"/>
                  <a:gd name="connsiteY0" fmla="*/ 29690 h 29689"/>
                  <a:gd name="connsiteX1" fmla="*/ 0 w 16281"/>
                  <a:gd name="connsiteY1" fmla="*/ 0 h 29689"/>
                </a:gdLst>
                <a:ahLst/>
                <a:cxnLst>
                  <a:cxn ang="0">
                    <a:pos x="connsiteX0" y="connsiteY0"/>
                  </a:cxn>
                  <a:cxn ang="0">
                    <a:pos x="connsiteX1" y="connsiteY1"/>
                  </a:cxn>
                </a:cxnLst>
                <a:rect l="l" t="t" r="r" b="b"/>
                <a:pathLst>
                  <a:path w="16281" h="29689">
                    <a:moveTo>
                      <a:pt x="16281"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77" name="任意多边形: 形状 9115">
                <a:extLst>
                  <a:ext uri="{FF2B5EF4-FFF2-40B4-BE49-F238E27FC236}">
                    <a16:creationId xmlns:a16="http://schemas.microsoft.com/office/drawing/2014/main" id="{8D44B708-8F02-9272-E878-A5660378F005}"/>
                  </a:ext>
                </a:extLst>
              </p:cNvPr>
              <p:cNvSpPr/>
              <p:nvPr/>
            </p:nvSpPr>
            <p:spPr>
              <a:xfrm>
                <a:off x="5306903" y="3020218"/>
                <a:ext cx="17239" cy="29689"/>
              </a:xfrm>
              <a:custGeom>
                <a:avLst/>
                <a:gdLst>
                  <a:gd name="connsiteX0" fmla="*/ 17239 w 17239"/>
                  <a:gd name="connsiteY0" fmla="*/ 29690 h 29689"/>
                  <a:gd name="connsiteX1" fmla="*/ 0 w 17239"/>
                  <a:gd name="connsiteY1" fmla="*/ 0 h 29689"/>
                </a:gdLst>
                <a:ahLst/>
                <a:cxnLst>
                  <a:cxn ang="0">
                    <a:pos x="connsiteX0" y="connsiteY0"/>
                  </a:cxn>
                  <a:cxn ang="0">
                    <a:pos x="connsiteX1" y="connsiteY1"/>
                  </a:cxn>
                </a:cxnLst>
                <a:rect l="l" t="t" r="r" b="b"/>
                <a:pathLst>
                  <a:path w="17239" h="29689">
                    <a:moveTo>
                      <a:pt x="17239"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78" name="任意多边形: 形状 9116">
                <a:extLst>
                  <a:ext uri="{FF2B5EF4-FFF2-40B4-BE49-F238E27FC236}">
                    <a16:creationId xmlns:a16="http://schemas.microsoft.com/office/drawing/2014/main" id="{D6178226-DB1F-3F0D-3741-AD5A73D3A6E4}"/>
                  </a:ext>
                </a:extLst>
              </p:cNvPr>
              <p:cNvSpPr/>
              <p:nvPr/>
            </p:nvSpPr>
            <p:spPr>
              <a:xfrm>
                <a:off x="5288706" y="2991486"/>
                <a:ext cx="18197" cy="28732"/>
              </a:xfrm>
              <a:custGeom>
                <a:avLst/>
                <a:gdLst>
                  <a:gd name="connsiteX0" fmla="*/ 18197 w 18197"/>
                  <a:gd name="connsiteY0" fmla="*/ 28732 h 28732"/>
                  <a:gd name="connsiteX1" fmla="*/ 0 w 18197"/>
                  <a:gd name="connsiteY1" fmla="*/ 0 h 28732"/>
                </a:gdLst>
                <a:ahLst/>
                <a:cxnLst>
                  <a:cxn ang="0">
                    <a:pos x="connsiteX0" y="connsiteY0"/>
                  </a:cxn>
                  <a:cxn ang="0">
                    <a:pos x="connsiteX1" y="connsiteY1"/>
                  </a:cxn>
                </a:cxnLst>
                <a:rect l="l" t="t" r="r" b="b"/>
                <a:pathLst>
                  <a:path w="18197" h="28732">
                    <a:moveTo>
                      <a:pt x="18197" y="28732"/>
                    </a:moveTo>
                    <a:lnTo>
                      <a:pt x="0" y="0"/>
                    </a:lnTo>
                  </a:path>
                </a:pathLst>
              </a:custGeom>
              <a:ln w="9573" cap="flat">
                <a:solidFill>
                  <a:srgbClr val="787878"/>
                </a:solidFill>
                <a:prstDash val="solid"/>
                <a:miter/>
              </a:ln>
            </p:spPr>
            <p:txBody>
              <a:bodyPr rtlCol="0" anchor="ctr"/>
              <a:lstStyle/>
              <a:p>
                <a:endParaRPr lang="zh-CN" altLang="en-US" sz="4400"/>
              </a:p>
            </p:txBody>
          </p:sp>
          <p:sp>
            <p:nvSpPr>
              <p:cNvPr id="79" name="任意多边形: 形状 9117">
                <a:extLst>
                  <a:ext uri="{FF2B5EF4-FFF2-40B4-BE49-F238E27FC236}">
                    <a16:creationId xmlns:a16="http://schemas.microsoft.com/office/drawing/2014/main" id="{8A2420D5-1532-0C2F-75CE-6CC58126A921}"/>
                  </a:ext>
                </a:extLst>
              </p:cNvPr>
              <p:cNvSpPr/>
              <p:nvPr/>
            </p:nvSpPr>
            <p:spPr>
              <a:xfrm>
                <a:off x="5269551" y="2963711"/>
                <a:ext cx="19154" cy="27774"/>
              </a:xfrm>
              <a:custGeom>
                <a:avLst/>
                <a:gdLst>
                  <a:gd name="connsiteX0" fmla="*/ 19155 w 19154"/>
                  <a:gd name="connsiteY0" fmla="*/ 27774 h 27774"/>
                  <a:gd name="connsiteX1" fmla="*/ 0 w 19154"/>
                  <a:gd name="connsiteY1" fmla="*/ 0 h 27774"/>
                </a:gdLst>
                <a:ahLst/>
                <a:cxnLst>
                  <a:cxn ang="0">
                    <a:pos x="connsiteX0" y="connsiteY0"/>
                  </a:cxn>
                  <a:cxn ang="0">
                    <a:pos x="connsiteX1" y="connsiteY1"/>
                  </a:cxn>
                </a:cxnLst>
                <a:rect l="l" t="t" r="r" b="b"/>
                <a:pathLst>
                  <a:path w="19154" h="27774">
                    <a:moveTo>
                      <a:pt x="19155"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80" name="任意多边形: 形状 9118">
                <a:extLst>
                  <a:ext uri="{FF2B5EF4-FFF2-40B4-BE49-F238E27FC236}">
                    <a16:creationId xmlns:a16="http://schemas.microsoft.com/office/drawing/2014/main" id="{678A62E0-80FB-A0A3-4A9E-9D971DA3A123}"/>
                  </a:ext>
                </a:extLst>
              </p:cNvPr>
              <p:cNvSpPr/>
              <p:nvPr/>
            </p:nvSpPr>
            <p:spPr>
              <a:xfrm>
                <a:off x="5248481" y="2937852"/>
                <a:ext cx="21070" cy="25858"/>
              </a:xfrm>
              <a:custGeom>
                <a:avLst/>
                <a:gdLst>
                  <a:gd name="connsiteX0" fmla="*/ 21070 w 21070"/>
                  <a:gd name="connsiteY0" fmla="*/ 25859 h 25858"/>
                  <a:gd name="connsiteX1" fmla="*/ 0 w 21070"/>
                  <a:gd name="connsiteY1" fmla="*/ 0 h 25858"/>
                </a:gdLst>
                <a:ahLst/>
                <a:cxnLst>
                  <a:cxn ang="0">
                    <a:pos x="connsiteX0" y="connsiteY0"/>
                  </a:cxn>
                  <a:cxn ang="0">
                    <a:pos x="connsiteX1" y="connsiteY1"/>
                  </a:cxn>
                </a:cxnLst>
                <a:rect l="l" t="t" r="r" b="b"/>
                <a:pathLst>
                  <a:path w="21070" h="25858">
                    <a:moveTo>
                      <a:pt x="21070"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81" name="任意多边形: 形状 9119">
                <a:extLst>
                  <a:ext uri="{FF2B5EF4-FFF2-40B4-BE49-F238E27FC236}">
                    <a16:creationId xmlns:a16="http://schemas.microsoft.com/office/drawing/2014/main" id="{C8E9ED54-7D35-67FE-4DA2-6A0E45193E29}"/>
                  </a:ext>
                </a:extLst>
              </p:cNvPr>
              <p:cNvSpPr/>
              <p:nvPr/>
            </p:nvSpPr>
            <p:spPr>
              <a:xfrm>
                <a:off x="5229326" y="2911993"/>
                <a:ext cx="19154" cy="25858"/>
              </a:xfrm>
              <a:custGeom>
                <a:avLst/>
                <a:gdLst>
                  <a:gd name="connsiteX0" fmla="*/ 19155 w 19154"/>
                  <a:gd name="connsiteY0" fmla="*/ 25859 h 25858"/>
                  <a:gd name="connsiteX1" fmla="*/ 0 w 19154"/>
                  <a:gd name="connsiteY1" fmla="*/ 0 h 25858"/>
                </a:gdLst>
                <a:ahLst/>
                <a:cxnLst>
                  <a:cxn ang="0">
                    <a:pos x="connsiteX0" y="connsiteY0"/>
                  </a:cxn>
                  <a:cxn ang="0">
                    <a:pos x="connsiteX1" y="connsiteY1"/>
                  </a:cxn>
                </a:cxnLst>
                <a:rect l="l" t="t" r="r" b="b"/>
                <a:pathLst>
                  <a:path w="19154" h="25858">
                    <a:moveTo>
                      <a:pt x="19155"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82" name="任意多边形: 形状 9120">
                <a:extLst>
                  <a:ext uri="{FF2B5EF4-FFF2-40B4-BE49-F238E27FC236}">
                    <a16:creationId xmlns:a16="http://schemas.microsoft.com/office/drawing/2014/main" id="{B0C6A4D9-D849-394E-ED00-6BF9BF65069D}"/>
                  </a:ext>
                </a:extLst>
              </p:cNvPr>
              <p:cNvSpPr/>
              <p:nvPr/>
            </p:nvSpPr>
            <p:spPr>
              <a:xfrm>
                <a:off x="5214960" y="2883261"/>
                <a:ext cx="14366" cy="28732"/>
              </a:xfrm>
              <a:custGeom>
                <a:avLst/>
                <a:gdLst>
                  <a:gd name="connsiteX0" fmla="*/ 14366 w 14366"/>
                  <a:gd name="connsiteY0" fmla="*/ 28732 h 28732"/>
                  <a:gd name="connsiteX1" fmla="*/ 0 w 14366"/>
                  <a:gd name="connsiteY1" fmla="*/ 0 h 28732"/>
                </a:gdLst>
                <a:ahLst/>
                <a:cxnLst>
                  <a:cxn ang="0">
                    <a:pos x="connsiteX0" y="connsiteY0"/>
                  </a:cxn>
                  <a:cxn ang="0">
                    <a:pos x="connsiteX1" y="connsiteY1"/>
                  </a:cxn>
                </a:cxnLst>
                <a:rect l="l" t="t" r="r" b="b"/>
                <a:pathLst>
                  <a:path w="14366" h="28732">
                    <a:moveTo>
                      <a:pt x="14366" y="28732"/>
                    </a:moveTo>
                    <a:lnTo>
                      <a:pt x="0" y="0"/>
                    </a:lnTo>
                  </a:path>
                </a:pathLst>
              </a:custGeom>
              <a:ln w="9573" cap="flat">
                <a:solidFill>
                  <a:srgbClr val="787878"/>
                </a:solidFill>
                <a:prstDash val="solid"/>
                <a:miter/>
              </a:ln>
            </p:spPr>
            <p:txBody>
              <a:bodyPr rtlCol="0" anchor="ctr"/>
              <a:lstStyle/>
              <a:p>
                <a:endParaRPr lang="zh-CN" altLang="en-US" sz="4400"/>
              </a:p>
            </p:txBody>
          </p:sp>
          <p:sp>
            <p:nvSpPr>
              <p:cNvPr id="83" name="任意多边形: 形状 9121">
                <a:extLst>
                  <a:ext uri="{FF2B5EF4-FFF2-40B4-BE49-F238E27FC236}">
                    <a16:creationId xmlns:a16="http://schemas.microsoft.com/office/drawing/2014/main" id="{EC8981FC-38CF-3620-7C31-A6713EBE122C}"/>
                  </a:ext>
                </a:extLst>
              </p:cNvPr>
              <p:cNvSpPr/>
              <p:nvPr/>
            </p:nvSpPr>
            <p:spPr>
              <a:xfrm>
                <a:off x="5200594" y="2854529"/>
                <a:ext cx="14366" cy="28732"/>
              </a:xfrm>
              <a:custGeom>
                <a:avLst/>
                <a:gdLst>
                  <a:gd name="connsiteX0" fmla="*/ 14366 w 14366"/>
                  <a:gd name="connsiteY0" fmla="*/ 28732 h 28732"/>
                  <a:gd name="connsiteX1" fmla="*/ 0 w 14366"/>
                  <a:gd name="connsiteY1" fmla="*/ 0 h 28732"/>
                </a:gdLst>
                <a:ahLst/>
                <a:cxnLst>
                  <a:cxn ang="0">
                    <a:pos x="connsiteX0" y="connsiteY0"/>
                  </a:cxn>
                  <a:cxn ang="0">
                    <a:pos x="connsiteX1" y="connsiteY1"/>
                  </a:cxn>
                </a:cxnLst>
                <a:rect l="l" t="t" r="r" b="b"/>
                <a:pathLst>
                  <a:path w="14366" h="28732">
                    <a:moveTo>
                      <a:pt x="14366" y="28732"/>
                    </a:moveTo>
                    <a:lnTo>
                      <a:pt x="0" y="0"/>
                    </a:lnTo>
                  </a:path>
                </a:pathLst>
              </a:custGeom>
              <a:ln w="9573" cap="flat">
                <a:solidFill>
                  <a:srgbClr val="787878"/>
                </a:solidFill>
                <a:prstDash val="solid"/>
                <a:miter/>
              </a:ln>
            </p:spPr>
            <p:txBody>
              <a:bodyPr rtlCol="0" anchor="ctr"/>
              <a:lstStyle/>
              <a:p>
                <a:endParaRPr lang="zh-CN" altLang="en-US" sz="4400"/>
              </a:p>
            </p:txBody>
          </p:sp>
          <p:sp>
            <p:nvSpPr>
              <p:cNvPr id="84" name="任意多边形: 形状 9122">
                <a:extLst>
                  <a:ext uri="{FF2B5EF4-FFF2-40B4-BE49-F238E27FC236}">
                    <a16:creationId xmlns:a16="http://schemas.microsoft.com/office/drawing/2014/main" id="{11DCEBD2-5D46-F286-F395-061FFB15F49A}"/>
                  </a:ext>
                </a:extLst>
              </p:cNvPr>
              <p:cNvSpPr/>
              <p:nvPr/>
            </p:nvSpPr>
            <p:spPr>
              <a:xfrm>
                <a:off x="5188143" y="2825797"/>
                <a:ext cx="12450" cy="28732"/>
              </a:xfrm>
              <a:custGeom>
                <a:avLst/>
                <a:gdLst>
                  <a:gd name="connsiteX0" fmla="*/ 12451 w 12450"/>
                  <a:gd name="connsiteY0" fmla="*/ 28732 h 28732"/>
                  <a:gd name="connsiteX1" fmla="*/ 0 w 12450"/>
                  <a:gd name="connsiteY1" fmla="*/ 0 h 28732"/>
                </a:gdLst>
                <a:ahLst/>
                <a:cxnLst>
                  <a:cxn ang="0">
                    <a:pos x="connsiteX0" y="connsiteY0"/>
                  </a:cxn>
                  <a:cxn ang="0">
                    <a:pos x="connsiteX1" y="connsiteY1"/>
                  </a:cxn>
                </a:cxnLst>
                <a:rect l="l" t="t" r="r" b="b"/>
                <a:pathLst>
                  <a:path w="12450" h="28732">
                    <a:moveTo>
                      <a:pt x="12451" y="28732"/>
                    </a:moveTo>
                    <a:lnTo>
                      <a:pt x="0" y="0"/>
                    </a:lnTo>
                  </a:path>
                </a:pathLst>
              </a:custGeom>
              <a:ln w="9573" cap="flat">
                <a:solidFill>
                  <a:srgbClr val="787878"/>
                </a:solidFill>
                <a:prstDash val="solid"/>
                <a:miter/>
              </a:ln>
            </p:spPr>
            <p:txBody>
              <a:bodyPr rtlCol="0" anchor="ctr"/>
              <a:lstStyle/>
              <a:p>
                <a:endParaRPr lang="zh-CN" altLang="en-US" sz="4400"/>
              </a:p>
            </p:txBody>
          </p:sp>
          <p:sp>
            <p:nvSpPr>
              <p:cNvPr id="85" name="任意多边形: 形状 9123">
                <a:extLst>
                  <a:ext uri="{FF2B5EF4-FFF2-40B4-BE49-F238E27FC236}">
                    <a16:creationId xmlns:a16="http://schemas.microsoft.com/office/drawing/2014/main" id="{5532D6B9-7B32-9F02-D990-3C66A8DD6876}"/>
                  </a:ext>
                </a:extLst>
              </p:cNvPr>
              <p:cNvSpPr/>
              <p:nvPr/>
            </p:nvSpPr>
            <p:spPr>
              <a:xfrm>
                <a:off x="5177608" y="2798023"/>
                <a:ext cx="10535" cy="27774"/>
              </a:xfrm>
              <a:custGeom>
                <a:avLst/>
                <a:gdLst>
                  <a:gd name="connsiteX0" fmla="*/ 10535 w 10535"/>
                  <a:gd name="connsiteY0" fmla="*/ 27774 h 27774"/>
                  <a:gd name="connsiteX1" fmla="*/ 0 w 10535"/>
                  <a:gd name="connsiteY1" fmla="*/ 0 h 27774"/>
                </a:gdLst>
                <a:ahLst/>
                <a:cxnLst>
                  <a:cxn ang="0">
                    <a:pos x="connsiteX0" y="connsiteY0"/>
                  </a:cxn>
                  <a:cxn ang="0">
                    <a:pos x="connsiteX1" y="connsiteY1"/>
                  </a:cxn>
                </a:cxnLst>
                <a:rect l="l" t="t" r="r" b="b"/>
                <a:pathLst>
                  <a:path w="10535" h="27774">
                    <a:moveTo>
                      <a:pt x="10535"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86" name="任意多边形: 形状 9124">
                <a:extLst>
                  <a:ext uri="{FF2B5EF4-FFF2-40B4-BE49-F238E27FC236}">
                    <a16:creationId xmlns:a16="http://schemas.microsoft.com/office/drawing/2014/main" id="{EBE3F3C4-8208-71EA-7205-21EABF0BA741}"/>
                  </a:ext>
                </a:extLst>
              </p:cNvPr>
              <p:cNvSpPr/>
              <p:nvPr/>
            </p:nvSpPr>
            <p:spPr>
              <a:xfrm>
                <a:off x="5151749" y="2798023"/>
                <a:ext cx="25858" cy="16281"/>
              </a:xfrm>
              <a:custGeom>
                <a:avLst/>
                <a:gdLst>
                  <a:gd name="connsiteX0" fmla="*/ 25859 w 25858"/>
                  <a:gd name="connsiteY0" fmla="*/ 0 h 16281"/>
                  <a:gd name="connsiteX1" fmla="*/ 0 w 25858"/>
                  <a:gd name="connsiteY1" fmla="*/ 16282 h 16281"/>
                </a:gdLst>
                <a:ahLst/>
                <a:cxnLst>
                  <a:cxn ang="0">
                    <a:pos x="connsiteX0" y="connsiteY0"/>
                  </a:cxn>
                  <a:cxn ang="0">
                    <a:pos x="connsiteX1" y="connsiteY1"/>
                  </a:cxn>
                </a:cxnLst>
                <a:rect l="l" t="t" r="r" b="b"/>
                <a:pathLst>
                  <a:path w="25858" h="16281">
                    <a:moveTo>
                      <a:pt x="25859"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87" name="任意多边形: 形状 9125">
                <a:extLst>
                  <a:ext uri="{FF2B5EF4-FFF2-40B4-BE49-F238E27FC236}">
                    <a16:creationId xmlns:a16="http://schemas.microsoft.com/office/drawing/2014/main" id="{E414C0EA-D781-93FB-5A3E-E0CCFF0EE9A3}"/>
                  </a:ext>
                </a:extLst>
              </p:cNvPr>
              <p:cNvSpPr/>
              <p:nvPr/>
            </p:nvSpPr>
            <p:spPr>
              <a:xfrm>
                <a:off x="5125890" y="2814304"/>
                <a:ext cx="25858" cy="16281"/>
              </a:xfrm>
              <a:custGeom>
                <a:avLst/>
                <a:gdLst>
                  <a:gd name="connsiteX0" fmla="*/ 25859 w 25858"/>
                  <a:gd name="connsiteY0" fmla="*/ 0 h 16281"/>
                  <a:gd name="connsiteX1" fmla="*/ 0 w 25858"/>
                  <a:gd name="connsiteY1" fmla="*/ 16282 h 16281"/>
                </a:gdLst>
                <a:ahLst/>
                <a:cxnLst>
                  <a:cxn ang="0">
                    <a:pos x="connsiteX0" y="connsiteY0"/>
                  </a:cxn>
                  <a:cxn ang="0">
                    <a:pos x="connsiteX1" y="connsiteY1"/>
                  </a:cxn>
                </a:cxnLst>
                <a:rect l="l" t="t" r="r" b="b"/>
                <a:pathLst>
                  <a:path w="25858" h="16281">
                    <a:moveTo>
                      <a:pt x="25859"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88" name="任意多边形: 形状 9126">
                <a:extLst>
                  <a:ext uri="{FF2B5EF4-FFF2-40B4-BE49-F238E27FC236}">
                    <a16:creationId xmlns:a16="http://schemas.microsoft.com/office/drawing/2014/main" id="{597A7D1C-5C9A-A7F9-A09F-2825E02C0198}"/>
                  </a:ext>
                </a:extLst>
              </p:cNvPr>
              <p:cNvSpPr/>
              <p:nvPr/>
            </p:nvSpPr>
            <p:spPr>
              <a:xfrm>
                <a:off x="5100032" y="2830586"/>
                <a:ext cx="25858" cy="21070"/>
              </a:xfrm>
              <a:custGeom>
                <a:avLst/>
                <a:gdLst>
                  <a:gd name="connsiteX0" fmla="*/ 25859 w 25858"/>
                  <a:gd name="connsiteY0" fmla="*/ 0 h 21070"/>
                  <a:gd name="connsiteX1" fmla="*/ 0 w 25858"/>
                  <a:gd name="connsiteY1" fmla="*/ 21070 h 21070"/>
                </a:gdLst>
                <a:ahLst/>
                <a:cxnLst>
                  <a:cxn ang="0">
                    <a:pos x="connsiteX0" y="connsiteY0"/>
                  </a:cxn>
                  <a:cxn ang="0">
                    <a:pos x="connsiteX1" y="connsiteY1"/>
                  </a:cxn>
                </a:cxnLst>
                <a:rect l="l" t="t" r="r" b="b"/>
                <a:pathLst>
                  <a:path w="25858" h="21070">
                    <a:moveTo>
                      <a:pt x="25859"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89" name="任意多边形: 形状 9127">
                <a:extLst>
                  <a:ext uri="{FF2B5EF4-FFF2-40B4-BE49-F238E27FC236}">
                    <a16:creationId xmlns:a16="http://schemas.microsoft.com/office/drawing/2014/main" id="{4125E0F7-88AD-CEBC-0A4A-3A7D895E9D4E}"/>
                  </a:ext>
                </a:extLst>
              </p:cNvPr>
              <p:cNvSpPr/>
              <p:nvPr/>
            </p:nvSpPr>
            <p:spPr>
              <a:xfrm>
                <a:off x="5076088" y="2851656"/>
                <a:ext cx="23943" cy="23943"/>
              </a:xfrm>
              <a:custGeom>
                <a:avLst/>
                <a:gdLst>
                  <a:gd name="connsiteX0" fmla="*/ 23944 w 23943"/>
                  <a:gd name="connsiteY0" fmla="*/ 0 h 23943"/>
                  <a:gd name="connsiteX1" fmla="*/ 0 w 23943"/>
                  <a:gd name="connsiteY1" fmla="*/ 23943 h 23943"/>
                </a:gdLst>
                <a:ahLst/>
                <a:cxnLst>
                  <a:cxn ang="0">
                    <a:pos x="connsiteX0" y="connsiteY0"/>
                  </a:cxn>
                  <a:cxn ang="0">
                    <a:pos x="connsiteX1" y="connsiteY1"/>
                  </a:cxn>
                </a:cxnLst>
                <a:rect l="l" t="t" r="r" b="b"/>
                <a:pathLst>
                  <a:path w="23943" h="23943">
                    <a:moveTo>
                      <a:pt x="23944"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90" name="任意多边形: 形状 9128">
                <a:extLst>
                  <a:ext uri="{FF2B5EF4-FFF2-40B4-BE49-F238E27FC236}">
                    <a16:creationId xmlns:a16="http://schemas.microsoft.com/office/drawing/2014/main" id="{C59B13D2-D9BB-399B-7B85-695DC837791F}"/>
                  </a:ext>
                </a:extLst>
              </p:cNvPr>
              <p:cNvSpPr/>
              <p:nvPr/>
            </p:nvSpPr>
            <p:spPr>
              <a:xfrm>
                <a:off x="5055018" y="2875599"/>
                <a:ext cx="21070" cy="25858"/>
              </a:xfrm>
              <a:custGeom>
                <a:avLst/>
                <a:gdLst>
                  <a:gd name="connsiteX0" fmla="*/ 21070 w 21070"/>
                  <a:gd name="connsiteY0" fmla="*/ 0 h 25858"/>
                  <a:gd name="connsiteX1" fmla="*/ 0 w 21070"/>
                  <a:gd name="connsiteY1" fmla="*/ 25859 h 25858"/>
                </a:gdLst>
                <a:ahLst/>
                <a:cxnLst>
                  <a:cxn ang="0">
                    <a:pos x="connsiteX0" y="connsiteY0"/>
                  </a:cxn>
                  <a:cxn ang="0">
                    <a:pos x="connsiteX1" y="connsiteY1"/>
                  </a:cxn>
                </a:cxnLst>
                <a:rect l="l" t="t" r="r" b="b"/>
                <a:pathLst>
                  <a:path w="21070" h="25858">
                    <a:moveTo>
                      <a:pt x="21070"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91" name="任意多边形: 形状 9129">
                <a:extLst>
                  <a:ext uri="{FF2B5EF4-FFF2-40B4-BE49-F238E27FC236}">
                    <a16:creationId xmlns:a16="http://schemas.microsoft.com/office/drawing/2014/main" id="{61249CA2-BDAF-648C-E8D1-AD454FA17310}"/>
                  </a:ext>
                </a:extLst>
              </p:cNvPr>
              <p:cNvSpPr/>
              <p:nvPr/>
            </p:nvSpPr>
            <p:spPr>
              <a:xfrm>
                <a:off x="5032032" y="2901458"/>
                <a:ext cx="22985" cy="20112"/>
              </a:xfrm>
              <a:custGeom>
                <a:avLst/>
                <a:gdLst>
                  <a:gd name="connsiteX0" fmla="*/ 22986 w 22985"/>
                  <a:gd name="connsiteY0" fmla="*/ 0 h 20112"/>
                  <a:gd name="connsiteX1" fmla="*/ 0 w 22985"/>
                  <a:gd name="connsiteY1" fmla="*/ 20113 h 20112"/>
                </a:gdLst>
                <a:ahLst/>
                <a:cxnLst>
                  <a:cxn ang="0">
                    <a:pos x="connsiteX0" y="connsiteY0"/>
                  </a:cxn>
                  <a:cxn ang="0">
                    <a:pos x="connsiteX1" y="connsiteY1"/>
                  </a:cxn>
                </a:cxnLst>
                <a:rect l="l" t="t" r="r" b="b"/>
                <a:pathLst>
                  <a:path w="22985" h="20112">
                    <a:moveTo>
                      <a:pt x="22986" y="0"/>
                    </a:moveTo>
                    <a:lnTo>
                      <a:pt x="0" y="20113"/>
                    </a:lnTo>
                  </a:path>
                </a:pathLst>
              </a:custGeom>
              <a:ln w="9573" cap="flat">
                <a:solidFill>
                  <a:srgbClr val="787878"/>
                </a:solidFill>
                <a:prstDash val="solid"/>
                <a:miter/>
              </a:ln>
            </p:spPr>
            <p:txBody>
              <a:bodyPr rtlCol="0" anchor="ctr"/>
              <a:lstStyle/>
              <a:p>
                <a:endParaRPr lang="zh-CN" altLang="en-US" sz="4400"/>
              </a:p>
            </p:txBody>
          </p:sp>
          <p:sp>
            <p:nvSpPr>
              <p:cNvPr id="92" name="任意多边形: 形状 9130">
                <a:extLst>
                  <a:ext uri="{FF2B5EF4-FFF2-40B4-BE49-F238E27FC236}">
                    <a16:creationId xmlns:a16="http://schemas.microsoft.com/office/drawing/2014/main" id="{2EC324F2-FA7A-BDE9-FBD8-830BA6B6F1DB}"/>
                  </a:ext>
                </a:extLst>
              </p:cNvPr>
              <p:cNvSpPr/>
              <p:nvPr/>
            </p:nvSpPr>
            <p:spPr>
              <a:xfrm>
                <a:off x="5007131" y="2902416"/>
                <a:ext cx="24901" cy="19154"/>
              </a:xfrm>
              <a:custGeom>
                <a:avLst/>
                <a:gdLst>
                  <a:gd name="connsiteX0" fmla="*/ 24901 w 24901"/>
                  <a:gd name="connsiteY0" fmla="*/ 19155 h 19154"/>
                  <a:gd name="connsiteX1" fmla="*/ 0 w 24901"/>
                  <a:gd name="connsiteY1" fmla="*/ 0 h 19154"/>
                </a:gdLst>
                <a:ahLst/>
                <a:cxnLst>
                  <a:cxn ang="0">
                    <a:pos x="connsiteX0" y="connsiteY0"/>
                  </a:cxn>
                  <a:cxn ang="0">
                    <a:pos x="connsiteX1" y="connsiteY1"/>
                  </a:cxn>
                </a:cxnLst>
                <a:rect l="l" t="t" r="r" b="b"/>
                <a:pathLst>
                  <a:path w="24901" h="19154">
                    <a:moveTo>
                      <a:pt x="24901" y="19155"/>
                    </a:moveTo>
                    <a:lnTo>
                      <a:pt x="0" y="0"/>
                    </a:lnTo>
                  </a:path>
                </a:pathLst>
              </a:custGeom>
              <a:ln w="9573" cap="flat">
                <a:solidFill>
                  <a:srgbClr val="787878"/>
                </a:solidFill>
                <a:prstDash val="solid"/>
                <a:miter/>
              </a:ln>
            </p:spPr>
            <p:txBody>
              <a:bodyPr rtlCol="0" anchor="ctr"/>
              <a:lstStyle/>
              <a:p>
                <a:endParaRPr lang="zh-CN" altLang="en-US" sz="4400"/>
              </a:p>
            </p:txBody>
          </p:sp>
          <p:sp>
            <p:nvSpPr>
              <p:cNvPr id="93" name="任意多边形: 形状 9131">
                <a:extLst>
                  <a:ext uri="{FF2B5EF4-FFF2-40B4-BE49-F238E27FC236}">
                    <a16:creationId xmlns:a16="http://schemas.microsoft.com/office/drawing/2014/main" id="{5AD89A21-5C04-7A96-5C86-22BA70A437C7}"/>
                  </a:ext>
                </a:extLst>
              </p:cNvPr>
              <p:cNvSpPr/>
              <p:nvPr/>
            </p:nvSpPr>
            <p:spPr>
              <a:xfrm>
                <a:off x="4980314" y="2882303"/>
                <a:ext cx="26816" cy="20112"/>
              </a:xfrm>
              <a:custGeom>
                <a:avLst/>
                <a:gdLst>
                  <a:gd name="connsiteX0" fmla="*/ 26817 w 26816"/>
                  <a:gd name="connsiteY0" fmla="*/ 20113 h 20112"/>
                  <a:gd name="connsiteX1" fmla="*/ 0 w 26816"/>
                  <a:gd name="connsiteY1" fmla="*/ 0 h 20112"/>
                </a:gdLst>
                <a:ahLst/>
                <a:cxnLst>
                  <a:cxn ang="0">
                    <a:pos x="connsiteX0" y="connsiteY0"/>
                  </a:cxn>
                  <a:cxn ang="0">
                    <a:pos x="connsiteX1" y="connsiteY1"/>
                  </a:cxn>
                </a:cxnLst>
                <a:rect l="l" t="t" r="r" b="b"/>
                <a:pathLst>
                  <a:path w="26816" h="20112">
                    <a:moveTo>
                      <a:pt x="26817" y="20113"/>
                    </a:moveTo>
                    <a:lnTo>
                      <a:pt x="0" y="0"/>
                    </a:lnTo>
                  </a:path>
                </a:pathLst>
              </a:custGeom>
              <a:ln w="9573" cap="flat">
                <a:solidFill>
                  <a:srgbClr val="787878"/>
                </a:solidFill>
                <a:prstDash val="solid"/>
                <a:miter/>
              </a:ln>
            </p:spPr>
            <p:txBody>
              <a:bodyPr rtlCol="0" anchor="ctr"/>
              <a:lstStyle/>
              <a:p>
                <a:endParaRPr lang="zh-CN" altLang="en-US" sz="4400"/>
              </a:p>
            </p:txBody>
          </p:sp>
          <p:sp>
            <p:nvSpPr>
              <p:cNvPr id="94" name="任意多边形: 形状 9132">
                <a:extLst>
                  <a:ext uri="{FF2B5EF4-FFF2-40B4-BE49-F238E27FC236}">
                    <a16:creationId xmlns:a16="http://schemas.microsoft.com/office/drawing/2014/main" id="{4BB67FE5-F1E1-6F93-2C81-709C27B22E49}"/>
                  </a:ext>
                </a:extLst>
              </p:cNvPr>
              <p:cNvSpPr/>
              <p:nvPr/>
            </p:nvSpPr>
            <p:spPr>
              <a:xfrm>
                <a:off x="4951582" y="2864106"/>
                <a:ext cx="28732" cy="18197"/>
              </a:xfrm>
              <a:custGeom>
                <a:avLst/>
                <a:gdLst>
                  <a:gd name="connsiteX0" fmla="*/ 28732 w 28732"/>
                  <a:gd name="connsiteY0" fmla="*/ 18197 h 18197"/>
                  <a:gd name="connsiteX1" fmla="*/ 0 w 28732"/>
                  <a:gd name="connsiteY1" fmla="*/ 0 h 18197"/>
                </a:gdLst>
                <a:ahLst/>
                <a:cxnLst>
                  <a:cxn ang="0">
                    <a:pos x="connsiteX0" y="connsiteY0"/>
                  </a:cxn>
                  <a:cxn ang="0">
                    <a:pos x="connsiteX1" y="connsiteY1"/>
                  </a:cxn>
                </a:cxnLst>
                <a:rect l="l" t="t" r="r" b="b"/>
                <a:pathLst>
                  <a:path w="28732" h="18197">
                    <a:moveTo>
                      <a:pt x="28732" y="18197"/>
                    </a:moveTo>
                    <a:lnTo>
                      <a:pt x="0" y="0"/>
                    </a:lnTo>
                  </a:path>
                </a:pathLst>
              </a:custGeom>
              <a:ln w="9573" cap="flat">
                <a:solidFill>
                  <a:srgbClr val="787878"/>
                </a:solidFill>
                <a:prstDash val="solid"/>
                <a:miter/>
              </a:ln>
            </p:spPr>
            <p:txBody>
              <a:bodyPr rtlCol="0" anchor="ctr"/>
              <a:lstStyle/>
              <a:p>
                <a:endParaRPr lang="zh-CN" altLang="en-US" sz="4400"/>
              </a:p>
            </p:txBody>
          </p:sp>
          <p:sp>
            <p:nvSpPr>
              <p:cNvPr id="95" name="任意多边形: 形状 9133">
                <a:extLst>
                  <a:ext uri="{FF2B5EF4-FFF2-40B4-BE49-F238E27FC236}">
                    <a16:creationId xmlns:a16="http://schemas.microsoft.com/office/drawing/2014/main" id="{189F89A7-1412-7049-E4A1-DABCD69721F4}"/>
                  </a:ext>
                </a:extLst>
              </p:cNvPr>
              <p:cNvSpPr/>
              <p:nvPr/>
            </p:nvSpPr>
            <p:spPr>
              <a:xfrm>
                <a:off x="4923808" y="2845909"/>
                <a:ext cx="27774" cy="18197"/>
              </a:xfrm>
              <a:custGeom>
                <a:avLst/>
                <a:gdLst>
                  <a:gd name="connsiteX0" fmla="*/ 27775 w 27774"/>
                  <a:gd name="connsiteY0" fmla="*/ 18197 h 18197"/>
                  <a:gd name="connsiteX1" fmla="*/ 0 w 27774"/>
                  <a:gd name="connsiteY1" fmla="*/ 0 h 18197"/>
                </a:gdLst>
                <a:ahLst/>
                <a:cxnLst>
                  <a:cxn ang="0">
                    <a:pos x="connsiteX0" y="connsiteY0"/>
                  </a:cxn>
                  <a:cxn ang="0">
                    <a:pos x="connsiteX1" y="connsiteY1"/>
                  </a:cxn>
                </a:cxnLst>
                <a:rect l="l" t="t" r="r" b="b"/>
                <a:pathLst>
                  <a:path w="27774" h="18197">
                    <a:moveTo>
                      <a:pt x="27775" y="18197"/>
                    </a:moveTo>
                    <a:lnTo>
                      <a:pt x="0" y="0"/>
                    </a:lnTo>
                  </a:path>
                </a:pathLst>
              </a:custGeom>
              <a:ln w="9573" cap="flat">
                <a:solidFill>
                  <a:srgbClr val="787878"/>
                </a:solidFill>
                <a:prstDash val="solid"/>
                <a:miter/>
              </a:ln>
            </p:spPr>
            <p:txBody>
              <a:bodyPr rtlCol="0" anchor="ctr"/>
              <a:lstStyle/>
              <a:p>
                <a:endParaRPr lang="zh-CN" altLang="en-US" sz="4400"/>
              </a:p>
            </p:txBody>
          </p:sp>
          <p:sp>
            <p:nvSpPr>
              <p:cNvPr id="96" name="任意多边形: 形状 9134">
                <a:extLst>
                  <a:ext uri="{FF2B5EF4-FFF2-40B4-BE49-F238E27FC236}">
                    <a16:creationId xmlns:a16="http://schemas.microsoft.com/office/drawing/2014/main" id="{F259B129-C5E8-0C4A-820E-4806012CCFF6}"/>
                  </a:ext>
                </a:extLst>
              </p:cNvPr>
              <p:cNvSpPr/>
              <p:nvPr/>
            </p:nvSpPr>
            <p:spPr>
              <a:xfrm>
                <a:off x="4893160" y="2843036"/>
                <a:ext cx="30647" cy="2873"/>
              </a:xfrm>
              <a:custGeom>
                <a:avLst/>
                <a:gdLst>
                  <a:gd name="connsiteX0" fmla="*/ 30647 w 30647"/>
                  <a:gd name="connsiteY0" fmla="*/ 2873 h 2873"/>
                  <a:gd name="connsiteX1" fmla="*/ 0 w 30647"/>
                  <a:gd name="connsiteY1" fmla="*/ 0 h 2873"/>
                </a:gdLst>
                <a:ahLst/>
                <a:cxnLst>
                  <a:cxn ang="0">
                    <a:pos x="connsiteX0" y="connsiteY0"/>
                  </a:cxn>
                  <a:cxn ang="0">
                    <a:pos x="connsiteX1" y="connsiteY1"/>
                  </a:cxn>
                </a:cxnLst>
                <a:rect l="l" t="t" r="r" b="b"/>
                <a:pathLst>
                  <a:path w="30647" h="2873">
                    <a:moveTo>
                      <a:pt x="30647" y="2873"/>
                    </a:moveTo>
                    <a:lnTo>
                      <a:pt x="0" y="0"/>
                    </a:lnTo>
                  </a:path>
                </a:pathLst>
              </a:custGeom>
              <a:ln w="9573" cap="flat">
                <a:solidFill>
                  <a:srgbClr val="787878"/>
                </a:solidFill>
                <a:prstDash val="solid"/>
                <a:miter/>
              </a:ln>
            </p:spPr>
            <p:txBody>
              <a:bodyPr rtlCol="0" anchor="ctr"/>
              <a:lstStyle/>
              <a:p>
                <a:endParaRPr lang="zh-CN" altLang="en-US" sz="4400"/>
              </a:p>
            </p:txBody>
          </p:sp>
          <p:sp>
            <p:nvSpPr>
              <p:cNvPr id="97" name="任意多边形: 形状 9135">
                <a:extLst>
                  <a:ext uri="{FF2B5EF4-FFF2-40B4-BE49-F238E27FC236}">
                    <a16:creationId xmlns:a16="http://schemas.microsoft.com/office/drawing/2014/main" id="{E15F2085-2DD8-F253-490D-B3BF7E6A8B93}"/>
                  </a:ext>
                </a:extLst>
              </p:cNvPr>
              <p:cNvSpPr/>
              <p:nvPr/>
            </p:nvSpPr>
            <p:spPr>
              <a:xfrm>
                <a:off x="4863470" y="2843036"/>
                <a:ext cx="29689" cy="5746"/>
              </a:xfrm>
              <a:custGeom>
                <a:avLst/>
                <a:gdLst>
                  <a:gd name="connsiteX0" fmla="*/ 29690 w 29689"/>
                  <a:gd name="connsiteY0" fmla="*/ 0 h 5746"/>
                  <a:gd name="connsiteX1" fmla="*/ 0 w 29689"/>
                  <a:gd name="connsiteY1" fmla="*/ 5746 h 5746"/>
                </a:gdLst>
                <a:ahLst/>
                <a:cxnLst>
                  <a:cxn ang="0">
                    <a:pos x="connsiteX0" y="connsiteY0"/>
                  </a:cxn>
                  <a:cxn ang="0">
                    <a:pos x="connsiteX1" y="connsiteY1"/>
                  </a:cxn>
                </a:cxnLst>
                <a:rect l="l" t="t" r="r" b="b"/>
                <a:pathLst>
                  <a:path w="29689" h="5746">
                    <a:moveTo>
                      <a:pt x="29690" y="0"/>
                    </a:moveTo>
                    <a:lnTo>
                      <a:pt x="0" y="5746"/>
                    </a:lnTo>
                  </a:path>
                </a:pathLst>
              </a:custGeom>
              <a:ln w="9573" cap="flat">
                <a:solidFill>
                  <a:srgbClr val="787878"/>
                </a:solidFill>
                <a:prstDash val="solid"/>
                <a:miter/>
              </a:ln>
            </p:spPr>
            <p:txBody>
              <a:bodyPr rtlCol="0" anchor="ctr"/>
              <a:lstStyle/>
              <a:p>
                <a:endParaRPr lang="zh-CN" altLang="en-US" sz="4400"/>
              </a:p>
            </p:txBody>
          </p:sp>
          <p:sp>
            <p:nvSpPr>
              <p:cNvPr id="98" name="任意多边形: 形状 9136">
                <a:extLst>
                  <a:ext uri="{FF2B5EF4-FFF2-40B4-BE49-F238E27FC236}">
                    <a16:creationId xmlns:a16="http://schemas.microsoft.com/office/drawing/2014/main" id="{36977D70-617F-9174-AA38-8E0B546131F6}"/>
                  </a:ext>
                </a:extLst>
              </p:cNvPr>
              <p:cNvSpPr/>
              <p:nvPr/>
            </p:nvSpPr>
            <p:spPr>
              <a:xfrm>
                <a:off x="4837611" y="2848783"/>
                <a:ext cx="25858" cy="19154"/>
              </a:xfrm>
              <a:custGeom>
                <a:avLst/>
                <a:gdLst>
                  <a:gd name="connsiteX0" fmla="*/ 25859 w 25858"/>
                  <a:gd name="connsiteY0" fmla="*/ 0 h 19154"/>
                  <a:gd name="connsiteX1" fmla="*/ 0 w 25858"/>
                  <a:gd name="connsiteY1" fmla="*/ 19155 h 19154"/>
                </a:gdLst>
                <a:ahLst/>
                <a:cxnLst>
                  <a:cxn ang="0">
                    <a:pos x="connsiteX0" y="connsiteY0"/>
                  </a:cxn>
                  <a:cxn ang="0">
                    <a:pos x="connsiteX1" y="connsiteY1"/>
                  </a:cxn>
                </a:cxnLst>
                <a:rect l="l" t="t" r="r" b="b"/>
                <a:pathLst>
                  <a:path w="25858" h="19154">
                    <a:moveTo>
                      <a:pt x="25859"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99" name="任意多边形: 形状 9137">
                <a:extLst>
                  <a:ext uri="{FF2B5EF4-FFF2-40B4-BE49-F238E27FC236}">
                    <a16:creationId xmlns:a16="http://schemas.microsoft.com/office/drawing/2014/main" id="{38D5C79E-94BA-AA18-415D-600A03D6A81C}"/>
                  </a:ext>
                </a:extLst>
              </p:cNvPr>
              <p:cNvSpPr/>
              <p:nvPr/>
            </p:nvSpPr>
            <p:spPr>
              <a:xfrm>
                <a:off x="4815583" y="2867937"/>
                <a:ext cx="22027" cy="26816"/>
              </a:xfrm>
              <a:custGeom>
                <a:avLst/>
                <a:gdLst>
                  <a:gd name="connsiteX0" fmla="*/ 22028 w 22027"/>
                  <a:gd name="connsiteY0" fmla="*/ 0 h 26816"/>
                  <a:gd name="connsiteX1" fmla="*/ 0 w 22027"/>
                  <a:gd name="connsiteY1" fmla="*/ 26817 h 26816"/>
                </a:gdLst>
                <a:ahLst/>
                <a:cxnLst>
                  <a:cxn ang="0">
                    <a:pos x="connsiteX0" y="connsiteY0"/>
                  </a:cxn>
                  <a:cxn ang="0">
                    <a:pos x="connsiteX1" y="connsiteY1"/>
                  </a:cxn>
                </a:cxnLst>
                <a:rect l="l" t="t" r="r" b="b"/>
                <a:pathLst>
                  <a:path w="22027" h="26816">
                    <a:moveTo>
                      <a:pt x="22028"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100" name="任意多边形: 形状 9138">
                <a:extLst>
                  <a:ext uri="{FF2B5EF4-FFF2-40B4-BE49-F238E27FC236}">
                    <a16:creationId xmlns:a16="http://schemas.microsoft.com/office/drawing/2014/main" id="{BD70D6EF-4ABF-6A76-9041-1463AAA4C056}"/>
                  </a:ext>
                </a:extLst>
              </p:cNvPr>
              <p:cNvSpPr/>
              <p:nvPr/>
            </p:nvSpPr>
            <p:spPr>
              <a:xfrm>
                <a:off x="4799302" y="2894754"/>
                <a:ext cx="16281" cy="29689"/>
              </a:xfrm>
              <a:custGeom>
                <a:avLst/>
                <a:gdLst>
                  <a:gd name="connsiteX0" fmla="*/ 16282 w 16281"/>
                  <a:gd name="connsiteY0" fmla="*/ 0 h 29689"/>
                  <a:gd name="connsiteX1" fmla="*/ 0 w 16281"/>
                  <a:gd name="connsiteY1" fmla="*/ 29690 h 29689"/>
                </a:gdLst>
                <a:ahLst/>
                <a:cxnLst>
                  <a:cxn ang="0">
                    <a:pos x="connsiteX0" y="connsiteY0"/>
                  </a:cxn>
                  <a:cxn ang="0">
                    <a:pos x="connsiteX1" y="connsiteY1"/>
                  </a:cxn>
                </a:cxnLst>
                <a:rect l="l" t="t" r="r" b="b"/>
                <a:pathLst>
                  <a:path w="16281" h="29689">
                    <a:moveTo>
                      <a:pt x="16282"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101" name="任意多边形: 形状 9139">
                <a:extLst>
                  <a:ext uri="{FF2B5EF4-FFF2-40B4-BE49-F238E27FC236}">
                    <a16:creationId xmlns:a16="http://schemas.microsoft.com/office/drawing/2014/main" id="{7FF3AE15-C7FF-B3F1-58EA-4D768E4CA786}"/>
                  </a:ext>
                </a:extLst>
              </p:cNvPr>
              <p:cNvSpPr/>
              <p:nvPr/>
            </p:nvSpPr>
            <p:spPr>
              <a:xfrm>
                <a:off x="4785894" y="2924444"/>
                <a:ext cx="13408" cy="30647"/>
              </a:xfrm>
              <a:custGeom>
                <a:avLst/>
                <a:gdLst>
                  <a:gd name="connsiteX0" fmla="*/ 13408 w 13408"/>
                  <a:gd name="connsiteY0" fmla="*/ 0 h 30647"/>
                  <a:gd name="connsiteX1" fmla="*/ 0 w 13408"/>
                  <a:gd name="connsiteY1" fmla="*/ 30648 h 30647"/>
                </a:gdLst>
                <a:ahLst/>
                <a:cxnLst>
                  <a:cxn ang="0">
                    <a:pos x="connsiteX0" y="connsiteY0"/>
                  </a:cxn>
                  <a:cxn ang="0">
                    <a:pos x="connsiteX1" y="connsiteY1"/>
                  </a:cxn>
                </a:cxnLst>
                <a:rect l="l" t="t" r="r" b="b"/>
                <a:pathLst>
                  <a:path w="13408" h="30647">
                    <a:moveTo>
                      <a:pt x="13408"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102" name="任意多边形: 形状 9140">
                <a:extLst>
                  <a:ext uri="{FF2B5EF4-FFF2-40B4-BE49-F238E27FC236}">
                    <a16:creationId xmlns:a16="http://schemas.microsoft.com/office/drawing/2014/main" id="{E38D6300-E90E-46AC-ABFC-7CFDAC51A94D}"/>
                  </a:ext>
                </a:extLst>
              </p:cNvPr>
              <p:cNvSpPr/>
              <p:nvPr/>
            </p:nvSpPr>
            <p:spPr>
              <a:xfrm>
                <a:off x="4776316" y="2955092"/>
                <a:ext cx="9577" cy="32563"/>
              </a:xfrm>
              <a:custGeom>
                <a:avLst/>
                <a:gdLst>
                  <a:gd name="connsiteX0" fmla="*/ 9577 w 9577"/>
                  <a:gd name="connsiteY0" fmla="*/ 0 h 32563"/>
                  <a:gd name="connsiteX1" fmla="*/ 0 w 9577"/>
                  <a:gd name="connsiteY1" fmla="*/ 32563 h 32563"/>
                </a:gdLst>
                <a:ahLst/>
                <a:cxnLst>
                  <a:cxn ang="0">
                    <a:pos x="connsiteX0" y="connsiteY0"/>
                  </a:cxn>
                  <a:cxn ang="0">
                    <a:pos x="connsiteX1" y="connsiteY1"/>
                  </a:cxn>
                </a:cxnLst>
                <a:rect l="l" t="t" r="r" b="b"/>
                <a:pathLst>
                  <a:path w="9577" h="32563">
                    <a:moveTo>
                      <a:pt x="9577"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103" name="任意多边形: 形状 9141">
                <a:extLst>
                  <a:ext uri="{FF2B5EF4-FFF2-40B4-BE49-F238E27FC236}">
                    <a16:creationId xmlns:a16="http://schemas.microsoft.com/office/drawing/2014/main" id="{33D81DBC-464F-B809-6F51-11871C00BF7F}"/>
                  </a:ext>
                </a:extLst>
              </p:cNvPr>
              <p:cNvSpPr/>
              <p:nvPr/>
            </p:nvSpPr>
            <p:spPr>
              <a:xfrm>
                <a:off x="4769612" y="2987655"/>
                <a:ext cx="6704" cy="33520"/>
              </a:xfrm>
              <a:custGeom>
                <a:avLst/>
                <a:gdLst>
                  <a:gd name="connsiteX0" fmla="*/ 6704 w 6704"/>
                  <a:gd name="connsiteY0" fmla="*/ 0 h 33520"/>
                  <a:gd name="connsiteX1" fmla="*/ 0 w 6704"/>
                  <a:gd name="connsiteY1" fmla="*/ 33521 h 33520"/>
                </a:gdLst>
                <a:ahLst/>
                <a:cxnLst>
                  <a:cxn ang="0">
                    <a:pos x="connsiteX0" y="connsiteY0"/>
                  </a:cxn>
                  <a:cxn ang="0">
                    <a:pos x="connsiteX1" y="connsiteY1"/>
                  </a:cxn>
                </a:cxnLst>
                <a:rect l="l" t="t" r="r" b="b"/>
                <a:pathLst>
                  <a:path w="6704" h="33520">
                    <a:moveTo>
                      <a:pt x="6704"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104" name="任意多边形: 形状 9142">
                <a:extLst>
                  <a:ext uri="{FF2B5EF4-FFF2-40B4-BE49-F238E27FC236}">
                    <a16:creationId xmlns:a16="http://schemas.microsoft.com/office/drawing/2014/main" id="{654BC99E-CFF0-535F-1193-CD132A306591}"/>
                  </a:ext>
                </a:extLst>
              </p:cNvPr>
              <p:cNvSpPr/>
              <p:nvPr/>
            </p:nvSpPr>
            <p:spPr>
              <a:xfrm>
                <a:off x="4763866" y="3021175"/>
                <a:ext cx="5746" cy="33520"/>
              </a:xfrm>
              <a:custGeom>
                <a:avLst/>
                <a:gdLst>
                  <a:gd name="connsiteX0" fmla="*/ 5747 w 5746"/>
                  <a:gd name="connsiteY0" fmla="*/ 0 h 33520"/>
                  <a:gd name="connsiteX1" fmla="*/ 0 w 5746"/>
                  <a:gd name="connsiteY1" fmla="*/ 33521 h 33520"/>
                </a:gdLst>
                <a:ahLst/>
                <a:cxnLst>
                  <a:cxn ang="0">
                    <a:pos x="connsiteX0" y="connsiteY0"/>
                  </a:cxn>
                  <a:cxn ang="0">
                    <a:pos x="connsiteX1" y="connsiteY1"/>
                  </a:cxn>
                </a:cxnLst>
                <a:rect l="l" t="t" r="r" b="b"/>
                <a:pathLst>
                  <a:path w="5746" h="33520">
                    <a:moveTo>
                      <a:pt x="5747"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105" name="任意多边形: 形状 9143">
                <a:extLst>
                  <a:ext uri="{FF2B5EF4-FFF2-40B4-BE49-F238E27FC236}">
                    <a16:creationId xmlns:a16="http://schemas.microsoft.com/office/drawing/2014/main" id="{BFFCD510-A0FF-4596-5EA4-019BA16F2591}"/>
                  </a:ext>
                </a:extLst>
              </p:cNvPr>
              <p:cNvSpPr/>
              <p:nvPr/>
            </p:nvSpPr>
            <p:spPr>
              <a:xfrm>
                <a:off x="4758119" y="3054696"/>
                <a:ext cx="5746" cy="32563"/>
              </a:xfrm>
              <a:custGeom>
                <a:avLst/>
                <a:gdLst>
                  <a:gd name="connsiteX0" fmla="*/ 5746 w 5746"/>
                  <a:gd name="connsiteY0" fmla="*/ 0 h 32563"/>
                  <a:gd name="connsiteX1" fmla="*/ 0 w 5746"/>
                  <a:gd name="connsiteY1" fmla="*/ 32563 h 32563"/>
                </a:gdLst>
                <a:ahLst/>
                <a:cxnLst>
                  <a:cxn ang="0">
                    <a:pos x="connsiteX0" y="connsiteY0"/>
                  </a:cxn>
                  <a:cxn ang="0">
                    <a:pos x="connsiteX1" y="connsiteY1"/>
                  </a:cxn>
                </a:cxnLst>
                <a:rect l="l" t="t" r="r" b="b"/>
                <a:pathLst>
                  <a:path w="5746" h="32563">
                    <a:moveTo>
                      <a:pt x="5746"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106" name="任意多边形: 形状 9144">
                <a:extLst>
                  <a:ext uri="{FF2B5EF4-FFF2-40B4-BE49-F238E27FC236}">
                    <a16:creationId xmlns:a16="http://schemas.microsoft.com/office/drawing/2014/main" id="{D138EDFD-13B8-10BB-0046-164B276FC64C}"/>
                  </a:ext>
                </a:extLst>
              </p:cNvPr>
              <p:cNvSpPr/>
              <p:nvPr/>
            </p:nvSpPr>
            <p:spPr>
              <a:xfrm>
                <a:off x="4754288" y="3087259"/>
                <a:ext cx="3830" cy="33520"/>
              </a:xfrm>
              <a:custGeom>
                <a:avLst/>
                <a:gdLst>
                  <a:gd name="connsiteX0" fmla="*/ 3831 w 3830"/>
                  <a:gd name="connsiteY0" fmla="*/ 0 h 33520"/>
                  <a:gd name="connsiteX1" fmla="*/ 0 w 3830"/>
                  <a:gd name="connsiteY1" fmla="*/ 33521 h 33520"/>
                </a:gdLst>
                <a:ahLst/>
                <a:cxnLst>
                  <a:cxn ang="0">
                    <a:pos x="connsiteX0" y="connsiteY0"/>
                  </a:cxn>
                  <a:cxn ang="0">
                    <a:pos x="connsiteX1" y="connsiteY1"/>
                  </a:cxn>
                </a:cxnLst>
                <a:rect l="l" t="t" r="r" b="b"/>
                <a:pathLst>
                  <a:path w="3830" h="33520">
                    <a:moveTo>
                      <a:pt x="3831"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107" name="任意多边形: 形状 9145">
                <a:extLst>
                  <a:ext uri="{FF2B5EF4-FFF2-40B4-BE49-F238E27FC236}">
                    <a16:creationId xmlns:a16="http://schemas.microsoft.com/office/drawing/2014/main" id="{09E45E2D-C87B-5D19-456C-38A952BB06B9}"/>
                  </a:ext>
                </a:extLst>
              </p:cNvPr>
              <p:cNvSpPr/>
              <p:nvPr/>
            </p:nvSpPr>
            <p:spPr>
              <a:xfrm>
                <a:off x="4752373" y="3120780"/>
                <a:ext cx="1915" cy="33520"/>
              </a:xfrm>
              <a:custGeom>
                <a:avLst/>
                <a:gdLst>
                  <a:gd name="connsiteX0" fmla="*/ 1916 w 1915"/>
                  <a:gd name="connsiteY0" fmla="*/ 0 h 33520"/>
                  <a:gd name="connsiteX1" fmla="*/ 0 w 1915"/>
                  <a:gd name="connsiteY1" fmla="*/ 33521 h 33520"/>
                </a:gdLst>
                <a:ahLst/>
                <a:cxnLst>
                  <a:cxn ang="0">
                    <a:pos x="connsiteX0" y="connsiteY0"/>
                  </a:cxn>
                  <a:cxn ang="0">
                    <a:pos x="connsiteX1" y="connsiteY1"/>
                  </a:cxn>
                </a:cxnLst>
                <a:rect l="l" t="t" r="r" b="b"/>
                <a:pathLst>
                  <a:path w="1915" h="33520">
                    <a:moveTo>
                      <a:pt x="1916"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108" name="任意多边形: 形状 9146">
                <a:extLst>
                  <a:ext uri="{FF2B5EF4-FFF2-40B4-BE49-F238E27FC236}">
                    <a16:creationId xmlns:a16="http://schemas.microsoft.com/office/drawing/2014/main" id="{6CCAA187-073B-89E1-8803-823C9F305D2C}"/>
                  </a:ext>
                </a:extLst>
              </p:cNvPr>
              <p:cNvSpPr/>
              <p:nvPr/>
            </p:nvSpPr>
            <p:spPr>
              <a:xfrm>
                <a:off x="4752373" y="3154301"/>
                <a:ext cx="9577" cy="34478"/>
              </a:xfrm>
              <a:custGeom>
                <a:avLst/>
                <a:gdLst>
                  <a:gd name="connsiteX0" fmla="*/ 0 w 9577"/>
                  <a:gd name="connsiteY0" fmla="*/ 0 h 34478"/>
                  <a:gd name="connsiteX1" fmla="*/ 0 w 9577"/>
                  <a:gd name="connsiteY1" fmla="*/ 34479 h 34478"/>
                </a:gdLst>
                <a:ahLst/>
                <a:cxnLst>
                  <a:cxn ang="0">
                    <a:pos x="connsiteX0" y="connsiteY0"/>
                  </a:cxn>
                  <a:cxn ang="0">
                    <a:pos x="connsiteX1" y="connsiteY1"/>
                  </a:cxn>
                </a:cxnLst>
                <a:rect l="l" t="t" r="r" b="b"/>
                <a:pathLst>
                  <a:path w="9577" h="34478">
                    <a:moveTo>
                      <a:pt x="0" y="0"/>
                    </a:moveTo>
                    <a:lnTo>
                      <a:pt x="0" y="34479"/>
                    </a:lnTo>
                  </a:path>
                </a:pathLst>
              </a:custGeom>
              <a:ln w="9573" cap="flat">
                <a:solidFill>
                  <a:srgbClr val="787878"/>
                </a:solidFill>
                <a:prstDash val="solid"/>
                <a:miter/>
              </a:ln>
            </p:spPr>
            <p:txBody>
              <a:bodyPr rtlCol="0" anchor="ctr"/>
              <a:lstStyle/>
              <a:p>
                <a:endParaRPr lang="zh-CN" altLang="en-US" sz="4400"/>
              </a:p>
            </p:txBody>
          </p:sp>
          <p:sp>
            <p:nvSpPr>
              <p:cNvPr id="109" name="任意多边形: 形状 9147">
                <a:extLst>
                  <a:ext uri="{FF2B5EF4-FFF2-40B4-BE49-F238E27FC236}">
                    <a16:creationId xmlns:a16="http://schemas.microsoft.com/office/drawing/2014/main" id="{F330792A-2D2A-E5A9-38CC-1AEB3C6281D4}"/>
                  </a:ext>
                </a:extLst>
              </p:cNvPr>
              <p:cNvSpPr/>
              <p:nvPr/>
            </p:nvSpPr>
            <p:spPr>
              <a:xfrm>
                <a:off x="4749499" y="3188780"/>
                <a:ext cx="2873" cy="31605"/>
              </a:xfrm>
              <a:custGeom>
                <a:avLst/>
                <a:gdLst>
                  <a:gd name="connsiteX0" fmla="*/ 2873 w 2873"/>
                  <a:gd name="connsiteY0" fmla="*/ 0 h 31605"/>
                  <a:gd name="connsiteX1" fmla="*/ 0 w 2873"/>
                  <a:gd name="connsiteY1" fmla="*/ 31605 h 31605"/>
                </a:gdLst>
                <a:ahLst/>
                <a:cxnLst>
                  <a:cxn ang="0">
                    <a:pos x="connsiteX0" y="connsiteY0"/>
                  </a:cxn>
                  <a:cxn ang="0">
                    <a:pos x="connsiteX1" y="connsiteY1"/>
                  </a:cxn>
                </a:cxnLst>
                <a:rect l="l" t="t" r="r" b="b"/>
                <a:pathLst>
                  <a:path w="2873" h="31605">
                    <a:moveTo>
                      <a:pt x="2873"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110" name="任意多边形: 形状 9148">
                <a:extLst>
                  <a:ext uri="{FF2B5EF4-FFF2-40B4-BE49-F238E27FC236}">
                    <a16:creationId xmlns:a16="http://schemas.microsoft.com/office/drawing/2014/main" id="{81F759CA-4E77-6E1F-3337-55EE476C2B1A}"/>
                  </a:ext>
                </a:extLst>
              </p:cNvPr>
              <p:cNvSpPr/>
              <p:nvPr/>
            </p:nvSpPr>
            <p:spPr>
              <a:xfrm>
                <a:off x="4742795" y="3220385"/>
                <a:ext cx="6704" cy="27774"/>
              </a:xfrm>
              <a:custGeom>
                <a:avLst/>
                <a:gdLst>
                  <a:gd name="connsiteX0" fmla="*/ 6704 w 6704"/>
                  <a:gd name="connsiteY0" fmla="*/ 0 h 27774"/>
                  <a:gd name="connsiteX1" fmla="*/ 0 w 6704"/>
                  <a:gd name="connsiteY1" fmla="*/ 27774 h 27774"/>
                </a:gdLst>
                <a:ahLst/>
                <a:cxnLst>
                  <a:cxn ang="0">
                    <a:pos x="connsiteX0" y="connsiteY0"/>
                  </a:cxn>
                  <a:cxn ang="0">
                    <a:pos x="connsiteX1" y="connsiteY1"/>
                  </a:cxn>
                </a:cxnLst>
                <a:rect l="l" t="t" r="r" b="b"/>
                <a:pathLst>
                  <a:path w="6704" h="27774">
                    <a:moveTo>
                      <a:pt x="6704"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111" name="任意多边形: 形状 9149">
                <a:extLst>
                  <a:ext uri="{FF2B5EF4-FFF2-40B4-BE49-F238E27FC236}">
                    <a16:creationId xmlns:a16="http://schemas.microsoft.com/office/drawing/2014/main" id="{D35CB2CC-01C2-BC8D-534A-ED8969200904}"/>
                  </a:ext>
                </a:extLst>
              </p:cNvPr>
              <p:cNvSpPr/>
              <p:nvPr/>
            </p:nvSpPr>
            <p:spPr>
              <a:xfrm>
                <a:off x="5601886" y="32577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112" name="任意多边形: 形状 9150">
                <a:extLst>
                  <a:ext uri="{FF2B5EF4-FFF2-40B4-BE49-F238E27FC236}">
                    <a16:creationId xmlns:a16="http://schemas.microsoft.com/office/drawing/2014/main" id="{A0FCAD83-5A00-6630-98A8-03ACA6CF052A}"/>
                  </a:ext>
                </a:extLst>
              </p:cNvPr>
              <p:cNvSpPr/>
              <p:nvPr/>
            </p:nvSpPr>
            <p:spPr>
              <a:xfrm>
                <a:off x="5167073" y="37069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113" name="任意多边形: 形状 9151">
                <a:extLst>
                  <a:ext uri="{FF2B5EF4-FFF2-40B4-BE49-F238E27FC236}">
                    <a16:creationId xmlns:a16="http://schemas.microsoft.com/office/drawing/2014/main" id="{21BDACFA-9C96-45EA-70AC-359BA489113B}"/>
                  </a:ext>
                </a:extLst>
              </p:cNvPr>
              <p:cNvSpPr/>
              <p:nvPr/>
            </p:nvSpPr>
            <p:spPr>
              <a:xfrm>
                <a:off x="4737049" y="32424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114" name="任意多边形: 形状 9152">
                <a:extLst>
                  <a:ext uri="{FF2B5EF4-FFF2-40B4-BE49-F238E27FC236}">
                    <a16:creationId xmlns:a16="http://schemas.microsoft.com/office/drawing/2014/main" id="{27D62895-C0A7-996E-F69F-843B7379B5B0}"/>
                  </a:ext>
                </a:extLst>
              </p:cNvPr>
              <p:cNvSpPr/>
              <p:nvPr/>
            </p:nvSpPr>
            <p:spPr>
              <a:xfrm>
                <a:off x="5171862" y="27922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115" name="任意多边形: 形状 9153">
                <a:extLst>
                  <a:ext uri="{FF2B5EF4-FFF2-40B4-BE49-F238E27FC236}">
                    <a16:creationId xmlns:a16="http://schemas.microsoft.com/office/drawing/2014/main" id="{44DB3B80-C17F-D744-5B67-6A54823CFAFD}"/>
                  </a:ext>
                </a:extLst>
              </p:cNvPr>
              <p:cNvSpPr/>
              <p:nvPr/>
            </p:nvSpPr>
            <p:spPr>
              <a:xfrm>
                <a:off x="5005215" y="3648494"/>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16" name="任意多边形: 形状 9154">
                <a:extLst>
                  <a:ext uri="{FF2B5EF4-FFF2-40B4-BE49-F238E27FC236}">
                    <a16:creationId xmlns:a16="http://schemas.microsoft.com/office/drawing/2014/main" id="{9CA8212B-B683-8A02-A2FE-755F109F4210}"/>
                  </a:ext>
                </a:extLst>
              </p:cNvPr>
              <p:cNvSpPr/>
              <p:nvPr/>
            </p:nvSpPr>
            <p:spPr>
              <a:xfrm>
                <a:off x="5020539" y="3619762"/>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17" name="任意多边形: 形状 9155">
                <a:extLst>
                  <a:ext uri="{FF2B5EF4-FFF2-40B4-BE49-F238E27FC236}">
                    <a16:creationId xmlns:a16="http://schemas.microsoft.com/office/drawing/2014/main" id="{B052C783-8F6A-4C0F-34E9-7DE848557561}"/>
                  </a:ext>
                </a:extLst>
              </p:cNvPr>
              <p:cNvSpPr/>
              <p:nvPr/>
            </p:nvSpPr>
            <p:spPr>
              <a:xfrm>
                <a:off x="5031074" y="3588156"/>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18" name="任意多边形: 形状 9156">
                <a:extLst>
                  <a:ext uri="{FF2B5EF4-FFF2-40B4-BE49-F238E27FC236}">
                    <a16:creationId xmlns:a16="http://schemas.microsoft.com/office/drawing/2014/main" id="{6DC2C89E-7D4F-0DF1-4940-22CDD9A14175}"/>
                  </a:ext>
                </a:extLst>
              </p:cNvPr>
              <p:cNvSpPr/>
              <p:nvPr/>
            </p:nvSpPr>
            <p:spPr>
              <a:xfrm>
                <a:off x="5040652" y="3557509"/>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19" name="任意多边形: 形状 9157">
                <a:extLst>
                  <a:ext uri="{FF2B5EF4-FFF2-40B4-BE49-F238E27FC236}">
                    <a16:creationId xmlns:a16="http://schemas.microsoft.com/office/drawing/2014/main" id="{8D773F5F-40D7-008A-3D77-F23D29C74504}"/>
                  </a:ext>
                </a:extLst>
              </p:cNvPr>
              <p:cNvSpPr/>
              <p:nvPr/>
            </p:nvSpPr>
            <p:spPr>
              <a:xfrm>
                <a:off x="5051187" y="3539312"/>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0" name="任意多边形: 形状 9158">
                <a:extLst>
                  <a:ext uri="{FF2B5EF4-FFF2-40B4-BE49-F238E27FC236}">
                    <a16:creationId xmlns:a16="http://schemas.microsoft.com/office/drawing/2014/main" id="{253EA903-29DC-007F-B92D-26F24FF1424B}"/>
                  </a:ext>
                </a:extLst>
              </p:cNvPr>
              <p:cNvSpPr/>
              <p:nvPr/>
            </p:nvSpPr>
            <p:spPr>
              <a:xfrm>
                <a:off x="5069384" y="354505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1" name="任意多边形: 形状 9159">
                <a:extLst>
                  <a:ext uri="{FF2B5EF4-FFF2-40B4-BE49-F238E27FC236}">
                    <a16:creationId xmlns:a16="http://schemas.microsoft.com/office/drawing/2014/main" id="{5AFF1FD7-F9E5-E563-9041-0851DF40FAC7}"/>
                  </a:ext>
                </a:extLst>
              </p:cNvPr>
              <p:cNvSpPr/>
              <p:nvPr/>
            </p:nvSpPr>
            <p:spPr>
              <a:xfrm>
                <a:off x="4985103" y="3674353"/>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2" name="任意多边形: 形状 9160">
                <a:extLst>
                  <a:ext uri="{FF2B5EF4-FFF2-40B4-BE49-F238E27FC236}">
                    <a16:creationId xmlns:a16="http://schemas.microsoft.com/office/drawing/2014/main" id="{AD1715DC-D3EB-6360-76E9-2E198BB71BF8}"/>
                  </a:ext>
                </a:extLst>
              </p:cNvPr>
              <p:cNvSpPr/>
              <p:nvPr/>
            </p:nvSpPr>
            <p:spPr>
              <a:xfrm>
                <a:off x="5023412" y="291007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3" name="任意多边形: 形状 9161">
                <a:extLst>
                  <a:ext uri="{FF2B5EF4-FFF2-40B4-BE49-F238E27FC236}">
                    <a16:creationId xmlns:a16="http://schemas.microsoft.com/office/drawing/2014/main" id="{DC6FF30B-E97F-32DA-3035-5F2FC08DFEAB}"/>
                  </a:ext>
                </a:extLst>
              </p:cNvPr>
              <p:cNvSpPr/>
              <p:nvPr/>
            </p:nvSpPr>
            <p:spPr>
              <a:xfrm>
                <a:off x="4998511" y="2891881"/>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4" name="任意多边形: 形状 9162">
                <a:extLst>
                  <a:ext uri="{FF2B5EF4-FFF2-40B4-BE49-F238E27FC236}">
                    <a16:creationId xmlns:a16="http://schemas.microsoft.com/office/drawing/2014/main" id="{A456E4FF-5C3F-AE46-40ED-BCE2BCC32046}"/>
                  </a:ext>
                </a:extLst>
              </p:cNvPr>
              <p:cNvSpPr/>
              <p:nvPr/>
            </p:nvSpPr>
            <p:spPr>
              <a:xfrm>
                <a:off x="4970737" y="2872726"/>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5" name="任意多边形: 形状 9163">
                <a:extLst>
                  <a:ext uri="{FF2B5EF4-FFF2-40B4-BE49-F238E27FC236}">
                    <a16:creationId xmlns:a16="http://schemas.microsoft.com/office/drawing/2014/main" id="{3AC24DD6-0F9B-7910-8FC8-E90AD07F9C76}"/>
                  </a:ext>
                </a:extLst>
              </p:cNvPr>
              <p:cNvSpPr/>
              <p:nvPr/>
            </p:nvSpPr>
            <p:spPr>
              <a:xfrm>
                <a:off x="4942963" y="2853571"/>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26" name="任意多边形: 形状 9164">
                <a:extLst>
                  <a:ext uri="{FF2B5EF4-FFF2-40B4-BE49-F238E27FC236}">
                    <a16:creationId xmlns:a16="http://schemas.microsoft.com/office/drawing/2014/main" id="{DEFA0A97-3D5B-0C35-65AC-6D43E4F39763}"/>
                  </a:ext>
                </a:extLst>
              </p:cNvPr>
              <p:cNvSpPr/>
              <p:nvPr/>
            </p:nvSpPr>
            <p:spPr>
              <a:xfrm>
                <a:off x="4914230" y="2835374"/>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grpSp>
        <p:sp>
          <p:nvSpPr>
            <p:cNvPr id="9" name="任意多边形: 形状 9165">
              <a:extLst>
                <a:ext uri="{FF2B5EF4-FFF2-40B4-BE49-F238E27FC236}">
                  <a16:creationId xmlns:a16="http://schemas.microsoft.com/office/drawing/2014/main" id="{28EAAA4D-C162-7E31-9D88-C47C7854A0AE}"/>
                </a:ext>
              </a:extLst>
            </p:cNvPr>
            <p:cNvSpPr/>
            <p:nvPr/>
          </p:nvSpPr>
          <p:spPr>
            <a:xfrm>
              <a:off x="5368198" y="3110245"/>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sp>
          <p:nvSpPr>
            <p:cNvPr id="10" name="任意多边形: 形状 9166">
              <a:extLst>
                <a:ext uri="{FF2B5EF4-FFF2-40B4-BE49-F238E27FC236}">
                  <a16:creationId xmlns:a16="http://schemas.microsoft.com/office/drawing/2014/main" id="{4A6C6946-B0A9-0AD0-B4A1-7AC37AE13B16}"/>
                </a:ext>
              </a:extLst>
            </p:cNvPr>
            <p:cNvSpPr/>
            <p:nvPr/>
          </p:nvSpPr>
          <p:spPr>
            <a:xfrm>
              <a:off x="5395972" y="3091090"/>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F39739"/>
            </a:solidFill>
            <a:ln w="9573" cap="flat">
              <a:noFill/>
              <a:prstDash val="solid"/>
              <a:miter/>
            </a:ln>
          </p:spPr>
          <p:txBody>
            <a:bodyPr rtlCol="0" anchor="ctr"/>
            <a:lstStyle/>
            <a:p>
              <a:endParaRPr lang="zh-CN" altLang="en-US" sz="4400"/>
            </a:p>
          </p:txBody>
        </p:sp>
      </p:grpSp>
      <p:grpSp>
        <p:nvGrpSpPr>
          <p:cNvPr id="245" name="组合 244">
            <a:extLst>
              <a:ext uri="{FF2B5EF4-FFF2-40B4-BE49-F238E27FC236}">
                <a16:creationId xmlns:a16="http://schemas.microsoft.com/office/drawing/2014/main" id="{7A429094-336A-473F-6EC5-DEE501D13437}"/>
              </a:ext>
            </a:extLst>
          </p:cNvPr>
          <p:cNvGrpSpPr/>
          <p:nvPr/>
        </p:nvGrpSpPr>
        <p:grpSpPr>
          <a:xfrm>
            <a:off x="4760378" y="1990057"/>
            <a:ext cx="1295747" cy="1390139"/>
            <a:chOff x="604724" y="5146348"/>
            <a:chExt cx="2647463" cy="2929086"/>
          </a:xfrm>
        </p:grpSpPr>
        <p:pic>
          <p:nvPicPr>
            <p:cNvPr id="246" name="图片 245">
              <a:extLst>
                <a:ext uri="{FF2B5EF4-FFF2-40B4-BE49-F238E27FC236}">
                  <a16:creationId xmlns:a16="http://schemas.microsoft.com/office/drawing/2014/main" id="{7D4408F7-1C93-D82C-968D-00EE3D24503C}"/>
                </a:ext>
              </a:extLst>
            </p:cNvPr>
            <p:cNvPicPr>
              <a:picLocks noChangeAspect="1"/>
            </p:cNvPicPr>
            <p:nvPr/>
          </p:nvPicPr>
          <p:blipFill>
            <a:blip r:embed="rId3"/>
            <a:stretch>
              <a:fillRect/>
            </a:stretch>
          </p:blipFill>
          <p:spPr>
            <a:xfrm>
              <a:off x="604724" y="5303613"/>
              <a:ext cx="1296429" cy="1296429"/>
            </a:xfrm>
            <a:prstGeom prst="rect">
              <a:avLst/>
            </a:prstGeom>
          </p:spPr>
        </p:pic>
        <p:pic>
          <p:nvPicPr>
            <p:cNvPr id="247" name="图片 246">
              <a:extLst>
                <a:ext uri="{FF2B5EF4-FFF2-40B4-BE49-F238E27FC236}">
                  <a16:creationId xmlns:a16="http://schemas.microsoft.com/office/drawing/2014/main" id="{691409EA-F2EA-1FA4-EFB5-88DC17C985DD}"/>
                </a:ext>
              </a:extLst>
            </p:cNvPr>
            <p:cNvPicPr>
              <a:picLocks noChangeAspect="1"/>
            </p:cNvPicPr>
            <p:nvPr/>
          </p:nvPicPr>
          <p:blipFill>
            <a:blip r:embed="rId4"/>
            <a:stretch>
              <a:fillRect/>
            </a:stretch>
          </p:blipFill>
          <p:spPr>
            <a:xfrm>
              <a:off x="647743" y="6731365"/>
              <a:ext cx="1344069" cy="1344069"/>
            </a:xfrm>
            <a:prstGeom prst="rect">
              <a:avLst/>
            </a:prstGeom>
          </p:spPr>
        </p:pic>
        <p:pic>
          <p:nvPicPr>
            <p:cNvPr id="248" name="图片 247">
              <a:extLst>
                <a:ext uri="{FF2B5EF4-FFF2-40B4-BE49-F238E27FC236}">
                  <a16:creationId xmlns:a16="http://schemas.microsoft.com/office/drawing/2014/main" id="{4359110E-1173-6304-D269-08D7DDFA535C}"/>
                </a:ext>
              </a:extLst>
            </p:cNvPr>
            <p:cNvPicPr>
              <a:picLocks noChangeAspect="1"/>
            </p:cNvPicPr>
            <p:nvPr/>
          </p:nvPicPr>
          <p:blipFill rotWithShape="1">
            <a:blip r:embed="rId5"/>
            <a:srcRect l="552" t="3867" r="8395" b="5080"/>
            <a:stretch/>
          </p:blipFill>
          <p:spPr>
            <a:xfrm>
              <a:off x="1908118" y="6606679"/>
              <a:ext cx="1344069" cy="1344069"/>
            </a:xfrm>
            <a:prstGeom prst="rect">
              <a:avLst/>
            </a:prstGeom>
          </p:spPr>
        </p:pic>
        <p:pic>
          <p:nvPicPr>
            <p:cNvPr id="249" name="图片 248">
              <a:extLst>
                <a:ext uri="{FF2B5EF4-FFF2-40B4-BE49-F238E27FC236}">
                  <a16:creationId xmlns:a16="http://schemas.microsoft.com/office/drawing/2014/main" id="{6B104C40-3F72-9A84-CCD7-1F40A0151B6F}"/>
                </a:ext>
              </a:extLst>
            </p:cNvPr>
            <p:cNvPicPr>
              <a:picLocks noChangeAspect="1"/>
            </p:cNvPicPr>
            <p:nvPr/>
          </p:nvPicPr>
          <p:blipFill>
            <a:blip r:embed="rId6"/>
            <a:stretch>
              <a:fillRect/>
            </a:stretch>
          </p:blipFill>
          <p:spPr>
            <a:xfrm>
              <a:off x="1878897" y="5146348"/>
              <a:ext cx="1344069" cy="1344069"/>
            </a:xfrm>
            <a:prstGeom prst="rect">
              <a:avLst/>
            </a:prstGeom>
          </p:spPr>
        </p:pic>
      </p:grpSp>
      <p:grpSp>
        <p:nvGrpSpPr>
          <p:cNvPr id="250" name="组合 249">
            <a:extLst>
              <a:ext uri="{FF2B5EF4-FFF2-40B4-BE49-F238E27FC236}">
                <a16:creationId xmlns:a16="http://schemas.microsoft.com/office/drawing/2014/main" id="{5DD91AF5-F3E9-8538-4989-5B9B4E20B1AE}"/>
              </a:ext>
            </a:extLst>
          </p:cNvPr>
          <p:cNvGrpSpPr/>
          <p:nvPr/>
        </p:nvGrpSpPr>
        <p:grpSpPr>
          <a:xfrm>
            <a:off x="4766481" y="3527182"/>
            <a:ext cx="1237691" cy="1232067"/>
            <a:chOff x="-3279579" y="6698186"/>
            <a:chExt cx="3047328" cy="3128278"/>
          </a:xfrm>
        </p:grpSpPr>
        <p:pic>
          <p:nvPicPr>
            <p:cNvPr id="251" name="图片 250">
              <a:extLst>
                <a:ext uri="{FF2B5EF4-FFF2-40B4-BE49-F238E27FC236}">
                  <a16:creationId xmlns:a16="http://schemas.microsoft.com/office/drawing/2014/main" id="{9ECD78F8-C474-4D14-216B-B94198B413D9}"/>
                </a:ext>
              </a:extLst>
            </p:cNvPr>
            <p:cNvPicPr>
              <a:picLocks noChangeAspect="1"/>
            </p:cNvPicPr>
            <p:nvPr/>
          </p:nvPicPr>
          <p:blipFill>
            <a:blip r:embed="rId7"/>
            <a:stretch>
              <a:fillRect/>
            </a:stretch>
          </p:blipFill>
          <p:spPr>
            <a:xfrm>
              <a:off x="-3279579" y="6698186"/>
              <a:ext cx="1487578" cy="1487578"/>
            </a:xfrm>
            <a:prstGeom prst="rect">
              <a:avLst/>
            </a:prstGeom>
          </p:spPr>
        </p:pic>
        <p:pic>
          <p:nvPicPr>
            <p:cNvPr id="252" name="图片 251">
              <a:extLst>
                <a:ext uri="{FF2B5EF4-FFF2-40B4-BE49-F238E27FC236}">
                  <a16:creationId xmlns:a16="http://schemas.microsoft.com/office/drawing/2014/main" id="{4278AFB8-A529-CDF7-53E2-1B29D33DB9BA}"/>
                </a:ext>
              </a:extLst>
            </p:cNvPr>
            <p:cNvPicPr>
              <a:picLocks noChangeAspect="1"/>
            </p:cNvPicPr>
            <p:nvPr/>
          </p:nvPicPr>
          <p:blipFill>
            <a:blip r:embed="rId8"/>
            <a:stretch>
              <a:fillRect/>
            </a:stretch>
          </p:blipFill>
          <p:spPr>
            <a:xfrm>
              <a:off x="-3054598" y="8327570"/>
              <a:ext cx="1482165" cy="1482167"/>
            </a:xfrm>
            <a:prstGeom prst="rect">
              <a:avLst/>
            </a:prstGeom>
          </p:spPr>
        </p:pic>
        <p:pic>
          <p:nvPicPr>
            <p:cNvPr id="253" name="图片 252">
              <a:extLst>
                <a:ext uri="{FF2B5EF4-FFF2-40B4-BE49-F238E27FC236}">
                  <a16:creationId xmlns:a16="http://schemas.microsoft.com/office/drawing/2014/main" id="{26935CAD-97A9-1912-3ADE-EC222F246701}"/>
                </a:ext>
              </a:extLst>
            </p:cNvPr>
            <p:cNvPicPr>
              <a:picLocks noChangeAspect="1"/>
            </p:cNvPicPr>
            <p:nvPr/>
          </p:nvPicPr>
          <p:blipFill>
            <a:blip r:embed="rId9"/>
            <a:stretch>
              <a:fillRect/>
            </a:stretch>
          </p:blipFill>
          <p:spPr>
            <a:xfrm>
              <a:off x="-1714418" y="8344297"/>
              <a:ext cx="1482167" cy="1482167"/>
            </a:xfrm>
            <a:prstGeom prst="rect">
              <a:avLst/>
            </a:prstGeom>
          </p:spPr>
        </p:pic>
        <p:pic>
          <p:nvPicPr>
            <p:cNvPr id="254" name="图片 253">
              <a:extLst>
                <a:ext uri="{FF2B5EF4-FFF2-40B4-BE49-F238E27FC236}">
                  <a16:creationId xmlns:a16="http://schemas.microsoft.com/office/drawing/2014/main" id="{B550E1D3-4913-5EC2-7DC9-CC493F68E7A7}"/>
                </a:ext>
              </a:extLst>
            </p:cNvPr>
            <p:cNvPicPr>
              <a:picLocks noChangeAspect="1"/>
            </p:cNvPicPr>
            <p:nvPr/>
          </p:nvPicPr>
          <p:blipFill>
            <a:blip r:embed="rId10"/>
            <a:stretch>
              <a:fillRect/>
            </a:stretch>
          </p:blipFill>
          <p:spPr>
            <a:xfrm>
              <a:off x="-1767557" y="6765481"/>
              <a:ext cx="1278929" cy="1278930"/>
            </a:xfrm>
            <a:prstGeom prst="rect">
              <a:avLst/>
            </a:prstGeom>
          </p:spPr>
        </p:pic>
      </p:grpSp>
      <p:grpSp>
        <p:nvGrpSpPr>
          <p:cNvPr id="255" name="图形 2">
            <a:extLst>
              <a:ext uri="{FF2B5EF4-FFF2-40B4-BE49-F238E27FC236}">
                <a16:creationId xmlns:a16="http://schemas.microsoft.com/office/drawing/2014/main" id="{396D3953-4F48-65B9-70AD-8E993E8AC434}"/>
              </a:ext>
            </a:extLst>
          </p:cNvPr>
          <p:cNvGrpSpPr/>
          <p:nvPr/>
        </p:nvGrpSpPr>
        <p:grpSpPr>
          <a:xfrm>
            <a:off x="2549945" y="3424733"/>
            <a:ext cx="1210117" cy="1356712"/>
            <a:chOff x="2279494" y="3148555"/>
            <a:chExt cx="1201960" cy="1389677"/>
          </a:xfrm>
        </p:grpSpPr>
        <p:sp>
          <p:nvSpPr>
            <p:cNvPr id="256" name="任意多边形: 形状 7">
              <a:extLst>
                <a:ext uri="{FF2B5EF4-FFF2-40B4-BE49-F238E27FC236}">
                  <a16:creationId xmlns:a16="http://schemas.microsoft.com/office/drawing/2014/main" id="{755D2C9A-0BDB-FD43-6C70-2FD53C7C8230}"/>
                </a:ext>
              </a:extLst>
            </p:cNvPr>
            <p:cNvSpPr/>
            <p:nvPr/>
          </p:nvSpPr>
          <p:spPr>
            <a:xfrm>
              <a:off x="3099317" y="3690634"/>
              <a:ext cx="51717" cy="27774"/>
            </a:xfrm>
            <a:custGeom>
              <a:avLst/>
              <a:gdLst>
                <a:gd name="connsiteX0" fmla="*/ 51718 w 51717"/>
                <a:gd name="connsiteY0" fmla="*/ 0 h 27774"/>
                <a:gd name="connsiteX1" fmla="*/ 0 w 51717"/>
                <a:gd name="connsiteY1" fmla="*/ 27774 h 27774"/>
              </a:gdLst>
              <a:ahLst/>
              <a:cxnLst>
                <a:cxn ang="0">
                  <a:pos x="connsiteX0" y="connsiteY0"/>
                </a:cxn>
                <a:cxn ang="0">
                  <a:pos x="connsiteX1" y="connsiteY1"/>
                </a:cxn>
              </a:cxnLst>
              <a:rect l="l" t="t" r="r" b="b"/>
              <a:pathLst>
                <a:path w="51717" h="27774">
                  <a:moveTo>
                    <a:pt x="51718" y="0"/>
                  </a:moveTo>
                  <a:lnTo>
                    <a:pt x="0" y="27774"/>
                  </a:lnTo>
                </a:path>
              </a:pathLst>
            </a:custGeom>
            <a:ln w="9573" cap="flat">
              <a:solidFill>
                <a:srgbClr val="C8C8C9"/>
              </a:solidFill>
              <a:prstDash val="solid"/>
              <a:miter/>
            </a:ln>
          </p:spPr>
          <p:txBody>
            <a:bodyPr rtlCol="0" anchor="ctr"/>
            <a:lstStyle/>
            <a:p>
              <a:endParaRPr lang="zh-CN" altLang="en-US" sz="4400"/>
            </a:p>
          </p:txBody>
        </p:sp>
        <p:sp>
          <p:nvSpPr>
            <p:cNvPr id="257" name="任意多边形: 形状 8">
              <a:extLst>
                <a:ext uri="{FF2B5EF4-FFF2-40B4-BE49-F238E27FC236}">
                  <a16:creationId xmlns:a16="http://schemas.microsoft.com/office/drawing/2014/main" id="{43E52F76-3A65-BAB4-BF6D-D8E73E984CD8}"/>
                </a:ext>
              </a:extLst>
            </p:cNvPr>
            <p:cNvSpPr/>
            <p:nvPr/>
          </p:nvSpPr>
          <p:spPr>
            <a:xfrm>
              <a:off x="3099317" y="3675310"/>
              <a:ext cx="23943" cy="43098"/>
            </a:xfrm>
            <a:custGeom>
              <a:avLst/>
              <a:gdLst>
                <a:gd name="connsiteX0" fmla="*/ 0 w 23943"/>
                <a:gd name="connsiteY0" fmla="*/ 43098 h 43098"/>
                <a:gd name="connsiteX1" fmla="*/ 23943 w 23943"/>
                <a:gd name="connsiteY1" fmla="*/ 0 h 43098"/>
              </a:gdLst>
              <a:ahLst/>
              <a:cxnLst>
                <a:cxn ang="0">
                  <a:pos x="connsiteX0" y="connsiteY0"/>
                </a:cxn>
                <a:cxn ang="0">
                  <a:pos x="connsiteX1" y="connsiteY1"/>
                </a:cxn>
              </a:cxnLst>
              <a:rect l="l" t="t" r="r" b="b"/>
              <a:pathLst>
                <a:path w="23943" h="43098">
                  <a:moveTo>
                    <a:pt x="0" y="43098"/>
                  </a:moveTo>
                  <a:lnTo>
                    <a:pt x="23943" y="0"/>
                  </a:lnTo>
                </a:path>
              </a:pathLst>
            </a:custGeom>
            <a:ln w="9573" cap="flat">
              <a:solidFill>
                <a:srgbClr val="C8C8C9"/>
              </a:solidFill>
              <a:prstDash val="solid"/>
              <a:miter/>
            </a:ln>
          </p:spPr>
          <p:txBody>
            <a:bodyPr rtlCol="0" anchor="ctr"/>
            <a:lstStyle/>
            <a:p>
              <a:endParaRPr lang="zh-CN" altLang="en-US" sz="4400"/>
            </a:p>
          </p:txBody>
        </p:sp>
        <p:sp>
          <p:nvSpPr>
            <p:cNvPr id="258" name="任意多边形: 形状 9">
              <a:extLst>
                <a:ext uri="{FF2B5EF4-FFF2-40B4-BE49-F238E27FC236}">
                  <a16:creationId xmlns:a16="http://schemas.microsoft.com/office/drawing/2014/main" id="{3EA2361C-C531-C251-A598-B9396C67F4CB}"/>
                </a:ext>
              </a:extLst>
            </p:cNvPr>
            <p:cNvSpPr/>
            <p:nvPr/>
          </p:nvSpPr>
          <p:spPr>
            <a:xfrm>
              <a:off x="3123261" y="3675310"/>
              <a:ext cx="27774" cy="15323"/>
            </a:xfrm>
            <a:custGeom>
              <a:avLst/>
              <a:gdLst>
                <a:gd name="connsiteX0" fmla="*/ 0 w 27774"/>
                <a:gd name="connsiteY0" fmla="*/ 0 h 15323"/>
                <a:gd name="connsiteX1" fmla="*/ 27774 w 27774"/>
                <a:gd name="connsiteY1" fmla="*/ 15324 h 15323"/>
              </a:gdLst>
              <a:ahLst/>
              <a:cxnLst>
                <a:cxn ang="0">
                  <a:pos x="connsiteX0" y="connsiteY0"/>
                </a:cxn>
                <a:cxn ang="0">
                  <a:pos x="connsiteX1" y="connsiteY1"/>
                </a:cxn>
              </a:cxnLst>
              <a:rect l="l" t="t" r="r" b="b"/>
              <a:pathLst>
                <a:path w="27774" h="15323">
                  <a:moveTo>
                    <a:pt x="0" y="0"/>
                  </a:moveTo>
                  <a:lnTo>
                    <a:pt x="27774" y="15324"/>
                  </a:lnTo>
                </a:path>
              </a:pathLst>
            </a:custGeom>
            <a:ln w="9573" cap="flat">
              <a:solidFill>
                <a:srgbClr val="C8C8C9"/>
              </a:solidFill>
              <a:prstDash val="solid"/>
              <a:miter/>
            </a:ln>
          </p:spPr>
          <p:txBody>
            <a:bodyPr rtlCol="0" anchor="ctr"/>
            <a:lstStyle/>
            <a:p>
              <a:endParaRPr lang="zh-CN" altLang="en-US" sz="4400"/>
            </a:p>
          </p:txBody>
        </p:sp>
        <p:sp>
          <p:nvSpPr>
            <p:cNvPr id="259" name="任意多边形: 形状 14">
              <a:extLst>
                <a:ext uri="{FF2B5EF4-FFF2-40B4-BE49-F238E27FC236}">
                  <a16:creationId xmlns:a16="http://schemas.microsoft.com/office/drawing/2014/main" id="{8FC7A4B6-ABED-CF41-A9FB-0A5635AF0029}"/>
                </a:ext>
              </a:extLst>
            </p:cNvPr>
            <p:cNvSpPr/>
            <p:nvPr/>
          </p:nvSpPr>
          <p:spPr>
            <a:xfrm>
              <a:off x="3099317" y="3690634"/>
              <a:ext cx="51717" cy="27774"/>
            </a:xfrm>
            <a:custGeom>
              <a:avLst/>
              <a:gdLst>
                <a:gd name="connsiteX0" fmla="*/ 0 w 51717"/>
                <a:gd name="connsiteY0" fmla="*/ 27774 h 27774"/>
                <a:gd name="connsiteX1" fmla="*/ 51718 w 51717"/>
                <a:gd name="connsiteY1" fmla="*/ 0 h 27774"/>
              </a:gdLst>
              <a:ahLst/>
              <a:cxnLst>
                <a:cxn ang="0">
                  <a:pos x="connsiteX0" y="connsiteY0"/>
                </a:cxn>
                <a:cxn ang="0">
                  <a:pos x="connsiteX1" y="connsiteY1"/>
                </a:cxn>
              </a:cxnLst>
              <a:rect l="l" t="t" r="r" b="b"/>
              <a:pathLst>
                <a:path w="51717" h="27774">
                  <a:moveTo>
                    <a:pt x="0" y="27774"/>
                  </a:moveTo>
                  <a:lnTo>
                    <a:pt x="51718" y="0"/>
                  </a:lnTo>
                </a:path>
              </a:pathLst>
            </a:custGeom>
            <a:ln w="9573" cap="flat">
              <a:solidFill>
                <a:srgbClr val="C8C8C9"/>
              </a:solidFill>
              <a:prstDash val="solid"/>
              <a:miter/>
            </a:ln>
          </p:spPr>
          <p:txBody>
            <a:bodyPr rtlCol="0" anchor="ctr"/>
            <a:lstStyle/>
            <a:p>
              <a:endParaRPr lang="zh-CN" altLang="en-US" sz="4400"/>
            </a:p>
          </p:txBody>
        </p:sp>
        <p:sp>
          <p:nvSpPr>
            <p:cNvPr id="260" name="任意多边形: 形状 4881">
              <a:extLst>
                <a:ext uri="{FF2B5EF4-FFF2-40B4-BE49-F238E27FC236}">
                  <a16:creationId xmlns:a16="http://schemas.microsoft.com/office/drawing/2014/main" id="{853711A9-86D3-4B2C-14B3-DCF96FBCD4D2}"/>
                </a:ext>
              </a:extLst>
            </p:cNvPr>
            <p:cNvSpPr/>
            <p:nvPr/>
          </p:nvSpPr>
          <p:spPr>
            <a:xfrm>
              <a:off x="3151035" y="3690634"/>
              <a:ext cx="23943" cy="20112"/>
            </a:xfrm>
            <a:custGeom>
              <a:avLst/>
              <a:gdLst>
                <a:gd name="connsiteX0" fmla="*/ 0 w 23943"/>
                <a:gd name="connsiteY0" fmla="*/ 0 h 20112"/>
                <a:gd name="connsiteX1" fmla="*/ 23943 w 23943"/>
                <a:gd name="connsiteY1" fmla="*/ 20112 h 20112"/>
              </a:gdLst>
              <a:ahLst/>
              <a:cxnLst>
                <a:cxn ang="0">
                  <a:pos x="connsiteX0" y="connsiteY0"/>
                </a:cxn>
                <a:cxn ang="0">
                  <a:pos x="connsiteX1" y="connsiteY1"/>
                </a:cxn>
              </a:cxnLst>
              <a:rect l="l" t="t" r="r" b="b"/>
              <a:pathLst>
                <a:path w="23943" h="20112">
                  <a:moveTo>
                    <a:pt x="0" y="0"/>
                  </a:moveTo>
                  <a:lnTo>
                    <a:pt x="23943" y="20112"/>
                  </a:lnTo>
                </a:path>
              </a:pathLst>
            </a:custGeom>
            <a:ln w="9573" cap="flat">
              <a:solidFill>
                <a:srgbClr val="C8C8C9"/>
              </a:solidFill>
              <a:prstDash val="solid"/>
              <a:miter/>
            </a:ln>
          </p:spPr>
          <p:txBody>
            <a:bodyPr rtlCol="0" anchor="ctr"/>
            <a:lstStyle/>
            <a:p>
              <a:endParaRPr lang="zh-CN" altLang="en-US" sz="4400"/>
            </a:p>
          </p:txBody>
        </p:sp>
        <p:sp>
          <p:nvSpPr>
            <p:cNvPr id="261" name="任意多边形: 形状 4882">
              <a:extLst>
                <a:ext uri="{FF2B5EF4-FFF2-40B4-BE49-F238E27FC236}">
                  <a16:creationId xmlns:a16="http://schemas.microsoft.com/office/drawing/2014/main" id="{49827147-033A-DC4F-72B2-510F5C0FA813}"/>
                </a:ext>
              </a:extLst>
            </p:cNvPr>
            <p:cNvSpPr/>
            <p:nvPr/>
          </p:nvSpPr>
          <p:spPr>
            <a:xfrm>
              <a:off x="3099317" y="3710747"/>
              <a:ext cx="75661" cy="7661"/>
            </a:xfrm>
            <a:custGeom>
              <a:avLst/>
              <a:gdLst>
                <a:gd name="connsiteX0" fmla="*/ 75661 w 75661"/>
                <a:gd name="connsiteY0" fmla="*/ 0 h 7661"/>
                <a:gd name="connsiteX1" fmla="*/ 0 w 75661"/>
                <a:gd name="connsiteY1" fmla="*/ 7662 h 7661"/>
              </a:gdLst>
              <a:ahLst/>
              <a:cxnLst>
                <a:cxn ang="0">
                  <a:pos x="connsiteX0" y="connsiteY0"/>
                </a:cxn>
                <a:cxn ang="0">
                  <a:pos x="connsiteX1" y="connsiteY1"/>
                </a:cxn>
              </a:cxnLst>
              <a:rect l="l" t="t" r="r" b="b"/>
              <a:pathLst>
                <a:path w="75661" h="7661">
                  <a:moveTo>
                    <a:pt x="75661"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262" name="任意多边形: 形状 4883">
              <a:extLst>
                <a:ext uri="{FF2B5EF4-FFF2-40B4-BE49-F238E27FC236}">
                  <a16:creationId xmlns:a16="http://schemas.microsoft.com/office/drawing/2014/main" id="{6D49BE2D-DEF5-A348-83FC-99A99D984FA7}"/>
                </a:ext>
              </a:extLst>
            </p:cNvPr>
            <p:cNvSpPr/>
            <p:nvPr/>
          </p:nvSpPr>
          <p:spPr>
            <a:xfrm>
              <a:off x="2583097" y="4091926"/>
              <a:ext cx="31605" cy="120674"/>
            </a:xfrm>
            <a:custGeom>
              <a:avLst/>
              <a:gdLst>
                <a:gd name="connsiteX0" fmla="*/ 0 w 31605"/>
                <a:gd name="connsiteY0" fmla="*/ 120675 h 120674"/>
                <a:gd name="connsiteX1" fmla="*/ 31605 w 31605"/>
                <a:gd name="connsiteY1" fmla="*/ 0 h 120674"/>
              </a:gdLst>
              <a:ahLst/>
              <a:cxnLst>
                <a:cxn ang="0">
                  <a:pos x="connsiteX0" y="connsiteY0"/>
                </a:cxn>
                <a:cxn ang="0">
                  <a:pos x="connsiteX1" y="connsiteY1"/>
                </a:cxn>
              </a:cxnLst>
              <a:rect l="l" t="t" r="r" b="b"/>
              <a:pathLst>
                <a:path w="31605" h="120674">
                  <a:moveTo>
                    <a:pt x="0" y="120675"/>
                  </a:moveTo>
                  <a:lnTo>
                    <a:pt x="31605" y="0"/>
                  </a:lnTo>
                </a:path>
              </a:pathLst>
            </a:custGeom>
            <a:ln w="9573" cap="flat">
              <a:solidFill>
                <a:srgbClr val="C8C8C9"/>
              </a:solidFill>
              <a:prstDash val="solid"/>
              <a:miter/>
            </a:ln>
          </p:spPr>
          <p:txBody>
            <a:bodyPr rtlCol="0" anchor="ctr"/>
            <a:lstStyle/>
            <a:p>
              <a:endParaRPr lang="zh-CN" altLang="en-US" sz="4400"/>
            </a:p>
          </p:txBody>
        </p:sp>
        <p:sp>
          <p:nvSpPr>
            <p:cNvPr id="263" name="任意多边形: 形状 4884">
              <a:extLst>
                <a:ext uri="{FF2B5EF4-FFF2-40B4-BE49-F238E27FC236}">
                  <a16:creationId xmlns:a16="http://schemas.microsoft.com/office/drawing/2014/main" id="{12B0DC66-0435-E899-66B5-404A05972310}"/>
                </a:ext>
              </a:extLst>
            </p:cNvPr>
            <p:cNvSpPr/>
            <p:nvPr/>
          </p:nvSpPr>
          <p:spPr>
            <a:xfrm>
              <a:off x="2614702" y="4091926"/>
              <a:ext cx="77576" cy="115886"/>
            </a:xfrm>
            <a:custGeom>
              <a:avLst/>
              <a:gdLst>
                <a:gd name="connsiteX0" fmla="*/ 0 w 77576"/>
                <a:gd name="connsiteY0" fmla="*/ 0 h 115886"/>
                <a:gd name="connsiteX1" fmla="*/ 77577 w 77576"/>
                <a:gd name="connsiteY1" fmla="*/ 115886 h 115886"/>
              </a:gdLst>
              <a:ahLst/>
              <a:cxnLst>
                <a:cxn ang="0">
                  <a:pos x="connsiteX0" y="connsiteY0"/>
                </a:cxn>
                <a:cxn ang="0">
                  <a:pos x="connsiteX1" y="connsiteY1"/>
                </a:cxn>
              </a:cxnLst>
              <a:rect l="l" t="t" r="r" b="b"/>
              <a:pathLst>
                <a:path w="77576" h="115886">
                  <a:moveTo>
                    <a:pt x="0" y="0"/>
                  </a:moveTo>
                  <a:lnTo>
                    <a:pt x="77577" y="115886"/>
                  </a:lnTo>
                </a:path>
              </a:pathLst>
            </a:custGeom>
            <a:ln w="9573" cap="flat">
              <a:solidFill>
                <a:srgbClr val="C8C8C9"/>
              </a:solidFill>
              <a:prstDash val="solid"/>
              <a:miter/>
            </a:ln>
          </p:spPr>
          <p:txBody>
            <a:bodyPr rtlCol="0" anchor="ctr"/>
            <a:lstStyle/>
            <a:p>
              <a:endParaRPr lang="zh-CN" altLang="en-US" sz="4400"/>
            </a:p>
          </p:txBody>
        </p:sp>
        <p:sp>
          <p:nvSpPr>
            <p:cNvPr id="264" name="任意多边形: 形状 4885">
              <a:extLst>
                <a:ext uri="{FF2B5EF4-FFF2-40B4-BE49-F238E27FC236}">
                  <a16:creationId xmlns:a16="http://schemas.microsoft.com/office/drawing/2014/main" id="{F66388D8-E287-4589-4223-8EE1F69EF7A4}"/>
                </a:ext>
              </a:extLst>
            </p:cNvPr>
            <p:cNvSpPr/>
            <p:nvPr/>
          </p:nvSpPr>
          <p:spPr>
            <a:xfrm>
              <a:off x="2583097" y="4207812"/>
              <a:ext cx="109182" cy="4788"/>
            </a:xfrm>
            <a:custGeom>
              <a:avLst/>
              <a:gdLst>
                <a:gd name="connsiteX0" fmla="*/ 109182 w 109182"/>
                <a:gd name="connsiteY0" fmla="*/ 0 h 4788"/>
                <a:gd name="connsiteX1" fmla="*/ 0 w 109182"/>
                <a:gd name="connsiteY1" fmla="*/ 4789 h 4788"/>
              </a:gdLst>
              <a:ahLst/>
              <a:cxnLst>
                <a:cxn ang="0">
                  <a:pos x="connsiteX0" y="connsiteY0"/>
                </a:cxn>
                <a:cxn ang="0">
                  <a:pos x="connsiteX1" y="connsiteY1"/>
                </a:cxn>
              </a:cxnLst>
              <a:rect l="l" t="t" r="r" b="b"/>
              <a:pathLst>
                <a:path w="109182" h="4788">
                  <a:moveTo>
                    <a:pt x="109182"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265" name="任意多边形: 形状 4886">
              <a:extLst>
                <a:ext uri="{FF2B5EF4-FFF2-40B4-BE49-F238E27FC236}">
                  <a16:creationId xmlns:a16="http://schemas.microsoft.com/office/drawing/2014/main" id="{67FC5BFD-5130-B776-4BFC-6CDA082C4E81}"/>
                </a:ext>
              </a:extLst>
            </p:cNvPr>
            <p:cNvSpPr/>
            <p:nvPr/>
          </p:nvSpPr>
          <p:spPr>
            <a:xfrm>
              <a:off x="2583097" y="4091926"/>
              <a:ext cx="31605" cy="120674"/>
            </a:xfrm>
            <a:custGeom>
              <a:avLst/>
              <a:gdLst>
                <a:gd name="connsiteX0" fmla="*/ 31605 w 31605"/>
                <a:gd name="connsiteY0" fmla="*/ 0 h 120674"/>
                <a:gd name="connsiteX1" fmla="*/ 0 w 31605"/>
                <a:gd name="connsiteY1" fmla="*/ 120675 h 120674"/>
              </a:gdLst>
              <a:ahLst/>
              <a:cxnLst>
                <a:cxn ang="0">
                  <a:pos x="connsiteX0" y="connsiteY0"/>
                </a:cxn>
                <a:cxn ang="0">
                  <a:pos x="connsiteX1" y="connsiteY1"/>
                </a:cxn>
              </a:cxnLst>
              <a:rect l="l" t="t" r="r" b="b"/>
              <a:pathLst>
                <a:path w="31605" h="120674">
                  <a:moveTo>
                    <a:pt x="31605" y="0"/>
                  </a:moveTo>
                  <a:lnTo>
                    <a:pt x="0" y="120675"/>
                  </a:lnTo>
                </a:path>
              </a:pathLst>
            </a:custGeom>
            <a:ln w="9573" cap="flat">
              <a:solidFill>
                <a:srgbClr val="C8C8C9"/>
              </a:solidFill>
              <a:prstDash val="solid"/>
              <a:miter/>
            </a:ln>
          </p:spPr>
          <p:txBody>
            <a:bodyPr rtlCol="0" anchor="ctr"/>
            <a:lstStyle/>
            <a:p>
              <a:endParaRPr lang="zh-CN" altLang="en-US" sz="4400"/>
            </a:p>
          </p:txBody>
        </p:sp>
        <p:sp>
          <p:nvSpPr>
            <p:cNvPr id="266" name="任意多边形: 形状 4887">
              <a:extLst>
                <a:ext uri="{FF2B5EF4-FFF2-40B4-BE49-F238E27FC236}">
                  <a16:creationId xmlns:a16="http://schemas.microsoft.com/office/drawing/2014/main" id="{69146540-4043-3428-6C6A-B1CC4841F8B0}"/>
                </a:ext>
              </a:extLst>
            </p:cNvPr>
            <p:cNvSpPr/>
            <p:nvPr/>
          </p:nvSpPr>
          <p:spPr>
            <a:xfrm>
              <a:off x="2531379" y="4105335"/>
              <a:ext cx="51717" cy="107266"/>
            </a:xfrm>
            <a:custGeom>
              <a:avLst/>
              <a:gdLst>
                <a:gd name="connsiteX0" fmla="*/ 51718 w 51717"/>
                <a:gd name="connsiteY0" fmla="*/ 107267 h 107266"/>
                <a:gd name="connsiteX1" fmla="*/ 0 w 51717"/>
                <a:gd name="connsiteY1" fmla="*/ 0 h 107266"/>
              </a:gdLst>
              <a:ahLst/>
              <a:cxnLst>
                <a:cxn ang="0">
                  <a:pos x="connsiteX0" y="connsiteY0"/>
                </a:cxn>
                <a:cxn ang="0">
                  <a:pos x="connsiteX1" y="connsiteY1"/>
                </a:cxn>
              </a:cxnLst>
              <a:rect l="l" t="t" r="r" b="b"/>
              <a:pathLst>
                <a:path w="51717" h="107266">
                  <a:moveTo>
                    <a:pt x="51718" y="107267"/>
                  </a:moveTo>
                  <a:lnTo>
                    <a:pt x="0" y="0"/>
                  </a:lnTo>
                </a:path>
              </a:pathLst>
            </a:custGeom>
            <a:ln w="9573" cap="flat">
              <a:solidFill>
                <a:srgbClr val="C8C8C9"/>
              </a:solidFill>
              <a:prstDash val="solid"/>
              <a:miter/>
            </a:ln>
          </p:spPr>
          <p:txBody>
            <a:bodyPr rtlCol="0" anchor="ctr"/>
            <a:lstStyle/>
            <a:p>
              <a:endParaRPr lang="zh-CN" altLang="en-US" sz="4400"/>
            </a:p>
          </p:txBody>
        </p:sp>
        <p:sp>
          <p:nvSpPr>
            <p:cNvPr id="267" name="任意多边形: 形状 4888">
              <a:extLst>
                <a:ext uri="{FF2B5EF4-FFF2-40B4-BE49-F238E27FC236}">
                  <a16:creationId xmlns:a16="http://schemas.microsoft.com/office/drawing/2014/main" id="{21788AD6-2161-AEC1-6C8D-42BD4AD211C6}"/>
                </a:ext>
              </a:extLst>
            </p:cNvPr>
            <p:cNvSpPr/>
            <p:nvPr/>
          </p:nvSpPr>
          <p:spPr>
            <a:xfrm>
              <a:off x="2531379" y="4091926"/>
              <a:ext cx="83323" cy="13408"/>
            </a:xfrm>
            <a:custGeom>
              <a:avLst/>
              <a:gdLst>
                <a:gd name="connsiteX0" fmla="*/ 0 w 83323"/>
                <a:gd name="connsiteY0" fmla="*/ 13408 h 13408"/>
                <a:gd name="connsiteX1" fmla="*/ 83323 w 83323"/>
                <a:gd name="connsiteY1" fmla="*/ 0 h 13408"/>
              </a:gdLst>
              <a:ahLst/>
              <a:cxnLst>
                <a:cxn ang="0">
                  <a:pos x="connsiteX0" y="connsiteY0"/>
                </a:cxn>
                <a:cxn ang="0">
                  <a:pos x="connsiteX1" y="connsiteY1"/>
                </a:cxn>
              </a:cxnLst>
              <a:rect l="l" t="t" r="r" b="b"/>
              <a:pathLst>
                <a:path w="83323" h="13408">
                  <a:moveTo>
                    <a:pt x="0" y="13408"/>
                  </a:moveTo>
                  <a:lnTo>
                    <a:pt x="83323" y="0"/>
                  </a:lnTo>
                </a:path>
              </a:pathLst>
            </a:custGeom>
            <a:ln w="9573" cap="flat">
              <a:solidFill>
                <a:srgbClr val="C8C8C9"/>
              </a:solidFill>
              <a:prstDash val="solid"/>
              <a:miter/>
            </a:ln>
          </p:spPr>
          <p:txBody>
            <a:bodyPr rtlCol="0" anchor="ctr"/>
            <a:lstStyle/>
            <a:p>
              <a:endParaRPr lang="zh-CN" altLang="en-US" sz="4400"/>
            </a:p>
          </p:txBody>
        </p:sp>
        <p:sp>
          <p:nvSpPr>
            <p:cNvPr id="268" name="任意多边形: 形状 4889">
              <a:extLst>
                <a:ext uri="{FF2B5EF4-FFF2-40B4-BE49-F238E27FC236}">
                  <a16:creationId xmlns:a16="http://schemas.microsoft.com/office/drawing/2014/main" id="{6453A882-1C40-000D-9A60-E88EFDEA449C}"/>
                </a:ext>
              </a:extLst>
            </p:cNvPr>
            <p:cNvSpPr/>
            <p:nvPr/>
          </p:nvSpPr>
          <p:spPr>
            <a:xfrm>
              <a:off x="2721011" y="3404271"/>
              <a:ext cx="23943" cy="26816"/>
            </a:xfrm>
            <a:custGeom>
              <a:avLst/>
              <a:gdLst>
                <a:gd name="connsiteX0" fmla="*/ 0 w 23943"/>
                <a:gd name="connsiteY0" fmla="*/ 0 h 26816"/>
                <a:gd name="connsiteX1" fmla="*/ 23943 w 23943"/>
                <a:gd name="connsiteY1" fmla="*/ 26817 h 26816"/>
              </a:gdLst>
              <a:ahLst/>
              <a:cxnLst>
                <a:cxn ang="0">
                  <a:pos x="connsiteX0" y="connsiteY0"/>
                </a:cxn>
                <a:cxn ang="0">
                  <a:pos x="connsiteX1" y="connsiteY1"/>
                </a:cxn>
              </a:cxnLst>
              <a:rect l="l" t="t" r="r" b="b"/>
              <a:pathLst>
                <a:path w="23943" h="26816">
                  <a:moveTo>
                    <a:pt x="0" y="0"/>
                  </a:moveTo>
                  <a:lnTo>
                    <a:pt x="23943" y="26817"/>
                  </a:lnTo>
                </a:path>
              </a:pathLst>
            </a:custGeom>
            <a:ln w="9573" cap="flat">
              <a:solidFill>
                <a:srgbClr val="C8C8C9"/>
              </a:solidFill>
              <a:prstDash val="solid"/>
              <a:miter/>
            </a:ln>
          </p:spPr>
          <p:txBody>
            <a:bodyPr rtlCol="0" anchor="ctr"/>
            <a:lstStyle/>
            <a:p>
              <a:endParaRPr lang="zh-CN" altLang="en-US" sz="4400"/>
            </a:p>
          </p:txBody>
        </p:sp>
        <p:sp>
          <p:nvSpPr>
            <p:cNvPr id="269" name="任意多边形: 形状 4890">
              <a:extLst>
                <a:ext uri="{FF2B5EF4-FFF2-40B4-BE49-F238E27FC236}">
                  <a16:creationId xmlns:a16="http://schemas.microsoft.com/office/drawing/2014/main" id="{60C607D2-C61B-E949-3D0F-8FF79E357F41}"/>
                </a:ext>
              </a:extLst>
            </p:cNvPr>
            <p:cNvSpPr/>
            <p:nvPr/>
          </p:nvSpPr>
          <p:spPr>
            <a:xfrm>
              <a:off x="2690363" y="3429172"/>
              <a:ext cx="54591" cy="1915"/>
            </a:xfrm>
            <a:custGeom>
              <a:avLst/>
              <a:gdLst>
                <a:gd name="connsiteX0" fmla="*/ 54591 w 54591"/>
                <a:gd name="connsiteY0" fmla="*/ 1916 h 1915"/>
                <a:gd name="connsiteX1" fmla="*/ 0 w 54591"/>
                <a:gd name="connsiteY1" fmla="*/ 0 h 1915"/>
              </a:gdLst>
              <a:ahLst/>
              <a:cxnLst>
                <a:cxn ang="0">
                  <a:pos x="connsiteX0" y="connsiteY0"/>
                </a:cxn>
                <a:cxn ang="0">
                  <a:pos x="connsiteX1" y="connsiteY1"/>
                </a:cxn>
              </a:cxnLst>
              <a:rect l="l" t="t" r="r" b="b"/>
              <a:pathLst>
                <a:path w="54591" h="1915">
                  <a:moveTo>
                    <a:pt x="54591"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270" name="任意多边形: 形状 4891">
              <a:extLst>
                <a:ext uri="{FF2B5EF4-FFF2-40B4-BE49-F238E27FC236}">
                  <a16:creationId xmlns:a16="http://schemas.microsoft.com/office/drawing/2014/main" id="{231DAAE4-0743-6C6E-84AE-6A54E327B92A}"/>
                </a:ext>
              </a:extLst>
            </p:cNvPr>
            <p:cNvSpPr/>
            <p:nvPr/>
          </p:nvSpPr>
          <p:spPr>
            <a:xfrm>
              <a:off x="2690363" y="3404271"/>
              <a:ext cx="30647" cy="24901"/>
            </a:xfrm>
            <a:custGeom>
              <a:avLst/>
              <a:gdLst>
                <a:gd name="connsiteX0" fmla="*/ 0 w 30647"/>
                <a:gd name="connsiteY0" fmla="*/ 24901 h 24901"/>
                <a:gd name="connsiteX1" fmla="*/ 30648 w 30647"/>
                <a:gd name="connsiteY1" fmla="*/ 0 h 24901"/>
              </a:gdLst>
              <a:ahLst/>
              <a:cxnLst>
                <a:cxn ang="0">
                  <a:pos x="connsiteX0" y="connsiteY0"/>
                </a:cxn>
                <a:cxn ang="0">
                  <a:pos x="connsiteX1" y="connsiteY1"/>
                </a:cxn>
              </a:cxnLst>
              <a:rect l="l" t="t" r="r" b="b"/>
              <a:pathLst>
                <a:path w="30647" h="24901">
                  <a:moveTo>
                    <a:pt x="0" y="24901"/>
                  </a:moveTo>
                  <a:lnTo>
                    <a:pt x="30648" y="0"/>
                  </a:lnTo>
                </a:path>
              </a:pathLst>
            </a:custGeom>
            <a:ln w="9573" cap="flat">
              <a:solidFill>
                <a:srgbClr val="C8C8C9"/>
              </a:solidFill>
              <a:prstDash val="solid"/>
              <a:miter/>
            </a:ln>
          </p:spPr>
          <p:txBody>
            <a:bodyPr rtlCol="0" anchor="ctr"/>
            <a:lstStyle/>
            <a:p>
              <a:endParaRPr lang="zh-CN" altLang="en-US" sz="4400"/>
            </a:p>
          </p:txBody>
        </p:sp>
        <p:sp>
          <p:nvSpPr>
            <p:cNvPr id="271" name="任意多边形: 形状 4892">
              <a:extLst>
                <a:ext uri="{FF2B5EF4-FFF2-40B4-BE49-F238E27FC236}">
                  <a16:creationId xmlns:a16="http://schemas.microsoft.com/office/drawing/2014/main" id="{6F61BD6A-02B7-B864-AE30-7A79F34F46BC}"/>
                </a:ext>
              </a:extLst>
            </p:cNvPr>
            <p:cNvSpPr/>
            <p:nvPr/>
          </p:nvSpPr>
          <p:spPr>
            <a:xfrm>
              <a:off x="2721011" y="3404271"/>
              <a:ext cx="23943" cy="26816"/>
            </a:xfrm>
            <a:custGeom>
              <a:avLst/>
              <a:gdLst>
                <a:gd name="connsiteX0" fmla="*/ 23943 w 23943"/>
                <a:gd name="connsiteY0" fmla="*/ 26817 h 26816"/>
                <a:gd name="connsiteX1" fmla="*/ 0 w 23943"/>
                <a:gd name="connsiteY1" fmla="*/ 0 h 26816"/>
              </a:gdLst>
              <a:ahLst/>
              <a:cxnLst>
                <a:cxn ang="0">
                  <a:pos x="connsiteX0" y="connsiteY0"/>
                </a:cxn>
                <a:cxn ang="0">
                  <a:pos x="connsiteX1" y="connsiteY1"/>
                </a:cxn>
              </a:cxnLst>
              <a:rect l="l" t="t" r="r" b="b"/>
              <a:pathLst>
                <a:path w="23943" h="26816">
                  <a:moveTo>
                    <a:pt x="23943"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272" name="任意多边形: 形状 4893">
              <a:extLst>
                <a:ext uri="{FF2B5EF4-FFF2-40B4-BE49-F238E27FC236}">
                  <a16:creationId xmlns:a16="http://schemas.microsoft.com/office/drawing/2014/main" id="{3C23558F-EA67-8884-60C9-E03C2F05D337}"/>
                </a:ext>
              </a:extLst>
            </p:cNvPr>
            <p:cNvSpPr/>
            <p:nvPr/>
          </p:nvSpPr>
          <p:spPr>
            <a:xfrm>
              <a:off x="2721011" y="3380327"/>
              <a:ext cx="31605" cy="23943"/>
            </a:xfrm>
            <a:custGeom>
              <a:avLst/>
              <a:gdLst>
                <a:gd name="connsiteX0" fmla="*/ 0 w 31605"/>
                <a:gd name="connsiteY0" fmla="*/ 23943 h 23943"/>
                <a:gd name="connsiteX1" fmla="*/ 31605 w 31605"/>
                <a:gd name="connsiteY1" fmla="*/ 0 h 23943"/>
              </a:gdLst>
              <a:ahLst/>
              <a:cxnLst>
                <a:cxn ang="0">
                  <a:pos x="connsiteX0" y="connsiteY0"/>
                </a:cxn>
                <a:cxn ang="0">
                  <a:pos x="connsiteX1" y="connsiteY1"/>
                </a:cxn>
              </a:cxnLst>
              <a:rect l="l" t="t" r="r" b="b"/>
              <a:pathLst>
                <a:path w="31605" h="23943">
                  <a:moveTo>
                    <a:pt x="0" y="23943"/>
                  </a:moveTo>
                  <a:lnTo>
                    <a:pt x="31605" y="0"/>
                  </a:lnTo>
                </a:path>
              </a:pathLst>
            </a:custGeom>
            <a:ln w="9573" cap="flat">
              <a:solidFill>
                <a:srgbClr val="C8C8C9"/>
              </a:solidFill>
              <a:prstDash val="solid"/>
              <a:miter/>
            </a:ln>
          </p:spPr>
          <p:txBody>
            <a:bodyPr rtlCol="0" anchor="ctr"/>
            <a:lstStyle/>
            <a:p>
              <a:endParaRPr lang="zh-CN" altLang="en-US" sz="4400"/>
            </a:p>
          </p:txBody>
        </p:sp>
        <p:sp>
          <p:nvSpPr>
            <p:cNvPr id="273" name="任意多边形: 形状 4894">
              <a:extLst>
                <a:ext uri="{FF2B5EF4-FFF2-40B4-BE49-F238E27FC236}">
                  <a16:creationId xmlns:a16="http://schemas.microsoft.com/office/drawing/2014/main" id="{323B6509-8D42-87FE-703E-9C24EBBF4B86}"/>
                </a:ext>
              </a:extLst>
            </p:cNvPr>
            <p:cNvSpPr/>
            <p:nvPr/>
          </p:nvSpPr>
          <p:spPr>
            <a:xfrm>
              <a:off x="2744954" y="3380327"/>
              <a:ext cx="7661" cy="50760"/>
            </a:xfrm>
            <a:custGeom>
              <a:avLst/>
              <a:gdLst>
                <a:gd name="connsiteX0" fmla="*/ 7662 w 7661"/>
                <a:gd name="connsiteY0" fmla="*/ 0 h 50760"/>
                <a:gd name="connsiteX1" fmla="*/ 0 w 7661"/>
                <a:gd name="connsiteY1" fmla="*/ 50760 h 50760"/>
              </a:gdLst>
              <a:ahLst/>
              <a:cxnLst>
                <a:cxn ang="0">
                  <a:pos x="connsiteX0" y="connsiteY0"/>
                </a:cxn>
                <a:cxn ang="0">
                  <a:pos x="connsiteX1" y="connsiteY1"/>
                </a:cxn>
              </a:cxnLst>
              <a:rect l="l" t="t" r="r" b="b"/>
              <a:pathLst>
                <a:path w="7661" h="50760">
                  <a:moveTo>
                    <a:pt x="7662" y="0"/>
                  </a:moveTo>
                  <a:lnTo>
                    <a:pt x="0" y="50760"/>
                  </a:lnTo>
                </a:path>
              </a:pathLst>
            </a:custGeom>
            <a:ln w="9573" cap="flat">
              <a:solidFill>
                <a:srgbClr val="C8C8C9"/>
              </a:solidFill>
              <a:prstDash val="solid"/>
              <a:miter/>
            </a:ln>
          </p:spPr>
          <p:txBody>
            <a:bodyPr rtlCol="0" anchor="ctr"/>
            <a:lstStyle/>
            <a:p>
              <a:endParaRPr lang="zh-CN" altLang="en-US" sz="4400"/>
            </a:p>
          </p:txBody>
        </p:sp>
        <p:sp>
          <p:nvSpPr>
            <p:cNvPr id="274" name="任意多边形: 形状 4895">
              <a:extLst>
                <a:ext uri="{FF2B5EF4-FFF2-40B4-BE49-F238E27FC236}">
                  <a16:creationId xmlns:a16="http://schemas.microsoft.com/office/drawing/2014/main" id="{190886E0-A02D-3F72-AE78-494B28EE24ED}"/>
                </a:ext>
              </a:extLst>
            </p:cNvPr>
            <p:cNvSpPr/>
            <p:nvPr/>
          </p:nvSpPr>
          <p:spPr>
            <a:xfrm>
              <a:off x="2407831" y="3795028"/>
              <a:ext cx="4788" cy="23943"/>
            </a:xfrm>
            <a:custGeom>
              <a:avLst/>
              <a:gdLst>
                <a:gd name="connsiteX0" fmla="*/ 0 w 4788"/>
                <a:gd name="connsiteY0" fmla="*/ 0 h 23943"/>
                <a:gd name="connsiteX1" fmla="*/ 4789 w 4788"/>
                <a:gd name="connsiteY1" fmla="*/ 23943 h 23943"/>
              </a:gdLst>
              <a:ahLst/>
              <a:cxnLst>
                <a:cxn ang="0">
                  <a:pos x="connsiteX0" y="connsiteY0"/>
                </a:cxn>
                <a:cxn ang="0">
                  <a:pos x="connsiteX1" y="connsiteY1"/>
                </a:cxn>
              </a:cxnLst>
              <a:rect l="l" t="t" r="r" b="b"/>
              <a:pathLst>
                <a:path w="4788" h="23943">
                  <a:moveTo>
                    <a:pt x="0" y="0"/>
                  </a:moveTo>
                  <a:lnTo>
                    <a:pt x="4789" y="23943"/>
                  </a:lnTo>
                </a:path>
              </a:pathLst>
            </a:custGeom>
            <a:ln w="9573" cap="flat">
              <a:solidFill>
                <a:srgbClr val="C8C8C9"/>
              </a:solidFill>
              <a:prstDash val="solid"/>
              <a:miter/>
            </a:ln>
          </p:spPr>
          <p:txBody>
            <a:bodyPr rtlCol="0" anchor="ctr"/>
            <a:lstStyle/>
            <a:p>
              <a:endParaRPr lang="zh-CN" altLang="en-US" sz="4400"/>
            </a:p>
          </p:txBody>
        </p:sp>
        <p:sp>
          <p:nvSpPr>
            <p:cNvPr id="275" name="任意多边形: 形状 4896">
              <a:extLst>
                <a:ext uri="{FF2B5EF4-FFF2-40B4-BE49-F238E27FC236}">
                  <a16:creationId xmlns:a16="http://schemas.microsoft.com/office/drawing/2014/main" id="{BFA4A4F4-0C17-F1E7-FB31-BB8E51B34889}"/>
                </a:ext>
              </a:extLst>
            </p:cNvPr>
            <p:cNvSpPr/>
            <p:nvPr/>
          </p:nvSpPr>
          <p:spPr>
            <a:xfrm>
              <a:off x="2412619" y="3753845"/>
              <a:ext cx="12450" cy="65126"/>
            </a:xfrm>
            <a:custGeom>
              <a:avLst/>
              <a:gdLst>
                <a:gd name="connsiteX0" fmla="*/ 0 w 12450"/>
                <a:gd name="connsiteY0" fmla="*/ 65126 h 65126"/>
                <a:gd name="connsiteX1" fmla="*/ 12451 w 12450"/>
                <a:gd name="connsiteY1" fmla="*/ 0 h 65126"/>
              </a:gdLst>
              <a:ahLst/>
              <a:cxnLst>
                <a:cxn ang="0">
                  <a:pos x="connsiteX0" y="connsiteY0"/>
                </a:cxn>
                <a:cxn ang="0">
                  <a:pos x="connsiteX1" y="connsiteY1"/>
                </a:cxn>
              </a:cxnLst>
              <a:rect l="l" t="t" r="r" b="b"/>
              <a:pathLst>
                <a:path w="12450" h="65126">
                  <a:moveTo>
                    <a:pt x="0" y="65126"/>
                  </a:moveTo>
                  <a:lnTo>
                    <a:pt x="12451" y="0"/>
                  </a:lnTo>
                </a:path>
              </a:pathLst>
            </a:custGeom>
            <a:ln w="9573" cap="flat">
              <a:solidFill>
                <a:srgbClr val="C8C8C9"/>
              </a:solidFill>
              <a:prstDash val="solid"/>
              <a:miter/>
            </a:ln>
          </p:spPr>
          <p:txBody>
            <a:bodyPr rtlCol="0" anchor="ctr"/>
            <a:lstStyle/>
            <a:p>
              <a:endParaRPr lang="zh-CN" altLang="en-US" sz="4400"/>
            </a:p>
          </p:txBody>
        </p:sp>
        <p:sp>
          <p:nvSpPr>
            <p:cNvPr id="276" name="任意多边形: 形状 4897">
              <a:extLst>
                <a:ext uri="{FF2B5EF4-FFF2-40B4-BE49-F238E27FC236}">
                  <a16:creationId xmlns:a16="http://schemas.microsoft.com/office/drawing/2014/main" id="{3554CCFD-A942-4B43-B150-033096081BAA}"/>
                </a:ext>
              </a:extLst>
            </p:cNvPr>
            <p:cNvSpPr/>
            <p:nvPr/>
          </p:nvSpPr>
          <p:spPr>
            <a:xfrm>
              <a:off x="2407831" y="3753845"/>
              <a:ext cx="17239" cy="41182"/>
            </a:xfrm>
            <a:custGeom>
              <a:avLst/>
              <a:gdLst>
                <a:gd name="connsiteX0" fmla="*/ 17239 w 17239"/>
                <a:gd name="connsiteY0" fmla="*/ 0 h 41182"/>
                <a:gd name="connsiteX1" fmla="*/ 0 w 17239"/>
                <a:gd name="connsiteY1" fmla="*/ 41183 h 41182"/>
              </a:gdLst>
              <a:ahLst/>
              <a:cxnLst>
                <a:cxn ang="0">
                  <a:pos x="connsiteX0" y="connsiteY0"/>
                </a:cxn>
                <a:cxn ang="0">
                  <a:pos x="connsiteX1" y="connsiteY1"/>
                </a:cxn>
              </a:cxnLst>
              <a:rect l="l" t="t" r="r" b="b"/>
              <a:pathLst>
                <a:path w="17239" h="41182">
                  <a:moveTo>
                    <a:pt x="17239" y="0"/>
                  </a:moveTo>
                  <a:lnTo>
                    <a:pt x="0" y="41183"/>
                  </a:lnTo>
                </a:path>
              </a:pathLst>
            </a:custGeom>
            <a:ln w="9573" cap="flat">
              <a:solidFill>
                <a:srgbClr val="C8C8C9"/>
              </a:solidFill>
              <a:prstDash val="solid"/>
              <a:miter/>
            </a:ln>
          </p:spPr>
          <p:txBody>
            <a:bodyPr rtlCol="0" anchor="ctr"/>
            <a:lstStyle/>
            <a:p>
              <a:endParaRPr lang="zh-CN" altLang="en-US" sz="4400"/>
            </a:p>
          </p:txBody>
        </p:sp>
        <p:sp>
          <p:nvSpPr>
            <p:cNvPr id="277" name="任意多边形: 形状 4898">
              <a:extLst>
                <a:ext uri="{FF2B5EF4-FFF2-40B4-BE49-F238E27FC236}">
                  <a16:creationId xmlns:a16="http://schemas.microsoft.com/office/drawing/2014/main" id="{DB073158-512D-0CE4-2DB6-2CD06B21164E}"/>
                </a:ext>
              </a:extLst>
            </p:cNvPr>
            <p:cNvSpPr/>
            <p:nvPr/>
          </p:nvSpPr>
          <p:spPr>
            <a:xfrm>
              <a:off x="2407831" y="3795028"/>
              <a:ext cx="4788" cy="23943"/>
            </a:xfrm>
            <a:custGeom>
              <a:avLst/>
              <a:gdLst>
                <a:gd name="connsiteX0" fmla="*/ 4789 w 4788"/>
                <a:gd name="connsiteY0" fmla="*/ 23943 h 23943"/>
                <a:gd name="connsiteX1" fmla="*/ 0 w 4788"/>
                <a:gd name="connsiteY1" fmla="*/ 0 h 23943"/>
              </a:gdLst>
              <a:ahLst/>
              <a:cxnLst>
                <a:cxn ang="0">
                  <a:pos x="connsiteX0" y="connsiteY0"/>
                </a:cxn>
                <a:cxn ang="0">
                  <a:pos x="connsiteX1" y="connsiteY1"/>
                </a:cxn>
              </a:cxnLst>
              <a:rect l="l" t="t" r="r" b="b"/>
              <a:pathLst>
                <a:path w="4788" h="23943">
                  <a:moveTo>
                    <a:pt x="4789"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78" name="任意多边形: 形状 4899">
              <a:extLst>
                <a:ext uri="{FF2B5EF4-FFF2-40B4-BE49-F238E27FC236}">
                  <a16:creationId xmlns:a16="http://schemas.microsoft.com/office/drawing/2014/main" id="{F9FFE39A-47FD-E6F7-0140-559AE93BE890}"/>
                </a:ext>
              </a:extLst>
            </p:cNvPr>
            <p:cNvSpPr/>
            <p:nvPr/>
          </p:nvSpPr>
          <p:spPr>
            <a:xfrm>
              <a:off x="2407831" y="3795028"/>
              <a:ext cx="49802" cy="89069"/>
            </a:xfrm>
            <a:custGeom>
              <a:avLst/>
              <a:gdLst>
                <a:gd name="connsiteX0" fmla="*/ 0 w 49802"/>
                <a:gd name="connsiteY0" fmla="*/ 0 h 89069"/>
                <a:gd name="connsiteX1" fmla="*/ 49802 w 49802"/>
                <a:gd name="connsiteY1" fmla="*/ 89070 h 89069"/>
              </a:gdLst>
              <a:ahLst/>
              <a:cxnLst>
                <a:cxn ang="0">
                  <a:pos x="connsiteX0" y="connsiteY0"/>
                </a:cxn>
                <a:cxn ang="0">
                  <a:pos x="connsiteX1" y="connsiteY1"/>
                </a:cxn>
              </a:cxnLst>
              <a:rect l="l" t="t" r="r" b="b"/>
              <a:pathLst>
                <a:path w="49802" h="89069">
                  <a:moveTo>
                    <a:pt x="0" y="0"/>
                  </a:moveTo>
                  <a:lnTo>
                    <a:pt x="49802" y="89070"/>
                  </a:lnTo>
                </a:path>
              </a:pathLst>
            </a:custGeom>
            <a:ln w="9573" cap="flat">
              <a:solidFill>
                <a:srgbClr val="C8C8C9"/>
              </a:solidFill>
              <a:prstDash val="solid"/>
              <a:miter/>
            </a:ln>
          </p:spPr>
          <p:txBody>
            <a:bodyPr rtlCol="0" anchor="ctr"/>
            <a:lstStyle/>
            <a:p>
              <a:endParaRPr lang="zh-CN" altLang="en-US" sz="4400"/>
            </a:p>
          </p:txBody>
        </p:sp>
        <p:sp>
          <p:nvSpPr>
            <p:cNvPr id="279" name="任意多边形: 形状 4900">
              <a:extLst>
                <a:ext uri="{FF2B5EF4-FFF2-40B4-BE49-F238E27FC236}">
                  <a16:creationId xmlns:a16="http://schemas.microsoft.com/office/drawing/2014/main" id="{71E8034E-9E83-A1FC-C524-FCBEDC9DE351}"/>
                </a:ext>
              </a:extLst>
            </p:cNvPr>
            <p:cNvSpPr/>
            <p:nvPr/>
          </p:nvSpPr>
          <p:spPr>
            <a:xfrm>
              <a:off x="2412619" y="3818971"/>
              <a:ext cx="45013" cy="65126"/>
            </a:xfrm>
            <a:custGeom>
              <a:avLst/>
              <a:gdLst>
                <a:gd name="connsiteX0" fmla="*/ 45014 w 45013"/>
                <a:gd name="connsiteY0" fmla="*/ 65126 h 65126"/>
                <a:gd name="connsiteX1" fmla="*/ 0 w 45013"/>
                <a:gd name="connsiteY1" fmla="*/ 0 h 65126"/>
              </a:gdLst>
              <a:ahLst/>
              <a:cxnLst>
                <a:cxn ang="0">
                  <a:pos x="connsiteX0" y="connsiteY0"/>
                </a:cxn>
                <a:cxn ang="0">
                  <a:pos x="connsiteX1" y="connsiteY1"/>
                </a:cxn>
              </a:cxnLst>
              <a:rect l="l" t="t" r="r" b="b"/>
              <a:pathLst>
                <a:path w="45013" h="65126">
                  <a:moveTo>
                    <a:pt x="45014" y="65126"/>
                  </a:moveTo>
                  <a:lnTo>
                    <a:pt x="0" y="0"/>
                  </a:lnTo>
                </a:path>
              </a:pathLst>
            </a:custGeom>
            <a:ln w="9573" cap="flat">
              <a:solidFill>
                <a:srgbClr val="C8C8C9"/>
              </a:solidFill>
              <a:prstDash val="solid"/>
              <a:miter/>
            </a:ln>
          </p:spPr>
          <p:txBody>
            <a:bodyPr rtlCol="0" anchor="ctr"/>
            <a:lstStyle/>
            <a:p>
              <a:endParaRPr lang="zh-CN" altLang="en-US" sz="4400"/>
            </a:p>
          </p:txBody>
        </p:sp>
        <p:sp>
          <p:nvSpPr>
            <p:cNvPr id="280" name="任意多边形: 形状 4901">
              <a:extLst>
                <a:ext uri="{FF2B5EF4-FFF2-40B4-BE49-F238E27FC236}">
                  <a16:creationId xmlns:a16="http://schemas.microsoft.com/office/drawing/2014/main" id="{8A627C96-0162-A96D-5D0B-F186D35C3311}"/>
                </a:ext>
              </a:extLst>
            </p:cNvPr>
            <p:cNvSpPr/>
            <p:nvPr/>
          </p:nvSpPr>
          <p:spPr>
            <a:xfrm>
              <a:off x="2392507" y="3993279"/>
              <a:ext cx="98646" cy="51717"/>
            </a:xfrm>
            <a:custGeom>
              <a:avLst/>
              <a:gdLst>
                <a:gd name="connsiteX0" fmla="*/ 98647 w 98646"/>
                <a:gd name="connsiteY0" fmla="*/ 0 h 51717"/>
                <a:gd name="connsiteX1" fmla="*/ 0 w 98646"/>
                <a:gd name="connsiteY1" fmla="*/ 51718 h 51717"/>
              </a:gdLst>
              <a:ahLst/>
              <a:cxnLst>
                <a:cxn ang="0">
                  <a:pos x="connsiteX0" y="connsiteY0"/>
                </a:cxn>
                <a:cxn ang="0">
                  <a:pos x="connsiteX1" y="connsiteY1"/>
                </a:cxn>
              </a:cxnLst>
              <a:rect l="l" t="t" r="r" b="b"/>
              <a:pathLst>
                <a:path w="98646" h="51717">
                  <a:moveTo>
                    <a:pt x="98647" y="0"/>
                  </a:moveTo>
                  <a:lnTo>
                    <a:pt x="0" y="51718"/>
                  </a:lnTo>
                </a:path>
              </a:pathLst>
            </a:custGeom>
            <a:ln w="9573" cap="flat">
              <a:solidFill>
                <a:srgbClr val="C8C8C9"/>
              </a:solidFill>
              <a:prstDash val="solid"/>
              <a:miter/>
            </a:ln>
          </p:spPr>
          <p:txBody>
            <a:bodyPr rtlCol="0" anchor="ctr"/>
            <a:lstStyle/>
            <a:p>
              <a:endParaRPr lang="zh-CN" altLang="en-US" sz="4400"/>
            </a:p>
          </p:txBody>
        </p:sp>
        <p:sp>
          <p:nvSpPr>
            <p:cNvPr id="281" name="任意多边形: 形状 4902">
              <a:extLst>
                <a:ext uri="{FF2B5EF4-FFF2-40B4-BE49-F238E27FC236}">
                  <a16:creationId xmlns:a16="http://schemas.microsoft.com/office/drawing/2014/main" id="{A50AE078-7EA9-98E5-08E8-67553AAF082B}"/>
                </a:ext>
              </a:extLst>
            </p:cNvPr>
            <p:cNvSpPr/>
            <p:nvPr/>
          </p:nvSpPr>
          <p:spPr>
            <a:xfrm>
              <a:off x="2384845" y="3992321"/>
              <a:ext cx="7661" cy="52675"/>
            </a:xfrm>
            <a:custGeom>
              <a:avLst/>
              <a:gdLst>
                <a:gd name="connsiteX0" fmla="*/ 7662 w 7661"/>
                <a:gd name="connsiteY0" fmla="*/ 52676 h 52675"/>
                <a:gd name="connsiteX1" fmla="*/ 0 w 7661"/>
                <a:gd name="connsiteY1" fmla="*/ 0 h 52675"/>
              </a:gdLst>
              <a:ahLst/>
              <a:cxnLst>
                <a:cxn ang="0">
                  <a:pos x="connsiteX0" y="connsiteY0"/>
                </a:cxn>
                <a:cxn ang="0">
                  <a:pos x="connsiteX1" y="connsiteY1"/>
                </a:cxn>
              </a:cxnLst>
              <a:rect l="l" t="t" r="r" b="b"/>
              <a:pathLst>
                <a:path w="7661" h="52675">
                  <a:moveTo>
                    <a:pt x="7662" y="52676"/>
                  </a:moveTo>
                  <a:lnTo>
                    <a:pt x="0" y="0"/>
                  </a:lnTo>
                </a:path>
              </a:pathLst>
            </a:custGeom>
            <a:ln w="9573" cap="flat">
              <a:solidFill>
                <a:srgbClr val="C8C8C9"/>
              </a:solidFill>
              <a:prstDash val="solid"/>
              <a:miter/>
            </a:ln>
          </p:spPr>
          <p:txBody>
            <a:bodyPr rtlCol="0" anchor="ctr"/>
            <a:lstStyle/>
            <a:p>
              <a:endParaRPr lang="zh-CN" altLang="en-US" sz="4400"/>
            </a:p>
          </p:txBody>
        </p:sp>
        <p:sp>
          <p:nvSpPr>
            <p:cNvPr id="282" name="任意多边形: 形状 4903">
              <a:extLst>
                <a:ext uri="{FF2B5EF4-FFF2-40B4-BE49-F238E27FC236}">
                  <a16:creationId xmlns:a16="http://schemas.microsoft.com/office/drawing/2014/main" id="{6D04D120-6F11-4814-D387-CFDB75DE90F1}"/>
                </a:ext>
              </a:extLst>
            </p:cNvPr>
            <p:cNvSpPr/>
            <p:nvPr/>
          </p:nvSpPr>
          <p:spPr>
            <a:xfrm>
              <a:off x="2384845" y="3992321"/>
              <a:ext cx="106308" cy="957"/>
            </a:xfrm>
            <a:custGeom>
              <a:avLst/>
              <a:gdLst>
                <a:gd name="connsiteX0" fmla="*/ 0 w 106308"/>
                <a:gd name="connsiteY0" fmla="*/ 0 h 957"/>
                <a:gd name="connsiteX1" fmla="*/ 106309 w 106308"/>
                <a:gd name="connsiteY1" fmla="*/ 958 h 957"/>
              </a:gdLst>
              <a:ahLst/>
              <a:cxnLst>
                <a:cxn ang="0">
                  <a:pos x="connsiteX0" y="connsiteY0"/>
                </a:cxn>
                <a:cxn ang="0">
                  <a:pos x="connsiteX1" y="connsiteY1"/>
                </a:cxn>
              </a:cxnLst>
              <a:rect l="l" t="t" r="r" b="b"/>
              <a:pathLst>
                <a:path w="106308" h="957">
                  <a:moveTo>
                    <a:pt x="0" y="0"/>
                  </a:moveTo>
                  <a:lnTo>
                    <a:pt x="106309" y="958"/>
                  </a:lnTo>
                </a:path>
              </a:pathLst>
            </a:custGeom>
            <a:ln w="9573" cap="flat">
              <a:solidFill>
                <a:srgbClr val="C8C8C9"/>
              </a:solidFill>
              <a:prstDash val="solid"/>
              <a:miter/>
            </a:ln>
          </p:spPr>
          <p:txBody>
            <a:bodyPr rtlCol="0" anchor="ctr"/>
            <a:lstStyle/>
            <a:p>
              <a:endParaRPr lang="zh-CN" altLang="en-US" sz="4400"/>
            </a:p>
          </p:txBody>
        </p:sp>
        <p:sp>
          <p:nvSpPr>
            <p:cNvPr id="283" name="任意多边形: 形状 4904">
              <a:extLst>
                <a:ext uri="{FF2B5EF4-FFF2-40B4-BE49-F238E27FC236}">
                  <a16:creationId xmlns:a16="http://schemas.microsoft.com/office/drawing/2014/main" id="{170476EB-9970-7CA7-E2FC-AE16F7C870A8}"/>
                </a:ext>
              </a:extLst>
            </p:cNvPr>
            <p:cNvSpPr/>
            <p:nvPr/>
          </p:nvSpPr>
          <p:spPr>
            <a:xfrm>
              <a:off x="2392507" y="3993279"/>
              <a:ext cx="98646" cy="51717"/>
            </a:xfrm>
            <a:custGeom>
              <a:avLst/>
              <a:gdLst>
                <a:gd name="connsiteX0" fmla="*/ 0 w 98646"/>
                <a:gd name="connsiteY0" fmla="*/ 51718 h 51717"/>
                <a:gd name="connsiteX1" fmla="*/ 98647 w 98646"/>
                <a:gd name="connsiteY1" fmla="*/ 0 h 51717"/>
              </a:gdLst>
              <a:ahLst/>
              <a:cxnLst>
                <a:cxn ang="0">
                  <a:pos x="connsiteX0" y="connsiteY0"/>
                </a:cxn>
                <a:cxn ang="0">
                  <a:pos x="connsiteX1" y="connsiteY1"/>
                </a:cxn>
              </a:cxnLst>
              <a:rect l="l" t="t" r="r" b="b"/>
              <a:pathLst>
                <a:path w="98646" h="51717">
                  <a:moveTo>
                    <a:pt x="0" y="51718"/>
                  </a:moveTo>
                  <a:lnTo>
                    <a:pt x="98647" y="0"/>
                  </a:lnTo>
                </a:path>
              </a:pathLst>
            </a:custGeom>
            <a:ln w="9573" cap="flat">
              <a:solidFill>
                <a:srgbClr val="C8C8C9"/>
              </a:solidFill>
              <a:prstDash val="solid"/>
              <a:miter/>
            </a:ln>
          </p:spPr>
          <p:txBody>
            <a:bodyPr rtlCol="0" anchor="ctr"/>
            <a:lstStyle/>
            <a:p>
              <a:endParaRPr lang="zh-CN" altLang="en-US" sz="4400"/>
            </a:p>
          </p:txBody>
        </p:sp>
        <p:sp>
          <p:nvSpPr>
            <p:cNvPr id="284" name="任意多边形: 形状 4905">
              <a:extLst>
                <a:ext uri="{FF2B5EF4-FFF2-40B4-BE49-F238E27FC236}">
                  <a16:creationId xmlns:a16="http://schemas.microsoft.com/office/drawing/2014/main" id="{E176A43F-7C2F-19FA-470D-3B61210C6CD5}"/>
                </a:ext>
              </a:extLst>
            </p:cNvPr>
            <p:cNvSpPr/>
            <p:nvPr/>
          </p:nvSpPr>
          <p:spPr>
            <a:xfrm>
              <a:off x="2406873" y="3993279"/>
              <a:ext cx="84280" cy="106308"/>
            </a:xfrm>
            <a:custGeom>
              <a:avLst/>
              <a:gdLst>
                <a:gd name="connsiteX0" fmla="*/ 84281 w 84280"/>
                <a:gd name="connsiteY0" fmla="*/ 0 h 106308"/>
                <a:gd name="connsiteX1" fmla="*/ 0 w 84280"/>
                <a:gd name="connsiteY1" fmla="*/ 106309 h 106308"/>
              </a:gdLst>
              <a:ahLst/>
              <a:cxnLst>
                <a:cxn ang="0">
                  <a:pos x="connsiteX0" y="connsiteY0"/>
                </a:cxn>
                <a:cxn ang="0">
                  <a:pos x="connsiteX1" y="connsiteY1"/>
                </a:cxn>
              </a:cxnLst>
              <a:rect l="l" t="t" r="r" b="b"/>
              <a:pathLst>
                <a:path w="84280" h="106308">
                  <a:moveTo>
                    <a:pt x="84281" y="0"/>
                  </a:moveTo>
                  <a:lnTo>
                    <a:pt x="0" y="106309"/>
                  </a:lnTo>
                </a:path>
              </a:pathLst>
            </a:custGeom>
            <a:ln w="9573" cap="flat">
              <a:solidFill>
                <a:srgbClr val="C8C8C9"/>
              </a:solidFill>
              <a:prstDash val="solid"/>
              <a:miter/>
            </a:ln>
          </p:spPr>
          <p:txBody>
            <a:bodyPr rtlCol="0" anchor="ctr"/>
            <a:lstStyle/>
            <a:p>
              <a:endParaRPr lang="zh-CN" altLang="en-US" sz="4400"/>
            </a:p>
          </p:txBody>
        </p:sp>
        <p:sp>
          <p:nvSpPr>
            <p:cNvPr id="285" name="任意多边形: 形状 4906">
              <a:extLst>
                <a:ext uri="{FF2B5EF4-FFF2-40B4-BE49-F238E27FC236}">
                  <a16:creationId xmlns:a16="http://schemas.microsoft.com/office/drawing/2014/main" id="{28FB6278-FB06-D608-B1BE-ECB811947A88}"/>
                </a:ext>
              </a:extLst>
            </p:cNvPr>
            <p:cNvSpPr/>
            <p:nvPr/>
          </p:nvSpPr>
          <p:spPr>
            <a:xfrm>
              <a:off x="2392507" y="4044997"/>
              <a:ext cx="14366" cy="54591"/>
            </a:xfrm>
            <a:custGeom>
              <a:avLst/>
              <a:gdLst>
                <a:gd name="connsiteX0" fmla="*/ 14366 w 14366"/>
                <a:gd name="connsiteY0" fmla="*/ 54591 h 54591"/>
                <a:gd name="connsiteX1" fmla="*/ 0 w 14366"/>
                <a:gd name="connsiteY1" fmla="*/ 0 h 54591"/>
              </a:gdLst>
              <a:ahLst/>
              <a:cxnLst>
                <a:cxn ang="0">
                  <a:pos x="connsiteX0" y="connsiteY0"/>
                </a:cxn>
                <a:cxn ang="0">
                  <a:pos x="connsiteX1" y="connsiteY1"/>
                </a:cxn>
              </a:cxnLst>
              <a:rect l="l" t="t" r="r" b="b"/>
              <a:pathLst>
                <a:path w="14366" h="54591">
                  <a:moveTo>
                    <a:pt x="14366" y="54591"/>
                  </a:moveTo>
                  <a:lnTo>
                    <a:pt x="0" y="0"/>
                  </a:lnTo>
                </a:path>
              </a:pathLst>
            </a:custGeom>
            <a:ln w="9573" cap="flat">
              <a:solidFill>
                <a:srgbClr val="C8C8C9"/>
              </a:solidFill>
              <a:prstDash val="solid"/>
              <a:miter/>
            </a:ln>
          </p:spPr>
          <p:txBody>
            <a:bodyPr rtlCol="0" anchor="ctr"/>
            <a:lstStyle/>
            <a:p>
              <a:endParaRPr lang="zh-CN" altLang="en-US" sz="4400"/>
            </a:p>
          </p:txBody>
        </p:sp>
        <p:sp>
          <p:nvSpPr>
            <p:cNvPr id="286" name="任意多边形: 形状 4907">
              <a:extLst>
                <a:ext uri="{FF2B5EF4-FFF2-40B4-BE49-F238E27FC236}">
                  <a16:creationId xmlns:a16="http://schemas.microsoft.com/office/drawing/2014/main" id="{4C546099-FB3D-5AD5-A25F-064A6F99CF2C}"/>
                </a:ext>
              </a:extLst>
            </p:cNvPr>
            <p:cNvSpPr/>
            <p:nvPr/>
          </p:nvSpPr>
          <p:spPr>
            <a:xfrm>
              <a:off x="2744954" y="3366919"/>
              <a:ext cx="93858" cy="64168"/>
            </a:xfrm>
            <a:custGeom>
              <a:avLst/>
              <a:gdLst>
                <a:gd name="connsiteX0" fmla="*/ 93858 w 93858"/>
                <a:gd name="connsiteY0" fmla="*/ 0 h 64168"/>
                <a:gd name="connsiteX1" fmla="*/ 0 w 93858"/>
                <a:gd name="connsiteY1" fmla="*/ 64168 h 64168"/>
              </a:gdLst>
              <a:ahLst/>
              <a:cxnLst>
                <a:cxn ang="0">
                  <a:pos x="connsiteX0" y="connsiteY0"/>
                </a:cxn>
                <a:cxn ang="0">
                  <a:pos x="connsiteX1" y="connsiteY1"/>
                </a:cxn>
              </a:cxnLst>
              <a:rect l="l" t="t" r="r" b="b"/>
              <a:pathLst>
                <a:path w="93858" h="64168">
                  <a:moveTo>
                    <a:pt x="93858" y="0"/>
                  </a:moveTo>
                  <a:lnTo>
                    <a:pt x="0" y="64168"/>
                  </a:lnTo>
                </a:path>
              </a:pathLst>
            </a:custGeom>
            <a:ln w="9573" cap="flat">
              <a:solidFill>
                <a:srgbClr val="C8C8C9"/>
              </a:solidFill>
              <a:prstDash val="solid"/>
              <a:miter/>
            </a:ln>
          </p:spPr>
          <p:txBody>
            <a:bodyPr rtlCol="0" anchor="ctr"/>
            <a:lstStyle/>
            <a:p>
              <a:endParaRPr lang="zh-CN" altLang="en-US" sz="4400"/>
            </a:p>
          </p:txBody>
        </p:sp>
        <p:sp>
          <p:nvSpPr>
            <p:cNvPr id="287" name="任意多边形: 形状 4908">
              <a:extLst>
                <a:ext uri="{FF2B5EF4-FFF2-40B4-BE49-F238E27FC236}">
                  <a16:creationId xmlns:a16="http://schemas.microsoft.com/office/drawing/2014/main" id="{393F038B-1C3D-8739-A420-DFD79D06939A}"/>
                </a:ext>
              </a:extLst>
            </p:cNvPr>
            <p:cNvSpPr/>
            <p:nvPr/>
          </p:nvSpPr>
          <p:spPr>
            <a:xfrm>
              <a:off x="2744954" y="3359257"/>
              <a:ext cx="47886" cy="71830"/>
            </a:xfrm>
            <a:custGeom>
              <a:avLst/>
              <a:gdLst>
                <a:gd name="connsiteX0" fmla="*/ 0 w 47886"/>
                <a:gd name="connsiteY0" fmla="*/ 71830 h 71830"/>
                <a:gd name="connsiteX1" fmla="*/ 47887 w 47886"/>
                <a:gd name="connsiteY1" fmla="*/ 0 h 71830"/>
              </a:gdLst>
              <a:ahLst/>
              <a:cxnLst>
                <a:cxn ang="0">
                  <a:pos x="connsiteX0" y="connsiteY0"/>
                </a:cxn>
                <a:cxn ang="0">
                  <a:pos x="connsiteX1" y="connsiteY1"/>
                </a:cxn>
              </a:cxnLst>
              <a:rect l="l" t="t" r="r" b="b"/>
              <a:pathLst>
                <a:path w="47886" h="71830">
                  <a:moveTo>
                    <a:pt x="0" y="71830"/>
                  </a:moveTo>
                  <a:lnTo>
                    <a:pt x="47887" y="0"/>
                  </a:lnTo>
                </a:path>
              </a:pathLst>
            </a:custGeom>
            <a:ln w="9573" cap="flat">
              <a:solidFill>
                <a:srgbClr val="C8C8C9"/>
              </a:solidFill>
              <a:prstDash val="solid"/>
              <a:miter/>
            </a:ln>
          </p:spPr>
          <p:txBody>
            <a:bodyPr rtlCol="0" anchor="ctr"/>
            <a:lstStyle/>
            <a:p>
              <a:endParaRPr lang="zh-CN" altLang="en-US" sz="4400"/>
            </a:p>
          </p:txBody>
        </p:sp>
        <p:sp>
          <p:nvSpPr>
            <p:cNvPr id="288" name="任意多边形: 形状 4909">
              <a:extLst>
                <a:ext uri="{FF2B5EF4-FFF2-40B4-BE49-F238E27FC236}">
                  <a16:creationId xmlns:a16="http://schemas.microsoft.com/office/drawing/2014/main" id="{4AF5E6B0-D13A-6C8B-E670-BFEB18BC4190}"/>
                </a:ext>
              </a:extLst>
            </p:cNvPr>
            <p:cNvSpPr/>
            <p:nvPr/>
          </p:nvSpPr>
          <p:spPr>
            <a:xfrm>
              <a:off x="2792841" y="3359257"/>
              <a:ext cx="45971" cy="7661"/>
            </a:xfrm>
            <a:custGeom>
              <a:avLst/>
              <a:gdLst>
                <a:gd name="connsiteX0" fmla="*/ 0 w 45971"/>
                <a:gd name="connsiteY0" fmla="*/ 0 h 7661"/>
                <a:gd name="connsiteX1" fmla="*/ 45971 w 45971"/>
                <a:gd name="connsiteY1" fmla="*/ 7662 h 7661"/>
              </a:gdLst>
              <a:ahLst/>
              <a:cxnLst>
                <a:cxn ang="0">
                  <a:pos x="connsiteX0" y="connsiteY0"/>
                </a:cxn>
                <a:cxn ang="0">
                  <a:pos x="connsiteX1" y="connsiteY1"/>
                </a:cxn>
              </a:cxnLst>
              <a:rect l="l" t="t" r="r" b="b"/>
              <a:pathLst>
                <a:path w="45971" h="7661">
                  <a:moveTo>
                    <a:pt x="0" y="0"/>
                  </a:moveTo>
                  <a:lnTo>
                    <a:pt x="45971" y="7662"/>
                  </a:lnTo>
                </a:path>
              </a:pathLst>
            </a:custGeom>
            <a:ln w="9573" cap="flat">
              <a:solidFill>
                <a:srgbClr val="C8C8C9"/>
              </a:solidFill>
              <a:prstDash val="solid"/>
              <a:miter/>
            </a:ln>
          </p:spPr>
          <p:txBody>
            <a:bodyPr rtlCol="0" anchor="ctr"/>
            <a:lstStyle/>
            <a:p>
              <a:endParaRPr lang="zh-CN" altLang="en-US" sz="4400"/>
            </a:p>
          </p:txBody>
        </p:sp>
        <p:sp>
          <p:nvSpPr>
            <p:cNvPr id="289" name="任意多边形: 形状 4910">
              <a:extLst>
                <a:ext uri="{FF2B5EF4-FFF2-40B4-BE49-F238E27FC236}">
                  <a16:creationId xmlns:a16="http://schemas.microsoft.com/office/drawing/2014/main" id="{4CF155E5-CADA-7030-982C-1AB02511C1F7}"/>
                </a:ext>
              </a:extLst>
            </p:cNvPr>
            <p:cNvSpPr/>
            <p:nvPr/>
          </p:nvSpPr>
          <p:spPr>
            <a:xfrm>
              <a:off x="2744954" y="3366919"/>
              <a:ext cx="93858" cy="64168"/>
            </a:xfrm>
            <a:custGeom>
              <a:avLst/>
              <a:gdLst>
                <a:gd name="connsiteX0" fmla="*/ 0 w 93858"/>
                <a:gd name="connsiteY0" fmla="*/ 64168 h 64168"/>
                <a:gd name="connsiteX1" fmla="*/ 93858 w 93858"/>
                <a:gd name="connsiteY1" fmla="*/ 0 h 64168"/>
              </a:gdLst>
              <a:ahLst/>
              <a:cxnLst>
                <a:cxn ang="0">
                  <a:pos x="connsiteX0" y="connsiteY0"/>
                </a:cxn>
                <a:cxn ang="0">
                  <a:pos x="connsiteX1" y="connsiteY1"/>
                </a:cxn>
              </a:cxnLst>
              <a:rect l="l" t="t" r="r" b="b"/>
              <a:pathLst>
                <a:path w="93858" h="64168">
                  <a:moveTo>
                    <a:pt x="0" y="64168"/>
                  </a:moveTo>
                  <a:lnTo>
                    <a:pt x="93858" y="0"/>
                  </a:lnTo>
                </a:path>
              </a:pathLst>
            </a:custGeom>
            <a:ln w="9573" cap="flat">
              <a:solidFill>
                <a:srgbClr val="C8C8C9"/>
              </a:solidFill>
              <a:prstDash val="solid"/>
              <a:miter/>
            </a:ln>
          </p:spPr>
          <p:txBody>
            <a:bodyPr rtlCol="0" anchor="ctr"/>
            <a:lstStyle/>
            <a:p>
              <a:endParaRPr lang="zh-CN" altLang="en-US" sz="4400"/>
            </a:p>
          </p:txBody>
        </p:sp>
        <p:sp>
          <p:nvSpPr>
            <p:cNvPr id="290" name="任意多边形: 形状 4911">
              <a:extLst>
                <a:ext uri="{FF2B5EF4-FFF2-40B4-BE49-F238E27FC236}">
                  <a16:creationId xmlns:a16="http://schemas.microsoft.com/office/drawing/2014/main" id="{05343008-8CF2-8A3C-43A9-B93E0A7DF50D}"/>
                </a:ext>
              </a:extLst>
            </p:cNvPr>
            <p:cNvSpPr/>
            <p:nvPr/>
          </p:nvSpPr>
          <p:spPr>
            <a:xfrm>
              <a:off x="2838813" y="3366919"/>
              <a:ext cx="9577" cy="24901"/>
            </a:xfrm>
            <a:custGeom>
              <a:avLst/>
              <a:gdLst>
                <a:gd name="connsiteX0" fmla="*/ 0 w 9577"/>
                <a:gd name="connsiteY0" fmla="*/ 0 h 24901"/>
                <a:gd name="connsiteX1" fmla="*/ 0 w 9577"/>
                <a:gd name="connsiteY1" fmla="*/ 24901 h 24901"/>
              </a:gdLst>
              <a:ahLst/>
              <a:cxnLst>
                <a:cxn ang="0">
                  <a:pos x="connsiteX0" y="connsiteY0"/>
                </a:cxn>
                <a:cxn ang="0">
                  <a:pos x="connsiteX1" y="connsiteY1"/>
                </a:cxn>
              </a:cxnLst>
              <a:rect l="l" t="t" r="r" b="b"/>
              <a:pathLst>
                <a:path w="9577" h="24901">
                  <a:moveTo>
                    <a:pt x="0"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91" name="任意多边形: 形状 4912">
              <a:extLst>
                <a:ext uri="{FF2B5EF4-FFF2-40B4-BE49-F238E27FC236}">
                  <a16:creationId xmlns:a16="http://schemas.microsoft.com/office/drawing/2014/main" id="{6FD8EE8F-C13C-D95F-BFB4-C02E137AF98D}"/>
                </a:ext>
              </a:extLst>
            </p:cNvPr>
            <p:cNvSpPr/>
            <p:nvPr/>
          </p:nvSpPr>
          <p:spPr>
            <a:xfrm>
              <a:off x="2744954" y="3391820"/>
              <a:ext cx="93858" cy="39267"/>
            </a:xfrm>
            <a:custGeom>
              <a:avLst/>
              <a:gdLst>
                <a:gd name="connsiteX0" fmla="*/ 93858 w 93858"/>
                <a:gd name="connsiteY0" fmla="*/ 0 h 39267"/>
                <a:gd name="connsiteX1" fmla="*/ 0 w 93858"/>
                <a:gd name="connsiteY1" fmla="*/ 39267 h 39267"/>
              </a:gdLst>
              <a:ahLst/>
              <a:cxnLst>
                <a:cxn ang="0">
                  <a:pos x="connsiteX0" y="connsiteY0"/>
                </a:cxn>
                <a:cxn ang="0">
                  <a:pos x="connsiteX1" y="connsiteY1"/>
                </a:cxn>
              </a:cxnLst>
              <a:rect l="l" t="t" r="r" b="b"/>
              <a:pathLst>
                <a:path w="93858" h="39267">
                  <a:moveTo>
                    <a:pt x="93858" y="0"/>
                  </a:moveTo>
                  <a:lnTo>
                    <a:pt x="0" y="39267"/>
                  </a:lnTo>
                </a:path>
              </a:pathLst>
            </a:custGeom>
            <a:ln w="9573" cap="flat">
              <a:solidFill>
                <a:srgbClr val="C8C8C9"/>
              </a:solidFill>
              <a:prstDash val="solid"/>
              <a:miter/>
            </a:ln>
          </p:spPr>
          <p:txBody>
            <a:bodyPr rtlCol="0" anchor="ctr"/>
            <a:lstStyle/>
            <a:p>
              <a:endParaRPr lang="zh-CN" altLang="en-US" sz="4400"/>
            </a:p>
          </p:txBody>
        </p:sp>
        <p:sp>
          <p:nvSpPr>
            <p:cNvPr id="292" name="任意多边形: 形状 4913">
              <a:extLst>
                <a:ext uri="{FF2B5EF4-FFF2-40B4-BE49-F238E27FC236}">
                  <a16:creationId xmlns:a16="http://schemas.microsoft.com/office/drawing/2014/main" id="{A39F3035-22D5-F721-DC8A-2945A7BB88B2}"/>
                </a:ext>
              </a:extLst>
            </p:cNvPr>
            <p:cNvSpPr/>
            <p:nvPr/>
          </p:nvSpPr>
          <p:spPr>
            <a:xfrm>
              <a:off x="2400169" y="3818971"/>
              <a:ext cx="12450" cy="31605"/>
            </a:xfrm>
            <a:custGeom>
              <a:avLst/>
              <a:gdLst>
                <a:gd name="connsiteX0" fmla="*/ 12451 w 12450"/>
                <a:gd name="connsiteY0" fmla="*/ 0 h 31605"/>
                <a:gd name="connsiteX1" fmla="*/ 0 w 12450"/>
                <a:gd name="connsiteY1" fmla="*/ 31605 h 31605"/>
              </a:gdLst>
              <a:ahLst/>
              <a:cxnLst>
                <a:cxn ang="0">
                  <a:pos x="connsiteX0" y="connsiteY0"/>
                </a:cxn>
                <a:cxn ang="0">
                  <a:pos x="connsiteX1" y="connsiteY1"/>
                </a:cxn>
              </a:cxnLst>
              <a:rect l="l" t="t" r="r" b="b"/>
              <a:pathLst>
                <a:path w="12450" h="31605">
                  <a:moveTo>
                    <a:pt x="12451"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293" name="任意多边形: 形状 4914">
              <a:extLst>
                <a:ext uri="{FF2B5EF4-FFF2-40B4-BE49-F238E27FC236}">
                  <a16:creationId xmlns:a16="http://schemas.microsoft.com/office/drawing/2014/main" id="{D9510E79-B241-D680-068C-B7F9C86A3EC8}"/>
                </a:ext>
              </a:extLst>
            </p:cNvPr>
            <p:cNvSpPr/>
            <p:nvPr/>
          </p:nvSpPr>
          <p:spPr>
            <a:xfrm>
              <a:off x="2367606" y="3786408"/>
              <a:ext cx="32563" cy="64168"/>
            </a:xfrm>
            <a:custGeom>
              <a:avLst/>
              <a:gdLst>
                <a:gd name="connsiteX0" fmla="*/ 32563 w 32563"/>
                <a:gd name="connsiteY0" fmla="*/ 64168 h 64168"/>
                <a:gd name="connsiteX1" fmla="*/ 0 w 32563"/>
                <a:gd name="connsiteY1" fmla="*/ 0 h 64168"/>
              </a:gdLst>
              <a:ahLst/>
              <a:cxnLst>
                <a:cxn ang="0">
                  <a:pos x="connsiteX0" y="connsiteY0"/>
                </a:cxn>
                <a:cxn ang="0">
                  <a:pos x="connsiteX1" y="connsiteY1"/>
                </a:cxn>
              </a:cxnLst>
              <a:rect l="l" t="t" r="r" b="b"/>
              <a:pathLst>
                <a:path w="32563" h="64168">
                  <a:moveTo>
                    <a:pt x="32563" y="64168"/>
                  </a:moveTo>
                  <a:lnTo>
                    <a:pt x="0" y="0"/>
                  </a:lnTo>
                </a:path>
              </a:pathLst>
            </a:custGeom>
            <a:ln w="9573" cap="flat">
              <a:solidFill>
                <a:srgbClr val="C8C8C9"/>
              </a:solidFill>
              <a:prstDash val="solid"/>
              <a:miter/>
            </a:ln>
          </p:spPr>
          <p:txBody>
            <a:bodyPr rtlCol="0" anchor="ctr"/>
            <a:lstStyle/>
            <a:p>
              <a:endParaRPr lang="zh-CN" altLang="en-US" sz="4400"/>
            </a:p>
          </p:txBody>
        </p:sp>
        <p:sp>
          <p:nvSpPr>
            <p:cNvPr id="294" name="任意多边形: 形状 4915">
              <a:extLst>
                <a:ext uri="{FF2B5EF4-FFF2-40B4-BE49-F238E27FC236}">
                  <a16:creationId xmlns:a16="http://schemas.microsoft.com/office/drawing/2014/main" id="{1E61429C-A913-18E0-9B7F-A6B2C59061D3}"/>
                </a:ext>
              </a:extLst>
            </p:cNvPr>
            <p:cNvSpPr/>
            <p:nvPr/>
          </p:nvSpPr>
          <p:spPr>
            <a:xfrm>
              <a:off x="2367606" y="3786408"/>
              <a:ext cx="45013" cy="32563"/>
            </a:xfrm>
            <a:custGeom>
              <a:avLst/>
              <a:gdLst>
                <a:gd name="connsiteX0" fmla="*/ 0 w 45013"/>
                <a:gd name="connsiteY0" fmla="*/ 0 h 32563"/>
                <a:gd name="connsiteX1" fmla="*/ 45014 w 45013"/>
                <a:gd name="connsiteY1" fmla="*/ 32563 h 32563"/>
              </a:gdLst>
              <a:ahLst/>
              <a:cxnLst>
                <a:cxn ang="0">
                  <a:pos x="connsiteX0" y="connsiteY0"/>
                </a:cxn>
                <a:cxn ang="0">
                  <a:pos x="connsiteX1" y="connsiteY1"/>
                </a:cxn>
              </a:cxnLst>
              <a:rect l="l" t="t" r="r" b="b"/>
              <a:pathLst>
                <a:path w="45013" h="32563">
                  <a:moveTo>
                    <a:pt x="0" y="0"/>
                  </a:moveTo>
                  <a:lnTo>
                    <a:pt x="45014" y="32563"/>
                  </a:lnTo>
                </a:path>
              </a:pathLst>
            </a:custGeom>
            <a:ln w="9573" cap="flat">
              <a:solidFill>
                <a:srgbClr val="C8C8C9"/>
              </a:solidFill>
              <a:prstDash val="solid"/>
              <a:miter/>
            </a:ln>
          </p:spPr>
          <p:txBody>
            <a:bodyPr rtlCol="0" anchor="ctr"/>
            <a:lstStyle/>
            <a:p>
              <a:endParaRPr lang="zh-CN" altLang="en-US" sz="4400"/>
            </a:p>
          </p:txBody>
        </p:sp>
        <p:sp>
          <p:nvSpPr>
            <p:cNvPr id="295" name="任意多边形: 形状 4916">
              <a:extLst>
                <a:ext uri="{FF2B5EF4-FFF2-40B4-BE49-F238E27FC236}">
                  <a16:creationId xmlns:a16="http://schemas.microsoft.com/office/drawing/2014/main" id="{AA3E5C8F-A7D4-802C-F2AD-D587A5DC3FCF}"/>
                </a:ext>
              </a:extLst>
            </p:cNvPr>
            <p:cNvSpPr/>
            <p:nvPr/>
          </p:nvSpPr>
          <p:spPr>
            <a:xfrm>
              <a:off x="2400169" y="3818971"/>
              <a:ext cx="12450" cy="31605"/>
            </a:xfrm>
            <a:custGeom>
              <a:avLst/>
              <a:gdLst>
                <a:gd name="connsiteX0" fmla="*/ 0 w 12450"/>
                <a:gd name="connsiteY0" fmla="*/ 31605 h 31605"/>
                <a:gd name="connsiteX1" fmla="*/ 12451 w 12450"/>
                <a:gd name="connsiteY1" fmla="*/ 0 h 31605"/>
              </a:gdLst>
              <a:ahLst/>
              <a:cxnLst>
                <a:cxn ang="0">
                  <a:pos x="connsiteX0" y="connsiteY0"/>
                </a:cxn>
                <a:cxn ang="0">
                  <a:pos x="connsiteX1" y="connsiteY1"/>
                </a:cxn>
              </a:cxnLst>
              <a:rect l="l" t="t" r="r" b="b"/>
              <a:pathLst>
                <a:path w="12450" h="31605">
                  <a:moveTo>
                    <a:pt x="0" y="31605"/>
                  </a:moveTo>
                  <a:lnTo>
                    <a:pt x="12451" y="0"/>
                  </a:lnTo>
                </a:path>
              </a:pathLst>
            </a:custGeom>
            <a:ln w="9573" cap="flat">
              <a:solidFill>
                <a:srgbClr val="C8C8C9"/>
              </a:solidFill>
              <a:prstDash val="solid"/>
              <a:miter/>
            </a:ln>
          </p:spPr>
          <p:txBody>
            <a:bodyPr rtlCol="0" anchor="ctr"/>
            <a:lstStyle/>
            <a:p>
              <a:endParaRPr lang="zh-CN" altLang="en-US" sz="4400"/>
            </a:p>
          </p:txBody>
        </p:sp>
        <p:sp>
          <p:nvSpPr>
            <p:cNvPr id="296" name="任意多边形: 形状 4917">
              <a:extLst>
                <a:ext uri="{FF2B5EF4-FFF2-40B4-BE49-F238E27FC236}">
                  <a16:creationId xmlns:a16="http://schemas.microsoft.com/office/drawing/2014/main" id="{8832616A-D412-1CC8-F5A4-E761D9B14EFF}"/>
                </a:ext>
              </a:extLst>
            </p:cNvPr>
            <p:cNvSpPr/>
            <p:nvPr/>
          </p:nvSpPr>
          <p:spPr>
            <a:xfrm>
              <a:off x="2412619" y="3818971"/>
              <a:ext cx="45013" cy="65126"/>
            </a:xfrm>
            <a:custGeom>
              <a:avLst/>
              <a:gdLst>
                <a:gd name="connsiteX0" fmla="*/ 0 w 45013"/>
                <a:gd name="connsiteY0" fmla="*/ 0 h 65126"/>
                <a:gd name="connsiteX1" fmla="*/ 45014 w 45013"/>
                <a:gd name="connsiteY1" fmla="*/ 65126 h 65126"/>
              </a:gdLst>
              <a:ahLst/>
              <a:cxnLst>
                <a:cxn ang="0">
                  <a:pos x="connsiteX0" y="connsiteY0"/>
                </a:cxn>
                <a:cxn ang="0">
                  <a:pos x="connsiteX1" y="connsiteY1"/>
                </a:cxn>
              </a:cxnLst>
              <a:rect l="l" t="t" r="r" b="b"/>
              <a:pathLst>
                <a:path w="45013" h="65126">
                  <a:moveTo>
                    <a:pt x="0" y="0"/>
                  </a:moveTo>
                  <a:lnTo>
                    <a:pt x="45014" y="65126"/>
                  </a:lnTo>
                </a:path>
              </a:pathLst>
            </a:custGeom>
            <a:ln w="9573" cap="flat">
              <a:solidFill>
                <a:srgbClr val="C8C8C9"/>
              </a:solidFill>
              <a:prstDash val="solid"/>
              <a:miter/>
            </a:ln>
          </p:spPr>
          <p:txBody>
            <a:bodyPr rtlCol="0" anchor="ctr"/>
            <a:lstStyle/>
            <a:p>
              <a:endParaRPr lang="zh-CN" altLang="en-US" sz="4400"/>
            </a:p>
          </p:txBody>
        </p:sp>
        <p:sp>
          <p:nvSpPr>
            <p:cNvPr id="297" name="任意多边形: 形状 4918">
              <a:extLst>
                <a:ext uri="{FF2B5EF4-FFF2-40B4-BE49-F238E27FC236}">
                  <a16:creationId xmlns:a16="http://schemas.microsoft.com/office/drawing/2014/main" id="{4778D0B3-93FC-4C33-730A-B615B3A8F112}"/>
                </a:ext>
              </a:extLst>
            </p:cNvPr>
            <p:cNvSpPr/>
            <p:nvPr/>
          </p:nvSpPr>
          <p:spPr>
            <a:xfrm>
              <a:off x="2400169" y="3850576"/>
              <a:ext cx="57464" cy="33520"/>
            </a:xfrm>
            <a:custGeom>
              <a:avLst/>
              <a:gdLst>
                <a:gd name="connsiteX0" fmla="*/ 57464 w 57464"/>
                <a:gd name="connsiteY0" fmla="*/ 33521 h 33520"/>
                <a:gd name="connsiteX1" fmla="*/ 0 w 57464"/>
                <a:gd name="connsiteY1" fmla="*/ 0 h 33520"/>
              </a:gdLst>
              <a:ahLst/>
              <a:cxnLst>
                <a:cxn ang="0">
                  <a:pos x="connsiteX0" y="connsiteY0"/>
                </a:cxn>
                <a:cxn ang="0">
                  <a:pos x="connsiteX1" y="connsiteY1"/>
                </a:cxn>
              </a:cxnLst>
              <a:rect l="l" t="t" r="r" b="b"/>
              <a:pathLst>
                <a:path w="57464" h="33520">
                  <a:moveTo>
                    <a:pt x="57464"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98" name="任意多边形: 形状 4919">
              <a:extLst>
                <a:ext uri="{FF2B5EF4-FFF2-40B4-BE49-F238E27FC236}">
                  <a16:creationId xmlns:a16="http://schemas.microsoft.com/office/drawing/2014/main" id="{DE12A419-70C8-05D1-D229-A1D68E1A5159}"/>
                </a:ext>
              </a:extLst>
            </p:cNvPr>
            <p:cNvSpPr/>
            <p:nvPr/>
          </p:nvSpPr>
          <p:spPr>
            <a:xfrm>
              <a:off x="2385803" y="3884097"/>
              <a:ext cx="71830" cy="3830"/>
            </a:xfrm>
            <a:custGeom>
              <a:avLst/>
              <a:gdLst>
                <a:gd name="connsiteX0" fmla="*/ 71830 w 71830"/>
                <a:gd name="connsiteY0" fmla="*/ 0 h 3830"/>
                <a:gd name="connsiteX1" fmla="*/ 0 w 71830"/>
                <a:gd name="connsiteY1" fmla="*/ 3831 h 3830"/>
              </a:gdLst>
              <a:ahLst/>
              <a:cxnLst>
                <a:cxn ang="0">
                  <a:pos x="connsiteX0" y="connsiteY0"/>
                </a:cxn>
                <a:cxn ang="0">
                  <a:pos x="connsiteX1" y="connsiteY1"/>
                </a:cxn>
              </a:cxnLst>
              <a:rect l="l" t="t" r="r" b="b"/>
              <a:pathLst>
                <a:path w="71830" h="3830">
                  <a:moveTo>
                    <a:pt x="71830"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99" name="任意多边形: 形状 4920">
              <a:extLst>
                <a:ext uri="{FF2B5EF4-FFF2-40B4-BE49-F238E27FC236}">
                  <a16:creationId xmlns:a16="http://schemas.microsoft.com/office/drawing/2014/main" id="{FF907DC9-730E-20E4-FDC9-AE6C8A78B432}"/>
                </a:ext>
              </a:extLst>
            </p:cNvPr>
            <p:cNvSpPr/>
            <p:nvPr/>
          </p:nvSpPr>
          <p:spPr>
            <a:xfrm>
              <a:off x="2385803" y="3850576"/>
              <a:ext cx="14366" cy="37351"/>
            </a:xfrm>
            <a:custGeom>
              <a:avLst/>
              <a:gdLst>
                <a:gd name="connsiteX0" fmla="*/ 0 w 14366"/>
                <a:gd name="connsiteY0" fmla="*/ 37352 h 37351"/>
                <a:gd name="connsiteX1" fmla="*/ 14366 w 14366"/>
                <a:gd name="connsiteY1" fmla="*/ 0 h 37351"/>
              </a:gdLst>
              <a:ahLst/>
              <a:cxnLst>
                <a:cxn ang="0">
                  <a:pos x="connsiteX0" y="connsiteY0"/>
                </a:cxn>
                <a:cxn ang="0">
                  <a:pos x="connsiteX1" y="connsiteY1"/>
                </a:cxn>
              </a:cxnLst>
              <a:rect l="l" t="t" r="r" b="b"/>
              <a:pathLst>
                <a:path w="14366" h="37351">
                  <a:moveTo>
                    <a:pt x="0" y="37352"/>
                  </a:moveTo>
                  <a:lnTo>
                    <a:pt x="14366" y="0"/>
                  </a:lnTo>
                </a:path>
              </a:pathLst>
            </a:custGeom>
            <a:ln w="9573" cap="flat">
              <a:solidFill>
                <a:srgbClr val="C8C8C9"/>
              </a:solidFill>
              <a:prstDash val="solid"/>
              <a:miter/>
            </a:ln>
          </p:spPr>
          <p:txBody>
            <a:bodyPr rtlCol="0" anchor="ctr"/>
            <a:lstStyle/>
            <a:p>
              <a:endParaRPr lang="zh-CN" altLang="en-US" sz="4400"/>
            </a:p>
          </p:txBody>
        </p:sp>
        <p:sp>
          <p:nvSpPr>
            <p:cNvPr id="300" name="任意多边形: 形状 4921">
              <a:extLst>
                <a:ext uri="{FF2B5EF4-FFF2-40B4-BE49-F238E27FC236}">
                  <a16:creationId xmlns:a16="http://schemas.microsoft.com/office/drawing/2014/main" id="{FE0B39B8-B9B7-C606-A61E-DBF5184685D3}"/>
                </a:ext>
              </a:extLst>
            </p:cNvPr>
            <p:cNvSpPr/>
            <p:nvPr/>
          </p:nvSpPr>
          <p:spPr>
            <a:xfrm>
              <a:off x="2400169" y="3850576"/>
              <a:ext cx="57464" cy="33520"/>
            </a:xfrm>
            <a:custGeom>
              <a:avLst/>
              <a:gdLst>
                <a:gd name="connsiteX0" fmla="*/ 0 w 57464"/>
                <a:gd name="connsiteY0" fmla="*/ 0 h 33520"/>
                <a:gd name="connsiteX1" fmla="*/ 57464 w 57464"/>
                <a:gd name="connsiteY1" fmla="*/ 33521 h 33520"/>
              </a:gdLst>
              <a:ahLst/>
              <a:cxnLst>
                <a:cxn ang="0">
                  <a:pos x="connsiteX0" y="connsiteY0"/>
                </a:cxn>
                <a:cxn ang="0">
                  <a:pos x="connsiteX1" y="connsiteY1"/>
                </a:cxn>
              </a:cxnLst>
              <a:rect l="l" t="t" r="r" b="b"/>
              <a:pathLst>
                <a:path w="57464" h="33520">
                  <a:moveTo>
                    <a:pt x="0" y="0"/>
                  </a:moveTo>
                  <a:lnTo>
                    <a:pt x="57464" y="33521"/>
                  </a:lnTo>
                </a:path>
              </a:pathLst>
            </a:custGeom>
            <a:ln w="9573" cap="flat">
              <a:solidFill>
                <a:srgbClr val="C8C8C9"/>
              </a:solidFill>
              <a:prstDash val="solid"/>
              <a:miter/>
            </a:ln>
          </p:spPr>
          <p:txBody>
            <a:bodyPr rtlCol="0" anchor="ctr"/>
            <a:lstStyle/>
            <a:p>
              <a:endParaRPr lang="zh-CN" altLang="en-US" sz="4400"/>
            </a:p>
          </p:txBody>
        </p:sp>
        <p:sp>
          <p:nvSpPr>
            <p:cNvPr id="301" name="任意多边形: 形状 4922">
              <a:extLst>
                <a:ext uri="{FF2B5EF4-FFF2-40B4-BE49-F238E27FC236}">
                  <a16:creationId xmlns:a16="http://schemas.microsoft.com/office/drawing/2014/main" id="{4BCBB48F-2A6E-512B-302A-C867084F255A}"/>
                </a:ext>
              </a:extLst>
            </p:cNvPr>
            <p:cNvSpPr/>
            <p:nvPr/>
          </p:nvSpPr>
          <p:spPr>
            <a:xfrm>
              <a:off x="2385803" y="3884097"/>
              <a:ext cx="71830" cy="3830"/>
            </a:xfrm>
            <a:custGeom>
              <a:avLst/>
              <a:gdLst>
                <a:gd name="connsiteX0" fmla="*/ 0 w 71830"/>
                <a:gd name="connsiteY0" fmla="*/ 3831 h 3830"/>
                <a:gd name="connsiteX1" fmla="*/ 71830 w 71830"/>
                <a:gd name="connsiteY1" fmla="*/ 0 h 3830"/>
              </a:gdLst>
              <a:ahLst/>
              <a:cxnLst>
                <a:cxn ang="0">
                  <a:pos x="connsiteX0" y="connsiteY0"/>
                </a:cxn>
                <a:cxn ang="0">
                  <a:pos x="connsiteX1" y="connsiteY1"/>
                </a:cxn>
              </a:cxnLst>
              <a:rect l="l" t="t" r="r" b="b"/>
              <a:pathLst>
                <a:path w="71830" h="3830">
                  <a:moveTo>
                    <a:pt x="0" y="3831"/>
                  </a:moveTo>
                  <a:lnTo>
                    <a:pt x="71830" y="0"/>
                  </a:lnTo>
                </a:path>
              </a:pathLst>
            </a:custGeom>
            <a:ln w="9573" cap="flat">
              <a:solidFill>
                <a:srgbClr val="C8C8C9"/>
              </a:solidFill>
              <a:prstDash val="solid"/>
              <a:miter/>
            </a:ln>
          </p:spPr>
          <p:txBody>
            <a:bodyPr rtlCol="0" anchor="ctr"/>
            <a:lstStyle/>
            <a:p>
              <a:endParaRPr lang="zh-CN" altLang="en-US" sz="4400"/>
            </a:p>
          </p:txBody>
        </p:sp>
        <p:sp>
          <p:nvSpPr>
            <p:cNvPr id="302" name="任意多边形: 形状 4923">
              <a:extLst>
                <a:ext uri="{FF2B5EF4-FFF2-40B4-BE49-F238E27FC236}">
                  <a16:creationId xmlns:a16="http://schemas.microsoft.com/office/drawing/2014/main" id="{D05CBFDC-3523-FA50-BD46-756E7B14DB29}"/>
                </a:ext>
              </a:extLst>
            </p:cNvPr>
            <p:cNvSpPr/>
            <p:nvPr/>
          </p:nvSpPr>
          <p:spPr>
            <a:xfrm>
              <a:off x="2381014" y="3884097"/>
              <a:ext cx="76619" cy="56506"/>
            </a:xfrm>
            <a:custGeom>
              <a:avLst/>
              <a:gdLst>
                <a:gd name="connsiteX0" fmla="*/ 76619 w 76619"/>
                <a:gd name="connsiteY0" fmla="*/ 0 h 56506"/>
                <a:gd name="connsiteX1" fmla="*/ 0 w 76619"/>
                <a:gd name="connsiteY1" fmla="*/ 56507 h 56506"/>
              </a:gdLst>
              <a:ahLst/>
              <a:cxnLst>
                <a:cxn ang="0">
                  <a:pos x="connsiteX0" y="connsiteY0"/>
                </a:cxn>
                <a:cxn ang="0">
                  <a:pos x="connsiteX1" y="connsiteY1"/>
                </a:cxn>
              </a:cxnLst>
              <a:rect l="l" t="t" r="r" b="b"/>
              <a:pathLst>
                <a:path w="76619" h="56506">
                  <a:moveTo>
                    <a:pt x="76619" y="0"/>
                  </a:moveTo>
                  <a:lnTo>
                    <a:pt x="0" y="56507"/>
                  </a:lnTo>
                </a:path>
              </a:pathLst>
            </a:custGeom>
            <a:ln w="9573" cap="flat">
              <a:solidFill>
                <a:srgbClr val="C8C8C9"/>
              </a:solidFill>
              <a:prstDash val="solid"/>
              <a:miter/>
            </a:ln>
          </p:spPr>
          <p:txBody>
            <a:bodyPr rtlCol="0" anchor="ctr"/>
            <a:lstStyle/>
            <a:p>
              <a:endParaRPr lang="zh-CN" altLang="en-US" sz="4400"/>
            </a:p>
          </p:txBody>
        </p:sp>
        <p:sp>
          <p:nvSpPr>
            <p:cNvPr id="303" name="任意多边形: 形状 4924">
              <a:extLst>
                <a:ext uri="{FF2B5EF4-FFF2-40B4-BE49-F238E27FC236}">
                  <a16:creationId xmlns:a16="http://schemas.microsoft.com/office/drawing/2014/main" id="{78892636-2259-3F2A-604C-01D7F4F5D676}"/>
                </a:ext>
              </a:extLst>
            </p:cNvPr>
            <p:cNvSpPr/>
            <p:nvPr/>
          </p:nvSpPr>
          <p:spPr>
            <a:xfrm>
              <a:off x="2381014" y="3887928"/>
              <a:ext cx="4788" cy="52675"/>
            </a:xfrm>
            <a:custGeom>
              <a:avLst/>
              <a:gdLst>
                <a:gd name="connsiteX0" fmla="*/ 0 w 4788"/>
                <a:gd name="connsiteY0" fmla="*/ 52676 h 52675"/>
                <a:gd name="connsiteX1" fmla="*/ 4789 w 4788"/>
                <a:gd name="connsiteY1" fmla="*/ 0 h 52675"/>
              </a:gdLst>
              <a:ahLst/>
              <a:cxnLst>
                <a:cxn ang="0">
                  <a:pos x="connsiteX0" y="connsiteY0"/>
                </a:cxn>
                <a:cxn ang="0">
                  <a:pos x="connsiteX1" y="connsiteY1"/>
                </a:cxn>
              </a:cxnLst>
              <a:rect l="l" t="t" r="r" b="b"/>
              <a:pathLst>
                <a:path w="4788" h="52675">
                  <a:moveTo>
                    <a:pt x="0" y="52676"/>
                  </a:moveTo>
                  <a:lnTo>
                    <a:pt x="4789" y="0"/>
                  </a:lnTo>
                </a:path>
              </a:pathLst>
            </a:custGeom>
            <a:ln w="9573" cap="flat">
              <a:solidFill>
                <a:srgbClr val="C8C8C9"/>
              </a:solidFill>
              <a:prstDash val="solid"/>
              <a:miter/>
            </a:ln>
          </p:spPr>
          <p:txBody>
            <a:bodyPr rtlCol="0" anchor="ctr"/>
            <a:lstStyle/>
            <a:p>
              <a:endParaRPr lang="zh-CN" altLang="en-US" sz="4400"/>
            </a:p>
          </p:txBody>
        </p:sp>
        <p:sp>
          <p:nvSpPr>
            <p:cNvPr id="304" name="任意多边形: 形状 4925">
              <a:extLst>
                <a:ext uri="{FF2B5EF4-FFF2-40B4-BE49-F238E27FC236}">
                  <a16:creationId xmlns:a16="http://schemas.microsoft.com/office/drawing/2014/main" id="{D440164D-EEE6-8451-32F1-491D1C2B8F2B}"/>
                </a:ext>
              </a:extLst>
            </p:cNvPr>
            <p:cNvSpPr/>
            <p:nvPr/>
          </p:nvSpPr>
          <p:spPr>
            <a:xfrm>
              <a:off x="2792841" y="3359257"/>
              <a:ext cx="45971" cy="7661"/>
            </a:xfrm>
            <a:custGeom>
              <a:avLst/>
              <a:gdLst>
                <a:gd name="connsiteX0" fmla="*/ 45971 w 45971"/>
                <a:gd name="connsiteY0" fmla="*/ 7662 h 7661"/>
                <a:gd name="connsiteX1" fmla="*/ 0 w 45971"/>
                <a:gd name="connsiteY1" fmla="*/ 0 h 7661"/>
              </a:gdLst>
              <a:ahLst/>
              <a:cxnLst>
                <a:cxn ang="0">
                  <a:pos x="connsiteX0" y="connsiteY0"/>
                </a:cxn>
                <a:cxn ang="0">
                  <a:pos x="connsiteX1" y="connsiteY1"/>
                </a:cxn>
              </a:cxnLst>
              <a:rect l="l" t="t" r="r" b="b"/>
              <a:pathLst>
                <a:path w="45971" h="7661">
                  <a:moveTo>
                    <a:pt x="45971"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305" name="任意多边形: 形状 4926">
              <a:extLst>
                <a:ext uri="{FF2B5EF4-FFF2-40B4-BE49-F238E27FC236}">
                  <a16:creationId xmlns:a16="http://schemas.microsoft.com/office/drawing/2014/main" id="{C922F665-FA49-D9A6-3355-1CFB31A81F15}"/>
                </a:ext>
              </a:extLst>
            </p:cNvPr>
            <p:cNvSpPr/>
            <p:nvPr/>
          </p:nvSpPr>
          <p:spPr>
            <a:xfrm>
              <a:off x="2792841" y="3324778"/>
              <a:ext cx="67999" cy="34478"/>
            </a:xfrm>
            <a:custGeom>
              <a:avLst/>
              <a:gdLst>
                <a:gd name="connsiteX0" fmla="*/ 0 w 67999"/>
                <a:gd name="connsiteY0" fmla="*/ 34479 h 34478"/>
                <a:gd name="connsiteX1" fmla="*/ 67999 w 67999"/>
                <a:gd name="connsiteY1" fmla="*/ 0 h 34478"/>
              </a:gdLst>
              <a:ahLst/>
              <a:cxnLst>
                <a:cxn ang="0">
                  <a:pos x="connsiteX0" y="connsiteY0"/>
                </a:cxn>
                <a:cxn ang="0">
                  <a:pos x="connsiteX1" y="connsiteY1"/>
                </a:cxn>
              </a:cxnLst>
              <a:rect l="l" t="t" r="r" b="b"/>
              <a:pathLst>
                <a:path w="67999" h="34478">
                  <a:moveTo>
                    <a:pt x="0" y="34479"/>
                  </a:moveTo>
                  <a:lnTo>
                    <a:pt x="67999" y="0"/>
                  </a:lnTo>
                </a:path>
              </a:pathLst>
            </a:custGeom>
            <a:ln w="9573" cap="flat">
              <a:solidFill>
                <a:srgbClr val="C8C8C9"/>
              </a:solidFill>
              <a:prstDash val="solid"/>
              <a:miter/>
            </a:ln>
          </p:spPr>
          <p:txBody>
            <a:bodyPr rtlCol="0" anchor="ctr"/>
            <a:lstStyle/>
            <a:p>
              <a:endParaRPr lang="zh-CN" altLang="en-US" sz="4400"/>
            </a:p>
          </p:txBody>
        </p:sp>
        <p:sp>
          <p:nvSpPr>
            <p:cNvPr id="306" name="任意多边形: 形状 4927">
              <a:extLst>
                <a:ext uri="{FF2B5EF4-FFF2-40B4-BE49-F238E27FC236}">
                  <a16:creationId xmlns:a16="http://schemas.microsoft.com/office/drawing/2014/main" id="{8A0BC749-D8BB-75E1-C285-7E6436A0A917}"/>
                </a:ext>
              </a:extLst>
            </p:cNvPr>
            <p:cNvSpPr/>
            <p:nvPr/>
          </p:nvSpPr>
          <p:spPr>
            <a:xfrm>
              <a:off x="2838813" y="3324778"/>
              <a:ext cx="22027" cy="42140"/>
            </a:xfrm>
            <a:custGeom>
              <a:avLst/>
              <a:gdLst>
                <a:gd name="connsiteX0" fmla="*/ 22028 w 22027"/>
                <a:gd name="connsiteY0" fmla="*/ 0 h 42140"/>
                <a:gd name="connsiteX1" fmla="*/ 0 w 22027"/>
                <a:gd name="connsiteY1" fmla="*/ 42141 h 42140"/>
              </a:gdLst>
              <a:ahLst/>
              <a:cxnLst>
                <a:cxn ang="0">
                  <a:pos x="connsiteX0" y="connsiteY0"/>
                </a:cxn>
                <a:cxn ang="0">
                  <a:pos x="connsiteX1" y="connsiteY1"/>
                </a:cxn>
              </a:cxnLst>
              <a:rect l="l" t="t" r="r" b="b"/>
              <a:pathLst>
                <a:path w="22027" h="42140">
                  <a:moveTo>
                    <a:pt x="22028" y="0"/>
                  </a:moveTo>
                  <a:lnTo>
                    <a:pt x="0" y="42141"/>
                  </a:lnTo>
                </a:path>
              </a:pathLst>
            </a:custGeom>
            <a:ln w="9573" cap="flat">
              <a:solidFill>
                <a:srgbClr val="C8C8C9"/>
              </a:solidFill>
              <a:prstDash val="solid"/>
              <a:miter/>
            </a:ln>
          </p:spPr>
          <p:txBody>
            <a:bodyPr rtlCol="0" anchor="ctr"/>
            <a:lstStyle/>
            <a:p>
              <a:endParaRPr lang="zh-CN" altLang="en-US" sz="4400"/>
            </a:p>
          </p:txBody>
        </p:sp>
        <p:sp>
          <p:nvSpPr>
            <p:cNvPr id="307" name="任意多边形: 形状 4928">
              <a:extLst>
                <a:ext uri="{FF2B5EF4-FFF2-40B4-BE49-F238E27FC236}">
                  <a16:creationId xmlns:a16="http://schemas.microsoft.com/office/drawing/2014/main" id="{60175417-6794-EB7C-014B-F600FD2CBD7B}"/>
                </a:ext>
              </a:extLst>
            </p:cNvPr>
            <p:cNvSpPr/>
            <p:nvPr/>
          </p:nvSpPr>
          <p:spPr>
            <a:xfrm>
              <a:off x="2385803" y="3850576"/>
              <a:ext cx="14366" cy="37351"/>
            </a:xfrm>
            <a:custGeom>
              <a:avLst/>
              <a:gdLst>
                <a:gd name="connsiteX0" fmla="*/ 14366 w 14366"/>
                <a:gd name="connsiteY0" fmla="*/ 0 h 37351"/>
                <a:gd name="connsiteX1" fmla="*/ 0 w 14366"/>
                <a:gd name="connsiteY1" fmla="*/ 37352 h 37351"/>
              </a:gdLst>
              <a:ahLst/>
              <a:cxnLst>
                <a:cxn ang="0">
                  <a:pos x="connsiteX0" y="connsiteY0"/>
                </a:cxn>
                <a:cxn ang="0">
                  <a:pos x="connsiteX1" y="connsiteY1"/>
                </a:cxn>
              </a:cxnLst>
              <a:rect l="l" t="t" r="r" b="b"/>
              <a:pathLst>
                <a:path w="14366" h="37351">
                  <a:moveTo>
                    <a:pt x="14366"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308" name="任意多边形: 形状 4929">
              <a:extLst>
                <a:ext uri="{FF2B5EF4-FFF2-40B4-BE49-F238E27FC236}">
                  <a16:creationId xmlns:a16="http://schemas.microsoft.com/office/drawing/2014/main" id="{20C1593E-7CBF-C6D6-36D2-C0AA216C84CA}"/>
                </a:ext>
              </a:extLst>
            </p:cNvPr>
            <p:cNvSpPr/>
            <p:nvPr/>
          </p:nvSpPr>
          <p:spPr>
            <a:xfrm>
              <a:off x="2367606" y="3786408"/>
              <a:ext cx="18197" cy="101520"/>
            </a:xfrm>
            <a:custGeom>
              <a:avLst/>
              <a:gdLst>
                <a:gd name="connsiteX0" fmla="*/ 18197 w 18197"/>
                <a:gd name="connsiteY0" fmla="*/ 101520 h 101520"/>
                <a:gd name="connsiteX1" fmla="*/ 0 w 18197"/>
                <a:gd name="connsiteY1" fmla="*/ 0 h 101520"/>
              </a:gdLst>
              <a:ahLst/>
              <a:cxnLst>
                <a:cxn ang="0">
                  <a:pos x="connsiteX0" y="connsiteY0"/>
                </a:cxn>
                <a:cxn ang="0">
                  <a:pos x="connsiteX1" y="connsiteY1"/>
                </a:cxn>
              </a:cxnLst>
              <a:rect l="l" t="t" r="r" b="b"/>
              <a:pathLst>
                <a:path w="18197" h="101520">
                  <a:moveTo>
                    <a:pt x="18197" y="101520"/>
                  </a:moveTo>
                  <a:lnTo>
                    <a:pt x="0" y="0"/>
                  </a:lnTo>
                </a:path>
              </a:pathLst>
            </a:custGeom>
            <a:ln w="9573" cap="flat">
              <a:solidFill>
                <a:srgbClr val="C8C8C9"/>
              </a:solidFill>
              <a:prstDash val="solid"/>
              <a:miter/>
            </a:ln>
          </p:spPr>
          <p:txBody>
            <a:bodyPr rtlCol="0" anchor="ctr"/>
            <a:lstStyle/>
            <a:p>
              <a:endParaRPr lang="zh-CN" altLang="en-US" sz="4400"/>
            </a:p>
          </p:txBody>
        </p:sp>
        <p:sp>
          <p:nvSpPr>
            <p:cNvPr id="309" name="任意多边形: 形状 4930">
              <a:extLst>
                <a:ext uri="{FF2B5EF4-FFF2-40B4-BE49-F238E27FC236}">
                  <a16:creationId xmlns:a16="http://schemas.microsoft.com/office/drawing/2014/main" id="{0C73CB84-3274-0CA2-8FAB-0D79F79D8CEF}"/>
                </a:ext>
              </a:extLst>
            </p:cNvPr>
            <p:cNvSpPr/>
            <p:nvPr/>
          </p:nvSpPr>
          <p:spPr>
            <a:xfrm>
              <a:off x="2367606" y="3786408"/>
              <a:ext cx="32563" cy="64168"/>
            </a:xfrm>
            <a:custGeom>
              <a:avLst/>
              <a:gdLst>
                <a:gd name="connsiteX0" fmla="*/ 0 w 32563"/>
                <a:gd name="connsiteY0" fmla="*/ 0 h 64168"/>
                <a:gd name="connsiteX1" fmla="*/ 32563 w 32563"/>
                <a:gd name="connsiteY1" fmla="*/ 64168 h 64168"/>
              </a:gdLst>
              <a:ahLst/>
              <a:cxnLst>
                <a:cxn ang="0">
                  <a:pos x="connsiteX0" y="connsiteY0"/>
                </a:cxn>
                <a:cxn ang="0">
                  <a:pos x="connsiteX1" y="connsiteY1"/>
                </a:cxn>
              </a:cxnLst>
              <a:rect l="l" t="t" r="r" b="b"/>
              <a:pathLst>
                <a:path w="32563" h="64168">
                  <a:moveTo>
                    <a:pt x="0" y="0"/>
                  </a:moveTo>
                  <a:lnTo>
                    <a:pt x="32563" y="64168"/>
                  </a:lnTo>
                </a:path>
              </a:pathLst>
            </a:custGeom>
            <a:ln w="9573" cap="flat">
              <a:solidFill>
                <a:srgbClr val="C8C8C9"/>
              </a:solidFill>
              <a:prstDash val="solid"/>
              <a:miter/>
            </a:ln>
          </p:spPr>
          <p:txBody>
            <a:bodyPr rtlCol="0" anchor="ctr"/>
            <a:lstStyle/>
            <a:p>
              <a:endParaRPr lang="zh-CN" altLang="en-US" sz="4400"/>
            </a:p>
          </p:txBody>
        </p:sp>
        <p:sp>
          <p:nvSpPr>
            <p:cNvPr id="310" name="任意多边形: 形状 4931">
              <a:extLst>
                <a:ext uri="{FF2B5EF4-FFF2-40B4-BE49-F238E27FC236}">
                  <a16:creationId xmlns:a16="http://schemas.microsoft.com/office/drawing/2014/main" id="{05ABE47A-3511-79CB-F6F7-0DCA0DCCC3B3}"/>
                </a:ext>
              </a:extLst>
            </p:cNvPr>
            <p:cNvSpPr/>
            <p:nvPr/>
          </p:nvSpPr>
          <p:spPr>
            <a:xfrm>
              <a:off x="2428901" y="4105335"/>
              <a:ext cx="102477" cy="46929"/>
            </a:xfrm>
            <a:custGeom>
              <a:avLst/>
              <a:gdLst>
                <a:gd name="connsiteX0" fmla="*/ 0 w 102477"/>
                <a:gd name="connsiteY0" fmla="*/ 46929 h 46929"/>
                <a:gd name="connsiteX1" fmla="*/ 102478 w 102477"/>
                <a:gd name="connsiteY1" fmla="*/ 0 h 46929"/>
              </a:gdLst>
              <a:ahLst/>
              <a:cxnLst>
                <a:cxn ang="0">
                  <a:pos x="connsiteX0" y="connsiteY0"/>
                </a:cxn>
                <a:cxn ang="0">
                  <a:pos x="connsiteX1" y="connsiteY1"/>
                </a:cxn>
              </a:cxnLst>
              <a:rect l="l" t="t" r="r" b="b"/>
              <a:pathLst>
                <a:path w="102477" h="46929">
                  <a:moveTo>
                    <a:pt x="0" y="46929"/>
                  </a:moveTo>
                  <a:lnTo>
                    <a:pt x="102478" y="0"/>
                  </a:lnTo>
                </a:path>
              </a:pathLst>
            </a:custGeom>
            <a:ln w="9573" cap="flat">
              <a:solidFill>
                <a:srgbClr val="C8C8C9"/>
              </a:solidFill>
              <a:prstDash val="solid"/>
              <a:miter/>
            </a:ln>
          </p:spPr>
          <p:txBody>
            <a:bodyPr rtlCol="0" anchor="ctr"/>
            <a:lstStyle/>
            <a:p>
              <a:endParaRPr lang="zh-CN" altLang="en-US" sz="4400"/>
            </a:p>
          </p:txBody>
        </p:sp>
        <p:sp>
          <p:nvSpPr>
            <p:cNvPr id="311" name="任意多边形: 形状 4932">
              <a:extLst>
                <a:ext uri="{FF2B5EF4-FFF2-40B4-BE49-F238E27FC236}">
                  <a16:creationId xmlns:a16="http://schemas.microsoft.com/office/drawing/2014/main" id="{E0A8B4CA-ED40-3B2D-373E-2AC93EAF72D1}"/>
                </a:ext>
              </a:extLst>
            </p:cNvPr>
            <p:cNvSpPr/>
            <p:nvPr/>
          </p:nvSpPr>
          <p:spPr>
            <a:xfrm>
              <a:off x="2456675" y="4105335"/>
              <a:ext cx="74703" cy="95773"/>
            </a:xfrm>
            <a:custGeom>
              <a:avLst/>
              <a:gdLst>
                <a:gd name="connsiteX0" fmla="*/ 74704 w 74703"/>
                <a:gd name="connsiteY0" fmla="*/ 0 h 95773"/>
                <a:gd name="connsiteX1" fmla="*/ 0 w 74703"/>
                <a:gd name="connsiteY1" fmla="*/ 95774 h 95773"/>
              </a:gdLst>
              <a:ahLst/>
              <a:cxnLst>
                <a:cxn ang="0">
                  <a:pos x="connsiteX0" y="connsiteY0"/>
                </a:cxn>
                <a:cxn ang="0">
                  <a:pos x="connsiteX1" y="connsiteY1"/>
                </a:cxn>
              </a:cxnLst>
              <a:rect l="l" t="t" r="r" b="b"/>
              <a:pathLst>
                <a:path w="74703" h="95773">
                  <a:moveTo>
                    <a:pt x="74704" y="0"/>
                  </a:moveTo>
                  <a:lnTo>
                    <a:pt x="0" y="95774"/>
                  </a:lnTo>
                </a:path>
              </a:pathLst>
            </a:custGeom>
            <a:ln w="9573" cap="flat">
              <a:solidFill>
                <a:srgbClr val="C8C8C9"/>
              </a:solidFill>
              <a:prstDash val="solid"/>
              <a:miter/>
            </a:ln>
          </p:spPr>
          <p:txBody>
            <a:bodyPr rtlCol="0" anchor="ctr"/>
            <a:lstStyle/>
            <a:p>
              <a:endParaRPr lang="zh-CN" altLang="en-US" sz="4400"/>
            </a:p>
          </p:txBody>
        </p:sp>
        <p:sp>
          <p:nvSpPr>
            <p:cNvPr id="312" name="任意多边形: 形状 4933">
              <a:extLst>
                <a:ext uri="{FF2B5EF4-FFF2-40B4-BE49-F238E27FC236}">
                  <a16:creationId xmlns:a16="http://schemas.microsoft.com/office/drawing/2014/main" id="{A4D88E9D-001E-3FA4-ACE4-23D10AA936BC}"/>
                </a:ext>
              </a:extLst>
            </p:cNvPr>
            <p:cNvSpPr/>
            <p:nvPr/>
          </p:nvSpPr>
          <p:spPr>
            <a:xfrm>
              <a:off x="2428901" y="4152264"/>
              <a:ext cx="27774" cy="48844"/>
            </a:xfrm>
            <a:custGeom>
              <a:avLst/>
              <a:gdLst>
                <a:gd name="connsiteX0" fmla="*/ 27774 w 27774"/>
                <a:gd name="connsiteY0" fmla="*/ 48845 h 48844"/>
                <a:gd name="connsiteX1" fmla="*/ 0 w 27774"/>
                <a:gd name="connsiteY1" fmla="*/ 0 h 48844"/>
              </a:gdLst>
              <a:ahLst/>
              <a:cxnLst>
                <a:cxn ang="0">
                  <a:pos x="connsiteX0" y="connsiteY0"/>
                </a:cxn>
                <a:cxn ang="0">
                  <a:pos x="connsiteX1" y="connsiteY1"/>
                </a:cxn>
              </a:cxnLst>
              <a:rect l="l" t="t" r="r" b="b"/>
              <a:pathLst>
                <a:path w="27774" h="48844">
                  <a:moveTo>
                    <a:pt x="27774" y="48845"/>
                  </a:moveTo>
                  <a:lnTo>
                    <a:pt x="0" y="0"/>
                  </a:lnTo>
                </a:path>
              </a:pathLst>
            </a:custGeom>
            <a:ln w="9573" cap="flat">
              <a:solidFill>
                <a:srgbClr val="C8C8C9"/>
              </a:solidFill>
              <a:prstDash val="solid"/>
              <a:miter/>
            </a:ln>
          </p:spPr>
          <p:txBody>
            <a:bodyPr rtlCol="0" anchor="ctr"/>
            <a:lstStyle/>
            <a:p>
              <a:endParaRPr lang="zh-CN" altLang="en-US" sz="4400"/>
            </a:p>
          </p:txBody>
        </p:sp>
        <p:sp>
          <p:nvSpPr>
            <p:cNvPr id="313" name="任意多边形: 形状 4934">
              <a:extLst>
                <a:ext uri="{FF2B5EF4-FFF2-40B4-BE49-F238E27FC236}">
                  <a16:creationId xmlns:a16="http://schemas.microsoft.com/office/drawing/2014/main" id="{7ACFCD57-9A9A-A585-A9CA-01DA6279D0BC}"/>
                </a:ext>
              </a:extLst>
            </p:cNvPr>
            <p:cNvSpPr/>
            <p:nvPr/>
          </p:nvSpPr>
          <p:spPr>
            <a:xfrm>
              <a:off x="2428901" y="4105335"/>
              <a:ext cx="102477" cy="46929"/>
            </a:xfrm>
            <a:custGeom>
              <a:avLst/>
              <a:gdLst>
                <a:gd name="connsiteX0" fmla="*/ 102478 w 102477"/>
                <a:gd name="connsiteY0" fmla="*/ 0 h 46929"/>
                <a:gd name="connsiteX1" fmla="*/ 0 w 102477"/>
                <a:gd name="connsiteY1" fmla="*/ 46929 h 46929"/>
              </a:gdLst>
              <a:ahLst/>
              <a:cxnLst>
                <a:cxn ang="0">
                  <a:pos x="connsiteX0" y="connsiteY0"/>
                </a:cxn>
                <a:cxn ang="0">
                  <a:pos x="connsiteX1" y="connsiteY1"/>
                </a:cxn>
              </a:cxnLst>
              <a:rect l="l" t="t" r="r" b="b"/>
              <a:pathLst>
                <a:path w="102477" h="46929">
                  <a:moveTo>
                    <a:pt x="102478"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314" name="任意多边形: 形状 4935">
              <a:extLst>
                <a:ext uri="{FF2B5EF4-FFF2-40B4-BE49-F238E27FC236}">
                  <a16:creationId xmlns:a16="http://schemas.microsoft.com/office/drawing/2014/main" id="{104950D2-B92A-651D-3A48-16994C626764}"/>
                </a:ext>
              </a:extLst>
            </p:cNvPr>
            <p:cNvSpPr/>
            <p:nvPr/>
          </p:nvSpPr>
          <p:spPr>
            <a:xfrm>
              <a:off x="2406873" y="4099588"/>
              <a:ext cx="22027" cy="52675"/>
            </a:xfrm>
            <a:custGeom>
              <a:avLst/>
              <a:gdLst>
                <a:gd name="connsiteX0" fmla="*/ 22028 w 22027"/>
                <a:gd name="connsiteY0" fmla="*/ 52676 h 52675"/>
                <a:gd name="connsiteX1" fmla="*/ 0 w 22027"/>
                <a:gd name="connsiteY1" fmla="*/ 0 h 52675"/>
              </a:gdLst>
              <a:ahLst/>
              <a:cxnLst>
                <a:cxn ang="0">
                  <a:pos x="connsiteX0" y="connsiteY0"/>
                </a:cxn>
                <a:cxn ang="0">
                  <a:pos x="connsiteX1" y="connsiteY1"/>
                </a:cxn>
              </a:cxnLst>
              <a:rect l="l" t="t" r="r" b="b"/>
              <a:pathLst>
                <a:path w="22027" h="52675">
                  <a:moveTo>
                    <a:pt x="22028" y="52676"/>
                  </a:moveTo>
                  <a:lnTo>
                    <a:pt x="0" y="0"/>
                  </a:lnTo>
                </a:path>
              </a:pathLst>
            </a:custGeom>
            <a:ln w="9573" cap="flat">
              <a:solidFill>
                <a:srgbClr val="C8C8C9"/>
              </a:solidFill>
              <a:prstDash val="solid"/>
              <a:miter/>
            </a:ln>
          </p:spPr>
          <p:txBody>
            <a:bodyPr rtlCol="0" anchor="ctr"/>
            <a:lstStyle/>
            <a:p>
              <a:endParaRPr lang="zh-CN" altLang="en-US" sz="4400"/>
            </a:p>
          </p:txBody>
        </p:sp>
        <p:sp>
          <p:nvSpPr>
            <p:cNvPr id="315" name="任意多边形: 形状 4936">
              <a:extLst>
                <a:ext uri="{FF2B5EF4-FFF2-40B4-BE49-F238E27FC236}">
                  <a16:creationId xmlns:a16="http://schemas.microsoft.com/office/drawing/2014/main" id="{C3F25D2F-A850-BC2F-5791-5DB64D0A06BE}"/>
                </a:ext>
              </a:extLst>
            </p:cNvPr>
            <p:cNvSpPr/>
            <p:nvPr/>
          </p:nvSpPr>
          <p:spPr>
            <a:xfrm>
              <a:off x="2406873" y="4099588"/>
              <a:ext cx="124505" cy="5746"/>
            </a:xfrm>
            <a:custGeom>
              <a:avLst/>
              <a:gdLst>
                <a:gd name="connsiteX0" fmla="*/ 0 w 124505"/>
                <a:gd name="connsiteY0" fmla="*/ 0 h 5746"/>
                <a:gd name="connsiteX1" fmla="*/ 124506 w 124505"/>
                <a:gd name="connsiteY1" fmla="*/ 5747 h 5746"/>
              </a:gdLst>
              <a:ahLst/>
              <a:cxnLst>
                <a:cxn ang="0">
                  <a:pos x="connsiteX0" y="connsiteY0"/>
                </a:cxn>
                <a:cxn ang="0">
                  <a:pos x="connsiteX1" y="connsiteY1"/>
                </a:cxn>
              </a:cxnLst>
              <a:rect l="l" t="t" r="r" b="b"/>
              <a:pathLst>
                <a:path w="124505" h="5746">
                  <a:moveTo>
                    <a:pt x="0" y="0"/>
                  </a:moveTo>
                  <a:lnTo>
                    <a:pt x="124506" y="5747"/>
                  </a:lnTo>
                </a:path>
              </a:pathLst>
            </a:custGeom>
            <a:ln w="9573" cap="flat">
              <a:solidFill>
                <a:srgbClr val="C8C8C9"/>
              </a:solidFill>
              <a:prstDash val="solid"/>
              <a:miter/>
            </a:ln>
          </p:spPr>
          <p:txBody>
            <a:bodyPr rtlCol="0" anchor="ctr"/>
            <a:lstStyle/>
            <a:p>
              <a:endParaRPr lang="zh-CN" altLang="en-US" sz="4400"/>
            </a:p>
          </p:txBody>
        </p:sp>
        <p:sp>
          <p:nvSpPr>
            <p:cNvPr id="316" name="任意多边形: 形状 4937">
              <a:extLst>
                <a:ext uri="{FF2B5EF4-FFF2-40B4-BE49-F238E27FC236}">
                  <a16:creationId xmlns:a16="http://schemas.microsoft.com/office/drawing/2014/main" id="{32D9D5B6-9F8D-67BF-20BD-A5BEB72A3575}"/>
                </a:ext>
              </a:extLst>
            </p:cNvPr>
            <p:cNvSpPr/>
            <p:nvPr/>
          </p:nvSpPr>
          <p:spPr>
            <a:xfrm>
              <a:off x="2519886" y="3339144"/>
              <a:ext cx="23943" cy="135998"/>
            </a:xfrm>
            <a:custGeom>
              <a:avLst/>
              <a:gdLst>
                <a:gd name="connsiteX0" fmla="*/ 0 w 23943"/>
                <a:gd name="connsiteY0" fmla="*/ 0 h 135998"/>
                <a:gd name="connsiteX1" fmla="*/ 23943 w 23943"/>
                <a:gd name="connsiteY1" fmla="*/ 135999 h 135998"/>
              </a:gdLst>
              <a:ahLst/>
              <a:cxnLst>
                <a:cxn ang="0">
                  <a:pos x="connsiteX0" y="connsiteY0"/>
                </a:cxn>
                <a:cxn ang="0">
                  <a:pos x="connsiteX1" y="connsiteY1"/>
                </a:cxn>
              </a:cxnLst>
              <a:rect l="l" t="t" r="r" b="b"/>
              <a:pathLst>
                <a:path w="23943" h="135998">
                  <a:moveTo>
                    <a:pt x="0" y="0"/>
                  </a:moveTo>
                  <a:lnTo>
                    <a:pt x="23943" y="135999"/>
                  </a:lnTo>
                </a:path>
              </a:pathLst>
            </a:custGeom>
            <a:ln w="9573" cap="flat">
              <a:solidFill>
                <a:srgbClr val="C8C8C9"/>
              </a:solidFill>
              <a:prstDash val="solid"/>
              <a:miter/>
            </a:ln>
          </p:spPr>
          <p:txBody>
            <a:bodyPr rtlCol="0" anchor="ctr"/>
            <a:lstStyle/>
            <a:p>
              <a:endParaRPr lang="zh-CN" altLang="en-US" sz="4400"/>
            </a:p>
          </p:txBody>
        </p:sp>
        <p:sp>
          <p:nvSpPr>
            <p:cNvPr id="317" name="任意多边形: 形状 4938">
              <a:extLst>
                <a:ext uri="{FF2B5EF4-FFF2-40B4-BE49-F238E27FC236}">
                  <a16:creationId xmlns:a16="http://schemas.microsoft.com/office/drawing/2014/main" id="{3637E2ED-1DC4-2533-D32E-808165763B04}"/>
                </a:ext>
              </a:extLst>
            </p:cNvPr>
            <p:cNvSpPr/>
            <p:nvPr/>
          </p:nvSpPr>
          <p:spPr>
            <a:xfrm>
              <a:off x="2484450" y="3368834"/>
              <a:ext cx="59379" cy="106308"/>
            </a:xfrm>
            <a:custGeom>
              <a:avLst/>
              <a:gdLst>
                <a:gd name="connsiteX0" fmla="*/ 59380 w 59379"/>
                <a:gd name="connsiteY0" fmla="*/ 106309 h 106308"/>
                <a:gd name="connsiteX1" fmla="*/ 0 w 59379"/>
                <a:gd name="connsiteY1" fmla="*/ 0 h 106308"/>
              </a:gdLst>
              <a:ahLst/>
              <a:cxnLst>
                <a:cxn ang="0">
                  <a:pos x="connsiteX0" y="connsiteY0"/>
                </a:cxn>
                <a:cxn ang="0">
                  <a:pos x="connsiteX1" y="connsiteY1"/>
                </a:cxn>
              </a:cxnLst>
              <a:rect l="l" t="t" r="r" b="b"/>
              <a:pathLst>
                <a:path w="59379" h="106308">
                  <a:moveTo>
                    <a:pt x="59380" y="106309"/>
                  </a:moveTo>
                  <a:lnTo>
                    <a:pt x="0" y="0"/>
                  </a:lnTo>
                </a:path>
              </a:pathLst>
            </a:custGeom>
            <a:ln w="9573" cap="flat">
              <a:solidFill>
                <a:srgbClr val="C8C8C9"/>
              </a:solidFill>
              <a:prstDash val="solid"/>
              <a:miter/>
            </a:ln>
          </p:spPr>
          <p:txBody>
            <a:bodyPr rtlCol="0" anchor="ctr"/>
            <a:lstStyle/>
            <a:p>
              <a:endParaRPr lang="zh-CN" altLang="en-US" sz="4400"/>
            </a:p>
          </p:txBody>
        </p:sp>
        <p:sp>
          <p:nvSpPr>
            <p:cNvPr id="318" name="任意多边形: 形状 4939">
              <a:extLst>
                <a:ext uri="{FF2B5EF4-FFF2-40B4-BE49-F238E27FC236}">
                  <a16:creationId xmlns:a16="http://schemas.microsoft.com/office/drawing/2014/main" id="{8C6FBB16-3927-AC7D-716A-25FC88A8A2CF}"/>
                </a:ext>
              </a:extLst>
            </p:cNvPr>
            <p:cNvSpPr/>
            <p:nvPr/>
          </p:nvSpPr>
          <p:spPr>
            <a:xfrm>
              <a:off x="2484450" y="3339144"/>
              <a:ext cx="35436" cy="29689"/>
            </a:xfrm>
            <a:custGeom>
              <a:avLst/>
              <a:gdLst>
                <a:gd name="connsiteX0" fmla="*/ 0 w 35436"/>
                <a:gd name="connsiteY0" fmla="*/ 29690 h 29689"/>
                <a:gd name="connsiteX1" fmla="*/ 35436 w 35436"/>
                <a:gd name="connsiteY1" fmla="*/ 0 h 29689"/>
              </a:gdLst>
              <a:ahLst/>
              <a:cxnLst>
                <a:cxn ang="0">
                  <a:pos x="connsiteX0" y="connsiteY0"/>
                </a:cxn>
                <a:cxn ang="0">
                  <a:pos x="connsiteX1" y="connsiteY1"/>
                </a:cxn>
              </a:cxnLst>
              <a:rect l="l" t="t" r="r" b="b"/>
              <a:pathLst>
                <a:path w="35436" h="29689">
                  <a:moveTo>
                    <a:pt x="0" y="29690"/>
                  </a:moveTo>
                  <a:lnTo>
                    <a:pt x="35436" y="0"/>
                  </a:lnTo>
                </a:path>
              </a:pathLst>
            </a:custGeom>
            <a:ln w="9573" cap="flat">
              <a:solidFill>
                <a:srgbClr val="C8C8C9"/>
              </a:solidFill>
              <a:prstDash val="solid"/>
              <a:miter/>
            </a:ln>
          </p:spPr>
          <p:txBody>
            <a:bodyPr rtlCol="0" anchor="ctr"/>
            <a:lstStyle/>
            <a:p>
              <a:endParaRPr lang="zh-CN" altLang="en-US" sz="4400"/>
            </a:p>
          </p:txBody>
        </p:sp>
        <p:sp>
          <p:nvSpPr>
            <p:cNvPr id="319" name="任意多边形: 形状 4940">
              <a:extLst>
                <a:ext uri="{FF2B5EF4-FFF2-40B4-BE49-F238E27FC236}">
                  <a16:creationId xmlns:a16="http://schemas.microsoft.com/office/drawing/2014/main" id="{39541A0B-E766-5461-E0C7-2D2BAF98B065}"/>
                </a:ext>
              </a:extLst>
            </p:cNvPr>
            <p:cNvSpPr/>
            <p:nvPr/>
          </p:nvSpPr>
          <p:spPr>
            <a:xfrm>
              <a:off x="2519886" y="3339144"/>
              <a:ext cx="23943" cy="135998"/>
            </a:xfrm>
            <a:custGeom>
              <a:avLst/>
              <a:gdLst>
                <a:gd name="connsiteX0" fmla="*/ 23943 w 23943"/>
                <a:gd name="connsiteY0" fmla="*/ 135999 h 135998"/>
                <a:gd name="connsiteX1" fmla="*/ 0 w 23943"/>
                <a:gd name="connsiteY1" fmla="*/ 0 h 135998"/>
              </a:gdLst>
              <a:ahLst/>
              <a:cxnLst>
                <a:cxn ang="0">
                  <a:pos x="connsiteX0" y="connsiteY0"/>
                </a:cxn>
                <a:cxn ang="0">
                  <a:pos x="connsiteX1" y="connsiteY1"/>
                </a:cxn>
              </a:cxnLst>
              <a:rect l="l" t="t" r="r" b="b"/>
              <a:pathLst>
                <a:path w="23943" h="135998">
                  <a:moveTo>
                    <a:pt x="23943" y="135999"/>
                  </a:moveTo>
                  <a:lnTo>
                    <a:pt x="0" y="0"/>
                  </a:lnTo>
                </a:path>
              </a:pathLst>
            </a:custGeom>
            <a:ln w="9573" cap="flat">
              <a:solidFill>
                <a:srgbClr val="C8C8C9"/>
              </a:solidFill>
              <a:prstDash val="solid"/>
              <a:miter/>
            </a:ln>
          </p:spPr>
          <p:txBody>
            <a:bodyPr rtlCol="0" anchor="ctr"/>
            <a:lstStyle/>
            <a:p>
              <a:endParaRPr lang="zh-CN" altLang="en-US" sz="4400"/>
            </a:p>
          </p:txBody>
        </p:sp>
        <p:sp>
          <p:nvSpPr>
            <p:cNvPr id="320" name="任意多边形: 形状 4941">
              <a:extLst>
                <a:ext uri="{FF2B5EF4-FFF2-40B4-BE49-F238E27FC236}">
                  <a16:creationId xmlns:a16="http://schemas.microsoft.com/office/drawing/2014/main" id="{C538AC9D-E2AE-1DBE-BAC2-D79F5C16BCC4}"/>
                </a:ext>
              </a:extLst>
            </p:cNvPr>
            <p:cNvSpPr/>
            <p:nvPr/>
          </p:nvSpPr>
          <p:spPr>
            <a:xfrm>
              <a:off x="2519886" y="3339144"/>
              <a:ext cx="67999" cy="9577"/>
            </a:xfrm>
            <a:custGeom>
              <a:avLst/>
              <a:gdLst>
                <a:gd name="connsiteX0" fmla="*/ 0 w 67999"/>
                <a:gd name="connsiteY0" fmla="*/ 0 h 9577"/>
                <a:gd name="connsiteX1" fmla="*/ 67999 w 67999"/>
                <a:gd name="connsiteY1" fmla="*/ 0 h 9577"/>
              </a:gdLst>
              <a:ahLst/>
              <a:cxnLst>
                <a:cxn ang="0">
                  <a:pos x="connsiteX0" y="connsiteY0"/>
                </a:cxn>
                <a:cxn ang="0">
                  <a:pos x="connsiteX1" y="connsiteY1"/>
                </a:cxn>
              </a:cxnLst>
              <a:rect l="l" t="t" r="r" b="b"/>
              <a:pathLst>
                <a:path w="67999" h="9577">
                  <a:moveTo>
                    <a:pt x="0" y="0"/>
                  </a:moveTo>
                  <a:lnTo>
                    <a:pt x="67999" y="0"/>
                  </a:lnTo>
                </a:path>
              </a:pathLst>
            </a:custGeom>
            <a:ln w="9573" cap="flat">
              <a:solidFill>
                <a:srgbClr val="C8C8C9"/>
              </a:solidFill>
              <a:prstDash val="solid"/>
              <a:miter/>
            </a:ln>
          </p:spPr>
          <p:txBody>
            <a:bodyPr rtlCol="0" anchor="ctr"/>
            <a:lstStyle/>
            <a:p>
              <a:endParaRPr lang="zh-CN" altLang="en-US" sz="4400"/>
            </a:p>
          </p:txBody>
        </p:sp>
        <p:sp>
          <p:nvSpPr>
            <p:cNvPr id="321" name="任意多边形: 形状 4942">
              <a:extLst>
                <a:ext uri="{FF2B5EF4-FFF2-40B4-BE49-F238E27FC236}">
                  <a16:creationId xmlns:a16="http://schemas.microsoft.com/office/drawing/2014/main" id="{0BE72DA0-3788-4FB1-6963-0943A8E15C68}"/>
                </a:ext>
              </a:extLst>
            </p:cNvPr>
            <p:cNvSpPr/>
            <p:nvPr/>
          </p:nvSpPr>
          <p:spPr>
            <a:xfrm>
              <a:off x="2543829" y="3339144"/>
              <a:ext cx="44055" cy="135998"/>
            </a:xfrm>
            <a:custGeom>
              <a:avLst/>
              <a:gdLst>
                <a:gd name="connsiteX0" fmla="*/ 44056 w 44055"/>
                <a:gd name="connsiteY0" fmla="*/ 0 h 135998"/>
                <a:gd name="connsiteX1" fmla="*/ 0 w 44055"/>
                <a:gd name="connsiteY1" fmla="*/ 135999 h 135998"/>
              </a:gdLst>
              <a:ahLst/>
              <a:cxnLst>
                <a:cxn ang="0">
                  <a:pos x="connsiteX0" y="connsiteY0"/>
                </a:cxn>
                <a:cxn ang="0">
                  <a:pos x="connsiteX1" y="connsiteY1"/>
                </a:cxn>
              </a:cxnLst>
              <a:rect l="l" t="t" r="r" b="b"/>
              <a:pathLst>
                <a:path w="44055" h="135998">
                  <a:moveTo>
                    <a:pt x="44056" y="0"/>
                  </a:moveTo>
                  <a:lnTo>
                    <a:pt x="0" y="135999"/>
                  </a:lnTo>
                </a:path>
              </a:pathLst>
            </a:custGeom>
            <a:ln w="9573" cap="flat">
              <a:solidFill>
                <a:srgbClr val="C8C8C9"/>
              </a:solidFill>
              <a:prstDash val="solid"/>
              <a:miter/>
            </a:ln>
          </p:spPr>
          <p:txBody>
            <a:bodyPr rtlCol="0" anchor="ctr"/>
            <a:lstStyle/>
            <a:p>
              <a:endParaRPr lang="zh-CN" altLang="en-US" sz="4400"/>
            </a:p>
          </p:txBody>
        </p:sp>
        <p:sp>
          <p:nvSpPr>
            <p:cNvPr id="322" name="任意多边形: 形状 4943">
              <a:extLst>
                <a:ext uri="{FF2B5EF4-FFF2-40B4-BE49-F238E27FC236}">
                  <a16:creationId xmlns:a16="http://schemas.microsoft.com/office/drawing/2014/main" id="{8B9D3F3D-E2D2-C09D-60BD-853F579822C6}"/>
                </a:ext>
              </a:extLst>
            </p:cNvPr>
            <p:cNvSpPr/>
            <p:nvPr/>
          </p:nvSpPr>
          <p:spPr>
            <a:xfrm>
              <a:off x="2381014" y="3887928"/>
              <a:ext cx="4788" cy="52675"/>
            </a:xfrm>
            <a:custGeom>
              <a:avLst/>
              <a:gdLst>
                <a:gd name="connsiteX0" fmla="*/ 4789 w 4788"/>
                <a:gd name="connsiteY0" fmla="*/ 0 h 52675"/>
                <a:gd name="connsiteX1" fmla="*/ 0 w 4788"/>
                <a:gd name="connsiteY1" fmla="*/ 52676 h 52675"/>
              </a:gdLst>
              <a:ahLst/>
              <a:cxnLst>
                <a:cxn ang="0">
                  <a:pos x="connsiteX0" y="connsiteY0"/>
                </a:cxn>
                <a:cxn ang="0">
                  <a:pos x="connsiteX1" y="connsiteY1"/>
                </a:cxn>
              </a:cxnLst>
              <a:rect l="l" t="t" r="r" b="b"/>
              <a:pathLst>
                <a:path w="4788" h="52675">
                  <a:moveTo>
                    <a:pt x="4789" y="0"/>
                  </a:moveTo>
                  <a:lnTo>
                    <a:pt x="0" y="52676"/>
                  </a:lnTo>
                </a:path>
              </a:pathLst>
            </a:custGeom>
            <a:ln w="9573" cap="flat">
              <a:solidFill>
                <a:srgbClr val="C8C8C9"/>
              </a:solidFill>
              <a:prstDash val="solid"/>
              <a:miter/>
            </a:ln>
          </p:spPr>
          <p:txBody>
            <a:bodyPr rtlCol="0" anchor="ctr"/>
            <a:lstStyle/>
            <a:p>
              <a:endParaRPr lang="zh-CN" altLang="en-US" sz="4400"/>
            </a:p>
          </p:txBody>
        </p:sp>
        <p:sp>
          <p:nvSpPr>
            <p:cNvPr id="323" name="任意多边形: 形状 4944">
              <a:extLst>
                <a:ext uri="{FF2B5EF4-FFF2-40B4-BE49-F238E27FC236}">
                  <a16:creationId xmlns:a16="http://schemas.microsoft.com/office/drawing/2014/main" id="{C5809455-B0BB-6FD8-3190-5FB366D455FF}"/>
                </a:ext>
              </a:extLst>
            </p:cNvPr>
            <p:cNvSpPr/>
            <p:nvPr/>
          </p:nvSpPr>
          <p:spPr>
            <a:xfrm>
              <a:off x="2294818" y="3917618"/>
              <a:ext cx="86196" cy="22985"/>
            </a:xfrm>
            <a:custGeom>
              <a:avLst/>
              <a:gdLst>
                <a:gd name="connsiteX0" fmla="*/ 86196 w 86196"/>
                <a:gd name="connsiteY0" fmla="*/ 22986 h 22985"/>
                <a:gd name="connsiteX1" fmla="*/ 0 w 86196"/>
                <a:gd name="connsiteY1" fmla="*/ 0 h 22985"/>
              </a:gdLst>
              <a:ahLst/>
              <a:cxnLst>
                <a:cxn ang="0">
                  <a:pos x="connsiteX0" y="connsiteY0"/>
                </a:cxn>
                <a:cxn ang="0">
                  <a:pos x="connsiteX1" y="connsiteY1"/>
                </a:cxn>
              </a:cxnLst>
              <a:rect l="l" t="t" r="r" b="b"/>
              <a:pathLst>
                <a:path w="86196" h="22985">
                  <a:moveTo>
                    <a:pt x="86196"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324" name="任意多边形: 形状 4945">
              <a:extLst>
                <a:ext uri="{FF2B5EF4-FFF2-40B4-BE49-F238E27FC236}">
                  <a16:creationId xmlns:a16="http://schemas.microsoft.com/office/drawing/2014/main" id="{433B8D6C-F055-0E81-8E1B-BEEB2B4B7E64}"/>
                </a:ext>
              </a:extLst>
            </p:cNvPr>
            <p:cNvSpPr/>
            <p:nvPr/>
          </p:nvSpPr>
          <p:spPr>
            <a:xfrm>
              <a:off x="2294818" y="3887928"/>
              <a:ext cx="90985" cy="29689"/>
            </a:xfrm>
            <a:custGeom>
              <a:avLst/>
              <a:gdLst>
                <a:gd name="connsiteX0" fmla="*/ 0 w 90985"/>
                <a:gd name="connsiteY0" fmla="*/ 29690 h 29689"/>
                <a:gd name="connsiteX1" fmla="*/ 90985 w 90985"/>
                <a:gd name="connsiteY1" fmla="*/ 0 h 29689"/>
              </a:gdLst>
              <a:ahLst/>
              <a:cxnLst>
                <a:cxn ang="0">
                  <a:pos x="connsiteX0" y="connsiteY0"/>
                </a:cxn>
                <a:cxn ang="0">
                  <a:pos x="connsiteX1" y="connsiteY1"/>
                </a:cxn>
              </a:cxnLst>
              <a:rect l="l" t="t" r="r" b="b"/>
              <a:pathLst>
                <a:path w="90985" h="29689">
                  <a:moveTo>
                    <a:pt x="0" y="29690"/>
                  </a:moveTo>
                  <a:lnTo>
                    <a:pt x="90985" y="0"/>
                  </a:lnTo>
                </a:path>
              </a:pathLst>
            </a:custGeom>
            <a:ln w="9573" cap="flat">
              <a:solidFill>
                <a:srgbClr val="C8C8C9"/>
              </a:solidFill>
              <a:prstDash val="solid"/>
              <a:miter/>
            </a:ln>
          </p:spPr>
          <p:txBody>
            <a:bodyPr rtlCol="0" anchor="ctr"/>
            <a:lstStyle/>
            <a:p>
              <a:endParaRPr lang="zh-CN" altLang="en-US" sz="4400"/>
            </a:p>
          </p:txBody>
        </p:sp>
        <p:sp>
          <p:nvSpPr>
            <p:cNvPr id="325" name="任意多边形: 形状 4946">
              <a:extLst>
                <a:ext uri="{FF2B5EF4-FFF2-40B4-BE49-F238E27FC236}">
                  <a16:creationId xmlns:a16="http://schemas.microsoft.com/office/drawing/2014/main" id="{58D42FFD-0393-09AA-3DD0-4CB3C2375F76}"/>
                </a:ext>
              </a:extLst>
            </p:cNvPr>
            <p:cNvSpPr/>
            <p:nvPr/>
          </p:nvSpPr>
          <p:spPr>
            <a:xfrm>
              <a:off x="2456675" y="4105335"/>
              <a:ext cx="74703" cy="95773"/>
            </a:xfrm>
            <a:custGeom>
              <a:avLst/>
              <a:gdLst>
                <a:gd name="connsiteX0" fmla="*/ 0 w 74703"/>
                <a:gd name="connsiteY0" fmla="*/ 95774 h 95773"/>
                <a:gd name="connsiteX1" fmla="*/ 74704 w 74703"/>
                <a:gd name="connsiteY1" fmla="*/ 0 h 95773"/>
              </a:gdLst>
              <a:ahLst/>
              <a:cxnLst>
                <a:cxn ang="0">
                  <a:pos x="connsiteX0" y="connsiteY0"/>
                </a:cxn>
                <a:cxn ang="0">
                  <a:pos x="connsiteX1" y="connsiteY1"/>
                </a:cxn>
              </a:cxnLst>
              <a:rect l="l" t="t" r="r" b="b"/>
              <a:pathLst>
                <a:path w="74703" h="95773">
                  <a:moveTo>
                    <a:pt x="0" y="95774"/>
                  </a:moveTo>
                  <a:lnTo>
                    <a:pt x="74704" y="0"/>
                  </a:lnTo>
                </a:path>
              </a:pathLst>
            </a:custGeom>
            <a:ln w="9573" cap="flat">
              <a:solidFill>
                <a:srgbClr val="C8C8C9"/>
              </a:solidFill>
              <a:prstDash val="solid"/>
              <a:miter/>
            </a:ln>
          </p:spPr>
          <p:txBody>
            <a:bodyPr rtlCol="0" anchor="ctr"/>
            <a:lstStyle/>
            <a:p>
              <a:endParaRPr lang="zh-CN" altLang="en-US" sz="4400"/>
            </a:p>
          </p:txBody>
        </p:sp>
        <p:sp>
          <p:nvSpPr>
            <p:cNvPr id="326" name="任意多边形: 形状 4947">
              <a:extLst>
                <a:ext uri="{FF2B5EF4-FFF2-40B4-BE49-F238E27FC236}">
                  <a16:creationId xmlns:a16="http://schemas.microsoft.com/office/drawing/2014/main" id="{E94AAF41-9DA5-94AF-1B99-2D9C93A8E24F}"/>
                </a:ext>
              </a:extLst>
            </p:cNvPr>
            <p:cNvSpPr/>
            <p:nvPr/>
          </p:nvSpPr>
          <p:spPr>
            <a:xfrm>
              <a:off x="2531379" y="4105335"/>
              <a:ext cx="51717" cy="107266"/>
            </a:xfrm>
            <a:custGeom>
              <a:avLst/>
              <a:gdLst>
                <a:gd name="connsiteX0" fmla="*/ 0 w 51717"/>
                <a:gd name="connsiteY0" fmla="*/ 0 h 107266"/>
                <a:gd name="connsiteX1" fmla="*/ 51718 w 51717"/>
                <a:gd name="connsiteY1" fmla="*/ 107267 h 107266"/>
              </a:gdLst>
              <a:ahLst/>
              <a:cxnLst>
                <a:cxn ang="0">
                  <a:pos x="connsiteX0" y="connsiteY0"/>
                </a:cxn>
                <a:cxn ang="0">
                  <a:pos x="connsiteX1" y="connsiteY1"/>
                </a:cxn>
              </a:cxnLst>
              <a:rect l="l" t="t" r="r" b="b"/>
              <a:pathLst>
                <a:path w="51717" h="107266">
                  <a:moveTo>
                    <a:pt x="0" y="0"/>
                  </a:moveTo>
                  <a:lnTo>
                    <a:pt x="51718" y="107267"/>
                  </a:lnTo>
                </a:path>
              </a:pathLst>
            </a:custGeom>
            <a:ln w="9573" cap="flat">
              <a:solidFill>
                <a:srgbClr val="C8C8C9"/>
              </a:solidFill>
              <a:prstDash val="solid"/>
              <a:miter/>
            </a:ln>
          </p:spPr>
          <p:txBody>
            <a:bodyPr rtlCol="0" anchor="ctr"/>
            <a:lstStyle/>
            <a:p>
              <a:endParaRPr lang="zh-CN" altLang="en-US" sz="4400"/>
            </a:p>
          </p:txBody>
        </p:sp>
        <p:sp>
          <p:nvSpPr>
            <p:cNvPr id="327" name="任意多边形: 形状 4948">
              <a:extLst>
                <a:ext uri="{FF2B5EF4-FFF2-40B4-BE49-F238E27FC236}">
                  <a16:creationId xmlns:a16="http://schemas.microsoft.com/office/drawing/2014/main" id="{44118BCE-F388-5A7F-7224-B07A0C186187}"/>
                </a:ext>
              </a:extLst>
            </p:cNvPr>
            <p:cNvSpPr/>
            <p:nvPr/>
          </p:nvSpPr>
          <p:spPr>
            <a:xfrm>
              <a:off x="2456675" y="4201108"/>
              <a:ext cx="126421" cy="11492"/>
            </a:xfrm>
            <a:custGeom>
              <a:avLst/>
              <a:gdLst>
                <a:gd name="connsiteX0" fmla="*/ 126421 w 126421"/>
                <a:gd name="connsiteY0" fmla="*/ 11493 h 11492"/>
                <a:gd name="connsiteX1" fmla="*/ 0 w 126421"/>
                <a:gd name="connsiteY1" fmla="*/ 0 h 11492"/>
              </a:gdLst>
              <a:ahLst/>
              <a:cxnLst>
                <a:cxn ang="0">
                  <a:pos x="connsiteX0" y="connsiteY0"/>
                </a:cxn>
                <a:cxn ang="0">
                  <a:pos x="connsiteX1" y="connsiteY1"/>
                </a:cxn>
              </a:cxnLst>
              <a:rect l="l" t="t" r="r" b="b"/>
              <a:pathLst>
                <a:path w="126421" h="11492">
                  <a:moveTo>
                    <a:pt x="126421" y="11493"/>
                  </a:moveTo>
                  <a:lnTo>
                    <a:pt x="0" y="0"/>
                  </a:lnTo>
                </a:path>
              </a:pathLst>
            </a:custGeom>
            <a:ln w="9573" cap="flat">
              <a:solidFill>
                <a:srgbClr val="C8C8C9"/>
              </a:solidFill>
              <a:prstDash val="solid"/>
              <a:miter/>
            </a:ln>
          </p:spPr>
          <p:txBody>
            <a:bodyPr rtlCol="0" anchor="ctr"/>
            <a:lstStyle/>
            <a:p>
              <a:endParaRPr lang="zh-CN" altLang="en-US" sz="4400"/>
            </a:p>
          </p:txBody>
        </p:sp>
        <p:sp>
          <p:nvSpPr>
            <p:cNvPr id="328" name="任意多边形: 形状 4949">
              <a:extLst>
                <a:ext uri="{FF2B5EF4-FFF2-40B4-BE49-F238E27FC236}">
                  <a16:creationId xmlns:a16="http://schemas.microsoft.com/office/drawing/2014/main" id="{619CBBDE-CBC0-F96F-A718-B2D22E8F5845}"/>
                </a:ext>
              </a:extLst>
            </p:cNvPr>
            <p:cNvSpPr/>
            <p:nvPr/>
          </p:nvSpPr>
          <p:spPr>
            <a:xfrm>
              <a:off x="2437521" y="3439707"/>
              <a:ext cx="106308" cy="35436"/>
            </a:xfrm>
            <a:custGeom>
              <a:avLst/>
              <a:gdLst>
                <a:gd name="connsiteX0" fmla="*/ 106309 w 106308"/>
                <a:gd name="connsiteY0" fmla="*/ 35436 h 35436"/>
                <a:gd name="connsiteX1" fmla="*/ 0 w 106308"/>
                <a:gd name="connsiteY1" fmla="*/ 0 h 35436"/>
              </a:gdLst>
              <a:ahLst/>
              <a:cxnLst>
                <a:cxn ang="0">
                  <a:pos x="connsiteX0" y="connsiteY0"/>
                </a:cxn>
                <a:cxn ang="0">
                  <a:pos x="connsiteX1" y="connsiteY1"/>
                </a:cxn>
              </a:cxnLst>
              <a:rect l="l" t="t" r="r" b="b"/>
              <a:pathLst>
                <a:path w="106308" h="35436">
                  <a:moveTo>
                    <a:pt x="106309"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329" name="任意多边形: 形状 4950">
              <a:extLst>
                <a:ext uri="{FF2B5EF4-FFF2-40B4-BE49-F238E27FC236}">
                  <a16:creationId xmlns:a16="http://schemas.microsoft.com/office/drawing/2014/main" id="{70D42B6C-3958-CA37-8D36-0F7CAC374114}"/>
                </a:ext>
              </a:extLst>
            </p:cNvPr>
            <p:cNvSpPr/>
            <p:nvPr/>
          </p:nvSpPr>
          <p:spPr>
            <a:xfrm>
              <a:off x="2437521" y="3403313"/>
              <a:ext cx="20112" cy="36394"/>
            </a:xfrm>
            <a:custGeom>
              <a:avLst/>
              <a:gdLst>
                <a:gd name="connsiteX0" fmla="*/ 0 w 20112"/>
                <a:gd name="connsiteY0" fmla="*/ 36394 h 36394"/>
                <a:gd name="connsiteX1" fmla="*/ 20112 w 20112"/>
                <a:gd name="connsiteY1" fmla="*/ 0 h 36394"/>
              </a:gdLst>
              <a:ahLst/>
              <a:cxnLst>
                <a:cxn ang="0">
                  <a:pos x="connsiteX0" y="connsiteY0"/>
                </a:cxn>
                <a:cxn ang="0">
                  <a:pos x="connsiteX1" y="connsiteY1"/>
                </a:cxn>
              </a:cxnLst>
              <a:rect l="l" t="t" r="r" b="b"/>
              <a:pathLst>
                <a:path w="20112" h="36394">
                  <a:moveTo>
                    <a:pt x="0" y="36394"/>
                  </a:moveTo>
                  <a:lnTo>
                    <a:pt x="20112" y="0"/>
                  </a:lnTo>
                </a:path>
              </a:pathLst>
            </a:custGeom>
            <a:ln w="9573" cap="flat">
              <a:solidFill>
                <a:srgbClr val="C8C8C9"/>
              </a:solidFill>
              <a:prstDash val="solid"/>
              <a:miter/>
            </a:ln>
          </p:spPr>
          <p:txBody>
            <a:bodyPr rtlCol="0" anchor="ctr"/>
            <a:lstStyle/>
            <a:p>
              <a:endParaRPr lang="zh-CN" altLang="en-US" sz="4400"/>
            </a:p>
          </p:txBody>
        </p:sp>
        <p:sp>
          <p:nvSpPr>
            <p:cNvPr id="330" name="任意多边形: 形状 4951">
              <a:extLst>
                <a:ext uri="{FF2B5EF4-FFF2-40B4-BE49-F238E27FC236}">
                  <a16:creationId xmlns:a16="http://schemas.microsoft.com/office/drawing/2014/main" id="{EF43247D-FD0D-71D6-15B7-EEB4A2BD9471}"/>
                </a:ext>
              </a:extLst>
            </p:cNvPr>
            <p:cNvSpPr/>
            <p:nvPr/>
          </p:nvSpPr>
          <p:spPr>
            <a:xfrm>
              <a:off x="2457633" y="3403313"/>
              <a:ext cx="86196" cy="71830"/>
            </a:xfrm>
            <a:custGeom>
              <a:avLst/>
              <a:gdLst>
                <a:gd name="connsiteX0" fmla="*/ 0 w 86196"/>
                <a:gd name="connsiteY0" fmla="*/ 0 h 71830"/>
                <a:gd name="connsiteX1" fmla="*/ 86196 w 86196"/>
                <a:gd name="connsiteY1" fmla="*/ 71830 h 71830"/>
              </a:gdLst>
              <a:ahLst/>
              <a:cxnLst>
                <a:cxn ang="0">
                  <a:pos x="connsiteX0" y="connsiteY0"/>
                </a:cxn>
                <a:cxn ang="0">
                  <a:pos x="connsiteX1" y="connsiteY1"/>
                </a:cxn>
              </a:cxnLst>
              <a:rect l="l" t="t" r="r" b="b"/>
              <a:pathLst>
                <a:path w="86196" h="71830">
                  <a:moveTo>
                    <a:pt x="0" y="0"/>
                  </a:moveTo>
                  <a:lnTo>
                    <a:pt x="86196" y="71830"/>
                  </a:lnTo>
                </a:path>
              </a:pathLst>
            </a:custGeom>
            <a:ln w="9573" cap="flat">
              <a:solidFill>
                <a:srgbClr val="C8C8C9"/>
              </a:solidFill>
              <a:prstDash val="solid"/>
              <a:miter/>
            </a:ln>
          </p:spPr>
          <p:txBody>
            <a:bodyPr rtlCol="0" anchor="ctr"/>
            <a:lstStyle/>
            <a:p>
              <a:endParaRPr lang="zh-CN" altLang="en-US" sz="4400"/>
            </a:p>
          </p:txBody>
        </p:sp>
        <p:sp>
          <p:nvSpPr>
            <p:cNvPr id="331" name="任意多边形: 形状 4952">
              <a:extLst>
                <a:ext uri="{FF2B5EF4-FFF2-40B4-BE49-F238E27FC236}">
                  <a16:creationId xmlns:a16="http://schemas.microsoft.com/office/drawing/2014/main" id="{70FC2AD1-64E9-82FE-90EC-49DD2C14CFB8}"/>
                </a:ext>
              </a:extLst>
            </p:cNvPr>
            <p:cNvSpPr/>
            <p:nvPr/>
          </p:nvSpPr>
          <p:spPr>
            <a:xfrm>
              <a:off x="2437521" y="3439707"/>
              <a:ext cx="106308" cy="35436"/>
            </a:xfrm>
            <a:custGeom>
              <a:avLst/>
              <a:gdLst>
                <a:gd name="connsiteX0" fmla="*/ 0 w 106308"/>
                <a:gd name="connsiteY0" fmla="*/ 0 h 35436"/>
                <a:gd name="connsiteX1" fmla="*/ 106309 w 106308"/>
                <a:gd name="connsiteY1" fmla="*/ 35436 h 35436"/>
              </a:gdLst>
              <a:ahLst/>
              <a:cxnLst>
                <a:cxn ang="0">
                  <a:pos x="connsiteX0" y="connsiteY0"/>
                </a:cxn>
                <a:cxn ang="0">
                  <a:pos x="connsiteX1" y="connsiteY1"/>
                </a:cxn>
              </a:cxnLst>
              <a:rect l="l" t="t" r="r" b="b"/>
              <a:pathLst>
                <a:path w="106308" h="35436">
                  <a:moveTo>
                    <a:pt x="0" y="0"/>
                  </a:moveTo>
                  <a:lnTo>
                    <a:pt x="106309" y="35436"/>
                  </a:lnTo>
                </a:path>
              </a:pathLst>
            </a:custGeom>
            <a:ln w="9573" cap="flat">
              <a:solidFill>
                <a:srgbClr val="C8C8C9"/>
              </a:solidFill>
              <a:prstDash val="solid"/>
              <a:miter/>
            </a:ln>
          </p:spPr>
          <p:txBody>
            <a:bodyPr rtlCol="0" anchor="ctr"/>
            <a:lstStyle/>
            <a:p>
              <a:endParaRPr lang="zh-CN" altLang="en-US" sz="4400"/>
            </a:p>
          </p:txBody>
        </p:sp>
        <p:sp>
          <p:nvSpPr>
            <p:cNvPr id="332" name="任意多边形: 形状 4953">
              <a:extLst>
                <a:ext uri="{FF2B5EF4-FFF2-40B4-BE49-F238E27FC236}">
                  <a16:creationId xmlns:a16="http://schemas.microsoft.com/office/drawing/2014/main" id="{49F25919-1554-8A72-A19E-F6D3725F60A6}"/>
                </a:ext>
              </a:extLst>
            </p:cNvPr>
            <p:cNvSpPr/>
            <p:nvPr/>
          </p:nvSpPr>
          <p:spPr>
            <a:xfrm>
              <a:off x="2420281" y="3475143"/>
              <a:ext cx="123548" cy="7661"/>
            </a:xfrm>
            <a:custGeom>
              <a:avLst/>
              <a:gdLst>
                <a:gd name="connsiteX0" fmla="*/ 123548 w 123548"/>
                <a:gd name="connsiteY0" fmla="*/ 0 h 7661"/>
                <a:gd name="connsiteX1" fmla="*/ 0 w 123548"/>
                <a:gd name="connsiteY1" fmla="*/ 7662 h 7661"/>
              </a:gdLst>
              <a:ahLst/>
              <a:cxnLst>
                <a:cxn ang="0">
                  <a:pos x="connsiteX0" y="connsiteY0"/>
                </a:cxn>
                <a:cxn ang="0">
                  <a:pos x="connsiteX1" y="connsiteY1"/>
                </a:cxn>
              </a:cxnLst>
              <a:rect l="l" t="t" r="r" b="b"/>
              <a:pathLst>
                <a:path w="123548" h="7661">
                  <a:moveTo>
                    <a:pt x="123548"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333" name="任意多边形: 形状 4954">
              <a:extLst>
                <a:ext uri="{FF2B5EF4-FFF2-40B4-BE49-F238E27FC236}">
                  <a16:creationId xmlns:a16="http://schemas.microsoft.com/office/drawing/2014/main" id="{3DCB153D-CAC7-A74E-6B80-1120B618226B}"/>
                </a:ext>
              </a:extLst>
            </p:cNvPr>
            <p:cNvSpPr/>
            <p:nvPr/>
          </p:nvSpPr>
          <p:spPr>
            <a:xfrm>
              <a:off x="2420281" y="3439707"/>
              <a:ext cx="17239" cy="43098"/>
            </a:xfrm>
            <a:custGeom>
              <a:avLst/>
              <a:gdLst>
                <a:gd name="connsiteX0" fmla="*/ 0 w 17239"/>
                <a:gd name="connsiteY0" fmla="*/ 43098 h 43098"/>
                <a:gd name="connsiteX1" fmla="*/ 17239 w 17239"/>
                <a:gd name="connsiteY1" fmla="*/ 0 h 43098"/>
              </a:gdLst>
              <a:ahLst/>
              <a:cxnLst>
                <a:cxn ang="0">
                  <a:pos x="connsiteX0" y="connsiteY0"/>
                </a:cxn>
                <a:cxn ang="0">
                  <a:pos x="connsiteX1" y="connsiteY1"/>
                </a:cxn>
              </a:cxnLst>
              <a:rect l="l" t="t" r="r" b="b"/>
              <a:pathLst>
                <a:path w="17239" h="43098">
                  <a:moveTo>
                    <a:pt x="0" y="43098"/>
                  </a:moveTo>
                  <a:lnTo>
                    <a:pt x="17239" y="0"/>
                  </a:lnTo>
                </a:path>
              </a:pathLst>
            </a:custGeom>
            <a:ln w="9573" cap="flat">
              <a:solidFill>
                <a:srgbClr val="C8C8C9"/>
              </a:solidFill>
              <a:prstDash val="solid"/>
              <a:miter/>
            </a:ln>
          </p:spPr>
          <p:txBody>
            <a:bodyPr rtlCol="0" anchor="ctr"/>
            <a:lstStyle/>
            <a:p>
              <a:endParaRPr lang="zh-CN" altLang="en-US" sz="4400"/>
            </a:p>
          </p:txBody>
        </p:sp>
        <p:sp>
          <p:nvSpPr>
            <p:cNvPr id="334" name="任意多边形: 形状 4955">
              <a:extLst>
                <a:ext uri="{FF2B5EF4-FFF2-40B4-BE49-F238E27FC236}">
                  <a16:creationId xmlns:a16="http://schemas.microsoft.com/office/drawing/2014/main" id="{E6E04A59-3ABA-1BC7-8732-FB809A7372F4}"/>
                </a:ext>
              </a:extLst>
            </p:cNvPr>
            <p:cNvSpPr/>
            <p:nvPr/>
          </p:nvSpPr>
          <p:spPr>
            <a:xfrm>
              <a:off x="2381014" y="3940604"/>
              <a:ext cx="3830" cy="51717"/>
            </a:xfrm>
            <a:custGeom>
              <a:avLst/>
              <a:gdLst>
                <a:gd name="connsiteX0" fmla="*/ 0 w 3830"/>
                <a:gd name="connsiteY0" fmla="*/ 0 h 51717"/>
                <a:gd name="connsiteX1" fmla="*/ 3831 w 3830"/>
                <a:gd name="connsiteY1" fmla="*/ 51718 h 51717"/>
              </a:gdLst>
              <a:ahLst/>
              <a:cxnLst>
                <a:cxn ang="0">
                  <a:pos x="connsiteX0" y="connsiteY0"/>
                </a:cxn>
                <a:cxn ang="0">
                  <a:pos x="connsiteX1" y="connsiteY1"/>
                </a:cxn>
              </a:cxnLst>
              <a:rect l="l" t="t" r="r" b="b"/>
              <a:pathLst>
                <a:path w="3830" h="51717">
                  <a:moveTo>
                    <a:pt x="0" y="0"/>
                  </a:moveTo>
                  <a:lnTo>
                    <a:pt x="3831" y="51718"/>
                  </a:lnTo>
                </a:path>
              </a:pathLst>
            </a:custGeom>
            <a:ln w="9573" cap="flat">
              <a:solidFill>
                <a:srgbClr val="C8C8C9"/>
              </a:solidFill>
              <a:prstDash val="solid"/>
              <a:miter/>
            </a:ln>
          </p:spPr>
          <p:txBody>
            <a:bodyPr rtlCol="0" anchor="ctr"/>
            <a:lstStyle/>
            <a:p>
              <a:endParaRPr lang="zh-CN" altLang="en-US" sz="4400"/>
            </a:p>
          </p:txBody>
        </p:sp>
        <p:sp>
          <p:nvSpPr>
            <p:cNvPr id="335" name="任意多边形: 形状 4956">
              <a:extLst>
                <a:ext uri="{FF2B5EF4-FFF2-40B4-BE49-F238E27FC236}">
                  <a16:creationId xmlns:a16="http://schemas.microsoft.com/office/drawing/2014/main" id="{C5A1D616-DF8E-43C3-2920-39ED3B4AFA2F}"/>
                </a:ext>
              </a:extLst>
            </p:cNvPr>
            <p:cNvSpPr/>
            <p:nvPr/>
          </p:nvSpPr>
          <p:spPr>
            <a:xfrm>
              <a:off x="2294818" y="3917618"/>
              <a:ext cx="90027" cy="74703"/>
            </a:xfrm>
            <a:custGeom>
              <a:avLst/>
              <a:gdLst>
                <a:gd name="connsiteX0" fmla="*/ 90027 w 90027"/>
                <a:gd name="connsiteY0" fmla="*/ 74703 h 74703"/>
                <a:gd name="connsiteX1" fmla="*/ 0 w 90027"/>
                <a:gd name="connsiteY1" fmla="*/ 0 h 74703"/>
              </a:gdLst>
              <a:ahLst/>
              <a:cxnLst>
                <a:cxn ang="0">
                  <a:pos x="connsiteX0" y="connsiteY0"/>
                </a:cxn>
                <a:cxn ang="0">
                  <a:pos x="connsiteX1" y="connsiteY1"/>
                </a:cxn>
              </a:cxnLst>
              <a:rect l="l" t="t" r="r" b="b"/>
              <a:pathLst>
                <a:path w="90027" h="74703">
                  <a:moveTo>
                    <a:pt x="90027" y="74703"/>
                  </a:moveTo>
                  <a:lnTo>
                    <a:pt x="0" y="0"/>
                  </a:lnTo>
                </a:path>
              </a:pathLst>
            </a:custGeom>
            <a:ln w="9573" cap="flat">
              <a:solidFill>
                <a:srgbClr val="C8C8C9"/>
              </a:solidFill>
              <a:prstDash val="solid"/>
              <a:miter/>
            </a:ln>
          </p:spPr>
          <p:txBody>
            <a:bodyPr rtlCol="0" anchor="ctr"/>
            <a:lstStyle/>
            <a:p>
              <a:endParaRPr lang="zh-CN" altLang="en-US" sz="4400"/>
            </a:p>
          </p:txBody>
        </p:sp>
        <p:sp>
          <p:nvSpPr>
            <p:cNvPr id="336" name="任意多边形: 形状 4957">
              <a:extLst>
                <a:ext uri="{FF2B5EF4-FFF2-40B4-BE49-F238E27FC236}">
                  <a16:creationId xmlns:a16="http://schemas.microsoft.com/office/drawing/2014/main" id="{2026AC0A-0765-CA9F-32DA-E3C58C38C3EF}"/>
                </a:ext>
              </a:extLst>
            </p:cNvPr>
            <p:cNvSpPr/>
            <p:nvPr/>
          </p:nvSpPr>
          <p:spPr>
            <a:xfrm>
              <a:off x="2294818" y="3917618"/>
              <a:ext cx="86196" cy="22985"/>
            </a:xfrm>
            <a:custGeom>
              <a:avLst/>
              <a:gdLst>
                <a:gd name="connsiteX0" fmla="*/ 0 w 86196"/>
                <a:gd name="connsiteY0" fmla="*/ 0 h 22985"/>
                <a:gd name="connsiteX1" fmla="*/ 86196 w 86196"/>
                <a:gd name="connsiteY1" fmla="*/ 22986 h 22985"/>
              </a:gdLst>
              <a:ahLst/>
              <a:cxnLst>
                <a:cxn ang="0">
                  <a:pos x="connsiteX0" y="connsiteY0"/>
                </a:cxn>
                <a:cxn ang="0">
                  <a:pos x="connsiteX1" y="connsiteY1"/>
                </a:cxn>
              </a:cxnLst>
              <a:rect l="l" t="t" r="r" b="b"/>
              <a:pathLst>
                <a:path w="86196" h="22985">
                  <a:moveTo>
                    <a:pt x="0" y="0"/>
                  </a:moveTo>
                  <a:lnTo>
                    <a:pt x="86196" y="22986"/>
                  </a:lnTo>
                </a:path>
              </a:pathLst>
            </a:custGeom>
            <a:ln w="9573" cap="flat">
              <a:solidFill>
                <a:srgbClr val="C8C8C9"/>
              </a:solidFill>
              <a:prstDash val="solid"/>
              <a:miter/>
            </a:ln>
          </p:spPr>
          <p:txBody>
            <a:bodyPr rtlCol="0" anchor="ctr"/>
            <a:lstStyle/>
            <a:p>
              <a:endParaRPr lang="zh-CN" altLang="en-US" sz="4400"/>
            </a:p>
          </p:txBody>
        </p:sp>
        <p:sp>
          <p:nvSpPr>
            <p:cNvPr id="337" name="任意多边形: 形状 4958">
              <a:extLst>
                <a:ext uri="{FF2B5EF4-FFF2-40B4-BE49-F238E27FC236}">
                  <a16:creationId xmlns:a16="http://schemas.microsoft.com/office/drawing/2014/main" id="{AB467C7D-D9AD-F0EB-B936-1932C37E571A}"/>
                </a:ext>
              </a:extLst>
            </p:cNvPr>
            <p:cNvSpPr/>
            <p:nvPr/>
          </p:nvSpPr>
          <p:spPr>
            <a:xfrm>
              <a:off x="2381014" y="3940604"/>
              <a:ext cx="3830" cy="51717"/>
            </a:xfrm>
            <a:custGeom>
              <a:avLst/>
              <a:gdLst>
                <a:gd name="connsiteX0" fmla="*/ 3831 w 3830"/>
                <a:gd name="connsiteY0" fmla="*/ 51718 h 51717"/>
                <a:gd name="connsiteX1" fmla="*/ 0 w 3830"/>
                <a:gd name="connsiteY1" fmla="*/ 0 h 51717"/>
              </a:gdLst>
              <a:ahLst/>
              <a:cxnLst>
                <a:cxn ang="0">
                  <a:pos x="connsiteX0" y="connsiteY0"/>
                </a:cxn>
                <a:cxn ang="0">
                  <a:pos x="connsiteX1" y="connsiteY1"/>
                </a:cxn>
              </a:cxnLst>
              <a:rect l="l" t="t" r="r" b="b"/>
              <a:pathLst>
                <a:path w="3830" h="51717">
                  <a:moveTo>
                    <a:pt x="3831" y="51718"/>
                  </a:moveTo>
                  <a:lnTo>
                    <a:pt x="0" y="0"/>
                  </a:lnTo>
                </a:path>
              </a:pathLst>
            </a:custGeom>
            <a:ln w="9573" cap="flat">
              <a:solidFill>
                <a:srgbClr val="C8C8C9"/>
              </a:solidFill>
              <a:prstDash val="solid"/>
              <a:miter/>
            </a:ln>
          </p:spPr>
          <p:txBody>
            <a:bodyPr rtlCol="0" anchor="ctr"/>
            <a:lstStyle/>
            <a:p>
              <a:endParaRPr lang="zh-CN" altLang="en-US" sz="4400"/>
            </a:p>
          </p:txBody>
        </p:sp>
        <p:sp>
          <p:nvSpPr>
            <p:cNvPr id="338" name="任意多边形: 形状 4959">
              <a:extLst>
                <a:ext uri="{FF2B5EF4-FFF2-40B4-BE49-F238E27FC236}">
                  <a16:creationId xmlns:a16="http://schemas.microsoft.com/office/drawing/2014/main" id="{6C9F694A-DB39-69A1-C33C-EF89CC25AE94}"/>
                </a:ext>
              </a:extLst>
            </p:cNvPr>
            <p:cNvSpPr/>
            <p:nvPr/>
          </p:nvSpPr>
          <p:spPr>
            <a:xfrm>
              <a:off x="2381014" y="3940604"/>
              <a:ext cx="110139" cy="52675"/>
            </a:xfrm>
            <a:custGeom>
              <a:avLst/>
              <a:gdLst>
                <a:gd name="connsiteX0" fmla="*/ 0 w 110139"/>
                <a:gd name="connsiteY0" fmla="*/ 0 h 52675"/>
                <a:gd name="connsiteX1" fmla="*/ 110140 w 110139"/>
                <a:gd name="connsiteY1" fmla="*/ 52676 h 52675"/>
              </a:gdLst>
              <a:ahLst/>
              <a:cxnLst>
                <a:cxn ang="0">
                  <a:pos x="connsiteX0" y="connsiteY0"/>
                </a:cxn>
                <a:cxn ang="0">
                  <a:pos x="connsiteX1" y="connsiteY1"/>
                </a:cxn>
              </a:cxnLst>
              <a:rect l="l" t="t" r="r" b="b"/>
              <a:pathLst>
                <a:path w="110139" h="52675">
                  <a:moveTo>
                    <a:pt x="0" y="0"/>
                  </a:moveTo>
                  <a:lnTo>
                    <a:pt x="110140" y="52676"/>
                  </a:lnTo>
                </a:path>
              </a:pathLst>
            </a:custGeom>
            <a:ln w="9573" cap="flat">
              <a:solidFill>
                <a:srgbClr val="C8C8C9"/>
              </a:solidFill>
              <a:prstDash val="solid"/>
              <a:miter/>
            </a:ln>
          </p:spPr>
          <p:txBody>
            <a:bodyPr rtlCol="0" anchor="ctr"/>
            <a:lstStyle/>
            <a:p>
              <a:endParaRPr lang="zh-CN" altLang="en-US" sz="4400"/>
            </a:p>
          </p:txBody>
        </p:sp>
        <p:sp>
          <p:nvSpPr>
            <p:cNvPr id="339" name="任意多边形: 形状 4960">
              <a:extLst>
                <a:ext uri="{FF2B5EF4-FFF2-40B4-BE49-F238E27FC236}">
                  <a16:creationId xmlns:a16="http://schemas.microsoft.com/office/drawing/2014/main" id="{1FF68A2C-0F1A-0686-FE54-ABFB3AE31FCC}"/>
                </a:ext>
              </a:extLst>
            </p:cNvPr>
            <p:cNvSpPr/>
            <p:nvPr/>
          </p:nvSpPr>
          <p:spPr>
            <a:xfrm>
              <a:off x="2384845" y="3992321"/>
              <a:ext cx="106308" cy="957"/>
            </a:xfrm>
            <a:custGeom>
              <a:avLst/>
              <a:gdLst>
                <a:gd name="connsiteX0" fmla="*/ 106309 w 106308"/>
                <a:gd name="connsiteY0" fmla="*/ 958 h 957"/>
                <a:gd name="connsiteX1" fmla="*/ 0 w 106308"/>
                <a:gd name="connsiteY1" fmla="*/ 0 h 957"/>
              </a:gdLst>
              <a:ahLst/>
              <a:cxnLst>
                <a:cxn ang="0">
                  <a:pos x="connsiteX0" y="connsiteY0"/>
                </a:cxn>
                <a:cxn ang="0">
                  <a:pos x="connsiteX1" y="connsiteY1"/>
                </a:cxn>
              </a:cxnLst>
              <a:rect l="l" t="t" r="r" b="b"/>
              <a:pathLst>
                <a:path w="106308" h="957">
                  <a:moveTo>
                    <a:pt x="106309" y="958"/>
                  </a:moveTo>
                  <a:lnTo>
                    <a:pt x="0" y="0"/>
                  </a:lnTo>
                </a:path>
              </a:pathLst>
            </a:custGeom>
            <a:ln w="9573" cap="flat">
              <a:solidFill>
                <a:srgbClr val="C8C8C9"/>
              </a:solidFill>
              <a:prstDash val="solid"/>
              <a:miter/>
            </a:ln>
          </p:spPr>
          <p:txBody>
            <a:bodyPr rtlCol="0" anchor="ctr"/>
            <a:lstStyle/>
            <a:p>
              <a:endParaRPr lang="zh-CN" altLang="en-US" sz="4400"/>
            </a:p>
          </p:txBody>
        </p:sp>
        <p:sp>
          <p:nvSpPr>
            <p:cNvPr id="340" name="任意多边形: 形状 4961">
              <a:extLst>
                <a:ext uri="{FF2B5EF4-FFF2-40B4-BE49-F238E27FC236}">
                  <a16:creationId xmlns:a16="http://schemas.microsoft.com/office/drawing/2014/main" id="{77BBA40F-080D-009A-3B0D-3D2EBC357D6C}"/>
                </a:ext>
              </a:extLst>
            </p:cNvPr>
            <p:cNvSpPr/>
            <p:nvPr/>
          </p:nvSpPr>
          <p:spPr>
            <a:xfrm>
              <a:off x="2487323" y="4212601"/>
              <a:ext cx="95773" cy="31605"/>
            </a:xfrm>
            <a:custGeom>
              <a:avLst/>
              <a:gdLst>
                <a:gd name="connsiteX0" fmla="*/ 0 w 95773"/>
                <a:gd name="connsiteY0" fmla="*/ 31605 h 31605"/>
                <a:gd name="connsiteX1" fmla="*/ 95774 w 95773"/>
                <a:gd name="connsiteY1" fmla="*/ 0 h 31605"/>
              </a:gdLst>
              <a:ahLst/>
              <a:cxnLst>
                <a:cxn ang="0">
                  <a:pos x="connsiteX0" y="connsiteY0"/>
                </a:cxn>
                <a:cxn ang="0">
                  <a:pos x="connsiteX1" y="connsiteY1"/>
                </a:cxn>
              </a:cxnLst>
              <a:rect l="l" t="t" r="r" b="b"/>
              <a:pathLst>
                <a:path w="95773" h="31605">
                  <a:moveTo>
                    <a:pt x="0" y="31605"/>
                  </a:moveTo>
                  <a:lnTo>
                    <a:pt x="95774" y="0"/>
                  </a:lnTo>
                </a:path>
              </a:pathLst>
            </a:custGeom>
            <a:ln w="9573" cap="flat">
              <a:solidFill>
                <a:srgbClr val="C8C8C9"/>
              </a:solidFill>
              <a:prstDash val="solid"/>
              <a:miter/>
            </a:ln>
          </p:spPr>
          <p:txBody>
            <a:bodyPr rtlCol="0" anchor="ctr"/>
            <a:lstStyle/>
            <a:p>
              <a:endParaRPr lang="zh-CN" altLang="en-US" sz="4400"/>
            </a:p>
          </p:txBody>
        </p:sp>
        <p:sp>
          <p:nvSpPr>
            <p:cNvPr id="341" name="任意多边形: 形状 4962">
              <a:extLst>
                <a:ext uri="{FF2B5EF4-FFF2-40B4-BE49-F238E27FC236}">
                  <a16:creationId xmlns:a16="http://schemas.microsoft.com/office/drawing/2014/main" id="{FC3D1CA6-98B1-F853-0282-B8EEB40A2E4D}"/>
                </a:ext>
              </a:extLst>
            </p:cNvPr>
            <p:cNvSpPr/>
            <p:nvPr/>
          </p:nvSpPr>
          <p:spPr>
            <a:xfrm>
              <a:off x="2517013" y="4212601"/>
              <a:ext cx="66083" cy="65126"/>
            </a:xfrm>
            <a:custGeom>
              <a:avLst/>
              <a:gdLst>
                <a:gd name="connsiteX0" fmla="*/ 66084 w 66083"/>
                <a:gd name="connsiteY0" fmla="*/ 0 h 65126"/>
                <a:gd name="connsiteX1" fmla="*/ 0 w 66083"/>
                <a:gd name="connsiteY1" fmla="*/ 65126 h 65126"/>
              </a:gdLst>
              <a:ahLst/>
              <a:cxnLst>
                <a:cxn ang="0">
                  <a:pos x="connsiteX0" y="connsiteY0"/>
                </a:cxn>
                <a:cxn ang="0">
                  <a:pos x="connsiteX1" y="connsiteY1"/>
                </a:cxn>
              </a:cxnLst>
              <a:rect l="l" t="t" r="r" b="b"/>
              <a:pathLst>
                <a:path w="66083" h="65126">
                  <a:moveTo>
                    <a:pt x="66084"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342" name="任意多边形: 形状 4963">
              <a:extLst>
                <a:ext uri="{FF2B5EF4-FFF2-40B4-BE49-F238E27FC236}">
                  <a16:creationId xmlns:a16="http://schemas.microsoft.com/office/drawing/2014/main" id="{0FCA74BA-B424-EAE5-B817-B4F4F86E1AF3}"/>
                </a:ext>
              </a:extLst>
            </p:cNvPr>
            <p:cNvSpPr/>
            <p:nvPr/>
          </p:nvSpPr>
          <p:spPr>
            <a:xfrm>
              <a:off x="2487323" y="4244206"/>
              <a:ext cx="29689" cy="33520"/>
            </a:xfrm>
            <a:custGeom>
              <a:avLst/>
              <a:gdLst>
                <a:gd name="connsiteX0" fmla="*/ 29690 w 29689"/>
                <a:gd name="connsiteY0" fmla="*/ 33521 h 33520"/>
                <a:gd name="connsiteX1" fmla="*/ 0 w 29689"/>
                <a:gd name="connsiteY1" fmla="*/ 0 h 33520"/>
              </a:gdLst>
              <a:ahLst/>
              <a:cxnLst>
                <a:cxn ang="0">
                  <a:pos x="connsiteX0" y="connsiteY0"/>
                </a:cxn>
                <a:cxn ang="0">
                  <a:pos x="connsiteX1" y="connsiteY1"/>
                </a:cxn>
              </a:cxnLst>
              <a:rect l="l" t="t" r="r" b="b"/>
              <a:pathLst>
                <a:path w="29689" h="33520">
                  <a:moveTo>
                    <a:pt x="29690"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343" name="任意多边形: 形状 4964">
              <a:extLst>
                <a:ext uri="{FF2B5EF4-FFF2-40B4-BE49-F238E27FC236}">
                  <a16:creationId xmlns:a16="http://schemas.microsoft.com/office/drawing/2014/main" id="{6DEE4AD0-0CD3-F374-5AAC-F2E361C91A2B}"/>
                </a:ext>
              </a:extLst>
            </p:cNvPr>
            <p:cNvSpPr/>
            <p:nvPr/>
          </p:nvSpPr>
          <p:spPr>
            <a:xfrm>
              <a:off x="2487323" y="4212601"/>
              <a:ext cx="95773" cy="31605"/>
            </a:xfrm>
            <a:custGeom>
              <a:avLst/>
              <a:gdLst>
                <a:gd name="connsiteX0" fmla="*/ 95774 w 95773"/>
                <a:gd name="connsiteY0" fmla="*/ 0 h 31605"/>
                <a:gd name="connsiteX1" fmla="*/ 0 w 95773"/>
                <a:gd name="connsiteY1" fmla="*/ 31605 h 31605"/>
              </a:gdLst>
              <a:ahLst/>
              <a:cxnLst>
                <a:cxn ang="0">
                  <a:pos x="connsiteX0" y="connsiteY0"/>
                </a:cxn>
                <a:cxn ang="0">
                  <a:pos x="connsiteX1" y="connsiteY1"/>
                </a:cxn>
              </a:cxnLst>
              <a:rect l="l" t="t" r="r" b="b"/>
              <a:pathLst>
                <a:path w="95773" h="31605">
                  <a:moveTo>
                    <a:pt x="95774"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344" name="任意多边形: 形状 4965">
              <a:extLst>
                <a:ext uri="{FF2B5EF4-FFF2-40B4-BE49-F238E27FC236}">
                  <a16:creationId xmlns:a16="http://schemas.microsoft.com/office/drawing/2014/main" id="{F520B9D5-826F-6CC3-FF04-888650CC6088}"/>
                </a:ext>
              </a:extLst>
            </p:cNvPr>
            <p:cNvSpPr/>
            <p:nvPr/>
          </p:nvSpPr>
          <p:spPr>
            <a:xfrm>
              <a:off x="2456675" y="4201108"/>
              <a:ext cx="30647" cy="43098"/>
            </a:xfrm>
            <a:custGeom>
              <a:avLst/>
              <a:gdLst>
                <a:gd name="connsiteX0" fmla="*/ 30648 w 30647"/>
                <a:gd name="connsiteY0" fmla="*/ 43098 h 43098"/>
                <a:gd name="connsiteX1" fmla="*/ 0 w 30647"/>
                <a:gd name="connsiteY1" fmla="*/ 0 h 43098"/>
              </a:gdLst>
              <a:ahLst/>
              <a:cxnLst>
                <a:cxn ang="0">
                  <a:pos x="connsiteX0" y="connsiteY0"/>
                </a:cxn>
                <a:cxn ang="0">
                  <a:pos x="connsiteX1" y="connsiteY1"/>
                </a:cxn>
              </a:cxnLst>
              <a:rect l="l" t="t" r="r" b="b"/>
              <a:pathLst>
                <a:path w="30647" h="43098">
                  <a:moveTo>
                    <a:pt x="30648" y="43098"/>
                  </a:moveTo>
                  <a:lnTo>
                    <a:pt x="0" y="0"/>
                  </a:lnTo>
                </a:path>
              </a:pathLst>
            </a:custGeom>
            <a:ln w="9573" cap="flat">
              <a:solidFill>
                <a:srgbClr val="C8C8C9"/>
              </a:solidFill>
              <a:prstDash val="solid"/>
              <a:miter/>
            </a:ln>
          </p:spPr>
          <p:txBody>
            <a:bodyPr rtlCol="0" anchor="ctr"/>
            <a:lstStyle/>
            <a:p>
              <a:endParaRPr lang="zh-CN" altLang="en-US" sz="4400"/>
            </a:p>
          </p:txBody>
        </p:sp>
        <p:sp>
          <p:nvSpPr>
            <p:cNvPr id="345" name="任意多边形: 形状 4966">
              <a:extLst>
                <a:ext uri="{FF2B5EF4-FFF2-40B4-BE49-F238E27FC236}">
                  <a16:creationId xmlns:a16="http://schemas.microsoft.com/office/drawing/2014/main" id="{7747F290-7472-B1E3-D5B1-A94A8A8CFC6D}"/>
                </a:ext>
              </a:extLst>
            </p:cNvPr>
            <p:cNvSpPr/>
            <p:nvPr/>
          </p:nvSpPr>
          <p:spPr>
            <a:xfrm>
              <a:off x="2456675" y="4201108"/>
              <a:ext cx="126421" cy="11492"/>
            </a:xfrm>
            <a:custGeom>
              <a:avLst/>
              <a:gdLst>
                <a:gd name="connsiteX0" fmla="*/ 0 w 126421"/>
                <a:gd name="connsiteY0" fmla="*/ 0 h 11492"/>
                <a:gd name="connsiteX1" fmla="*/ 126421 w 126421"/>
                <a:gd name="connsiteY1" fmla="*/ 11493 h 11492"/>
              </a:gdLst>
              <a:ahLst/>
              <a:cxnLst>
                <a:cxn ang="0">
                  <a:pos x="connsiteX0" y="connsiteY0"/>
                </a:cxn>
                <a:cxn ang="0">
                  <a:pos x="connsiteX1" y="connsiteY1"/>
                </a:cxn>
              </a:cxnLst>
              <a:rect l="l" t="t" r="r" b="b"/>
              <a:pathLst>
                <a:path w="126421" h="11492">
                  <a:moveTo>
                    <a:pt x="0" y="0"/>
                  </a:moveTo>
                  <a:lnTo>
                    <a:pt x="126421" y="11493"/>
                  </a:lnTo>
                </a:path>
              </a:pathLst>
            </a:custGeom>
            <a:ln w="9573" cap="flat">
              <a:solidFill>
                <a:srgbClr val="C8C8C9"/>
              </a:solidFill>
              <a:prstDash val="solid"/>
              <a:miter/>
            </a:ln>
          </p:spPr>
          <p:txBody>
            <a:bodyPr rtlCol="0" anchor="ctr"/>
            <a:lstStyle/>
            <a:p>
              <a:endParaRPr lang="zh-CN" altLang="en-US" sz="4400"/>
            </a:p>
          </p:txBody>
        </p:sp>
        <p:sp>
          <p:nvSpPr>
            <p:cNvPr id="346" name="任意多边形: 形状 4967">
              <a:extLst>
                <a:ext uri="{FF2B5EF4-FFF2-40B4-BE49-F238E27FC236}">
                  <a16:creationId xmlns:a16="http://schemas.microsoft.com/office/drawing/2014/main" id="{A85B1EC1-6FAE-5F63-4094-EE86CCCF8CFD}"/>
                </a:ext>
              </a:extLst>
            </p:cNvPr>
            <p:cNvSpPr/>
            <p:nvPr/>
          </p:nvSpPr>
          <p:spPr>
            <a:xfrm>
              <a:off x="2620449" y="3402355"/>
              <a:ext cx="48844" cy="99604"/>
            </a:xfrm>
            <a:custGeom>
              <a:avLst/>
              <a:gdLst>
                <a:gd name="connsiteX0" fmla="*/ 48845 w 48844"/>
                <a:gd name="connsiteY0" fmla="*/ 0 h 99604"/>
                <a:gd name="connsiteX1" fmla="*/ 0 w 48844"/>
                <a:gd name="connsiteY1" fmla="*/ 99605 h 99604"/>
              </a:gdLst>
              <a:ahLst/>
              <a:cxnLst>
                <a:cxn ang="0">
                  <a:pos x="connsiteX0" y="connsiteY0"/>
                </a:cxn>
                <a:cxn ang="0">
                  <a:pos x="connsiteX1" y="connsiteY1"/>
                </a:cxn>
              </a:cxnLst>
              <a:rect l="l" t="t" r="r" b="b"/>
              <a:pathLst>
                <a:path w="48844" h="99604">
                  <a:moveTo>
                    <a:pt x="48845" y="0"/>
                  </a:moveTo>
                  <a:lnTo>
                    <a:pt x="0" y="99605"/>
                  </a:lnTo>
                </a:path>
              </a:pathLst>
            </a:custGeom>
            <a:ln w="9573" cap="flat">
              <a:solidFill>
                <a:srgbClr val="C8C8C9"/>
              </a:solidFill>
              <a:prstDash val="solid"/>
              <a:miter/>
            </a:ln>
          </p:spPr>
          <p:txBody>
            <a:bodyPr rtlCol="0" anchor="ctr"/>
            <a:lstStyle/>
            <a:p>
              <a:endParaRPr lang="zh-CN" altLang="en-US" sz="4400"/>
            </a:p>
          </p:txBody>
        </p:sp>
        <p:sp>
          <p:nvSpPr>
            <p:cNvPr id="347" name="任意多边形: 形状 4968">
              <a:extLst>
                <a:ext uri="{FF2B5EF4-FFF2-40B4-BE49-F238E27FC236}">
                  <a16:creationId xmlns:a16="http://schemas.microsoft.com/office/drawing/2014/main" id="{8E944982-EB25-C8AC-DCB0-19BA0063ED1D}"/>
                </a:ext>
              </a:extLst>
            </p:cNvPr>
            <p:cNvSpPr/>
            <p:nvPr/>
          </p:nvSpPr>
          <p:spPr>
            <a:xfrm>
              <a:off x="2620449" y="3383200"/>
              <a:ext cx="22027" cy="118759"/>
            </a:xfrm>
            <a:custGeom>
              <a:avLst/>
              <a:gdLst>
                <a:gd name="connsiteX0" fmla="*/ 0 w 22027"/>
                <a:gd name="connsiteY0" fmla="*/ 118759 h 118759"/>
                <a:gd name="connsiteX1" fmla="*/ 22028 w 22027"/>
                <a:gd name="connsiteY1" fmla="*/ 0 h 118759"/>
              </a:gdLst>
              <a:ahLst/>
              <a:cxnLst>
                <a:cxn ang="0">
                  <a:pos x="connsiteX0" y="connsiteY0"/>
                </a:cxn>
                <a:cxn ang="0">
                  <a:pos x="connsiteX1" y="connsiteY1"/>
                </a:cxn>
              </a:cxnLst>
              <a:rect l="l" t="t" r="r" b="b"/>
              <a:pathLst>
                <a:path w="22027" h="118759">
                  <a:moveTo>
                    <a:pt x="0" y="118759"/>
                  </a:moveTo>
                  <a:lnTo>
                    <a:pt x="22028" y="0"/>
                  </a:lnTo>
                </a:path>
              </a:pathLst>
            </a:custGeom>
            <a:ln w="9573" cap="flat">
              <a:solidFill>
                <a:srgbClr val="C8C8C9"/>
              </a:solidFill>
              <a:prstDash val="solid"/>
              <a:miter/>
            </a:ln>
          </p:spPr>
          <p:txBody>
            <a:bodyPr rtlCol="0" anchor="ctr"/>
            <a:lstStyle/>
            <a:p>
              <a:endParaRPr lang="zh-CN" altLang="en-US" sz="4400"/>
            </a:p>
          </p:txBody>
        </p:sp>
        <p:sp>
          <p:nvSpPr>
            <p:cNvPr id="348" name="任意多边形: 形状 4969">
              <a:extLst>
                <a:ext uri="{FF2B5EF4-FFF2-40B4-BE49-F238E27FC236}">
                  <a16:creationId xmlns:a16="http://schemas.microsoft.com/office/drawing/2014/main" id="{764F3B44-D208-FC74-1429-84AE6F21132D}"/>
                </a:ext>
              </a:extLst>
            </p:cNvPr>
            <p:cNvSpPr/>
            <p:nvPr/>
          </p:nvSpPr>
          <p:spPr>
            <a:xfrm>
              <a:off x="2642476" y="3383200"/>
              <a:ext cx="26816" cy="19154"/>
            </a:xfrm>
            <a:custGeom>
              <a:avLst/>
              <a:gdLst>
                <a:gd name="connsiteX0" fmla="*/ 0 w 26816"/>
                <a:gd name="connsiteY0" fmla="*/ 0 h 19154"/>
                <a:gd name="connsiteX1" fmla="*/ 26817 w 26816"/>
                <a:gd name="connsiteY1" fmla="*/ 19155 h 19154"/>
              </a:gdLst>
              <a:ahLst/>
              <a:cxnLst>
                <a:cxn ang="0">
                  <a:pos x="connsiteX0" y="connsiteY0"/>
                </a:cxn>
                <a:cxn ang="0">
                  <a:pos x="connsiteX1" y="connsiteY1"/>
                </a:cxn>
              </a:cxnLst>
              <a:rect l="l" t="t" r="r" b="b"/>
              <a:pathLst>
                <a:path w="26816" h="19154">
                  <a:moveTo>
                    <a:pt x="0" y="0"/>
                  </a:moveTo>
                  <a:lnTo>
                    <a:pt x="26817" y="19155"/>
                  </a:lnTo>
                </a:path>
              </a:pathLst>
            </a:custGeom>
            <a:ln w="9573" cap="flat">
              <a:solidFill>
                <a:srgbClr val="C8C8C9"/>
              </a:solidFill>
              <a:prstDash val="solid"/>
              <a:miter/>
            </a:ln>
          </p:spPr>
          <p:txBody>
            <a:bodyPr rtlCol="0" anchor="ctr"/>
            <a:lstStyle/>
            <a:p>
              <a:endParaRPr lang="zh-CN" altLang="en-US" sz="4400"/>
            </a:p>
          </p:txBody>
        </p:sp>
        <p:sp>
          <p:nvSpPr>
            <p:cNvPr id="349" name="任意多边形: 形状 4970">
              <a:extLst>
                <a:ext uri="{FF2B5EF4-FFF2-40B4-BE49-F238E27FC236}">
                  <a16:creationId xmlns:a16="http://schemas.microsoft.com/office/drawing/2014/main" id="{A47F935D-4335-122A-9667-ED6FCF0EE236}"/>
                </a:ext>
              </a:extLst>
            </p:cNvPr>
            <p:cNvSpPr/>
            <p:nvPr/>
          </p:nvSpPr>
          <p:spPr>
            <a:xfrm>
              <a:off x="2620449" y="3402355"/>
              <a:ext cx="48844" cy="99604"/>
            </a:xfrm>
            <a:custGeom>
              <a:avLst/>
              <a:gdLst>
                <a:gd name="connsiteX0" fmla="*/ 0 w 48844"/>
                <a:gd name="connsiteY0" fmla="*/ 99605 h 99604"/>
                <a:gd name="connsiteX1" fmla="*/ 48845 w 48844"/>
                <a:gd name="connsiteY1" fmla="*/ 0 h 99604"/>
              </a:gdLst>
              <a:ahLst/>
              <a:cxnLst>
                <a:cxn ang="0">
                  <a:pos x="connsiteX0" y="connsiteY0"/>
                </a:cxn>
                <a:cxn ang="0">
                  <a:pos x="connsiteX1" y="connsiteY1"/>
                </a:cxn>
              </a:cxnLst>
              <a:rect l="l" t="t" r="r" b="b"/>
              <a:pathLst>
                <a:path w="48844" h="99604">
                  <a:moveTo>
                    <a:pt x="0" y="99605"/>
                  </a:moveTo>
                  <a:lnTo>
                    <a:pt x="48845" y="0"/>
                  </a:lnTo>
                </a:path>
              </a:pathLst>
            </a:custGeom>
            <a:ln w="9573" cap="flat">
              <a:solidFill>
                <a:srgbClr val="C8C8C9"/>
              </a:solidFill>
              <a:prstDash val="solid"/>
              <a:miter/>
            </a:ln>
          </p:spPr>
          <p:txBody>
            <a:bodyPr rtlCol="0" anchor="ctr"/>
            <a:lstStyle/>
            <a:p>
              <a:endParaRPr lang="zh-CN" altLang="en-US" sz="4400"/>
            </a:p>
          </p:txBody>
        </p:sp>
        <p:sp>
          <p:nvSpPr>
            <p:cNvPr id="350" name="任意多边形: 形状 4971">
              <a:extLst>
                <a:ext uri="{FF2B5EF4-FFF2-40B4-BE49-F238E27FC236}">
                  <a16:creationId xmlns:a16="http://schemas.microsoft.com/office/drawing/2014/main" id="{5BB6ED1B-E89F-3A49-38BA-428EAE2CBD47}"/>
                </a:ext>
              </a:extLst>
            </p:cNvPr>
            <p:cNvSpPr/>
            <p:nvPr/>
          </p:nvSpPr>
          <p:spPr>
            <a:xfrm>
              <a:off x="2669293" y="3402355"/>
              <a:ext cx="21070" cy="26816"/>
            </a:xfrm>
            <a:custGeom>
              <a:avLst/>
              <a:gdLst>
                <a:gd name="connsiteX0" fmla="*/ 0 w 21070"/>
                <a:gd name="connsiteY0" fmla="*/ 0 h 26816"/>
                <a:gd name="connsiteX1" fmla="*/ 21070 w 21070"/>
                <a:gd name="connsiteY1" fmla="*/ 26817 h 26816"/>
              </a:gdLst>
              <a:ahLst/>
              <a:cxnLst>
                <a:cxn ang="0">
                  <a:pos x="connsiteX0" y="connsiteY0"/>
                </a:cxn>
                <a:cxn ang="0">
                  <a:pos x="connsiteX1" y="connsiteY1"/>
                </a:cxn>
              </a:cxnLst>
              <a:rect l="l" t="t" r="r" b="b"/>
              <a:pathLst>
                <a:path w="21070" h="26816">
                  <a:moveTo>
                    <a:pt x="0" y="0"/>
                  </a:moveTo>
                  <a:lnTo>
                    <a:pt x="21070" y="26817"/>
                  </a:lnTo>
                </a:path>
              </a:pathLst>
            </a:custGeom>
            <a:ln w="9573" cap="flat">
              <a:solidFill>
                <a:srgbClr val="C8C8C9"/>
              </a:solidFill>
              <a:prstDash val="solid"/>
              <a:miter/>
            </a:ln>
          </p:spPr>
          <p:txBody>
            <a:bodyPr rtlCol="0" anchor="ctr"/>
            <a:lstStyle/>
            <a:p>
              <a:endParaRPr lang="zh-CN" altLang="en-US" sz="4400"/>
            </a:p>
          </p:txBody>
        </p:sp>
        <p:sp>
          <p:nvSpPr>
            <p:cNvPr id="351" name="任意多边形: 形状 4972">
              <a:extLst>
                <a:ext uri="{FF2B5EF4-FFF2-40B4-BE49-F238E27FC236}">
                  <a16:creationId xmlns:a16="http://schemas.microsoft.com/office/drawing/2014/main" id="{CBDF2233-33A5-89CA-BFD2-5B46F2E5B81D}"/>
                </a:ext>
              </a:extLst>
            </p:cNvPr>
            <p:cNvSpPr/>
            <p:nvPr/>
          </p:nvSpPr>
          <p:spPr>
            <a:xfrm>
              <a:off x="2620449" y="3429172"/>
              <a:ext cx="69914" cy="72788"/>
            </a:xfrm>
            <a:custGeom>
              <a:avLst/>
              <a:gdLst>
                <a:gd name="connsiteX0" fmla="*/ 69915 w 69914"/>
                <a:gd name="connsiteY0" fmla="*/ 0 h 72788"/>
                <a:gd name="connsiteX1" fmla="*/ 0 w 69914"/>
                <a:gd name="connsiteY1" fmla="*/ 72788 h 72788"/>
              </a:gdLst>
              <a:ahLst/>
              <a:cxnLst>
                <a:cxn ang="0">
                  <a:pos x="connsiteX0" y="connsiteY0"/>
                </a:cxn>
                <a:cxn ang="0">
                  <a:pos x="connsiteX1" y="connsiteY1"/>
                </a:cxn>
              </a:cxnLst>
              <a:rect l="l" t="t" r="r" b="b"/>
              <a:pathLst>
                <a:path w="69914" h="72788">
                  <a:moveTo>
                    <a:pt x="69915"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52" name="任意多边形: 形状 4973">
              <a:extLst>
                <a:ext uri="{FF2B5EF4-FFF2-40B4-BE49-F238E27FC236}">
                  <a16:creationId xmlns:a16="http://schemas.microsoft.com/office/drawing/2014/main" id="{D5EE516A-BA59-9FCC-9DC5-D5DFBEAD80FF}"/>
                </a:ext>
              </a:extLst>
            </p:cNvPr>
            <p:cNvSpPr/>
            <p:nvPr/>
          </p:nvSpPr>
          <p:spPr>
            <a:xfrm>
              <a:off x="2384845" y="3992321"/>
              <a:ext cx="7661" cy="52675"/>
            </a:xfrm>
            <a:custGeom>
              <a:avLst/>
              <a:gdLst>
                <a:gd name="connsiteX0" fmla="*/ 0 w 7661"/>
                <a:gd name="connsiteY0" fmla="*/ 0 h 52675"/>
                <a:gd name="connsiteX1" fmla="*/ 7662 w 7661"/>
                <a:gd name="connsiteY1" fmla="*/ 52676 h 52675"/>
              </a:gdLst>
              <a:ahLst/>
              <a:cxnLst>
                <a:cxn ang="0">
                  <a:pos x="connsiteX0" y="connsiteY0"/>
                </a:cxn>
                <a:cxn ang="0">
                  <a:pos x="connsiteX1" y="connsiteY1"/>
                </a:cxn>
              </a:cxnLst>
              <a:rect l="l" t="t" r="r" b="b"/>
              <a:pathLst>
                <a:path w="7661" h="52675">
                  <a:moveTo>
                    <a:pt x="0" y="0"/>
                  </a:moveTo>
                  <a:lnTo>
                    <a:pt x="7662" y="52676"/>
                  </a:lnTo>
                </a:path>
              </a:pathLst>
            </a:custGeom>
            <a:ln w="9573" cap="flat">
              <a:solidFill>
                <a:srgbClr val="C8C8C9"/>
              </a:solidFill>
              <a:prstDash val="solid"/>
              <a:miter/>
            </a:ln>
          </p:spPr>
          <p:txBody>
            <a:bodyPr rtlCol="0" anchor="ctr"/>
            <a:lstStyle/>
            <a:p>
              <a:endParaRPr lang="zh-CN" altLang="en-US" sz="4400"/>
            </a:p>
          </p:txBody>
        </p:sp>
        <p:sp>
          <p:nvSpPr>
            <p:cNvPr id="353" name="任意多边形: 形状 4974">
              <a:extLst>
                <a:ext uri="{FF2B5EF4-FFF2-40B4-BE49-F238E27FC236}">
                  <a16:creationId xmlns:a16="http://schemas.microsoft.com/office/drawing/2014/main" id="{571B5FF5-8874-2BAF-B7EF-4F67C5E69825}"/>
                </a:ext>
              </a:extLst>
            </p:cNvPr>
            <p:cNvSpPr/>
            <p:nvPr/>
          </p:nvSpPr>
          <p:spPr>
            <a:xfrm>
              <a:off x="2327381" y="4044997"/>
              <a:ext cx="65126" cy="7661"/>
            </a:xfrm>
            <a:custGeom>
              <a:avLst/>
              <a:gdLst>
                <a:gd name="connsiteX0" fmla="*/ 65126 w 65126"/>
                <a:gd name="connsiteY0" fmla="*/ 0 h 7661"/>
                <a:gd name="connsiteX1" fmla="*/ 0 w 65126"/>
                <a:gd name="connsiteY1" fmla="*/ 7662 h 7661"/>
              </a:gdLst>
              <a:ahLst/>
              <a:cxnLst>
                <a:cxn ang="0">
                  <a:pos x="connsiteX0" y="connsiteY0"/>
                </a:cxn>
                <a:cxn ang="0">
                  <a:pos x="connsiteX1" y="connsiteY1"/>
                </a:cxn>
              </a:cxnLst>
              <a:rect l="l" t="t" r="r" b="b"/>
              <a:pathLst>
                <a:path w="65126" h="7661">
                  <a:moveTo>
                    <a:pt x="65126"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354" name="任意多边形: 形状 4975">
              <a:extLst>
                <a:ext uri="{FF2B5EF4-FFF2-40B4-BE49-F238E27FC236}">
                  <a16:creationId xmlns:a16="http://schemas.microsoft.com/office/drawing/2014/main" id="{2CC30E97-D1B8-7003-FF1C-03EFC88E853A}"/>
                </a:ext>
              </a:extLst>
            </p:cNvPr>
            <p:cNvSpPr/>
            <p:nvPr/>
          </p:nvSpPr>
          <p:spPr>
            <a:xfrm>
              <a:off x="2327381" y="3992321"/>
              <a:ext cx="57464" cy="60337"/>
            </a:xfrm>
            <a:custGeom>
              <a:avLst/>
              <a:gdLst>
                <a:gd name="connsiteX0" fmla="*/ 0 w 57464"/>
                <a:gd name="connsiteY0" fmla="*/ 60337 h 60337"/>
                <a:gd name="connsiteX1" fmla="*/ 57464 w 57464"/>
                <a:gd name="connsiteY1" fmla="*/ 0 h 60337"/>
              </a:gdLst>
              <a:ahLst/>
              <a:cxnLst>
                <a:cxn ang="0">
                  <a:pos x="connsiteX0" y="connsiteY0"/>
                </a:cxn>
                <a:cxn ang="0">
                  <a:pos x="connsiteX1" y="connsiteY1"/>
                </a:cxn>
              </a:cxnLst>
              <a:rect l="l" t="t" r="r" b="b"/>
              <a:pathLst>
                <a:path w="57464" h="60337">
                  <a:moveTo>
                    <a:pt x="0" y="60337"/>
                  </a:moveTo>
                  <a:lnTo>
                    <a:pt x="57464" y="0"/>
                  </a:lnTo>
                </a:path>
              </a:pathLst>
            </a:custGeom>
            <a:ln w="9573" cap="flat">
              <a:solidFill>
                <a:srgbClr val="C8C8C9"/>
              </a:solidFill>
              <a:prstDash val="solid"/>
              <a:miter/>
            </a:ln>
          </p:spPr>
          <p:txBody>
            <a:bodyPr rtlCol="0" anchor="ctr"/>
            <a:lstStyle/>
            <a:p>
              <a:endParaRPr lang="zh-CN" altLang="en-US" sz="4400"/>
            </a:p>
          </p:txBody>
        </p:sp>
        <p:sp>
          <p:nvSpPr>
            <p:cNvPr id="355" name="任意多边形: 形状 4976">
              <a:extLst>
                <a:ext uri="{FF2B5EF4-FFF2-40B4-BE49-F238E27FC236}">
                  <a16:creationId xmlns:a16="http://schemas.microsoft.com/office/drawing/2014/main" id="{7F772FF2-8117-3F45-4737-2D5253B538A4}"/>
                </a:ext>
              </a:extLst>
            </p:cNvPr>
            <p:cNvSpPr/>
            <p:nvPr/>
          </p:nvSpPr>
          <p:spPr>
            <a:xfrm>
              <a:off x="2367606" y="3786408"/>
              <a:ext cx="18197" cy="101520"/>
            </a:xfrm>
            <a:custGeom>
              <a:avLst/>
              <a:gdLst>
                <a:gd name="connsiteX0" fmla="*/ 0 w 18197"/>
                <a:gd name="connsiteY0" fmla="*/ 0 h 101520"/>
                <a:gd name="connsiteX1" fmla="*/ 18197 w 18197"/>
                <a:gd name="connsiteY1" fmla="*/ 101520 h 101520"/>
              </a:gdLst>
              <a:ahLst/>
              <a:cxnLst>
                <a:cxn ang="0">
                  <a:pos x="connsiteX0" y="connsiteY0"/>
                </a:cxn>
                <a:cxn ang="0">
                  <a:pos x="connsiteX1" y="connsiteY1"/>
                </a:cxn>
              </a:cxnLst>
              <a:rect l="l" t="t" r="r" b="b"/>
              <a:pathLst>
                <a:path w="18197" h="101520">
                  <a:moveTo>
                    <a:pt x="0" y="0"/>
                  </a:moveTo>
                  <a:lnTo>
                    <a:pt x="18197" y="101520"/>
                  </a:lnTo>
                </a:path>
              </a:pathLst>
            </a:custGeom>
            <a:ln w="9573" cap="flat">
              <a:solidFill>
                <a:srgbClr val="C8C8C9"/>
              </a:solidFill>
              <a:prstDash val="solid"/>
              <a:miter/>
            </a:ln>
          </p:spPr>
          <p:txBody>
            <a:bodyPr rtlCol="0" anchor="ctr"/>
            <a:lstStyle/>
            <a:p>
              <a:endParaRPr lang="zh-CN" altLang="en-US" sz="4400"/>
            </a:p>
          </p:txBody>
        </p:sp>
        <p:sp>
          <p:nvSpPr>
            <p:cNvPr id="356" name="任意多边形: 形状 4977">
              <a:extLst>
                <a:ext uri="{FF2B5EF4-FFF2-40B4-BE49-F238E27FC236}">
                  <a16:creationId xmlns:a16="http://schemas.microsoft.com/office/drawing/2014/main" id="{4668F70A-5EDA-2F91-6C3A-F046469FA690}"/>
                </a:ext>
              </a:extLst>
            </p:cNvPr>
            <p:cNvSpPr/>
            <p:nvPr/>
          </p:nvSpPr>
          <p:spPr>
            <a:xfrm>
              <a:off x="2294818" y="3887928"/>
              <a:ext cx="90985" cy="29689"/>
            </a:xfrm>
            <a:custGeom>
              <a:avLst/>
              <a:gdLst>
                <a:gd name="connsiteX0" fmla="*/ 90985 w 90985"/>
                <a:gd name="connsiteY0" fmla="*/ 0 h 29689"/>
                <a:gd name="connsiteX1" fmla="*/ 0 w 90985"/>
                <a:gd name="connsiteY1" fmla="*/ 29690 h 29689"/>
              </a:gdLst>
              <a:ahLst/>
              <a:cxnLst>
                <a:cxn ang="0">
                  <a:pos x="connsiteX0" y="connsiteY0"/>
                </a:cxn>
                <a:cxn ang="0">
                  <a:pos x="connsiteX1" y="connsiteY1"/>
                </a:cxn>
              </a:cxnLst>
              <a:rect l="l" t="t" r="r" b="b"/>
              <a:pathLst>
                <a:path w="90985" h="29689">
                  <a:moveTo>
                    <a:pt x="90985"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357" name="任意多边形: 形状 4978">
              <a:extLst>
                <a:ext uri="{FF2B5EF4-FFF2-40B4-BE49-F238E27FC236}">
                  <a16:creationId xmlns:a16="http://schemas.microsoft.com/office/drawing/2014/main" id="{4E23DF3F-B884-006A-6F1B-A22879BABD7E}"/>
                </a:ext>
              </a:extLst>
            </p:cNvPr>
            <p:cNvSpPr/>
            <p:nvPr/>
          </p:nvSpPr>
          <p:spPr>
            <a:xfrm>
              <a:off x="2294818" y="3786408"/>
              <a:ext cx="72788" cy="131210"/>
            </a:xfrm>
            <a:custGeom>
              <a:avLst/>
              <a:gdLst>
                <a:gd name="connsiteX0" fmla="*/ 0 w 72788"/>
                <a:gd name="connsiteY0" fmla="*/ 131210 h 131210"/>
                <a:gd name="connsiteX1" fmla="*/ 72788 w 72788"/>
                <a:gd name="connsiteY1" fmla="*/ 0 h 131210"/>
              </a:gdLst>
              <a:ahLst/>
              <a:cxnLst>
                <a:cxn ang="0">
                  <a:pos x="connsiteX0" y="connsiteY0"/>
                </a:cxn>
                <a:cxn ang="0">
                  <a:pos x="connsiteX1" y="connsiteY1"/>
                </a:cxn>
              </a:cxnLst>
              <a:rect l="l" t="t" r="r" b="b"/>
              <a:pathLst>
                <a:path w="72788" h="131210">
                  <a:moveTo>
                    <a:pt x="0" y="131210"/>
                  </a:moveTo>
                  <a:lnTo>
                    <a:pt x="72788" y="0"/>
                  </a:lnTo>
                </a:path>
              </a:pathLst>
            </a:custGeom>
            <a:ln w="9573" cap="flat">
              <a:solidFill>
                <a:srgbClr val="C8C8C9"/>
              </a:solidFill>
              <a:prstDash val="solid"/>
              <a:miter/>
            </a:ln>
          </p:spPr>
          <p:txBody>
            <a:bodyPr rtlCol="0" anchor="ctr"/>
            <a:lstStyle/>
            <a:p>
              <a:endParaRPr lang="zh-CN" altLang="en-US" sz="4400"/>
            </a:p>
          </p:txBody>
        </p:sp>
        <p:sp>
          <p:nvSpPr>
            <p:cNvPr id="358" name="任意多边形: 形状 4979">
              <a:extLst>
                <a:ext uri="{FF2B5EF4-FFF2-40B4-BE49-F238E27FC236}">
                  <a16:creationId xmlns:a16="http://schemas.microsoft.com/office/drawing/2014/main" id="{9C5FFD66-0CDA-4EB1-A1EB-FFE06ABD2226}"/>
                </a:ext>
              </a:extLst>
            </p:cNvPr>
            <p:cNvSpPr/>
            <p:nvPr/>
          </p:nvSpPr>
          <p:spPr>
            <a:xfrm>
              <a:off x="2404000" y="3580494"/>
              <a:ext cx="94816" cy="47886"/>
            </a:xfrm>
            <a:custGeom>
              <a:avLst/>
              <a:gdLst>
                <a:gd name="connsiteX0" fmla="*/ 94816 w 94816"/>
                <a:gd name="connsiteY0" fmla="*/ 0 h 47886"/>
                <a:gd name="connsiteX1" fmla="*/ 0 w 94816"/>
                <a:gd name="connsiteY1" fmla="*/ 47887 h 47886"/>
              </a:gdLst>
              <a:ahLst/>
              <a:cxnLst>
                <a:cxn ang="0">
                  <a:pos x="connsiteX0" y="connsiteY0"/>
                </a:cxn>
                <a:cxn ang="0">
                  <a:pos x="connsiteX1" y="connsiteY1"/>
                </a:cxn>
              </a:cxnLst>
              <a:rect l="l" t="t" r="r" b="b"/>
              <a:pathLst>
                <a:path w="94816" h="47886">
                  <a:moveTo>
                    <a:pt x="94816" y="0"/>
                  </a:moveTo>
                  <a:lnTo>
                    <a:pt x="0" y="47887"/>
                  </a:lnTo>
                </a:path>
              </a:pathLst>
            </a:custGeom>
            <a:ln w="9573" cap="flat">
              <a:solidFill>
                <a:srgbClr val="C8C8C9"/>
              </a:solidFill>
              <a:prstDash val="solid"/>
              <a:miter/>
            </a:ln>
          </p:spPr>
          <p:txBody>
            <a:bodyPr rtlCol="0" anchor="ctr"/>
            <a:lstStyle/>
            <a:p>
              <a:endParaRPr lang="zh-CN" altLang="en-US" sz="4400"/>
            </a:p>
          </p:txBody>
        </p:sp>
        <p:sp>
          <p:nvSpPr>
            <p:cNvPr id="359" name="任意多边形: 形状 4980">
              <a:extLst>
                <a:ext uri="{FF2B5EF4-FFF2-40B4-BE49-F238E27FC236}">
                  <a16:creationId xmlns:a16="http://schemas.microsoft.com/office/drawing/2014/main" id="{CCD65472-2745-6371-7A55-2E60627F013E}"/>
                </a:ext>
              </a:extLst>
            </p:cNvPr>
            <p:cNvSpPr/>
            <p:nvPr/>
          </p:nvSpPr>
          <p:spPr>
            <a:xfrm>
              <a:off x="2403042" y="3582410"/>
              <a:ext cx="957" cy="45971"/>
            </a:xfrm>
            <a:custGeom>
              <a:avLst/>
              <a:gdLst>
                <a:gd name="connsiteX0" fmla="*/ 958 w 957"/>
                <a:gd name="connsiteY0" fmla="*/ 45971 h 45971"/>
                <a:gd name="connsiteX1" fmla="*/ 0 w 957"/>
                <a:gd name="connsiteY1" fmla="*/ 0 h 45971"/>
              </a:gdLst>
              <a:ahLst/>
              <a:cxnLst>
                <a:cxn ang="0">
                  <a:pos x="connsiteX0" y="connsiteY0"/>
                </a:cxn>
                <a:cxn ang="0">
                  <a:pos x="connsiteX1" y="connsiteY1"/>
                </a:cxn>
              </a:cxnLst>
              <a:rect l="l" t="t" r="r" b="b"/>
              <a:pathLst>
                <a:path w="957" h="45971">
                  <a:moveTo>
                    <a:pt x="958" y="45971"/>
                  </a:moveTo>
                  <a:lnTo>
                    <a:pt x="0" y="0"/>
                  </a:lnTo>
                </a:path>
              </a:pathLst>
            </a:custGeom>
            <a:ln w="9573" cap="flat">
              <a:solidFill>
                <a:srgbClr val="C8C8C9"/>
              </a:solidFill>
              <a:prstDash val="solid"/>
              <a:miter/>
            </a:ln>
          </p:spPr>
          <p:txBody>
            <a:bodyPr rtlCol="0" anchor="ctr"/>
            <a:lstStyle/>
            <a:p>
              <a:endParaRPr lang="zh-CN" altLang="en-US" sz="4400"/>
            </a:p>
          </p:txBody>
        </p:sp>
        <p:sp>
          <p:nvSpPr>
            <p:cNvPr id="360" name="任意多边形: 形状 4981">
              <a:extLst>
                <a:ext uri="{FF2B5EF4-FFF2-40B4-BE49-F238E27FC236}">
                  <a16:creationId xmlns:a16="http://schemas.microsoft.com/office/drawing/2014/main" id="{B129C7A2-3172-660A-3053-D9817CA156A4}"/>
                </a:ext>
              </a:extLst>
            </p:cNvPr>
            <p:cNvSpPr/>
            <p:nvPr/>
          </p:nvSpPr>
          <p:spPr>
            <a:xfrm>
              <a:off x="2403042" y="3580494"/>
              <a:ext cx="95773" cy="1915"/>
            </a:xfrm>
            <a:custGeom>
              <a:avLst/>
              <a:gdLst>
                <a:gd name="connsiteX0" fmla="*/ 0 w 95773"/>
                <a:gd name="connsiteY0" fmla="*/ 1916 h 1915"/>
                <a:gd name="connsiteX1" fmla="*/ 95774 w 95773"/>
                <a:gd name="connsiteY1" fmla="*/ 0 h 1915"/>
              </a:gdLst>
              <a:ahLst/>
              <a:cxnLst>
                <a:cxn ang="0">
                  <a:pos x="connsiteX0" y="connsiteY0"/>
                </a:cxn>
                <a:cxn ang="0">
                  <a:pos x="connsiteX1" y="connsiteY1"/>
                </a:cxn>
              </a:cxnLst>
              <a:rect l="l" t="t" r="r" b="b"/>
              <a:pathLst>
                <a:path w="95773" h="1915">
                  <a:moveTo>
                    <a:pt x="0" y="1916"/>
                  </a:moveTo>
                  <a:lnTo>
                    <a:pt x="95774" y="0"/>
                  </a:lnTo>
                </a:path>
              </a:pathLst>
            </a:custGeom>
            <a:ln w="9573" cap="flat">
              <a:solidFill>
                <a:srgbClr val="C8C8C9"/>
              </a:solidFill>
              <a:prstDash val="solid"/>
              <a:miter/>
            </a:ln>
          </p:spPr>
          <p:txBody>
            <a:bodyPr rtlCol="0" anchor="ctr"/>
            <a:lstStyle/>
            <a:p>
              <a:endParaRPr lang="zh-CN" altLang="en-US" sz="4400"/>
            </a:p>
          </p:txBody>
        </p:sp>
        <p:sp>
          <p:nvSpPr>
            <p:cNvPr id="361" name="任意多边形: 形状 4982">
              <a:extLst>
                <a:ext uri="{FF2B5EF4-FFF2-40B4-BE49-F238E27FC236}">
                  <a16:creationId xmlns:a16="http://schemas.microsoft.com/office/drawing/2014/main" id="{3660C1F8-6922-AFFC-6BFA-ECB9548DA5E3}"/>
                </a:ext>
              </a:extLst>
            </p:cNvPr>
            <p:cNvSpPr/>
            <p:nvPr/>
          </p:nvSpPr>
          <p:spPr>
            <a:xfrm>
              <a:off x="2404000" y="3580494"/>
              <a:ext cx="94816" cy="47886"/>
            </a:xfrm>
            <a:custGeom>
              <a:avLst/>
              <a:gdLst>
                <a:gd name="connsiteX0" fmla="*/ 0 w 94816"/>
                <a:gd name="connsiteY0" fmla="*/ 47887 h 47886"/>
                <a:gd name="connsiteX1" fmla="*/ 94816 w 94816"/>
                <a:gd name="connsiteY1" fmla="*/ 0 h 47886"/>
              </a:gdLst>
              <a:ahLst/>
              <a:cxnLst>
                <a:cxn ang="0">
                  <a:pos x="connsiteX0" y="connsiteY0"/>
                </a:cxn>
                <a:cxn ang="0">
                  <a:pos x="connsiteX1" y="connsiteY1"/>
                </a:cxn>
              </a:cxnLst>
              <a:rect l="l" t="t" r="r" b="b"/>
              <a:pathLst>
                <a:path w="94816" h="47886">
                  <a:moveTo>
                    <a:pt x="0" y="47887"/>
                  </a:moveTo>
                  <a:lnTo>
                    <a:pt x="94816" y="0"/>
                  </a:lnTo>
                </a:path>
              </a:pathLst>
            </a:custGeom>
            <a:ln w="9573" cap="flat">
              <a:solidFill>
                <a:srgbClr val="C8C8C9"/>
              </a:solidFill>
              <a:prstDash val="solid"/>
              <a:miter/>
            </a:ln>
          </p:spPr>
          <p:txBody>
            <a:bodyPr rtlCol="0" anchor="ctr"/>
            <a:lstStyle/>
            <a:p>
              <a:endParaRPr lang="zh-CN" altLang="en-US" sz="4400"/>
            </a:p>
          </p:txBody>
        </p:sp>
        <p:sp>
          <p:nvSpPr>
            <p:cNvPr id="362" name="任意多边形: 形状 4983">
              <a:extLst>
                <a:ext uri="{FF2B5EF4-FFF2-40B4-BE49-F238E27FC236}">
                  <a16:creationId xmlns:a16="http://schemas.microsoft.com/office/drawing/2014/main" id="{7AC79044-C740-77BF-60A4-E7C49C699D76}"/>
                </a:ext>
              </a:extLst>
            </p:cNvPr>
            <p:cNvSpPr/>
            <p:nvPr/>
          </p:nvSpPr>
          <p:spPr>
            <a:xfrm>
              <a:off x="2409746" y="3580494"/>
              <a:ext cx="89069" cy="93858"/>
            </a:xfrm>
            <a:custGeom>
              <a:avLst/>
              <a:gdLst>
                <a:gd name="connsiteX0" fmla="*/ 89070 w 89069"/>
                <a:gd name="connsiteY0" fmla="*/ 0 h 93858"/>
                <a:gd name="connsiteX1" fmla="*/ 0 w 89069"/>
                <a:gd name="connsiteY1" fmla="*/ 93858 h 93858"/>
              </a:gdLst>
              <a:ahLst/>
              <a:cxnLst>
                <a:cxn ang="0">
                  <a:pos x="connsiteX0" y="connsiteY0"/>
                </a:cxn>
                <a:cxn ang="0">
                  <a:pos x="connsiteX1" y="connsiteY1"/>
                </a:cxn>
              </a:cxnLst>
              <a:rect l="l" t="t" r="r" b="b"/>
              <a:pathLst>
                <a:path w="89069" h="93858">
                  <a:moveTo>
                    <a:pt x="89070" y="0"/>
                  </a:moveTo>
                  <a:lnTo>
                    <a:pt x="0" y="93858"/>
                  </a:lnTo>
                </a:path>
              </a:pathLst>
            </a:custGeom>
            <a:ln w="9573" cap="flat">
              <a:solidFill>
                <a:srgbClr val="C8C8C9"/>
              </a:solidFill>
              <a:prstDash val="solid"/>
              <a:miter/>
            </a:ln>
          </p:spPr>
          <p:txBody>
            <a:bodyPr rtlCol="0" anchor="ctr"/>
            <a:lstStyle/>
            <a:p>
              <a:endParaRPr lang="zh-CN" altLang="en-US" sz="4400"/>
            </a:p>
          </p:txBody>
        </p:sp>
        <p:sp>
          <p:nvSpPr>
            <p:cNvPr id="363" name="任意多边形: 形状 4984">
              <a:extLst>
                <a:ext uri="{FF2B5EF4-FFF2-40B4-BE49-F238E27FC236}">
                  <a16:creationId xmlns:a16="http://schemas.microsoft.com/office/drawing/2014/main" id="{F3A54B74-8257-58CD-5403-6D7900CB3782}"/>
                </a:ext>
              </a:extLst>
            </p:cNvPr>
            <p:cNvSpPr/>
            <p:nvPr/>
          </p:nvSpPr>
          <p:spPr>
            <a:xfrm>
              <a:off x="2404000" y="3628381"/>
              <a:ext cx="5746" cy="45971"/>
            </a:xfrm>
            <a:custGeom>
              <a:avLst/>
              <a:gdLst>
                <a:gd name="connsiteX0" fmla="*/ 5746 w 5746"/>
                <a:gd name="connsiteY0" fmla="*/ 45971 h 45971"/>
                <a:gd name="connsiteX1" fmla="*/ 0 w 5746"/>
                <a:gd name="connsiteY1" fmla="*/ 0 h 45971"/>
              </a:gdLst>
              <a:ahLst/>
              <a:cxnLst>
                <a:cxn ang="0">
                  <a:pos x="connsiteX0" y="connsiteY0"/>
                </a:cxn>
                <a:cxn ang="0">
                  <a:pos x="connsiteX1" y="connsiteY1"/>
                </a:cxn>
              </a:cxnLst>
              <a:rect l="l" t="t" r="r" b="b"/>
              <a:pathLst>
                <a:path w="5746" h="45971">
                  <a:moveTo>
                    <a:pt x="5746" y="45971"/>
                  </a:moveTo>
                  <a:lnTo>
                    <a:pt x="0" y="0"/>
                  </a:lnTo>
                </a:path>
              </a:pathLst>
            </a:custGeom>
            <a:ln w="9573" cap="flat">
              <a:solidFill>
                <a:srgbClr val="C8C8C9"/>
              </a:solidFill>
              <a:prstDash val="solid"/>
              <a:miter/>
            </a:ln>
          </p:spPr>
          <p:txBody>
            <a:bodyPr rtlCol="0" anchor="ctr"/>
            <a:lstStyle/>
            <a:p>
              <a:endParaRPr lang="zh-CN" altLang="en-US" sz="4400"/>
            </a:p>
          </p:txBody>
        </p:sp>
        <p:sp>
          <p:nvSpPr>
            <p:cNvPr id="364" name="任意多边形: 形状 4985">
              <a:extLst>
                <a:ext uri="{FF2B5EF4-FFF2-40B4-BE49-F238E27FC236}">
                  <a16:creationId xmlns:a16="http://schemas.microsoft.com/office/drawing/2014/main" id="{9B120192-E2AB-A53D-5AE0-5BDA875BFA9E}"/>
                </a:ext>
              </a:extLst>
            </p:cNvPr>
            <p:cNvSpPr/>
            <p:nvPr/>
          </p:nvSpPr>
          <p:spPr>
            <a:xfrm>
              <a:off x="2392507" y="4044997"/>
              <a:ext cx="14366" cy="54591"/>
            </a:xfrm>
            <a:custGeom>
              <a:avLst/>
              <a:gdLst>
                <a:gd name="connsiteX0" fmla="*/ 0 w 14366"/>
                <a:gd name="connsiteY0" fmla="*/ 0 h 54591"/>
                <a:gd name="connsiteX1" fmla="*/ 14366 w 14366"/>
                <a:gd name="connsiteY1" fmla="*/ 54591 h 54591"/>
              </a:gdLst>
              <a:ahLst/>
              <a:cxnLst>
                <a:cxn ang="0">
                  <a:pos x="connsiteX0" y="connsiteY0"/>
                </a:cxn>
                <a:cxn ang="0">
                  <a:pos x="connsiteX1" y="connsiteY1"/>
                </a:cxn>
              </a:cxnLst>
              <a:rect l="l" t="t" r="r" b="b"/>
              <a:pathLst>
                <a:path w="14366" h="54591">
                  <a:moveTo>
                    <a:pt x="0" y="0"/>
                  </a:moveTo>
                  <a:lnTo>
                    <a:pt x="14366" y="54591"/>
                  </a:lnTo>
                </a:path>
              </a:pathLst>
            </a:custGeom>
            <a:ln w="9573" cap="flat">
              <a:solidFill>
                <a:srgbClr val="C8C8C9"/>
              </a:solidFill>
              <a:prstDash val="solid"/>
              <a:miter/>
            </a:ln>
          </p:spPr>
          <p:txBody>
            <a:bodyPr rtlCol="0" anchor="ctr"/>
            <a:lstStyle/>
            <a:p>
              <a:endParaRPr lang="zh-CN" altLang="en-US" sz="4400"/>
            </a:p>
          </p:txBody>
        </p:sp>
        <p:sp>
          <p:nvSpPr>
            <p:cNvPr id="365" name="任意多边形: 形状 4986">
              <a:extLst>
                <a:ext uri="{FF2B5EF4-FFF2-40B4-BE49-F238E27FC236}">
                  <a16:creationId xmlns:a16="http://schemas.microsoft.com/office/drawing/2014/main" id="{B9812834-E296-728D-0718-4D9B16C0E255}"/>
                </a:ext>
              </a:extLst>
            </p:cNvPr>
            <p:cNvSpPr/>
            <p:nvPr/>
          </p:nvSpPr>
          <p:spPr>
            <a:xfrm>
              <a:off x="2327381" y="4052659"/>
              <a:ext cx="79492" cy="46929"/>
            </a:xfrm>
            <a:custGeom>
              <a:avLst/>
              <a:gdLst>
                <a:gd name="connsiteX0" fmla="*/ 79492 w 79492"/>
                <a:gd name="connsiteY0" fmla="*/ 46929 h 46929"/>
                <a:gd name="connsiteX1" fmla="*/ 0 w 79492"/>
                <a:gd name="connsiteY1" fmla="*/ 0 h 46929"/>
              </a:gdLst>
              <a:ahLst/>
              <a:cxnLst>
                <a:cxn ang="0">
                  <a:pos x="connsiteX0" y="connsiteY0"/>
                </a:cxn>
                <a:cxn ang="0">
                  <a:pos x="connsiteX1" y="connsiteY1"/>
                </a:cxn>
              </a:cxnLst>
              <a:rect l="l" t="t" r="r" b="b"/>
              <a:pathLst>
                <a:path w="79492" h="46929">
                  <a:moveTo>
                    <a:pt x="79492" y="46929"/>
                  </a:moveTo>
                  <a:lnTo>
                    <a:pt x="0" y="0"/>
                  </a:lnTo>
                </a:path>
              </a:pathLst>
            </a:custGeom>
            <a:ln w="9573" cap="flat">
              <a:solidFill>
                <a:srgbClr val="C8C8C9"/>
              </a:solidFill>
              <a:prstDash val="solid"/>
              <a:miter/>
            </a:ln>
          </p:spPr>
          <p:txBody>
            <a:bodyPr rtlCol="0" anchor="ctr"/>
            <a:lstStyle/>
            <a:p>
              <a:endParaRPr lang="zh-CN" altLang="en-US" sz="4400"/>
            </a:p>
          </p:txBody>
        </p:sp>
        <p:sp>
          <p:nvSpPr>
            <p:cNvPr id="366" name="任意多边形: 形状 4987">
              <a:extLst>
                <a:ext uri="{FF2B5EF4-FFF2-40B4-BE49-F238E27FC236}">
                  <a16:creationId xmlns:a16="http://schemas.microsoft.com/office/drawing/2014/main" id="{426C6721-E449-831B-AA87-8277DD49B0A2}"/>
                </a:ext>
              </a:extLst>
            </p:cNvPr>
            <p:cNvSpPr/>
            <p:nvPr/>
          </p:nvSpPr>
          <p:spPr>
            <a:xfrm>
              <a:off x="2327381" y="4044997"/>
              <a:ext cx="65126" cy="7661"/>
            </a:xfrm>
            <a:custGeom>
              <a:avLst/>
              <a:gdLst>
                <a:gd name="connsiteX0" fmla="*/ 0 w 65126"/>
                <a:gd name="connsiteY0" fmla="*/ 7662 h 7661"/>
                <a:gd name="connsiteX1" fmla="*/ 65126 w 65126"/>
                <a:gd name="connsiteY1" fmla="*/ 0 h 7661"/>
              </a:gdLst>
              <a:ahLst/>
              <a:cxnLst>
                <a:cxn ang="0">
                  <a:pos x="connsiteX0" y="connsiteY0"/>
                </a:cxn>
                <a:cxn ang="0">
                  <a:pos x="connsiteX1" y="connsiteY1"/>
                </a:cxn>
              </a:cxnLst>
              <a:rect l="l" t="t" r="r" b="b"/>
              <a:pathLst>
                <a:path w="65126" h="7661">
                  <a:moveTo>
                    <a:pt x="0" y="7662"/>
                  </a:moveTo>
                  <a:lnTo>
                    <a:pt x="65126" y="0"/>
                  </a:lnTo>
                </a:path>
              </a:pathLst>
            </a:custGeom>
            <a:ln w="9573" cap="flat">
              <a:solidFill>
                <a:srgbClr val="C8C8C9"/>
              </a:solidFill>
              <a:prstDash val="solid"/>
              <a:miter/>
            </a:ln>
          </p:spPr>
          <p:txBody>
            <a:bodyPr rtlCol="0" anchor="ctr"/>
            <a:lstStyle/>
            <a:p>
              <a:endParaRPr lang="zh-CN" altLang="en-US" sz="4400"/>
            </a:p>
          </p:txBody>
        </p:sp>
        <p:sp>
          <p:nvSpPr>
            <p:cNvPr id="367" name="任意多边形: 形状 4988">
              <a:extLst>
                <a:ext uri="{FF2B5EF4-FFF2-40B4-BE49-F238E27FC236}">
                  <a16:creationId xmlns:a16="http://schemas.microsoft.com/office/drawing/2014/main" id="{62DFD7AC-1F46-433C-C6A0-53C7B18346F3}"/>
                </a:ext>
              </a:extLst>
            </p:cNvPr>
            <p:cNvSpPr/>
            <p:nvPr/>
          </p:nvSpPr>
          <p:spPr>
            <a:xfrm>
              <a:off x="2583097" y="4212601"/>
              <a:ext cx="107266" cy="29689"/>
            </a:xfrm>
            <a:custGeom>
              <a:avLst/>
              <a:gdLst>
                <a:gd name="connsiteX0" fmla="*/ 107267 w 107266"/>
                <a:gd name="connsiteY0" fmla="*/ 29690 h 29689"/>
                <a:gd name="connsiteX1" fmla="*/ 0 w 107266"/>
                <a:gd name="connsiteY1" fmla="*/ 0 h 29689"/>
              </a:gdLst>
              <a:ahLst/>
              <a:cxnLst>
                <a:cxn ang="0">
                  <a:pos x="connsiteX0" y="connsiteY0"/>
                </a:cxn>
                <a:cxn ang="0">
                  <a:pos x="connsiteX1" y="connsiteY1"/>
                </a:cxn>
              </a:cxnLst>
              <a:rect l="l" t="t" r="r" b="b"/>
              <a:pathLst>
                <a:path w="107266" h="29689">
                  <a:moveTo>
                    <a:pt x="107267" y="29690"/>
                  </a:moveTo>
                  <a:lnTo>
                    <a:pt x="0" y="0"/>
                  </a:lnTo>
                </a:path>
              </a:pathLst>
            </a:custGeom>
            <a:ln w="9573" cap="flat">
              <a:solidFill>
                <a:srgbClr val="C8C8C9"/>
              </a:solidFill>
              <a:prstDash val="solid"/>
              <a:miter/>
            </a:ln>
          </p:spPr>
          <p:txBody>
            <a:bodyPr rtlCol="0" anchor="ctr"/>
            <a:lstStyle/>
            <a:p>
              <a:endParaRPr lang="zh-CN" altLang="en-US" sz="4400"/>
            </a:p>
          </p:txBody>
        </p:sp>
        <p:sp>
          <p:nvSpPr>
            <p:cNvPr id="368" name="任意多边形: 形状 4989">
              <a:extLst>
                <a:ext uri="{FF2B5EF4-FFF2-40B4-BE49-F238E27FC236}">
                  <a16:creationId xmlns:a16="http://schemas.microsoft.com/office/drawing/2014/main" id="{5F45D539-F8C8-31E5-EDBD-2436F95F474F}"/>
                </a:ext>
              </a:extLst>
            </p:cNvPr>
            <p:cNvSpPr/>
            <p:nvPr/>
          </p:nvSpPr>
          <p:spPr>
            <a:xfrm>
              <a:off x="2583097" y="4207812"/>
              <a:ext cx="109182" cy="4788"/>
            </a:xfrm>
            <a:custGeom>
              <a:avLst/>
              <a:gdLst>
                <a:gd name="connsiteX0" fmla="*/ 0 w 109182"/>
                <a:gd name="connsiteY0" fmla="*/ 4789 h 4788"/>
                <a:gd name="connsiteX1" fmla="*/ 109182 w 109182"/>
                <a:gd name="connsiteY1" fmla="*/ 0 h 4788"/>
              </a:gdLst>
              <a:ahLst/>
              <a:cxnLst>
                <a:cxn ang="0">
                  <a:pos x="connsiteX0" y="connsiteY0"/>
                </a:cxn>
                <a:cxn ang="0">
                  <a:pos x="connsiteX1" y="connsiteY1"/>
                </a:cxn>
              </a:cxnLst>
              <a:rect l="l" t="t" r="r" b="b"/>
              <a:pathLst>
                <a:path w="109182" h="4788">
                  <a:moveTo>
                    <a:pt x="0" y="4789"/>
                  </a:moveTo>
                  <a:lnTo>
                    <a:pt x="109182" y="0"/>
                  </a:lnTo>
                </a:path>
              </a:pathLst>
            </a:custGeom>
            <a:ln w="9573" cap="flat">
              <a:solidFill>
                <a:srgbClr val="C8C8C9"/>
              </a:solidFill>
              <a:prstDash val="solid"/>
              <a:miter/>
            </a:ln>
          </p:spPr>
          <p:txBody>
            <a:bodyPr rtlCol="0" anchor="ctr"/>
            <a:lstStyle/>
            <a:p>
              <a:endParaRPr lang="zh-CN" altLang="en-US" sz="4400"/>
            </a:p>
          </p:txBody>
        </p:sp>
        <p:sp>
          <p:nvSpPr>
            <p:cNvPr id="369" name="任意多边形: 形状 4990">
              <a:extLst>
                <a:ext uri="{FF2B5EF4-FFF2-40B4-BE49-F238E27FC236}">
                  <a16:creationId xmlns:a16="http://schemas.microsoft.com/office/drawing/2014/main" id="{B8906D00-D4C5-CE3E-D36D-D76F8A4151CB}"/>
                </a:ext>
              </a:extLst>
            </p:cNvPr>
            <p:cNvSpPr/>
            <p:nvPr/>
          </p:nvSpPr>
          <p:spPr>
            <a:xfrm>
              <a:off x="2690363" y="4207812"/>
              <a:ext cx="1915" cy="34478"/>
            </a:xfrm>
            <a:custGeom>
              <a:avLst/>
              <a:gdLst>
                <a:gd name="connsiteX0" fmla="*/ 1915 w 1915"/>
                <a:gd name="connsiteY0" fmla="*/ 0 h 34478"/>
                <a:gd name="connsiteX1" fmla="*/ 0 w 1915"/>
                <a:gd name="connsiteY1" fmla="*/ 34479 h 34478"/>
              </a:gdLst>
              <a:ahLst/>
              <a:cxnLst>
                <a:cxn ang="0">
                  <a:pos x="connsiteX0" y="connsiteY0"/>
                </a:cxn>
                <a:cxn ang="0">
                  <a:pos x="connsiteX1" y="connsiteY1"/>
                </a:cxn>
              </a:cxnLst>
              <a:rect l="l" t="t" r="r" b="b"/>
              <a:pathLst>
                <a:path w="1915" h="34478">
                  <a:moveTo>
                    <a:pt x="1915" y="0"/>
                  </a:moveTo>
                  <a:lnTo>
                    <a:pt x="0" y="34479"/>
                  </a:lnTo>
                </a:path>
              </a:pathLst>
            </a:custGeom>
            <a:ln w="9573" cap="flat">
              <a:solidFill>
                <a:srgbClr val="C8C8C9"/>
              </a:solidFill>
              <a:prstDash val="solid"/>
              <a:miter/>
            </a:ln>
          </p:spPr>
          <p:txBody>
            <a:bodyPr rtlCol="0" anchor="ctr"/>
            <a:lstStyle/>
            <a:p>
              <a:endParaRPr lang="zh-CN" altLang="en-US" sz="4400"/>
            </a:p>
          </p:txBody>
        </p:sp>
        <p:sp>
          <p:nvSpPr>
            <p:cNvPr id="370" name="任意多边形: 形状 4991">
              <a:extLst>
                <a:ext uri="{FF2B5EF4-FFF2-40B4-BE49-F238E27FC236}">
                  <a16:creationId xmlns:a16="http://schemas.microsoft.com/office/drawing/2014/main" id="{185FD407-8D18-FC63-5104-09F4E09AAFBB}"/>
                </a:ext>
              </a:extLst>
            </p:cNvPr>
            <p:cNvSpPr/>
            <p:nvPr/>
          </p:nvSpPr>
          <p:spPr>
            <a:xfrm>
              <a:off x="2583097" y="4212601"/>
              <a:ext cx="107266" cy="29689"/>
            </a:xfrm>
            <a:custGeom>
              <a:avLst/>
              <a:gdLst>
                <a:gd name="connsiteX0" fmla="*/ 0 w 107266"/>
                <a:gd name="connsiteY0" fmla="*/ 0 h 29689"/>
                <a:gd name="connsiteX1" fmla="*/ 107267 w 107266"/>
                <a:gd name="connsiteY1" fmla="*/ 29690 h 29689"/>
              </a:gdLst>
              <a:ahLst/>
              <a:cxnLst>
                <a:cxn ang="0">
                  <a:pos x="connsiteX0" y="connsiteY0"/>
                </a:cxn>
                <a:cxn ang="0">
                  <a:pos x="connsiteX1" y="connsiteY1"/>
                </a:cxn>
              </a:cxnLst>
              <a:rect l="l" t="t" r="r" b="b"/>
              <a:pathLst>
                <a:path w="107266" h="29689">
                  <a:moveTo>
                    <a:pt x="0" y="0"/>
                  </a:moveTo>
                  <a:lnTo>
                    <a:pt x="107267" y="29690"/>
                  </a:lnTo>
                </a:path>
              </a:pathLst>
            </a:custGeom>
            <a:ln w="9573" cap="flat">
              <a:solidFill>
                <a:srgbClr val="C8C8C9"/>
              </a:solidFill>
              <a:prstDash val="solid"/>
              <a:miter/>
            </a:ln>
          </p:spPr>
          <p:txBody>
            <a:bodyPr rtlCol="0" anchor="ctr"/>
            <a:lstStyle/>
            <a:p>
              <a:endParaRPr lang="zh-CN" altLang="en-US" sz="4400"/>
            </a:p>
          </p:txBody>
        </p:sp>
        <p:sp>
          <p:nvSpPr>
            <p:cNvPr id="371" name="任意多边形: 形状 4992">
              <a:extLst>
                <a:ext uri="{FF2B5EF4-FFF2-40B4-BE49-F238E27FC236}">
                  <a16:creationId xmlns:a16="http://schemas.microsoft.com/office/drawing/2014/main" id="{B25797BC-D099-BFD9-EC9B-1A297F500AF6}"/>
                </a:ext>
              </a:extLst>
            </p:cNvPr>
            <p:cNvSpPr/>
            <p:nvPr/>
          </p:nvSpPr>
          <p:spPr>
            <a:xfrm>
              <a:off x="2676955" y="4242291"/>
              <a:ext cx="13408" cy="22985"/>
            </a:xfrm>
            <a:custGeom>
              <a:avLst/>
              <a:gdLst>
                <a:gd name="connsiteX0" fmla="*/ 13408 w 13408"/>
                <a:gd name="connsiteY0" fmla="*/ 0 h 22985"/>
                <a:gd name="connsiteX1" fmla="*/ 0 w 13408"/>
                <a:gd name="connsiteY1" fmla="*/ 22986 h 22985"/>
              </a:gdLst>
              <a:ahLst/>
              <a:cxnLst>
                <a:cxn ang="0">
                  <a:pos x="connsiteX0" y="connsiteY0"/>
                </a:cxn>
                <a:cxn ang="0">
                  <a:pos x="connsiteX1" y="connsiteY1"/>
                </a:cxn>
              </a:cxnLst>
              <a:rect l="l" t="t" r="r" b="b"/>
              <a:pathLst>
                <a:path w="13408" h="22985">
                  <a:moveTo>
                    <a:pt x="13408"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372" name="任意多边形: 形状 4993">
              <a:extLst>
                <a:ext uri="{FF2B5EF4-FFF2-40B4-BE49-F238E27FC236}">
                  <a16:creationId xmlns:a16="http://schemas.microsoft.com/office/drawing/2014/main" id="{D9293DF6-DCEB-AC39-163C-FDC323FF920E}"/>
                </a:ext>
              </a:extLst>
            </p:cNvPr>
            <p:cNvSpPr/>
            <p:nvPr/>
          </p:nvSpPr>
          <p:spPr>
            <a:xfrm>
              <a:off x="2583097" y="4212601"/>
              <a:ext cx="93858" cy="52675"/>
            </a:xfrm>
            <a:custGeom>
              <a:avLst/>
              <a:gdLst>
                <a:gd name="connsiteX0" fmla="*/ 93858 w 93858"/>
                <a:gd name="connsiteY0" fmla="*/ 52676 h 52675"/>
                <a:gd name="connsiteX1" fmla="*/ 0 w 93858"/>
                <a:gd name="connsiteY1" fmla="*/ 0 h 52675"/>
              </a:gdLst>
              <a:ahLst/>
              <a:cxnLst>
                <a:cxn ang="0">
                  <a:pos x="connsiteX0" y="connsiteY0"/>
                </a:cxn>
                <a:cxn ang="0">
                  <a:pos x="connsiteX1" y="connsiteY1"/>
                </a:cxn>
              </a:cxnLst>
              <a:rect l="l" t="t" r="r" b="b"/>
              <a:pathLst>
                <a:path w="93858" h="52675">
                  <a:moveTo>
                    <a:pt x="93858" y="52676"/>
                  </a:moveTo>
                  <a:lnTo>
                    <a:pt x="0" y="0"/>
                  </a:lnTo>
                </a:path>
              </a:pathLst>
            </a:custGeom>
            <a:ln w="9573" cap="flat">
              <a:solidFill>
                <a:srgbClr val="C8C8C9"/>
              </a:solidFill>
              <a:prstDash val="solid"/>
              <a:miter/>
            </a:ln>
          </p:spPr>
          <p:txBody>
            <a:bodyPr rtlCol="0" anchor="ctr"/>
            <a:lstStyle/>
            <a:p>
              <a:endParaRPr lang="zh-CN" altLang="en-US" sz="4400"/>
            </a:p>
          </p:txBody>
        </p:sp>
        <p:sp>
          <p:nvSpPr>
            <p:cNvPr id="373" name="任意多边形: 形状 4994">
              <a:extLst>
                <a:ext uri="{FF2B5EF4-FFF2-40B4-BE49-F238E27FC236}">
                  <a16:creationId xmlns:a16="http://schemas.microsoft.com/office/drawing/2014/main" id="{49FCDADE-5B51-C1D6-5BDA-4BAE911FCADE}"/>
                </a:ext>
              </a:extLst>
            </p:cNvPr>
            <p:cNvSpPr/>
            <p:nvPr/>
          </p:nvSpPr>
          <p:spPr>
            <a:xfrm>
              <a:off x="2406873" y="4099588"/>
              <a:ext cx="22027" cy="52675"/>
            </a:xfrm>
            <a:custGeom>
              <a:avLst/>
              <a:gdLst>
                <a:gd name="connsiteX0" fmla="*/ 0 w 22027"/>
                <a:gd name="connsiteY0" fmla="*/ 0 h 52675"/>
                <a:gd name="connsiteX1" fmla="*/ 22028 w 22027"/>
                <a:gd name="connsiteY1" fmla="*/ 52676 h 52675"/>
              </a:gdLst>
              <a:ahLst/>
              <a:cxnLst>
                <a:cxn ang="0">
                  <a:pos x="connsiteX0" y="connsiteY0"/>
                </a:cxn>
                <a:cxn ang="0">
                  <a:pos x="connsiteX1" y="connsiteY1"/>
                </a:cxn>
              </a:cxnLst>
              <a:rect l="l" t="t" r="r" b="b"/>
              <a:pathLst>
                <a:path w="22027" h="52675">
                  <a:moveTo>
                    <a:pt x="0" y="0"/>
                  </a:moveTo>
                  <a:lnTo>
                    <a:pt x="22028" y="52676"/>
                  </a:lnTo>
                </a:path>
              </a:pathLst>
            </a:custGeom>
            <a:ln w="9573" cap="flat">
              <a:solidFill>
                <a:srgbClr val="C8C8C9"/>
              </a:solidFill>
              <a:prstDash val="solid"/>
              <a:miter/>
            </a:ln>
          </p:spPr>
          <p:txBody>
            <a:bodyPr rtlCol="0" anchor="ctr"/>
            <a:lstStyle/>
            <a:p>
              <a:endParaRPr lang="zh-CN" altLang="en-US" sz="4400"/>
            </a:p>
          </p:txBody>
        </p:sp>
        <p:sp>
          <p:nvSpPr>
            <p:cNvPr id="374" name="任意多边形: 形状 4995">
              <a:extLst>
                <a:ext uri="{FF2B5EF4-FFF2-40B4-BE49-F238E27FC236}">
                  <a16:creationId xmlns:a16="http://schemas.microsoft.com/office/drawing/2014/main" id="{7061B484-3204-A131-21D6-D660779447B2}"/>
                </a:ext>
              </a:extLst>
            </p:cNvPr>
            <p:cNvSpPr/>
            <p:nvPr/>
          </p:nvSpPr>
          <p:spPr>
            <a:xfrm>
              <a:off x="2373352" y="4152264"/>
              <a:ext cx="55548" cy="23943"/>
            </a:xfrm>
            <a:custGeom>
              <a:avLst/>
              <a:gdLst>
                <a:gd name="connsiteX0" fmla="*/ 55549 w 55548"/>
                <a:gd name="connsiteY0" fmla="*/ 0 h 23943"/>
                <a:gd name="connsiteX1" fmla="*/ 0 w 55548"/>
                <a:gd name="connsiteY1" fmla="*/ 23944 h 23943"/>
              </a:gdLst>
              <a:ahLst/>
              <a:cxnLst>
                <a:cxn ang="0">
                  <a:pos x="connsiteX0" y="connsiteY0"/>
                </a:cxn>
                <a:cxn ang="0">
                  <a:pos x="connsiteX1" y="connsiteY1"/>
                </a:cxn>
              </a:cxnLst>
              <a:rect l="l" t="t" r="r" b="b"/>
              <a:pathLst>
                <a:path w="55548" h="23943">
                  <a:moveTo>
                    <a:pt x="55549" y="0"/>
                  </a:moveTo>
                  <a:lnTo>
                    <a:pt x="0" y="23944"/>
                  </a:lnTo>
                </a:path>
              </a:pathLst>
            </a:custGeom>
            <a:ln w="9573" cap="flat">
              <a:solidFill>
                <a:srgbClr val="C8C8C9"/>
              </a:solidFill>
              <a:prstDash val="solid"/>
              <a:miter/>
            </a:ln>
          </p:spPr>
          <p:txBody>
            <a:bodyPr rtlCol="0" anchor="ctr"/>
            <a:lstStyle/>
            <a:p>
              <a:endParaRPr lang="zh-CN" altLang="en-US" sz="4400"/>
            </a:p>
          </p:txBody>
        </p:sp>
        <p:sp>
          <p:nvSpPr>
            <p:cNvPr id="375" name="任意多边形: 形状 4996">
              <a:extLst>
                <a:ext uri="{FF2B5EF4-FFF2-40B4-BE49-F238E27FC236}">
                  <a16:creationId xmlns:a16="http://schemas.microsoft.com/office/drawing/2014/main" id="{1736777C-313D-957A-DE8B-24FA910F4E24}"/>
                </a:ext>
              </a:extLst>
            </p:cNvPr>
            <p:cNvSpPr/>
            <p:nvPr/>
          </p:nvSpPr>
          <p:spPr>
            <a:xfrm>
              <a:off x="2373352" y="4099588"/>
              <a:ext cx="33520" cy="76619"/>
            </a:xfrm>
            <a:custGeom>
              <a:avLst/>
              <a:gdLst>
                <a:gd name="connsiteX0" fmla="*/ 0 w 33520"/>
                <a:gd name="connsiteY0" fmla="*/ 76619 h 76619"/>
                <a:gd name="connsiteX1" fmla="*/ 33521 w 33520"/>
                <a:gd name="connsiteY1" fmla="*/ 0 h 76619"/>
              </a:gdLst>
              <a:ahLst/>
              <a:cxnLst>
                <a:cxn ang="0">
                  <a:pos x="connsiteX0" y="connsiteY0"/>
                </a:cxn>
                <a:cxn ang="0">
                  <a:pos x="connsiteX1" y="connsiteY1"/>
                </a:cxn>
              </a:cxnLst>
              <a:rect l="l" t="t" r="r" b="b"/>
              <a:pathLst>
                <a:path w="33520" h="76619">
                  <a:moveTo>
                    <a:pt x="0" y="76619"/>
                  </a:moveTo>
                  <a:lnTo>
                    <a:pt x="33521" y="0"/>
                  </a:lnTo>
                </a:path>
              </a:pathLst>
            </a:custGeom>
            <a:ln w="9573" cap="flat">
              <a:solidFill>
                <a:srgbClr val="C8C8C9"/>
              </a:solidFill>
              <a:prstDash val="solid"/>
              <a:miter/>
            </a:ln>
          </p:spPr>
          <p:txBody>
            <a:bodyPr rtlCol="0" anchor="ctr"/>
            <a:lstStyle/>
            <a:p>
              <a:endParaRPr lang="zh-CN" altLang="en-US" sz="4400"/>
            </a:p>
          </p:txBody>
        </p:sp>
        <p:sp>
          <p:nvSpPr>
            <p:cNvPr id="376" name="任意多边形: 形状 4997">
              <a:extLst>
                <a:ext uri="{FF2B5EF4-FFF2-40B4-BE49-F238E27FC236}">
                  <a16:creationId xmlns:a16="http://schemas.microsoft.com/office/drawing/2014/main" id="{491C8E01-EB10-E11E-289E-A8DF39B45451}"/>
                </a:ext>
              </a:extLst>
            </p:cNvPr>
            <p:cNvSpPr/>
            <p:nvPr/>
          </p:nvSpPr>
          <p:spPr>
            <a:xfrm>
              <a:off x="2428901" y="4152264"/>
              <a:ext cx="27774" cy="48844"/>
            </a:xfrm>
            <a:custGeom>
              <a:avLst/>
              <a:gdLst>
                <a:gd name="connsiteX0" fmla="*/ 0 w 27774"/>
                <a:gd name="connsiteY0" fmla="*/ 0 h 48844"/>
                <a:gd name="connsiteX1" fmla="*/ 27774 w 27774"/>
                <a:gd name="connsiteY1" fmla="*/ 48845 h 48844"/>
              </a:gdLst>
              <a:ahLst/>
              <a:cxnLst>
                <a:cxn ang="0">
                  <a:pos x="connsiteX0" y="connsiteY0"/>
                </a:cxn>
                <a:cxn ang="0">
                  <a:pos x="connsiteX1" y="connsiteY1"/>
                </a:cxn>
              </a:cxnLst>
              <a:rect l="l" t="t" r="r" b="b"/>
              <a:pathLst>
                <a:path w="27774" h="48844">
                  <a:moveTo>
                    <a:pt x="0" y="0"/>
                  </a:moveTo>
                  <a:lnTo>
                    <a:pt x="27774" y="48845"/>
                  </a:lnTo>
                </a:path>
              </a:pathLst>
            </a:custGeom>
            <a:ln w="9573" cap="flat">
              <a:solidFill>
                <a:srgbClr val="C8C8C9"/>
              </a:solidFill>
              <a:prstDash val="solid"/>
              <a:miter/>
            </a:ln>
          </p:spPr>
          <p:txBody>
            <a:bodyPr rtlCol="0" anchor="ctr"/>
            <a:lstStyle/>
            <a:p>
              <a:endParaRPr lang="zh-CN" altLang="en-US" sz="4400"/>
            </a:p>
          </p:txBody>
        </p:sp>
        <p:sp>
          <p:nvSpPr>
            <p:cNvPr id="377" name="任意多边形: 形状 4998">
              <a:extLst>
                <a:ext uri="{FF2B5EF4-FFF2-40B4-BE49-F238E27FC236}">
                  <a16:creationId xmlns:a16="http://schemas.microsoft.com/office/drawing/2014/main" id="{F6A030BA-C019-6071-10BA-CF0A4A02EA57}"/>
                </a:ext>
              </a:extLst>
            </p:cNvPr>
            <p:cNvSpPr/>
            <p:nvPr/>
          </p:nvSpPr>
          <p:spPr>
            <a:xfrm>
              <a:off x="2373352" y="4176207"/>
              <a:ext cx="83323" cy="24901"/>
            </a:xfrm>
            <a:custGeom>
              <a:avLst/>
              <a:gdLst>
                <a:gd name="connsiteX0" fmla="*/ 83323 w 83323"/>
                <a:gd name="connsiteY0" fmla="*/ 24901 h 24901"/>
                <a:gd name="connsiteX1" fmla="*/ 0 w 83323"/>
                <a:gd name="connsiteY1" fmla="*/ 0 h 24901"/>
              </a:gdLst>
              <a:ahLst/>
              <a:cxnLst>
                <a:cxn ang="0">
                  <a:pos x="connsiteX0" y="connsiteY0"/>
                </a:cxn>
                <a:cxn ang="0">
                  <a:pos x="connsiteX1" y="connsiteY1"/>
                </a:cxn>
              </a:cxnLst>
              <a:rect l="l" t="t" r="r" b="b"/>
              <a:pathLst>
                <a:path w="83323" h="24901">
                  <a:moveTo>
                    <a:pt x="83323"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378" name="任意多边形: 形状 4999">
              <a:extLst>
                <a:ext uri="{FF2B5EF4-FFF2-40B4-BE49-F238E27FC236}">
                  <a16:creationId xmlns:a16="http://schemas.microsoft.com/office/drawing/2014/main" id="{FC85C9C4-0A0B-D868-01B6-3F2CC0525514}"/>
                </a:ext>
              </a:extLst>
            </p:cNvPr>
            <p:cNvSpPr/>
            <p:nvPr/>
          </p:nvSpPr>
          <p:spPr>
            <a:xfrm>
              <a:off x="2373352" y="4152264"/>
              <a:ext cx="55548" cy="23943"/>
            </a:xfrm>
            <a:custGeom>
              <a:avLst/>
              <a:gdLst>
                <a:gd name="connsiteX0" fmla="*/ 0 w 55548"/>
                <a:gd name="connsiteY0" fmla="*/ 23944 h 23943"/>
                <a:gd name="connsiteX1" fmla="*/ 55549 w 55548"/>
                <a:gd name="connsiteY1" fmla="*/ 0 h 23943"/>
              </a:gdLst>
              <a:ahLst/>
              <a:cxnLst>
                <a:cxn ang="0">
                  <a:pos x="connsiteX0" y="connsiteY0"/>
                </a:cxn>
                <a:cxn ang="0">
                  <a:pos x="connsiteX1" y="connsiteY1"/>
                </a:cxn>
              </a:cxnLst>
              <a:rect l="l" t="t" r="r" b="b"/>
              <a:pathLst>
                <a:path w="55548" h="23943">
                  <a:moveTo>
                    <a:pt x="0" y="23944"/>
                  </a:moveTo>
                  <a:lnTo>
                    <a:pt x="55549" y="0"/>
                  </a:lnTo>
                </a:path>
              </a:pathLst>
            </a:custGeom>
            <a:ln w="9573" cap="flat">
              <a:solidFill>
                <a:srgbClr val="C8C8C9"/>
              </a:solidFill>
              <a:prstDash val="solid"/>
              <a:miter/>
            </a:ln>
          </p:spPr>
          <p:txBody>
            <a:bodyPr rtlCol="0" anchor="ctr"/>
            <a:lstStyle/>
            <a:p>
              <a:endParaRPr lang="zh-CN" altLang="en-US" sz="4400"/>
            </a:p>
          </p:txBody>
        </p:sp>
        <p:sp>
          <p:nvSpPr>
            <p:cNvPr id="379" name="任意多边形: 形状 5000">
              <a:extLst>
                <a:ext uri="{FF2B5EF4-FFF2-40B4-BE49-F238E27FC236}">
                  <a16:creationId xmlns:a16="http://schemas.microsoft.com/office/drawing/2014/main" id="{16946251-06D1-BE44-87A4-B1D20BBA5D4E}"/>
                </a:ext>
              </a:extLst>
            </p:cNvPr>
            <p:cNvSpPr/>
            <p:nvPr/>
          </p:nvSpPr>
          <p:spPr>
            <a:xfrm>
              <a:off x="2517013" y="4212601"/>
              <a:ext cx="66083" cy="65126"/>
            </a:xfrm>
            <a:custGeom>
              <a:avLst/>
              <a:gdLst>
                <a:gd name="connsiteX0" fmla="*/ 0 w 66083"/>
                <a:gd name="connsiteY0" fmla="*/ 65126 h 65126"/>
                <a:gd name="connsiteX1" fmla="*/ 66084 w 66083"/>
                <a:gd name="connsiteY1" fmla="*/ 0 h 65126"/>
              </a:gdLst>
              <a:ahLst/>
              <a:cxnLst>
                <a:cxn ang="0">
                  <a:pos x="connsiteX0" y="connsiteY0"/>
                </a:cxn>
                <a:cxn ang="0">
                  <a:pos x="connsiteX1" y="connsiteY1"/>
                </a:cxn>
              </a:cxnLst>
              <a:rect l="l" t="t" r="r" b="b"/>
              <a:pathLst>
                <a:path w="66083" h="65126">
                  <a:moveTo>
                    <a:pt x="0" y="65126"/>
                  </a:moveTo>
                  <a:lnTo>
                    <a:pt x="66084" y="0"/>
                  </a:lnTo>
                </a:path>
              </a:pathLst>
            </a:custGeom>
            <a:ln w="9573" cap="flat">
              <a:solidFill>
                <a:srgbClr val="C8C8C9"/>
              </a:solidFill>
              <a:prstDash val="solid"/>
              <a:miter/>
            </a:ln>
          </p:spPr>
          <p:txBody>
            <a:bodyPr rtlCol="0" anchor="ctr"/>
            <a:lstStyle/>
            <a:p>
              <a:endParaRPr lang="zh-CN" altLang="en-US" sz="4400"/>
            </a:p>
          </p:txBody>
        </p:sp>
        <p:sp>
          <p:nvSpPr>
            <p:cNvPr id="380" name="任意多边形: 形状 5001">
              <a:extLst>
                <a:ext uri="{FF2B5EF4-FFF2-40B4-BE49-F238E27FC236}">
                  <a16:creationId xmlns:a16="http://schemas.microsoft.com/office/drawing/2014/main" id="{5E0A86D1-F6DE-EB42-5282-4BCF085C6655}"/>
                </a:ext>
              </a:extLst>
            </p:cNvPr>
            <p:cNvSpPr/>
            <p:nvPr/>
          </p:nvSpPr>
          <p:spPr>
            <a:xfrm>
              <a:off x="2550534" y="4212601"/>
              <a:ext cx="32563" cy="91942"/>
            </a:xfrm>
            <a:custGeom>
              <a:avLst/>
              <a:gdLst>
                <a:gd name="connsiteX0" fmla="*/ 32563 w 32563"/>
                <a:gd name="connsiteY0" fmla="*/ 0 h 91942"/>
                <a:gd name="connsiteX1" fmla="*/ 0 w 32563"/>
                <a:gd name="connsiteY1" fmla="*/ 91943 h 91942"/>
              </a:gdLst>
              <a:ahLst/>
              <a:cxnLst>
                <a:cxn ang="0">
                  <a:pos x="connsiteX0" y="connsiteY0"/>
                </a:cxn>
                <a:cxn ang="0">
                  <a:pos x="connsiteX1" y="connsiteY1"/>
                </a:cxn>
              </a:cxnLst>
              <a:rect l="l" t="t" r="r" b="b"/>
              <a:pathLst>
                <a:path w="32563" h="91942">
                  <a:moveTo>
                    <a:pt x="32563" y="0"/>
                  </a:moveTo>
                  <a:lnTo>
                    <a:pt x="0" y="91943"/>
                  </a:lnTo>
                </a:path>
              </a:pathLst>
            </a:custGeom>
            <a:ln w="9573" cap="flat">
              <a:solidFill>
                <a:srgbClr val="C8C8C9"/>
              </a:solidFill>
              <a:prstDash val="solid"/>
              <a:miter/>
            </a:ln>
          </p:spPr>
          <p:txBody>
            <a:bodyPr rtlCol="0" anchor="ctr"/>
            <a:lstStyle/>
            <a:p>
              <a:endParaRPr lang="zh-CN" altLang="en-US" sz="4400"/>
            </a:p>
          </p:txBody>
        </p:sp>
        <p:sp>
          <p:nvSpPr>
            <p:cNvPr id="381" name="任意多边形: 形状 5002">
              <a:extLst>
                <a:ext uri="{FF2B5EF4-FFF2-40B4-BE49-F238E27FC236}">
                  <a16:creationId xmlns:a16="http://schemas.microsoft.com/office/drawing/2014/main" id="{F344577D-E31F-02BA-FF8E-697F4CA50EB1}"/>
                </a:ext>
              </a:extLst>
            </p:cNvPr>
            <p:cNvSpPr/>
            <p:nvPr/>
          </p:nvSpPr>
          <p:spPr>
            <a:xfrm>
              <a:off x="2517013" y="4277727"/>
              <a:ext cx="33520" cy="26816"/>
            </a:xfrm>
            <a:custGeom>
              <a:avLst/>
              <a:gdLst>
                <a:gd name="connsiteX0" fmla="*/ 33521 w 33520"/>
                <a:gd name="connsiteY0" fmla="*/ 26817 h 26816"/>
                <a:gd name="connsiteX1" fmla="*/ 0 w 33520"/>
                <a:gd name="connsiteY1" fmla="*/ 0 h 26816"/>
              </a:gdLst>
              <a:ahLst/>
              <a:cxnLst>
                <a:cxn ang="0">
                  <a:pos x="connsiteX0" y="connsiteY0"/>
                </a:cxn>
                <a:cxn ang="0">
                  <a:pos x="connsiteX1" y="connsiteY1"/>
                </a:cxn>
              </a:cxnLst>
              <a:rect l="l" t="t" r="r" b="b"/>
              <a:pathLst>
                <a:path w="33520" h="26816">
                  <a:moveTo>
                    <a:pt x="33521"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382" name="任意多边形: 形状 5003">
              <a:extLst>
                <a:ext uri="{FF2B5EF4-FFF2-40B4-BE49-F238E27FC236}">
                  <a16:creationId xmlns:a16="http://schemas.microsoft.com/office/drawing/2014/main" id="{A88F8023-F38D-E5AA-816F-9E385760282E}"/>
                </a:ext>
              </a:extLst>
            </p:cNvPr>
            <p:cNvSpPr/>
            <p:nvPr/>
          </p:nvSpPr>
          <p:spPr>
            <a:xfrm>
              <a:off x="2373352" y="4099588"/>
              <a:ext cx="33520" cy="76619"/>
            </a:xfrm>
            <a:custGeom>
              <a:avLst/>
              <a:gdLst>
                <a:gd name="connsiteX0" fmla="*/ 33521 w 33520"/>
                <a:gd name="connsiteY0" fmla="*/ 0 h 76619"/>
                <a:gd name="connsiteX1" fmla="*/ 0 w 33520"/>
                <a:gd name="connsiteY1" fmla="*/ 76619 h 76619"/>
              </a:gdLst>
              <a:ahLst/>
              <a:cxnLst>
                <a:cxn ang="0">
                  <a:pos x="connsiteX0" y="connsiteY0"/>
                </a:cxn>
                <a:cxn ang="0">
                  <a:pos x="connsiteX1" y="connsiteY1"/>
                </a:cxn>
              </a:cxnLst>
              <a:rect l="l" t="t" r="r" b="b"/>
              <a:pathLst>
                <a:path w="33520" h="76619">
                  <a:moveTo>
                    <a:pt x="33521"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83" name="任意多边形: 形状 5004">
              <a:extLst>
                <a:ext uri="{FF2B5EF4-FFF2-40B4-BE49-F238E27FC236}">
                  <a16:creationId xmlns:a16="http://schemas.microsoft.com/office/drawing/2014/main" id="{39D490D3-DA21-063B-1DF9-1FB4F9D0D0A7}"/>
                </a:ext>
              </a:extLst>
            </p:cNvPr>
            <p:cNvSpPr/>
            <p:nvPr/>
          </p:nvSpPr>
          <p:spPr>
            <a:xfrm>
              <a:off x="2327381" y="4052659"/>
              <a:ext cx="45971" cy="123548"/>
            </a:xfrm>
            <a:custGeom>
              <a:avLst/>
              <a:gdLst>
                <a:gd name="connsiteX0" fmla="*/ 45971 w 45971"/>
                <a:gd name="connsiteY0" fmla="*/ 123548 h 123548"/>
                <a:gd name="connsiteX1" fmla="*/ 0 w 45971"/>
                <a:gd name="connsiteY1" fmla="*/ 0 h 123548"/>
              </a:gdLst>
              <a:ahLst/>
              <a:cxnLst>
                <a:cxn ang="0">
                  <a:pos x="connsiteX0" y="connsiteY0"/>
                </a:cxn>
                <a:cxn ang="0">
                  <a:pos x="connsiteX1" y="connsiteY1"/>
                </a:cxn>
              </a:cxnLst>
              <a:rect l="l" t="t" r="r" b="b"/>
              <a:pathLst>
                <a:path w="45971" h="123548">
                  <a:moveTo>
                    <a:pt x="45971" y="123548"/>
                  </a:moveTo>
                  <a:lnTo>
                    <a:pt x="0" y="0"/>
                  </a:lnTo>
                </a:path>
              </a:pathLst>
            </a:custGeom>
            <a:ln w="9573" cap="flat">
              <a:solidFill>
                <a:srgbClr val="C8C8C9"/>
              </a:solidFill>
              <a:prstDash val="solid"/>
              <a:miter/>
            </a:ln>
          </p:spPr>
          <p:txBody>
            <a:bodyPr rtlCol="0" anchor="ctr"/>
            <a:lstStyle/>
            <a:p>
              <a:endParaRPr lang="zh-CN" altLang="en-US" sz="4400"/>
            </a:p>
          </p:txBody>
        </p:sp>
        <p:sp>
          <p:nvSpPr>
            <p:cNvPr id="384" name="任意多边形: 形状 5005">
              <a:extLst>
                <a:ext uri="{FF2B5EF4-FFF2-40B4-BE49-F238E27FC236}">
                  <a16:creationId xmlns:a16="http://schemas.microsoft.com/office/drawing/2014/main" id="{E1F27D7A-94F3-D1AF-A63B-2B32165B8595}"/>
                </a:ext>
              </a:extLst>
            </p:cNvPr>
            <p:cNvSpPr/>
            <p:nvPr/>
          </p:nvSpPr>
          <p:spPr>
            <a:xfrm>
              <a:off x="2327381" y="4052659"/>
              <a:ext cx="79492" cy="46929"/>
            </a:xfrm>
            <a:custGeom>
              <a:avLst/>
              <a:gdLst>
                <a:gd name="connsiteX0" fmla="*/ 0 w 79492"/>
                <a:gd name="connsiteY0" fmla="*/ 0 h 46929"/>
                <a:gd name="connsiteX1" fmla="*/ 79492 w 79492"/>
                <a:gd name="connsiteY1" fmla="*/ 46929 h 46929"/>
              </a:gdLst>
              <a:ahLst/>
              <a:cxnLst>
                <a:cxn ang="0">
                  <a:pos x="connsiteX0" y="connsiteY0"/>
                </a:cxn>
                <a:cxn ang="0">
                  <a:pos x="connsiteX1" y="connsiteY1"/>
                </a:cxn>
              </a:cxnLst>
              <a:rect l="l" t="t" r="r" b="b"/>
              <a:pathLst>
                <a:path w="79492" h="46929">
                  <a:moveTo>
                    <a:pt x="0" y="0"/>
                  </a:moveTo>
                  <a:lnTo>
                    <a:pt x="79492" y="46929"/>
                  </a:lnTo>
                </a:path>
              </a:pathLst>
            </a:custGeom>
            <a:ln w="9573" cap="flat">
              <a:solidFill>
                <a:srgbClr val="C8C8C9"/>
              </a:solidFill>
              <a:prstDash val="solid"/>
              <a:miter/>
            </a:ln>
          </p:spPr>
          <p:txBody>
            <a:bodyPr rtlCol="0" anchor="ctr"/>
            <a:lstStyle/>
            <a:p>
              <a:endParaRPr lang="zh-CN" altLang="en-US" sz="4400"/>
            </a:p>
          </p:txBody>
        </p:sp>
        <p:sp>
          <p:nvSpPr>
            <p:cNvPr id="385" name="任意多边形: 形状 5006">
              <a:extLst>
                <a:ext uri="{FF2B5EF4-FFF2-40B4-BE49-F238E27FC236}">
                  <a16:creationId xmlns:a16="http://schemas.microsoft.com/office/drawing/2014/main" id="{74B0E91E-0C37-DC83-4C1B-0BCCFE9935A4}"/>
                </a:ext>
              </a:extLst>
            </p:cNvPr>
            <p:cNvSpPr/>
            <p:nvPr/>
          </p:nvSpPr>
          <p:spPr>
            <a:xfrm>
              <a:off x="2456675" y="4201108"/>
              <a:ext cx="30647" cy="43098"/>
            </a:xfrm>
            <a:custGeom>
              <a:avLst/>
              <a:gdLst>
                <a:gd name="connsiteX0" fmla="*/ 0 w 30647"/>
                <a:gd name="connsiteY0" fmla="*/ 0 h 43098"/>
                <a:gd name="connsiteX1" fmla="*/ 30648 w 30647"/>
                <a:gd name="connsiteY1" fmla="*/ 43098 h 43098"/>
              </a:gdLst>
              <a:ahLst/>
              <a:cxnLst>
                <a:cxn ang="0">
                  <a:pos x="connsiteX0" y="connsiteY0"/>
                </a:cxn>
                <a:cxn ang="0">
                  <a:pos x="connsiteX1" y="connsiteY1"/>
                </a:cxn>
              </a:cxnLst>
              <a:rect l="l" t="t" r="r" b="b"/>
              <a:pathLst>
                <a:path w="30647" h="43098">
                  <a:moveTo>
                    <a:pt x="0" y="0"/>
                  </a:moveTo>
                  <a:lnTo>
                    <a:pt x="30648" y="43098"/>
                  </a:lnTo>
                </a:path>
              </a:pathLst>
            </a:custGeom>
            <a:ln w="9573" cap="flat">
              <a:solidFill>
                <a:srgbClr val="C8C8C9"/>
              </a:solidFill>
              <a:prstDash val="solid"/>
              <a:miter/>
            </a:ln>
          </p:spPr>
          <p:txBody>
            <a:bodyPr rtlCol="0" anchor="ctr"/>
            <a:lstStyle/>
            <a:p>
              <a:endParaRPr lang="zh-CN" altLang="en-US" sz="4400"/>
            </a:p>
          </p:txBody>
        </p:sp>
        <p:sp>
          <p:nvSpPr>
            <p:cNvPr id="386" name="任意多边形: 形状 5007">
              <a:extLst>
                <a:ext uri="{FF2B5EF4-FFF2-40B4-BE49-F238E27FC236}">
                  <a16:creationId xmlns:a16="http://schemas.microsoft.com/office/drawing/2014/main" id="{F235AE6D-E6E1-F777-F50B-F4E7B67E9A98}"/>
                </a:ext>
              </a:extLst>
            </p:cNvPr>
            <p:cNvSpPr/>
            <p:nvPr/>
          </p:nvSpPr>
          <p:spPr>
            <a:xfrm>
              <a:off x="2428901" y="4244206"/>
              <a:ext cx="58422" cy="43098"/>
            </a:xfrm>
            <a:custGeom>
              <a:avLst/>
              <a:gdLst>
                <a:gd name="connsiteX0" fmla="*/ 58422 w 58422"/>
                <a:gd name="connsiteY0" fmla="*/ 0 h 43098"/>
                <a:gd name="connsiteX1" fmla="*/ 0 w 58422"/>
                <a:gd name="connsiteY1" fmla="*/ 43098 h 43098"/>
              </a:gdLst>
              <a:ahLst/>
              <a:cxnLst>
                <a:cxn ang="0">
                  <a:pos x="connsiteX0" y="connsiteY0"/>
                </a:cxn>
                <a:cxn ang="0">
                  <a:pos x="connsiteX1" y="connsiteY1"/>
                </a:cxn>
              </a:cxnLst>
              <a:rect l="l" t="t" r="r" b="b"/>
              <a:pathLst>
                <a:path w="58422" h="43098">
                  <a:moveTo>
                    <a:pt x="58422" y="0"/>
                  </a:moveTo>
                  <a:lnTo>
                    <a:pt x="0" y="43098"/>
                  </a:lnTo>
                </a:path>
              </a:pathLst>
            </a:custGeom>
            <a:ln w="9573" cap="flat">
              <a:solidFill>
                <a:srgbClr val="C8C8C9"/>
              </a:solidFill>
              <a:prstDash val="solid"/>
              <a:miter/>
            </a:ln>
          </p:spPr>
          <p:txBody>
            <a:bodyPr rtlCol="0" anchor="ctr"/>
            <a:lstStyle/>
            <a:p>
              <a:endParaRPr lang="zh-CN" altLang="en-US" sz="4400"/>
            </a:p>
          </p:txBody>
        </p:sp>
        <p:sp>
          <p:nvSpPr>
            <p:cNvPr id="387" name="任意多边形: 形状 5008">
              <a:extLst>
                <a:ext uri="{FF2B5EF4-FFF2-40B4-BE49-F238E27FC236}">
                  <a16:creationId xmlns:a16="http://schemas.microsoft.com/office/drawing/2014/main" id="{19AA9B06-3BFE-74FB-5002-C021E11383C2}"/>
                </a:ext>
              </a:extLst>
            </p:cNvPr>
            <p:cNvSpPr/>
            <p:nvPr/>
          </p:nvSpPr>
          <p:spPr>
            <a:xfrm>
              <a:off x="2428901" y="4201108"/>
              <a:ext cx="27774" cy="86196"/>
            </a:xfrm>
            <a:custGeom>
              <a:avLst/>
              <a:gdLst>
                <a:gd name="connsiteX0" fmla="*/ 0 w 27774"/>
                <a:gd name="connsiteY0" fmla="*/ 86197 h 86196"/>
                <a:gd name="connsiteX1" fmla="*/ 27774 w 27774"/>
                <a:gd name="connsiteY1" fmla="*/ 0 h 86196"/>
              </a:gdLst>
              <a:ahLst/>
              <a:cxnLst>
                <a:cxn ang="0">
                  <a:pos x="connsiteX0" y="connsiteY0"/>
                </a:cxn>
                <a:cxn ang="0">
                  <a:pos x="connsiteX1" y="connsiteY1"/>
                </a:cxn>
              </a:cxnLst>
              <a:rect l="l" t="t" r="r" b="b"/>
              <a:pathLst>
                <a:path w="27774" h="86196">
                  <a:moveTo>
                    <a:pt x="0" y="86197"/>
                  </a:moveTo>
                  <a:lnTo>
                    <a:pt x="27774" y="0"/>
                  </a:lnTo>
                </a:path>
              </a:pathLst>
            </a:custGeom>
            <a:ln w="9573" cap="flat">
              <a:solidFill>
                <a:srgbClr val="C8C8C9"/>
              </a:solidFill>
              <a:prstDash val="solid"/>
              <a:miter/>
            </a:ln>
          </p:spPr>
          <p:txBody>
            <a:bodyPr rtlCol="0" anchor="ctr"/>
            <a:lstStyle/>
            <a:p>
              <a:endParaRPr lang="zh-CN" altLang="en-US" sz="4400"/>
            </a:p>
          </p:txBody>
        </p:sp>
        <p:sp>
          <p:nvSpPr>
            <p:cNvPr id="388" name="任意多边形: 形状 5009">
              <a:extLst>
                <a:ext uri="{FF2B5EF4-FFF2-40B4-BE49-F238E27FC236}">
                  <a16:creationId xmlns:a16="http://schemas.microsoft.com/office/drawing/2014/main" id="{FF22136B-E8C8-2DBC-5522-F1B5C87A4011}"/>
                </a:ext>
              </a:extLst>
            </p:cNvPr>
            <p:cNvSpPr/>
            <p:nvPr/>
          </p:nvSpPr>
          <p:spPr>
            <a:xfrm>
              <a:off x="2587885" y="4312206"/>
              <a:ext cx="58422" cy="13408"/>
            </a:xfrm>
            <a:custGeom>
              <a:avLst/>
              <a:gdLst>
                <a:gd name="connsiteX0" fmla="*/ 58422 w 58422"/>
                <a:gd name="connsiteY0" fmla="*/ 0 h 13408"/>
                <a:gd name="connsiteX1" fmla="*/ 0 w 58422"/>
                <a:gd name="connsiteY1" fmla="*/ 13408 h 13408"/>
              </a:gdLst>
              <a:ahLst/>
              <a:cxnLst>
                <a:cxn ang="0">
                  <a:pos x="connsiteX0" y="connsiteY0"/>
                </a:cxn>
                <a:cxn ang="0">
                  <a:pos x="connsiteX1" y="connsiteY1"/>
                </a:cxn>
              </a:cxnLst>
              <a:rect l="l" t="t" r="r" b="b"/>
              <a:pathLst>
                <a:path w="58422" h="13408">
                  <a:moveTo>
                    <a:pt x="58422"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389" name="任意多边形: 形状 5010">
              <a:extLst>
                <a:ext uri="{FF2B5EF4-FFF2-40B4-BE49-F238E27FC236}">
                  <a16:creationId xmlns:a16="http://schemas.microsoft.com/office/drawing/2014/main" id="{5863F0D7-9A9C-CBF6-D75A-D6300429C06A}"/>
                </a:ext>
              </a:extLst>
            </p:cNvPr>
            <p:cNvSpPr/>
            <p:nvPr/>
          </p:nvSpPr>
          <p:spPr>
            <a:xfrm>
              <a:off x="2583097" y="4212601"/>
              <a:ext cx="4788" cy="113013"/>
            </a:xfrm>
            <a:custGeom>
              <a:avLst/>
              <a:gdLst>
                <a:gd name="connsiteX0" fmla="*/ 4789 w 4788"/>
                <a:gd name="connsiteY0" fmla="*/ 113013 h 113013"/>
                <a:gd name="connsiteX1" fmla="*/ 0 w 4788"/>
                <a:gd name="connsiteY1" fmla="*/ 0 h 113013"/>
              </a:gdLst>
              <a:ahLst/>
              <a:cxnLst>
                <a:cxn ang="0">
                  <a:pos x="connsiteX0" y="connsiteY0"/>
                </a:cxn>
                <a:cxn ang="0">
                  <a:pos x="connsiteX1" y="connsiteY1"/>
                </a:cxn>
              </a:cxnLst>
              <a:rect l="l" t="t" r="r" b="b"/>
              <a:pathLst>
                <a:path w="4788" h="113013">
                  <a:moveTo>
                    <a:pt x="4789" y="113013"/>
                  </a:moveTo>
                  <a:lnTo>
                    <a:pt x="0" y="0"/>
                  </a:lnTo>
                </a:path>
              </a:pathLst>
            </a:custGeom>
            <a:ln w="9573" cap="flat">
              <a:solidFill>
                <a:srgbClr val="C8C8C9"/>
              </a:solidFill>
              <a:prstDash val="solid"/>
              <a:miter/>
            </a:ln>
          </p:spPr>
          <p:txBody>
            <a:bodyPr rtlCol="0" anchor="ctr"/>
            <a:lstStyle/>
            <a:p>
              <a:endParaRPr lang="zh-CN" altLang="en-US" sz="4400"/>
            </a:p>
          </p:txBody>
        </p:sp>
        <p:sp>
          <p:nvSpPr>
            <p:cNvPr id="390" name="任意多边形: 形状 5011">
              <a:extLst>
                <a:ext uri="{FF2B5EF4-FFF2-40B4-BE49-F238E27FC236}">
                  <a16:creationId xmlns:a16="http://schemas.microsoft.com/office/drawing/2014/main" id="{7C9BD792-EB1A-7EEB-F6FE-6A5DA51075F5}"/>
                </a:ext>
              </a:extLst>
            </p:cNvPr>
            <p:cNvSpPr/>
            <p:nvPr/>
          </p:nvSpPr>
          <p:spPr>
            <a:xfrm>
              <a:off x="2583097" y="4212601"/>
              <a:ext cx="63210" cy="99604"/>
            </a:xfrm>
            <a:custGeom>
              <a:avLst/>
              <a:gdLst>
                <a:gd name="connsiteX0" fmla="*/ 0 w 63210"/>
                <a:gd name="connsiteY0" fmla="*/ 0 h 99604"/>
                <a:gd name="connsiteX1" fmla="*/ 63211 w 63210"/>
                <a:gd name="connsiteY1" fmla="*/ 99605 h 99604"/>
              </a:gdLst>
              <a:ahLst/>
              <a:cxnLst>
                <a:cxn ang="0">
                  <a:pos x="connsiteX0" y="connsiteY0"/>
                </a:cxn>
                <a:cxn ang="0">
                  <a:pos x="connsiteX1" y="connsiteY1"/>
                </a:cxn>
              </a:cxnLst>
              <a:rect l="l" t="t" r="r" b="b"/>
              <a:pathLst>
                <a:path w="63210" h="99604">
                  <a:moveTo>
                    <a:pt x="0" y="0"/>
                  </a:moveTo>
                  <a:lnTo>
                    <a:pt x="63211" y="99605"/>
                  </a:lnTo>
                </a:path>
              </a:pathLst>
            </a:custGeom>
            <a:ln w="9573" cap="flat">
              <a:solidFill>
                <a:srgbClr val="C8C8C9"/>
              </a:solidFill>
              <a:prstDash val="solid"/>
              <a:miter/>
            </a:ln>
          </p:spPr>
          <p:txBody>
            <a:bodyPr rtlCol="0" anchor="ctr"/>
            <a:lstStyle/>
            <a:p>
              <a:endParaRPr lang="zh-CN" altLang="en-US" sz="4400"/>
            </a:p>
          </p:txBody>
        </p:sp>
        <p:sp>
          <p:nvSpPr>
            <p:cNvPr id="391" name="任意多边形: 形状 5012">
              <a:extLst>
                <a:ext uri="{FF2B5EF4-FFF2-40B4-BE49-F238E27FC236}">
                  <a16:creationId xmlns:a16="http://schemas.microsoft.com/office/drawing/2014/main" id="{7DCA7FAD-B5F5-2623-1BBD-FACD55A881BF}"/>
                </a:ext>
              </a:extLst>
            </p:cNvPr>
            <p:cNvSpPr/>
            <p:nvPr/>
          </p:nvSpPr>
          <p:spPr>
            <a:xfrm>
              <a:off x="2587885" y="4312206"/>
              <a:ext cx="58422" cy="13408"/>
            </a:xfrm>
            <a:custGeom>
              <a:avLst/>
              <a:gdLst>
                <a:gd name="connsiteX0" fmla="*/ 0 w 58422"/>
                <a:gd name="connsiteY0" fmla="*/ 13408 h 13408"/>
                <a:gd name="connsiteX1" fmla="*/ 58422 w 58422"/>
                <a:gd name="connsiteY1" fmla="*/ 0 h 13408"/>
              </a:gdLst>
              <a:ahLst/>
              <a:cxnLst>
                <a:cxn ang="0">
                  <a:pos x="connsiteX0" y="connsiteY0"/>
                </a:cxn>
                <a:cxn ang="0">
                  <a:pos x="connsiteX1" y="connsiteY1"/>
                </a:cxn>
              </a:cxnLst>
              <a:rect l="l" t="t" r="r" b="b"/>
              <a:pathLst>
                <a:path w="58422" h="13408">
                  <a:moveTo>
                    <a:pt x="0" y="13408"/>
                  </a:moveTo>
                  <a:lnTo>
                    <a:pt x="58422" y="0"/>
                  </a:lnTo>
                </a:path>
              </a:pathLst>
            </a:custGeom>
            <a:ln w="9573" cap="flat">
              <a:solidFill>
                <a:srgbClr val="C8C8C9"/>
              </a:solidFill>
              <a:prstDash val="solid"/>
              <a:miter/>
            </a:ln>
          </p:spPr>
          <p:txBody>
            <a:bodyPr rtlCol="0" anchor="ctr"/>
            <a:lstStyle/>
            <a:p>
              <a:endParaRPr lang="zh-CN" altLang="en-US" sz="4400"/>
            </a:p>
          </p:txBody>
        </p:sp>
        <p:sp>
          <p:nvSpPr>
            <p:cNvPr id="392" name="任意多边形: 形状 5013">
              <a:extLst>
                <a:ext uri="{FF2B5EF4-FFF2-40B4-BE49-F238E27FC236}">
                  <a16:creationId xmlns:a16="http://schemas.microsoft.com/office/drawing/2014/main" id="{4DB82217-A652-2F19-AB81-A67798FA9016}"/>
                </a:ext>
              </a:extLst>
            </p:cNvPr>
            <p:cNvSpPr/>
            <p:nvPr/>
          </p:nvSpPr>
          <p:spPr>
            <a:xfrm>
              <a:off x="2627153" y="4312206"/>
              <a:ext cx="19154" cy="25858"/>
            </a:xfrm>
            <a:custGeom>
              <a:avLst/>
              <a:gdLst>
                <a:gd name="connsiteX0" fmla="*/ 19155 w 19154"/>
                <a:gd name="connsiteY0" fmla="*/ 0 h 25858"/>
                <a:gd name="connsiteX1" fmla="*/ 0 w 19154"/>
                <a:gd name="connsiteY1" fmla="*/ 25859 h 25858"/>
              </a:gdLst>
              <a:ahLst/>
              <a:cxnLst>
                <a:cxn ang="0">
                  <a:pos x="connsiteX0" y="connsiteY0"/>
                </a:cxn>
                <a:cxn ang="0">
                  <a:pos x="connsiteX1" y="connsiteY1"/>
                </a:cxn>
              </a:cxnLst>
              <a:rect l="l" t="t" r="r" b="b"/>
              <a:pathLst>
                <a:path w="19154" h="25858">
                  <a:moveTo>
                    <a:pt x="19155"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393" name="任意多边形: 形状 5014">
              <a:extLst>
                <a:ext uri="{FF2B5EF4-FFF2-40B4-BE49-F238E27FC236}">
                  <a16:creationId xmlns:a16="http://schemas.microsoft.com/office/drawing/2014/main" id="{0A5C1187-DBA3-1FF0-5456-6BA683787729}"/>
                </a:ext>
              </a:extLst>
            </p:cNvPr>
            <p:cNvSpPr/>
            <p:nvPr/>
          </p:nvSpPr>
          <p:spPr>
            <a:xfrm>
              <a:off x="2587885" y="4325614"/>
              <a:ext cx="39267" cy="12450"/>
            </a:xfrm>
            <a:custGeom>
              <a:avLst/>
              <a:gdLst>
                <a:gd name="connsiteX0" fmla="*/ 39267 w 39267"/>
                <a:gd name="connsiteY0" fmla="*/ 12451 h 12450"/>
                <a:gd name="connsiteX1" fmla="*/ 0 w 39267"/>
                <a:gd name="connsiteY1" fmla="*/ 0 h 12450"/>
              </a:gdLst>
              <a:ahLst/>
              <a:cxnLst>
                <a:cxn ang="0">
                  <a:pos x="connsiteX0" y="connsiteY0"/>
                </a:cxn>
                <a:cxn ang="0">
                  <a:pos x="connsiteX1" y="connsiteY1"/>
                </a:cxn>
              </a:cxnLst>
              <a:rect l="l" t="t" r="r" b="b"/>
              <a:pathLst>
                <a:path w="39267" h="12450">
                  <a:moveTo>
                    <a:pt x="39267"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394" name="任意多边形: 形状 5015">
              <a:extLst>
                <a:ext uri="{FF2B5EF4-FFF2-40B4-BE49-F238E27FC236}">
                  <a16:creationId xmlns:a16="http://schemas.microsoft.com/office/drawing/2014/main" id="{9643D474-6113-7481-4BDB-918D093377E0}"/>
                </a:ext>
              </a:extLst>
            </p:cNvPr>
            <p:cNvSpPr/>
            <p:nvPr/>
          </p:nvSpPr>
          <p:spPr>
            <a:xfrm>
              <a:off x="2373352" y="4176207"/>
              <a:ext cx="83323" cy="24901"/>
            </a:xfrm>
            <a:custGeom>
              <a:avLst/>
              <a:gdLst>
                <a:gd name="connsiteX0" fmla="*/ 0 w 83323"/>
                <a:gd name="connsiteY0" fmla="*/ 0 h 24901"/>
                <a:gd name="connsiteX1" fmla="*/ 83323 w 83323"/>
                <a:gd name="connsiteY1" fmla="*/ 24901 h 24901"/>
              </a:gdLst>
              <a:ahLst/>
              <a:cxnLst>
                <a:cxn ang="0">
                  <a:pos x="connsiteX0" y="connsiteY0"/>
                </a:cxn>
                <a:cxn ang="0">
                  <a:pos x="connsiteX1" y="connsiteY1"/>
                </a:cxn>
              </a:cxnLst>
              <a:rect l="l" t="t" r="r" b="b"/>
              <a:pathLst>
                <a:path w="83323" h="24901">
                  <a:moveTo>
                    <a:pt x="0" y="0"/>
                  </a:moveTo>
                  <a:lnTo>
                    <a:pt x="83323" y="24901"/>
                  </a:lnTo>
                </a:path>
              </a:pathLst>
            </a:custGeom>
            <a:ln w="9573" cap="flat">
              <a:solidFill>
                <a:srgbClr val="C8C8C9"/>
              </a:solidFill>
              <a:prstDash val="solid"/>
              <a:miter/>
            </a:ln>
          </p:spPr>
          <p:txBody>
            <a:bodyPr rtlCol="0" anchor="ctr"/>
            <a:lstStyle/>
            <a:p>
              <a:endParaRPr lang="zh-CN" altLang="en-US" sz="4400"/>
            </a:p>
          </p:txBody>
        </p:sp>
        <p:sp>
          <p:nvSpPr>
            <p:cNvPr id="395" name="任意多边形: 形状 5016">
              <a:extLst>
                <a:ext uri="{FF2B5EF4-FFF2-40B4-BE49-F238E27FC236}">
                  <a16:creationId xmlns:a16="http://schemas.microsoft.com/office/drawing/2014/main" id="{4F17EB72-2B2E-C452-3909-B480AAC13E26}"/>
                </a:ext>
              </a:extLst>
            </p:cNvPr>
            <p:cNvSpPr/>
            <p:nvPr/>
          </p:nvSpPr>
          <p:spPr>
            <a:xfrm>
              <a:off x="2428901" y="4201108"/>
              <a:ext cx="27774" cy="86196"/>
            </a:xfrm>
            <a:custGeom>
              <a:avLst/>
              <a:gdLst>
                <a:gd name="connsiteX0" fmla="*/ 27774 w 27774"/>
                <a:gd name="connsiteY0" fmla="*/ 0 h 86196"/>
                <a:gd name="connsiteX1" fmla="*/ 0 w 27774"/>
                <a:gd name="connsiteY1" fmla="*/ 86197 h 86196"/>
              </a:gdLst>
              <a:ahLst/>
              <a:cxnLst>
                <a:cxn ang="0">
                  <a:pos x="connsiteX0" y="connsiteY0"/>
                </a:cxn>
                <a:cxn ang="0">
                  <a:pos x="connsiteX1" y="connsiteY1"/>
                </a:cxn>
              </a:cxnLst>
              <a:rect l="l" t="t" r="r" b="b"/>
              <a:pathLst>
                <a:path w="27774" h="86196">
                  <a:moveTo>
                    <a:pt x="27774" y="0"/>
                  </a:moveTo>
                  <a:lnTo>
                    <a:pt x="0" y="86197"/>
                  </a:lnTo>
                </a:path>
              </a:pathLst>
            </a:custGeom>
            <a:ln w="9573" cap="flat">
              <a:solidFill>
                <a:srgbClr val="C8C8C9"/>
              </a:solidFill>
              <a:prstDash val="solid"/>
              <a:miter/>
            </a:ln>
          </p:spPr>
          <p:txBody>
            <a:bodyPr rtlCol="0" anchor="ctr"/>
            <a:lstStyle/>
            <a:p>
              <a:endParaRPr lang="zh-CN" altLang="en-US" sz="4400"/>
            </a:p>
          </p:txBody>
        </p:sp>
        <p:sp>
          <p:nvSpPr>
            <p:cNvPr id="396" name="任意多边形: 形状 5017">
              <a:extLst>
                <a:ext uri="{FF2B5EF4-FFF2-40B4-BE49-F238E27FC236}">
                  <a16:creationId xmlns:a16="http://schemas.microsoft.com/office/drawing/2014/main" id="{3D2F004A-BAF4-4719-0612-C7E6EA7B1B6D}"/>
                </a:ext>
              </a:extLst>
            </p:cNvPr>
            <p:cNvSpPr/>
            <p:nvPr/>
          </p:nvSpPr>
          <p:spPr>
            <a:xfrm>
              <a:off x="2373352" y="4176207"/>
              <a:ext cx="55548" cy="111097"/>
            </a:xfrm>
            <a:custGeom>
              <a:avLst/>
              <a:gdLst>
                <a:gd name="connsiteX0" fmla="*/ 55549 w 55548"/>
                <a:gd name="connsiteY0" fmla="*/ 111098 h 111097"/>
                <a:gd name="connsiteX1" fmla="*/ 0 w 55548"/>
                <a:gd name="connsiteY1" fmla="*/ 0 h 111097"/>
              </a:gdLst>
              <a:ahLst/>
              <a:cxnLst>
                <a:cxn ang="0">
                  <a:pos x="connsiteX0" y="connsiteY0"/>
                </a:cxn>
                <a:cxn ang="0">
                  <a:pos x="connsiteX1" y="connsiteY1"/>
                </a:cxn>
              </a:cxnLst>
              <a:rect l="l" t="t" r="r" b="b"/>
              <a:pathLst>
                <a:path w="55548" h="111097">
                  <a:moveTo>
                    <a:pt x="55549" y="111098"/>
                  </a:moveTo>
                  <a:lnTo>
                    <a:pt x="0" y="0"/>
                  </a:lnTo>
                </a:path>
              </a:pathLst>
            </a:custGeom>
            <a:ln w="9573" cap="flat">
              <a:solidFill>
                <a:srgbClr val="C8C8C9"/>
              </a:solidFill>
              <a:prstDash val="solid"/>
              <a:miter/>
            </a:ln>
          </p:spPr>
          <p:txBody>
            <a:bodyPr rtlCol="0" anchor="ctr"/>
            <a:lstStyle/>
            <a:p>
              <a:endParaRPr lang="zh-CN" altLang="en-US" sz="4400"/>
            </a:p>
          </p:txBody>
        </p:sp>
        <p:sp>
          <p:nvSpPr>
            <p:cNvPr id="397" name="任意多边形: 形状 5018">
              <a:extLst>
                <a:ext uri="{FF2B5EF4-FFF2-40B4-BE49-F238E27FC236}">
                  <a16:creationId xmlns:a16="http://schemas.microsoft.com/office/drawing/2014/main" id="{AD7570AA-3D39-70E4-909E-7A6CFECB6E11}"/>
                </a:ext>
              </a:extLst>
            </p:cNvPr>
            <p:cNvSpPr/>
            <p:nvPr/>
          </p:nvSpPr>
          <p:spPr>
            <a:xfrm>
              <a:off x="2487323" y="4244206"/>
              <a:ext cx="29689" cy="33520"/>
            </a:xfrm>
            <a:custGeom>
              <a:avLst/>
              <a:gdLst>
                <a:gd name="connsiteX0" fmla="*/ 0 w 29689"/>
                <a:gd name="connsiteY0" fmla="*/ 0 h 33520"/>
                <a:gd name="connsiteX1" fmla="*/ 29690 w 29689"/>
                <a:gd name="connsiteY1" fmla="*/ 33521 h 33520"/>
              </a:gdLst>
              <a:ahLst/>
              <a:cxnLst>
                <a:cxn ang="0">
                  <a:pos x="connsiteX0" y="connsiteY0"/>
                </a:cxn>
                <a:cxn ang="0">
                  <a:pos x="connsiteX1" y="connsiteY1"/>
                </a:cxn>
              </a:cxnLst>
              <a:rect l="l" t="t" r="r" b="b"/>
              <a:pathLst>
                <a:path w="29689" h="33520">
                  <a:moveTo>
                    <a:pt x="0" y="0"/>
                  </a:moveTo>
                  <a:lnTo>
                    <a:pt x="29690" y="33521"/>
                  </a:lnTo>
                </a:path>
              </a:pathLst>
            </a:custGeom>
            <a:ln w="9573" cap="flat">
              <a:solidFill>
                <a:srgbClr val="C8C8C9"/>
              </a:solidFill>
              <a:prstDash val="solid"/>
              <a:miter/>
            </a:ln>
          </p:spPr>
          <p:txBody>
            <a:bodyPr rtlCol="0" anchor="ctr"/>
            <a:lstStyle/>
            <a:p>
              <a:endParaRPr lang="zh-CN" altLang="en-US" sz="4400"/>
            </a:p>
          </p:txBody>
        </p:sp>
        <p:sp>
          <p:nvSpPr>
            <p:cNvPr id="398" name="任意多边形: 形状 5019">
              <a:extLst>
                <a:ext uri="{FF2B5EF4-FFF2-40B4-BE49-F238E27FC236}">
                  <a16:creationId xmlns:a16="http://schemas.microsoft.com/office/drawing/2014/main" id="{D9C174B8-9243-B324-5BB4-E20A97071005}"/>
                </a:ext>
              </a:extLst>
            </p:cNvPr>
            <p:cNvSpPr/>
            <p:nvPr/>
          </p:nvSpPr>
          <p:spPr>
            <a:xfrm>
              <a:off x="2428901" y="4277727"/>
              <a:ext cx="88111" cy="9577"/>
            </a:xfrm>
            <a:custGeom>
              <a:avLst/>
              <a:gdLst>
                <a:gd name="connsiteX0" fmla="*/ 88112 w 88111"/>
                <a:gd name="connsiteY0" fmla="*/ 0 h 9577"/>
                <a:gd name="connsiteX1" fmla="*/ 0 w 88111"/>
                <a:gd name="connsiteY1" fmla="*/ 9577 h 9577"/>
              </a:gdLst>
              <a:ahLst/>
              <a:cxnLst>
                <a:cxn ang="0">
                  <a:pos x="connsiteX0" y="connsiteY0"/>
                </a:cxn>
                <a:cxn ang="0">
                  <a:pos x="connsiteX1" y="connsiteY1"/>
                </a:cxn>
              </a:cxnLst>
              <a:rect l="l" t="t" r="r" b="b"/>
              <a:pathLst>
                <a:path w="88111" h="9577">
                  <a:moveTo>
                    <a:pt x="88112"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399" name="任意多边形: 形状 5020">
              <a:extLst>
                <a:ext uri="{FF2B5EF4-FFF2-40B4-BE49-F238E27FC236}">
                  <a16:creationId xmlns:a16="http://schemas.microsoft.com/office/drawing/2014/main" id="{19BC5746-43A8-79C5-C756-36F12C598883}"/>
                </a:ext>
              </a:extLst>
            </p:cNvPr>
            <p:cNvSpPr/>
            <p:nvPr/>
          </p:nvSpPr>
          <p:spPr>
            <a:xfrm>
              <a:off x="2428901" y="4244206"/>
              <a:ext cx="58422" cy="43098"/>
            </a:xfrm>
            <a:custGeom>
              <a:avLst/>
              <a:gdLst>
                <a:gd name="connsiteX0" fmla="*/ 0 w 58422"/>
                <a:gd name="connsiteY0" fmla="*/ 43098 h 43098"/>
                <a:gd name="connsiteX1" fmla="*/ 58422 w 58422"/>
                <a:gd name="connsiteY1" fmla="*/ 0 h 43098"/>
              </a:gdLst>
              <a:ahLst/>
              <a:cxnLst>
                <a:cxn ang="0">
                  <a:pos x="connsiteX0" y="connsiteY0"/>
                </a:cxn>
                <a:cxn ang="0">
                  <a:pos x="connsiteX1" y="connsiteY1"/>
                </a:cxn>
              </a:cxnLst>
              <a:rect l="l" t="t" r="r" b="b"/>
              <a:pathLst>
                <a:path w="58422" h="43098">
                  <a:moveTo>
                    <a:pt x="0" y="43098"/>
                  </a:moveTo>
                  <a:lnTo>
                    <a:pt x="58422" y="0"/>
                  </a:lnTo>
                </a:path>
              </a:pathLst>
            </a:custGeom>
            <a:ln w="9573" cap="flat">
              <a:solidFill>
                <a:srgbClr val="C8C8C9"/>
              </a:solidFill>
              <a:prstDash val="solid"/>
              <a:miter/>
            </a:ln>
          </p:spPr>
          <p:txBody>
            <a:bodyPr rtlCol="0" anchor="ctr"/>
            <a:lstStyle/>
            <a:p>
              <a:endParaRPr lang="zh-CN" altLang="en-US" sz="4400"/>
            </a:p>
          </p:txBody>
        </p:sp>
        <p:sp>
          <p:nvSpPr>
            <p:cNvPr id="400" name="任意多边形: 形状 5021">
              <a:extLst>
                <a:ext uri="{FF2B5EF4-FFF2-40B4-BE49-F238E27FC236}">
                  <a16:creationId xmlns:a16="http://schemas.microsoft.com/office/drawing/2014/main" id="{E05B95FF-4EC2-A786-9616-9A477E5C7B15}"/>
                </a:ext>
              </a:extLst>
            </p:cNvPr>
            <p:cNvSpPr/>
            <p:nvPr/>
          </p:nvSpPr>
          <p:spPr>
            <a:xfrm>
              <a:off x="2583097" y="4212601"/>
              <a:ext cx="63210" cy="99604"/>
            </a:xfrm>
            <a:custGeom>
              <a:avLst/>
              <a:gdLst>
                <a:gd name="connsiteX0" fmla="*/ 63211 w 63210"/>
                <a:gd name="connsiteY0" fmla="*/ 99605 h 99604"/>
                <a:gd name="connsiteX1" fmla="*/ 0 w 63210"/>
                <a:gd name="connsiteY1" fmla="*/ 0 h 99604"/>
              </a:gdLst>
              <a:ahLst/>
              <a:cxnLst>
                <a:cxn ang="0">
                  <a:pos x="connsiteX0" y="connsiteY0"/>
                </a:cxn>
                <a:cxn ang="0">
                  <a:pos x="connsiteX1" y="connsiteY1"/>
                </a:cxn>
              </a:cxnLst>
              <a:rect l="l" t="t" r="r" b="b"/>
              <a:pathLst>
                <a:path w="63210" h="99604">
                  <a:moveTo>
                    <a:pt x="63211" y="99605"/>
                  </a:moveTo>
                  <a:lnTo>
                    <a:pt x="0" y="0"/>
                  </a:lnTo>
                </a:path>
              </a:pathLst>
            </a:custGeom>
            <a:ln w="9573" cap="flat">
              <a:solidFill>
                <a:srgbClr val="C8C8C9"/>
              </a:solidFill>
              <a:prstDash val="solid"/>
              <a:miter/>
            </a:ln>
          </p:spPr>
          <p:txBody>
            <a:bodyPr rtlCol="0" anchor="ctr"/>
            <a:lstStyle/>
            <a:p>
              <a:endParaRPr lang="zh-CN" altLang="en-US" sz="4400"/>
            </a:p>
          </p:txBody>
        </p:sp>
        <p:sp>
          <p:nvSpPr>
            <p:cNvPr id="401" name="任意多边形: 形状 5022">
              <a:extLst>
                <a:ext uri="{FF2B5EF4-FFF2-40B4-BE49-F238E27FC236}">
                  <a16:creationId xmlns:a16="http://schemas.microsoft.com/office/drawing/2014/main" id="{C895B147-3545-F08D-2B66-3382EC3BBCB8}"/>
                </a:ext>
              </a:extLst>
            </p:cNvPr>
            <p:cNvSpPr/>
            <p:nvPr/>
          </p:nvSpPr>
          <p:spPr>
            <a:xfrm>
              <a:off x="2583097" y="4212601"/>
              <a:ext cx="78534" cy="77576"/>
            </a:xfrm>
            <a:custGeom>
              <a:avLst/>
              <a:gdLst>
                <a:gd name="connsiteX0" fmla="*/ 0 w 78534"/>
                <a:gd name="connsiteY0" fmla="*/ 0 h 77576"/>
                <a:gd name="connsiteX1" fmla="*/ 78534 w 78534"/>
                <a:gd name="connsiteY1" fmla="*/ 77577 h 77576"/>
              </a:gdLst>
              <a:ahLst/>
              <a:cxnLst>
                <a:cxn ang="0">
                  <a:pos x="connsiteX0" y="connsiteY0"/>
                </a:cxn>
                <a:cxn ang="0">
                  <a:pos x="connsiteX1" y="connsiteY1"/>
                </a:cxn>
              </a:cxnLst>
              <a:rect l="l" t="t" r="r" b="b"/>
              <a:pathLst>
                <a:path w="78534" h="77576">
                  <a:moveTo>
                    <a:pt x="0" y="0"/>
                  </a:moveTo>
                  <a:lnTo>
                    <a:pt x="78534" y="77577"/>
                  </a:lnTo>
                </a:path>
              </a:pathLst>
            </a:custGeom>
            <a:ln w="9573" cap="flat">
              <a:solidFill>
                <a:srgbClr val="C8C8C9"/>
              </a:solidFill>
              <a:prstDash val="solid"/>
              <a:miter/>
            </a:ln>
          </p:spPr>
          <p:txBody>
            <a:bodyPr rtlCol="0" anchor="ctr"/>
            <a:lstStyle/>
            <a:p>
              <a:endParaRPr lang="zh-CN" altLang="en-US" sz="4400"/>
            </a:p>
          </p:txBody>
        </p:sp>
        <p:sp>
          <p:nvSpPr>
            <p:cNvPr id="402" name="任意多边形: 形状 5023">
              <a:extLst>
                <a:ext uri="{FF2B5EF4-FFF2-40B4-BE49-F238E27FC236}">
                  <a16:creationId xmlns:a16="http://schemas.microsoft.com/office/drawing/2014/main" id="{F1D39A4B-EAFE-78CE-2892-30919266DE2E}"/>
                </a:ext>
              </a:extLst>
            </p:cNvPr>
            <p:cNvSpPr/>
            <p:nvPr/>
          </p:nvSpPr>
          <p:spPr>
            <a:xfrm>
              <a:off x="2646307" y="4290178"/>
              <a:ext cx="15323" cy="22027"/>
            </a:xfrm>
            <a:custGeom>
              <a:avLst/>
              <a:gdLst>
                <a:gd name="connsiteX0" fmla="*/ 15324 w 15323"/>
                <a:gd name="connsiteY0" fmla="*/ 0 h 22027"/>
                <a:gd name="connsiteX1" fmla="*/ 0 w 15323"/>
                <a:gd name="connsiteY1" fmla="*/ 22028 h 22027"/>
              </a:gdLst>
              <a:ahLst/>
              <a:cxnLst>
                <a:cxn ang="0">
                  <a:pos x="connsiteX0" y="connsiteY0"/>
                </a:cxn>
                <a:cxn ang="0">
                  <a:pos x="connsiteX1" y="connsiteY1"/>
                </a:cxn>
              </a:cxnLst>
              <a:rect l="l" t="t" r="r" b="b"/>
              <a:pathLst>
                <a:path w="15323" h="22027">
                  <a:moveTo>
                    <a:pt x="15324"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403" name="任意多边形: 形状 5024">
              <a:extLst>
                <a:ext uri="{FF2B5EF4-FFF2-40B4-BE49-F238E27FC236}">
                  <a16:creationId xmlns:a16="http://schemas.microsoft.com/office/drawing/2014/main" id="{FDD6260F-4FFF-67DC-7491-EF3044A68FD0}"/>
                </a:ext>
              </a:extLst>
            </p:cNvPr>
            <p:cNvSpPr/>
            <p:nvPr/>
          </p:nvSpPr>
          <p:spPr>
            <a:xfrm>
              <a:off x="2428901" y="4277727"/>
              <a:ext cx="88111" cy="9577"/>
            </a:xfrm>
            <a:custGeom>
              <a:avLst/>
              <a:gdLst>
                <a:gd name="connsiteX0" fmla="*/ 0 w 88111"/>
                <a:gd name="connsiteY0" fmla="*/ 9577 h 9577"/>
                <a:gd name="connsiteX1" fmla="*/ 88112 w 88111"/>
                <a:gd name="connsiteY1" fmla="*/ 0 h 9577"/>
              </a:gdLst>
              <a:ahLst/>
              <a:cxnLst>
                <a:cxn ang="0">
                  <a:pos x="connsiteX0" y="connsiteY0"/>
                </a:cxn>
                <a:cxn ang="0">
                  <a:pos x="connsiteX1" y="connsiteY1"/>
                </a:cxn>
              </a:cxnLst>
              <a:rect l="l" t="t" r="r" b="b"/>
              <a:pathLst>
                <a:path w="88111" h="9577">
                  <a:moveTo>
                    <a:pt x="0" y="9577"/>
                  </a:moveTo>
                  <a:lnTo>
                    <a:pt x="88112" y="0"/>
                  </a:lnTo>
                </a:path>
              </a:pathLst>
            </a:custGeom>
            <a:ln w="9573" cap="flat">
              <a:solidFill>
                <a:srgbClr val="C8C8C9"/>
              </a:solidFill>
              <a:prstDash val="solid"/>
              <a:miter/>
            </a:ln>
          </p:spPr>
          <p:txBody>
            <a:bodyPr rtlCol="0" anchor="ctr"/>
            <a:lstStyle/>
            <a:p>
              <a:endParaRPr lang="zh-CN" altLang="en-US" sz="4400"/>
            </a:p>
          </p:txBody>
        </p:sp>
        <p:sp>
          <p:nvSpPr>
            <p:cNvPr id="404" name="任意多边形: 形状 5025">
              <a:extLst>
                <a:ext uri="{FF2B5EF4-FFF2-40B4-BE49-F238E27FC236}">
                  <a16:creationId xmlns:a16="http://schemas.microsoft.com/office/drawing/2014/main" id="{94426AF3-29B1-4748-050F-7A2BD5C64F3D}"/>
                </a:ext>
              </a:extLst>
            </p:cNvPr>
            <p:cNvSpPr/>
            <p:nvPr/>
          </p:nvSpPr>
          <p:spPr>
            <a:xfrm>
              <a:off x="2488281" y="4277727"/>
              <a:ext cx="28732" cy="107266"/>
            </a:xfrm>
            <a:custGeom>
              <a:avLst/>
              <a:gdLst>
                <a:gd name="connsiteX0" fmla="*/ 28732 w 28732"/>
                <a:gd name="connsiteY0" fmla="*/ 0 h 107266"/>
                <a:gd name="connsiteX1" fmla="*/ 0 w 28732"/>
                <a:gd name="connsiteY1" fmla="*/ 107267 h 107266"/>
              </a:gdLst>
              <a:ahLst/>
              <a:cxnLst>
                <a:cxn ang="0">
                  <a:pos x="connsiteX0" y="connsiteY0"/>
                </a:cxn>
                <a:cxn ang="0">
                  <a:pos x="connsiteX1" y="connsiteY1"/>
                </a:cxn>
              </a:cxnLst>
              <a:rect l="l" t="t" r="r" b="b"/>
              <a:pathLst>
                <a:path w="28732" h="107266">
                  <a:moveTo>
                    <a:pt x="28732" y="0"/>
                  </a:moveTo>
                  <a:lnTo>
                    <a:pt x="0" y="107267"/>
                  </a:lnTo>
                </a:path>
              </a:pathLst>
            </a:custGeom>
            <a:ln w="9573" cap="flat">
              <a:solidFill>
                <a:srgbClr val="C8C8C9"/>
              </a:solidFill>
              <a:prstDash val="solid"/>
              <a:miter/>
            </a:ln>
          </p:spPr>
          <p:txBody>
            <a:bodyPr rtlCol="0" anchor="ctr"/>
            <a:lstStyle/>
            <a:p>
              <a:endParaRPr lang="zh-CN" altLang="en-US" sz="4400"/>
            </a:p>
          </p:txBody>
        </p:sp>
        <p:sp>
          <p:nvSpPr>
            <p:cNvPr id="405" name="任意多边形: 形状 5026">
              <a:extLst>
                <a:ext uri="{FF2B5EF4-FFF2-40B4-BE49-F238E27FC236}">
                  <a16:creationId xmlns:a16="http://schemas.microsoft.com/office/drawing/2014/main" id="{E75462FC-1D7E-61CE-3AB5-6090E8BF4073}"/>
                </a:ext>
              </a:extLst>
            </p:cNvPr>
            <p:cNvSpPr/>
            <p:nvPr/>
          </p:nvSpPr>
          <p:spPr>
            <a:xfrm>
              <a:off x="2428901" y="4287305"/>
              <a:ext cx="59379" cy="97689"/>
            </a:xfrm>
            <a:custGeom>
              <a:avLst/>
              <a:gdLst>
                <a:gd name="connsiteX0" fmla="*/ 59380 w 59379"/>
                <a:gd name="connsiteY0" fmla="*/ 97689 h 97689"/>
                <a:gd name="connsiteX1" fmla="*/ 0 w 59379"/>
                <a:gd name="connsiteY1" fmla="*/ 0 h 97689"/>
              </a:gdLst>
              <a:ahLst/>
              <a:cxnLst>
                <a:cxn ang="0">
                  <a:pos x="connsiteX0" y="connsiteY0"/>
                </a:cxn>
                <a:cxn ang="0">
                  <a:pos x="connsiteX1" y="connsiteY1"/>
                </a:cxn>
              </a:cxnLst>
              <a:rect l="l" t="t" r="r" b="b"/>
              <a:pathLst>
                <a:path w="59379" h="97689">
                  <a:moveTo>
                    <a:pt x="59380" y="97689"/>
                  </a:moveTo>
                  <a:lnTo>
                    <a:pt x="0" y="0"/>
                  </a:lnTo>
                </a:path>
              </a:pathLst>
            </a:custGeom>
            <a:ln w="9573" cap="flat">
              <a:solidFill>
                <a:srgbClr val="C8C8C9"/>
              </a:solidFill>
              <a:prstDash val="solid"/>
              <a:miter/>
            </a:ln>
          </p:spPr>
          <p:txBody>
            <a:bodyPr rtlCol="0" anchor="ctr"/>
            <a:lstStyle/>
            <a:p>
              <a:endParaRPr lang="zh-CN" altLang="en-US" sz="4400"/>
            </a:p>
          </p:txBody>
        </p:sp>
        <p:sp>
          <p:nvSpPr>
            <p:cNvPr id="406" name="任意多边形: 形状 5027">
              <a:extLst>
                <a:ext uri="{FF2B5EF4-FFF2-40B4-BE49-F238E27FC236}">
                  <a16:creationId xmlns:a16="http://schemas.microsoft.com/office/drawing/2014/main" id="{A372E040-BE6E-8568-5539-FBEE177A3F2A}"/>
                </a:ext>
              </a:extLst>
            </p:cNvPr>
            <p:cNvSpPr/>
            <p:nvPr/>
          </p:nvSpPr>
          <p:spPr>
            <a:xfrm>
              <a:off x="2517013" y="4277727"/>
              <a:ext cx="33520" cy="26816"/>
            </a:xfrm>
            <a:custGeom>
              <a:avLst/>
              <a:gdLst>
                <a:gd name="connsiteX0" fmla="*/ 0 w 33520"/>
                <a:gd name="connsiteY0" fmla="*/ 0 h 26816"/>
                <a:gd name="connsiteX1" fmla="*/ 33521 w 33520"/>
                <a:gd name="connsiteY1" fmla="*/ 26817 h 26816"/>
              </a:gdLst>
              <a:ahLst/>
              <a:cxnLst>
                <a:cxn ang="0">
                  <a:pos x="connsiteX0" y="connsiteY0"/>
                </a:cxn>
                <a:cxn ang="0">
                  <a:pos x="connsiteX1" y="connsiteY1"/>
                </a:cxn>
              </a:cxnLst>
              <a:rect l="l" t="t" r="r" b="b"/>
              <a:pathLst>
                <a:path w="33520" h="26816">
                  <a:moveTo>
                    <a:pt x="0" y="0"/>
                  </a:moveTo>
                  <a:lnTo>
                    <a:pt x="33521" y="26817"/>
                  </a:lnTo>
                </a:path>
              </a:pathLst>
            </a:custGeom>
            <a:ln w="9573" cap="flat">
              <a:solidFill>
                <a:srgbClr val="C8C8C9"/>
              </a:solidFill>
              <a:prstDash val="solid"/>
              <a:miter/>
            </a:ln>
          </p:spPr>
          <p:txBody>
            <a:bodyPr rtlCol="0" anchor="ctr"/>
            <a:lstStyle/>
            <a:p>
              <a:endParaRPr lang="zh-CN" altLang="en-US" sz="4400"/>
            </a:p>
          </p:txBody>
        </p:sp>
        <p:sp>
          <p:nvSpPr>
            <p:cNvPr id="407" name="任意多边形: 形状 5028">
              <a:extLst>
                <a:ext uri="{FF2B5EF4-FFF2-40B4-BE49-F238E27FC236}">
                  <a16:creationId xmlns:a16="http://schemas.microsoft.com/office/drawing/2014/main" id="{4210CFAC-D019-3969-7132-914EF8F919B7}"/>
                </a:ext>
              </a:extLst>
            </p:cNvPr>
            <p:cNvSpPr/>
            <p:nvPr/>
          </p:nvSpPr>
          <p:spPr>
            <a:xfrm>
              <a:off x="2488281" y="4304544"/>
              <a:ext cx="62252" cy="80449"/>
            </a:xfrm>
            <a:custGeom>
              <a:avLst/>
              <a:gdLst>
                <a:gd name="connsiteX0" fmla="*/ 62253 w 62252"/>
                <a:gd name="connsiteY0" fmla="*/ 0 h 80449"/>
                <a:gd name="connsiteX1" fmla="*/ 0 w 62252"/>
                <a:gd name="connsiteY1" fmla="*/ 80450 h 80449"/>
              </a:gdLst>
              <a:ahLst/>
              <a:cxnLst>
                <a:cxn ang="0">
                  <a:pos x="connsiteX0" y="connsiteY0"/>
                </a:cxn>
                <a:cxn ang="0">
                  <a:pos x="connsiteX1" y="connsiteY1"/>
                </a:cxn>
              </a:cxnLst>
              <a:rect l="l" t="t" r="r" b="b"/>
              <a:pathLst>
                <a:path w="62252" h="80449">
                  <a:moveTo>
                    <a:pt x="62253"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408" name="任意多边形: 形状 5029">
              <a:extLst>
                <a:ext uri="{FF2B5EF4-FFF2-40B4-BE49-F238E27FC236}">
                  <a16:creationId xmlns:a16="http://schemas.microsoft.com/office/drawing/2014/main" id="{A685B689-4E6D-E2BA-DE34-794EB018472D}"/>
                </a:ext>
              </a:extLst>
            </p:cNvPr>
            <p:cNvSpPr/>
            <p:nvPr/>
          </p:nvSpPr>
          <p:spPr>
            <a:xfrm>
              <a:off x="2488281" y="4277727"/>
              <a:ext cx="28732" cy="107266"/>
            </a:xfrm>
            <a:custGeom>
              <a:avLst/>
              <a:gdLst>
                <a:gd name="connsiteX0" fmla="*/ 0 w 28732"/>
                <a:gd name="connsiteY0" fmla="*/ 107267 h 107266"/>
                <a:gd name="connsiteX1" fmla="*/ 28732 w 28732"/>
                <a:gd name="connsiteY1" fmla="*/ 0 h 107266"/>
              </a:gdLst>
              <a:ahLst/>
              <a:cxnLst>
                <a:cxn ang="0">
                  <a:pos x="connsiteX0" y="connsiteY0"/>
                </a:cxn>
                <a:cxn ang="0">
                  <a:pos x="connsiteX1" y="connsiteY1"/>
                </a:cxn>
              </a:cxnLst>
              <a:rect l="l" t="t" r="r" b="b"/>
              <a:pathLst>
                <a:path w="28732" h="107266">
                  <a:moveTo>
                    <a:pt x="0" y="107267"/>
                  </a:moveTo>
                  <a:lnTo>
                    <a:pt x="28732" y="0"/>
                  </a:lnTo>
                </a:path>
              </a:pathLst>
            </a:custGeom>
            <a:ln w="9573" cap="flat">
              <a:solidFill>
                <a:srgbClr val="C8C8C9"/>
              </a:solidFill>
              <a:prstDash val="solid"/>
              <a:miter/>
            </a:ln>
          </p:spPr>
          <p:txBody>
            <a:bodyPr rtlCol="0" anchor="ctr"/>
            <a:lstStyle/>
            <a:p>
              <a:endParaRPr lang="zh-CN" altLang="en-US" sz="4400"/>
            </a:p>
          </p:txBody>
        </p:sp>
        <p:sp>
          <p:nvSpPr>
            <p:cNvPr id="409" name="任意多边形: 形状 5030">
              <a:extLst>
                <a:ext uri="{FF2B5EF4-FFF2-40B4-BE49-F238E27FC236}">
                  <a16:creationId xmlns:a16="http://schemas.microsoft.com/office/drawing/2014/main" id="{AC4A8719-9C22-FF74-0DD8-69C01542F149}"/>
                </a:ext>
              </a:extLst>
            </p:cNvPr>
            <p:cNvSpPr/>
            <p:nvPr/>
          </p:nvSpPr>
          <p:spPr>
            <a:xfrm>
              <a:off x="2583097" y="4212601"/>
              <a:ext cx="4788" cy="113013"/>
            </a:xfrm>
            <a:custGeom>
              <a:avLst/>
              <a:gdLst>
                <a:gd name="connsiteX0" fmla="*/ 0 w 4788"/>
                <a:gd name="connsiteY0" fmla="*/ 0 h 113013"/>
                <a:gd name="connsiteX1" fmla="*/ 4789 w 4788"/>
                <a:gd name="connsiteY1" fmla="*/ 113013 h 113013"/>
              </a:gdLst>
              <a:ahLst/>
              <a:cxnLst>
                <a:cxn ang="0">
                  <a:pos x="connsiteX0" y="connsiteY0"/>
                </a:cxn>
                <a:cxn ang="0">
                  <a:pos x="connsiteX1" y="connsiteY1"/>
                </a:cxn>
              </a:cxnLst>
              <a:rect l="l" t="t" r="r" b="b"/>
              <a:pathLst>
                <a:path w="4788" h="113013">
                  <a:moveTo>
                    <a:pt x="0" y="0"/>
                  </a:moveTo>
                  <a:lnTo>
                    <a:pt x="4789" y="113013"/>
                  </a:lnTo>
                </a:path>
              </a:pathLst>
            </a:custGeom>
            <a:ln w="9573" cap="flat">
              <a:solidFill>
                <a:srgbClr val="C8C8C9"/>
              </a:solidFill>
              <a:prstDash val="solid"/>
              <a:miter/>
            </a:ln>
          </p:spPr>
          <p:txBody>
            <a:bodyPr rtlCol="0" anchor="ctr"/>
            <a:lstStyle/>
            <a:p>
              <a:endParaRPr lang="zh-CN" altLang="en-US" sz="4400"/>
            </a:p>
          </p:txBody>
        </p:sp>
        <p:sp>
          <p:nvSpPr>
            <p:cNvPr id="410" name="任意多边形: 形状 5031">
              <a:extLst>
                <a:ext uri="{FF2B5EF4-FFF2-40B4-BE49-F238E27FC236}">
                  <a16:creationId xmlns:a16="http://schemas.microsoft.com/office/drawing/2014/main" id="{6F86A114-D7CC-81E6-A756-D04B5EA2FCAF}"/>
                </a:ext>
              </a:extLst>
            </p:cNvPr>
            <p:cNvSpPr/>
            <p:nvPr/>
          </p:nvSpPr>
          <p:spPr>
            <a:xfrm>
              <a:off x="2550534" y="4304544"/>
              <a:ext cx="37351" cy="21070"/>
            </a:xfrm>
            <a:custGeom>
              <a:avLst/>
              <a:gdLst>
                <a:gd name="connsiteX0" fmla="*/ 37352 w 37351"/>
                <a:gd name="connsiteY0" fmla="*/ 21070 h 21070"/>
                <a:gd name="connsiteX1" fmla="*/ 0 w 37351"/>
                <a:gd name="connsiteY1" fmla="*/ 0 h 21070"/>
              </a:gdLst>
              <a:ahLst/>
              <a:cxnLst>
                <a:cxn ang="0">
                  <a:pos x="connsiteX0" y="connsiteY0"/>
                </a:cxn>
                <a:cxn ang="0">
                  <a:pos x="connsiteX1" y="connsiteY1"/>
                </a:cxn>
              </a:cxnLst>
              <a:rect l="l" t="t" r="r" b="b"/>
              <a:pathLst>
                <a:path w="37351" h="21070">
                  <a:moveTo>
                    <a:pt x="37352" y="21070"/>
                  </a:moveTo>
                  <a:lnTo>
                    <a:pt x="0" y="0"/>
                  </a:lnTo>
                </a:path>
              </a:pathLst>
            </a:custGeom>
            <a:ln w="9573" cap="flat">
              <a:solidFill>
                <a:srgbClr val="C8C8C9"/>
              </a:solidFill>
              <a:prstDash val="solid"/>
              <a:miter/>
            </a:ln>
          </p:spPr>
          <p:txBody>
            <a:bodyPr rtlCol="0" anchor="ctr"/>
            <a:lstStyle/>
            <a:p>
              <a:endParaRPr lang="zh-CN" altLang="en-US" sz="4400"/>
            </a:p>
          </p:txBody>
        </p:sp>
        <p:sp>
          <p:nvSpPr>
            <p:cNvPr id="411" name="任意多边形: 形状 5032">
              <a:extLst>
                <a:ext uri="{FF2B5EF4-FFF2-40B4-BE49-F238E27FC236}">
                  <a16:creationId xmlns:a16="http://schemas.microsoft.com/office/drawing/2014/main" id="{D146A0EA-6E3A-B1FC-6E55-39A1798DC962}"/>
                </a:ext>
              </a:extLst>
            </p:cNvPr>
            <p:cNvSpPr/>
            <p:nvPr/>
          </p:nvSpPr>
          <p:spPr>
            <a:xfrm>
              <a:off x="2550534" y="4212601"/>
              <a:ext cx="32563" cy="91942"/>
            </a:xfrm>
            <a:custGeom>
              <a:avLst/>
              <a:gdLst>
                <a:gd name="connsiteX0" fmla="*/ 0 w 32563"/>
                <a:gd name="connsiteY0" fmla="*/ 91943 h 91942"/>
                <a:gd name="connsiteX1" fmla="*/ 32563 w 32563"/>
                <a:gd name="connsiteY1" fmla="*/ 0 h 91942"/>
              </a:gdLst>
              <a:ahLst/>
              <a:cxnLst>
                <a:cxn ang="0">
                  <a:pos x="connsiteX0" y="connsiteY0"/>
                </a:cxn>
                <a:cxn ang="0">
                  <a:pos x="connsiteX1" y="connsiteY1"/>
                </a:cxn>
              </a:cxnLst>
              <a:rect l="l" t="t" r="r" b="b"/>
              <a:pathLst>
                <a:path w="32563" h="91942">
                  <a:moveTo>
                    <a:pt x="0" y="91943"/>
                  </a:moveTo>
                  <a:lnTo>
                    <a:pt x="32563" y="0"/>
                  </a:lnTo>
                </a:path>
              </a:pathLst>
            </a:custGeom>
            <a:ln w="9573" cap="flat">
              <a:solidFill>
                <a:srgbClr val="C8C8C9"/>
              </a:solidFill>
              <a:prstDash val="solid"/>
              <a:miter/>
            </a:ln>
          </p:spPr>
          <p:txBody>
            <a:bodyPr rtlCol="0" anchor="ctr"/>
            <a:lstStyle/>
            <a:p>
              <a:endParaRPr lang="zh-CN" altLang="en-US" sz="4400"/>
            </a:p>
          </p:txBody>
        </p:sp>
        <p:sp>
          <p:nvSpPr>
            <p:cNvPr id="412" name="任意多边形: 形状 5033">
              <a:extLst>
                <a:ext uri="{FF2B5EF4-FFF2-40B4-BE49-F238E27FC236}">
                  <a16:creationId xmlns:a16="http://schemas.microsoft.com/office/drawing/2014/main" id="{35F5CF28-3A60-F9B1-D821-33C459F40079}"/>
                </a:ext>
              </a:extLst>
            </p:cNvPr>
            <p:cNvSpPr/>
            <p:nvPr/>
          </p:nvSpPr>
          <p:spPr>
            <a:xfrm>
              <a:off x="2550534" y="4304544"/>
              <a:ext cx="37351" cy="21070"/>
            </a:xfrm>
            <a:custGeom>
              <a:avLst/>
              <a:gdLst>
                <a:gd name="connsiteX0" fmla="*/ 0 w 37351"/>
                <a:gd name="connsiteY0" fmla="*/ 0 h 21070"/>
                <a:gd name="connsiteX1" fmla="*/ 37352 w 37351"/>
                <a:gd name="connsiteY1" fmla="*/ 21070 h 21070"/>
              </a:gdLst>
              <a:ahLst/>
              <a:cxnLst>
                <a:cxn ang="0">
                  <a:pos x="connsiteX0" y="connsiteY0"/>
                </a:cxn>
                <a:cxn ang="0">
                  <a:pos x="connsiteX1" y="connsiteY1"/>
                </a:cxn>
              </a:cxnLst>
              <a:rect l="l" t="t" r="r" b="b"/>
              <a:pathLst>
                <a:path w="37351" h="21070">
                  <a:moveTo>
                    <a:pt x="0" y="0"/>
                  </a:moveTo>
                  <a:lnTo>
                    <a:pt x="37352" y="21070"/>
                  </a:lnTo>
                </a:path>
              </a:pathLst>
            </a:custGeom>
            <a:ln w="9573" cap="flat">
              <a:solidFill>
                <a:srgbClr val="C8C8C9"/>
              </a:solidFill>
              <a:prstDash val="solid"/>
              <a:miter/>
            </a:ln>
          </p:spPr>
          <p:txBody>
            <a:bodyPr rtlCol="0" anchor="ctr"/>
            <a:lstStyle/>
            <a:p>
              <a:endParaRPr lang="zh-CN" altLang="en-US" sz="4400"/>
            </a:p>
          </p:txBody>
        </p:sp>
        <p:sp>
          <p:nvSpPr>
            <p:cNvPr id="413" name="任意多边形: 形状 5034">
              <a:extLst>
                <a:ext uri="{FF2B5EF4-FFF2-40B4-BE49-F238E27FC236}">
                  <a16:creationId xmlns:a16="http://schemas.microsoft.com/office/drawing/2014/main" id="{183AF702-E187-DEA4-A24D-9599206C6336}"/>
                </a:ext>
              </a:extLst>
            </p:cNvPr>
            <p:cNvSpPr/>
            <p:nvPr/>
          </p:nvSpPr>
          <p:spPr>
            <a:xfrm>
              <a:off x="2488281" y="4325614"/>
              <a:ext cx="99604" cy="59379"/>
            </a:xfrm>
            <a:custGeom>
              <a:avLst/>
              <a:gdLst>
                <a:gd name="connsiteX0" fmla="*/ 99605 w 99604"/>
                <a:gd name="connsiteY0" fmla="*/ 0 h 59379"/>
                <a:gd name="connsiteX1" fmla="*/ 0 w 99604"/>
                <a:gd name="connsiteY1" fmla="*/ 59380 h 59379"/>
              </a:gdLst>
              <a:ahLst/>
              <a:cxnLst>
                <a:cxn ang="0">
                  <a:pos x="connsiteX0" y="connsiteY0"/>
                </a:cxn>
                <a:cxn ang="0">
                  <a:pos x="connsiteX1" y="connsiteY1"/>
                </a:cxn>
              </a:cxnLst>
              <a:rect l="l" t="t" r="r" b="b"/>
              <a:pathLst>
                <a:path w="99604" h="59379">
                  <a:moveTo>
                    <a:pt x="99605" y="0"/>
                  </a:moveTo>
                  <a:lnTo>
                    <a:pt x="0" y="59380"/>
                  </a:lnTo>
                </a:path>
              </a:pathLst>
            </a:custGeom>
            <a:ln w="9573" cap="flat">
              <a:solidFill>
                <a:srgbClr val="C8C8C9"/>
              </a:solidFill>
              <a:prstDash val="solid"/>
              <a:miter/>
            </a:ln>
          </p:spPr>
          <p:txBody>
            <a:bodyPr rtlCol="0" anchor="ctr"/>
            <a:lstStyle/>
            <a:p>
              <a:endParaRPr lang="zh-CN" altLang="en-US" sz="4400"/>
            </a:p>
          </p:txBody>
        </p:sp>
        <p:sp>
          <p:nvSpPr>
            <p:cNvPr id="414" name="任意多边形: 形状 5035">
              <a:extLst>
                <a:ext uri="{FF2B5EF4-FFF2-40B4-BE49-F238E27FC236}">
                  <a16:creationId xmlns:a16="http://schemas.microsoft.com/office/drawing/2014/main" id="{BB1031FD-8EF6-0E80-BC9E-56F6B93DF644}"/>
                </a:ext>
              </a:extLst>
            </p:cNvPr>
            <p:cNvSpPr/>
            <p:nvPr/>
          </p:nvSpPr>
          <p:spPr>
            <a:xfrm>
              <a:off x="2488281" y="4304544"/>
              <a:ext cx="62252" cy="80449"/>
            </a:xfrm>
            <a:custGeom>
              <a:avLst/>
              <a:gdLst>
                <a:gd name="connsiteX0" fmla="*/ 0 w 62252"/>
                <a:gd name="connsiteY0" fmla="*/ 80450 h 80449"/>
                <a:gd name="connsiteX1" fmla="*/ 62253 w 62252"/>
                <a:gd name="connsiteY1" fmla="*/ 0 h 80449"/>
              </a:gdLst>
              <a:ahLst/>
              <a:cxnLst>
                <a:cxn ang="0">
                  <a:pos x="connsiteX0" y="connsiteY0"/>
                </a:cxn>
                <a:cxn ang="0">
                  <a:pos x="connsiteX1" y="connsiteY1"/>
                </a:cxn>
              </a:cxnLst>
              <a:rect l="l" t="t" r="r" b="b"/>
              <a:pathLst>
                <a:path w="62252" h="80449">
                  <a:moveTo>
                    <a:pt x="0" y="80450"/>
                  </a:moveTo>
                  <a:lnTo>
                    <a:pt x="62253" y="0"/>
                  </a:lnTo>
                </a:path>
              </a:pathLst>
            </a:custGeom>
            <a:ln w="9573" cap="flat">
              <a:solidFill>
                <a:srgbClr val="C8C8C9"/>
              </a:solidFill>
              <a:prstDash val="solid"/>
              <a:miter/>
            </a:ln>
          </p:spPr>
          <p:txBody>
            <a:bodyPr rtlCol="0" anchor="ctr"/>
            <a:lstStyle/>
            <a:p>
              <a:endParaRPr lang="zh-CN" altLang="en-US" sz="4400"/>
            </a:p>
          </p:txBody>
        </p:sp>
        <p:sp>
          <p:nvSpPr>
            <p:cNvPr id="415" name="任意多边形: 形状 5036">
              <a:extLst>
                <a:ext uri="{FF2B5EF4-FFF2-40B4-BE49-F238E27FC236}">
                  <a16:creationId xmlns:a16="http://schemas.microsoft.com/office/drawing/2014/main" id="{82A0550B-42E1-BD2B-247C-507F03664CC3}"/>
                </a:ext>
              </a:extLst>
            </p:cNvPr>
            <p:cNvSpPr/>
            <p:nvPr/>
          </p:nvSpPr>
          <p:spPr>
            <a:xfrm>
              <a:off x="2583097" y="4212601"/>
              <a:ext cx="93858" cy="52675"/>
            </a:xfrm>
            <a:custGeom>
              <a:avLst/>
              <a:gdLst>
                <a:gd name="connsiteX0" fmla="*/ 0 w 93858"/>
                <a:gd name="connsiteY0" fmla="*/ 0 h 52675"/>
                <a:gd name="connsiteX1" fmla="*/ 93858 w 93858"/>
                <a:gd name="connsiteY1" fmla="*/ 52676 h 52675"/>
              </a:gdLst>
              <a:ahLst/>
              <a:cxnLst>
                <a:cxn ang="0">
                  <a:pos x="connsiteX0" y="connsiteY0"/>
                </a:cxn>
                <a:cxn ang="0">
                  <a:pos x="connsiteX1" y="connsiteY1"/>
                </a:cxn>
              </a:cxnLst>
              <a:rect l="l" t="t" r="r" b="b"/>
              <a:pathLst>
                <a:path w="93858" h="52675">
                  <a:moveTo>
                    <a:pt x="0" y="0"/>
                  </a:moveTo>
                  <a:lnTo>
                    <a:pt x="93858" y="52676"/>
                  </a:lnTo>
                </a:path>
              </a:pathLst>
            </a:custGeom>
            <a:ln w="9573" cap="flat">
              <a:solidFill>
                <a:srgbClr val="C8C8C9"/>
              </a:solidFill>
              <a:prstDash val="solid"/>
              <a:miter/>
            </a:ln>
          </p:spPr>
          <p:txBody>
            <a:bodyPr rtlCol="0" anchor="ctr"/>
            <a:lstStyle/>
            <a:p>
              <a:endParaRPr lang="zh-CN" altLang="en-US" sz="4400"/>
            </a:p>
          </p:txBody>
        </p:sp>
        <p:sp>
          <p:nvSpPr>
            <p:cNvPr id="416" name="任意多边形: 形状 5037">
              <a:extLst>
                <a:ext uri="{FF2B5EF4-FFF2-40B4-BE49-F238E27FC236}">
                  <a16:creationId xmlns:a16="http://schemas.microsoft.com/office/drawing/2014/main" id="{7F4BDD64-5CD4-9DDC-1446-9C793C30A52C}"/>
                </a:ext>
              </a:extLst>
            </p:cNvPr>
            <p:cNvSpPr/>
            <p:nvPr/>
          </p:nvSpPr>
          <p:spPr>
            <a:xfrm>
              <a:off x="2661631" y="4265277"/>
              <a:ext cx="15323" cy="24901"/>
            </a:xfrm>
            <a:custGeom>
              <a:avLst/>
              <a:gdLst>
                <a:gd name="connsiteX0" fmla="*/ 15324 w 15323"/>
                <a:gd name="connsiteY0" fmla="*/ 0 h 24901"/>
                <a:gd name="connsiteX1" fmla="*/ 0 w 15323"/>
                <a:gd name="connsiteY1" fmla="*/ 24901 h 24901"/>
              </a:gdLst>
              <a:ahLst/>
              <a:cxnLst>
                <a:cxn ang="0">
                  <a:pos x="connsiteX0" y="connsiteY0"/>
                </a:cxn>
                <a:cxn ang="0">
                  <a:pos x="connsiteX1" y="connsiteY1"/>
                </a:cxn>
              </a:cxnLst>
              <a:rect l="l" t="t" r="r" b="b"/>
              <a:pathLst>
                <a:path w="15323" h="24901">
                  <a:moveTo>
                    <a:pt x="15324"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417" name="任意多边形: 形状 5038">
              <a:extLst>
                <a:ext uri="{FF2B5EF4-FFF2-40B4-BE49-F238E27FC236}">
                  <a16:creationId xmlns:a16="http://schemas.microsoft.com/office/drawing/2014/main" id="{882D6405-2D9B-AAB0-C45C-9D835B851012}"/>
                </a:ext>
              </a:extLst>
            </p:cNvPr>
            <p:cNvSpPr/>
            <p:nvPr/>
          </p:nvSpPr>
          <p:spPr>
            <a:xfrm>
              <a:off x="2583097" y="4212601"/>
              <a:ext cx="78534" cy="77576"/>
            </a:xfrm>
            <a:custGeom>
              <a:avLst/>
              <a:gdLst>
                <a:gd name="connsiteX0" fmla="*/ 78534 w 78534"/>
                <a:gd name="connsiteY0" fmla="*/ 77577 h 77576"/>
                <a:gd name="connsiteX1" fmla="*/ 0 w 78534"/>
                <a:gd name="connsiteY1" fmla="*/ 0 h 77576"/>
              </a:gdLst>
              <a:ahLst/>
              <a:cxnLst>
                <a:cxn ang="0">
                  <a:pos x="connsiteX0" y="connsiteY0"/>
                </a:cxn>
                <a:cxn ang="0">
                  <a:pos x="connsiteX1" y="connsiteY1"/>
                </a:cxn>
              </a:cxnLst>
              <a:rect l="l" t="t" r="r" b="b"/>
              <a:pathLst>
                <a:path w="78534" h="77576">
                  <a:moveTo>
                    <a:pt x="78534"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418" name="任意多边形: 形状 5039">
              <a:extLst>
                <a:ext uri="{FF2B5EF4-FFF2-40B4-BE49-F238E27FC236}">
                  <a16:creationId xmlns:a16="http://schemas.microsoft.com/office/drawing/2014/main" id="{3D9B51B3-BB00-4E90-22AE-5727A68F502F}"/>
                </a:ext>
              </a:extLst>
            </p:cNvPr>
            <p:cNvSpPr/>
            <p:nvPr/>
          </p:nvSpPr>
          <p:spPr>
            <a:xfrm>
              <a:off x="2488281" y="4325614"/>
              <a:ext cx="99604" cy="59379"/>
            </a:xfrm>
            <a:custGeom>
              <a:avLst/>
              <a:gdLst>
                <a:gd name="connsiteX0" fmla="*/ 0 w 99604"/>
                <a:gd name="connsiteY0" fmla="*/ 59380 h 59379"/>
                <a:gd name="connsiteX1" fmla="*/ 99605 w 99604"/>
                <a:gd name="connsiteY1" fmla="*/ 0 h 59379"/>
              </a:gdLst>
              <a:ahLst/>
              <a:cxnLst>
                <a:cxn ang="0">
                  <a:pos x="connsiteX0" y="connsiteY0"/>
                </a:cxn>
                <a:cxn ang="0">
                  <a:pos x="connsiteX1" y="connsiteY1"/>
                </a:cxn>
              </a:cxnLst>
              <a:rect l="l" t="t" r="r" b="b"/>
              <a:pathLst>
                <a:path w="99604" h="59379">
                  <a:moveTo>
                    <a:pt x="0" y="59380"/>
                  </a:moveTo>
                  <a:lnTo>
                    <a:pt x="99605" y="0"/>
                  </a:lnTo>
                </a:path>
              </a:pathLst>
            </a:custGeom>
            <a:ln w="9573" cap="flat">
              <a:solidFill>
                <a:srgbClr val="C8C8C9"/>
              </a:solidFill>
              <a:prstDash val="solid"/>
              <a:miter/>
            </a:ln>
          </p:spPr>
          <p:txBody>
            <a:bodyPr rtlCol="0" anchor="ctr"/>
            <a:lstStyle/>
            <a:p>
              <a:endParaRPr lang="zh-CN" altLang="en-US" sz="4400"/>
            </a:p>
          </p:txBody>
        </p:sp>
        <p:sp>
          <p:nvSpPr>
            <p:cNvPr id="419" name="任意多边形: 形状 5040">
              <a:extLst>
                <a:ext uri="{FF2B5EF4-FFF2-40B4-BE49-F238E27FC236}">
                  <a16:creationId xmlns:a16="http://schemas.microsoft.com/office/drawing/2014/main" id="{336896C7-7E44-8792-6658-80308C2F6924}"/>
                </a:ext>
              </a:extLst>
            </p:cNvPr>
            <p:cNvSpPr/>
            <p:nvPr/>
          </p:nvSpPr>
          <p:spPr>
            <a:xfrm>
              <a:off x="2587885" y="4325614"/>
              <a:ext cx="29689" cy="87154"/>
            </a:xfrm>
            <a:custGeom>
              <a:avLst/>
              <a:gdLst>
                <a:gd name="connsiteX0" fmla="*/ 0 w 29689"/>
                <a:gd name="connsiteY0" fmla="*/ 0 h 87154"/>
                <a:gd name="connsiteX1" fmla="*/ 29690 w 29689"/>
                <a:gd name="connsiteY1" fmla="*/ 87154 h 87154"/>
              </a:gdLst>
              <a:ahLst/>
              <a:cxnLst>
                <a:cxn ang="0">
                  <a:pos x="connsiteX0" y="connsiteY0"/>
                </a:cxn>
                <a:cxn ang="0">
                  <a:pos x="connsiteX1" y="connsiteY1"/>
                </a:cxn>
              </a:cxnLst>
              <a:rect l="l" t="t" r="r" b="b"/>
              <a:pathLst>
                <a:path w="29689" h="87154">
                  <a:moveTo>
                    <a:pt x="0" y="0"/>
                  </a:moveTo>
                  <a:lnTo>
                    <a:pt x="29690" y="87154"/>
                  </a:lnTo>
                </a:path>
              </a:pathLst>
            </a:custGeom>
            <a:ln w="9573" cap="flat">
              <a:solidFill>
                <a:srgbClr val="C8C8C9"/>
              </a:solidFill>
              <a:prstDash val="solid"/>
              <a:miter/>
            </a:ln>
          </p:spPr>
          <p:txBody>
            <a:bodyPr rtlCol="0" anchor="ctr"/>
            <a:lstStyle/>
            <a:p>
              <a:endParaRPr lang="zh-CN" altLang="en-US" sz="4400"/>
            </a:p>
          </p:txBody>
        </p:sp>
        <p:sp>
          <p:nvSpPr>
            <p:cNvPr id="420" name="任意多边形: 形状 5041">
              <a:extLst>
                <a:ext uri="{FF2B5EF4-FFF2-40B4-BE49-F238E27FC236}">
                  <a16:creationId xmlns:a16="http://schemas.microsoft.com/office/drawing/2014/main" id="{633E8362-0CEB-C8B7-F531-F4AFF1D481D4}"/>
                </a:ext>
              </a:extLst>
            </p:cNvPr>
            <p:cNvSpPr/>
            <p:nvPr/>
          </p:nvSpPr>
          <p:spPr>
            <a:xfrm>
              <a:off x="2488281" y="4384994"/>
              <a:ext cx="129294" cy="27774"/>
            </a:xfrm>
            <a:custGeom>
              <a:avLst/>
              <a:gdLst>
                <a:gd name="connsiteX0" fmla="*/ 129295 w 129294"/>
                <a:gd name="connsiteY0" fmla="*/ 27774 h 27774"/>
                <a:gd name="connsiteX1" fmla="*/ 0 w 129294"/>
                <a:gd name="connsiteY1" fmla="*/ 0 h 27774"/>
              </a:gdLst>
              <a:ahLst/>
              <a:cxnLst>
                <a:cxn ang="0">
                  <a:pos x="connsiteX0" y="connsiteY0"/>
                </a:cxn>
                <a:cxn ang="0">
                  <a:pos x="connsiteX1" y="connsiteY1"/>
                </a:cxn>
              </a:cxnLst>
              <a:rect l="l" t="t" r="r" b="b"/>
              <a:pathLst>
                <a:path w="129294" h="27774">
                  <a:moveTo>
                    <a:pt x="129295"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421" name="任意多边形: 形状 5042">
              <a:extLst>
                <a:ext uri="{FF2B5EF4-FFF2-40B4-BE49-F238E27FC236}">
                  <a16:creationId xmlns:a16="http://schemas.microsoft.com/office/drawing/2014/main" id="{D9ECFB74-2004-73D9-1E33-BD0C7080282B}"/>
                </a:ext>
              </a:extLst>
            </p:cNvPr>
            <p:cNvSpPr/>
            <p:nvPr/>
          </p:nvSpPr>
          <p:spPr>
            <a:xfrm>
              <a:off x="2587885" y="4325614"/>
              <a:ext cx="39267" cy="12450"/>
            </a:xfrm>
            <a:custGeom>
              <a:avLst/>
              <a:gdLst>
                <a:gd name="connsiteX0" fmla="*/ 0 w 39267"/>
                <a:gd name="connsiteY0" fmla="*/ 0 h 12450"/>
                <a:gd name="connsiteX1" fmla="*/ 39267 w 39267"/>
                <a:gd name="connsiteY1" fmla="*/ 12451 h 12450"/>
              </a:gdLst>
              <a:ahLst/>
              <a:cxnLst>
                <a:cxn ang="0">
                  <a:pos x="connsiteX0" y="connsiteY0"/>
                </a:cxn>
                <a:cxn ang="0">
                  <a:pos x="connsiteX1" y="connsiteY1"/>
                </a:cxn>
              </a:cxnLst>
              <a:rect l="l" t="t" r="r" b="b"/>
              <a:pathLst>
                <a:path w="39267" h="12450">
                  <a:moveTo>
                    <a:pt x="0" y="0"/>
                  </a:moveTo>
                  <a:lnTo>
                    <a:pt x="39267" y="12451"/>
                  </a:lnTo>
                </a:path>
              </a:pathLst>
            </a:custGeom>
            <a:ln w="9573" cap="flat">
              <a:solidFill>
                <a:srgbClr val="C8C8C9"/>
              </a:solidFill>
              <a:prstDash val="solid"/>
              <a:miter/>
            </a:ln>
          </p:spPr>
          <p:txBody>
            <a:bodyPr rtlCol="0" anchor="ctr"/>
            <a:lstStyle/>
            <a:p>
              <a:endParaRPr lang="zh-CN" altLang="en-US" sz="4400"/>
            </a:p>
          </p:txBody>
        </p:sp>
        <p:sp>
          <p:nvSpPr>
            <p:cNvPr id="422" name="任意多边形: 形状 5043">
              <a:extLst>
                <a:ext uri="{FF2B5EF4-FFF2-40B4-BE49-F238E27FC236}">
                  <a16:creationId xmlns:a16="http://schemas.microsoft.com/office/drawing/2014/main" id="{A4CDA248-416C-E561-30F0-86F496AC3034}"/>
                </a:ext>
              </a:extLst>
            </p:cNvPr>
            <p:cNvSpPr/>
            <p:nvPr/>
          </p:nvSpPr>
          <p:spPr>
            <a:xfrm>
              <a:off x="2617575" y="4338065"/>
              <a:ext cx="9577" cy="74703"/>
            </a:xfrm>
            <a:custGeom>
              <a:avLst/>
              <a:gdLst>
                <a:gd name="connsiteX0" fmla="*/ 9577 w 9577"/>
                <a:gd name="connsiteY0" fmla="*/ 0 h 74703"/>
                <a:gd name="connsiteX1" fmla="*/ 0 w 9577"/>
                <a:gd name="connsiteY1" fmla="*/ 74703 h 74703"/>
              </a:gdLst>
              <a:ahLst/>
              <a:cxnLst>
                <a:cxn ang="0">
                  <a:pos x="connsiteX0" y="connsiteY0"/>
                </a:cxn>
                <a:cxn ang="0">
                  <a:pos x="connsiteX1" y="connsiteY1"/>
                </a:cxn>
              </a:cxnLst>
              <a:rect l="l" t="t" r="r" b="b"/>
              <a:pathLst>
                <a:path w="9577" h="74703">
                  <a:moveTo>
                    <a:pt x="9577" y="0"/>
                  </a:moveTo>
                  <a:lnTo>
                    <a:pt x="0" y="74703"/>
                  </a:lnTo>
                </a:path>
              </a:pathLst>
            </a:custGeom>
            <a:ln w="9573" cap="flat">
              <a:solidFill>
                <a:srgbClr val="C8C8C9"/>
              </a:solidFill>
              <a:prstDash val="solid"/>
              <a:miter/>
            </a:ln>
          </p:spPr>
          <p:txBody>
            <a:bodyPr rtlCol="0" anchor="ctr"/>
            <a:lstStyle/>
            <a:p>
              <a:endParaRPr lang="zh-CN" altLang="en-US" sz="4400"/>
            </a:p>
          </p:txBody>
        </p:sp>
        <p:sp>
          <p:nvSpPr>
            <p:cNvPr id="423" name="任意多边形: 形状 5044">
              <a:extLst>
                <a:ext uri="{FF2B5EF4-FFF2-40B4-BE49-F238E27FC236}">
                  <a16:creationId xmlns:a16="http://schemas.microsoft.com/office/drawing/2014/main" id="{555022DB-C23E-7A4A-4B31-66A4DCA59F12}"/>
                </a:ext>
              </a:extLst>
            </p:cNvPr>
            <p:cNvSpPr/>
            <p:nvPr/>
          </p:nvSpPr>
          <p:spPr>
            <a:xfrm>
              <a:off x="2587885" y="4325614"/>
              <a:ext cx="29689" cy="87154"/>
            </a:xfrm>
            <a:custGeom>
              <a:avLst/>
              <a:gdLst>
                <a:gd name="connsiteX0" fmla="*/ 29690 w 29689"/>
                <a:gd name="connsiteY0" fmla="*/ 87154 h 87154"/>
                <a:gd name="connsiteX1" fmla="*/ 0 w 29689"/>
                <a:gd name="connsiteY1" fmla="*/ 0 h 87154"/>
              </a:gdLst>
              <a:ahLst/>
              <a:cxnLst>
                <a:cxn ang="0">
                  <a:pos x="connsiteX0" y="connsiteY0"/>
                </a:cxn>
                <a:cxn ang="0">
                  <a:pos x="connsiteX1" y="connsiteY1"/>
                </a:cxn>
              </a:cxnLst>
              <a:rect l="l" t="t" r="r" b="b"/>
              <a:pathLst>
                <a:path w="29689" h="87154">
                  <a:moveTo>
                    <a:pt x="29690" y="87154"/>
                  </a:moveTo>
                  <a:lnTo>
                    <a:pt x="0" y="0"/>
                  </a:lnTo>
                </a:path>
              </a:pathLst>
            </a:custGeom>
            <a:ln w="9573" cap="flat">
              <a:solidFill>
                <a:srgbClr val="C8C8C9"/>
              </a:solidFill>
              <a:prstDash val="solid"/>
              <a:miter/>
            </a:ln>
          </p:spPr>
          <p:txBody>
            <a:bodyPr rtlCol="0" anchor="ctr"/>
            <a:lstStyle/>
            <a:p>
              <a:endParaRPr lang="zh-CN" altLang="en-US" sz="4400"/>
            </a:p>
          </p:txBody>
        </p:sp>
        <p:sp>
          <p:nvSpPr>
            <p:cNvPr id="424" name="任意多边形: 形状 5045">
              <a:extLst>
                <a:ext uri="{FF2B5EF4-FFF2-40B4-BE49-F238E27FC236}">
                  <a16:creationId xmlns:a16="http://schemas.microsoft.com/office/drawing/2014/main" id="{CFC4AC1B-A438-B67D-7C42-271D87C7E991}"/>
                </a:ext>
              </a:extLst>
            </p:cNvPr>
            <p:cNvSpPr/>
            <p:nvPr/>
          </p:nvSpPr>
          <p:spPr>
            <a:xfrm>
              <a:off x="2661631" y="4290178"/>
              <a:ext cx="105351" cy="38309"/>
            </a:xfrm>
            <a:custGeom>
              <a:avLst/>
              <a:gdLst>
                <a:gd name="connsiteX0" fmla="*/ 105351 w 105351"/>
                <a:gd name="connsiteY0" fmla="*/ 38310 h 38309"/>
                <a:gd name="connsiteX1" fmla="*/ 0 w 105351"/>
                <a:gd name="connsiteY1" fmla="*/ 0 h 38309"/>
              </a:gdLst>
              <a:ahLst/>
              <a:cxnLst>
                <a:cxn ang="0">
                  <a:pos x="connsiteX0" y="connsiteY0"/>
                </a:cxn>
                <a:cxn ang="0">
                  <a:pos x="connsiteX1" y="connsiteY1"/>
                </a:cxn>
              </a:cxnLst>
              <a:rect l="l" t="t" r="r" b="b"/>
              <a:pathLst>
                <a:path w="105351" h="38309">
                  <a:moveTo>
                    <a:pt x="105351" y="38310"/>
                  </a:moveTo>
                  <a:lnTo>
                    <a:pt x="0" y="0"/>
                  </a:lnTo>
                </a:path>
              </a:pathLst>
            </a:custGeom>
            <a:ln w="9573" cap="flat">
              <a:solidFill>
                <a:srgbClr val="C8C8C9"/>
              </a:solidFill>
              <a:prstDash val="solid"/>
              <a:miter/>
            </a:ln>
          </p:spPr>
          <p:txBody>
            <a:bodyPr rtlCol="0" anchor="ctr"/>
            <a:lstStyle/>
            <a:p>
              <a:endParaRPr lang="zh-CN" altLang="en-US" sz="4400"/>
            </a:p>
          </p:txBody>
        </p:sp>
        <p:sp>
          <p:nvSpPr>
            <p:cNvPr id="425" name="任意多边形: 形状 5046">
              <a:extLst>
                <a:ext uri="{FF2B5EF4-FFF2-40B4-BE49-F238E27FC236}">
                  <a16:creationId xmlns:a16="http://schemas.microsoft.com/office/drawing/2014/main" id="{DC43CF76-DEBE-8AD5-B41C-5D9B2B4B58C9}"/>
                </a:ext>
              </a:extLst>
            </p:cNvPr>
            <p:cNvSpPr/>
            <p:nvPr/>
          </p:nvSpPr>
          <p:spPr>
            <a:xfrm>
              <a:off x="2661631" y="4265277"/>
              <a:ext cx="15323" cy="24901"/>
            </a:xfrm>
            <a:custGeom>
              <a:avLst/>
              <a:gdLst>
                <a:gd name="connsiteX0" fmla="*/ 0 w 15323"/>
                <a:gd name="connsiteY0" fmla="*/ 24901 h 24901"/>
                <a:gd name="connsiteX1" fmla="*/ 15324 w 15323"/>
                <a:gd name="connsiteY1" fmla="*/ 0 h 24901"/>
              </a:gdLst>
              <a:ahLst/>
              <a:cxnLst>
                <a:cxn ang="0">
                  <a:pos x="connsiteX0" y="connsiteY0"/>
                </a:cxn>
                <a:cxn ang="0">
                  <a:pos x="connsiteX1" y="connsiteY1"/>
                </a:cxn>
              </a:cxnLst>
              <a:rect l="l" t="t" r="r" b="b"/>
              <a:pathLst>
                <a:path w="15323" h="24901">
                  <a:moveTo>
                    <a:pt x="0" y="24901"/>
                  </a:moveTo>
                  <a:lnTo>
                    <a:pt x="15324" y="0"/>
                  </a:lnTo>
                </a:path>
              </a:pathLst>
            </a:custGeom>
            <a:ln w="9573" cap="flat">
              <a:solidFill>
                <a:srgbClr val="C8C8C9"/>
              </a:solidFill>
              <a:prstDash val="solid"/>
              <a:miter/>
            </a:ln>
          </p:spPr>
          <p:txBody>
            <a:bodyPr rtlCol="0" anchor="ctr"/>
            <a:lstStyle/>
            <a:p>
              <a:endParaRPr lang="zh-CN" altLang="en-US" sz="4400"/>
            </a:p>
          </p:txBody>
        </p:sp>
        <p:sp>
          <p:nvSpPr>
            <p:cNvPr id="426" name="任意多边形: 形状 5047">
              <a:extLst>
                <a:ext uri="{FF2B5EF4-FFF2-40B4-BE49-F238E27FC236}">
                  <a16:creationId xmlns:a16="http://schemas.microsoft.com/office/drawing/2014/main" id="{CC7716C8-8798-DA2F-59F4-464BBAA5354B}"/>
                </a:ext>
              </a:extLst>
            </p:cNvPr>
            <p:cNvSpPr/>
            <p:nvPr/>
          </p:nvSpPr>
          <p:spPr>
            <a:xfrm>
              <a:off x="2676955" y="4265277"/>
              <a:ext cx="90027" cy="63210"/>
            </a:xfrm>
            <a:custGeom>
              <a:avLst/>
              <a:gdLst>
                <a:gd name="connsiteX0" fmla="*/ 0 w 90027"/>
                <a:gd name="connsiteY0" fmla="*/ 0 h 63210"/>
                <a:gd name="connsiteX1" fmla="*/ 90027 w 90027"/>
                <a:gd name="connsiteY1" fmla="*/ 63211 h 63210"/>
              </a:gdLst>
              <a:ahLst/>
              <a:cxnLst>
                <a:cxn ang="0">
                  <a:pos x="connsiteX0" y="connsiteY0"/>
                </a:cxn>
                <a:cxn ang="0">
                  <a:pos x="connsiteX1" y="connsiteY1"/>
                </a:cxn>
              </a:cxnLst>
              <a:rect l="l" t="t" r="r" b="b"/>
              <a:pathLst>
                <a:path w="90027" h="63210">
                  <a:moveTo>
                    <a:pt x="0" y="0"/>
                  </a:moveTo>
                  <a:lnTo>
                    <a:pt x="90027" y="63211"/>
                  </a:lnTo>
                </a:path>
              </a:pathLst>
            </a:custGeom>
            <a:ln w="9573" cap="flat">
              <a:solidFill>
                <a:srgbClr val="C8C8C9"/>
              </a:solidFill>
              <a:prstDash val="solid"/>
              <a:miter/>
            </a:ln>
          </p:spPr>
          <p:txBody>
            <a:bodyPr rtlCol="0" anchor="ctr"/>
            <a:lstStyle/>
            <a:p>
              <a:endParaRPr lang="zh-CN" altLang="en-US" sz="4400"/>
            </a:p>
          </p:txBody>
        </p:sp>
        <p:sp>
          <p:nvSpPr>
            <p:cNvPr id="427" name="任意多边形: 形状 5048">
              <a:extLst>
                <a:ext uri="{FF2B5EF4-FFF2-40B4-BE49-F238E27FC236}">
                  <a16:creationId xmlns:a16="http://schemas.microsoft.com/office/drawing/2014/main" id="{6D8FA8A2-0373-7D78-3A00-48257AC99C40}"/>
                </a:ext>
              </a:extLst>
            </p:cNvPr>
            <p:cNvSpPr/>
            <p:nvPr/>
          </p:nvSpPr>
          <p:spPr>
            <a:xfrm>
              <a:off x="2661631" y="4290178"/>
              <a:ext cx="105351" cy="38309"/>
            </a:xfrm>
            <a:custGeom>
              <a:avLst/>
              <a:gdLst>
                <a:gd name="connsiteX0" fmla="*/ 0 w 105351"/>
                <a:gd name="connsiteY0" fmla="*/ 0 h 38309"/>
                <a:gd name="connsiteX1" fmla="*/ 105351 w 105351"/>
                <a:gd name="connsiteY1" fmla="*/ 38310 h 38309"/>
              </a:gdLst>
              <a:ahLst/>
              <a:cxnLst>
                <a:cxn ang="0">
                  <a:pos x="connsiteX0" y="connsiteY0"/>
                </a:cxn>
                <a:cxn ang="0">
                  <a:pos x="connsiteX1" y="connsiteY1"/>
                </a:cxn>
              </a:cxnLst>
              <a:rect l="l" t="t" r="r" b="b"/>
              <a:pathLst>
                <a:path w="105351" h="38309">
                  <a:moveTo>
                    <a:pt x="0" y="0"/>
                  </a:moveTo>
                  <a:lnTo>
                    <a:pt x="105351" y="38310"/>
                  </a:lnTo>
                </a:path>
              </a:pathLst>
            </a:custGeom>
            <a:ln w="9573" cap="flat">
              <a:solidFill>
                <a:srgbClr val="C8C8C9"/>
              </a:solidFill>
              <a:prstDash val="solid"/>
              <a:miter/>
            </a:ln>
          </p:spPr>
          <p:txBody>
            <a:bodyPr rtlCol="0" anchor="ctr"/>
            <a:lstStyle/>
            <a:p>
              <a:endParaRPr lang="zh-CN" altLang="en-US" sz="4400"/>
            </a:p>
          </p:txBody>
        </p:sp>
        <p:sp>
          <p:nvSpPr>
            <p:cNvPr id="428" name="任意多边形: 形状 5049">
              <a:extLst>
                <a:ext uri="{FF2B5EF4-FFF2-40B4-BE49-F238E27FC236}">
                  <a16:creationId xmlns:a16="http://schemas.microsoft.com/office/drawing/2014/main" id="{DB670795-434B-B1C7-BD9C-821E21F87CD5}"/>
                </a:ext>
              </a:extLst>
            </p:cNvPr>
            <p:cNvSpPr/>
            <p:nvPr/>
          </p:nvSpPr>
          <p:spPr>
            <a:xfrm>
              <a:off x="2689406" y="4328487"/>
              <a:ext cx="77576" cy="37351"/>
            </a:xfrm>
            <a:custGeom>
              <a:avLst/>
              <a:gdLst>
                <a:gd name="connsiteX0" fmla="*/ 77577 w 77576"/>
                <a:gd name="connsiteY0" fmla="*/ 0 h 37351"/>
                <a:gd name="connsiteX1" fmla="*/ 0 w 77576"/>
                <a:gd name="connsiteY1" fmla="*/ 37352 h 37351"/>
              </a:gdLst>
              <a:ahLst/>
              <a:cxnLst>
                <a:cxn ang="0">
                  <a:pos x="connsiteX0" y="connsiteY0"/>
                </a:cxn>
                <a:cxn ang="0">
                  <a:pos x="connsiteX1" y="connsiteY1"/>
                </a:cxn>
              </a:cxnLst>
              <a:rect l="l" t="t" r="r" b="b"/>
              <a:pathLst>
                <a:path w="77576" h="37351">
                  <a:moveTo>
                    <a:pt x="77577"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429" name="任意多边形: 形状 5050">
              <a:extLst>
                <a:ext uri="{FF2B5EF4-FFF2-40B4-BE49-F238E27FC236}">
                  <a16:creationId xmlns:a16="http://schemas.microsoft.com/office/drawing/2014/main" id="{F372FF38-079B-21AD-804E-21CD2E6BB2F8}"/>
                </a:ext>
              </a:extLst>
            </p:cNvPr>
            <p:cNvSpPr/>
            <p:nvPr/>
          </p:nvSpPr>
          <p:spPr>
            <a:xfrm>
              <a:off x="2661631" y="4290178"/>
              <a:ext cx="27774" cy="75661"/>
            </a:xfrm>
            <a:custGeom>
              <a:avLst/>
              <a:gdLst>
                <a:gd name="connsiteX0" fmla="*/ 27774 w 27774"/>
                <a:gd name="connsiteY0" fmla="*/ 75661 h 75661"/>
                <a:gd name="connsiteX1" fmla="*/ 0 w 27774"/>
                <a:gd name="connsiteY1" fmla="*/ 0 h 75661"/>
              </a:gdLst>
              <a:ahLst/>
              <a:cxnLst>
                <a:cxn ang="0">
                  <a:pos x="connsiteX0" y="connsiteY0"/>
                </a:cxn>
                <a:cxn ang="0">
                  <a:pos x="connsiteX1" y="connsiteY1"/>
                </a:cxn>
              </a:cxnLst>
              <a:rect l="l" t="t" r="r" b="b"/>
              <a:pathLst>
                <a:path w="27774" h="75661">
                  <a:moveTo>
                    <a:pt x="27774"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430" name="任意多边形: 形状 5051">
              <a:extLst>
                <a:ext uri="{FF2B5EF4-FFF2-40B4-BE49-F238E27FC236}">
                  <a16:creationId xmlns:a16="http://schemas.microsoft.com/office/drawing/2014/main" id="{86BB8391-BB8A-E4A1-8D6F-D17E0A7593FC}"/>
                </a:ext>
              </a:extLst>
            </p:cNvPr>
            <p:cNvSpPr/>
            <p:nvPr/>
          </p:nvSpPr>
          <p:spPr>
            <a:xfrm>
              <a:off x="2627153" y="4338065"/>
              <a:ext cx="62252" cy="27774"/>
            </a:xfrm>
            <a:custGeom>
              <a:avLst/>
              <a:gdLst>
                <a:gd name="connsiteX0" fmla="*/ 0 w 62252"/>
                <a:gd name="connsiteY0" fmla="*/ 0 h 27774"/>
                <a:gd name="connsiteX1" fmla="*/ 62253 w 62252"/>
                <a:gd name="connsiteY1" fmla="*/ 27774 h 27774"/>
              </a:gdLst>
              <a:ahLst/>
              <a:cxnLst>
                <a:cxn ang="0">
                  <a:pos x="connsiteX0" y="connsiteY0"/>
                </a:cxn>
                <a:cxn ang="0">
                  <a:pos x="connsiteX1" y="connsiteY1"/>
                </a:cxn>
              </a:cxnLst>
              <a:rect l="l" t="t" r="r" b="b"/>
              <a:pathLst>
                <a:path w="62252" h="27774">
                  <a:moveTo>
                    <a:pt x="0" y="0"/>
                  </a:moveTo>
                  <a:lnTo>
                    <a:pt x="62253" y="27774"/>
                  </a:lnTo>
                </a:path>
              </a:pathLst>
            </a:custGeom>
            <a:ln w="9573" cap="flat">
              <a:solidFill>
                <a:srgbClr val="C8C8C9"/>
              </a:solidFill>
              <a:prstDash val="solid"/>
              <a:miter/>
            </a:ln>
          </p:spPr>
          <p:txBody>
            <a:bodyPr rtlCol="0" anchor="ctr"/>
            <a:lstStyle/>
            <a:p>
              <a:endParaRPr lang="zh-CN" altLang="en-US" sz="4400"/>
            </a:p>
          </p:txBody>
        </p:sp>
        <p:sp>
          <p:nvSpPr>
            <p:cNvPr id="431" name="任意多边形: 形状 5052">
              <a:extLst>
                <a:ext uri="{FF2B5EF4-FFF2-40B4-BE49-F238E27FC236}">
                  <a16:creationId xmlns:a16="http://schemas.microsoft.com/office/drawing/2014/main" id="{2442BC4D-4A75-9832-E009-EB105C901C2B}"/>
                </a:ext>
              </a:extLst>
            </p:cNvPr>
            <p:cNvSpPr/>
            <p:nvPr/>
          </p:nvSpPr>
          <p:spPr>
            <a:xfrm>
              <a:off x="2617575" y="4365839"/>
              <a:ext cx="71830" cy="46929"/>
            </a:xfrm>
            <a:custGeom>
              <a:avLst/>
              <a:gdLst>
                <a:gd name="connsiteX0" fmla="*/ 71830 w 71830"/>
                <a:gd name="connsiteY0" fmla="*/ 0 h 46929"/>
                <a:gd name="connsiteX1" fmla="*/ 0 w 71830"/>
                <a:gd name="connsiteY1" fmla="*/ 46929 h 46929"/>
              </a:gdLst>
              <a:ahLst/>
              <a:cxnLst>
                <a:cxn ang="0">
                  <a:pos x="connsiteX0" y="connsiteY0"/>
                </a:cxn>
                <a:cxn ang="0">
                  <a:pos x="connsiteX1" y="connsiteY1"/>
                </a:cxn>
              </a:cxnLst>
              <a:rect l="l" t="t" r="r" b="b"/>
              <a:pathLst>
                <a:path w="71830" h="46929">
                  <a:moveTo>
                    <a:pt x="71830"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432" name="任意多边形: 形状 5053">
              <a:extLst>
                <a:ext uri="{FF2B5EF4-FFF2-40B4-BE49-F238E27FC236}">
                  <a16:creationId xmlns:a16="http://schemas.microsoft.com/office/drawing/2014/main" id="{0D38DFF5-8AA6-B435-E422-BCA887A336A0}"/>
                </a:ext>
              </a:extLst>
            </p:cNvPr>
            <p:cNvSpPr/>
            <p:nvPr/>
          </p:nvSpPr>
          <p:spPr>
            <a:xfrm>
              <a:off x="2617575" y="4338065"/>
              <a:ext cx="9577" cy="74703"/>
            </a:xfrm>
            <a:custGeom>
              <a:avLst/>
              <a:gdLst>
                <a:gd name="connsiteX0" fmla="*/ 0 w 9577"/>
                <a:gd name="connsiteY0" fmla="*/ 74703 h 74703"/>
                <a:gd name="connsiteX1" fmla="*/ 9577 w 9577"/>
                <a:gd name="connsiteY1" fmla="*/ 0 h 74703"/>
              </a:gdLst>
              <a:ahLst/>
              <a:cxnLst>
                <a:cxn ang="0">
                  <a:pos x="connsiteX0" y="connsiteY0"/>
                </a:cxn>
                <a:cxn ang="0">
                  <a:pos x="connsiteX1" y="connsiteY1"/>
                </a:cxn>
              </a:cxnLst>
              <a:rect l="l" t="t" r="r" b="b"/>
              <a:pathLst>
                <a:path w="9577" h="74703">
                  <a:moveTo>
                    <a:pt x="0" y="74703"/>
                  </a:moveTo>
                  <a:lnTo>
                    <a:pt x="9577" y="0"/>
                  </a:lnTo>
                </a:path>
              </a:pathLst>
            </a:custGeom>
            <a:ln w="9573" cap="flat">
              <a:solidFill>
                <a:srgbClr val="C8C8C9"/>
              </a:solidFill>
              <a:prstDash val="solid"/>
              <a:miter/>
            </a:ln>
          </p:spPr>
          <p:txBody>
            <a:bodyPr rtlCol="0" anchor="ctr"/>
            <a:lstStyle/>
            <a:p>
              <a:endParaRPr lang="zh-CN" altLang="en-US" sz="4400"/>
            </a:p>
          </p:txBody>
        </p:sp>
        <p:sp>
          <p:nvSpPr>
            <p:cNvPr id="433" name="任意多边形: 形状 5054">
              <a:extLst>
                <a:ext uri="{FF2B5EF4-FFF2-40B4-BE49-F238E27FC236}">
                  <a16:creationId xmlns:a16="http://schemas.microsoft.com/office/drawing/2014/main" id="{8FE64D2B-F6A9-CA0F-DE8D-C8A8001F9404}"/>
                </a:ext>
              </a:extLst>
            </p:cNvPr>
            <p:cNvSpPr/>
            <p:nvPr/>
          </p:nvSpPr>
          <p:spPr>
            <a:xfrm>
              <a:off x="2627153" y="4338065"/>
              <a:ext cx="62252" cy="27774"/>
            </a:xfrm>
            <a:custGeom>
              <a:avLst/>
              <a:gdLst>
                <a:gd name="connsiteX0" fmla="*/ 62253 w 62252"/>
                <a:gd name="connsiteY0" fmla="*/ 27774 h 27774"/>
                <a:gd name="connsiteX1" fmla="*/ 0 w 62252"/>
                <a:gd name="connsiteY1" fmla="*/ 0 h 27774"/>
              </a:gdLst>
              <a:ahLst/>
              <a:cxnLst>
                <a:cxn ang="0">
                  <a:pos x="connsiteX0" y="connsiteY0"/>
                </a:cxn>
                <a:cxn ang="0">
                  <a:pos x="connsiteX1" y="connsiteY1"/>
                </a:cxn>
              </a:cxnLst>
              <a:rect l="l" t="t" r="r" b="b"/>
              <a:pathLst>
                <a:path w="62252" h="27774">
                  <a:moveTo>
                    <a:pt x="62253"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434" name="任意多边形: 形状 5055">
              <a:extLst>
                <a:ext uri="{FF2B5EF4-FFF2-40B4-BE49-F238E27FC236}">
                  <a16:creationId xmlns:a16="http://schemas.microsoft.com/office/drawing/2014/main" id="{D58F0955-8CF9-E98B-14BD-2D8BEBC2EDAD}"/>
                </a:ext>
              </a:extLst>
            </p:cNvPr>
            <p:cNvSpPr/>
            <p:nvPr/>
          </p:nvSpPr>
          <p:spPr>
            <a:xfrm>
              <a:off x="2627153" y="4312206"/>
              <a:ext cx="19154" cy="25858"/>
            </a:xfrm>
            <a:custGeom>
              <a:avLst/>
              <a:gdLst>
                <a:gd name="connsiteX0" fmla="*/ 0 w 19154"/>
                <a:gd name="connsiteY0" fmla="*/ 25859 h 25858"/>
                <a:gd name="connsiteX1" fmla="*/ 19155 w 19154"/>
                <a:gd name="connsiteY1" fmla="*/ 0 h 25858"/>
              </a:gdLst>
              <a:ahLst/>
              <a:cxnLst>
                <a:cxn ang="0">
                  <a:pos x="connsiteX0" y="connsiteY0"/>
                </a:cxn>
                <a:cxn ang="0">
                  <a:pos x="connsiteX1" y="connsiteY1"/>
                </a:cxn>
              </a:cxnLst>
              <a:rect l="l" t="t" r="r" b="b"/>
              <a:pathLst>
                <a:path w="19154" h="25858">
                  <a:moveTo>
                    <a:pt x="0" y="25859"/>
                  </a:moveTo>
                  <a:lnTo>
                    <a:pt x="19155" y="0"/>
                  </a:lnTo>
                </a:path>
              </a:pathLst>
            </a:custGeom>
            <a:ln w="9573" cap="flat">
              <a:solidFill>
                <a:srgbClr val="C8C8C9"/>
              </a:solidFill>
              <a:prstDash val="solid"/>
              <a:miter/>
            </a:ln>
          </p:spPr>
          <p:txBody>
            <a:bodyPr rtlCol="0" anchor="ctr"/>
            <a:lstStyle/>
            <a:p>
              <a:endParaRPr lang="zh-CN" altLang="en-US" sz="4400"/>
            </a:p>
          </p:txBody>
        </p:sp>
        <p:sp>
          <p:nvSpPr>
            <p:cNvPr id="435" name="任意多边形: 形状 5056">
              <a:extLst>
                <a:ext uri="{FF2B5EF4-FFF2-40B4-BE49-F238E27FC236}">
                  <a16:creationId xmlns:a16="http://schemas.microsoft.com/office/drawing/2014/main" id="{97A1A739-91FA-37A4-F89B-EA95ABC48F67}"/>
                </a:ext>
              </a:extLst>
            </p:cNvPr>
            <p:cNvSpPr/>
            <p:nvPr/>
          </p:nvSpPr>
          <p:spPr>
            <a:xfrm>
              <a:off x="2646307" y="4312206"/>
              <a:ext cx="43098" cy="53633"/>
            </a:xfrm>
            <a:custGeom>
              <a:avLst/>
              <a:gdLst>
                <a:gd name="connsiteX0" fmla="*/ 0 w 43098"/>
                <a:gd name="connsiteY0" fmla="*/ 0 h 53633"/>
                <a:gd name="connsiteX1" fmla="*/ 43098 w 43098"/>
                <a:gd name="connsiteY1" fmla="*/ 53633 h 53633"/>
              </a:gdLst>
              <a:ahLst/>
              <a:cxnLst>
                <a:cxn ang="0">
                  <a:pos x="connsiteX0" y="connsiteY0"/>
                </a:cxn>
                <a:cxn ang="0">
                  <a:pos x="connsiteX1" y="connsiteY1"/>
                </a:cxn>
              </a:cxnLst>
              <a:rect l="l" t="t" r="r" b="b"/>
              <a:pathLst>
                <a:path w="43098" h="53633">
                  <a:moveTo>
                    <a:pt x="0" y="0"/>
                  </a:moveTo>
                  <a:lnTo>
                    <a:pt x="43098" y="53633"/>
                  </a:lnTo>
                </a:path>
              </a:pathLst>
            </a:custGeom>
            <a:ln w="9573" cap="flat">
              <a:solidFill>
                <a:srgbClr val="C8C8C9"/>
              </a:solidFill>
              <a:prstDash val="solid"/>
              <a:miter/>
            </a:ln>
          </p:spPr>
          <p:txBody>
            <a:bodyPr rtlCol="0" anchor="ctr"/>
            <a:lstStyle/>
            <a:p>
              <a:endParaRPr lang="zh-CN" altLang="en-US" sz="4400"/>
            </a:p>
          </p:txBody>
        </p:sp>
        <p:sp>
          <p:nvSpPr>
            <p:cNvPr id="436" name="任意多边形: 形状 5057">
              <a:extLst>
                <a:ext uri="{FF2B5EF4-FFF2-40B4-BE49-F238E27FC236}">
                  <a16:creationId xmlns:a16="http://schemas.microsoft.com/office/drawing/2014/main" id="{7C98CE61-2C56-8EDC-267B-FEF891F8CE31}"/>
                </a:ext>
              </a:extLst>
            </p:cNvPr>
            <p:cNvSpPr/>
            <p:nvPr/>
          </p:nvSpPr>
          <p:spPr>
            <a:xfrm>
              <a:off x="2406873" y="4099588"/>
              <a:ext cx="124505" cy="5746"/>
            </a:xfrm>
            <a:custGeom>
              <a:avLst/>
              <a:gdLst>
                <a:gd name="connsiteX0" fmla="*/ 124506 w 124505"/>
                <a:gd name="connsiteY0" fmla="*/ 5747 h 5746"/>
                <a:gd name="connsiteX1" fmla="*/ 0 w 124505"/>
                <a:gd name="connsiteY1" fmla="*/ 0 h 5746"/>
              </a:gdLst>
              <a:ahLst/>
              <a:cxnLst>
                <a:cxn ang="0">
                  <a:pos x="connsiteX0" y="connsiteY0"/>
                </a:cxn>
                <a:cxn ang="0">
                  <a:pos x="connsiteX1" y="connsiteY1"/>
                </a:cxn>
              </a:cxnLst>
              <a:rect l="l" t="t" r="r" b="b"/>
              <a:pathLst>
                <a:path w="124505" h="5746">
                  <a:moveTo>
                    <a:pt x="124506" y="5747"/>
                  </a:moveTo>
                  <a:lnTo>
                    <a:pt x="0" y="0"/>
                  </a:lnTo>
                </a:path>
              </a:pathLst>
            </a:custGeom>
            <a:ln w="9573" cap="flat">
              <a:solidFill>
                <a:srgbClr val="C8C8C9"/>
              </a:solidFill>
              <a:prstDash val="solid"/>
              <a:miter/>
            </a:ln>
          </p:spPr>
          <p:txBody>
            <a:bodyPr rtlCol="0" anchor="ctr"/>
            <a:lstStyle/>
            <a:p>
              <a:endParaRPr lang="zh-CN" altLang="en-US" sz="4400"/>
            </a:p>
          </p:txBody>
        </p:sp>
        <p:sp>
          <p:nvSpPr>
            <p:cNvPr id="437" name="任意多边形: 形状 5058">
              <a:extLst>
                <a:ext uri="{FF2B5EF4-FFF2-40B4-BE49-F238E27FC236}">
                  <a16:creationId xmlns:a16="http://schemas.microsoft.com/office/drawing/2014/main" id="{E7E5E237-D03A-D63E-CF47-771F8C85F215}"/>
                </a:ext>
              </a:extLst>
            </p:cNvPr>
            <p:cNvSpPr/>
            <p:nvPr/>
          </p:nvSpPr>
          <p:spPr>
            <a:xfrm>
              <a:off x="2406873" y="3993279"/>
              <a:ext cx="84280" cy="106308"/>
            </a:xfrm>
            <a:custGeom>
              <a:avLst/>
              <a:gdLst>
                <a:gd name="connsiteX0" fmla="*/ 0 w 84280"/>
                <a:gd name="connsiteY0" fmla="*/ 106309 h 106308"/>
                <a:gd name="connsiteX1" fmla="*/ 84281 w 84280"/>
                <a:gd name="connsiteY1" fmla="*/ 0 h 106308"/>
              </a:gdLst>
              <a:ahLst/>
              <a:cxnLst>
                <a:cxn ang="0">
                  <a:pos x="connsiteX0" y="connsiteY0"/>
                </a:cxn>
                <a:cxn ang="0">
                  <a:pos x="connsiteX1" y="connsiteY1"/>
                </a:cxn>
              </a:cxnLst>
              <a:rect l="l" t="t" r="r" b="b"/>
              <a:pathLst>
                <a:path w="84280" h="106308">
                  <a:moveTo>
                    <a:pt x="0" y="106309"/>
                  </a:moveTo>
                  <a:lnTo>
                    <a:pt x="84281" y="0"/>
                  </a:lnTo>
                </a:path>
              </a:pathLst>
            </a:custGeom>
            <a:ln w="9573" cap="flat">
              <a:solidFill>
                <a:srgbClr val="C8C8C9"/>
              </a:solidFill>
              <a:prstDash val="solid"/>
              <a:miter/>
            </a:ln>
          </p:spPr>
          <p:txBody>
            <a:bodyPr rtlCol="0" anchor="ctr"/>
            <a:lstStyle/>
            <a:p>
              <a:endParaRPr lang="zh-CN" altLang="en-US" sz="4400"/>
            </a:p>
          </p:txBody>
        </p:sp>
        <p:sp>
          <p:nvSpPr>
            <p:cNvPr id="438" name="任意多边形: 形状 5059">
              <a:extLst>
                <a:ext uri="{FF2B5EF4-FFF2-40B4-BE49-F238E27FC236}">
                  <a16:creationId xmlns:a16="http://schemas.microsoft.com/office/drawing/2014/main" id="{497132C8-8230-39C7-2176-344E3C0961AE}"/>
                </a:ext>
              </a:extLst>
            </p:cNvPr>
            <p:cNvSpPr/>
            <p:nvPr/>
          </p:nvSpPr>
          <p:spPr>
            <a:xfrm>
              <a:off x="2491154" y="3993279"/>
              <a:ext cx="40224" cy="112055"/>
            </a:xfrm>
            <a:custGeom>
              <a:avLst/>
              <a:gdLst>
                <a:gd name="connsiteX0" fmla="*/ 0 w 40224"/>
                <a:gd name="connsiteY0" fmla="*/ 0 h 112055"/>
                <a:gd name="connsiteX1" fmla="*/ 40225 w 40224"/>
                <a:gd name="connsiteY1" fmla="*/ 112055 h 112055"/>
              </a:gdLst>
              <a:ahLst/>
              <a:cxnLst>
                <a:cxn ang="0">
                  <a:pos x="connsiteX0" y="connsiteY0"/>
                </a:cxn>
                <a:cxn ang="0">
                  <a:pos x="connsiteX1" y="connsiteY1"/>
                </a:cxn>
              </a:cxnLst>
              <a:rect l="l" t="t" r="r" b="b"/>
              <a:pathLst>
                <a:path w="40224" h="112055">
                  <a:moveTo>
                    <a:pt x="0" y="0"/>
                  </a:moveTo>
                  <a:lnTo>
                    <a:pt x="40225" y="112055"/>
                  </a:lnTo>
                </a:path>
              </a:pathLst>
            </a:custGeom>
            <a:ln w="9573" cap="flat">
              <a:solidFill>
                <a:srgbClr val="C8C8C9"/>
              </a:solidFill>
              <a:prstDash val="solid"/>
              <a:miter/>
            </a:ln>
          </p:spPr>
          <p:txBody>
            <a:bodyPr rtlCol="0" anchor="ctr"/>
            <a:lstStyle/>
            <a:p>
              <a:endParaRPr lang="zh-CN" altLang="en-US" sz="4400"/>
            </a:p>
          </p:txBody>
        </p:sp>
        <p:sp>
          <p:nvSpPr>
            <p:cNvPr id="439" name="任意多边形: 形状 5060">
              <a:extLst>
                <a:ext uri="{FF2B5EF4-FFF2-40B4-BE49-F238E27FC236}">
                  <a16:creationId xmlns:a16="http://schemas.microsoft.com/office/drawing/2014/main" id="{E41B6D3B-7FF8-75AA-BD2A-C8D8926FBDF1}"/>
                </a:ext>
              </a:extLst>
            </p:cNvPr>
            <p:cNvSpPr/>
            <p:nvPr/>
          </p:nvSpPr>
          <p:spPr>
            <a:xfrm>
              <a:off x="2690363" y="4242291"/>
              <a:ext cx="111097" cy="5746"/>
            </a:xfrm>
            <a:custGeom>
              <a:avLst/>
              <a:gdLst>
                <a:gd name="connsiteX0" fmla="*/ 0 w 111097"/>
                <a:gd name="connsiteY0" fmla="*/ 0 h 5746"/>
                <a:gd name="connsiteX1" fmla="*/ 111098 w 111097"/>
                <a:gd name="connsiteY1" fmla="*/ 5746 h 5746"/>
              </a:gdLst>
              <a:ahLst/>
              <a:cxnLst>
                <a:cxn ang="0">
                  <a:pos x="connsiteX0" y="connsiteY0"/>
                </a:cxn>
                <a:cxn ang="0">
                  <a:pos x="connsiteX1" y="connsiteY1"/>
                </a:cxn>
              </a:cxnLst>
              <a:rect l="l" t="t" r="r" b="b"/>
              <a:pathLst>
                <a:path w="111097" h="5746">
                  <a:moveTo>
                    <a:pt x="0" y="0"/>
                  </a:moveTo>
                  <a:lnTo>
                    <a:pt x="111098" y="5746"/>
                  </a:lnTo>
                </a:path>
              </a:pathLst>
            </a:custGeom>
            <a:ln w="9573" cap="flat">
              <a:solidFill>
                <a:srgbClr val="C8C8C9"/>
              </a:solidFill>
              <a:prstDash val="solid"/>
              <a:miter/>
            </a:ln>
          </p:spPr>
          <p:txBody>
            <a:bodyPr rtlCol="0" anchor="ctr"/>
            <a:lstStyle/>
            <a:p>
              <a:endParaRPr lang="zh-CN" altLang="en-US" sz="4400"/>
            </a:p>
          </p:txBody>
        </p:sp>
        <p:sp>
          <p:nvSpPr>
            <p:cNvPr id="440" name="任意多边形: 形状 5061">
              <a:extLst>
                <a:ext uri="{FF2B5EF4-FFF2-40B4-BE49-F238E27FC236}">
                  <a16:creationId xmlns:a16="http://schemas.microsoft.com/office/drawing/2014/main" id="{CBEA7F4C-C5CD-7725-20F8-2DAEA652D2D9}"/>
                </a:ext>
              </a:extLst>
            </p:cNvPr>
            <p:cNvSpPr/>
            <p:nvPr/>
          </p:nvSpPr>
          <p:spPr>
            <a:xfrm>
              <a:off x="2766982" y="4248037"/>
              <a:ext cx="34478" cy="80449"/>
            </a:xfrm>
            <a:custGeom>
              <a:avLst/>
              <a:gdLst>
                <a:gd name="connsiteX0" fmla="*/ 34479 w 34478"/>
                <a:gd name="connsiteY0" fmla="*/ 0 h 80449"/>
                <a:gd name="connsiteX1" fmla="*/ 0 w 34478"/>
                <a:gd name="connsiteY1" fmla="*/ 80450 h 80449"/>
              </a:gdLst>
              <a:ahLst/>
              <a:cxnLst>
                <a:cxn ang="0">
                  <a:pos x="connsiteX0" y="connsiteY0"/>
                </a:cxn>
                <a:cxn ang="0">
                  <a:pos x="connsiteX1" y="connsiteY1"/>
                </a:cxn>
              </a:cxnLst>
              <a:rect l="l" t="t" r="r" b="b"/>
              <a:pathLst>
                <a:path w="34478" h="80449">
                  <a:moveTo>
                    <a:pt x="34479"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441" name="任意多边形: 形状 5062">
              <a:extLst>
                <a:ext uri="{FF2B5EF4-FFF2-40B4-BE49-F238E27FC236}">
                  <a16:creationId xmlns:a16="http://schemas.microsoft.com/office/drawing/2014/main" id="{14CBD31D-078E-F8F4-B425-8627940ECC47}"/>
                </a:ext>
              </a:extLst>
            </p:cNvPr>
            <p:cNvSpPr/>
            <p:nvPr/>
          </p:nvSpPr>
          <p:spPr>
            <a:xfrm>
              <a:off x="2690363" y="4242291"/>
              <a:ext cx="76619" cy="86196"/>
            </a:xfrm>
            <a:custGeom>
              <a:avLst/>
              <a:gdLst>
                <a:gd name="connsiteX0" fmla="*/ 76619 w 76619"/>
                <a:gd name="connsiteY0" fmla="*/ 86196 h 86196"/>
                <a:gd name="connsiteX1" fmla="*/ 0 w 76619"/>
                <a:gd name="connsiteY1" fmla="*/ 0 h 86196"/>
              </a:gdLst>
              <a:ahLst/>
              <a:cxnLst>
                <a:cxn ang="0">
                  <a:pos x="connsiteX0" y="connsiteY0"/>
                </a:cxn>
                <a:cxn ang="0">
                  <a:pos x="connsiteX1" y="connsiteY1"/>
                </a:cxn>
              </a:cxnLst>
              <a:rect l="l" t="t" r="r" b="b"/>
              <a:pathLst>
                <a:path w="76619" h="86196">
                  <a:moveTo>
                    <a:pt x="76619" y="86196"/>
                  </a:moveTo>
                  <a:lnTo>
                    <a:pt x="0" y="0"/>
                  </a:lnTo>
                </a:path>
              </a:pathLst>
            </a:custGeom>
            <a:ln w="9573" cap="flat">
              <a:solidFill>
                <a:srgbClr val="C8C8C9"/>
              </a:solidFill>
              <a:prstDash val="solid"/>
              <a:miter/>
            </a:ln>
          </p:spPr>
          <p:txBody>
            <a:bodyPr rtlCol="0" anchor="ctr"/>
            <a:lstStyle/>
            <a:p>
              <a:endParaRPr lang="zh-CN" altLang="en-US" sz="4400"/>
            </a:p>
          </p:txBody>
        </p:sp>
        <p:sp>
          <p:nvSpPr>
            <p:cNvPr id="442" name="任意多边形: 形状 5063">
              <a:extLst>
                <a:ext uri="{FF2B5EF4-FFF2-40B4-BE49-F238E27FC236}">
                  <a16:creationId xmlns:a16="http://schemas.microsoft.com/office/drawing/2014/main" id="{BA3022B8-69BF-8751-86B5-D54CA041A6C4}"/>
                </a:ext>
              </a:extLst>
            </p:cNvPr>
            <p:cNvSpPr/>
            <p:nvPr/>
          </p:nvSpPr>
          <p:spPr>
            <a:xfrm>
              <a:off x="2690363" y="4242291"/>
              <a:ext cx="111097" cy="5746"/>
            </a:xfrm>
            <a:custGeom>
              <a:avLst/>
              <a:gdLst>
                <a:gd name="connsiteX0" fmla="*/ 111098 w 111097"/>
                <a:gd name="connsiteY0" fmla="*/ 5746 h 5746"/>
                <a:gd name="connsiteX1" fmla="*/ 0 w 111097"/>
                <a:gd name="connsiteY1" fmla="*/ 0 h 5746"/>
              </a:gdLst>
              <a:ahLst/>
              <a:cxnLst>
                <a:cxn ang="0">
                  <a:pos x="connsiteX0" y="connsiteY0"/>
                </a:cxn>
                <a:cxn ang="0">
                  <a:pos x="connsiteX1" y="connsiteY1"/>
                </a:cxn>
              </a:cxnLst>
              <a:rect l="l" t="t" r="r" b="b"/>
              <a:pathLst>
                <a:path w="111097" h="5746">
                  <a:moveTo>
                    <a:pt x="111098"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443" name="任意多边形: 形状 5064">
              <a:extLst>
                <a:ext uri="{FF2B5EF4-FFF2-40B4-BE49-F238E27FC236}">
                  <a16:creationId xmlns:a16="http://schemas.microsoft.com/office/drawing/2014/main" id="{3BBA493D-0334-A5BE-E972-8E8BD31443F0}"/>
                </a:ext>
              </a:extLst>
            </p:cNvPr>
            <p:cNvSpPr/>
            <p:nvPr/>
          </p:nvSpPr>
          <p:spPr>
            <a:xfrm>
              <a:off x="2690363" y="4221221"/>
              <a:ext cx="77576" cy="21070"/>
            </a:xfrm>
            <a:custGeom>
              <a:avLst/>
              <a:gdLst>
                <a:gd name="connsiteX0" fmla="*/ 0 w 77576"/>
                <a:gd name="connsiteY0" fmla="*/ 21070 h 21070"/>
                <a:gd name="connsiteX1" fmla="*/ 77577 w 77576"/>
                <a:gd name="connsiteY1" fmla="*/ 0 h 21070"/>
              </a:gdLst>
              <a:ahLst/>
              <a:cxnLst>
                <a:cxn ang="0">
                  <a:pos x="connsiteX0" y="connsiteY0"/>
                </a:cxn>
                <a:cxn ang="0">
                  <a:pos x="connsiteX1" y="connsiteY1"/>
                </a:cxn>
              </a:cxnLst>
              <a:rect l="l" t="t" r="r" b="b"/>
              <a:pathLst>
                <a:path w="77576" h="21070">
                  <a:moveTo>
                    <a:pt x="0" y="21070"/>
                  </a:moveTo>
                  <a:lnTo>
                    <a:pt x="77577" y="0"/>
                  </a:lnTo>
                </a:path>
              </a:pathLst>
            </a:custGeom>
            <a:ln w="9573" cap="flat">
              <a:solidFill>
                <a:srgbClr val="C8C8C9"/>
              </a:solidFill>
              <a:prstDash val="solid"/>
              <a:miter/>
            </a:ln>
          </p:spPr>
          <p:txBody>
            <a:bodyPr rtlCol="0" anchor="ctr"/>
            <a:lstStyle/>
            <a:p>
              <a:endParaRPr lang="zh-CN" altLang="en-US" sz="4400"/>
            </a:p>
          </p:txBody>
        </p:sp>
        <p:sp>
          <p:nvSpPr>
            <p:cNvPr id="444" name="任意多边形: 形状 5065">
              <a:extLst>
                <a:ext uri="{FF2B5EF4-FFF2-40B4-BE49-F238E27FC236}">
                  <a16:creationId xmlns:a16="http://schemas.microsoft.com/office/drawing/2014/main" id="{BF8A0488-D33B-E7C7-64C0-C3F59C81DBAC}"/>
                </a:ext>
              </a:extLst>
            </p:cNvPr>
            <p:cNvSpPr/>
            <p:nvPr/>
          </p:nvSpPr>
          <p:spPr>
            <a:xfrm>
              <a:off x="2767940" y="4221221"/>
              <a:ext cx="33520" cy="26816"/>
            </a:xfrm>
            <a:custGeom>
              <a:avLst/>
              <a:gdLst>
                <a:gd name="connsiteX0" fmla="*/ 0 w 33520"/>
                <a:gd name="connsiteY0" fmla="*/ 0 h 26816"/>
                <a:gd name="connsiteX1" fmla="*/ 33521 w 33520"/>
                <a:gd name="connsiteY1" fmla="*/ 26817 h 26816"/>
              </a:gdLst>
              <a:ahLst/>
              <a:cxnLst>
                <a:cxn ang="0">
                  <a:pos x="connsiteX0" y="connsiteY0"/>
                </a:cxn>
                <a:cxn ang="0">
                  <a:pos x="connsiteX1" y="connsiteY1"/>
                </a:cxn>
              </a:cxnLst>
              <a:rect l="l" t="t" r="r" b="b"/>
              <a:pathLst>
                <a:path w="33520" h="26816">
                  <a:moveTo>
                    <a:pt x="0" y="0"/>
                  </a:moveTo>
                  <a:lnTo>
                    <a:pt x="33521" y="26817"/>
                  </a:lnTo>
                </a:path>
              </a:pathLst>
            </a:custGeom>
            <a:ln w="9573" cap="flat">
              <a:solidFill>
                <a:srgbClr val="C8C8C9"/>
              </a:solidFill>
              <a:prstDash val="solid"/>
              <a:miter/>
            </a:ln>
          </p:spPr>
          <p:txBody>
            <a:bodyPr rtlCol="0" anchor="ctr"/>
            <a:lstStyle/>
            <a:p>
              <a:endParaRPr lang="zh-CN" altLang="en-US" sz="4400"/>
            </a:p>
          </p:txBody>
        </p:sp>
        <p:sp>
          <p:nvSpPr>
            <p:cNvPr id="445" name="任意多边形: 形状 5066">
              <a:extLst>
                <a:ext uri="{FF2B5EF4-FFF2-40B4-BE49-F238E27FC236}">
                  <a16:creationId xmlns:a16="http://schemas.microsoft.com/office/drawing/2014/main" id="{526B57CC-814C-83C7-DB9A-DA45DACF3478}"/>
                </a:ext>
              </a:extLst>
            </p:cNvPr>
            <p:cNvSpPr/>
            <p:nvPr/>
          </p:nvSpPr>
          <p:spPr>
            <a:xfrm>
              <a:off x="2646307" y="4290178"/>
              <a:ext cx="15323" cy="22027"/>
            </a:xfrm>
            <a:custGeom>
              <a:avLst/>
              <a:gdLst>
                <a:gd name="connsiteX0" fmla="*/ 0 w 15323"/>
                <a:gd name="connsiteY0" fmla="*/ 22028 h 22027"/>
                <a:gd name="connsiteX1" fmla="*/ 15324 w 15323"/>
                <a:gd name="connsiteY1" fmla="*/ 0 h 22027"/>
              </a:gdLst>
              <a:ahLst/>
              <a:cxnLst>
                <a:cxn ang="0">
                  <a:pos x="connsiteX0" y="connsiteY0"/>
                </a:cxn>
                <a:cxn ang="0">
                  <a:pos x="connsiteX1" y="connsiteY1"/>
                </a:cxn>
              </a:cxnLst>
              <a:rect l="l" t="t" r="r" b="b"/>
              <a:pathLst>
                <a:path w="15323" h="22027">
                  <a:moveTo>
                    <a:pt x="0" y="22028"/>
                  </a:moveTo>
                  <a:lnTo>
                    <a:pt x="15324" y="0"/>
                  </a:lnTo>
                </a:path>
              </a:pathLst>
            </a:custGeom>
            <a:ln w="9573" cap="flat">
              <a:solidFill>
                <a:srgbClr val="C8C8C9"/>
              </a:solidFill>
              <a:prstDash val="solid"/>
              <a:miter/>
            </a:ln>
          </p:spPr>
          <p:txBody>
            <a:bodyPr rtlCol="0" anchor="ctr"/>
            <a:lstStyle/>
            <a:p>
              <a:endParaRPr lang="zh-CN" altLang="en-US" sz="4400"/>
            </a:p>
          </p:txBody>
        </p:sp>
        <p:sp>
          <p:nvSpPr>
            <p:cNvPr id="446" name="任意多边形: 形状 5067">
              <a:extLst>
                <a:ext uri="{FF2B5EF4-FFF2-40B4-BE49-F238E27FC236}">
                  <a16:creationId xmlns:a16="http://schemas.microsoft.com/office/drawing/2014/main" id="{E1F9E727-9A83-4984-18B1-6EA4C30DD3D4}"/>
                </a:ext>
              </a:extLst>
            </p:cNvPr>
            <p:cNvSpPr/>
            <p:nvPr/>
          </p:nvSpPr>
          <p:spPr>
            <a:xfrm>
              <a:off x="2661631" y="4290178"/>
              <a:ext cx="27774" cy="75661"/>
            </a:xfrm>
            <a:custGeom>
              <a:avLst/>
              <a:gdLst>
                <a:gd name="connsiteX0" fmla="*/ 0 w 27774"/>
                <a:gd name="connsiteY0" fmla="*/ 0 h 75661"/>
                <a:gd name="connsiteX1" fmla="*/ 27774 w 27774"/>
                <a:gd name="connsiteY1" fmla="*/ 75661 h 75661"/>
              </a:gdLst>
              <a:ahLst/>
              <a:cxnLst>
                <a:cxn ang="0">
                  <a:pos x="connsiteX0" y="connsiteY0"/>
                </a:cxn>
                <a:cxn ang="0">
                  <a:pos x="connsiteX1" y="connsiteY1"/>
                </a:cxn>
              </a:cxnLst>
              <a:rect l="l" t="t" r="r" b="b"/>
              <a:pathLst>
                <a:path w="27774" h="75661">
                  <a:moveTo>
                    <a:pt x="0" y="0"/>
                  </a:moveTo>
                  <a:lnTo>
                    <a:pt x="27774" y="75661"/>
                  </a:lnTo>
                </a:path>
              </a:pathLst>
            </a:custGeom>
            <a:ln w="9573" cap="flat">
              <a:solidFill>
                <a:srgbClr val="C8C8C9"/>
              </a:solidFill>
              <a:prstDash val="solid"/>
              <a:miter/>
            </a:ln>
          </p:spPr>
          <p:txBody>
            <a:bodyPr rtlCol="0" anchor="ctr"/>
            <a:lstStyle/>
            <a:p>
              <a:endParaRPr lang="zh-CN" altLang="en-US" sz="4400"/>
            </a:p>
          </p:txBody>
        </p:sp>
        <p:sp>
          <p:nvSpPr>
            <p:cNvPr id="447" name="任意多边形: 形状 5068">
              <a:extLst>
                <a:ext uri="{FF2B5EF4-FFF2-40B4-BE49-F238E27FC236}">
                  <a16:creationId xmlns:a16="http://schemas.microsoft.com/office/drawing/2014/main" id="{2D2458A8-731E-606C-5102-1A054CC0958C}"/>
                </a:ext>
              </a:extLst>
            </p:cNvPr>
            <p:cNvSpPr/>
            <p:nvPr/>
          </p:nvSpPr>
          <p:spPr>
            <a:xfrm>
              <a:off x="2646307" y="4312206"/>
              <a:ext cx="43098" cy="53633"/>
            </a:xfrm>
            <a:custGeom>
              <a:avLst/>
              <a:gdLst>
                <a:gd name="connsiteX0" fmla="*/ 43098 w 43098"/>
                <a:gd name="connsiteY0" fmla="*/ 53633 h 53633"/>
                <a:gd name="connsiteX1" fmla="*/ 0 w 43098"/>
                <a:gd name="connsiteY1" fmla="*/ 0 h 53633"/>
              </a:gdLst>
              <a:ahLst/>
              <a:cxnLst>
                <a:cxn ang="0">
                  <a:pos x="connsiteX0" y="connsiteY0"/>
                </a:cxn>
                <a:cxn ang="0">
                  <a:pos x="connsiteX1" y="connsiteY1"/>
                </a:cxn>
              </a:cxnLst>
              <a:rect l="l" t="t" r="r" b="b"/>
              <a:pathLst>
                <a:path w="43098" h="53633">
                  <a:moveTo>
                    <a:pt x="43098" y="53633"/>
                  </a:moveTo>
                  <a:lnTo>
                    <a:pt x="0" y="0"/>
                  </a:lnTo>
                </a:path>
              </a:pathLst>
            </a:custGeom>
            <a:ln w="9573" cap="flat">
              <a:solidFill>
                <a:srgbClr val="C8C8C9"/>
              </a:solidFill>
              <a:prstDash val="solid"/>
              <a:miter/>
            </a:ln>
          </p:spPr>
          <p:txBody>
            <a:bodyPr rtlCol="0" anchor="ctr"/>
            <a:lstStyle/>
            <a:p>
              <a:endParaRPr lang="zh-CN" altLang="en-US" sz="4400"/>
            </a:p>
          </p:txBody>
        </p:sp>
        <p:sp>
          <p:nvSpPr>
            <p:cNvPr id="448" name="任意多边形: 形状 5069">
              <a:extLst>
                <a:ext uri="{FF2B5EF4-FFF2-40B4-BE49-F238E27FC236}">
                  <a16:creationId xmlns:a16="http://schemas.microsoft.com/office/drawing/2014/main" id="{94B6E041-542C-0F44-B6FD-FF1E90C1F3C2}"/>
                </a:ext>
              </a:extLst>
            </p:cNvPr>
            <p:cNvSpPr/>
            <p:nvPr/>
          </p:nvSpPr>
          <p:spPr>
            <a:xfrm>
              <a:off x="2614702" y="4091926"/>
              <a:ext cx="82365" cy="85238"/>
            </a:xfrm>
            <a:custGeom>
              <a:avLst/>
              <a:gdLst>
                <a:gd name="connsiteX0" fmla="*/ 0 w 82365"/>
                <a:gd name="connsiteY0" fmla="*/ 0 h 85238"/>
                <a:gd name="connsiteX1" fmla="*/ 82365 w 82365"/>
                <a:gd name="connsiteY1" fmla="*/ 85239 h 85238"/>
              </a:gdLst>
              <a:ahLst/>
              <a:cxnLst>
                <a:cxn ang="0">
                  <a:pos x="connsiteX0" y="connsiteY0"/>
                </a:cxn>
                <a:cxn ang="0">
                  <a:pos x="connsiteX1" y="connsiteY1"/>
                </a:cxn>
              </a:cxnLst>
              <a:rect l="l" t="t" r="r" b="b"/>
              <a:pathLst>
                <a:path w="82365" h="85238">
                  <a:moveTo>
                    <a:pt x="0" y="0"/>
                  </a:moveTo>
                  <a:lnTo>
                    <a:pt x="82365" y="85239"/>
                  </a:lnTo>
                </a:path>
              </a:pathLst>
            </a:custGeom>
            <a:ln w="9573" cap="flat">
              <a:solidFill>
                <a:srgbClr val="C8C8C9"/>
              </a:solidFill>
              <a:prstDash val="solid"/>
              <a:miter/>
            </a:ln>
          </p:spPr>
          <p:txBody>
            <a:bodyPr rtlCol="0" anchor="ctr"/>
            <a:lstStyle/>
            <a:p>
              <a:endParaRPr lang="zh-CN" altLang="en-US" sz="4400"/>
            </a:p>
          </p:txBody>
        </p:sp>
        <p:sp>
          <p:nvSpPr>
            <p:cNvPr id="449" name="任意多边形: 形状 5070">
              <a:extLst>
                <a:ext uri="{FF2B5EF4-FFF2-40B4-BE49-F238E27FC236}">
                  <a16:creationId xmlns:a16="http://schemas.microsoft.com/office/drawing/2014/main" id="{61714C34-611A-EDCB-A358-634CAAE20EAB}"/>
                </a:ext>
              </a:extLst>
            </p:cNvPr>
            <p:cNvSpPr/>
            <p:nvPr/>
          </p:nvSpPr>
          <p:spPr>
            <a:xfrm>
              <a:off x="2692279" y="4177165"/>
              <a:ext cx="4788" cy="30647"/>
            </a:xfrm>
            <a:custGeom>
              <a:avLst/>
              <a:gdLst>
                <a:gd name="connsiteX0" fmla="*/ 4789 w 4788"/>
                <a:gd name="connsiteY0" fmla="*/ 0 h 30647"/>
                <a:gd name="connsiteX1" fmla="*/ 0 w 4788"/>
                <a:gd name="connsiteY1" fmla="*/ 30648 h 30647"/>
              </a:gdLst>
              <a:ahLst/>
              <a:cxnLst>
                <a:cxn ang="0">
                  <a:pos x="connsiteX0" y="connsiteY0"/>
                </a:cxn>
                <a:cxn ang="0">
                  <a:pos x="connsiteX1" y="connsiteY1"/>
                </a:cxn>
              </a:cxnLst>
              <a:rect l="l" t="t" r="r" b="b"/>
              <a:pathLst>
                <a:path w="4788" h="30647">
                  <a:moveTo>
                    <a:pt x="4789"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450" name="任意多边形: 形状 5071">
              <a:extLst>
                <a:ext uri="{FF2B5EF4-FFF2-40B4-BE49-F238E27FC236}">
                  <a16:creationId xmlns:a16="http://schemas.microsoft.com/office/drawing/2014/main" id="{1A91E0E6-E1AA-7AE7-6D59-BA04E04A014E}"/>
                </a:ext>
              </a:extLst>
            </p:cNvPr>
            <p:cNvSpPr/>
            <p:nvPr/>
          </p:nvSpPr>
          <p:spPr>
            <a:xfrm>
              <a:off x="2614702" y="4091926"/>
              <a:ext cx="77576" cy="115886"/>
            </a:xfrm>
            <a:custGeom>
              <a:avLst/>
              <a:gdLst>
                <a:gd name="connsiteX0" fmla="*/ 77577 w 77576"/>
                <a:gd name="connsiteY0" fmla="*/ 115886 h 115886"/>
                <a:gd name="connsiteX1" fmla="*/ 0 w 77576"/>
                <a:gd name="connsiteY1" fmla="*/ 0 h 115886"/>
              </a:gdLst>
              <a:ahLst/>
              <a:cxnLst>
                <a:cxn ang="0">
                  <a:pos x="connsiteX0" y="connsiteY0"/>
                </a:cxn>
                <a:cxn ang="0">
                  <a:pos x="connsiteX1" y="connsiteY1"/>
                </a:cxn>
              </a:cxnLst>
              <a:rect l="l" t="t" r="r" b="b"/>
              <a:pathLst>
                <a:path w="77576" h="115886">
                  <a:moveTo>
                    <a:pt x="77577" y="115886"/>
                  </a:moveTo>
                  <a:lnTo>
                    <a:pt x="0" y="0"/>
                  </a:lnTo>
                </a:path>
              </a:pathLst>
            </a:custGeom>
            <a:ln w="9573" cap="flat">
              <a:solidFill>
                <a:srgbClr val="C8C8C9"/>
              </a:solidFill>
              <a:prstDash val="solid"/>
              <a:miter/>
            </a:ln>
          </p:spPr>
          <p:txBody>
            <a:bodyPr rtlCol="0" anchor="ctr"/>
            <a:lstStyle/>
            <a:p>
              <a:endParaRPr lang="zh-CN" altLang="en-US" sz="4400"/>
            </a:p>
          </p:txBody>
        </p:sp>
        <p:sp>
          <p:nvSpPr>
            <p:cNvPr id="451" name="任意多边形: 形状 5072">
              <a:extLst>
                <a:ext uri="{FF2B5EF4-FFF2-40B4-BE49-F238E27FC236}">
                  <a16:creationId xmlns:a16="http://schemas.microsoft.com/office/drawing/2014/main" id="{398A7C49-E653-0F48-3F0D-4A59DAE0BD9C}"/>
                </a:ext>
              </a:extLst>
            </p:cNvPr>
            <p:cNvSpPr/>
            <p:nvPr/>
          </p:nvSpPr>
          <p:spPr>
            <a:xfrm>
              <a:off x="2614702" y="4091926"/>
              <a:ext cx="82365" cy="85238"/>
            </a:xfrm>
            <a:custGeom>
              <a:avLst/>
              <a:gdLst>
                <a:gd name="connsiteX0" fmla="*/ 82365 w 82365"/>
                <a:gd name="connsiteY0" fmla="*/ 85239 h 85238"/>
                <a:gd name="connsiteX1" fmla="*/ 0 w 82365"/>
                <a:gd name="connsiteY1" fmla="*/ 0 h 85238"/>
              </a:gdLst>
              <a:ahLst/>
              <a:cxnLst>
                <a:cxn ang="0">
                  <a:pos x="connsiteX0" y="connsiteY0"/>
                </a:cxn>
                <a:cxn ang="0">
                  <a:pos x="connsiteX1" y="connsiteY1"/>
                </a:cxn>
              </a:cxnLst>
              <a:rect l="l" t="t" r="r" b="b"/>
              <a:pathLst>
                <a:path w="82365" h="85238">
                  <a:moveTo>
                    <a:pt x="82365" y="85239"/>
                  </a:moveTo>
                  <a:lnTo>
                    <a:pt x="0" y="0"/>
                  </a:lnTo>
                </a:path>
              </a:pathLst>
            </a:custGeom>
            <a:ln w="9573" cap="flat">
              <a:solidFill>
                <a:srgbClr val="C8C8C9"/>
              </a:solidFill>
              <a:prstDash val="solid"/>
              <a:miter/>
            </a:ln>
          </p:spPr>
          <p:txBody>
            <a:bodyPr rtlCol="0" anchor="ctr"/>
            <a:lstStyle/>
            <a:p>
              <a:endParaRPr lang="zh-CN" altLang="en-US" sz="4400"/>
            </a:p>
          </p:txBody>
        </p:sp>
        <p:sp>
          <p:nvSpPr>
            <p:cNvPr id="452" name="任意多边形: 形状 5073">
              <a:extLst>
                <a:ext uri="{FF2B5EF4-FFF2-40B4-BE49-F238E27FC236}">
                  <a16:creationId xmlns:a16="http://schemas.microsoft.com/office/drawing/2014/main" id="{35607FA8-D4B9-8583-0A70-0451700DFB35}"/>
                </a:ext>
              </a:extLst>
            </p:cNvPr>
            <p:cNvSpPr/>
            <p:nvPr/>
          </p:nvSpPr>
          <p:spPr>
            <a:xfrm>
              <a:off x="2614702" y="4091926"/>
              <a:ext cx="89069" cy="54591"/>
            </a:xfrm>
            <a:custGeom>
              <a:avLst/>
              <a:gdLst>
                <a:gd name="connsiteX0" fmla="*/ 0 w 89069"/>
                <a:gd name="connsiteY0" fmla="*/ 0 h 54591"/>
                <a:gd name="connsiteX1" fmla="*/ 89070 w 89069"/>
                <a:gd name="connsiteY1" fmla="*/ 54591 h 54591"/>
              </a:gdLst>
              <a:ahLst/>
              <a:cxnLst>
                <a:cxn ang="0">
                  <a:pos x="connsiteX0" y="connsiteY0"/>
                </a:cxn>
                <a:cxn ang="0">
                  <a:pos x="connsiteX1" y="connsiteY1"/>
                </a:cxn>
              </a:cxnLst>
              <a:rect l="l" t="t" r="r" b="b"/>
              <a:pathLst>
                <a:path w="89069" h="54591">
                  <a:moveTo>
                    <a:pt x="0" y="0"/>
                  </a:moveTo>
                  <a:lnTo>
                    <a:pt x="89070" y="54591"/>
                  </a:lnTo>
                </a:path>
              </a:pathLst>
            </a:custGeom>
            <a:ln w="9573" cap="flat">
              <a:solidFill>
                <a:srgbClr val="C8C8C9"/>
              </a:solidFill>
              <a:prstDash val="solid"/>
              <a:miter/>
            </a:ln>
          </p:spPr>
          <p:txBody>
            <a:bodyPr rtlCol="0" anchor="ctr"/>
            <a:lstStyle/>
            <a:p>
              <a:endParaRPr lang="zh-CN" altLang="en-US" sz="4400"/>
            </a:p>
          </p:txBody>
        </p:sp>
        <p:sp>
          <p:nvSpPr>
            <p:cNvPr id="453" name="任意多边形: 形状 5074">
              <a:extLst>
                <a:ext uri="{FF2B5EF4-FFF2-40B4-BE49-F238E27FC236}">
                  <a16:creationId xmlns:a16="http://schemas.microsoft.com/office/drawing/2014/main" id="{FDC07F15-253A-B43B-1BAE-877CF9CB2A7A}"/>
                </a:ext>
              </a:extLst>
            </p:cNvPr>
            <p:cNvSpPr/>
            <p:nvPr/>
          </p:nvSpPr>
          <p:spPr>
            <a:xfrm>
              <a:off x="2697068" y="4146517"/>
              <a:ext cx="6704" cy="30647"/>
            </a:xfrm>
            <a:custGeom>
              <a:avLst/>
              <a:gdLst>
                <a:gd name="connsiteX0" fmla="*/ 6704 w 6704"/>
                <a:gd name="connsiteY0" fmla="*/ 0 h 30647"/>
                <a:gd name="connsiteX1" fmla="*/ 0 w 6704"/>
                <a:gd name="connsiteY1" fmla="*/ 30648 h 30647"/>
              </a:gdLst>
              <a:ahLst/>
              <a:cxnLst>
                <a:cxn ang="0">
                  <a:pos x="connsiteX0" y="connsiteY0"/>
                </a:cxn>
                <a:cxn ang="0">
                  <a:pos x="connsiteX1" y="connsiteY1"/>
                </a:cxn>
              </a:cxnLst>
              <a:rect l="l" t="t" r="r" b="b"/>
              <a:pathLst>
                <a:path w="6704" h="30647">
                  <a:moveTo>
                    <a:pt x="6704"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454" name="任意多边形: 形状 5075">
              <a:extLst>
                <a:ext uri="{FF2B5EF4-FFF2-40B4-BE49-F238E27FC236}">
                  <a16:creationId xmlns:a16="http://schemas.microsoft.com/office/drawing/2014/main" id="{5B6BA734-F58F-971C-2181-CBF71813BD54}"/>
                </a:ext>
              </a:extLst>
            </p:cNvPr>
            <p:cNvSpPr/>
            <p:nvPr/>
          </p:nvSpPr>
          <p:spPr>
            <a:xfrm>
              <a:off x="2690363" y="4242291"/>
              <a:ext cx="76619" cy="86196"/>
            </a:xfrm>
            <a:custGeom>
              <a:avLst/>
              <a:gdLst>
                <a:gd name="connsiteX0" fmla="*/ 0 w 76619"/>
                <a:gd name="connsiteY0" fmla="*/ 0 h 86196"/>
                <a:gd name="connsiteX1" fmla="*/ 76619 w 76619"/>
                <a:gd name="connsiteY1" fmla="*/ 86196 h 86196"/>
              </a:gdLst>
              <a:ahLst/>
              <a:cxnLst>
                <a:cxn ang="0">
                  <a:pos x="connsiteX0" y="connsiteY0"/>
                </a:cxn>
                <a:cxn ang="0">
                  <a:pos x="connsiteX1" y="connsiteY1"/>
                </a:cxn>
              </a:cxnLst>
              <a:rect l="l" t="t" r="r" b="b"/>
              <a:pathLst>
                <a:path w="76619" h="86196">
                  <a:moveTo>
                    <a:pt x="0" y="0"/>
                  </a:moveTo>
                  <a:lnTo>
                    <a:pt x="76619" y="86196"/>
                  </a:lnTo>
                </a:path>
              </a:pathLst>
            </a:custGeom>
            <a:ln w="9573" cap="flat">
              <a:solidFill>
                <a:srgbClr val="C8C8C9"/>
              </a:solidFill>
              <a:prstDash val="solid"/>
              <a:miter/>
            </a:ln>
          </p:spPr>
          <p:txBody>
            <a:bodyPr rtlCol="0" anchor="ctr"/>
            <a:lstStyle/>
            <a:p>
              <a:endParaRPr lang="zh-CN" altLang="en-US" sz="4400"/>
            </a:p>
          </p:txBody>
        </p:sp>
        <p:sp>
          <p:nvSpPr>
            <p:cNvPr id="455" name="任意多边形: 形状 5076">
              <a:extLst>
                <a:ext uri="{FF2B5EF4-FFF2-40B4-BE49-F238E27FC236}">
                  <a16:creationId xmlns:a16="http://schemas.microsoft.com/office/drawing/2014/main" id="{A270B5AF-4083-47D6-529A-D66BD55141AA}"/>
                </a:ext>
              </a:extLst>
            </p:cNvPr>
            <p:cNvSpPr/>
            <p:nvPr/>
          </p:nvSpPr>
          <p:spPr>
            <a:xfrm>
              <a:off x="2676955" y="4265277"/>
              <a:ext cx="90027" cy="63210"/>
            </a:xfrm>
            <a:custGeom>
              <a:avLst/>
              <a:gdLst>
                <a:gd name="connsiteX0" fmla="*/ 90027 w 90027"/>
                <a:gd name="connsiteY0" fmla="*/ 63211 h 63210"/>
                <a:gd name="connsiteX1" fmla="*/ 0 w 90027"/>
                <a:gd name="connsiteY1" fmla="*/ 0 h 63210"/>
              </a:gdLst>
              <a:ahLst/>
              <a:cxnLst>
                <a:cxn ang="0">
                  <a:pos x="connsiteX0" y="connsiteY0"/>
                </a:cxn>
                <a:cxn ang="0">
                  <a:pos x="connsiteX1" y="connsiteY1"/>
                </a:cxn>
              </a:cxnLst>
              <a:rect l="l" t="t" r="r" b="b"/>
              <a:pathLst>
                <a:path w="90027" h="63210">
                  <a:moveTo>
                    <a:pt x="90027" y="63211"/>
                  </a:moveTo>
                  <a:lnTo>
                    <a:pt x="0" y="0"/>
                  </a:lnTo>
                </a:path>
              </a:pathLst>
            </a:custGeom>
            <a:ln w="9573" cap="flat">
              <a:solidFill>
                <a:srgbClr val="C8C8C9"/>
              </a:solidFill>
              <a:prstDash val="solid"/>
              <a:miter/>
            </a:ln>
          </p:spPr>
          <p:txBody>
            <a:bodyPr rtlCol="0" anchor="ctr"/>
            <a:lstStyle/>
            <a:p>
              <a:endParaRPr lang="zh-CN" altLang="en-US" sz="4400"/>
            </a:p>
          </p:txBody>
        </p:sp>
        <p:sp>
          <p:nvSpPr>
            <p:cNvPr id="456" name="任意多边形: 形状 5077">
              <a:extLst>
                <a:ext uri="{FF2B5EF4-FFF2-40B4-BE49-F238E27FC236}">
                  <a16:creationId xmlns:a16="http://schemas.microsoft.com/office/drawing/2014/main" id="{37C9F301-B3B6-D3EA-03CE-45B763ACDDC3}"/>
                </a:ext>
              </a:extLst>
            </p:cNvPr>
            <p:cNvSpPr/>
            <p:nvPr/>
          </p:nvSpPr>
          <p:spPr>
            <a:xfrm>
              <a:off x="2676955" y="4242291"/>
              <a:ext cx="13408" cy="22985"/>
            </a:xfrm>
            <a:custGeom>
              <a:avLst/>
              <a:gdLst>
                <a:gd name="connsiteX0" fmla="*/ 0 w 13408"/>
                <a:gd name="connsiteY0" fmla="*/ 22986 h 22985"/>
                <a:gd name="connsiteX1" fmla="*/ 13408 w 13408"/>
                <a:gd name="connsiteY1" fmla="*/ 0 h 22985"/>
              </a:gdLst>
              <a:ahLst/>
              <a:cxnLst>
                <a:cxn ang="0">
                  <a:pos x="connsiteX0" y="connsiteY0"/>
                </a:cxn>
                <a:cxn ang="0">
                  <a:pos x="connsiteX1" y="connsiteY1"/>
                </a:cxn>
              </a:cxnLst>
              <a:rect l="l" t="t" r="r" b="b"/>
              <a:pathLst>
                <a:path w="13408" h="22985">
                  <a:moveTo>
                    <a:pt x="0" y="22986"/>
                  </a:moveTo>
                  <a:lnTo>
                    <a:pt x="13408" y="0"/>
                  </a:lnTo>
                </a:path>
              </a:pathLst>
            </a:custGeom>
            <a:ln w="9573" cap="flat">
              <a:solidFill>
                <a:srgbClr val="C8C8C9"/>
              </a:solidFill>
              <a:prstDash val="solid"/>
              <a:miter/>
            </a:ln>
          </p:spPr>
          <p:txBody>
            <a:bodyPr rtlCol="0" anchor="ctr"/>
            <a:lstStyle/>
            <a:p>
              <a:endParaRPr lang="zh-CN" altLang="en-US" sz="4400"/>
            </a:p>
          </p:txBody>
        </p:sp>
        <p:sp>
          <p:nvSpPr>
            <p:cNvPr id="457" name="任意多边形: 形状 5078">
              <a:extLst>
                <a:ext uri="{FF2B5EF4-FFF2-40B4-BE49-F238E27FC236}">
                  <a16:creationId xmlns:a16="http://schemas.microsoft.com/office/drawing/2014/main" id="{B86D5B34-E48A-A829-2D25-D4EC7A8A5CE6}"/>
                </a:ext>
              </a:extLst>
            </p:cNvPr>
            <p:cNvSpPr/>
            <p:nvPr/>
          </p:nvSpPr>
          <p:spPr>
            <a:xfrm>
              <a:off x="2692279" y="4207812"/>
              <a:ext cx="75661" cy="13408"/>
            </a:xfrm>
            <a:custGeom>
              <a:avLst/>
              <a:gdLst>
                <a:gd name="connsiteX0" fmla="*/ 0 w 75661"/>
                <a:gd name="connsiteY0" fmla="*/ 0 h 13408"/>
                <a:gd name="connsiteX1" fmla="*/ 75661 w 75661"/>
                <a:gd name="connsiteY1" fmla="*/ 13408 h 13408"/>
              </a:gdLst>
              <a:ahLst/>
              <a:cxnLst>
                <a:cxn ang="0">
                  <a:pos x="connsiteX0" y="connsiteY0"/>
                </a:cxn>
                <a:cxn ang="0">
                  <a:pos x="connsiteX1" y="connsiteY1"/>
                </a:cxn>
              </a:cxnLst>
              <a:rect l="l" t="t" r="r" b="b"/>
              <a:pathLst>
                <a:path w="75661" h="13408">
                  <a:moveTo>
                    <a:pt x="0" y="0"/>
                  </a:moveTo>
                  <a:lnTo>
                    <a:pt x="75661" y="13408"/>
                  </a:lnTo>
                </a:path>
              </a:pathLst>
            </a:custGeom>
            <a:ln w="9573" cap="flat">
              <a:solidFill>
                <a:srgbClr val="C8C8C9"/>
              </a:solidFill>
              <a:prstDash val="solid"/>
              <a:miter/>
            </a:ln>
          </p:spPr>
          <p:txBody>
            <a:bodyPr rtlCol="0" anchor="ctr"/>
            <a:lstStyle/>
            <a:p>
              <a:endParaRPr lang="zh-CN" altLang="en-US" sz="4400"/>
            </a:p>
          </p:txBody>
        </p:sp>
        <p:sp>
          <p:nvSpPr>
            <p:cNvPr id="458" name="任意多边形: 形状 5079">
              <a:extLst>
                <a:ext uri="{FF2B5EF4-FFF2-40B4-BE49-F238E27FC236}">
                  <a16:creationId xmlns:a16="http://schemas.microsoft.com/office/drawing/2014/main" id="{15BBBBC2-B714-220B-59BD-40108D1F5C38}"/>
                </a:ext>
              </a:extLst>
            </p:cNvPr>
            <p:cNvSpPr/>
            <p:nvPr/>
          </p:nvSpPr>
          <p:spPr>
            <a:xfrm>
              <a:off x="2690363" y="4221221"/>
              <a:ext cx="77576" cy="21070"/>
            </a:xfrm>
            <a:custGeom>
              <a:avLst/>
              <a:gdLst>
                <a:gd name="connsiteX0" fmla="*/ 77577 w 77576"/>
                <a:gd name="connsiteY0" fmla="*/ 0 h 21070"/>
                <a:gd name="connsiteX1" fmla="*/ 0 w 77576"/>
                <a:gd name="connsiteY1" fmla="*/ 21070 h 21070"/>
              </a:gdLst>
              <a:ahLst/>
              <a:cxnLst>
                <a:cxn ang="0">
                  <a:pos x="connsiteX0" y="connsiteY0"/>
                </a:cxn>
                <a:cxn ang="0">
                  <a:pos x="connsiteX1" y="connsiteY1"/>
                </a:cxn>
              </a:cxnLst>
              <a:rect l="l" t="t" r="r" b="b"/>
              <a:pathLst>
                <a:path w="77576" h="21070">
                  <a:moveTo>
                    <a:pt x="77577"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459" name="任意多边形: 形状 5080">
              <a:extLst>
                <a:ext uri="{FF2B5EF4-FFF2-40B4-BE49-F238E27FC236}">
                  <a16:creationId xmlns:a16="http://schemas.microsoft.com/office/drawing/2014/main" id="{22F94748-BE26-E3E1-2343-F67CC95BDB58}"/>
                </a:ext>
              </a:extLst>
            </p:cNvPr>
            <p:cNvSpPr/>
            <p:nvPr/>
          </p:nvSpPr>
          <p:spPr>
            <a:xfrm>
              <a:off x="2690363" y="4207812"/>
              <a:ext cx="1915" cy="34478"/>
            </a:xfrm>
            <a:custGeom>
              <a:avLst/>
              <a:gdLst>
                <a:gd name="connsiteX0" fmla="*/ 0 w 1915"/>
                <a:gd name="connsiteY0" fmla="*/ 34479 h 34478"/>
                <a:gd name="connsiteX1" fmla="*/ 1915 w 1915"/>
                <a:gd name="connsiteY1" fmla="*/ 0 h 34478"/>
              </a:gdLst>
              <a:ahLst/>
              <a:cxnLst>
                <a:cxn ang="0">
                  <a:pos x="connsiteX0" y="connsiteY0"/>
                </a:cxn>
                <a:cxn ang="0">
                  <a:pos x="connsiteX1" y="connsiteY1"/>
                </a:cxn>
              </a:cxnLst>
              <a:rect l="l" t="t" r="r" b="b"/>
              <a:pathLst>
                <a:path w="1915" h="34478">
                  <a:moveTo>
                    <a:pt x="0" y="34479"/>
                  </a:moveTo>
                  <a:lnTo>
                    <a:pt x="1915" y="0"/>
                  </a:lnTo>
                </a:path>
              </a:pathLst>
            </a:custGeom>
            <a:ln w="9573" cap="flat">
              <a:solidFill>
                <a:srgbClr val="C8C8C9"/>
              </a:solidFill>
              <a:prstDash val="solid"/>
              <a:miter/>
            </a:ln>
          </p:spPr>
          <p:txBody>
            <a:bodyPr rtlCol="0" anchor="ctr"/>
            <a:lstStyle/>
            <a:p>
              <a:endParaRPr lang="zh-CN" altLang="en-US" sz="4400"/>
            </a:p>
          </p:txBody>
        </p:sp>
        <p:sp>
          <p:nvSpPr>
            <p:cNvPr id="460" name="任意多边形: 形状 5081">
              <a:extLst>
                <a:ext uri="{FF2B5EF4-FFF2-40B4-BE49-F238E27FC236}">
                  <a16:creationId xmlns:a16="http://schemas.microsoft.com/office/drawing/2014/main" id="{B184D8D1-F81D-529B-8DFB-4A3CA5BD2825}"/>
                </a:ext>
              </a:extLst>
            </p:cNvPr>
            <p:cNvSpPr/>
            <p:nvPr/>
          </p:nvSpPr>
          <p:spPr>
            <a:xfrm>
              <a:off x="2692279" y="4207812"/>
              <a:ext cx="75661" cy="13408"/>
            </a:xfrm>
            <a:custGeom>
              <a:avLst/>
              <a:gdLst>
                <a:gd name="connsiteX0" fmla="*/ 75661 w 75661"/>
                <a:gd name="connsiteY0" fmla="*/ 13408 h 13408"/>
                <a:gd name="connsiteX1" fmla="*/ 0 w 75661"/>
                <a:gd name="connsiteY1" fmla="*/ 0 h 13408"/>
              </a:gdLst>
              <a:ahLst/>
              <a:cxnLst>
                <a:cxn ang="0">
                  <a:pos x="connsiteX0" y="connsiteY0"/>
                </a:cxn>
                <a:cxn ang="0">
                  <a:pos x="connsiteX1" y="connsiteY1"/>
                </a:cxn>
              </a:cxnLst>
              <a:rect l="l" t="t" r="r" b="b"/>
              <a:pathLst>
                <a:path w="75661" h="13408">
                  <a:moveTo>
                    <a:pt x="75661" y="13408"/>
                  </a:moveTo>
                  <a:lnTo>
                    <a:pt x="0" y="0"/>
                  </a:lnTo>
                </a:path>
              </a:pathLst>
            </a:custGeom>
            <a:ln w="9573" cap="flat">
              <a:solidFill>
                <a:srgbClr val="C8C8C9"/>
              </a:solidFill>
              <a:prstDash val="solid"/>
              <a:miter/>
            </a:ln>
          </p:spPr>
          <p:txBody>
            <a:bodyPr rtlCol="0" anchor="ctr"/>
            <a:lstStyle/>
            <a:p>
              <a:endParaRPr lang="zh-CN" altLang="en-US" sz="4400"/>
            </a:p>
          </p:txBody>
        </p:sp>
        <p:sp>
          <p:nvSpPr>
            <p:cNvPr id="461" name="任意多边形: 形状 5082">
              <a:extLst>
                <a:ext uri="{FF2B5EF4-FFF2-40B4-BE49-F238E27FC236}">
                  <a16:creationId xmlns:a16="http://schemas.microsoft.com/office/drawing/2014/main" id="{29E0309C-F2F2-2603-0224-9B5ABF1E2E70}"/>
                </a:ext>
              </a:extLst>
            </p:cNvPr>
            <p:cNvSpPr/>
            <p:nvPr/>
          </p:nvSpPr>
          <p:spPr>
            <a:xfrm>
              <a:off x="2692279" y="4189615"/>
              <a:ext cx="53633" cy="18197"/>
            </a:xfrm>
            <a:custGeom>
              <a:avLst/>
              <a:gdLst>
                <a:gd name="connsiteX0" fmla="*/ 0 w 53633"/>
                <a:gd name="connsiteY0" fmla="*/ 18197 h 18197"/>
                <a:gd name="connsiteX1" fmla="*/ 53633 w 53633"/>
                <a:gd name="connsiteY1" fmla="*/ 0 h 18197"/>
              </a:gdLst>
              <a:ahLst/>
              <a:cxnLst>
                <a:cxn ang="0">
                  <a:pos x="connsiteX0" y="connsiteY0"/>
                </a:cxn>
                <a:cxn ang="0">
                  <a:pos x="connsiteX1" y="connsiteY1"/>
                </a:cxn>
              </a:cxnLst>
              <a:rect l="l" t="t" r="r" b="b"/>
              <a:pathLst>
                <a:path w="53633" h="18197">
                  <a:moveTo>
                    <a:pt x="0" y="18197"/>
                  </a:moveTo>
                  <a:lnTo>
                    <a:pt x="53633" y="0"/>
                  </a:lnTo>
                </a:path>
              </a:pathLst>
            </a:custGeom>
            <a:ln w="9573" cap="flat">
              <a:solidFill>
                <a:srgbClr val="C8C8C9"/>
              </a:solidFill>
              <a:prstDash val="solid"/>
              <a:miter/>
            </a:ln>
          </p:spPr>
          <p:txBody>
            <a:bodyPr rtlCol="0" anchor="ctr"/>
            <a:lstStyle/>
            <a:p>
              <a:endParaRPr lang="zh-CN" altLang="en-US" sz="4400"/>
            </a:p>
          </p:txBody>
        </p:sp>
        <p:sp>
          <p:nvSpPr>
            <p:cNvPr id="462" name="任意多边形: 形状 5083">
              <a:extLst>
                <a:ext uri="{FF2B5EF4-FFF2-40B4-BE49-F238E27FC236}">
                  <a16:creationId xmlns:a16="http://schemas.microsoft.com/office/drawing/2014/main" id="{D447FDE9-A395-181F-3C7D-54A5C3533A6A}"/>
                </a:ext>
              </a:extLst>
            </p:cNvPr>
            <p:cNvSpPr/>
            <p:nvPr/>
          </p:nvSpPr>
          <p:spPr>
            <a:xfrm>
              <a:off x="2745912" y="4189615"/>
              <a:ext cx="22027" cy="31605"/>
            </a:xfrm>
            <a:custGeom>
              <a:avLst/>
              <a:gdLst>
                <a:gd name="connsiteX0" fmla="*/ 0 w 22027"/>
                <a:gd name="connsiteY0" fmla="*/ 0 h 31605"/>
                <a:gd name="connsiteX1" fmla="*/ 22028 w 22027"/>
                <a:gd name="connsiteY1" fmla="*/ 31605 h 31605"/>
              </a:gdLst>
              <a:ahLst/>
              <a:cxnLst>
                <a:cxn ang="0">
                  <a:pos x="connsiteX0" y="connsiteY0"/>
                </a:cxn>
                <a:cxn ang="0">
                  <a:pos x="connsiteX1" y="connsiteY1"/>
                </a:cxn>
              </a:cxnLst>
              <a:rect l="l" t="t" r="r" b="b"/>
              <a:pathLst>
                <a:path w="22027" h="31605">
                  <a:moveTo>
                    <a:pt x="0" y="0"/>
                  </a:moveTo>
                  <a:lnTo>
                    <a:pt x="22028" y="31605"/>
                  </a:lnTo>
                </a:path>
              </a:pathLst>
            </a:custGeom>
            <a:ln w="9573" cap="flat">
              <a:solidFill>
                <a:srgbClr val="C8C8C9"/>
              </a:solidFill>
              <a:prstDash val="solid"/>
              <a:miter/>
            </a:ln>
          </p:spPr>
          <p:txBody>
            <a:bodyPr rtlCol="0" anchor="ctr"/>
            <a:lstStyle/>
            <a:p>
              <a:endParaRPr lang="zh-CN" altLang="en-US" sz="4400"/>
            </a:p>
          </p:txBody>
        </p:sp>
        <p:sp>
          <p:nvSpPr>
            <p:cNvPr id="463" name="任意多边形: 形状 5084">
              <a:extLst>
                <a:ext uri="{FF2B5EF4-FFF2-40B4-BE49-F238E27FC236}">
                  <a16:creationId xmlns:a16="http://schemas.microsoft.com/office/drawing/2014/main" id="{E31F8AE8-7710-D363-3A5C-54B3BB8004B7}"/>
                </a:ext>
              </a:extLst>
            </p:cNvPr>
            <p:cNvSpPr/>
            <p:nvPr/>
          </p:nvSpPr>
          <p:spPr>
            <a:xfrm>
              <a:off x="2531379" y="3987533"/>
              <a:ext cx="49802" cy="117801"/>
            </a:xfrm>
            <a:custGeom>
              <a:avLst/>
              <a:gdLst>
                <a:gd name="connsiteX0" fmla="*/ 0 w 49802"/>
                <a:gd name="connsiteY0" fmla="*/ 117802 h 117801"/>
                <a:gd name="connsiteX1" fmla="*/ 49802 w 49802"/>
                <a:gd name="connsiteY1" fmla="*/ 0 h 117801"/>
              </a:gdLst>
              <a:ahLst/>
              <a:cxnLst>
                <a:cxn ang="0">
                  <a:pos x="connsiteX0" y="connsiteY0"/>
                </a:cxn>
                <a:cxn ang="0">
                  <a:pos x="connsiteX1" y="connsiteY1"/>
                </a:cxn>
              </a:cxnLst>
              <a:rect l="l" t="t" r="r" b="b"/>
              <a:pathLst>
                <a:path w="49802" h="117801">
                  <a:moveTo>
                    <a:pt x="0" y="117802"/>
                  </a:moveTo>
                  <a:lnTo>
                    <a:pt x="49802" y="0"/>
                  </a:lnTo>
                </a:path>
              </a:pathLst>
            </a:custGeom>
            <a:ln w="9573" cap="flat">
              <a:solidFill>
                <a:srgbClr val="C8C8C9"/>
              </a:solidFill>
              <a:prstDash val="solid"/>
              <a:miter/>
            </a:ln>
          </p:spPr>
          <p:txBody>
            <a:bodyPr rtlCol="0" anchor="ctr"/>
            <a:lstStyle/>
            <a:p>
              <a:endParaRPr lang="zh-CN" altLang="en-US" sz="4400"/>
            </a:p>
          </p:txBody>
        </p:sp>
        <p:sp>
          <p:nvSpPr>
            <p:cNvPr id="464" name="任意多边形: 形状 5085">
              <a:extLst>
                <a:ext uri="{FF2B5EF4-FFF2-40B4-BE49-F238E27FC236}">
                  <a16:creationId xmlns:a16="http://schemas.microsoft.com/office/drawing/2014/main" id="{F8A58B54-6028-A707-387E-1AE4BCED93A4}"/>
                </a:ext>
              </a:extLst>
            </p:cNvPr>
            <p:cNvSpPr/>
            <p:nvPr/>
          </p:nvSpPr>
          <p:spPr>
            <a:xfrm>
              <a:off x="2581181" y="3987533"/>
              <a:ext cx="33520" cy="104393"/>
            </a:xfrm>
            <a:custGeom>
              <a:avLst/>
              <a:gdLst>
                <a:gd name="connsiteX0" fmla="*/ 0 w 33520"/>
                <a:gd name="connsiteY0" fmla="*/ 0 h 104393"/>
                <a:gd name="connsiteX1" fmla="*/ 33521 w 33520"/>
                <a:gd name="connsiteY1" fmla="*/ 104393 h 104393"/>
              </a:gdLst>
              <a:ahLst/>
              <a:cxnLst>
                <a:cxn ang="0">
                  <a:pos x="connsiteX0" y="connsiteY0"/>
                </a:cxn>
                <a:cxn ang="0">
                  <a:pos x="connsiteX1" y="connsiteY1"/>
                </a:cxn>
              </a:cxnLst>
              <a:rect l="l" t="t" r="r" b="b"/>
              <a:pathLst>
                <a:path w="33520" h="104393">
                  <a:moveTo>
                    <a:pt x="0" y="0"/>
                  </a:moveTo>
                  <a:lnTo>
                    <a:pt x="33521" y="104393"/>
                  </a:lnTo>
                </a:path>
              </a:pathLst>
            </a:custGeom>
            <a:ln w="9573" cap="flat">
              <a:solidFill>
                <a:srgbClr val="C8C8C9"/>
              </a:solidFill>
              <a:prstDash val="solid"/>
              <a:miter/>
            </a:ln>
          </p:spPr>
          <p:txBody>
            <a:bodyPr rtlCol="0" anchor="ctr"/>
            <a:lstStyle/>
            <a:p>
              <a:endParaRPr lang="zh-CN" altLang="en-US" sz="4400"/>
            </a:p>
          </p:txBody>
        </p:sp>
        <p:sp>
          <p:nvSpPr>
            <p:cNvPr id="465" name="任意多边形: 形状 5086">
              <a:extLst>
                <a:ext uri="{FF2B5EF4-FFF2-40B4-BE49-F238E27FC236}">
                  <a16:creationId xmlns:a16="http://schemas.microsoft.com/office/drawing/2014/main" id="{F45756F2-5C02-D8F1-D3F3-00F4A12ED595}"/>
                </a:ext>
              </a:extLst>
            </p:cNvPr>
            <p:cNvSpPr/>
            <p:nvPr/>
          </p:nvSpPr>
          <p:spPr>
            <a:xfrm>
              <a:off x="2531379" y="4091926"/>
              <a:ext cx="83323" cy="13408"/>
            </a:xfrm>
            <a:custGeom>
              <a:avLst/>
              <a:gdLst>
                <a:gd name="connsiteX0" fmla="*/ 83323 w 83323"/>
                <a:gd name="connsiteY0" fmla="*/ 0 h 13408"/>
                <a:gd name="connsiteX1" fmla="*/ 0 w 83323"/>
                <a:gd name="connsiteY1" fmla="*/ 13408 h 13408"/>
              </a:gdLst>
              <a:ahLst/>
              <a:cxnLst>
                <a:cxn ang="0">
                  <a:pos x="connsiteX0" y="connsiteY0"/>
                </a:cxn>
                <a:cxn ang="0">
                  <a:pos x="connsiteX1" y="connsiteY1"/>
                </a:cxn>
              </a:cxnLst>
              <a:rect l="l" t="t" r="r" b="b"/>
              <a:pathLst>
                <a:path w="83323" h="13408">
                  <a:moveTo>
                    <a:pt x="83323"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466" name="任意多边形: 形状 5087">
              <a:extLst>
                <a:ext uri="{FF2B5EF4-FFF2-40B4-BE49-F238E27FC236}">
                  <a16:creationId xmlns:a16="http://schemas.microsoft.com/office/drawing/2014/main" id="{AA44BA9B-33F1-08D5-3F18-758BB372157E}"/>
                </a:ext>
              </a:extLst>
            </p:cNvPr>
            <p:cNvSpPr/>
            <p:nvPr/>
          </p:nvSpPr>
          <p:spPr>
            <a:xfrm>
              <a:off x="2531379" y="3987533"/>
              <a:ext cx="49802" cy="117801"/>
            </a:xfrm>
            <a:custGeom>
              <a:avLst/>
              <a:gdLst>
                <a:gd name="connsiteX0" fmla="*/ 49802 w 49802"/>
                <a:gd name="connsiteY0" fmla="*/ 0 h 117801"/>
                <a:gd name="connsiteX1" fmla="*/ 0 w 49802"/>
                <a:gd name="connsiteY1" fmla="*/ 117802 h 117801"/>
              </a:gdLst>
              <a:ahLst/>
              <a:cxnLst>
                <a:cxn ang="0">
                  <a:pos x="connsiteX0" y="connsiteY0"/>
                </a:cxn>
                <a:cxn ang="0">
                  <a:pos x="connsiteX1" y="connsiteY1"/>
                </a:cxn>
              </a:cxnLst>
              <a:rect l="l" t="t" r="r" b="b"/>
              <a:pathLst>
                <a:path w="49802" h="117801">
                  <a:moveTo>
                    <a:pt x="49802" y="0"/>
                  </a:moveTo>
                  <a:lnTo>
                    <a:pt x="0" y="117802"/>
                  </a:lnTo>
                </a:path>
              </a:pathLst>
            </a:custGeom>
            <a:ln w="9573" cap="flat">
              <a:solidFill>
                <a:srgbClr val="C8C8C9"/>
              </a:solidFill>
              <a:prstDash val="solid"/>
              <a:miter/>
            </a:ln>
          </p:spPr>
          <p:txBody>
            <a:bodyPr rtlCol="0" anchor="ctr"/>
            <a:lstStyle/>
            <a:p>
              <a:endParaRPr lang="zh-CN" altLang="en-US" sz="4400"/>
            </a:p>
          </p:txBody>
        </p:sp>
        <p:sp>
          <p:nvSpPr>
            <p:cNvPr id="467" name="任意多边形: 形状 5088">
              <a:extLst>
                <a:ext uri="{FF2B5EF4-FFF2-40B4-BE49-F238E27FC236}">
                  <a16:creationId xmlns:a16="http://schemas.microsoft.com/office/drawing/2014/main" id="{50714ED1-B4C3-7ED6-5DD5-3F173F3BD36E}"/>
                </a:ext>
              </a:extLst>
            </p:cNvPr>
            <p:cNvSpPr/>
            <p:nvPr/>
          </p:nvSpPr>
          <p:spPr>
            <a:xfrm>
              <a:off x="2491154" y="3993279"/>
              <a:ext cx="40224" cy="112055"/>
            </a:xfrm>
            <a:custGeom>
              <a:avLst/>
              <a:gdLst>
                <a:gd name="connsiteX0" fmla="*/ 40225 w 40224"/>
                <a:gd name="connsiteY0" fmla="*/ 112055 h 112055"/>
                <a:gd name="connsiteX1" fmla="*/ 0 w 40224"/>
                <a:gd name="connsiteY1" fmla="*/ 0 h 112055"/>
              </a:gdLst>
              <a:ahLst/>
              <a:cxnLst>
                <a:cxn ang="0">
                  <a:pos x="connsiteX0" y="connsiteY0"/>
                </a:cxn>
                <a:cxn ang="0">
                  <a:pos x="connsiteX1" y="connsiteY1"/>
                </a:cxn>
              </a:cxnLst>
              <a:rect l="l" t="t" r="r" b="b"/>
              <a:pathLst>
                <a:path w="40224" h="112055">
                  <a:moveTo>
                    <a:pt x="40225" y="112055"/>
                  </a:moveTo>
                  <a:lnTo>
                    <a:pt x="0" y="0"/>
                  </a:lnTo>
                </a:path>
              </a:pathLst>
            </a:custGeom>
            <a:ln w="9573" cap="flat">
              <a:solidFill>
                <a:srgbClr val="C8C8C9"/>
              </a:solidFill>
              <a:prstDash val="solid"/>
              <a:miter/>
            </a:ln>
          </p:spPr>
          <p:txBody>
            <a:bodyPr rtlCol="0" anchor="ctr"/>
            <a:lstStyle/>
            <a:p>
              <a:endParaRPr lang="zh-CN" altLang="en-US" sz="4400"/>
            </a:p>
          </p:txBody>
        </p:sp>
        <p:sp>
          <p:nvSpPr>
            <p:cNvPr id="468" name="任意多边形: 形状 5089">
              <a:extLst>
                <a:ext uri="{FF2B5EF4-FFF2-40B4-BE49-F238E27FC236}">
                  <a16:creationId xmlns:a16="http://schemas.microsoft.com/office/drawing/2014/main" id="{528ADD2F-06DE-8573-2E7C-21A59F557817}"/>
                </a:ext>
              </a:extLst>
            </p:cNvPr>
            <p:cNvSpPr/>
            <p:nvPr/>
          </p:nvSpPr>
          <p:spPr>
            <a:xfrm>
              <a:off x="2491154" y="3987533"/>
              <a:ext cx="90027" cy="5746"/>
            </a:xfrm>
            <a:custGeom>
              <a:avLst/>
              <a:gdLst>
                <a:gd name="connsiteX0" fmla="*/ 0 w 90027"/>
                <a:gd name="connsiteY0" fmla="*/ 5746 h 5746"/>
                <a:gd name="connsiteX1" fmla="*/ 90027 w 90027"/>
                <a:gd name="connsiteY1" fmla="*/ 0 h 5746"/>
              </a:gdLst>
              <a:ahLst/>
              <a:cxnLst>
                <a:cxn ang="0">
                  <a:pos x="connsiteX0" y="connsiteY0"/>
                </a:cxn>
                <a:cxn ang="0">
                  <a:pos x="connsiteX1" y="connsiteY1"/>
                </a:cxn>
              </a:cxnLst>
              <a:rect l="l" t="t" r="r" b="b"/>
              <a:pathLst>
                <a:path w="90027" h="5746">
                  <a:moveTo>
                    <a:pt x="0" y="5746"/>
                  </a:moveTo>
                  <a:lnTo>
                    <a:pt x="90027" y="0"/>
                  </a:lnTo>
                </a:path>
              </a:pathLst>
            </a:custGeom>
            <a:ln w="9573" cap="flat">
              <a:solidFill>
                <a:srgbClr val="C8C8C9"/>
              </a:solidFill>
              <a:prstDash val="solid"/>
              <a:miter/>
            </a:ln>
          </p:spPr>
          <p:txBody>
            <a:bodyPr rtlCol="0" anchor="ctr"/>
            <a:lstStyle/>
            <a:p>
              <a:endParaRPr lang="zh-CN" altLang="en-US" sz="4400"/>
            </a:p>
          </p:txBody>
        </p:sp>
        <p:sp>
          <p:nvSpPr>
            <p:cNvPr id="469" name="任意多边形: 形状 5090">
              <a:extLst>
                <a:ext uri="{FF2B5EF4-FFF2-40B4-BE49-F238E27FC236}">
                  <a16:creationId xmlns:a16="http://schemas.microsoft.com/office/drawing/2014/main" id="{C1635B20-4DF2-29D2-7E05-78E152D490A5}"/>
                </a:ext>
              </a:extLst>
            </p:cNvPr>
            <p:cNvSpPr/>
            <p:nvPr/>
          </p:nvSpPr>
          <p:spPr>
            <a:xfrm>
              <a:off x="2692279" y="4189615"/>
              <a:ext cx="53633" cy="18197"/>
            </a:xfrm>
            <a:custGeom>
              <a:avLst/>
              <a:gdLst>
                <a:gd name="connsiteX0" fmla="*/ 53633 w 53633"/>
                <a:gd name="connsiteY0" fmla="*/ 0 h 18197"/>
                <a:gd name="connsiteX1" fmla="*/ 0 w 53633"/>
                <a:gd name="connsiteY1" fmla="*/ 18197 h 18197"/>
              </a:gdLst>
              <a:ahLst/>
              <a:cxnLst>
                <a:cxn ang="0">
                  <a:pos x="connsiteX0" y="connsiteY0"/>
                </a:cxn>
                <a:cxn ang="0">
                  <a:pos x="connsiteX1" y="connsiteY1"/>
                </a:cxn>
              </a:cxnLst>
              <a:rect l="l" t="t" r="r" b="b"/>
              <a:pathLst>
                <a:path w="53633" h="18197">
                  <a:moveTo>
                    <a:pt x="53633" y="0"/>
                  </a:moveTo>
                  <a:lnTo>
                    <a:pt x="0" y="18197"/>
                  </a:lnTo>
                </a:path>
              </a:pathLst>
            </a:custGeom>
            <a:ln w="9573" cap="flat">
              <a:solidFill>
                <a:srgbClr val="C8C8C9"/>
              </a:solidFill>
              <a:prstDash val="solid"/>
              <a:miter/>
            </a:ln>
          </p:spPr>
          <p:txBody>
            <a:bodyPr rtlCol="0" anchor="ctr"/>
            <a:lstStyle/>
            <a:p>
              <a:endParaRPr lang="zh-CN" altLang="en-US" sz="4400"/>
            </a:p>
          </p:txBody>
        </p:sp>
        <p:sp>
          <p:nvSpPr>
            <p:cNvPr id="470" name="任意多边形: 形状 5091">
              <a:extLst>
                <a:ext uri="{FF2B5EF4-FFF2-40B4-BE49-F238E27FC236}">
                  <a16:creationId xmlns:a16="http://schemas.microsoft.com/office/drawing/2014/main" id="{7BF3D78D-4D9A-2418-A165-293CDCB5F9E4}"/>
                </a:ext>
              </a:extLst>
            </p:cNvPr>
            <p:cNvSpPr/>
            <p:nvPr/>
          </p:nvSpPr>
          <p:spPr>
            <a:xfrm>
              <a:off x="2692279" y="4177165"/>
              <a:ext cx="4788" cy="30647"/>
            </a:xfrm>
            <a:custGeom>
              <a:avLst/>
              <a:gdLst>
                <a:gd name="connsiteX0" fmla="*/ 0 w 4788"/>
                <a:gd name="connsiteY0" fmla="*/ 30648 h 30647"/>
                <a:gd name="connsiteX1" fmla="*/ 4789 w 4788"/>
                <a:gd name="connsiteY1" fmla="*/ 0 h 30647"/>
              </a:gdLst>
              <a:ahLst/>
              <a:cxnLst>
                <a:cxn ang="0">
                  <a:pos x="connsiteX0" y="connsiteY0"/>
                </a:cxn>
                <a:cxn ang="0">
                  <a:pos x="connsiteX1" y="connsiteY1"/>
                </a:cxn>
              </a:cxnLst>
              <a:rect l="l" t="t" r="r" b="b"/>
              <a:pathLst>
                <a:path w="4788" h="30647">
                  <a:moveTo>
                    <a:pt x="0" y="30648"/>
                  </a:moveTo>
                  <a:lnTo>
                    <a:pt x="4789" y="0"/>
                  </a:lnTo>
                </a:path>
              </a:pathLst>
            </a:custGeom>
            <a:ln w="9573" cap="flat">
              <a:solidFill>
                <a:srgbClr val="C8C8C9"/>
              </a:solidFill>
              <a:prstDash val="solid"/>
              <a:miter/>
            </a:ln>
          </p:spPr>
          <p:txBody>
            <a:bodyPr rtlCol="0" anchor="ctr"/>
            <a:lstStyle/>
            <a:p>
              <a:endParaRPr lang="zh-CN" altLang="en-US" sz="4400"/>
            </a:p>
          </p:txBody>
        </p:sp>
        <p:sp>
          <p:nvSpPr>
            <p:cNvPr id="471" name="任意多边形: 形状 5092">
              <a:extLst>
                <a:ext uri="{FF2B5EF4-FFF2-40B4-BE49-F238E27FC236}">
                  <a16:creationId xmlns:a16="http://schemas.microsoft.com/office/drawing/2014/main" id="{373F8180-6F63-24C3-16BD-EA944CDBC160}"/>
                </a:ext>
              </a:extLst>
            </p:cNvPr>
            <p:cNvSpPr/>
            <p:nvPr/>
          </p:nvSpPr>
          <p:spPr>
            <a:xfrm>
              <a:off x="2697068" y="4177165"/>
              <a:ext cx="48844" cy="12450"/>
            </a:xfrm>
            <a:custGeom>
              <a:avLst/>
              <a:gdLst>
                <a:gd name="connsiteX0" fmla="*/ 0 w 48844"/>
                <a:gd name="connsiteY0" fmla="*/ 0 h 12450"/>
                <a:gd name="connsiteX1" fmla="*/ 48845 w 48844"/>
                <a:gd name="connsiteY1" fmla="*/ 12451 h 12450"/>
              </a:gdLst>
              <a:ahLst/>
              <a:cxnLst>
                <a:cxn ang="0">
                  <a:pos x="connsiteX0" y="connsiteY0"/>
                </a:cxn>
                <a:cxn ang="0">
                  <a:pos x="connsiteX1" y="connsiteY1"/>
                </a:cxn>
              </a:cxnLst>
              <a:rect l="l" t="t" r="r" b="b"/>
              <a:pathLst>
                <a:path w="48844" h="12450">
                  <a:moveTo>
                    <a:pt x="0" y="0"/>
                  </a:moveTo>
                  <a:lnTo>
                    <a:pt x="48845" y="12451"/>
                  </a:lnTo>
                </a:path>
              </a:pathLst>
            </a:custGeom>
            <a:ln w="9573" cap="flat">
              <a:solidFill>
                <a:srgbClr val="C8C8C9"/>
              </a:solidFill>
              <a:prstDash val="solid"/>
              <a:miter/>
            </a:ln>
          </p:spPr>
          <p:txBody>
            <a:bodyPr rtlCol="0" anchor="ctr"/>
            <a:lstStyle/>
            <a:p>
              <a:endParaRPr lang="zh-CN" altLang="en-US" sz="4400"/>
            </a:p>
          </p:txBody>
        </p:sp>
        <p:sp>
          <p:nvSpPr>
            <p:cNvPr id="472" name="任意多边形: 形状 5093">
              <a:extLst>
                <a:ext uri="{FF2B5EF4-FFF2-40B4-BE49-F238E27FC236}">
                  <a16:creationId xmlns:a16="http://schemas.microsoft.com/office/drawing/2014/main" id="{E5D680D6-1D88-3442-685F-424C4649F942}"/>
                </a:ext>
              </a:extLst>
            </p:cNvPr>
            <p:cNvSpPr/>
            <p:nvPr/>
          </p:nvSpPr>
          <p:spPr>
            <a:xfrm>
              <a:off x="2381014" y="3940604"/>
              <a:ext cx="110139" cy="52675"/>
            </a:xfrm>
            <a:custGeom>
              <a:avLst/>
              <a:gdLst>
                <a:gd name="connsiteX0" fmla="*/ 110140 w 110139"/>
                <a:gd name="connsiteY0" fmla="*/ 52676 h 52675"/>
                <a:gd name="connsiteX1" fmla="*/ 0 w 110139"/>
                <a:gd name="connsiteY1" fmla="*/ 0 h 52675"/>
              </a:gdLst>
              <a:ahLst/>
              <a:cxnLst>
                <a:cxn ang="0">
                  <a:pos x="connsiteX0" y="connsiteY0"/>
                </a:cxn>
                <a:cxn ang="0">
                  <a:pos x="connsiteX1" y="connsiteY1"/>
                </a:cxn>
              </a:cxnLst>
              <a:rect l="l" t="t" r="r" b="b"/>
              <a:pathLst>
                <a:path w="110139" h="52675">
                  <a:moveTo>
                    <a:pt x="110140" y="52676"/>
                  </a:moveTo>
                  <a:lnTo>
                    <a:pt x="0" y="0"/>
                  </a:lnTo>
                </a:path>
              </a:pathLst>
            </a:custGeom>
            <a:ln w="9573" cap="flat">
              <a:solidFill>
                <a:srgbClr val="C8C8C9"/>
              </a:solidFill>
              <a:prstDash val="solid"/>
              <a:miter/>
            </a:ln>
          </p:spPr>
          <p:txBody>
            <a:bodyPr rtlCol="0" anchor="ctr"/>
            <a:lstStyle/>
            <a:p>
              <a:endParaRPr lang="zh-CN" altLang="en-US" sz="4400"/>
            </a:p>
          </p:txBody>
        </p:sp>
        <p:sp>
          <p:nvSpPr>
            <p:cNvPr id="473" name="任意多边形: 形状 5094">
              <a:extLst>
                <a:ext uri="{FF2B5EF4-FFF2-40B4-BE49-F238E27FC236}">
                  <a16:creationId xmlns:a16="http://schemas.microsoft.com/office/drawing/2014/main" id="{76E1D8E1-4FF7-E567-54EC-AE191FA6CB52}"/>
                </a:ext>
              </a:extLst>
            </p:cNvPr>
            <p:cNvSpPr/>
            <p:nvPr/>
          </p:nvSpPr>
          <p:spPr>
            <a:xfrm>
              <a:off x="2381014" y="3884097"/>
              <a:ext cx="76619" cy="56506"/>
            </a:xfrm>
            <a:custGeom>
              <a:avLst/>
              <a:gdLst>
                <a:gd name="connsiteX0" fmla="*/ 0 w 76619"/>
                <a:gd name="connsiteY0" fmla="*/ 56507 h 56506"/>
                <a:gd name="connsiteX1" fmla="*/ 76619 w 76619"/>
                <a:gd name="connsiteY1" fmla="*/ 0 h 56506"/>
              </a:gdLst>
              <a:ahLst/>
              <a:cxnLst>
                <a:cxn ang="0">
                  <a:pos x="connsiteX0" y="connsiteY0"/>
                </a:cxn>
                <a:cxn ang="0">
                  <a:pos x="connsiteX1" y="connsiteY1"/>
                </a:cxn>
              </a:cxnLst>
              <a:rect l="l" t="t" r="r" b="b"/>
              <a:pathLst>
                <a:path w="76619" h="56506">
                  <a:moveTo>
                    <a:pt x="0" y="56507"/>
                  </a:moveTo>
                  <a:lnTo>
                    <a:pt x="76619" y="0"/>
                  </a:lnTo>
                </a:path>
              </a:pathLst>
            </a:custGeom>
            <a:ln w="9573" cap="flat">
              <a:solidFill>
                <a:srgbClr val="C8C8C9"/>
              </a:solidFill>
              <a:prstDash val="solid"/>
              <a:miter/>
            </a:ln>
          </p:spPr>
          <p:txBody>
            <a:bodyPr rtlCol="0" anchor="ctr"/>
            <a:lstStyle/>
            <a:p>
              <a:endParaRPr lang="zh-CN" altLang="en-US" sz="4400"/>
            </a:p>
          </p:txBody>
        </p:sp>
        <p:sp>
          <p:nvSpPr>
            <p:cNvPr id="474" name="任意多边形: 形状 5095">
              <a:extLst>
                <a:ext uri="{FF2B5EF4-FFF2-40B4-BE49-F238E27FC236}">
                  <a16:creationId xmlns:a16="http://schemas.microsoft.com/office/drawing/2014/main" id="{5E4FA1DA-F394-81F3-8A1E-8D8787F9EB77}"/>
                </a:ext>
              </a:extLst>
            </p:cNvPr>
            <p:cNvSpPr/>
            <p:nvPr/>
          </p:nvSpPr>
          <p:spPr>
            <a:xfrm>
              <a:off x="2457633" y="3884097"/>
              <a:ext cx="33520" cy="109182"/>
            </a:xfrm>
            <a:custGeom>
              <a:avLst/>
              <a:gdLst>
                <a:gd name="connsiteX0" fmla="*/ 0 w 33520"/>
                <a:gd name="connsiteY0" fmla="*/ 0 h 109182"/>
                <a:gd name="connsiteX1" fmla="*/ 33521 w 33520"/>
                <a:gd name="connsiteY1" fmla="*/ 109182 h 109182"/>
              </a:gdLst>
              <a:ahLst/>
              <a:cxnLst>
                <a:cxn ang="0">
                  <a:pos x="connsiteX0" y="connsiteY0"/>
                </a:cxn>
                <a:cxn ang="0">
                  <a:pos x="connsiteX1" y="connsiteY1"/>
                </a:cxn>
              </a:cxnLst>
              <a:rect l="l" t="t" r="r" b="b"/>
              <a:pathLst>
                <a:path w="33520" h="109182">
                  <a:moveTo>
                    <a:pt x="0" y="0"/>
                  </a:moveTo>
                  <a:lnTo>
                    <a:pt x="33521" y="109182"/>
                  </a:lnTo>
                </a:path>
              </a:pathLst>
            </a:custGeom>
            <a:ln w="9573" cap="flat">
              <a:solidFill>
                <a:srgbClr val="C8C8C9"/>
              </a:solidFill>
              <a:prstDash val="solid"/>
              <a:miter/>
            </a:ln>
          </p:spPr>
          <p:txBody>
            <a:bodyPr rtlCol="0" anchor="ctr"/>
            <a:lstStyle/>
            <a:p>
              <a:endParaRPr lang="zh-CN" altLang="en-US" sz="4400"/>
            </a:p>
          </p:txBody>
        </p:sp>
        <p:sp>
          <p:nvSpPr>
            <p:cNvPr id="475" name="任意多边形: 形状 5096">
              <a:extLst>
                <a:ext uri="{FF2B5EF4-FFF2-40B4-BE49-F238E27FC236}">
                  <a16:creationId xmlns:a16="http://schemas.microsoft.com/office/drawing/2014/main" id="{34A7F60F-41C3-E3ED-496B-14FC19AC42A9}"/>
                </a:ext>
              </a:extLst>
            </p:cNvPr>
            <p:cNvSpPr/>
            <p:nvPr/>
          </p:nvSpPr>
          <p:spPr>
            <a:xfrm>
              <a:off x="2697068" y="4155137"/>
              <a:ext cx="35436" cy="22027"/>
            </a:xfrm>
            <a:custGeom>
              <a:avLst/>
              <a:gdLst>
                <a:gd name="connsiteX0" fmla="*/ 0 w 35436"/>
                <a:gd name="connsiteY0" fmla="*/ 22028 h 22027"/>
                <a:gd name="connsiteX1" fmla="*/ 35436 w 35436"/>
                <a:gd name="connsiteY1" fmla="*/ 0 h 22027"/>
              </a:gdLst>
              <a:ahLst/>
              <a:cxnLst>
                <a:cxn ang="0">
                  <a:pos x="connsiteX0" y="connsiteY0"/>
                </a:cxn>
                <a:cxn ang="0">
                  <a:pos x="connsiteX1" y="connsiteY1"/>
                </a:cxn>
              </a:cxnLst>
              <a:rect l="l" t="t" r="r" b="b"/>
              <a:pathLst>
                <a:path w="35436" h="22027">
                  <a:moveTo>
                    <a:pt x="0" y="22028"/>
                  </a:moveTo>
                  <a:lnTo>
                    <a:pt x="35436" y="0"/>
                  </a:lnTo>
                </a:path>
              </a:pathLst>
            </a:custGeom>
            <a:ln w="9573" cap="flat">
              <a:solidFill>
                <a:srgbClr val="C8C8C9"/>
              </a:solidFill>
              <a:prstDash val="solid"/>
              <a:miter/>
            </a:ln>
          </p:spPr>
          <p:txBody>
            <a:bodyPr rtlCol="0" anchor="ctr"/>
            <a:lstStyle/>
            <a:p>
              <a:endParaRPr lang="zh-CN" altLang="en-US" sz="4400"/>
            </a:p>
          </p:txBody>
        </p:sp>
        <p:sp>
          <p:nvSpPr>
            <p:cNvPr id="476" name="任意多边形: 形状 5097">
              <a:extLst>
                <a:ext uri="{FF2B5EF4-FFF2-40B4-BE49-F238E27FC236}">
                  <a16:creationId xmlns:a16="http://schemas.microsoft.com/office/drawing/2014/main" id="{E0CAE80F-1B7E-4CC1-3EC0-EA3A577E9959}"/>
                </a:ext>
              </a:extLst>
            </p:cNvPr>
            <p:cNvSpPr/>
            <p:nvPr/>
          </p:nvSpPr>
          <p:spPr>
            <a:xfrm>
              <a:off x="2732504" y="4155137"/>
              <a:ext cx="13408" cy="34478"/>
            </a:xfrm>
            <a:custGeom>
              <a:avLst/>
              <a:gdLst>
                <a:gd name="connsiteX0" fmla="*/ 0 w 13408"/>
                <a:gd name="connsiteY0" fmla="*/ 0 h 34478"/>
                <a:gd name="connsiteX1" fmla="*/ 13408 w 13408"/>
                <a:gd name="connsiteY1" fmla="*/ 34479 h 34478"/>
              </a:gdLst>
              <a:ahLst/>
              <a:cxnLst>
                <a:cxn ang="0">
                  <a:pos x="connsiteX0" y="connsiteY0"/>
                </a:cxn>
                <a:cxn ang="0">
                  <a:pos x="connsiteX1" y="connsiteY1"/>
                </a:cxn>
              </a:cxnLst>
              <a:rect l="l" t="t" r="r" b="b"/>
              <a:pathLst>
                <a:path w="13408" h="34478">
                  <a:moveTo>
                    <a:pt x="0" y="0"/>
                  </a:moveTo>
                  <a:lnTo>
                    <a:pt x="13408" y="34479"/>
                  </a:lnTo>
                </a:path>
              </a:pathLst>
            </a:custGeom>
            <a:ln w="9573" cap="flat">
              <a:solidFill>
                <a:srgbClr val="C8C8C9"/>
              </a:solidFill>
              <a:prstDash val="solid"/>
              <a:miter/>
            </a:ln>
          </p:spPr>
          <p:txBody>
            <a:bodyPr rtlCol="0" anchor="ctr"/>
            <a:lstStyle/>
            <a:p>
              <a:endParaRPr lang="zh-CN" altLang="en-US" sz="4400"/>
            </a:p>
          </p:txBody>
        </p:sp>
        <p:sp>
          <p:nvSpPr>
            <p:cNvPr id="477" name="任意多边形: 形状 5098">
              <a:extLst>
                <a:ext uri="{FF2B5EF4-FFF2-40B4-BE49-F238E27FC236}">
                  <a16:creationId xmlns:a16="http://schemas.microsoft.com/office/drawing/2014/main" id="{3CF686E5-DDF9-84FC-8B5C-1A4FF5250B82}"/>
                </a:ext>
              </a:extLst>
            </p:cNvPr>
            <p:cNvSpPr/>
            <p:nvPr/>
          </p:nvSpPr>
          <p:spPr>
            <a:xfrm>
              <a:off x="2697068" y="4177165"/>
              <a:ext cx="48844" cy="12450"/>
            </a:xfrm>
            <a:custGeom>
              <a:avLst/>
              <a:gdLst>
                <a:gd name="connsiteX0" fmla="*/ 48845 w 48844"/>
                <a:gd name="connsiteY0" fmla="*/ 12451 h 12450"/>
                <a:gd name="connsiteX1" fmla="*/ 0 w 48844"/>
                <a:gd name="connsiteY1" fmla="*/ 0 h 12450"/>
              </a:gdLst>
              <a:ahLst/>
              <a:cxnLst>
                <a:cxn ang="0">
                  <a:pos x="connsiteX0" y="connsiteY0"/>
                </a:cxn>
                <a:cxn ang="0">
                  <a:pos x="connsiteX1" y="connsiteY1"/>
                </a:cxn>
              </a:cxnLst>
              <a:rect l="l" t="t" r="r" b="b"/>
              <a:pathLst>
                <a:path w="48844" h="12450">
                  <a:moveTo>
                    <a:pt x="48845"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478" name="任意多边形: 形状 5099">
              <a:extLst>
                <a:ext uri="{FF2B5EF4-FFF2-40B4-BE49-F238E27FC236}">
                  <a16:creationId xmlns:a16="http://schemas.microsoft.com/office/drawing/2014/main" id="{D9B5C5EB-68E6-9B75-0912-46FAFE7B91EC}"/>
                </a:ext>
              </a:extLst>
            </p:cNvPr>
            <p:cNvSpPr/>
            <p:nvPr/>
          </p:nvSpPr>
          <p:spPr>
            <a:xfrm>
              <a:off x="2697068" y="4155137"/>
              <a:ext cx="35436" cy="22027"/>
            </a:xfrm>
            <a:custGeom>
              <a:avLst/>
              <a:gdLst>
                <a:gd name="connsiteX0" fmla="*/ 35436 w 35436"/>
                <a:gd name="connsiteY0" fmla="*/ 0 h 22027"/>
                <a:gd name="connsiteX1" fmla="*/ 0 w 35436"/>
                <a:gd name="connsiteY1" fmla="*/ 22028 h 22027"/>
              </a:gdLst>
              <a:ahLst/>
              <a:cxnLst>
                <a:cxn ang="0">
                  <a:pos x="connsiteX0" y="connsiteY0"/>
                </a:cxn>
                <a:cxn ang="0">
                  <a:pos x="connsiteX1" y="connsiteY1"/>
                </a:cxn>
              </a:cxnLst>
              <a:rect l="l" t="t" r="r" b="b"/>
              <a:pathLst>
                <a:path w="35436" h="22027">
                  <a:moveTo>
                    <a:pt x="35436"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479" name="任意多边形: 形状 5100">
              <a:extLst>
                <a:ext uri="{FF2B5EF4-FFF2-40B4-BE49-F238E27FC236}">
                  <a16:creationId xmlns:a16="http://schemas.microsoft.com/office/drawing/2014/main" id="{AF100018-2852-314D-BAF0-1D7871B4CA5F}"/>
                </a:ext>
              </a:extLst>
            </p:cNvPr>
            <p:cNvSpPr/>
            <p:nvPr/>
          </p:nvSpPr>
          <p:spPr>
            <a:xfrm>
              <a:off x="2697068" y="4146517"/>
              <a:ext cx="6704" cy="30647"/>
            </a:xfrm>
            <a:custGeom>
              <a:avLst/>
              <a:gdLst>
                <a:gd name="connsiteX0" fmla="*/ 0 w 6704"/>
                <a:gd name="connsiteY0" fmla="*/ 30648 h 30647"/>
                <a:gd name="connsiteX1" fmla="*/ 6704 w 6704"/>
                <a:gd name="connsiteY1" fmla="*/ 0 h 30647"/>
              </a:gdLst>
              <a:ahLst/>
              <a:cxnLst>
                <a:cxn ang="0">
                  <a:pos x="connsiteX0" y="connsiteY0"/>
                </a:cxn>
                <a:cxn ang="0">
                  <a:pos x="connsiteX1" y="connsiteY1"/>
                </a:cxn>
              </a:cxnLst>
              <a:rect l="l" t="t" r="r" b="b"/>
              <a:pathLst>
                <a:path w="6704" h="30647">
                  <a:moveTo>
                    <a:pt x="0" y="30648"/>
                  </a:moveTo>
                  <a:lnTo>
                    <a:pt x="6704" y="0"/>
                  </a:lnTo>
                </a:path>
              </a:pathLst>
            </a:custGeom>
            <a:ln w="9573" cap="flat">
              <a:solidFill>
                <a:srgbClr val="C8C8C9"/>
              </a:solidFill>
              <a:prstDash val="solid"/>
              <a:miter/>
            </a:ln>
          </p:spPr>
          <p:txBody>
            <a:bodyPr rtlCol="0" anchor="ctr"/>
            <a:lstStyle/>
            <a:p>
              <a:endParaRPr lang="zh-CN" altLang="en-US" sz="4400"/>
            </a:p>
          </p:txBody>
        </p:sp>
        <p:sp>
          <p:nvSpPr>
            <p:cNvPr id="480" name="任意多边形: 形状 5101">
              <a:extLst>
                <a:ext uri="{FF2B5EF4-FFF2-40B4-BE49-F238E27FC236}">
                  <a16:creationId xmlns:a16="http://schemas.microsoft.com/office/drawing/2014/main" id="{83789548-F600-DAB2-1A03-40ADC619807D}"/>
                </a:ext>
              </a:extLst>
            </p:cNvPr>
            <p:cNvSpPr/>
            <p:nvPr/>
          </p:nvSpPr>
          <p:spPr>
            <a:xfrm>
              <a:off x="2703772" y="4146517"/>
              <a:ext cx="28732" cy="8619"/>
            </a:xfrm>
            <a:custGeom>
              <a:avLst/>
              <a:gdLst>
                <a:gd name="connsiteX0" fmla="*/ 0 w 28732"/>
                <a:gd name="connsiteY0" fmla="*/ 0 h 8619"/>
                <a:gd name="connsiteX1" fmla="*/ 28732 w 28732"/>
                <a:gd name="connsiteY1" fmla="*/ 8620 h 8619"/>
              </a:gdLst>
              <a:ahLst/>
              <a:cxnLst>
                <a:cxn ang="0">
                  <a:pos x="connsiteX0" y="connsiteY0"/>
                </a:cxn>
                <a:cxn ang="0">
                  <a:pos x="connsiteX1" y="connsiteY1"/>
                </a:cxn>
              </a:cxnLst>
              <a:rect l="l" t="t" r="r" b="b"/>
              <a:pathLst>
                <a:path w="28732" h="8619">
                  <a:moveTo>
                    <a:pt x="0" y="0"/>
                  </a:moveTo>
                  <a:lnTo>
                    <a:pt x="28732" y="8620"/>
                  </a:lnTo>
                </a:path>
              </a:pathLst>
            </a:custGeom>
            <a:ln w="9573" cap="flat">
              <a:solidFill>
                <a:srgbClr val="C8C8C9"/>
              </a:solidFill>
              <a:prstDash val="solid"/>
              <a:miter/>
            </a:ln>
          </p:spPr>
          <p:txBody>
            <a:bodyPr rtlCol="0" anchor="ctr"/>
            <a:lstStyle/>
            <a:p>
              <a:endParaRPr lang="zh-CN" altLang="en-US" sz="4400"/>
            </a:p>
          </p:txBody>
        </p:sp>
        <p:sp>
          <p:nvSpPr>
            <p:cNvPr id="481" name="任意多边形: 形状 5102">
              <a:extLst>
                <a:ext uri="{FF2B5EF4-FFF2-40B4-BE49-F238E27FC236}">
                  <a16:creationId xmlns:a16="http://schemas.microsoft.com/office/drawing/2014/main" id="{4A4C4A4B-430F-21F7-E55F-5E7D724F81E8}"/>
                </a:ext>
              </a:extLst>
            </p:cNvPr>
            <p:cNvSpPr/>
            <p:nvPr/>
          </p:nvSpPr>
          <p:spPr>
            <a:xfrm>
              <a:off x="2703772" y="4146517"/>
              <a:ext cx="28732" cy="8619"/>
            </a:xfrm>
            <a:custGeom>
              <a:avLst/>
              <a:gdLst>
                <a:gd name="connsiteX0" fmla="*/ 28732 w 28732"/>
                <a:gd name="connsiteY0" fmla="*/ 8620 h 8619"/>
                <a:gd name="connsiteX1" fmla="*/ 0 w 28732"/>
                <a:gd name="connsiteY1" fmla="*/ 0 h 8619"/>
              </a:gdLst>
              <a:ahLst/>
              <a:cxnLst>
                <a:cxn ang="0">
                  <a:pos x="connsiteX0" y="connsiteY0"/>
                </a:cxn>
                <a:cxn ang="0">
                  <a:pos x="connsiteX1" y="connsiteY1"/>
                </a:cxn>
              </a:cxnLst>
              <a:rect l="l" t="t" r="r" b="b"/>
              <a:pathLst>
                <a:path w="28732" h="8619">
                  <a:moveTo>
                    <a:pt x="28732" y="8620"/>
                  </a:moveTo>
                  <a:lnTo>
                    <a:pt x="0" y="0"/>
                  </a:lnTo>
                </a:path>
              </a:pathLst>
            </a:custGeom>
            <a:ln w="9573" cap="flat">
              <a:solidFill>
                <a:srgbClr val="C8C8C9"/>
              </a:solidFill>
              <a:prstDash val="solid"/>
              <a:miter/>
            </a:ln>
          </p:spPr>
          <p:txBody>
            <a:bodyPr rtlCol="0" anchor="ctr"/>
            <a:lstStyle/>
            <a:p>
              <a:endParaRPr lang="zh-CN" altLang="en-US" sz="4400"/>
            </a:p>
          </p:txBody>
        </p:sp>
        <p:sp>
          <p:nvSpPr>
            <p:cNvPr id="482" name="任意多边形: 形状 5103">
              <a:extLst>
                <a:ext uri="{FF2B5EF4-FFF2-40B4-BE49-F238E27FC236}">
                  <a16:creationId xmlns:a16="http://schemas.microsoft.com/office/drawing/2014/main" id="{CDF8082F-6741-2532-9084-E772942D60E4}"/>
                </a:ext>
              </a:extLst>
            </p:cNvPr>
            <p:cNvSpPr/>
            <p:nvPr/>
          </p:nvSpPr>
          <p:spPr>
            <a:xfrm>
              <a:off x="2703772" y="4119701"/>
              <a:ext cx="10535" cy="26816"/>
            </a:xfrm>
            <a:custGeom>
              <a:avLst/>
              <a:gdLst>
                <a:gd name="connsiteX0" fmla="*/ 0 w 10535"/>
                <a:gd name="connsiteY0" fmla="*/ 26817 h 26816"/>
                <a:gd name="connsiteX1" fmla="*/ 10535 w 10535"/>
                <a:gd name="connsiteY1" fmla="*/ 0 h 26816"/>
              </a:gdLst>
              <a:ahLst/>
              <a:cxnLst>
                <a:cxn ang="0">
                  <a:pos x="connsiteX0" y="connsiteY0"/>
                </a:cxn>
                <a:cxn ang="0">
                  <a:pos x="connsiteX1" y="connsiteY1"/>
                </a:cxn>
              </a:cxnLst>
              <a:rect l="l" t="t" r="r" b="b"/>
              <a:pathLst>
                <a:path w="10535" h="26816">
                  <a:moveTo>
                    <a:pt x="0" y="26817"/>
                  </a:moveTo>
                  <a:lnTo>
                    <a:pt x="10535" y="0"/>
                  </a:lnTo>
                </a:path>
              </a:pathLst>
            </a:custGeom>
            <a:ln w="9573" cap="flat">
              <a:solidFill>
                <a:srgbClr val="C8C8C9"/>
              </a:solidFill>
              <a:prstDash val="solid"/>
              <a:miter/>
            </a:ln>
          </p:spPr>
          <p:txBody>
            <a:bodyPr rtlCol="0" anchor="ctr"/>
            <a:lstStyle/>
            <a:p>
              <a:endParaRPr lang="zh-CN" altLang="en-US" sz="4400"/>
            </a:p>
          </p:txBody>
        </p:sp>
        <p:sp>
          <p:nvSpPr>
            <p:cNvPr id="483" name="任意多边形: 形状 5104">
              <a:extLst>
                <a:ext uri="{FF2B5EF4-FFF2-40B4-BE49-F238E27FC236}">
                  <a16:creationId xmlns:a16="http://schemas.microsoft.com/office/drawing/2014/main" id="{FC7E14AD-B5FE-83C3-74A9-AB7F239C2E1D}"/>
                </a:ext>
              </a:extLst>
            </p:cNvPr>
            <p:cNvSpPr/>
            <p:nvPr/>
          </p:nvSpPr>
          <p:spPr>
            <a:xfrm>
              <a:off x="2714307" y="4119701"/>
              <a:ext cx="18197" cy="35436"/>
            </a:xfrm>
            <a:custGeom>
              <a:avLst/>
              <a:gdLst>
                <a:gd name="connsiteX0" fmla="*/ 0 w 18197"/>
                <a:gd name="connsiteY0" fmla="*/ 0 h 35436"/>
                <a:gd name="connsiteX1" fmla="*/ 18197 w 18197"/>
                <a:gd name="connsiteY1" fmla="*/ 35436 h 35436"/>
              </a:gdLst>
              <a:ahLst/>
              <a:cxnLst>
                <a:cxn ang="0">
                  <a:pos x="connsiteX0" y="connsiteY0"/>
                </a:cxn>
                <a:cxn ang="0">
                  <a:pos x="connsiteX1" y="connsiteY1"/>
                </a:cxn>
              </a:cxnLst>
              <a:rect l="l" t="t" r="r" b="b"/>
              <a:pathLst>
                <a:path w="18197" h="35436">
                  <a:moveTo>
                    <a:pt x="0" y="0"/>
                  </a:moveTo>
                  <a:lnTo>
                    <a:pt x="18197" y="35436"/>
                  </a:lnTo>
                </a:path>
              </a:pathLst>
            </a:custGeom>
            <a:ln w="9573" cap="flat">
              <a:solidFill>
                <a:srgbClr val="C8C8C9"/>
              </a:solidFill>
              <a:prstDash val="solid"/>
              <a:miter/>
            </a:ln>
          </p:spPr>
          <p:txBody>
            <a:bodyPr rtlCol="0" anchor="ctr"/>
            <a:lstStyle/>
            <a:p>
              <a:endParaRPr lang="zh-CN" altLang="en-US" sz="4400"/>
            </a:p>
          </p:txBody>
        </p:sp>
        <p:sp>
          <p:nvSpPr>
            <p:cNvPr id="484" name="任意多边形: 形状 5105">
              <a:extLst>
                <a:ext uri="{FF2B5EF4-FFF2-40B4-BE49-F238E27FC236}">
                  <a16:creationId xmlns:a16="http://schemas.microsoft.com/office/drawing/2014/main" id="{0BC69645-3340-9086-8D67-7CCDC2B9B902}"/>
                </a:ext>
              </a:extLst>
            </p:cNvPr>
            <p:cNvSpPr/>
            <p:nvPr/>
          </p:nvSpPr>
          <p:spPr>
            <a:xfrm>
              <a:off x="2407831" y="3795028"/>
              <a:ext cx="49802" cy="89069"/>
            </a:xfrm>
            <a:custGeom>
              <a:avLst/>
              <a:gdLst>
                <a:gd name="connsiteX0" fmla="*/ 49802 w 49802"/>
                <a:gd name="connsiteY0" fmla="*/ 89070 h 89069"/>
                <a:gd name="connsiteX1" fmla="*/ 0 w 49802"/>
                <a:gd name="connsiteY1" fmla="*/ 0 h 89069"/>
              </a:gdLst>
              <a:ahLst/>
              <a:cxnLst>
                <a:cxn ang="0">
                  <a:pos x="connsiteX0" y="connsiteY0"/>
                </a:cxn>
                <a:cxn ang="0">
                  <a:pos x="connsiteX1" y="connsiteY1"/>
                </a:cxn>
              </a:cxnLst>
              <a:rect l="l" t="t" r="r" b="b"/>
              <a:pathLst>
                <a:path w="49802" h="89069">
                  <a:moveTo>
                    <a:pt x="49802" y="89070"/>
                  </a:moveTo>
                  <a:lnTo>
                    <a:pt x="0" y="0"/>
                  </a:lnTo>
                </a:path>
              </a:pathLst>
            </a:custGeom>
            <a:ln w="9573" cap="flat">
              <a:solidFill>
                <a:srgbClr val="C8C8C9"/>
              </a:solidFill>
              <a:prstDash val="solid"/>
              <a:miter/>
            </a:ln>
          </p:spPr>
          <p:txBody>
            <a:bodyPr rtlCol="0" anchor="ctr"/>
            <a:lstStyle/>
            <a:p>
              <a:endParaRPr lang="zh-CN" altLang="en-US" sz="4400"/>
            </a:p>
          </p:txBody>
        </p:sp>
        <p:sp>
          <p:nvSpPr>
            <p:cNvPr id="485" name="任意多边形: 形状 5106">
              <a:extLst>
                <a:ext uri="{FF2B5EF4-FFF2-40B4-BE49-F238E27FC236}">
                  <a16:creationId xmlns:a16="http://schemas.microsoft.com/office/drawing/2014/main" id="{A58A5155-CE60-066E-F010-EA29268692A2}"/>
                </a:ext>
              </a:extLst>
            </p:cNvPr>
            <p:cNvSpPr/>
            <p:nvPr/>
          </p:nvSpPr>
          <p:spPr>
            <a:xfrm>
              <a:off x="2407831" y="3786408"/>
              <a:ext cx="134083" cy="8619"/>
            </a:xfrm>
            <a:custGeom>
              <a:avLst/>
              <a:gdLst>
                <a:gd name="connsiteX0" fmla="*/ 0 w 134083"/>
                <a:gd name="connsiteY0" fmla="*/ 8620 h 8619"/>
                <a:gd name="connsiteX1" fmla="*/ 134083 w 134083"/>
                <a:gd name="connsiteY1" fmla="*/ 0 h 8619"/>
              </a:gdLst>
              <a:ahLst/>
              <a:cxnLst>
                <a:cxn ang="0">
                  <a:pos x="connsiteX0" y="connsiteY0"/>
                </a:cxn>
                <a:cxn ang="0">
                  <a:pos x="connsiteX1" y="connsiteY1"/>
                </a:cxn>
              </a:cxnLst>
              <a:rect l="l" t="t" r="r" b="b"/>
              <a:pathLst>
                <a:path w="134083" h="8619">
                  <a:moveTo>
                    <a:pt x="0" y="8620"/>
                  </a:moveTo>
                  <a:lnTo>
                    <a:pt x="134083" y="0"/>
                  </a:lnTo>
                </a:path>
              </a:pathLst>
            </a:custGeom>
            <a:ln w="9573" cap="flat">
              <a:solidFill>
                <a:srgbClr val="C8C8C9"/>
              </a:solidFill>
              <a:prstDash val="solid"/>
              <a:miter/>
            </a:ln>
          </p:spPr>
          <p:txBody>
            <a:bodyPr rtlCol="0" anchor="ctr"/>
            <a:lstStyle/>
            <a:p>
              <a:endParaRPr lang="zh-CN" altLang="en-US" sz="4400"/>
            </a:p>
          </p:txBody>
        </p:sp>
        <p:sp>
          <p:nvSpPr>
            <p:cNvPr id="486" name="任意多边形: 形状 5107">
              <a:extLst>
                <a:ext uri="{FF2B5EF4-FFF2-40B4-BE49-F238E27FC236}">
                  <a16:creationId xmlns:a16="http://schemas.microsoft.com/office/drawing/2014/main" id="{DF884274-2613-7AA7-0264-92306BCA8AF2}"/>
                </a:ext>
              </a:extLst>
            </p:cNvPr>
            <p:cNvSpPr/>
            <p:nvPr/>
          </p:nvSpPr>
          <p:spPr>
            <a:xfrm>
              <a:off x="2457633" y="3786408"/>
              <a:ext cx="84280" cy="97689"/>
            </a:xfrm>
            <a:custGeom>
              <a:avLst/>
              <a:gdLst>
                <a:gd name="connsiteX0" fmla="*/ 84281 w 84280"/>
                <a:gd name="connsiteY0" fmla="*/ 0 h 97689"/>
                <a:gd name="connsiteX1" fmla="*/ 0 w 84280"/>
                <a:gd name="connsiteY1" fmla="*/ 97689 h 97689"/>
              </a:gdLst>
              <a:ahLst/>
              <a:cxnLst>
                <a:cxn ang="0">
                  <a:pos x="connsiteX0" y="connsiteY0"/>
                </a:cxn>
                <a:cxn ang="0">
                  <a:pos x="connsiteX1" y="connsiteY1"/>
                </a:cxn>
              </a:cxnLst>
              <a:rect l="l" t="t" r="r" b="b"/>
              <a:pathLst>
                <a:path w="84280" h="97689">
                  <a:moveTo>
                    <a:pt x="84281" y="0"/>
                  </a:moveTo>
                  <a:lnTo>
                    <a:pt x="0" y="97689"/>
                  </a:lnTo>
                </a:path>
              </a:pathLst>
            </a:custGeom>
            <a:ln w="9573" cap="flat">
              <a:solidFill>
                <a:srgbClr val="C8C8C9"/>
              </a:solidFill>
              <a:prstDash val="solid"/>
              <a:miter/>
            </a:ln>
          </p:spPr>
          <p:txBody>
            <a:bodyPr rtlCol="0" anchor="ctr"/>
            <a:lstStyle/>
            <a:p>
              <a:endParaRPr lang="zh-CN" altLang="en-US" sz="4400"/>
            </a:p>
          </p:txBody>
        </p:sp>
        <p:sp>
          <p:nvSpPr>
            <p:cNvPr id="487" name="任意多边形: 形状 5108">
              <a:extLst>
                <a:ext uri="{FF2B5EF4-FFF2-40B4-BE49-F238E27FC236}">
                  <a16:creationId xmlns:a16="http://schemas.microsoft.com/office/drawing/2014/main" id="{D3D53434-94C8-8A72-2D09-F21292AE5616}"/>
                </a:ext>
              </a:extLst>
            </p:cNvPr>
            <p:cNvSpPr/>
            <p:nvPr/>
          </p:nvSpPr>
          <p:spPr>
            <a:xfrm>
              <a:off x="2703772" y="4119701"/>
              <a:ext cx="10535" cy="26816"/>
            </a:xfrm>
            <a:custGeom>
              <a:avLst/>
              <a:gdLst>
                <a:gd name="connsiteX0" fmla="*/ 10535 w 10535"/>
                <a:gd name="connsiteY0" fmla="*/ 0 h 26816"/>
                <a:gd name="connsiteX1" fmla="*/ 0 w 10535"/>
                <a:gd name="connsiteY1" fmla="*/ 26817 h 26816"/>
              </a:gdLst>
              <a:ahLst/>
              <a:cxnLst>
                <a:cxn ang="0">
                  <a:pos x="connsiteX0" y="connsiteY0"/>
                </a:cxn>
                <a:cxn ang="0">
                  <a:pos x="connsiteX1" y="connsiteY1"/>
                </a:cxn>
              </a:cxnLst>
              <a:rect l="l" t="t" r="r" b="b"/>
              <a:pathLst>
                <a:path w="10535" h="26816">
                  <a:moveTo>
                    <a:pt x="10535"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488" name="任意多边形: 形状 5109">
              <a:extLst>
                <a:ext uri="{FF2B5EF4-FFF2-40B4-BE49-F238E27FC236}">
                  <a16:creationId xmlns:a16="http://schemas.microsoft.com/office/drawing/2014/main" id="{C417CBD6-DC36-7ABE-1BE6-28743E1370D1}"/>
                </a:ext>
              </a:extLst>
            </p:cNvPr>
            <p:cNvSpPr/>
            <p:nvPr/>
          </p:nvSpPr>
          <p:spPr>
            <a:xfrm>
              <a:off x="2614702" y="4091926"/>
              <a:ext cx="89069" cy="54591"/>
            </a:xfrm>
            <a:custGeom>
              <a:avLst/>
              <a:gdLst>
                <a:gd name="connsiteX0" fmla="*/ 89070 w 89069"/>
                <a:gd name="connsiteY0" fmla="*/ 54591 h 54591"/>
                <a:gd name="connsiteX1" fmla="*/ 0 w 89069"/>
                <a:gd name="connsiteY1" fmla="*/ 0 h 54591"/>
              </a:gdLst>
              <a:ahLst/>
              <a:cxnLst>
                <a:cxn ang="0">
                  <a:pos x="connsiteX0" y="connsiteY0"/>
                </a:cxn>
                <a:cxn ang="0">
                  <a:pos x="connsiteX1" y="connsiteY1"/>
                </a:cxn>
              </a:cxnLst>
              <a:rect l="l" t="t" r="r" b="b"/>
              <a:pathLst>
                <a:path w="89069" h="54591">
                  <a:moveTo>
                    <a:pt x="89070" y="54591"/>
                  </a:moveTo>
                  <a:lnTo>
                    <a:pt x="0" y="0"/>
                  </a:lnTo>
                </a:path>
              </a:pathLst>
            </a:custGeom>
            <a:ln w="9573" cap="flat">
              <a:solidFill>
                <a:srgbClr val="C8C8C9"/>
              </a:solidFill>
              <a:prstDash val="solid"/>
              <a:miter/>
            </a:ln>
          </p:spPr>
          <p:txBody>
            <a:bodyPr rtlCol="0" anchor="ctr"/>
            <a:lstStyle/>
            <a:p>
              <a:endParaRPr lang="zh-CN" altLang="en-US" sz="4400"/>
            </a:p>
          </p:txBody>
        </p:sp>
        <p:sp>
          <p:nvSpPr>
            <p:cNvPr id="489" name="任意多边形: 形状 5110">
              <a:extLst>
                <a:ext uri="{FF2B5EF4-FFF2-40B4-BE49-F238E27FC236}">
                  <a16:creationId xmlns:a16="http://schemas.microsoft.com/office/drawing/2014/main" id="{2977AC95-306C-2321-DC2E-F004113C8989}"/>
                </a:ext>
              </a:extLst>
            </p:cNvPr>
            <p:cNvSpPr/>
            <p:nvPr/>
          </p:nvSpPr>
          <p:spPr>
            <a:xfrm>
              <a:off x="2614702" y="4091926"/>
              <a:ext cx="99604" cy="27774"/>
            </a:xfrm>
            <a:custGeom>
              <a:avLst/>
              <a:gdLst>
                <a:gd name="connsiteX0" fmla="*/ 0 w 99604"/>
                <a:gd name="connsiteY0" fmla="*/ 0 h 27774"/>
                <a:gd name="connsiteX1" fmla="*/ 99605 w 99604"/>
                <a:gd name="connsiteY1" fmla="*/ 27775 h 27774"/>
              </a:gdLst>
              <a:ahLst/>
              <a:cxnLst>
                <a:cxn ang="0">
                  <a:pos x="connsiteX0" y="connsiteY0"/>
                </a:cxn>
                <a:cxn ang="0">
                  <a:pos x="connsiteX1" y="connsiteY1"/>
                </a:cxn>
              </a:cxnLst>
              <a:rect l="l" t="t" r="r" b="b"/>
              <a:pathLst>
                <a:path w="99604" h="27774">
                  <a:moveTo>
                    <a:pt x="0" y="0"/>
                  </a:moveTo>
                  <a:lnTo>
                    <a:pt x="99605" y="27775"/>
                  </a:lnTo>
                </a:path>
              </a:pathLst>
            </a:custGeom>
            <a:ln w="9573" cap="flat">
              <a:solidFill>
                <a:srgbClr val="C8C8C9"/>
              </a:solidFill>
              <a:prstDash val="solid"/>
              <a:miter/>
            </a:ln>
          </p:spPr>
          <p:txBody>
            <a:bodyPr rtlCol="0" anchor="ctr"/>
            <a:lstStyle/>
            <a:p>
              <a:endParaRPr lang="zh-CN" altLang="en-US" sz="4400"/>
            </a:p>
          </p:txBody>
        </p:sp>
        <p:sp>
          <p:nvSpPr>
            <p:cNvPr id="490" name="任意多边形: 形状 5111">
              <a:extLst>
                <a:ext uri="{FF2B5EF4-FFF2-40B4-BE49-F238E27FC236}">
                  <a16:creationId xmlns:a16="http://schemas.microsoft.com/office/drawing/2014/main" id="{BC84ADCF-202C-5962-2D50-849B416E1CF8}"/>
                </a:ext>
              </a:extLst>
            </p:cNvPr>
            <p:cNvSpPr/>
            <p:nvPr/>
          </p:nvSpPr>
          <p:spPr>
            <a:xfrm>
              <a:off x="2557238" y="3883139"/>
              <a:ext cx="93858" cy="1915"/>
            </a:xfrm>
            <a:custGeom>
              <a:avLst/>
              <a:gdLst>
                <a:gd name="connsiteX0" fmla="*/ 93858 w 93858"/>
                <a:gd name="connsiteY0" fmla="*/ 0 h 1915"/>
                <a:gd name="connsiteX1" fmla="*/ 0 w 93858"/>
                <a:gd name="connsiteY1" fmla="*/ 1915 h 1915"/>
              </a:gdLst>
              <a:ahLst/>
              <a:cxnLst>
                <a:cxn ang="0">
                  <a:pos x="connsiteX0" y="connsiteY0"/>
                </a:cxn>
                <a:cxn ang="0">
                  <a:pos x="connsiteX1" y="connsiteY1"/>
                </a:cxn>
              </a:cxnLst>
              <a:rect l="l" t="t" r="r" b="b"/>
              <a:pathLst>
                <a:path w="93858" h="1915">
                  <a:moveTo>
                    <a:pt x="93858"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491" name="任意多边形: 形状 5112">
              <a:extLst>
                <a:ext uri="{FF2B5EF4-FFF2-40B4-BE49-F238E27FC236}">
                  <a16:creationId xmlns:a16="http://schemas.microsoft.com/office/drawing/2014/main" id="{8FB66CD9-61C4-8197-7959-FBA3C7A90B17}"/>
                </a:ext>
              </a:extLst>
            </p:cNvPr>
            <p:cNvSpPr/>
            <p:nvPr/>
          </p:nvSpPr>
          <p:spPr>
            <a:xfrm>
              <a:off x="2557238" y="3791197"/>
              <a:ext cx="85238" cy="93858"/>
            </a:xfrm>
            <a:custGeom>
              <a:avLst/>
              <a:gdLst>
                <a:gd name="connsiteX0" fmla="*/ 0 w 85238"/>
                <a:gd name="connsiteY0" fmla="*/ 93858 h 93858"/>
                <a:gd name="connsiteX1" fmla="*/ 85239 w 85238"/>
                <a:gd name="connsiteY1" fmla="*/ 0 h 93858"/>
              </a:gdLst>
              <a:ahLst/>
              <a:cxnLst>
                <a:cxn ang="0">
                  <a:pos x="connsiteX0" y="connsiteY0"/>
                </a:cxn>
                <a:cxn ang="0">
                  <a:pos x="connsiteX1" y="connsiteY1"/>
                </a:cxn>
              </a:cxnLst>
              <a:rect l="l" t="t" r="r" b="b"/>
              <a:pathLst>
                <a:path w="85238" h="93858">
                  <a:moveTo>
                    <a:pt x="0" y="93858"/>
                  </a:moveTo>
                  <a:lnTo>
                    <a:pt x="85239" y="0"/>
                  </a:lnTo>
                </a:path>
              </a:pathLst>
            </a:custGeom>
            <a:ln w="9573" cap="flat">
              <a:solidFill>
                <a:srgbClr val="C8C8C9"/>
              </a:solidFill>
              <a:prstDash val="solid"/>
              <a:miter/>
            </a:ln>
          </p:spPr>
          <p:txBody>
            <a:bodyPr rtlCol="0" anchor="ctr"/>
            <a:lstStyle/>
            <a:p>
              <a:endParaRPr lang="zh-CN" altLang="en-US" sz="4400"/>
            </a:p>
          </p:txBody>
        </p:sp>
        <p:sp>
          <p:nvSpPr>
            <p:cNvPr id="492" name="任意多边形: 形状 5113">
              <a:extLst>
                <a:ext uri="{FF2B5EF4-FFF2-40B4-BE49-F238E27FC236}">
                  <a16:creationId xmlns:a16="http://schemas.microsoft.com/office/drawing/2014/main" id="{E14951D3-EF19-3B58-FF53-7BF87FA90A76}"/>
                </a:ext>
              </a:extLst>
            </p:cNvPr>
            <p:cNvSpPr/>
            <p:nvPr/>
          </p:nvSpPr>
          <p:spPr>
            <a:xfrm>
              <a:off x="2642476" y="3791197"/>
              <a:ext cx="8619" cy="91942"/>
            </a:xfrm>
            <a:custGeom>
              <a:avLst/>
              <a:gdLst>
                <a:gd name="connsiteX0" fmla="*/ 0 w 8619"/>
                <a:gd name="connsiteY0" fmla="*/ 0 h 91942"/>
                <a:gd name="connsiteX1" fmla="*/ 8620 w 8619"/>
                <a:gd name="connsiteY1" fmla="*/ 91943 h 91942"/>
              </a:gdLst>
              <a:ahLst/>
              <a:cxnLst>
                <a:cxn ang="0">
                  <a:pos x="connsiteX0" y="connsiteY0"/>
                </a:cxn>
                <a:cxn ang="0">
                  <a:pos x="connsiteX1" y="connsiteY1"/>
                </a:cxn>
              </a:cxnLst>
              <a:rect l="l" t="t" r="r" b="b"/>
              <a:pathLst>
                <a:path w="8619" h="91942">
                  <a:moveTo>
                    <a:pt x="0" y="0"/>
                  </a:moveTo>
                  <a:lnTo>
                    <a:pt x="8620" y="91943"/>
                  </a:lnTo>
                </a:path>
              </a:pathLst>
            </a:custGeom>
            <a:ln w="9573" cap="flat">
              <a:solidFill>
                <a:srgbClr val="C8C8C9"/>
              </a:solidFill>
              <a:prstDash val="solid"/>
              <a:miter/>
            </a:ln>
          </p:spPr>
          <p:txBody>
            <a:bodyPr rtlCol="0" anchor="ctr"/>
            <a:lstStyle/>
            <a:p>
              <a:endParaRPr lang="zh-CN" altLang="en-US" sz="4400"/>
            </a:p>
          </p:txBody>
        </p:sp>
        <p:sp>
          <p:nvSpPr>
            <p:cNvPr id="493" name="任意多边形: 形状 5114">
              <a:extLst>
                <a:ext uri="{FF2B5EF4-FFF2-40B4-BE49-F238E27FC236}">
                  <a16:creationId xmlns:a16="http://schemas.microsoft.com/office/drawing/2014/main" id="{F470A697-A2BA-7409-9E91-096E1D43937B}"/>
                </a:ext>
              </a:extLst>
            </p:cNvPr>
            <p:cNvSpPr/>
            <p:nvPr/>
          </p:nvSpPr>
          <p:spPr>
            <a:xfrm>
              <a:off x="2557238" y="3883139"/>
              <a:ext cx="93858" cy="1915"/>
            </a:xfrm>
            <a:custGeom>
              <a:avLst/>
              <a:gdLst>
                <a:gd name="connsiteX0" fmla="*/ 0 w 93858"/>
                <a:gd name="connsiteY0" fmla="*/ 1915 h 1915"/>
                <a:gd name="connsiteX1" fmla="*/ 93858 w 93858"/>
                <a:gd name="connsiteY1" fmla="*/ 0 h 1915"/>
              </a:gdLst>
              <a:ahLst/>
              <a:cxnLst>
                <a:cxn ang="0">
                  <a:pos x="connsiteX0" y="connsiteY0"/>
                </a:cxn>
                <a:cxn ang="0">
                  <a:pos x="connsiteX1" y="connsiteY1"/>
                </a:cxn>
              </a:cxnLst>
              <a:rect l="l" t="t" r="r" b="b"/>
              <a:pathLst>
                <a:path w="93858" h="1915">
                  <a:moveTo>
                    <a:pt x="0" y="1915"/>
                  </a:moveTo>
                  <a:lnTo>
                    <a:pt x="93858" y="0"/>
                  </a:lnTo>
                </a:path>
              </a:pathLst>
            </a:custGeom>
            <a:ln w="9573" cap="flat">
              <a:solidFill>
                <a:srgbClr val="C8C8C9"/>
              </a:solidFill>
              <a:prstDash val="solid"/>
              <a:miter/>
            </a:ln>
          </p:spPr>
          <p:txBody>
            <a:bodyPr rtlCol="0" anchor="ctr"/>
            <a:lstStyle/>
            <a:p>
              <a:endParaRPr lang="zh-CN" altLang="en-US" sz="4400"/>
            </a:p>
          </p:txBody>
        </p:sp>
        <p:sp>
          <p:nvSpPr>
            <p:cNvPr id="494" name="任意多边形: 形状 5115">
              <a:extLst>
                <a:ext uri="{FF2B5EF4-FFF2-40B4-BE49-F238E27FC236}">
                  <a16:creationId xmlns:a16="http://schemas.microsoft.com/office/drawing/2014/main" id="{AC23092B-B49A-9E3B-5958-742DC6C3EF03}"/>
                </a:ext>
              </a:extLst>
            </p:cNvPr>
            <p:cNvSpPr/>
            <p:nvPr/>
          </p:nvSpPr>
          <p:spPr>
            <a:xfrm>
              <a:off x="2581181" y="3883139"/>
              <a:ext cx="69914" cy="104393"/>
            </a:xfrm>
            <a:custGeom>
              <a:avLst/>
              <a:gdLst>
                <a:gd name="connsiteX0" fmla="*/ 69915 w 69914"/>
                <a:gd name="connsiteY0" fmla="*/ 0 h 104393"/>
                <a:gd name="connsiteX1" fmla="*/ 0 w 69914"/>
                <a:gd name="connsiteY1" fmla="*/ 104393 h 104393"/>
              </a:gdLst>
              <a:ahLst/>
              <a:cxnLst>
                <a:cxn ang="0">
                  <a:pos x="connsiteX0" y="connsiteY0"/>
                </a:cxn>
                <a:cxn ang="0">
                  <a:pos x="connsiteX1" y="connsiteY1"/>
                </a:cxn>
              </a:cxnLst>
              <a:rect l="l" t="t" r="r" b="b"/>
              <a:pathLst>
                <a:path w="69914" h="104393">
                  <a:moveTo>
                    <a:pt x="69915" y="0"/>
                  </a:moveTo>
                  <a:lnTo>
                    <a:pt x="0" y="104393"/>
                  </a:lnTo>
                </a:path>
              </a:pathLst>
            </a:custGeom>
            <a:ln w="9573" cap="flat">
              <a:solidFill>
                <a:srgbClr val="C8C8C9"/>
              </a:solidFill>
              <a:prstDash val="solid"/>
              <a:miter/>
            </a:ln>
          </p:spPr>
          <p:txBody>
            <a:bodyPr rtlCol="0" anchor="ctr"/>
            <a:lstStyle/>
            <a:p>
              <a:endParaRPr lang="zh-CN" altLang="en-US" sz="4400"/>
            </a:p>
          </p:txBody>
        </p:sp>
        <p:sp>
          <p:nvSpPr>
            <p:cNvPr id="495" name="任意多边形: 形状 5116">
              <a:extLst>
                <a:ext uri="{FF2B5EF4-FFF2-40B4-BE49-F238E27FC236}">
                  <a16:creationId xmlns:a16="http://schemas.microsoft.com/office/drawing/2014/main" id="{53DE96C7-AEF6-D06B-2317-E01A15248710}"/>
                </a:ext>
              </a:extLst>
            </p:cNvPr>
            <p:cNvSpPr/>
            <p:nvPr/>
          </p:nvSpPr>
          <p:spPr>
            <a:xfrm>
              <a:off x="2557238" y="3885055"/>
              <a:ext cx="23943" cy="102477"/>
            </a:xfrm>
            <a:custGeom>
              <a:avLst/>
              <a:gdLst>
                <a:gd name="connsiteX0" fmla="*/ 23943 w 23943"/>
                <a:gd name="connsiteY0" fmla="*/ 102478 h 102477"/>
                <a:gd name="connsiteX1" fmla="*/ 0 w 23943"/>
                <a:gd name="connsiteY1" fmla="*/ 0 h 102477"/>
              </a:gdLst>
              <a:ahLst/>
              <a:cxnLst>
                <a:cxn ang="0">
                  <a:pos x="connsiteX0" y="connsiteY0"/>
                </a:cxn>
                <a:cxn ang="0">
                  <a:pos x="connsiteX1" y="connsiteY1"/>
                </a:cxn>
              </a:cxnLst>
              <a:rect l="l" t="t" r="r" b="b"/>
              <a:pathLst>
                <a:path w="23943" h="102477">
                  <a:moveTo>
                    <a:pt x="23943" y="102478"/>
                  </a:moveTo>
                  <a:lnTo>
                    <a:pt x="0" y="0"/>
                  </a:lnTo>
                </a:path>
              </a:pathLst>
            </a:custGeom>
            <a:ln w="9573" cap="flat">
              <a:solidFill>
                <a:srgbClr val="C8C8C9"/>
              </a:solidFill>
              <a:prstDash val="solid"/>
              <a:miter/>
            </a:ln>
          </p:spPr>
          <p:txBody>
            <a:bodyPr rtlCol="0" anchor="ctr"/>
            <a:lstStyle/>
            <a:p>
              <a:endParaRPr lang="zh-CN" altLang="en-US" sz="4400"/>
            </a:p>
          </p:txBody>
        </p:sp>
        <p:sp>
          <p:nvSpPr>
            <p:cNvPr id="496" name="任意多边形: 形状 5117">
              <a:extLst>
                <a:ext uri="{FF2B5EF4-FFF2-40B4-BE49-F238E27FC236}">
                  <a16:creationId xmlns:a16="http://schemas.microsoft.com/office/drawing/2014/main" id="{363A3FF9-8BAB-BE48-BCDD-3513EDA6A910}"/>
                </a:ext>
              </a:extLst>
            </p:cNvPr>
            <p:cNvSpPr/>
            <p:nvPr/>
          </p:nvSpPr>
          <p:spPr>
            <a:xfrm>
              <a:off x="2804334" y="4119701"/>
              <a:ext cx="43098" cy="47886"/>
            </a:xfrm>
            <a:custGeom>
              <a:avLst/>
              <a:gdLst>
                <a:gd name="connsiteX0" fmla="*/ 43098 w 43098"/>
                <a:gd name="connsiteY0" fmla="*/ 47887 h 47886"/>
                <a:gd name="connsiteX1" fmla="*/ 0 w 43098"/>
                <a:gd name="connsiteY1" fmla="*/ 0 h 47886"/>
              </a:gdLst>
              <a:ahLst/>
              <a:cxnLst>
                <a:cxn ang="0">
                  <a:pos x="connsiteX0" y="connsiteY0"/>
                </a:cxn>
                <a:cxn ang="0">
                  <a:pos x="connsiteX1" y="connsiteY1"/>
                </a:cxn>
              </a:cxnLst>
              <a:rect l="l" t="t" r="r" b="b"/>
              <a:pathLst>
                <a:path w="43098" h="47886">
                  <a:moveTo>
                    <a:pt x="43098"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497" name="任意多边形: 形状 5118">
              <a:extLst>
                <a:ext uri="{FF2B5EF4-FFF2-40B4-BE49-F238E27FC236}">
                  <a16:creationId xmlns:a16="http://schemas.microsoft.com/office/drawing/2014/main" id="{C312D895-0CDC-D85F-B094-8891C9D748A7}"/>
                </a:ext>
              </a:extLst>
            </p:cNvPr>
            <p:cNvSpPr/>
            <p:nvPr/>
          </p:nvSpPr>
          <p:spPr>
            <a:xfrm>
              <a:off x="2804334" y="4119701"/>
              <a:ext cx="43098" cy="16281"/>
            </a:xfrm>
            <a:custGeom>
              <a:avLst/>
              <a:gdLst>
                <a:gd name="connsiteX0" fmla="*/ 0 w 43098"/>
                <a:gd name="connsiteY0" fmla="*/ 0 h 16281"/>
                <a:gd name="connsiteX1" fmla="*/ 43098 w 43098"/>
                <a:gd name="connsiteY1" fmla="*/ 16281 h 16281"/>
              </a:gdLst>
              <a:ahLst/>
              <a:cxnLst>
                <a:cxn ang="0">
                  <a:pos x="connsiteX0" y="connsiteY0"/>
                </a:cxn>
                <a:cxn ang="0">
                  <a:pos x="connsiteX1" y="connsiteY1"/>
                </a:cxn>
              </a:cxnLst>
              <a:rect l="l" t="t" r="r" b="b"/>
              <a:pathLst>
                <a:path w="43098" h="16281">
                  <a:moveTo>
                    <a:pt x="0" y="0"/>
                  </a:moveTo>
                  <a:lnTo>
                    <a:pt x="43098" y="16281"/>
                  </a:lnTo>
                </a:path>
              </a:pathLst>
            </a:custGeom>
            <a:ln w="9573" cap="flat">
              <a:solidFill>
                <a:srgbClr val="C8C8C9"/>
              </a:solidFill>
              <a:prstDash val="solid"/>
              <a:miter/>
            </a:ln>
          </p:spPr>
          <p:txBody>
            <a:bodyPr rtlCol="0" anchor="ctr"/>
            <a:lstStyle/>
            <a:p>
              <a:endParaRPr lang="zh-CN" altLang="en-US" sz="4400"/>
            </a:p>
          </p:txBody>
        </p:sp>
        <p:sp>
          <p:nvSpPr>
            <p:cNvPr id="498" name="任意多边形: 形状 5119">
              <a:extLst>
                <a:ext uri="{FF2B5EF4-FFF2-40B4-BE49-F238E27FC236}">
                  <a16:creationId xmlns:a16="http://schemas.microsoft.com/office/drawing/2014/main" id="{7112BC23-8EA5-8950-38B6-B62F96D25473}"/>
                </a:ext>
              </a:extLst>
            </p:cNvPr>
            <p:cNvSpPr/>
            <p:nvPr/>
          </p:nvSpPr>
          <p:spPr>
            <a:xfrm>
              <a:off x="2847432" y="4135982"/>
              <a:ext cx="9577" cy="31605"/>
            </a:xfrm>
            <a:custGeom>
              <a:avLst/>
              <a:gdLst>
                <a:gd name="connsiteX0" fmla="*/ 0 w 9577"/>
                <a:gd name="connsiteY0" fmla="*/ 0 h 31605"/>
                <a:gd name="connsiteX1" fmla="*/ 0 w 9577"/>
                <a:gd name="connsiteY1" fmla="*/ 31605 h 31605"/>
              </a:gdLst>
              <a:ahLst/>
              <a:cxnLst>
                <a:cxn ang="0">
                  <a:pos x="connsiteX0" y="connsiteY0"/>
                </a:cxn>
                <a:cxn ang="0">
                  <a:pos x="connsiteX1" y="connsiteY1"/>
                </a:cxn>
              </a:cxnLst>
              <a:rect l="l" t="t" r="r" b="b"/>
              <a:pathLst>
                <a:path w="9577" h="31605">
                  <a:moveTo>
                    <a:pt x="0"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499" name="任意多边形: 形状 5120">
              <a:extLst>
                <a:ext uri="{FF2B5EF4-FFF2-40B4-BE49-F238E27FC236}">
                  <a16:creationId xmlns:a16="http://schemas.microsoft.com/office/drawing/2014/main" id="{DB6A0890-2823-80A1-0C92-ACC50BC80D4E}"/>
                </a:ext>
              </a:extLst>
            </p:cNvPr>
            <p:cNvSpPr/>
            <p:nvPr/>
          </p:nvSpPr>
          <p:spPr>
            <a:xfrm>
              <a:off x="2804334" y="4119701"/>
              <a:ext cx="43098" cy="47886"/>
            </a:xfrm>
            <a:custGeom>
              <a:avLst/>
              <a:gdLst>
                <a:gd name="connsiteX0" fmla="*/ 0 w 43098"/>
                <a:gd name="connsiteY0" fmla="*/ 0 h 47886"/>
                <a:gd name="connsiteX1" fmla="*/ 43098 w 43098"/>
                <a:gd name="connsiteY1" fmla="*/ 47887 h 47886"/>
              </a:gdLst>
              <a:ahLst/>
              <a:cxnLst>
                <a:cxn ang="0">
                  <a:pos x="connsiteX0" y="connsiteY0"/>
                </a:cxn>
                <a:cxn ang="0">
                  <a:pos x="connsiteX1" y="connsiteY1"/>
                </a:cxn>
              </a:cxnLst>
              <a:rect l="l" t="t" r="r" b="b"/>
              <a:pathLst>
                <a:path w="43098" h="47886">
                  <a:moveTo>
                    <a:pt x="0" y="0"/>
                  </a:moveTo>
                  <a:lnTo>
                    <a:pt x="43098" y="47887"/>
                  </a:lnTo>
                </a:path>
              </a:pathLst>
            </a:custGeom>
            <a:ln w="9573" cap="flat">
              <a:solidFill>
                <a:srgbClr val="C8C8C9"/>
              </a:solidFill>
              <a:prstDash val="solid"/>
              <a:miter/>
            </a:ln>
          </p:spPr>
          <p:txBody>
            <a:bodyPr rtlCol="0" anchor="ctr"/>
            <a:lstStyle/>
            <a:p>
              <a:endParaRPr lang="zh-CN" altLang="en-US" sz="4400"/>
            </a:p>
          </p:txBody>
        </p:sp>
        <p:sp>
          <p:nvSpPr>
            <p:cNvPr id="500" name="任意多边形: 形状 5121">
              <a:extLst>
                <a:ext uri="{FF2B5EF4-FFF2-40B4-BE49-F238E27FC236}">
                  <a16:creationId xmlns:a16="http://schemas.microsoft.com/office/drawing/2014/main" id="{B982CBAD-0833-EC4C-B841-0F7EFD21239C}"/>
                </a:ext>
              </a:extLst>
            </p:cNvPr>
            <p:cNvSpPr/>
            <p:nvPr/>
          </p:nvSpPr>
          <p:spPr>
            <a:xfrm>
              <a:off x="2842644" y="4167587"/>
              <a:ext cx="4788" cy="25858"/>
            </a:xfrm>
            <a:custGeom>
              <a:avLst/>
              <a:gdLst>
                <a:gd name="connsiteX0" fmla="*/ 4789 w 4788"/>
                <a:gd name="connsiteY0" fmla="*/ 0 h 25858"/>
                <a:gd name="connsiteX1" fmla="*/ 0 w 4788"/>
                <a:gd name="connsiteY1" fmla="*/ 25859 h 25858"/>
              </a:gdLst>
              <a:ahLst/>
              <a:cxnLst>
                <a:cxn ang="0">
                  <a:pos x="connsiteX0" y="connsiteY0"/>
                </a:cxn>
                <a:cxn ang="0">
                  <a:pos x="connsiteX1" y="connsiteY1"/>
                </a:cxn>
              </a:cxnLst>
              <a:rect l="l" t="t" r="r" b="b"/>
              <a:pathLst>
                <a:path w="4788" h="25858">
                  <a:moveTo>
                    <a:pt x="4789"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501" name="任意多边形: 形状 5122">
              <a:extLst>
                <a:ext uri="{FF2B5EF4-FFF2-40B4-BE49-F238E27FC236}">
                  <a16:creationId xmlns:a16="http://schemas.microsoft.com/office/drawing/2014/main" id="{C5805761-FC91-0C4C-CA63-7BF20DA4CBE0}"/>
                </a:ext>
              </a:extLst>
            </p:cNvPr>
            <p:cNvSpPr/>
            <p:nvPr/>
          </p:nvSpPr>
          <p:spPr>
            <a:xfrm>
              <a:off x="2804334" y="4119701"/>
              <a:ext cx="38309" cy="73745"/>
            </a:xfrm>
            <a:custGeom>
              <a:avLst/>
              <a:gdLst>
                <a:gd name="connsiteX0" fmla="*/ 38310 w 38309"/>
                <a:gd name="connsiteY0" fmla="*/ 73746 h 73745"/>
                <a:gd name="connsiteX1" fmla="*/ 0 w 38309"/>
                <a:gd name="connsiteY1" fmla="*/ 0 h 73745"/>
              </a:gdLst>
              <a:ahLst/>
              <a:cxnLst>
                <a:cxn ang="0">
                  <a:pos x="connsiteX0" y="connsiteY0"/>
                </a:cxn>
                <a:cxn ang="0">
                  <a:pos x="connsiteX1" y="connsiteY1"/>
                </a:cxn>
              </a:cxnLst>
              <a:rect l="l" t="t" r="r" b="b"/>
              <a:pathLst>
                <a:path w="38309" h="73745">
                  <a:moveTo>
                    <a:pt x="38310"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502" name="任意多边形: 形状 5123">
              <a:extLst>
                <a:ext uri="{FF2B5EF4-FFF2-40B4-BE49-F238E27FC236}">
                  <a16:creationId xmlns:a16="http://schemas.microsoft.com/office/drawing/2014/main" id="{F1094C90-B2B1-D548-BCD9-41318DCF4073}"/>
                </a:ext>
              </a:extLst>
            </p:cNvPr>
            <p:cNvSpPr/>
            <p:nvPr/>
          </p:nvSpPr>
          <p:spPr>
            <a:xfrm>
              <a:off x="2767940" y="4221221"/>
              <a:ext cx="62252" cy="22985"/>
            </a:xfrm>
            <a:custGeom>
              <a:avLst/>
              <a:gdLst>
                <a:gd name="connsiteX0" fmla="*/ 0 w 62252"/>
                <a:gd name="connsiteY0" fmla="*/ 0 h 22985"/>
                <a:gd name="connsiteX1" fmla="*/ 62253 w 62252"/>
                <a:gd name="connsiteY1" fmla="*/ 22986 h 22985"/>
              </a:gdLst>
              <a:ahLst/>
              <a:cxnLst>
                <a:cxn ang="0">
                  <a:pos x="connsiteX0" y="connsiteY0"/>
                </a:cxn>
                <a:cxn ang="0">
                  <a:pos x="connsiteX1" y="connsiteY1"/>
                </a:cxn>
              </a:cxnLst>
              <a:rect l="l" t="t" r="r" b="b"/>
              <a:pathLst>
                <a:path w="62252" h="22985">
                  <a:moveTo>
                    <a:pt x="0" y="0"/>
                  </a:moveTo>
                  <a:lnTo>
                    <a:pt x="62253" y="22986"/>
                  </a:lnTo>
                </a:path>
              </a:pathLst>
            </a:custGeom>
            <a:ln w="9573" cap="flat">
              <a:solidFill>
                <a:srgbClr val="C8C8C9"/>
              </a:solidFill>
              <a:prstDash val="solid"/>
              <a:miter/>
            </a:ln>
          </p:spPr>
          <p:txBody>
            <a:bodyPr rtlCol="0" anchor="ctr"/>
            <a:lstStyle/>
            <a:p>
              <a:endParaRPr lang="zh-CN" altLang="en-US" sz="4400"/>
            </a:p>
          </p:txBody>
        </p:sp>
        <p:sp>
          <p:nvSpPr>
            <p:cNvPr id="503" name="任意多边形: 形状 5124">
              <a:extLst>
                <a:ext uri="{FF2B5EF4-FFF2-40B4-BE49-F238E27FC236}">
                  <a16:creationId xmlns:a16="http://schemas.microsoft.com/office/drawing/2014/main" id="{1EEEC18E-A4B2-C45C-A2F9-C5F83E5306FC}"/>
                </a:ext>
              </a:extLst>
            </p:cNvPr>
            <p:cNvSpPr/>
            <p:nvPr/>
          </p:nvSpPr>
          <p:spPr>
            <a:xfrm>
              <a:off x="2801461" y="4244206"/>
              <a:ext cx="28732" cy="3830"/>
            </a:xfrm>
            <a:custGeom>
              <a:avLst/>
              <a:gdLst>
                <a:gd name="connsiteX0" fmla="*/ 28732 w 28732"/>
                <a:gd name="connsiteY0" fmla="*/ 0 h 3830"/>
                <a:gd name="connsiteX1" fmla="*/ 0 w 28732"/>
                <a:gd name="connsiteY1" fmla="*/ 3831 h 3830"/>
              </a:gdLst>
              <a:ahLst/>
              <a:cxnLst>
                <a:cxn ang="0">
                  <a:pos x="connsiteX0" y="connsiteY0"/>
                </a:cxn>
                <a:cxn ang="0">
                  <a:pos x="connsiteX1" y="connsiteY1"/>
                </a:cxn>
              </a:cxnLst>
              <a:rect l="l" t="t" r="r" b="b"/>
              <a:pathLst>
                <a:path w="28732" h="3830">
                  <a:moveTo>
                    <a:pt x="28732"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504" name="任意多边形: 形状 5125">
              <a:extLst>
                <a:ext uri="{FF2B5EF4-FFF2-40B4-BE49-F238E27FC236}">
                  <a16:creationId xmlns:a16="http://schemas.microsoft.com/office/drawing/2014/main" id="{460671B4-70F7-C3A4-359C-0EC32F67726C}"/>
                </a:ext>
              </a:extLst>
            </p:cNvPr>
            <p:cNvSpPr/>
            <p:nvPr/>
          </p:nvSpPr>
          <p:spPr>
            <a:xfrm>
              <a:off x="2767940" y="4221221"/>
              <a:ext cx="33520" cy="26816"/>
            </a:xfrm>
            <a:custGeom>
              <a:avLst/>
              <a:gdLst>
                <a:gd name="connsiteX0" fmla="*/ 33521 w 33520"/>
                <a:gd name="connsiteY0" fmla="*/ 26817 h 26816"/>
                <a:gd name="connsiteX1" fmla="*/ 0 w 33520"/>
                <a:gd name="connsiteY1" fmla="*/ 0 h 26816"/>
              </a:gdLst>
              <a:ahLst/>
              <a:cxnLst>
                <a:cxn ang="0">
                  <a:pos x="connsiteX0" y="connsiteY0"/>
                </a:cxn>
                <a:cxn ang="0">
                  <a:pos x="connsiteX1" y="connsiteY1"/>
                </a:cxn>
              </a:cxnLst>
              <a:rect l="l" t="t" r="r" b="b"/>
              <a:pathLst>
                <a:path w="33520" h="26816">
                  <a:moveTo>
                    <a:pt x="33521"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505" name="任意多边形: 形状 5126">
              <a:extLst>
                <a:ext uri="{FF2B5EF4-FFF2-40B4-BE49-F238E27FC236}">
                  <a16:creationId xmlns:a16="http://schemas.microsoft.com/office/drawing/2014/main" id="{D724895C-AF9A-EB84-42FB-ACB7210E6545}"/>
                </a:ext>
              </a:extLst>
            </p:cNvPr>
            <p:cNvSpPr/>
            <p:nvPr/>
          </p:nvSpPr>
          <p:spPr>
            <a:xfrm>
              <a:off x="2767940" y="4221221"/>
              <a:ext cx="62252" cy="22985"/>
            </a:xfrm>
            <a:custGeom>
              <a:avLst/>
              <a:gdLst>
                <a:gd name="connsiteX0" fmla="*/ 62253 w 62252"/>
                <a:gd name="connsiteY0" fmla="*/ 22986 h 22985"/>
                <a:gd name="connsiteX1" fmla="*/ 0 w 62252"/>
                <a:gd name="connsiteY1" fmla="*/ 0 h 22985"/>
              </a:gdLst>
              <a:ahLst/>
              <a:cxnLst>
                <a:cxn ang="0">
                  <a:pos x="connsiteX0" y="connsiteY0"/>
                </a:cxn>
                <a:cxn ang="0">
                  <a:pos x="connsiteX1" y="connsiteY1"/>
                </a:cxn>
              </a:cxnLst>
              <a:rect l="l" t="t" r="r" b="b"/>
              <a:pathLst>
                <a:path w="62252" h="22985">
                  <a:moveTo>
                    <a:pt x="62253"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506" name="任意多边形: 形状 5127">
              <a:extLst>
                <a:ext uri="{FF2B5EF4-FFF2-40B4-BE49-F238E27FC236}">
                  <a16:creationId xmlns:a16="http://schemas.microsoft.com/office/drawing/2014/main" id="{ECE0072D-499F-845D-914D-DCDD954FFC20}"/>
                </a:ext>
              </a:extLst>
            </p:cNvPr>
            <p:cNvSpPr/>
            <p:nvPr/>
          </p:nvSpPr>
          <p:spPr>
            <a:xfrm>
              <a:off x="2767940" y="4214517"/>
              <a:ext cx="62252" cy="6704"/>
            </a:xfrm>
            <a:custGeom>
              <a:avLst/>
              <a:gdLst>
                <a:gd name="connsiteX0" fmla="*/ 0 w 62252"/>
                <a:gd name="connsiteY0" fmla="*/ 6704 h 6704"/>
                <a:gd name="connsiteX1" fmla="*/ 62253 w 62252"/>
                <a:gd name="connsiteY1" fmla="*/ 0 h 6704"/>
              </a:gdLst>
              <a:ahLst/>
              <a:cxnLst>
                <a:cxn ang="0">
                  <a:pos x="connsiteX0" y="connsiteY0"/>
                </a:cxn>
                <a:cxn ang="0">
                  <a:pos x="connsiteX1" y="connsiteY1"/>
                </a:cxn>
              </a:cxnLst>
              <a:rect l="l" t="t" r="r" b="b"/>
              <a:pathLst>
                <a:path w="62252" h="6704">
                  <a:moveTo>
                    <a:pt x="0" y="6704"/>
                  </a:moveTo>
                  <a:lnTo>
                    <a:pt x="62253" y="0"/>
                  </a:lnTo>
                </a:path>
              </a:pathLst>
            </a:custGeom>
            <a:ln w="9573" cap="flat">
              <a:solidFill>
                <a:srgbClr val="C8C8C9"/>
              </a:solidFill>
              <a:prstDash val="solid"/>
              <a:miter/>
            </a:ln>
          </p:spPr>
          <p:txBody>
            <a:bodyPr rtlCol="0" anchor="ctr"/>
            <a:lstStyle/>
            <a:p>
              <a:endParaRPr lang="zh-CN" altLang="en-US" sz="4400"/>
            </a:p>
          </p:txBody>
        </p:sp>
        <p:sp>
          <p:nvSpPr>
            <p:cNvPr id="507" name="任意多边形: 形状 5128">
              <a:extLst>
                <a:ext uri="{FF2B5EF4-FFF2-40B4-BE49-F238E27FC236}">
                  <a16:creationId xmlns:a16="http://schemas.microsoft.com/office/drawing/2014/main" id="{29B0DD6B-B90E-F7B3-59FE-467E76CCCAC8}"/>
                </a:ext>
              </a:extLst>
            </p:cNvPr>
            <p:cNvSpPr/>
            <p:nvPr/>
          </p:nvSpPr>
          <p:spPr>
            <a:xfrm>
              <a:off x="2830193" y="4214517"/>
              <a:ext cx="9577" cy="29689"/>
            </a:xfrm>
            <a:custGeom>
              <a:avLst/>
              <a:gdLst>
                <a:gd name="connsiteX0" fmla="*/ 0 w 9577"/>
                <a:gd name="connsiteY0" fmla="*/ 0 h 29689"/>
                <a:gd name="connsiteX1" fmla="*/ 0 w 9577"/>
                <a:gd name="connsiteY1" fmla="*/ 29690 h 29689"/>
              </a:gdLst>
              <a:ahLst/>
              <a:cxnLst>
                <a:cxn ang="0">
                  <a:pos x="connsiteX0" y="connsiteY0"/>
                </a:cxn>
                <a:cxn ang="0">
                  <a:pos x="connsiteX1" y="connsiteY1"/>
                </a:cxn>
              </a:cxnLst>
              <a:rect l="l" t="t" r="r" b="b"/>
              <a:pathLst>
                <a:path w="9577" h="29689">
                  <a:moveTo>
                    <a:pt x="0"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508" name="任意多边形: 形状 5129">
              <a:extLst>
                <a:ext uri="{FF2B5EF4-FFF2-40B4-BE49-F238E27FC236}">
                  <a16:creationId xmlns:a16="http://schemas.microsoft.com/office/drawing/2014/main" id="{A1AD3939-4F38-E5E9-AB8A-54775401F887}"/>
                </a:ext>
              </a:extLst>
            </p:cNvPr>
            <p:cNvSpPr/>
            <p:nvPr/>
          </p:nvSpPr>
          <p:spPr>
            <a:xfrm>
              <a:off x="2714307" y="4119701"/>
              <a:ext cx="18197" cy="35436"/>
            </a:xfrm>
            <a:custGeom>
              <a:avLst/>
              <a:gdLst>
                <a:gd name="connsiteX0" fmla="*/ 18197 w 18197"/>
                <a:gd name="connsiteY0" fmla="*/ 35436 h 35436"/>
                <a:gd name="connsiteX1" fmla="*/ 0 w 18197"/>
                <a:gd name="connsiteY1" fmla="*/ 0 h 35436"/>
              </a:gdLst>
              <a:ahLst/>
              <a:cxnLst>
                <a:cxn ang="0">
                  <a:pos x="connsiteX0" y="connsiteY0"/>
                </a:cxn>
                <a:cxn ang="0">
                  <a:pos x="connsiteX1" y="connsiteY1"/>
                </a:cxn>
              </a:cxnLst>
              <a:rect l="l" t="t" r="r" b="b"/>
              <a:pathLst>
                <a:path w="18197" h="35436">
                  <a:moveTo>
                    <a:pt x="18197"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509" name="任意多边形: 形状 5130">
              <a:extLst>
                <a:ext uri="{FF2B5EF4-FFF2-40B4-BE49-F238E27FC236}">
                  <a16:creationId xmlns:a16="http://schemas.microsoft.com/office/drawing/2014/main" id="{AAFD6426-A2B6-8292-154B-96C3A1230887}"/>
                </a:ext>
              </a:extLst>
            </p:cNvPr>
            <p:cNvSpPr/>
            <p:nvPr/>
          </p:nvSpPr>
          <p:spPr>
            <a:xfrm>
              <a:off x="2714307" y="4119701"/>
              <a:ext cx="90027" cy="9577"/>
            </a:xfrm>
            <a:custGeom>
              <a:avLst/>
              <a:gdLst>
                <a:gd name="connsiteX0" fmla="*/ 0 w 90027"/>
                <a:gd name="connsiteY0" fmla="*/ 0 h 9577"/>
                <a:gd name="connsiteX1" fmla="*/ 90027 w 90027"/>
                <a:gd name="connsiteY1" fmla="*/ 0 h 9577"/>
              </a:gdLst>
              <a:ahLst/>
              <a:cxnLst>
                <a:cxn ang="0">
                  <a:pos x="connsiteX0" y="connsiteY0"/>
                </a:cxn>
                <a:cxn ang="0">
                  <a:pos x="connsiteX1" y="connsiteY1"/>
                </a:cxn>
              </a:cxnLst>
              <a:rect l="l" t="t" r="r" b="b"/>
              <a:pathLst>
                <a:path w="90027" h="9577">
                  <a:moveTo>
                    <a:pt x="0" y="0"/>
                  </a:moveTo>
                  <a:lnTo>
                    <a:pt x="90027" y="0"/>
                  </a:lnTo>
                </a:path>
              </a:pathLst>
            </a:custGeom>
            <a:ln w="9573" cap="flat">
              <a:solidFill>
                <a:srgbClr val="C8C8C9"/>
              </a:solidFill>
              <a:prstDash val="solid"/>
              <a:miter/>
            </a:ln>
          </p:spPr>
          <p:txBody>
            <a:bodyPr rtlCol="0" anchor="ctr"/>
            <a:lstStyle/>
            <a:p>
              <a:endParaRPr lang="zh-CN" altLang="en-US" sz="4400"/>
            </a:p>
          </p:txBody>
        </p:sp>
        <p:sp>
          <p:nvSpPr>
            <p:cNvPr id="510" name="任意多边形: 形状 5131">
              <a:extLst>
                <a:ext uri="{FF2B5EF4-FFF2-40B4-BE49-F238E27FC236}">
                  <a16:creationId xmlns:a16="http://schemas.microsoft.com/office/drawing/2014/main" id="{437E894E-A8B4-5618-24D8-861D1C4292A5}"/>
                </a:ext>
              </a:extLst>
            </p:cNvPr>
            <p:cNvSpPr/>
            <p:nvPr/>
          </p:nvSpPr>
          <p:spPr>
            <a:xfrm>
              <a:off x="2732504" y="4119701"/>
              <a:ext cx="71830" cy="35436"/>
            </a:xfrm>
            <a:custGeom>
              <a:avLst/>
              <a:gdLst>
                <a:gd name="connsiteX0" fmla="*/ 71830 w 71830"/>
                <a:gd name="connsiteY0" fmla="*/ 0 h 35436"/>
                <a:gd name="connsiteX1" fmla="*/ 0 w 71830"/>
                <a:gd name="connsiteY1" fmla="*/ 35436 h 35436"/>
              </a:gdLst>
              <a:ahLst/>
              <a:cxnLst>
                <a:cxn ang="0">
                  <a:pos x="connsiteX0" y="connsiteY0"/>
                </a:cxn>
                <a:cxn ang="0">
                  <a:pos x="connsiteX1" y="connsiteY1"/>
                </a:cxn>
              </a:cxnLst>
              <a:rect l="l" t="t" r="r" b="b"/>
              <a:pathLst>
                <a:path w="71830" h="35436">
                  <a:moveTo>
                    <a:pt x="71830"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511" name="任意多边形: 形状 5132">
              <a:extLst>
                <a:ext uri="{FF2B5EF4-FFF2-40B4-BE49-F238E27FC236}">
                  <a16:creationId xmlns:a16="http://schemas.microsoft.com/office/drawing/2014/main" id="{B1D6A466-8FC6-8567-5E04-856570251F21}"/>
                </a:ext>
              </a:extLst>
            </p:cNvPr>
            <p:cNvSpPr/>
            <p:nvPr/>
          </p:nvSpPr>
          <p:spPr>
            <a:xfrm>
              <a:off x="2745912" y="4189615"/>
              <a:ext cx="96731" cy="3830"/>
            </a:xfrm>
            <a:custGeom>
              <a:avLst/>
              <a:gdLst>
                <a:gd name="connsiteX0" fmla="*/ 96732 w 96731"/>
                <a:gd name="connsiteY0" fmla="*/ 3831 h 3830"/>
                <a:gd name="connsiteX1" fmla="*/ 0 w 96731"/>
                <a:gd name="connsiteY1" fmla="*/ 0 h 3830"/>
              </a:gdLst>
              <a:ahLst/>
              <a:cxnLst>
                <a:cxn ang="0">
                  <a:pos x="connsiteX0" y="connsiteY0"/>
                </a:cxn>
                <a:cxn ang="0">
                  <a:pos x="connsiteX1" y="connsiteY1"/>
                </a:cxn>
              </a:cxnLst>
              <a:rect l="l" t="t" r="r" b="b"/>
              <a:pathLst>
                <a:path w="96731" h="3830">
                  <a:moveTo>
                    <a:pt x="96732"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512" name="任意多边形: 形状 5133">
              <a:extLst>
                <a:ext uri="{FF2B5EF4-FFF2-40B4-BE49-F238E27FC236}">
                  <a16:creationId xmlns:a16="http://schemas.microsoft.com/office/drawing/2014/main" id="{14EE67D6-CEB3-CEAC-F38C-38BC203CA465}"/>
                </a:ext>
              </a:extLst>
            </p:cNvPr>
            <p:cNvSpPr/>
            <p:nvPr/>
          </p:nvSpPr>
          <p:spPr>
            <a:xfrm>
              <a:off x="2732504" y="4155137"/>
              <a:ext cx="13408" cy="34478"/>
            </a:xfrm>
            <a:custGeom>
              <a:avLst/>
              <a:gdLst>
                <a:gd name="connsiteX0" fmla="*/ 13408 w 13408"/>
                <a:gd name="connsiteY0" fmla="*/ 34479 h 34478"/>
                <a:gd name="connsiteX1" fmla="*/ 0 w 13408"/>
                <a:gd name="connsiteY1" fmla="*/ 0 h 34478"/>
              </a:gdLst>
              <a:ahLst/>
              <a:cxnLst>
                <a:cxn ang="0">
                  <a:pos x="connsiteX0" y="connsiteY0"/>
                </a:cxn>
                <a:cxn ang="0">
                  <a:pos x="connsiteX1" y="connsiteY1"/>
                </a:cxn>
              </a:cxnLst>
              <a:rect l="l" t="t" r="r" b="b"/>
              <a:pathLst>
                <a:path w="13408" h="34478">
                  <a:moveTo>
                    <a:pt x="13408" y="34479"/>
                  </a:moveTo>
                  <a:lnTo>
                    <a:pt x="0" y="0"/>
                  </a:lnTo>
                </a:path>
              </a:pathLst>
            </a:custGeom>
            <a:ln w="9573" cap="flat">
              <a:solidFill>
                <a:srgbClr val="C8C8C9"/>
              </a:solidFill>
              <a:prstDash val="solid"/>
              <a:miter/>
            </a:ln>
          </p:spPr>
          <p:txBody>
            <a:bodyPr rtlCol="0" anchor="ctr"/>
            <a:lstStyle/>
            <a:p>
              <a:endParaRPr lang="zh-CN" altLang="en-US" sz="4400"/>
            </a:p>
          </p:txBody>
        </p:sp>
        <p:sp>
          <p:nvSpPr>
            <p:cNvPr id="513" name="任意多边形: 形状 5134">
              <a:extLst>
                <a:ext uri="{FF2B5EF4-FFF2-40B4-BE49-F238E27FC236}">
                  <a16:creationId xmlns:a16="http://schemas.microsoft.com/office/drawing/2014/main" id="{4CE0F54F-4878-2257-8E27-7BDD15A8FA47}"/>
                </a:ext>
              </a:extLst>
            </p:cNvPr>
            <p:cNvSpPr/>
            <p:nvPr/>
          </p:nvSpPr>
          <p:spPr>
            <a:xfrm>
              <a:off x="2732504" y="4155137"/>
              <a:ext cx="110139" cy="38309"/>
            </a:xfrm>
            <a:custGeom>
              <a:avLst/>
              <a:gdLst>
                <a:gd name="connsiteX0" fmla="*/ 0 w 110139"/>
                <a:gd name="connsiteY0" fmla="*/ 0 h 38309"/>
                <a:gd name="connsiteX1" fmla="*/ 110140 w 110139"/>
                <a:gd name="connsiteY1" fmla="*/ 38309 h 38309"/>
              </a:gdLst>
              <a:ahLst/>
              <a:cxnLst>
                <a:cxn ang="0">
                  <a:pos x="connsiteX0" y="connsiteY0"/>
                </a:cxn>
                <a:cxn ang="0">
                  <a:pos x="connsiteX1" y="connsiteY1"/>
                </a:cxn>
              </a:cxnLst>
              <a:rect l="l" t="t" r="r" b="b"/>
              <a:pathLst>
                <a:path w="110139" h="38309">
                  <a:moveTo>
                    <a:pt x="0" y="0"/>
                  </a:moveTo>
                  <a:lnTo>
                    <a:pt x="110140" y="38309"/>
                  </a:lnTo>
                </a:path>
              </a:pathLst>
            </a:custGeom>
            <a:ln w="9573" cap="flat">
              <a:solidFill>
                <a:srgbClr val="C8C8C9"/>
              </a:solidFill>
              <a:prstDash val="solid"/>
              <a:miter/>
            </a:ln>
          </p:spPr>
          <p:txBody>
            <a:bodyPr rtlCol="0" anchor="ctr"/>
            <a:lstStyle/>
            <a:p>
              <a:endParaRPr lang="zh-CN" altLang="en-US" sz="4400"/>
            </a:p>
          </p:txBody>
        </p:sp>
        <p:sp>
          <p:nvSpPr>
            <p:cNvPr id="514" name="任意多边形: 形状 5135">
              <a:extLst>
                <a:ext uri="{FF2B5EF4-FFF2-40B4-BE49-F238E27FC236}">
                  <a16:creationId xmlns:a16="http://schemas.microsoft.com/office/drawing/2014/main" id="{732D1B9B-303C-5279-D884-70232E6E9D2B}"/>
                </a:ext>
              </a:extLst>
            </p:cNvPr>
            <p:cNvSpPr/>
            <p:nvPr/>
          </p:nvSpPr>
          <p:spPr>
            <a:xfrm>
              <a:off x="2745912" y="4189615"/>
              <a:ext cx="96731" cy="3830"/>
            </a:xfrm>
            <a:custGeom>
              <a:avLst/>
              <a:gdLst>
                <a:gd name="connsiteX0" fmla="*/ 0 w 96731"/>
                <a:gd name="connsiteY0" fmla="*/ 0 h 3830"/>
                <a:gd name="connsiteX1" fmla="*/ 96732 w 96731"/>
                <a:gd name="connsiteY1" fmla="*/ 3831 h 3830"/>
              </a:gdLst>
              <a:ahLst/>
              <a:cxnLst>
                <a:cxn ang="0">
                  <a:pos x="connsiteX0" y="connsiteY0"/>
                </a:cxn>
                <a:cxn ang="0">
                  <a:pos x="connsiteX1" y="connsiteY1"/>
                </a:cxn>
              </a:cxnLst>
              <a:rect l="l" t="t" r="r" b="b"/>
              <a:pathLst>
                <a:path w="96731" h="3830">
                  <a:moveTo>
                    <a:pt x="0" y="0"/>
                  </a:moveTo>
                  <a:lnTo>
                    <a:pt x="96732" y="3831"/>
                  </a:lnTo>
                </a:path>
              </a:pathLst>
            </a:custGeom>
            <a:ln w="9573" cap="flat">
              <a:solidFill>
                <a:srgbClr val="C8C8C9"/>
              </a:solidFill>
              <a:prstDash val="solid"/>
              <a:miter/>
            </a:ln>
          </p:spPr>
          <p:txBody>
            <a:bodyPr rtlCol="0" anchor="ctr"/>
            <a:lstStyle/>
            <a:p>
              <a:endParaRPr lang="zh-CN" altLang="en-US" sz="4400"/>
            </a:p>
          </p:txBody>
        </p:sp>
        <p:sp>
          <p:nvSpPr>
            <p:cNvPr id="515" name="任意多边形: 形状 5136">
              <a:extLst>
                <a:ext uri="{FF2B5EF4-FFF2-40B4-BE49-F238E27FC236}">
                  <a16:creationId xmlns:a16="http://schemas.microsoft.com/office/drawing/2014/main" id="{4CED4888-D816-BDBF-3280-A7FED46479EA}"/>
                </a:ext>
              </a:extLst>
            </p:cNvPr>
            <p:cNvSpPr/>
            <p:nvPr/>
          </p:nvSpPr>
          <p:spPr>
            <a:xfrm>
              <a:off x="2830193" y="4193446"/>
              <a:ext cx="12450" cy="21070"/>
            </a:xfrm>
            <a:custGeom>
              <a:avLst/>
              <a:gdLst>
                <a:gd name="connsiteX0" fmla="*/ 12451 w 12450"/>
                <a:gd name="connsiteY0" fmla="*/ 0 h 21070"/>
                <a:gd name="connsiteX1" fmla="*/ 0 w 12450"/>
                <a:gd name="connsiteY1" fmla="*/ 21070 h 21070"/>
              </a:gdLst>
              <a:ahLst/>
              <a:cxnLst>
                <a:cxn ang="0">
                  <a:pos x="connsiteX0" y="connsiteY0"/>
                </a:cxn>
                <a:cxn ang="0">
                  <a:pos x="connsiteX1" y="connsiteY1"/>
                </a:cxn>
              </a:cxnLst>
              <a:rect l="l" t="t" r="r" b="b"/>
              <a:pathLst>
                <a:path w="12450" h="21070">
                  <a:moveTo>
                    <a:pt x="12451"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516" name="任意多边形: 形状 5137">
              <a:extLst>
                <a:ext uri="{FF2B5EF4-FFF2-40B4-BE49-F238E27FC236}">
                  <a16:creationId xmlns:a16="http://schemas.microsoft.com/office/drawing/2014/main" id="{0F999F63-3C91-7834-6911-9A4C5DF94EF5}"/>
                </a:ext>
              </a:extLst>
            </p:cNvPr>
            <p:cNvSpPr/>
            <p:nvPr/>
          </p:nvSpPr>
          <p:spPr>
            <a:xfrm>
              <a:off x="2745912" y="4189615"/>
              <a:ext cx="84280" cy="24901"/>
            </a:xfrm>
            <a:custGeom>
              <a:avLst/>
              <a:gdLst>
                <a:gd name="connsiteX0" fmla="*/ 84281 w 84280"/>
                <a:gd name="connsiteY0" fmla="*/ 24901 h 24901"/>
                <a:gd name="connsiteX1" fmla="*/ 0 w 84280"/>
                <a:gd name="connsiteY1" fmla="*/ 0 h 24901"/>
              </a:gdLst>
              <a:ahLst/>
              <a:cxnLst>
                <a:cxn ang="0">
                  <a:pos x="connsiteX0" y="connsiteY0"/>
                </a:cxn>
                <a:cxn ang="0">
                  <a:pos x="connsiteX1" y="connsiteY1"/>
                </a:cxn>
              </a:cxnLst>
              <a:rect l="l" t="t" r="r" b="b"/>
              <a:pathLst>
                <a:path w="84280" h="24901">
                  <a:moveTo>
                    <a:pt x="84281"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517" name="任意多边形: 形状 5138">
              <a:extLst>
                <a:ext uri="{FF2B5EF4-FFF2-40B4-BE49-F238E27FC236}">
                  <a16:creationId xmlns:a16="http://schemas.microsoft.com/office/drawing/2014/main" id="{9126E117-82CD-3D22-ACCA-98E5D5BF6312}"/>
                </a:ext>
              </a:extLst>
            </p:cNvPr>
            <p:cNvSpPr/>
            <p:nvPr/>
          </p:nvSpPr>
          <p:spPr>
            <a:xfrm>
              <a:off x="2745912" y="4189615"/>
              <a:ext cx="22027" cy="31605"/>
            </a:xfrm>
            <a:custGeom>
              <a:avLst/>
              <a:gdLst>
                <a:gd name="connsiteX0" fmla="*/ 22028 w 22027"/>
                <a:gd name="connsiteY0" fmla="*/ 31605 h 31605"/>
                <a:gd name="connsiteX1" fmla="*/ 0 w 22027"/>
                <a:gd name="connsiteY1" fmla="*/ 0 h 31605"/>
              </a:gdLst>
              <a:ahLst/>
              <a:cxnLst>
                <a:cxn ang="0">
                  <a:pos x="connsiteX0" y="connsiteY0"/>
                </a:cxn>
                <a:cxn ang="0">
                  <a:pos x="connsiteX1" y="connsiteY1"/>
                </a:cxn>
              </a:cxnLst>
              <a:rect l="l" t="t" r="r" b="b"/>
              <a:pathLst>
                <a:path w="22027" h="31605">
                  <a:moveTo>
                    <a:pt x="22028"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518" name="任意多边形: 形状 5139">
              <a:extLst>
                <a:ext uri="{FF2B5EF4-FFF2-40B4-BE49-F238E27FC236}">
                  <a16:creationId xmlns:a16="http://schemas.microsoft.com/office/drawing/2014/main" id="{C6803F9F-A496-E708-CEE5-66012FD94046}"/>
                </a:ext>
              </a:extLst>
            </p:cNvPr>
            <p:cNvSpPr/>
            <p:nvPr/>
          </p:nvSpPr>
          <p:spPr>
            <a:xfrm>
              <a:off x="2745912" y="4189615"/>
              <a:ext cx="84280" cy="24901"/>
            </a:xfrm>
            <a:custGeom>
              <a:avLst/>
              <a:gdLst>
                <a:gd name="connsiteX0" fmla="*/ 0 w 84280"/>
                <a:gd name="connsiteY0" fmla="*/ 0 h 24901"/>
                <a:gd name="connsiteX1" fmla="*/ 84281 w 84280"/>
                <a:gd name="connsiteY1" fmla="*/ 24901 h 24901"/>
              </a:gdLst>
              <a:ahLst/>
              <a:cxnLst>
                <a:cxn ang="0">
                  <a:pos x="connsiteX0" y="connsiteY0"/>
                </a:cxn>
                <a:cxn ang="0">
                  <a:pos x="connsiteX1" y="connsiteY1"/>
                </a:cxn>
              </a:cxnLst>
              <a:rect l="l" t="t" r="r" b="b"/>
              <a:pathLst>
                <a:path w="84280" h="24901">
                  <a:moveTo>
                    <a:pt x="0" y="0"/>
                  </a:moveTo>
                  <a:lnTo>
                    <a:pt x="84281" y="24901"/>
                  </a:lnTo>
                </a:path>
              </a:pathLst>
            </a:custGeom>
            <a:ln w="9573" cap="flat">
              <a:solidFill>
                <a:srgbClr val="C8C8C9"/>
              </a:solidFill>
              <a:prstDash val="solid"/>
              <a:miter/>
            </a:ln>
          </p:spPr>
          <p:txBody>
            <a:bodyPr rtlCol="0" anchor="ctr"/>
            <a:lstStyle/>
            <a:p>
              <a:endParaRPr lang="zh-CN" altLang="en-US" sz="4400"/>
            </a:p>
          </p:txBody>
        </p:sp>
        <p:sp>
          <p:nvSpPr>
            <p:cNvPr id="519" name="任意多边形: 形状 5140">
              <a:extLst>
                <a:ext uri="{FF2B5EF4-FFF2-40B4-BE49-F238E27FC236}">
                  <a16:creationId xmlns:a16="http://schemas.microsoft.com/office/drawing/2014/main" id="{A6BA1AA8-4ECE-0732-1F5E-948E9E225E3B}"/>
                </a:ext>
              </a:extLst>
            </p:cNvPr>
            <p:cNvSpPr/>
            <p:nvPr/>
          </p:nvSpPr>
          <p:spPr>
            <a:xfrm>
              <a:off x="2767940" y="4214517"/>
              <a:ext cx="62252" cy="6704"/>
            </a:xfrm>
            <a:custGeom>
              <a:avLst/>
              <a:gdLst>
                <a:gd name="connsiteX0" fmla="*/ 62253 w 62252"/>
                <a:gd name="connsiteY0" fmla="*/ 0 h 6704"/>
                <a:gd name="connsiteX1" fmla="*/ 0 w 62252"/>
                <a:gd name="connsiteY1" fmla="*/ 6704 h 6704"/>
              </a:gdLst>
              <a:ahLst/>
              <a:cxnLst>
                <a:cxn ang="0">
                  <a:pos x="connsiteX0" y="connsiteY0"/>
                </a:cxn>
                <a:cxn ang="0">
                  <a:pos x="connsiteX1" y="connsiteY1"/>
                </a:cxn>
              </a:cxnLst>
              <a:rect l="l" t="t" r="r" b="b"/>
              <a:pathLst>
                <a:path w="62252" h="6704">
                  <a:moveTo>
                    <a:pt x="62253"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520" name="任意多边形: 形状 5141">
              <a:extLst>
                <a:ext uri="{FF2B5EF4-FFF2-40B4-BE49-F238E27FC236}">
                  <a16:creationId xmlns:a16="http://schemas.microsoft.com/office/drawing/2014/main" id="{8129E937-EB6F-22B2-4F7C-8477C71D76D8}"/>
                </a:ext>
              </a:extLst>
            </p:cNvPr>
            <p:cNvSpPr/>
            <p:nvPr/>
          </p:nvSpPr>
          <p:spPr>
            <a:xfrm>
              <a:off x="2801461" y="4244206"/>
              <a:ext cx="28732" cy="3830"/>
            </a:xfrm>
            <a:custGeom>
              <a:avLst/>
              <a:gdLst>
                <a:gd name="connsiteX0" fmla="*/ 0 w 28732"/>
                <a:gd name="connsiteY0" fmla="*/ 3831 h 3830"/>
                <a:gd name="connsiteX1" fmla="*/ 28732 w 28732"/>
                <a:gd name="connsiteY1" fmla="*/ 0 h 3830"/>
              </a:gdLst>
              <a:ahLst/>
              <a:cxnLst>
                <a:cxn ang="0">
                  <a:pos x="connsiteX0" y="connsiteY0"/>
                </a:cxn>
                <a:cxn ang="0">
                  <a:pos x="connsiteX1" y="connsiteY1"/>
                </a:cxn>
              </a:cxnLst>
              <a:rect l="l" t="t" r="r" b="b"/>
              <a:pathLst>
                <a:path w="28732" h="3830">
                  <a:moveTo>
                    <a:pt x="0" y="3831"/>
                  </a:moveTo>
                  <a:lnTo>
                    <a:pt x="28732" y="0"/>
                  </a:lnTo>
                </a:path>
              </a:pathLst>
            </a:custGeom>
            <a:ln w="9573" cap="flat">
              <a:solidFill>
                <a:srgbClr val="C8C8C9"/>
              </a:solidFill>
              <a:prstDash val="solid"/>
              <a:miter/>
            </a:ln>
          </p:spPr>
          <p:txBody>
            <a:bodyPr rtlCol="0" anchor="ctr"/>
            <a:lstStyle/>
            <a:p>
              <a:endParaRPr lang="zh-CN" altLang="en-US" sz="4400"/>
            </a:p>
          </p:txBody>
        </p:sp>
        <p:sp>
          <p:nvSpPr>
            <p:cNvPr id="521" name="任意多边形: 形状 5142">
              <a:extLst>
                <a:ext uri="{FF2B5EF4-FFF2-40B4-BE49-F238E27FC236}">
                  <a16:creationId xmlns:a16="http://schemas.microsoft.com/office/drawing/2014/main" id="{07CD3C55-D4D2-8D85-799E-87CA76004C96}"/>
                </a:ext>
              </a:extLst>
            </p:cNvPr>
            <p:cNvSpPr/>
            <p:nvPr/>
          </p:nvSpPr>
          <p:spPr>
            <a:xfrm>
              <a:off x="2830193" y="4244206"/>
              <a:ext cx="26816" cy="35436"/>
            </a:xfrm>
            <a:custGeom>
              <a:avLst/>
              <a:gdLst>
                <a:gd name="connsiteX0" fmla="*/ 0 w 26816"/>
                <a:gd name="connsiteY0" fmla="*/ 0 h 35436"/>
                <a:gd name="connsiteX1" fmla="*/ 26817 w 26816"/>
                <a:gd name="connsiteY1" fmla="*/ 35436 h 35436"/>
              </a:gdLst>
              <a:ahLst/>
              <a:cxnLst>
                <a:cxn ang="0">
                  <a:pos x="connsiteX0" y="connsiteY0"/>
                </a:cxn>
                <a:cxn ang="0">
                  <a:pos x="connsiteX1" y="connsiteY1"/>
                </a:cxn>
              </a:cxnLst>
              <a:rect l="l" t="t" r="r" b="b"/>
              <a:pathLst>
                <a:path w="26816" h="35436">
                  <a:moveTo>
                    <a:pt x="0" y="0"/>
                  </a:moveTo>
                  <a:lnTo>
                    <a:pt x="26817" y="35436"/>
                  </a:lnTo>
                </a:path>
              </a:pathLst>
            </a:custGeom>
            <a:ln w="9573" cap="flat">
              <a:solidFill>
                <a:srgbClr val="C8C8C9"/>
              </a:solidFill>
              <a:prstDash val="solid"/>
              <a:miter/>
            </a:ln>
          </p:spPr>
          <p:txBody>
            <a:bodyPr rtlCol="0" anchor="ctr"/>
            <a:lstStyle/>
            <a:p>
              <a:endParaRPr lang="zh-CN" altLang="en-US" sz="4400"/>
            </a:p>
          </p:txBody>
        </p:sp>
        <p:sp>
          <p:nvSpPr>
            <p:cNvPr id="522" name="任意多边形: 形状 5143">
              <a:extLst>
                <a:ext uri="{FF2B5EF4-FFF2-40B4-BE49-F238E27FC236}">
                  <a16:creationId xmlns:a16="http://schemas.microsoft.com/office/drawing/2014/main" id="{158C5116-8582-E937-976E-C470D5540943}"/>
                </a:ext>
              </a:extLst>
            </p:cNvPr>
            <p:cNvSpPr/>
            <p:nvPr/>
          </p:nvSpPr>
          <p:spPr>
            <a:xfrm>
              <a:off x="2801461" y="4248037"/>
              <a:ext cx="55548" cy="31605"/>
            </a:xfrm>
            <a:custGeom>
              <a:avLst/>
              <a:gdLst>
                <a:gd name="connsiteX0" fmla="*/ 55549 w 55548"/>
                <a:gd name="connsiteY0" fmla="*/ 31605 h 31605"/>
                <a:gd name="connsiteX1" fmla="*/ 0 w 55548"/>
                <a:gd name="connsiteY1" fmla="*/ 0 h 31605"/>
              </a:gdLst>
              <a:ahLst/>
              <a:cxnLst>
                <a:cxn ang="0">
                  <a:pos x="connsiteX0" y="connsiteY0"/>
                </a:cxn>
                <a:cxn ang="0">
                  <a:pos x="connsiteX1" y="connsiteY1"/>
                </a:cxn>
              </a:cxnLst>
              <a:rect l="l" t="t" r="r" b="b"/>
              <a:pathLst>
                <a:path w="55548" h="31605">
                  <a:moveTo>
                    <a:pt x="55549"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523" name="任意多边形: 形状 5144">
              <a:extLst>
                <a:ext uri="{FF2B5EF4-FFF2-40B4-BE49-F238E27FC236}">
                  <a16:creationId xmlns:a16="http://schemas.microsoft.com/office/drawing/2014/main" id="{50034FA1-6EAB-29C7-67CD-541DA3102764}"/>
                </a:ext>
              </a:extLst>
            </p:cNvPr>
            <p:cNvSpPr/>
            <p:nvPr/>
          </p:nvSpPr>
          <p:spPr>
            <a:xfrm>
              <a:off x="2617575" y="4365839"/>
              <a:ext cx="71830" cy="46929"/>
            </a:xfrm>
            <a:custGeom>
              <a:avLst/>
              <a:gdLst>
                <a:gd name="connsiteX0" fmla="*/ 0 w 71830"/>
                <a:gd name="connsiteY0" fmla="*/ 46929 h 46929"/>
                <a:gd name="connsiteX1" fmla="*/ 71830 w 71830"/>
                <a:gd name="connsiteY1" fmla="*/ 0 h 46929"/>
              </a:gdLst>
              <a:ahLst/>
              <a:cxnLst>
                <a:cxn ang="0">
                  <a:pos x="connsiteX0" y="connsiteY0"/>
                </a:cxn>
                <a:cxn ang="0">
                  <a:pos x="connsiteX1" y="connsiteY1"/>
                </a:cxn>
              </a:cxnLst>
              <a:rect l="l" t="t" r="r" b="b"/>
              <a:pathLst>
                <a:path w="71830" h="46929">
                  <a:moveTo>
                    <a:pt x="0" y="46929"/>
                  </a:moveTo>
                  <a:lnTo>
                    <a:pt x="71830" y="0"/>
                  </a:lnTo>
                </a:path>
              </a:pathLst>
            </a:custGeom>
            <a:ln w="9573" cap="flat">
              <a:solidFill>
                <a:srgbClr val="C8C8C9"/>
              </a:solidFill>
              <a:prstDash val="solid"/>
              <a:miter/>
            </a:ln>
          </p:spPr>
          <p:txBody>
            <a:bodyPr rtlCol="0" anchor="ctr"/>
            <a:lstStyle/>
            <a:p>
              <a:endParaRPr lang="zh-CN" altLang="en-US" sz="4400"/>
            </a:p>
          </p:txBody>
        </p:sp>
        <p:sp>
          <p:nvSpPr>
            <p:cNvPr id="524" name="任意多边形: 形状 5145">
              <a:extLst>
                <a:ext uri="{FF2B5EF4-FFF2-40B4-BE49-F238E27FC236}">
                  <a16:creationId xmlns:a16="http://schemas.microsoft.com/office/drawing/2014/main" id="{DA5A5A4B-40F0-A26D-853C-39E678D0B90C}"/>
                </a:ext>
              </a:extLst>
            </p:cNvPr>
            <p:cNvSpPr/>
            <p:nvPr/>
          </p:nvSpPr>
          <p:spPr>
            <a:xfrm>
              <a:off x="2689406" y="4365839"/>
              <a:ext cx="59379" cy="66083"/>
            </a:xfrm>
            <a:custGeom>
              <a:avLst/>
              <a:gdLst>
                <a:gd name="connsiteX0" fmla="*/ 0 w 59379"/>
                <a:gd name="connsiteY0" fmla="*/ 0 h 66083"/>
                <a:gd name="connsiteX1" fmla="*/ 59380 w 59379"/>
                <a:gd name="connsiteY1" fmla="*/ 66084 h 66083"/>
              </a:gdLst>
              <a:ahLst/>
              <a:cxnLst>
                <a:cxn ang="0">
                  <a:pos x="connsiteX0" y="connsiteY0"/>
                </a:cxn>
                <a:cxn ang="0">
                  <a:pos x="connsiteX1" y="connsiteY1"/>
                </a:cxn>
              </a:cxnLst>
              <a:rect l="l" t="t" r="r" b="b"/>
              <a:pathLst>
                <a:path w="59379" h="66083">
                  <a:moveTo>
                    <a:pt x="0" y="0"/>
                  </a:moveTo>
                  <a:lnTo>
                    <a:pt x="59380" y="66084"/>
                  </a:lnTo>
                </a:path>
              </a:pathLst>
            </a:custGeom>
            <a:ln w="9573" cap="flat">
              <a:solidFill>
                <a:srgbClr val="C8C8C9"/>
              </a:solidFill>
              <a:prstDash val="solid"/>
              <a:miter/>
            </a:ln>
          </p:spPr>
          <p:txBody>
            <a:bodyPr rtlCol="0" anchor="ctr"/>
            <a:lstStyle/>
            <a:p>
              <a:endParaRPr lang="zh-CN" altLang="en-US" sz="4400"/>
            </a:p>
          </p:txBody>
        </p:sp>
        <p:sp>
          <p:nvSpPr>
            <p:cNvPr id="525" name="任意多边形: 形状 5146">
              <a:extLst>
                <a:ext uri="{FF2B5EF4-FFF2-40B4-BE49-F238E27FC236}">
                  <a16:creationId xmlns:a16="http://schemas.microsoft.com/office/drawing/2014/main" id="{E702C829-B578-5E9A-DCAD-9A8F62385315}"/>
                </a:ext>
              </a:extLst>
            </p:cNvPr>
            <p:cNvSpPr/>
            <p:nvPr/>
          </p:nvSpPr>
          <p:spPr>
            <a:xfrm>
              <a:off x="2617575" y="4412768"/>
              <a:ext cx="131210" cy="19154"/>
            </a:xfrm>
            <a:custGeom>
              <a:avLst/>
              <a:gdLst>
                <a:gd name="connsiteX0" fmla="*/ 131210 w 131210"/>
                <a:gd name="connsiteY0" fmla="*/ 19155 h 19154"/>
                <a:gd name="connsiteX1" fmla="*/ 0 w 131210"/>
                <a:gd name="connsiteY1" fmla="*/ 0 h 19154"/>
              </a:gdLst>
              <a:ahLst/>
              <a:cxnLst>
                <a:cxn ang="0">
                  <a:pos x="connsiteX0" y="connsiteY0"/>
                </a:cxn>
                <a:cxn ang="0">
                  <a:pos x="connsiteX1" y="connsiteY1"/>
                </a:cxn>
              </a:cxnLst>
              <a:rect l="l" t="t" r="r" b="b"/>
              <a:pathLst>
                <a:path w="131210" h="19154">
                  <a:moveTo>
                    <a:pt x="131210" y="19155"/>
                  </a:moveTo>
                  <a:lnTo>
                    <a:pt x="0" y="0"/>
                  </a:lnTo>
                </a:path>
              </a:pathLst>
            </a:custGeom>
            <a:ln w="9573" cap="flat">
              <a:solidFill>
                <a:srgbClr val="C8C8C9"/>
              </a:solidFill>
              <a:prstDash val="solid"/>
              <a:miter/>
            </a:ln>
          </p:spPr>
          <p:txBody>
            <a:bodyPr rtlCol="0" anchor="ctr"/>
            <a:lstStyle/>
            <a:p>
              <a:endParaRPr lang="zh-CN" altLang="en-US" sz="4400"/>
            </a:p>
          </p:txBody>
        </p:sp>
        <p:sp>
          <p:nvSpPr>
            <p:cNvPr id="526" name="任意多边形: 形状 5147">
              <a:extLst>
                <a:ext uri="{FF2B5EF4-FFF2-40B4-BE49-F238E27FC236}">
                  <a16:creationId xmlns:a16="http://schemas.microsoft.com/office/drawing/2014/main" id="{73C89CB6-799F-6D2F-633E-9DF9EF35708F}"/>
                </a:ext>
              </a:extLst>
            </p:cNvPr>
            <p:cNvSpPr/>
            <p:nvPr/>
          </p:nvSpPr>
          <p:spPr>
            <a:xfrm>
              <a:off x="2830193" y="4214517"/>
              <a:ext cx="67041" cy="45971"/>
            </a:xfrm>
            <a:custGeom>
              <a:avLst/>
              <a:gdLst>
                <a:gd name="connsiteX0" fmla="*/ 67042 w 67041"/>
                <a:gd name="connsiteY0" fmla="*/ 45971 h 45971"/>
                <a:gd name="connsiteX1" fmla="*/ 0 w 67041"/>
                <a:gd name="connsiteY1" fmla="*/ 0 h 45971"/>
              </a:gdLst>
              <a:ahLst/>
              <a:cxnLst>
                <a:cxn ang="0">
                  <a:pos x="connsiteX0" y="connsiteY0"/>
                </a:cxn>
                <a:cxn ang="0">
                  <a:pos x="connsiteX1" y="connsiteY1"/>
                </a:cxn>
              </a:cxnLst>
              <a:rect l="l" t="t" r="r" b="b"/>
              <a:pathLst>
                <a:path w="67041" h="45971">
                  <a:moveTo>
                    <a:pt x="67042" y="45971"/>
                  </a:moveTo>
                  <a:lnTo>
                    <a:pt x="0" y="0"/>
                  </a:lnTo>
                </a:path>
              </a:pathLst>
            </a:custGeom>
            <a:ln w="9573" cap="flat">
              <a:solidFill>
                <a:srgbClr val="C8C8C9"/>
              </a:solidFill>
              <a:prstDash val="solid"/>
              <a:miter/>
            </a:ln>
          </p:spPr>
          <p:txBody>
            <a:bodyPr rtlCol="0" anchor="ctr"/>
            <a:lstStyle/>
            <a:p>
              <a:endParaRPr lang="zh-CN" altLang="en-US" sz="4400"/>
            </a:p>
          </p:txBody>
        </p:sp>
        <p:sp>
          <p:nvSpPr>
            <p:cNvPr id="527" name="任意多边形: 形状 5148">
              <a:extLst>
                <a:ext uri="{FF2B5EF4-FFF2-40B4-BE49-F238E27FC236}">
                  <a16:creationId xmlns:a16="http://schemas.microsoft.com/office/drawing/2014/main" id="{AA04407E-80D6-191E-541F-A9D62A1058E2}"/>
                </a:ext>
              </a:extLst>
            </p:cNvPr>
            <p:cNvSpPr/>
            <p:nvPr/>
          </p:nvSpPr>
          <p:spPr>
            <a:xfrm>
              <a:off x="2830193" y="4193446"/>
              <a:ext cx="12450" cy="21070"/>
            </a:xfrm>
            <a:custGeom>
              <a:avLst/>
              <a:gdLst>
                <a:gd name="connsiteX0" fmla="*/ 0 w 12450"/>
                <a:gd name="connsiteY0" fmla="*/ 21070 h 21070"/>
                <a:gd name="connsiteX1" fmla="*/ 12451 w 12450"/>
                <a:gd name="connsiteY1" fmla="*/ 0 h 21070"/>
              </a:gdLst>
              <a:ahLst/>
              <a:cxnLst>
                <a:cxn ang="0">
                  <a:pos x="connsiteX0" y="connsiteY0"/>
                </a:cxn>
                <a:cxn ang="0">
                  <a:pos x="connsiteX1" y="connsiteY1"/>
                </a:cxn>
              </a:cxnLst>
              <a:rect l="l" t="t" r="r" b="b"/>
              <a:pathLst>
                <a:path w="12450" h="21070">
                  <a:moveTo>
                    <a:pt x="0" y="21070"/>
                  </a:moveTo>
                  <a:lnTo>
                    <a:pt x="12451" y="0"/>
                  </a:lnTo>
                </a:path>
              </a:pathLst>
            </a:custGeom>
            <a:ln w="9573" cap="flat">
              <a:solidFill>
                <a:srgbClr val="C8C8C9"/>
              </a:solidFill>
              <a:prstDash val="solid"/>
              <a:miter/>
            </a:ln>
          </p:spPr>
          <p:txBody>
            <a:bodyPr rtlCol="0" anchor="ctr"/>
            <a:lstStyle/>
            <a:p>
              <a:endParaRPr lang="zh-CN" altLang="en-US" sz="4400"/>
            </a:p>
          </p:txBody>
        </p:sp>
        <p:sp>
          <p:nvSpPr>
            <p:cNvPr id="528" name="任意多边形: 形状 5149">
              <a:extLst>
                <a:ext uri="{FF2B5EF4-FFF2-40B4-BE49-F238E27FC236}">
                  <a16:creationId xmlns:a16="http://schemas.microsoft.com/office/drawing/2014/main" id="{382182F2-811D-D5D8-055E-578C0D5E10BC}"/>
                </a:ext>
              </a:extLst>
            </p:cNvPr>
            <p:cNvSpPr/>
            <p:nvPr/>
          </p:nvSpPr>
          <p:spPr>
            <a:xfrm>
              <a:off x="2842644" y="4193446"/>
              <a:ext cx="54591" cy="67041"/>
            </a:xfrm>
            <a:custGeom>
              <a:avLst/>
              <a:gdLst>
                <a:gd name="connsiteX0" fmla="*/ 0 w 54591"/>
                <a:gd name="connsiteY0" fmla="*/ 0 h 67041"/>
                <a:gd name="connsiteX1" fmla="*/ 54591 w 54591"/>
                <a:gd name="connsiteY1" fmla="*/ 67042 h 67041"/>
              </a:gdLst>
              <a:ahLst/>
              <a:cxnLst>
                <a:cxn ang="0">
                  <a:pos x="connsiteX0" y="connsiteY0"/>
                </a:cxn>
                <a:cxn ang="0">
                  <a:pos x="connsiteX1" y="connsiteY1"/>
                </a:cxn>
              </a:cxnLst>
              <a:rect l="l" t="t" r="r" b="b"/>
              <a:pathLst>
                <a:path w="54591" h="67041">
                  <a:moveTo>
                    <a:pt x="0" y="0"/>
                  </a:moveTo>
                  <a:lnTo>
                    <a:pt x="54591" y="67042"/>
                  </a:lnTo>
                </a:path>
              </a:pathLst>
            </a:custGeom>
            <a:ln w="9573" cap="flat">
              <a:solidFill>
                <a:srgbClr val="C8C8C9"/>
              </a:solidFill>
              <a:prstDash val="solid"/>
              <a:miter/>
            </a:ln>
          </p:spPr>
          <p:txBody>
            <a:bodyPr rtlCol="0" anchor="ctr"/>
            <a:lstStyle/>
            <a:p>
              <a:endParaRPr lang="zh-CN" altLang="en-US" sz="4400"/>
            </a:p>
          </p:txBody>
        </p:sp>
        <p:sp>
          <p:nvSpPr>
            <p:cNvPr id="529" name="任意多边形: 形状 5150">
              <a:extLst>
                <a:ext uri="{FF2B5EF4-FFF2-40B4-BE49-F238E27FC236}">
                  <a16:creationId xmlns:a16="http://schemas.microsoft.com/office/drawing/2014/main" id="{775A71FE-AFCF-5BB9-50F0-0886E0FB8A06}"/>
                </a:ext>
              </a:extLst>
            </p:cNvPr>
            <p:cNvSpPr/>
            <p:nvPr/>
          </p:nvSpPr>
          <p:spPr>
            <a:xfrm>
              <a:off x="2830193" y="4214517"/>
              <a:ext cx="67041" cy="45971"/>
            </a:xfrm>
            <a:custGeom>
              <a:avLst/>
              <a:gdLst>
                <a:gd name="connsiteX0" fmla="*/ 0 w 67041"/>
                <a:gd name="connsiteY0" fmla="*/ 0 h 45971"/>
                <a:gd name="connsiteX1" fmla="*/ 67042 w 67041"/>
                <a:gd name="connsiteY1" fmla="*/ 45971 h 45971"/>
              </a:gdLst>
              <a:ahLst/>
              <a:cxnLst>
                <a:cxn ang="0">
                  <a:pos x="connsiteX0" y="connsiteY0"/>
                </a:cxn>
                <a:cxn ang="0">
                  <a:pos x="connsiteX1" y="connsiteY1"/>
                </a:cxn>
              </a:cxnLst>
              <a:rect l="l" t="t" r="r" b="b"/>
              <a:pathLst>
                <a:path w="67041" h="45971">
                  <a:moveTo>
                    <a:pt x="0" y="0"/>
                  </a:moveTo>
                  <a:lnTo>
                    <a:pt x="67042" y="45971"/>
                  </a:lnTo>
                </a:path>
              </a:pathLst>
            </a:custGeom>
            <a:ln w="9573" cap="flat">
              <a:solidFill>
                <a:srgbClr val="C8C8C9"/>
              </a:solidFill>
              <a:prstDash val="solid"/>
              <a:miter/>
            </a:ln>
          </p:spPr>
          <p:txBody>
            <a:bodyPr rtlCol="0" anchor="ctr"/>
            <a:lstStyle/>
            <a:p>
              <a:endParaRPr lang="zh-CN" altLang="en-US" sz="4400"/>
            </a:p>
          </p:txBody>
        </p:sp>
        <p:sp>
          <p:nvSpPr>
            <p:cNvPr id="530" name="任意多边形: 形状 5151">
              <a:extLst>
                <a:ext uri="{FF2B5EF4-FFF2-40B4-BE49-F238E27FC236}">
                  <a16:creationId xmlns:a16="http://schemas.microsoft.com/office/drawing/2014/main" id="{DB60E5A7-9709-F493-AD90-193C076DCD8D}"/>
                </a:ext>
              </a:extLst>
            </p:cNvPr>
            <p:cNvSpPr/>
            <p:nvPr/>
          </p:nvSpPr>
          <p:spPr>
            <a:xfrm>
              <a:off x="2830193" y="4244206"/>
              <a:ext cx="67041" cy="16281"/>
            </a:xfrm>
            <a:custGeom>
              <a:avLst/>
              <a:gdLst>
                <a:gd name="connsiteX0" fmla="*/ 67042 w 67041"/>
                <a:gd name="connsiteY0" fmla="*/ 16281 h 16281"/>
                <a:gd name="connsiteX1" fmla="*/ 0 w 67041"/>
                <a:gd name="connsiteY1" fmla="*/ 0 h 16281"/>
              </a:gdLst>
              <a:ahLst/>
              <a:cxnLst>
                <a:cxn ang="0">
                  <a:pos x="connsiteX0" y="connsiteY0"/>
                </a:cxn>
                <a:cxn ang="0">
                  <a:pos x="connsiteX1" y="connsiteY1"/>
                </a:cxn>
              </a:cxnLst>
              <a:rect l="l" t="t" r="r" b="b"/>
              <a:pathLst>
                <a:path w="67041" h="16281">
                  <a:moveTo>
                    <a:pt x="67042" y="16281"/>
                  </a:moveTo>
                  <a:lnTo>
                    <a:pt x="0" y="0"/>
                  </a:lnTo>
                </a:path>
              </a:pathLst>
            </a:custGeom>
            <a:ln w="9573" cap="flat">
              <a:solidFill>
                <a:srgbClr val="C8C8C9"/>
              </a:solidFill>
              <a:prstDash val="solid"/>
              <a:miter/>
            </a:ln>
          </p:spPr>
          <p:txBody>
            <a:bodyPr rtlCol="0" anchor="ctr"/>
            <a:lstStyle/>
            <a:p>
              <a:endParaRPr lang="zh-CN" altLang="en-US" sz="4400"/>
            </a:p>
          </p:txBody>
        </p:sp>
        <p:sp>
          <p:nvSpPr>
            <p:cNvPr id="531" name="任意多边形: 形状 5152">
              <a:extLst>
                <a:ext uri="{FF2B5EF4-FFF2-40B4-BE49-F238E27FC236}">
                  <a16:creationId xmlns:a16="http://schemas.microsoft.com/office/drawing/2014/main" id="{358F6B3A-87B9-9603-1268-2223A127EFA1}"/>
                </a:ext>
              </a:extLst>
            </p:cNvPr>
            <p:cNvSpPr/>
            <p:nvPr/>
          </p:nvSpPr>
          <p:spPr>
            <a:xfrm>
              <a:off x="2830193" y="4214517"/>
              <a:ext cx="9577" cy="29689"/>
            </a:xfrm>
            <a:custGeom>
              <a:avLst/>
              <a:gdLst>
                <a:gd name="connsiteX0" fmla="*/ 0 w 9577"/>
                <a:gd name="connsiteY0" fmla="*/ 29690 h 29689"/>
                <a:gd name="connsiteX1" fmla="*/ 0 w 9577"/>
                <a:gd name="connsiteY1" fmla="*/ 0 h 29689"/>
              </a:gdLst>
              <a:ahLst/>
              <a:cxnLst>
                <a:cxn ang="0">
                  <a:pos x="connsiteX0" y="connsiteY0"/>
                </a:cxn>
                <a:cxn ang="0">
                  <a:pos x="connsiteX1" y="connsiteY1"/>
                </a:cxn>
              </a:cxnLst>
              <a:rect l="l" t="t" r="r" b="b"/>
              <a:pathLst>
                <a:path w="9577" h="29689">
                  <a:moveTo>
                    <a:pt x="0" y="29690"/>
                  </a:moveTo>
                  <a:lnTo>
                    <a:pt x="0" y="0"/>
                  </a:lnTo>
                </a:path>
              </a:pathLst>
            </a:custGeom>
            <a:ln w="9573" cap="flat">
              <a:solidFill>
                <a:srgbClr val="C8C8C9"/>
              </a:solidFill>
              <a:prstDash val="solid"/>
              <a:miter/>
            </a:ln>
          </p:spPr>
          <p:txBody>
            <a:bodyPr rtlCol="0" anchor="ctr"/>
            <a:lstStyle/>
            <a:p>
              <a:endParaRPr lang="zh-CN" altLang="en-US" sz="4400"/>
            </a:p>
          </p:txBody>
        </p:sp>
        <p:sp>
          <p:nvSpPr>
            <p:cNvPr id="532" name="任意多边形: 形状 5153">
              <a:extLst>
                <a:ext uri="{FF2B5EF4-FFF2-40B4-BE49-F238E27FC236}">
                  <a16:creationId xmlns:a16="http://schemas.microsoft.com/office/drawing/2014/main" id="{52C41296-AF95-38EA-95C2-A013E412AB81}"/>
                </a:ext>
              </a:extLst>
            </p:cNvPr>
            <p:cNvSpPr/>
            <p:nvPr/>
          </p:nvSpPr>
          <p:spPr>
            <a:xfrm>
              <a:off x="2801461" y="4248037"/>
              <a:ext cx="55548" cy="31605"/>
            </a:xfrm>
            <a:custGeom>
              <a:avLst/>
              <a:gdLst>
                <a:gd name="connsiteX0" fmla="*/ 0 w 55548"/>
                <a:gd name="connsiteY0" fmla="*/ 0 h 31605"/>
                <a:gd name="connsiteX1" fmla="*/ 55549 w 55548"/>
                <a:gd name="connsiteY1" fmla="*/ 31605 h 31605"/>
              </a:gdLst>
              <a:ahLst/>
              <a:cxnLst>
                <a:cxn ang="0">
                  <a:pos x="connsiteX0" y="connsiteY0"/>
                </a:cxn>
                <a:cxn ang="0">
                  <a:pos x="connsiteX1" y="connsiteY1"/>
                </a:cxn>
              </a:cxnLst>
              <a:rect l="l" t="t" r="r" b="b"/>
              <a:pathLst>
                <a:path w="55548" h="31605">
                  <a:moveTo>
                    <a:pt x="0" y="0"/>
                  </a:moveTo>
                  <a:lnTo>
                    <a:pt x="55549" y="31605"/>
                  </a:lnTo>
                </a:path>
              </a:pathLst>
            </a:custGeom>
            <a:ln w="9573" cap="flat">
              <a:solidFill>
                <a:srgbClr val="C8C8C9"/>
              </a:solidFill>
              <a:prstDash val="solid"/>
              <a:miter/>
            </a:ln>
          </p:spPr>
          <p:txBody>
            <a:bodyPr rtlCol="0" anchor="ctr"/>
            <a:lstStyle/>
            <a:p>
              <a:endParaRPr lang="zh-CN" altLang="en-US" sz="4400"/>
            </a:p>
          </p:txBody>
        </p:sp>
        <p:sp>
          <p:nvSpPr>
            <p:cNvPr id="533" name="任意多边形: 形状 5154">
              <a:extLst>
                <a:ext uri="{FF2B5EF4-FFF2-40B4-BE49-F238E27FC236}">
                  <a16:creationId xmlns:a16="http://schemas.microsoft.com/office/drawing/2014/main" id="{07FE07B7-C670-14D5-50A8-8B80FDF39035}"/>
                </a:ext>
              </a:extLst>
            </p:cNvPr>
            <p:cNvSpPr/>
            <p:nvPr/>
          </p:nvSpPr>
          <p:spPr>
            <a:xfrm>
              <a:off x="2766982" y="4279643"/>
              <a:ext cx="90027" cy="48844"/>
            </a:xfrm>
            <a:custGeom>
              <a:avLst/>
              <a:gdLst>
                <a:gd name="connsiteX0" fmla="*/ 90027 w 90027"/>
                <a:gd name="connsiteY0" fmla="*/ 0 h 48844"/>
                <a:gd name="connsiteX1" fmla="*/ 0 w 90027"/>
                <a:gd name="connsiteY1" fmla="*/ 48845 h 48844"/>
              </a:gdLst>
              <a:ahLst/>
              <a:cxnLst>
                <a:cxn ang="0">
                  <a:pos x="connsiteX0" y="connsiteY0"/>
                </a:cxn>
                <a:cxn ang="0">
                  <a:pos x="connsiteX1" y="connsiteY1"/>
                </a:cxn>
              </a:cxnLst>
              <a:rect l="l" t="t" r="r" b="b"/>
              <a:pathLst>
                <a:path w="90027" h="48844">
                  <a:moveTo>
                    <a:pt x="90027" y="0"/>
                  </a:moveTo>
                  <a:lnTo>
                    <a:pt x="0" y="48845"/>
                  </a:lnTo>
                </a:path>
              </a:pathLst>
            </a:custGeom>
            <a:ln w="9573" cap="flat">
              <a:solidFill>
                <a:srgbClr val="C8C8C9"/>
              </a:solidFill>
              <a:prstDash val="solid"/>
              <a:miter/>
            </a:ln>
          </p:spPr>
          <p:txBody>
            <a:bodyPr rtlCol="0" anchor="ctr"/>
            <a:lstStyle/>
            <a:p>
              <a:endParaRPr lang="zh-CN" altLang="en-US" sz="4400"/>
            </a:p>
          </p:txBody>
        </p:sp>
        <p:sp>
          <p:nvSpPr>
            <p:cNvPr id="534" name="任意多边形: 形状 5155">
              <a:extLst>
                <a:ext uri="{FF2B5EF4-FFF2-40B4-BE49-F238E27FC236}">
                  <a16:creationId xmlns:a16="http://schemas.microsoft.com/office/drawing/2014/main" id="{76993843-61B0-5A0A-5C8C-9C68ADCD9C97}"/>
                </a:ext>
              </a:extLst>
            </p:cNvPr>
            <p:cNvSpPr/>
            <p:nvPr/>
          </p:nvSpPr>
          <p:spPr>
            <a:xfrm>
              <a:off x="2766982" y="4248037"/>
              <a:ext cx="34478" cy="80449"/>
            </a:xfrm>
            <a:custGeom>
              <a:avLst/>
              <a:gdLst>
                <a:gd name="connsiteX0" fmla="*/ 0 w 34478"/>
                <a:gd name="connsiteY0" fmla="*/ 80450 h 80449"/>
                <a:gd name="connsiteX1" fmla="*/ 34479 w 34478"/>
                <a:gd name="connsiteY1" fmla="*/ 0 h 80449"/>
              </a:gdLst>
              <a:ahLst/>
              <a:cxnLst>
                <a:cxn ang="0">
                  <a:pos x="connsiteX0" y="connsiteY0"/>
                </a:cxn>
                <a:cxn ang="0">
                  <a:pos x="connsiteX1" y="connsiteY1"/>
                </a:cxn>
              </a:cxnLst>
              <a:rect l="l" t="t" r="r" b="b"/>
              <a:pathLst>
                <a:path w="34478" h="80449">
                  <a:moveTo>
                    <a:pt x="0" y="80450"/>
                  </a:moveTo>
                  <a:lnTo>
                    <a:pt x="34479" y="0"/>
                  </a:lnTo>
                </a:path>
              </a:pathLst>
            </a:custGeom>
            <a:ln w="9573" cap="flat">
              <a:solidFill>
                <a:srgbClr val="C8C8C9"/>
              </a:solidFill>
              <a:prstDash val="solid"/>
              <a:miter/>
            </a:ln>
          </p:spPr>
          <p:txBody>
            <a:bodyPr rtlCol="0" anchor="ctr"/>
            <a:lstStyle/>
            <a:p>
              <a:endParaRPr lang="zh-CN" altLang="en-US" sz="4400"/>
            </a:p>
          </p:txBody>
        </p:sp>
        <p:sp>
          <p:nvSpPr>
            <p:cNvPr id="535" name="任意多边形: 形状 5156">
              <a:extLst>
                <a:ext uri="{FF2B5EF4-FFF2-40B4-BE49-F238E27FC236}">
                  <a16:creationId xmlns:a16="http://schemas.microsoft.com/office/drawing/2014/main" id="{B1E4560F-E664-57E9-3603-3B8FAFEE408A}"/>
                </a:ext>
              </a:extLst>
            </p:cNvPr>
            <p:cNvSpPr/>
            <p:nvPr/>
          </p:nvSpPr>
          <p:spPr>
            <a:xfrm>
              <a:off x="2857010" y="4260488"/>
              <a:ext cx="40224" cy="19154"/>
            </a:xfrm>
            <a:custGeom>
              <a:avLst/>
              <a:gdLst>
                <a:gd name="connsiteX0" fmla="*/ 40225 w 40224"/>
                <a:gd name="connsiteY0" fmla="*/ 0 h 19154"/>
                <a:gd name="connsiteX1" fmla="*/ 0 w 40224"/>
                <a:gd name="connsiteY1" fmla="*/ 19155 h 19154"/>
              </a:gdLst>
              <a:ahLst/>
              <a:cxnLst>
                <a:cxn ang="0">
                  <a:pos x="connsiteX0" y="connsiteY0"/>
                </a:cxn>
                <a:cxn ang="0">
                  <a:pos x="connsiteX1" y="connsiteY1"/>
                </a:cxn>
              </a:cxnLst>
              <a:rect l="l" t="t" r="r" b="b"/>
              <a:pathLst>
                <a:path w="40224" h="19154">
                  <a:moveTo>
                    <a:pt x="40225"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536" name="任意多边形: 形状 5157">
              <a:extLst>
                <a:ext uri="{FF2B5EF4-FFF2-40B4-BE49-F238E27FC236}">
                  <a16:creationId xmlns:a16="http://schemas.microsoft.com/office/drawing/2014/main" id="{7876F3F4-6F63-C781-2E7F-67D90C8357C7}"/>
                </a:ext>
              </a:extLst>
            </p:cNvPr>
            <p:cNvSpPr/>
            <p:nvPr/>
          </p:nvSpPr>
          <p:spPr>
            <a:xfrm>
              <a:off x="2830193" y="4244206"/>
              <a:ext cx="26816" cy="35436"/>
            </a:xfrm>
            <a:custGeom>
              <a:avLst/>
              <a:gdLst>
                <a:gd name="connsiteX0" fmla="*/ 26817 w 26816"/>
                <a:gd name="connsiteY0" fmla="*/ 35436 h 35436"/>
                <a:gd name="connsiteX1" fmla="*/ 0 w 26816"/>
                <a:gd name="connsiteY1" fmla="*/ 0 h 35436"/>
              </a:gdLst>
              <a:ahLst/>
              <a:cxnLst>
                <a:cxn ang="0">
                  <a:pos x="connsiteX0" y="connsiteY0"/>
                </a:cxn>
                <a:cxn ang="0">
                  <a:pos x="connsiteX1" y="connsiteY1"/>
                </a:cxn>
              </a:cxnLst>
              <a:rect l="l" t="t" r="r" b="b"/>
              <a:pathLst>
                <a:path w="26816" h="35436">
                  <a:moveTo>
                    <a:pt x="26817"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537" name="任意多边形: 形状 5158">
              <a:extLst>
                <a:ext uri="{FF2B5EF4-FFF2-40B4-BE49-F238E27FC236}">
                  <a16:creationId xmlns:a16="http://schemas.microsoft.com/office/drawing/2014/main" id="{260E9123-7D98-0B20-19A9-FDA5C19A216D}"/>
                </a:ext>
              </a:extLst>
            </p:cNvPr>
            <p:cNvSpPr/>
            <p:nvPr/>
          </p:nvSpPr>
          <p:spPr>
            <a:xfrm>
              <a:off x="2830193" y="4244206"/>
              <a:ext cx="67041" cy="16281"/>
            </a:xfrm>
            <a:custGeom>
              <a:avLst/>
              <a:gdLst>
                <a:gd name="connsiteX0" fmla="*/ 0 w 67041"/>
                <a:gd name="connsiteY0" fmla="*/ 0 h 16281"/>
                <a:gd name="connsiteX1" fmla="*/ 67042 w 67041"/>
                <a:gd name="connsiteY1" fmla="*/ 16281 h 16281"/>
              </a:gdLst>
              <a:ahLst/>
              <a:cxnLst>
                <a:cxn ang="0">
                  <a:pos x="connsiteX0" y="connsiteY0"/>
                </a:cxn>
                <a:cxn ang="0">
                  <a:pos x="connsiteX1" y="connsiteY1"/>
                </a:cxn>
              </a:cxnLst>
              <a:rect l="l" t="t" r="r" b="b"/>
              <a:pathLst>
                <a:path w="67041" h="16281">
                  <a:moveTo>
                    <a:pt x="0" y="0"/>
                  </a:moveTo>
                  <a:lnTo>
                    <a:pt x="67042" y="16281"/>
                  </a:lnTo>
                </a:path>
              </a:pathLst>
            </a:custGeom>
            <a:ln w="9573" cap="flat">
              <a:solidFill>
                <a:srgbClr val="C8C8C9"/>
              </a:solidFill>
              <a:prstDash val="solid"/>
              <a:miter/>
            </a:ln>
          </p:spPr>
          <p:txBody>
            <a:bodyPr rtlCol="0" anchor="ctr"/>
            <a:lstStyle/>
            <a:p>
              <a:endParaRPr lang="zh-CN" altLang="en-US" sz="4400"/>
            </a:p>
          </p:txBody>
        </p:sp>
        <p:sp>
          <p:nvSpPr>
            <p:cNvPr id="538" name="任意多边形: 形状 5159">
              <a:extLst>
                <a:ext uri="{FF2B5EF4-FFF2-40B4-BE49-F238E27FC236}">
                  <a16:creationId xmlns:a16="http://schemas.microsoft.com/office/drawing/2014/main" id="{690D72C6-C38E-799A-46F3-169E8621C650}"/>
                </a:ext>
              </a:extLst>
            </p:cNvPr>
            <p:cNvSpPr/>
            <p:nvPr/>
          </p:nvSpPr>
          <p:spPr>
            <a:xfrm>
              <a:off x="2857010" y="4260488"/>
              <a:ext cx="40224" cy="19154"/>
            </a:xfrm>
            <a:custGeom>
              <a:avLst/>
              <a:gdLst>
                <a:gd name="connsiteX0" fmla="*/ 0 w 40224"/>
                <a:gd name="connsiteY0" fmla="*/ 19155 h 19154"/>
                <a:gd name="connsiteX1" fmla="*/ 40225 w 40224"/>
                <a:gd name="connsiteY1" fmla="*/ 0 h 19154"/>
              </a:gdLst>
              <a:ahLst/>
              <a:cxnLst>
                <a:cxn ang="0">
                  <a:pos x="connsiteX0" y="connsiteY0"/>
                </a:cxn>
                <a:cxn ang="0">
                  <a:pos x="connsiteX1" y="connsiteY1"/>
                </a:cxn>
              </a:cxnLst>
              <a:rect l="l" t="t" r="r" b="b"/>
              <a:pathLst>
                <a:path w="40224" h="19154">
                  <a:moveTo>
                    <a:pt x="0" y="19155"/>
                  </a:moveTo>
                  <a:lnTo>
                    <a:pt x="40225" y="0"/>
                  </a:lnTo>
                </a:path>
              </a:pathLst>
            </a:custGeom>
            <a:ln w="9573" cap="flat">
              <a:solidFill>
                <a:srgbClr val="C8C8C9"/>
              </a:solidFill>
              <a:prstDash val="solid"/>
              <a:miter/>
            </a:ln>
          </p:spPr>
          <p:txBody>
            <a:bodyPr rtlCol="0" anchor="ctr"/>
            <a:lstStyle/>
            <a:p>
              <a:endParaRPr lang="zh-CN" altLang="en-US" sz="4400"/>
            </a:p>
          </p:txBody>
        </p:sp>
        <p:sp>
          <p:nvSpPr>
            <p:cNvPr id="539" name="任意多边形: 形状 5160">
              <a:extLst>
                <a:ext uri="{FF2B5EF4-FFF2-40B4-BE49-F238E27FC236}">
                  <a16:creationId xmlns:a16="http://schemas.microsoft.com/office/drawing/2014/main" id="{5C1671D5-2CE2-5A42-2433-3E03D533E33D}"/>
                </a:ext>
              </a:extLst>
            </p:cNvPr>
            <p:cNvSpPr/>
            <p:nvPr/>
          </p:nvSpPr>
          <p:spPr>
            <a:xfrm>
              <a:off x="2897235" y="4260488"/>
              <a:ext cx="9577" cy="96731"/>
            </a:xfrm>
            <a:custGeom>
              <a:avLst/>
              <a:gdLst>
                <a:gd name="connsiteX0" fmla="*/ 0 w 9577"/>
                <a:gd name="connsiteY0" fmla="*/ 0 h 96731"/>
                <a:gd name="connsiteX1" fmla="*/ 0 w 9577"/>
                <a:gd name="connsiteY1" fmla="*/ 96732 h 96731"/>
              </a:gdLst>
              <a:ahLst/>
              <a:cxnLst>
                <a:cxn ang="0">
                  <a:pos x="connsiteX0" y="connsiteY0"/>
                </a:cxn>
                <a:cxn ang="0">
                  <a:pos x="connsiteX1" y="connsiteY1"/>
                </a:cxn>
              </a:cxnLst>
              <a:rect l="l" t="t" r="r" b="b"/>
              <a:pathLst>
                <a:path w="9577" h="96731">
                  <a:moveTo>
                    <a:pt x="0" y="0"/>
                  </a:moveTo>
                  <a:lnTo>
                    <a:pt x="0" y="96732"/>
                  </a:lnTo>
                </a:path>
              </a:pathLst>
            </a:custGeom>
            <a:ln w="9573" cap="flat">
              <a:solidFill>
                <a:srgbClr val="C8C8C9"/>
              </a:solidFill>
              <a:prstDash val="solid"/>
              <a:miter/>
            </a:ln>
          </p:spPr>
          <p:txBody>
            <a:bodyPr rtlCol="0" anchor="ctr"/>
            <a:lstStyle/>
            <a:p>
              <a:endParaRPr lang="zh-CN" altLang="en-US" sz="4400"/>
            </a:p>
          </p:txBody>
        </p:sp>
        <p:sp>
          <p:nvSpPr>
            <p:cNvPr id="540" name="任意多边形: 形状 5161">
              <a:extLst>
                <a:ext uri="{FF2B5EF4-FFF2-40B4-BE49-F238E27FC236}">
                  <a16:creationId xmlns:a16="http://schemas.microsoft.com/office/drawing/2014/main" id="{D0D144B4-3E36-A813-7E74-6C56D7838D7F}"/>
                </a:ext>
              </a:extLst>
            </p:cNvPr>
            <p:cNvSpPr/>
            <p:nvPr/>
          </p:nvSpPr>
          <p:spPr>
            <a:xfrm>
              <a:off x="2857010" y="4279643"/>
              <a:ext cx="40224" cy="77576"/>
            </a:xfrm>
            <a:custGeom>
              <a:avLst/>
              <a:gdLst>
                <a:gd name="connsiteX0" fmla="*/ 40225 w 40224"/>
                <a:gd name="connsiteY0" fmla="*/ 77577 h 77576"/>
                <a:gd name="connsiteX1" fmla="*/ 0 w 40224"/>
                <a:gd name="connsiteY1" fmla="*/ 0 h 77576"/>
              </a:gdLst>
              <a:ahLst/>
              <a:cxnLst>
                <a:cxn ang="0">
                  <a:pos x="connsiteX0" y="connsiteY0"/>
                </a:cxn>
                <a:cxn ang="0">
                  <a:pos x="connsiteX1" y="connsiteY1"/>
                </a:cxn>
              </a:cxnLst>
              <a:rect l="l" t="t" r="r" b="b"/>
              <a:pathLst>
                <a:path w="40224" h="77576">
                  <a:moveTo>
                    <a:pt x="40225"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541" name="任意多边形: 形状 5162">
              <a:extLst>
                <a:ext uri="{FF2B5EF4-FFF2-40B4-BE49-F238E27FC236}">
                  <a16:creationId xmlns:a16="http://schemas.microsoft.com/office/drawing/2014/main" id="{FA95BAA2-359F-65D2-CD60-057484ED42F3}"/>
                </a:ext>
              </a:extLst>
            </p:cNvPr>
            <p:cNvSpPr/>
            <p:nvPr/>
          </p:nvSpPr>
          <p:spPr>
            <a:xfrm>
              <a:off x="2732504" y="4155137"/>
              <a:ext cx="110139" cy="38309"/>
            </a:xfrm>
            <a:custGeom>
              <a:avLst/>
              <a:gdLst>
                <a:gd name="connsiteX0" fmla="*/ 110140 w 110139"/>
                <a:gd name="connsiteY0" fmla="*/ 38309 h 38309"/>
                <a:gd name="connsiteX1" fmla="*/ 0 w 110139"/>
                <a:gd name="connsiteY1" fmla="*/ 0 h 38309"/>
              </a:gdLst>
              <a:ahLst/>
              <a:cxnLst>
                <a:cxn ang="0">
                  <a:pos x="connsiteX0" y="connsiteY0"/>
                </a:cxn>
                <a:cxn ang="0">
                  <a:pos x="connsiteX1" y="connsiteY1"/>
                </a:cxn>
              </a:cxnLst>
              <a:rect l="l" t="t" r="r" b="b"/>
              <a:pathLst>
                <a:path w="110139" h="38309">
                  <a:moveTo>
                    <a:pt x="110140" y="38309"/>
                  </a:moveTo>
                  <a:lnTo>
                    <a:pt x="0" y="0"/>
                  </a:lnTo>
                </a:path>
              </a:pathLst>
            </a:custGeom>
            <a:ln w="9573" cap="flat">
              <a:solidFill>
                <a:srgbClr val="C8C8C9"/>
              </a:solidFill>
              <a:prstDash val="solid"/>
              <a:miter/>
            </a:ln>
          </p:spPr>
          <p:txBody>
            <a:bodyPr rtlCol="0" anchor="ctr"/>
            <a:lstStyle/>
            <a:p>
              <a:endParaRPr lang="zh-CN" altLang="en-US" sz="4400"/>
            </a:p>
          </p:txBody>
        </p:sp>
        <p:sp>
          <p:nvSpPr>
            <p:cNvPr id="542" name="任意多边形: 形状 5163">
              <a:extLst>
                <a:ext uri="{FF2B5EF4-FFF2-40B4-BE49-F238E27FC236}">
                  <a16:creationId xmlns:a16="http://schemas.microsoft.com/office/drawing/2014/main" id="{92923DA6-02D9-D120-C0FF-28B8650B07E8}"/>
                </a:ext>
              </a:extLst>
            </p:cNvPr>
            <p:cNvSpPr/>
            <p:nvPr/>
          </p:nvSpPr>
          <p:spPr>
            <a:xfrm>
              <a:off x="2732504" y="4119701"/>
              <a:ext cx="71830" cy="35436"/>
            </a:xfrm>
            <a:custGeom>
              <a:avLst/>
              <a:gdLst>
                <a:gd name="connsiteX0" fmla="*/ 0 w 71830"/>
                <a:gd name="connsiteY0" fmla="*/ 35436 h 35436"/>
                <a:gd name="connsiteX1" fmla="*/ 71830 w 71830"/>
                <a:gd name="connsiteY1" fmla="*/ 0 h 35436"/>
              </a:gdLst>
              <a:ahLst/>
              <a:cxnLst>
                <a:cxn ang="0">
                  <a:pos x="connsiteX0" y="connsiteY0"/>
                </a:cxn>
                <a:cxn ang="0">
                  <a:pos x="connsiteX1" y="connsiteY1"/>
                </a:cxn>
              </a:cxnLst>
              <a:rect l="l" t="t" r="r" b="b"/>
              <a:pathLst>
                <a:path w="71830" h="35436">
                  <a:moveTo>
                    <a:pt x="0" y="35436"/>
                  </a:moveTo>
                  <a:lnTo>
                    <a:pt x="71830" y="0"/>
                  </a:lnTo>
                </a:path>
              </a:pathLst>
            </a:custGeom>
            <a:ln w="9573" cap="flat">
              <a:solidFill>
                <a:srgbClr val="C8C8C9"/>
              </a:solidFill>
              <a:prstDash val="solid"/>
              <a:miter/>
            </a:ln>
          </p:spPr>
          <p:txBody>
            <a:bodyPr rtlCol="0" anchor="ctr"/>
            <a:lstStyle/>
            <a:p>
              <a:endParaRPr lang="zh-CN" altLang="en-US" sz="4400"/>
            </a:p>
          </p:txBody>
        </p:sp>
        <p:sp>
          <p:nvSpPr>
            <p:cNvPr id="543" name="任意多边形: 形状 5164">
              <a:extLst>
                <a:ext uri="{FF2B5EF4-FFF2-40B4-BE49-F238E27FC236}">
                  <a16:creationId xmlns:a16="http://schemas.microsoft.com/office/drawing/2014/main" id="{E4AEC186-F7A5-6115-2F11-537430D1ACDD}"/>
                </a:ext>
              </a:extLst>
            </p:cNvPr>
            <p:cNvSpPr/>
            <p:nvPr/>
          </p:nvSpPr>
          <p:spPr>
            <a:xfrm>
              <a:off x="2804334" y="4119701"/>
              <a:ext cx="38309" cy="73745"/>
            </a:xfrm>
            <a:custGeom>
              <a:avLst/>
              <a:gdLst>
                <a:gd name="connsiteX0" fmla="*/ 0 w 38309"/>
                <a:gd name="connsiteY0" fmla="*/ 0 h 73745"/>
                <a:gd name="connsiteX1" fmla="*/ 38310 w 38309"/>
                <a:gd name="connsiteY1" fmla="*/ 73746 h 73745"/>
              </a:gdLst>
              <a:ahLst/>
              <a:cxnLst>
                <a:cxn ang="0">
                  <a:pos x="connsiteX0" y="connsiteY0"/>
                </a:cxn>
                <a:cxn ang="0">
                  <a:pos x="connsiteX1" y="connsiteY1"/>
                </a:cxn>
              </a:cxnLst>
              <a:rect l="l" t="t" r="r" b="b"/>
              <a:pathLst>
                <a:path w="38309" h="73745">
                  <a:moveTo>
                    <a:pt x="0" y="0"/>
                  </a:moveTo>
                  <a:lnTo>
                    <a:pt x="38310" y="73746"/>
                  </a:lnTo>
                </a:path>
              </a:pathLst>
            </a:custGeom>
            <a:ln w="9573" cap="flat">
              <a:solidFill>
                <a:srgbClr val="C8C8C9"/>
              </a:solidFill>
              <a:prstDash val="solid"/>
              <a:miter/>
            </a:ln>
          </p:spPr>
          <p:txBody>
            <a:bodyPr rtlCol="0" anchor="ctr"/>
            <a:lstStyle/>
            <a:p>
              <a:endParaRPr lang="zh-CN" altLang="en-US" sz="4400"/>
            </a:p>
          </p:txBody>
        </p:sp>
        <p:sp>
          <p:nvSpPr>
            <p:cNvPr id="544" name="任意多边形: 形状 5165">
              <a:extLst>
                <a:ext uri="{FF2B5EF4-FFF2-40B4-BE49-F238E27FC236}">
                  <a16:creationId xmlns:a16="http://schemas.microsoft.com/office/drawing/2014/main" id="{B988A499-F720-EFF2-101B-AEB4F169C7C5}"/>
                </a:ext>
              </a:extLst>
            </p:cNvPr>
            <p:cNvSpPr/>
            <p:nvPr/>
          </p:nvSpPr>
          <p:spPr>
            <a:xfrm>
              <a:off x="2842644" y="4193446"/>
              <a:ext cx="54591" cy="67041"/>
            </a:xfrm>
            <a:custGeom>
              <a:avLst/>
              <a:gdLst>
                <a:gd name="connsiteX0" fmla="*/ 54591 w 54591"/>
                <a:gd name="connsiteY0" fmla="*/ 67042 h 67041"/>
                <a:gd name="connsiteX1" fmla="*/ 0 w 54591"/>
                <a:gd name="connsiteY1" fmla="*/ 0 h 67041"/>
              </a:gdLst>
              <a:ahLst/>
              <a:cxnLst>
                <a:cxn ang="0">
                  <a:pos x="connsiteX0" y="connsiteY0"/>
                </a:cxn>
                <a:cxn ang="0">
                  <a:pos x="connsiteX1" y="connsiteY1"/>
                </a:cxn>
              </a:cxnLst>
              <a:rect l="l" t="t" r="r" b="b"/>
              <a:pathLst>
                <a:path w="54591" h="67041">
                  <a:moveTo>
                    <a:pt x="54591" y="67042"/>
                  </a:moveTo>
                  <a:lnTo>
                    <a:pt x="0" y="0"/>
                  </a:lnTo>
                </a:path>
              </a:pathLst>
            </a:custGeom>
            <a:ln w="9573" cap="flat">
              <a:solidFill>
                <a:srgbClr val="C8C8C9"/>
              </a:solidFill>
              <a:prstDash val="solid"/>
              <a:miter/>
            </a:ln>
          </p:spPr>
          <p:txBody>
            <a:bodyPr rtlCol="0" anchor="ctr"/>
            <a:lstStyle/>
            <a:p>
              <a:endParaRPr lang="zh-CN" altLang="en-US" sz="4400"/>
            </a:p>
          </p:txBody>
        </p:sp>
        <p:sp>
          <p:nvSpPr>
            <p:cNvPr id="545" name="任意多边形: 形状 5166">
              <a:extLst>
                <a:ext uri="{FF2B5EF4-FFF2-40B4-BE49-F238E27FC236}">
                  <a16:creationId xmlns:a16="http://schemas.microsoft.com/office/drawing/2014/main" id="{3FB9736E-714F-EC7B-12E0-C191F5FB599D}"/>
                </a:ext>
              </a:extLst>
            </p:cNvPr>
            <p:cNvSpPr/>
            <p:nvPr/>
          </p:nvSpPr>
          <p:spPr>
            <a:xfrm>
              <a:off x="2842644" y="4166630"/>
              <a:ext cx="72788" cy="26816"/>
            </a:xfrm>
            <a:custGeom>
              <a:avLst/>
              <a:gdLst>
                <a:gd name="connsiteX0" fmla="*/ 0 w 72788"/>
                <a:gd name="connsiteY0" fmla="*/ 26817 h 26816"/>
                <a:gd name="connsiteX1" fmla="*/ 72788 w 72788"/>
                <a:gd name="connsiteY1" fmla="*/ 0 h 26816"/>
              </a:gdLst>
              <a:ahLst/>
              <a:cxnLst>
                <a:cxn ang="0">
                  <a:pos x="connsiteX0" y="connsiteY0"/>
                </a:cxn>
                <a:cxn ang="0">
                  <a:pos x="connsiteX1" y="connsiteY1"/>
                </a:cxn>
              </a:cxnLst>
              <a:rect l="l" t="t" r="r" b="b"/>
              <a:pathLst>
                <a:path w="72788" h="26816">
                  <a:moveTo>
                    <a:pt x="0" y="26817"/>
                  </a:moveTo>
                  <a:lnTo>
                    <a:pt x="72788" y="0"/>
                  </a:lnTo>
                </a:path>
              </a:pathLst>
            </a:custGeom>
            <a:ln w="9573" cap="flat">
              <a:solidFill>
                <a:srgbClr val="C8C8C9"/>
              </a:solidFill>
              <a:prstDash val="solid"/>
              <a:miter/>
            </a:ln>
          </p:spPr>
          <p:txBody>
            <a:bodyPr rtlCol="0" anchor="ctr"/>
            <a:lstStyle/>
            <a:p>
              <a:endParaRPr lang="zh-CN" altLang="en-US" sz="4400"/>
            </a:p>
          </p:txBody>
        </p:sp>
        <p:sp>
          <p:nvSpPr>
            <p:cNvPr id="546" name="任意多边形: 形状 5167">
              <a:extLst>
                <a:ext uri="{FF2B5EF4-FFF2-40B4-BE49-F238E27FC236}">
                  <a16:creationId xmlns:a16="http://schemas.microsoft.com/office/drawing/2014/main" id="{45799FEB-4D4F-FDB8-97CD-8CD82F144028}"/>
                </a:ext>
              </a:extLst>
            </p:cNvPr>
            <p:cNvSpPr/>
            <p:nvPr/>
          </p:nvSpPr>
          <p:spPr>
            <a:xfrm>
              <a:off x="2897235" y="4166630"/>
              <a:ext cx="18197" cy="93858"/>
            </a:xfrm>
            <a:custGeom>
              <a:avLst/>
              <a:gdLst>
                <a:gd name="connsiteX0" fmla="*/ 18197 w 18197"/>
                <a:gd name="connsiteY0" fmla="*/ 0 h 93858"/>
                <a:gd name="connsiteX1" fmla="*/ 0 w 18197"/>
                <a:gd name="connsiteY1" fmla="*/ 93858 h 93858"/>
              </a:gdLst>
              <a:ahLst/>
              <a:cxnLst>
                <a:cxn ang="0">
                  <a:pos x="connsiteX0" y="connsiteY0"/>
                </a:cxn>
                <a:cxn ang="0">
                  <a:pos x="connsiteX1" y="connsiteY1"/>
                </a:cxn>
              </a:cxnLst>
              <a:rect l="l" t="t" r="r" b="b"/>
              <a:pathLst>
                <a:path w="18197" h="93858">
                  <a:moveTo>
                    <a:pt x="18197" y="0"/>
                  </a:moveTo>
                  <a:lnTo>
                    <a:pt x="0" y="93858"/>
                  </a:lnTo>
                </a:path>
              </a:pathLst>
            </a:custGeom>
            <a:ln w="9573" cap="flat">
              <a:solidFill>
                <a:srgbClr val="C8C8C9"/>
              </a:solidFill>
              <a:prstDash val="solid"/>
              <a:miter/>
            </a:ln>
          </p:spPr>
          <p:txBody>
            <a:bodyPr rtlCol="0" anchor="ctr"/>
            <a:lstStyle/>
            <a:p>
              <a:endParaRPr lang="zh-CN" altLang="en-US" sz="4400"/>
            </a:p>
          </p:txBody>
        </p:sp>
        <p:sp>
          <p:nvSpPr>
            <p:cNvPr id="547" name="任意多边形: 形状 5168">
              <a:extLst>
                <a:ext uri="{FF2B5EF4-FFF2-40B4-BE49-F238E27FC236}">
                  <a16:creationId xmlns:a16="http://schemas.microsoft.com/office/drawing/2014/main" id="{7CFD651D-F998-C693-275D-0EC1BE10C34C}"/>
                </a:ext>
              </a:extLst>
            </p:cNvPr>
            <p:cNvSpPr/>
            <p:nvPr/>
          </p:nvSpPr>
          <p:spPr>
            <a:xfrm>
              <a:off x="2946079" y="3954012"/>
              <a:ext cx="82365" cy="49802"/>
            </a:xfrm>
            <a:custGeom>
              <a:avLst/>
              <a:gdLst>
                <a:gd name="connsiteX0" fmla="*/ 0 w 82365"/>
                <a:gd name="connsiteY0" fmla="*/ 0 h 49802"/>
                <a:gd name="connsiteX1" fmla="*/ 82365 w 82365"/>
                <a:gd name="connsiteY1" fmla="*/ 49802 h 49802"/>
              </a:gdLst>
              <a:ahLst/>
              <a:cxnLst>
                <a:cxn ang="0">
                  <a:pos x="connsiteX0" y="connsiteY0"/>
                </a:cxn>
                <a:cxn ang="0">
                  <a:pos x="connsiteX1" y="connsiteY1"/>
                </a:cxn>
              </a:cxnLst>
              <a:rect l="l" t="t" r="r" b="b"/>
              <a:pathLst>
                <a:path w="82365" h="49802">
                  <a:moveTo>
                    <a:pt x="0" y="0"/>
                  </a:moveTo>
                  <a:lnTo>
                    <a:pt x="82365" y="49802"/>
                  </a:lnTo>
                </a:path>
              </a:pathLst>
            </a:custGeom>
            <a:ln w="9573" cap="flat">
              <a:solidFill>
                <a:srgbClr val="C8C8C9"/>
              </a:solidFill>
              <a:prstDash val="solid"/>
              <a:miter/>
            </a:ln>
          </p:spPr>
          <p:txBody>
            <a:bodyPr rtlCol="0" anchor="ctr"/>
            <a:lstStyle/>
            <a:p>
              <a:endParaRPr lang="zh-CN" altLang="en-US" sz="4400"/>
            </a:p>
          </p:txBody>
        </p:sp>
        <p:sp>
          <p:nvSpPr>
            <p:cNvPr id="548" name="任意多边形: 形状 5169">
              <a:extLst>
                <a:ext uri="{FF2B5EF4-FFF2-40B4-BE49-F238E27FC236}">
                  <a16:creationId xmlns:a16="http://schemas.microsoft.com/office/drawing/2014/main" id="{31C570CD-7B21-F1FB-0B7B-05C62AD2A7D7}"/>
                </a:ext>
              </a:extLst>
            </p:cNvPr>
            <p:cNvSpPr/>
            <p:nvPr/>
          </p:nvSpPr>
          <p:spPr>
            <a:xfrm>
              <a:off x="2943206" y="4003814"/>
              <a:ext cx="85238" cy="8619"/>
            </a:xfrm>
            <a:custGeom>
              <a:avLst/>
              <a:gdLst>
                <a:gd name="connsiteX0" fmla="*/ 85239 w 85238"/>
                <a:gd name="connsiteY0" fmla="*/ 0 h 8619"/>
                <a:gd name="connsiteX1" fmla="*/ 0 w 85238"/>
                <a:gd name="connsiteY1" fmla="*/ 8620 h 8619"/>
              </a:gdLst>
              <a:ahLst/>
              <a:cxnLst>
                <a:cxn ang="0">
                  <a:pos x="connsiteX0" y="connsiteY0"/>
                </a:cxn>
                <a:cxn ang="0">
                  <a:pos x="connsiteX1" y="connsiteY1"/>
                </a:cxn>
              </a:cxnLst>
              <a:rect l="l" t="t" r="r" b="b"/>
              <a:pathLst>
                <a:path w="85238" h="8619">
                  <a:moveTo>
                    <a:pt x="85239"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549" name="任意多边形: 形状 5170">
              <a:extLst>
                <a:ext uri="{FF2B5EF4-FFF2-40B4-BE49-F238E27FC236}">
                  <a16:creationId xmlns:a16="http://schemas.microsoft.com/office/drawing/2014/main" id="{ECB79D53-0128-7378-B00F-DAE581A541EE}"/>
                </a:ext>
              </a:extLst>
            </p:cNvPr>
            <p:cNvSpPr/>
            <p:nvPr/>
          </p:nvSpPr>
          <p:spPr>
            <a:xfrm>
              <a:off x="2943206" y="3954012"/>
              <a:ext cx="2873" cy="58421"/>
            </a:xfrm>
            <a:custGeom>
              <a:avLst/>
              <a:gdLst>
                <a:gd name="connsiteX0" fmla="*/ 0 w 2873"/>
                <a:gd name="connsiteY0" fmla="*/ 58422 h 58421"/>
                <a:gd name="connsiteX1" fmla="*/ 2873 w 2873"/>
                <a:gd name="connsiteY1" fmla="*/ 0 h 58421"/>
              </a:gdLst>
              <a:ahLst/>
              <a:cxnLst>
                <a:cxn ang="0">
                  <a:pos x="connsiteX0" y="connsiteY0"/>
                </a:cxn>
                <a:cxn ang="0">
                  <a:pos x="connsiteX1" y="connsiteY1"/>
                </a:cxn>
              </a:cxnLst>
              <a:rect l="l" t="t" r="r" b="b"/>
              <a:pathLst>
                <a:path w="2873" h="58421">
                  <a:moveTo>
                    <a:pt x="0" y="58422"/>
                  </a:moveTo>
                  <a:lnTo>
                    <a:pt x="2873" y="0"/>
                  </a:lnTo>
                </a:path>
              </a:pathLst>
            </a:custGeom>
            <a:ln w="9573" cap="flat">
              <a:solidFill>
                <a:srgbClr val="C8C8C9"/>
              </a:solidFill>
              <a:prstDash val="solid"/>
              <a:miter/>
            </a:ln>
          </p:spPr>
          <p:txBody>
            <a:bodyPr rtlCol="0" anchor="ctr"/>
            <a:lstStyle/>
            <a:p>
              <a:endParaRPr lang="zh-CN" altLang="en-US" sz="4400"/>
            </a:p>
          </p:txBody>
        </p:sp>
        <p:sp>
          <p:nvSpPr>
            <p:cNvPr id="550" name="任意多边形: 形状 5171">
              <a:extLst>
                <a:ext uri="{FF2B5EF4-FFF2-40B4-BE49-F238E27FC236}">
                  <a16:creationId xmlns:a16="http://schemas.microsoft.com/office/drawing/2014/main" id="{65F8FCDE-BB8F-6EA3-A9F5-C14FFF607BE9}"/>
                </a:ext>
              </a:extLst>
            </p:cNvPr>
            <p:cNvSpPr/>
            <p:nvPr/>
          </p:nvSpPr>
          <p:spPr>
            <a:xfrm>
              <a:off x="2946079" y="3954012"/>
              <a:ext cx="82365" cy="49802"/>
            </a:xfrm>
            <a:custGeom>
              <a:avLst/>
              <a:gdLst>
                <a:gd name="connsiteX0" fmla="*/ 82365 w 82365"/>
                <a:gd name="connsiteY0" fmla="*/ 49802 h 49802"/>
                <a:gd name="connsiteX1" fmla="*/ 0 w 82365"/>
                <a:gd name="connsiteY1" fmla="*/ 0 h 49802"/>
              </a:gdLst>
              <a:ahLst/>
              <a:cxnLst>
                <a:cxn ang="0">
                  <a:pos x="connsiteX0" y="connsiteY0"/>
                </a:cxn>
                <a:cxn ang="0">
                  <a:pos x="connsiteX1" y="connsiteY1"/>
                </a:cxn>
              </a:cxnLst>
              <a:rect l="l" t="t" r="r" b="b"/>
              <a:pathLst>
                <a:path w="82365" h="49802">
                  <a:moveTo>
                    <a:pt x="82365" y="49802"/>
                  </a:moveTo>
                  <a:lnTo>
                    <a:pt x="0" y="0"/>
                  </a:lnTo>
                </a:path>
              </a:pathLst>
            </a:custGeom>
            <a:ln w="9573" cap="flat">
              <a:solidFill>
                <a:srgbClr val="C8C8C9"/>
              </a:solidFill>
              <a:prstDash val="solid"/>
              <a:miter/>
            </a:ln>
          </p:spPr>
          <p:txBody>
            <a:bodyPr rtlCol="0" anchor="ctr"/>
            <a:lstStyle/>
            <a:p>
              <a:endParaRPr lang="zh-CN" altLang="en-US" sz="4400"/>
            </a:p>
          </p:txBody>
        </p:sp>
        <p:sp>
          <p:nvSpPr>
            <p:cNvPr id="551" name="任意多边形: 形状 5172">
              <a:extLst>
                <a:ext uri="{FF2B5EF4-FFF2-40B4-BE49-F238E27FC236}">
                  <a16:creationId xmlns:a16="http://schemas.microsoft.com/office/drawing/2014/main" id="{96631558-A682-4234-C8B3-5E12BFE29317}"/>
                </a:ext>
              </a:extLst>
            </p:cNvPr>
            <p:cNvSpPr/>
            <p:nvPr/>
          </p:nvSpPr>
          <p:spPr>
            <a:xfrm>
              <a:off x="2946079" y="3931984"/>
              <a:ext cx="21070" cy="22027"/>
            </a:xfrm>
            <a:custGeom>
              <a:avLst/>
              <a:gdLst>
                <a:gd name="connsiteX0" fmla="*/ 0 w 21070"/>
                <a:gd name="connsiteY0" fmla="*/ 22028 h 22027"/>
                <a:gd name="connsiteX1" fmla="*/ 21070 w 21070"/>
                <a:gd name="connsiteY1" fmla="*/ 0 h 22027"/>
              </a:gdLst>
              <a:ahLst/>
              <a:cxnLst>
                <a:cxn ang="0">
                  <a:pos x="connsiteX0" y="connsiteY0"/>
                </a:cxn>
                <a:cxn ang="0">
                  <a:pos x="connsiteX1" y="connsiteY1"/>
                </a:cxn>
              </a:cxnLst>
              <a:rect l="l" t="t" r="r" b="b"/>
              <a:pathLst>
                <a:path w="21070" h="22027">
                  <a:moveTo>
                    <a:pt x="0" y="22028"/>
                  </a:moveTo>
                  <a:lnTo>
                    <a:pt x="21070" y="0"/>
                  </a:lnTo>
                </a:path>
              </a:pathLst>
            </a:custGeom>
            <a:ln w="9573" cap="flat">
              <a:solidFill>
                <a:srgbClr val="C8C8C9"/>
              </a:solidFill>
              <a:prstDash val="solid"/>
              <a:miter/>
            </a:ln>
          </p:spPr>
          <p:txBody>
            <a:bodyPr rtlCol="0" anchor="ctr"/>
            <a:lstStyle/>
            <a:p>
              <a:endParaRPr lang="zh-CN" altLang="en-US" sz="4400"/>
            </a:p>
          </p:txBody>
        </p:sp>
        <p:sp>
          <p:nvSpPr>
            <p:cNvPr id="552" name="任意多边形: 形状 5173">
              <a:extLst>
                <a:ext uri="{FF2B5EF4-FFF2-40B4-BE49-F238E27FC236}">
                  <a16:creationId xmlns:a16="http://schemas.microsoft.com/office/drawing/2014/main" id="{B9BD887B-E601-E012-9982-6584885573A3}"/>
                </a:ext>
              </a:extLst>
            </p:cNvPr>
            <p:cNvSpPr/>
            <p:nvPr/>
          </p:nvSpPr>
          <p:spPr>
            <a:xfrm>
              <a:off x="2967150" y="3931984"/>
              <a:ext cx="61295" cy="71830"/>
            </a:xfrm>
            <a:custGeom>
              <a:avLst/>
              <a:gdLst>
                <a:gd name="connsiteX0" fmla="*/ 0 w 61295"/>
                <a:gd name="connsiteY0" fmla="*/ 0 h 71830"/>
                <a:gd name="connsiteX1" fmla="*/ 61295 w 61295"/>
                <a:gd name="connsiteY1" fmla="*/ 71830 h 71830"/>
              </a:gdLst>
              <a:ahLst/>
              <a:cxnLst>
                <a:cxn ang="0">
                  <a:pos x="connsiteX0" y="connsiteY0"/>
                </a:cxn>
                <a:cxn ang="0">
                  <a:pos x="connsiteX1" y="connsiteY1"/>
                </a:cxn>
              </a:cxnLst>
              <a:rect l="l" t="t" r="r" b="b"/>
              <a:pathLst>
                <a:path w="61295" h="71830">
                  <a:moveTo>
                    <a:pt x="0" y="0"/>
                  </a:moveTo>
                  <a:lnTo>
                    <a:pt x="61295" y="71830"/>
                  </a:lnTo>
                </a:path>
              </a:pathLst>
            </a:custGeom>
            <a:ln w="9573" cap="flat">
              <a:solidFill>
                <a:srgbClr val="C8C8C9"/>
              </a:solidFill>
              <a:prstDash val="solid"/>
              <a:miter/>
            </a:ln>
          </p:spPr>
          <p:txBody>
            <a:bodyPr rtlCol="0" anchor="ctr"/>
            <a:lstStyle/>
            <a:p>
              <a:endParaRPr lang="zh-CN" altLang="en-US" sz="4400"/>
            </a:p>
          </p:txBody>
        </p:sp>
        <p:sp>
          <p:nvSpPr>
            <p:cNvPr id="553" name="任意多边形: 形状 5174">
              <a:extLst>
                <a:ext uri="{FF2B5EF4-FFF2-40B4-BE49-F238E27FC236}">
                  <a16:creationId xmlns:a16="http://schemas.microsoft.com/office/drawing/2014/main" id="{9F77EFC8-3E58-E081-5E1B-3B6DBE5E923D}"/>
                </a:ext>
              </a:extLst>
            </p:cNvPr>
            <p:cNvSpPr/>
            <p:nvPr/>
          </p:nvSpPr>
          <p:spPr>
            <a:xfrm>
              <a:off x="2842644" y="4167587"/>
              <a:ext cx="4788" cy="25858"/>
            </a:xfrm>
            <a:custGeom>
              <a:avLst/>
              <a:gdLst>
                <a:gd name="connsiteX0" fmla="*/ 0 w 4788"/>
                <a:gd name="connsiteY0" fmla="*/ 25859 h 25858"/>
                <a:gd name="connsiteX1" fmla="*/ 4789 w 4788"/>
                <a:gd name="connsiteY1" fmla="*/ 0 h 25858"/>
              </a:gdLst>
              <a:ahLst/>
              <a:cxnLst>
                <a:cxn ang="0">
                  <a:pos x="connsiteX0" y="connsiteY0"/>
                </a:cxn>
                <a:cxn ang="0">
                  <a:pos x="connsiteX1" y="connsiteY1"/>
                </a:cxn>
              </a:cxnLst>
              <a:rect l="l" t="t" r="r" b="b"/>
              <a:pathLst>
                <a:path w="4788" h="25858">
                  <a:moveTo>
                    <a:pt x="0" y="25859"/>
                  </a:moveTo>
                  <a:lnTo>
                    <a:pt x="4789" y="0"/>
                  </a:lnTo>
                </a:path>
              </a:pathLst>
            </a:custGeom>
            <a:ln w="9573" cap="flat">
              <a:solidFill>
                <a:srgbClr val="C8C8C9"/>
              </a:solidFill>
              <a:prstDash val="solid"/>
              <a:miter/>
            </a:ln>
          </p:spPr>
          <p:txBody>
            <a:bodyPr rtlCol="0" anchor="ctr"/>
            <a:lstStyle/>
            <a:p>
              <a:endParaRPr lang="zh-CN" altLang="en-US" sz="4400"/>
            </a:p>
          </p:txBody>
        </p:sp>
        <p:sp>
          <p:nvSpPr>
            <p:cNvPr id="554" name="任意多边形: 形状 5175">
              <a:extLst>
                <a:ext uri="{FF2B5EF4-FFF2-40B4-BE49-F238E27FC236}">
                  <a16:creationId xmlns:a16="http://schemas.microsoft.com/office/drawing/2014/main" id="{8958DA34-D173-754C-2C1D-016B063E744E}"/>
                </a:ext>
              </a:extLst>
            </p:cNvPr>
            <p:cNvSpPr/>
            <p:nvPr/>
          </p:nvSpPr>
          <p:spPr>
            <a:xfrm>
              <a:off x="2847432" y="4166630"/>
              <a:ext cx="67999" cy="957"/>
            </a:xfrm>
            <a:custGeom>
              <a:avLst/>
              <a:gdLst>
                <a:gd name="connsiteX0" fmla="*/ 0 w 67999"/>
                <a:gd name="connsiteY0" fmla="*/ 958 h 957"/>
                <a:gd name="connsiteX1" fmla="*/ 67999 w 67999"/>
                <a:gd name="connsiteY1" fmla="*/ 0 h 957"/>
              </a:gdLst>
              <a:ahLst/>
              <a:cxnLst>
                <a:cxn ang="0">
                  <a:pos x="connsiteX0" y="connsiteY0"/>
                </a:cxn>
                <a:cxn ang="0">
                  <a:pos x="connsiteX1" y="connsiteY1"/>
                </a:cxn>
              </a:cxnLst>
              <a:rect l="l" t="t" r="r" b="b"/>
              <a:pathLst>
                <a:path w="67999" h="957">
                  <a:moveTo>
                    <a:pt x="0" y="958"/>
                  </a:moveTo>
                  <a:lnTo>
                    <a:pt x="67999" y="0"/>
                  </a:lnTo>
                </a:path>
              </a:pathLst>
            </a:custGeom>
            <a:ln w="9573" cap="flat">
              <a:solidFill>
                <a:srgbClr val="C8C8C9"/>
              </a:solidFill>
              <a:prstDash val="solid"/>
              <a:miter/>
            </a:ln>
          </p:spPr>
          <p:txBody>
            <a:bodyPr rtlCol="0" anchor="ctr"/>
            <a:lstStyle/>
            <a:p>
              <a:endParaRPr lang="zh-CN" altLang="en-US" sz="4400"/>
            </a:p>
          </p:txBody>
        </p:sp>
        <p:sp>
          <p:nvSpPr>
            <p:cNvPr id="555" name="任意多边形: 形状 5176">
              <a:extLst>
                <a:ext uri="{FF2B5EF4-FFF2-40B4-BE49-F238E27FC236}">
                  <a16:creationId xmlns:a16="http://schemas.microsoft.com/office/drawing/2014/main" id="{8A1F4749-B5AE-7131-EC6D-336F55703347}"/>
                </a:ext>
              </a:extLst>
            </p:cNvPr>
            <p:cNvSpPr/>
            <p:nvPr/>
          </p:nvSpPr>
          <p:spPr>
            <a:xfrm>
              <a:off x="2842644" y="4166630"/>
              <a:ext cx="72788" cy="26816"/>
            </a:xfrm>
            <a:custGeom>
              <a:avLst/>
              <a:gdLst>
                <a:gd name="connsiteX0" fmla="*/ 72788 w 72788"/>
                <a:gd name="connsiteY0" fmla="*/ 0 h 26816"/>
                <a:gd name="connsiteX1" fmla="*/ 0 w 72788"/>
                <a:gd name="connsiteY1" fmla="*/ 26817 h 26816"/>
              </a:gdLst>
              <a:ahLst/>
              <a:cxnLst>
                <a:cxn ang="0">
                  <a:pos x="connsiteX0" y="connsiteY0"/>
                </a:cxn>
                <a:cxn ang="0">
                  <a:pos x="connsiteX1" y="connsiteY1"/>
                </a:cxn>
              </a:cxnLst>
              <a:rect l="l" t="t" r="r" b="b"/>
              <a:pathLst>
                <a:path w="72788" h="26816">
                  <a:moveTo>
                    <a:pt x="72788"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556" name="任意多边形: 形状 5177">
              <a:extLst>
                <a:ext uri="{FF2B5EF4-FFF2-40B4-BE49-F238E27FC236}">
                  <a16:creationId xmlns:a16="http://schemas.microsoft.com/office/drawing/2014/main" id="{B8124D14-61EC-EC06-E902-42F4B693BC87}"/>
                </a:ext>
              </a:extLst>
            </p:cNvPr>
            <p:cNvSpPr/>
            <p:nvPr/>
          </p:nvSpPr>
          <p:spPr>
            <a:xfrm>
              <a:off x="2714307" y="4119701"/>
              <a:ext cx="90027" cy="9577"/>
            </a:xfrm>
            <a:custGeom>
              <a:avLst/>
              <a:gdLst>
                <a:gd name="connsiteX0" fmla="*/ 90027 w 90027"/>
                <a:gd name="connsiteY0" fmla="*/ 0 h 9577"/>
                <a:gd name="connsiteX1" fmla="*/ 0 w 90027"/>
                <a:gd name="connsiteY1" fmla="*/ 0 h 9577"/>
              </a:gdLst>
              <a:ahLst/>
              <a:cxnLst>
                <a:cxn ang="0">
                  <a:pos x="connsiteX0" y="connsiteY0"/>
                </a:cxn>
                <a:cxn ang="0">
                  <a:pos x="connsiteX1" y="connsiteY1"/>
                </a:cxn>
              </a:cxnLst>
              <a:rect l="l" t="t" r="r" b="b"/>
              <a:pathLst>
                <a:path w="90027" h="9577">
                  <a:moveTo>
                    <a:pt x="90027" y="0"/>
                  </a:moveTo>
                  <a:lnTo>
                    <a:pt x="0" y="0"/>
                  </a:lnTo>
                </a:path>
              </a:pathLst>
            </a:custGeom>
            <a:ln w="9573" cap="flat">
              <a:solidFill>
                <a:srgbClr val="C8C8C9"/>
              </a:solidFill>
              <a:prstDash val="solid"/>
              <a:miter/>
            </a:ln>
          </p:spPr>
          <p:txBody>
            <a:bodyPr rtlCol="0" anchor="ctr"/>
            <a:lstStyle/>
            <a:p>
              <a:endParaRPr lang="zh-CN" altLang="en-US" sz="4400"/>
            </a:p>
          </p:txBody>
        </p:sp>
        <p:sp>
          <p:nvSpPr>
            <p:cNvPr id="557" name="任意多边形: 形状 5178">
              <a:extLst>
                <a:ext uri="{FF2B5EF4-FFF2-40B4-BE49-F238E27FC236}">
                  <a16:creationId xmlns:a16="http://schemas.microsoft.com/office/drawing/2014/main" id="{19872A42-E13A-13E1-7A97-CB9242B673F3}"/>
                </a:ext>
              </a:extLst>
            </p:cNvPr>
            <p:cNvSpPr/>
            <p:nvPr/>
          </p:nvSpPr>
          <p:spPr>
            <a:xfrm>
              <a:off x="2714307" y="4043082"/>
              <a:ext cx="61295" cy="76619"/>
            </a:xfrm>
            <a:custGeom>
              <a:avLst/>
              <a:gdLst>
                <a:gd name="connsiteX0" fmla="*/ 0 w 61295"/>
                <a:gd name="connsiteY0" fmla="*/ 76619 h 76619"/>
                <a:gd name="connsiteX1" fmla="*/ 61295 w 61295"/>
                <a:gd name="connsiteY1" fmla="*/ 0 h 76619"/>
              </a:gdLst>
              <a:ahLst/>
              <a:cxnLst>
                <a:cxn ang="0">
                  <a:pos x="connsiteX0" y="connsiteY0"/>
                </a:cxn>
                <a:cxn ang="0">
                  <a:pos x="connsiteX1" y="connsiteY1"/>
                </a:cxn>
              </a:cxnLst>
              <a:rect l="l" t="t" r="r" b="b"/>
              <a:pathLst>
                <a:path w="61295" h="76619">
                  <a:moveTo>
                    <a:pt x="0" y="76619"/>
                  </a:moveTo>
                  <a:lnTo>
                    <a:pt x="61295" y="0"/>
                  </a:lnTo>
                </a:path>
              </a:pathLst>
            </a:custGeom>
            <a:ln w="9573" cap="flat">
              <a:solidFill>
                <a:srgbClr val="C8C8C9"/>
              </a:solidFill>
              <a:prstDash val="solid"/>
              <a:miter/>
            </a:ln>
          </p:spPr>
          <p:txBody>
            <a:bodyPr rtlCol="0" anchor="ctr"/>
            <a:lstStyle/>
            <a:p>
              <a:endParaRPr lang="zh-CN" altLang="en-US" sz="4400"/>
            </a:p>
          </p:txBody>
        </p:sp>
        <p:sp>
          <p:nvSpPr>
            <p:cNvPr id="558" name="任意多边形: 形状 5179">
              <a:extLst>
                <a:ext uri="{FF2B5EF4-FFF2-40B4-BE49-F238E27FC236}">
                  <a16:creationId xmlns:a16="http://schemas.microsoft.com/office/drawing/2014/main" id="{3264198A-EFF8-6D29-5C6F-4787B432FFFB}"/>
                </a:ext>
              </a:extLst>
            </p:cNvPr>
            <p:cNvSpPr/>
            <p:nvPr/>
          </p:nvSpPr>
          <p:spPr>
            <a:xfrm>
              <a:off x="2775602" y="4043082"/>
              <a:ext cx="28732" cy="76619"/>
            </a:xfrm>
            <a:custGeom>
              <a:avLst/>
              <a:gdLst>
                <a:gd name="connsiteX0" fmla="*/ 0 w 28732"/>
                <a:gd name="connsiteY0" fmla="*/ 0 h 76619"/>
                <a:gd name="connsiteX1" fmla="*/ 28732 w 28732"/>
                <a:gd name="connsiteY1" fmla="*/ 76619 h 76619"/>
              </a:gdLst>
              <a:ahLst/>
              <a:cxnLst>
                <a:cxn ang="0">
                  <a:pos x="connsiteX0" y="connsiteY0"/>
                </a:cxn>
                <a:cxn ang="0">
                  <a:pos x="connsiteX1" y="connsiteY1"/>
                </a:cxn>
              </a:cxnLst>
              <a:rect l="l" t="t" r="r" b="b"/>
              <a:pathLst>
                <a:path w="28732" h="76619">
                  <a:moveTo>
                    <a:pt x="0" y="0"/>
                  </a:moveTo>
                  <a:lnTo>
                    <a:pt x="28732" y="76619"/>
                  </a:lnTo>
                </a:path>
              </a:pathLst>
            </a:custGeom>
            <a:ln w="9573" cap="flat">
              <a:solidFill>
                <a:srgbClr val="C8C8C9"/>
              </a:solidFill>
              <a:prstDash val="solid"/>
              <a:miter/>
            </a:ln>
          </p:spPr>
          <p:txBody>
            <a:bodyPr rtlCol="0" anchor="ctr"/>
            <a:lstStyle/>
            <a:p>
              <a:endParaRPr lang="zh-CN" altLang="en-US" sz="4400"/>
            </a:p>
          </p:txBody>
        </p:sp>
        <p:sp>
          <p:nvSpPr>
            <p:cNvPr id="559" name="任意多边形: 形状 5180">
              <a:extLst>
                <a:ext uri="{FF2B5EF4-FFF2-40B4-BE49-F238E27FC236}">
                  <a16:creationId xmlns:a16="http://schemas.microsoft.com/office/drawing/2014/main" id="{1E0C645E-4EDD-F52F-140E-F1FF07362290}"/>
                </a:ext>
              </a:extLst>
            </p:cNvPr>
            <p:cNvSpPr/>
            <p:nvPr/>
          </p:nvSpPr>
          <p:spPr>
            <a:xfrm>
              <a:off x="3098360" y="3862069"/>
              <a:ext cx="86196" cy="3830"/>
            </a:xfrm>
            <a:custGeom>
              <a:avLst/>
              <a:gdLst>
                <a:gd name="connsiteX0" fmla="*/ 0 w 86196"/>
                <a:gd name="connsiteY0" fmla="*/ 0 h 3830"/>
                <a:gd name="connsiteX1" fmla="*/ 86196 w 86196"/>
                <a:gd name="connsiteY1" fmla="*/ 3831 h 3830"/>
              </a:gdLst>
              <a:ahLst/>
              <a:cxnLst>
                <a:cxn ang="0">
                  <a:pos x="connsiteX0" y="connsiteY0"/>
                </a:cxn>
                <a:cxn ang="0">
                  <a:pos x="connsiteX1" y="connsiteY1"/>
                </a:cxn>
              </a:cxnLst>
              <a:rect l="l" t="t" r="r" b="b"/>
              <a:pathLst>
                <a:path w="86196" h="3830">
                  <a:moveTo>
                    <a:pt x="0" y="0"/>
                  </a:moveTo>
                  <a:lnTo>
                    <a:pt x="86196" y="3831"/>
                  </a:lnTo>
                </a:path>
              </a:pathLst>
            </a:custGeom>
            <a:ln w="9573" cap="flat">
              <a:solidFill>
                <a:srgbClr val="C8C8C9"/>
              </a:solidFill>
              <a:prstDash val="solid"/>
              <a:miter/>
            </a:ln>
          </p:spPr>
          <p:txBody>
            <a:bodyPr rtlCol="0" anchor="ctr"/>
            <a:lstStyle/>
            <a:p>
              <a:endParaRPr lang="zh-CN" altLang="en-US" sz="4400"/>
            </a:p>
          </p:txBody>
        </p:sp>
        <p:sp>
          <p:nvSpPr>
            <p:cNvPr id="560" name="任意多边形: 形状 5181">
              <a:extLst>
                <a:ext uri="{FF2B5EF4-FFF2-40B4-BE49-F238E27FC236}">
                  <a16:creationId xmlns:a16="http://schemas.microsoft.com/office/drawing/2014/main" id="{72D78FF7-277E-E4CA-95D5-796A757FA06B}"/>
                </a:ext>
              </a:extLst>
            </p:cNvPr>
            <p:cNvSpPr/>
            <p:nvPr/>
          </p:nvSpPr>
          <p:spPr>
            <a:xfrm>
              <a:off x="3184556" y="3865900"/>
              <a:ext cx="4788" cy="66083"/>
            </a:xfrm>
            <a:custGeom>
              <a:avLst/>
              <a:gdLst>
                <a:gd name="connsiteX0" fmla="*/ 0 w 4788"/>
                <a:gd name="connsiteY0" fmla="*/ 0 h 66083"/>
                <a:gd name="connsiteX1" fmla="*/ 4789 w 4788"/>
                <a:gd name="connsiteY1" fmla="*/ 66084 h 66083"/>
              </a:gdLst>
              <a:ahLst/>
              <a:cxnLst>
                <a:cxn ang="0">
                  <a:pos x="connsiteX0" y="connsiteY0"/>
                </a:cxn>
                <a:cxn ang="0">
                  <a:pos x="connsiteX1" y="connsiteY1"/>
                </a:cxn>
              </a:cxnLst>
              <a:rect l="l" t="t" r="r" b="b"/>
              <a:pathLst>
                <a:path w="4788" h="66083">
                  <a:moveTo>
                    <a:pt x="0" y="0"/>
                  </a:moveTo>
                  <a:lnTo>
                    <a:pt x="4789" y="66084"/>
                  </a:lnTo>
                </a:path>
              </a:pathLst>
            </a:custGeom>
            <a:ln w="9573" cap="flat">
              <a:solidFill>
                <a:srgbClr val="C8C8C9"/>
              </a:solidFill>
              <a:prstDash val="solid"/>
              <a:miter/>
            </a:ln>
          </p:spPr>
          <p:txBody>
            <a:bodyPr rtlCol="0" anchor="ctr"/>
            <a:lstStyle/>
            <a:p>
              <a:endParaRPr lang="zh-CN" altLang="en-US" sz="4400"/>
            </a:p>
          </p:txBody>
        </p:sp>
        <p:sp>
          <p:nvSpPr>
            <p:cNvPr id="561" name="任意多边形: 形状 5182">
              <a:extLst>
                <a:ext uri="{FF2B5EF4-FFF2-40B4-BE49-F238E27FC236}">
                  <a16:creationId xmlns:a16="http://schemas.microsoft.com/office/drawing/2014/main" id="{D376695F-7ED7-1833-CE25-3E1F6DEB1035}"/>
                </a:ext>
              </a:extLst>
            </p:cNvPr>
            <p:cNvSpPr/>
            <p:nvPr/>
          </p:nvSpPr>
          <p:spPr>
            <a:xfrm>
              <a:off x="3098360" y="3862069"/>
              <a:ext cx="90985" cy="69914"/>
            </a:xfrm>
            <a:custGeom>
              <a:avLst/>
              <a:gdLst>
                <a:gd name="connsiteX0" fmla="*/ 90985 w 90985"/>
                <a:gd name="connsiteY0" fmla="*/ 69915 h 69914"/>
                <a:gd name="connsiteX1" fmla="*/ 0 w 90985"/>
                <a:gd name="connsiteY1" fmla="*/ 0 h 69914"/>
              </a:gdLst>
              <a:ahLst/>
              <a:cxnLst>
                <a:cxn ang="0">
                  <a:pos x="connsiteX0" y="connsiteY0"/>
                </a:cxn>
                <a:cxn ang="0">
                  <a:pos x="connsiteX1" y="connsiteY1"/>
                </a:cxn>
              </a:cxnLst>
              <a:rect l="l" t="t" r="r" b="b"/>
              <a:pathLst>
                <a:path w="90985" h="69914">
                  <a:moveTo>
                    <a:pt x="90985"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562" name="任意多边形: 形状 5183">
              <a:extLst>
                <a:ext uri="{FF2B5EF4-FFF2-40B4-BE49-F238E27FC236}">
                  <a16:creationId xmlns:a16="http://schemas.microsoft.com/office/drawing/2014/main" id="{41BAA12F-5FCD-A667-C9DA-090DEABDAACA}"/>
                </a:ext>
              </a:extLst>
            </p:cNvPr>
            <p:cNvSpPr/>
            <p:nvPr/>
          </p:nvSpPr>
          <p:spPr>
            <a:xfrm>
              <a:off x="3098360" y="3862069"/>
              <a:ext cx="86196" cy="3830"/>
            </a:xfrm>
            <a:custGeom>
              <a:avLst/>
              <a:gdLst>
                <a:gd name="connsiteX0" fmla="*/ 86196 w 86196"/>
                <a:gd name="connsiteY0" fmla="*/ 3831 h 3830"/>
                <a:gd name="connsiteX1" fmla="*/ 0 w 86196"/>
                <a:gd name="connsiteY1" fmla="*/ 0 h 3830"/>
              </a:gdLst>
              <a:ahLst/>
              <a:cxnLst>
                <a:cxn ang="0">
                  <a:pos x="connsiteX0" y="connsiteY0"/>
                </a:cxn>
                <a:cxn ang="0">
                  <a:pos x="connsiteX1" y="connsiteY1"/>
                </a:cxn>
              </a:cxnLst>
              <a:rect l="l" t="t" r="r" b="b"/>
              <a:pathLst>
                <a:path w="86196" h="3830">
                  <a:moveTo>
                    <a:pt x="86196"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563" name="任意多边形: 形状 5184">
              <a:extLst>
                <a:ext uri="{FF2B5EF4-FFF2-40B4-BE49-F238E27FC236}">
                  <a16:creationId xmlns:a16="http://schemas.microsoft.com/office/drawing/2014/main" id="{4C26609D-2491-8F47-551E-07CCAF7748A7}"/>
                </a:ext>
              </a:extLst>
            </p:cNvPr>
            <p:cNvSpPr/>
            <p:nvPr/>
          </p:nvSpPr>
          <p:spPr>
            <a:xfrm>
              <a:off x="3098360" y="3798858"/>
              <a:ext cx="38309" cy="63210"/>
            </a:xfrm>
            <a:custGeom>
              <a:avLst/>
              <a:gdLst>
                <a:gd name="connsiteX0" fmla="*/ 0 w 38309"/>
                <a:gd name="connsiteY0" fmla="*/ 63211 h 63210"/>
                <a:gd name="connsiteX1" fmla="*/ 38309 w 38309"/>
                <a:gd name="connsiteY1" fmla="*/ 0 h 63210"/>
              </a:gdLst>
              <a:ahLst/>
              <a:cxnLst>
                <a:cxn ang="0">
                  <a:pos x="connsiteX0" y="connsiteY0"/>
                </a:cxn>
                <a:cxn ang="0">
                  <a:pos x="connsiteX1" y="connsiteY1"/>
                </a:cxn>
              </a:cxnLst>
              <a:rect l="l" t="t" r="r" b="b"/>
              <a:pathLst>
                <a:path w="38309" h="63210">
                  <a:moveTo>
                    <a:pt x="0" y="63211"/>
                  </a:moveTo>
                  <a:lnTo>
                    <a:pt x="38309" y="0"/>
                  </a:lnTo>
                </a:path>
              </a:pathLst>
            </a:custGeom>
            <a:ln w="9573" cap="flat">
              <a:solidFill>
                <a:srgbClr val="C8C8C9"/>
              </a:solidFill>
              <a:prstDash val="solid"/>
              <a:miter/>
            </a:ln>
          </p:spPr>
          <p:txBody>
            <a:bodyPr rtlCol="0" anchor="ctr"/>
            <a:lstStyle/>
            <a:p>
              <a:endParaRPr lang="zh-CN" altLang="en-US" sz="4400"/>
            </a:p>
          </p:txBody>
        </p:sp>
        <p:sp>
          <p:nvSpPr>
            <p:cNvPr id="564" name="任意多边形: 形状 5185">
              <a:extLst>
                <a:ext uri="{FF2B5EF4-FFF2-40B4-BE49-F238E27FC236}">
                  <a16:creationId xmlns:a16="http://schemas.microsoft.com/office/drawing/2014/main" id="{695D3711-DFC5-78F1-A73D-B111086ECC50}"/>
                </a:ext>
              </a:extLst>
            </p:cNvPr>
            <p:cNvSpPr/>
            <p:nvPr/>
          </p:nvSpPr>
          <p:spPr>
            <a:xfrm>
              <a:off x="3136669" y="3798858"/>
              <a:ext cx="47886" cy="67041"/>
            </a:xfrm>
            <a:custGeom>
              <a:avLst/>
              <a:gdLst>
                <a:gd name="connsiteX0" fmla="*/ 0 w 47886"/>
                <a:gd name="connsiteY0" fmla="*/ 0 h 67041"/>
                <a:gd name="connsiteX1" fmla="*/ 47887 w 47886"/>
                <a:gd name="connsiteY1" fmla="*/ 67042 h 67041"/>
              </a:gdLst>
              <a:ahLst/>
              <a:cxnLst>
                <a:cxn ang="0">
                  <a:pos x="connsiteX0" y="connsiteY0"/>
                </a:cxn>
                <a:cxn ang="0">
                  <a:pos x="connsiteX1" y="connsiteY1"/>
                </a:cxn>
              </a:cxnLst>
              <a:rect l="l" t="t" r="r" b="b"/>
              <a:pathLst>
                <a:path w="47886" h="67041">
                  <a:moveTo>
                    <a:pt x="0" y="0"/>
                  </a:moveTo>
                  <a:lnTo>
                    <a:pt x="47887" y="67042"/>
                  </a:lnTo>
                </a:path>
              </a:pathLst>
            </a:custGeom>
            <a:ln w="9573" cap="flat">
              <a:solidFill>
                <a:srgbClr val="C8C8C9"/>
              </a:solidFill>
              <a:prstDash val="solid"/>
              <a:miter/>
            </a:ln>
          </p:spPr>
          <p:txBody>
            <a:bodyPr rtlCol="0" anchor="ctr"/>
            <a:lstStyle/>
            <a:p>
              <a:endParaRPr lang="zh-CN" altLang="en-US" sz="4400"/>
            </a:p>
          </p:txBody>
        </p:sp>
        <p:sp>
          <p:nvSpPr>
            <p:cNvPr id="565" name="任意多边形: 形状 5186">
              <a:extLst>
                <a:ext uri="{FF2B5EF4-FFF2-40B4-BE49-F238E27FC236}">
                  <a16:creationId xmlns:a16="http://schemas.microsoft.com/office/drawing/2014/main" id="{A629320C-8D39-12D7-26E8-7D19D01973D4}"/>
                </a:ext>
              </a:extLst>
            </p:cNvPr>
            <p:cNvSpPr/>
            <p:nvPr/>
          </p:nvSpPr>
          <p:spPr>
            <a:xfrm>
              <a:off x="2847432" y="4135982"/>
              <a:ext cx="9577" cy="31605"/>
            </a:xfrm>
            <a:custGeom>
              <a:avLst/>
              <a:gdLst>
                <a:gd name="connsiteX0" fmla="*/ 0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0"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566" name="任意多边形: 形状 5187">
              <a:extLst>
                <a:ext uri="{FF2B5EF4-FFF2-40B4-BE49-F238E27FC236}">
                  <a16:creationId xmlns:a16="http://schemas.microsoft.com/office/drawing/2014/main" id="{8C6891DE-7498-AA95-F83B-6C8821D4757E}"/>
                </a:ext>
              </a:extLst>
            </p:cNvPr>
            <p:cNvSpPr/>
            <p:nvPr/>
          </p:nvSpPr>
          <p:spPr>
            <a:xfrm>
              <a:off x="2847432" y="4135982"/>
              <a:ext cx="67999" cy="30647"/>
            </a:xfrm>
            <a:custGeom>
              <a:avLst/>
              <a:gdLst>
                <a:gd name="connsiteX0" fmla="*/ 0 w 67999"/>
                <a:gd name="connsiteY0" fmla="*/ 0 h 30647"/>
                <a:gd name="connsiteX1" fmla="*/ 67999 w 67999"/>
                <a:gd name="connsiteY1" fmla="*/ 30648 h 30647"/>
              </a:gdLst>
              <a:ahLst/>
              <a:cxnLst>
                <a:cxn ang="0">
                  <a:pos x="connsiteX0" y="connsiteY0"/>
                </a:cxn>
                <a:cxn ang="0">
                  <a:pos x="connsiteX1" y="connsiteY1"/>
                </a:cxn>
              </a:cxnLst>
              <a:rect l="l" t="t" r="r" b="b"/>
              <a:pathLst>
                <a:path w="67999" h="30647">
                  <a:moveTo>
                    <a:pt x="0" y="0"/>
                  </a:moveTo>
                  <a:lnTo>
                    <a:pt x="67999" y="30648"/>
                  </a:lnTo>
                </a:path>
              </a:pathLst>
            </a:custGeom>
            <a:ln w="9573" cap="flat">
              <a:solidFill>
                <a:srgbClr val="C8C8C9"/>
              </a:solidFill>
              <a:prstDash val="solid"/>
              <a:miter/>
            </a:ln>
          </p:spPr>
          <p:txBody>
            <a:bodyPr rtlCol="0" anchor="ctr"/>
            <a:lstStyle/>
            <a:p>
              <a:endParaRPr lang="zh-CN" altLang="en-US" sz="4400"/>
            </a:p>
          </p:txBody>
        </p:sp>
        <p:sp>
          <p:nvSpPr>
            <p:cNvPr id="567" name="任意多边形: 形状 5188">
              <a:extLst>
                <a:ext uri="{FF2B5EF4-FFF2-40B4-BE49-F238E27FC236}">
                  <a16:creationId xmlns:a16="http://schemas.microsoft.com/office/drawing/2014/main" id="{78FEB980-7EB0-3FB4-C3DB-53FDA717D5C0}"/>
                </a:ext>
              </a:extLst>
            </p:cNvPr>
            <p:cNvSpPr/>
            <p:nvPr/>
          </p:nvSpPr>
          <p:spPr>
            <a:xfrm>
              <a:off x="2847432" y="4166630"/>
              <a:ext cx="67999" cy="957"/>
            </a:xfrm>
            <a:custGeom>
              <a:avLst/>
              <a:gdLst>
                <a:gd name="connsiteX0" fmla="*/ 67999 w 67999"/>
                <a:gd name="connsiteY0" fmla="*/ 0 h 957"/>
                <a:gd name="connsiteX1" fmla="*/ 0 w 67999"/>
                <a:gd name="connsiteY1" fmla="*/ 958 h 957"/>
              </a:gdLst>
              <a:ahLst/>
              <a:cxnLst>
                <a:cxn ang="0">
                  <a:pos x="connsiteX0" y="connsiteY0"/>
                </a:cxn>
                <a:cxn ang="0">
                  <a:pos x="connsiteX1" y="connsiteY1"/>
                </a:cxn>
              </a:cxnLst>
              <a:rect l="l" t="t" r="r" b="b"/>
              <a:pathLst>
                <a:path w="67999" h="957">
                  <a:moveTo>
                    <a:pt x="67999" y="0"/>
                  </a:moveTo>
                  <a:lnTo>
                    <a:pt x="0" y="958"/>
                  </a:lnTo>
                </a:path>
              </a:pathLst>
            </a:custGeom>
            <a:ln w="9573" cap="flat">
              <a:solidFill>
                <a:srgbClr val="C8C8C9"/>
              </a:solidFill>
              <a:prstDash val="solid"/>
              <a:miter/>
            </a:ln>
          </p:spPr>
          <p:txBody>
            <a:bodyPr rtlCol="0" anchor="ctr"/>
            <a:lstStyle/>
            <a:p>
              <a:endParaRPr lang="zh-CN" altLang="en-US" sz="4400"/>
            </a:p>
          </p:txBody>
        </p:sp>
        <p:sp>
          <p:nvSpPr>
            <p:cNvPr id="568" name="任意多边形: 形状 5189">
              <a:extLst>
                <a:ext uri="{FF2B5EF4-FFF2-40B4-BE49-F238E27FC236}">
                  <a16:creationId xmlns:a16="http://schemas.microsoft.com/office/drawing/2014/main" id="{49D6ACC6-92C5-FD5C-46B7-A474AEC89DA6}"/>
                </a:ext>
              </a:extLst>
            </p:cNvPr>
            <p:cNvSpPr/>
            <p:nvPr/>
          </p:nvSpPr>
          <p:spPr>
            <a:xfrm>
              <a:off x="2775602" y="4043082"/>
              <a:ext cx="28732" cy="76619"/>
            </a:xfrm>
            <a:custGeom>
              <a:avLst/>
              <a:gdLst>
                <a:gd name="connsiteX0" fmla="*/ 28732 w 28732"/>
                <a:gd name="connsiteY0" fmla="*/ 76619 h 76619"/>
                <a:gd name="connsiteX1" fmla="*/ 0 w 28732"/>
                <a:gd name="connsiteY1" fmla="*/ 0 h 76619"/>
              </a:gdLst>
              <a:ahLst/>
              <a:cxnLst>
                <a:cxn ang="0">
                  <a:pos x="connsiteX0" y="connsiteY0"/>
                </a:cxn>
                <a:cxn ang="0">
                  <a:pos x="connsiteX1" y="connsiteY1"/>
                </a:cxn>
              </a:cxnLst>
              <a:rect l="l" t="t" r="r" b="b"/>
              <a:pathLst>
                <a:path w="28732" h="76619">
                  <a:moveTo>
                    <a:pt x="28732"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569" name="任意多边形: 形状 5190">
              <a:extLst>
                <a:ext uri="{FF2B5EF4-FFF2-40B4-BE49-F238E27FC236}">
                  <a16:creationId xmlns:a16="http://schemas.microsoft.com/office/drawing/2014/main" id="{66EA103F-5CA9-473A-D8CF-466D3CEF5D37}"/>
                </a:ext>
              </a:extLst>
            </p:cNvPr>
            <p:cNvSpPr/>
            <p:nvPr/>
          </p:nvSpPr>
          <p:spPr>
            <a:xfrm>
              <a:off x="2775602" y="4043082"/>
              <a:ext cx="70872" cy="29689"/>
            </a:xfrm>
            <a:custGeom>
              <a:avLst/>
              <a:gdLst>
                <a:gd name="connsiteX0" fmla="*/ 0 w 70872"/>
                <a:gd name="connsiteY0" fmla="*/ 0 h 29689"/>
                <a:gd name="connsiteX1" fmla="*/ 70873 w 70872"/>
                <a:gd name="connsiteY1" fmla="*/ 29690 h 29689"/>
              </a:gdLst>
              <a:ahLst/>
              <a:cxnLst>
                <a:cxn ang="0">
                  <a:pos x="connsiteX0" y="connsiteY0"/>
                </a:cxn>
                <a:cxn ang="0">
                  <a:pos x="connsiteX1" y="connsiteY1"/>
                </a:cxn>
              </a:cxnLst>
              <a:rect l="l" t="t" r="r" b="b"/>
              <a:pathLst>
                <a:path w="70872" h="29689">
                  <a:moveTo>
                    <a:pt x="0" y="0"/>
                  </a:moveTo>
                  <a:lnTo>
                    <a:pt x="70873" y="29690"/>
                  </a:lnTo>
                </a:path>
              </a:pathLst>
            </a:custGeom>
            <a:ln w="9573" cap="flat">
              <a:solidFill>
                <a:srgbClr val="C8C8C9"/>
              </a:solidFill>
              <a:prstDash val="solid"/>
              <a:miter/>
            </a:ln>
          </p:spPr>
          <p:txBody>
            <a:bodyPr rtlCol="0" anchor="ctr"/>
            <a:lstStyle/>
            <a:p>
              <a:endParaRPr lang="zh-CN" altLang="en-US" sz="4400"/>
            </a:p>
          </p:txBody>
        </p:sp>
        <p:sp>
          <p:nvSpPr>
            <p:cNvPr id="570" name="任意多边形: 形状 5191">
              <a:extLst>
                <a:ext uri="{FF2B5EF4-FFF2-40B4-BE49-F238E27FC236}">
                  <a16:creationId xmlns:a16="http://schemas.microsoft.com/office/drawing/2014/main" id="{F94D82AE-60A4-4E1B-F374-00C3E7158949}"/>
                </a:ext>
              </a:extLst>
            </p:cNvPr>
            <p:cNvSpPr/>
            <p:nvPr/>
          </p:nvSpPr>
          <p:spPr>
            <a:xfrm>
              <a:off x="2804334" y="4072771"/>
              <a:ext cx="42140" cy="46929"/>
            </a:xfrm>
            <a:custGeom>
              <a:avLst/>
              <a:gdLst>
                <a:gd name="connsiteX0" fmla="*/ 42140 w 42140"/>
                <a:gd name="connsiteY0" fmla="*/ 0 h 46929"/>
                <a:gd name="connsiteX1" fmla="*/ 0 w 42140"/>
                <a:gd name="connsiteY1" fmla="*/ 46929 h 46929"/>
              </a:gdLst>
              <a:ahLst/>
              <a:cxnLst>
                <a:cxn ang="0">
                  <a:pos x="connsiteX0" y="connsiteY0"/>
                </a:cxn>
                <a:cxn ang="0">
                  <a:pos x="connsiteX1" y="connsiteY1"/>
                </a:cxn>
              </a:cxnLst>
              <a:rect l="l" t="t" r="r" b="b"/>
              <a:pathLst>
                <a:path w="42140" h="46929">
                  <a:moveTo>
                    <a:pt x="42140"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571" name="任意多边形: 形状 5192">
              <a:extLst>
                <a:ext uri="{FF2B5EF4-FFF2-40B4-BE49-F238E27FC236}">
                  <a16:creationId xmlns:a16="http://schemas.microsoft.com/office/drawing/2014/main" id="{DF4928B6-6597-CF2C-366A-606D92F8D98F}"/>
                </a:ext>
              </a:extLst>
            </p:cNvPr>
            <p:cNvSpPr/>
            <p:nvPr/>
          </p:nvSpPr>
          <p:spPr>
            <a:xfrm>
              <a:off x="2842644" y="4105335"/>
              <a:ext cx="72788" cy="61295"/>
            </a:xfrm>
            <a:custGeom>
              <a:avLst/>
              <a:gdLst>
                <a:gd name="connsiteX0" fmla="*/ 0 w 72788"/>
                <a:gd name="connsiteY0" fmla="*/ 0 h 61295"/>
                <a:gd name="connsiteX1" fmla="*/ 72788 w 72788"/>
                <a:gd name="connsiteY1" fmla="*/ 61295 h 61295"/>
              </a:gdLst>
              <a:ahLst/>
              <a:cxnLst>
                <a:cxn ang="0">
                  <a:pos x="connsiteX0" y="connsiteY0"/>
                </a:cxn>
                <a:cxn ang="0">
                  <a:pos x="connsiteX1" y="connsiteY1"/>
                </a:cxn>
              </a:cxnLst>
              <a:rect l="l" t="t" r="r" b="b"/>
              <a:pathLst>
                <a:path w="72788" h="61295">
                  <a:moveTo>
                    <a:pt x="0" y="0"/>
                  </a:moveTo>
                  <a:lnTo>
                    <a:pt x="72788" y="61295"/>
                  </a:lnTo>
                </a:path>
              </a:pathLst>
            </a:custGeom>
            <a:ln w="9573" cap="flat">
              <a:solidFill>
                <a:srgbClr val="C8C8C9"/>
              </a:solidFill>
              <a:prstDash val="solid"/>
              <a:miter/>
            </a:ln>
          </p:spPr>
          <p:txBody>
            <a:bodyPr rtlCol="0" anchor="ctr"/>
            <a:lstStyle/>
            <a:p>
              <a:endParaRPr lang="zh-CN" altLang="en-US" sz="4400"/>
            </a:p>
          </p:txBody>
        </p:sp>
        <p:sp>
          <p:nvSpPr>
            <p:cNvPr id="572" name="任意多边形: 形状 5193">
              <a:extLst>
                <a:ext uri="{FF2B5EF4-FFF2-40B4-BE49-F238E27FC236}">
                  <a16:creationId xmlns:a16="http://schemas.microsoft.com/office/drawing/2014/main" id="{797EA058-E381-8101-EBAC-12D4156DCE58}"/>
                </a:ext>
              </a:extLst>
            </p:cNvPr>
            <p:cNvSpPr/>
            <p:nvPr/>
          </p:nvSpPr>
          <p:spPr>
            <a:xfrm>
              <a:off x="2847432" y="4135982"/>
              <a:ext cx="67999" cy="30647"/>
            </a:xfrm>
            <a:custGeom>
              <a:avLst/>
              <a:gdLst>
                <a:gd name="connsiteX0" fmla="*/ 67999 w 67999"/>
                <a:gd name="connsiteY0" fmla="*/ 30648 h 30647"/>
                <a:gd name="connsiteX1" fmla="*/ 0 w 67999"/>
                <a:gd name="connsiteY1" fmla="*/ 0 h 30647"/>
              </a:gdLst>
              <a:ahLst/>
              <a:cxnLst>
                <a:cxn ang="0">
                  <a:pos x="connsiteX0" y="connsiteY0"/>
                </a:cxn>
                <a:cxn ang="0">
                  <a:pos x="connsiteX1" y="connsiteY1"/>
                </a:cxn>
              </a:cxnLst>
              <a:rect l="l" t="t" r="r" b="b"/>
              <a:pathLst>
                <a:path w="67999" h="30647">
                  <a:moveTo>
                    <a:pt x="67999"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573" name="任意多边形: 形状 5194">
              <a:extLst>
                <a:ext uri="{FF2B5EF4-FFF2-40B4-BE49-F238E27FC236}">
                  <a16:creationId xmlns:a16="http://schemas.microsoft.com/office/drawing/2014/main" id="{B9D76456-4F37-679A-BE00-9223F3181608}"/>
                </a:ext>
              </a:extLst>
            </p:cNvPr>
            <p:cNvSpPr/>
            <p:nvPr/>
          </p:nvSpPr>
          <p:spPr>
            <a:xfrm>
              <a:off x="2842644" y="4105335"/>
              <a:ext cx="4788" cy="30647"/>
            </a:xfrm>
            <a:custGeom>
              <a:avLst/>
              <a:gdLst>
                <a:gd name="connsiteX0" fmla="*/ 4789 w 4788"/>
                <a:gd name="connsiteY0" fmla="*/ 30648 h 30647"/>
                <a:gd name="connsiteX1" fmla="*/ 0 w 4788"/>
                <a:gd name="connsiteY1" fmla="*/ 0 h 30647"/>
              </a:gdLst>
              <a:ahLst/>
              <a:cxnLst>
                <a:cxn ang="0">
                  <a:pos x="connsiteX0" y="connsiteY0"/>
                </a:cxn>
                <a:cxn ang="0">
                  <a:pos x="connsiteX1" y="connsiteY1"/>
                </a:cxn>
              </a:cxnLst>
              <a:rect l="l" t="t" r="r" b="b"/>
              <a:pathLst>
                <a:path w="4788" h="30647">
                  <a:moveTo>
                    <a:pt x="4789"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574" name="任意多边形: 形状 5195">
              <a:extLst>
                <a:ext uri="{FF2B5EF4-FFF2-40B4-BE49-F238E27FC236}">
                  <a16:creationId xmlns:a16="http://schemas.microsoft.com/office/drawing/2014/main" id="{2E1F283E-98CC-5C9C-A52A-2044E8322745}"/>
                </a:ext>
              </a:extLst>
            </p:cNvPr>
            <p:cNvSpPr/>
            <p:nvPr/>
          </p:nvSpPr>
          <p:spPr>
            <a:xfrm>
              <a:off x="2842644" y="4105335"/>
              <a:ext cx="72788" cy="61295"/>
            </a:xfrm>
            <a:custGeom>
              <a:avLst/>
              <a:gdLst>
                <a:gd name="connsiteX0" fmla="*/ 72788 w 72788"/>
                <a:gd name="connsiteY0" fmla="*/ 61295 h 61295"/>
                <a:gd name="connsiteX1" fmla="*/ 0 w 72788"/>
                <a:gd name="connsiteY1" fmla="*/ 0 h 61295"/>
              </a:gdLst>
              <a:ahLst/>
              <a:cxnLst>
                <a:cxn ang="0">
                  <a:pos x="connsiteX0" y="connsiteY0"/>
                </a:cxn>
                <a:cxn ang="0">
                  <a:pos x="connsiteX1" y="connsiteY1"/>
                </a:cxn>
              </a:cxnLst>
              <a:rect l="l" t="t" r="r" b="b"/>
              <a:pathLst>
                <a:path w="72788" h="61295">
                  <a:moveTo>
                    <a:pt x="72788" y="61295"/>
                  </a:moveTo>
                  <a:lnTo>
                    <a:pt x="0" y="0"/>
                  </a:lnTo>
                </a:path>
              </a:pathLst>
            </a:custGeom>
            <a:ln w="9573" cap="flat">
              <a:solidFill>
                <a:srgbClr val="C8C8C9"/>
              </a:solidFill>
              <a:prstDash val="solid"/>
              <a:miter/>
            </a:ln>
          </p:spPr>
          <p:txBody>
            <a:bodyPr rtlCol="0" anchor="ctr"/>
            <a:lstStyle/>
            <a:p>
              <a:endParaRPr lang="zh-CN" altLang="en-US" sz="4400"/>
            </a:p>
          </p:txBody>
        </p:sp>
        <p:sp>
          <p:nvSpPr>
            <p:cNvPr id="575" name="任意多边形: 形状 5196">
              <a:extLst>
                <a:ext uri="{FF2B5EF4-FFF2-40B4-BE49-F238E27FC236}">
                  <a16:creationId xmlns:a16="http://schemas.microsoft.com/office/drawing/2014/main" id="{AA3B3CF2-F5A8-7D54-DB93-3AA25D5C0DBD}"/>
                </a:ext>
              </a:extLst>
            </p:cNvPr>
            <p:cNvSpPr/>
            <p:nvPr/>
          </p:nvSpPr>
          <p:spPr>
            <a:xfrm>
              <a:off x="2842644" y="4080433"/>
              <a:ext cx="121632" cy="24901"/>
            </a:xfrm>
            <a:custGeom>
              <a:avLst/>
              <a:gdLst>
                <a:gd name="connsiteX0" fmla="*/ 0 w 121632"/>
                <a:gd name="connsiteY0" fmla="*/ 24901 h 24901"/>
                <a:gd name="connsiteX1" fmla="*/ 121633 w 121632"/>
                <a:gd name="connsiteY1" fmla="*/ 0 h 24901"/>
              </a:gdLst>
              <a:ahLst/>
              <a:cxnLst>
                <a:cxn ang="0">
                  <a:pos x="connsiteX0" y="connsiteY0"/>
                </a:cxn>
                <a:cxn ang="0">
                  <a:pos x="connsiteX1" y="connsiteY1"/>
                </a:cxn>
              </a:cxnLst>
              <a:rect l="l" t="t" r="r" b="b"/>
              <a:pathLst>
                <a:path w="121632" h="24901">
                  <a:moveTo>
                    <a:pt x="0" y="24901"/>
                  </a:moveTo>
                  <a:lnTo>
                    <a:pt x="121633" y="0"/>
                  </a:lnTo>
                </a:path>
              </a:pathLst>
            </a:custGeom>
            <a:ln w="9573" cap="flat">
              <a:solidFill>
                <a:srgbClr val="C8C8C9"/>
              </a:solidFill>
              <a:prstDash val="solid"/>
              <a:miter/>
            </a:ln>
          </p:spPr>
          <p:txBody>
            <a:bodyPr rtlCol="0" anchor="ctr"/>
            <a:lstStyle/>
            <a:p>
              <a:endParaRPr lang="zh-CN" altLang="en-US" sz="4400"/>
            </a:p>
          </p:txBody>
        </p:sp>
        <p:sp>
          <p:nvSpPr>
            <p:cNvPr id="576" name="任意多边形: 形状 5197">
              <a:extLst>
                <a:ext uri="{FF2B5EF4-FFF2-40B4-BE49-F238E27FC236}">
                  <a16:creationId xmlns:a16="http://schemas.microsoft.com/office/drawing/2014/main" id="{1D4BE425-47F6-FB18-C240-3E92F8CDDB53}"/>
                </a:ext>
              </a:extLst>
            </p:cNvPr>
            <p:cNvSpPr/>
            <p:nvPr/>
          </p:nvSpPr>
          <p:spPr>
            <a:xfrm>
              <a:off x="2915432" y="4080433"/>
              <a:ext cx="48844" cy="86196"/>
            </a:xfrm>
            <a:custGeom>
              <a:avLst/>
              <a:gdLst>
                <a:gd name="connsiteX0" fmla="*/ 48845 w 48844"/>
                <a:gd name="connsiteY0" fmla="*/ 0 h 86196"/>
                <a:gd name="connsiteX1" fmla="*/ 0 w 48844"/>
                <a:gd name="connsiteY1" fmla="*/ 86196 h 86196"/>
              </a:gdLst>
              <a:ahLst/>
              <a:cxnLst>
                <a:cxn ang="0">
                  <a:pos x="connsiteX0" y="connsiteY0"/>
                </a:cxn>
                <a:cxn ang="0">
                  <a:pos x="connsiteX1" y="connsiteY1"/>
                </a:cxn>
              </a:cxnLst>
              <a:rect l="l" t="t" r="r" b="b"/>
              <a:pathLst>
                <a:path w="48844" h="86196">
                  <a:moveTo>
                    <a:pt x="48845" y="0"/>
                  </a:moveTo>
                  <a:lnTo>
                    <a:pt x="0" y="86196"/>
                  </a:lnTo>
                </a:path>
              </a:pathLst>
            </a:custGeom>
            <a:ln w="9573" cap="flat">
              <a:solidFill>
                <a:srgbClr val="C8C8C9"/>
              </a:solidFill>
              <a:prstDash val="solid"/>
              <a:miter/>
            </a:ln>
          </p:spPr>
          <p:txBody>
            <a:bodyPr rtlCol="0" anchor="ctr"/>
            <a:lstStyle/>
            <a:p>
              <a:endParaRPr lang="zh-CN" altLang="en-US" sz="4400"/>
            </a:p>
          </p:txBody>
        </p:sp>
        <p:sp>
          <p:nvSpPr>
            <p:cNvPr id="577" name="任意多边形: 形状 5198">
              <a:extLst>
                <a:ext uri="{FF2B5EF4-FFF2-40B4-BE49-F238E27FC236}">
                  <a16:creationId xmlns:a16="http://schemas.microsoft.com/office/drawing/2014/main" id="{DDE8664D-4B3B-4E83-5DAB-8A4A451B44BD}"/>
                </a:ext>
              </a:extLst>
            </p:cNvPr>
            <p:cNvSpPr/>
            <p:nvPr/>
          </p:nvSpPr>
          <p:spPr>
            <a:xfrm>
              <a:off x="2842644" y="4105335"/>
              <a:ext cx="4788" cy="30647"/>
            </a:xfrm>
            <a:custGeom>
              <a:avLst/>
              <a:gdLst>
                <a:gd name="connsiteX0" fmla="*/ 0 w 4788"/>
                <a:gd name="connsiteY0" fmla="*/ 0 h 30647"/>
                <a:gd name="connsiteX1" fmla="*/ 4789 w 4788"/>
                <a:gd name="connsiteY1" fmla="*/ 30648 h 30647"/>
              </a:gdLst>
              <a:ahLst/>
              <a:cxnLst>
                <a:cxn ang="0">
                  <a:pos x="connsiteX0" y="connsiteY0"/>
                </a:cxn>
                <a:cxn ang="0">
                  <a:pos x="connsiteX1" y="connsiteY1"/>
                </a:cxn>
              </a:cxnLst>
              <a:rect l="l" t="t" r="r" b="b"/>
              <a:pathLst>
                <a:path w="4788" h="30647">
                  <a:moveTo>
                    <a:pt x="0" y="0"/>
                  </a:moveTo>
                  <a:lnTo>
                    <a:pt x="4789" y="30648"/>
                  </a:lnTo>
                </a:path>
              </a:pathLst>
            </a:custGeom>
            <a:ln w="9573" cap="flat">
              <a:solidFill>
                <a:srgbClr val="C8C8C9"/>
              </a:solidFill>
              <a:prstDash val="solid"/>
              <a:miter/>
            </a:ln>
          </p:spPr>
          <p:txBody>
            <a:bodyPr rtlCol="0" anchor="ctr"/>
            <a:lstStyle/>
            <a:p>
              <a:endParaRPr lang="zh-CN" altLang="en-US" sz="4400"/>
            </a:p>
          </p:txBody>
        </p:sp>
        <p:sp>
          <p:nvSpPr>
            <p:cNvPr id="578" name="任意多边形: 形状 5199">
              <a:extLst>
                <a:ext uri="{FF2B5EF4-FFF2-40B4-BE49-F238E27FC236}">
                  <a16:creationId xmlns:a16="http://schemas.microsoft.com/office/drawing/2014/main" id="{886A1180-97B3-24C8-34D7-D1DF66F8135E}"/>
                </a:ext>
              </a:extLst>
            </p:cNvPr>
            <p:cNvSpPr/>
            <p:nvPr/>
          </p:nvSpPr>
          <p:spPr>
            <a:xfrm>
              <a:off x="2804334" y="4119701"/>
              <a:ext cx="43098" cy="16281"/>
            </a:xfrm>
            <a:custGeom>
              <a:avLst/>
              <a:gdLst>
                <a:gd name="connsiteX0" fmla="*/ 43098 w 43098"/>
                <a:gd name="connsiteY0" fmla="*/ 16281 h 16281"/>
                <a:gd name="connsiteX1" fmla="*/ 0 w 43098"/>
                <a:gd name="connsiteY1" fmla="*/ 0 h 16281"/>
              </a:gdLst>
              <a:ahLst/>
              <a:cxnLst>
                <a:cxn ang="0">
                  <a:pos x="connsiteX0" y="connsiteY0"/>
                </a:cxn>
                <a:cxn ang="0">
                  <a:pos x="connsiteX1" y="connsiteY1"/>
                </a:cxn>
              </a:cxnLst>
              <a:rect l="l" t="t" r="r" b="b"/>
              <a:pathLst>
                <a:path w="43098" h="16281">
                  <a:moveTo>
                    <a:pt x="43098" y="16281"/>
                  </a:moveTo>
                  <a:lnTo>
                    <a:pt x="0" y="0"/>
                  </a:lnTo>
                </a:path>
              </a:pathLst>
            </a:custGeom>
            <a:ln w="9573" cap="flat">
              <a:solidFill>
                <a:srgbClr val="C8C8C9"/>
              </a:solidFill>
              <a:prstDash val="solid"/>
              <a:miter/>
            </a:ln>
          </p:spPr>
          <p:txBody>
            <a:bodyPr rtlCol="0" anchor="ctr"/>
            <a:lstStyle/>
            <a:p>
              <a:endParaRPr lang="zh-CN" altLang="en-US" sz="4400"/>
            </a:p>
          </p:txBody>
        </p:sp>
        <p:sp>
          <p:nvSpPr>
            <p:cNvPr id="579" name="任意多边形: 形状 5200">
              <a:extLst>
                <a:ext uri="{FF2B5EF4-FFF2-40B4-BE49-F238E27FC236}">
                  <a16:creationId xmlns:a16="http://schemas.microsoft.com/office/drawing/2014/main" id="{A58B2002-7734-D85A-92B8-D2EEE7AAF080}"/>
                </a:ext>
              </a:extLst>
            </p:cNvPr>
            <p:cNvSpPr/>
            <p:nvPr/>
          </p:nvSpPr>
          <p:spPr>
            <a:xfrm>
              <a:off x="2804334" y="4105335"/>
              <a:ext cx="38309" cy="14366"/>
            </a:xfrm>
            <a:custGeom>
              <a:avLst/>
              <a:gdLst>
                <a:gd name="connsiteX0" fmla="*/ 0 w 38309"/>
                <a:gd name="connsiteY0" fmla="*/ 14366 h 14366"/>
                <a:gd name="connsiteX1" fmla="*/ 38310 w 38309"/>
                <a:gd name="connsiteY1" fmla="*/ 0 h 14366"/>
              </a:gdLst>
              <a:ahLst/>
              <a:cxnLst>
                <a:cxn ang="0">
                  <a:pos x="connsiteX0" y="connsiteY0"/>
                </a:cxn>
                <a:cxn ang="0">
                  <a:pos x="connsiteX1" y="connsiteY1"/>
                </a:cxn>
              </a:cxnLst>
              <a:rect l="l" t="t" r="r" b="b"/>
              <a:pathLst>
                <a:path w="38309" h="14366">
                  <a:moveTo>
                    <a:pt x="0" y="14366"/>
                  </a:moveTo>
                  <a:lnTo>
                    <a:pt x="38310" y="0"/>
                  </a:lnTo>
                </a:path>
              </a:pathLst>
            </a:custGeom>
            <a:ln w="9573" cap="flat">
              <a:solidFill>
                <a:srgbClr val="C8C8C9"/>
              </a:solidFill>
              <a:prstDash val="solid"/>
              <a:miter/>
            </a:ln>
          </p:spPr>
          <p:txBody>
            <a:bodyPr rtlCol="0" anchor="ctr"/>
            <a:lstStyle/>
            <a:p>
              <a:endParaRPr lang="zh-CN" altLang="en-US" sz="4400"/>
            </a:p>
          </p:txBody>
        </p:sp>
        <p:sp>
          <p:nvSpPr>
            <p:cNvPr id="580" name="任意多边形: 形状 5201">
              <a:extLst>
                <a:ext uri="{FF2B5EF4-FFF2-40B4-BE49-F238E27FC236}">
                  <a16:creationId xmlns:a16="http://schemas.microsoft.com/office/drawing/2014/main" id="{E9B009EA-0A51-38D5-2118-A972D1E16D46}"/>
                </a:ext>
              </a:extLst>
            </p:cNvPr>
            <p:cNvSpPr/>
            <p:nvPr/>
          </p:nvSpPr>
          <p:spPr>
            <a:xfrm>
              <a:off x="2804334" y="4072771"/>
              <a:ext cx="42140" cy="46929"/>
            </a:xfrm>
            <a:custGeom>
              <a:avLst/>
              <a:gdLst>
                <a:gd name="connsiteX0" fmla="*/ 0 w 42140"/>
                <a:gd name="connsiteY0" fmla="*/ 46929 h 46929"/>
                <a:gd name="connsiteX1" fmla="*/ 42140 w 42140"/>
                <a:gd name="connsiteY1" fmla="*/ 0 h 46929"/>
              </a:gdLst>
              <a:ahLst/>
              <a:cxnLst>
                <a:cxn ang="0">
                  <a:pos x="connsiteX0" y="connsiteY0"/>
                </a:cxn>
                <a:cxn ang="0">
                  <a:pos x="connsiteX1" y="connsiteY1"/>
                </a:cxn>
              </a:cxnLst>
              <a:rect l="l" t="t" r="r" b="b"/>
              <a:pathLst>
                <a:path w="42140" h="46929">
                  <a:moveTo>
                    <a:pt x="0" y="46929"/>
                  </a:moveTo>
                  <a:lnTo>
                    <a:pt x="42140" y="0"/>
                  </a:lnTo>
                </a:path>
              </a:pathLst>
            </a:custGeom>
            <a:ln w="9573" cap="flat">
              <a:solidFill>
                <a:srgbClr val="C8C8C9"/>
              </a:solidFill>
              <a:prstDash val="solid"/>
              <a:miter/>
            </a:ln>
          </p:spPr>
          <p:txBody>
            <a:bodyPr rtlCol="0" anchor="ctr"/>
            <a:lstStyle/>
            <a:p>
              <a:endParaRPr lang="zh-CN" altLang="en-US" sz="4400"/>
            </a:p>
          </p:txBody>
        </p:sp>
        <p:sp>
          <p:nvSpPr>
            <p:cNvPr id="581" name="任意多边形: 形状 5202">
              <a:extLst>
                <a:ext uri="{FF2B5EF4-FFF2-40B4-BE49-F238E27FC236}">
                  <a16:creationId xmlns:a16="http://schemas.microsoft.com/office/drawing/2014/main" id="{87860DDE-957D-6A34-B3BC-5288923A82A0}"/>
                </a:ext>
              </a:extLst>
            </p:cNvPr>
            <p:cNvSpPr/>
            <p:nvPr/>
          </p:nvSpPr>
          <p:spPr>
            <a:xfrm>
              <a:off x="2842644" y="4072771"/>
              <a:ext cx="3830" cy="32563"/>
            </a:xfrm>
            <a:custGeom>
              <a:avLst/>
              <a:gdLst>
                <a:gd name="connsiteX0" fmla="*/ 3831 w 3830"/>
                <a:gd name="connsiteY0" fmla="*/ 0 h 32563"/>
                <a:gd name="connsiteX1" fmla="*/ 0 w 3830"/>
                <a:gd name="connsiteY1" fmla="*/ 32563 h 32563"/>
              </a:gdLst>
              <a:ahLst/>
              <a:cxnLst>
                <a:cxn ang="0">
                  <a:pos x="connsiteX0" y="connsiteY0"/>
                </a:cxn>
                <a:cxn ang="0">
                  <a:pos x="connsiteX1" y="connsiteY1"/>
                </a:cxn>
              </a:cxnLst>
              <a:rect l="l" t="t" r="r" b="b"/>
              <a:pathLst>
                <a:path w="3830" h="32563">
                  <a:moveTo>
                    <a:pt x="3831" y="0"/>
                  </a:moveTo>
                  <a:lnTo>
                    <a:pt x="0" y="32563"/>
                  </a:lnTo>
                </a:path>
              </a:pathLst>
            </a:custGeom>
            <a:ln w="9573" cap="flat">
              <a:solidFill>
                <a:srgbClr val="C8C8C9"/>
              </a:solidFill>
              <a:prstDash val="solid"/>
              <a:miter/>
            </a:ln>
          </p:spPr>
          <p:txBody>
            <a:bodyPr rtlCol="0" anchor="ctr"/>
            <a:lstStyle/>
            <a:p>
              <a:endParaRPr lang="zh-CN" altLang="en-US" sz="4400"/>
            </a:p>
          </p:txBody>
        </p:sp>
        <p:sp>
          <p:nvSpPr>
            <p:cNvPr id="582" name="任意多边形: 形状 5203">
              <a:extLst>
                <a:ext uri="{FF2B5EF4-FFF2-40B4-BE49-F238E27FC236}">
                  <a16:creationId xmlns:a16="http://schemas.microsoft.com/office/drawing/2014/main" id="{4CEB3A48-7D32-4FEF-28A9-3705890C60BB}"/>
                </a:ext>
              </a:extLst>
            </p:cNvPr>
            <p:cNvSpPr/>
            <p:nvPr/>
          </p:nvSpPr>
          <p:spPr>
            <a:xfrm>
              <a:off x="2804334" y="4105335"/>
              <a:ext cx="38309" cy="14366"/>
            </a:xfrm>
            <a:custGeom>
              <a:avLst/>
              <a:gdLst>
                <a:gd name="connsiteX0" fmla="*/ 38310 w 38309"/>
                <a:gd name="connsiteY0" fmla="*/ 0 h 14366"/>
                <a:gd name="connsiteX1" fmla="*/ 0 w 38309"/>
                <a:gd name="connsiteY1" fmla="*/ 14366 h 14366"/>
              </a:gdLst>
              <a:ahLst/>
              <a:cxnLst>
                <a:cxn ang="0">
                  <a:pos x="connsiteX0" y="connsiteY0"/>
                </a:cxn>
                <a:cxn ang="0">
                  <a:pos x="connsiteX1" y="connsiteY1"/>
                </a:cxn>
              </a:cxnLst>
              <a:rect l="l" t="t" r="r" b="b"/>
              <a:pathLst>
                <a:path w="38309" h="14366">
                  <a:moveTo>
                    <a:pt x="38310" y="0"/>
                  </a:moveTo>
                  <a:lnTo>
                    <a:pt x="0" y="14366"/>
                  </a:lnTo>
                </a:path>
              </a:pathLst>
            </a:custGeom>
            <a:ln w="9573" cap="flat">
              <a:solidFill>
                <a:srgbClr val="C8C8C9"/>
              </a:solidFill>
              <a:prstDash val="solid"/>
              <a:miter/>
            </a:ln>
          </p:spPr>
          <p:txBody>
            <a:bodyPr rtlCol="0" anchor="ctr"/>
            <a:lstStyle/>
            <a:p>
              <a:endParaRPr lang="zh-CN" altLang="en-US" sz="4400"/>
            </a:p>
          </p:txBody>
        </p:sp>
        <p:sp>
          <p:nvSpPr>
            <p:cNvPr id="583" name="任意多边形: 形状 5204">
              <a:extLst>
                <a:ext uri="{FF2B5EF4-FFF2-40B4-BE49-F238E27FC236}">
                  <a16:creationId xmlns:a16="http://schemas.microsoft.com/office/drawing/2014/main" id="{6EF11B73-5AED-9CCD-436E-8C795A6C8E5F}"/>
                </a:ext>
              </a:extLst>
            </p:cNvPr>
            <p:cNvSpPr/>
            <p:nvPr/>
          </p:nvSpPr>
          <p:spPr>
            <a:xfrm>
              <a:off x="2855094" y="4042124"/>
              <a:ext cx="109182" cy="38309"/>
            </a:xfrm>
            <a:custGeom>
              <a:avLst/>
              <a:gdLst>
                <a:gd name="connsiteX0" fmla="*/ 109182 w 109182"/>
                <a:gd name="connsiteY0" fmla="*/ 38310 h 38309"/>
                <a:gd name="connsiteX1" fmla="*/ 0 w 109182"/>
                <a:gd name="connsiteY1" fmla="*/ 0 h 38309"/>
              </a:gdLst>
              <a:ahLst/>
              <a:cxnLst>
                <a:cxn ang="0">
                  <a:pos x="connsiteX0" y="connsiteY0"/>
                </a:cxn>
                <a:cxn ang="0">
                  <a:pos x="connsiteX1" y="connsiteY1"/>
                </a:cxn>
              </a:cxnLst>
              <a:rect l="l" t="t" r="r" b="b"/>
              <a:pathLst>
                <a:path w="109182" h="38309">
                  <a:moveTo>
                    <a:pt x="109182" y="38310"/>
                  </a:moveTo>
                  <a:lnTo>
                    <a:pt x="0" y="0"/>
                  </a:lnTo>
                </a:path>
              </a:pathLst>
            </a:custGeom>
            <a:ln w="9573" cap="flat">
              <a:solidFill>
                <a:srgbClr val="C8C8C9"/>
              </a:solidFill>
              <a:prstDash val="solid"/>
              <a:miter/>
            </a:ln>
          </p:spPr>
          <p:txBody>
            <a:bodyPr rtlCol="0" anchor="ctr"/>
            <a:lstStyle/>
            <a:p>
              <a:endParaRPr lang="zh-CN" altLang="en-US" sz="4400"/>
            </a:p>
          </p:txBody>
        </p:sp>
        <p:sp>
          <p:nvSpPr>
            <p:cNvPr id="584" name="任意多边形: 形状 5205">
              <a:extLst>
                <a:ext uri="{FF2B5EF4-FFF2-40B4-BE49-F238E27FC236}">
                  <a16:creationId xmlns:a16="http://schemas.microsoft.com/office/drawing/2014/main" id="{CF999229-3B59-5BCF-4ABC-BE6C389D2546}"/>
                </a:ext>
              </a:extLst>
            </p:cNvPr>
            <p:cNvSpPr/>
            <p:nvPr/>
          </p:nvSpPr>
          <p:spPr>
            <a:xfrm>
              <a:off x="2855094" y="4016265"/>
              <a:ext cx="16281" cy="25858"/>
            </a:xfrm>
            <a:custGeom>
              <a:avLst/>
              <a:gdLst>
                <a:gd name="connsiteX0" fmla="*/ 0 w 16281"/>
                <a:gd name="connsiteY0" fmla="*/ 25859 h 25858"/>
                <a:gd name="connsiteX1" fmla="*/ 16282 w 16281"/>
                <a:gd name="connsiteY1" fmla="*/ 0 h 25858"/>
              </a:gdLst>
              <a:ahLst/>
              <a:cxnLst>
                <a:cxn ang="0">
                  <a:pos x="connsiteX0" y="connsiteY0"/>
                </a:cxn>
                <a:cxn ang="0">
                  <a:pos x="connsiteX1" y="connsiteY1"/>
                </a:cxn>
              </a:cxnLst>
              <a:rect l="l" t="t" r="r" b="b"/>
              <a:pathLst>
                <a:path w="16281" h="25858">
                  <a:moveTo>
                    <a:pt x="0" y="25859"/>
                  </a:moveTo>
                  <a:lnTo>
                    <a:pt x="16282" y="0"/>
                  </a:lnTo>
                </a:path>
              </a:pathLst>
            </a:custGeom>
            <a:ln w="9573" cap="flat">
              <a:solidFill>
                <a:srgbClr val="C8C8C9"/>
              </a:solidFill>
              <a:prstDash val="solid"/>
              <a:miter/>
            </a:ln>
          </p:spPr>
          <p:txBody>
            <a:bodyPr rtlCol="0" anchor="ctr"/>
            <a:lstStyle/>
            <a:p>
              <a:endParaRPr lang="zh-CN" altLang="en-US" sz="4400"/>
            </a:p>
          </p:txBody>
        </p:sp>
        <p:sp>
          <p:nvSpPr>
            <p:cNvPr id="585" name="任意多边形: 形状 5206">
              <a:extLst>
                <a:ext uri="{FF2B5EF4-FFF2-40B4-BE49-F238E27FC236}">
                  <a16:creationId xmlns:a16="http://schemas.microsoft.com/office/drawing/2014/main" id="{EFB3B5CD-FE08-CAA3-6385-CB638CE102EC}"/>
                </a:ext>
              </a:extLst>
            </p:cNvPr>
            <p:cNvSpPr/>
            <p:nvPr/>
          </p:nvSpPr>
          <p:spPr>
            <a:xfrm>
              <a:off x="2871376" y="4016265"/>
              <a:ext cx="92900" cy="64168"/>
            </a:xfrm>
            <a:custGeom>
              <a:avLst/>
              <a:gdLst>
                <a:gd name="connsiteX0" fmla="*/ 0 w 92900"/>
                <a:gd name="connsiteY0" fmla="*/ 0 h 64168"/>
                <a:gd name="connsiteX1" fmla="*/ 92901 w 92900"/>
                <a:gd name="connsiteY1" fmla="*/ 64168 h 64168"/>
              </a:gdLst>
              <a:ahLst/>
              <a:cxnLst>
                <a:cxn ang="0">
                  <a:pos x="connsiteX0" y="connsiteY0"/>
                </a:cxn>
                <a:cxn ang="0">
                  <a:pos x="connsiteX1" y="connsiteY1"/>
                </a:cxn>
              </a:cxnLst>
              <a:rect l="l" t="t" r="r" b="b"/>
              <a:pathLst>
                <a:path w="92900" h="64168">
                  <a:moveTo>
                    <a:pt x="0" y="0"/>
                  </a:moveTo>
                  <a:lnTo>
                    <a:pt x="92901" y="64168"/>
                  </a:lnTo>
                </a:path>
              </a:pathLst>
            </a:custGeom>
            <a:ln w="9573" cap="flat">
              <a:solidFill>
                <a:srgbClr val="C8C8C9"/>
              </a:solidFill>
              <a:prstDash val="solid"/>
              <a:miter/>
            </a:ln>
          </p:spPr>
          <p:txBody>
            <a:bodyPr rtlCol="0" anchor="ctr"/>
            <a:lstStyle/>
            <a:p>
              <a:endParaRPr lang="zh-CN" altLang="en-US" sz="4400"/>
            </a:p>
          </p:txBody>
        </p:sp>
        <p:sp>
          <p:nvSpPr>
            <p:cNvPr id="586" name="任意多边形: 形状 5207">
              <a:extLst>
                <a:ext uri="{FF2B5EF4-FFF2-40B4-BE49-F238E27FC236}">
                  <a16:creationId xmlns:a16="http://schemas.microsoft.com/office/drawing/2014/main" id="{D4696CC4-4F0A-075B-28F3-FA7AB881FE39}"/>
                </a:ext>
              </a:extLst>
            </p:cNvPr>
            <p:cNvSpPr/>
            <p:nvPr/>
          </p:nvSpPr>
          <p:spPr>
            <a:xfrm>
              <a:off x="2855094" y="4042124"/>
              <a:ext cx="109182" cy="38309"/>
            </a:xfrm>
            <a:custGeom>
              <a:avLst/>
              <a:gdLst>
                <a:gd name="connsiteX0" fmla="*/ 0 w 109182"/>
                <a:gd name="connsiteY0" fmla="*/ 0 h 38309"/>
                <a:gd name="connsiteX1" fmla="*/ 109182 w 109182"/>
                <a:gd name="connsiteY1" fmla="*/ 38310 h 38309"/>
              </a:gdLst>
              <a:ahLst/>
              <a:cxnLst>
                <a:cxn ang="0">
                  <a:pos x="connsiteX0" y="connsiteY0"/>
                </a:cxn>
                <a:cxn ang="0">
                  <a:pos x="connsiteX1" y="connsiteY1"/>
                </a:cxn>
              </a:cxnLst>
              <a:rect l="l" t="t" r="r" b="b"/>
              <a:pathLst>
                <a:path w="109182" h="38309">
                  <a:moveTo>
                    <a:pt x="0" y="0"/>
                  </a:moveTo>
                  <a:lnTo>
                    <a:pt x="109182" y="38310"/>
                  </a:lnTo>
                </a:path>
              </a:pathLst>
            </a:custGeom>
            <a:ln w="9573" cap="flat">
              <a:solidFill>
                <a:srgbClr val="C8C8C9"/>
              </a:solidFill>
              <a:prstDash val="solid"/>
              <a:miter/>
            </a:ln>
          </p:spPr>
          <p:txBody>
            <a:bodyPr rtlCol="0" anchor="ctr"/>
            <a:lstStyle/>
            <a:p>
              <a:endParaRPr lang="zh-CN" altLang="en-US" sz="4400"/>
            </a:p>
          </p:txBody>
        </p:sp>
        <p:sp>
          <p:nvSpPr>
            <p:cNvPr id="587" name="任意多边形: 形状 5208">
              <a:extLst>
                <a:ext uri="{FF2B5EF4-FFF2-40B4-BE49-F238E27FC236}">
                  <a16:creationId xmlns:a16="http://schemas.microsoft.com/office/drawing/2014/main" id="{5D063DD0-7A8A-4A7D-C379-19659B66FC65}"/>
                </a:ext>
              </a:extLst>
            </p:cNvPr>
            <p:cNvSpPr/>
            <p:nvPr/>
          </p:nvSpPr>
          <p:spPr>
            <a:xfrm>
              <a:off x="2846475" y="4072771"/>
              <a:ext cx="117801" cy="7661"/>
            </a:xfrm>
            <a:custGeom>
              <a:avLst/>
              <a:gdLst>
                <a:gd name="connsiteX0" fmla="*/ 117802 w 117801"/>
                <a:gd name="connsiteY0" fmla="*/ 7662 h 7661"/>
                <a:gd name="connsiteX1" fmla="*/ 0 w 117801"/>
                <a:gd name="connsiteY1" fmla="*/ 0 h 7661"/>
              </a:gdLst>
              <a:ahLst/>
              <a:cxnLst>
                <a:cxn ang="0">
                  <a:pos x="connsiteX0" y="connsiteY0"/>
                </a:cxn>
                <a:cxn ang="0">
                  <a:pos x="connsiteX1" y="connsiteY1"/>
                </a:cxn>
              </a:cxnLst>
              <a:rect l="l" t="t" r="r" b="b"/>
              <a:pathLst>
                <a:path w="117801" h="7661">
                  <a:moveTo>
                    <a:pt x="117802"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588" name="任意多边形: 形状 5209">
              <a:extLst>
                <a:ext uri="{FF2B5EF4-FFF2-40B4-BE49-F238E27FC236}">
                  <a16:creationId xmlns:a16="http://schemas.microsoft.com/office/drawing/2014/main" id="{3D539E8A-2D45-E918-29A3-ADF46237024C}"/>
                </a:ext>
              </a:extLst>
            </p:cNvPr>
            <p:cNvSpPr/>
            <p:nvPr/>
          </p:nvSpPr>
          <p:spPr>
            <a:xfrm>
              <a:off x="2846475" y="4042124"/>
              <a:ext cx="8619" cy="30647"/>
            </a:xfrm>
            <a:custGeom>
              <a:avLst/>
              <a:gdLst>
                <a:gd name="connsiteX0" fmla="*/ 0 w 8619"/>
                <a:gd name="connsiteY0" fmla="*/ 30648 h 30647"/>
                <a:gd name="connsiteX1" fmla="*/ 8620 w 8619"/>
                <a:gd name="connsiteY1" fmla="*/ 0 h 30647"/>
              </a:gdLst>
              <a:ahLst/>
              <a:cxnLst>
                <a:cxn ang="0">
                  <a:pos x="connsiteX0" y="connsiteY0"/>
                </a:cxn>
                <a:cxn ang="0">
                  <a:pos x="connsiteX1" y="connsiteY1"/>
                </a:cxn>
              </a:cxnLst>
              <a:rect l="l" t="t" r="r" b="b"/>
              <a:pathLst>
                <a:path w="8619" h="30647">
                  <a:moveTo>
                    <a:pt x="0" y="30648"/>
                  </a:moveTo>
                  <a:lnTo>
                    <a:pt x="8620" y="0"/>
                  </a:lnTo>
                </a:path>
              </a:pathLst>
            </a:custGeom>
            <a:ln w="9573" cap="flat">
              <a:solidFill>
                <a:srgbClr val="C8C8C9"/>
              </a:solidFill>
              <a:prstDash val="solid"/>
              <a:miter/>
            </a:ln>
          </p:spPr>
          <p:txBody>
            <a:bodyPr rtlCol="0" anchor="ctr"/>
            <a:lstStyle/>
            <a:p>
              <a:endParaRPr lang="zh-CN" altLang="en-US" sz="4400"/>
            </a:p>
          </p:txBody>
        </p:sp>
        <p:sp>
          <p:nvSpPr>
            <p:cNvPr id="589" name="任意多边形: 形状 5210">
              <a:extLst>
                <a:ext uri="{FF2B5EF4-FFF2-40B4-BE49-F238E27FC236}">
                  <a16:creationId xmlns:a16="http://schemas.microsoft.com/office/drawing/2014/main" id="{86840E22-DB81-C033-2143-8D1E8B1D6623}"/>
                </a:ext>
              </a:extLst>
            </p:cNvPr>
            <p:cNvSpPr/>
            <p:nvPr/>
          </p:nvSpPr>
          <p:spPr>
            <a:xfrm>
              <a:off x="2842644" y="4072771"/>
              <a:ext cx="3830" cy="32563"/>
            </a:xfrm>
            <a:custGeom>
              <a:avLst/>
              <a:gdLst>
                <a:gd name="connsiteX0" fmla="*/ 0 w 3830"/>
                <a:gd name="connsiteY0" fmla="*/ 32563 h 32563"/>
                <a:gd name="connsiteX1" fmla="*/ 3831 w 3830"/>
                <a:gd name="connsiteY1" fmla="*/ 0 h 32563"/>
              </a:gdLst>
              <a:ahLst/>
              <a:cxnLst>
                <a:cxn ang="0">
                  <a:pos x="connsiteX0" y="connsiteY0"/>
                </a:cxn>
                <a:cxn ang="0">
                  <a:pos x="connsiteX1" y="connsiteY1"/>
                </a:cxn>
              </a:cxnLst>
              <a:rect l="l" t="t" r="r" b="b"/>
              <a:pathLst>
                <a:path w="3830" h="32563">
                  <a:moveTo>
                    <a:pt x="0" y="32563"/>
                  </a:moveTo>
                  <a:lnTo>
                    <a:pt x="3831" y="0"/>
                  </a:lnTo>
                </a:path>
              </a:pathLst>
            </a:custGeom>
            <a:ln w="9573" cap="flat">
              <a:solidFill>
                <a:srgbClr val="C8C8C9"/>
              </a:solidFill>
              <a:prstDash val="solid"/>
              <a:miter/>
            </a:ln>
          </p:spPr>
          <p:txBody>
            <a:bodyPr rtlCol="0" anchor="ctr"/>
            <a:lstStyle/>
            <a:p>
              <a:endParaRPr lang="zh-CN" altLang="en-US" sz="4400"/>
            </a:p>
          </p:txBody>
        </p:sp>
        <p:sp>
          <p:nvSpPr>
            <p:cNvPr id="590" name="任意多边形: 形状 5211">
              <a:extLst>
                <a:ext uri="{FF2B5EF4-FFF2-40B4-BE49-F238E27FC236}">
                  <a16:creationId xmlns:a16="http://schemas.microsoft.com/office/drawing/2014/main" id="{85AA05E4-6D55-C5BE-7315-AC5E88924A71}"/>
                </a:ext>
              </a:extLst>
            </p:cNvPr>
            <p:cNvSpPr/>
            <p:nvPr/>
          </p:nvSpPr>
          <p:spPr>
            <a:xfrm>
              <a:off x="2846475" y="4072771"/>
              <a:ext cx="117801" cy="7661"/>
            </a:xfrm>
            <a:custGeom>
              <a:avLst/>
              <a:gdLst>
                <a:gd name="connsiteX0" fmla="*/ 0 w 117801"/>
                <a:gd name="connsiteY0" fmla="*/ 0 h 7661"/>
                <a:gd name="connsiteX1" fmla="*/ 117802 w 117801"/>
                <a:gd name="connsiteY1" fmla="*/ 7662 h 7661"/>
              </a:gdLst>
              <a:ahLst/>
              <a:cxnLst>
                <a:cxn ang="0">
                  <a:pos x="connsiteX0" y="connsiteY0"/>
                </a:cxn>
                <a:cxn ang="0">
                  <a:pos x="connsiteX1" y="connsiteY1"/>
                </a:cxn>
              </a:cxnLst>
              <a:rect l="l" t="t" r="r" b="b"/>
              <a:pathLst>
                <a:path w="117801" h="7661">
                  <a:moveTo>
                    <a:pt x="0" y="0"/>
                  </a:moveTo>
                  <a:lnTo>
                    <a:pt x="117802" y="7662"/>
                  </a:lnTo>
                </a:path>
              </a:pathLst>
            </a:custGeom>
            <a:ln w="9573" cap="flat">
              <a:solidFill>
                <a:srgbClr val="C8C8C9"/>
              </a:solidFill>
              <a:prstDash val="solid"/>
              <a:miter/>
            </a:ln>
          </p:spPr>
          <p:txBody>
            <a:bodyPr rtlCol="0" anchor="ctr"/>
            <a:lstStyle/>
            <a:p>
              <a:endParaRPr lang="zh-CN" altLang="en-US" sz="4400"/>
            </a:p>
          </p:txBody>
        </p:sp>
        <p:sp>
          <p:nvSpPr>
            <p:cNvPr id="591" name="任意多边形: 形状 5212">
              <a:extLst>
                <a:ext uri="{FF2B5EF4-FFF2-40B4-BE49-F238E27FC236}">
                  <a16:creationId xmlns:a16="http://schemas.microsoft.com/office/drawing/2014/main" id="{62CE168F-142F-2C36-47F4-1F27F88C1021}"/>
                </a:ext>
              </a:extLst>
            </p:cNvPr>
            <p:cNvSpPr/>
            <p:nvPr/>
          </p:nvSpPr>
          <p:spPr>
            <a:xfrm>
              <a:off x="2842644" y="4080433"/>
              <a:ext cx="121632" cy="24901"/>
            </a:xfrm>
            <a:custGeom>
              <a:avLst/>
              <a:gdLst>
                <a:gd name="connsiteX0" fmla="*/ 121633 w 121632"/>
                <a:gd name="connsiteY0" fmla="*/ 0 h 24901"/>
                <a:gd name="connsiteX1" fmla="*/ 0 w 121632"/>
                <a:gd name="connsiteY1" fmla="*/ 24901 h 24901"/>
              </a:gdLst>
              <a:ahLst/>
              <a:cxnLst>
                <a:cxn ang="0">
                  <a:pos x="connsiteX0" y="connsiteY0"/>
                </a:cxn>
                <a:cxn ang="0">
                  <a:pos x="connsiteX1" y="connsiteY1"/>
                </a:cxn>
              </a:cxnLst>
              <a:rect l="l" t="t" r="r" b="b"/>
              <a:pathLst>
                <a:path w="121632" h="24901">
                  <a:moveTo>
                    <a:pt x="121633"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592" name="任意多边形: 形状 5213">
              <a:extLst>
                <a:ext uri="{FF2B5EF4-FFF2-40B4-BE49-F238E27FC236}">
                  <a16:creationId xmlns:a16="http://schemas.microsoft.com/office/drawing/2014/main" id="{E458357F-16DE-4641-CA7B-CD2A34A88057}"/>
                </a:ext>
              </a:extLst>
            </p:cNvPr>
            <p:cNvSpPr/>
            <p:nvPr/>
          </p:nvSpPr>
          <p:spPr>
            <a:xfrm>
              <a:off x="2775602" y="4042124"/>
              <a:ext cx="79492" cy="957"/>
            </a:xfrm>
            <a:custGeom>
              <a:avLst/>
              <a:gdLst>
                <a:gd name="connsiteX0" fmla="*/ 79492 w 79492"/>
                <a:gd name="connsiteY0" fmla="*/ 0 h 957"/>
                <a:gd name="connsiteX1" fmla="*/ 0 w 79492"/>
                <a:gd name="connsiteY1" fmla="*/ 958 h 957"/>
              </a:gdLst>
              <a:ahLst/>
              <a:cxnLst>
                <a:cxn ang="0">
                  <a:pos x="connsiteX0" y="connsiteY0"/>
                </a:cxn>
                <a:cxn ang="0">
                  <a:pos x="connsiteX1" y="connsiteY1"/>
                </a:cxn>
              </a:cxnLst>
              <a:rect l="l" t="t" r="r" b="b"/>
              <a:pathLst>
                <a:path w="79492" h="957">
                  <a:moveTo>
                    <a:pt x="79492" y="0"/>
                  </a:moveTo>
                  <a:lnTo>
                    <a:pt x="0" y="958"/>
                  </a:lnTo>
                </a:path>
              </a:pathLst>
            </a:custGeom>
            <a:ln w="9573" cap="flat">
              <a:solidFill>
                <a:srgbClr val="C8C8C9"/>
              </a:solidFill>
              <a:prstDash val="solid"/>
              <a:miter/>
            </a:ln>
          </p:spPr>
          <p:txBody>
            <a:bodyPr rtlCol="0" anchor="ctr"/>
            <a:lstStyle/>
            <a:p>
              <a:endParaRPr lang="zh-CN" altLang="en-US" sz="4400"/>
            </a:p>
          </p:txBody>
        </p:sp>
        <p:sp>
          <p:nvSpPr>
            <p:cNvPr id="593" name="任意多边形: 形状 5214">
              <a:extLst>
                <a:ext uri="{FF2B5EF4-FFF2-40B4-BE49-F238E27FC236}">
                  <a16:creationId xmlns:a16="http://schemas.microsoft.com/office/drawing/2014/main" id="{D81C958F-062E-AC59-95E8-2554BFB84094}"/>
                </a:ext>
              </a:extLst>
            </p:cNvPr>
            <p:cNvSpPr/>
            <p:nvPr/>
          </p:nvSpPr>
          <p:spPr>
            <a:xfrm>
              <a:off x="2775602" y="4016265"/>
              <a:ext cx="95773" cy="26816"/>
            </a:xfrm>
            <a:custGeom>
              <a:avLst/>
              <a:gdLst>
                <a:gd name="connsiteX0" fmla="*/ 0 w 95773"/>
                <a:gd name="connsiteY0" fmla="*/ 26817 h 26816"/>
                <a:gd name="connsiteX1" fmla="*/ 95774 w 95773"/>
                <a:gd name="connsiteY1" fmla="*/ 0 h 26816"/>
              </a:gdLst>
              <a:ahLst/>
              <a:cxnLst>
                <a:cxn ang="0">
                  <a:pos x="connsiteX0" y="connsiteY0"/>
                </a:cxn>
                <a:cxn ang="0">
                  <a:pos x="connsiteX1" y="connsiteY1"/>
                </a:cxn>
              </a:cxnLst>
              <a:rect l="l" t="t" r="r" b="b"/>
              <a:pathLst>
                <a:path w="95773" h="26816">
                  <a:moveTo>
                    <a:pt x="0" y="26817"/>
                  </a:moveTo>
                  <a:lnTo>
                    <a:pt x="95774" y="0"/>
                  </a:lnTo>
                </a:path>
              </a:pathLst>
            </a:custGeom>
            <a:ln w="9573" cap="flat">
              <a:solidFill>
                <a:srgbClr val="C8C8C9"/>
              </a:solidFill>
              <a:prstDash val="solid"/>
              <a:miter/>
            </a:ln>
          </p:spPr>
          <p:txBody>
            <a:bodyPr rtlCol="0" anchor="ctr"/>
            <a:lstStyle/>
            <a:p>
              <a:endParaRPr lang="zh-CN" altLang="en-US" sz="4400"/>
            </a:p>
          </p:txBody>
        </p:sp>
        <p:sp>
          <p:nvSpPr>
            <p:cNvPr id="594" name="任意多边形: 形状 5215">
              <a:extLst>
                <a:ext uri="{FF2B5EF4-FFF2-40B4-BE49-F238E27FC236}">
                  <a16:creationId xmlns:a16="http://schemas.microsoft.com/office/drawing/2014/main" id="{4501922C-2383-7FAF-B393-53A1D8D06ABE}"/>
                </a:ext>
              </a:extLst>
            </p:cNvPr>
            <p:cNvSpPr/>
            <p:nvPr/>
          </p:nvSpPr>
          <p:spPr>
            <a:xfrm>
              <a:off x="2855094" y="4016265"/>
              <a:ext cx="16281" cy="25858"/>
            </a:xfrm>
            <a:custGeom>
              <a:avLst/>
              <a:gdLst>
                <a:gd name="connsiteX0" fmla="*/ 16282 w 16281"/>
                <a:gd name="connsiteY0" fmla="*/ 0 h 25858"/>
                <a:gd name="connsiteX1" fmla="*/ 0 w 16281"/>
                <a:gd name="connsiteY1" fmla="*/ 25859 h 25858"/>
              </a:gdLst>
              <a:ahLst/>
              <a:cxnLst>
                <a:cxn ang="0">
                  <a:pos x="connsiteX0" y="connsiteY0"/>
                </a:cxn>
                <a:cxn ang="0">
                  <a:pos x="connsiteX1" y="connsiteY1"/>
                </a:cxn>
              </a:cxnLst>
              <a:rect l="l" t="t" r="r" b="b"/>
              <a:pathLst>
                <a:path w="16281" h="25858">
                  <a:moveTo>
                    <a:pt x="16282"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595" name="任意多边形: 形状 5216">
              <a:extLst>
                <a:ext uri="{FF2B5EF4-FFF2-40B4-BE49-F238E27FC236}">
                  <a16:creationId xmlns:a16="http://schemas.microsoft.com/office/drawing/2014/main" id="{DF10CF46-74C9-2B18-FC8C-A379F404803E}"/>
                </a:ext>
              </a:extLst>
            </p:cNvPr>
            <p:cNvSpPr/>
            <p:nvPr/>
          </p:nvSpPr>
          <p:spPr>
            <a:xfrm>
              <a:off x="2775602" y="4042124"/>
              <a:ext cx="79492" cy="957"/>
            </a:xfrm>
            <a:custGeom>
              <a:avLst/>
              <a:gdLst>
                <a:gd name="connsiteX0" fmla="*/ 0 w 79492"/>
                <a:gd name="connsiteY0" fmla="*/ 958 h 957"/>
                <a:gd name="connsiteX1" fmla="*/ 79492 w 79492"/>
                <a:gd name="connsiteY1" fmla="*/ 0 h 957"/>
              </a:gdLst>
              <a:ahLst/>
              <a:cxnLst>
                <a:cxn ang="0">
                  <a:pos x="connsiteX0" y="connsiteY0"/>
                </a:cxn>
                <a:cxn ang="0">
                  <a:pos x="connsiteX1" y="connsiteY1"/>
                </a:cxn>
              </a:cxnLst>
              <a:rect l="l" t="t" r="r" b="b"/>
              <a:pathLst>
                <a:path w="79492" h="957">
                  <a:moveTo>
                    <a:pt x="0" y="958"/>
                  </a:moveTo>
                  <a:lnTo>
                    <a:pt x="79492" y="0"/>
                  </a:lnTo>
                </a:path>
              </a:pathLst>
            </a:custGeom>
            <a:ln w="9573" cap="flat">
              <a:solidFill>
                <a:srgbClr val="C8C8C9"/>
              </a:solidFill>
              <a:prstDash val="solid"/>
              <a:miter/>
            </a:ln>
          </p:spPr>
          <p:txBody>
            <a:bodyPr rtlCol="0" anchor="ctr"/>
            <a:lstStyle/>
            <a:p>
              <a:endParaRPr lang="zh-CN" altLang="en-US" sz="4400"/>
            </a:p>
          </p:txBody>
        </p:sp>
        <p:sp>
          <p:nvSpPr>
            <p:cNvPr id="596" name="任意多边形: 形状 5217">
              <a:extLst>
                <a:ext uri="{FF2B5EF4-FFF2-40B4-BE49-F238E27FC236}">
                  <a16:creationId xmlns:a16="http://schemas.microsoft.com/office/drawing/2014/main" id="{E768052F-B80F-BF87-7345-7A968F27E29F}"/>
                </a:ext>
              </a:extLst>
            </p:cNvPr>
            <p:cNvSpPr/>
            <p:nvPr/>
          </p:nvSpPr>
          <p:spPr>
            <a:xfrm>
              <a:off x="2846475" y="4042124"/>
              <a:ext cx="8619" cy="30647"/>
            </a:xfrm>
            <a:custGeom>
              <a:avLst/>
              <a:gdLst>
                <a:gd name="connsiteX0" fmla="*/ 8620 w 8619"/>
                <a:gd name="connsiteY0" fmla="*/ 0 h 30647"/>
                <a:gd name="connsiteX1" fmla="*/ 0 w 8619"/>
                <a:gd name="connsiteY1" fmla="*/ 30648 h 30647"/>
              </a:gdLst>
              <a:ahLst/>
              <a:cxnLst>
                <a:cxn ang="0">
                  <a:pos x="connsiteX0" y="connsiteY0"/>
                </a:cxn>
                <a:cxn ang="0">
                  <a:pos x="connsiteX1" y="connsiteY1"/>
                </a:cxn>
              </a:cxnLst>
              <a:rect l="l" t="t" r="r" b="b"/>
              <a:pathLst>
                <a:path w="8619" h="30647">
                  <a:moveTo>
                    <a:pt x="8620"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597" name="任意多边形: 形状 5218">
              <a:extLst>
                <a:ext uri="{FF2B5EF4-FFF2-40B4-BE49-F238E27FC236}">
                  <a16:creationId xmlns:a16="http://schemas.microsoft.com/office/drawing/2014/main" id="{B73C4018-931D-6FBB-9762-803F1F734687}"/>
                </a:ext>
              </a:extLst>
            </p:cNvPr>
            <p:cNvSpPr/>
            <p:nvPr/>
          </p:nvSpPr>
          <p:spPr>
            <a:xfrm>
              <a:off x="2775602" y="4043082"/>
              <a:ext cx="70872" cy="29689"/>
            </a:xfrm>
            <a:custGeom>
              <a:avLst/>
              <a:gdLst>
                <a:gd name="connsiteX0" fmla="*/ 70873 w 70872"/>
                <a:gd name="connsiteY0" fmla="*/ 29690 h 29689"/>
                <a:gd name="connsiteX1" fmla="*/ 0 w 70872"/>
                <a:gd name="connsiteY1" fmla="*/ 0 h 29689"/>
              </a:gdLst>
              <a:ahLst/>
              <a:cxnLst>
                <a:cxn ang="0">
                  <a:pos x="connsiteX0" y="connsiteY0"/>
                </a:cxn>
                <a:cxn ang="0">
                  <a:pos x="connsiteX1" y="connsiteY1"/>
                </a:cxn>
              </a:cxnLst>
              <a:rect l="l" t="t" r="r" b="b"/>
              <a:pathLst>
                <a:path w="70872" h="29689">
                  <a:moveTo>
                    <a:pt x="70873" y="29690"/>
                  </a:moveTo>
                  <a:lnTo>
                    <a:pt x="0" y="0"/>
                  </a:lnTo>
                </a:path>
              </a:pathLst>
            </a:custGeom>
            <a:ln w="9573" cap="flat">
              <a:solidFill>
                <a:srgbClr val="C8C8C9"/>
              </a:solidFill>
              <a:prstDash val="solid"/>
              <a:miter/>
            </a:ln>
          </p:spPr>
          <p:txBody>
            <a:bodyPr rtlCol="0" anchor="ctr"/>
            <a:lstStyle/>
            <a:p>
              <a:endParaRPr lang="zh-CN" altLang="en-US" sz="4400"/>
            </a:p>
          </p:txBody>
        </p:sp>
        <p:sp>
          <p:nvSpPr>
            <p:cNvPr id="598" name="任意多边形: 形状 5219">
              <a:extLst>
                <a:ext uri="{FF2B5EF4-FFF2-40B4-BE49-F238E27FC236}">
                  <a16:creationId xmlns:a16="http://schemas.microsoft.com/office/drawing/2014/main" id="{F7A7B021-9559-7CC2-E15B-3031661BC9BB}"/>
                </a:ext>
              </a:extLst>
            </p:cNvPr>
            <p:cNvSpPr/>
            <p:nvPr/>
          </p:nvSpPr>
          <p:spPr>
            <a:xfrm>
              <a:off x="2775602" y="3948266"/>
              <a:ext cx="66083" cy="94816"/>
            </a:xfrm>
            <a:custGeom>
              <a:avLst/>
              <a:gdLst>
                <a:gd name="connsiteX0" fmla="*/ 66084 w 66083"/>
                <a:gd name="connsiteY0" fmla="*/ 0 h 94816"/>
                <a:gd name="connsiteX1" fmla="*/ 0 w 66083"/>
                <a:gd name="connsiteY1" fmla="*/ 94816 h 94816"/>
              </a:gdLst>
              <a:ahLst/>
              <a:cxnLst>
                <a:cxn ang="0">
                  <a:pos x="connsiteX0" y="connsiteY0"/>
                </a:cxn>
                <a:cxn ang="0">
                  <a:pos x="connsiteX1" y="connsiteY1"/>
                </a:cxn>
              </a:cxnLst>
              <a:rect l="l" t="t" r="r" b="b"/>
              <a:pathLst>
                <a:path w="66083" h="94816">
                  <a:moveTo>
                    <a:pt x="66084" y="0"/>
                  </a:moveTo>
                  <a:lnTo>
                    <a:pt x="0" y="94816"/>
                  </a:lnTo>
                </a:path>
              </a:pathLst>
            </a:custGeom>
            <a:ln w="9573" cap="flat">
              <a:solidFill>
                <a:srgbClr val="C8C8C9"/>
              </a:solidFill>
              <a:prstDash val="solid"/>
              <a:miter/>
            </a:ln>
          </p:spPr>
          <p:txBody>
            <a:bodyPr rtlCol="0" anchor="ctr"/>
            <a:lstStyle/>
            <a:p>
              <a:endParaRPr lang="zh-CN" altLang="en-US" sz="4400"/>
            </a:p>
          </p:txBody>
        </p:sp>
        <p:sp>
          <p:nvSpPr>
            <p:cNvPr id="599" name="任意多边形: 形状 5220">
              <a:extLst>
                <a:ext uri="{FF2B5EF4-FFF2-40B4-BE49-F238E27FC236}">
                  <a16:creationId xmlns:a16="http://schemas.microsoft.com/office/drawing/2014/main" id="{795248A5-0D04-2957-4866-0237F5FFD2B5}"/>
                </a:ext>
              </a:extLst>
            </p:cNvPr>
            <p:cNvSpPr/>
            <p:nvPr/>
          </p:nvSpPr>
          <p:spPr>
            <a:xfrm>
              <a:off x="2755490" y="3960716"/>
              <a:ext cx="20112" cy="82365"/>
            </a:xfrm>
            <a:custGeom>
              <a:avLst/>
              <a:gdLst>
                <a:gd name="connsiteX0" fmla="*/ 20112 w 20112"/>
                <a:gd name="connsiteY0" fmla="*/ 82365 h 82365"/>
                <a:gd name="connsiteX1" fmla="*/ 0 w 20112"/>
                <a:gd name="connsiteY1" fmla="*/ 0 h 82365"/>
              </a:gdLst>
              <a:ahLst/>
              <a:cxnLst>
                <a:cxn ang="0">
                  <a:pos x="connsiteX0" y="connsiteY0"/>
                </a:cxn>
                <a:cxn ang="0">
                  <a:pos x="connsiteX1" y="connsiteY1"/>
                </a:cxn>
              </a:cxnLst>
              <a:rect l="l" t="t" r="r" b="b"/>
              <a:pathLst>
                <a:path w="20112" h="82365">
                  <a:moveTo>
                    <a:pt x="20112" y="82365"/>
                  </a:moveTo>
                  <a:lnTo>
                    <a:pt x="0" y="0"/>
                  </a:lnTo>
                </a:path>
              </a:pathLst>
            </a:custGeom>
            <a:ln w="9573" cap="flat">
              <a:solidFill>
                <a:srgbClr val="C8C8C9"/>
              </a:solidFill>
              <a:prstDash val="solid"/>
              <a:miter/>
            </a:ln>
          </p:spPr>
          <p:txBody>
            <a:bodyPr rtlCol="0" anchor="ctr"/>
            <a:lstStyle/>
            <a:p>
              <a:endParaRPr lang="zh-CN" altLang="en-US" sz="4400"/>
            </a:p>
          </p:txBody>
        </p:sp>
        <p:sp>
          <p:nvSpPr>
            <p:cNvPr id="600" name="任意多边形: 形状 5221">
              <a:extLst>
                <a:ext uri="{FF2B5EF4-FFF2-40B4-BE49-F238E27FC236}">
                  <a16:creationId xmlns:a16="http://schemas.microsoft.com/office/drawing/2014/main" id="{4C425920-DF77-0D37-9545-680D9F5E737C}"/>
                </a:ext>
              </a:extLst>
            </p:cNvPr>
            <p:cNvSpPr/>
            <p:nvPr/>
          </p:nvSpPr>
          <p:spPr>
            <a:xfrm>
              <a:off x="2755490" y="3948266"/>
              <a:ext cx="86196" cy="12450"/>
            </a:xfrm>
            <a:custGeom>
              <a:avLst/>
              <a:gdLst>
                <a:gd name="connsiteX0" fmla="*/ 0 w 86196"/>
                <a:gd name="connsiteY0" fmla="*/ 12451 h 12450"/>
                <a:gd name="connsiteX1" fmla="*/ 86196 w 86196"/>
                <a:gd name="connsiteY1" fmla="*/ 0 h 12450"/>
              </a:gdLst>
              <a:ahLst/>
              <a:cxnLst>
                <a:cxn ang="0">
                  <a:pos x="connsiteX0" y="connsiteY0"/>
                </a:cxn>
                <a:cxn ang="0">
                  <a:pos x="connsiteX1" y="connsiteY1"/>
                </a:cxn>
              </a:cxnLst>
              <a:rect l="l" t="t" r="r" b="b"/>
              <a:pathLst>
                <a:path w="86196" h="12450">
                  <a:moveTo>
                    <a:pt x="0" y="12451"/>
                  </a:moveTo>
                  <a:lnTo>
                    <a:pt x="86196" y="0"/>
                  </a:lnTo>
                </a:path>
              </a:pathLst>
            </a:custGeom>
            <a:ln w="9573" cap="flat">
              <a:solidFill>
                <a:srgbClr val="C8C8C9"/>
              </a:solidFill>
              <a:prstDash val="solid"/>
              <a:miter/>
            </a:ln>
          </p:spPr>
          <p:txBody>
            <a:bodyPr rtlCol="0" anchor="ctr"/>
            <a:lstStyle/>
            <a:p>
              <a:endParaRPr lang="zh-CN" altLang="en-US" sz="4400"/>
            </a:p>
          </p:txBody>
        </p:sp>
        <p:sp>
          <p:nvSpPr>
            <p:cNvPr id="601" name="任意多边形: 形状 5222">
              <a:extLst>
                <a:ext uri="{FF2B5EF4-FFF2-40B4-BE49-F238E27FC236}">
                  <a16:creationId xmlns:a16="http://schemas.microsoft.com/office/drawing/2014/main" id="{EB538ED2-9890-A2DE-942C-4E81DDE58539}"/>
                </a:ext>
              </a:extLst>
            </p:cNvPr>
            <p:cNvSpPr/>
            <p:nvPr/>
          </p:nvSpPr>
          <p:spPr>
            <a:xfrm>
              <a:off x="2775602" y="3948266"/>
              <a:ext cx="66083" cy="94816"/>
            </a:xfrm>
            <a:custGeom>
              <a:avLst/>
              <a:gdLst>
                <a:gd name="connsiteX0" fmla="*/ 0 w 66083"/>
                <a:gd name="connsiteY0" fmla="*/ 94816 h 94816"/>
                <a:gd name="connsiteX1" fmla="*/ 66084 w 66083"/>
                <a:gd name="connsiteY1" fmla="*/ 0 h 94816"/>
              </a:gdLst>
              <a:ahLst/>
              <a:cxnLst>
                <a:cxn ang="0">
                  <a:pos x="connsiteX0" y="connsiteY0"/>
                </a:cxn>
                <a:cxn ang="0">
                  <a:pos x="connsiteX1" y="connsiteY1"/>
                </a:cxn>
              </a:cxnLst>
              <a:rect l="l" t="t" r="r" b="b"/>
              <a:pathLst>
                <a:path w="66083" h="94816">
                  <a:moveTo>
                    <a:pt x="0" y="94816"/>
                  </a:moveTo>
                  <a:lnTo>
                    <a:pt x="66084" y="0"/>
                  </a:lnTo>
                </a:path>
              </a:pathLst>
            </a:custGeom>
            <a:ln w="9573" cap="flat">
              <a:solidFill>
                <a:srgbClr val="C8C8C9"/>
              </a:solidFill>
              <a:prstDash val="solid"/>
              <a:miter/>
            </a:ln>
          </p:spPr>
          <p:txBody>
            <a:bodyPr rtlCol="0" anchor="ctr"/>
            <a:lstStyle/>
            <a:p>
              <a:endParaRPr lang="zh-CN" altLang="en-US" sz="4400"/>
            </a:p>
          </p:txBody>
        </p:sp>
        <p:sp>
          <p:nvSpPr>
            <p:cNvPr id="602" name="任意多边形: 形状 5223">
              <a:extLst>
                <a:ext uri="{FF2B5EF4-FFF2-40B4-BE49-F238E27FC236}">
                  <a16:creationId xmlns:a16="http://schemas.microsoft.com/office/drawing/2014/main" id="{713CB46A-6ED4-5D19-6A73-F50F811F6552}"/>
                </a:ext>
              </a:extLst>
            </p:cNvPr>
            <p:cNvSpPr/>
            <p:nvPr/>
          </p:nvSpPr>
          <p:spPr>
            <a:xfrm>
              <a:off x="2841686" y="3948266"/>
              <a:ext cx="29689" cy="67999"/>
            </a:xfrm>
            <a:custGeom>
              <a:avLst/>
              <a:gdLst>
                <a:gd name="connsiteX0" fmla="*/ 0 w 29689"/>
                <a:gd name="connsiteY0" fmla="*/ 0 h 67999"/>
                <a:gd name="connsiteX1" fmla="*/ 29690 w 29689"/>
                <a:gd name="connsiteY1" fmla="*/ 67999 h 67999"/>
              </a:gdLst>
              <a:ahLst/>
              <a:cxnLst>
                <a:cxn ang="0">
                  <a:pos x="connsiteX0" y="connsiteY0"/>
                </a:cxn>
                <a:cxn ang="0">
                  <a:pos x="connsiteX1" y="connsiteY1"/>
                </a:cxn>
              </a:cxnLst>
              <a:rect l="l" t="t" r="r" b="b"/>
              <a:pathLst>
                <a:path w="29689" h="67999">
                  <a:moveTo>
                    <a:pt x="0" y="0"/>
                  </a:moveTo>
                  <a:lnTo>
                    <a:pt x="29690" y="67999"/>
                  </a:lnTo>
                </a:path>
              </a:pathLst>
            </a:custGeom>
            <a:ln w="9573" cap="flat">
              <a:solidFill>
                <a:srgbClr val="C8C8C9"/>
              </a:solidFill>
              <a:prstDash val="solid"/>
              <a:miter/>
            </a:ln>
          </p:spPr>
          <p:txBody>
            <a:bodyPr rtlCol="0" anchor="ctr"/>
            <a:lstStyle/>
            <a:p>
              <a:endParaRPr lang="zh-CN" altLang="en-US" sz="4400"/>
            </a:p>
          </p:txBody>
        </p:sp>
        <p:sp>
          <p:nvSpPr>
            <p:cNvPr id="603" name="任意多边形: 形状 5224">
              <a:extLst>
                <a:ext uri="{FF2B5EF4-FFF2-40B4-BE49-F238E27FC236}">
                  <a16:creationId xmlns:a16="http://schemas.microsoft.com/office/drawing/2014/main" id="{161172EC-FA9C-158B-22DE-5425D4593D04}"/>
                </a:ext>
              </a:extLst>
            </p:cNvPr>
            <p:cNvSpPr/>
            <p:nvPr/>
          </p:nvSpPr>
          <p:spPr>
            <a:xfrm>
              <a:off x="2775602" y="4016265"/>
              <a:ext cx="95773" cy="26816"/>
            </a:xfrm>
            <a:custGeom>
              <a:avLst/>
              <a:gdLst>
                <a:gd name="connsiteX0" fmla="*/ 95774 w 95773"/>
                <a:gd name="connsiteY0" fmla="*/ 0 h 26816"/>
                <a:gd name="connsiteX1" fmla="*/ 0 w 95773"/>
                <a:gd name="connsiteY1" fmla="*/ 26817 h 26816"/>
              </a:gdLst>
              <a:ahLst/>
              <a:cxnLst>
                <a:cxn ang="0">
                  <a:pos x="connsiteX0" y="connsiteY0"/>
                </a:cxn>
                <a:cxn ang="0">
                  <a:pos x="connsiteX1" y="connsiteY1"/>
                </a:cxn>
              </a:cxnLst>
              <a:rect l="l" t="t" r="r" b="b"/>
              <a:pathLst>
                <a:path w="95773" h="26816">
                  <a:moveTo>
                    <a:pt x="95774"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604" name="任意多边形: 形状 5225">
              <a:extLst>
                <a:ext uri="{FF2B5EF4-FFF2-40B4-BE49-F238E27FC236}">
                  <a16:creationId xmlns:a16="http://schemas.microsoft.com/office/drawing/2014/main" id="{AFDAE596-4C39-0221-1246-2C5FEC44E283}"/>
                </a:ext>
              </a:extLst>
            </p:cNvPr>
            <p:cNvSpPr/>
            <p:nvPr/>
          </p:nvSpPr>
          <p:spPr>
            <a:xfrm>
              <a:off x="2871376" y="4016265"/>
              <a:ext cx="92900" cy="64168"/>
            </a:xfrm>
            <a:custGeom>
              <a:avLst/>
              <a:gdLst>
                <a:gd name="connsiteX0" fmla="*/ 92901 w 92900"/>
                <a:gd name="connsiteY0" fmla="*/ 64168 h 64168"/>
                <a:gd name="connsiteX1" fmla="*/ 0 w 92900"/>
                <a:gd name="connsiteY1" fmla="*/ 0 h 64168"/>
              </a:gdLst>
              <a:ahLst/>
              <a:cxnLst>
                <a:cxn ang="0">
                  <a:pos x="connsiteX0" y="connsiteY0"/>
                </a:cxn>
                <a:cxn ang="0">
                  <a:pos x="connsiteX1" y="connsiteY1"/>
                </a:cxn>
              </a:cxnLst>
              <a:rect l="l" t="t" r="r" b="b"/>
              <a:pathLst>
                <a:path w="92900" h="64168">
                  <a:moveTo>
                    <a:pt x="92901" y="64168"/>
                  </a:moveTo>
                  <a:lnTo>
                    <a:pt x="0" y="0"/>
                  </a:lnTo>
                </a:path>
              </a:pathLst>
            </a:custGeom>
            <a:ln w="9573" cap="flat">
              <a:solidFill>
                <a:srgbClr val="C8C8C9"/>
              </a:solidFill>
              <a:prstDash val="solid"/>
              <a:miter/>
            </a:ln>
          </p:spPr>
          <p:txBody>
            <a:bodyPr rtlCol="0" anchor="ctr"/>
            <a:lstStyle/>
            <a:p>
              <a:endParaRPr lang="zh-CN" altLang="en-US" sz="4400"/>
            </a:p>
          </p:txBody>
        </p:sp>
        <p:sp>
          <p:nvSpPr>
            <p:cNvPr id="605" name="任意多边形: 形状 5226">
              <a:extLst>
                <a:ext uri="{FF2B5EF4-FFF2-40B4-BE49-F238E27FC236}">
                  <a16:creationId xmlns:a16="http://schemas.microsoft.com/office/drawing/2014/main" id="{EF874F32-FDB7-90D3-DEB1-D5737A6C98BC}"/>
                </a:ext>
              </a:extLst>
            </p:cNvPr>
            <p:cNvSpPr/>
            <p:nvPr/>
          </p:nvSpPr>
          <p:spPr>
            <a:xfrm>
              <a:off x="2871376" y="4012434"/>
              <a:ext cx="71830" cy="3830"/>
            </a:xfrm>
            <a:custGeom>
              <a:avLst/>
              <a:gdLst>
                <a:gd name="connsiteX0" fmla="*/ 0 w 71830"/>
                <a:gd name="connsiteY0" fmla="*/ 3831 h 3830"/>
                <a:gd name="connsiteX1" fmla="*/ 71830 w 71830"/>
                <a:gd name="connsiteY1" fmla="*/ 0 h 3830"/>
              </a:gdLst>
              <a:ahLst/>
              <a:cxnLst>
                <a:cxn ang="0">
                  <a:pos x="connsiteX0" y="connsiteY0"/>
                </a:cxn>
                <a:cxn ang="0">
                  <a:pos x="connsiteX1" y="connsiteY1"/>
                </a:cxn>
              </a:cxnLst>
              <a:rect l="l" t="t" r="r" b="b"/>
              <a:pathLst>
                <a:path w="71830" h="3830">
                  <a:moveTo>
                    <a:pt x="0" y="3831"/>
                  </a:moveTo>
                  <a:lnTo>
                    <a:pt x="71830" y="0"/>
                  </a:lnTo>
                </a:path>
              </a:pathLst>
            </a:custGeom>
            <a:ln w="9573" cap="flat">
              <a:solidFill>
                <a:srgbClr val="C8C8C9"/>
              </a:solidFill>
              <a:prstDash val="solid"/>
              <a:miter/>
            </a:ln>
          </p:spPr>
          <p:txBody>
            <a:bodyPr rtlCol="0" anchor="ctr"/>
            <a:lstStyle/>
            <a:p>
              <a:endParaRPr lang="zh-CN" altLang="en-US" sz="4400"/>
            </a:p>
          </p:txBody>
        </p:sp>
        <p:sp>
          <p:nvSpPr>
            <p:cNvPr id="606" name="任意多边形: 形状 5227">
              <a:extLst>
                <a:ext uri="{FF2B5EF4-FFF2-40B4-BE49-F238E27FC236}">
                  <a16:creationId xmlns:a16="http://schemas.microsoft.com/office/drawing/2014/main" id="{0100579D-6ABA-748D-4C57-6685FEC9D6F8}"/>
                </a:ext>
              </a:extLst>
            </p:cNvPr>
            <p:cNvSpPr/>
            <p:nvPr/>
          </p:nvSpPr>
          <p:spPr>
            <a:xfrm>
              <a:off x="2943206" y="4012434"/>
              <a:ext cx="21070" cy="67999"/>
            </a:xfrm>
            <a:custGeom>
              <a:avLst/>
              <a:gdLst>
                <a:gd name="connsiteX0" fmla="*/ 0 w 21070"/>
                <a:gd name="connsiteY0" fmla="*/ 0 h 67999"/>
                <a:gd name="connsiteX1" fmla="*/ 21070 w 21070"/>
                <a:gd name="connsiteY1" fmla="*/ 67999 h 67999"/>
              </a:gdLst>
              <a:ahLst/>
              <a:cxnLst>
                <a:cxn ang="0">
                  <a:pos x="connsiteX0" y="connsiteY0"/>
                </a:cxn>
                <a:cxn ang="0">
                  <a:pos x="connsiteX1" y="connsiteY1"/>
                </a:cxn>
              </a:cxnLst>
              <a:rect l="l" t="t" r="r" b="b"/>
              <a:pathLst>
                <a:path w="21070" h="67999">
                  <a:moveTo>
                    <a:pt x="0" y="0"/>
                  </a:moveTo>
                  <a:lnTo>
                    <a:pt x="21070" y="67999"/>
                  </a:lnTo>
                </a:path>
              </a:pathLst>
            </a:custGeom>
            <a:ln w="9573" cap="flat">
              <a:solidFill>
                <a:srgbClr val="C8C8C9"/>
              </a:solidFill>
              <a:prstDash val="solid"/>
              <a:miter/>
            </a:ln>
          </p:spPr>
          <p:txBody>
            <a:bodyPr rtlCol="0" anchor="ctr"/>
            <a:lstStyle/>
            <a:p>
              <a:endParaRPr lang="zh-CN" altLang="en-US" sz="4400"/>
            </a:p>
          </p:txBody>
        </p:sp>
        <p:sp>
          <p:nvSpPr>
            <p:cNvPr id="607" name="任意多边形: 形状 5228">
              <a:extLst>
                <a:ext uri="{FF2B5EF4-FFF2-40B4-BE49-F238E27FC236}">
                  <a16:creationId xmlns:a16="http://schemas.microsoft.com/office/drawing/2014/main" id="{17B31716-4863-3195-BCBC-8EB45520FFF3}"/>
                </a:ext>
              </a:extLst>
            </p:cNvPr>
            <p:cNvSpPr/>
            <p:nvPr/>
          </p:nvSpPr>
          <p:spPr>
            <a:xfrm>
              <a:off x="2541914" y="3786408"/>
              <a:ext cx="100562" cy="4788"/>
            </a:xfrm>
            <a:custGeom>
              <a:avLst/>
              <a:gdLst>
                <a:gd name="connsiteX0" fmla="*/ 100562 w 100562"/>
                <a:gd name="connsiteY0" fmla="*/ 4789 h 4788"/>
                <a:gd name="connsiteX1" fmla="*/ 0 w 100562"/>
                <a:gd name="connsiteY1" fmla="*/ 0 h 4788"/>
              </a:gdLst>
              <a:ahLst/>
              <a:cxnLst>
                <a:cxn ang="0">
                  <a:pos x="connsiteX0" y="connsiteY0"/>
                </a:cxn>
                <a:cxn ang="0">
                  <a:pos x="connsiteX1" y="connsiteY1"/>
                </a:cxn>
              </a:cxnLst>
              <a:rect l="l" t="t" r="r" b="b"/>
              <a:pathLst>
                <a:path w="100562" h="4788">
                  <a:moveTo>
                    <a:pt x="100562" y="4789"/>
                  </a:moveTo>
                  <a:lnTo>
                    <a:pt x="0" y="0"/>
                  </a:lnTo>
                </a:path>
              </a:pathLst>
            </a:custGeom>
            <a:ln w="9573" cap="flat">
              <a:solidFill>
                <a:srgbClr val="C8C8C9"/>
              </a:solidFill>
              <a:prstDash val="solid"/>
              <a:miter/>
            </a:ln>
          </p:spPr>
          <p:txBody>
            <a:bodyPr rtlCol="0" anchor="ctr"/>
            <a:lstStyle/>
            <a:p>
              <a:endParaRPr lang="zh-CN" altLang="en-US" sz="4400"/>
            </a:p>
          </p:txBody>
        </p:sp>
        <p:sp>
          <p:nvSpPr>
            <p:cNvPr id="608" name="任意多边形: 形状 5229">
              <a:extLst>
                <a:ext uri="{FF2B5EF4-FFF2-40B4-BE49-F238E27FC236}">
                  <a16:creationId xmlns:a16="http://schemas.microsoft.com/office/drawing/2014/main" id="{CDEDE48F-454B-3549-C2EB-4816B4A60EB1}"/>
                </a:ext>
              </a:extLst>
            </p:cNvPr>
            <p:cNvSpPr/>
            <p:nvPr/>
          </p:nvSpPr>
          <p:spPr>
            <a:xfrm>
              <a:off x="2541914" y="3700211"/>
              <a:ext cx="106308" cy="86196"/>
            </a:xfrm>
            <a:custGeom>
              <a:avLst/>
              <a:gdLst>
                <a:gd name="connsiteX0" fmla="*/ 0 w 106308"/>
                <a:gd name="connsiteY0" fmla="*/ 86196 h 86196"/>
                <a:gd name="connsiteX1" fmla="*/ 106309 w 106308"/>
                <a:gd name="connsiteY1" fmla="*/ 0 h 86196"/>
              </a:gdLst>
              <a:ahLst/>
              <a:cxnLst>
                <a:cxn ang="0">
                  <a:pos x="connsiteX0" y="connsiteY0"/>
                </a:cxn>
                <a:cxn ang="0">
                  <a:pos x="connsiteX1" y="connsiteY1"/>
                </a:cxn>
              </a:cxnLst>
              <a:rect l="l" t="t" r="r" b="b"/>
              <a:pathLst>
                <a:path w="106308" h="86196">
                  <a:moveTo>
                    <a:pt x="0" y="86196"/>
                  </a:moveTo>
                  <a:lnTo>
                    <a:pt x="106309" y="0"/>
                  </a:lnTo>
                </a:path>
              </a:pathLst>
            </a:custGeom>
            <a:ln w="9573" cap="flat">
              <a:solidFill>
                <a:srgbClr val="C8C8C9"/>
              </a:solidFill>
              <a:prstDash val="solid"/>
              <a:miter/>
            </a:ln>
          </p:spPr>
          <p:txBody>
            <a:bodyPr rtlCol="0" anchor="ctr"/>
            <a:lstStyle/>
            <a:p>
              <a:endParaRPr lang="zh-CN" altLang="en-US" sz="4400"/>
            </a:p>
          </p:txBody>
        </p:sp>
        <p:sp>
          <p:nvSpPr>
            <p:cNvPr id="609" name="任意多边形: 形状 5230">
              <a:extLst>
                <a:ext uri="{FF2B5EF4-FFF2-40B4-BE49-F238E27FC236}">
                  <a16:creationId xmlns:a16="http://schemas.microsoft.com/office/drawing/2014/main" id="{F33B1074-C1BA-B3BC-A793-02A3D56BEDD3}"/>
                </a:ext>
              </a:extLst>
            </p:cNvPr>
            <p:cNvSpPr/>
            <p:nvPr/>
          </p:nvSpPr>
          <p:spPr>
            <a:xfrm>
              <a:off x="2642476" y="3700211"/>
              <a:ext cx="5746" cy="90985"/>
            </a:xfrm>
            <a:custGeom>
              <a:avLst/>
              <a:gdLst>
                <a:gd name="connsiteX0" fmla="*/ 5746 w 5746"/>
                <a:gd name="connsiteY0" fmla="*/ 0 h 90985"/>
                <a:gd name="connsiteX1" fmla="*/ 0 w 5746"/>
                <a:gd name="connsiteY1" fmla="*/ 90985 h 90985"/>
              </a:gdLst>
              <a:ahLst/>
              <a:cxnLst>
                <a:cxn ang="0">
                  <a:pos x="connsiteX0" y="connsiteY0"/>
                </a:cxn>
                <a:cxn ang="0">
                  <a:pos x="connsiteX1" y="connsiteY1"/>
                </a:cxn>
              </a:cxnLst>
              <a:rect l="l" t="t" r="r" b="b"/>
              <a:pathLst>
                <a:path w="5746" h="90985">
                  <a:moveTo>
                    <a:pt x="5746" y="0"/>
                  </a:moveTo>
                  <a:lnTo>
                    <a:pt x="0" y="90985"/>
                  </a:lnTo>
                </a:path>
              </a:pathLst>
            </a:custGeom>
            <a:ln w="9573" cap="flat">
              <a:solidFill>
                <a:srgbClr val="C8C8C9"/>
              </a:solidFill>
              <a:prstDash val="solid"/>
              <a:miter/>
            </a:ln>
          </p:spPr>
          <p:txBody>
            <a:bodyPr rtlCol="0" anchor="ctr"/>
            <a:lstStyle/>
            <a:p>
              <a:endParaRPr lang="zh-CN" altLang="en-US" sz="4400"/>
            </a:p>
          </p:txBody>
        </p:sp>
        <p:sp>
          <p:nvSpPr>
            <p:cNvPr id="610" name="任意多边形: 形状 5231">
              <a:extLst>
                <a:ext uri="{FF2B5EF4-FFF2-40B4-BE49-F238E27FC236}">
                  <a16:creationId xmlns:a16="http://schemas.microsoft.com/office/drawing/2014/main" id="{B1E244F2-6454-D646-236A-519DAD5F1B43}"/>
                </a:ext>
              </a:extLst>
            </p:cNvPr>
            <p:cNvSpPr/>
            <p:nvPr/>
          </p:nvSpPr>
          <p:spPr>
            <a:xfrm>
              <a:off x="2541914" y="3786408"/>
              <a:ext cx="100562" cy="4788"/>
            </a:xfrm>
            <a:custGeom>
              <a:avLst/>
              <a:gdLst>
                <a:gd name="connsiteX0" fmla="*/ 0 w 100562"/>
                <a:gd name="connsiteY0" fmla="*/ 0 h 4788"/>
                <a:gd name="connsiteX1" fmla="*/ 100562 w 100562"/>
                <a:gd name="connsiteY1" fmla="*/ 4789 h 4788"/>
              </a:gdLst>
              <a:ahLst/>
              <a:cxnLst>
                <a:cxn ang="0">
                  <a:pos x="connsiteX0" y="connsiteY0"/>
                </a:cxn>
                <a:cxn ang="0">
                  <a:pos x="connsiteX1" y="connsiteY1"/>
                </a:cxn>
              </a:cxnLst>
              <a:rect l="l" t="t" r="r" b="b"/>
              <a:pathLst>
                <a:path w="100562" h="4788">
                  <a:moveTo>
                    <a:pt x="0" y="0"/>
                  </a:moveTo>
                  <a:lnTo>
                    <a:pt x="100562" y="4789"/>
                  </a:lnTo>
                </a:path>
              </a:pathLst>
            </a:custGeom>
            <a:ln w="9573" cap="flat">
              <a:solidFill>
                <a:srgbClr val="C8C8C9"/>
              </a:solidFill>
              <a:prstDash val="solid"/>
              <a:miter/>
            </a:ln>
          </p:spPr>
          <p:txBody>
            <a:bodyPr rtlCol="0" anchor="ctr"/>
            <a:lstStyle/>
            <a:p>
              <a:endParaRPr lang="zh-CN" altLang="en-US" sz="4400"/>
            </a:p>
          </p:txBody>
        </p:sp>
        <p:sp>
          <p:nvSpPr>
            <p:cNvPr id="611" name="任意多边形: 形状 5232">
              <a:extLst>
                <a:ext uri="{FF2B5EF4-FFF2-40B4-BE49-F238E27FC236}">
                  <a16:creationId xmlns:a16="http://schemas.microsoft.com/office/drawing/2014/main" id="{74EED186-14CF-4ABB-A3E8-4EFEEADA533C}"/>
                </a:ext>
              </a:extLst>
            </p:cNvPr>
            <p:cNvSpPr/>
            <p:nvPr/>
          </p:nvSpPr>
          <p:spPr>
            <a:xfrm>
              <a:off x="2557238" y="3791197"/>
              <a:ext cx="85238" cy="93858"/>
            </a:xfrm>
            <a:custGeom>
              <a:avLst/>
              <a:gdLst>
                <a:gd name="connsiteX0" fmla="*/ 85239 w 85238"/>
                <a:gd name="connsiteY0" fmla="*/ 0 h 93858"/>
                <a:gd name="connsiteX1" fmla="*/ 0 w 85238"/>
                <a:gd name="connsiteY1" fmla="*/ 93858 h 93858"/>
              </a:gdLst>
              <a:ahLst/>
              <a:cxnLst>
                <a:cxn ang="0">
                  <a:pos x="connsiteX0" y="connsiteY0"/>
                </a:cxn>
                <a:cxn ang="0">
                  <a:pos x="connsiteX1" y="connsiteY1"/>
                </a:cxn>
              </a:cxnLst>
              <a:rect l="l" t="t" r="r" b="b"/>
              <a:pathLst>
                <a:path w="85238" h="93858">
                  <a:moveTo>
                    <a:pt x="85239" y="0"/>
                  </a:moveTo>
                  <a:lnTo>
                    <a:pt x="0" y="93858"/>
                  </a:lnTo>
                </a:path>
              </a:pathLst>
            </a:custGeom>
            <a:ln w="9573" cap="flat">
              <a:solidFill>
                <a:srgbClr val="C8C8C9"/>
              </a:solidFill>
              <a:prstDash val="solid"/>
              <a:miter/>
            </a:ln>
          </p:spPr>
          <p:txBody>
            <a:bodyPr rtlCol="0" anchor="ctr"/>
            <a:lstStyle/>
            <a:p>
              <a:endParaRPr lang="zh-CN" altLang="en-US" sz="4400"/>
            </a:p>
          </p:txBody>
        </p:sp>
        <p:sp>
          <p:nvSpPr>
            <p:cNvPr id="612" name="任意多边形: 形状 5233">
              <a:extLst>
                <a:ext uri="{FF2B5EF4-FFF2-40B4-BE49-F238E27FC236}">
                  <a16:creationId xmlns:a16="http://schemas.microsoft.com/office/drawing/2014/main" id="{B1D7C63B-18F8-DC4B-704B-9C353D10FE48}"/>
                </a:ext>
              </a:extLst>
            </p:cNvPr>
            <p:cNvSpPr/>
            <p:nvPr/>
          </p:nvSpPr>
          <p:spPr>
            <a:xfrm>
              <a:off x="2541914" y="3786408"/>
              <a:ext cx="15323" cy="98646"/>
            </a:xfrm>
            <a:custGeom>
              <a:avLst/>
              <a:gdLst>
                <a:gd name="connsiteX0" fmla="*/ 15324 w 15323"/>
                <a:gd name="connsiteY0" fmla="*/ 98647 h 98646"/>
                <a:gd name="connsiteX1" fmla="*/ 0 w 15323"/>
                <a:gd name="connsiteY1" fmla="*/ 0 h 98646"/>
              </a:gdLst>
              <a:ahLst/>
              <a:cxnLst>
                <a:cxn ang="0">
                  <a:pos x="connsiteX0" y="connsiteY0"/>
                </a:cxn>
                <a:cxn ang="0">
                  <a:pos x="connsiteX1" y="connsiteY1"/>
                </a:cxn>
              </a:cxnLst>
              <a:rect l="l" t="t" r="r" b="b"/>
              <a:pathLst>
                <a:path w="15323" h="98646">
                  <a:moveTo>
                    <a:pt x="15324" y="98647"/>
                  </a:moveTo>
                  <a:lnTo>
                    <a:pt x="0" y="0"/>
                  </a:lnTo>
                </a:path>
              </a:pathLst>
            </a:custGeom>
            <a:ln w="9573" cap="flat">
              <a:solidFill>
                <a:srgbClr val="C8C8C9"/>
              </a:solidFill>
              <a:prstDash val="solid"/>
              <a:miter/>
            </a:ln>
          </p:spPr>
          <p:txBody>
            <a:bodyPr rtlCol="0" anchor="ctr"/>
            <a:lstStyle/>
            <a:p>
              <a:endParaRPr lang="zh-CN" altLang="en-US" sz="4400"/>
            </a:p>
          </p:txBody>
        </p:sp>
        <p:sp>
          <p:nvSpPr>
            <p:cNvPr id="613" name="任意多边形: 形状 5234">
              <a:extLst>
                <a:ext uri="{FF2B5EF4-FFF2-40B4-BE49-F238E27FC236}">
                  <a16:creationId xmlns:a16="http://schemas.microsoft.com/office/drawing/2014/main" id="{3CC4533B-63A7-33F5-E543-2EB99D0DCE37}"/>
                </a:ext>
              </a:extLst>
            </p:cNvPr>
            <p:cNvSpPr/>
            <p:nvPr/>
          </p:nvSpPr>
          <p:spPr>
            <a:xfrm>
              <a:off x="2871376" y="4012434"/>
              <a:ext cx="71830" cy="3830"/>
            </a:xfrm>
            <a:custGeom>
              <a:avLst/>
              <a:gdLst>
                <a:gd name="connsiteX0" fmla="*/ 71830 w 71830"/>
                <a:gd name="connsiteY0" fmla="*/ 0 h 3830"/>
                <a:gd name="connsiteX1" fmla="*/ 0 w 71830"/>
                <a:gd name="connsiteY1" fmla="*/ 3831 h 3830"/>
              </a:gdLst>
              <a:ahLst/>
              <a:cxnLst>
                <a:cxn ang="0">
                  <a:pos x="connsiteX0" y="connsiteY0"/>
                </a:cxn>
                <a:cxn ang="0">
                  <a:pos x="connsiteX1" y="connsiteY1"/>
                </a:cxn>
              </a:cxnLst>
              <a:rect l="l" t="t" r="r" b="b"/>
              <a:pathLst>
                <a:path w="71830" h="3830">
                  <a:moveTo>
                    <a:pt x="71830"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614" name="任意多边形: 形状 5235">
              <a:extLst>
                <a:ext uri="{FF2B5EF4-FFF2-40B4-BE49-F238E27FC236}">
                  <a16:creationId xmlns:a16="http://schemas.microsoft.com/office/drawing/2014/main" id="{AFF412FE-822E-541C-4940-0CF1B1A90B3F}"/>
                </a:ext>
              </a:extLst>
            </p:cNvPr>
            <p:cNvSpPr/>
            <p:nvPr/>
          </p:nvSpPr>
          <p:spPr>
            <a:xfrm>
              <a:off x="2871376" y="3993279"/>
              <a:ext cx="22027" cy="22985"/>
            </a:xfrm>
            <a:custGeom>
              <a:avLst/>
              <a:gdLst>
                <a:gd name="connsiteX0" fmla="*/ 0 w 22027"/>
                <a:gd name="connsiteY0" fmla="*/ 22986 h 22985"/>
                <a:gd name="connsiteX1" fmla="*/ 22028 w 22027"/>
                <a:gd name="connsiteY1" fmla="*/ 0 h 22985"/>
              </a:gdLst>
              <a:ahLst/>
              <a:cxnLst>
                <a:cxn ang="0">
                  <a:pos x="connsiteX0" y="connsiteY0"/>
                </a:cxn>
                <a:cxn ang="0">
                  <a:pos x="connsiteX1" y="connsiteY1"/>
                </a:cxn>
              </a:cxnLst>
              <a:rect l="l" t="t" r="r" b="b"/>
              <a:pathLst>
                <a:path w="22027" h="22985">
                  <a:moveTo>
                    <a:pt x="0" y="22986"/>
                  </a:moveTo>
                  <a:lnTo>
                    <a:pt x="22028" y="0"/>
                  </a:lnTo>
                </a:path>
              </a:pathLst>
            </a:custGeom>
            <a:ln w="9573" cap="flat">
              <a:solidFill>
                <a:srgbClr val="C8C8C9"/>
              </a:solidFill>
              <a:prstDash val="solid"/>
              <a:miter/>
            </a:ln>
          </p:spPr>
          <p:txBody>
            <a:bodyPr rtlCol="0" anchor="ctr"/>
            <a:lstStyle/>
            <a:p>
              <a:endParaRPr lang="zh-CN" altLang="en-US" sz="4400"/>
            </a:p>
          </p:txBody>
        </p:sp>
        <p:sp>
          <p:nvSpPr>
            <p:cNvPr id="615" name="任意多边形: 形状 5236">
              <a:extLst>
                <a:ext uri="{FF2B5EF4-FFF2-40B4-BE49-F238E27FC236}">
                  <a16:creationId xmlns:a16="http://schemas.microsoft.com/office/drawing/2014/main" id="{B87901D4-4890-CF85-5FE5-B46CF433F1C9}"/>
                </a:ext>
              </a:extLst>
            </p:cNvPr>
            <p:cNvSpPr/>
            <p:nvPr/>
          </p:nvSpPr>
          <p:spPr>
            <a:xfrm>
              <a:off x="2893404" y="3993279"/>
              <a:ext cx="49802" cy="19154"/>
            </a:xfrm>
            <a:custGeom>
              <a:avLst/>
              <a:gdLst>
                <a:gd name="connsiteX0" fmla="*/ 0 w 49802"/>
                <a:gd name="connsiteY0" fmla="*/ 0 h 19154"/>
                <a:gd name="connsiteX1" fmla="*/ 49802 w 49802"/>
                <a:gd name="connsiteY1" fmla="*/ 19155 h 19154"/>
              </a:gdLst>
              <a:ahLst/>
              <a:cxnLst>
                <a:cxn ang="0">
                  <a:pos x="connsiteX0" y="connsiteY0"/>
                </a:cxn>
                <a:cxn ang="0">
                  <a:pos x="connsiteX1" y="connsiteY1"/>
                </a:cxn>
              </a:cxnLst>
              <a:rect l="l" t="t" r="r" b="b"/>
              <a:pathLst>
                <a:path w="49802" h="19154">
                  <a:moveTo>
                    <a:pt x="0" y="0"/>
                  </a:moveTo>
                  <a:lnTo>
                    <a:pt x="49802" y="19155"/>
                  </a:lnTo>
                </a:path>
              </a:pathLst>
            </a:custGeom>
            <a:ln w="9573" cap="flat">
              <a:solidFill>
                <a:srgbClr val="C8C8C9"/>
              </a:solidFill>
              <a:prstDash val="solid"/>
              <a:miter/>
            </a:ln>
          </p:spPr>
          <p:txBody>
            <a:bodyPr rtlCol="0" anchor="ctr"/>
            <a:lstStyle/>
            <a:p>
              <a:endParaRPr lang="zh-CN" altLang="en-US" sz="4400"/>
            </a:p>
          </p:txBody>
        </p:sp>
        <p:sp>
          <p:nvSpPr>
            <p:cNvPr id="616" name="任意多边形: 形状 5237">
              <a:extLst>
                <a:ext uri="{FF2B5EF4-FFF2-40B4-BE49-F238E27FC236}">
                  <a16:creationId xmlns:a16="http://schemas.microsoft.com/office/drawing/2014/main" id="{847B27FC-DA63-1C54-E214-B2A5A53BA828}"/>
                </a:ext>
              </a:extLst>
            </p:cNvPr>
            <p:cNvSpPr/>
            <p:nvPr/>
          </p:nvSpPr>
          <p:spPr>
            <a:xfrm>
              <a:off x="2871376" y="3993279"/>
              <a:ext cx="22027" cy="22985"/>
            </a:xfrm>
            <a:custGeom>
              <a:avLst/>
              <a:gdLst>
                <a:gd name="connsiteX0" fmla="*/ 22028 w 22027"/>
                <a:gd name="connsiteY0" fmla="*/ 0 h 22985"/>
                <a:gd name="connsiteX1" fmla="*/ 0 w 22027"/>
                <a:gd name="connsiteY1" fmla="*/ 22986 h 22985"/>
              </a:gdLst>
              <a:ahLst/>
              <a:cxnLst>
                <a:cxn ang="0">
                  <a:pos x="connsiteX0" y="connsiteY0"/>
                </a:cxn>
                <a:cxn ang="0">
                  <a:pos x="connsiteX1" y="connsiteY1"/>
                </a:cxn>
              </a:cxnLst>
              <a:rect l="l" t="t" r="r" b="b"/>
              <a:pathLst>
                <a:path w="22027" h="22985">
                  <a:moveTo>
                    <a:pt x="22028"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617" name="任意多边形: 形状 5238">
              <a:extLst>
                <a:ext uri="{FF2B5EF4-FFF2-40B4-BE49-F238E27FC236}">
                  <a16:creationId xmlns:a16="http://schemas.microsoft.com/office/drawing/2014/main" id="{7E5B548B-C657-1036-37A0-B565AD11E6EB}"/>
                </a:ext>
              </a:extLst>
            </p:cNvPr>
            <p:cNvSpPr/>
            <p:nvPr/>
          </p:nvSpPr>
          <p:spPr>
            <a:xfrm>
              <a:off x="2841686" y="3948266"/>
              <a:ext cx="29689" cy="67999"/>
            </a:xfrm>
            <a:custGeom>
              <a:avLst/>
              <a:gdLst>
                <a:gd name="connsiteX0" fmla="*/ 29690 w 29689"/>
                <a:gd name="connsiteY0" fmla="*/ 67999 h 67999"/>
                <a:gd name="connsiteX1" fmla="*/ 0 w 29689"/>
                <a:gd name="connsiteY1" fmla="*/ 0 h 67999"/>
              </a:gdLst>
              <a:ahLst/>
              <a:cxnLst>
                <a:cxn ang="0">
                  <a:pos x="connsiteX0" y="connsiteY0"/>
                </a:cxn>
                <a:cxn ang="0">
                  <a:pos x="connsiteX1" y="connsiteY1"/>
                </a:cxn>
              </a:cxnLst>
              <a:rect l="l" t="t" r="r" b="b"/>
              <a:pathLst>
                <a:path w="29689" h="67999">
                  <a:moveTo>
                    <a:pt x="29690"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618" name="任意多边形: 形状 5239">
              <a:extLst>
                <a:ext uri="{FF2B5EF4-FFF2-40B4-BE49-F238E27FC236}">
                  <a16:creationId xmlns:a16="http://schemas.microsoft.com/office/drawing/2014/main" id="{E49FDC93-B05E-3473-5C8F-DED1ADFF4401}"/>
                </a:ext>
              </a:extLst>
            </p:cNvPr>
            <p:cNvSpPr/>
            <p:nvPr/>
          </p:nvSpPr>
          <p:spPr>
            <a:xfrm>
              <a:off x="2841686" y="3948266"/>
              <a:ext cx="51717" cy="45013"/>
            </a:xfrm>
            <a:custGeom>
              <a:avLst/>
              <a:gdLst>
                <a:gd name="connsiteX0" fmla="*/ 0 w 51717"/>
                <a:gd name="connsiteY0" fmla="*/ 0 h 45013"/>
                <a:gd name="connsiteX1" fmla="*/ 51718 w 51717"/>
                <a:gd name="connsiteY1" fmla="*/ 45014 h 45013"/>
              </a:gdLst>
              <a:ahLst/>
              <a:cxnLst>
                <a:cxn ang="0">
                  <a:pos x="connsiteX0" y="connsiteY0"/>
                </a:cxn>
                <a:cxn ang="0">
                  <a:pos x="connsiteX1" y="connsiteY1"/>
                </a:cxn>
              </a:cxnLst>
              <a:rect l="l" t="t" r="r" b="b"/>
              <a:pathLst>
                <a:path w="51717" h="45013">
                  <a:moveTo>
                    <a:pt x="0" y="0"/>
                  </a:moveTo>
                  <a:lnTo>
                    <a:pt x="51718" y="45014"/>
                  </a:lnTo>
                </a:path>
              </a:pathLst>
            </a:custGeom>
            <a:ln w="9573" cap="flat">
              <a:solidFill>
                <a:srgbClr val="C8C8C9"/>
              </a:solidFill>
              <a:prstDash val="solid"/>
              <a:miter/>
            </a:ln>
          </p:spPr>
          <p:txBody>
            <a:bodyPr rtlCol="0" anchor="ctr"/>
            <a:lstStyle/>
            <a:p>
              <a:endParaRPr lang="zh-CN" altLang="en-US" sz="4400"/>
            </a:p>
          </p:txBody>
        </p:sp>
        <p:sp>
          <p:nvSpPr>
            <p:cNvPr id="619" name="任意多边形: 形状 5240">
              <a:extLst>
                <a:ext uri="{FF2B5EF4-FFF2-40B4-BE49-F238E27FC236}">
                  <a16:creationId xmlns:a16="http://schemas.microsoft.com/office/drawing/2014/main" id="{AF6A37E9-52C2-6D11-0ECF-885D88576B2C}"/>
                </a:ext>
              </a:extLst>
            </p:cNvPr>
            <p:cNvSpPr/>
            <p:nvPr/>
          </p:nvSpPr>
          <p:spPr>
            <a:xfrm>
              <a:off x="2407831" y="3786408"/>
              <a:ext cx="134083" cy="8619"/>
            </a:xfrm>
            <a:custGeom>
              <a:avLst/>
              <a:gdLst>
                <a:gd name="connsiteX0" fmla="*/ 134083 w 134083"/>
                <a:gd name="connsiteY0" fmla="*/ 0 h 8619"/>
                <a:gd name="connsiteX1" fmla="*/ 0 w 134083"/>
                <a:gd name="connsiteY1" fmla="*/ 8620 h 8619"/>
              </a:gdLst>
              <a:ahLst/>
              <a:cxnLst>
                <a:cxn ang="0">
                  <a:pos x="connsiteX0" y="connsiteY0"/>
                </a:cxn>
                <a:cxn ang="0">
                  <a:pos x="connsiteX1" y="connsiteY1"/>
                </a:cxn>
              </a:cxnLst>
              <a:rect l="l" t="t" r="r" b="b"/>
              <a:pathLst>
                <a:path w="134083" h="8619">
                  <a:moveTo>
                    <a:pt x="134083"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620" name="任意多边形: 形状 5241">
              <a:extLst>
                <a:ext uri="{FF2B5EF4-FFF2-40B4-BE49-F238E27FC236}">
                  <a16:creationId xmlns:a16="http://schemas.microsoft.com/office/drawing/2014/main" id="{A487048C-E210-CB0C-785C-B5BFE1B7D397}"/>
                </a:ext>
              </a:extLst>
            </p:cNvPr>
            <p:cNvSpPr/>
            <p:nvPr/>
          </p:nvSpPr>
          <p:spPr>
            <a:xfrm>
              <a:off x="2407831" y="3686803"/>
              <a:ext cx="53633" cy="108224"/>
            </a:xfrm>
            <a:custGeom>
              <a:avLst/>
              <a:gdLst>
                <a:gd name="connsiteX0" fmla="*/ 0 w 53633"/>
                <a:gd name="connsiteY0" fmla="*/ 108224 h 108224"/>
                <a:gd name="connsiteX1" fmla="*/ 53633 w 53633"/>
                <a:gd name="connsiteY1" fmla="*/ 0 h 108224"/>
              </a:gdLst>
              <a:ahLst/>
              <a:cxnLst>
                <a:cxn ang="0">
                  <a:pos x="connsiteX0" y="connsiteY0"/>
                </a:cxn>
                <a:cxn ang="0">
                  <a:pos x="connsiteX1" y="connsiteY1"/>
                </a:cxn>
              </a:cxnLst>
              <a:rect l="l" t="t" r="r" b="b"/>
              <a:pathLst>
                <a:path w="53633" h="108224">
                  <a:moveTo>
                    <a:pt x="0" y="108224"/>
                  </a:moveTo>
                  <a:lnTo>
                    <a:pt x="53633" y="0"/>
                  </a:lnTo>
                </a:path>
              </a:pathLst>
            </a:custGeom>
            <a:ln w="9573" cap="flat">
              <a:solidFill>
                <a:srgbClr val="C8C8C9"/>
              </a:solidFill>
              <a:prstDash val="solid"/>
              <a:miter/>
            </a:ln>
          </p:spPr>
          <p:txBody>
            <a:bodyPr rtlCol="0" anchor="ctr"/>
            <a:lstStyle/>
            <a:p>
              <a:endParaRPr lang="zh-CN" altLang="en-US" sz="4400"/>
            </a:p>
          </p:txBody>
        </p:sp>
        <p:sp>
          <p:nvSpPr>
            <p:cNvPr id="621" name="任意多边形: 形状 5242">
              <a:extLst>
                <a:ext uri="{FF2B5EF4-FFF2-40B4-BE49-F238E27FC236}">
                  <a16:creationId xmlns:a16="http://schemas.microsoft.com/office/drawing/2014/main" id="{60E1E229-7701-567C-1C0B-5820CC0F69FB}"/>
                </a:ext>
              </a:extLst>
            </p:cNvPr>
            <p:cNvSpPr/>
            <p:nvPr/>
          </p:nvSpPr>
          <p:spPr>
            <a:xfrm>
              <a:off x="2461464" y="3686803"/>
              <a:ext cx="80449" cy="99604"/>
            </a:xfrm>
            <a:custGeom>
              <a:avLst/>
              <a:gdLst>
                <a:gd name="connsiteX0" fmla="*/ 0 w 80449"/>
                <a:gd name="connsiteY0" fmla="*/ 0 h 99604"/>
                <a:gd name="connsiteX1" fmla="*/ 80450 w 80449"/>
                <a:gd name="connsiteY1" fmla="*/ 99605 h 99604"/>
              </a:gdLst>
              <a:ahLst/>
              <a:cxnLst>
                <a:cxn ang="0">
                  <a:pos x="connsiteX0" y="connsiteY0"/>
                </a:cxn>
                <a:cxn ang="0">
                  <a:pos x="connsiteX1" y="connsiteY1"/>
                </a:cxn>
              </a:cxnLst>
              <a:rect l="l" t="t" r="r" b="b"/>
              <a:pathLst>
                <a:path w="80449" h="99604">
                  <a:moveTo>
                    <a:pt x="0" y="0"/>
                  </a:moveTo>
                  <a:lnTo>
                    <a:pt x="80450" y="99605"/>
                  </a:lnTo>
                </a:path>
              </a:pathLst>
            </a:custGeom>
            <a:ln w="9573" cap="flat">
              <a:solidFill>
                <a:srgbClr val="C8C8C9"/>
              </a:solidFill>
              <a:prstDash val="solid"/>
              <a:miter/>
            </a:ln>
          </p:spPr>
          <p:txBody>
            <a:bodyPr rtlCol="0" anchor="ctr"/>
            <a:lstStyle/>
            <a:p>
              <a:endParaRPr lang="zh-CN" altLang="en-US" sz="4400"/>
            </a:p>
          </p:txBody>
        </p:sp>
        <p:sp>
          <p:nvSpPr>
            <p:cNvPr id="622" name="任意多边形: 形状 5243">
              <a:extLst>
                <a:ext uri="{FF2B5EF4-FFF2-40B4-BE49-F238E27FC236}">
                  <a16:creationId xmlns:a16="http://schemas.microsoft.com/office/drawing/2014/main" id="{4F23DCBE-CCFC-77F5-42AC-088D21F07B2E}"/>
                </a:ext>
              </a:extLst>
            </p:cNvPr>
            <p:cNvSpPr/>
            <p:nvPr/>
          </p:nvSpPr>
          <p:spPr>
            <a:xfrm>
              <a:off x="2893404" y="3993279"/>
              <a:ext cx="49802" cy="19154"/>
            </a:xfrm>
            <a:custGeom>
              <a:avLst/>
              <a:gdLst>
                <a:gd name="connsiteX0" fmla="*/ 49802 w 49802"/>
                <a:gd name="connsiteY0" fmla="*/ 19155 h 19154"/>
                <a:gd name="connsiteX1" fmla="*/ 0 w 49802"/>
                <a:gd name="connsiteY1" fmla="*/ 0 h 19154"/>
              </a:gdLst>
              <a:ahLst/>
              <a:cxnLst>
                <a:cxn ang="0">
                  <a:pos x="connsiteX0" y="connsiteY0"/>
                </a:cxn>
                <a:cxn ang="0">
                  <a:pos x="connsiteX1" y="connsiteY1"/>
                </a:cxn>
              </a:cxnLst>
              <a:rect l="l" t="t" r="r" b="b"/>
              <a:pathLst>
                <a:path w="49802" h="19154">
                  <a:moveTo>
                    <a:pt x="49802" y="19155"/>
                  </a:moveTo>
                  <a:lnTo>
                    <a:pt x="0" y="0"/>
                  </a:lnTo>
                </a:path>
              </a:pathLst>
            </a:custGeom>
            <a:ln w="9573" cap="flat">
              <a:solidFill>
                <a:srgbClr val="C8C8C9"/>
              </a:solidFill>
              <a:prstDash val="solid"/>
              <a:miter/>
            </a:ln>
          </p:spPr>
          <p:txBody>
            <a:bodyPr rtlCol="0" anchor="ctr"/>
            <a:lstStyle/>
            <a:p>
              <a:endParaRPr lang="zh-CN" altLang="en-US" sz="4400"/>
            </a:p>
          </p:txBody>
        </p:sp>
        <p:sp>
          <p:nvSpPr>
            <p:cNvPr id="623" name="任意多边形: 形状 5244">
              <a:extLst>
                <a:ext uri="{FF2B5EF4-FFF2-40B4-BE49-F238E27FC236}">
                  <a16:creationId xmlns:a16="http://schemas.microsoft.com/office/drawing/2014/main" id="{798FECB4-AA69-60AD-861E-6C504EE904B6}"/>
                </a:ext>
              </a:extLst>
            </p:cNvPr>
            <p:cNvSpPr/>
            <p:nvPr/>
          </p:nvSpPr>
          <p:spPr>
            <a:xfrm>
              <a:off x="2893404" y="3973167"/>
              <a:ext cx="24901" cy="20112"/>
            </a:xfrm>
            <a:custGeom>
              <a:avLst/>
              <a:gdLst>
                <a:gd name="connsiteX0" fmla="*/ 0 w 24901"/>
                <a:gd name="connsiteY0" fmla="*/ 20112 h 20112"/>
                <a:gd name="connsiteX1" fmla="*/ 24901 w 24901"/>
                <a:gd name="connsiteY1" fmla="*/ 0 h 20112"/>
              </a:gdLst>
              <a:ahLst/>
              <a:cxnLst>
                <a:cxn ang="0">
                  <a:pos x="connsiteX0" y="connsiteY0"/>
                </a:cxn>
                <a:cxn ang="0">
                  <a:pos x="connsiteX1" y="connsiteY1"/>
                </a:cxn>
              </a:cxnLst>
              <a:rect l="l" t="t" r="r" b="b"/>
              <a:pathLst>
                <a:path w="24901" h="20112">
                  <a:moveTo>
                    <a:pt x="0" y="20112"/>
                  </a:moveTo>
                  <a:lnTo>
                    <a:pt x="24901" y="0"/>
                  </a:lnTo>
                </a:path>
              </a:pathLst>
            </a:custGeom>
            <a:ln w="9573" cap="flat">
              <a:solidFill>
                <a:srgbClr val="C8C8C9"/>
              </a:solidFill>
              <a:prstDash val="solid"/>
              <a:miter/>
            </a:ln>
          </p:spPr>
          <p:txBody>
            <a:bodyPr rtlCol="0" anchor="ctr"/>
            <a:lstStyle/>
            <a:p>
              <a:endParaRPr lang="zh-CN" altLang="en-US" sz="4400"/>
            </a:p>
          </p:txBody>
        </p:sp>
        <p:sp>
          <p:nvSpPr>
            <p:cNvPr id="624" name="任意多边形: 形状 5245">
              <a:extLst>
                <a:ext uri="{FF2B5EF4-FFF2-40B4-BE49-F238E27FC236}">
                  <a16:creationId xmlns:a16="http://schemas.microsoft.com/office/drawing/2014/main" id="{688A1E8D-2BE2-2BE7-963D-1B06EE7D723E}"/>
                </a:ext>
              </a:extLst>
            </p:cNvPr>
            <p:cNvSpPr/>
            <p:nvPr/>
          </p:nvSpPr>
          <p:spPr>
            <a:xfrm>
              <a:off x="2918305" y="3973167"/>
              <a:ext cx="24901" cy="39267"/>
            </a:xfrm>
            <a:custGeom>
              <a:avLst/>
              <a:gdLst>
                <a:gd name="connsiteX0" fmla="*/ 0 w 24901"/>
                <a:gd name="connsiteY0" fmla="*/ 0 h 39267"/>
                <a:gd name="connsiteX1" fmla="*/ 24901 w 24901"/>
                <a:gd name="connsiteY1" fmla="*/ 39267 h 39267"/>
              </a:gdLst>
              <a:ahLst/>
              <a:cxnLst>
                <a:cxn ang="0">
                  <a:pos x="connsiteX0" y="connsiteY0"/>
                </a:cxn>
                <a:cxn ang="0">
                  <a:pos x="connsiteX1" y="connsiteY1"/>
                </a:cxn>
              </a:cxnLst>
              <a:rect l="l" t="t" r="r" b="b"/>
              <a:pathLst>
                <a:path w="24901" h="39267">
                  <a:moveTo>
                    <a:pt x="0" y="0"/>
                  </a:moveTo>
                  <a:lnTo>
                    <a:pt x="24901" y="39267"/>
                  </a:lnTo>
                </a:path>
              </a:pathLst>
            </a:custGeom>
            <a:ln w="9573" cap="flat">
              <a:solidFill>
                <a:srgbClr val="C8C8C9"/>
              </a:solidFill>
              <a:prstDash val="solid"/>
              <a:miter/>
            </a:ln>
          </p:spPr>
          <p:txBody>
            <a:bodyPr rtlCol="0" anchor="ctr"/>
            <a:lstStyle/>
            <a:p>
              <a:endParaRPr lang="zh-CN" altLang="en-US" sz="4400"/>
            </a:p>
          </p:txBody>
        </p:sp>
        <p:sp>
          <p:nvSpPr>
            <p:cNvPr id="625" name="任意多边形: 形状 5246">
              <a:extLst>
                <a:ext uri="{FF2B5EF4-FFF2-40B4-BE49-F238E27FC236}">
                  <a16:creationId xmlns:a16="http://schemas.microsoft.com/office/drawing/2014/main" id="{D5581F1D-7B88-8A08-DD70-883BB6870AAD}"/>
                </a:ext>
              </a:extLst>
            </p:cNvPr>
            <p:cNvSpPr/>
            <p:nvPr/>
          </p:nvSpPr>
          <p:spPr>
            <a:xfrm>
              <a:off x="2893404" y="3973167"/>
              <a:ext cx="24901" cy="20112"/>
            </a:xfrm>
            <a:custGeom>
              <a:avLst/>
              <a:gdLst>
                <a:gd name="connsiteX0" fmla="*/ 24901 w 24901"/>
                <a:gd name="connsiteY0" fmla="*/ 0 h 20112"/>
                <a:gd name="connsiteX1" fmla="*/ 0 w 24901"/>
                <a:gd name="connsiteY1" fmla="*/ 20112 h 20112"/>
              </a:gdLst>
              <a:ahLst/>
              <a:cxnLst>
                <a:cxn ang="0">
                  <a:pos x="connsiteX0" y="connsiteY0"/>
                </a:cxn>
                <a:cxn ang="0">
                  <a:pos x="connsiteX1" y="connsiteY1"/>
                </a:cxn>
              </a:cxnLst>
              <a:rect l="l" t="t" r="r" b="b"/>
              <a:pathLst>
                <a:path w="24901" h="20112">
                  <a:moveTo>
                    <a:pt x="24901" y="0"/>
                  </a:moveTo>
                  <a:lnTo>
                    <a:pt x="0" y="20112"/>
                  </a:lnTo>
                </a:path>
              </a:pathLst>
            </a:custGeom>
            <a:ln w="9573" cap="flat">
              <a:solidFill>
                <a:srgbClr val="C8C8C9"/>
              </a:solidFill>
              <a:prstDash val="solid"/>
              <a:miter/>
            </a:ln>
          </p:spPr>
          <p:txBody>
            <a:bodyPr rtlCol="0" anchor="ctr"/>
            <a:lstStyle/>
            <a:p>
              <a:endParaRPr lang="zh-CN" altLang="en-US" sz="4400"/>
            </a:p>
          </p:txBody>
        </p:sp>
        <p:sp>
          <p:nvSpPr>
            <p:cNvPr id="626" name="任意多边形: 形状 5247">
              <a:extLst>
                <a:ext uri="{FF2B5EF4-FFF2-40B4-BE49-F238E27FC236}">
                  <a16:creationId xmlns:a16="http://schemas.microsoft.com/office/drawing/2014/main" id="{3B8DC976-CF55-3882-72AF-3528EE9AC6CA}"/>
                </a:ext>
              </a:extLst>
            </p:cNvPr>
            <p:cNvSpPr/>
            <p:nvPr/>
          </p:nvSpPr>
          <p:spPr>
            <a:xfrm>
              <a:off x="2841686" y="3948266"/>
              <a:ext cx="51717" cy="45013"/>
            </a:xfrm>
            <a:custGeom>
              <a:avLst/>
              <a:gdLst>
                <a:gd name="connsiteX0" fmla="*/ 51718 w 51717"/>
                <a:gd name="connsiteY0" fmla="*/ 45014 h 45013"/>
                <a:gd name="connsiteX1" fmla="*/ 0 w 51717"/>
                <a:gd name="connsiteY1" fmla="*/ 0 h 45013"/>
              </a:gdLst>
              <a:ahLst/>
              <a:cxnLst>
                <a:cxn ang="0">
                  <a:pos x="connsiteX0" y="connsiteY0"/>
                </a:cxn>
                <a:cxn ang="0">
                  <a:pos x="connsiteX1" y="connsiteY1"/>
                </a:cxn>
              </a:cxnLst>
              <a:rect l="l" t="t" r="r" b="b"/>
              <a:pathLst>
                <a:path w="51717" h="45013">
                  <a:moveTo>
                    <a:pt x="51718"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627" name="任意多边形: 形状 5248">
              <a:extLst>
                <a:ext uri="{FF2B5EF4-FFF2-40B4-BE49-F238E27FC236}">
                  <a16:creationId xmlns:a16="http://schemas.microsoft.com/office/drawing/2014/main" id="{D5FF6FE3-57A3-AD5C-B280-3AC35BAF9CAC}"/>
                </a:ext>
              </a:extLst>
            </p:cNvPr>
            <p:cNvSpPr/>
            <p:nvPr/>
          </p:nvSpPr>
          <p:spPr>
            <a:xfrm>
              <a:off x="2841686" y="3948266"/>
              <a:ext cx="76619" cy="24901"/>
            </a:xfrm>
            <a:custGeom>
              <a:avLst/>
              <a:gdLst>
                <a:gd name="connsiteX0" fmla="*/ 0 w 76619"/>
                <a:gd name="connsiteY0" fmla="*/ 0 h 24901"/>
                <a:gd name="connsiteX1" fmla="*/ 76619 w 76619"/>
                <a:gd name="connsiteY1" fmla="*/ 24901 h 24901"/>
              </a:gdLst>
              <a:ahLst/>
              <a:cxnLst>
                <a:cxn ang="0">
                  <a:pos x="connsiteX0" y="connsiteY0"/>
                </a:cxn>
                <a:cxn ang="0">
                  <a:pos x="connsiteX1" y="connsiteY1"/>
                </a:cxn>
              </a:cxnLst>
              <a:rect l="l" t="t" r="r" b="b"/>
              <a:pathLst>
                <a:path w="76619" h="24901">
                  <a:moveTo>
                    <a:pt x="0" y="0"/>
                  </a:moveTo>
                  <a:lnTo>
                    <a:pt x="76619" y="24901"/>
                  </a:lnTo>
                </a:path>
              </a:pathLst>
            </a:custGeom>
            <a:ln w="9573" cap="flat">
              <a:solidFill>
                <a:srgbClr val="C8C8C9"/>
              </a:solidFill>
              <a:prstDash val="solid"/>
              <a:miter/>
            </a:ln>
          </p:spPr>
          <p:txBody>
            <a:bodyPr rtlCol="0" anchor="ctr"/>
            <a:lstStyle/>
            <a:p>
              <a:endParaRPr lang="zh-CN" altLang="en-US" sz="4400"/>
            </a:p>
          </p:txBody>
        </p:sp>
        <p:sp>
          <p:nvSpPr>
            <p:cNvPr id="628" name="任意多边形: 形状 5249">
              <a:extLst>
                <a:ext uri="{FF2B5EF4-FFF2-40B4-BE49-F238E27FC236}">
                  <a16:creationId xmlns:a16="http://schemas.microsoft.com/office/drawing/2014/main" id="{EB3A3C8F-260D-3496-1181-9F916C5F0A08}"/>
                </a:ext>
              </a:extLst>
            </p:cNvPr>
            <p:cNvSpPr/>
            <p:nvPr/>
          </p:nvSpPr>
          <p:spPr>
            <a:xfrm>
              <a:off x="2831151" y="3789281"/>
              <a:ext cx="87154" cy="81407"/>
            </a:xfrm>
            <a:custGeom>
              <a:avLst/>
              <a:gdLst>
                <a:gd name="connsiteX0" fmla="*/ 0 w 87154"/>
                <a:gd name="connsiteY0" fmla="*/ 81408 h 81407"/>
                <a:gd name="connsiteX1" fmla="*/ 87154 w 87154"/>
                <a:gd name="connsiteY1" fmla="*/ 0 h 81407"/>
              </a:gdLst>
              <a:ahLst/>
              <a:cxnLst>
                <a:cxn ang="0">
                  <a:pos x="connsiteX0" y="connsiteY0"/>
                </a:cxn>
                <a:cxn ang="0">
                  <a:pos x="connsiteX1" y="connsiteY1"/>
                </a:cxn>
              </a:cxnLst>
              <a:rect l="l" t="t" r="r" b="b"/>
              <a:pathLst>
                <a:path w="87154" h="81407">
                  <a:moveTo>
                    <a:pt x="0" y="81408"/>
                  </a:moveTo>
                  <a:lnTo>
                    <a:pt x="87154" y="0"/>
                  </a:lnTo>
                </a:path>
              </a:pathLst>
            </a:custGeom>
            <a:ln w="9573" cap="flat">
              <a:solidFill>
                <a:srgbClr val="C8C8C9"/>
              </a:solidFill>
              <a:prstDash val="solid"/>
              <a:miter/>
            </a:ln>
          </p:spPr>
          <p:txBody>
            <a:bodyPr rtlCol="0" anchor="ctr"/>
            <a:lstStyle/>
            <a:p>
              <a:endParaRPr lang="zh-CN" altLang="en-US" sz="4400"/>
            </a:p>
          </p:txBody>
        </p:sp>
        <p:sp>
          <p:nvSpPr>
            <p:cNvPr id="629" name="任意多边形: 形状 5250">
              <a:extLst>
                <a:ext uri="{FF2B5EF4-FFF2-40B4-BE49-F238E27FC236}">
                  <a16:creationId xmlns:a16="http://schemas.microsoft.com/office/drawing/2014/main" id="{CC517449-79C0-CC9A-8E9B-DC688D2373A6}"/>
                </a:ext>
              </a:extLst>
            </p:cNvPr>
            <p:cNvSpPr/>
            <p:nvPr/>
          </p:nvSpPr>
          <p:spPr>
            <a:xfrm>
              <a:off x="2918305" y="3789281"/>
              <a:ext cx="2873" cy="71830"/>
            </a:xfrm>
            <a:custGeom>
              <a:avLst/>
              <a:gdLst>
                <a:gd name="connsiteX0" fmla="*/ 0 w 2873"/>
                <a:gd name="connsiteY0" fmla="*/ 0 h 71830"/>
                <a:gd name="connsiteX1" fmla="*/ 2873 w 2873"/>
                <a:gd name="connsiteY1" fmla="*/ 71830 h 71830"/>
              </a:gdLst>
              <a:ahLst/>
              <a:cxnLst>
                <a:cxn ang="0">
                  <a:pos x="connsiteX0" y="connsiteY0"/>
                </a:cxn>
                <a:cxn ang="0">
                  <a:pos x="connsiteX1" y="connsiteY1"/>
                </a:cxn>
              </a:cxnLst>
              <a:rect l="l" t="t" r="r" b="b"/>
              <a:pathLst>
                <a:path w="2873" h="71830">
                  <a:moveTo>
                    <a:pt x="0" y="0"/>
                  </a:moveTo>
                  <a:lnTo>
                    <a:pt x="2873" y="71830"/>
                  </a:lnTo>
                </a:path>
              </a:pathLst>
            </a:custGeom>
            <a:ln w="9573" cap="flat">
              <a:solidFill>
                <a:srgbClr val="C8C8C9"/>
              </a:solidFill>
              <a:prstDash val="solid"/>
              <a:miter/>
            </a:ln>
          </p:spPr>
          <p:txBody>
            <a:bodyPr rtlCol="0" anchor="ctr"/>
            <a:lstStyle/>
            <a:p>
              <a:endParaRPr lang="zh-CN" altLang="en-US" sz="4400"/>
            </a:p>
          </p:txBody>
        </p:sp>
        <p:sp>
          <p:nvSpPr>
            <p:cNvPr id="630" name="任意多边形: 形状 5251">
              <a:extLst>
                <a:ext uri="{FF2B5EF4-FFF2-40B4-BE49-F238E27FC236}">
                  <a16:creationId xmlns:a16="http://schemas.microsoft.com/office/drawing/2014/main" id="{6B31974D-C847-FCC8-B532-D027A98A6788}"/>
                </a:ext>
              </a:extLst>
            </p:cNvPr>
            <p:cNvSpPr/>
            <p:nvPr/>
          </p:nvSpPr>
          <p:spPr>
            <a:xfrm>
              <a:off x="2831151" y="3861111"/>
              <a:ext cx="90027" cy="9577"/>
            </a:xfrm>
            <a:custGeom>
              <a:avLst/>
              <a:gdLst>
                <a:gd name="connsiteX0" fmla="*/ 90027 w 90027"/>
                <a:gd name="connsiteY0" fmla="*/ 0 h 9577"/>
                <a:gd name="connsiteX1" fmla="*/ 0 w 90027"/>
                <a:gd name="connsiteY1" fmla="*/ 9577 h 9577"/>
              </a:gdLst>
              <a:ahLst/>
              <a:cxnLst>
                <a:cxn ang="0">
                  <a:pos x="connsiteX0" y="connsiteY0"/>
                </a:cxn>
                <a:cxn ang="0">
                  <a:pos x="connsiteX1" y="connsiteY1"/>
                </a:cxn>
              </a:cxnLst>
              <a:rect l="l" t="t" r="r" b="b"/>
              <a:pathLst>
                <a:path w="90027" h="9577">
                  <a:moveTo>
                    <a:pt x="90027"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631" name="任意多边形: 形状 5252">
              <a:extLst>
                <a:ext uri="{FF2B5EF4-FFF2-40B4-BE49-F238E27FC236}">
                  <a16:creationId xmlns:a16="http://schemas.microsoft.com/office/drawing/2014/main" id="{C64C5E86-FF13-9946-10A4-52C8D7DC2E1C}"/>
                </a:ext>
              </a:extLst>
            </p:cNvPr>
            <p:cNvSpPr/>
            <p:nvPr/>
          </p:nvSpPr>
          <p:spPr>
            <a:xfrm>
              <a:off x="2831151" y="3789281"/>
              <a:ext cx="87154" cy="81407"/>
            </a:xfrm>
            <a:custGeom>
              <a:avLst/>
              <a:gdLst>
                <a:gd name="connsiteX0" fmla="*/ 87154 w 87154"/>
                <a:gd name="connsiteY0" fmla="*/ 0 h 81407"/>
                <a:gd name="connsiteX1" fmla="*/ 0 w 87154"/>
                <a:gd name="connsiteY1" fmla="*/ 81408 h 81407"/>
              </a:gdLst>
              <a:ahLst/>
              <a:cxnLst>
                <a:cxn ang="0">
                  <a:pos x="connsiteX0" y="connsiteY0"/>
                </a:cxn>
                <a:cxn ang="0">
                  <a:pos x="connsiteX1" y="connsiteY1"/>
                </a:cxn>
              </a:cxnLst>
              <a:rect l="l" t="t" r="r" b="b"/>
              <a:pathLst>
                <a:path w="87154" h="81407">
                  <a:moveTo>
                    <a:pt x="87154" y="0"/>
                  </a:moveTo>
                  <a:lnTo>
                    <a:pt x="0" y="81408"/>
                  </a:lnTo>
                </a:path>
              </a:pathLst>
            </a:custGeom>
            <a:ln w="9573" cap="flat">
              <a:solidFill>
                <a:srgbClr val="C8C8C9"/>
              </a:solidFill>
              <a:prstDash val="solid"/>
              <a:miter/>
            </a:ln>
          </p:spPr>
          <p:txBody>
            <a:bodyPr rtlCol="0" anchor="ctr"/>
            <a:lstStyle/>
            <a:p>
              <a:endParaRPr lang="zh-CN" altLang="en-US" sz="4400"/>
            </a:p>
          </p:txBody>
        </p:sp>
        <p:sp>
          <p:nvSpPr>
            <p:cNvPr id="632" name="任意多边形: 形状 5253">
              <a:extLst>
                <a:ext uri="{FF2B5EF4-FFF2-40B4-BE49-F238E27FC236}">
                  <a16:creationId xmlns:a16="http://schemas.microsoft.com/office/drawing/2014/main" id="{14B31EB8-7B0D-E2C0-F691-9C8AE10AF960}"/>
                </a:ext>
              </a:extLst>
            </p:cNvPr>
            <p:cNvSpPr/>
            <p:nvPr/>
          </p:nvSpPr>
          <p:spPr>
            <a:xfrm>
              <a:off x="2827320" y="3792154"/>
              <a:ext cx="3830" cy="78534"/>
            </a:xfrm>
            <a:custGeom>
              <a:avLst/>
              <a:gdLst>
                <a:gd name="connsiteX0" fmla="*/ 3831 w 3830"/>
                <a:gd name="connsiteY0" fmla="*/ 78534 h 78534"/>
                <a:gd name="connsiteX1" fmla="*/ 0 w 3830"/>
                <a:gd name="connsiteY1" fmla="*/ 0 h 78534"/>
              </a:gdLst>
              <a:ahLst/>
              <a:cxnLst>
                <a:cxn ang="0">
                  <a:pos x="connsiteX0" y="connsiteY0"/>
                </a:cxn>
                <a:cxn ang="0">
                  <a:pos x="connsiteX1" y="connsiteY1"/>
                </a:cxn>
              </a:cxnLst>
              <a:rect l="l" t="t" r="r" b="b"/>
              <a:pathLst>
                <a:path w="3830" h="78534">
                  <a:moveTo>
                    <a:pt x="3831" y="78534"/>
                  </a:moveTo>
                  <a:lnTo>
                    <a:pt x="0" y="0"/>
                  </a:lnTo>
                </a:path>
              </a:pathLst>
            </a:custGeom>
            <a:ln w="9573" cap="flat">
              <a:solidFill>
                <a:srgbClr val="C8C8C9"/>
              </a:solidFill>
              <a:prstDash val="solid"/>
              <a:miter/>
            </a:ln>
          </p:spPr>
          <p:txBody>
            <a:bodyPr rtlCol="0" anchor="ctr"/>
            <a:lstStyle/>
            <a:p>
              <a:endParaRPr lang="zh-CN" altLang="en-US" sz="4400"/>
            </a:p>
          </p:txBody>
        </p:sp>
        <p:sp>
          <p:nvSpPr>
            <p:cNvPr id="633" name="任意多边形: 形状 5254">
              <a:extLst>
                <a:ext uri="{FF2B5EF4-FFF2-40B4-BE49-F238E27FC236}">
                  <a16:creationId xmlns:a16="http://schemas.microsoft.com/office/drawing/2014/main" id="{6A7DE7C9-8990-8926-FC12-98A8DB53011F}"/>
                </a:ext>
              </a:extLst>
            </p:cNvPr>
            <p:cNvSpPr/>
            <p:nvPr/>
          </p:nvSpPr>
          <p:spPr>
            <a:xfrm>
              <a:off x="2827320" y="3789281"/>
              <a:ext cx="90985" cy="2873"/>
            </a:xfrm>
            <a:custGeom>
              <a:avLst/>
              <a:gdLst>
                <a:gd name="connsiteX0" fmla="*/ 0 w 90985"/>
                <a:gd name="connsiteY0" fmla="*/ 2873 h 2873"/>
                <a:gd name="connsiteX1" fmla="*/ 90985 w 90985"/>
                <a:gd name="connsiteY1" fmla="*/ 0 h 2873"/>
              </a:gdLst>
              <a:ahLst/>
              <a:cxnLst>
                <a:cxn ang="0">
                  <a:pos x="connsiteX0" y="connsiteY0"/>
                </a:cxn>
                <a:cxn ang="0">
                  <a:pos x="connsiteX1" y="connsiteY1"/>
                </a:cxn>
              </a:cxnLst>
              <a:rect l="l" t="t" r="r" b="b"/>
              <a:pathLst>
                <a:path w="90985" h="2873">
                  <a:moveTo>
                    <a:pt x="0" y="2873"/>
                  </a:moveTo>
                  <a:lnTo>
                    <a:pt x="90985" y="0"/>
                  </a:lnTo>
                </a:path>
              </a:pathLst>
            </a:custGeom>
            <a:ln w="9573" cap="flat">
              <a:solidFill>
                <a:srgbClr val="C8C8C9"/>
              </a:solidFill>
              <a:prstDash val="solid"/>
              <a:miter/>
            </a:ln>
          </p:spPr>
          <p:txBody>
            <a:bodyPr rtlCol="0" anchor="ctr"/>
            <a:lstStyle/>
            <a:p>
              <a:endParaRPr lang="zh-CN" altLang="en-US" sz="4400"/>
            </a:p>
          </p:txBody>
        </p:sp>
        <p:sp>
          <p:nvSpPr>
            <p:cNvPr id="634" name="任意多边形: 形状 5255">
              <a:extLst>
                <a:ext uri="{FF2B5EF4-FFF2-40B4-BE49-F238E27FC236}">
                  <a16:creationId xmlns:a16="http://schemas.microsoft.com/office/drawing/2014/main" id="{24C492D8-1EA3-14DF-D996-374648231DCB}"/>
                </a:ext>
              </a:extLst>
            </p:cNvPr>
            <p:cNvSpPr/>
            <p:nvPr/>
          </p:nvSpPr>
          <p:spPr>
            <a:xfrm>
              <a:off x="3001628" y="3879308"/>
              <a:ext cx="15323" cy="54591"/>
            </a:xfrm>
            <a:custGeom>
              <a:avLst/>
              <a:gdLst>
                <a:gd name="connsiteX0" fmla="*/ 0 w 15323"/>
                <a:gd name="connsiteY0" fmla="*/ 0 h 54591"/>
                <a:gd name="connsiteX1" fmla="*/ 15324 w 15323"/>
                <a:gd name="connsiteY1" fmla="*/ 54591 h 54591"/>
              </a:gdLst>
              <a:ahLst/>
              <a:cxnLst>
                <a:cxn ang="0">
                  <a:pos x="connsiteX0" y="connsiteY0"/>
                </a:cxn>
                <a:cxn ang="0">
                  <a:pos x="connsiteX1" y="connsiteY1"/>
                </a:cxn>
              </a:cxnLst>
              <a:rect l="l" t="t" r="r" b="b"/>
              <a:pathLst>
                <a:path w="15323" h="54591">
                  <a:moveTo>
                    <a:pt x="0" y="0"/>
                  </a:moveTo>
                  <a:lnTo>
                    <a:pt x="15324" y="54591"/>
                  </a:lnTo>
                </a:path>
              </a:pathLst>
            </a:custGeom>
            <a:ln w="9573" cap="flat">
              <a:solidFill>
                <a:srgbClr val="C8C8C9"/>
              </a:solidFill>
              <a:prstDash val="solid"/>
              <a:miter/>
            </a:ln>
          </p:spPr>
          <p:txBody>
            <a:bodyPr rtlCol="0" anchor="ctr"/>
            <a:lstStyle/>
            <a:p>
              <a:endParaRPr lang="zh-CN" altLang="en-US" sz="4400"/>
            </a:p>
          </p:txBody>
        </p:sp>
        <p:sp>
          <p:nvSpPr>
            <p:cNvPr id="635" name="任意多边形: 形状 5256">
              <a:extLst>
                <a:ext uri="{FF2B5EF4-FFF2-40B4-BE49-F238E27FC236}">
                  <a16:creationId xmlns:a16="http://schemas.microsoft.com/office/drawing/2014/main" id="{7A3F1BDA-7FEB-F178-344E-5CF9E5A576DD}"/>
                </a:ext>
              </a:extLst>
            </p:cNvPr>
            <p:cNvSpPr/>
            <p:nvPr/>
          </p:nvSpPr>
          <p:spPr>
            <a:xfrm>
              <a:off x="2983431" y="3906125"/>
              <a:ext cx="33520" cy="27774"/>
            </a:xfrm>
            <a:custGeom>
              <a:avLst/>
              <a:gdLst>
                <a:gd name="connsiteX0" fmla="*/ 33521 w 33520"/>
                <a:gd name="connsiteY0" fmla="*/ 27774 h 27774"/>
                <a:gd name="connsiteX1" fmla="*/ 0 w 33520"/>
                <a:gd name="connsiteY1" fmla="*/ 0 h 27774"/>
              </a:gdLst>
              <a:ahLst/>
              <a:cxnLst>
                <a:cxn ang="0">
                  <a:pos x="connsiteX0" y="connsiteY0"/>
                </a:cxn>
                <a:cxn ang="0">
                  <a:pos x="connsiteX1" y="connsiteY1"/>
                </a:cxn>
              </a:cxnLst>
              <a:rect l="l" t="t" r="r" b="b"/>
              <a:pathLst>
                <a:path w="33520" h="27774">
                  <a:moveTo>
                    <a:pt x="33521"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636" name="任意多边形: 形状 5257">
              <a:extLst>
                <a:ext uri="{FF2B5EF4-FFF2-40B4-BE49-F238E27FC236}">
                  <a16:creationId xmlns:a16="http://schemas.microsoft.com/office/drawing/2014/main" id="{B1B0154F-D229-24FB-E0A1-7420023CA4DA}"/>
                </a:ext>
              </a:extLst>
            </p:cNvPr>
            <p:cNvSpPr/>
            <p:nvPr/>
          </p:nvSpPr>
          <p:spPr>
            <a:xfrm>
              <a:off x="2983431" y="3879308"/>
              <a:ext cx="18197" cy="26816"/>
            </a:xfrm>
            <a:custGeom>
              <a:avLst/>
              <a:gdLst>
                <a:gd name="connsiteX0" fmla="*/ 0 w 18197"/>
                <a:gd name="connsiteY0" fmla="*/ 26817 h 26816"/>
                <a:gd name="connsiteX1" fmla="*/ 18197 w 18197"/>
                <a:gd name="connsiteY1" fmla="*/ 0 h 26816"/>
              </a:gdLst>
              <a:ahLst/>
              <a:cxnLst>
                <a:cxn ang="0">
                  <a:pos x="connsiteX0" y="connsiteY0"/>
                </a:cxn>
                <a:cxn ang="0">
                  <a:pos x="connsiteX1" y="connsiteY1"/>
                </a:cxn>
              </a:cxnLst>
              <a:rect l="l" t="t" r="r" b="b"/>
              <a:pathLst>
                <a:path w="18197" h="26816">
                  <a:moveTo>
                    <a:pt x="0" y="26817"/>
                  </a:moveTo>
                  <a:lnTo>
                    <a:pt x="18197" y="0"/>
                  </a:lnTo>
                </a:path>
              </a:pathLst>
            </a:custGeom>
            <a:ln w="9573" cap="flat">
              <a:solidFill>
                <a:srgbClr val="C8C8C9"/>
              </a:solidFill>
              <a:prstDash val="solid"/>
              <a:miter/>
            </a:ln>
          </p:spPr>
          <p:txBody>
            <a:bodyPr rtlCol="0" anchor="ctr"/>
            <a:lstStyle/>
            <a:p>
              <a:endParaRPr lang="zh-CN" altLang="en-US" sz="4400"/>
            </a:p>
          </p:txBody>
        </p:sp>
        <p:sp>
          <p:nvSpPr>
            <p:cNvPr id="637" name="任意多边形: 形状 5258">
              <a:extLst>
                <a:ext uri="{FF2B5EF4-FFF2-40B4-BE49-F238E27FC236}">
                  <a16:creationId xmlns:a16="http://schemas.microsoft.com/office/drawing/2014/main" id="{06FD7000-FCB9-93F0-8CD1-C35EFD785A85}"/>
                </a:ext>
              </a:extLst>
            </p:cNvPr>
            <p:cNvSpPr/>
            <p:nvPr/>
          </p:nvSpPr>
          <p:spPr>
            <a:xfrm>
              <a:off x="3001628" y="3879308"/>
              <a:ext cx="15323" cy="54591"/>
            </a:xfrm>
            <a:custGeom>
              <a:avLst/>
              <a:gdLst>
                <a:gd name="connsiteX0" fmla="*/ 15324 w 15323"/>
                <a:gd name="connsiteY0" fmla="*/ 54591 h 54591"/>
                <a:gd name="connsiteX1" fmla="*/ 0 w 15323"/>
                <a:gd name="connsiteY1" fmla="*/ 0 h 54591"/>
              </a:gdLst>
              <a:ahLst/>
              <a:cxnLst>
                <a:cxn ang="0">
                  <a:pos x="connsiteX0" y="connsiteY0"/>
                </a:cxn>
                <a:cxn ang="0">
                  <a:pos x="connsiteX1" y="connsiteY1"/>
                </a:cxn>
              </a:cxnLst>
              <a:rect l="l" t="t" r="r" b="b"/>
              <a:pathLst>
                <a:path w="15323" h="54591">
                  <a:moveTo>
                    <a:pt x="15324" y="54591"/>
                  </a:moveTo>
                  <a:lnTo>
                    <a:pt x="0" y="0"/>
                  </a:lnTo>
                </a:path>
              </a:pathLst>
            </a:custGeom>
            <a:ln w="9573" cap="flat">
              <a:solidFill>
                <a:srgbClr val="C8C8C9"/>
              </a:solidFill>
              <a:prstDash val="solid"/>
              <a:miter/>
            </a:ln>
          </p:spPr>
          <p:txBody>
            <a:bodyPr rtlCol="0" anchor="ctr"/>
            <a:lstStyle/>
            <a:p>
              <a:endParaRPr lang="zh-CN" altLang="en-US" sz="4400"/>
            </a:p>
          </p:txBody>
        </p:sp>
        <p:sp>
          <p:nvSpPr>
            <p:cNvPr id="638" name="任意多边形: 形状 5259">
              <a:extLst>
                <a:ext uri="{FF2B5EF4-FFF2-40B4-BE49-F238E27FC236}">
                  <a16:creationId xmlns:a16="http://schemas.microsoft.com/office/drawing/2014/main" id="{6683230A-D357-0718-BBDF-B39EFBAE3E2A}"/>
                </a:ext>
              </a:extLst>
            </p:cNvPr>
            <p:cNvSpPr/>
            <p:nvPr/>
          </p:nvSpPr>
          <p:spPr>
            <a:xfrm>
              <a:off x="3001628" y="3856323"/>
              <a:ext cx="21070" cy="22985"/>
            </a:xfrm>
            <a:custGeom>
              <a:avLst/>
              <a:gdLst>
                <a:gd name="connsiteX0" fmla="*/ 0 w 21070"/>
                <a:gd name="connsiteY0" fmla="*/ 22986 h 22985"/>
                <a:gd name="connsiteX1" fmla="*/ 21070 w 21070"/>
                <a:gd name="connsiteY1" fmla="*/ 0 h 22985"/>
              </a:gdLst>
              <a:ahLst/>
              <a:cxnLst>
                <a:cxn ang="0">
                  <a:pos x="connsiteX0" y="connsiteY0"/>
                </a:cxn>
                <a:cxn ang="0">
                  <a:pos x="connsiteX1" y="connsiteY1"/>
                </a:cxn>
              </a:cxnLst>
              <a:rect l="l" t="t" r="r" b="b"/>
              <a:pathLst>
                <a:path w="21070" h="22985">
                  <a:moveTo>
                    <a:pt x="0" y="22986"/>
                  </a:moveTo>
                  <a:lnTo>
                    <a:pt x="21070" y="0"/>
                  </a:lnTo>
                </a:path>
              </a:pathLst>
            </a:custGeom>
            <a:ln w="9573" cap="flat">
              <a:solidFill>
                <a:srgbClr val="C8C8C9"/>
              </a:solidFill>
              <a:prstDash val="solid"/>
              <a:miter/>
            </a:ln>
          </p:spPr>
          <p:txBody>
            <a:bodyPr rtlCol="0" anchor="ctr"/>
            <a:lstStyle/>
            <a:p>
              <a:endParaRPr lang="zh-CN" altLang="en-US" sz="4400"/>
            </a:p>
          </p:txBody>
        </p:sp>
        <p:sp>
          <p:nvSpPr>
            <p:cNvPr id="639" name="任意多边形: 形状 5260">
              <a:extLst>
                <a:ext uri="{FF2B5EF4-FFF2-40B4-BE49-F238E27FC236}">
                  <a16:creationId xmlns:a16="http://schemas.microsoft.com/office/drawing/2014/main" id="{E2D169BA-17E2-1DA0-7621-1D4F132B3792}"/>
                </a:ext>
              </a:extLst>
            </p:cNvPr>
            <p:cNvSpPr/>
            <p:nvPr/>
          </p:nvSpPr>
          <p:spPr>
            <a:xfrm>
              <a:off x="3016952" y="3856323"/>
              <a:ext cx="5746" cy="77576"/>
            </a:xfrm>
            <a:custGeom>
              <a:avLst/>
              <a:gdLst>
                <a:gd name="connsiteX0" fmla="*/ 5746 w 5746"/>
                <a:gd name="connsiteY0" fmla="*/ 0 h 77576"/>
                <a:gd name="connsiteX1" fmla="*/ 0 w 5746"/>
                <a:gd name="connsiteY1" fmla="*/ 77577 h 77576"/>
              </a:gdLst>
              <a:ahLst/>
              <a:cxnLst>
                <a:cxn ang="0">
                  <a:pos x="connsiteX0" y="connsiteY0"/>
                </a:cxn>
                <a:cxn ang="0">
                  <a:pos x="connsiteX1" y="connsiteY1"/>
                </a:cxn>
              </a:cxnLst>
              <a:rect l="l" t="t" r="r" b="b"/>
              <a:pathLst>
                <a:path w="5746" h="77576">
                  <a:moveTo>
                    <a:pt x="5746"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640" name="任意多边形: 形状 5261">
              <a:extLst>
                <a:ext uri="{FF2B5EF4-FFF2-40B4-BE49-F238E27FC236}">
                  <a16:creationId xmlns:a16="http://schemas.microsoft.com/office/drawing/2014/main" id="{F057DE2B-D39A-E836-DE3E-10AA91A713E7}"/>
                </a:ext>
              </a:extLst>
            </p:cNvPr>
            <p:cNvSpPr/>
            <p:nvPr/>
          </p:nvSpPr>
          <p:spPr>
            <a:xfrm>
              <a:off x="2918305" y="3954012"/>
              <a:ext cx="27774" cy="19154"/>
            </a:xfrm>
            <a:custGeom>
              <a:avLst/>
              <a:gdLst>
                <a:gd name="connsiteX0" fmla="*/ 0 w 27774"/>
                <a:gd name="connsiteY0" fmla="*/ 19155 h 19154"/>
                <a:gd name="connsiteX1" fmla="*/ 27774 w 27774"/>
                <a:gd name="connsiteY1" fmla="*/ 0 h 19154"/>
              </a:gdLst>
              <a:ahLst/>
              <a:cxnLst>
                <a:cxn ang="0">
                  <a:pos x="connsiteX0" y="connsiteY0"/>
                </a:cxn>
                <a:cxn ang="0">
                  <a:pos x="connsiteX1" y="connsiteY1"/>
                </a:cxn>
              </a:cxnLst>
              <a:rect l="l" t="t" r="r" b="b"/>
              <a:pathLst>
                <a:path w="27774" h="19154">
                  <a:moveTo>
                    <a:pt x="0" y="19155"/>
                  </a:moveTo>
                  <a:lnTo>
                    <a:pt x="27774" y="0"/>
                  </a:lnTo>
                </a:path>
              </a:pathLst>
            </a:custGeom>
            <a:ln w="9573" cap="flat">
              <a:solidFill>
                <a:srgbClr val="C8C8C9"/>
              </a:solidFill>
              <a:prstDash val="solid"/>
              <a:miter/>
            </a:ln>
          </p:spPr>
          <p:txBody>
            <a:bodyPr rtlCol="0" anchor="ctr"/>
            <a:lstStyle/>
            <a:p>
              <a:endParaRPr lang="zh-CN" altLang="en-US" sz="4400"/>
            </a:p>
          </p:txBody>
        </p:sp>
        <p:sp>
          <p:nvSpPr>
            <p:cNvPr id="641" name="任意多边形: 形状 5262">
              <a:extLst>
                <a:ext uri="{FF2B5EF4-FFF2-40B4-BE49-F238E27FC236}">
                  <a16:creationId xmlns:a16="http://schemas.microsoft.com/office/drawing/2014/main" id="{55730EF4-28D1-4BFF-385E-CE9510F42226}"/>
                </a:ext>
              </a:extLst>
            </p:cNvPr>
            <p:cNvSpPr/>
            <p:nvPr/>
          </p:nvSpPr>
          <p:spPr>
            <a:xfrm>
              <a:off x="2943206" y="3954012"/>
              <a:ext cx="2873" cy="58421"/>
            </a:xfrm>
            <a:custGeom>
              <a:avLst/>
              <a:gdLst>
                <a:gd name="connsiteX0" fmla="*/ 2873 w 2873"/>
                <a:gd name="connsiteY0" fmla="*/ 0 h 58421"/>
                <a:gd name="connsiteX1" fmla="*/ 0 w 2873"/>
                <a:gd name="connsiteY1" fmla="*/ 58422 h 58421"/>
              </a:gdLst>
              <a:ahLst/>
              <a:cxnLst>
                <a:cxn ang="0">
                  <a:pos x="connsiteX0" y="connsiteY0"/>
                </a:cxn>
                <a:cxn ang="0">
                  <a:pos x="connsiteX1" y="connsiteY1"/>
                </a:cxn>
              </a:cxnLst>
              <a:rect l="l" t="t" r="r" b="b"/>
              <a:pathLst>
                <a:path w="2873" h="58421">
                  <a:moveTo>
                    <a:pt x="2873" y="0"/>
                  </a:moveTo>
                  <a:lnTo>
                    <a:pt x="0" y="58422"/>
                  </a:lnTo>
                </a:path>
              </a:pathLst>
            </a:custGeom>
            <a:ln w="9573" cap="flat">
              <a:solidFill>
                <a:srgbClr val="C8C8C9"/>
              </a:solidFill>
              <a:prstDash val="solid"/>
              <a:miter/>
            </a:ln>
          </p:spPr>
          <p:txBody>
            <a:bodyPr rtlCol="0" anchor="ctr"/>
            <a:lstStyle/>
            <a:p>
              <a:endParaRPr lang="zh-CN" altLang="en-US" sz="4400"/>
            </a:p>
          </p:txBody>
        </p:sp>
        <p:sp>
          <p:nvSpPr>
            <p:cNvPr id="642" name="任意多边形: 形状 5263">
              <a:extLst>
                <a:ext uri="{FF2B5EF4-FFF2-40B4-BE49-F238E27FC236}">
                  <a16:creationId xmlns:a16="http://schemas.microsoft.com/office/drawing/2014/main" id="{8CFAA01D-33E9-9188-5A7E-B5CB4B68BBB1}"/>
                </a:ext>
              </a:extLst>
            </p:cNvPr>
            <p:cNvSpPr/>
            <p:nvPr/>
          </p:nvSpPr>
          <p:spPr>
            <a:xfrm>
              <a:off x="2918305" y="3973167"/>
              <a:ext cx="24901" cy="39267"/>
            </a:xfrm>
            <a:custGeom>
              <a:avLst/>
              <a:gdLst>
                <a:gd name="connsiteX0" fmla="*/ 24901 w 24901"/>
                <a:gd name="connsiteY0" fmla="*/ 39267 h 39267"/>
                <a:gd name="connsiteX1" fmla="*/ 0 w 24901"/>
                <a:gd name="connsiteY1" fmla="*/ 0 h 39267"/>
              </a:gdLst>
              <a:ahLst/>
              <a:cxnLst>
                <a:cxn ang="0">
                  <a:pos x="connsiteX0" y="connsiteY0"/>
                </a:cxn>
                <a:cxn ang="0">
                  <a:pos x="connsiteX1" y="connsiteY1"/>
                </a:cxn>
              </a:cxnLst>
              <a:rect l="l" t="t" r="r" b="b"/>
              <a:pathLst>
                <a:path w="24901" h="39267">
                  <a:moveTo>
                    <a:pt x="24901" y="39267"/>
                  </a:moveTo>
                  <a:lnTo>
                    <a:pt x="0" y="0"/>
                  </a:lnTo>
                </a:path>
              </a:pathLst>
            </a:custGeom>
            <a:ln w="9573" cap="flat">
              <a:solidFill>
                <a:srgbClr val="C8C8C9"/>
              </a:solidFill>
              <a:prstDash val="solid"/>
              <a:miter/>
            </a:ln>
          </p:spPr>
          <p:txBody>
            <a:bodyPr rtlCol="0" anchor="ctr"/>
            <a:lstStyle/>
            <a:p>
              <a:endParaRPr lang="zh-CN" altLang="en-US" sz="4400"/>
            </a:p>
          </p:txBody>
        </p:sp>
        <p:sp>
          <p:nvSpPr>
            <p:cNvPr id="643" name="任意多边形: 形状 5264">
              <a:extLst>
                <a:ext uri="{FF2B5EF4-FFF2-40B4-BE49-F238E27FC236}">
                  <a16:creationId xmlns:a16="http://schemas.microsoft.com/office/drawing/2014/main" id="{C207BAC7-5D8E-CDD4-F7AE-E5B7BE2D924B}"/>
                </a:ext>
              </a:extLst>
            </p:cNvPr>
            <p:cNvSpPr/>
            <p:nvPr/>
          </p:nvSpPr>
          <p:spPr>
            <a:xfrm>
              <a:off x="2918305" y="3954012"/>
              <a:ext cx="27774" cy="19154"/>
            </a:xfrm>
            <a:custGeom>
              <a:avLst/>
              <a:gdLst>
                <a:gd name="connsiteX0" fmla="*/ 27774 w 27774"/>
                <a:gd name="connsiteY0" fmla="*/ 0 h 19154"/>
                <a:gd name="connsiteX1" fmla="*/ 0 w 27774"/>
                <a:gd name="connsiteY1" fmla="*/ 19155 h 19154"/>
              </a:gdLst>
              <a:ahLst/>
              <a:cxnLst>
                <a:cxn ang="0">
                  <a:pos x="connsiteX0" y="connsiteY0"/>
                </a:cxn>
                <a:cxn ang="0">
                  <a:pos x="connsiteX1" y="connsiteY1"/>
                </a:cxn>
              </a:cxnLst>
              <a:rect l="l" t="t" r="r" b="b"/>
              <a:pathLst>
                <a:path w="27774" h="19154">
                  <a:moveTo>
                    <a:pt x="27774"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644" name="任意多边形: 形状 5265">
              <a:extLst>
                <a:ext uri="{FF2B5EF4-FFF2-40B4-BE49-F238E27FC236}">
                  <a16:creationId xmlns:a16="http://schemas.microsoft.com/office/drawing/2014/main" id="{E51C660A-4551-1602-AD87-707A517DD602}"/>
                </a:ext>
              </a:extLst>
            </p:cNvPr>
            <p:cNvSpPr/>
            <p:nvPr/>
          </p:nvSpPr>
          <p:spPr>
            <a:xfrm>
              <a:off x="2918305" y="3861111"/>
              <a:ext cx="2873" cy="112055"/>
            </a:xfrm>
            <a:custGeom>
              <a:avLst/>
              <a:gdLst>
                <a:gd name="connsiteX0" fmla="*/ 0 w 2873"/>
                <a:gd name="connsiteY0" fmla="*/ 112055 h 112055"/>
                <a:gd name="connsiteX1" fmla="*/ 2873 w 2873"/>
                <a:gd name="connsiteY1" fmla="*/ 0 h 112055"/>
              </a:gdLst>
              <a:ahLst/>
              <a:cxnLst>
                <a:cxn ang="0">
                  <a:pos x="connsiteX0" y="connsiteY0"/>
                </a:cxn>
                <a:cxn ang="0">
                  <a:pos x="connsiteX1" y="connsiteY1"/>
                </a:cxn>
              </a:cxnLst>
              <a:rect l="l" t="t" r="r" b="b"/>
              <a:pathLst>
                <a:path w="2873" h="112055">
                  <a:moveTo>
                    <a:pt x="0" y="112055"/>
                  </a:moveTo>
                  <a:lnTo>
                    <a:pt x="2873" y="0"/>
                  </a:lnTo>
                </a:path>
              </a:pathLst>
            </a:custGeom>
            <a:ln w="9573" cap="flat">
              <a:solidFill>
                <a:srgbClr val="C8C8C9"/>
              </a:solidFill>
              <a:prstDash val="solid"/>
              <a:miter/>
            </a:ln>
          </p:spPr>
          <p:txBody>
            <a:bodyPr rtlCol="0" anchor="ctr"/>
            <a:lstStyle/>
            <a:p>
              <a:endParaRPr lang="zh-CN" altLang="en-US" sz="4400"/>
            </a:p>
          </p:txBody>
        </p:sp>
        <p:sp>
          <p:nvSpPr>
            <p:cNvPr id="645" name="任意多边形: 形状 5266">
              <a:extLst>
                <a:ext uri="{FF2B5EF4-FFF2-40B4-BE49-F238E27FC236}">
                  <a16:creationId xmlns:a16="http://schemas.microsoft.com/office/drawing/2014/main" id="{E57887C2-9436-7A9E-CA35-479B6F1602E8}"/>
                </a:ext>
              </a:extLst>
            </p:cNvPr>
            <p:cNvSpPr/>
            <p:nvPr/>
          </p:nvSpPr>
          <p:spPr>
            <a:xfrm>
              <a:off x="2921178" y="3861111"/>
              <a:ext cx="24901" cy="92900"/>
            </a:xfrm>
            <a:custGeom>
              <a:avLst/>
              <a:gdLst>
                <a:gd name="connsiteX0" fmla="*/ 0 w 24901"/>
                <a:gd name="connsiteY0" fmla="*/ 0 h 92900"/>
                <a:gd name="connsiteX1" fmla="*/ 24901 w 24901"/>
                <a:gd name="connsiteY1" fmla="*/ 92901 h 92900"/>
              </a:gdLst>
              <a:ahLst/>
              <a:cxnLst>
                <a:cxn ang="0">
                  <a:pos x="connsiteX0" y="connsiteY0"/>
                </a:cxn>
                <a:cxn ang="0">
                  <a:pos x="connsiteX1" y="connsiteY1"/>
                </a:cxn>
              </a:cxnLst>
              <a:rect l="l" t="t" r="r" b="b"/>
              <a:pathLst>
                <a:path w="24901" h="92900">
                  <a:moveTo>
                    <a:pt x="0" y="0"/>
                  </a:moveTo>
                  <a:lnTo>
                    <a:pt x="24901" y="92901"/>
                  </a:lnTo>
                </a:path>
              </a:pathLst>
            </a:custGeom>
            <a:ln w="9573" cap="flat">
              <a:solidFill>
                <a:srgbClr val="C8C8C9"/>
              </a:solidFill>
              <a:prstDash val="solid"/>
              <a:miter/>
            </a:ln>
          </p:spPr>
          <p:txBody>
            <a:bodyPr rtlCol="0" anchor="ctr"/>
            <a:lstStyle/>
            <a:p>
              <a:endParaRPr lang="zh-CN" altLang="en-US" sz="4400"/>
            </a:p>
          </p:txBody>
        </p:sp>
        <p:sp>
          <p:nvSpPr>
            <p:cNvPr id="646" name="任意多边形: 形状 5267">
              <a:extLst>
                <a:ext uri="{FF2B5EF4-FFF2-40B4-BE49-F238E27FC236}">
                  <a16:creationId xmlns:a16="http://schemas.microsoft.com/office/drawing/2014/main" id="{26D7A048-EB23-3B26-8057-848A4EEF017E}"/>
                </a:ext>
              </a:extLst>
            </p:cNvPr>
            <p:cNvSpPr/>
            <p:nvPr/>
          </p:nvSpPr>
          <p:spPr>
            <a:xfrm>
              <a:off x="2921178" y="3861111"/>
              <a:ext cx="24901" cy="92900"/>
            </a:xfrm>
            <a:custGeom>
              <a:avLst/>
              <a:gdLst>
                <a:gd name="connsiteX0" fmla="*/ 24901 w 24901"/>
                <a:gd name="connsiteY0" fmla="*/ 92901 h 92900"/>
                <a:gd name="connsiteX1" fmla="*/ 0 w 24901"/>
                <a:gd name="connsiteY1" fmla="*/ 0 h 92900"/>
              </a:gdLst>
              <a:ahLst/>
              <a:cxnLst>
                <a:cxn ang="0">
                  <a:pos x="connsiteX0" y="connsiteY0"/>
                </a:cxn>
                <a:cxn ang="0">
                  <a:pos x="connsiteX1" y="connsiteY1"/>
                </a:cxn>
              </a:cxnLst>
              <a:rect l="l" t="t" r="r" b="b"/>
              <a:pathLst>
                <a:path w="24901" h="92900">
                  <a:moveTo>
                    <a:pt x="24901" y="92901"/>
                  </a:moveTo>
                  <a:lnTo>
                    <a:pt x="0" y="0"/>
                  </a:lnTo>
                </a:path>
              </a:pathLst>
            </a:custGeom>
            <a:ln w="9573" cap="flat">
              <a:solidFill>
                <a:srgbClr val="C8C8C9"/>
              </a:solidFill>
              <a:prstDash val="solid"/>
              <a:miter/>
            </a:ln>
          </p:spPr>
          <p:txBody>
            <a:bodyPr rtlCol="0" anchor="ctr"/>
            <a:lstStyle/>
            <a:p>
              <a:endParaRPr lang="zh-CN" altLang="en-US" sz="4400"/>
            </a:p>
          </p:txBody>
        </p:sp>
        <p:sp>
          <p:nvSpPr>
            <p:cNvPr id="647" name="任意多边形: 形状 5268">
              <a:extLst>
                <a:ext uri="{FF2B5EF4-FFF2-40B4-BE49-F238E27FC236}">
                  <a16:creationId xmlns:a16="http://schemas.microsoft.com/office/drawing/2014/main" id="{E9502AF9-8AFF-A209-EB58-DA041CABF8C4}"/>
                </a:ext>
              </a:extLst>
            </p:cNvPr>
            <p:cNvSpPr/>
            <p:nvPr/>
          </p:nvSpPr>
          <p:spPr>
            <a:xfrm>
              <a:off x="2921178" y="3861111"/>
              <a:ext cx="45971" cy="70872"/>
            </a:xfrm>
            <a:custGeom>
              <a:avLst/>
              <a:gdLst>
                <a:gd name="connsiteX0" fmla="*/ 0 w 45971"/>
                <a:gd name="connsiteY0" fmla="*/ 0 h 70872"/>
                <a:gd name="connsiteX1" fmla="*/ 45971 w 45971"/>
                <a:gd name="connsiteY1" fmla="*/ 70873 h 70872"/>
              </a:gdLst>
              <a:ahLst/>
              <a:cxnLst>
                <a:cxn ang="0">
                  <a:pos x="connsiteX0" y="connsiteY0"/>
                </a:cxn>
                <a:cxn ang="0">
                  <a:pos x="connsiteX1" y="connsiteY1"/>
                </a:cxn>
              </a:cxnLst>
              <a:rect l="l" t="t" r="r" b="b"/>
              <a:pathLst>
                <a:path w="45971" h="70872">
                  <a:moveTo>
                    <a:pt x="0" y="0"/>
                  </a:moveTo>
                  <a:lnTo>
                    <a:pt x="45971" y="70873"/>
                  </a:lnTo>
                </a:path>
              </a:pathLst>
            </a:custGeom>
            <a:ln w="9573" cap="flat">
              <a:solidFill>
                <a:srgbClr val="C8C8C9"/>
              </a:solidFill>
              <a:prstDash val="solid"/>
              <a:miter/>
            </a:ln>
          </p:spPr>
          <p:txBody>
            <a:bodyPr rtlCol="0" anchor="ctr"/>
            <a:lstStyle/>
            <a:p>
              <a:endParaRPr lang="zh-CN" altLang="en-US" sz="4400"/>
            </a:p>
          </p:txBody>
        </p:sp>
        <p:sp>
          <p:nvSpPr>
            <p:cNvPr id="648" name="任意多边形: 形状 5269">
              <a:extLst>
                <a:ext uri="{FF2B5EF4-FFF2-40B4-BE49-F238E27FC236}">
                  <a16:creationId xmlns:a16="http://schemas.microsoft.com/office/drawing/2014/main" id="{D5EE807B-C794-02D1-B2FB-4528172C56E7}"/>
                </a:ext>
              </a:extLst>
            </p:cNvPr>
            <p:cNvSpPr/>
            <p:nvPr/>
          </p:nvSpPr>
          <p:spPr>
            <a:xfrm>
              <a:off x="2946079" y="3931984"/>
              <a:ext cx="21070" cy="22027"/>
            </a:xfrm>
            <a:custGeom>
              <a:avLst/>
              <a:gdLst>
                <a:gd name="connsiteX0" fmla="*/ 21070 w 21070"/>
                <a:gd name="connsiteY0" fmla="*/ 0 h 22027"/>
                <a:gd name="connsiteX1" fmla="*/ 0 w 21070"/>
                <a:gd name="connsiteY1" fmla="*/ 22028 h 22027"/>
              </a:gdLst>
              <a:ahLst/>
              <a:cxnLst>
                <a:cxn ang="0">
                  <a:pos x="connsiteX0" y="connsiteY0"/>
                </a:cxn>
                <a:cxn ang="0">
                  <a:pos x="connsiteX1" y="connsiteY1"/>
                </a:cxn>
              </a:cxnLst>
              <a:rect l="l" t="t" r="r" b="b"/>
              <a:pathLst>
                <a:path w="21070" h="22027">
                  <a:moveTo>
                    <a:pt x="21070"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649" name="任意多边形: 形状 5270">
              <a:extLst>
                <a:ext uri="{FF2B5EF4-FFF2-40B4-BE49-F238E27FC236}">
                  <a16:creationId xmlns:a16="http://schemas.microsoft.com/office/drawing/2014/main" id="{2BEB3E07-7E3E-856C-7A5E-A67574FFC833}"/>
                </a:ext>
              </a:extLst>
            </p:cNvPr>
            <p:cNvSpPr/>
            <p:nvPr/>
          </p:nvSpPr>
          <p:spPr>
            <a:xfrm>
              <a:off x="3047600" y="3839083"/>
              <a:ext cx="50760" cy="22985"/>
            </a:xfrm>
            <a:custGeom>
              <a:avLst/>
              <a:gdLst>
                <a:gd name="connsiteX0" fmla="*/ 50760 w 50760"/>
                <a:gd name="connsiteY0" fmla="*/ 22986 h 22985"/>
                <a:gd name="connsiteX1" fmla="*/ 0 w 50760"/>
                <a:gd name="connsiteY1" fmla="*/ 0 h 22985"/>
              </a:gdLst>
              <a:ahLst/>
              <a:cxnLst>
                <a:cxn ang="0">
                  <a:pos x="connsiteX0" y="connsiteY0"/>
                </a:cxn>
                <a:cxn ang="0">
                  <a:pos x="connsiteX1" y="connsiteY1"/>
                </a:cxn>
              </a:cxnLst>
              <a:rect l="l" t="t" r="r" b="b"/>
              <a:pathLst>
                <a:path w="50760" h="22985">
                  <a:moveTo>
                    <a:pt x="50760"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650" name="任意多边形: 形状 5271">
              <a:extLst>
                <a:ext uri="{FF2B5EF4-FFF2-40B4-BE49-F238E27FC236}">
                  <a16:creationId xmlns:a16="http://schemas.microsoft.com/office/drawing/2014/main" id="{DC057D79-84A3-D330-0B02-1455E692F9B6}"/>
                </a:ext>
              </a:extLst>
            </p:cNvPr>
            <p:cNvSpPr/>
            <p:nvPr/>
          </p:nvSpPr>
          <p:spPr>
            <a:xfrm>
              <a:off x="3047600" y="3820886"/>
              <a:ext cx="27774" cy="18197"/>
            </a:xfrm>
            <a:custGeom>
              <a:avLst/>
              <a:gdLst>
                <a:gd name="connsiteX0" fmla="*/ 0 w 27774"/>
                <a:gd name="connsiteY0" fmla="*/ 18197 h 18197"/>
                <a:gd name="connsiteX1" fmla="*/ 27774 w 27774"/>
                <a:gd name="connsiteY1" fmla="*/ 0 h 18197"/>
              </a:gdLst>
              <a:ahLst/>
              <a:cxnLst>
                <a:cxn ang="0">
                  <a:pos x="connsiteX0" y="connsiteY0"/>
                </a:cxn>
                <a:cxn ang="0">
                  <a:pos x="connsiteX1" y="connsiteY1"/>
                </a:cxn>
              </a:cxnLst>
              <a:rect l="l" t="t" r="r" b="b"/>
              <a:pathLst>
                <a:path w="27774" h="18197">
                  <a:moveTo>
                    <a:pt x="0" y="18197"/>
                  </a:moveTo>
                  <a:lnTo>
                    <a:pt x="27774" y="0"/>
                  </a:lnTo>
                </a:path>
              </a:pathLst>
            </a:custGeom>
            <a:ln w="9573" cap="flat">
              <a:solidFill>
                <a:srgbClr val="C8C8C9"/>
              </a:solidFill>
              <a:prstDash val="solid"/>
              <a:miter/>
            </a:ln>
          </p:spPr>
          <p:txBody>
            <a:bodyPr rtlCol="0" anchor="ctr"/>
            <a:lstStyle/>
            <a:p>
              <a:endParaRPr lang="zh-CN" altLang="en-US" sz="4400"/>
            </a:p>
          </p:txBody>
        </p:sp>
        <p:sp>
          <p:nvSpPr>
            <p:cNvPr id="651" name="任意多边形: 形状 5272">
              <a:extLst>
                <a:ext uri="{FF2B5EF4-FFF2-40B4-BE49-F238E27FC236}">
                  <a16:creationId xmlns:a16="http://schemas.microsoft.com/office/drawing/2014/main" id="{E42C9C8B-064B-523C-C6D1-E17E53722F3C}"/>
                </a:ext>
              </a:extLst>
            </p:cNvPr>
            <p:cNvSpPr/>
            <p:nvPr/>
          </p:nvSpPr>
          <p:spPr>
            <a:xfrm>
              <a:off x="3075374" y="3820886"/>
              <a:ext cx="22985" cy="41182"/>
            </a:xfrm>
            <a:custGeom>
              <a:avLst/>
              <a:gdLst>
                <a:gd name="connsiteX0" fmla="*/ 0 w 22985"/>
                <a:gd name="connsiteY0" fmla="*/ 0 h 41182"/>
                <a:gd name="connsiteX1" fmla="*/ 22986 w 22985"/>
                <a:gd name="connsiteY1" fmla="*/ 41183 h 41182"/>
              </a:gdLst>
              <a:ahLst/>
              <a:cxnLst>
                <a:cxn ang="0">
                  <a:pos x="connsiteX0" y="connsiteY0"/>
                </a:cxn>
                <a:cxn ang="0">
                  <a:pos x="connsiteX1" y="connsiteY1"/>
                </a:cxn>
              </a:cxnLst>
              <a:rect l="l" t="t" r="r" b="b"/>
              <a:pathLst>
                <a:path w="22985" h="41182">
                  <a:moveTo>
                    <a:pt x="0" y="0"/>
                  </a:moveTo>
                  <a:lnTo>
                    <a:pt x="22986" y="41183"/>
                  </a:lnTo>
                </a:path>
              </a:pathLst>
            </a:custGeom>
            <a:ln w="9573" cap="flat">
              <a:solidFill>
                <a:srgbClr val="C8C8C9"/>
              </a:solidFill>
              <a:prstDash val="solid"/>
              <a:miter/>
            </a:ln>
          </p:spPr>
          <p:txBody>
            <a:bodyPr rtlCol="0" anchor="ctr"/>
            <a:lstStyle/>
            <a:p>
              <a:endParaRPr lang="zh-CN" altLang="en-US" sz="4400"/>
            </a:p>
          </p:txBody>
        </p:sp>
        <p:sp>
          <p:nvSpPr>
            <p:cNvPr id="652" name="任意多边形: 形状 5273">
              <a:extLst>
                <a:ext uri="{FF2B5EF4-FFF2-40B4-BE49-F238E27FC236}">
                  <a16:creationId xmlns:a16="http://schemas.microsoft.com/office/drawing/2014/main" id="{B262E6FD-CC37-E705-B0DE-BEAB88C9DF54}"/>
                </a:ext>
              </a:extLst>
            </p:cNvPr>
            <p:cNvSpPr/>
            <p:nvPr/>
          </p:nvSpPr>
          <p:spPr>
            <a:xfrm>
              <a:off x="3047600" y="3839083"/>
              <a:ext cx="50760" cy="22985"/>
            </a:xfrm>
            <a:custGeom>
              <a:avLst/>
              <a:gdLst>
                <a:gd name="connsiteX0" fmla="*/ 0 w 50760"/>
                <a:gd name="connsiteY0" fmla="*/ 0 h 22985"/>
                <a:gd name="connsiteX1" fmla="*/ 50760 w 50760"/>
                <a:gd name="connsiteY1" fmla="*/ 22986 h 22985"/>
              </a:gdLst>
              <a:ahLst/>
              <a:cxnLst>
                <a:cxn ang="0">
                  <a:pos x="connsiteX0" y="connsiteY0"/>
                </a:cxn>
                <a:cxn ang="0">
                  <a:pos x="connsiteX1" y="connsiteY1"/>
                </a:cxn>
              </a:cxnLst>
              <a:rect l="l" t="t" r="r" b="b"/>
              <a:pathLst>
                <a:path w="50760" h="22985">
                  <a:moveTo>
                    <a:pt x="0" y="0"/>
                  </a:moveTo>
                  <a:lnTo>
                    <a:pt x="50760" y="22986"/>
                  </a:lnTo>
                </a:path>
              </a:pathLst>
            </a:custGeom>
            <a:ln w="9573" cap="flat">
              <a:solidFill>
                <a:srgbClr val="C8C8C9"/>
              </a:solidFill>
              <a:prstDash val="solid"/>
              <a:miter/>
            </a:ln>
          </p:spPr>
          <p:txBody>
            <a:bodyPr rtlCol="0" anchor="ctr"/>
            <a:lstStyle/>
            <a:p>
              <a:endParaRPr lang="zh-CN" altLang="en-US" sz="4400"/>
            </a:p>
          </p:txBody>
        </p:sp>
        <p:sp>
          <p:nvSpPr>
            <p:cNvPr id="653" name="任意多边形: 形状 5274">
              <a:extLst>
                <a:ext uri="{FF2B5EF4-FFF2-40B4-BE49-F238E27FC236}">
                  <a16:creationId xmlns:a16="http://schemas.microsoft.com/office/drawing/2014/main" id="{A63722E4-6B74-2A38-A9BC-18D0C7E8DB03}"/>
                </a:ext>
              </a:extLst>
            </p:cNvPr>
            <p:cNvSpPr/>
            <p:nvPr/>
          </p:nvSpPr>
          <p:spPr>
            <a:xfrm>
              <a:off x="3022698" y="3856323"/>
              <a:ext cx="75661" cy="5746"/>
            </a:xfrm>
            <a:custGeom>
              <a:avLst/>
              <a:gdLst>
                <a:gd name="connsiteX0" fmla="*/ 75661 w 75661"/>
                <a:gd name="connsiteY0" fmla="*/ 5746 h 5746"/>
                <a:gd name="connsiteX1" fmla="*/ 0 w 75661"/>
                <a:gd name="connsiteY1" fmla="*/ 0 h 5746"/>
              </a:gdLst>
              <a:ahLst/>
              <a:cxnLst>
                <a:cxn ang="0">
                  <a:pos x="connsiteX0" y="connsiteY0"/>
                </a:cxn>
                <a:cxn ang="0">
                  <a:pos x="connsiteX1" y="connsiteY1"/>
                </a:cxn>
              </a:cxnLst>
              <a:rect l="l" t="t" r="r" b="b"/>
              <a:pathLst>
                <a:path w="75661" h="5746">
                  <a:moveTo>
                    <a:pt x="75661"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654" name="任意多边形: 形状 5275">
              <a:extLst>
                <a:ext uri="{FF2B5EF4-FFF2-40B4-BE49-F238E27FC236}">
                  <a16:creationId xmlns:a16="http://schemas.microsoft.com/office/drawing/2014/main" id="{A63B753F-6825-AFE4-C294-2263F7760D5B}"/>
                </a:ext>
              </a:extLst>
            </p:cNvPr>
            <p:cNvSpPr/>
            <p:nvPr/>
          </p:nvSpPr>
          <p:spPr>
            <a:xfrm>
              <a:off x="3022698" y="3839083"/>
              <a:ext cx="24901" cy="17239"/>
            </a:xfrm>
            <a:custGeom>
              <a:avLst/>
              <a:gdLst>
                <a:gd name="connsiteX0" fmla="*/ 0 w 24901"/>
                <a:gd name="connsiteY0" fmla="*/ 17239 h 17239"/>
                <a:gd name="connsiteX1" fmla="*/ 24901 w 24901"/>
                <a:gd name="connsiteY1" fmla="*/ 0 h 17239"/>
              </a:gdLst>
              <a:ahLst/>
              <a:cxnLst>
                <a:cxn ang="0">
                  <a:pos x="connsiteX0" y="connsiteY0"/>
                </a:cxn>
                <a:cxn ang="0">
                  <a:pos x="connsiteX1" y="connsiteY1"/>
                </a:cxn>
              </a:cxnLst>
              <a:rect l="l" t="t" r="r" b="b"/>
              <a:pathLst>
                <a:path w="24901" h="17239">
                  <a:moveTo>
                    <a:pt x="0" y="17239"/>
                  </a:moveTo>
                  <a:lnTo>
                    <a:pt x="24901" y="0"/>
                  </a:lnTo>
                </a:path>
              </a:pathLst>
            </a:custGeom>
            <a:ln w="9573" cap="flat">
              <a:solidFill>
                <a:srgbClr val="C8C8C9"/>
              </a:solidFill>
              <a:prstDash val="solid"/>
              <a:miter/>
            </a:ln>
          </p:spPr>
          <p:txBody>
            <a:bodyPr rtlCol="0" anchor="ctr"/>
            <a:lstStyle/>
            <a:p>
              <a:endParaRPr lang="zh-CN" altLang="en-US" sz="4400"/>
            </a:p>
          </p:txBody>
        </p:sp>
        <p:sp>
          <p:nvSpPr>
            <p:cNvPr id="655" name="任意多边形: 形状 5276">
              <a:extLst>
                <a:ext uri="{FF2B5EF4-FFF2-40B4-BE49-F238E27FC236}">
                  <a16:creationId xmlns:a16="http://schemas.microsoft.com/office/drawing/2014/main" id="{89195699-F7FB-B438-3379-C20CFCAC9F10}"/>
                </a:ext>
              </a:extLst>
            </p:cNvPr>
            <p:cNvSpPr/>
            <p:nvPr/>
          </p:nvSpPr>
          <p:spPr>
            <a:xfrm>
              <a:off x="2921178" y="3861111"/>
              <a:ext cx="45971" cy="70872"/>
            </a:xfrm>
            <a:custGeom>
              <a:avLst/>
              <a:gdLst>
                <a:gd name="connsiteX0" fmla="*/ 45971 w 45971"/>
                <a:gd name="connsiteY0" fmla="*/ 70873 h 70872"/>
                <a:gd name="connsiteX1" fmla="*/ 0 w 45971"/>
                <a:gd name="connsiteY1" fmla="*/ 0 h 70872"/>
              </a:gdLst>
              <a:ahLst/>
              <a:cxnLst>
                <a:cxn ang="0">
                  <a:pos x="connsiteX0" y="connsiteY0"/>
                </a:cxn>
                <a:cxn ang="0">
                  <a:pos x="connsiteX1" y="connsiteY1"/>
                </a:cxn>
              </a:cxnLst>
              <a:rect l="l" t="t" r="r" b="b"/>
              <a:pathLst>
                <a:path w="45971" h="70872">
                  <a:moveTo>
                    <a:pt x="45971"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656" name="任意多边形: 形状 5277">
              <a:extLst>
                <a:ext uri="{FF2B5EF4-FFF2-40B4-BE49-F238E27FC236}">
                  <a16:creationId xmlns:a16="http://schemas.microsoft.com/office/drawing/2014/main" id="{0F18B8CD-2B1D-BA9A-24D1-0F818CDE3375}"/>
                </a:ext>
              </a:extLst>
            </p:cNvPr>
            <p:cNvSpPr/>
            <p:nvPr/>
          </p:nvSpPr>
          <p:spPr>
            <a:xfrm>
              <a:off x="2921178" y="3861111"/>
              <a:ext cx="62252" cy="45013"/>
            </a:xfrm>
            <a:custGeom>
              <a:avLst/>
              <a:gdLst>
                <a:gd name="connsiteX0" fmla="*/ 0 w 62252"/>
                <a:gd name="connsiteY0" fmla="*/ 0 h 45013"/>
                <a:gd name="connsiteX1" fmla="*/ 62253 w 62252"/>
                <a:gd name="connsiteY1" fmla="*/ 45014 h 45013"/>
              </a:gdLst>
              <a:ahLst/>
              <a:cxnLst>
                <a:cxn ang="0">
                  <a:pos x="connsiteX0" y="connsiteY0"/>
                </a:cxn>
                <a:cxn ang="0">
                  <a:pos x="connsiteX1" y="connsiteY1"/>
                </a:cxn>
              </a:cxnLst>
              <a:rect l="l" t="t" r="r" b="b"/>
              <a:pathLst>
                <a:path w="62252" h="45013">
                  <a:moveTo>
                    <a:pt x="0" y="0"/>
                  </a:moveTo>
                  <a:lnTo>
                    <a:pt x="62253" y="45014"/>
                  </a:lnTo>
                </a:path>
              </a:pathLst>
            </a:custGeom>
            <a:ln w="9573" cap="flat">
              <a:solidFill>
                <a:srgbClr val="C8C8C9"/>
              </a:solidFill>
              <a:prstDash val="solid"/>
              <a:miter/>
            </a:ln>
          </p:spPr>
          <p:txBody>
            <a:bodyPr rtlCol="0" anchor="ctr"/>
            <a:lstStyle/>
            <a:p>
              <a:endParaRPr lang="zh-CN" altLang="en-US" sz="4400"/>
            </a:p>
          </p:txBody>
        </p:sp>
        <p:sp>
          <p:nvSpPr>
            <p:cNvPr id="657" name="任意多边形: 形状 5278">
              <a:extLst>
                <a:ext uri="{FF2B5EF4-FFF2-40B4-BE49-F238E27FC236}">
                  <a16:creationId xmlns:a16="http://schemas.microsoft.com/office/drawing/2014/main" id="{DD7EF4BD-1DCF-9EAB-E5B1-E0BCCAB13EC7}"/>
                </a:ext>
              </a:extLst>
            </p:cNvPr>
            <p:cNvSpPr/>
            <p:nvPr/>
          </p:nvSpPr>
          <p:spPr>
            <a:xfrm>
              <a:off x="2967150" y="3906125"/>
              <a:ext cx="16281" cy="25858"/>
            </a:xfrm>
            <a:custGeom>
              <a:avLst/>
              <a:gdLst>
                <a:gd name="connsiteX0" fmla="*/ 16282 w 16281"/>
                <a:gd name="connsiteY0" fmla="*/ 0 h 25858"/>
                <a:gd name="connsiteX1" fmla="*/ 0 w 16281"/>
                <a:gd name="connsiteY1" fmla="*/ 25859 h 25858"/>
              </a:gdLst>
              <a:ahLst/>
              <a:cxnLst>
                <a:cxn ang="0">
                  <a:pos x="connsiteX0" y="connsiteY0"/>
                </a:cxn>
                <a:cxn ang="0">
                  <a:pos x="connsiteX1" y="connsiteY1"/>
                </a:cxn>
              </a:cxnLst>
              <a:rect l="l" t="t" r="r" b="b"/>
              <a:pathLst>
                <a:path w="16281" h="25858">
                  <a:moveTo>
                    <a:pt x="16282"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658" name="任意多边形: 形状 5279">
              <a:extLst>
                <a:ext uri="{FF2B5EF4-FFF2-40B4-BE49-F238E27FC236}">
                  <a16:creationId xmlns:a16="http://schemas.microsoft.com/office/drawing/2014/main" id="{C6D016CC-7EF1-6B76-209E-A47E4276B631}"/>
                </a:ext>
              </a:extLst>
            </p:cNvPr>
            <p:cNvSpPr/>
            <p:nvPr/>
          </p:nvSpPr>
          <p:spPr>
            <a:xfrm>
              <a:off x="2967150" y="3906125"/>
              <a:ext cx="16281" cy="25858"/>
            </a:xfrm>
            <a:custGeom>
              <a:avLst/>
              <a:gdLst>
                <a:gd name="connsiteX0" fmla="*/ 0 w 16281"/>
                <a:gd name="connsiteY0" fmla="*/ 25859 h 25858"/>
                <a:gd name="connsiteX1" fmla="*/ 16282 w 16281"/>
                <a:gd name="connsiteY1" fmla="*/ 0 h 25858"/>
              </a:gdLst>
              <a:ahLst/>
              <a:cxnLst>
                <a:cxn ang="0">
                  <a:pos x="connsiteX0" y="connsiteY0"/>
                </a:cxn>
                <a:cxn ang="0">
                  <a:pos x="connsiteX1" y="connsiteY1"/>
                </a:cxn>
              </a:cxnLst>
              <a:rect l="l" t="t" r="r" b="b"/>
              <a:pathLst>
                <a:path w="16281" h="25858">
                  <a:moveTo>
                    <a:pt x="0" y="25859"/>
                  </a:moveTo>
                  <a:lnTo>
                    <a:pt x="16282" y="0"/>
                  </a:lnTo>
                </a:path>
              </a:pathLst>
            </a:custGeom>
            <a:ln w="9573" cap="flat">
              <a:solidFill>
                <a:srgbClr val="C8C8C9"/>
              </a:solidFill>
              <a:prstDash val="solid"/>
              <a:miter/>
            </a:ln>
          </p:spPr>
          <p:txBody>
            <a:bodyPr rtlCol="0" anchor="ctr"/>
            <a:lstStyle/>
            <a:p>
              <a:endParaRPr lang="zh-CN" altLang="en-US" sz="4400"/>
            </a:p>
          </p:txBody>
        </p:sp>
        <p:sp>
          <p:nvSpPr>
            <p:cNvPr id="659" name="任意多边形: 形状 5280">
              <a:extLst>
                <a:ext uri="{FF2B5EF4-FFF2-40B4-BE49-F238E27FC236}">
                  <a16:creationId xmlns:a16="http://schemas.microsoft.com/office/drawing/2014/main" id="{B9DACC34-D463-3735-92D3-82D706DB201C}"/>
                </a:ext>
              </a:extLst>
            </p:cNvPr>
            <p:cNvSpPr/>
            <p:nvPr/>
          </p:nvSpPr>
          <p:spPr>
            <a:xfrm>
              <a:off x="2983431" y="3906125"/>
              <a:ext cx="33520" cy="27774"/>
            </a:xfrm>
            <a:custGeom>
              <a:avLst/>
              <a:gdLst>
                <a:gd name="connsiteX0" fmla="*/ 0 w 33520"/>
                <a:gd name="connsiteY0" fmla="*/ 0 h 27774"/>
                <a:gd name="connsiteX1" fmla="*/ 33521 w 33520"/>
                <a:gd name="connsiteY1" fmla="*/ 27774 h 27774"/>
              </a:gdLst>
              <a:ahLst/>
              <a:cxnLst>
                <a:cxn ang="0">
                  <a:pos x="connsiteX0" y="connsiteY0"/>
                </a:cxn>
                <a:cxn ang="0">
                  <a:pos x="connsiteX1" y="connsiteY1"/>
                </a:cxn>
              </a:cxnLst>
              <a:rect l="l" t="t" r="r" b="b"/>
              <a:pathLst>
                <a:path w="33520" h="27774">
                  <a:moveTo>
                    <a:pt x="0" y="0"/>
                  </a:moveTo>
                  <a:lnTo>
                    <a:pt x="33521" y="27774"/>
                  </a:lnTo>
                </a:path>
              </a:pathLst>
            </a:custGeom>
            <a:ln w="9573" cap="flat">
              <a:solidFill>
                <a:srgbClr val="C8C8C9"/>
              </a:solidFill>
              <a:prstDash val="solid"/>
              <a:miter/>
            </a:ln>
          </p:spPr>
          <p:txBody>
            <a:bodyPr rtlCol="0" anchor="ctr"/>
            <a:lstStyle/>
            <a:p>
              <a:endParaRPr lang="zh-CN" altLang="en-US" sz="4400"/>
            </a:p>
          </p:txBody>
        </p:sp>
        <p:sp>
          <p:nvSpPr>
            <p:cNvPr id="660" name="任意多边形: 形状 5281">
              <a:extLst>
                <a:ext uri="{FF2B5EF4-FFF2-40B4-BE49-F238E27FC236}">
                  <a16:creationId xmlns:a16="http://schemas.microsoft.com/office/drawing/2014/main" id="{8560AEE8-411D-D718-2E5C-5ABBFAF5604F}"/>
                </a:ext>
              </a:extLst>
            </p:cNvPr>
            <p:cNvSpPr/>
            <p:nvPr/>
          </p:nvSpPr>
          <p:spPr>
            <a:xfrm>
              <a:off x="2967150" y="3931984"/>
              <a:ext cx="49802" cy="1915"/>
            </a:xfrm>
            <a:custGeom>
              <a:avLst/>
              <a:gdLst>
                <a:gd name="connsiteX0" fmla="*/ 49802 w 49802"/>
                <a:gd name="connsiteY0" fmla="*/ 1916 h 1915"/>
                <a:gd name="connsiteX1" fmla="*/ 0 w 49802"/>
                <a:gd name="connsiteY1" fmla="*/ 0 h 1915"/>
              </a:gdLst>
              <a:ahLst/>
              <a:cxnLst>
                <a:cxn ang="0">
                  <a:pos x="connsiteX0" y="connsiteY0"/>
                </a:cxn>
                <a:cxn ang="0">
                  <a:pos x="connsiteX1" y="connsiteY1"/>
                </a:cxn>
              </a:cxnLst>
              <a:rect l="l" t="t" r="r" b="b"/>
              <a:pathLst>
                <a:path w="49802" h="1915">
                  <a:moveTo>
                    <a:pt x="49802"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661" name="任意多边形: 形状 5282">
              <a:extLst>
                <a:ext uri="{FF2B5EF4-FFF2-40B4-BE49-F238E27FC236}">
                  <a16:creationId xmlns:a16="http://schemas.microsoft.com/office/drawing/2014/main" id="{EDD6199C-1F19-B79B-ADD8-868BEDACCC83}"/>
                </a:ext>
              </a:extLst>
            </p:cNvPr>
            <p:cNvSpPr/>
            <p:nvPr/>
          </p:nvSpPr>
          <p:spPr>
            <a:xfrm>
              <a:off x="2918305" y="3716493"/>
              <a:ext cx="78534" cy="72788"/>
            </a:xfrm>
            <a:custGeom>
              <a:avLst/>
              <a:gdLst>
                <a:gd name="connsiteX0" fmla="*/ 78534 w 78534"/>
                <a:gd name="connsiteY0" fmla="*/ 0 h 72788"/>
                <a:gd name="connsiteX1" fmla="*/ 0 w 78534"/>
                <a:gd name="connsiteY1" fmla="*/ 72788 h 72788"/>
              </a:gdLst>
              <a:ahLst/>
              <a:cxnLst>
                <a:cxn ang="0">
                  <a:pos x="connsiteX0" y="connsiteY0"/>
                </a:cxn>
                <a:cxn ang="0">
                  <a:pos x="connsiteX1" y="connsiteY1"/>
                </a:cxn>
              </a:cxnLst>
              <a:rect l="l" t="t" r="r" b="b"/>
              <a:pathLst>
                <a:path w="78534" h="72788">
                  <a:moveTo>
                    <a:pt x="78534"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662" name="任意多边形: 形状 5283">
              <a:extLst>
                <a:ext uri="{FF2B5EF4-FFF2-40B4-BE49-F238E27FC236}">
                  <a16:creationId xmlns:a16="http://schemas.microsoft.com/office/drawing/2014/main" id="{EC27559D-AEE6-E604-3977-476175DB6342}"/>
                </a:ext>
              </a:extLst>
            </p:cNvPr>
            <p:cNvSpPr/>
            <p:nvPr/>
          </p:nvSpPr>
          <p:spPr>
            <a:xfrm>
              <a:off x="2918305" y="3717451"/>
              <a:ext cx="1915" cy="71830"/>
            </a:xfrm>
            <a:custGeom>
              <a:avLst/>
              <a:gdLst>
                <a:gd name="connsiteX0" fmla="*/ 0 w 1915"/>
                <a:gd name="connsiteY0" fmla="*/ 71830 h 71830"/>
                <a:gd name="connsiteX1" fmla="*/ 1915 w 1915"/>
                <a:gd name="connsiteY1" fmla="*/ 0 h 71830"/>
              </a:gdLst>
              <a:ahLst/>
              <a:cxnLst>
                <a:cxn ang="0">
                  <a:pos x="connsiteX0" y="connsiteY0"/>
                </a:cxn>
                <a:cxn ang="0">
                  <a:pos x="connsiteX1" y="connsiteY1"/>
                </a:cxn>
              </a:cxnLst>
              <a:rect l="l" t="t" r="r" b="b"/>
              <a:pathLst>
                <a:path w="1915" h="71830">
                  <a:moveTo>
                    <a:pt x="0" y="71830"/>
                  </a:moveTo>
                  <a:lnTo>
                    <a:pt x="1915" y="0"/>
                  </a:lnTo>
                </a:path>
              </a:pathLst>
            </a:custGeom>
            <a:ln w="9573" cap="flat">
              <a:solidFill>
                <a:srgbClr val="C8C8C9"/>
              </a:solidFill>
              <a:prstDash val="solid"/>
              <a:miter/>
            </a:ln>
          </p:spPr>
          <p:txBody>
            <a:bodyPr rtlCol="0" anchor="ctr"/>
            <a:lstStyle/>
            <a:p>
              <a:endParaRPr lang="zh-CN" altLang="en-US" sz="4400"/>
            </a:p>
          </p:txBody>
        </p:sp>
        <p:sp>
          <p:nvSpPr>
            <p:cNvPr id="663" name="任意多边形: 形状 5284">
              <a:extLst>
                <a:ext uri="{FF2B5EF4-FFF2-40B4-BE49-F238E27FC236}">
                  <a16:creationId xmlns:a16="http://schemas.microsoft.com/office/drawing/2014/main" id="{AE1A31EA-9273-4E8A-C107-0B6EEA51EE0D}"/>
                </a:ext>
              </a:extLst>
            </p:cNvPr>
            <p:cNvSpPr/>
            <p:nvPr/>
          </p:nvSpPr>
          <p:spPr>
            <a:xfrm>
              <a:off x="2920220" y="3716493"/>
              <a:ext cx="76619" cy="957"/>
            </a:xfrm>
            <a:custGeom>
              <a:avLst/>
              <a:gdLst>
                <a:gd name="connsiteX0" fmla="*/ 0 w 76619"/>
                <a:gd name="connsiteY0" fmla="*/ 958 h 957"/>
                <a:gd name="connsiteX1" fmla="*/ 76619 w 76619"/>
                <a:gd name="connsiteY1" fmla="*/ 0 h 957"/>
              </a:gdLst>
              <a:ahLst/>
              <a:cxnLst>
                <a:cxn ang="0">
                  <a:pos x="connsiteX0" y="connsiteY0"/>
                </a:cxn>
                <a:cxn ang="0">
                  <a:pos x="connsiteX1" y="connsiteY1"/>
                </a:cxn>
              </a:cxnLst>
              <a:rect l="l" t="t" r="r" b="b"/>
              <a:pathLst>
                <a:path w="76619" h="957">
                  <a:moveTo>
                    <a:pt x="0" y="958"/>
                  </a:moveTo>
                  <a:lnTo>
                    <a:pt x="76619" y="0"/>
                  </a:lnTo>
                </a:path>
              </a:pathLst>
            </a:custGeom>
            <a:ln w="9573" cap="flat">
              <a:solidFill>
                <a:srgbClr val="C8C8C9"/>
              </a:solidFill>
              <a:prstDash val="solid"/>
              <a:miter/>
            </a:ln>
          </p:spPr>
          <p:txBody>
            <a:bodyPr rtlCol="0" anchor="ctr"/>
            <a:lstStyle/>
            <a:p>
              <a:endParaRPr lang="zh-CN" altLang="en-US" sz="4400"/>
            </a:p>
          </p:txBody>
        </p:sp>
        <p:sp>
          <p:nvSpPr>
            <p:cNvPr id="664" name="任意多边形: 形状 5285">
              <a:extLst>
                <a:ext uri="{FF2B5EF4-FFF2-40B4-BE49-F238E27FC236}">
                  <a16:creationId xmlns:a16="http://schemas.microsoft.com/office/drawing/2014/main" id="{BE51A1C0-C9EF-6D89-62B5-A43C535139A6}"/>
                </a:ext>
              </a:extLst>
            </p:cNvPr>
            <p:cNvSpPr/>
            <p:nvPr/>
          </p:nvSpPr>
          <p:spPr>
            <a:xfrm>
              <a:off x="2918305" y="3716493"/>
              <a:ext cx="78534" cy="72788"/>
            </a:xfrm>
            <a:custGeom>
              <a:avLst/>
              <a:gdLst>
                <a:gd name="connsiteX0" fmla="*/ 0 w 78534"/>
                <a:gd name="connsiteY0" fmla="*/ 72788 h 72788"/>
                <a:gd name="connsiteX1" fmla="*/ 78534 w 78534"/>
                <a:gd name="connsiteY1" fmla="*/ 0 h 72788"/>
              </a:gdLst>
              <a:ahLst/>
              <a:cxnLst>
                <a:cxn ang="0">
                  <a:pos x="connsiteX0" y="connsiteY0"/>
                </a:cxn>
                <a:cxn ang="0">
                  <a:pos x="connsiteX1" y="connsiteY1"/>
                </a:cxn>
              </a:cxnLst>
              <a:rect l="l" t="t" r="r" b="b"/>
              <a:pathLst>
                <a:path w="78534" h="72788">
                  <a:moveTo>
                    <a:pt x="0" y="72788"/>
                  </a:moveTo>
                  <a:lnTo>
                    <a:pt x="78534" y="0"/>
                  </a:lnTo>
                </a:path>
              </a:pathLst>
            </a:custGeom>
            <a:ln w="9573" cap="flat">
              <a:solidFill>
                <a:srgbClr val="C8C8C9"/>
              </a:solidFill>
              <a:prstDash val="solid"/>
              <a:miter/>
            </a:ln>
          </p:spPr>
          <p:txBody>
            <a:bodyPr rtlCol="0" anchor="ctr"/>
            <a:lstStyle/>
            <a:p>
              <a:endParaRPr lang="zh-CN" altLang="en-US" sz="4400"/>
            </a:p>
          </p:txBody>
        </p:sp>
        <p:sp>
          <p:nvSpPr>
            <p:cNvPr id="665" name="任意多边形: 形状 5286">
              <a:extLst>
                <a:ext uri="{FF2B5EF4-FFF2-40B4-BE49-F238E27FC236}">
                  <a16:creationId xmlns:a16="http://schemas.microsoft.com/office/drawing/2014/main" id="{438E8F98-2175-B3B1-C198-7A9F5F31CE94}"/>
                </a:ext>
              </a:extLst>
            </p:cNvPr>
            <p:cNvSpPr/>
            <p:nvPr/>
          </p:nvSpPr>
          <p:spPr>
            <a:xfrm>
              <a:off x="2996839" y="3716493"/>
              <a:ext cx="11492" cy="70872"/>
            </a:xfrm>
            <a:custGeom>
              <a:avLst/>
              <a:gdLst>
                <a:gd name="connsiteX0" fmla="*/ 0 w 11492"/>
                <a:gd name="connsiteY0" fmla="*/ 0 h 70872"/>
                <a:gd name="connsiteX1" fmla="*/ 11493 w 11492"/>
                <a:gd name="connsiteY1" fmla="*/ 70873 h 70872"/>
              </a:gdLst>
              <a:ahLst/>
              <a:cxnLst>
                <a:cxn ang="0">
                  <a:pos x="connsiteX0" y="connsiteY0"/>
                </a:cxn>
                <a:cxn ang="0">
                  <a:pos x="connsiteX1" y="connsiteY1"/>
                </a:cxn>
              </a:cxnLst>
              <a:rect l="l" t="t" r="r" b="b"/>
              <a:pathLst>
                <a:path w="11492" h="70872">
                  <a:moveTo>
                    <a:pt x="0" y="0"/>
                  </a:moveTo>
                  <a:lnTo>
                    <a:pt x="11493" y="70873"/>
                  </a:lnTo>
                </a:path>
              </a:pathLst>
            </a:custGeom>
            <a:ln w="9573" cap="flat">
              <a:solidFill>
                <a:srgbClr val="C8C8C9"/>
              </a:solidFill>
              <a:prstDash val="solid"/>
              <a:miter/>
            </a:ln>
          </p:spPr>
          <p:txBody>
            <a:bodyPr rtlCol="0" anchor="ctr"/>
            <a:lstStyle/>
            <a:p>
              <a:endParaRPr lang="zh-CN" altLang="en-US" sz="4400"/>
            </a:p>
          </p:txBody>
        </p:sp>
        <p:sp>
          <p:nvSpPr>
            <p:cNvPr id="666" name="任意多边形: 形状 5287">
              <a:extLst>
                <a:ext uri="{FF2B5EF4-FFF2-40B4-BE49-F238E27FC236}">
                  <a16:creationId xmlns:a16="http://schemas.microsoft.com/office/drawing/2014/main" id="{C93418AE-893E-C1C5-5D3C-795FB31CDA93}"/>
                </a:ext>
              </a:extLst>
            </p:cNvPr>
            <p:cNvSpPr/>
            <p:nvPr/>
          </p:nvSpPr>
          <p:spPr>
            <a:xfrm>
              <a:off x="2918305" y="3787366"/>
              <a:ext cx="90027" cy="1915"/>
            </a:xfrm>
            <a:custGeom>
              <a:avLst/>
              <a:gdLst>
                <a:gd name="connsiteX0" fmla="*/ 90027 w 90027"/>
                <a:gd name="connsiteY0" fmla="*/ 0 h 1915"/>
                <a:gd name="connsiteX1" fmla="*/ 0 w 90027"/>
                <a:gd name="connsiteY1" fmla="*/ 1915 h 1915"/>
              </a:gdLst>
              <a:ahLst/>
              <a:cxnLst>
                <a:cxn ang="0">
                  <a:pos x="connsiteX0" y="connsiteY0"/>
                </a:cxn>
                <a:cxn ang="0">
                  <a:pos x="connsiteX1" y="connsiteY1"/>
                </a:cxn>
              </a:cxnLst>
              <a:rect l="l" t="t" r="r" b="b"/>
              <a:pathLst>
                <a:path w="90027" h="1915">
                  <a:moveTo>
                    <a:pt x="90027"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667" name="任意多边形: 形状 5288">
              <a:extLst>
                <a:ext uri="{FF2B5EF4-FFF2-40B4-BE49-F238E27FC236}">
                  <a16:creationId xmlns:a16="http://schemas.microsoft.com/office/drawing/2014/main" id="{2344329D-0995-F35F-F14A-57C8BBBC912B}"/>
                </a:ext>
              </a:extLst>
            </p:cNvPr>
            <p:cNvSpPr/>
            <p:nvPr/>
          </p:nvSpPr>
          <p:spPr>
            <a:xfrm>
              <a:off x="3022698" y="3856323"/>
              <a:ext cx="75661" cy="5746"/>
            </a:xfrm>
            <a:custGeom>
              <a:avLst/>
              <a:gdLst>
                <a:gd name="connsiteX0" fmla="*/ 0 w 75661"/>
                <a:gd name="connsiteY0" fmla="*/ 0 h 5746"/>
                <a:gd name="connsiteX1" fmla="*/ 75661 w 75661"/>
                <a:gd name="connsiteY1" fmla="*/ 5746 h 5746"/>
              </a:gdLst>
              <a:ahLst/>
              <a:cxnLst>
                <a:cxn ang="0">
                  <a:pos x="connsiteX0" y="connsiteY0"/>
                </a:cxn>
                <a:cxn ang="0">
                  <a:pos x="connsiteX1" y="connsiteY1"/>
                </a:cxn>
              </a:cxnLst>
              <a:rect l="l" t="t" r="r" b="b"/>
              <a:pathLst>
                <a:path w="75661" h="5746">
                  <a:moveTo>
                    <a:pt x="0" y="0"/>
                  </a:moveTo>
                  <a:lnTo>
                    <a:pt x="75661" y="5746"/>
                  </a:lnTo>
                </a:path>
              </a:pathLst>
            </a:custGeom>
            <a:ln w="9573" cap="flat">
              <a:solidFill>
                <a:srgbClr val="C8C8C9"/>
              </a:solidFill>
              <a:prstDash val="solid"/>
              <a:miter/>
            </a:ln>
          </p:spPr>
          <p:txBody>
            <a:bodyPr rtlCol="0" anchor="ctr"/>
            <a:lstStyle/>
            <a:p>
              <a:endParaRPr lang="zh-CN" altLang="en-US" sz="4400"/>
            </a:p>
          </p:txBody>
        </p:sp>
        <p:sp>
          <p:nvSpPr>
            <p:cNvPr id="668" name="任意多边形: 形状 5289">
              <a:extLst>
                <a:ext uri="{FF2B5EF4-FFF2-40B4-BE49-F238E27FC236}">
                  <a16:creationId xmlns:a16="http://schemas.microsoft.com/office/drawing/2014/main" id="{FE0EFDE4-BD34-BE5F-C37E-66606B135BD5}"/>
                </a:ext>
              </a:extLst>
            </p:cNvPr>
            <p:cNvSpPr/>
            <p:nvPr/>
          </p:nvSpPr>
          <p:spPr>
            <a:xfrm>
              <a:off x="3098360" y="3862069"/>
              <a:ext cx="5746" cy="67041"/>
            </a:xfrm>
            <a:custGeom>
              <a:avLst/>
              <a:gdLst>
                <a:gd name="connsiteX0" fmla="*/ 0 w 5746"/>
                <a:gd name="connsiteY0" fmla="*/ 0 h 67041"/>
                <a:gd name="connsiteX1" fmla="*/ 5746 w 5746"/>
                <a:gd name="connsiteY1" fmla="*/ 67042 h 67041"/>
              </a:gdLst>
              <a:ahLst/>
              <a:cxnLst>
                <a:cxn ang="0">
                  <a:pos x="connsiteX0" y="connsiteY0"/>
                </a:cxn>
                <a:cxn ang="0">
                  <a:pos x="connsiteX1" y="connsiteY1"/>
                </a:cxn>
              </a:cxnLst>
              <a:rect l="l" t="t" r="r" b="b"/>
              <a:pathLst>
                <a:path w="5746" h="67041">
                  <a:moveTo>
                    <a:pt x="0" y="0"/>
                  </a:moveTo>
                  <a:lnTo>
                    <a:pt x="5746" y="67042"/>
                  </a:lnTo>
                </a:path>
              </a:pathLst>
            </a:custGeom>
            <a:ln w="9573" cap="flat">
              <a:solidFill>
                <a:srgbClr val="C8C8C9"/>
              </a:solidFill>
              <a:prstDash val="solid"/>
              <a:miter/>
            </a:ln>
          </p:spPr>
          <p:txBody>
            <a:bodyPr rtlCol="0" anchor="ctr"/>
            <a:lstStyle/>
            <a:p>
              <a:endParaRPr lang="zh-CN" altLang="en-US" sz="4400"/>
            </a:p>
          </p:txBody>
        </p:sp>
        <p:sp>
          <p:nvSpPr>
            <p:cNvPr id="669" name="任意多边形: 形状 5290">
              <a:extLst>
                <a:ext uri="{FF2B5EF4-FFF2-40B4-BE49-F238E27FC236}">
                  <a16:creationId xmlns:a16="http://schemas.microsoft.com/office/drawing/2014/main" id="{9A283B70-BF34-7B42-DBB7-FC256C33DA45}"/>
                </a:ext>
              </a:extLst>
            </p:cNvPr>
            <p:cNvSpPr/>
            <p:nvPr/>
          </p:nvSpPr>
          <p:spPr>
            <a:xfrm>
              <a:off x="3022698" y="3856323"/>
              <a:ext cx="81407" cy="72788"/>
            </a:xfrm>
            <a:custGeom>
              <a:avLst/>
              <a:gdLst>
                <a:gd name="connsiteX0" fmla="*/ 81408 w 81407"/>
                <a:gd name="connsiteY0" fmla="*/ 72788 h 72788"/>
                <a:gd name="connsiteX1" fmla="*/ 0 w 81407"/>
                <a:gd name="connsiteY1" fmla="*/ 0 h 72788"/>
              </a:gdLst>
              <a:ahLst/>
              <a:cxnLst>
                <a:cxn ang="0">
                  <a:pos x="connsiteX0" y="connsiteY0"/>
                </a:cxn>
                <a:cxn ang="0">
                  <a:pos x="connsiteX1" y="connsiteY1"/>
                </a:cxn>
              </a:cxnLst>
              <a:rect l="l" t="t" r="r" b="b"/>
              <a:pathLst>
                <a:path w="81407" h="72788">
                  <a:moveTo>
                    <a:pt x="81408"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670" name="任意多边形: 形状 5291">
              <a:extLst>
                <a:ext uri="{FF2B5EF4-FFF2-40B4-BE49-F238E27FC236}">
                  <a16:creationId xmlns:a16="http://schemas.microsoft.com/office/drawing/2014/main" id="{DCEA1495-BBDD-E785-CEB4-603C04B59D46}"/>
                </a:ext>
              </a:extLst>
            </p:cNvPr>
            <p:cNvSpPr/>
            <p:nvPr/>
          </p:nvSpPr>
          <p:spPr>
            <a:xfrm>
              <a:off x="2983431" y="3879308"/>
              <a:ext cx="18197" cy="26816"/>
            </a:xfrm>
            <a:custGeom>
              <a:avLst/>
              <a:gdLst>
                <a:gd name="connsiteX0" fmla="*/ 18197 w 18197"/>
                <a:gd name="connsiteY0" fmla="*/ 0 h 26816"/>
                <a:gd name="connsiteX1" fmla="*/ 0 w 18197"/>
                <a:gd name="connsiteY1" fmla="*/ 26817 h 26816"/>
              </a:gdLst>
              <a:ahLst/>
              <a:cxnLst>
                <a:cxn ang="0">
                  <a:pos x="connsiteX0" y="connsiteY0"/>
                </a:cxn>
                <a:cxn ang="0">
                  <a:pos x="connsiteX1" y="connsiteY1"/>
                </a:cxn>
              </a:cxnLst>
              <a:rect l="l" t="t" r="r" b="b"/>
              <a:pathLst>
                <a:path w="18197" h="26816">
                  <a:moveTo>
                    <a:pt x="18197"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671" name="任意多边形: 形状 5292">
              <a:extLst>
                <a:ext uri="{FF2B5EF4-FFF2-40B4-BE49-F238E27FC236}">
                  <a16:creationId xmlns:a16="http://schemas.microsoft.com/office/drawing/2014/main" id="{BBFA0DBB-41DE-F1E8-4C93-1E7CE6E5567D}"/>
                </a:ext>
              </a:extLst>
            </p:cNvPr>
            <p:cNvSpPr/>
            <p:nvPr/>
          </p:nvSpPr>
          <p:spPr>
            <a:xfrm>
              <a:off x="2921178" y="3861111"/>
              <a:ext cx="62252" cy="45013"/>
            </a:xfrm>
            <a:custGeom>
              <a:avLst/>
              <a:gdLst>
                <a:gd name="connsiteX0" fmla="*/ 62253 w 62252"/>
                <a:gd name="connsiteY0" fmla="*/ 45014 h 45013"/>
                <a:gd name="connsiteX1" fmla="*/ 0 w 62252"/>
                <a:gd name="connsiteY1" fmla="*/ 0 h 45013"/>
              </a:gdLst>
              <a:ahLst/>
              <a:cxnLst>
                <a:cxn ang="0">
                  <a:pos x="connsiteX0" y="connsiteY0"/>
                </a:cxn>
                <a:cxn ang="0">
                  <a:pos x="connsiteX1" y="connsiteY1"/>
                </a:cxn>
              </a:cxnLst>
              <a:rect l="l" t="t" r="r" b="b"/>
              <a:pathLst>
                <a:path w="62252" h="45013">
                  <a:moveTo>
                    <a:pt x="62253"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672" name="任意多边形: 形状 5293">
              <a:extLst>
                <a:ext uri="{FF2B5EF4-FFF2-40B4-BE49-F238E27FC236}">
                  <a16:creationId xmlns:a16="http://schemas.microsoft.com/office/drawing/2014/main" id="{5F2F0E6F-5D3A-5516-C4F4-D7B69E191000}"/>
                </a:ext>
              </a:extLst>
            </p:cNvPr>
            <p:cNvSpPr/>
            <p:nvPr/>
          </p:nvSpPr>
          <p:spPr>
            <a:xfrm>
              <a:off x="2921178" y="3861111"/>
              <a:ext cx="80449" cy="18197"/>
            </a:xfrm>
            <a:custGeom>
              <a:avLst/>
              <a:gdLst>
                <a:gd name="connsiteX0" fmla="*/ 0 w 80449"/>
                <a:gd name="connsiteY0" fmla="*/ 0 h 18197"/>
                <a:gd name="connsiteX1" fmla="*/ 80450 w 80449"/>
                <a:gd name="connsiteY1" fmla="*/ 18197 h 18197"/>
              </a:gdLst>
              <a:ahLst/>
              <a:cxnLst>
                <a:cxn ang="0">
                  <a:pos x="connsiteX0" y="connsiteY0"/>
                </a:cxn>
                <a:cxn ang="0">
                  <a:pos x="connsiteX1" y="connsiteY1"/>
                </a:cxn>
              </a:cxnLst>
              <a:rect l="l" t="t" r="r" b="b"/>
              <a:pathLst>
                <a:path w="80449" h="18197">
                  <a:moveTo>
                    <a:pt x="0" y="0"/>
                  </a:moveTo>
                  <a:lnTo>
                    <a:pt x="80450" y="18197"/>
                  </a:lnTo>
                </a:path>
              </a:pathLst>
            </a:custGeom>
            <a:ln w="9573" cap="flat">
              <a:solidFill>
                <a:srgbClr val="C8C8C9"/>
              </a:solidFill>
              <a:prstDash val="solid"/>
              <a:miter/>
            </a:ln>
          </p:spPr>
          <p:txBody>
            <a:bodyPr rtlCol="0" anchor="ctr"/>
            <a:lstStyle/>
            <a:p>
              <a:endParaRPr lang="zh-CN" altLang="en-US" sz="4400"/>
            </a:p>
          </p:txBody>
        </p:sp>
        <p:sp>
          <p:nvSpPr>
            <p:cNvPr id="673" name="任意多边形: 形状 5294">
              <a:extLst>
                <a:ext uri="{FF2B5EF4-FFF2-40B4-BE49-F238E27FC236}">
                  <a16:creationId xmlns:a16="http://schemas.microsoft.com/office/drawing/2014/main" id="{5D1413B6-2653-0288-19D4-4AC1C7B2260C}"/>
                </a:ext>
              </a:extLst>
            </p:cNvPr>
            <p:cNvSpPr/>
            <p:nvPr/>
          </p:nvSpPr>
          <p:spPr>
            <a:xfrm>
              <a:off x="2921178" y="3856323"/>
              <a:ext cx="101520" cy="4788"/>
            </a:xfrm>
            <a:custGeom>
              <a:avLst/>
              <a:gdLst>
                <a:gd name="connsiteX0" fmla="*/ 101520 w 101520"/>
                <a:gd name="connsiteY0" fmla="*/ 0 h 4788"/>
                <a:gd name="connsiteX1" fmla="*/ 0 w 101520"/>
                <a:gd name="connsiteY1" fmla="*/ 4789 h 4788"/>
              </a:gdLst>
              <a:ahLst/>
              <a:cxnLst>
                <a:cxn ang="0">
                  <a:pos x="connsiteX0" y="connsiteY0"/>
                </a:cxn>
                <a:cxn ang="0">
                  <a:pos x="connsiteX1" y="connsiteY1"/>
                </a:cxn>
              </a:cxnLst>
              <a:rect l="l" t="t" r="r" b="b"/>
              <a:pathLst>
                <a:path w="101520" h="4788">
                  <a:moveTo>
                    <a:pt x="101520"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674" name="任意多边形: 形状 5295">
              <a:extLst>
                <a:ext uri="{FF2B5EF4-FFF2-40B4-BE49-F238E27FC236}">
                  <a16:creationId xmlns:a16="http://schemas.microsoft.com/office/drawing/2014/main" id="{FA802286-FB26-D929-0344-F5E42BD1FBB9}"/>
                </a:ext>
              </a:extLst>
            </p:cNvPr>
            <p:cNvSpPr/>
            <p:nvPr/>
          </p:nvSpPr>
          <p:spPr>
            <a:xfrm>
              <a:off x="2921178" y="3787366"/>
              <a:ext cx="87154" cy="73745"/>
            </a:xfrm>
            <a:custGeom>
              <a:avLst/>
              <a:gdLst>
                <a:gd name="connsiteX0" fmla="*/ 0 w 87154"/>
                <a:gd name="connsiteY0" fmla="*/ 73746 h 73745"/>
                <a:gd name="connsiteX1" fmla="*/ 87154 w 87154"/>
                <a:gd name="connsiteY1" fmla="*/ 0 h 73745"/>
              </a:gdLst>
              <a:ahLst/>
              <a:cxnLst>
                <a:cxn ang="0">
                  <a:pos x="connsiteX0" y="connsiteY0"/>
                </a:cxn>
                <a:cxn ang="0">
                  <a:pos x="connsiteX1" y="connsiteY1"/>
                </a:cxn>
              </a:cxnLst>
              <a:rect l="l" t="t" r="r" b="b"/>
              <a:pathLst>
                <a:path w="87154" h="73745">
                  <a:moveTo>
                    <a:pt x="0" y="73746"/>
                  </a:moveTo>
                  <a:lnTo>
                    <a:pt x="87154" y="0"/>
                  </a:lnTo>
                </a:path>
              </a:pathLst>
            </a:custGeom>
            <a:ln w="9573" cap="flat">
              <a:solidFill>
                <a:srgbClr val="C8C8C9"/>
              </a:solidFill>
              <a:prstDash val="solid"/>
              <a:miter/>
            </a:ln>
          </p:spPr>
          <p:txBody>
            <a:bodyPr rtlCol="0" anchor="ctr"/>
            <a:lstStyle/>
            <a:p>
              <a:endParaRPr lang="zh-CN" altLang="en-US" sz="4400"/>
            </a:p>
          </p:txBody>
        </p:sp>
        <p:sp>
          <p:nvSpPr>
            <p:cNvPr id="675" name="任意多边形: 形状 5296">
              <a:extLst>
                <a:ext uri="{FF2B5EF4-FFF2-40B4-BE49-F238E27FC236}">
                  <a16:creationId xmlns:a16="http://schemas.microsoft.com/office/drawing/2014/main" id="{11F47C7B-7A3C-7573-FCD8-E53C4F4F801F}"/>
                </a:ext>
              </a:extLst>
            </p:cNvPr>
            <p:cNvSpPr/>
            <p:nvPr/>
          </p:nvSpPr>
          <p:spPr>
            <a:xfrm>
              <a:off x="3008332" y="3787366"/>
              <a:ext cx="14366" cy="68957"/>
            </a:xfrm>
            <a:custGeom>
              <a:avLst/>
              <a:gdLst>
                <a:gd name="connsiteX0" fmla="*/ 0 w 14366"/>
                <a:gd name="connsiteY0" fmla="*/ 0 h 68957"/>
                <a:gd name="connsiteX1" fmla="*/ 14366 w 14366"/>
                <a:gd name="connsiteY1" fmla="*/ 68957 h 68957"/>
              </a:gdLst>
              <a:ahLst/>
              <a:cxnLst>
                <a:cxn ang="0">
                  <a:pos x="connsiteX0" y="connsiteY0"/>
                </a:cxn>
                <a:cxn ang="0">
                  <a:pos x="connsiteX1" y="connsiteY1"/>
                </a:cxn>
              </a:cxnLst>
              <a:rect l="l" t="t" r="r" b="b"/>
              <a:pathLst>
                <a:path w="14366" h="68957">
                  <a:moveTo>
                    <a:pt x="0" y="0"/>
                  </a:moveTo>
                  <a:lnTo>
                    <a:pt x="14366" y="68957"/>
                  </a:lnTo>
                </a:path>
              </a:pathLst>
            </a:custGeom>
            <a:ln w="9573" cap="flat">
              <a:solidFill>
                <a:srgbClr val="C8C8C9"/>
              </a:solidFill>
              <a:prstDash val="solid"/>
              <a:miter/>
            </a:ln>
          </p:spPr>
          <p:txBody>
            <a:bodyPr rtlCol="0" anchor="ctr"/>
            <a:lstStyle/>
            <a:p>
              <a:endParaRPr lang="zh-CN" altLang="en-US" sz="4400"/>
            </a:p>
          </p:txBody>
        </p:sp>
        <p:sp>
          <p:nvSpPr>
            <p:cNvPr id="676" name="任意多边形: 形状 5297">
              <a:extLst>
                <a:ext uri="{FF2B5EF4-FFF2-40B4-BE49-F238E27FC236}">
                  <a16:creationId xmlns:a16="http://schemas.microsoft.com/office/drawing/2014/main" id="{E766E7B1-2953-BA56-DA61-615F647B807A}"/>
                </a:ext>
              </a:extLst>
            </p:cNvPr>
            <p:cNvSpPr/>
            <p:nvPr/>
          </p:nvSpPr>
          <p:spPr>
            <a:xfrm>
              <a:off x="2921178" y="3856323"/>
              <a:ext cx="101520" cy="4788"/>
            </a:xfrm>
            <a:custGeom>
              <a:avLst/>
              <a:gdLst>
                <a:gd name="connsiteX0" fmla="*/ 0 w 101520"/>
                <a:gd name="connsiteY0" fmla="*/ 4789 h 4788"/>
                <a:gd name="connsiteX1" fmla="*/ 101520 w 101520"/>
                <a:gd name="connsiteY1" fmla="*/ 0 h 4788"/>
              </a:gdLst>
              <a:ahLst/>
              <a:cxnLst>
                <a:cxn ang="0">
                  <a:pos x="connsiteX0" y="connsiteY0"/>
                </a:cxn>
                <a:cxn ang="0">
                  <a:pos x="connsiteX1" y="connsiteY1"/>
                </a:cxn>
              </a:cxnLst>
              <a:rect l="l" t="t" r="r" b="b"/>
              <a:pathLst>
                <a:path w="101520" h="4788">
                  <a:moveTo>
                    <a:pt x="0" y="4789"/>
                  </a:moveTo>
                  <a:lnTo>
                    <a:pt x="101520" y="0"/>
                  </a:lnTo>
                </a:path>
              </a:pathLst>
            </a:custGeom>
            <a:ln w="9573" cap="flat">
              <a:solidFill>
                <a:srgbClr val="C8C8C9"/>
              </a:solidFill>
              <a:prstDash val="solid"/>
              <a:miter/>
            </a:ln>
          </p:spPr>
          <p:txBody>
            <a:bodyPr rtlCol="0" anchor="ctr"/>
            <a:lstStyle/>
            <a:p>
              <a:endParaRPr lang="zh-CN" altLang="en-US" sz="4400"/>
            </a:p>
          </p:txBody>
        </p:sp>
        <p:sp>
          <p:nvSpPr>
            <p:cNvPr id="677" name="任意多边形: 形状 5298">
              <a:extLst>
                <a:ext uri="{FF2B5EF4-FFF2-40B4-BE49-F238E27FC236}">
                  <a16:creationId xmlns:a16="http://schemas.microsoft.com/office/drawing/2014/main" id="{1EC357A7-C327-CB67-9D3D-AB89F7D67EF2}"/>
                </a:ext>
              </a:extLst>
            </p:cNvPr>
            <p:cNvSpPr/>
            <p:nvPr/>
          </p:nvSpPr>
          <p:spPr>
            <a:xfrm>
              <a:off x="3001628" y="3856323"/>
              <a:ext cx="21070" cy="22985"/>
            </a:xfrm>
            <a:custGeom>
              <a:avLst/>
              <a:gdLst>
                <a:gd name="connsiteX0" fmla="*/ 21070 w 21070"/>
                <a:gd name="connsiteY0" fmla="*/ 0 h 22985"/>
                <a:gd name="connsiteX1" fmla="*/ 0 w 21070"/>
                <a:gd name="connsiteY1" fmla="*/ 22986 h 22985"/>
              </a:gdLst>
              <a:ahLst/>
              <a:cxnLst>
                <a:cxn ang="0">
                  <a:pos x="connsiteX0" y="connsiteY0"/>
                </a:cxn>
                <a:cxn ang="0">
                  <a:pos x="connsiteX1" y="connsiteY1"/>
                </a:cxn>
              </a:cxnLst>
              <a:rect l="l" t="t" r="r" b="b"/>
              <a:pathLst>
                <a:path w="21070" h="22985">
                  <a:moveTo>
                    <a:pt x="21070"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678" name="任意多边形: 形状 5299">
              <a:extLst>
                <a:ext uri="{FF2B5EF4-FFF2-40B4-BE49-F238E27FC236}">
                  <a16:creationId xmlns:a16="http://schemas.microsoft.com/office/drawing/2014/main" id="{314BA032-9FEE-9955-5E88-D3463F01606A}"/>
                </a:ext>
              </a:extLst>
            </p:cNvPr>
            <p:cNvSpPr/>
            <p:nvPr/>
          </p:nvSpPr>
          <p:spPr>
            <a:xfrm>
              <a:off x="2921178" y="3861111"/>
              <a:ext cx="80449" cy="18197"/>
            </a:xfrm>
            <a:custGeom>
              <a:avLst/>
              <a:gdLst>
                <a:gd name="connsiteX0" fmla="*/ 80450 w 80449"/>
                <a:gd name="connsiteY0" fmla="*/ 18197 h 18197"/>
                <a:gd name="connsiteX1" fmla="*/ 0 w 80449"/>
                <a:gd name="connsiteY1" fmla="*/ 0 h 18197"/>
              </a:gdLst>
              <a:ahLst/>
              <a:cxnLst>
                <a:cxn ang="0">
                  <a:pos x="connsiteX0" y="connsiteY0"/>
                </a:cxn>
                <a:cxn ang="0">
                  <a:pos x="connsiteX1" y="connsiteY1"/>
                </a:cxn>
              </a:cxnLst>
              <a:rect l="l" t="t" r="r" b="b"/>
              <a:pathLst>
                <a:path w="80449" h="18197">
                  <a:moveTo>
                    <a:pt x="80450" y="18197"/>
                  </a:moveTo>
                  <a:lnTo>
                    <a:pt x="0" y="0"/>
                  </a:lnTo>
                </a:path>
              </a:pathLst>
            </a:custGeom>
            <a:ln w="9573" cap="flat">
              <a:solidFill>
                <a:srgbClr val="C8C8C9"/>
              </a:solidFill>
              <a:prstDash val="solid"/>
              <a:miter/>
            </a:ln>
          </p:spPr>
          <p:txBody>
            <a:bodyPr rtlCol="0" anchor="ctr"/>
            <a:lstStyle/>
            <a:p>
              <a:endParaRPr lang="zh-CN" altLang="en-US" sz="4400"/>
            </a:p>
          </p:txBody>
        </p:sp>
        <p:sp>
          <p:nvSpPr>
            <p:cNvPr id="679" name="任意多边形: 形状 5300">
              <a:extLst>
                <a:ext uri="{FF2B5EF4-FFF2-40B4-BE49-F238E27FC236}">
                  <a16:creationId xmlns:a16="http://schemas.microsoft.com/office/drawing/2014/main" id="{54D01C0D-2FB5-7487-E1AD-5C4D1968352A}"/>
                </a:ext>
              </a:extLst>
            </p:cNvPr>
            <p:cNvSpPr/>
            <p:nvPr/>
          </p:nvSpPr>
          <p:spPr>
            <a:xfrm>
              <a:off x="3098360" y="3807478"/>
              <a:ext cx="6704" cy="54591"/>
            </a:xfrm>
            <a:custGeom>
              <a:avLst/>
              <a:gdLst>
                <a:gd name="connsiteX0" fmla="*/ 6704 w 6704"/>
                <a:gd name="connsiteY0" fmla="*/ 0 h 54591"/>
                <a:gd name="connsiteX1" fmla="*/ 0 w 6704"/>
                <a:gd name="connsiteY1" fmla="*/ 54591 h 54591"/>
              </a:gdLst>
              <a:ahLst/>
              <a:cxnLst>
                <a:cxn ang="0">
                  <a:pos x="connsiteX0" y="connsiteY0"/>
                </a:cxn>
                <a:cxn ang="0">
                  <a:pos x="connsiteX1" y="connsiteY1"/>
                </a:cxn>
              </a:cxnLst>
              <a:rect l="l" t="t" r="r" b="b"/>
              <a:pathLst>
                <a:path w="6704" h="54591">
                  <a:moveTo>
                    <a:pt x="6704" y="0"/>
                  </a:moveTo>
                  <a:lnTo>
                    <a:pt x="0" y="54591"/>
                  </a:lnTo>
                </a:path>
              </a:pathLst>
            </a:custGeom>
            <a:ln w="9573" cap="flat">
              <a:solidFill>
                <a:srgbClr val="C8C8C9"/>
              </a:solidFill>
              <a:prstDash val="solid"/>
              <a:miter/>
            </a:ln>
          </p:spPr>
          <p:txBody>
            <a:bodyPr rtlCol="0" anchor="ctr"/>
            <a:lstStyle/>
            <a:p>
              <a:endParaRPr lang="zh-CN" altLang="en-US" sz="4400"/>
            </a:p>
          </p:txBody>
        </p:sp>
        <p:sp>
          <p:nvSpPr>
            <p:cNvPr id="680" name="任意多边形: 形状 5301">
              <a:extLst>
                <a:ext uri="{FF2B5EF4-FFF2-40B4-BE49-F238E27FC236}">
                  <a16:creationId xmlns:a16="http://schemas.microsoft.com/office/drawing/2014/main" id="{B6019A89-A76D-9BEC-14C7-6DA04F740CD6}"/>
                </a:ext>
              </a:extLst>
            </p:cNvPr>
            <p:cNvSpPr/>
            <p:nvPr/>
          </p:nvSpPr>
          <p:spPr>
            <a:xfrm>
              <a:off x="3075374" y="3820886"/>
              <a:ext cx="22985" cy="41182"/>
            </a:xfrm>
            <a:custGeom>
              <a:avLst/>
              <a:gdLst>
                <a:gd name="connsiteX0" fmla="*/ 22986 w 22985"/>
                <a:gd name="connsiteY0" fmla="*/ 41183 h 41182"/>
                <a:gd name="connsiteX1" fmla="*/ 0 w 22985"/>
                <a:gd name="connsiteY1" fmla="*/ 0 h 41182"/>
              </a:gdLst>
              <a:ahLst/>
              <a:cxnLst>
                <a:cxn ang="0">
                  <a:pos x="connsiteX0" y="connsiteY0"/>
                </a:cxn>
                <a:cxn ang="0">
                  <a:pos x="connsiteX1" y="connsiteY1"/>
                </a:cxn>
              </a:cxnLst>
              <a:rect l="l" t="t" r="r" b="b"/>
              <a:pathLst>
                <a:path w="22985" h="41182">
                  <a:moveTo>
                    <a:pt x="22986" y="41183"/>
                  </a:moveTo>
                  <a:lnTo>
                    <a:pt x="0" y="0"/>
                  </a:lnTo>
                </a:path>
              </a:pathLst>
            </a:custGeom>
            <a:ln w="9573" cap="flat">
              <a:solidFill>
                <a:srgbClr val="C8C8C9"/>
              </a:solidFill>
              <a:prstDash val="solid"/>
              <a:miter/>
            </a:ln>
          </p:spPr>
          <p:txBody>
            <a:bodyPr rtlCol="0" anchor="ctr"/>
            <a:lstStyle/>
            <a:p>
              <a:endParaRPr lang="zh-CN" altLang="en-US" sz="4400"/>
            </a:p>
          </p:txBody>
        </p:sp>
        <p:sp>
          <p:nvSpPr>
            <p:cNvPr id="681" name="任意多边形: 形状 5302">
              <a:extLst>
                <a:ext uri="{FF2B5EF4-FFF2-40B4-BE49-F238E27FC236}">
                  <a16:creationId xmlns:a16="http://schemas.microsoft.com/office/drawing/2014/main" id="{1FE655DF-2742-5DA1-3B77-011BA022F102}"/>
                </a:ext>
              </a:extLst>
            </p:cNvPr>
            <p:cNvSpPr/>
            <p:nvPr/>
          </p:nvSpPr>
          <p:spPr>
            <a:xfrm>
              <a:off x="3075374" y="3807478"/>
              <a:ext cx="29689" cy="13408"/>
            </a:xfrm>
            <a:custGeom>
              <a:avLst/>
              <a:gdLst>
                <a:gd name="connsiteX0" fmla="*/ 0 w 29689"/>
                <a:gd name="connsiteY0" fmla="*/ 13408 h 13408"/>
                <a:gd name="connsiteX1" fmla="*/ 29690 w 29689"/>
                <a:gd name="connsiteY1" fmla="*/ 0 h 13408"/>
              </a:gdLst>
              <a:ahLst/>
              <a:cxnLst>
                <a:cxn ang="0">
                  <a:pos x="connsiteX0" y="connsiteY0"/>
                </a:cxn>
                <a:cxn ang="0">
                  <a:pos x="connsiteX1" y="connsiteY1"/>
                </a:cxn>
              </a:cxnLst>
              <a:rect l="l" t="t" r="r" b="b"/>
              <a:pathLst>
                <a:path w="29689" h="13408">
                  <a:moveTo>
                    <a:pt x="0" y="13408"/>
                  </a:moveTo>
                  <a:lnTo>
                    <a:pt x="29690" y="0"/>
                  </a:lnTo>
                </a:path>
              </a:pathLst>
            </a:custGeom>
            <a:ln w="9573" cap="flat">
              <a:solidFill>
                <a:srgbClr val="C8C8C9"/>
              </a:solidFill>
              <a:prstDash val="solid"/>
              <a:miter/>
            </a:ln>
          </p:spPr>
          <p:txBody>
            <a:bodyPr rtlCol="0" anchor="ctr"/>
            <a:lstStyle/>
            <a:p>
              <a:endParaRPr lang="zh-CN" altLang="en-US" sz="4400"/>
            </a:p>
          </p:txBody>
        </p:sp>
        <p:sp>
          <p:nvSpPr>
            <p:cNvPr id="682" name="任意多边形: 形状 5303">
              <a:extLst>
                <a:ext uri="{FF2B5EF4-FFF2-40B4-BE49-F238E27FC236}">
                  <a16:creationId xmlns:a16="http://schemas.microsoft.com/office/drawing/2014/main" id="{FE779F32-D401-72AA-94A1-EC528CF39200}"/>
                </a:ext>
              </a:extLst>
            </p:cNvPr>
            <p:cNvSpPr/>
            <p:nvPr/>
          </p:nvSpPr>
          <p:spPr>
            <a:xfrm>
              <a:off x="3098360" y="3807478"/>
              <a:ext cx="6704" cy="54591"/>
            </a:xfrm>
            <a:custGeom>
              <a:avLst/>
              <a:gdLst>
                <a:gd name="connsiteX0" fmla="*/ 0 w 6704"/>
                <a:gd name="connsiteY0" fmla="*/ 54591 h 54591"/>
                <a:gd name="connsiteX1" fmla="*/ 6704 w 6704"/>
                <a:gd name="connsiteY1" fmla="*/ 0 h 54591"/>
              </a:gdLst>
              <a:ahLst/>
              <a:cxnLst>
                <a:cxn ang="0">
                  <a:pos x="connsiteX0" y="connsiteY0"/>
                </a:cxn>
                <a:cxn ang="0">
                  <a:pos x="connsiteX1" y="connsiteY1"/>
                </a:cxn>
              </a:cxnLst>
              <a:rect l="l" t="t" r="r" b="b"/>
              <a:pathLst>
                <a:path w="6704" h="54591">
                  <a:moveTo>
                    <a:pt x="0" y="54591"/>
                  </a:moveTo>
                  <a:lnTo>
                    <a:pt x="6704" y="0"/>
                  </a:lnTo>
                </a:path>
              </a:pathLst>
            </a:custGeom>
            <a:ln w="9573" cap="flat">
              <a:solidFill>
                <a:srgbClr val="C8C8C9"/>
              </a:solidFill>
              <a:prstDash val="solid"/>
              <a:miter/>
            </a:ln>
          </p:spPr>
          <p:txBody>
            <a:bodyPr rtlCol="0" anchor="ctr"/>
            <a:lstStyle/>
            <a:p>
              <a:endParaRPr lang="zh-CN" altLang="en-US" sz="4400"/>
            </a:p>
          </p:txBody>
        </p:sp>
        <p:sp>
          <p:nvSpPr>
            <p:cNvPr id="683" name="任意多边形: 形状 5304">
              <a:extLst>
                <a:ext uri="{FF2B5EF4-FFF2-40B4-BE49-F238E27FC236}">
                  <a16:creationId xmlns:a16="http://schemas.microsoft.com/office/drawing/2014/main" id="{246C2278-C256-B833-0E34-2F4AEC3E5BB7}"/>
                </a:ext>
              </a:extLst>
            </p:cNvPr>
            <p:cNvSpPr/>
            <p:nvPr/>
          </p:nvSpPr>
          <p:spPr>
            <a:xfrm>
              <a:off x="3105064" y="3798858"/>
              <a:ext cx="31605" cy="8619"/>
            </a:xfrm>
            <a:custGeom>
              <a:avLst/>
              <a:gdLst>
                <a:gd name="connsiteX0" fmla="*/ 0 w 31605"/>
                <a:gd name="connsiteY0" fmla="*/ 8620 h 8619"/>
                <a:gd name="connsiteX1" fmla="*/ 31605 w 31605"/>
                <a:gd name="connsiteY1" fmla="*/ 0 h 8619"/>
              </a:gdLst>
              <a:ahLst/>
              <a:cxnLst>
                <a:cxn ang="0">
                  <a:pos x="connsiteX0" y="connsiteY0"/>
                </a:cxn>
                <a:cxn ang="0">
                  <a:pos x="connsiteX1" y="connsiteY1"/>
                </a:cxn>
              </a:cxnLst>
              <a:rect l="l" t="t" r="r" b="b"/>
              <a:pathLst>
                <a:path w="31605" h="8619">
                  <a:moveTo>
                    <a:pt x="0" y="8620"/>
                  </a:moveTo>
                  <a:lnTo>
                    <a:pt x="31605" y="0"/>
                  </a:lnTo>
                </a:path>
              </a:pathLst>
            </a:custGeom>
            <a:ln w="9573" cap="flat">
              <a:solidFill>
                <a:srgbClr val="C8C8C9"/>
              </a:solidFill>
              <a:prstDash val="solid"/>
              <a:miter/>
            </a:ln>
          </p:spPr>
          <p:txBody>
            <a:bodyPr rtlCol="0" anchor="ctr"/>
            <a:lstStyle/>
            <a:p>
              <a:endParaRPr lang="zh-CN" altLang="en-US" sz="4400"/>
            </a:p>
          </p:txBody>
        </p:sp>
        <p:sp>
          <p:nvSpPr>
            <p:cNvPr id="684" name="任意多边形: 形状 5305">
              <a:extLst>
                <a:ext uri="{FF2B5EF4-FFF2-40B4-BE49-F238E27FC236}">
                  <a16:creationId xmlns:a16="http://schemas.microsoft.com/office/drawing/2014/main" id="{316E0BE2-E213-A5FF-41CD-6D8F65735624}"/>
                </a:ext>
              </a:extLst>
            </p:cNvPr>
            <p:cNvSpPr/>
            <p:nvPr/>
          </p:nvSpPr>
          <p:spPr>
            <a:xfrm>
              <a:off x="3098360" y="3798858"/>
              <a:ext cx="38309" cy="63210"/>
            </a:xfrm>
            <a:custGeom>
              <a:avLst/>
              <a:gdLst>
                <a:gd name="connsiteX0" fmla="*/ 38309 w 38309"/>
                <a:gd name="connsiteY0" fmla="*/ 0 h 63210"/>
                <a:gd name="connsiteX1" fmla="*/ 0 w 38309"/>
                <a:gd name="connsiteY1" fmla="*/ 63211 h 63210"/>
              </a:gdLst>
              <a:ahLst/>
              <a:cxnLst>
                <a:cxn ang="0">
                  <a:pos x="connsiteX0" y="connsiteY0"/>
                </a:cxn>
                <a:cxn ang="0">
                  <a:pos x="connsiteX1" y="connsiteY1"/>
                </a:cxn>
              </a:cxnLst>
              <a:rect l="l" t="t" r="r" b="b"/>
              <a:pathLst>
                <a:path w="38309" h="63210">
                  <a:moveTo>
                    <a:pt x="38309"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685" name="任意多边形: 形状 5306">
              <a:extLst>
                <a:ext uri="{FF2B5EF4-FFF2-40B4-BE49-F238E27FC236}">
                  <a16:creationId xmlns:a16="http://schemas.microsoft.com/office/drawing/2014/main" id="{20C3FD24-686C-4DDC-2313-8E30932E4907}"/>
                </a:ext>
              </a:extLst>
            </p:cNvPr>
            <p:cNvSpPr/>
            <p:nvPr/>
          </p:nvSpPr>
          <p:spPr>
            <a:xfrm>
              <a:off x="3008332" y="3787366"/>
              <a:ext cx="67041" cy="33520"/>
            </a:xfrm>
            <a:custGeom>
              <a:avLst/>
              <a:gdLst>
                <a:gd name="connsiteX0" fmla="*/ 67042 w 67041"/>
                <a:gd name="connsiteY0" fmla="*/ 33521 h 33520"/>
                <a:gd name="connsiteX1" fmla="*/ 0 w 67041"/>
                <a:gd name="connsiteY1" fmla="*/ 0 h 33520"/>
              </a:gdLst>
              <a:ahLst/>
              <a:cxnLst>
                <a:cxn ang="0">
                  <a:pos x="connsiteX0" y="connsiteY0"/>
                </a:cxn>
                <a:cxn ang="0">
                  <a:pos x="connsiteX1" y="connsiteY1"/>
                </a:cxn>
              </a:cxnLst>
              <a:rect l="l" t="t" r="r" b="b"/>
              <a:pathLst>
                <a:path w="67041" h="33520">
                  <a:moveTo>
                    <a:pt x="67042"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686" name="任意多边形: 形状 5307">
              <a:extLst>
                <a:ext uri="{FF2B5EF4-FFF2-40B4-BE49-F238E27FC236}">
                  <a16:creationId xmlns:a16="http://schemas.microsoft.com/office/drawing/2014/main" id="{2B3B2FFA-9D02-F191-3B29-94FDD1BFE5A8}"/>
                </a:ext>
              </a:extLst>
            </p:cNvPr>
            <p:cNvSpPr/>
            <p:nvPr/>
          </p:nvSpPr>
          <p:spPr>
            <a:xfrm>
              <a:off x="3008332" y="3787366"/>
              <a:ext cx="96731" cy="20112"/>
            </a:xfrm>
            <a:custGeom>
              <a:avLst/>
              <a:gdLst>
                <a:gd name="connsiteX0" fmla="*/ 0 w 96731"/>
                <a:gd name="connsiteY0" fmla="*/ 0 h 20112"/>
                <a:gd name="connsiteX1" fmla="*/ 96732 w 96731"/>
                <a:gd name="connsiteY1" fmla="*/ 20113 h 20112"/>
              </a:gdLst>
              <a:ahLst/>
              <a:cxnLst>
                <a:cxn ang="0">
                  <a:pos x="connsiteX0" y="connsiteY0"/>
                </a:cxn>
                <a:cxn ang="0">
                  <a:pos x="connsiteX1" y="connsiteY1"/>
                </a:cxn>
              </a:cxnLst>
              <a:rect l="l" t="t" r="r" b="b"/>
              <a:pathLst>
                <a:path w="96731" h="20112">
                  <a:moveTo>
                    <a:pt x="0" y="0"/>
                  </a:moveTo>
                  <a:lnTo>
                    <a:pt x="96732" y="20113"/>
                  </a:lnTo>
                </a:path>
              </a:pathLst>
            </a:custGeom>
            <a:ln w="9573" cap="flat">
              <a:solidFill>
                <a:srgbClr val="C8C8C9"/>
              </a:solidFill>
              <a:prstDash val="solid"/>
              <a:miter/>
            </a:ln>
          </p:spPr>
          <p:txBody>
            <a:bodyPr rtlCol="0" anchor="ctr"/>
            <a:lstStyle/>
            <a:p>
              <a:endParaRPr lang="zh-CN" altLang="en-US" sz="4400"/>
            </a:p>
          </p:txBody>
        </p:sp>
        <p:sp>
          <p:nvSpPr>
            <p:cNvPr id="687" name="任意多边形: 形状 5308">
              <a:extLst>
                <a:ext uri="{FF2B5EF4-FFF2-40B4-BE49-F238E27FC236}">
                  <a16:creationId xmlns:a16="http://schemas.microsoft.com/office/drawing/2014/main" id="{884844B3-763E-7690-C2F5-D284A015298D}"/>
                </a:ext>
              </a:extLst>
            </p:cNvPr>
            <p:cNvSpPr/>
            <p:nvPr/>
          </p:nvSpPr>
          <p:spPr>
            <a:xfrm>
              <a:off x="3075374" y="3807478"/>
              <a:ext cx="29689" cy="13408"/>
            </a:xfrm>
            <a:custGeom>
              <a:avLst/>
              <a:gdLst>
                <a:gd name="connsiteX0" fmla="*/ 29690 w 29689"/>
                <a:gd name="connsiteY0" fmla="*/ 0 h 13408"/>
                <a:gd name="connsiteX1" fmla="*/ 0 w 29689"/>
                <a:gd name="connsiteY1" fmla="*/ 13408 h 13408"/>
              </a:gdLst>
              <a:ahLst/>
              <a:cxnLst>
                <a:cxn ang="0">
                  <a:pos x="connsiteX0" y="connsiteY0"/>
                </a:cxn>
                <a:cxn ang="0">
                  <a:pos x="connsiteX1" y="connsiteY1"/>
                </a:cxn>
              </a:cxnLst>
              <a:rect l="l" t="t" r="r" b="b"/>
              <a:pathLst>
                <a:path w="29689" h="13408">
                  <a:moveTo>
                    <a:pt x="29690"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688" name="任意多边形: 形状 5309">
              <a:extLst>
                <a:ext uri="{FF2B5EF4-FFF2-40B4-BE49-F238E27FC236}">
                  <a16:creationId xmlns:a16="http://schemas.microsoft.com/office/drawing/2014/main" id="{E1E37F9D-2CEF-704F-FDB5-0DF36C6AC856}"/>
                </a:ext>
              </a:extLst>
            </p:cNvPr>
            <p:cNvSpPr/>
            <p:nvPr/>
          </p:nvSpPr>
          <p:spPr>
            <a:xfrm>
              <a:off x="3008332" y="3787366"/>
              <a:ext cx="67041" cy="33520"/>
            </a:xfrm>
            <a:custGeom>
              <a:avLst/>
              <a:gdLst>
                <a:gd name="connsiteX0" fmla="*/ 0 w 67041"/>
                <a:gd name="connsiteY0" fmla="*/ 0 h 33520"/>
                <a:gd name="connsiteX1" fmla="*/ 67042 w 67041"/>
                <a:gd name="connsiteY1" fmla="*/ 33521 h 33520"/>
              </a:gdLst>
              <a:ahLst/>
              <a:cxnLst>
                <a:cxn ang="0">
                  <a:pos x="connsiteX0" y="connsiteY0"/>
                </a:cxn>
                <a:cxn ang="0">
                  <a:pos x="connsiteX1" y="connsiteY1"/>
                </a:cxn>
              </a:cxnLst>
              <a:rect l="l" t="t" r="r" b="b"/>
              <a:pathLst>
                <a:path w="67041" h="33520">
                  <a:moveTo>
                    <a:pt x="0" y="0"/>
                  </a:moveTo>
                  <a:lnTo>
                    <a:pt x="67042" y="33521"/>
                  </a:lnTo>
                </a:path>
              </a:pathLst>
            </a:custGeom>
            <a:ln w="9573" cap="flat">
              <a:solidFill>
                <a:srgbClr val="C8C8C9"/>
              </a:solidFill>
              <a:prstDash val="solid"/>
              <a:miter/>
            </a:ln>
          </p:spPr>
          <p:txBody>
            <a:bodyPr rtlCol="0" anchor="ctr"/>
            <a:lstStyle/>
            <a:p>
              <a:endParaRPr lang="zh-CN" altLang="en-US" sz="4400"/>
            </a:p>
          </p:txBody>
        </p:sp>
        <p:sp>
          <p:nvSpPr>
            <p:cNvPr id="689" name="任意多边形: 形状 5310">
              <a:extLst>
                <a:ext uri="{FF2B5EF4-FFF2-40B4-BE49-F238E27FC236}">
                  <a16:creationId xmlns:a16="http://schemas.microsoft.com/office/drawing/2014/main" id="{DF015F30-8F54-9FD0-64A4-A4225040FFE9}"/>
                </a:ext>
              </a:extLst>
            </p:cNvPr>
            <p:cNvSpPr/>
            <p:nvPr/>
          </p:nvSpPr>
          <p:spPr>
            <a:xfrm>
              <a:off x="3047600" y="3820886"/>
              <a:ext cx="27774" cy="18197"/>
            </a:xfrm>
            <a:custGeom>
              <a:avLst/>
              <a:gdLst>
                <a:gd name="connsiteX0" fmla="*/ 27774 w 27774"/>
                <a:gd name="connsiteY0" fmla="*/ 0 h 18197"/>
                <a:gd name="connsiteX1" fmla="*/ 0 w 27774"/>
                <a:gd name="connsiteY1" fmla="*/ 18197 h 18197"/>
              </a:gdLst>
              <a:ahLst/>
              <a:cxnLst>
                <a:cxn ang="0">
                  <a:pos x="connsiteX0" y="connsiteY0"/>
                </a:cxn>
                <a:cxn ang="0">
                  <a:pos x="connsiteX1" y="connsiteY1"/>
                </a:cxn>
              </a:cxnLst>
              <a:rect l="l" t="t" r="r" b="b"/>
              <a:pathLst>
                <a:path w="27774" h="18197">
                  <a:moveTo>
                    <a:pt x="27774" y="0"/>
                  </a:moveTo>
                  <a:lnTo>
                    <a:pt x="0" y="18197"/>
                  </a:lnTo>
                </a:path>
              </a:pathLst>
            </a:custGeom>
            <a:ln w="9573" cap="flat">
              <a:solidFill>
                <a:srgbClr val="C8C8C9"/>
              </a:solidFill>
              <a:prstDash val="solid"/>
              <a:miter/>
            </a:ln>
          </p:spPr>
          <p:txBody>
            <a:bodyPr rtlCol="0" anchor="ctr"/>
            <a:lstStyle/>
            <a:p>
              <a:endParaRPr lang="zh-CN" altLang="en-US" sz="4400"/>
            </a:p>
          </p:txBody>
        </p:sp>
        <p:sp>
          <p:nvSpPr>
            <p:cNvPr id="690" name="任意多边形: 形状 5311">
              <a:extLst>
                <a:ext uri="{FF2B5EF4-FFF2-40B4-BE49-F238E27FC236}">
                  <a16:creationId xmlns:a16="http://schemas.microsoft.com/office/drawing/2014/main" id="{00134797-DAE6-3E61-5C48-F171047C0A9A}"/>
                </a:ext>
              </a:extLst>
            </p:cNvPr>
            <p:cNvSpPr/>
            <p:nvPr/>
          </p:nvSpPr>
          <p:spPr>
            <a:xfrm>
              <a:off x="3008332" y="3787366"/>
              <a:ext cx="39267" cy="51717"/>
            </a:xfrm>
            <a:custGeom>
              <a:avLst/>
              <a:gdLst>
                <a:gd name="connsiteX0" fmla="*/ 39267 w 39267"/>
                <a:gd name="connsiteY0" fmla="*/ 51718 h 51717"/>
                <a:gd name="connsiteX1" fmla="*/ 0 w 39267"/>
                <a:gd name="connsiteY1" fmla="*/ 0 h 51717"/>
              </a:gdLst>
              <a:ahLst/>
              <a:cxnLst>
                <a:cxn ang="0">
                  <a:pos x="connsiteX0" y="connsiteY0"/>
                </a:cxn>
                <a:cxn ang="0">
                  <a:pos x="connsiteX1" y="connsiteY1"/>
                </a:cxn>
              </a:cxnLst>
              <a:rect l="l" t="t" r="r" b="b"/>
              <a:pathLst>
                <a:path w="39267" h="51717">
                  <a:moveTo>
                    <a:pt x="39267" y="51718"/>
                  </a:moveTo>
                  <a:lnTo>
                    <a:pt x="0" y="0"/>
                  </a:lnTo>
                </a:path>
              </a:pathLst>
            </a:custGeom>
            <a:ln w="9573" cap="flat">
              <a:solidFill>
                <a:srgbClr val="C8C8C9"/>
              </a:solidFill>
              <a:prstDash val="solid"/>
              <a:miter/>
            </a:ln>
          </p:spPr>
          <p:txBody>
            <a:bodyPr rtlCol="0" anchor="ctr"/>
            <a:lstStyle/>
            <a:p>
              <a:endParaRPr lang="zh-CN" altLang="en-US" sz="4400"/>
            </a:p>
          </p:txBody>
        </p:sp>
        <p:sp>
          <p:nvSpPr>
            <p:cNvPr id="691" name="任意多边形: 形状 5312">
              <a:extLst>
                <a:ext uri="{FF2B5EF4-FFF2-40B4-BE49-F238E27FC236}">
                  <a16:creationId xmlns:a16="http://schemas.microsoft.com/office/drawing/2014/main" id="{DF4CEA76-E5A1-BEFF-9859-74C118D3F763}"/>
                </a:ext>
              </a:extLst>
            </p:cNvPr>
            <p:cNvSpPr/>
            <p:nvPr/>
          </p:nvSpPr>
          <p:spPr>
            <a:xfrm>
              <a:off x="3022698" y="3839083"/>
              <a:ext cx="24901" cy="17239"/>
            </a:xfrm>
            <a:custGeom>
              <a:avLst/>
              <a:gdLst>
                <a:gd name="connsiteX0" fmla="*/ 24901 w 24901"/>
                <a:gd name="connsiteY0" fmla="*/ 0 h 17239"/>
                <a:gd name="connsiteX1" fmla="*/ 0 w 24901"/>
                <a:gd name="connsiteY1" fmla="*/ 17239 h 17239"/>
              </a:gdLst>
              <a:ahLst/>
              <a:cxnLst>
                <a:cxn ang="0">
                  <a:pos x="connsiteX0" y="connsiteY0"/>
                </a:cxn>
                <a:cxn ang="0">
                  <a:pos x="connsiteX1" y="connsiteY1"/>
                </a:cxn>
              </a:cxnLst>
              <a:rect l="l" t="t" r="r" b="b"/>
              <a:pathLst>
                <a:path w="24901" h="17239">
                  <a:moveTo>
                    <a:pt x="24901" y="0"/>
                  </a:moveTo>
                  <a:lnTo>
                    <a:pt x="0" y="17239"/>
                  </a:lnTo>
                </a:path>
              </a:pathLst>
            </a:custGeom>
            <a:ln w="9573" cap="flat">
              <a:solidFill>
                <a:srgbClr val="C8C8C9"/>
              </a:solidFill>
              <a:prstDash val="solid"/>
              <a:miter/>
            </a:ln>
          </p:spPr>
          <p:txBody>
            <a:bodyPr rtlCol="0" anchor="ctr"/>
            <a:lstStyle/>
            <a:p>
              <a:endParaRPr lang="zh-CN" altLang="en-US" sz="4400"/>
            </a:p>
          </p:txBody>
        </p:sp>
        <p:sp>
          <p:nvSpPr>
            <p:cNvPr id="692" name="任意多边形: 形状 5313">
              <a:extLst>
                <a:ext uri="{FF2B5EF4-FFF2-40B4-BE49-F238E27FC236}">
                  <a16:creationId xmlns:a16="http://schemas.microsoft.com/office/drawing/2014/main" id="{82CC8242-C605-0C72-F783-DB852872AB35}"/>
                </a:ext>
              </a:extLst>
            </p:cNvPr>
            <p:cNvSpPr/>
            <p:nvPr/>
          </p:nvSpPr>
          <p:spPr>
            <a:xfrm>
              <a:off x="3008332" y="3787366"/>
              <a:ext cx="14366" cy="68957"/>
            </a:xfrm>
            <a:custGeom>
              <a:avLst/>
              <a:gdLst>
                <a:gd name="connsiteX0" fmla="*/ 14366 w 14366"/>
                <a:gd name="connsiteY0" fmla="*/ 68957 h 68957"/>
                <a:gd name="connsiteX1" fmla="*/ 0 w 14366"/>
                <a:gd name="connsiteY1" fmla="*/ 0 h 68957"/>
              </a:gdLst>
              <a:ahLst/>
              <a:cxnLst>
                <a:cxn ang="0">
                  <a:pos x="connsiteX0" y="connsiteY0"/>
                </a:cxn>
                <a:cxn ang="0">
                  <a:pos x="connsiteX1" y="connsiteY1"/>
                </a:cxn>
              </a:cxnLst>
              <a:rect l="l" t="t" r="r" b="b"/>
              <a:pathLst>
                <a:path w="14366" h="68957">
                  <a:moveTo>
                    <a:pt x="14366" y="68957"/>
                  </a:moveTo>
                  <a:lnTo>
                    <a:pt x="0" y="0"/>
                  </a:lnTo>
                </a:path>
              </a:pathLst>
            </a:custGeom>
            <a:ln w="9573" cap="flat">
              <a:solidFill>
                <a:srgbClr val="C8C8C9"/>
              </a:solidFill>
              <a:prstDash val="solid"/>
              <a:miter/>
            </a:ln>
          </p:spPr>
          <p:txBody>
            <a:bodyPr rtlCol="0" anchor="ctr"/>
            <a:lstStyle/>
            <a:p>
              <a:endParaRPr lang="zh-CN" altLang="en-US" sz="4400"/>
            </a:p>
          </p:txBody>
        </p:sp>
        <p:sp>
          <p:nvSpPr>
            <p:cNvPr id="693" name="任意多边形: 形状 5314">
              <a:extLst>
                <a:ext uri="{FF2B5EF4-FFF2-40B4-BE49-F238E27FC236}">
                  <a16:creationId xmlns:a16="http://schemas.microsoft.com/office/drawing/2014/main" id="{812B378D-11BB-BF7C-E551-24EB7ADEAA98}"/>
                </a:ext>
              </a:extLst>
            </p:cNvPr>
            <p:cNvSpPr/>
            <p:nvPr/>
          </p:nvSpPr>
          <p:spPr>
            <a:xfrm>
              <a:off x="3008332" y="3787366"/>
              <a:ext cx="39267" cy="51717"/>
            </a:xfrm>
            <a:custGeom>
              <a:avLst/>
              <a:gdLst>
                <a:gd name="connsiteX0" fmla="*/ 0 w 39267"/>
                <a:gd name="connsiteY0" fmla="*/ 0 h 51717"/>
                <a:gd name="connsiteX1" fmla="*/ 39267 w 39267"/>
                <a:gd name="connsiteY1" fmla="*/ 51718 h 51717"/>
              </a:gdLst>
              <a:ahLst/>
              <a:cxnLst>
                <a:cxn ang="0">
                  <a:pos x="connsiteX0" y="connsiteY0"/>
                </a:cxn>
                <a:cxn ang="0">
                  <a:pos x="connsiteX1" y="connsiteY1"/>
                </a:cxn>
              </a:cxnLst>
              <a:rect l="l" t="t" r="r" b="b"/>
              <a:pathLst>
                <a:path w="39267" h="51717">
                  <a:moveTo>
                    <a:pt x="0" y="0"/>
                  </a:moveTo>
                  <a:lnTo>
                    <a:pt x="39267" y="51718"/>
                  </a:lnTo>
                </a:path>
              </a:pathLst>
            </a:custGeom>
            <a:ln w="9573" cap="flat">
              <a:solidFill>
                <a:srgbClr val="C8C8C9"/>
              </a:solidFill>
              <a:prstDash val="solid"/>
              <a:miter/>
            </a:ln>
          </p:spPr>
          <p:txBody>
            <a:bodyPr rtlCol="0" anchor="ctr"/>
            <a:lstStyle/>
            <a:p>
              <a:endParaRPr lang="zh-CN" altLang="en-US" sz="4400"/>
            </a:p>
          </p:txBody>
        </p:sp>
        <p:sp>
          <p:nvSpPr>
            <p:cNvPr id="694" name="任意多边形: 形状 5315">
              <a:extLst>
                <a:ext uri="{FF2B5EF4-FFF2-40B4-BE49-F238E27FC236}">
                  <a16:creationId xmlns:a16="http://schemas.microsoft.com/office/drawing/2014/main" id="{E7A88A89-DD9D-B814-2C39-8059E7B7B672}"/>
                </a:ext>
              </a:extLst>
            </p:cNvPr>
            <p:cNvSpPr/>
            <p:nvPr/>
          </p:nvSpPr>
          <p:spPr>
            <a:xfrm>
              <a:off x="3008332" y="3718409"/>
              <a:ext cx="90985" cy="68957"/>
            </a:xfrm>
            <a:custGeom>
              <a:avLst/>
              <a:gdLst>
                <a:gd name="connsiteX0" fmla="*/ 0 w 90985"/>
                <a:gd name="connsiteY0" fmla="*/ 68957 h 68957"/>
                <a:gd name="connsiteX1" fmla="*/ 90985 w 90985"/>
                <a:gd name="connsiteY1" fmla="*/ 0 h 68957"/>
              </a:gdLst>
              <a:ahLst/>
              <a:cxnLst>
                <a:cxn ang="0">
                  <a:pos x="connsiteX0" y="connsiteY0"/>
                </a:cxn>
                <a:cxn ang="0">
                  <a:pos x="connsiteX1" y="connsiteY1"/>
                </a:cxn>
              </a:cxnLst>
              <a:rect l="l" t="t" r="r" b="b"/>
              <a:pathLst>
                <a:path w="90985" h="68957">
                  <a:moveTo>
                    <a:pt x="0" y="68957"/>
                  </a:moveTo>
                  <a:lnTo>
                    <a:pt x="90985" y="0"/>
                  </a:lnTo>
                </a:path>
              </a:pathLst>
            </a:custGeom>
            <a:ln w="9573" cap="flat">
              <a:solidFill>
                <a:srgbClr val="C8C8C9"/>
              </a:solidFill>
              <a:prstDash val="solid"/>
              <a:miter/>
            </a:ln>
          </p:spPr>
          <p:txBody>
            <a:bodyPr rtlCol="0" anchor="ctr"/>
            <a:lstStyle/>
            <a:p>
              <a:endParaRPr lang="zh-CN" altLang="en-US" sz="4400"/>
            </a:p>
          </p:txBody>
        </p:sp>
        <p:sp>
          <p:nvSpPr>
            <p:cNvPr id="695" name="任意多边形: 形状 5316">
              <a:extLst>
                <a:ext uri="{FF2B5EF4-FFF2-40B4-BE49-F238E27FC236}">
                  <a16:creationId xmlns:a16="http://schemas.microsoft.com/office/drawing/2014/main" id="{3A47282E-3238-0685-36F9-8288E74D0D68}"/>
                </a:ext>
              </a:extLst>
            </p:cNvPr>
            <p:cNvSpPr/>
            <p:nvPr/>
          </p:nvSpPr>
          <p:spPr>
            <a:xfrm>
              <a:off x="3099317" y="3718409"/>
              <a:ext cx="5746" cy="89069"/>
            </a:xfrm>
            <a:custGeom>
              <a:avLst/>
              <a:gdLst>
                <a:gd name="connsiteX0" fmla="*/ 0 w 5746"/>
                <a:gd name="connsiteY0" fmla="*/ 0 h 89069"/>
                <a:gd name="connsiteX1" fmla="*/ 5746 w 5746"/>
                <a:gd name="connsiteY1" fmla="*/ 89070 h 89069"/>
              </a:gdLst>
              <a:ahLst/>
              <a:cxnLst>
                <a:cxn ang="0">
                  <a:pos x="connsiteX0" y="connsiteY0"/>
                </a:cxn>
                <a:cxn ang="0">
                  <a:pos x="connsiteX1" y="connsiteY1"/>
                </a:cxn>
              </a:cxnLst>
              <a:rect l="l" t="t" r="r" b="b"/>
              <a:pathLst>
                <a:path w="5746" h="89069">
                  <a:moveTo>
                    <a:pt x="0" y="0"/>
                  </a:moveTo>
                  <a:lnTo>
                    <a:pt x="5746" y="89070"/>
                  </a:lnTo>
                </a:path>
              </a:pathLst>
            </a:custGeom>
            <a:ln w="9573" cap="flat">
              <a:solidFill>
                <a:srgbClr val="C8C8C9"/>
              </a:solidFill>
              <a:prstDash val="solid"/>
              <a:miter/>
            </a:ln>
          </p:spPr>
          <p:txBody>
            <a:bodyPr rtlCol="0" anchor="ctr"/>
            <a:lstStyle/>
            <a:p>
              <a:endParaRPr lang="zh-CN" altLang="en-US" sz="4400"/>
            </a:p>
          </p:txBody>
        </p:sp>
        <p:sp>
          <p:nvSpPr>
            <p:cNvPr id="696" name="任意多边形: 形状 5317">
              <a:extLst>
                <a:ext uri="{FF2B5EF4-FFF2-40B4-BE49-F238E27FC236}">
                  <a16:creationId xmlns:a16="http://schemas.microsoft.com/office/drawing/2014/main" id="{CAB5AE3B-C4B3-0C2E-93FD-372BD6AECB9B}"/>
                </a:ext>
              </a:extLst>
            </p:cNvPr>
            <p:cNvSpPr/>
            <p:nvPr/>
          </p:nvSpPr>
          <p:spPr>
            <a:xfrm>
              <a:off x="3008332" y="3787366"/>
              <a:ext cx="96731" cy="20112"/>
            </a:xfrm>
            <a:custGeom>
              <a:avLst/>
              <a:gdLst>
                <a:gd name="connsiteX0" fmla="*/ 96732 w 96731"/>
                <a:gd name="connsiteY0" fmla="*/ 20113 h 20112"/>
                <a:gd name="connsiteX1" fmla="*/ 0 w 96731"/>
                <a:gd name="connsiteY1" fmla="*/ 0 h 20112"/>
              </a:gdLst>
              <a:ahLst/>
              <a:cxnLst>
                <a:cxn ang="0">
                  <a:pos x="connsiteX0" y="connsiteY0"/>
                </a:cxn>
                <a:cxn ang="0">
                  <a:pos x="connsiteX1" y="connsiteY1"/>
                </a:cxn>
              </a:cxnLst>
              <a:rect l="l" t="t" r="r" b="b"/>
              <a:pathLst>
                <a:path w="96731" h="20112">
                  <a:moveTo>
                    <a:pt x="96732" y="20113"/>
                  </a:moveTo>
                  <a:lnTo>
                    <a:pt x="0" y="0"/>
                  </a:lnTo>
                </a:path>
              </a:pathLst>
            </a:custGeom>
            <a:ln w="9573" cap="flat">
              <a:solidFill>
                <a:srgbClr val="C8C8C9"/>
              </a:solidFill>
              <a:prstDash val="solid"/>
              <a:miter/>
            </a:ln>
          </p:spPr>
          <p:txBody>
            <a:bodyPr rtlCol="0" anchor="ctr"/>
            <a:lstStyle/>
            <a:p>
              <a:endParaRPr lang="zh-CN" altLang="en-US" sz="4400"/>
            </a:p>
          </p:txBody>
        </p:sp>
        <p:sp>
          <p:nvSpPr>
            <p:cNvPr id="697" name="任意多边形: 形状 5318">
              <a:extLst>
                <a:ext uri="{FF2B5EF4-FFF2-40B4-BE49-F238E27FC236}">
                  <a16:creationId xmlns:a16="http://schemas.microsoft.com/office/drawing/2014/main" id="{D26618EA-0F6A-31C5-CBF1-6A35A389EA83}"/>
                </a:ext>
              </a:extLst>
            </p:cNvPr>
            <p:cNvSpPr/>
            <p:nvPr/>
          </p:nvSpPr>
          <p:spPr>
            <a:xfrm>
              <a:off x="3008332" y="3718409"/>
              <a:ext cx="90985" cy="68957"/>
            </a:xfrm>
            <a:custGeom>
              <a:avLst/>
              <a:gdLst>
                <a:gd name="connsiteX0" fmla="*/ 90985 w 90985"/>
                <a:gd name="connsiteY0" fmla="*/ 0 h 68957"/>
                <a:gd name="connsiteX1" fmla="*/ 0 w 90985"/>
                <a:gd name="connsiteY1" fmla="*/ 68957 h 68957"/>
              </a:gdLst>
              <a:ahLst/>
              <a:cxnLst>
                <a:cxn ang="0">
                  <a:pos x="connsiteX0" y="connsiteY0"/>
                </a:cxn>
                <a:cxn ang="0">
                  <a:pos x="connsiteX1" y="connsiteY1"/>
                </a:cxn>
              </a:cxnLst>
              <a:rect l="l" t="t" r="r" b="b"/>
              <a:pathLst>
                <a:path w="90985" h="68957">
                  <a:moveTo>
                    <a:pt x="90985"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698" name="任意多边形: 形状 5319">
              <a:extLst>
                <a:ext uri="{FF2B5EF4-FFF2-40B4-BE49-F238E27FC236}">
                  <a16:creationId xmlns:a16="http://schemas.microsoft.com/office/drawing/2014/main" id="{24F7EED5-526C-EF06-33D2-726EB6757C87}"/>
                </a:ext>
              </a:extLst>
            </p:cNvPr>
            <p:cNvSpPr/>
            <p:nvPr/>
          </p:nvSpPr>
          <p:spPr>
            <a:xfrm>
              <a:off x="2996839" y="3716493"/>
              <a:ext cx="11492" cy="70872"/>
            </a:xfrm>
            <a:custGeom>
              <a:avLst/>
              <a:gdLst>
                <a:gd name="connsiteX0" fmla="*/ 11493 w 11492"/>
                <a:gd name="connsiteY0" fmla="*/ 70873 h 70872"/>
                <a:gd name="connsiteX1" fmla="*/ 0 w 11492"/>
                <a:gd name="connsiteY1" fmla="*/ 0 h 70872"/>
              </a:gdLst>
              <a:ahLst/>
              <a:cxnLst>
                <a:cxn ang="0">
                  <a:pos x="connsiteX0" y="connsiteY0"/>
                </a:cxn>
                <a:cxn ang="0">
                  <a:pos x="connsiteX1" y="connsiteY1"/>
                </a:cxn>
              </a:cxnLst>
              <a:rect l="l" t="t" r="r" b="b"/>
              <a:pathLst>
                <a:path w="11492" h="70872">
                  <a:moveTo>
                    <a:pt x="11493"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699" name="任意多边形: 形状 5320">
              <a:extLst>
                <a:ext uri="{FF2B5EF4-FFF2-40B4-BE49-F238E27FC236}">
                  <a16:creationId xmlns:a16="http://schemas.microsoft.com/office/drawing/2014/main" id="{F083B8AD-C3EC-C32B-AA05-CDA426AB1965}"/>
                </a:ext>
              </a:extLst>
            </p:cNvPr>
            <p:cNvSpPr/>
            <p:nvPr/>
          </p:nvSpPr>
          <p:spPr>
            <a:xfrm>
              <a:off x="2996839" y="3716493"/>
              <a:ext cx="102477" cy="1915"/>
            </a:xfrm>
            <a:custGeom>
              <a:avLst/>
              <a:gdLst>
                <a:gd name="connsiteX0" fmla="*/ 0 w 102477"/>
                <a:gd name="connsiteY0" fmla="*/ 0 h 1915"/>
                <a:gd name="connsiteX1" fmla="*/ 102478 w 102477"/>
                <a:gd name="connsiteY1" fmla="*/ 1916 h 1915"/>
              </a:gdLst>
              <a:ahLst/>
              <a:cxnLst>
                <a:cxn ang="0">
                  <a:pos x="connsiteX0" y="connsiteY0"/>
                </a:cxn>
                <a:cxn ang="0">
                  <a:pos x="connsiteX1" y="connsiteY1"/>
                </a:cxn>
              </a:cxnLst>
              <a:rect l="l" t="t" r="r" b="b"/>
              <a:pathLst>
                <a:path w="102477" h="1915">
                  <a:moveTo>
                    <a:pt x="0" y="0"/>
                  </a:moveTo>
                  <a:lnTo>
                    <a:pt x="102478" y="1916"/>
                  </a:lnTo>
                </a:path>
              </a:pathLst>
            </a:custGeom>
            <a:ln w="9573" cap="flat">
              <a:solidFill>
                <a:srgbClr val="C8C8C9"/>
              </a:solidFill>
              <a:prstDash val="solid"/>
              <a:miter/>
            </a:ln>
          </p:spPr>
          <p:txBody>
            <a:bodyPr rtlCol="0" anchor="ctr"/>
            <a:lstStyle/>
            <a:p>
              <a:endParaRPr lang="zh-CN" altLang="en-US" sz="4400"/>
            </a:p>
          </p:txBody>
        </p:sp>
        <p:sp>
          <p:nvSpPr>
            <p:cNvPr id="700" name="任意多边形: 形状 5321">
              <a:extLst>
                <a:ext uri="{FF2B5EF4-FFF2-40B4-BE49-F238E27FC236}">
                  <a16:creationId xmlns:a16="http://schemas.microsoft.com/office/drawing/2014/main" id="{3AAB0978-2B01-CD68-DA66-02102AFDB654}"/>
                </a:ext>
              </a:extLst>
            </p:cNvPr>
            <p:cNvSpPr/>
            <p:nvPr/>
          </p:nvSpPr>
          <p:spPr>
            <a:xfrm>
              <a:off x="3184556" y="3795985"/>
              <a:ext cx="19154" cy="69914"/>
            </a:xfrm>
            <a:custGeom>
              <a:avLst/>
              <a:gdLst>
                <a:gd name="connsiteX0" fmla="*/ 0 w 19154"/>
                <a:gd name="connsiteY0" fmla="*/ 69915 h 69914"/>
                <a:gd name="connsiteX1" fmla="*/ 19155 w 19154"/>
                <a:gd name="connsiteY1" fmla="*/ 0 h 69914"/>
              </a:gdLst>
              <a:ahLst/>
              <a:cxnLst>
                <a:cxn ang="0">
                  <a:pos x="connsiteX0" y="connsiteY0"/>
                </a:cxn>
                <a:cxn ang="0">
                  <a:pos x="connsiteX1" y="connsiteY1"/>
                </a:cxn>
              </a:cxnLst>
              <a:rect l="l" t="t" r="r" b="b"/>
              <a:pathLst>
                <a:path w="19154" h="69914">
                  <a:moveTo>
                    <a:pt x="0" y="69915"/>
                  </a:moveTo>
                  <a:lnTo>
                    <a:pt x="19155" y="0"/>
                  </a:lnTo>
                </a:path>
              </a:pathLst>
            </a:custGeom>
            <a:ln w="9573" cap="flat">
              <a:solidFill>
                <a:srgbClr val="C8C8C9"/>
              </a:solidFill>
              <a:prstDash val="solid"/>
              <a:miter/>
            </a:ln>
          </p:spPr>
          <p:txBody>
            <a:bodyPr rtlCol="0" anchor="ctr"/>
            <a:lstStyle/>
            <a:p>
              <a:endParaRPr lang="zh-CN" altLang="en-US" sz="4400"/>
            </a:p>
          </p:txBody>
        </p:sp>
        <p:sp>
          <p:nvSpPr>
            <p:cNvPr id="701" name="任意多边形: 形状 5322">
              <a:extLst>
                <a:ext uri="{FF2B5EF4-FFF2-40B4-BE49-F238E27FC236}">
                  <a16:creationId xmlns:a16="http://schemas.microsoft.com/office/drawing/2014/main" id="{43AA1FDC-AD2F-6CBF-6E25-868414A8B2F6}"/>
                </a:ext>
              </a:extLst>
            </p:cNvPr>
            <p:cNvSpPr/>
            <p:nvPr/>
          </p:nvSpPr>
          <p:spPr>
            <a:xfrm>
              <a:off x="3203711" y="3795985"/>
              <a:ext cx="34478" cy="2873"/>
            </a:xfrm>
            <a:custGeom>
              <a:avLst/>
              <a:gdLst>
                <a:gd name="connsiteX0" fmla="*/ 0 w 34478"/>
                <a:gd name="connsiteY0" fmla="*/ 0 h 2873"/>
                <a:gd name="connsiteX1" fmla="*/ 34479 w 34478"/>
                <a:gd name="connsiteY1" fmla="*/ 2873 h 2873"/>
              </a:gdLst>
              <a:ahLst/>
              <a:cxnLst>
                <a:cxn ang="0">
                  <a:pos x="connsiteX0" y="connsiteY0"/>
                </a:cxn>
                <a:cxn ang="0">
                  <a:pos x="connsiteX1" y="connsiteY1"/>
                </a:cxn>
              </a:cxnLst>
              <a:rect l="l" t="t" r="r" b="b"/>
              <a:pathLst>
                <a:path w="34478" h="2873">
                  <a:moveTo>
                    <a:pt x="0" y="0"/>
                  </a:moveTo>
                  <a:lnTo>
                    <a:pt x="34479" y="2873"/>
                  </a:lnTo>
                </a:path>
              </a:pathLst>
            </a:custGeom>
            <a:ln w="9573" cap="flat">
              <a:solidFill>
                <a:srgbClr val="C8C8C9"/>
              </a:solidFill>
              <a:prstDash val="solid"/>
              <a:miter/>
            </a:ln>
          </p:spPr>
          <p:txBody>
            <a:bodyPr rtlCol="0" anchor="ctr"/>
            <a:lstStyle/>
            <a:p>
              <a:endParaRPr lang="zh-CN" altLang="en-US" sz="4400"/>
            </a:p>
          </p:txBody>
        </p:sp>
        <p:sp>
          <p:nvSpPr>
            <p:cNvPr id="702" name="任意多边形: 形状 5323">
              <a:extLst>
                <a:ext uri="{FF2B5EF4-FFF2-40B4-BE49-F238E27FC236}">
                  <a16:creationId xmlns:a16="http://schemas.microsoft.com/office/drawing/2014/main" id="{13E60EAC-9C37-5549-8BF3-D774F39F8415}"/>
                </a:ext>
              </a:extLst>
            </p:cNvPr>
            <p:cNvSpPr/>
            <p:nvPr/>
          </p:nvSpPr>
          <p:spPr>
            <a:xfrm>
              <a:off x="3184556" y="3798858"/>
              <a:ext cx="53633" cy="67041"/>
            </a:xfrm>
            <a:custGeom>
              <a:avLst/>
              <a:gdLst>
                <a:gd name="connsiteX0" fmla="*/ 53633 w 53633"/>
                <a:gd name="connsiteY0" fmla="*/ 0 h 67041"/>
                <a:gd name="connsiteX1" fmla="*/ 0 w 53633"/>
                <a:gd name="connsiteY1" fmla="*/ 67042 h 67041"/>
              </a:gdLst>
              <a:ahLst/>
              <a:cxnLst>
                <a:cxn ang="0">
                  <a:pos x="connsiteX0" y="connsiteY0"/>
                </a:cxn>
                <a:cxn ang="0">
                  <a:pos x="connsiteX1" y="connsiteY1"/>
                </a:cxn>
              </a:cxnLst>
              <a:rect l="l" t="t" r="r" b="b"/>
              <a:pathLst>
                <a:path w="53633" h="67041">
                  <a:moveTo>
                    <a:pt x="53633"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703" name="任意多边形: 形状 5324">
              <a:extLst>
                <a:ext uri="{FF2B5EF4-FFF2-40B4-BE49-F238E27FC236}">
                  <a16:creationId xmlns:a16="http://schemas.microsoft.com/office/drawing/2014/main" id="{502466FC-5273-CC99-1B40-8452820CB34A}"/>
                </a:ext>
              </a:extLst>
            </p:cNvPr>
            <p:cNvSpPr/>
            <p:nvPr/>
          </p:nvSpPr>
          <p:spPr>
            <a:xfrm>
              <a:off x="3184556" y="3795985"/>
              <a:ext cx="19154" cy="69914"/>
            </a:xfrm>
            <a:custGeom>
              <a:avLst/>
              <a:gdLst>
                <a:gd name="connsiteX0" fmla="*/ 19155 w 19154"/>
                <a:gd name="connsiteY0" fmla="*/ 0 h 69914"/>
                <a:gd name="connsiteX1" fmla="*/ 0 w 19154"/>
                <a:gd name="connsiteY1" fmla="*/ 69915 h 69914"/>
              </a:gdLst>
              <a:ahLst/>
              <a:cxnLst>
                <a:cxn ang="0">
                  <a:pos x="connsiteX0" y="connsiteY0"/>
                </a:cxn>
                <a:cxn ang="0">
                  <a:pos x="connsiteX1" y="connsiteY1"/>
                </a:cxn>
              </a:cxnLst>
              <a:rect l="l" t="t" r="r" b="b"/>
              <a:pathLst>
                <a:path w="19154" h="69914">
                  <a:moveTo>
                    <a:pt x="19155"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704" name="任意多边形: 形状 5325">
              <a:extLst>
                <a:ext uri="{FF2B5EF4-FFF2-40B4-BE49-F238E27FC236}">
                  <a16:creationId xmlns:a16="http://schemas.microsoft.com/office/drawing/2014/main" id="{3F1AFEA8-1C93-808E-2ED0-F491878A193C}"/>
                </a:ext>
              </a:extLst>
            </p:cNvPr>
            <p:cNvSpPr/>
            <p:nvPr/>
          </p:nvSpPr>
          <p:spPr>
            <a:xfrm>
              <a:off x="3170190" y="3795985"/>
              <a:ext cx="14366" cy="69914"/>
            </a:xfrm>
            <a:custGeom>
              <a:avLst/>
              <a:gdLst>
                <a:gd name="connsiteX0" fmla="*/ 14366 w 14366"/>
                <a:gd name="connsiteY0" fmla="*/ 69915 h 69914"/>
                <a:gd name="connsiteX1" fmla="*/ 0 w 14366"/>
                <a:gd name="connsiteY1" fmla="*/ 0 h 69914"/>
              </a:gdLst>
              <a:ahLst/>
              <a:cxnLst>
                <a:cxn ang="0">
                  <a:pos x="connsiteX0" y="connsiteY0"/>
                </a:cxn>
                <a:cxn ang="0">
                  <a:pos x="connsiteX1" y="connsiteY1"/>
                </a:cxn>
              </a:cxnLst>
              <a:rect l="l" t="t" r="r" b="b"/>
              <a:pathLst>
                <a:path w="14366" h="69914">
                  <a:moveTo>
                    <a:pt x="14366"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705" name="任意多边形: 形状 5326">
              <a:extLst>
                <a:ext uri="{FF2B5EF4-FFF2-40B4-BE49-F238E27FC236}">
                  <a16:creationId xmlns:a16="http://schemas.microsoft.com/office/drawing/2014/main" id="{065F5CAB-1824-9B3B-0E4A-34243AF77432}"/>
                </a:ext>
              </a:extLst>
            </p:cNvPr>
            <p:cNvSpPr/>
            <p:nvPr/>
          </p:nvSpPr>
          <p:spPr>
            <a:xfrm>
              <a:off x="3170190" y="3795985"/>
              <a:ext cx="33520" cy="9577"/>
            </a:xfrm>
            <a:custGeom>
              <a:avLst/>
              <a:gdLst>
                <a:gd name="connsiteX0" fmla="*/ 0 w 33520"/>
                <a:gd name="connsiteY0" fmla="*/ 0 h 9577"/>
                <a:gd name="connsiteX1" fmla="*/ 33521 w 33520"/>
                <a:gd name="connsiteY1" fmla="*/ 0 h 9577"/>
              </a:gdLst>
              <a:ahLst/>
              <a:cxnLst>
                <a:cxn ang="0">
                  <a:pos x="connsiteX0" y="connsiteY0"/>
                </a:cxn>
                <a:cxn ang="0">
                  <a:pos x="connsiteX1" y="connsiteY1"/>
                </a:cxn>
              </a:cxnLst>
              <a:rect l="l" t="t" r="r" b="b"/>
              <a:pathLst>
                <a:path w="33520" h="9577">
                  <a:moveTo>
                    <a:pt x="0" y="0"/>
                  </a:moveTo>
                  <a:lnTo>
                    <a:pt x="33521" y="0"/>
                  </a:lnTo>
                </a:path>
              </a:pathLst>
            </a:custGeom>
            <a:ln w="9573" cap="flat">
              <a:solidFill>
                <a:srgbClr val="C8C8C9"/>
              </a:solidFill>
              <a:prstDash val="solid"/>
              <a:miter/>
            </a:ln>
          </p:spPr>
          <p:txBody>
            <a:bodyPr rtlCol="0" anchor="ctr"/>
            <a:lstStyle/>
            <a:p>
              <a:endParaRPr lang="zh-CN" altLang="en-US" sz="4400"/>
            </a:p>
          </p:txBody>
        </p:sp>
        <p:sp>
          <p:nvSpPr>
            <p:cNvPr id="706" name="任意多边形: 形状 5327">
              <a:extLst>
                <a:ext uri="{FF2B5EF4-FFF2-40B4-BE49-F238E27FC236}">
                  <a16:creationId xmlns:a16="http://schemas.microsoft.com/office/drawing/2014/main" id="{8A6DCB54-E98A-6EDF-EC0A-C88C16A6B0E6}"/>
                </a:ext>
              </a:extLst>
            </p:cNvPr>
            <p:cNvSpPr/>
            <p:nvPr/>
          </p:nvSpPr>
          <p:spPr>
            <a:xfrm>
              <a:off x="3099317" y="3710747"/>
              <a:ext cx="75661" cy="7661"/>
            </a:xfrm>
            <a:custGeom>
              <a:avLst/>
              <a:gdLst>
                <a:gd name="connsiteX0" fmla="*/ 0 w 75661"/>
                <a:gd name="connsiteY0" fmla="*/ 7662 h 7661"/>
                <a:gd name="connsiteX1" fmla="*/ 75661 w 75661"/>
                <a:gd name="connsiteY1" fmla="*/ 0 h 7661"/>
              </a:gdLst>
              <a:ahLst/>
              <a:cxnLst>
                <a:cxn ang="0">
                  <a:pos x="connsiteX0" y="connsiteY0"/>
                </a:cxn>
                <a:cxn ang="0">
                  <a:pos x="connsiteX1" y="connsiteY1"/>
                </a:cxn>
              </a:cxnLst>
              <a:rect l="l" t="t" r="r" b="b"/>
              <a:pathLst>
                <a:path w="75661" h="7661">
                  <a:moveTo>
                    <a:pt x="0" y="7662"/>
                  </a:moveTo>
                  <a:lnTo>
                    <a:pt x="75661" y="0"/>
                  </a:lnTo>
                </a:path>
              </a:pathLst>
            </a:custGeom>
            <a:ln w="9573" cap="flat">
              <a:solidFill>
                <a:srgbClr val="C8C8C9"/>
              </a:solidFill>
              <a:prstDash val="solid"/>
              <a:miter/>
            </a:ln>
          </p:spPr>
          <p:txBody>
            <a:bodyPr rtlCol="0" anchor="ctr"/>
            <a:lstStyle/>
            <a:p>
              <a:endParaRPr lang="zh-CN" altLang="en-US" sz="4400"/>
            </a:p>
          </p:txBody>
        </p:sp>
        <p:sp>
          <p:nvSpPr>
            <p:cNvPr id="707" name="任意多边形: 形状 5328">
              <a:extLst>
                <a:ext uri="{FF2B5EF4-FFF2-40B4-BE49-F238E27FC236}">
                  <a16:creationId xmlns:a16="http://schemas.microsoft.com/office/drawing/2014/main" id="{91EC2CF5-A602-4E9F-BEE0-136E3B48EE8E}"/>
                </a:ext>
              </a:extLst>
            </p:cNvPr>
            <p:cNvSpPr/>
            <p:nvPr/>
          </p:nvSpPr>
          <p:spPr>
            <a:xfrm>
              <a:off x="3136669" y="3710747"/>
              <a:ext cx="38309" cy="88111"/>
            </a:xfrm>
            <a:custGeom>
              <a:avLst/>
              <a:gdLst>
                <a:gd name="connsiteX0" fmla="*/ 38309 w 38309"/>
                <a:gd name="connsiteY0" fmla="*/ 0 h 88111"/>
                <a:gd name="connsiteX1" fmla="*/ 0 w 38309"/>
                <a:gd name="connsiteY1" fmla="*/ 88112 h 88111"/>
              </a:gdLst>
              <a:ahLst/>
              <a:cxnLst>
                <a:cxn ang="0">
                  <a:pos x="connsiteX0" y="connsiteY0"/>
                </a:cxn>
                <a:cxn ang="0">
                  <a:pos x="connsiteX1" y="connsiteY1"/>
                </a:cxn>
              </a:cxnLst>
              <a:rect l="l" t="t" r="r" b="b"/>
              <a:pathLst>
                <a:path w="38309" h="88111">
                  <a:moveTo>
                    <a:pt x="38309" y="0"/>
                  </a:moveTo>
                  <a:lnTo>
                    <a:pt x="0" y="88112"/>
                  </a:lnTo>
                </a:path>
              </a:pathLst>
            </a:custGeom>
            <a:ln w="9573" cap="flat">
              <a:solidFill>
                <a:srgbClr val="C8C8C9"/>
              </a:solidFill>
              <a:prstDash val="solid"/>
              <a:miter/>
            </a:ln>
          </p:spPr>
          <p:txBody>
            <a:bodyPr rtlCol="0" anchor="ctr"/>
            <a:lstStyle/>
            <a:p>
              <a:endParaRPr lang="zh-CN" altLang="en-US" sz="4400"/>
            </a:p>
          </p:txBody>
        </p:sp>
        <p:sp>
          <p:nvSpPr>
            <p:cNvPr id="708" name="任意多边形: 形状 5329">
              <a:extLst>
                <a:ext uri="{FF2B5EF4-FFF2-40B4-BE49-F238E27FC236}">
                  <a16:creationId xmlns:a16="http://schemas.microsoft.com/office/drawing/2014/main" id="{A3199EF6-47F7-F5E5-E560-820CF24FB592}"/>
                </a:ext>
              </a:extLst>
            </p:cNvPr>
            <p:cNvSpPr/>
            <p:nvPr/>
          </p:nvSpPr>
          <p:spPr>
            <a:xfrm>
              <a:off x="3099317" y="3718409"/>
              <a:ext cx="37351" cy="80449"/>
            </a:xfrm>
            <a:custGeom>
              <a:avLst/>
              <a:gdLst>
                <a:gd name="connsiteX0" fmla="*/ 37352 w 37351"/>
                <a:gd name="connsiteY0" fmla="*/ 80450 h 80449"/>
                <a:gd name="connsiteX1" fmla="*/ 0 w 37351"/>
                <a:gd name="connsiteY1" fmla="*/ 0 h 80449"/>
              </a:gdLst>
              <a:ahLst/>
              <a:cxnLst>
                <a:cxn ang="0">
                  <a:pos x="connsiteX0" y="connsiteY0"/>
                </a:cxn>
                <a:cxn ang="0">
                  <a:pos x="connsiteX1" y="connsiteY1"/>
                </a:cxn>
              </a:cxnLst>
              <a:rect l="l" t="t" r="r" b="b"/>
              <a:pathLst>
                <a:path w="37351" h="80449">
                  <a:moveTo>
                    <a:pt x="37352"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709" name="任意多边形: 形状 5330">
              <a:extLst>
                <a:ext uri="{FF2B5EF4-FFF2-40B4-BE49-F238E27FC236}">
                  <a16:creationId xmlns:a16="http://schemas.microsoft.com/office/drawing/2014/main" id="{15B1F458-08C9-F8F9-FF95-F52EF5B9FC0B}"/>
                </a:ext>
              </a:extLst>
            </p:cNvPr>
            <p:cNvSpPr/>
            <p:nvPr/>
          </p:nvSpPr>
          <p:spPr>
            <a:xfrm>
              <a:off x="3016952" y="3856323"/>
              <a:ext cx="5746" cy="77576"/>
            </a:xfrm>
            <a:custGeom>
              <a:avLst/>
              <a:gdLst>
                <a:gd name="connsiteX0" fmla="*/ 0 w 5746"/>
                <a:gd name="connsiteY0" fmla="*/ 77577 h 77576"/>
                <a:gd name="connsiteX1" fmla="*/ 5746 w 5746"/>
                <a:gd name="connsiteY1" fmla="*/ 0 h 77576"/>
              </a:gdLst>
              <a:ahLst/>
              <a:cxnLst>
                <a:cxn ang="0">
                  <a:pos x="connsiteX0" y="connsiteY0"/>
                </a:cxn>
                <a:cxn ang="0">
                  <a:pos x="connsiteX1" y="connsiteY1"/>
                </a:cxn>
              </a:cxnLst>
              <a:rect l="l" t="t" r="r" b="b"/>
              <a:pathLst>
                <a:path w="5746" h="77576">
                  <a:moveTo>
                    <a:pt x="0" y="77577"/>
                  </a:moveTo>
                  <a:lnTo>
                    <a:pt x="5746" y="0"/>
                  </a:lnTo>
                </a:path>
              </a:pathLst>
            </a:custGeom>
            <a:ln w="9573" cap="flat">
              <a:solidFill>
                <a:srgbClr val="C8C8C9"/>
              </a:solidFill>
              <a:prstDash val="solid"/>
              <a:miter/>
            </a:ln>
          </p:spPr>
          <p:txBody>
            <a:bodyPr rtlCol="0" anchor="ctr"/>
            <a:lstStyle/>
            <a:p>
              <a:endParaRPr lang="zh-CN" altLang="en-US" sz="4400"/>
            </a:p>
          </p:txBody>
        </p:sp>
        <p:sp>
          <p:nvSpPr>
            <p:cNvPr id="710" name="任意多边形: 形状 5331">
              <a:extLst>
                <a:ext uri="{FF2B5EF4-FFF2-40B4-BE49-F238E27FC236}">
                  <a16:creationId xmlns:a16="http://schemas.microsoft.com/office/drawing/2014/main" id="{AA803AFD-FDE9-5927-8854-21F46B7C62D5}"/>
                </a:ext>
              </a:extLst>
            </p:cNvPr>
            <p:cNvSpPr/>
            <p:nvPr/>
          </p:nvSpPr>
          <p:spPr>
            <a:xfrm>
              <a:off x="3022698" y="3856323"/>
              <a:ext cx="81407" cy="72788"/>
            </a:xfrm>
            <a:custGeom>
              <a:avLst/>
              <a:gdLst>
                <a:gd name="connsiteX0" fmla="*/ 0 w 81407"/>
                <a:gd name="connsiteY0" fmla="*/ 0 h 72788"/>
                <a:gd name="connsiteX1" fmla="*/ 81408 w 81407"/>
                <a:gd name="connsiteY1" fmla="*/ 72788 h 72788"/>
              </a:gdLst>
              <a:ahLst/>
              <a:cxnLst>
                <a:cxn ang="0">
                  <a:pos x="connsiteX0" y="connsiteY0"/>
                </a:cxn>
                <a:cxn ang="0">
                  <a:pos x="connsiteX1" y="connsiteY1"/>
                </a:cxn>
              </a:cxnLst>
              <a:rect l="l" t="t" r="r" b="b"/>
              <a:pathLst>
                <a:path w="81407" h="72788">
                  <a:moveTo>
                    <a:pt x="0" y="0"/>
                  </a:moveTo>
                  <a:lnTo>
                    <a:pt x="81408" y="72788"/>
                  </a:lnTo>
                </a:path>
              </a:pathLst>
            </a:custGeom>
            <a:ln w="9573" cap="flat">
              <a:solidFill>
                <a:srgbClr val="C8C8C9"/>
              </a:solidFill>
              <a:prstDash val="solid"/>
              <a:miter/>
            </a:ln>
          </p:spPr>
          <p:txBody>
            <a:bodyPr rtlCol="0" anchor="ctr"/>
            <a:lstStyle/>
            <a:p>
              <a:endParaRPr lang="zh-CN" altLang="en-US" sz="4400"/>
            </a:p>
          </p:txBody>
        </p:sp>
        <p:sp>
          <p:nvSpPr>
            <p:cNvPr id="711" name="任意多边形: 形状 5332">
              <a:extLst>
                <a:ext uri="{FF2B5EF4-FFF2-40B4-BE49-F238E27FC236}">
                  <a16:creationId xmlns:a16="http://schemas.microsoft.com/office/drawing/2014/main" id="{336D0FD2-C07C-3A2F-44C7-E763925979C1}"/>
                </a:ext>
              </a:extLst>
            </p:cNvPr>
            <p:cNvSpPr/>
            <p:nvPr/>
          </p:nvSpPr>
          <p:spPr>
            <a:xfrm>
              <a:off x="3016952" y="3929111"/>
              <a:ext cx="87154" cy="4788"/>
            </a:xfrm>
            <a:custGeom>
              <a:avLst/>
              <a:gdLst>
                <a:gd name="connsiteX0" fmla="*/ 87154 w 87154"/>
                <a:gd name="connsiteY0" fmla="*/ 0 h 4788"/>
                <a:gd name="connsiteX1" fmla="*/ 0 w 87154"/>
                <a:gd name="connsiteY1" fmla="*/ 4789 h 4788"/>
              </a:gdLst>
              <a:ahLst/>
              <a:cxnLst>
                <a:cxn ang="0">
                  <a:pos x="connsiteX0" y="connsiteY0"/>
                </a:cxn>
                <a:cxn ang="0">
                  <a:pos x="connsiteX1" y="connsiteY1"/>
                </a:cxn>
              </a:cxnLst>
              <a:rect l="l" t="t" r="r" b="b"/>
              <a:pathLst>
                <a:path w="87154" h="4788">
                  <a:moveTo>
                    <a:pt x="87154"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712" name="任意多边形: 形状 5333">
              <a:extLst>
                <a:ext uri="{FF2B5EF4-FFF2-40B4-BE49-F238E27FC236}">
                  <a16:creationId xmlns:a16="http://schemas.microsoft.com/office/drawing/2014/main" id="{F7CEDDE5-B4DA-5E7A-BBB8-2DFC9522D39C}"/>
                </a:ext>
              </a:extLst>
            </p:cNvPr>
            <p:cNvSpPr/>
            <p:nvPr/>
          </p:nvSpPr>
          <p:spPr>
            <a:xfrm>
              <a:off x="3136669" y="3730859"/>
              <a:ext cx="61295" cy="67999"/>
            </a:xfrm>
            <a:custGeom>
              <a:avLst/>
              <a:gdLst>
                <a:gd name="connsiteX0" fmla="*/ 61295 w 61295"/>
                <a:gd name="connsiteY0" fmla="*/ 0 h 67999"/>
                <a:gd name="connsiteX1" fmla="*/ 0 w 61295"/>
                <a:gd name="connsiteY1" fmla="*/ 67999 h 67999"/>
              </a:gdLst>
              <a:ahLst/>
              <a:cxnLst>
                <a:cxn ang="0">
                  <a:pos x="connsiteX0" y="connsiteY0"/>
                </a:cxn>
                <a:cxn ang="0">
                  <a:pos x="connsiteX1" y="connsiteY1"/>
                </a:cxn>
              </a:cxnLst>
              <a:rect l="l" t="t" r="r" b="b"/>
              <a:pathLst>
                <a:path w="61295" h="67999">
                  <a:moveTo>
                    <a:pt x="61295"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713" name="任意多边形: 形状 5334">
              <a:extLst>
                <a:ext uri="{FF2B5EF4-FFF2-40B4-BE49-F238E27FC236}">
                  <a16:creationId xmlns:a16="http://schemas.microsoft.com/office/drawing/2014/main" id="{0D11C70F-719F-EF08-1A37-30EB265F3991}"/>
                </a:ext>
              </a:extLst>
            </p:cNvPr>
            <p:cNvSpPr/>
            <p:nvPr/>
          </p:nvSpPr>
          <p:spPr>
            <a:xfrm>
              <a:off x="3136669" y="3710747"/>
              <a:ext cx="38309" cy="88111"/>
            </a:xfrm>
            <a:custGeom>
              <a:avLst/>
              <a:gdLst>
                <a:gd name="connsiteX0" fmla="*/ 0 w 38309"/>
                <a:gd name="connsiteY0" fmla="*/ 88112 h 88111"/>
                <a:gd name="connsiteX1" fmla="*/ 38309 w 38309"/>
                <a:gd name="connsiteY1" fmla="*/ 0 h 88111"/>
              </a:gdLst>
              <a:ahLst/>
              <a:cxnLst>
                <a:cxn ang="0">
                  <a:pos x="connsiteX0" y="connsiteY0"/>
                </a:cxn>
                <a:cxn ang="0">
                  <a:pos x="connsiteX1" y="connsiteY1"/>
                </a:cxn>
              </a:cxnLst>
              <a:rect l="l" t="t" r="r" b="b"/>
              <a:pathLst>
                <a:path w="38309" h="88111">
                  <a:moveTo>
                    <a:pt x="0" y="88112"/>
                  </a:moveTo>
                  <a:lnTo>
                    <a:pt x="38309" y="0"/>
                  </a:lnTo>
                </a:path>
              </a:pathLst>
            </a:custGeom>
            <a:ln w="9573" cap="flat">
              <a:solidFill>
                <a:srgbClr val="C8C8C9"/>
              </a:solidFill>
              <a:prstDash val="solid"/>
              <a:miter/>
            </a:ln>
          </p:spPr>
          <p:txBody>
            <a:bodyPr rtlCol="0" anchor="ctr"/>
            <a:lstStyle/>
            <a:p>
              <a:endParaRPr lang="zh-CN" altLang="en-US" sz="4400"/>
            </a:p>
          </p:txBody>
        </p:sp>
        <p:sp>
          <p:nvSpPr>
            <p:cNvPr id="714" name="任意多边形: 形状 5335">
              <a:extLst>
                <a:ext uri="{FF2B5EF4-FFF2-40B4-BE49-F238E27FC236}">
                  <a16:creationId xmlns:a16="http://schemas.microsoft.com/office/drawing/2014/main" id="{35A047BF-BD78-C717-7E79-1ED5DF6FCC43}"/>
                </a:ext>
              </a:extLst>
            </p:cNvPr>
            <p:cNvSpPr/>
            <p:nvPr/>
          </p:nvSpPr>
          <p:spPr>
            <a:xfrm>
              <a:off x="3174979" y="3710747"/>
              <a:ext cx="22985" cy="20112"/>
            </a:xfrm>
            <a:custGeom>
              <a:avLst/>
              <a:gdLst>
                <a:gd name="connsiteX0" fmla="*/ 0 w 22985"/>
                <a:gd name="connsiteY0" fmla="*/ 0 h 20112"/>
                <a:gd name="connsiteX1" fmla="*/ 22986 w 22985"/>
                <a:gd name="connsiteY1" fmla="*/ 20113 h 20112"/>
              </a:gdLst>
              <a:ahLst/>
              <a:cxnLst>
                <a:cxn ang="0">
                  <a:pos x="connsiteX0" y="connsiteY0"/>
                </a:cxn>
                <a:cxn ang="0">
                  <a:pos x="connsiteX1" y="connsiteY1"/>
                </a:cxn>
              </a:cxnLst>
              <a:rect l="l" t="t" r="r" b="b"/>
              <a:pathLst>
                <a:path w="22985" h="20112">
                  <a:moveTo>
                    <a:pt x="0" y="0"/>
                  </a:moveTo>
                  <a:lnTo>
                    <a:pt x="22986" y="20113"/>
                  </a:lnTo>
                </a:path>
              </a:pathLst>
            </a:custGeom>
            <a:ln w="9573" cap="flat">
              <a:solidFill>
                <a:srgbClr val="C8C8C9"/>
              </a:solidFill>
              <a:prstDash val="solid"/>
              <a:miter/>
            </a:ln>
          </p:spPr>
          <p:txBody>
            <a:bodyPr rtlCol="0" anchor="ctr"/>
            <a:lstStyle/>
            <a:p>
              <a:endParaRPr lang="zh-CN" altLang="en-US" sz="4400"/>
            </a:p>
          </p:txBody>
        </p:sp>
        <p:sp>
          <p:nvSpPr>
            <p:cNvPr id="715" name="任意多边形: 形状 5336">
              <a:extLst>
                <a:ext uri="{FF2B5EF4-FFF2-40B4-BE49-F238E27FC236}">
                  <a16:creationId xmlns:a16="http://schemas.microsoft.com/office/drawing/2014/main" id="{8402ED60-F6B3-7BC1-37A5-F12A38601951}"/>
                </a:ext>
              </a:extLst>
            </p:cNvPr>
            <p:cNvSpPr/>
            <p:nvPr/>
          </p:nvSpPr>
          <p:spPr>
            <a:xfrm>
              <a:off x="3136669" y="3730859"/>
              <a:ext cx="61295" cy="67999"/>
            </a:xfrm>
            <a:custGeom>
              <a:avLst/>
              <a:gdLst>
                <a:gd name="connsiteX0" fmla="*/ 0 w 61295"/>
                <a:gd name="connsiteY0" fmla="*/ 67999 h 67999"/>
                <a:gd name="connsiteX1" fmla="*/ 61295 w 61295"/>
                <a:gd name="connsiteY1" fmla="*/ 0 h 67999"/>
              </a:gdLst>
              <a:ahLst/>
              <a:cxnLst>
                <a:cxn ang="0">
                  <a:pos x="connsiteX0" y="connsiteY0"/>
                </a:cxn>
                <a:cxn ang="0">
                  <a:pos x="connsiteX1" y="connsiteY1"/>
                </a:cxn>
              </a:cxnLst>
              <a:rect l="l" t="t" r="r" b="b"/>
              <a:pathLst>
                <a:path w="61295" h="67999">
                  <a:moveTo>
                    <a:pt x="0" y="67999"/>
                  </a:moveTo>
                  <a:lnTo>
                    <a:pt x="61295" y="0"/>
                  </a:lnTo>
                </a:path>
              </a:pathLst>
            </a:custGeom>
            <a:ln w="9573" cap="flat">
              <a:solidFill>
                <a:srgbClr val="C8C8C9"/>
              </a:solidFill>
              <a:prstDash val="solid"/>
              <a:miter/>
            </a:ln>
          </p:spPr>
          <p:txBody>
            <a:bodyPr rtlCol="0" anchor="ctr"/>
            <a:lstStyle/>
            <a:p>
              <a:endParaRPr lang="zh-CN" altLang="en-US" sz="4400"/>
            </a:p>
          </p:txBody>
        </p:sp>
        <p:sp>
          <p:nvSpPr>
            <p:cNvPr id="716" name="任意多边形: 形状 5337">
              <a:extLst>
                <a:ext uri="{FF2B5EF4-FFF2-40B4-BE49-F238E27FC236}">
                  <a16:creationId xmlns:a16="http://schemas.microsoft.com/office/drawing/2014/main" id="{94509750-DBA2-A561-374A-7EC14CBCE405}"/>
                </a:ext>
              </a:extLst>
            </p:cNvPr>
            <p:cNvSpPr/>
            <p:nvPr/>
          </p:nvSpPr>
          <p:spPr>
            <a:xfrm>
              <a:off x="3170190" y="3730859"/>
              <a:ext cx="27774" cy="65126"/>
            </a:xfrm>
            <a:custGeom>
              <a:avLst/>
              <a:gdLst>
                <a:gd name="connsiteX0" fmla="*/ 27774 w 27774"/>
                <a:gd name="connsiteY0" fmla="*/ 0 h 65126"/>
                <a:gd name="connsiteX1" fmla="*/ 0 w 27774"/>
                <a:gd name="connsiteY1" fmla="*/ 65126 h 65126"/>
              </a:gdLst>
              <a:ahLst/>
              <a:cxnLst>
                <a:cxn ang="0">
                  <a:pos x="connsiteX0" y="connsiteY0"/>
                </a:cxn>
                <a:cxn ang="0">
                  <a:pos x="connsiteX1" y="connsiteY1"/>
                </a:cxn>
              </a:cxnLst>
              <a:rect l="l" t="t" r="r" b="b"/>
              <a:pathLst>
                <a:path w="27774" h="65126">
                  <a:moveTo>
                    <a:pt x="27774"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717" name="任意多边形: 形状 5338">
              <a:extLst>
                <a:ext uri="{FF2B5EF4-FFF2-40B4-BE49-F238E27FC236}">
                  <a16:creationId xmlns:a16="http://schemas.microsoft.com/office/drawing/2014/main" id="{6F6B531E-5D9F-B1A0-5788-984D169F90BC}"/>
                </a:ext>
              </a:extLst>
            </p:cNvPr>
            <p:cNvSpPr/>
            <p:nvPr/>
          </p:nvSpPr>
          <p:spPr>
            <a:xfrm>
              <a:off x="3136669" y="3795985"/>
              <a:ext cx="33520" cy="2873"/>
            </a:xfrm>
            <a:custGeom>
              <a:avLst/>
              <a:gdLst>
                <a:gd name="connsiteX0" fmla="*/ 33521 w 33520"/>
                <a:gd name="connsiteY0" fmla="*/ 0 h 2873"/>
                <a:gd name="connsiteX1" fmla="*/ 0 w 33520"/>
                <a:gd name="connsiteY1" fmla="*/ 2873 h 2873"/>
              </a:gdLst>
              <a:ahLst/>
              <a:cxnLst>
                <a:cxn ang="0">
                  <a:pos x="connsiteX0" y="connsiteY0"/>
                </a:cxn>
                <a:cxn ang="0">
                  <a:pos x="connsiteX1" y="connsiteY1"/>
                </a:cxn>
              </a:cxnLst>
              <a:rect l="l" t="t" r="r" b="b"/>
              <a:pathLst>
                <a:path w="33520" h="2873">
                  <a:moveTo>
                    <a:pt x="33521"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718" name="任意多边形: 形状 5339">
              <a:extLst>
                <a:ext uri="{FF2B5EF4-FFF2-40B4-BE49-F238E27FC236}">
                  <a16:creationId xmlns:a16="http://schemas.microsoft.com/office/drawing/2014/main" id="{C3A66DCB-AEE9-DEF6-3C6E-EC1DF9F01BC4}"/>
                </a:ext>
              </a:extLst>
            </p:cNvPr>
            <p:cNvSpPr/>
            <p:nvPr/>
          </p:nvSpPr>
          <p:spPr>
            <a:xfrm>
              <a:off x="3170190" y="3750972"/>
              <a:ext cx="50760" cy="45013"/>
            </a:xfrm>
            <a:custGeom>
              <a:avLst/>
              <a:gdLst>
                <a:gd name="connsiteX0" fmla="*/ 0 w 50760"/>
                <a:gd name="connsiteY0" fmla="*/ 45014 h 45013"/>
                <a:gd name="connsiteX1" fmla="*/ 50760 w 50760"/>
                <a:gd name="connsiteY1" fmla="*/ 0 h 45013"/>
              </a:gdLst>
              <a:ahLst/>
              <a:cxnLst>
                <a:cxn ang="0">
                  <a:pos x="connsiteX0" y="connsiteY0"/>
                </a:cxn>
                <a:cxn ang="0">
                  <a:pos x="connsiteX1" y="connsiteY1"/>
                </a:cxn>
              </a:cxnLst>
              <a:rect l="l" t="t" r="r" b="b"/>
              <a:pathLst>
                <a:path w="50760" h="45013">
                  <a:moveTo>
                    <a:pt x="0" y="45014"/>
                  </a:moveTo>
                  <a:lnTo>
                    <a:pt x="50760" y="0"/>
                  </a:lnTo>
                </a:path>
              </a:pathLst>
            </a:custGeom>
            <a:ln w="9573" cap="flat">
              <a:solidFill>
                <a:srgbClr val="C8C8C9"/>
              </a:solidFill>
              <a:prstDash val="solid"/>
              <a:miter/>
            </a:ln>
          </p:spPr>
          <p:txBody>
            <a:bodyPr rtlCol="0" anchor="ctr"/>
            <a:lstStyle/>
            <a:p>
              <a:endParaRPr lang="zh-CN" altLang="en-US" sz="4400"/>
            </a:p>
          </p:txBody>
        </p:sp>
        <p:sp>
          <p:nvSpPr>
            <p:cNvPr id="719" name="任意多边形: 形状 5340">
              <a:extLst>
                <a:ext uri="{FF2B5EF4-FFF2-40B4-BE49-F238E27FC236}">
                  <a16:creationId xmlns:a16="http://schemas.microsoft.com/office/drawing/2014/main" id="{79A5A754-C150-FD46-F42E-F6A3D8897F3C}"/>
                </a:ext>
              </a:extLst>
            </p:cNvPr>
            <p:cNvSpPr/>
            <p:nvPr/>
          </p:nvSpPr>
          <p:spPr>
            <a:xfrm>
              <a:off x="3203711" y="3750972"/>
              <a:ext cx="17239" cy="45013"/>
            </a:xfrm>
            <a:custGeom>
              <a:avLst/>
              <a:gdLst>
                <a:gd name="connsiteX0" fmla="*/ 17239 w 17239"/>
                <a:gd name="connsiteY0" fmla="*/ 0 h 45013"/>
                <a:gd name="connsiteX1" fmla="*/ 0 w 17239"/>
                <a:gd name="connsiteY1" fmla="*/ 45014 h 45013"/>
              </a:gdLst>
              <a:ahLst/>
              <a:cxnLst>
                <a:cxn ang="0">
                  <a:pos x="connsiteX0" y="connsiteY0"/>
                </a:cxn>
                <a:cxn ang="0">
                  <a:pos x="connsiteX1" y="connsiteY1"/>
                </a:cxn>
              </a:cxnLst>
              <a:rect l="l" t="t" r="r" b="b"/>
              <a:pathLst>
                <a:path w="17239" h="45013">
                  <a:moveTo>
                    <a:pt x="17239" y="0"/>
                  </a:moveTo>
                  <a:lnTo>
                    <a:pt x="0" y="45014"/>
                  </a:lnTo>
                </a:path>
              </a:pathLst>
            </a:custGeom>
            <a:ln w="9573" cap="flat">
              <a:solidFill>
                <a:srgbClr val="C8C8C9"/>
              </a:solidFill>
              <a:prstDash val="solid"/>
              <a:miter/>
            </a:ln>
          </p:spPr>
          <p:txBody>
            <a:bodyPr rtlCol="0" anchor="ctr"/>
            <a:lstStyle/>
            <a:p>
              <a:endParaRPr lang="zh-CN" altLang="en-US" sz="4400"/>
            </a:p>
          </p:txBody>
        </p:sp>
        <p:sp>
          <p:nvSpPr>
            <p:cNvPr id="720" name="任意多边形: 形状 5341">
              <a:extLst>
                <a:ext uri="{FF2B5EF4-FFF2-40B4-BE49-F238E27FC236}">
                  <a16:creationId xmlns:a16="http://schemas.microsoft.com/office/drawing/2014/main" id="{880C88B4-2C14-7867-A4D9-1C138EE9E4E5}"/>
                </a:ext>
              </a:extLst>
            </p:cNvPr>
            <p:cNvSpPr/>
            <p:nvPr/>
          </p:nvSpPr>
          <p:spPr>
            <a:xfrm>
              <a:off x="3170190" y="3795985"/>
              <a:ext cx="33520" cy="9577"/>
            </a:xfrm>
            <a:custGeom>
              <a:avLst/>
              <a:gdLst>
                <a:gd name="connsiteX0" fmla="*/ 33521 w 33520"/>
                <a:gd name="connsiteY0" fmla="*/ 0 h 9577"/>
                <a:gd name="connsiteX1" fmla="*/ 0 w 33520"/>
                <a:gd name="connsiteY1" fmla="*/ 0 h 9577"/>
              </a:gdLst>
              <a:ahLst/>
              <a:cxnLst>
                <a:cxn ang="0">
                  <a:pos x="connsiteX0" y="connsiteY0"/>
                </a:cxn>
                <a:cxn ang="0">
                  <a:pos x="connsiteX1" y="connsiteY1"/>
                </a:cxn>
              </a:cxnLst>
              <a:rect l="l" t="t" r="r" b="b"/>
              <a:pathLst>
                <a:path w="33520" h="9577">
                  <a:moveTo>
                    <a:pt x="33521" y="0"/>
                  </a:moveTo>
                  <a:lnTo>
                    <a:pt x="0" y="0"/>
                  </a:lnTo>
                </a:path>
              </a:pathLst>
            </a:custGeom>
            <a:ln w="9573" cap="flat">
              <a:solidFill>
                <a:srgbClr val="C8C8C9"/>
              </a:solidFill>
              <a:prstDash val="solid"/>
              <a:miter/>
            </a:ln>
          </p:spPr>
          <p:txBody>
            <a:bodyPr rtlCol="0" anchor="ctr"/>
            <a:lstStyle/>
            <a:p>
              <a:endParaRPr lang="zh-CN" altLang="en-US" sz="4400"/>
            </a:p>
          </p:txBody>
        </p:sp>
        <p:sp>
          <p:nvSpPr>
            <p:cNvPr id="721" name="任意多边形: 形状 5342">
              <a:extLst>
                <a:ext uri="{FF2B5EF4-FFF2-40B4-BE49-F238E27FC236}">
                  <a16:creationId xmlns:a16="http://schemas.microsoft.com/office/drawing/2014/main" id="{246844F5-BAA0-6AC6-FBB4-345ED383E395}"/>
                </a:ext>
              </a:extLst>
            </p:cNvPr>
            <p:cNvSpPr/>
            <p:nvPr/>
          </p:nvSpPr>
          <p:spPr>
            <a:xfrm>
              <a:off x="3170190" y="3750972"/>
              <a:ext cx="50760" cy="45013"/>
            </a:xfrm>
            <a:custGeom>
              <a:avLst/>
              <a:gdLst>
                <a:gd name="connsiteX0" fmla="*/ 50760 w 50760"/>
                <a:gd name="connsiteY0" fmla="*/ 0 h 45013"/>
                <a:gd name="connsiteX1" fmla="*/ 0 w 50760"/>
                <a:gd name="connsiteY1" fmla="*/ 45014 h 45013"/>
              </a:gdLst>
              <a:ahLst/>
              <a:cxnLst>
                <a:cxn ang="0">
                  <a:pos x="connsiteX0" y="connsiteY0"/>
                </a:cxn>
                <a:cxn ang="0">
                  <a:pos x="connsiteX1" y="connsiteY1"/>
                </a:cxn>
              </a:cxnLst>
              <a:rect l="l" t="t" r="r" b="b"/>
              <a:pathLst>
                <a:path w="50760" h="45013">
                  <a:moveTo>
                    <a:pt x="50760" y="0"/>
                  </a:moveTo>
                  <a:lnTo>
                    <a:pt x="0" y="45014"/>
                  </a:lnTo>
                </a:path>
              </a:pathLst>
            </a:custGeom>
            <a:ln w="9573" cap="flat">
              <a:solidFill>
                <a:srgbClr val="C8C8C9"/>
              </a:solidFill>
              <a:prstDash val="solid"/>
              <a:miter/>
            </a:ln>
          </p:spPr>
          <p:txBody>
            <a:bodyPr rtlCol="0" anchor="ctr"/>
            <a:lstStyle/>
            <a:p>
              <a:endParaRPr lang="zh-CN" altLang="en-US" sz="4400"/>
            </a:p>
          </p:txBody>
        </p:sp>
        <p:sp>
          <p:nvSpPr>
            <p:cNvPr id="722" name="任意多边形: 形状 5343">
              <a:extLst>
                <a:ext uri="{FF2B5EF4-FFF2-40B4-BE49-F238E27FC236}">
                  <a16:creationId xmlns:a16="http://schemas.microsoft.com/office/drawing/2014/main" id="{19E2602C-D5FB-BC2E-9526-27F16B9B59CB}"/>
                </a:ext>
              </a:extLst>
            </p:cNvPr>
            <p:cNvSpPr/>
            <p:nvPr/>
          </p:nvSpPr>
          <p:spPr>
            <a:xfrm>
              <a:off x="3170190" y="3730859"/>
              <a:ext cx="27774" cy="65126"/>
            </a:xfrm>
            <a:custGeom>
              <a:avLst/>
              <a:gdLst>
                <a:gd name="connsiteX0" fmla="*/ 0 w 27774"/>
                <a:gd name="connsiteY0" fmla="*/ 65126 h 65126"/>
                <a:gd name="connsiteX1" fmla="*/ 27774 w 27774"/>
                <a:gd name="connsiteY1" fmla="*/ 0 h 65126"/>
              </a:gdLst>
              <a:ahLst/>
              <a:cxnLst>
                <a:cxn ang="0">
                  <a:pos x="connsiteX0" y="connsiteY0"/>
                </a:cxn>
                <a:cxn ang="0">
                  <a:pos x="connsiteX1" y="connsiteY1"/>
                </a:cxn>
              </a:cxnLst>
              <a:rect l="l" t="t" r="r" b="b"/>
              <a:pathLst>
                <a:path w="27774" h="65126">
                  <a:moveTo>
                    <a:pt x="0" y="65126"/>
                  </a:moveTo>
                  <a:lnTo>
                    <a:pt x="27774" y="0"/>
                  </a:lnTo>
                </a:path>
              </a:pathLst>
            </a:custGeom>
            <a:ln w="9573" cap="flat">
              <a:solidFill>
                <a:srgbClr val="C8C8C9"/>
              </a:solidFill>
              <a:prstDash val="solid"/>
              <a:miter/>
            </a:ln>
          </p:spPr>
          <p:txBody>
            <a:bodyPr rtlCol="0" anchor="ctr"/>
            <a:lstStyle/>
            <a:p>
              <a:endParaRPr lang="zh-CN" altLang="en-US" sz="4400"/>
            </a:p>
          </p:txBody>
        </p:sp>
        <p:sp>
          <p:nvSpPr>
            <p:cNvPr id="723" name="任意多边形: 形状 5344">
              <a:extLst>
                <a:ext uri="{FF2B5EF4-FFF2-40B4-BE49-F238E27FC236}">
                  <a16:creationId xmlns:a16="http://schemas.microsoft.com/office/drawing/2014/main" id="{17DEC3E5-21E0-EADD-3F20-D267113491E7}"/>
                </a:ext>
              </a:extLst>
            </p:cNvPr>
            <p:cNvSpPr/>
            <p:nvPr/>
          </p:nvSpPr>
          <p:spPr>
            <a:xfrm>
              <a:off x="3197964" y="3730859"/>
              <a:ext cx="22985" cy="20112"/>
            </a:xfrm>
            <a:custGeom>
              <a:avLst/>
              <a:gdLst>
                <a:gd name="connsiteX0" fmla="*/ 0 w 22985"/>
                <a:gd name="connsiteY0" fmla="*/ 0 h 20112"/>
                <a:gd name="connsiteX1" fmla="*/ 22986 w 22985"/>
                <a:gd name="connsiteY1" fmla="*/ 20112 h 20112"/>
              </a:gdLst>
              <a:ahLst/>
              <a:cxnLst>
                <a:cxn ang="0">
                  <a:pos x="connsiteX0" y="connsiteY0"/>
                </a:cxn>
                <a:cxn ang="0">
                  <a:pos x="connsiteX1" y="connsiteY1"/>
                </a:cxn>
              </a:cxnLst>
              <a:rect l="l" t="t" r="r" b="b"/>
              <a:pathLst>
                <a:path w="22985" h="20112">
                  <a:moveTo>
                    <a:pt x="0" y="0"/>
                  </a:moveTo>
                  <a:lnTo>
                    <a:pt x="22986" y="20112"/>
                  </a:lnTo>
                </a:path>
              </a:pathLst>
            </a:custGeom>
            <a:ln w="9573" cap="flat">
              <a:solidFill>
                <a:srgbClr val="C8C8C9"/>
              </a:solidFill>
              <a:prstDash val="solid"/>
              <a:miter/>
            </a:ln>
          </p:spPr>
          <p:txBody>
            <a:bodyPr rtlCol="0" anchor="ctr"/>
            <a:lstStyle/>
            <a:p>
              <a:endParaRPr lang="zh-CN" altLang="en-US" sz="4400"/>
            </a:p>
          </p:txBody>
        </p:sp>
        <p:sp>
          <p:nvSpPr>
            <p:cNvPr id="724" name="任意多边形: 形状 5345">
              <a:extLst>
                <a:ext uri="{FF2B5EF4-FFF2-40B4-BE49-F238E27FC236}">
                  <a16:creationId xmlns:a16="http://schemas.microsoft.com/office/drawing/2014/main" id="{AFA92E57-7541-5284-C96D-7122079CA8D6}"/>
                </a:ext>
              </a:extLst>
            </p:cNvPr>
            <p:cNvSpPr/>
            <p:nvPr/>
          </p:nvSpPr>
          <p:spPr>
            <a:xfrm>
              <a:off x="3105064" y="3798858"/>
              <a:ext cx="31605" cy="8619"/>
            </a:xfrm>
            <a:custGeom>
              <a:avLst/>
              <a:gdLst>
                <a:gd name="connsiteX0" fmla="*/ 31605 w 31605"/>
                <a:gd name="connsiteY0" fmla="*/ 0 h 8619"/>
                <a:gd name="connsiteX1" fmla="*/ 0 w 31605"/>
                <a:gd name="connsiteY1" fmla="*/ 8620 h 8619"/>
              </a:gdLst>
              <a:ahLst/>
              <a:cxnLst>
                <a:cxn ang="0">
                  <a:pos x="connsiteX0" y="connsiteY0"/>
                </a:cxn>
                <a:cxn ang="0">
                  <a:pos x="connsiteX1" y="connsiteY1"/>
                </a:cxn>
              </a:cxnLst>
              <a:rect l="l" t="t" r="r" b="b"/>
              <a:pathLst>
                <a:path w="31605" h="8619">
                  <a:moveTo>
                    <a:pt x="31605"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725" name="任意多边形: 形状 5346">
              <a:extLst>
                <a:ext uri="{FF2B5EF4-FFF2-40B4-BE49-F238E27FC236}">
                  <a16:creationId xmlns:a16="http://schemas.microsoft.com/office/drawing/2014/main" id="{AC7348C9-6903-EDE7-19DD-0040352F0D33}"/>
                </a:ext>
              </a:extLst>
            </p:cNvPr>
            <p:cNvSpPr/>
            <p:nvPr/>
          </p:nvSpPr>
          <p:spPr>
            <a:xfrm>
              <a:off x="3099317" y="3718409"/>
              <a:ext cx="5746" cy="89069"/>
            </a:xfrm>
            <a:custGeom>
              <a:avLst/>
              <a:gdLst>
                <a:gd name="connsiteX0" fmla="*/ 5746 w 5746"/>
                <a:gd name="connsiteY0" fmla="*/ 89070 h 89069"/>
                <a:gd name="connsiteX1" fmla="*/ 0 w 5746"/>
                <a:gd name="connsiteY1" fmla="*/ 0 h 89069"/>
              </a:gdLst>
              <a:ahLst/>
              <a:cxnLst>
                <a:cxn ang="0">
                  <a:pos x="connsiteX0" y="connsiteY0"/>
                </a:cxn>
                <a:cxn ang="0">
                  <a:pos x="connsiteX1" y="connsiteY1"/>
                </a:cxn>
              </a:cxnLst>
              <a:rect l="l" t="t" r="r" b="b"/>
              <a:pathLst>
                <a:path w="5746" h="89069">
                  <a:moveTo>
                    <a:pt x="5746" y="89070"/>
                  </a:moveTo>
                  <a:lnTo>
                    <a:pt x="0" y="0"/>
                  </a:lnTo>
                </a:path>
              </a:pathLst>
            </a:custGeom>
            <a:ln w="9573" cap="flat">
              <a:solidFill>
                <a:srgbClr val="C8C8C9"/>
              </a:solidFill>
              <a:prstDash val="solid"/>
              <a:miter/>
            </a:ln>
          </p:spPr>
          <p:txBody>
            <a:bodyPr rtlCol="0" anchor="ctr"/>
            <a:lstStyle/>
            <a:p>
              <a:endParaRPr lang="zh-CN" altLang="en-US" sz="4400"/>
            </a:p>
          </p:txBody>
        </p:sp>
        <p:sp>
          <p:nvSpPr>
            <p:cNvPr id="726" name="任意多边形: 形状 5347">
              <a:extLst>
                <a:ext uri="{FF2B5EF4-FFF2-40B4-BE49-F238E27FC236}">
                  <a16:creationId xmlns:a16="http://schemas.microsoft.com/office/drawing/2014/main" id="{66B5A0A7-6CDA-A41C-5407-A4030133191D}"/>
                </a:ext>
              </a:extLst>
            </p:cNvPr>
            <p:cNvSpPr/>
            <p:nvPr/>
          </p:nvSpPr>
          <p:spPr>
            <a:xfrm>
              <a:off x="3099317" y="3718409"/>
              <a:ext cx="37351" cy="80449"/>
            </a:xfrm>
            <a:custGeom>
              <a:avLst/>
              <a:gdLst>
                <a:gd name="connsiteX0" fmla="*/ 0 w 37351"/>
                <a:gd name="connsiteY0" fmla="*/ 0 h 80449"/>
                <a:gd name="connsiteX1" fmla="*/ 37352 w 37351"/>
                <a:gd name="connsiteY1" fmla="*/ 80450 h 80449"/>
              </a:gdLst>
              <a:ahLst/>
              <a:cxnLst>
                <a:cxn ang="0">
                  <a:pos x="connsiteX0" y="connsiteY0"/>
                </a:cxn>
                <a:cxn ang="0">
                  <a:pos x="connsiteX1" y="connsiteY1"/>
                </a:cxn>
              </a:cxnLst>
              <a:rect l="l" t="t" r="r" b="b"/>
              <a:pathLst>
                <a:path w="37351" h="80449">
                  <a:moveTo>
                    <a:pt x="0" y="0"/>
                  </a:moveTo>
                  <a:lnTo>
                    <a:pt x="37352" y="80450"/>
                  </a:lnTo>
                </a:path>
              </a:pathLst>
            </a:custGeom>
            <a:ln w="9573" cap="flat">
              <a:solidFill>
                <a:srgbClr val="C8C8C9"/>
              </a:solidFill>
              <a:prstDash val="solid"/>
              <a:miter/>
            </a:ln>
          </p:spPr>
          <p:txBody>
            <a:bodyPr rtlCol="0" anchor="ctr"/>
            <a:lstStyle/>
            <a:p>
              <a:endParaRPr lang="zh-CN" altLang="en-US" sz="4400"/>
            </a:p>
          </p:txBody>
        </p:sp>
        <p:sp>
          <p:nvSpPr>
            <p:cNvPr id="727" name="任意多边形: 形状 5348">
              <a:extLst>
                <a:ext uri="{FF2B5EF4-FFF2-40B4-BE49-F238E27FC236}">
                  <a16:creationId xmlns:a16="http://schemas.microsoft.com/office/drawing/2014/main" id="{D420A6F9-1D49-8BBE-9DC6-E4C5EB4BA4C0}"/>
                </a:ext>
              </a:extLst>
            </p:cNvPr>
            <p:cNvSpPr/>
            <p:nvPr/>
          </p:nvSpPr>
          <p:spPr>
            <a:xfrm>
              <a:off x="3203711" y="3750972"/>
              <a:ext cx="17239" cy="45013"/>
            </a:xfrm>
            <a:custGeom>
              <a:avLst/>
              <a:gdLst>
                <a:gd name="connsiteX0" fmla="*/ 0 w 17239"/>
                <a:gd name="connsiteY0" fmla="*/ 45014 h 45013"/>
                <a:gd name="connsiteX1" fmla="*/ 17239 w 17239"/>
                <a:gd name="connsiteY1" fmla="*/ 0 h 45013"/>
              </a:gdLst>
              <a:ahLst/>
              <a:cxnLst>
                <a:cxn ang="0">
                  <a:pos x="connsiteX0" y="connsiteY0"/>
                </a:cxn>
                <a:cxn ang="0">
                  <a:pos x="connsiteX1" y="connsiteY1"/>
                </a:cxn>
              </a:cxnLst>
              <a:rect l="l" t="t" r="r" b="b"/>
              <a:pathLst>
                <a:path w="17239" h="45013">
                  <a:moveTo>
                    <a:pt x="0" y="45014"/>
                  </a:moveTo>
                  <a:lnTo>
                    <a:pt x="17239" y="0"/>
                  </a:lnTo>
                </a:path>
              </a:pathLst>
            </a:custGeom>
            <a:ln w="9573" cap="flat">
              <a:solidFill>
                <a:srgbClr val="C8C8C9"/>
              </a:solidFill>
              <a:prstDash val="solid"/>
              <a:miter/>
            </a:ln>
          </p:spPr>
          <p:txBody>
            <a:bodyPr rtlCol="0" anchor="ctr"/>
            <a:lstStyle/>
            <a:p>
              <a:endParaRPr lang="zh-CN" altLang="en-US" sz="4400"/>
            </a:p>
          </p:txBody>
        </p:sp>
        <p:sp>
          <p:nvSpPr>
            <p:cNvPr id="728" name="任意多边形: 形状 5349">
              <a:extLst>
                <a:ext uri="{FF2B5EF4-FFF2-40B4-BE49-F238E27FC236}">
                  <a16:creationId xmlns:a16="http://schemas.microsoft.com/office/drawing/2014/main" id="{D95ADC09-0B40-3BE2-106A-D91C3ACC89CD}"/>
                </a:ext>
              </a:extLst>
            </p:cNvPr>
            <p:cNvSpPr/>
            <p:nvPr/>
          </p:nvSpPr>
          <p:spPr>
            <a:xfrm>
              <a:off x="3220950" y="3750972"/>
              <a:ext cx="24901" cy="19154"/>
            </a:xfrm>
            <a:custGeom>
              <a:avLst/>
              <a:gdLst>
                <a:gd name="connsiteX0" fmla="*/ 0 w 24901"/>
                <a:gd name="connsiteY0" fmla="*/ 0 h 19154"/>
                <a:gd name="connsiteX1" fmla="*/ 24901 w 24901"/>
                <a:gd name="connsiteY1" fmla="*/ 19155 h 19154"/>
              </a:gdLst>
              <a:ahLst/>
              <a:cxnLst>
                <a:cxn ang="0">
                  <a:pos x="connsiteX0" y="connsiteY0"/>
                </a:cxn>
                <a:cxn ang="0">
                  <a:pos x="connsiteX1" y="connsiteY1"/>
                </a:cxn>
              </a:cxnLst>
              <a:rect l="l" t="t" r="r" b="b"/>
              <a:pathLst>
                <a:path w="24901" h="19154">
                  <a:moveTo>
                    <a:pt x="0" y="0"/>
                  </a:moveTo>
                  <a:lnTo>
                    <a:pt x="24901" y="19155"/>
                  </a:lnTo>
                </a:path>
              </a:pathLst>
            </a:custGeom>
            <a:ln w="9573" cap="flat">
              <a:solidFill>
                <a:srgbClr val="C8C8C9"/>
              </a:solidFill>
              <a:prstDash val="solid"/>
              <a:miter/>
            </a:ln>
          </p:spPr>
          <p:txBody>
            <a:bodyPr rtlCol="0" anchor="ctr"/>
            <a:lstStyle/>
            <a:p>
              <a:endParaRPr lang="zh-CN" altLang="en-US" sz="4400"/>
            </a:p>
          </p:txBody>
        </p:sp>
        <p:sp>
          <p:nvSpPr>
            <p:cNvPr id="729" name="任意多边形: 形状 5350">
              <a:extLst>
                <a:ext uri="{FF2B5EF4-FFF2-40B4-BE49-F238E27FC236}">
                  <a16:creationId xmlns:a16="http://schemas.microsoft.com/office/drawing/2014/main" id="{53B40F2C-211D-6375-0247-81D63776C43A}"/>
                </a:ext>
              </a:extLst>
            </p:cNvPr>
            <p:cNvSpPr/>
            <p:nvPr/>
          </p:nvSpPr>
          <p:spPr>
            <a:xfrm>
              <a:off x="3203711" y="3770126"/>
              <a:ext cx="42140" cy="25858"/>
            </a:xfrm>
            <a:custGeom>
              <a:avLst/>
              <a:gdLst>
                <a:gd name="connsiteX0" fmla="*/ 42140 w 42140"/>
                <a:gd name="connsiteY0" fmla="*/ 0 h 25858"/>
                <a:gd name="connsiteX1" fmla="*/ 0 w 42140"/>
                <a:gd name="connsiteY1" fmla="*/ 25859 h 25858"/>
              </a:gdLst>
              <a:ahLst/>
              <a:cxnLst>
                <a:cxn ang="0">
                  <a:pos x="connsiteX0" y="connsiteY0"/>
                </a:cxn>
                <a:cxn ang="0">
                  <a:pos x="connsiteX1" y="connsiteY1"/>
                </a:cxn>
              </a:cxnLst>
              <a:rect l="l" t="t" r="r" b="b"/>
              <a:pathLst>
                <a:path w="42140" h="25858">
                  <a:moveTo>
                    <a:pt x="42140"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730" name="任意多边形: 形状 5351">
              <a:extLst>
                <a:ext uri="{FF2B5EF4-FFF2-40B4-BE49-F238E27FC236}">
                  <a16:creationId xmlns:a16="http://schemas.microsoft.com/office/drawing/2014/main" id="{05EEE5D8-1C9C-1E33-E706-CD99A500B0E0}"/>
                </a:ext>
              </a:extLst>
            </p:cNvPr>
            <p:cNvSpPr/>
            <p:nvPr/>
          </p:nvSpPr>
          <p:spPr>
            <a:xfrm>
              <a:off x="2967150" y="3931984"/>
              <a:ext cx="49802" cy="1915"/>
            </a:xfrm>
            <a:custGeom>
              <a:avLst/>
              <a:gdLst>
                <a:gd name="connsiteX0" fmla="*/ 0 w 49802"/>
                <a:gd name="connsiteY0" fmla="*/ 0 h 1915"/>
                <a:gd name="connsiteX1" fmla="*/ 49802 w 49802"/>
                <a:gd name="connsiteY1" fmla="*/ 1916 h 1915"/>
              </a:gdLst>
              <a:ahLst/>
              <a:cxnLst>
                <a:cxn ang="0">
                  <a:pos x="connsiteX0" y="connsiteY0"/>
                </a:cxn>
                <a:cxn ang="0">
                  <a:pos x="connsiteX1" y="connsiteY1"/>
                </a:cxn>
              </a:cxnLst>
              <a:rect l="l" t="t" r="r" b="b"/>
              <a:pathLst>
                <a:path w="49802" h="1915">
                  <a:moveTo>
                    <a:pt x="0" y="0"/>
                  </a:moveTo>
                  <a:lnTo>
                    <a:pt x="49802" y="1916"/>
                  </a:lnTo>
                </a:path>
              </a:pathLst>
            </a:custGeom>
            <a:ln w="9573" cap="flat">
              <a:solidFill>
                <a:srgbClr val="C8C8C9"/>
              </a:solidFill>
              <a:prstDash val="solid"/>
              <a:miter/>
            </a:ln>
          </p:spPr>
          <p:txBody>
            <a:bodyPr rtlCol="0" anchor="ctr"/>
            <a:lstStyle/>
            <a:p>
              <a:endParaRPr lang="zh-CN" altLang="en-US" sz="4400"/>
            </a:p>
          </p:txBody>
        </p:sp>
        <p:sp>
          <p:nvSpPr>
            <p:cNvPr id="731" name="任意多边形: 形状 5352">
              <a:extLst>
                <a:ext uri="{FF2B5EF4-FFF2-40B4-BE49-F238E27FC236}">
                  <a16:creationId xmlns:a16="http://schemas.microsoft.com/office/drawing/2014/main" id="{88D032E0-2087-9E43-CEF9-3166D68C9966}"/>
                </a:ext>
              </a:extLst>
            </p:cNvPr>
            <p:cNvSpPr/>
            <p:nvPr/>
          </p:nvSpPr>
          <p:spPr>
            <a:xfrm>
              <a:off x="3016952" y="3933899"/>
              <a:ext cx="11492" cy="69914"/>
            </a:xfrm>
            <a:custGeom>
              <a:avLst/>
              <a:gdLst>
                <a:gd name="connsiteX0" fmla="*/ 0 w 11492"/>
                <a:gd name="connsiteY0" fmla="*/ 0 h 69914"/>
                <a:gd name="connsiteX1" fmla="*/ 11493 w 11492"/>
                <a:gd name="connsiteY1" fmla="*/ 69915 h 69914"/>
              </a:gdLst>
              <a:ahLst/>
              <a:cxnLst>
                <a:cxn ang="0">
                  <a:pos x="connsiteX0" y="connsiteY0"/>
                </a:cxn>
                <a:cxn ang="0">
                  <a:pos x="connsiteX1" y="connsiteY1"/>
                </a:cxn>
              </a:cxnLst>
              <a:rect l="l" t="t" r="r" b="b"/>
              <a:pathLst>
                <a:path w="11492" h="69914">
                  <a:moveTo>
                    <a:pt x="0" y="0"/>
                  </a:moveTo>
                  <a:lnTo>
                    <a:pt x="11493" y="69915"/>
                  </a:lnTo>
                </a:path>
              </a:pathLst>
            </a:custGeom>
            <a:ln w="9573" cap="flat">
              <a:solidFill>
                <a:srgbClr val="C8C8C9"/>
              </a:solidFill>
              <a:prstDash val="solid"/>
              <a:miter/>
            </a:ln>
          </p:spPr>
          <p:txBody>
            <a:bodyPr rtlCol="0" anchor="ctr"/>
            <a:lstStyle/>
            <a:p>
              <a:endParaRPr lang="zh-CN" altLang="en-US" sz="4400"/>
            </a:p>
          </p:txBody>
        </p:sp>
        <p:sp>
          <p:nvSpPr>
            <p:cNvPr id="732" name="任意多边形: 形状 5353">
              <a:extLst>
                <a:ext uri="{FF2B5EF4-FFF2-40B4-BE49-F238E27FC236}">
                  <a16:creationId xmlns:a16="http://schemas.microsoft.com/office/drawing/2014/main" id="{73C9D153-E9CD-9CA3-EA41-85814DE63219}"/>
                </a:ext>
              </a:extLst>
            </p:cNvPr>
            <p:cNvSpPr/>
            <p:nvPr/>
          </p:nvSpPr>
          <p:spPr>
            <a:xfrm>
              <a:off x="2967150" y="3931984"/>
              <a:ext cx="61295" cy="71830"/>
            </a:xfrm>
            <a:custGeom>
              <a:avLst/>
              <a:gdLst>
                <a:gd name="connsiteX0" fmla="*/ 61295 w 61295"/>
                <a:gd name="connsiteY0" fmla="*/ 71830 h 71830"/>
                <a:gd name="connsiteX1" fmla="*/ 0 w 61295"/>
                <a:gd name="connsiteY1" fmla="*/ 0 h 71830"/>
              </a:gdLst>
              <a:ahLst/>
              <a:cxnLst>
                <a:cxn ang="0">
                  <a:pos x="connsiteX0" y="connsiteY0"/>
                </a:cxn>
                <a:cxn ang="0">
                  <a:pos x="connsiteX1" y="connsiteY1"/>
                </a:cxn>
              </a:cxnLst>
              <a:rect l="l" t="t" r="r" b="b"/>
              <a:pathLst>
                <a:path w="61295" h="71830">
                  <a:moveTo>
                    <a:pt x="61295"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733" name="任意多边形: 形状 5354">
              <a:extLst>
                <a:ext uri="{FF2B5EF4-FFF2-40B4-BE49-F238E27FC236}">
                  <a16:creationId xmlns:a16="http://schemas.microsoft.com/office/drawing/2014/main" id="{60F21789-11DE-067B-DBEA-1D94C171A219}"/>
                </a:ext>
              </a:extLst>
            </p:cNvPr>
            <p:cNvSpPr/>
            <p:nvPr/>
          </p:nvSpPr>
          <p:spPr>
            <a:xfrm>
              <a:off x="3136669" y="3795985"/>
              <a:ext cx="33520" cy="2873"/>
            </a:xfrm>
            <a:custGeom>
              <a:avLst/>
              <a:gdLst>
                <a:gd name="connsiteX0" fmla="*/ 0 w 33520"/>
                <a:gd name="connsiteY0" fmla="*/ 2873 h 2873"/>
                <a:gd name="connsiteX1" fmla="*/ 33521 w 33520"/>
                <a:gd name="connsiteY1" fmla="*/ 0 h 2873"/>
              </a:gdLst>
              <a:ahLst/>
              <a:cxnLst>
                <a:cxn ang="0">
                  <a:pos x="connsiteX0" y="connsiteY0"/>
                </a:cxn>
                <a:cxn ang="0">
                  <a:pos x="connsiteX1" y="connsiteY1"/>
                </a:cxn>
              </a:cxnLst>
              <a:rect l="l" t="t" r="r" b="b"/>
              <a:pathLst>
                <a:path w="33520" h="2873">
                  <a:moveTo>
                    <a:pt x="0" y="2873"/>
                  </a:moveTo>
                  <a:lnTo>
                    <a:pt x="33521" y="0"/>
                  </a:lnTo>
                </a:path>
              </a:pathLst>
            </a:custGeom>
            <a:ln w="9573" cap="flat">
              <a:solidFill>
                <a:srgbClr val="C8C8C9"/>
              </a:solidFill>
              <a:prstDash val="solid"/>
              <a:miter/>
            </a:ln>
          </p:spPr>
          <p:txBody>
            <a:bodyPr rtlCol="0" anchor="ctr"/>
            <a:lstStyle/>
            <a:p>
              <a:endParaRPr lang="zh-CN" altLang="en-US" sz="4400"/>
            </a:p>
          </p:txBody>
        </p:sp>
        <p:sp>
          <p:nvSpPr>
            <p:cNvPr id="734" name="任意多边形: 形状 5355">
              <a:extLst>
                <a:ext uri="{FF2B5EF4-FFF2-40B4-BE49-F238E27FC236}">
                  <a16:creationId xmlns:a16="http://schemas.microsoft.com/office/drawing/2014/main" id="{F44D4C44-A48C-CD16-5B3A-DA86EE70B203}"/>
                </a:ext>
              </a:extLst>
            </p:cNvPr>
            <p:cNvSpPr/>
            <p:nvPr/>
          </p:nvSpPr>
          <p:spPr>
            <a:xfrm>
              <a:off x="3170190" y="3795985"/>
              <a:ext cx="14366" cy="69914"/>
            </a:xfrm>
            <a:custGeom>
              <a:avLst/>
              <a:gdLst>
                <a:gd name="connsiteX0" fmla="*/ 0 w 14366"/>
                <a:gd name="connsiteY0" fmla="*/ 0 h 69914"/>
                <a:gd name="connsiteX1" fmla="*/ 14366 w 14366"/>
                <a:gd name="connsiteY1" fmla="*/ 69915 h 69914"/>
              </a:gdLst>
              <a:ahLst/>
              <a:cxnLst>
                <a:cxn ang="0">
                  <a:pos x="connsiteX0" y="connsiteY0"/>
                </a:cxn>
                <a:cxn ang="0">
                  <a:pos x="connsiteX1" y="connsiteY1"/>
                </a:cxn>
              </a:cxnLst>
              <a:rect l="l" t="t" r="r" b="b"/>
              <a:pathLst>
                <a:path w="14366" h="69914">
                  <a:moveTo>
                    <a:pt x="0" y="0"/>
                  </a:moveTo>
                  <a:lnTo>
                    <a:pt x="14366" y="69915"/>
                  </a:lnTo>
                </a:path>
              </a:pathLst>
            </a:custGeom>
            <a:ln w="9573" cap="flat">
              <a:solidFill>
                <a:srgbClr val="C8C8C9"/>
              </a:solidFill>
              <a:prstDash val="solid"/>
              <a:miter/>
            </a:ln>
          </p:spPr>
          <p:txBody>
            <a:bodyPr rtlCol="0" anchor="ctr"/>
            <a:lstStyle/>
            <a:p>
              <a:endParaRPr lang="zh-CN" altLang="en-US" sz="4400"/>
            </a:p>
          </p:txBody>
        </p:sp>
        <p:sp>
          <p:nvSpPr>
            <p:cNvPr id="735" name="任意多边形: 形状 5356">
              <a:extLst>
                <a:ext uri="{FF2B5EF4-FFF2-40B4-BE49-F238E27FC236}">
                  <a16:creationId xmlns:a16="http://schemas.microsoft.com/office/drawing/2014/main" id="{870CA4A0-E719-88F4-5D13-6C3C8403A77F}"/>
                </a:ext>
              </a:extLst>
            </p:cNvPr>
            <p:cNvSpPr/>
            <p:nvPr/>
          </p:nvSpPr>
          <p:spPr>
            <a:xfrm>
              <a:off x="3136669" y="3798858"/>
              <a:ext cx="47886" cy="67041"/>
            </a:xfrm>
            <a:custGeom>
              <a:avLst/>
              <a:gdLst>
                <a:gd name="connsiteX0" fmla="*/ 47887 w 47886"/>
                <a:gd name="connsiteY0" fmla="*/ 67042 h 67041"/>
                <a:gd name="connsiteX1" fmla="*/ 0 w 47886"/>
                <a:gd name="connsiteY1" fmla="*/ 0 h 67041"/>
              </a:gdLst>
              <a:ahLst/>
              <a:cxnLst>
                <a:cxn ang="0">
                  <a:pos x="connsiteX0" y="connsiteY0"/>
                </a:cxn>
                <a:cxn ang="0">
                  <a:pos x="connsiteX1" y="connsiteY1"/>
                </a:cxn>
              </a:cxnLst>
              <a:rect l="l" t="t" r="r" b="b"/>
              <a:pathLst>
                <a:path w="47886" h="67041">
                  <a:moveTo>
                    <a:pt x="47887" y="67042"/>
                  </a:moveTo>
                  <a:lnTo>
                    <a:pt x="0" y="0"/>
                  </a:lnTo>
                </a:path>
              </a:pathLst>
            </a:custGeom>
            <a:ln w="9573" cap="flat">
              <a:solidFill>
                <a:srgbClr val="C8C8C9"/>
              </a:solidFill>
              <a:prstDash val="solid"/>
              <a:miter/>
            </a:ln>
          </p:spPr>
          <p:txBody>
            <a:bodyPr rtlCol="0" anchor="ctr"/>
            <a:lstStyle/>
            <a:p>
              <a:endParaRPr lang="zh-CN" altLang="en-US" sz="4400"/>
            </a:p>
          </p:txBody>
        </p:sp>
        <p:sp>
          <p:nvSpPr>
            <p:cNvPr id="736" name="任意多边形: 形状 5357">
              <a:extLst>
                <a:ext uri="{FF2B5EF4-FFF2-40B4-BE49-F238E27FC236}">
                  <a16:creationId xmlns:a16="http://schemas.microsoft.com/office/drawing/2014/main" id="{ADCEA64D-E41F-7F3B-B39B-C41F62B3DB6F}"/>
                </a:ext>
              </a:extLst>
            </p:cNvPr>
            <p:cNvSpPr/>
            <p:nvPr/>
          </p:nvSpPr>
          <p:spPr>
            <a:xfrm>
              <a:off x="3238189" y="3770126"/>
              <a:ext cx="7661" cy="28732"/>
            </a:xfrm>
            <a:custGeom>
              <a:avLst/>
              <a:gdLst>
                <a:gd name="connsiteX0" fmla="*/ 0 w 7661"/>
                <a:gd name="connsiteY0" fmla="*/ 28732 h 28732"/>
                <a:gd name="connsiteX1" fmla="*/ 7662 w 7661"/>
                <a:gd name="connsiteY1" fmla="*/ 0 h 28732"/>
              </a:gdLst>
              <a:ahLst/>
              <a:cxnLst>
                <a:cxn ang="0">
                  <a:pos x="connsiteX0" y="connsiteY0"/>
                </a:cxn>
                <a:cxn ang="0">
                  <a:pos x="connsiteX1" y="connsiteY1"/>
                </a:cxn>
              </a:cxnLst>
              <a:rect l="l" t="t" r="r" b="b"/>
              <a:pathLst>
                <a:path w="7661" h="28732">
                  <a:moveTo>
                    <a:pt x="0" y="28732"/>
                  </a:moveTo>
                  <a:lnTo>
                    <a:pt x="7662" y="0"/>
                  </a:lnTo>
                </a:path>
              </a:pathLst>
            </a:custGeom>
            <a:ln w="9573" cap="flat">
              <a:solidFill>
                <a:srgbClr val="C8C8C9"/>
              </a:solidFill>
              <a:prstDash val="solid"/>
              <a:miter/>
            </a:ln>
          </p:spPr>
          <p:txBody>
            <a:bodyPr rtlCol="0" anchor="ctr"/>
            <a:lstStyle/>
            <a:p>
              <a:endParaRPr lang="zh-CN" altLang="en-US" sz="4400"/>
            </a:p>
          </p:txBody>
        </p:sp>
        <p:sp>
          <p:nvSpPr>
            <p:cNvPr id="737" name="任意多边形: 形状 5358">
              <a:extLst>
                <a:ext uri="{FF2B5EF4-FFF2-40B4-BE49-F238E27FC236}">
                  <a16:creationId xmlns:a16="http://schemas.microsoft.com/office/drawing/2014/main" id="{BAC70D48-CC85-365E-9CF4-324B3E5B682F}"/>
                </a:ext>
              </a:extLst>
            </p:cNvPr>
            <p:cNvSpPr/>
            <p:nvPr/>
          </p:nvSpPr>
          <p:spPr>
            <a:xfrm>
              <a:off x="3245851" y="3770126"/>
              <a:ext cx="23943" cy="30647"/>
            </a:xfrm>
            <a:custGeom>
              <a:avLst/>
              <a:gdLst>
                <a:gd name="connsiteX0" fmla="*/ 0 w 23943"/>
                <a:gd name="connsiteY0" fmla="*/ 0 h 30647"/>
                <a:gd name="connsiteX1" fmla="*/ 23943 w 23943"/>
                <a:gd name="connsiteY1" fmla="*/ 30648 h 30647"/>
              </a:gdLst>
              <a:ahLst/>
              <a:cxnLst>
                <a:cxn ang="0">
                  <a:pos x="connsiteX0" y="connsiteY0"/>
                </a:cxn>
                <a:cxn ang="0">
                  <a:pos x="connsiteX1" y="connsiteY1"/>
                </a:cxn>
              </a:cxnLst>
              <a:rect l="l" t="t" r="r" b="b"/>
              <a:pathLst>
                <a:path w="23943" h="30647">
                  <a:moveTo>
                    <a:pt x="0" y="0"/>
                  </a:moveTo>
                  <a:lnTo>
                    <a:pt x="23943" y="30648"/>
                  </a:lnTo>
                </a:path>
              </a:pathLst>
            </a:custGeom>
            <a:ln w="9573" cap="flat">
              <a:solidFill>
                <a:srgbClr val="C8C8C9"/>
              </a:solidFill>
              <a:prstDash val="solid"/>
              <a:miter/>
            </a:ln>
          </p:spPr>
          <p:txBody>
            <a:bodyPr rtlCol="0" anchor="ctr"/>
            <a:lstStyle/>
            <a:p>
              <a:endParaRPr lang="zh-CN" altLang="en-US" sz="4400"/>
            </a:p>
          </p:txBody>
        </p:sp>
        <p:sp>
          <p:nvSpPr>
            <p:cNvPr id="738" name="任意多边形: 形状 5359">
              <a:extLst>
                <a:ext uri="{FF2B5EF4-FFF2-40B4-BE49-F238E27FC236}">
                  <a16:creationId xmlns:a16="http://schemas.microsoft.com/office/drawing/2014/main" id="{2B445AFB-6392-16B9-ADB9-C843F2CFDD09}"/>
                </a:ext>
              </a:extLst>
            </p:cNvPr>
            <p:cNvSpPr/>
            <p:nvPr/>
          </p:nvSpPr>
          <p:spPr>
            <a:xfrm>
              <a:off x="3238189" y="3798858"/>
              <a:ext cx="31605" cy="1915"/>
            </a:xfrm>
            <a:custGeom>
              <a:avLst/>
              <a:gdLst>
                <a:gd name="connsiteX0" fmla="*/ 31605 w 31605"/>
                <a:gd name="connsiteY0" fmla="*/ 1915 h 1915"/>
                <a:gd name="connsiteX1" fmla="*/ 0 w 31605"/>
                <a:gd name="connsiteY1" fmla="*/ 0 h 1915"/>
              </a:gdLst>
              <a:ahLst/>
              <a:cxnLst>
                <a:cxn ang="0">
                  <a:pos x="connsiteX0" y="connsiteY0"/>
                </a:cxn>
                <a:cxn ang="0">
                  <a:pos x="connsiteX1" y="connsiteY1"/>
                </a:cxn>
              </a:cxnLst>
              <a:rect l="l" t="t" r="r" b="b"/>
              <a:pathLst>
                <a:path w="31605" h="1915">
                  <a:moveTo>
                    <a:pt x="31605"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739" name="任意多边形: 形状 5360">
              <a:extLst>
                <a:ext uri="{FF2B5EF4-FFF2-40B4-BE49-F238E27FC236}">
                  <a16:creationId xmlns:a16="http://schemas.microsoft.com/office/drawing/2014/main" id="{96F93648-CD7B-59EC-46EE-08546178B657}"/>
                </a:ext>
              </a:extLst>
            </p:cNvPr>
            <p:cNvSpPr/>
            <p:nvPr/>
          </p:nvSpPr>
          <p:spPr>
            <a:xfrm>
              <a:off x="3238189" y="3770126"/>
              <a:ext cx="7661" cy="28732"/>
            </a:xfrm>
            <a:custGeom>
              <a:avLst/>
              <a:gdLst>
                <a:gd name="connsiteX0" fmla="*/ 7662 w 7661"/>
                <a:gd name="connsiteY0" fmla="*/ 0 h 28732"/>
                <a:gd name="connsiteX1" fmla="*/ 0 w 7661"/>
                <a:gd name="connsiteY1" fmla="*/ 28732 h 28732"/>
              </a:gdLst>
              <a:ahLst/>
              <a:cxnLst>
                <a:cxn ang="0">
                  <a:pos x="connsiteX0" y="connsiteY0"/>
                </a:cxn>
                <a:cxn ang="0">
                  <a:pos x="connsiteX1" y="connsiteY1"/>
                </a:cxn>
              </a:cxnLst>
              <a:rect l="l" t="t" r="r" b="b"/>
              <a:pathLst>
                <a:path w="7661" h="28732">
                  <a:moveTo>
                    <a:pt x="7662" y="0"/>
                  </a:moveTo>
                  <a:lnTo>
                    <a:pt x="0" y="28732"/>
                  </a:lnTo>
                </a:path>
              </a:pathLst>
            </a:custGeom>
            <a:ln w="9573" cap="flat">
              <a:solidFill>
                <a:srgbClr val="C8C8C9"/>
              </a:solidFill>
              <a:prstDash val="solid"/>
              <a:miter/>
            </a:ln>
          </p:spPr>
          <p:txBody>
            <a:bodyPr rtlCol="0" anchor="ctr"/>
            <a:lstStyle/>
            <a:p>
              <a:endParaRPr lang="zh-CN" altLang="en-US" sz="4400"/>
            </a:p>
          </p:txBody>
        </p:sp>
        <p:sp>
          <p:nvSpPr>
            <p:cNvPr id="740" name="任意多边形: 形状 5361">
              <a:extLst>
                <a:ext uri="{FF2B5EF4-FFF2-40B4-BE49-F238E27FC236}">
                  <a16:creationId xmlns:a16="http://schemas.microsoft.com/office/drawing/2014/main" id="{0B1516E9-A0AC-5C3D-E2AB-80704951DCD0}"/>
                </a:ext>
              </a:extLst>
            </p:cNvPr>
            <p:cNvSpPr/>
            <p:nvPr/>
          </p:nvSpPr>
          <p:spPr>
            <a:xfrm>
              <a:off x="3203711" y="3795985"/>
              <a:ext cx="34478" cy="2873"/>
            </a:xfrm>
            <a:custGeom>
              <a:avLst/>
              <a:gdLst>
                <a:gd name="connsiteX0" fmla="*/ 34479 w 34478"/>
                <a:gd name="connsiteY0" fmla="*/ 2873 h 2873"/>
                <a:gd name="connsiteX1" fmla="*/ 0 w 34478"/>
                <a:gd name="connsiteY1" fmla="*/ 0 h 2873"/>
              </a:gdLst>
              <a:ahLst/>
              <a:cxnLst>
                <a:cxn ang="0">
                  <a:pos x="connsiteX0" y="connsiteY0"/>
                </a:cxn>
                <a:cxn ang="0">
                  <a:pos x="connsiteX1" y="connsiteY1"/>
                </a:cxn>
              </a:cxnLst>
              <a:rect l="l" t="t" r="r" b="b"/>
              <a:pathLst>
                <a:path w="34478" h="2873">
                  <a:moveTo>
                    <a:pt x="34479"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741" name="任意多边形: 形状 5362">
              <a:extLst>
                <a:ext uri="{FF2B5EF4-FFF2-40B4-BE49-F238E27FC236}">
                  <a16:creationId xmlns:a16="http://schemas.microsoft.com/office/drawing/2014/main" id="{227B2532-7BCE-4113-E6C4-2D017E171A5A}"/>
                </a:ext>
              </a:extLst>
            </p:cNvPr>
            <p:cNvSpPr/>
            <p:nvPr/>
          </p:nvSpPr>
          <p:spPr>
            <a:xfrm>
              <a:off x="3203711" y="3770126"/>
              <a:ext cx="42140" cy="25858"/>
            </a:xfrm>
            <a:custGeom>
              <a:avLst/>
              <a:gdLst>
                <a:gd name="connsiteX0" fmla="*/ 0 w 42140"/>
                <a:gd name="connsiteY0" fmla="*/ 25859 h 25858"/>
                <a:gd name="connsiteX1" fmla="*/ 42140 w 42140"/>
                <a:gd name="connsiteY1" fmla="*/ 0 h 25858"/>
              </a:gdLst>
              <a:ahLst/>
              <a:cxnLst>
                <a:cxn ang="0">
                  <a:pos x="connsiteX0" y="connsiteY0"/>
                </a:cxn>
                <a:cxn ang="0">
                  <a:pos x="connsiteX1" y="connsiteY1"/>
                </a:cxn>
              </a:cxnLst>
              <a:rect l="l" t="t" r="r" b="b"/>
              <a:pathLst>
                <a:path w="42140" h="25858">
                  <a:moveTo>
                    <a:pt x="0" y="25859"/>
                  </a:moveTo>
                  <a:lnTo>
                    <a:pt x="42140" y="0"/>
                  </a:lnTo>
                </a:path>
              </a:pathLst>
            </a:custGeom>
            <a:ln w="9573" cap="flat">
              <a:solidFill>
                <a:srgbClr val="C8C8C9"/>
              </a:solidFill>
              <a:prstDash val="solid"/>
              <a:miter/>
            </a:ln>
          </p:spPr>
          <p:txBody>
            <a:bodyPr rtlCol="0" anchor="ctr"/>
            <a:lstStyle/>
            <a:p>
              <a:endParaRPr lang="zh-CN" altLang="en-US" sz="4400"/>
            </a:p>
          </p:txBody>
        </p:sp>
        <p:sp>
          <p:nvSpPr>
            <p:cNvPr id="742" name="任意多边形: 形状 5363">
              <a:extLst>
                <a:ext uri="{FF2B5EF4-FFF2-40B4-BE49-F238E27FC236}">
                  <a16:creationId xmlns:a16="http://schemas.microsoft.com/office/drawing/2014/main" id="{91FA8198-9FE8-F5C3-51EC-47369306F750}"/>
                </a:ext>
              </a:extLst>
            </p:cNvPr>
            <p:cNvSpPr/>
            <p:nvPr/>
          </p:nvSpPr>
          <p:spPr>
            <a:xfrm>
              <a:off x="3269795" y="3800774"/>
              <a:ext cx="9577" cy="61295"/>
            </a:xfrm>
            <a:custGeom>
              <a:avLst/>
              <a:gdLst>
                <a:gd name="connsiteX0" fmla="*/ 0 w 9577"/>
                <a:gd name="connsiteY0" fmla="*/ 61295 h 61295"/>
                <a:gd name="connsiteX1" fmla="*/ 0 w 9577"/>
                <a:gd name="connsiteY1" fmla="*/ 0 h 61295"/>
              </a:gdLst>
              <a:ahLst/>
              <a:cxnLst>
                <a:cxn ang="0">
                  <a:pos x="connsiteX0" y="connsiteY0"/>
                </a:cxn>
                <a:cxn ang="0">
                  <a:pos x="connsiteX1" y="connsiteY1"/>
                </a:cxn>
              </a:cxnLst>
              <a:rect l="l" t="t" r="r" b="b"/>
              <a:pathLst>
                <a:path w="9577" h="61295">
                  <a:moveTo>
                    <a:pt x="0" y="61295"/>
                  </a:moveTo>
                  <a:lnTo>
                    <a:pt x="0" y="0"/>
                  </a:lnTo>
                </a:path>
              </a:pathLst>
            </a:custGeom>
            <a:ln w="9573" cap="flat">
              <a:solidFill>
                <a:srgbClr val="C8C8C9"/>
              </a:solidFill>
              <a:prstDash val="solid"/>
              <a:miter/>
            </a:ln>
          </p:spPr>
          <p:txBody>
            <a:bodyPr rtlCol="0" anchor="ctr"/>
            <a:lstStyle/>
            <a:p>
              <a:endParaRPr lang="zh-CN" altLang="en-US" sz="4400"/>
            </a:p>
          </p:txBody>
        </p:sp>
        <p:sp>
          <p:nvSpPr>
            <p:cNvPr id="743" name="任意多边形: 形状 5364">
              <a:extLst>
                <a:ext uri="{FF2B5EF4-FFF2-40B4-BE49-F238E27FC236}">
                  <a16:creationId xmlns:a16="http://schemas.microsoft.com/office/drawing/2014/main" id="{8BCC5DBD-45E8-66EC-936D-2C6A93CA3217}"/>
                </a:ext>
              </a:extLst>
            </p:cNvPr>
            <p:cNvSpPr/>
            <p:nvPr/>
          </p:nvSpPr>
          <p:spPr>
            <a:xfrm>
              <a:off x="3269795" y="3800774"/>
              <a:ext cx="28732" cy="2873"/>
            </a:xfrm>
            <a:custGeom>
              <a:avLst/>
              <a:gdLst>
                <a:gd name="connsiteX0" fmla="*/ 0 w 28732"/>
                <a:gd name="connsiteY0" fmla="*/ 0 h 2873"/>
                <a:gd name="connsiteX1" fmla="*/ 28732 w 28732"/>
                <a:gd name="connsiteY1" fmla="*/ 2873 h 2873"/>
              </a:gdLst>
              <a:ahLst/>
              <a:cxnLst>
                <a:cxn ang="0">
                  <a:pos x="connsiteX0" y="connsiteY0"/>
                </a:cxn>
                <a:cxn ang="0">
                  <a:pos x="connsiteX1" y="connsiteY1"/>
                </a:cxn>
              </a:cxnLst>
              <a:rect l="l" t="t" r="r" b="b"/>
              <a:pathLst>
                <a:path w="28732" h="2873">
                  <a:moveTo>
                    <a:pt x="0" y="0"/>
                  </a:moveTo>
                  <a:lnTo>
                    <a:pt x="28732" y="2873"/>
                  </a:lnTo>
                </a:path>
              </a:pathLst>
            </a:custGeom>
            <a:ln w="9573" cap="flat">
              <a:solidFill>
                <a:srgbClr val="C8C8C9"/>
              </a:solidFill>
              <a:prstDash val="solid"/>
              <a:miter/>
            </a:ln>
          </p:spPr>
          <p:txBody>
            <a:bodyPr rtlCol="0" anchor="ctr"/>
            <a:lstStyle/>
            <a:p>
              <a:endParaRPr lang="zh-CN" altLang="en-US" sz="4400"/>
            </a:p>
          </p:txBody>
        </p:sp>
        <p:sp>
          <p:nvSpPr>
            <p:cNvPr id="744" name="任意多边形: 形状 5365">
              <a:extLst>
                <a:ext uri="{FF2B5EF4-FFF2-40B4-BE49-F238E27FC236}">
                  <a16:creationId xmlns:a16="http://schemas.microsoft.com/office/drawing/2014/main" id="{03D7EB39-EAB2-AEBC-9AD2-DD6B4F8AAD64}"/>
                </a:ext>
              </a:extLst>
            </p:cNvPr>
            <p:cNvSpPr/>
            <p:nvPr/>
          </p:nvSpPr>
          <p:spPr>
            <a:xfrm>
              <a:off x="3269795" y="3803647"/>
              <a:ext cx="28732" cy="58421"/>
            </a:xfrm>
            <a:custGeom>
              <a:avLst/>
              <a:gdLst>
                <a:gd name="connsiteX0" fmla="*/ 28732 w 28732"/>
                <a:gd name="connsiteY0" fmla="*/ 0 h 58421"/>
                <a:gd name="connsiteX1" fmla="*/ 0 w 28732"/>
                <a:gd name="connsiteY1" fmla="*/ 58422 h 58421"/>
              </a:gdLst>
              <a:ahLst/>
              <a:cxnLst>
                <a:cxn ang="0">
                  <a:pos x="connsiteX0" y="connsiteY0"/>
                </a:cxn>
                <a:cxn ang="0">
                  <a:pos x="connsiteX1" y="connsiteY1"/>
                </a:cxn>
              </a:cxnLst>
              <a:rect l="l" t="t" r="r" b="b"/>
              <a:pathLst>
                <a:path w="28732" h="58421">
                  <a:moveTo>
                    <a:pt x="28732" y="0"/>
                  </a:moveTo>
                  <a:lnTo>
                    <a:pt x="0" y="58422"/>
                  </a:lnTo>
                </a:path>
              </a:pathLst>
            </a:custGeom>
            <a:ln w="9573" cap="flat">
              <a:solidFill>
                <a:srgbClr val="C8C8C9"/>
              </a:solidFill>
              <a:prstDash val="solid"/>
              <a:miter/>
            </a:ln>
          </p:spPr>
          <p:txBody>
            <a:bodyPr rtlCol="0" anchor="ctr"/>
            <a:lstStyle/>
            <a:p>
              <a:endParaRPr lang="zh-CN" altLang="en-US" sz="4400"/>
            </a:p>
          </p:txBody>
        </p:sp>
        <p:sp>
          <p:nvSpPr>
            <p:cNvPr id="745" name="任意多边形: 形状 5366">
              <a:extLst>
                <a:ext uri="{FF2B5EF4-FFF2-40B4-BE49-F238E27FC236}">
                  <a16:creationId xmlns:a16="http://schemas.microsoft.com/office/drawing/2014/main" id="{11F1825E-0279-ABDB-CAB9-25E177C47A48}"/>
                </a:ext>
              </a:extLst>
            </p:cNvPr>
            <p:cNvSpPr/>
            <p:nvPr/>
          </p:nvSpPr>
          <p:spPr>
            <a:xfrm>
              <a:off x="3269795" y="3800774"/>
              <a:ext cx="9577" cy="61295"/>
            </a:xfrm>
            <a:custGeom>
              <a:avLst/>
              <a:gdLst>
                <a:gd name="connsiteX0" fmla="*/ 0 w 9577"/>
                <a:gd name="connsiteY0" fmla="*/ 0 h 61295"/>
                <a:gd name="connsiteX1" fmla="*/ 0 w 9577"/>
                <a:gd name="connsiteY1" fmla="*/ 61295 h 61295"/>
              </a:gdLst>
              <a:ahLst/>
              <a:cxnLst>
                <a:cxn ang="0">
                  <a:pos x="connsiteX0" y="connsiteY0"/>
                </a:cxn>
                <a:cxn ang="0">
                  <a:pos x="connsiteX1" y="connsiteY1"/>
                </a:cxn>
              </a:cxnLst>
              <a:rect l="l" t="t" r="r" b="b"/>
              <a:pathLst>
                <a:path w="9577" h="61295">
                  <a:moveTo>
                    <a:pt x="0" y="0"/>
                  </a:moveTo>
                  <a:lnTo>
                    <a:pt x="0" y="61295"/>
                  </a:lnTo>
                </a:path>
              </a:pathLst>
            </a:custGeom>
            <a:ln w="9573" cap="flat">
              <a:solidFill>
                <a:srgbClr val="C8C8C9"/>
              </a:solidFill>
              <a:prstDash val="solid"/>
              <a:miter/>
            </a:ln>
          </p:spPr>
          <p:txBody>
            <a:bodyPr rtlCol="0" anchor="ctr"/>
            <a:lstStyle/>
            <a:p>
              <a:endParaRPr lang="zh-CN" altLang="en-US" sz="4400"/>
            </a:p>
          </p:txBody>
        </p:sp>
        <p:sp>
          <p:nvSpPr>
            <p:cNvPr id="746" name="任意多边形: 形状 5367">
              <a:extLst>
                <a:ext uri="{FF2B5EF4-FFF2-40B4-BE49-F238E27FC236}">
                  <a16:creationId xmlns:a16="http://schemas.microsoft.com/office/drawing/2014/main" id="{78A10F5A-A84E-756F-A0C3-7D2550B3D4E6}"/>
                </a:ext>
              </a:extLst>
            </p:cNvPr>
            <p:cNvSpPr/>
            <p:nvPr/>
          </p:nvSpPr>
          <p:spPr>
            <a:xfrm>
              <a:off x="3238189" y="3798858"/>
              <a:ext cx="31605" cy="63210"/>
            </a:xfrm>
            <a:custGeom>
              <a:avLst/>
              <a:gdLst>
                <a:gd name="connsiteX0" fmla="*/ 31605 w 31605"/>
                <a:gd name="connsiteY0" fmla="*/ 63211 h 63210"/>
                <a:gd name="connsiteX1" fmla="*/ 0 w 31605"/>
                <a:gd name="connsiteY1" fmla="*/ 0 h 63210"/>
              </a:gdLst>
              <a:ahLst/>
              <a:cxnLst>
                <a:cxn ang="0">
                  <a:pos x="connsiteX0" y="connsiteY0"/>
                </a:cxn>
                <a:cxn ang="0">
                  <a:pos x="connsiteX1" y="connsiteY1"/>
                </a:cxn>
              </a:cxnLst>
              <a:rect l="l" t="t" r="r" b="b"/>
              <a:pathLst>
                <a:path w="31605" h="63210">
                  <a:moveTo>
                    <a:pt x="31605" y="63211"/>
                  </a:moveTo>
                  <a:lnTo>
                    <a:pt x="0" y="0"/>
                  </a:lnTo>
                </a:path>
              </a:pathLst>
            </a:custGeom>
            <a:ln w="9573" cap="flat">
              <a:solidFill>
                <a:srgbClr val="C8C8C9"/>
              </a:solidFill>
              <a:prstDash val="solid"/>
              <a:miter/>
            </a:ln>
          </p:spPr>
          <p:txBody>
            <a:bodyPr rtlCol="0" anchor="ctr"/>
            <a:lstStyle/>
            <a:p>
              <a:endParaRPr lang="zh-CN" altLang="en-US" sz="4400"/>
            </a:p>
          </p:txBody>
        </p:sp>
        <p:sp>
          <p:nvSpPr>
            <p:cNvPr id="747" name="任意多边形: 形状 5368">
              <a:extLst>
                <a:ext uri="{FF2B5EF4-FFF2-40B4-BE49-F238E27FC236}">
                  <a16:creationId xmlns:a16="http://schemas.microsoft.com/office/drawing/2014/main" id="{F7C18100-A8AA-B4A1-8E65-11713D0C7534}"/>
                </a:ext>
              </a:extLst>
            </p:cNvPr>
            <p:cNvSpPr/>
            <p:nvPr/>
          </p:nvSpPr>
          <p:spPr>
            <a:xfrm>
              <a:off x="3238189" y="3798858"/>
              <a:ext cx="31605" cy="1915"/>
            </a:xfrm>
            <a:custGeom>
              <a:avLst/>
              <a:gdLst>
                <a:gd name="connsiteX0" fmla="*/ 0 w 31605"/>
                <a:gd name="connsiteY0" fmla="*/ 0 h 1915"/>
                <a:gd name="connsiteX1" fmla="*/ 31605 w 31605"/>
                <a:gd name="connsiteY1" fmla="*/ 1915 h 1915"/>
              </a:gdLst>
              <a:ahLst/>
              <a:cxnLst>
                <a:cxn ang="0">
                  <a:pos x="connsiteX0" y="connsiteY0"/>
                </a:cxn>
                <a:cxn ang="0">
                  <a:pos x="connsiteX1" y="connsiteY1"/>
                </a:cxn>
              </a:cxnLst>
              <a:rect l="l" t="t" r="r" b="b"/>
              <a:pathLst>
                <a:path w="31605" h="1915">
                  <a:moveTo>
                    <a:pt x="0" y="0"/>
                  </a:moveTo>
                  <a:lnTo>
                    <a:pt x="31605" y="1915"/>
                  </a:lnTo>
                </a:path>
              </a:pathLst>
            </a:custGeom>
            <a:ln w="9573" cap="flat">
              <a:solidFill>
                <a:srgbClr val="C8C8C9"/>
              </a:solidFill>
              <a:prstDash val="solid"/>
              <a:miter/>
            </a:ln>
          </p:spPr>
          <p:txBody>
            <a:bodyPr rtlCol="0" anchor="ctr"/>
            <a:lstStyle/>
            <a:p>
              <a:endParaRPr lang="zh-CN" altLang="en-US" sz="4400"/>
            </a:p>
          </p:txBody>
        </p:sp>
        <p:sp>
          <p:nvSpPr>
            <p:cNvPr id="748" name="任意多边形: 形状 5369">
              <a:extLst>
                <a:ext uri="{FF2B5EF4-FFF2-40B4-BE49-F238E27FC236}">
                  <a16:creationId xmlns:a16="http://schemas.microsoft.com/office/drawing/2014/main" id="{D42103A1-E1B4-9A17-645C-48A8F05AFA59}"/>
                </a:ext>
              </a:extLst>
            </p:cNvPr>
            <p:cNvSpPr/>
            <p:nvPr/>
          </p:nvSpPr>
          <p:spPr>
            <a:xfrm>
              <a:off x="3298527" y="3798858"/>
              <a:ext cx="1915" cy="4788"/>
            </a:xfrm>
            <a:custGeom>
              <a:avLst/>
              <a:gdLst>
                <a:gd name="connsiteX0" fmla="*/ 0 w 1915"/>
                <a:gd name="connsiteY0" fmla="*/ 4789 h 4788"/>
                <a:gd name="connsiteX1" fmla="*/ 1916 w 1915"/>
                <a:gd name="connsiteY1" fmla="*/ 0 h 4788"/>
              </a:gdLst>
              <a:ahLst/>
              <a:cxnLst>
                <a:cxn ang="0">
                  <a:pos x="connsiteX0" y="connsiteY0"/>
                </a:cxn>
                <a:cxn ang="0">
                  <a:pos x="connsiteX1" y="connsiteY1"/>
                </a:cxn>
              </a:cxnLst>
              <a:rect l="l" t="t" r="r" b="b"/>
              <a:pathLst>
                <a:path w="1915" h="4788">
                  <a:moveTo>
                    <a:pt x="0" y="4789"/>
                  </a:moveTo>
                  <a:lnTo>
                    <a:pt x="1916" y="0"/>
                  </a:lnTo>
                </a:path>
              </a:pathLst>
            </a:custGeom>
            <a:ln w="9573" cap="flat">
              <a:solidFill>
                <a:srgbClr val="C8C8C9"/>
              </a:solidFill>
              <a:prstDash val="solid"/>
              <a:miter/>
            </a:ln>
          </p:spPr>
          <p:txBody>
            <a:bodyPr rtlCol="0" anchor="ctr"/>
            <a:lstStyle/>
            <a:p>
              <a:endParaRPr lang="zh-CN" altLang="en-US" sz="4400"/>
            </a:p>
          </p:txBody>
        </p:sp>
        <p:sp>
          <p:nvSpPr>
            <p:cNvPr id="749" name="任意多边形: 形状 5370">
              <a:extLst>
                <a:ext uri="{FF2B5EF4-FFF2-40B4-BE49-F238E27FC236}">
                  <a16:creationId xmlns:a16="http://schemas.microsoft.com/office/drawing/2014/main" id="{FB381325-3B29-10D9-C358-E755261A8B31}"/>
                </a:ext>
              </a:extLst>
            </p:cNvPr>
            <p:cNvSpPr/>
            <p:nvPr/>
          </p:nvSpPr>
          <p:spPr>
            <a:xfrm>
              <a:off x="3300442" y="3798858"/>
              <a:ext cx="9577" cy="11492"/>
            </a:xfrm>
            <a:custGeom>
              <a:avLst/>
              <a:gdLst>
                <a:gd name="connsiteX0" fmla="*/ 0 w 9577"/>
                <a:gd name="connsiteY0" fmla="*/ 0 h 11492"/>
                <a:gd name="connsiteX1" fmla="*/ 9577 w 9577"/>
                <a:gd name="connsiteY1" fmla="*/ 11493 h 11492"/>
              </a:gdLst>
              <a:ahLst/>
              <a:cxnLst>
                <a:cxn ang="0">
                  <a:pos x="connsiteX0" y="connsiteY0"/>
                </a:cxn>
                <a:cxn ang="0">
                  <a:pos x="connsiteX1" y="connsiteY1"/>
                </a:cxn>
              </a:cxnLst>
              <a:rect l="l" t="t" r="r" b="b"/>
              <a:pathLst>
                <a:path w="9577" h="11492">
                  <a:moveTo>
                    <a:pt x="0" y="0"/>
                  </a:moveTo>
                  <a:lnTo>
                    <a:pt x="9577" y="11493"/>
                  </a:lnTo>
                </a:path>
              </a:pathLst>
            </a:custGeom>
            <a:ln w="9573" cap="flat">
              <a:solidFill>
                <a:srgbClr val="C8C8C9"/>
              </a:solidFill>
              <a:prstDash val="solid"/>
              <a:miter/>
            </a:ln>
          </p:spPr>
          <p:txBody>
            <a:bodyPr rtlCol="0" anchor="ctr"/>
            <a:lstStyle/>
            <a:p>
              <a:endParaRPr lang="zh-CN" altLang="en-US" sz="4400"/>
            </a:p>
          </p:txBody>
        </p:sp>
        <p:sp>
          <p:nvSpPr>
            <p:cNvPr id="750" name="任意多边形: 形状 5371">
              <a:extLst>
                <a:ext uri="{FF2B5EF4-FFF2-40B4-BE49-F238E27FC236}">
                  <a16:creationId xmlns:a16="http://schemas.microsoft.com/office/drawing/2014/main" id="{FF35832E-D6C9-3BEF-DDCD-CEFA29F5C427}"/>
                </a:ext>
              </a:extLst>
            </p:cNvPr>
            <p:cNvSpPr/>
            <p:nvPr/>
          </p:nvSpPr>
          <p:spPr>
            <a:xfrm>
              <a:off x="3298527" y="3803647"/>
              <a:ext cx="11492" cy="6704"/>
            </a:xfrm>
            <a:custGeom>
              <a:avLst/>
              <a:gdLst>
                <a:gd name="connsiteX0" fmla="*/ 11493 w 11492"/>
                <a:gd name="connsiteY0" fmla="*/ 6704 h 6704"/>
                <a:gd name="connsiteX1" fmla="*/ 0 w 11492"/>
                <a:gd name="connsiteY1" fmla="*/ 0 h 6704"/>
              </a:gdLst>
              <a:ahLst/>
              <a:cxnLst>
                <a:cxn ang="0">
                  <a:pos x="connsiteX0" y="connsiteY0"/>
                </a:cxn>
                <a:cxn ang="0">
                  <a:pos x="connsiteX1" y="connsiteY1"/>
                </a:cxn>
              </a:cxnLst>
              <a:rect l="l" t="t" r="r" b="b"/>
              <a:pathLst>
                <a:path w="11492" h="6704">
                  <a:moveTo>
                    <a:pt x="11493"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751" name="任意多边形: 形状 5372">
              <a:extLst>
                <a:ext uri="{FF2B5EF4-FFF2-40B4-BE49-F238E27FC236}">
                  <a16:creationId xmlns:a16="http://schemas.microsoft.com/office/drawing/2014/main" id="{F3A37C89-F187-1FE0-4A1F-2DD642852503}"/>
                </a:ext>
              </a:extLst>
            </p:cNvPr>
            <p:cNvSpPr/>
            <p:nvPr/>
          </p:nvSpPr>
          <p:spPr>
            <a:xfrm>
              <a:off x="3298527" y="3798858"/>
              <a:ext cx="1915" cy="4788"/>
            </a:xfrm>
            <a:custGeom>
              <a:avLst/>
              <a:gdLst>
                <a:gd name="connsiteX0" fmla="*/ 1916 w 1915"/>
                <a:gd name="connsiteY0" fmla="*/ 0 h 4788"/>
                <a:gd name="connsiteX1" fmla="*/ 0 w 1915"/>
                <a:gd name="connsiteY1" fmla="*/ 4789 h 4788"/>
              </a:gdLst>
              <a:ahLst/>
              <a:cxnLst>
                <a:cxn ang="0">
                  <a:pos x="connsiteX0" y="connsiteY0"/>
                </a:cxn>
                <a:cxn ang="0">
                  <a:pos x="connsiteX1" y="connsiteY1"/>
                </a:cxn>
              </a:cxnLst>
              <a:rect l="l" t="t" r="r" b="b"/>
              <a:pathLst>
                <a:path w="1915" h="4788">
                  <a:moveTo>
                    <a:pt x="1916"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752" name="任意多边形: 形状 5373">
              <a:extLst>
                <a:ext uri="{FF2B5EF4-FFF2-40B4-BE49-F238E27FC236}">
                  <a16:creationId xmlns:a16="http://schemas.microsoft.com/office/drawing/2014/main" id="{B4511D83-1534-8AB3-77BE-BC810425E5C1}"/>
                </a:ext>
              </a:extLst>
            </p:cNvPr>
            <p:cNvSpPr/>
            <p:nvPr/>
          </p:nvSpPr>
          <p:spPr>
            <a:xfrm>
              <a:off x="3273626" y="3784492"/>
              <a:ext cx="24901" cy="19154"/>
            </a:xfrm>
            <a:custGeom>
              <a:avLst/>
              <a:gdLst>
                <a:gd name="connsiteX0" fmla="*/ 24901 w 24901"/>
                <a:gd name="connsiteY0" fmla="*/ 19155 h 19154"/>
                <a:gd name="connsiteX1" fmla="*/ 0 w 24901"/>
                <a:gd name="connsiteY1" fmla="*/ 0 h 19154"/>
              </a:gdLst>
              <a:ahLst/>
              <a:cxnLst>
                <a:cxn ang="0">
                  <a:pos x="connsiteX0" y="connsiteY0"/>
                </a:cxn>
                <a:cxn ang="0">
                  <a:pos x="connsiteX1" y="connsiteY1"/>
                </a:cxn>
              </a:cxnLst>
              <a:rect l="l" t="t" r="r" b="b"/>
              <a:pathLst>
                <a:path w="24901" h="19154">
                  <a:moveTo>
                    <a:pt x="24901" y="19155"/>
                  </a:moveTo>
                  <a:lnTo>
                    <a:pt x="0" y="0"/>
                  </a:lnTo>
                </a:path>
              </a:pathLst>
            </a:custGeom>
            <a:ln w="9573" cap="flat">
              <a:solidFill>
                <a:srgbClr val="C8C8C9"/>
              </a:solidFill>
              <a:prstDash val="solid"/>
              <a:miter/>
            </a:ln>
          </p:spPr>
          <p:txBody>
            <a:bodyPr rtlCol="0" anchor="ctr"/>
            <a:lstStyle/>
            <a:p>
              <a:endParaRPr lang="zh-CN" altLang="en-US" sz="4400"/>
            </a:p>
          </p:txBody>
        </p:sp>
        <p:sp>
          <p:nvSpPr>
            <p:cNvPr id="753" name="任意多边形: 形状 5374">
              <a:extLst>
                <a:ext uri="{FF2B5EF4-FFF2-40B4-BE49-F238E27FC236}">
                  <a16:creationId xmlns:a16="http://schemas.microsoft.com/office/drawing/2014/main" id="{42C17396-6987-3B0E-D1B8-65721C0B1F80}"/>
                </a:ext>
              </a:extLst>
            </p:cNvPr>
            <p:cNvSpPr/>
            <p:nvPr/>
          </p:nvSpPr>
          <p:spPr>
            <a:xfrm>
              <a:off x="3273626" y="3784492"/>
              <a:ext cx="26816" cy="14366"/>
            </a:xfrm>
            <a:custGeom>
              <a:avLst/>
              <a:gdLst>
                <a:gd name="connsiteX0" fmla="*/ 0 w 26816"/>
                <a:gd name="connsiteY0" fmla="*/ 0 h 14366"/>
                <a:gd name="connsiteX1" fmla="*/ 26817 w 26816"/>
                <a:gd name="connsiteY1" fmla="*/ 14366 h 14366"/>
              </a:gdLst>
              <a:ahLst/>
              <a:cxnLst>
                <a:cxn ang="0">
                  <a:pos x="connsiteX0" y="connsiteY0"/>
                </a:cxn>
                <a:cxn ang="0">
                  <a:pos x="connsiteX1" y="connsiteY1"/>
                </a:cxn>
              </a:cxnLst>
              <a:rect l="l" t="t" r="r" b="b"/>
              <a:pathLst>
                <a:path w="26816" h="14366">
                  <a:moveTo>
                    <a:pt x="0" y="0"/>
                  </a:moveTo>
                  <a:lnTo>
                    <a:pt x="26817" y="14366"/>
                  </a:lnTo>
                </a:path>
              </a:pathLst>
            </a:custGeom>
            <a:ln w="9573" cap="flat">
              <a:solidFill>
                <a:srgbClr val="C8C8C9"/>
              </a:solidFill>
              <a:prstDash val="solid"/>
              <a:miter/>
            </a:ln>
          </p:spPr>
          <p:txBody>
            <a:bodyPr rtlCol="0" anchor="ctr"/>
            <a:lstStyle/>
            <a:p>
              <a:endParaRPr lang="zh-CN" altLang="en-US" sz="4400"/>
            </a:p>
          </p:txBody>
        </p:sp>
        <p:sp>
          <p:nvSpPr>
            <p:cNvPr id="754" name="任意多边形: 形状 5375">
              <a:extLst>
                <a:ext uri="{FF2B5EF4-FFF2-40B4-BE49-F238E27FC236}">
                  <a16:creationId xmlns:a16="http://schemas.microsoft.com/office/drawing/2014/main" id="{5241E22A-CE4F-C406-37AA-938117B09AFA}"/>
                </a:ext>
              </a:extLst>
            </p:cNvPr>
            <p:cNvSpPr/>
            <p:nvPr/>
          </p:nvSpPr>
          <p:spPr>
            <a:xfrm>
              <a:off x="3269795" y="3784492"/>
              <a:ext cx="3830" cy="16281"/>
            </a:xfrm>
            <a:custGeom>
              <a:avLst/>
              <a:gdLst>
                <a:gd name="connsiteX0" fmla="*/ 3831 w 3830"/>
                <a:gd name="connsiteY0" fmla="*/ 0 h 16281"/>
                <a:gd name="connsiteX1" fmla="*/ 0 w 3830"/>
                <a:gd name="connsiteY1" fmla="*/ 16281 h 16281"/>
              </a:gdLst>
              <a:ahLst/>
              <a:cxnLst>
                <a:cxn ang="0">
                  <a:pos x="connsiteX0" y="connsiteY0"/>
                </a:cxn>
                <a:cxn ang="0">
                  <a:pos x="connsiteX1" y="connsiteY1"/>
                </a:cxn>
              </a:cxnLst>
              <a:rect l="l" t="t" r="r" b="b"/>
              <a:pathLst>
                <a:path w="3830" h="16281">
                  <a:moveTo>
                    <a:pt x="3831" y="0"/>
                  </a:moveTo>
                  <a:lnTo>
                    <a:pt x="0" y="16281"/>
                  </a:lnTo>
                </a:path>
              </a:pathLst>
            </a:custGeom>
            <a:ln w="9573" cap="flat">
              <a:solidFill>
                <a:srgbClr val="C8C8C9"/>
              </a:solidFill>
              <a:prstDash val="solid"/>
              <a:miter/>
            </a:ln>
          </p:spPr>
          <p:txBody>
            <a:bodyPr rtlCol="0" anchor="ctr"/>
            <a:lstStyle/>
            <a:p>
              <a:endParaRPr lang="zh-CN" altLang="en-US" sz="4400"/>
            </a:p>
          </p:txBody>
        </p:sp>
        <p:sp>
          <p:nvSpPr>
            <p:cNvPr id="755" name="任意多边形: 形状 5376">
              <a:extLst>
                <a:ext uri="{FF2B5EF4-FFF2-40B4-BE49-F238E27FC236}">
                  <a16:creationId xmlns:a16="http://schemas.microsoft.com/office/drawing/2014/main" id="{DA00AFCB-D6C5-2A2D-6D62-67AC35AE0A42}"/>
                </a:ext>
              </a:extLst>
            </p:cNvPr>
            <p:cNvSpPr/>
            <p:nvPr/>
          </p:nvSpPr>
          <p:spPr>
            <a:xfrm>
              <a:off x="3245851" y="3770126"/>
              <a:ext cx="23943" cy="30647"/>
            </a:xfrm>
            <a:custGeom>
              <a:avLst/>
              <a:gdLst>
                <a:gd name="connsiteX0" fmla="*/ 23943 w 23943"/>
                <a:gd name="connsiteY0" fmla="*/ 30648 h 30647"/>
                <a:gd name="connsiteX1" fmla="*/ 0 w 23943"/>
                <a:gd name="connsiteY1" fmla="*/ 0 h 30647"/>
              </a:gdLst>
              <a:ahLst/>
              <a:cxnLst>
                <a:cxn ang="0">
                  <a:pos x="connsiteX0" y="connsiteY0"/>
                </a:cxn>
                <a:cxn ang="0">
                  <a:pos x="connsiteX1" y="connsiteY1"/>
                </a:cxn>
              </a:cxnLst>
              <a:rect l="l" t="t" r="r" b="b"/>
              <a:pathLst>
                <a:path w="23943" h="30647">
                  <a:moveTo>
                    <a:pt x="23943"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756" name="任意多边形: 形状 5377">
              <a:extLst>
                <a:ext uri="{FF2B5EF4-FFF2-40B4-BE49-F238E27FC236}">
                  <a16:creationId xmlns:a16="http://schemas.microsoft.com/office/drawing/2014/main" id="{81985897-BAE9-65B9-8E40-0C2E9AE474A7}"/>
                </a:ext>
              </a:extLst>
            </p:cNvPr>
            <p:cNvSpPr/>
            <p:nvPr/>
          </p:nvSpPr>
          <p:spPr>
            <a:xfrm>
              <a:off x="3245851" y="3770126"/>
              <a:ext cx="27774" cy="14366"/>
            </a:xfrm>
            <a:custGeom>
              <a:avLst/>
              <a:gdLst>
                <a:gd name="connsiteX0" fmla="*/ 0 w 27774"/>
                <a:gd name="connsiteY0" fmla="*/ 0 h 14366"/>
                <a:gd name="connsiteX1" fmla="*/ 27774 w 27774"/>
                <a:gd name="connsiteY1" fmla="*/ 14366 h 14366"/>
              </a:gdLst>
              <a:ahLst/>
              <a:cxnLst>
                <a:cxn ang="0">
                  <a:pos x="connsiteX0" y="connsiteY0"/>
                </a:cxn>
                <a:cxn ang="0">
                  <a:pos x="connsiteX1" y="connsiteY1"/>
                </a:cxn>
              </a:cxnLst>
              <a:rect l="l" t="t" r="r" b="b"/>
              <a:pathLst>
                <a:path w="27774" h="14366">
                  <a:moveTo>
                    <a:pt x="0" y="0"/>
                  </a:moveTo>
                  <a:lnTo>
                    <a:pt x="27774" y="14366"/>
                  </a:lnTo>
                </a:path>
              </a:pathLst>
            </a:custGeom>
            <a:ln w="9573" cap="flat">
              <a:solidFill>
                <a:srgbClr val="C8C8C9"/>
              </a:solidFill>
              <a:prstDash val="solid"/>
              <a:miter/>
            </a:ln>
          </p:spPr>
          <p:txBody>
            <a:bodyPr rtlCol="0" anchor="ctr"/>
            <a:lstStyle/>
            <a:p>
              <a:endParaRPr lang="zh-CN" altLang="en-US" sz="4400"/>
            </a:p>
          </p:txBody>
        </p:sp>
        <p:sp>
          <p:nvSpPr>
            <p:cNvPr id="757" name="任意多边形: 形状 5378">
              <a:extLst>
                <a:ext uri="{FF2B5EF4-FFF2-40B4-BE49-F238E27FC236}">
                  <a16:creationId xmlns:a16="http://schemas.microsoft.com/office/drawing/2014/main" id="{BC506E3D-C221-46C5-423F-E1F06BD6DFE5}"/>
                </a:ext>
              </a:extLst>
            </p:cNvPr>
            <p:cNvSpPr/>
            <p:nvPr/>
          </p:nvSpPr>
          <p:spPr>
            <a:xfrm>
              <a:off x="3269795" y="3784492"/>
              <a:ext cx="3830" cy="16281"/>
            </a:xfrm>
            <a:custGeom>
              <a:avLst/>
              <a:gdLst>
                <a:gd name="connsiteX0" fmla="*/ 0 w 3830"/>
                <a:gd name="connsiteY0" fmla="*/ 16281 h 16281"/>
                <a:gd name="connsiteX1" fmla="*/ 3831 w 3830"/>
                <a:gd name="connsiteY1" fmla="*/ 0 h 16281"/>
              </a:gdLst>
              <a:ahLst/>
              <a:cxnLst>
                <a:cxn ang="0">
                  <a:pos x="connsiteX0" y="connsiteY0"/>
                </a:cxn>
                <a:cxn ang="0">
                  <a:pos x="connsiteX1" y="connsiteY1"/>
                </a:cxn>
              </a:cxnLst>
              <a:rect l="l" t="t" r="r" b="b"/>
              <a:pathLst>
                <a:path w="3830" h="16281">
                  <a:moveTo>
                    <a:pt x="0" y="16281"/>
                  </a:moveTo>
                  <a:lnTo>
                    <a:pt x="3831" y="0"/>
                  </a:lnTo>
                </a:path>
              </a:pathLst>
            </a:custGeom>
            <a:ln w="9573" cap="flat">
              <a:solidFill>
                <a:srgbClr val="C8C8C9"/>
              </a:solidFill>
              <a:prstDash val="solid"/>
              <a:miter/>
            </a:ln>
          </p:spPr>
          <p:txBody>
            <a:bodyPr rtlCol="0" anchor="ctr"/>
            <a:lstStyle/>
            <a:p>
              <a:endParaRPr lang="zh-CN" altLang="en-US" sz="4400"/>
            </a:p>
          </p:txBody>
        </p:sp>
        <p:sp>
          <p:nvSpPr>
            <p:cNvPr id="758" name="任意多边形: 形状 5379">
              <a:extLst>
                <a:ext uri="{FF2B5EF4-FFF2-40B4-BE49-F238E27FC236}">
                  <a16:creationId xmlns:a16="http://schemas.microsoft.com/office/drawing/2014/main" id="{7E762A8E-6183-8C3E-F282-35ACCE4F2DC3}"/>
                </a:ext>
              </a:extLst>
            </p:cNvPr>
            <p:cNvSpPr/>
            <p:nvPr/>
          </p:nvSpPr>
          <p:spPr>
            <a:xfrm>
              <a:off x="3273626" y="3784492"/>
              <a:ext cx="24901" cy="19154"/>
            </a:xfrm>
            <a:custGeom>
              <a:avLst/>
              <a:gdLst>
                <a:gd name="connsiteX0" fmla="*/ 0 w 24901"/>
                <a:gd name="connsiteY0" fmla="*/ 0 h 19154"/>
                <a:gd name="connsiteX1" fmla="*/ 24901 w 24901"/>
                <a:gd name="connsiteY1" fmla="*/ 19155 h 19154"/>
              </a:gdLst>
              <a:ahLst/>
              <a:cxnLst>
                <a:cxn ang="0">
                  <a:pos x="connsiteX0" y="connsiteY0"/>
                </a:cxn>
                <a:cxn ang="0">
                  <a:pos x="connsiteX1" y="connsiteY1"/>
                </a:cxn>
              </a:cxnLst>
              <a:rect l="l" t="t" r="r" b="b"/>
              <a:pathLst>
                <a:path w="24901" h="19154">
                  <a:moveTo>
                    <a:pt x="0" y="0"/>
                  </a:moveTo>
                  <a:lnTo>
                    <a:pt x="24901" y="19155"/>
                  </a:lnTo>
                </a:path>
              </a:pathLst>
            </a:custGeom>
            <a:ln w="9573" cap="flat">
              <a:solidFill>
                <a:srgbClr val="C8C8C9"/>
              </a:solidFill>
              <a:prstDash val="solid"/>
              <a:miter/>
            </a:ln>
          </p:spPr>
          <p:txBody>
            <a:bodyPr rtlCol="0" anchor="ctr"/>
            <a:lstStyle/>
            <a:p>
              <a:endParaRPr lang="zh-CN" altLang="en-US" sz="4400"/>
            </a:p>
          </p:txBody>
        </p:sp>
        <p:sp>
          <p:nvSpPr>
            <p:cNvPr id="759" name="任意多边形: 形状 5380">
              <a:extLst>
                <a:ext uri="{FF2B5EF4-FFF2-40B4-BE49-F238E27FC236}">
                  <a16:creationId xmlns:a16="http://schemas.microsoft.com/office/drawing/2014/main" id="{CA6FFE18-AB90-E8D1-2236-A95470AF1AA5}"/>
                </a:ext>
              </a:extLst>
            </p:cNvPr>
            <p:cNvSpPr/>
            <p:nvPr/>
          </p:nvSpPr>
          <p:spPr>
            <a:xfrm>
              <a:off x="3269795" y="3800774"/>
              <a:ext cx="28732" cy="2873"/>
            </a:xfrm>
            <a:custGeom>
              <a:avLst/>
              <a:gdLst>
                <a:gd name="connsiteX0" fmla="*/ 28732 w 28732"/>
                <a:gd name="connsiteY0" fmla="*/ 2873 h 2873"/>
                <a:gd name="connsiteX1" fmla="*/ 0 w 28732"/>
                <a:gd name="connsiteY1" fmla="*/ 0 h 2873"/>
              </a:gdLst>
              <a:ahLst/>
              <a:cxnLst>
                <a:cxn ang="0">
                  <a:pos x="connsiteX0" y="connsiteY0"/>
                </a:cxn>
                <a:cxn ang="0">
                  <a:pos x="connsiteX1" y="connsiteY1"/>
                </a:cxn>
              </a:cxnLst>
              <a:rect l="l" t="t" r="r" b="b"/>
              <a:pathLst>
                <a:path w="28732" h="2873">
                  <a:moveTo>
                    <a:pt x="28732"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760" name="任意多边形: 形状 5381">
              <a:extLst>
                <a:ext uri="{FF2B5EF4-FFF2-40B4-BE49-F238E27FC236}">
                  <a16:creationId xmlns:a16="http://schemas.microsoft.com/office/drawing/2014/main" id="{D77A7170-6CFC-7FEB-3982-DF9D50DF6071}"/>
                </a:ext>
              </a:extLst>
            </p:cNvPr>
            <p:cNvSpPr/>
            <p:nvPr/>
          </p:nvSpPr>
          <p:spPr>
            <a:xfrm>
              <a:off x="2857010" y="4279643"/>
              <a:ext cx="40224" cy="77576"/>
            </a:xfrm>
            <a:custGeom>
              <a:avLst/>
              <a:gdLst>
                <a:gd name="connsiteX0" fmla="*/ 0 w 40224"/>
                <a:gd name="connsiteY0" fmla="*/ 0 h 77576"/>
                <a:gd name="connsiteX1" fmla="*/ 40225 w 40224"/>
                <a:gd name="connsiteY1" fmla="*/ 77577 h 77576"/>
              </a:gdLst>
              <a:ahLst/>
              <a:cxnLst>
                <a:cxn ang="0">
                  <a:pos x="connsiteX0" y="connsiteY0"/>
                </a:cxn>
                <a:cxn ang="0">
                  <a:pos x="connsiteX1" y="connsiteY1"/>
                </a:cxn>
              </a:cxnLst>
              <a:rect l="l" t="t" r="r" b="b"/>
              <a:pathLst>
                <a:path w="40224" h="77576">
                  <a:moveTo>
                    <a:pt x="0" y="0"/>
                  </a:moveTo>
                  <a:lnTo>
                    <a:pt x="40225" y="77577"/>
                  </a:lnTo>
                </a:path>
              </a:pathLst>
            </a:custGeom>
            <a:ln w="9573" cap="flat">
              <a:solidFill>
                <a:srgbClr val="C8C8C9"/>
              </a:solidFill>
              <a:prstDash val="solid"/>
              <a:miter/>
            </a:ln>
          </p:spPr>
          <p:txBody>
            <a:bodyPr rtlCol="0" anchor="ctr"/>
            <a:lstStyle/>
            <a:p>
              <a:endParaRPr lang="zh-CN" altLang="en-US" sz="4400"/>
            </a:p>
          </p:txBody>
        </p:sp>
        <p:sp>
          <p:nvSpPr>
            <p:cNvPr id="761" name="任意多边形: 形状 5382">
              <a:extLst>
                <a:ext uri="{FF2B5EF4-FFF2-40B4-BE49-F238E27FC236}">
                  <a16:creationId xmlns:a16="http://schemas.microsoft.com/office/drawing/2014/main" id="{7F632063-B70D-E85F-4930-A317640BA6FC}"/>
                </a:ext>
              </a:extLst>
            </p:cNvPr>
            <p:cNvSpPr/>
            <p:nvPr/>
          </p:nvSpPr>
          <p:spPr>
            <a:xfrm>
              <a:off x="2766982" y="4328487"/>
              <a:ext cx="130252" cy="28732"/>
            </a:xfrm>
            <a:custGeom>
              <a:avLst/>
              <a:gdLst>
                <a:gd name="connsiteX0" fmla="*/ 130252 w 130252"/>
                <a:gd name="connsiteY0" fmla="*/ 28732 h 28732"/>
                <a:gd name="connsiteX1" fmla="*/ 0 w 130252"/>
                <a:gd name="connsiteY1" fmla="*/ 0 h 28732"/>
              </a:gdLst>
              <a:ahLst/>
              <a:cxnLst>
                <a:cxn ang="0">
                  <a:pos x="connsiteX0" y="connsiteY0"/>
                </a:cxn>
                <a:cxn ang="0">
                  <a:pos x="connsiteX1" y="connsiteY1"/>
                </a:cxn>
              </a:cxnLst>
              <a:rect l="l" t="t" r="r" b="b"/>
              <a:pathLst>
                <a:path w="130252" h="28732">
                  <a:moveTo>
                    <a:pt x="130252" y="28732"/>
                  </a:moveTo>
                  <a:lnTo>
                    <a:pt x="0" y="0"/>
                  </a:lnTo>
                </a:path>
              </a:pathLst>
            </a:custGeom>
            <a:ln w="9573" cap="flat">
              <a:solidFill>
                <a:srgbClr val="C8C8C9"/>
              </a:solidFill>
              <a:prstDash val="solid"/>
              <a:miter/>
            </a:ln>
          </p:spPr>
          <p:txBody>
            <a:bodyPr rtlCol="0" anchor="ctr"/>
            <a:lstStyle/>
            <a:p>
              <a:endParaRPr lang="zh-CN" altLang="en-US" sz="4400"/>
            </a:p>
          </p:txBody>
        </p:sp>
        <p:sp>
          <p:nvSpPr>
            <p:cNvPr id="762" name="任意多边形: 形状 5383">
              <a:extLst>
                <a:ext uri="{FF2B5EF4-FFF2-40B4-BE49-F238E27FC236}">
                  <a16:creationId xmlns:a16="http://schemas.microsoft.com/office/drawing/2014/main" id="{4808857E-AAC2-3301-428B-75A7D1459668}"/>
                </a:ext>
              </a:extLst>
            </p:cNvPr>
            <p:cNvSpPr/>
            <p:nvPr/>
          </p:nvSpPr>
          <p:spPr>
            <a:xfrm>
              <a:off x="2766982" y="4279643"/>
              <a:ext cx="90027" cy="48844"/>
            </a:xfrm>
            <a:custGeom>
              <a:avLst/>
              <a:gdLst>
                <a:gd name="connsiteX0" fmla="*/ 0 w 90027"/>
                <a:gd name="connsiteY0" fmla="*/ 48845 h 48844"/>
                <a:gd name="connsiteX1" fmla="*/ 90027 w 90027"/>
                <a:gd name="connsiteY1" fmla="*/ 0 h 48844"/>
              </a:gdLst>
              <a:ahLst/>
              <a:cxnLst>
                <a:cxn ang="0">
                  <a:pos x="connsiteX0" y="connsiteY0"/>
                </a:cxn>
                <a:cxn ang="0">
                  <a:pos x="connsiteX1" y="connsiteY1"/>
                </a:cxn>
              </a:cxnLst>
              <a:rect l="l" t="t" r="r" b="b"/>
              <a:pathLst>
                <a:path w="90027" h="48844">
                  <a:moveTo>
                    <a:pt x="0" y="48845"/>
                  </a:moveTo>
                  <a:lnTo>
                    <a:pt x="90027" y="0"/>
                  </a:lnTo>
                </a:path>
              </a:pathLst>
            </a:custGeom>
            <a:ln w="9573" cap="flat">
              <a:solidFill>
                <a:srgbClr val="C8C8C9"/>
              </a:solidFill>
              <a:prstDash val="solid"/>
              <a:miter/>
            </a:ln>
          </p:spPr>
          <p:txBody>
            <a:bodyPr rtlCol="0" anchor="ctr"/>
            <a:lstStyle/>
            <a:p>
              <a:endParaRPr lang="zh-CN" altLang="en-US" sz="4400"/>
            </a:p>
          </p:txBody>
        </p:sp>
        <p:sp>
          <p:nvSpPr>
            <p:cNvPr id="763" name="任意多边形: 形状 5384">
              <a:extLst>
                <a:ext uri="{FF2B5EF4-FFF2-40B4-BE49-F238E27FC236}">
                  <a16:creationId xmlns:a16="http://schemas.microsoft.com/office/drawing/2014/main" id="{C58B53FB-45AB-C867-3D17-C210F819C3F1}"/>
                </a:ext>
              </a:extLst>
            </p:cNvPr>
            <p:cNvSpPr/>
            <p:nvPr/>
          </p:nvSpPr>
          <p:spPr>
            <a:xfrm>
              <a:off x="3201795" y="3571875"/>
              <a:ext cx="84280" cy="3830"/>
            </a:xfrm>
            <a:custGeom>
              <a:avLst/>
              <a:gdLst>
                <a:gd name="connsiteX0" fmla="*/ 0 w 84280"/>
                <a:gd name="connsiteY0" fmla="*/ 3831 h 3830"/>
                <a:gd name="connsiteX1" fmla="*/ 84281 w 84280"/>
                <a:gd name="connsiteY1" fmla="*/ 0 h 3830"/>
              </a:gdLst>
              <a:ahLst/>
              <a:cxnLst>
                <a:cxn ang="0">
                  <a:pos x="connsiteX0" y="connsiteY0"/>
                </a:cxn>
                <a:cxn ang="0">
                  <a:pos x="connsiteX1" y="connsiteY1"/>
                </a:cxn>
              </a:cxnLst>
              <a:rect l="l" t="t" r="r" b="b"/>
              <a:pathLst>
                <a:path w="84280" h="3830">
                  <a:moveTo>
                    <a:pt x="0" y="3831"/>
                  </a:moveTo>
                  <a:lnTo>
                    <a:pt x="84281" y="0"/>
                  </a:lnTo>
                </a:path>
              </a:pathLst>
            </a:custGeom>
            <a:ln w="9573" cap="flat">
              <a:solidFill>
                <a:srgbClr val="C8C8C9"/>
              </a:solidFill>
              <a:prstDash val="solid"/>
              <a:miter/>
            </a:ln>
          </p:spPr>
          <p:txBody>
            <a:bodyPr rtlCol="0" anchor="ctr"/>
            <a:lstStyle/>
            <a:p>
              <a:endParaRPr lang="zh-CN" altLang="en-US" sz="4400"/>
            </a:p>
          </p:txBody>
        </p:sp>
        <p:sp>
          <p:nvSpPr>
            <p:cNvPr id="764" name="任意多边形: 形状 5385">
              <a:extLst>
                <a:ext uri="{FF2B5EF4-FFF2-40B4-BE49-F238E27FC236}">
                  <a16:creationId xmlns:a16="http://schemas.microsoft.com/office/drawing/2014/main" id="{275B7185-2AE2-00C3-63E2-93D93018027A}"/>
                </a:ext>
              </a:extLst>
            </p:cNvPr>
            <p:cNvSpPr/>
            <p:nvPr/>
          </p:nvSpPr>
          <p:spPr>
            <a:xfrm>
              <a:off x="3192218" y="3571875"/>
              <a:ext cx="93858" cy="72788"/>
            </a:xfrm>
            <a:custGeom>
              <a:avLst/>
              <a:gdLst>
                <a:gd name="connsiteX0" fmla="*/ 93858 w 93858"/>
                <a:gd name="connsiteY0" fmla="*/ 0 h 72788"/>
                <a:gd name="connsiteX1" fmla="*/ 0 w 93858"/>
                <a:gd name="connsiteY1" fmla="*/ 72788 h 72788"/>
              </a:gdLst>
              <a:ahLst/>
              <a:cxnLst>
                <a:cxn ang="0">
                  <a:pos x="connsiteX0" y="connsiteY0"/>
                </a:cxn>
                <a:cxn ang="0">
                  <a:pos x="connsiteX1" y="connsiteY1"/>
                </a:cxn>
              </a:cxnLst>
              <a:rect l="l" t="t" r="r" b="b"/>
              <a:pathLst>
                <a:path w="93858" h="72788">
                  <a:moveTo>
                    <a:pt x="93858"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765" name="任意多边形: 形状 5386">
              <a:extLst>
                <a:ext uri="{FF2B5EF4-FFF2-40B4-BE49-F238E27FC236}">
                  <a16:creationId xmlns:a16="http://schemas.microsoft.com/office/drawing/2014/main" id="{88BFE0EE-C14D-AAA4-B79C-84122E41D31F}"/>
                </a:ext>
              </a:extLst>
            </p:cNvPr>
            <p:cNvSpPr/>
            <p:nvPr/>
          </p:nvSpPr>
          <p:spPr>
            <a:xfrm>
              <a:off x="3192218" y="3575706"/>
              <a:ext cx="9577" cy="68957"/>
            </a:xfrm>
            <a:custGeom>
              <a:avLst/>
              <a:gdLst>
                <a:gd name="connsiteX0" fmla="*/ 0 w 9577"/>
                <a:gd name="connsiteY0" fmla="*/ 68957 h 68957"/>
                <a:gd name="connsiteX1" fmla="*/ 9577 w 9577"/>
                <a:gd name="connsiteY1" fmla="*/ 0 h 68957"/>
              </a:gdLst>
              <a:ahLst/>
              <a:cxnLst>
                <a:cxn ang="0">
                  <a:pos x="connsiteX0" y="connsiteY0"/>
                </a:cxn>
                <a:cxn ang="0">
                  <a:pos x="connsiteX1" y="connsiteY1"/>
                </a:cxn>
              </a:cxnLst>
              <a:rect l="l" t="t" r="r" b="b"/>
              <a:pathLst>
                <a:path w="9577" h="68957">
                  <a:moveTo>
                    <a:pt x="0" y="68957"/>
                  </a:moveTo>
                  <a:lnTo>
                    <a:pt x="9577" y="0"/>
                  </a:lnTo>
                </a:path>
              </a:pathLst>
            </a:custGeom>
            <a:ln w="9573" cap="flat">
              <a:solidFill>
                <a:srgbClr val="C8C8C9"/>
              </a:solidFill>
              <a:prstDash val="solid"/>
              <a:miter/>
            </a:ln>
          </p:spPr>
          <p:txBody>
            <a:bodyPr rtlCol="0" anchor="ctr"/>
            <a:lstStyle/>
            <a:p>
              <a:endParaRPr lang="zh-CN" altLang="en-US" sz="4400"/>
            </a:p>
          </p:txBody>
        </p:sp>
        <p:sp>
          <p:nvSpPr>
            <p:cNvPr id="766" name="任意多边形: 形状 5387">
              <a:extLst>
                <a:ext uri="{FF2B5EF4-FFF2-40B4-BE49-F238E27FC236}">
                  <a16:creationId xmlns:a16="http://schemas.microsoft.com/office/drawing/2014/main" id="{9CB5C122-C637-AC3B-0BF2-5C00D8D39E14}"/>
                </a:ext>
              </a:extLst>
            </p:cNvPr>
            <p:cNvSpPr/>
            <p:nvPr/>
          </p:nvSpPr>
          <p:spPr>
            <a:xfrm>
              <a:off x="3201795" y="3571875"/>
              <a:ext cx="84280" cy="3830"/>
            </a:xfrm>
            <a:custGeom>
              <a:avLst/>
              <a:gdLst>
                <a:gd name="connsiteX0" fmla="*/ 84281 w 84280"/>
                <a:gd name="connsiteY0" fmla="*/ 0 h 3830"/>
                <a:gd name="connsiteX1" fmla="*/ 0 w 84280"/>
                <a:gd name="connsiteY1" fmla="*/ 3831 h 3830"/>
              </a:gdLst>
              <a:ahLst/>
              <a:cxnLst>
                <a:cxn ang="0">
                  <a:pos x="connsiteX0" y="connsiteY0"/>
                </a:cxn>
                <a:cxn ang="0">
                  <a:pos x="connsiteX1" y="connsiteY1"/>
                </a:cxn>
              </a:cxnLst>
              <a:rect l="l" t="t" r="r" b="b"/>
              <a:pathLst>
                <a:path w="84280" h="3830">
                  <a:moveTo>
                    <a:pt x="84281"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767" name="任意多边形: 形状 5388">
              <a:extLst>
                <a:ext uri="{FF2B5EF4-FFF2-40B4-BE49-F238E27FC236}">
                  <a16:creationId xmlns:a16="http://schemas.microsoft.com/office/drawing/2014/main" id="{8529E857-14A8-E51E-6F48-5D67BFBF32BF}"/>
                </a:ext>
              </a:extLst>
            </p:cNvPr>
            <p:cNvSpPr/>
            <p:nvPr/>
          </p:nvSpPr>
          <p:spPr>
            <a:xfrm>
              <a:off x="3201795" y="3497171"/>
              <a:ext cx="91942" cy="78534"/>
            </a:xfrm>
            <a:custGeom>
              <a:avLst/>
              <a:gdLst>
                <a:gd name="connsiteX0" fmla="*/ 0 w 91942"/>
                <a:gd name="connsiteY0" fmla="*/ 78534 h 78534"/>
                <a:gd name="connsiteX1" fmla="*/ 91943 w 91942"/>
                <a:gd name="connsiteY1" fmla="*/ 0 h 78534"/>
              </a:gdLst>
              <a:ahLst/>
              <a:cxnLst>
                <a:cxn ang="0">
                  <a:pos x="connsiteX0" y="connsiteY0"/>
                </a:cxn>
                <a:cxn ang="0">
                  <a:pos x="connsiteX1" y="connsiteY1"/>
                </a:cxn>
              </a:cxnLst>
              <a:rect l="l" t="t" r="r" b="b"/>
              <a:pathLst>
                <a:path w="91942" h="78534">
                  <a:moveTo>
                    <a:pt x="0" y="78534"/>
                  </a:moveTo>
                  <a:lnTo>
                    <a:pt x="91943" y="0"/>
                  </a:lnTo>
                </a:path>
              </a:pathLst>
            </a:custGeom>
            <a:ln w="9573" cap="flat">
              <a:solidFill>
                <a:srgbClr val="C8C8C9"/>
              </a:solidFill>
              <a:prstDash val="solid"/>
              <a:miter/>
            </a:ln>
          </p:spPr>
          <p:txBody>
            <a:bodyPr rtlCol="0" anchor="ctr"/>
            <a:lstStyle/>
            <a:p>
              <a:endParaRPr lang="zh-CN" altLang="en-US" sz="4400"/>
            </a:p>
          </p:txBody>
        </p:sp>
        <p:sp>
          <p:nvSpPr>
            <p:cNvPr id="768" name="任意多边形: 形状 5389">
              <a:extLst>
                <a:ext uri="{FF2B5EF4-FFF2-40B4-BE49-F238E27FC236}">
                  <a16:creationId xmlns:a16="http://schemas.microsoft.com/office/drawing/2014/main" id="{7CCA0E0B-4F79-0F5C-8977-8EE4848E9BC2}"/>
                </a:ext>
              </a:extLst>
            </p:cNvPr>
            <p:cNvSpPr/>
            <p:nvPr/>
          </p:nvSpPr>
          <p:spPr>
            <a:xfrm>
              <a:off x="3286076" y="3497171"/>
              <a:ext cx="7661" cy="74703"/>
            </a:xfrm>
            <a:custGeom>
              <a:avLst/>
              <a:gdLst>
                <a:gd name="connsiteX0" fmla="*/ 7662 w 7661"/>
                <a:gd name="connsiteY0" fmla="*/ 0 h 74703"/>
                <a:gd name="connsiteX1" fmla="*/ 0 w 7661"/>
                <a:gd name="connsiteY1" fmla="*/ 74704 h 74703"/>
              </a:gdLst>
              <a:ahLst/>
              <a:cxnLst>
                <a:cxn ang="0">
                  <a:pos x="connsiteX0" y="connsiteY0"/>
                </a:cxn>
                <a:cxn ang="0">
                  <a:pos x="connsiteX1" y="connsiteY1"/>
                </a:cxn>
              </a:cxnLst>
              <a:rect l="l" t="t" r="r" b="b"/>
              <a:pathLst>
                <a:path w="7661" h="74703">
                  <a:moveTo>
                    <a:pt x="7662"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769" name="任意多边形: 形状 5390">
              <a:extLst>
                <a:ext uri="{FF2B5EF4-FFF2-40B4-BE49-F238E27FC236}">
                  <a16:creationId xmlns:a16="http://schemas.microsoft.com/office/drawing/2014/main" id="{18F250A6-BF30-3AC8-AD0A-3DCABA99EDDB}"/>
                </a:ext>
              </a:extLst>
            </p:cNvPr>
            <p:cNvSpPr/>
            <p:nvPr/>
          </p:nvSpPr>
          <p:spPr>
            <a:xfrm>
              <a:off x="2983431" y="4312206"/>
              <a:ext cx="49802" cy="12450"/>
            </a:xfrm>
            <a:custGeom>
              <a:avLst/>
              <a:gdLst>
                <a:gd name="connsiteX0" fmla="*/ 49802 w 49802"/>
                <a:gd name="connsiteY0" fmla="*/ 0 h 12450"/>
                <a:gd name="connsiteX1" fmla="*/ 0 w 49802"/>
                <a:gd name="connsiteY1" fmla="*/ 12451 h 12450"/>
              </a:gdLst>
              <a:ahLst/>
              <a:cxnLst>
                <a:cxn ang="0">
                  <a:pos x="connsiteX0" y="connsiteY0"/>
                </a:cxn>
                <a:cxn ang="0">
                  <a:pos x="connsiteX1" y="connsiteY1"/>
                </a:cxn>
              </a:cxnLst>
              <a:rect l="l" t="t" r="r" b="b"/>
              <a:pathLst>
                <a:path w="49802" h="12450">
                  <a:moveTo>
                    <a:pt x="49802"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770" name="任意多边形: 形状 5391">
              <a:extLst>
                <a:ext uri="{FF2B5EF4-FFF2-40B4-BE49-F238E27FC236}">
                  <a16:creationId xmlns:a16="http://schemas.microsoft.com/office/drawing/2014/main" id="{E9EF6D30-6CB6-BBE5-ACF5-F0E647DC91FA}"/>
                </a:ext>
              </a:extLst>
            </p:cNvPr>
            <p:cNvSpPr/>
            <p:nvPr/>
          </p:nvSpPr>
          <p:spPr>
            <a:xfrm>
              <a:off x="2983431" y="4229840"/>
              <a:ext cx="24901" cy="94816"/>
            </a:xfrm>
            <a:custGeom>
              <a:avLst/>
              <a:gdLst>
                <a:gd name="connsiteX0" fmla="*/ 0 w 24901"/>
                <a:gd name="connsiteY0" fmla="*/ 94816 h 94816"/>
                <a:gd name="connsiteX1" fmla="*/ 24901 w 24901"/>
                <a:gd name="connsiteY1" fmla="*/ 0 h 94816"/>
              </a:gdLst>
              <a:ahLst/>
              <a:cxnLst>
                <a:cxn ang="0">
                  <a:pos x="connsiteX0" y="connsiteY0"/>
                </a:cxn>
                <a:cxn ang="0">
                  <a:pos x="connsiteX1" y="connsiteY1"/>
                </a:cxn>
              </a:cxnLst>
              <a:rect l="l" t="t" r="r" b="b"/>
              <a:pathLst>
                <a:path w="24901" h="94816">
                  <a:moveTo>
                    <a:pt x="0" y="94816"/>
                  </a:moveTo>
                  <a:lnTo>
                    <a:pt x="24901" y="0"/>
                  </a:lnTo>
                </a:path>
              </a:pathLst>
            </a:custGeom>
            <a:ln w="9573" cap="flat">
              <a:solidFill>
                <a:srgbClr val="C8C8C9"/>
              </a:solidFill>
              <a:prstDash val="solid"/>
              <a:miter/>
            </a:ln>
          </p:spPr>
          <p:txBody>
            <a:bodyPr rtlCol="0" anchor="ctr"/>
            <a:lstStyle/>
            <a:p>
              <a:endParaRPr lang="zh-CN" altLang="en-US" sz="4400"/>
            </a:p>
          </p:txBody>
        </p:sp>
        <p:sp>
          <p:nvSpPr>
            <p:cNvPr id="771" name="任意多边形: 形状 5392">
              <a:extLst>
                <a:ext uri="{FF2B5EF4-FFF2-40B4-BE49-F238E27FC236}">
                  <a16:creationId xmlns:a16="http://schemas.microsoft.com/office/drawing/2014/main" id="{D8C73735-E268-3262-3764-FFE3ED086D2C}"/>
                </a:ext>
              </a:extLst>
            </p:cNvPr>
            <p:cNvSpPr/>
            <p:nvPr/>
          </p:nvSpPr>
          <p:spPr>
            <a:xfrm>
              <a:off x="3008332" y="4229840"/>
              <a:ext cx="24901" cy="82365"/>
            </a:xfrm>
            <a:custGeom>
              <a:avLst/>
              <a:gdLst>
                <a:gd name="connsiteX0" fmla="*/ 0 w 24901"/>
                <a:gd name="connsiteY0" fmla="*/ 0 h 82365"/>
                <a:gd name="connsiteX1" fmla="*/ 24901 w 24901"/>
                <a:gd name="connsiteY1" fmla="*/ 82365 h 82365"/>
              </a:gdLst>
              <a:ahLst/>
              <a:cxnLst>
                <a:cxn ang="0">
                  <a:pos x="connsiteX0" y="connsiteY0"/>
                </a:cxn>
                <a:cxn ang="0">
                  <a:pos x="connsiteX1" y="connsiteY1"/>
                </a:cxn>
              </a:cxnLst>
              <a:rect l="l" t="t" r="r" b="b"/>
              <a:pathLst>
                <a:path w="24901" h="82365">
                  <a:moveTo>
                    <a:pt x="0" y="0"/>
                  </a:moveTo>
                  <a:lnTo>
                    <a:pt x="24901" y="82365"/>
                  </a:lnTo>
                </a:path>
              </a:pathLst>
            </a:custGeom>
            <a:ln w="9573" cap="flat">
              <a:solidFill>
                <a:srgbClr val="C8C8C9"/>
              </a:solidFill>
              <a:prstDash val="solid"/>
              <a:miter/>
            </a:ln>
          </p:spPr>
          <p:txBody>
            <a:bodyPr rtlCol="0" anchor="ctr"/>
            <a:lstStyle/>
            <a:p>
              <a:endParaRPr lang="zh-CN" altLang="en-US" sz="4400"/>
            </a:p>
          </p:txBody>
        </p:sp>
        <p:sp>
          <p:nvSpPr>
            <p:cNvPr id="772" name="任意多边形: 形状 5393">
              <a:extLst>
                <a:ext uri="{FF2B5EF4-FFF2-40B4-BE49-F238E27FC236}">
                  <a16:creationId xmlns:a16="http://schemas.microsoft.com/office/drawing/2014/main" id="{90D7961B-B438-D838-48FB-4BE9A550E36C}"/>
                </a:ext>
              </a:extLst>
            </p:cNvPr>
            <p:cNvSpPr/>
            <p:nvPr/>
          </p:nvSpPr>
          <p:spPr>
            <a:xfrm>
              <a:off x="3298527" y="3803647"/>
              <a:ext cx="11492" cy="6704"/>
            </a:xfrm>
            <a:custGeom>
              <a:avLst/>
              <a:gdLst>
                <a:gd name="connsiteX0" fmla="*/ 0 w 11492"/>
                <a:gd name="connsiteY0" fmla="*/ 0 h 6704"/>
                <a:gd name="connsiteX1" fmla="*/ 11493 w 11492"/>
                <a:gd name="connsiteY1" fmla="*/ 6704 h 6704"/>
              </a:gdLst>
              <a:ahLst/>
              <a:cxnLst>
                <a:cxn ang="0">
                  <a:pos x="connsiteX0" y="connsiteY0"/>
                </a:cxn>
                <a:cxn ang="0">
                  <a:pos x="connsiteX1" y="connsiteY1"/>
                </a:cxn>
              </a:cxnLst>
              <a:rect l="l" t="t" r="r" b="b"/>
              <a:pathLst>
                <a:path w="11492" h="6704">
                  <a:moveTo>
                    <a:pt x="0" y="0"/>
                  </a:moveTo>
                  <a:lnTo>
                    <a:pt x="11493" y="6704"/>
                  </a:lnTo>
                </a:path>
              </a:pathLst>
            </a:custGeom>
            <a:ln w="9573" cap="flat">
              <a:solidFill>
                <a:srgbClr val="C8C8C9"/>
              </a:solidFill>
              <a:prstDash val="solid"/>
              <a:miter/>
            </a:ln>
          </p:spPr>
          <p:txBody>
            <a:bodyPr rtlCol="0" anchor="ctr"/>
            <a:lstStyle/>
            <a:p>
              <a:endParaRPr lang="zh-CN" altLang="en-US" sz="4400"/>
            </a:p>
          </p:txBody>
        </p:sp>
        <p:sp>
          <p:nvSpPr>
            <p:cNvPr id="773" name="任意多边形: 形状 5394">
              <a:extLst>
                <a:ext uri="{FF2B5EF4-FFF2-40B4-BE49-F238E27FC236}">
                  <a16:creationId xmlns:a16="http://schemas.microsoft.com/office/drawing/2014/main" id="{80CEA723-AD05-3AC7-4397-D3A37E59BBC7}"/>
                </a:ext>
              </a:extLst>
            </p:cNvPr>
            <p:cNvSpPr/>
            <p:nvPr/>
          </p:nvSpPr>
          <p:spPr>
            <a:xfrm>
              <a:off x="3310020" y="3810351"/>
              <a:ext cx="44055" cy="53633"/>
            </a:xfrm>
            <a:custGeom>
              <a:avLst/>
              <a:gdLst>
                <a:gd name="connsiteX0" fmla="*/ 0 w 44055"/>
                <a:gd name="connsiteY0" fmla="*/ 0 h 53633"/>
                <a:gd name="connsiteX1" fmla="*/ 44056 w 44055"/>
                <a:gd name="connsiteY1" fmla="*/ 53633 h 53633"/>
              </a:gdLst>
              <a:ahLst/>
              <a:cxnLst>
                <a:cxn ang="0">
                  <a:pos x="connsiteX0" y="connsiteY0"/>
                </a:cxn>
                <a:cxn ang="0">
                  <a:pos x="connsiteX1" y="connsiteY1"/>
                </a:cxn>
              </a:cxnLst>
              <a:rect l="l" t="t" r="r" b="b"/>
              <a:pathLst>
                <a:path w="44055" h="53633">
                  <a:moveTo>
                    <a:pt x="0" y="0"/>
                  </a:moveTo>
                  <a:lnTo>
                    <a:pt x="44056" y="53633"/>
                  </a:lnTo>
                </a:path>
              </a:pathLst>
            </a:custGeom>
            <a:ln w="9573" cap="flat">
              <a:solidFill>
                <a:srgbClr val="C8C8C9"/>
              </a:solidFill>
              <a:prstDash val="solid"/>
              <a:miter/>
            </a:ln>
          </p:spPr>
          <p:txBody>
            <a:bodyPr rtlCol="0" anchor="ctr"/>
            <a:lstStyle/>
            <a:p>
              <a:endParaRPr lang="zh-CN" altLang="en-US" sz="4400"/>
            </a:p>
          </p:txBody>
        </p:sp>
        <p:sp>
          <p:nvSpPr>
            <p:cNvPr id="774" name="任意多边形: 形状 5395">
              <a:extLst>
                <a:ext uri="{FF2B5EF4-FFF2-40B4-BE49-F238E27FC236}">
                  <a16:creationId xmlns:a16="http://schemas.microsoft.com/office/drawing/2014/main" id="{9FF84417-67BF-406C-E4EA-FE155DFDDAE0}"/>
                </a:ext>
              </a:extLst>
            </p:cNvPr>
            <p:cNvSpPr/>
            <p:nvPr/>
          </p:nvSpPr>
          <p:spPr>
            <a:xfrm>
              <a:off x="3298527" y="3803647"/>
              <a:ext cx="55548" cy="60337"/>
            </a:xfrm>
            <a:custGeom>
              <a:avLst/>
              <a:gdLst>
                <a:gd name="connsiteX0" fmla="*/ 55549 w 55548"/>
                <a:gd name="connsiteY0" fmla="*/ 60337 h 60337"/>
                <a:gd name="connsiteX1" fmla="*/ 0 w 55548"/>
                <a:gd name="connsiteY1" fmla="*/ 0 h 60337"/>
              </a:gdLst>
              <a:ahLst/>
              <a:cxnLst>
                <a:cxn ang="0">
                  <a:pos x="connsiteX0" y="connsiteY0"/>
                </a:cxn>
                <a:cxn ang="0">
                  <a:pos x="connsiteX1" y="connsiteY1"/>
                </a:cxn>
              </a:cxnLst>
              <a:rect l="l" t="t" r="r" b="b"/>
              <a:pathLst>
                <a:path w="55548" h="60337">
                  <a:moveTo>
                    <a:pt x="55549" y="60337"/>
                  </a:moveTo>
                  <a:lnTo>
                    <a:pt x="0" y="0"/>
                  </a:lnTo>
                </a:path>
              </a:pathLst>
            </a:custGeom>
            <a:ln w="9573" cap="flat">
              <a:solidFill>
                <a:srgbClr val="C8C8C9"/>
              </a:solidFill>
              <a:prstDash val="solid"/>
              <a:miter/>
            </a:ln>
          </p:spPr>
          <p:txBody>
            <a:bodyPr rtlCol="0" anchor="ctr"/>
            <a:lstStyle/>
            <a:p>
              <a:endParaRPr lang="zh-CN" altLang="en-US" sz="4400"/>
            </a:p>
          </p:txBody>
        </p:sp>
        <p:sp>
          <p:nvSpPr>
            <p:cNvPr id="775" name="任意多边形: 形状 5396">
              <a:extLst>
                <a:ext uri="{FF2B5EF4-FFF2-40B4-BE49-F238E27FC236}">
                  <a16:creationId xmlns:a16="http://schemas.microsoft.com/office/drawing/2014/main" id="{43DF2CE7-7583-E71B-A0E9-2B2DD00BEC5B}"/>
                </a:ext>
              </a:extLst>
            </p:cNvPr>
            <p:cNvSpPr/>
            <p:nvPr/>
          </p:nvSpPr>
          <p:spPr>
            <a:xfrm>
              <a:off x="3350245" y="3713620"/>
              <a:ext cx="89069" cy="1915"/>
            </a:xfrm>
            <a:custGeom>
              <a:avLst/>
              <a:gdLst>
                <a:gd name="connsiteX0" fmla="*/ 0 w 89069"/>
                <a:gd name="connsiteY0" fmla="*/ 1915 h 1915"/>
                <a:gd name="connsiteX1" fmla="*/ 89070 w 89069"/>
                <a:gd name="connsiteY1" fmla="*/ 0 h 1915"/>
              </a:gdLst>
              <a:ahLst/>
              <a:cxnLst>
                <a:cxn ang="0">
                  <a:pos x="connsiteX0" y="connsiteY0"/>
                </a:cxn>
                <a:cxn ang="0">
                  <a:pos x="connsiteX1" y="connsiteY1"/>
                </a:cxn>
              </a:cxnLst>
              <a:rect l="l" t="t" r="r" b="b"/>
              <a:pathLst>
                <a:path w="89069" h="1915">
                  <a:moveTo>
                    <a:pt x="0" y="1915"/>
                  </a:moveTo>
                  <a:lnTo>
                    <a:pt x="89070" y="0"/>
                  </a:lnTo>
                </a:path>
              </a:pathLst>
            </a:custGeom>
            <a:ln w="9573" cap="flat">
              <a:solidFill>
                <a:srgbClr val="C8C8C9"/>
              </a:solidFill>
              <a:prstDash val="solid"/>
              <a:miter/>
            </a:ln>
          </p:spPr>
          <p:txBody>
            <a:bodyPr rtlCol="0" anchor="ctr"/>
            <a:lstStyle/>
            <a:p>
              <a:endParaRPr lang="zh-CN" altLang="en-US" sz="4400"/>
            </a:p>
          </p:txBody>
        </p:sp>
        <p:sp>
          <p:nvSpPr>
            <p:cNvPr id="776" name="任意多边形: 形状 5397">
              <a:extLst>
                <a:ext uri="{FF2B5EF4-FFF2-40B4-BE49-F238E27FC236}">
                  <a16:creationId xmlns:a16="http://schemas.microsoft.com/office/drawing/2014/main" id="{3511DE8C-B955-0D52-CD98-750F443CDCD9}"/>
                </a:ext>
              </a:extLst>
            </p:cNvPr>
            <p:cNvSpPr/>
            <p:nvPr/>
          </p:nvSpPr>
          <p:spPr>
            <a:xfrm>
              <a:off x="3436441" y="3713620"/>
              <a:ext cx="2873" cy="77576"/>
            </a:xfrm>
            <a:custGeom>
              <a:avLst/>
              <a:gdLst>
                <a:gd name="connsiteX0" fmla="*/ 2873 w 2873"/>
                <a:gd name="connsiteY0" fmla="*/ 0 h 77576"/>
                <a:gd name="connsiteX1" fmla="*/ 0 w 2873"/>
                <a:gd name="connsiteY1" fmla="*/ 77577 h 77576"/>
              </a:gdLst>
              <a:ahLst/>
              <a:cxnLst>
                <a:cxn ang="0">
                  <a:pos x="connsiteX0" y="connsiteY0"/>
                </a:cxn>
                <a:cxn ang="0">
                  <a:pos x="connsiteX1" y="connsiteY1"/>
                </a:cxn>
              </a:cxnLst>
              <a:rect l="l" t="t" r="r" b="b"/>
              <a:pathLst>
                <a:path w="2873" h="77576">
                  <a:moveTo>
                    <a:pt x="2873"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777" name="任意多边形: 形状 5398">
              <a:extLst>
                <a:ext uri="{FF2B5EF4-FFF2-40B4-BE49-F238E27FC236}">
                  <a16:creationId xmlns:a16="http://schemas.microsoft.com/office/drawing/2014/main" id="{68588991-CA77-B914-8C82-0497CEA81670}"/>
                </a:ext>
              </a:extLst>
            </p:cNvPr>
            <p:cNvSpPr/>
            <p:nvPr/>
          </p:nvSpPr>
          <p:spPr>
            <a:xfrm>
              <a:off x="3350245" y="3715535"/>
              <a:ext cx="86196" cy="75661"/>
            </a:xfrm>
            <a:custGeom>
              <a:avLst/>
              <a:gdLst>
                <a:gd name="connsiteX0" fmla="*/ 86196 w 86196"/>
                <a:gd name="connsiteY0" fmla="*/ 75661 h 75661"/>
                <a:gd name="connsiteX1" fmla="*/ 0 w 86196"/>
                <a:gd name="connsiteY1" fmla="*/ 0 h 75661"/>
              </a:gdLst>
              <a:ahLst/>
              <a:cxnLst>
                <a:cxn ang="0">
                  <a:pos x="connsiteX0" y="connsiteY0"/>
                </a:cxn>
                <a:cxn ang="0">
                  <a:pos x="connsiteX1" y="connsiteY1"/>
                </a:cxn>
              </a:cxnLst>
              <a:rect l="l" t="t" r="r" b="b"/>
              <a:pathLst>
                <a:path w="86196" h="75661">
                  <a:moveTo>
                    <a:pt x="86196"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778" name="任意多边形: 形状 5399">
              <a:extLst>
                <a:ext uri="{FF2B5EF4-FFF2-40B4-BE49-F238E27FC236}">
                  <a16:creationId xmlns:a16="http://schemas.microsoft.com/office/drawing/2014/main" id="{F78DA917-6B83-3C04-5946-D18027EBAF6D}"/>
                </a:ext>
              </a:extLst>
            </p:cNvPr>
            <p:cNvSpPr/>
            <p:nvPr/>
          </p:nvSpPr>
          <p:spPr>
            <a:xfrm>
              <a:off x="3350245" y="3713620"/>
              <a:ext cx="89069" cy="1915"/>
            </a:xfrm>
            <a:custGeom>
              <a:avLst/>
              <a:gdLst>
                <a:gd name="connsiteX0" fmla="*/ 89070 w 89069"/>
                <a:gd name="connsiteY0" fmla="*/ 0 h 1915"/>
                <a:gd name="connsiteX1" fmla="*/ 0 w 89069"/>
                <a:gd name="connsiteY1" fmla="*/ 1915 h 1915"/>
              </a:gdLst>
              <a:ahLst/>
              <a:cxnLst>
                <a:cxn ang="0">
                  <a:pos x="connsiteX0" y="connsiteY0"/>
                </a:cxn>
                <a:cxn ang="0">
                  <a:pos x="connsiteX1" y="connsiteY1"/>
                </a:cxn>
              </a:cxnLst>
              <a:rect l="l" t="t" r="r" b="b"/>
              <a:pathLst>
                <a:path w="89069" h="1915">
                  <a:moveTo>
                    <a:pt x="89070"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779" name="任意多边形: 形状 5400">
              <a:extLst>
                <a:ext uri="{FF2B5EF4-FFF2-40B4-BE49-F238E27FC236}">
                  <a16:creationId xmlns:a16="http://schemas.microsoft.com/office/drawing/2014/main" id="{044A393E-F157-AB65-1AAE-D5800CC49A8A}"/>
                </a:ext>
              </a:extLst>
            </p:cNvPr>
            <p:cNvSpPr/>
            <p:nvPr/>
          </p:nvSpPr>
          <p:spPr>
            <a:xfrm>
              <a:off x="3350245" y="3636043"/>
              <a:ext cx="93858" cy="79492"/>
            </a:xfrm>
            <a:custGeom>
              <a:avLst/>
              <a:gdLst>
                <a:gd name="connsiteX0" fmla="*/ 0 w 93858"/>
                <a:gd name="connsiteY0" fmla="*/ 79492 h 79492"/>
                <a:gd name="connsiteX1" fmla="*/ 93858 w 93858"/>
                <a:gd name="connsiteY1" fmla="*/ 0 h 79492"/>
              </a:gdLst>
              <a:ahLst/>
              <a:cxnLst>
                <a:cxn ang="0">
                  <a:pos x="connsiteX0" y="connsiteY0"/>
                </a:cxn>
                <a:cxn ang="0">
                  <a:pos x="connsiteX1" y="connsiteY1"/>
                </a:cxn>
              </a:cxnLst>
              <a:rect l="l" t="t" r="r" b="b"/>
              <a:pathLst>
                <a:path w="93858" h="79492">
                  <a:moveTo>
                    <a:pt x="0" y="79492"/>
                  </a:moveTo>
                  <a:lnTo>
                    <a:pt x="93858" y="0"/>
                  </a:lnTo>
                </a:path>
              </a:pathLst>
            </a:custGeom>
            <a:ln w="9573" cap="flat">
              <a:solidFill>
                <a:srgbClr val="C8C8C9"/>
              </a:solidFill>
              <a:prstDash val="solid"/>
              <a:miter/>
            </a:ln>
          </p:spPr>
          <p:txBody>
            <a:bodyPr rtlCol="0" anchor="ctr"/>
            <a:lstStyle/>
            <a:p>
              <a:endParaRPr lang="zh-CN" altLang="en-US" sz="4400"/>
            </a:p>
          </p:txBody>
        </p:sp>
        <p:sp>
          <p:nvSpPr>
            <p:cNvPr id="780" name="任意多边形: 形状 5401">
              <a:extLst>
                <a:ext uri="{FF2B5EF4-FFF2-40B4-BE49-F238E27FC236}">
                  <a16:creationId xmlns:a16="http://schemas.microsoft.com/office/drawing/2014/main" id="{002BD3E4-1C57-33CD-7EAD-3993C5F35BE1}"/>
                </a:ext>
              </a:extLst>
            </p:cNvPr>
            <p:cNvSpPr/>
            <p:nvPr/>
          </p:nvSpPr>
          <p:spPr>
            <a:xfrm>
              <a:off x="3439314" y="3636043"/>
              <a:ext cx="4788" cy="77576"/>
            </a:xfrm>
            <a:custGeom>
              <a:avLst/>
              <a:gdLst>
                <a:gd name="connsiteX0" fmla="*/ 4789 w 4788"/>
                <a:gd name="connsiteY0" fmla="*/ 0 h 77576"/>
                <a:gd name="connsiteX1" fmla="*/ 0 w 4788"/>
                <a:gd name="connsiteY1" fmla="*/ 77577 h 77576"/>
              </a:gdLst>
              <a:ahLst/>
              <a:cxnLst>
                <a:cxn ang="0">
                  <a:pos x="connsiteX0" y="connsiteY0"/>
                </a:cxn>
                <a:cxn ang="0">
                  <a:pos x="connsiteX1" y="connsiteY1"/>
                </a:cxn>
              </a:cxnLst>
              <a:rect l="l" t="t" r="r" b="b"/>
              <a:pathLst>
                <a:path w="4788" h="77576">
                  <a:moveTo>
                    <a:pt x="4789"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781" name="任意多边形: 形状 5402">
              <a:extLst>
                <a:ext uri="{FF2B5EF4-FFF2-40B4-BE49-F238E27FC236}">
                  <a16:creationId xmlns:a16="http://schemas.microsoft.com/office/drawing/2014/main" id="{DFAECABB-C9F1-5CF8-12F8-CDF25BA2DC4A}"/>
                </a:ext>
              </a:extLst>
            </p:cNvPr>
            <p:cNvSpPr/>
            <p:nvPr/>
          </p:nvSpPr>
          <p:spPr>
            <a:xfrm>
              <a:off x="3300442" y="3798858"/>
              <a:ext cx="9577" cy="11492"/>
            </a:xfrm>
            <a:custGeom>
              <a:avLst/>
              <a:gdLst>
                <a:gd name="connsiteX0" fmla="*/ 9577 w 9577"/>
                <a:gd name="connsiteY0" fmla="*/ 11493 h 11492"/>
                <a:gd name="connsiteX1" fmla="*/ 0 w 9577"/>
                <a:gd name="connsiteY1" fmla="*/ 0 h 11492"/>
              </a:gdLst>
              <a:ahLst/>
              <a:cxnLst>
                <a:cxn ang="0">
                  <a:pos x="connsiteX0" y="connsiteY0"/>
                </a:cxn>
                <a:cxn ang="0">
                  <a:pos x="connsiteX1" y="connsiteY1"/>
                </a:cxn>
              </a:cxnLst>
              <a:rect l="l" t="t" r="r" b="b"/>
              <a:pathLst>
                <a:path w="9577" h="11492">
                  <a:moveTo>
                    <a:pt x="9577" y="11493"/>
                  </a:moveTo>
                  <a:lnTo>
                    <a:pt x="0" y="0"/>
                  </a:lnTo>
                </a:path>
              </a:pathLst>
            </a:custGeom>
            <a:ln w="9573" cap="flat">
              <a:solidFill>
                <a:srgbClr val="C8C8C9"/>
              </a:solidFill>
              <a:prstDash val="solid"/>
              <a:miter/>
            </a:ln>
          </p:spPr>
          <p:txBody>
            <a:bodyPr rtlCol="0" anchor="ctr"/>
            <a:lstStyle/>
            <a:p>
              <a:endParaRPr lang="zh-CN" altLang="en-US" sz="4400"/>
            </a:p>
          </p:txBody>
        </p:sp>
        <p:sp>
          <p:nvSpPr>
            <p:cNvPr id="782" name="任意多边形: 形状 5403">
              <a:extLst>
                <a:ext uri="{FF2B5EF4-FFF2-40B4-BE49-F238E27FC236}">
                  <a16:creationId xmlns:a16="http://schemas.microsoft.com/office/drawing/2014/main" id="{2CA86B38-C11B-23CA-7FE5-CC7682E2D49C}"/>
                </a:ext>
              </a:extLst>
            </p:cNvPr>
            <p:cNvSpPr/>
            <p:nvPr/>
          </p:nvSpPr>
          <p:spPr>
            <a:xfrm>
              <a:off x="3300442" y="3715535"/>
              <a:ext cx="49802" cy="83323"/>
            </a:xfrm>
            <a:custGeom>
              <a:avLst/>
              <a:gdLst>
                <a:gd name="connsiteX0" fmla="*/ 0 w 49802"/>
                <a:gd name="connsiteY0" fmla="*/ 83323 h 83323"/>
                <a:gd name="connsiteX1" fmla="*/ 49802 w 49802"/>
                <a:gd name="connsiteY1" fmla="*/ 0 h 83323"/>
              </a:gdLst>
              <a:ahLst/>
              <a:cxnLst>
                <a:cxn ang="0">
                  <a:pos x="connsiteX0" y="connsiteY0"/>
                </a:cxn>
                <a:cxn ang="0">
                  <a:pos x="connsiteX1" y="connsiteY1"/>
                </a:cxn>
              </a:cxnLst>
              <a:rect l="l" t="t" r="r" b="b"/>
              <a:pathLst>
                <a:path w="49802" h="83323">
                  <a:moveTo>
                    <a:pt x="0" y="83323"/>
                  </a:moveTo>
                  <a:lnTo>
                    <a:pt x="49802" y="0"/>
                  </a:lnTo>
                </a:path>
              </a:pathLst>
            </a:custGeom>
            <a:ln w="9573" cap="flat">
              <a:solidFill>
                <a:srgbClr val="C8C8C9"/>
              </a:solidFill>
              <a:prstDash val="solid"/>
              <a:miter/>
            </a:ln>
          </p:spPr>
          <p:txBody>
            <a:bodyPr rtlCol="0" anchor="ctr"/>
            <a:lstStyle/>
            <a:p>
              <a:endParaRPr lang="zh-CN" altLang="en-US" sz="4400"/>
            </a:p>
          </p:txBody>
        </p:sp>
        <p:sp>
          <p:nvSpPr>
            <p:cNvPr id="783" name="任意多边形: 形状 5404">
              <a:extLst>
                <a:ext uri="{FF2B5EF4-FFF2-40B4-BE49-F238E27FC236}">
                  <a16:creationId xmlns:a16="http://schemas.microsoft.com/office/drawing/2014/main" id="{549FD9F0-06B9-2984-5C91-4CA0842AC190}"/>
                </a:ext>
              </a:extLst>
            </p:cNvPr>
            <p:cNvSpPr/>
            <p:nvPr/>
          </p:nvSpPr>
          <p:spPr>
            <a:xfrm>
              <a:off x="3310020" y="3715535"/>
              <a:ext cx="40224" cy="94816"/>
            </a:xfrm>
            <a:custGeom>
              <a:avLst/>
              <a:gdLst>
                <a:gd name="connsiteX0" fmla="*/ 40225 w 40224"/>
                <a:gd name="connsiteY0" fmla="*/ 0 h 94816"/>
                <a:gd name="connsiteX1" fmla="*/ 0 w 40224"/>
                <a:gd name="connsiteY1" fmla="*/ 94816 h 94816"/>
              </a:gdLst>
              <a:ahLst/>
              <a:cxnLst>
                <a:cxn ang="0">
                  <a:pos x="connsiteX0" y="connsiteY0"/>
                </a:cxn>
                <a:cxn ang="0">
                  <a:pos x="connsiteX1" y="connsiteY1"/>
                </a:cxn>
              </a:cxnLst>
              <a:rect l="l" t="t" r="r" b="b"/>
              <a:pathLst>
                <a:path w="40224" h="94816">
                  <a:moveTo>
                    <a:pt x="40225" y="0"/>
                  </a:moveTo>
                  <a:lnTo>
                    <a:pt x="0" y="94816"/>
                  </a:lnTo>
                </a:path>
              </a:pathLst>
            </a:custGeom>
            <a:ln w="9573" cap="flat">
              <a:solidFill>
                <a:srgbClr val="C8C8C9"/>
              </a:solidFill>
              <a:prstDash val="solid"/>
              <a:miter/>
            </a:ln>
          </p:spPr>
          <p:txBody>
            <a:bodyPr rtlCol="0" anchor="ctr"/>
            <a:lstStyle/>
            <a:p>
              <a:endParaRPr lang="zh-CN" altLang="en-US" sz="4400"/>
            </a:p>
          </p:txBody>
        </p:sp>
        <p:sp>
          <p:nvSpPr>
            <p:cNvPr id="784" name="任意多边形: 形状 5405">
              <a:extLst>
                <a:ext uri="{FF2B5EF4-FFF2-40B4-BE49-F238E27FC236}">
                  <a16:creationId xmlns:a16="http://schemas.microsoft.com/office/drawing/2014/main" id="{4EA5C7FE-BFD6-C3A3-1289-0F76D12DA642}"/>
                </a:ext>
              </a:extLst>
            </p:cNvPr>
            <p:cNvSpPr/>
            <p:nvPr/>
          </p:nvSpPr>
          <p:spPr>
            <a:xfrm>
              <a:off x="3192218" y="3644663"/>
              <a:ext cx="86196" cy="1915"/>
            </a:xfrm>
            <a:custGeom>
              <a:avLst/>
              <a:gdLst>
                <a:gd name="connsiteX0" fmla="*/ 0 w 86196"/>
                <a:gd name="connsiteY0" fmla="*/ 0 h 1915"/>
                <a:gd name="connsiteX1" fmla="*/ 86196 w 86196"/>
                <a:gd name="connsiteY1" fmla="*/ 1916 h 1915"/>
              </a:gdLst>
              <a:ahLst/>
              <a:cxnLst>
                <a:cxn ang="0">
                  <a:pos x="connsiteX0" y="connsiteY0"/>
                </a:cxn>
                <a:cxn ang="0">
                  <a:pos x="connsiteX1" y="connsiteY1"/>
                </a:cxn>
              </a:cxnLst>
              <a:rect l="l" t="t" r="r" b="b"/>
              <a:pathLst>
                <a:path w="86196" h="1915">
                  <a:moveTo>
                    <a:pt x="0" y="0"/>
                  </a:moveTo>
                  <a:lnTo>
                    <a:pt x="86196" y="1916"/>
                  </a:lnTo>
                </a:path>
              </a:pathLst>
            </a:custGeom>
            <a:ln w="9573" cap="flat">
              <a:solidFill>
                <a:srgbClr val="C8C8C9"/>
              </a:solidFill>
              <a:prstDash val="solid"/>
              <a:miter/>
            </a:ln>
          </p:spPr>
          <p:txBody>
            <a:bodyPr rtlCol="0" anchor="ctr"/>
            <a:lstStyle/>
            <a:p>
              <a:endParaRPr lang="zh-CN" altLang="en-US" sz="4400"/>
            </a:p>
          </p:txBody>
        </p:sp>
        <p:sp>
          <p:nvSpPr>
            <p:cNvPr id="785" name="任意多边形: 形状 5406">
              <a:extLst>
                <a:ext uri="{FF2B5EF4-FFF2-40B4-BE49-F238E27FC236}">
                  <a16:creationId xmlns:a16="http://schemas.microsoft.com/office/drawing/2014/main" id="{92B1FE7E-C0BA-3283-8870-8A90C29019F8}"/>
                </a:ext>
              </a:extLst>
            </p:cNvPr>
            <p:cNvSpPr/>
            <p:nvPr/>
          </p:nvSpPr>
          <p:spPr>
            <a:xfrm>
              <a:off x="3270752" y="3646578"/>
              <a:ext cx="7661" cy="71830"/>
            </a:xfrm>
            <a:custGeom>
              <a:avLst/>
              <a:gdLst>
                <a:gd name="connsiteX0" fmla="*/ 7662 w 7661"/>
                <a:gd name="connsiteY0" fmla="*/ 0 h 71830"/>
                <a:gd name="connsiteX1" fmla="*/ 0 w 7661"/>
                <a:gd name="connsiteY1" fmla="*/ 71830 h 71830"/>
              </a:gdLst>
              <a:ahLst/>
              <a:cxnLst>
                <a:cxn ang="0">
                  <a:pos x="connsiteX0" y="connsiteY0"/>
                </a:cxn>
                <a:cxn ang="0">
                  <a:pos x="connsiteX1" y="connsiteY1"/>
                </a:cxn>
              </a:cxnLst>
              <a:rect l="l" t="t" r="r" b="b"/>
              <a:pathLst>
                <a:path w="7661" h="71830">
                  <a:moveTo>
                    <a:pt x="7662"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786" name="任意多边形: 形状 5407">
              <a:extLst>
                <a:ext uri="{FF2B5EF4-FFF2-40B4-BE49-F238E27FC236}">
                  <a16:creationId xmlns:a16="http://schemas.microsoft.com/office/drawing/2014/main" id="{CB0A7940-5BA9-9734-29FE-07A17E5E7767}"/>
                </a:ext>
              </a:extLst>
            </p:cNvPr>
            <p:cNvSpPr/>
            <p:nvPr/>
          </p:nvSpPr>
          <p:spPr>
            <a:xfrm>
              <a:off x="3192218" y="3644663"/>
              <a:ext cx="78534" cy="73745"/>
            </a:xfrm>
            <a:custGeom>
              <a:avLst/>
              <a:gdLst>
                <a:gd name="connsiteX0" fmla="*/ 78534 w 78534"/>
                <a:gd name="connsiteY0" fmla="*/ 73746 h 73745"/>
                <a:gd name="connsiteX1" fmla="*/ 0 w 78534"/>
                <a:gd name="connsiteY1" fmla="*/ 0 h 73745"/>
              </a:gdLst>
              <a:ahLst/>
              <a:cxnLst>
                <a:cxn ang="0">
                  <a:pos x="connsiteX0" y="connsiteY0"/>
                </a:cxn>
                <a:cxn ang="0">
                  <a:pos x="connsiteX1" y="connsiteY1"/>
                </a:cxn>
              </a:cxnLst>
              <a:rect l="l" t="t" r="r" b="b"/>
              <a:pathLst>
                <a:path w="78534" h="73745">
                  <a:moveTo>
                    <a:pt x="78534"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787" name="任意多边形: 形状 5408">
              <a:extLst>
                <a:ext uri="{FF2B5EF4-FFF2-40B4-BE49-F238E27FC236}">
                  <a16:creationId xmlns:a16="http://schemas.microsoft.com/office/drawing/2014/main" id="{DFD3EBA4-3E9C-B750-DBA2-92504202D652}"/>
                </a:ext>
              </a:extLst>
            </p:cNvPr>
            <p:cNvSpPr/>
            <p:nvPr/>
          </p:nvSpPr>
          <p:spPr>
            <a:xfrm>
              <a:off x="3192218" y="3644663"/>
              <a:ext cx="86196" cy="1915"/>
            </a:xfrm>
            <a:custGeom>
              <a:avLst/>
              <a:gdLst>
                <a:gd name="connsiteX0" fmla="*/ 86196 w 86196"/>
                <a:gd name="connsiteY0" fmla="*/ 1916 h 1915"/>
                <a:gd name="connsiteX1" fmla="*/ 0 w 86196"/>
                <a:gd name="connsiteY1" fmla="*/ 0 h 1915"/>
              </a:gdLst>
              <a:ahLst/>
              <a:cxnLst>
                <a:cxn ang="0">
                  <a:pos x="connsiteX0" y="connsiteY0"/>
                </a:cxn>
                <a:cxn ang="0">
                  <a:pos x="connsiteX1" y="connsiteY1"/>
                </a:cxn>
              </a:cxnLst>
              <a:rect l="l" t="t" r="r" b="b"/>
              <a:pathLst>
                <a:path w="86196" h="1915">
                  <a:moveTo>
                    <a:pt x="86196"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788" name="任意多边形: 形状 5409">
              <a:extLst>
                <a:ext uri="{FF2B5EF4-FFF2-40B4-BE49-F238E27FC236}">
                  <a16:creationId xmlns:a16="http://schemas.microsoft.com/office/drawing/2014/main" id="{AA7D12FA-2E59-056B-B40D-50B5F96B0446}"/>
                </a:ext>
              </a:extLst>
            </p:cNvPr>
            <p:cNvSpPr/>
            <p:nvPr/>
          </p:nvSpPr>
          <p:spPr>
            <a:xfrm>
              <a:off x="3192218" y="3571875"/>
              <a:ext cx="93858" cy="72788"/>
            </a:xfrm>
            <a:custGeom>
              <a:avLst/>
              <a:gdLst>
                <a:gd name="connsiteX0" fmla="*/ 0 w 93858"/>
                <a:gd name="connsiteY0" fmla="*/ 72788 h 72788"/>
                <a:gd name="connsiteX1" fmla="*/ 93858 w 93858"/>
                <a:gd name="connsiteY1" fmla="*/ 0 h 72788"/>
              </a:gdLst>
              <a:ahLst/>
              <a:cxnLst>
                <a:cxn ang="0">
                  <a:pos x="connsiteX0" y="connsiteY0"/>
                </a:cxn>
                <a:cxn ang="0">
                  <a:pos x="connsiteX1" y="connsiteY1"/>
                </a:cxn>
              </a:cxnLst>
              <a:rect l="l" t="t" r="r" b="b"/>
              <a:pathLst>
                <a:path w="93858" h="72788">
                  <a:moveTo>
                    <a:pt x="0" y="72788"/>
                  </a:moveTo>
                  <a:lnTo>
                    <a:pt x="93858" y="0"/>
                  </a:lnTo>
                </a:path>
              </a:pathLst>
            </a:custGeom>
            <a:ln w="9573" cap="flat">
              <a:solidFill>
                <a:srgbClr val="C8C8C9"/>
              </a:solidFill>
              <a:prstDash val="solid"/>
              <a:miter/>
            </a:ln>
          </p:spPr>
          <p:txBody>
            <a:bodyPr rtlCol="0" anchor="ctr"/>
            <a:lstStyle/>
            <a:p>
              <a:endParaRPr lang="zh-CN" altLang="en-US" sz="4400"/>
            </a:p>
          </p:txBody>
        </p:sp>
        <p:sp>
          <p:nvSpPr>
            <p:cNvPr id="789" name="任意多边形: 形状 5410">
              <a:extLst>
                <a:ext uri="{FF2B5EF4-FFF2-40B4-BE49-F238E27FC236}">
                  <a16:creationId xmlns:a16="http://schemas.microsoft.com/office/drawing/2014/main" id="{B7C6C398-2C6D-EDF4-DDA8-125DFD676A8B}"/>
                </a:ext>
              </a:extLst>
            </p:cNvPr>
            <p:cNvSpPr/>
            <p:nvPr/>
          </p:nvSpPr>
          <p:spPr>
            <a:xfrm>
              <a:off x="3278414" y="3571875"/>
              <a:ext cx="7661" cy="74703"/>
            </a:xfrm>
            <a:custGeom>
              <a:avLst/>
              <a:gdLst>
                <a:gd name="connsiteX0" fmla="*/ 7662 w 7661"/>
                <a:gd name="connsiteY0" fmla="*/ 0 h 74703"/>
                <a:gd name="connsiteX1" fmla="*/ 0 w 7661"/>
                <a:gd name="connsiteY1" fmla="*/ 74704 h 74703"/>
              </a:gdLst>
              <a:ahLst/>
              <a:cxnLst>
                <a:cxn ang="0">
                  <a:pos x="connsiteX0" y="connsiteY0"/>
                </a:cxn>
                <a:cxn ang="0">
                  <a:pos x="connsiteX1" y="connsiteY1"/>
                </a:cxn>
              </a:cxnLst>
              <a:rect l="l" t="t" r="r" b="b"/>
              <a:pathLst>
                <a:path w="7661" h="74703">
                  <a:moveTo>
                    <a:pt x="7662"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790" name="任意多边形: 形状 5411">
              <a:extLst>
                <a:ext uri="{FF2B5EF4-FFF2-40B4-BE49-F238E27FC236}">
                  <a16:creationId xmlns:a16="http://schemas.microsoft.com/office/drawing/2014/main" id="{7B9B827A-777D-BA12-FE1C-7071B57BFE7D}"/>
                </a:ext>
              </a:extLst>
            </p:cNvPr>
            <p:cNvSpPr/>
            <p:nvPr/>
          </p:nvSpPr>
          <p:spPr>
            <a:xfrm>
              <a:off x="3273626" y="3784492"/>
              <a:ext cx="26816" cy="14366"/>
            </a:xfrm>
            <a:custGeom>
              <a:avLst/>
              <a:gdLst>
                <a:gd name="connsiteX0" fmla="*/ 26817 w 26816"/>
                <a:gd name="connsiteY0" fmla="*/ 14366 h 14366"/>
                <a:gd name="connsiteX1" fmla="*/ 0 w 26816"/>
                <a:gd name="connsiteY1" fmla="*/ 0 h 14366"/>
              </a:gdLst>
              <a:ahLst/>
              <a:cxnLst>
                <a:cxn ang="0">
                  <a:pos x="connsiteX0" y="connsiteY0"/>
                </a:cxn>
                <a:cxn ang="0">
                  <a:pos x="connsiteX1" y="connsiteY1"/>
                </a:cxn>
              </a:cxnLst>
              <a:rect l="l" t="t" r="r" b="b"/>
              <a:pathLst>
                <a:path w="26816" h="14366">
                  <a:moveTo>
                    <a:pt x="26817" y="14366"/>
                  </a:moveTo>
                  <a:lnTo>
                    <a:pt x="0" y="0"/>
                  </a:lnTo>
                </a:path>
              </a:pathLst>
            </a:custGeom>
            <a:ln w="9573" cap="flat">
              <a:solidFill>
                <a:srgbClr val="C8C8C9"/>
              </a:solidFill>
              <a:prstDash val="solid"/>
              <a:miter/>
            </a:ln>
          </p:spPr>
          <p:txBody>
            <a:bodyPr rtlCol="0" anchor="ctr"/>
            <a:lstStyle/>
            <a:p>
              <a:endParaRPr lang="zh-CN" altLang="en-US" sz="4400"/>
            </a:p>
          </p:txBody>
        </p:sp>
        <p:sp>
          <p:nvSpPr>
            <p:cNvPr id="791" name="任意多边形: 形状 5412">
              <a:extLst>
                <a:ext uri="{FF2B5EF4-FFF2-40B4-BE49-F238E27FC236}">
                  <a16:creationId xmlns:a16="http://schemas.microsoft.com/office/drawing/2014/main" id="{8C880885-0F05-31EF-C129-033A8E87657C}"/>
                </a:ext>
              </a:extLst>
            </p:cNvPr>
            <p:cNvSpPr/>
            <p:nvPr/>
          </p:nvSpPr>
          <p:spPr>
            <a:xfrm>
              <a:off x="3270752" y="3718409"/>
              <a:ext cx="2873" cy="66083"/>
            </a:xfrm>
            <a:custGeom>
              <a:avLst/>
              <a:gdLst>
                <a:gd name="connsiteX0" fmla="*/ 2873 w 2873"/>
                <a:gd name="connsiteY0" fmla="*/ 66084 h 66083"/>
                <a:gd name="connsiteX1" fmla="*/ 0 w 2873"/>
                <a:gd name="connsiteY1" fmla="*/ 0 h 66083"/>
              </a:gdLst>
              <a:ahLst/>
              <a:cxnLst>
                <a:cxn ang="0">
                  <a:pos x="connsiteX0" y="connsiteY0"/>
                </a:cxn>
                <a:cxn ang="0">
                  <a:pos x="connsiteX1" y="connsiteY1"/>
                </a:cxn>
              </a:cxnLst>
              <a:rect l="l" t="t" r="r" b="b"/>
              <a:pathLst>
                <a:path w="2873" h="66083">
                  <a:moveTo>
                    <a:pt x="2873"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792" name="任意多边形: 形状 5413">
              <a:extLst>
                <a:ext uri="{FF2B5EF4-FFF2-40B4-BE49-F238E27FC236}">
                  <a16:creationId xmlns:a16="http://schemas.microsoft.com/office/drawing/2014/main" id="{5DE4E2D6-7144-7CC0-B6D7-D17AB0C47CAD}"/>
                </a:ext>
              </a:extLst>
            </p:cNvPr>
            <p:cNvSpPr/>
            <p:nvPr/>
          </p:nvSpPr>
          <p:spPr>
            <a:xfrm>
              <a:off x="3270752" y="3718409"/>
              <a:ext cx="29689" cy="80449"/>
            </a:xfrm>
            <a:custGeom>
              <a:avLst/>
              <a:gdLst>
                <a:gd name="connsiteX0" fmla="*/ 0 w 29689"/>
                <a:gd name="connsiteY0" fmla="*/ 0 h 80449"/>
                <a:gd name="connsiteX1" fmla="*/ 29690 w 29689"/>
                <a:gd name="connsiteY1" fmla="*/ 80450 h 80449"/>
              </a:gdLst>
              <a:ahLst/>
              <a:cxnLst>
                <a:cxn ang="0">
                  <a:pos x="connsiteX0" y="connsiteY0"/>
                </a:cxn>
                <a:cxn ang="0">
                  <a:pos x="connsiteX1" y="connsiteY1"/>
                </a:cxn>
              </a:cxnLst>
              <a:rect l="l" t="t" r="r" b="b"/>
              <a:pathLst>
                <a:path w="29689" h="80449">
                  <a:moveTo>
                    <a:pt x="0" y="0"/>
                  </a:moveTo>
                  <a:lnTo>
                    <a:pt x="29690" y="80450"/>
                  </a:lnTo>
                </a:path>
              </a:pathLst>
            </a:custGeom>
            <a:ln w="9573" cap="flat">
              <a:solidFill>
                <a:srgbClr val="C8C8C9"/>
              </a:solidFill>
              <a:prstDash val="solid"/>
              <a:miter/>
            </a:ln>
          </p:spPr>
          <p:txBody>
            <a:bodyPr rtlCol="0" anchor="ctr"/>
            <a:lstStyle/>
            <a:p>
              <a:endParaRPr lang="zh-CN" altLang="en-US" sz="4400"/>
            </a:p>
          </p:txBody>
        </p:sp>
        <p:sp>
          <p:nvSpPr>
            <p:cNvPr id="793" name="任意多边形: 形状 5414">
              <a:extLst>
                <a:ext uri="{FF2B5EF4-FFF2-40B4-BE49-F238E27FC236}">
                  <a16:creationId xmlns:a16="http://schemas.microsoft.com/office/drawing/2014/main" id="{AF185182-B37C-7BC7-39D2-66A5617F9B55}"/>
                </a:ext>
              </a:extLst>
            </p:cNvPr>
            <p:cNvSpPr/>
            <p:nvPr/>
          </p:nvSpPr>
          <p:spPr>
            <a:xfrm>
              <a:off x="3300442" y="3715535"/>
              <a:ext cx="49802" cy="83323"/>
            </a:xfrm>
            <a:custGeom>
              <a:avLst/>
              <a:gdLst>
                <a:gd name="connsiteX0" fmla="*/ 49802 w 49802"/>
                <a:gd name="connsiteY0" fmla="*/ 0 h 83323"/>
                <a:gd name="connsiteX1" fmla="*/ 0 w 49802"/>
                <a:gd name="connsiteY1" fmla="*/ 83323 h 83323"/>
              </a:gdLst>
              <a:ahLst/>
              <a:cxnLst>
                <a:cxn ang="0">
                  <a:pos x="connsiteX0" y="connsiteY0"/>
                </a:cxn>
                <a:cxn ang="0">
                  <a:pos x="connsiteX1" y="connsiteY1"/>
                </a:cxn>
              </a:cxnLst>
              <a:rect l="l" t="t" r="r" b="b"/>
              <a:pathLst>
                <a:path w="49802" h="83323">
                  <a:moveTo>
                    <a:pt x="49802"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794" name="任意多边形: 形状 5415">
              <a:extLst>
                <a:ext uri="{FF2B5EF4-FFF2-40B4-BE49-F238E27FC236}">
                  <a16:creationId xmlns:a16="http://schemas.microsoft.com/office/drawing/2014/main" id="{CD1AEE37-EBC9-C533-F5A3-24C8EC550217}"/>
                </a:ext>
              </a:extLst>
            </p:cNvPr>
            <p:cNvSpPr/>
            <p:nvPr/>
          </p:nvSpPr>
          <p:spPr>
            <a:xfrm>
              <a:off x="3270752" y="3718409"/>
              <a:ext cx="29689" cy="80449"/>
            </a:xfrm>
            <a:custGeom>
              <a:avLst/>
              <a:gdLst>
                <a:gd name="connsiteX0" fmla="*/ 29690 w 29689"/>
                <a:gd name="connsiteY0" fmla="*/ 80450 h 80449"/>
                <a:gd name="connsiteX1" fmla="*/ 0 w 29689"/>
                <a:gd name="connsiteY1" fmla="*/ 0 h 80449"/>
              </a:gdLst>
              <a:ahLst/>
              <a:cxnLst>
                <a:cxn ang="0">
                  <a:pos x="connsiteX0" y="connsiteY0"/>
                </a:cxn>
                <a:cxn ang="0">
                  <a:pos x="connsiteX1" y="connsiteY1"/>
                </a:cxn>
              </a:cxnLst>
              <a:rect l="l" t="t" r="r" b="b"/>
              <a:pathLst>
                <a:path w="29689" h="80449">
                  <a:moveTo>
                    <a:pt x="29690"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795" name="任意多边形: 形状 5416">
              <a:extLst>
                <a:ext uri="{FF2B5EF4-FFF2-40B4-BE49-F238E27FC236}">
                  <a16:creationId xmlns:a16="http://schemas.microsoft.com/office/drawing/2014/main" id="{D76251AE-72A0-6AE3-BD88-69DD1296B021}"/>
                </a:ext>
              </a:extLst>
            </p:cNvPr>
            <p:cNvSpPr/>
            <p:nvPr/>
          </p:nvSpPr>
          <p:spPr>
            <a:xfrm>
              <a:off x="3270752" y="3715535"/>
              <a:ext cx="79492" cy="2873"/>
            </a:xfrm>
            <a:custGeom>
              <a:avLst/>
              <a:gdLst>
                <a:gd name="connsiteX0" fmla="*/ 0 w 79492"/>
                <a:gd name="connsiteY0" fmla="*/ 2873 h 2873"/>
                <a:gd name="connsiteX1" fmla="*/ 79492 w 79492"/>
                <a:gd name="connsiteY1" fmla="*/ 0 h 2873"/>
              </a:gdLst>
              <a:ahLst/>
              <a:cxnLst>
                <a:cxn ang="0">
                  <a:pos x="connsiteX0" y="connsiteY0"/>
                </a:cxn>
                <a:cxn ang="0">
                  <a:pos x="connsiteX1" y="connsiteY1"/>
                </a:cxn>
              </a:cxnLst>
              <a:rect l="l" t="t" r="r" b="b"/>
              <a:pathLst>
                <a:path w="79492" h="2873">
                  <a:moveTo>
                    <a:pt x="0" y="2873"/>
                  </a:moveTo>
                  <a:lnTo>
                    <a:pt x="79492" y="0"/>
                  </a:lnTo>
                </a:path>
              </a:pathLst>
            </a:custGeom>
            <a:ln w="9573" cap="flat">
              <a:solidFill>
                <a:srgbClr val="C8C8C9"/>
              </a:solidFill>
              <a:prstDash val="solid"/>
              <a:miter/>
            </a:ln>
          </p:spPr>
          <p:txBody>
            <a:bodyPr rtlCol="0" anchor="ctr"/>
            <a:lstStyle/>
            <a:p>
              <a:endParaRPr lang="zh-CN" altLang="en-US" sz="4400"/>
            </a:p>
          </p:txBody>
        </p:sp>
        <p:sp>
          <p:nvSpPr>
            <p:cNvPr id="796" name="任意多边形: 形状 5417">
              <a:extLst>
                <a:ext uri="{FF2B5EF4-FFF2-40B4-BE49-F238E27FC236}">
                  <a16:creationId xmlns:a16="http://schemas.microsoft.com/office/drawing/2014/main" id="{F718364C-A5F5-539D-670F-B889166042D2}"/>
                </a:ext>
              </a:extLst>
            </p:cNvPr>
            <p:cNvSpPr/>
            <p:nvPr/>
          </p:nvSpPr>
          <p:spPr>
            <a:xfrm>
              <a:off x="3245851" y="3770126"/>
              <a:ext cx="27774" cy="14366"/>
            </a:xfrm>
            <a:custGeom>
              <a:avLst/>
              <a:gdLst>
                <a:gd name="connsiteX0" fmla="*/ 27774 w 27774"/>
                <a:gd name="connsiteY0" fmla="*/ 14366 h 14366"/>
                <a:gd name="connsiteX1" fmla="*/ 0 w 27774"/>
                <a:gd name="connsiteY1" fmla="*/ 0 h 14366"/>
              </a:gdLst>
              <a:ahLst/>
              <a:cxnLst>
                <a:cxn ang="0">
                  <a:pos x="connsiteX0" y="connsiteY0"/>
                </a:cxn>
                <a:cxn ang="0">
                  <a:pos x="connsiteX1" y="connsiteY1"/>
                </a:cxn>
              </a:cxnLst>
              <a:rect l="l" t="t" r="r" b="b"/>
              <a:pathLst>
                <a:path w="27774" h="14366">
                  <a:moveTo>
                    <a:pt x="27774" y="14366"/>
                  </a:moveTo>
                  <a:lnTo>
                    <a:pt x="0" y="0"/>
                  </a:lnTo>
                </a:path>
              </a:pathLst>
            </a:custGeom>
            <a:ln w="9573" cap="flat">
              <a:solidFill>
                <a:srgbClr val="C8C8C9"/>
              </a:solidFill>
              <a:prstDash val="solid"/>
              <a:miter/>
            </a:ln>
          </p:spPr>
          <p:txBody>
            <a:bodyPr rtlCol="0" anchor="ctr"/>
            <a:lstStyle/>
            <a:p>
              <a:endParaRPr lang="zh-CN" altLang="en-US" sz="4400"/>
            </a:p>
          </p:txBody>
        </p:sp>
        <p:sp>
          <p:nvSpPr>
            <p:cNvPr id="797" name="任意多边形: 形状 5418">
              <a:extLst>
                <a:ext uri="{FF2B5EF4-FFF2-40B4-BE49-F238E27FC236}">
                  <a16:creationId xmlns:a16="http://schemas.microsoft.com/office/drawing/2014/main" id="{E765FBFD-EB5C-48B5-B99A-269A258E66FE}"/>
                </a:ext>
              </a:extLst>
            </p:cNvPr>
            <p:cNvSpPr/>
            <p:nvPr/>
          </p:nvSpPr>
          <p:spPr>
            <a:xfrm>
              <a:off x="3245851" y="3718409"/>
              <a:ext cx="24901" cy="51717"/>
            </a:xfrm>
            <a:custGeom>
              <a:avLst/>
              <a:gdLst>
                <a:gd name="connsiteX0" fmla="*/ 0 w 24901"/>
                <a:gd name="connsiteY0" fmla="*/ 51718 h 51717"/>
                <a:gd name="connsiteX1" fmla="*/ 24901 w 24901"/>
                <a:gd name="connsiteY1" fmla="*/ 0 h 51717"/>
              </a:gdLst>
              <a:ahLst/>
              <a:cxnLst>
                <a:cxn ang="0">
                  <a:pos x="connsiteX0" y="connsiteY0"/>
                </a:cxn>
                <a:cxn ang="0">
                  <a:pos x="connsiteX1" y="connsiteY1"/>
                </a:cxn>
              </a:cxnLst>
              <a:rect l="l" t="t" r="r" b="b"/>
              <a:pathLst>
                <a:path w="24901" h="51717">
                  <a:moveTo>
                    <a:pt x="0" y="51718"/>
                  </a:moveTo>
                  <a:lnTo>
                    <a:pt x="24901" y="0"/>
                  </a:lnTo>
                </a:path>
              </a:pathLst>
            </a:custGeom>
            <a:ln w="9573" cap="flat">
              <a:solidFill>
                <a:srgbClr val="C8C8C9"/>
              </a:solidFill>
              <a:prstDash val="solid"/>
              <a:miter/>
            </a:ln>
          </p:spPr>
          <p:txBody>
            <a:bodyPr rtlCol="0" anchor="ctr"/>
            <a:lstStyle/>
            <a:p>
              <a:endParaRPr lang="zh-CN" altLang="en-US" sz="4400"/>
            </a:p>
          </p:txBody>
        </p:sp>
        <p:sp>
          <p:nvSpPr>
            <p:cNvPr id="798" name="任意多边形: 形状 5419">
              <a:extLst>
                <a:ext uri="{FF2B5EF4-FFF2-40B4-BE49-F238E27FC236}">
                  <a16:creationId xmlns:a16="http://schemas.microsoft.com/office/drawing/2014/main" id="{D76B10B1-7A90-EF47-EC0E-EAFECF5DB33D}"/>
                </a:ext>
              </a:extLst>
            </p:cNvPr>
            <p:cNvSpPr/>
            <p:nvPr/>
          </p:nvSpPr>
          <p:spPr>
            <a:xfrm>
              <a:off x="3270752" y="3718409"/>
              <a:ext cx="2873" cy="66083"/>
            </a:xfrm>
            <a:custGeom>
              <a:avLst/>
              <a:gdLst>
                <a:gd name="connsiteX0" fmla="*/ 0 w 2873"/>
                <a:gd name="connsiteY0" fmla="*/ 0 h 66083"/>
                <a:gd name="connsiteX1" fmla="*/ 2873 w 2873"/>
                <a:gd name="connsiteY1" fmla="*/ 66084 h 66083"/>
              </a:gdLst>
              <a:ahLst/>
              <a:cxnLst>
                <a:cxn ang="0">
                  <a:pos x="connsiteX0" y="connsiteY0"/>
                </a:cxn>
                <a:cxn ang="0">
                  <a:pos x="connsiteX1" y="connsiteY1"/>
                </a:cxn>
              </a:cxnLst>
              <a:rect l="l" t="t" r="r" b="b"/>
              <a:pathLst>
                <a:path w="2873" h="66083">
                  <a:moveTo>
                    <a:pt x="0" y="0"/>
                  </a:moveTo>
                  <a:lnTo>
                    <a:pt x="2873" y="66084"/>
                  </a:lnTo>
                </a:path>
              </a:pathLst>
            </a:custGeom>
            <a:ln w="9573" cap="flat">
              <a:solidFill>
                <a:srgbClr val="C8C8C9"/>
              </a:solidFill>
              <a:prstDash val="solid"/>
              <a:miter/>
            </a:ln>
          </p:spPr>
          <p:txBody>
            <a:bodyPr rtlCol="0" anchor="ctr"/>
            <a:lstStyle/>
            <a:p>
              <a:endParaRPr lang="zh-CN" altLang="en-US" sz="4400"/>
            </a:p>
          </p:txBody>
        </p:sp>
        <p:sp>
          <p:nvSpPr>
            <p:cNvPr id="799" name="任意多边形: 形状 5420">
              <a:extLst>
                <a:ext uri="{FF2B5EF4-FFF2-40B4-BE49-F238E27FC236}">
                  <a16:creationId xmlns:a16="http://schemas.microsoft.com/office/drawing/2014/main" id="{FD8E1069-DF53-EC39-87C9-320483D43124}"/>
                </a:ext>
              </a:extLst>
            </p:cNvPr>
            <p:cNvSpPr/>
            <p:nvPr/>
          </p:nvSpPr>
          <p:spPr>
            <a:xfrm>
              <a:off x="3219035" y="3419594"/>
              <a:ext cx="80449" cy="3830"/>
            </a:xfrm>
            <a:custGeom>
              <a:avLst/>
              <a:gdLst>
                <a:gd name="connsiteX0" fmla="*/ 80450 w 80449"/>
                <a:gd name="connsiteY0" fmla="*/ 0 h 3830"/>
                <a:gd name="connsiteX1" fmla="*/ 0 w 80449"/>
                <a:gd name="connsiteY1" fmla="*/ 3831 h 3830"/>
              </a:gdLst>
              <a:ahLst/>
              <a:cxnLst>
                <a:cxn ang="0">
                  <a:pos x="connsiteX0" y="connsiteY0"/>
                </a:cxn>
                <a:cxn ang="0">
                  <a:pos x="connsiteX1" y="connsiteY1"/>
                </a:cxn>
              </a:cxnLst>
              <a:rect l="l" t="t" r="r" b="b"/>
              <a:pathLst>
                <a:path w="80449" h="3830">
                  <a:moveTo>
                    <a:pt x="80450"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800" name="任意多边形: 形状 5421">
              <a:extLst>
                <a:ext uri="{FF2B5EF4-FFF2-40B4-BE49-F238E27FC236}">
                  <a16:creationId xmlns:a16="http://schemas.microsoft.com/office/drawing/2014/main" id="{A779E443-4B30-BB52-3E15-011CC223CC14}"/>
                </a:ext>
              </a:extLst>
            </p:cNvPr>
            <p:cNvSpPr/>
            <p:nvPr/>
          </p:nvSpPr>
          <p:spPr>
            <a:xfrm>
              <a:off x="3219035" y="3341060"/>
              <a:ext cx="87154" cy="82365"/>
            </a:xfrm>
            <a:custGeom>
              <a:avLst/>
              <a:gdLst>
                <a:gd name="connsiteX0" fmla="*/ 0 w 87154"/>
                <a:gd name="connsiteY0" fmla="*/ 82365 h 82365"/>
                <a:gd name="connsiteX1" fmla="*/ 87154 w 87154"/>
                <a:gd name="connsiteY1" fmla="*/ 0 h 82365"/>
              </a:gdLst>
              <a:ahLst/>
              <a:cxnLst>
                <a:cxn ang="0">
                  <a:pos x="connsiteX0" y="connsiteY0"/>
                </a:cxn>
                <a:cxn ang="0">
                  <a:pos x="connsiteX1" y="connsiteY1"/>
                </a:cxn>
              </a:cxnLst>
              <a:rect l="l" t="t" r="r" b="b"/>
              <a:pathLst>
                <a:path w="87154" h="82365">
                  <a:moveTo>
                    <a:pt x="0" y="82365"/>
                  </a:moveTo>
                  <a:lnTo>
                    <a:pt x="87154" y="0"/>
                  </a:lnTo>
                </a:path>
              </a:pathLst>
            </a:custGeom>
            <a:ln w="9573" cap="flat">
              <a:solidFill>
                <a:srgbClr val="C8C8C9"/>
              </a:solidFill>
              <a:prstDash val="solid"/>
              <a:miter/>
            </a:ln>
          </p:spPr>
          <p:txBody>
            <a:bodyPr rtlCol="0" anchor="ctr"/>
            <a:lstStyle/>
            <a:p>
              <a:endParaRPr lang="zh-CN" altLang="en-US" sz="4400"/>
            </a:p>
          </p:txBody>
        </p:sp>
        <p:sp>
          <p:nvSpPr>
            <p:cNvPr id="801" name="任意多边形: 形状 5422">
              <a:extLst>
                <a:ext uri="{FF2B5EF4-FFF2-40B4-BE49-F238E27FC236}">
                  <a16:creationId xmlns:a16="http://schemas.microsoft.com/office/drawing/2014/main" id="{69733B6B-8D89-BE8E-A81F-B2AF3E963724}"/>
                </a:ext>
              </a:extLst>
            </p:cNvPr>
            <p:cNvSpPr/>
            <p:nvPr/>
          </p:nvSpPr>
          <p:spPr>
            <a:xfrm>
              <a:off x="3299485" y="3341060"/>
              <a:ext cx="6704" cy="78534"/>
            </a:xfrm>
            <a:custGeom>
              <a:avLst/>
              <a:gdLst>
                <a:gd name="connsiteX0" fmla="*/ 6704 w 6704"/>
                <a:gd name="connsiteY0" fmla="*/ 0 h 78534"/>
                <a:gd name="connsiteX1" fmla="*/ 0 w 6704"/>
                <a:gd name="connsiteY1" fmla="*/ 78535 h 78534"/>
              </a:gdLst>
              <a:ahLst/>
              <a:cxnLst>
                <a:cxn ang="0">
                  <a:pos x="connsiteX0" y="connsiteY0"/>
                </a:cxn>
                <a:cxn ang="0">
                  <a:pos x="connsiteX1" y="connsiteY1"/>
                </a:cxn>
              </a:cxnLst>
              <a:rect l="l" t="t" r="r" b="b"/>
              <a:pathLst>
                <a:path w="6704" h="78534">
                  <a:moveTo>
                    <a:pt x="6704" y="0"/>
                  </a:moveTo>
                  <a:lnTo>
                    <a:pt x="0" y="78535"/>
                  </a:lnTo>
                </a:path>
              </a:pathLst>
            </a:custGeom>
            <a:ln w="9573" cap="flat">
              <a:solidFill>
                <a:srgbClr val="C8C8C9"/>
              </a:solidFill>
              <a:prstDash val="solid"/>
              <a:miter/>
            </a:ln>
          </p:spPr>
          <p:txBody>
            <a:bodyPr rtlCol="0" anchor="ctr"/>
            <a:lstStyle/>
            <a:p>
              <a:endParaRPr lang="zh-CN" altLang="en-US" sz="4400"/>
            </a:p>
          </p:txBody>
        </p:sp>
        <p:sp>
          <p:nvSpPr>
            <p:cNvPr id="802" name="任意多边形: 形状 5423">
              <a:extLst>
                <a:ext uri="{FF2B5EF4-FFF2-40B4-BE49-F238E27FC236}">
                  <a16:creationId xmlns:a16="http://schemas.microsoft.com/office/drawing/2014/main" id="{A2A6D2BA-59DC-05DC-46EE-76C60FD390FD}"/>
                </a:ext>
              </a:extLst>
            </p:cNvPr>
            <p:cNvSpPr/>
            <p:nvPr/>
          </p:nvSpPr>
          <p:spPr>
            <a:xfrm>
              <a:off x="3219035" y="3419594"/>
              <a:ext cx="80449" cy="3830"/>
            </a:xfrm>
            <a:custGeom>
              <a:avLst/>
              <a:gdLst>
                <a:gd name="connsiteX0" fmla="*/ 0 w 80449"/>
                <a:gd name="connsiteY0" fmla="*/ 3831 h 3830"/>
                <a:gd name="connsiteX1" fmla="*/ 80450 w 80449"/>
                <a:gd name="connsiteY1" fmla="*/ 0 h 3830"/>
              </a:gdLst>
              <a:ahLst/>
              <a:cxnLst>
                <a:cxn ang="0">
                  <a:pos x="connsiteX0" y="connsiteY0"/>
                </a:cxn>
                <a:cxn ang="0">
                  <a:pos x="connsiteX1" y="connsiteY1"/>
                </a:cxn>
              </a:cxnLst>
              <a:rect l="l" t="t" r="r" b="b"/>
              <a:pathLst>
                <a:path w="80449" h="3830">
                  <a:moveTo>
                    <a:pt x="0" y="3831"/>
                  </a:moveTo>
                  <a:lnTo>
                    <a:pt x="80450" y="0"/>
                  </a:lnTo>
                </a:path>
              </a:pathLst>
            </a:custGeom>
            <a:ln w="9573" cap="flat">
              <a:solidFill>
                <a:srgbClr val="C8C8C9"/>
              </a:solidFill>
              <a:prstDash val="solid"/>
              <a:miter/>
            </a:ln>
          </p:spPr>
          <p:txBody>
            <a:bodyPr rtlCol="0" anchor="ctr"/>
            <a:lstStyle/>
            <a:p>
              <a:endParaRPr lang="zh-CN" altLang="en-US" sz="4400"/>
            </a:p>
          </p:txBody>
        </p:sp>
        <p:sp>
          <p:nvSpPr>
            <p:cNvPr id="803" name="任意多边形: 形状 5424">
              <a:extLst>
                <a:ext uri="{FF2B5EF4-FFF2-40B4-BE49-F238E27FC236}">
                  <a16:creationId xmlns:a16="http://schemas.microsoft.com/office/drawing/2014/main" id="{920DBC94-27C7-BB0B-DC7D-6A58FB28B6BE}"/>
                </a:ext>
              </a:extLst>
            </p:cNvPr>
            <p:cNvSpPr/>
            <p:nvPr/>
          </p:nvSpPr>
          <p:spPr>
            <a:xfrm>
              <a:off x="3293738" y="3419594"/>
              <a:ext cx="5746" cy="77576"/>
            </a:xfrm>
            <a:custGeom>
              <a:avLst/>
              <a:gdLst>
                <a:gd name="connsiteX0" fmla="*/ 5746 w 5746"/>
                <a:gd name="connsiteY0" fmla="*/ 0 h 77576"/>
                <a:gd name="connsiteX1" fmla="*/ 0 w 5746"/>
                <a:gd name="connsiteY1" fmla="*/ 77577 h 77576"/>
              </a:gdLst>
              <a:ahLst/>
              <a:cxnLst>
                <a:cxn ang="0">
                  <a:pos x="connsiteX0" y="connsiteY0"/>
                </a:cxn>
                <a:cxn ang="0">
                  <a:pos x="connsiteX1" y="connsiteY1"/>
                </a:cxn>
              </a:cxnLst>
              <a:rect l="l" t="t" r="r" b="b"/>
              <a:pathLst>
                <a:path w="5746" h="77576">
                  <a:moveTo>
                    <a:pt x="5746"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804" name="任意多边形: 形状 5425">
              <a:extLst>
                <a:ext uri="{FF2B5EF4-FFF2-40B4-BE49-F238E27FC236}">
                  <a16:creationId xmlns:a16="http://schemas.microsoft.com/office/drawing/2014/main" id="{A94474A3-2FE4-030B-8015-920B47ECCB06}"/>
                </a:ext>
              </a:extLst>
            </p:cNvPr>
            <p:cNvSpPr/>
            <p:nvPr/>
          </p:nvSpPr>
          <p:spPr>
            <a:xfrm>
              <a:off x="3219035" y="3423425"/>
              <a:ext cx="74703" cy="73745"/>
            </a:xfrm>
            <a:custGeom>
              <a:avLst/>
              <a:gdLst>
                <a:gd name="connsiteX0" fmla="*/ 74704 w 74703"/>
                <a:gd name="connsiteY0" fmla="*/ 73746 h 73745"/>
                <a:gd name="connsiteX1" fmla="*/ 0 w 74703"/>
                <a:gd name="connsiteY1" fmla="*/ 0 h 73745"/>
              </a:gdLst>
              <a:ahLst/>
              <a:cxnLst>
                <a:cxn ang="0">
                  <a:pos x="connsiteX0" y="connsiteY0"/>
                </a:cxn>
                <a:cxn ang="0">
                  <a:pos x="connsiteX1" y="connsiteY1"/>
                </a:cxn>
              </a:cxnLst>
              <a:rect l="l" t="t" r="r" b="b"/>
              <a:pathLst>
                <a:path w="74703" h="73745">
                  <a:moveTo>
                    <a:pt x="74704"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805" name="任意多边形: 形状 5426">
              <a:extLst>
                <a:ext uri="{FF2B5EF4-FFF2-40B4-BE49-F238E27FC236}">
                  <a16:creationId xmlns:a16="http://schemas.microsoft.com/office/drawing/2014/main" id="{15E9F48D-1C20-F4C7-D5B5-B061599FD54A}"/>
                </a:ext>
              </a:extLst>
            </p:cNvPr>
            <p:cNvSpPr/>
            <p:nvPr/>
          </p:nvSpPr>
          <p:spPr>
            <a:xfrm>
              <a:off x="3220950" y="3750972"/>
              <a:ext cx="24901" cy="19154"/>
            </a:xfrm>
            <a:custGeom>
              <a:avLst/>
              <a:gdLst>
                <a:gd name="connsiteX0" fmla="*/ 24901 w 24901"/>
                <a:gd name="connsiteY0" fmla="*/ 19155 h 19154"/>
                <a:gd name="connsiteX1" fmla="*/ 0 w 24901"/>
                <a:gd name="connsiteY1" fmla="*/ 0 h 19154"/>
              </a:gdLst>
              <a:ahLst/>
              <a:cxnLst>
                <a:cxn ang="0">
                  <a:pos x="connsiteX0" y="connsiteY0"/>
                </a:cxn>
                <a:cxn ang="0">
                  <a:pos x="connsiteX1" y="connsiteY1"/>
                </a:cxn>
              </a:cxnLst>
              <a:rect l="l" t="t" r="r" b="b"/>
              <a:pathLst>
                <a:path w="24901" h="19154">
                  <a:moveTo>
                    <a:pt x="24901" y="19155"/>
                  </a:moveTo>
                  <a:lnTo>
                    <a:pt x="0" y="0"/>
                  </a:lnTo>
                </a:path>
              </a:pathLst>
            </a:custGeom>
            <a:ln w="9573" cap="flat">
              <a:solidFill>
                <a:srgbClr val="C8C8C9"/>
              </a:solidFill>
              <a:prstDash val="solid"/>
              <a:miter/>
            </a:ln>
          </p:spPr>
          <p:txBody>
            <a:bodyPr rtlCol="0" anchor="ctr"/>
            <a:lstStyle/>
            <a:p>
              <a:endParaRPr lang="zh-CN" altLang="en-US" sz="4400"/>
            </a:p>
          </p:txBody>
        </p:sp>
        <p:sp>
          <p:nvSpPr>
            <p:cNvPr id="806" name="任意多边形: 形状 5427">
              <a:extLst>
                <a:ext uri="{FF2B5EF4-FFF2-40B4-BE49-F238E27FC236}">
                  <a16:creationId xmlns:a16="http://schemas.microsoft.com/office/drawing/2014/main" id="{F299629B-D90A-1C11-7463-947576FC2B82}"/>
                </a:ext>
              </a:extLst>
            </p:cNvPr>
            <p:cNvSpPr/>
            <p:nvPr/>
          </p:nvSpPr>
          <p:spPr>
            <a:xfrm>
              <a:off x="3220950" y="3718409"/>
              <a:ext cx="49802" cy="32563"/>
            </a:xfrm>
            <a:custGeom>
              <a:avLst/>
              <a:gdLst>
                <a:gd name="connsiteX0" fmla="*/ 0 w 49802"/>
                <a:gd name="connsiteY0" fmla="*/ 32563 h 32563"/>
                <a:gd name="connsiteX1" fmla="*/ 49802 w 49802"/>
                <a:gd name="connsiteY1" fmla="*/ 0 h 32563"/>
              </a:gdLst>
              <a:ahLst/>
              <a:cxnLst>
                <a:cxn ang="0">
                  <a:pos x="connsiteX0" y="connsiteY0"/>
                </a:cxn>
                <a:cxn ang="0">
                  <a:pos x="connsiteX1" y="connsiteY1"/>
                </a:cxn>
              </a:cxnLst>
              <a:rect l="l" t="t" r="r" b="b"/>
              <a:pathLst>
                <a:path w="49802" h="32563">
                  <a:moveTo>
                    <a:pt x="0" y="32563"/>
                  </a:moveTo>
                  <a:lnTo>
                    <a:pt x="49802" y="0"/>
                  </a:lnTo>
                </a:path>
              </a:pathLst>
            </a:custGeom>
            <a:ln w="9573" cap="flat">
              <a:solidFill>
                <a:srgbClr val="C8C8C9"/>
              </a:solidFill>
              <a:prstDash val="solid"/>
              <a:miter/>
            </a:ln>
          </p:spPr>
          <p:txBody>
            <a:bodyPr rtlCol="0" anchor="ctr"/>
            <a:lstStyle/>
            <a:p>
              <a:endParaRPr lang="zh-CN" altLang="en-US" sz="4400"/>
            </a:p>
          </p:txBody>
        </p:sp>
        <p:sp>
          <p:nvSpPr>
            <p:cNvPr id="807" name="任意多边形: 形状 5428">
              <a:extLst>
                <a:ext uri="{FF2B5EF4-FFF2-40B4-BE49-F238E27FC236}">
                  <a16:creationId xmlns:a16="http://schemas.microsoft.com/office/drawing/2014/main" id="{ADDD41E6-99B9-E7D5-F630-5A8C82BF4C9C}"/>
                </a:ext>
              </a:extLst>
            </p:cNvPr>
            <p:cNvSpPr/>
            <p:nvPr/>
          </p:nvSpPr>
          <p:spPr>
            <a:xfrm>
              <a:off x="3245851" y="3718409"/>
              <a:ext cx="24901" cy="51717"/>
            </a:xfrm>
            <a:custGeom>
              <a:avLst/>
              <a:gdLst>
                <a:gd name="connsiteX0" fmla="*/ 24901 w 24901"/>
                <a:gd name="connsiteY0" fmla="*/ 0 h 51717"/>
                <a:gd name="connsiteX1" fmla="*/ 0 w 24901"/>
                <a:gd name="connsiteY1" fmla="*/ 51718 h 51717"/>
              </a:gdLst>
              <a:ahLst/>
              <a:cxnLst>
                <a:cxn ang="0">
                  <a:pos x="connsiteX0" y="connsiteY0"/>
                </a:cxn>
                <a:cxn ang="0">
                  <a:pos x="connsiteX1" y="connsiteY1"/>
                </a:cxn>
              </a:cxnLst>
              <a:rect l="l" t="t" r="r" b="b"/>
              <a:pathLst>
                <a:path w="24901" h="51717">
                  <a:moveTo>
                    <a:pt x="24901" y="0"/>
                  </a:moveTo>
                  <a:lnTo>
                    <a:pt x="0" y="51718"/>
                  </a:lnTo>
                </a:path>
              </a:pathLst>
            </a:custGeom>
            <a:ln w="9573" cap="flat">
              <a:solidFill>
                <a:srgbClr val="C8C8C9"/>
              </a:solidFill>
              <a:prstDash val="solid"/>
              <a:miter/>
            </a:ln>
          </p:spPr>
          <p:txBody>
            <a:bodyPr rtlCol="0" anchor="ctr"/>
            <a:lstStyle/>
            <a:p>
              <a:endParaRPr lang="zh-CN" altLang="en-US" sz="4400"/>
            </a:p>
          </p:txBody>
        </p:sp>
        <p:sp>
          <p:nvSpPr>
            <p:cNvPr id="808" name="任意多边形: 形状 5429">
              <a:extLst>
                <a:ext uri="{FF2B5EF4-FFF2-40B4-BE49-F238E27FC236}">
                  <a16:creationId xmlns:a16="http://schemas.microsoft.com/office/drawing/2014/main" id="{0CD3AB7C-35F9-07A3-AC66-C0A22C6AEF3E}"/>
                </a:ext>
              </a:extLst>
            </p:cNvPr>
            <p:cNvSpPr/>
            <p:nvPr/>
          </p:nvSpPr>
          <p:spPr>
            <a:xfrm>
              <a:off x="3197964" y="3730859"/>
              <a:ext cx="22985" cy="20112"/>
            </a:xfrm>
            <a:custGeom>
              <a:avLst/>
              <a:gdLst>
                <a:gd name="connsiteX0" fmla="*/ 22986 w 22985"/>
                <a:gd name="connsiteY0" fmla="*/ 20112 h 20112"/>
                <a:gd name="connsiteX1" fmla="*/ 0 w 22985"/>
                <a:gd name="connsiteY1" fmla="*/ 0 h 20112"/>
              </a:gdLst>
              <a:ahLst/>
              <a:cxnLst>
                <a:cxn ang="0">
                  <a:pos x="connsiteX0" y="connsiteY0"/>
                </a:cxn>
                <a:cxn ang="0">
                  <a:pos x="connsiteX1" y="connsiteY1"/>
                </a:cxn>
              </a:cxnLst>
              <a:rect l="l" t="t" r="r" b="b"/>
              <a:pathLst>
                <a:path w="22985" h="20112">
                  <a:moveTo>
                    <a:pt x="22986"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809" name="任意多边形: 形状 5430">
              <a:extLst>
                <a:ext uri="{FF2B5EF4-FFF2-40B4-BE49-F238E27FC236}">
                  <a16:creationId xmlns:a16="http://schemas.microsoft.com/office/drawing/2014/main" id="{AE10B240-EC8D-42AD-FF0C-1AF3D3FED06F}"/>
                </a:ext>
              </a:extLst>
            </p:cNvPr>
            <p:cNvSpPr/>
            <p:nvPr/>
          </p:nvSpPr>
          <p:spPr>
            <a:xfrm>
              <a:off x="3197964" y="3718409"/>
              <a:ext cx="72788" cy="12450"/>
            </a:xfrm>
            <a:custGeom>
              <a:avLst/>
              <a:gdLst>
                <a:gd name="connsiteX0" fmla="*/ 0 w 72788"/>
                <a:gd name="connsiteY0" fmla="*/ 12451 h 12450"/>
                <a:gd name="connsiteX1" fmla="*/ 72788 w 72788"/>
                <a:gd name="connsiteY1" fmla="*/ 0 h 12450"/>
              </a:gdLst>
              <a:ahLst/>
              <a:cxnLst>
                <a:cxn ang="0">
                  <a:pos x="connsiteX0" y="connsiteY0"/>
                </a:cxn>
                <a:cxn ang="0">
                  <a:pos x="connsiteX1" y="connsiteY1"/>
                </a:cxn>
              </a:cxnLst>
              <a:rect l="l" t="t" r="r" b="b"/>
              <a:pathLst>
                <a:path w="72788" h="12450">
                  <a:moveTo>
                    <a:pt x="0" y="12451"/>
                  </a:moveTo>
                  <a:lnTo>
                    <a:pt x="72788" y="0"/>
                  </a:lnTo>
                </a:path>
              </a:pathLst>
            </a:custGeom>
            <a:ln w="9573" cap="flat">
              <a:solidFill>
                <a:srgbClr val="C8C8C9"/>
              </a:solidFill>
              <a:prstDash val="solid"/>
              <a:miter/>
            </a:ln>
          </p:spPr>
          <p:txBody>
            <a:bodyPr rtlCol="0" anchor="ctr"/>
            <a:lstStyle/>
            <a:p>
              <a:endParaRPr lang="zh-CN" altLang="en-US" sz="4400"/>
            </a:p>
          </p:txBody>
        </p:sp>
        <p:sp>
          <p:nvSpPr>
            <p:cNvPr id="810" name="任意多边形: 形状 5431">
              <a:extLst>
                <a:ext uri="{FF2B5EF4-FFF2-40B4-BE49-F238E27FC236}">
                  <a16:creationId xmlns:a16="http://schemas.microsoft.com/office/drawing/2014/main" id="{7EDEC370-B893-A7B3-08BF-DC8D4C9FB90E}"/>
                </a:ext>
              </a:extLst>
            </p:cNvPr>
            <p:cNvSpPr/>
            <p:nvPr/>
          </p:nvSpPr>
          <p:spPr>
            <a:xfrm>
              <a:off x="3220950" y="3718409"/>
              <a:ext cx="49802" cy="32563"/>
            </a:xfrm>
            <a:custGeom>
              <a:avLst/>
              <a:gdLst>
                <a:gd name="connsiteX0" fmla="*/ 49802 w 49802"/>
                <a:gd name="connsiteY0" fmla="*/ 0 h 32563"/>
                <a:gd name="connsiteX1" fmla="*/ 0 w 49802"/>
                <a:gd name="connsiteY1" fmla="*/ 32563 h 32563"/>
              </a:gdLst>
              <a:ahLst/>
              <a:cxnLst>
                <a:cxn ang="0">
                  <a:pos x="connsiteX0" y="connsiteY0"/>
                </a:cxn>
                <a:cxn ang="0">
                  <a:pos x="connsiteX1" y="connsiteY1"/>
                </a:cxn>
              </a:cxnLst>
              <a:rect l="l" t="t" r="r" b="b"/>
              <a:pathLst>
                <a:path w="49802" h="32563">
                  <a:moveTo>
                    <a:pt x="49802" y="0"/>
                  </a:moveTo>
                  <a:lnTo>
                    <a:pt x="0" y="32563"/>
                  </a:lnTo>
                </a:path>
              </a:pathLst>
            </a:custGeom>
            <a:ln w="9573" cap="flat">
              <a:solidFill>
                <a:srgbClr val="C8C8C9"/>
              </a:solidFill>
              <a:prstDash val="solid"/>
              <a:miter/>
            </a:ln>
          </p:spPr>
          <p:txBody>
            <a:bodyPr rtlCol="0" anchor="ctr"/>
            <a:lstStyle/>
            <a:p>
              <a:endParaRPr lang="zh-CN" altLang="en-US" sz="4400"/>
            </a:p>
          </p:txBody>
        </p:sp>
        <p:sp>
          <p:nvSpPr>
            <p:cNvPr id="811" name="任意多边形: 形状 5432">
              <a:extLst>
                <a:ext uri="{FF2B5EF4-FFF2-40B4-BE49-F238E27FC236}">
                  <a16:creationId xmlns:a16="http://schemas.microsoft.com/office/drawing/2014/main" id="{F3C26C07-C4B7-320F-602B-CCC6652B0D61}"/>
                </a:ext>
              </a:extLst>
            </p:cNvPr>
            <p:cNvSpPr/>
            <p:nvPr/>
          </p:nvSpPr>
          <p:spPr>
            <a:xfrm>
              <a:off x="3070585" y="3360215"/>
              <a:ext cx="91942" cy="75661"/>
            </a:xfrm>
            <a:custGeom>
              <a:avLst/>
              <a:gdLst>
                <a:gd name="connsiteX0" fmla="*/ 0 w 91942"/>
                <a:gd name="connsiteY0" fmla="*/ 75661 h 75661"/>
                <a:gd name="connsiteX1" fmla="*/ 91943 w 91942"/>
                <a:gd name="connsiteY1" fmla="*/ 0 h 75661"/>
              </a:gdLst>
              <a:ahLst/>
              <a:cxnLst>
                <a:cxn ang="0">
                  <a:pos x="connsiteX0" y="connsiteY0"/>
                </a:cxn>
                <a:cxn ang="0">
                  <a:pos x="connsiteX1" y="connsiteY1"/>
                </a:cxn>
              </a:cxnLst>
              <a:rect l="l" t="t" r="r" b="b"/>
              <a:pathLst>
                <a:path w="91942" h="75661">
                  <a:moveTo>
                    <a:pt x="0" y="75661"/>
                  </a:moveTo>
                  <a:lnTo>
                    <a:pt x="91943" y="0"/>
                  </a:lnTo>
                </a:path>
              </a:pathLst>
            </a:custGeom>
            <a:ln w="9573" cap="flat">
              <a:solidFill>
                <a:srgbClr val="C8C8C9"/>
              </a:solidFill>
              <a:prstDash val="solid"/>
              <a:miter/>
            </a:ln>
          </p:spPr>
          <p:txBody>
            <a:bodyPr rtlCol="0" anchor="ctr"/>
            <a:lstStyle/>
            <a:p>
              <a:endParaRPr lang="zh-CN" altLang="en-US" sz="4400"/>
            </a:p>
          </p:txBody>
        </p:sp>
        <p:sp>
          <p:nvSpPr>
            <p:cNvPr id="812" name="任意多边形: 形状 5433">
              <a:extLst>
                <a:ext uri="{FF2B5EF4-FFF2-40B4-BE49-F238E27FC236}">
                  <a16:creationId xmlns:a16="http://schemas.microsoft.com/office/drawing/2014/main" id="{F346BD33-AA0B-01AC-DCC5-FA6C3A1F77B1}"/>
                </a:ext>
              </a:extLst>
            </p:cNvPr>
            <p:cNvSpPr/>
            <p:nvPr/>
          </p:nvSpPr>
          <p:spPr>
            <a:xfrm>
              <a:off x="3144331" y="3360215"/>
              <a:ext cx="18197" cy="71830"/>
            </a:xfrm>
            <a:custGeom>
              <a:avLst/>
              <a:gdLst>
                <a:gd name="connsiteX0" fmla="*/ 18197 w 18197"/>
                <a:gd name="connsiteY0" fmla="*/ 0 h 71830"/>
                <a:gd name="connsiteX1" fmla="*/ 0 w 18197"/>
                <a:gd name="connsiteY1" fmla="*/ 71830 h 71830"/>
              </a:gdLst>
              <a:ahLst/>
              <a:cxnLst>
                <a:cxn ang="0">
                  <a:pos x="connsiteX0" y="connsiteY0"/>
                </a:cxn>
                <a:cxn ang="0">
                  <a:pos x="connsiteX1" y="connsiteY1"/>
                </a:cxn>
              </a:cxnLst>
              <a:rect l="l" t="t" r="r" b="b"/>
              <a:pathLst>
                <a:path w="18197" h="71830">
                  <a:moveTo>
                    <a:pt x="18197"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813" name="任意多边形: 形状 5434">
              <a:extLst>
                <a:ext uri="{FF2B5EF4-FFF2-40B4-BE49-F238E27FC236}">
                  <a16:creationId xmlns:a16="http://schemas.microsoft.com/office/drawing/2014/main" id="{93124D09-3A63-1403-CDD4-BB8EDC0E94A3}"/>
                </a:ext>
              </a:extLst>
            </p:cNvPr>
            <p:cNvSpPr/>
            <p:nvPr/>
          </p:nvSpPr>
          <p:spPr>
            <a:xfrm>
              <a:off x="3070585" y="3432045"/>
              <a:ext cx="73745" cy="3830"/>
            </a:xfrm>
            <a:custGeom>
              <a:avLst/>
              <a:gdLst>
                <a:gd name="connsiteX0" fmla="*/ 73746 w 73745"/>
                <a:gd name="connsiteY0" fmla="*/ 0 h 3830"/>
                <a:gd name="connsiteX1" fmla="*/ 0 w 73745"/>
                <a:gd name="connsiteY1" fmla="*/ 3831 h 3830"/>
              </a:gdLst>
              <a:ahLst/>
              <a:cxnLst>
                <a:cxn ang="0">
                  <a:pos x="connsiteX0" y="connsiteY0"/>
                </a:cxn>
                <a:cxn ang="0">
                  <a:pos x="connsiteX1" y="connsiteY1"/>
                </a:cxn>
              </a:cxnLst>
              <a:rect l="l" t="t" r="r" b="b"/>
              <a:pathLst>
                <a:path w="73745" h="3830">
                  <a:moveTo>
                    <a:pt x="73746"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814" name="任意多边形: 形状 5435">
              <a:extLst>
                <a:ext uri="{FF2B5EF4-FFF2-40B4-BE49-F238E27FC236}">
                  <a16:creationId xmlns:a16="http://schemas.microsoft.com/office/drawing/2014/main" id="{BC122812-6278-D3D7-DB95-D8BB221FE006}"/>
                </a:ext>
              </a:extLst>
            </p:cNvPr>
            <p:cNvSpPr/>
            <p:nvPr/>
          </p:nvSpPr>
          <p:spPr>
            <a:xfrm>
              <a:off x="3070585" y="3360215"/>
              <a:ext cx="91942" cy="75661"/>
            </a:xfrm>
            <a:custGeom>
              <a:avLst/>
              <a:gdLst>
                <a:gd name="connsiteX0" fmla="*/ 91943 w 91942"/>
                <a:gd name="connsiteY0" fmla="*/ 0 h 75661"/>
                <a:gd name="connsiteX1" fmla="*/ 0 w 91942"/>
                <a:gd name="connsiteY1" fmla="*/ 75661 h 75661"/>
              </a:gdLst>
              <a:ahLst/>
              <a:cxnLst>
                <a:cxn ang="0">
                  <a:pos x="connsiteX0" y="connsiteY0"/>
                </a:cxn>
                <a:cxn ang="0">
                  <a:pos x="connsiteX1" y="connsiteY1"/>
                </a:cxn>
              </a:cxnLst>
              <a:rect l="l" t="t" r="r" b="b"/>
              <a:pathLst>
                <a:path w="91942" h="75661">
                  <a:moveTo>
                    <a:pt x="91943"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815" name="任意多边形: 形状 5436">
              <a:extLst>
                <a:ext uri="{FF2B5EF4-FFF2-40B4-BE49-F238E27FC236}">
                  <a16:creationId xmlns:a16="http://schemas.microsoft.com/office/drawing/2014/main" id="{FB6C5BE5-5C3A-FE2D-7C97-E6C7845926EE}"/>
                </a:ext>
              </a:extLst>
            </p:cNvPr>
            <p:cNvSpPr/>
            <p:nvPr/>
          </p:nvSpPr>
          <p:spPr>
            <a:xfrm>
              <a:off x="3070585" y="3367877"/>
              <a:ext cx="26816" cy="67999"/>
            </a:xfrm>
            <a:custGeom>
              <a:avLst/>
              <a:gdLst>
                <a:gd name="connsiteX0" fmla="*/ 0 w 26816"/>
                <a:gd name="connsiteY0" fmla="*/ 67999 h 67999"/>
                <a:gd name="connsiteX1" fmla="*/ 26817 w 26816"/>
                <a:gd name="connsiteY1" fmla="*/ 0 h 67999"/>
              </a:gdLst>
              <a:ahLst/>
              <a:cxnLst>
                <a:cxn ang="0">
                  <a:pos x="connsiteX0" y="connsiteY0"/>
                </a:cxn>
                <a:cxn ang="0">
                  <a:pos x="connsiteX1" y="connsiteY1"/>
                </a:cxn>
              </a:cxnLst>
              <a:rect l="l" t="t" r="r" b="b"/>
              <a:pathLst>
                <a:path w="26816" h="67999">
                  <a:moveTo>
                    <a:pt x="0" y="67999"/>
                  </a:moveTo>
                  <a:lnTo>
                    <a:pt x="26817" y="0"/>
                  </a:lnTo>
                </a:path>
              </a:pathLst>
            </a:custGeom>
            <a:ln w="9573" cap="flat">
              <a:solidFill>
                <a:srgbClr val="C8C8C9"/>
              </a:solidFill>
              <a:prstDash val="solid"/>
              <a:miter/>
            </a:ln>
          </p:spPr>
          <p:txBody>
            <a:bodyPr rtlCol="0" anchor="ctr"/>
            <a:lstStyle/>
            <a:p>
              <a:endParaRPr lang="zh-CN" altLang="en-US" sz="4400"/>
            </a:p>
          </p:txBody>
        </p:sp>
        <p:sp>
          <p:nvSpPr>
            <p:cNvPr id="816" name="任意多边形: 形状 5437">
              <a:extLst>
                <a:ext uri="{FF2B5EF4-FFF2-40B4-BE49-F238E27FC236}">
                  <a16:creationId xmlns:a16="http://schemas.microsoft.com/office/drawing/2014/main" id="{32B129DD-3715-4FE4-9954-5788053332E4}"/>
                </a:ext>
              </a:extLst>
            </p:cNvPr>
            <p:cNvSpPr/>
            <p:nvPr/>
          </p:nvSpPr>
          <p:spPr>
            <a:xfrm>
              <a:off x="3097402" y="3360215"/>
              <a:ext cx="65126" cy="7661"/>
            </a:xfrm>
            <a:custGeom>
              <a:avLst/>
              <a:gdLst>
                <a:gd name="connsiteX0" fmla="*/ 0 w 65126"/>
                <a:gd name="connsiteY0" fmla="*/ 7662 h 7661"/>
                <a:gd name="connsiteX1" fmla="*/ 65126 w 65126"/>
                <a:gd name="connsiteY1" fmla="*/ 0 h 7661"/>
              </a:gdLst>
              <a:ahLst/>
              <a:cxnLst>
                <a:cxn ang="0">
                  <a:pos x="connsiteX0" y="connsiteY0"/>
                </a:cxn>
                <a:cxn ang="0">
                  <a:pos x="connsiteX1" y="connsiteY1"/>
                </a:cxn>
              </a:cxnLst>
              <a:rect l="l" t="t" r="r" b="b"/>
              <a:pathLst>
                <a:path w="65126" h="7661">
                  <a:moveTo>
                    <a:pt x="0" y="7662"/>
                  </a:moveTo>
                  <a:lnTo>
                    <a:pt x="65126" y="0"/>
                  </a:lnTo>
                </a:path>
              </a:pathLst>
            </a:custGeom>
            <a:ln w="9573" cap="flat">
              <a:solidFill>
                <a:srgbClr val="C8C8C9"/>
              </a:solidFill>
              <a:prstDash val="solid"/>
              <a:miter/>
            </a:ln>
          </p:spPr>
          <p:txBody>
            <a:bodyPr rtlCol="0" anchor="ctr"/>
            <a:lstStyle/>
            <a:p>
              <a:endParaRPr lang="zh-CN" altLang="en-US" sz="4400"/>
            </a:p>
          </p:txBody>
        </p:sp>
        <p:sp>
          <p:nvSpPr>
            <p:cNvPr id="817" name="任意多边形: 形状 5438">
              <a:extLst>
                <a:ext uri="{FF2B5EF4-FFF2-40B4-BE49-F238E27FC236}">
                  <a16:creationId xmlns:a16="http://schemas.microsoft.com/office/drawing/2014/main" id="{EB19C93B-9843-C9B4-2053-EDE51C4A212C}"/>
                </a:ext>
              </a:extLst>
            </p:cNvPr>
            <p:cNvSpPr/>
            <p:nvPr/>
          </p:nvSpPr>
          <p:spPr>
            <a:xfrm>
              <a:off x="3219035" y="3423425"/>
              <a:ext cx="74703" cy="73745"/>
            </a:xfrm>
            <a:custGeom>
              <a:avLst/>
              <a:gdLst>
                <a:gd name="connsiteX0" fmla="*/ 0 w 74703"/>
                <a:gd name="connsiteY0" fmla="*/ 0 h 73745"/>
                <a:gd name="connsiteX1" fmla="*/ 74704 w 74703"/>
                <a:gd name="connsiteY1" fmla="*/ 73746 h 73745"/>
              </a:gdLst>
              <a:ahLst/>
              <a:cxnLst>
                <a:cxn ang="0">
                  <a:pos x="connsiteX0" y="connsiteY0"/>
                </a:cxn>
                <a:cxn ang="0">
                  <a:pos x="connsiteX1" y="connsiteY1"/>
                </a:cxn>
              </a:cxnLst>
              <a:rect l="l" t="t" r="r" b="b"/>
              <a:pathLst>
                <a:path w="74703" h="73745">
                  <a:moveTo>
                    <a:pt x="0" y="0"/>
                  </a:moveTo>
                  <a:lnTo>
                    <a:pt x="74704" y="73746"/>
                  </a:lnTo>
                </a:path>
              </a:pathLst>
            </a:custGeom>
            <a:ln w="9573" cap="flat">
              <a:solidFill>
                <a:srgbClr val="C8C8C9"/>
              </a:solidFill>
              <a:prstDash val="solid"/>
              <a:miter/>
            </a:ln>
          </p:spPr>
          <p:txBody>
            <a:bodyPr rtlCol="0" anchor="ctr"/>
            <a:lstStyle/>
            <a:p>
              <a:endParaRPr lang="zh-CN" altLang="en-US" sz="4400"/>
            </a:p>
          </p:txBody>
        </p:sp>
        <p:sp>
          <p:nvSpPr>
            <p:cNvPr id="818" name="任意多边形: 形状 5439">
              <a:extLst>
                <a:ext uri="{FF2B5EF4-FFF2-40B4-BE49-F238E27FC236}">
                  <a16:creationId xmlns:a16="http://schemas.microsoft.com/office/drawing/2014/main" id="{01D98F82-33EF-047C-A9F5-75A15E7CAC29}"/>
                </a:ext>
              </a:extLst>
            </p:cNvPr>
            <p:cNvSpPr/>
            <p:nvPr/>
          </p:nvSpPr>
          <p:spPr>
            <a:xfrm>
              <a:off x="3210415" y="3497171"/>
              <a:ext cx="83323" cy="2873"/>
            </a:xfrm>
            <a:custGeom>
              <a:avLst/>
              <a:gdLst>
                <a:gd name="connsiteX0" fmla="*/ 83323 w 83323"/>
                <a:gd name="connsiteY0" fmla="*/ 0 h 2873"/>
                <a:gd name="connsiteX1" fmla="*/ 0 w 83323"/>
                <a:gd name="connsiteY1" fmla="*/ 2873 h 2873"/>
              </a:gdLst>
              <a:ahLst/>
              <a:cxnLst>
                <a:cxn ang="0">
                  <a:pos x="connsiteX0" y="connsiteY0"/>
                </a:cxn>
                <a:cxn ang="0">
                  <a:pos x="connsiteX1" y="connsiteY1"/>
                </a:cxn>
              </a:cxnLst>
              <a:rect l="l" t="t" r="r" b="b"/>
              <a:pathLst>
                <a:path w="83323" h="2873">
                  <a:moveTo>
                    <a:pt x="83323"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819" name="任意多边形: 形状 5440">
              <a:extLst>
                <a:ext uri="{FF2B5EF4-FFF2-40B4-BE49-F238E27FC236}">
                  <a16:creationId xmlns:a16="http://schemas.microsoft.com/office/drawing/2014/main" id="{12CBC5AE-E59E-4BE9-FF72-C936A73D82E7}"/>
                </a:ext>
              </a:extLst>
            </p:cNvPr>
            <p:cNvSpPr/>
            <p:nvPr/>
          </p:nvSpPr>
          <p:spPr>
            <a:xfrm>
              <a:off x="3210415" y="3423425"/>
              <a:ext cx="8619" cy="76619"/>
            </a:xfrm>
            <a:custGeom>
              <a:avLst/>
              <a:gdLst>
                <a:gd name="connsiteX0" fmla="*/ 0 w 8619"/>
                <a:gd name="connsiteY0" fmla="*/ 76619 h 76619"/>
                <a:gd name="connsiteX1" fmla="*/ 8620 w 8619"/>
                <a:gd name="connsiteY1" fmla="*/ 0 h 76619"/>
              </a:gdLst>
              <a:ahLst/>
              <a:cxnLst>
                <a:cxn ang="0">
                  <a:pos x="connsiteX0" y="connsiteY0"/>
                </a:cxn>
                <a:cxn ang="0">
                  <a:pos x="connsiteX1" y="connsiteY1"/>
                </a:cxn>
              </a:cxnLst>
              <a:rect l="l" t="t" r="r" b="b"/>
              <a:pathLst>
                <a:path w="8619" h="76619">
                  <a:moveTo>
                    <a:pt x="0" y="76619"/>
                  </a:moveTo>
                  <a:lnTo>
                    <a:pt x="8620" y="0"/>
                  </a:lnTo>
                </a:path>
              </a:pathLst>
            </a:custGeom>
            <a:ln w="9573" cap="flat">
              <a:solidFill>
                <a:srgbClr val="C8C8C9"/>
              </a:solidFill>
              <a:prstDash val="solid"/>
              <a:miter/>
            </a:ln>
          </p:spPr>
          <p:txBody>
            <a:bodyPr rtlCol="0" anchor="ctr"/>
            <a:lstStyle/>
            <a:p>
              <a:endParaRPr lang="zh-CN" altLang="en-US" sz="4400"/>
            </a:p>
          </p:txBody>
        </p:sp>
        <p:sp>
          <p:nvSpPr>
            <p:cNvPr id="820" name="任意多边形: 形状 5441">
              <a:extLst>
                <a:ext uri="{FF2B5EF4-FFF2-40B4-BE49-F238E27FC236}">
                  <a16:creationId xmlns:a16="http://schemas.microsoft.com/office/drawing/2014/main" id="{76DA4A9B-8FDE-D629-E320-AA4AA3F7DE90}"/>
                </a:ext>
              </a:extLst>
            </p:cNvPr>
            <p:cNvSpPr/>
            <p:nvPr/>
          </p:nvSpPr>
          <p:spPr>
            <a:xfrm>
              <a:off x="3174979" y="3710747"/>
              <a:ext cx="22985" cy="20112"/>
            </a:xfrm>
            <a:custGeom>
              <a:avLst/>
              <a:gdLst>
                <a:gd name="connsiteX0" fmla="*/ 22986 w 22985"/>
                <a:gd name="connsiteY0" fmla="*/ 20113 h 20112"/>
                <a:gd name="connsiteX1" fmla="*/ 0 w 22985"/>
                <a:gd name="connsiteY1" fmla="*/ 0 h 20112"/>
              </a:gdLst>
              <a:ahLst/>
              <a:cxnLst>
                <a:cxn ang="0">
                  <a:pos x="connsiteX0" y="connsiteY0"/>
                </a:cxn>
                <a:cxn ang="0">
                  <a:pos x="connsiteX1" y="connsiteY1"/>
                </a:cxn>
              </a:cxnLst>
              <a:rect l="l" t="t" r="r" b="b"/>
              <a:pathLst>
                <a:path w="22985" h="20112">
                  <a:moveTo>
                    <a:pt x="22986" y="20113"/>
                  </a:moveTo>
                  <a:lnTo>
                    <a:pt x="0" y="0"/>
                  </a:lnTo>
                </a:path>
              </a:pathLst>
            </a:custGeom>
            <a:ln w="9573" cap="flat">
              <a:solidFill>
                <a:srgbClr val="C8C8C9"/>
              </a:solidFill>
              <a:prstDash val="solid"/>
              <a:miter/>
            </a:ln>
          </p:spPr>
          <p:txBody>
            <a:bodyPr rtlCol="0" anchor="ctr"/>
            <a:lstStyle/>
            <a:p>
              <a:endParaRPr lang="zh-CN" altLang="en-US" sz="4400"/>
            </a:p>
          </p:txBody>
        </p:sp>
        <p:sp>
          <p:nvSpPr>
            <p:cNvPr id="821" name="任意多边形: 形状 5442">
              <a:extLst>
                <a:ext uri="{FF2B5EF4-FFF2-40B4-BE49-F238E27FC236}">
                  <a16:creationId xmlns:a16="http://schemas.microsoft.com/office/drawing/2014/main" id="{29337B29-DA16-732A-7922-957BD7D4D4BE}"/>
                </a:ext>
              </a:extLst>
            </p:cNvPr>
            <p:cNvSpPr/>
            <p:nvPr/>
          </p:nvSpPr>
          <p:spPr>
            <a:xfrm>
              <a:off x="3174979" y="3644663"/>
              <a:ext cx="17239" cy="66083"/>
            </a:xfrm>
            <a:custGeom>
              <a:avLst/>
              <a:gdLst>
                <a:gd name="connsiteX0" fmla="*/ 0 w 17239"/>
                <a:gd name="connsiteY0" fmla="*/ 66084 h 66083"/>
                <a:gd name="connsiteX1" fmla="*/ 17239 w 17239"/>
                <a:gd name="connsiteY1" fmla="*/ 0 h 66083"/>
              </a:gdLst>
              <a:ahLst/>
              <a:cxnLst>
                <a:cxn ang="0">
                  <a:pos x="connsiteX0" y="connsiteY0"/>
                </a:cxn>
                <a:cxn ang="0">
                  <a:pos x="connsiteX1" y="connsiteY1"/>
                </a:cxn>
              </a:cxnLst>
              <a:rect l="l" t="t" r="r" b="b"/>
              <a:pathLst>
                <a:path w="17239" h="66083">
                  <a:moveTo>
                    <a:pt x="0" y="66084"/>
                  </a:moveTo>
                  <a:lnTo>
                    <a:pt x="17239" y="0"/>
                  </a:lnTo>
                </a:path>
              </a:pathLst>
            </a:custGeom>
            <a:ln w="9573" cap="flat">
              <a:solidFill>
                <a:srgbClr val="C8C8C9"/>
              </a:solidFill>
              <a:prstDash val="solid"/>
              <a:miter/>
            </a:ln>
          </p:spPr>
          <p:txBody>
            <a:bodyPr rtlCol="0" anchor="ctr"/>
            <a:lstStyle/>
            <a:p>
              <a:endParaRPr lang="zh-CN" altLang="en-US" sz="4400"/>
            </a:p>
          </p:txBody>
        </p:sp>
        <p:sp>
          <p:nvSpPr>
            <p:cNvPr id="822" name="任意多边形: 形状 5443">
              <a:extLst>
                <a:ext uri="{FF2B5EF4-FFF2-40B4-BE49-F238E27FC236}">
                  <a16:creationId xmlns:a16="http://schemas.microsoft.com/office/drawing/2014/main" id="{BCE2CC17-184A-9E01-5E73-10D836CE7C14}"/>
                </a:ext>
              </a:extLst>
            </p:cNvPr>
            <p:cNvSpPr/>
            <p:nvPr/>
          </p:nvSpPr>
          <p:spPr>
            <a:xfrm>
              <a:off x="3192218" y="3644663"/>
              <a:ext cx="5746" cy="86196"/>
            </a:xfrm>
            <a:custGeom>
              <a:avLst/>
              <a:gdLst>
                <a:gd name="connsiteX0" fmla="*/ 0 w 5746"/>
                <a:gd name="connsiteY0" fmla="*/ 0 h 86196"/>
                <a:gd name="connsiteX1" fmla="*/ 5746 w 5746"/>
                <a:gd name="connsiteY1" fmla="*/ 86196 h 86196"/>
              </a:gdLst>
              <a:ahLst/>
              <a:cxnLst>
                <a:cxn ang="0">
                  <a:pos x="connsiteX0" y="connsiteY0"/>
                </a:cxn>
                <a:cxn ang="0">
                  <a:pos x="connsiteX1" y="connsiteY1"/>
                </a:cxn>
              </a:cxnLst>
              <a:rect l="l" t="t" r="r" b="b"/>
              <a:pathLst>
                <a:path w="5746" h="86196">
                  <a:moveTo>
                    <a:pt x="0" y="0"/>
                  </a:moveTo>
                  <a:lnTo>
                    <a:pt x="5746" y="86196"/>
                  </a:lnTo>
                </a:path>
              </a:pathLst>
            </a:custGeom>
            <a:ln w="9573" cap="flat">
              <a:solidFill>
                <a:srgbClr val="C8C8C9"/>
              </a:solidFill>
              <a:prstDash val="solid"/>
              <a:miter/>
            </a:ln>
          </p:spPr>
          <p:txBody>
            <a:bodyPr rtlCol="0" anchor="ctr"/>
            <a:lstStyle/>
            <a:p>
              <a:endParaRPr lang="zh-CN" altLang="en-US" sz="4400"/>
            </a:p>
          </p:txBody>
        </p:sp>
        <p:sp>
          <p:nvSpPr>
            <p:cNvPr id="823" name="任意多边形: 形状 5444">
              <a:extLst>
                <a:ext uri="{FF2B5EF4-FFF2-40B4-BE49-F238E27FC236}">
                  <a16:creationId xmlns:a16="http://schemas.microsoft.com/office/drawing/2014/main" id="{D82DAEE3-101F-9CC4-9B2C-C3E230A66641}"/>
                </a:ext>
              </a:extLst>
            </p:cNvPr>
            <p:cNvSpPr/>
            <p:nvPr/>
          </p:nvSpPr>
          <p:spPr>
            <a:xfrm>
              <a:off x="3090698" y="3666691"/>
              <a:ext cx="8619" cy="51717"/>
            </a:xfrm>
            <a:custGeom>
              <a:avLst/>
              <a:gdLst>
                <a:gd name="connsiteX0" fmla="*/ 8620 w 8619"/>
                <a:gd name="connsiteY0" fmla="*/ 51718 h 51717"/>
                <a:gd name="connsiteX1" fmla="*/ 0 w 8619"/>
                <a:gd name="connsiteY1" fmla="*/ 0 h 51717"/>
              </a:gdLst>
              <a:ahLst/>
              <a:cxnLst>
                <a:cxn ang="0">
                  <a:pos x="connsiteX0" y="connsiteY0"/>
                </a:cxn>
                <a:cxn ang="0">
                  <a:pos x="connsiteX1" y="connsiteY1"/>
                </a:cxn>
              </a:cxnLst>
              <a:rect l="l" t="t" r="r" b="b"/>
              <a:pathLst>
                <a:path w="8619" h="51717">
                  <a:moveTo>
                    <a:pt x="8620" y="51718"/>
                  </a:moveTo>
                  <a:lnTo>
                    <a:pt x="0" y="0"/>
                  </a:lnTo>
                </a:path>
              </a:pathLst>
            </a:custGeom>
            <a:ln w="9573" cap="flat">
              <a:solidFill>
                <a:srgbClr val="C8C8C9"/>
              </a:solidFill>
              <a:prstDash val="solid"/>
              <a:miter/>
            </a:ln>
          </p:spPr>
          <p:txBody>
            <a:bodyPr rtlCol="0" anchor="ctr"/>
            <a:lstStyle/>
            <a:p>
              <a:endParaRPr lang="zh-CN" altLang="en-US" sz="4400"/>
            </a:p>
          </p:txBody>
        </p:sp>
        <p:sp>
          <p:nvSpPr>
            <p:cNvPr id="824" name="任意多边形: 形状 5445">
              <a:extLst>
                <a:ext uri="{FF2B5EF4-FFF2-40B4-BE49-F238E27FC236}">
                  <a16:creationId xmlns:a16="http://schemas.microsoft.com/office/drawing/2014/main" id="{FBA6FE9C-201A-E3C0-E0D7-2A4EBA1EA9C6}"/>
                </a:ext>
              </a:extLst>
            </p:cNvPr>
            <p:cNvSpPr/>
            <p:nvPr/>
          </p:nvSpPr>
          <p:spPr>
            <a:xfrm>
              <a:off x="3090698" y="3666691"/>
              <a:ext cx="32563" cy="8619"/>
            </a:xfrm>
            <a:custGeom>
              <a:avLst/>
              <a:gdLst>
                <a:gd name="connsiteX0" fmla="*/ 0 w 32563"/>
                <a:gd name="connsiteY0" fmla="*/ 0 h 8619"/>
                <a:gd name="connsiteX1" fmla="*/ 32563 w 32563"/>
                <a:gd name="connsiteY1" fmla="*/ 8620 h 8619"/>
              </a:gdLst>
              <a:ahLst/>
              <a:cxnLst>
                <a:cxn ang="0">
                  <a:pos x="connsiteX0" y="connsiteY0"/>
                </a:cxn>
                <a:cxn ang="0">
                  <a:pos x="connsiteX1" y="connsiteY1"/>
                </a:cxn>
              </a:cxnLst>
              <a:rect l="l" t="t" r="r" b="b"/>
              <a:pathLst>
                <a:path w="32563" h="8619">
                  <a:moveTo>
                    <a:pt x="0" y="0"/>
                  </a:moveTo>
                  <a:lnTo>
                    <a:pt x="32563" y="8620"/>
                  </a:lnTo>
                </a:path>
              </a:pathLst>
            </a:custGeom>
            <a:ln w="9573" cap="flat">
              <a:solidFill>
                <a:srgbClr val="C8C8C9"/>
              </a:solidFill>
              <a:prstDash val="solid"/>
              <a:miter/>
            </a:ln>
          </p:spPr>
          <p:txBody>
            <a:bodyPr rtlCol="0" anchor="ctr"/>
            <a:lstStyle/>
            <a:p>
              <a:endParaRPr lang="zh-CN" altLang="en-US" sz="4400"/>
            </a:p>
          </p:txBody>
        </p:sp>
        <p:sp>
          <p:nvSpPr>
            <p:cNvPr id="825" name="任意多边形: 形状 5446">
              <a:extLst>
                <a:ext uri="{FF2B5EF4-FFF2-40B4-BE49-F238E27FC236}">
                  <a16:creationId xmlns:a16="http://schemas.microsoft.com/office/drawing/2014/main" id="{9BA2DA60-1E0E-2100-1D1B-6D2DB08BE3CB}"/>
                </a:ext>
              </a:extLst>
            </p:cNvPr>
            <p:cNvSpPr/>
            <p:nvPr/>
          </p:nvSpPr>
          <p:spPr>
            <a:xfrm>
              <a:off x="3099317" y="3675310"/>
              <a:ext cx="23943" cy="43098"/>
            </a:xfrm>
            <a:custGeom>
              <a:avLst/>
              <a:gdLst>
                <a:gd name="connsiteX0" fmla="*/ 23943 w 23943"/>
                <a:gd name="connsiteY0" fmla="*/ 0 h 43098"/>
                <a:gd name="connsiteX1" fmla="*/ 0 w 23943"/>
                <a:gd name="connsiteY1" fmla="*/ 43098 h 43098"/>
              </a:gdLst>
              <a:ahLst/>
              <a:cxnLst>
                <a:cxn ang="0">
                  <a:pos x="connsiteX0" y="connsiteY0"/>
                </a:cxn>
                <a:cxn ang="0">
                  <a:pos x="connsiteX1" y="connsiteY1"/>
                </a:cxn>
              </a:cxnLst>
              <a:rect l="l" t="t" r="r" b="b"/>
              <a:pathLst>
                <a:path w="23943" h="43098">
                  <a:moveTo>
                    <a:pt x="23943" y="0"/>
                  </a:moveTo>
                  <a:lnTo>
                    <a:pt x="0" y="43098"/>
                  </a:lnTo>
                </a:path>
              </a:pathLst>
            </a:custGeom>
            <a:ln w="9573" cap="flat">
              <a:solidFill>
                <a:srgbClr val="C8C8C9"/>
              </a:solidFill>
              <a:prstDash val="solid"/>
              <a:miter/>
            </a:ln>
          </p:spPr>
          <p:txBody>
            <a:bodyPr rtlCol="0" anchor="ctr"/>
            <a:lstStyle/>
            <a:p>
              <a:endParaRPr lang="zh-CN" altLang="en-US" sz="4400"/>
            </a:p>
          </p:txBody>
        </p:sp>
        <p:sp>
          <p:nvSpPr>
            <p:cNvPr id="826" name="任意多边形: 形状 5447">
              <a:extLst>
                <a:ext uri="{FF2B5EF4-FFF2-40B4-BE49-F238E27FC236}">
                  <a16:creationId xmlns:a16="http://schemas.microsoft.com/office/drawing/2014/main" id="{B535A5C6-FFF9-D05D-6602-30F46CAA8EEB}"/>
                </a:ext>
              </a:extLst>
            </p:cNvPr>
            <p:cNvSpPr/>
            <p:nvPr/>
          </p:nvSpPr>
          <p:spPr>
            <a:xfrm>
              <a:off x="3090698" y="3666691"/>
              <a:ext cx="8619" cy="51717"/>
            </a:xfrm>
            <a:custGeom>
              <a:avLst/>
              <a:gdLst>
                <a:gd name="connsiteX0" fmla="*/ 0 w 8619"/>
                <a:gd name="connsiteY0" fmla="*/ 0 h 51717"/>
                <a:gd name="connsiteX1" fmla="*/ 8620 w 8619"/>
                <a:gd name="connsiteY1" fmla="*/ 51718 h 51717"/>
              </a:gdLst>
              <a:ahLst/>
              <a:cxnLst>
                <a:cxn ang="0">
                  <a:pos x="connsiteX0" y="connsiteY0"/>
                </a:cxn>
                <a:cxn ang="0">
                  <a:pos x="connsiteX1" y="connsiteY1"/>
                </a:cxn>
              </a:cxnLst>
              <a:rect l="l" t="t" r="r" b="b"/>
              <a:pathLst>
                <a:path w="8619" h="51717">
                  <a:moveTo>
                    <a:pt x="0" y="0"/>
                  </a:moveTo>
                  <a:lnTo>
                    <a:pt x="8620" y="51718"/>
                  </a:lnTo>
                </a:path>
              </a:pathLst>
            </a:custGeom>
            <a:ln w="9573" cap="flat">
              <a:solidFill>
                <a:srgbClr val="C8C8C9"/>
              </a:solidFill>
              <a:prstDash val="solid"/>
              <a:miter/>
            </a:ln>
          </p:spPr>
          <p:txBody>
            <a:bodyPr rtlCol="0" anchor="ctr"/>
            <a:lstStyle/>
            <a:p>
              <a:endParaRPr lang="zh-CN" altLang="en-US" sz="4400"/>
            </a:p>
          </p:txBody>
        </p:sp>
        <p:sp>
          <p:nvSpPr>
            <p:cNvPr id="827" name="任意多边形: 形状 5448">
              <a:extLst>
                <a:ext uri="{FF2B5EF4-FFF2-40B4-BE49-F238E27FC236}">
                  <a16:creationId xmlns:a16="http://schemas.microsoft.com/office/drawing/2014/main" id="{8B8C0FF7-9640-9FF0-3703-D00629F36273}"/>
                </a:ext>
              </a:extLst>
            </p:cNvPr>
            <p:cNvSpPr/>
            <p:nvPr/>
          </p:nvSpPr>
          <p:spPr>
            <a:xfrm>
              <a:off x="3056219" y="3667648"/>
              <a:ext cx="43098" cy="50760"/>
            </a:xfrm>
            <a:custGeom>
              <a:avLst/>
              <a:gdLst>
                <a:gd name="connsiteX0" fmla="*/ 43098 w 43098"/>
                <a:gd name="connsiteY0" fmla="*/ 50760 h 50760"/>
                <a:gd name="connsiteX1" fmla="*/ 0 w 43098"/>
                <a:gd name="connsiteY1" fmla="*/ 0 h 50760"/>
              </a:gdLst>
              <a:ahLst/>
              <a:cxnLst>
                <a:cxn ang="0">
                  <a:pos x="connsiteX0" y="connsiteY0"/>
                </a:cxn>
                <a:cxn ang="0">
                  <a:pos x="connsiteX1" y="connsiteY1"/>
                </a:cxn>
              </a:cxnLst>
              <a:rect l="l" t="t" r="r" b="b"/>
              <a:pathLst>
                <a:path w="43098" h="50760">
                  <a:moveTo>
                    <a:pt x="43098" y="50760"/>
                  </a:moveTo>
                  <a:lnTo>
                    <a:pt x="0" y="0"/>
                  </a:lnTo>
                </a:path>
              </a:pathLst>
            </a:custGeom>
            <a:ln w="9573" cap="flat">
              <a:solidFill>
                <a:srgbClr val="C8C8C9"/>
              </a:solidFill>
              <a:prstDash val="solid"/>
              <a:miter/>
            </a:ln>
          </p:spPr>
          <p:txBody>
            <a:bodyPr rtlCol="0" anchor="ctr"/>
            <a:lstStyle/>
            <a:p>
              <a:endParaRPr lang="zh-CN" altLang="en-US" sz="4400"/>
            </a:p>
          </p:txBody>
        </p:sp>
        <p:sp>
          <p:nvSpPr>
            <p:cNvPr id="828" name="任意多边形: 形状 5449">
              <a:extLst>
                <a:ext uri="{FF2B5EF4-FFF2-40B4-BE49-F238E27FC236}">
                  <a16:creationId xmlns:a16="http://schemas.microsoft.com/office/drawing/2014/main" id="{F51E03BD-F814-4418-8584-2E9B48240A1E}"/>
                </a:ext>
              </a:extLst>
            </p:cNvPr>
            <p:cNvSpPr/>
            <p:nvPr/>
          </p:nvSpPr>
          <p:spPr>
            <a:xfrm>
              <a:off x="3056219" y="3666691"/>
              <a:ext cx="34478" cy="957"/>
            </a:xfrm>
            <a:custGeom>
              <a:avLst/>
              <a:gdLst>
                <a:gd name="connsiteX0" fmla="*/ 0 w 34478"/>
                <a:gd name="connsiteY0" fmla="*/ 958 h 957"/>
                <a:gd name="connsiteX1" fmla="*/ 34479 w 34478"/>
                <a:gd name="connsiteY1" fmla="*/ 0 h 957"/>
              </a:gdLst>
              <a:ahLst/>
              <a:cxnLst>
                <a:cxn ang="0">
                  <a:pos x="connsiteX0" y="connsiteY0"/>
                </a:cxn>
                <a:cxn ang="0">
                  <a:pos x="connsiteX1" y="connsiteY1"/>
                </a:cxn>
              </a:cxnLst>
              <a:rect l="l" t="t" r="r" b="b"/>
              <a:pathLst>
                <a:path w="34478" h="957">
                  <a:moveTo>
                    <a:pt x="0" y="958"/>
                  </a:moveTo>
                  <a:lnTo>
                    <a:pt x="34479" y="0"/>
                  </a:lnTo>
                </a:path>
              </a:pathLst>
            </a:custGeom>
            <a:ln w="9573" cap="flat">
              <a:solidFill>
                <a:srgbClr val="C8C8C9"/>
              </a:solidFill>
              <a:prstDash val="solid"/>
              <a:miter/>
            </a:ln>
          </p:spPr>
          <p:txBody>
            <a:bodyPr rtlCol="0" anchor="ctr"/>
            <a:lstStyle/>
            <a:p>
              <a:endParaRPr lang="zh-CN" altLang="en-US" sz="4400"/>
            </a:p>
          </p:txBody>
        </p:sp>
        <p:sp>
          <p:nvSpPr>
            <p:cNvPr id="829" name="任意多边形: 形状 5450">
              <a:extLst>
                <a:ext uri="{FF2B5EF4-FFF2-40B4-BE49-F238E27FC236}">
                  <a16:creationId xmlns:a16="http://schemas.microsoft.com/office/drawing/2014/main" id="{2C3ACFB3-96C1-66F9-C9E0-476CA3E70834}"/>
                </a:ext>
              </a:extLst>
            </p:cNvPr>
            <p:cNvSpPr/>
            <p:nvPr/>
          </p:nvSpPr>
          <p:spPr>
            <a:xfrm>
              <a:off x="2997797" y="3432045"/>
              <a:ext cx="72788" cy="3830"/>
            </a:xfrm>
            <a:custGeom>
              <a:avLst/>
              <a:gdLst>
                <a:gd name="connsiteX0" fmla="*/ 72788 w 72788"/>
                <a:gd name="connsiteY0" fmla="*/ 3831 h 3830"/>
                <a:gd name="connsiteX1" fmla="*/ 0 w 72788"/>
                <a:gd name="connsiteY1" fmla="*/ 0 h 3830"/>
              </a:gdLst>
              <a:ahLst/>
              <a:cxnLst>
                <a:cxn ang="0">
                  <a:pos x="connsiteX0" y="connsiteY0"/>
                </a:cxn>
                <a:cxn ang="0">
                  <a:pos x="connsiteX1" y="connsiteY1"/>
                </a:cxn>
              </a:cxnLst>
              <a:rect l="l" t="t" r="r" b="b"/>
              <a:pathLst>
                <a:path w="72788" h="3830">
                  <a:moveTo>
                    <a:pt x="72788"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830" name="任意多边形: 形状 5451">
              <a:extLst>
                <a:ext uri="{FF2B5EF4-FFF2-40B4-BE49-F238E27FC236}">
                  <a16:creationId xmlns:a16="http://schemas.microsoft.com/office/drawing/2014/main" id="{4184CA9C-854F-E6BD-CBA6-1D00B7BCF2F2}"/>
                </a:ext>
              </a:extLst>
            </p:cNvPr>
            <p:cNvSpPr/>
            <p:nvPr/>
          </p:nvSpPr>
          <p:spPr>
            <a:xfrm>
              <a:off x="2997797" y="3367877"/>
              <a:ext cx="99604" cy="64168"/>
            </a:xfrm>
            <a:custGeom>
              <a:avLst/>
              <a:gdLst>
                <a:gd name="connsiteX0" fmla="*/ 0 w 99604"/>
                <a:gd name="connsiteY0" fmla="*/ 64168 h 64168"/>
                <a:gd name="connsiteX1" fmla="*/ 99605 w 99604"/>
                <a:gd name="connsiteY1" fmla="*/ 0 h 64168"/>
              </a:gdLst>
              <a:ahLst/>
              <a:cxnLst>
                <a:cxn ang="0">
                  <a:pos x="connsiteX0" y="connsiteY0"/>
                </a:cxn>
                <a:cxn ang="0">
                  <a:pos x="connsiteX1" y="connsiteY1"/>
                </a:cxn>
              </a:cxnLst>
              <a:rect l="l" t="t" r="r" b="b"/>
              <a:pathLst>
                <a:path w="99604" h="64168">
                  <a:moveTo>
                    <a:pt x="0" y="64168"/>
                  </a:moveTo>
                  <a:lnTo>
                    <a:pt x="99605" y="0"/>
                  </a:lnTo>
                </a:path>
              </a:pathLst>
            </a:custGeom>
            <a:ln w="9573" cap="flat">
              <a:solidFill>
                <a:srgbClr val="C8C8C9"/>
              </a:solidFill>
              <a:prstDash val="solid"/>
              <a:miter/>
            </a:ln>
          </p:spPr>
          <p:txBody>
            <a:bodyPr rtlCol="0" anchor="ctr"/>
            <a:lstStyle/>
            <a:p>
              <a:endParaRPr lang="zh-CN" altLang="en-US" sz="4400"/>
            </a:p>
          </p:txBody>
        </p:sp>
        <p:sp>
          <p:nvSpPr>
            <p:cNvPr id="831" name="任意多边形: 形状 5452">
              <a:extLst>
                <a:ext uri="{FF2B5EF4-FFF2-40B4-BE49-F238E27FC236}">
                  <a16:creationId xmlns:a16="http://schemas.microsoft.com/office/drawing/2014/main" id="{97E882AE-ABB0-6144-EB82-74E94D653628}"/>
                </a:ext>
              </a:extLst>
            </p:cNvPr>
            <p:cNvSpPr/>
            <p:nvPr/>
          </p:nvSpPr>
          <p:spPr>
            <a:xfrm>
              <a:off x="3070585" y="3367877"/>
              <a:ext cx="26816" cy="67999"/>
            </a:xfrm>
            <a:custGeom>
              <a:avLst/>
              <a:gdLst>
                <a:gd name="connsiteX0" fmla="*/ 26817 w 26816"/>
                <a:gd name="connsiteY0" fmla="*/ 0 h 67999"/>
                <a:gd name="connsiteX1" fmla="*/ 0 w 26816"/>
                <a:gd name="connsiteY1" fmla="*/ 67999 h 67999"/>
              </a:gdLst>
              <a:ahLst/>
              <a:cxnLst>
                <a:cxn ang="0">
                  <a:pos x="connsiteX0" y="connsiteY0"/>
                </a:cxn>
                <a:cxn ang="0">
                  <a:pos x="connsiteX1" y="connsiteY1"/>
                </a:cxn>
              </a:cxnLst>
              <a:rect l="l" t="t" r="r" b="b"/>
              <a:pathLst>
                <a:path w="26816" h="67999">
                  <a:moveTo>
                    <a:pt x="26817"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832" name="任意多边形: 形状 5453">
              <a:extLst>
                <a:ext uri="{FF2B5EF4-FFF2-40B4-BE49-F238E27FC236}">
                  <a16:creationId xmlns:a16="http://schemas.microsoft.com/office/drawing/2014/main" id="{8D04D458-C2DE-2661-B53B-382779E5EAC5}"/>
                </a:ext>
              </a:extLst>
            </p:cNvPr>
            <p:cNvSpPr/>
            <p:nvPr/>
          </p:nvSpPr>
          <p:spPr>
            <a:xfrm>
              <a:off x="2997797" y="3432045"/>
              <a:ext cx="72788" cy="3830"/>
            </a:xfrm>
            <a:custGeom>
              <a:avLst/>
              <a:gdLst>
                <a:gd name="connsiteX0" fmla="*/ 0 w 72788"/>
                <a:gd name="connsiteY0" fmla="*/ 0 h 3830"/>
                <a:gd name="connsiteX1" fmla="*/ 72788 w 72788"/>
                <a:gd name="connsiteY1" fmla="*/ 3831 h 3830"/>
              </a:gdLst>
              <a:ahLst/>
              <a:cxnLst>
                <a:cxn ang="0">
                  <a:pos x="connsiteX0" y="connsiteY0"/>
                </a:cxn>
                <a:cxn ang="0">
                  <a:pos x="connsiteX1" y="connsiteY1"/>
                </a:cxn>
              </a:cxnLst>
              <a:rect l="l" t="t" r="r" b="b"/>
              <a:pathLst>
                <a:path w="72788" h="3830">
                  <a:moveTo>
                    <a:pt x="0" y="0"/>
                  </a:moveTo>
                  <a:lnTo>
                    <a:pt x="72788" y="3831"/>
                  </a:lnTo>
                </a:path>
              </a:pathLst>
            </a:custGeom>
            <a:ln w="9573" cap="flat">
              <a:solidFill>
                <a:srgbClr val="C8C8C9"/>
              </a:solidFill>
              <a:prstDash val="solid"/>
              <a:miter/>
            </a:ln>
          </p:spPr>
          <p:txBody>
            <a:bodyPr rtlCol="0" anchor="ctr"/>
            <a:lstStyle/>
            <a:p>
              <a:endParaRPr lang="zh-CN" altLang="en-US" sz="4400"/>
            </a:p>
          </p:txBody>
        </p:sp>
        <p:sp>
          <p:nvSpPr>
            <p:cNvPr id="833" name="任意多边形: 形状 5454">
              <a:extLst>
                <a:ext uri="{FF2B5EF4-FFF2-40B4-BE49-F238E27FC236}">
                  <a16:creationId xmlns:a16="http://schemas.microsoft.com/office/drawing/2014/main" id="{36D5BDBA-8070-561A-6486-9AC26FCFEE0A}"/>
                </a:ext>
              </a:extLst>
            </p:cNvPr>
            <p:cNvSpPr/>
            <p:nvPr/>
          </p:nvSpPr>
          <p:spPr>
            <a:xfrm>
              <a:off x="2969065" y="3435876"/>
              <a:ext cx="101520" cy="65126"/>
            </a:xfrm>
            <a:custGeom>
              <a:avLst/>
              <a:gdLst>
                <a:gd name="connsiteX0" fmla="*/ 101520 w 101520"/>
                <a:gd name="connsiteY0" fmla="*/ 0 h 65126"/>
                <a:gd name="connsiteX1" fmla="*/ 0 w 101520"/>
                <a:gd name="connsiteY1" fmla="*/ 65126 h 65126"/>
              </a:gdLst>
              <a:ahLst/>
              <a:cxnLst>
                <a:cxn ang="0">
                  <a:pos x="connsiteX0" y="connsiteY0"/>
                </a:cxn>
                <a:cxn ang="0">
                  <a:pos x="connsiteX1" y="connsiteY1"/>
                </a:cxn>
              </a:cxnLst>
              <a:rect l="l" t="t" r="r" b="b"/>
              <a:pathLst>
                <a:path w="101520" h="65126">
                  <a:moveTo>
                    <a:pt x="101520"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834" name="任意多边形: 形状 5455">
              <a:extLst>
                <a:ext uri="{FF2B5EF4-FFF2-40B4-BE49-F238E27FC236}">
                  <a16:creationId xmlns:a16="http://schemas.microsoft.com/office/drawing/2014/main" id="{717FFD47-CB5C-4AD0-55FD-C6931A290DB3}"/>
                </a:ext>
              </a:extLst>
            </p:cNvPr>
            <p:cNvSpPr/>
            <p:nvPr/>
          </p:nvSpPr>
          <p:spPr>
            <a:xfrm>
              <a:off x="2969065" y="3432045"/>
              <a:ext cx="28732" cy="68957"/>
            </a:xfrm>
            <a:custGeom>
              <a:avLst/>
              <a:gdLst>
                <a:gd name="connsiteX0" fmla="*/ 0 w 28732"/>
                <a:gd name="connsiteY0" fmla="*/ 68957 h 68957"/>
                <a:gd name="connsiteX1" fmla="*/ 28732 w 28732"/>
                <a:gd name="connsiteY1" fmla="*/ 0 h 68957"/>
              </a:gdLst>
              <a:ahLst/>
              <a:cxnLst>
                <a:cxn ang="0">
                  <a:pos x="connsiteX0" y="connsiteY0"/>
                </a:cxn>
                <a:cxn ang="0">
                  <a:pos x="connsiteX1" y="connsiteY1"/>
                </a:cxn>
              </a:cxnLst>
              <a:rect l="l" t="t" r="r" b="b"/>
              <a:pathLst>
                <a:path w="28732" h="68957">
                  <a:moveTo>
                    <a:pt x="0" y="68957"/>
                  </a:moveTo>
                  <a:lnTo>
                    <a:pt x="28732" y="0"/>
                  </a:lnTo>
                </a:path>
              </a:pathLst>
            </a:custGeom>
            <a:ln w="9573" cap="flat">
              <a:solidFill>
                <a:srgbClr val="C8C8C9"/>
              </a:solidFill>
              <a:prstDash val="solid"/>
              <a:miter/>
            </a:ln>
          </p:spPr>
          <p:txBody>
            <a:bodyPr rtlCol="0" anchor="ctr"/>
            <a:lstStyle/>
            <a:p>
              <a:endParaRPr lang="zh-CN" altLang="en-US" sz="4400"/>
            </a:p>
          </p:txBody>
        </p:sp>
        <p:sp>
          <p:nvSpPr>
            <p:cNvPr id="835" name="任意多边形: 形状 5456">
              <a:extLst>
                <a:ext uri="{FF2B5EF4-FFF2-40B4-BE49-F238E27FC236}">
                  <a16:creationId xmlns:a16="http://schemas.microsoft.com/office/drawing/2014/main" id="{653BACF7-11CD-3306-A60D-692249C5D969}"/>
                </a:ext>
              </a:extLst>
            </p:cNvPr>
            <p:cNvSpPr/>
            <p:nvPr/>
          </p:nvSpPr>
          <p:spPr>
            <a:xfrm>
              <a:off x="3151035" y="3690634"/>
              <a:ext cx="23943" cy="20112"/>
            </a:xfrm>
            <a:custGeom>
              <a:avLst/>
              <a:gdLst>
                <a:gd name="connsiteX0" fmla="*/ 23943 w 23943"/>
                <a:gd name="connsiteY0" fmla="*/ 20112 h 20112"/>
                <a:gd name="connsiteX1" fmla="*/ 0 w 23943"/>
                <a:gd name="connsiteY1" fmla="*/ 0 h 20112"/>
              </a:gdLst>
              <a:ahLst/>
              <a:cxnLst>
                <a:cxn ang="0">
                  <a:pos x="connsiteX0" y="connsiteY0"/>
                </a:cxn>
                <a:cxn ang="0">
                  <a:pos x="connsiteX1" y="connsiteY1"/>
                </a:cxn>
              </a:cxnLst>
              <a:rect l="l" t="t" r="r" b="b"/>
              <a:pathLst>
                <a:path w="23943" h="20112">
                  <a:moveTo>
                    <a:pt x="23943"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836" name="任意多边形: 形状 5457">
              <a:extLst>
                <a:ext uri="{FF2B5EF4-FFF2-40B4-BE49-F238E27FC236}">
                  <a16:creationId xmlns:a16="http://schemas.microsoft.com/office/drawing/2014/main" id="{150879F8-5585-9441-5DA5-8C829521C1A0}"/>
                </a:ext>
              </a:extLst>
            </p:cNvPr>
            <p:cNvSpPr/>
            <p:nvPr/>
          </p:nvSpPr>
          <p:spPr>
            <a:xfrm>
              <a:off x="3151035" y="3644663"/>
              <a:ext cx="41182" cy="45971"/>
            </a:xfrm>
            <a:custGeom>
              <a:avLst/>
              <a:gdLst>
                <a:gd name="connsiteX0" fmla="*/ 0 w 41182"/>
                <a:gd name="connsiteY0" fmla="*/ 45971 h 45971"/>
                <a:gd name="connsiteX1" fmla="*/ 41183 w 41182"/>
                <a:gd name="connsiteY1" fmla="*/ 0 h 45971"/>
              </a:gdLst>
              <a:ahLst/>
              <a:cxnLst>
                <a:cxn ang="0">
                  <a:pos x="connsiteX0" y="connsiteY0"/>
                </a:cxn>
                <a:cxn ang="0">
                  <a:pos x="connsiteX1" y="connsiteY1"/>
                </a:cxn>
              </a:cxnLst>
              <a:rect l="l" t="t" r="r" b="b"/>
              <a:pathLst>
                <a:path w="41182" h="45971">
                  <a:moveTo>
                    <a:pt x="0" y="45971"/>
                  </a:moveTo>
                  <a:lnTo>
                    <a:pt x="41183" y="0"/>
                  </a:lnTo>
                </a:path>
              </a:pathLst>
            </a:custGeom>
            <a:ln w="9573" cap="flat">
              <a:solidFill>
                <a:srgbClr val="C8C8C9"/>
              </a:solidFill>
              <a:prstDash val="solid"/>
              <a:miter/>
            </a:ln>
          </p:spPr>
          <p:txBody>
            <a:bodyPr rtlCol="0" anchor="ctr"/>
            <a:lstStyle/>
            <a:p>
              <a:endParaRPr lang="zh-CN" altLang="en-US" sz="4400"/>
            </a:p>
          </p:txBody>
        </p:sp>
        <p:sp>
          <p:nvSpPr>
            <p:cNvPr id="837" name="任意多边形: 形状 5458">
              <a:extLst>
                <a:ext uri="{FF2B5EF4-FFF2-40B4-BE49-F238E27FC236}">
                  <a16:creationId xmlns:a16="http://schemas.microsoft.com/office/drawing/2014/main" id="{72656D9B-8D7E-C1A4-BC20-CDD743515DE4}"/>
                </a:ext>
              </a:extLst>
            </p:cNvPr>
            <p:cNvSpPr/>
            <p:nvPr/>
          </p:nvSpPr>
          <p:spPr>
            <a:xfrm>
              <a:off x="3174979" y="3644663"/>
              <a:ext cx="17239" cy="66083"/>
            </a:xfrm>
            <a:custGeom>
              <a:avLst/>
              <a:gdLst>
                <a:gd name="connsiteX0" fmla="*/ 17239 w 17239"/>
                <a:gd name="connsiteY0" fmla="*/ 0 h 66083"/>
                <a:gd name="connsiteX1" fmla="*/ 0 w 17239"/>
                <a:gd name="connsiteY1" fmla="*/ 66084 h 66083"/>
              </a:gdLst>
              <a:ahLst/>
              <a:cxnLst>
                <a:cxn ang="0">
                  <a:pos x="connsiteX0" y="connsiteY0"/>
                </a:cxn>
                <a:cxn ang="0">
                  <a:pos x="connsiteX1" y="connsiteY1"/>
                </a:cxn>
              </a:cxnLst>
              <a:rect l="l" t="t" r="r" b="b"/>
              <a:pathLst>
                <a:path w="17239" h="66083">
                  <a:moveTo>
                    <a:pt x="17239" y="0"/>
                  </a:moveTo>
                  <a:lnTo>
                    <a:pt x="0" y="66084"/>
                  </a:lnTo>
                </a:path>
              </a:pathLst>
            </a:custGeom>
            <a:ln w="9573" cap="flat">
              <a:solidFill>
                <a:srgbClr val="C8C8C9"/>
              </a:solidFill>
              <a:prstDash val="solid"/>
              <a:miter/>
            </a:ln>
          </p:spPr>
          <p:txBody>
            <a:bodyPr rtlCol="0" anchor="ctr"/>
            <a:lstStyle/>
            <a:p>
              <a:endParaRPr lang="zh-CN" altLang="en-US" sz="4400"/>
            </a:p>
          </p:txBody>
        </p:sp>
        <p:sp>
          <p:nvSpPr>
            <p:cNvPr id="838" name="任意多边形: 形状 5459">
              <a:extLst>
                <a:ext uri="{FF2B5EF4-FFF2-40B4-BE49-F238E27FC236}">
                  <a16:creationId xmlns:a16="http://schemas.microsoft.com/office/drawing/2014/main" id="{CF0EE4B0-AD5B-E9F1-4F8E-82CB60404540}"/>
                </a:ext>
              </a:extLst>
            </p:cNvPr>
            <p:cNvSpPr/>
            <p:nvPr/>
          </p:nvSpPr>
          <p:spPr>
            <a:xfrm>
              <a:off x="3056219" y="3667648"/>
              <a:ext cx="43098" cy="50760"/>
            </a:xfrm>
            <a:custGeom>
              <a:avLst/>
              <a:gdLst>
                <a:gd name="connsiteX0" fmla="*/ 0 w 43098"/>
                <a:gd name="connsiteY0" fmla="*/ 0 h 50760"/>
                <a:gd name="connsiteX1" fmla="*/ 43098 w 43098"/>
                <a:gd name="connsiteY1" fmla="*/ 50760 h 50760"/>
              </a:gdLst>
              <a:ahLst/>
              <a:cxnLst>
                <a:cxn ang="0">
                  <a:pos x="connsiteX0" y="connsiteY0"/>
                </a:cxn>
                <a:cxn ang="0">
                  <a:pos x="connsiteX1" y="connsiteY1"/>
                </a:cxn>
              </a:cxnLst>
              <a:rect l="l" t="t" r="r" b="b"/>
              <a:pathLst>
                <a:path w="43098" h="50760">
                  <a:moveTo>
                    <a:pt x="0" y="0"/>
                  </a:moveTo>
                  <a:lnTo>
                    <a:pt x="43098" y="50760"/>
                  </a:lnTo>
                </a:path>
              </a:pathLst>
            </a:custGeom>
            <a:ln w="9573" cap="flat">
              <a:solidFill>
                <a:srgbClr val="C8C8C9"/>
              </a:solidFill>
              <a:prstDash val="solid"/>
              <a:miter/>
            </a:ln>
          </p:spPr>
          <p:txBody>
            <a:bodyPr rtlCol="0" anchor="ctr"/>
            <a:lstStyle/>
            <a:p>
              <a:endParaRPr lang="zh-CN" altLang="en-US" sz="4400"/>
            </a:p>
          </p:txBody>
        </p:sp>
        <p:sp>
          <p:nvSpPr>
            <p:cNvPr id="839" name="任意多边形: 形状 5460">
              <a:extLst>
                <a:ext uri="{FF2B5EF4-FFF2-40B4-BE49-F238E27FC236}">
                  <a16:creationId xmlns:a16="http://schemas.microsoft.com/office/drawing/2014/main" id="{9870A445-C8AB-18B9-2D75-E72C19ADCEE3}"/>
                </a:ext>
              </a:extLst>
            </p:cNvPr>
            <p:cNvSpPr/>
            <p:nvPr/>
          </p:nvSpPr>
          <p:spPr>
            <a:xfrm>
              <a:off x="3023656" y="3690634"/>
              <a:ext cx="75661" cy="27774"/>
            </a:xfrm>
            <a:custGeom>
              <a:avLst/>
              <a:gdLst>
                <a:gd name="connsiteX0" fmla="*/ 75661 w 75661"/>
                <a:gd name="connsiteY0" fmla="*/ 27774 h 27774"/>
                <a:gd name="connsiteX1" fmla="*/ 0 w 75661"/>
                <a:gd name="connsiteY1" fmla="*/ 0 h 27774"/>
              </a:gdLst>
              <a:ahLst/>
              <a:cxnLst>
                <a:cxn ang="0">
                  <a:pos x="connsiteX0" y="connsiteY0"/>
                </a:cxn>
                <a:cxn ang="0">
                  <a:pos x="connsiteX1" y="connsiteY1"/>
                </a:cxn>
              </a:cxnLst>
              <a:rect l="l" t="t" r="r" b="b"/>
              <a:pathLst>
                <a:path w="75661" h="27774">
                  <a:moveTo>
                    <a:pt x="75661"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840" name="任意多边形: 形状 5461">
              <a:extLst>
                <a:ext uri="{FF2B5EF4-FFF2-40B4-BE49-F238E27FC236}">
                  <a16:creationId xmlns:a16="http://schemas.microsoft.com/office/drawing/2014/main" id="{051A5B16-D249-6296-53EF-F59260AA8D42}"/>
                </a:ext>
              </a:extLst>
            </p:cNvPr>
            <p:cNvSpPr/>
            <p:nvPr/>
          </p:nvSpPr>
          <p:spPr>
            <a:xfrm>
              <a:off x="3023656" y="3667648"/>
              <a:ext cx="32563" cy="22985"/>
            </a:xfrm>
            <a:custGeom>
              <a:avLst/>
              <a:gdLst>
                <a:gd name="connsiteX0" fmla="*/ 0 w 32563"/>
                <a:gd name="connsiteY0" fmla="*/ 22986 h 22985"/>
                <a:gd name="connsiteX1" fmla="*/ 32563 w 32563"/>
                <a:gd name="connsiteY1" fmla="*/ 0 h 22985"/>
              </a:gdLst>
              <a:ahLst/>
              <a:cxnLst>
                <a:cxn ang="0">
                  <a:pos x="connsiteX0" y="connsiteY0"/>
                </a:cxn>
                <a:cxn ang="0">
                  <a:pos x="connsiteX1" y="connsiteY1"/>
                </a:cxn>
              </a:cxnLst>
              <a:rect l="l" t="t" r="r" b="b"/>
              <a:pathLst>
                <a:path w="32563" h="22985">
                  <a:moveTo>
                    <a:pt x="0" y="22986"/>
                  </a:moveTo>
                  <a:lnTo>
                    <a:pt x="32563" y="0"/>
                  </a:lnTo>
                </a:path>
              </a:pathLst>
            </a:custGeom>
            <a:ln w="9573" cap="flat">
              <a:solidFill>
                <a:srgbClr val="C8C8C9"/>
              </a:solidFill>
              <a:prstDash val="solid"/>
              <a:miter/>
            </a:ln>
          </p:spPr>
          <p:txBody>
            <a:bodyPr rtlCol="0" anchor="ctr"/>
            <a:lstStyle/>
            <a:p>
              <a:endParaRPr lang="zh-CN" altLang="en-US" sz="4400"/>
            </a:p>
          </p:txBody>
        </p:sp>
        <p:sp>
          <p:nvSpPr>
            <p:cNvPr id="841" name="任意多边形: 形状 5462">
              <a:extLst>
                <a:ext uri="{FF2B5EF4-FFF2-40B4-BE49-F238E27FC236}">
                  <a16:creationId xmlns:a16="http://schemas.microsoft.com/office/drawing/2014/main" id="{31E6121C-25D0-A1EA-8570-FDA1918DD629}"/>
                </a:ext>
              </a:extLst>
            </p:cNvPr>
            <p:cNvSpPr/>
            <p:nvPr/>
          </p:nvSpPr>
          <p:spPr>
            <a:xfrm>
              <a:off x="2929798" y="3369792"/>
              <a:ext cx="106308" cy="49802"/>
            </a:xfrm>
            <a:custGeom>
              <a:avLst/>
              <a:gdLst>
                <a:gd name="connsiteX0" fmla="*/ 0 w 106308"/>
                <a:gd name="connsiteY0" fmla="*/ 49802 h 49802"/>
                <a:gd name="connsiteX1" fmla="*/ 106309 w 106308"/>
                <a:gd name="connsiteY1" fmla="*/ 0 h 49802"/>
              </a:gdLst>
              <a:ahLst/>
              <a:cxnLst>
                <a:cxn ang="0">
                  <a:pos x="connsiteX0" y="connsiteY0"/>
                </a:cxn>
                <a:cxn ang="0">
                  <a:pos x="connsiteX1" y="connsiteY1"/>
                </a:cxn>
              </a:cxnLst>
              <a:rect l="l" t="t" r="r" b="b"/>
              <a:pathLst>
                <a:path w="106308" h="49802">
                  <a:moveTo>
                    <a:pt x="0" y="49802"/>
                  </a:moveTo>
                  <a:lnTo>
                    <a:pt x="106309" y="0"/>
                  </a:lnTo>
                </a:path>
              </a:pathLst>
            </a:custGeom>
            <a:ln w="9573" cap="flat">
              <a:solidFill>
                <a:srgbClr val="C8C8C9"/>
              </a:solidFill>
              <a:prstDash val="solid"/>
              <a:miter/>
            </a:ln>
          </p:spPr>
          <p:txBody>
            <a:bodyPr rtlCol="0" anchor="ctr"/>
            <a:lstStyle/>
            <a:p>
              <a:endParaRPr lang="zh-CN" altLang="en-US" sz="4400"/>
            </a:p>
          </p:txBody>
        </p:sp>
        <p:sp>
          <p:nvSpPr>
            <p:cNvPr id="842" name="任意多边形: 形状 5463">
              <a:extLst>
                <a:ext uri="{FF2B5EF4-FFF2-40B4-BE49-F238E27FC236}">
                  <a16:creationId xmlns:a16="http://schemas.microsoft.com/office/drawing/2014/main" id="{5D88595B-88AD-BD89-113B-AC063DF75A69}"/>
                </a:ext>
              </a:extLst>
            </p:cNvPr>
            <p:cNvSpPr/>
            <p:nvPr/>
          </p:nvSpPr>
          <p:spPr>
            <a:xfrm>
              <a:off x="2997797" y="3369792"/>
              <a:ext cx="38309" cy="62252"/>
            </a:xfrm>
            <a:custGeom>
              <a:avLst/>
              <a:gdLst>
                <a:gd name="connsiteX0" fmla="*/ 38309 w 38309"/>
                <a:gd name="connsiteY0" fmla="*/ 0 h 62252"/>
                <a:gd name="connsiteX1" fmla="*/ 0 w 38309"/>
                <a:gd name="connsiteY1" fmla="*/ 62253 h 62252"/>
              </a:gdLst>
              <a:ahLst/>
              <a:cxnLst>
                <a:cxn ang="0">
                  <a:pos x="connsiteX0" y="connsiteY0"/>
                </a:cxn>
                <a:cxn ang="0">
                  <a:pos x="connsiteX1" y="connsiteY1"/>
                </a:cxn>
              </a:cxnLst>
              <a:rect l="l" t="t" r="r" b="b"/>
              <a:pathLst>
                <a:path w="38309" h="62252">
                  <a:moveTo>
                    <a:pt x="38309" y="0"/>
                  </a:moveTo>
                  <a:lnTo>
                    <a:pt x="0" y="62253"/>
                  </a:lnTo>
                </a:path>
              </a:pathLst>
            </a:custGeom>
            <a:ln w="9573" cap="flat">
              <a:solidFill>
                <a:srgbClr val="C8C8C9"/>
              </a:solidFill>
              <a:prstDash val="solid"/>
              <a:miter/>
            </a:ln>
          </p:spPr>
          <p:txBody>
            <a:bodyPr rtlCol="0" anchor="ctr"/>
            <a:lstStyle/>
            <a:p>
              <a:endParaRPr lang="zh-CN" altLang="en-US" sz="4400"/>
            </a:p>
          </p:txBody>
        </p:sp>
        <p:sp>
          <p:nvSpPr>
            <p:cNvPr id="843" name="任意多边形: 形状 5464">
              <a:extLst>
                <a:ext uri="{FF2B5EF4-FFF2-40B4-BE49-F238E27FC236}">
                  <a16:creationId xmlns:a16="http://schemas.microsoft.com/office/drawing/2014/main" id="{4205B067-161D-2785-673C-9A2883D0EDAC}"/>
                </a:ext>
              </a:extLst>
            </p:cNvPr>
            <p:cNvSpPr/>
            <p:nvPr/>
          </p:nvSpPr>
          <p:spPr>
            <a:xfrm>
              <a:off x="2929798" y="3419594"/>
              <a:ext cx="67999" cy="12450"/>
            </a:xfrm>
            <a:custGeom>
              <a:avLst/>
              <a:gdLst>
                <a:gd name="connsiteX0" fmla="*/ 67999 w 67999"/>
                <a:gd name="connsiteY0" fmla="*/ 12451 h 12450"/>
                <a:gd name="connsiteX1" fmla="*/ 0 w 67999"/>
                <a:gd name="connsiteY1" fmla="*/ 0 h 12450"/>
              </a:gdLst>
              <a:ahLst/>
              <a:cxnLst>
                <a:cxn ang="0">
                  <a:pos x="connsiteX0" y="connsiteY0"/>
                </a:cxn>
                <a:cxn ang="0">
                  <a:pos x="connsiteX1" y="connsiteY1"/>
                </a:cxn>
              </a:cxnLst>
              <a:rect l="l" t="t" r="r" b="b"/>
              <a:pathLst>
                <a:path w="67999" h="12450">
                  <a:moveTo>
                    <a:pt x="67999"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844" name="任意多边形: 形状 5465">
              <a:extLst>
                <a:ext uri="{FF2B5EF4-FFF2-40B4-BE49-F238E27FC236}">
                  <a16:creationId xmlns:a16="http://schemas.microsoft.com/office/drawing/2014/main" id="{B0C3AF14-3EA8-945D-E50D-D3EDA0738F48}"/>
                </a:ext>
              </a:extLst>
            </p:cNvPr>
            <p:cNvSpPr/>
            <p:nvPr/>
          </p:nvSpPr>
          <p:spPr>
            <a:xfrm>
              <a:off x="2929798" y="3369792"/>
              <a:ext cx="106308" cy="49802"/>
            </a:xfrm>
            <a:custGeom>
              <a:avLst/>
              <a:gdLst>
                <a:gd name="connsiteX0" fmla="*/ 106309 w 106308"/>
                <a:gd name="connsiteY0" fmla="*/ 0 h 49802"/>
                <a:gd name="connsiteX1" fmla="*/ 0 w 106308"/>
                <a:gd name="connsiteY1" fmla="*/ 49802 h 49802"/>
              </a:gdLst>
              <a:ahLst/>
              <a:cxnLst>
                <a:cxn ang="0">
                  <a:pos x="connsiteX0" y="connsiteY0"/>
                </a:cxn>
                <a:cxn ang="0">
                  <a:pos x="connsiteX1" y="connsiteY1"/>
                </a:cxn>
              </a:cxnLst>
              <a:rect l="l" t="t" r="r" b="b"/>
              <a:pathLst>
                <a:path w="106308" h="49802">
                  <a:moveTo>
                    <a:pt x="106309" y="0"/>
                  </a:moveTo>
                  <a:lnTo>
                    <a:pt x="0" y="49802"/>
                  </a:lnTo>
                </a:path>
              </a:pathLst>
            </a:custGeom>
            <a:ln w="9573" cap="flat">
              <a:solidFill>
                <a:srgbClr val="C8C8C9"/>
              </a:solidFill>
              <a:prstDash val="solid"/>
              <a:miter/>
            </a:ln>
          </p:spPr>
          <p:txBody>
            <a:bodyPr rtlCol="0" anchor="ctr"/>
            <a:lstStyle/>
            <a:p>
              <a:endParaRPr lang="zh-CN" altLang="en-US" sz="4400"/>
            </a:p>
          </p:txBody>
        </p:sp>
        <p:sp>
          <p:nvSpPr>
            <p:cNvPr id="845" name="任意多边形: 形状 5466">
              <a:extLst>
                <a:ext uri="{FF2B5EF4-FFF2-40B4-BE49-F238E27FC236}">
                  <a16:creationId xmlns:a16="http://schemas.microsoft.com/office/drawing/2014/main" id="{0C0759C1-ADB2-13E3-6C42-12311B6C17E9}"/>
                </a:ext>
              </a:extLst>
            </p:cNvPr>
            <p:cNvSpPr/>
            <p:nvPr/>
          </p:nvSpPr>
          <p:spPr>
            <a:xfrm>
              <a:off x="2929798" y="3353510"/>
              <a:ext cx="47886" cy="66083"/>
            </a:xfrm>
            <a:custGeom>
              <a:avLst/>
              <a:gdLst>
                <a:gd name="connsiteX0" fmla="*/ 0 w 47886"/>
                <a:gd name="connsiteY0" fmla="*/ 66084 h 66083"/>
                <a:gd name="connsiteX1" fmla="*/ 47887 w 47886"/>
                <a:gd name="connsiteY1" fmla="*/ 0 h 66083"/>
              </a:gdLst>
              <a:ahLst/>
              <a:cxnLst>
                <a:cxn ang="0">
                  <a:pos x="connsiteX0" y="connsiteY0"/>
                </a:cxn>
                <a:cxn ang="0">
                  <a:pos x="connsiteX1" y="connsiteY1"/>
                </a:cxn>
              </a:cxnLst>
              <a:rect l="l" t="t" r="r" b="b"/>
              <a:pathLst>
                <a:path w="47886" h="66083">
                  <a:moveTo>
                    <a:pt x="0" y="66084"/>
                  </a:moveTo>
                  <a:lnTo>
                    <a:pt x="47887" y="0"/>
                  </a:lnTo>
                </a:path>
              </a:pathLst>
            </a:custGeom>
            <a:ln w="9573" cap="flat">
              <a:solidFill>
                <a:srgbClr val="C8C8C9"/>
              </a:solidFill>
              <a:prstDash val="solid"/>
              <a:miter/>
            </a:ln>
          </p:spPr>
          <p:txBody>
            <a:bodyPr rtlCol="0" anchor="ctr"/>
            <a:lstStyle/>
            <a:p>
              <a:endParaRPr lang="zh-CN" altLang="en-US" sz="4400"/>
            </a:p>
          </p:txBody>
        </p:sp>
        <p:sp>
          <p:nvSpPr>
            <p:cNvPr id="846" name="任意多边形: 形状 5467">
              <a:extLst>
                <a:ext uri="{FF2B5EF4-FFF2-40B4-BE49-F238E27FC236}">
                  <a16:creationId xmlns:a16="http://schemas.microsoft.com/office/drawing/2014/main" id="{B8C57ADD-010A-C117-4DA4-19404E84F9B4}"/>
                </a:ext>
              </a:extLst>
            </p:cNvPr>
            <p:cNvSpPr/>
            <p:nvPr/>
          </p:nvSpPr>
          <p:spPr>
            <a:xfrm>
              <a:off x="2977685" y="3353510"/>
              <a:ext cx="58422" cy="16281"/>
            </a:xfrm>
            <a:custGeom>
              <a:avLst/>
              <a:gdLst>
                <a:gd name="connsiteX0" fmla="*/ 0 w 58422"/>
                <a:gd name="connsiteY0" fmla="*/ 0 h 16281"/>
                <a:gd name="connsiteX1" fmla="*/ 58422 w 58422"/>
                <a:gd name="connsiteY1" fmla="*/ 16281 h 16281"/>
              </a:gdLst>
              <a:ahLst/>
              <a:cxnLst>
                <a:cxn ang="0">
                  <a:pos x="connsiteX0" y="connsiteY0"/>
                </a:cxn>
                <a:cxn ang="0">
                  <a:pos x="connsiteX1" y="connsiteY1"/>
                </a:cxn>
              </a:cxnLst>
              <a:rect l="l" t="t" r="r" b="b"/>
              <a:pathLst>
                <a:path w="58422" h="16281">
                  <a:moveTo>
                    <a:pt x="0" y="0"/>
                  </a:moveTo>
                  <a:lnTo>
                    <a:pt x="58422" y="16281"/>
                  </a:lnTo>
                </a:path>
              </a:pathLst>
            </a:custGeom>
            <a:ln w="9573" cap="flat">
              <a:solidFill>
                <a:srgbClr val="C8C8C9"/>
              </a:solidFill>
              <a:prstDash val="solid"/>
              <a:miter/>
            </a:ln>
          </p:spPr>
          <p:txBody>
            <a:bodyPr rtlCol="0" anchor="ctr"/>
            <a:lstStyle/>
            <a:p>
              <a:endParaRPr lang="zh-CN" altLang="en-US" sz="4400"/>
            </a:p>
          </p:txBody>
        </p:sp>
        <p:sp>
          <p:nvSpPr>
            <p:cNvPr id="847" name="任意多边形: 形状 5468">
              <a:extLst>
                <a:ext uri="{FF2B5EF4-FFF2-40B4-BE49-F238E27FC236}">
                  <a16:creationId xmlns:a16="http://schemas.microsoft.com/office/drawing/2014/main" id="{5F866AE5-7BDC-24C2-F09E-4302AFBBF318}"/>
                </a:ext>
              </a:extLst>
            </p:cNvPr>
            <p:cNvSpPr/>
            <p:nvPr/>
          </p:nvSpPr>
          <p:spPr>
            <a:xfrm>
              <a:off x="3123261" y="3675310"/>
              <a:ext cx="27774" cy="15323"/>
            </a:xfrm>
            <a:custGeom>
              <a:avLst/>
              <a:gdLst>
                <a:gd name="connsiteX0" fmla="*/ 27774 w 27774"/>
                <a:gd name="connsiteY0" fmla="*/ 15324 h 15323"/>
                <a:gd name="connsiteX1" fmla="*/ 0 w 27774"/>
                <a:gd name="connsiteY1" fmla="*/ 0 h 15323"/>
              </a:gdLst>
              <a:ahLst/>
              <a:cxnLst>
                <a:cxn ang="0">
                  <a:pos x="connsiteX0" y="connsiteY0"/>
                </a:cxn>
                <a:cxn ang="0">
                  <a:pos x="connsiteX1" y="connsiteY1"/>
                </a:cxn>
              </a:cxnLst>
              <a:rect l="l" t="t" r="r" b="b"/>
              <a:pathLst>
                <a:path w="27774" h="15323">
                  <a:moveTo>
                    <a:pt x="27774"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848" name="任意多边形: 形状 5469">
              <a:extLst>
                <a:ext uri="{FF2B5EF4-FFF2-40B4-BE49-F238E27FC236}">
                  <a16:creationId xmlns:a16="http://schemas.microsoft.com/office/drawing/2014/main" id="{AAF0D3A9-1D57-EF1D-728E-733DC6B50CD5}"/>
                </a:ext>
              </a:extLst>
            </p:cNvPr>
            <p:cNvSpPr/>
            <p:nvPr/>
          </p:nvSpPr>
          <p:spPr>
            <a:xfrm>
              <a:off x="3123261" y="3644663"/>
              <a:ext cx="68957" cy="30647"/>
            </a:xfrm>
            <a:custGeom>
              <a:avLst/>
              <a:gdLst>
                <a:gd name="connsiteX0" fmla="*/ 0 w 68957"/>
                <a:gd name="connsiteY0" fmla="*/ 30648 h 30647"/>
                <a:gd name="connsiteX1" fmla="*/ 68957 w 68957"/>
                <a:gd name="connsiteY1" fmla="*/ 0 h 30647"/>
              </a:gdLst>
              <a:ahLst/>
              <a:cxnLst>
                <a:cxn ang="0">
                  <a:pos x="connsiteX0" y="connsiteY0"/>
                </a:cxn>
                <a:cxn ang="0">
                  <a:pos x="connsiteX1" y="connsiteY1"/>
                </a:cxn>
              </a:cxnLst>
              <a:rect l="l" t="t" r="r" b="b"/>
              <a:pathLst>
                <a:path w="68957" h="30647">
                  <a:moveTo>
                    <a:pt x="0" y="30648"/>
                  </a:moveTo>
                  <a:lnTo>
                    <a:pt x="68957" y="0"/>
                  </a:lnTo>
                </a:path>
              </a:pathLst>
            </a:custGeom>
            <a:ln w="9573" cap="flat">
              <a:solidFill>
                <a:srgbClr val="C8C8C9"/>
              </a:solidFill>
              <a:prstDash val="solid"/>
              <a:miter/>
            </a:ln>
          </p:spPr>
          <p:txBody>
            <a:bodyPr rtlCol="0" anchor="ctr"/>
            <a:lstStyle/>
            <a:p>
              <a:endParaRPr lang="zh-CN" altLang="en-US" sz="4400"/>
            </a:p>
          </p:txBody>
        </p:sp>
        <p:sp>
          <p:nvSpPr>
            <p:cNvPr id="849" name="任意多边形: 形状 5470">
              <a:extLst>
                <a:ext uri="{FF2B5EF4-FFF2-40B4-BE49-F238E27FC236}">
                  <a16:creationId xmlns:a16="http://schemas.microsoft.com/office/drawing/2014/main" id="{401E8F87-37E0-E47C-31CB-CD2344BBBE1E}"/>
                </a:ext>
              </a:extLst>
            </p:cNvPr>
            <p:cNvSpPr/>
            <p:nvPr/>
          </p:nvSpPr>
          <p:spPr>
            <a:xfrm>
              <a:off x="3151035" y="3644663"/>
              <a:ext cx="41182" cy="45971"/>
            </a:xfrm>
            <a:custGeom>
              <a:avLst/>
              <a:gdLst>
                <a:gd name="connsiteX0" fmla="*/ 41183 w 41182"/>
                <a:gd name="connsiteY0" fmla="*/ 0 h 45971"/>
                <a:gd name="connsiteX1" fmla="*/ 0 w 41182"/>
                <a:gd name="connsiteY1" fmla="*/ 45971 h 45971"/>
              </a:gdLst>
              <a:ahLst/>
              <a:cxnLst>
                <a:cxn ang="0">
                  <a:pos x="connsiteX0" y="connsiteY0"/>
                </a:cxn>
                <a:cxn ang="0">
                  <a:pos x="connsiteX1" y="connsiteY1"/>
                </a:cxn>
              </a:cxnLst>
              <a:rect l="l" t="t" r="r" b="b"/>
              <a:pathLst>
                <a:path w="41182" h="45971">
                  <a:moveTo>
                    <a:pt x="41183" y="0"/>
                  </a:moveTo>
                  <a:lnTo>
                    <a:pt x="0" y="45971"/>
                  </a:lnTo>
                </a:path>
              </a:pathLst>
            </a:custGeom>
            <a:ln w="9573" cap="flat">
              <a:solidFill>
                <a:srgbClr val="C8C8C9"/>
              </a:solidFill>
              <a:prstDash val="solid"/>
              <a:miter/>
            </a:ln>
          </p:spPr>
          <p:txBody>
            <a:bodyPr rtlCol="0" anchor="ctr"/>
            <a:lstStyle/>
            <a:p>
              <a:endParaRPr lang="zh-CN" altLang="en-US" sz="4400"/>
            </a:p>
          </p:txBody>
        </p:sp>
        <p:sp>
          <p:nvSpPr>
            <p:cNvPr id="850" name="任意多边形: 形状 5471">
              <a:extLst>
                <a:ext uri="{FF2B5EF4-FFF2-40B4-BE49-F238E27FC236}">
                  <a16:creationId xmlns:a16="http://schemas.microsoft.com/office/drawing/2014/main" id="{4B939B1F-BCD1-79AA-6F1C-7A436838AB93}"/>
                </a:ext>
              </a:extLst>
            </p:cNvPr>
            <p:cNvSpPr/>
            <p:nvPr/>
          </p:nvSpPr>
          <p:spPr>
            <a:xfrm>
              <a:off x="2996839" y="3716493"/>
              <a:ext cx="102477" cy="1915"/>
            </a:xfrm>
            <a:custGeom>
              <a:avLst/>
              <a:gdLst>
                <a:gd name="connsiteX0" fmla="*/ 102478 w 102477"/>
                <a:gd name="connsiteY0" fmla="*/ 1916 h 1915"/>
                <a:gd name="connsiteX1" fmla="*/ 0 w 102477"/>
                <a:gd name="connsiteY1" fmla="*/ 0 h 1915"/>
              </a:gdLst>
              <a:ahLst/>
              <a:cxnLst>
                <a:cxn ang="0">
                  <a:pos x="connsiteX0" y="connsiteY0"/>
                </a:cxn>
                <a:cxn ang="0">
                  <a:pos x="connsiteX1" y="connsiteY1"/>
                </a:cxn>
              </a:cxnLst>
              <a:rect l="l" t="t" r="r" b="b"/>
              <a:pathLst>
                <a:path w="102477" h="1915">
                  <a:moveTo>
                    <a:pt x="102478"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851" name="任意多边形: 形状 5472">
              <a:extLst>
                <a:ext uri="{FF2B5EF4-FFF2-40B4-BE49-F238E27FC236}">
                  <a16:creationId xmlns:a16="http://schemas.microsoft.com/office/drawing/2014/main" id="{9447B96A-7723-01D1-F424-841378DAAB18}"/>
                </a:ext>
              </a:extLst>
            </p:cNvPr>
            <p:cNvSpPr/>
            <p:nvPr/>
          </p:nvSpPr>
          <p:spPr>
            <a:xfrm>
              <a:off x="2996839" y="3690634"/>
              <a:ext cx="26816" cy="25858"/>
            </a:xfrm>
            <a:custGeom>
              <a:avLst/>
              <a:gdLst>
                <a:gd name="connsiteX0" fmla="*/ 0 w 26816"/>
                <a:gd name="connsiteY0" fmla="*/ 25859 h 25858"/>
                <a:gd name="connsiteX1" fmla="*/ 26817 w 26816"/>
                <a:gd name="connsiteY1" fmla="*/ 0 h 25858"/>
              </a:gdLst>
              <a:ahLst/>
              <a:cxnLst>
                <a:cxn ang="0">
                  <a:pos x="connsiteX0" y="connsiteY0"/>
                </a:cxn>
                <a:cxn ang="0">
                  <a:pos x="connsiteX1" y="connsiteY1"/>
                </a:cxn>
              </a:cxnLst>
              <a:rect l="l" t="t" r="r" b="b"/>
              <a:pathLst>
                <a:path w="26816" h="25858">
                  <a:moveTo>
                    <a:pt x="0" y="25859"/>
                  </a:moveTo>
                  <a:lnTo>
                    <a:pt x="26817" y="0"/>
                  </a:lnTo>
                </a:path>
              </a:pathLst>
            </a:custGeom>
            <a:ln w="9573" cap="flat">
              <a:solidFill>
                <a:srgbClr val="C8C8C9"/>
              </a:solidFill>
              <a:prstDash val="solid"/>
              <a:miter/>
            </a:ln>
          </p:spPr>
          <p:txBody>
            <a:bodyPr rtlCol="0" anchor="ctr"/>
            <a:lstStyle/>
            <a:p>
              <a:endParaRPr lang="zh-CN" altLang="en-US" sz="4400"/>
            </a:p>
          </p:txBody>
        </p:sp>
        <p:sp>
          <p:nvSpPr>
            <p:cNvPr id="852" name="任意多边形: 形状 5473">
              <a:extLst>
                <a:ext uri="{FF2B5EF4-FFF2-40B4-BE49-F238E27FC236}">
                  <a16:creationId xmlns:a16="http://schemas.microsoft.com/office/drawing/2014/main" id="{7EC732C6-BE79-8ADC-810B-059FAF7C7F17}"/>
                </a:ext>
              </a:extLst>
            </p:cNvPr>
            <p:cNvSpPr/>
            <p:nvPr/>
          </p:nvSpPr>
          <p:spPr>
            <a:xfrm>
              <a:off x="3023656" y="3690634"/>
              <a:ext cx="75661" cy="27774"/>
            </a:xfrm>
            <a:custGeom>
              <a:avLst/>
              <a:gdLst>
                <a:gd name="connsiteX0" fmla="*/ 0 w 75661"/>
                <a:gd name="connsiteY0" fmla="*/ 0 h 27774"/>
                <a:gd name="connsiteX1" fmla="*/ 75661 w 75661"/>
                <a:gd name="connsiteY1" fmla="*/ 27774 h 27774"/>
              </a:gdLst>
              <a:ahLst/>
              <a:cxnLst>
                <a:cxn ang="0">
                  <a:pos x="connsiteX0" y="connsiteY0"/>
                </a:cxn>
                <a:cxn ang="0">
                  <a:pos x="connsiteX1" y="connsiteY1"/>
                </a:cxn>
              </a:cxnLst>
              <a:rect l="l" t="t" r="r" b="b"/>
              <a:pathLst>
                <a:path w="75661" h="27774">
                  <a:moveTo>
                    <a:pt x="0" y="0"/>
                  </a:moveTo>
                  <a:lnTo>
                    <a:pt x="75661" y="27774"/>
                  </a:lnTo>
                </a:path>
              </a:pathLst>
            </a:custGeom>
            <a:ln w="9573" cap="flat">
              <a:solidFill>
                <a:srgbClr val="C8C8C9"/>
              </a:solidFill>
              <a:prstDash val="solid"/>
              <a:miter/>
            </a:ln>
          </p:spPr>
          <p:txBody>
            <a:bodyPr rtlCol="0" anchor="ctr"/>
            <a:lstStyle/>
            <a:p>
              <a:endParaRPr lang="zh-CN" altLang="en-US" sz="4400"/>
            </a:p>
          </p:txBody>
        </p:sp>
        <p:sp>
          <p:nvSpPr>
            <p:cNvPr id="853" name="任意多边形: 形状 5474">
              <a:extLst>
                <a:ext uri="{FF2B5EF4-FFF2-40B4-BE49-F238E27FC236}">
                  <a16:creationId xmlns:a16="http://schemas.microsoft.com/office/drawing/2014/main" id="{CE3D2451-BB59-ECEF-5177-75E2B49751BF}"/>
                </a:ext>
              </a:extLst>
            </p:cNvPr>
            <p:cNvSpPr/>
            <p:nvPr/>
          </p:nvSpPr>
          <p:spPr>
            <a:xfrm>
              <a:off x="3031318" y="3569001"/>
              <a:ext cx="83323" cy="8619"/>
            </a:xfrm>
            <a:custGeom>
              <a:avLst/>
              <a:gdLst>
                <a:gd name="connsiteX0" fmla="*/ 83323 w 83323"/>
                <a:gd name="connsiteY0" fmla="*/ 0 h 8619"/>
                <a:gd name="connsiteX1" fmla="*/ 0 w 83323"/>
                <a:gd name="connsiteY1" fmla="*/ 8620 h 8619"/>
              </a:gdLst>
              <a:ahLst/>
              <a:cxnLst>
                <a:cxn ang="0">
                  <a:pos x="connsiteX0" y="connsiteY0"/>
                </a:cxn>
                <a:cxn ang="0">
                  <a:pos x="connsiteX1" y="connsiteY1"/>
                </a:cxn>
              </a:cxnLst>
              <a:rect l="l" t="t" r="r" b="b"/>
              <a:pathLst>
                <a:path w="83323" h="8619">
                  <a:moveTo>
                    <a:pt x="83323"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854" name="任意多边形: 形状 5475">
              <a:extLst>
                <a:ext uri="{FF2B5EF4-FFF2-40B4-BE49-F238E27FC236}">
                  <a16:creationId xmlns:a16="http://schemas.microsoft.com/office/drawing/2014/main" id="{35BF3A5F-A0E2-0F94-33FA-894B451D4612}"/>
                </a:ext>
              </a:extLst>
            </p:cNvPr>
            <p:cNvSpPr/>
            <p:nvPr/>
          </p:nvSpPr>
          <p:spPr>
            <a:xfrm>
              <a:off x="3031318" y="3501002"/>
              <a:ext cx="95773" cy="76619"/>
            </a:xfrm>
            <a:custGeom>
              <a:avLst/>
              <a:gdLst>
                <a:gd name="connsiteX0" fmla="*/ 0 w 95773"/>
                <a:gd name="connsiteY0" fmla="*/ 76619 h 76619"/>
                <a:gd name="connsiteX1" fmla="*/ 95774 w 95773"/>
                <a:gd name="connsiteY1" fmla="*/ 0 h 76619"/>
              </a:gdLst>
              <a:ahLst/>
              <a:cxnLst>
                <a:cxn ang="0">
                  <a:pos x="connsiteX0" y="connsiteY0"/>
                </a:cxn>
                <a:cxn ang="0">
                  <a:pos x="connsiteX1" y="connsiteY1"/>
                </a:cxn>
              </a:cxnLst>
              <a:rect l="l" t="t" r="r" b="b"/>
              <a:pathLst>
                <a:path w="95773" h="76619">
                  <a:moveTo>
                    <a:pt x="0" y="76619"/>
                  </a:moveTo>
                  <a:lnTo>
                    <a:pt x="95774" y="0"/>
                  </a:lnTo>
                </a:path>
              </a:pathLst>
            </a:custGeom>
            <a:ln w="9573" cap="flat">
              <a:solidFill>
                <a:srgbClr val="C8C8C9"/>
              </a:solidFill>
              <a:prstDash val="solid"/>
              <a:miter/>
            </a:ln>
          </p:spPr>
          <p:txBody>
            <a:bodyPr rtlCol="0" anchor="ctr"/>
            <a:lstStyle/>
            <a:p>
              <a:endParaRPr lang="zh-CN" altLang="en-US" sz="4400"/>
            </a:p>
          </p:txBody>
        </p:sp>
        <p:sp>
          <p:nvSpPr>
            <p:cNvPr id="855" name="任意多边形: 形状 5476">
              <a:extLst>
                <a:ext uri="{FF2B5EF4-FFF2-40B4-BE49-F238E27FC236}">
                  <a16:creationId xmlns:a16="http://schemas.microsoft.com/office/drawing/2014/main" id="{DE2E611A-3AF9-EEF3-534A-D844F86D71E5}"/>
                </a:ext>
              </a:extLst>
            </p:cNvPr>
            <p:cNvSpPr/>
            <p:nvPr/>
          </p:nvSpPr>
          <p:spPr>
            <a:xfrm>
              <a:off x="3114641" y="3501002"/>
              <a:ext cx="12450" cy="67999"/>
            </a:xfrm>
            <a:custGeom>
              <a:avLst/>
              <a:gdLst>
                <a:gd name="connsiteX0" fmla="*/ 12451 w 12450"/>
                <a:gd name="connsiteY0" fmla="*/ 0 h 67999"/>
                <a:gd name="connsiteX1" fmla="*/ 0 w 12450"/>
                <a:gd name="connsiteY1" fmla="*/ 67999 h 67999"/>
              </a:gdLst>
              <a:ahLst/>
              <a:cxnLst>
                <a:cxn ang="0">
                  <a:pos x="connsiteX0" y="connsiteY0"/>
                </a:cxn>
                <a:cxn ang="0">
                  <a:pos x="connsiteX1" y="connsiteY1"/>
                </a:cxn>
              </a:cxnLst>
              <a:rect l="l" t="t" r="r" b="b"/>
              <a:pathLst>
                <a:path w="12450" h="67999">
                  <a:moveTo>
                    <a:pt x="12451"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856" name="任意多边形: 形状 5477">
              <a:extLst>
                <a:ext uri="{FF2B5EF4-FFF2-40B4-BE49-F238E27FC236}">
                  <a16:creationId xmlns:a16="http://schemas.microsoft.com/office/drawing/2014/main" id="{86D79B3D-C9A3-B3B4-72D1-F5EE57359D2E}"/>
                </a:ext>
              </a:extLst>
            </p:cNvPr>
            <p:cNvSpPr/>
            <p:nvPr/>
          </p:nvSpPr>
          <p:spPr>
            <a:xfrm>
              <a:off x="3031318" y="3569001"/>
              <a:ext cx="83323" cy="8619"/>
            </a:xfrm>
            <a:custGeom>
              <a:avLst/>
              <a:gdLst>
                <a:gd name="connsiteX0" fmla="*/ 0 w 83323"/>
                <a:gd name="connsiteY0" fmla="*/ 8620 h 8619"/>
                <a:gd name="connsiteX1" fmla="*/ 83323 w 83323"/>
                <a:gd name="connsiteY1" fmla="*/ 0 h 8619"/>
              </a:gdLst>
              <a:ahLst/>
              <a:cxnLst>
                <a:cxn ang="0">
                  <a:pos x="connsiteX0" y="connsiteY0"/>
                </a:cxn>
                <a:cxn ang="0">
                  <a:pos x="connsiteX1" y="connsiteY1"/>
                </a:cxn>
              </a:cxnLst>
              <a:rect l="l" t="t" r="r" b="b"/>
              <a:pathLst>
                <a:path w="83323" h="8619">
                  <a:moveTo>
                    <a:pt x="0" y="8620"/>
                  </a:moveTo>
                  <a:lnTo>
                    <a:pt x="83323" y="0"/>
                  </a:lnTo>
                </a:path>
              </a:pathLst>
            </a:custGeom>
            <a:ln w="9573" cap="flat">
              <a:solidFill>
                <a:srgbClr val="C8C8C9"/>
              </a:solidFill>
              <a:prstDash val="solid"/>
              <a:miter/>
            </a:ln>
          </p:spPr>
          <p:txBody>
            <a:bodyPr rtlCol="0" anchor="ctr"/>
            <a:lstStyle/>
            <a:p>
              <a:endParaRPr lang="zh-CN" altLang="en-US" sz="4400"/>
            </a:p>
          </p:txBody>
        </p:sp>
        <p:sp>
          <p:nvSpPr>
            <p:cNvPr id="857" name="任意多边形: 形状 5478">
              <a:extLst>
                <a:ext uri="{FF2B5EF4-FFF2-40B4-BE49-F238E27FC236}">
                  <a16:creationId xmlns:a16="http://schemas.microsoft.com/office/drawing/2014/main" id="{0F78EF98-B87B-2ED5-38E2-6E66318C1BA0}"/>
                </a:ext>
              </a:extLst>
            </p:cNvPr>
            <p:cNvSpPr/>
            <p:nvPr/>
          </p:nvSpPr>
          <p:spPr>
            <a:xfrm>
              <a:off x="3017910" y="3569001"/>
              <a:ext cx="96731" cy="76619"/>
            </a:xfrm>
            <a:custGeom>
              <a:avLst/>
              <a:gdLst>
                <a:gd name="connsiteX0" fmla="*/ 96732 w 96731"/>
                <a:gd name="connsiteY0" fmla="*/ 0 h 76619"/>
                <a:gd name="connsiteX1" fmla="*/ 0 w 96731"/>
                <a:gd name="connsiteY1" fmla="*/ 76619 h 76619"/>
              </a:gdLst>
              <a:ahLst/>
              <a:cxnLst>
                <a:cxn ang="0">
                  <a:pos x="connsiteX0" y="connsiteY0"/>
                </a:cxn>
                <a:cxn ang="0">
                  <a:pos x="connsiteX1" y="connsiteY1"/>
                </a:cxn>
              </a:cxnLst>
              <a:rect l="l" t="t" r="r" b="b"/>
              <a:pathLst>
                <a:path w="96731" h="76619">
                  <a:moveTo>
                    <a:pt x="96732"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858" name="任意多边形: 形状 5479">
              <a:extLst>
                <a:ext uri="{FF2B5EF4-FFF2-40B4-BE49-F238E27FC236}">
                  <a16:creationId xmlns:a16="http://schemas.microsoft.com/office/drawing/2014/main" id="{DFC5DB00-9909-2D85-A3FC-B700C3426EF2}"/>
                </a:ext>
              </a:extLst>
            </p:cNvPr>
            <p:cNvSpPr/>
            <p:nvPr/>
          </p:nvSpPr>
          <p:spPr>
            <a:xfrm>
              <a:off x="3017910" y="3577621"/>
              <a:ext cx="13408" cy="67999"/>
            </a:xfrm>
            <a:custGeom>
              <a:avLst/>
              <a:gdLst>
                <a:gd name="connsiteX0" fmla="*/ 0 w 13408"/>
                <a:gd name="connsiteY0" fmla="*/ 67999 h 67999"/>
                <a:gd name="connsiteX1" fmla="*/ 13408 w 13408"/>
                <a:gd name="connsiteY1" fmla="*/ 0 h 67999"/>
              </a:gdLst>
              <a:ahLst/>
              <a:cxnLst>
                <a:cxn ang="0">
                  <a:pos x="connsiteX0" y="connsiteY0"/>
                </a:cxn>
                <a:cxn ang="0">
                  <a:pos x="connsiteX1" y="connsiteY1"/>
                </a:cxn>
              </a:cxnLst>
              <a:rect l="l" t="t" r="r" b="b"/>
              <a:pathLst>
                <a:path w="13408" h="67999">
                  <a:moveTo>
                    <a:pt x="0" y="67999"/>
                  </a:moveTo>
                  <a:lnTo>
                    <a:pt x="13408" y="0"/>
                  </a:lnTo>
                </a:path>
              </a:pathLst>
            </a:custGeom>
            <a:ln w="9573" cap="flat">
              <a:solidFill>
                <a:srgbClr val="C8C8C9"/>
              </a:solidFill>
              <a:prstDash val="solid"/>
              <a:miter/>
            </a:ln>
          </p:spPr>
          <p:txBody>
            <a:bodyPr rtlCol="0" anchor="ctr"/>
            <a:lstStyle/>
            <a:p>
              <a:endParaRPr lang="zh-CN" altLang="en-US" sz="4400"/>
            </a:p>
          </p:txBody>
        </p:sp>
        <p:sp>
          <p:nvSpPr>
            <p:cNvPr id="859" name="任意多边形: 形状 5480">
              <a:extLst>
                <a:ext uri="{FF2B5EF4-FFF2-40B4-BE49-F238E27FC236}">
                  <a16:creationId xmlns:a16="http://schemas.microsoft.com/office/drawing/2014/main" id="{0F5965EC-1611-2455-F2C3-5B5F8A444960}"/>
                </a:ext>
              </a:extLst>
            </p:cNvPr>
            <p:cNvSpPr/>
            <p:nvPr/>
          </p:nvSpPr>
          <p:spPr>
            <a:xfrm>
              <a:off x="3090698" y="3666691"/>
              <a:ext cx="32563" cy="8619"/>
            </a:xfrm>
            <a:custGeom>
              <a:avLst/>
              <a:gdLst>
                <a:gd name="connsiteX0" fmla="*/ 32563 w 32563"/>
                <a:gd name="connsiteY0" fmla="*/ 8620 h 8619"/>
                <a:gd name="connsiteX1" fmla="*/ 0 w 32563"/>
                <a:gd name="connsiteY1" fmla="*/ 0 h 8619"/>
              </a:gdLst>
              <a:ahLst/>
              <a:cxnLst>
                <a:cxn ang="0">
                  <a:pos x="connsiteX0" y="connsiteY0"/>
                </a:cxn>
                <a:cxn ang="0">
                  <a:pos x="connsiteX1" y="connsiteY1"/>
                </a:cxn>
              </a:cxnLst>
              <a:rect l="l" t="t" r="r" b="b"/>
              <a:pathLst>
                <a:path w="32563" h="8619">
                  <a:moveTo>
                    <a:pt x="32563" y="8620"/>
                  </a:moveTo>
                  <a:lnTo>
                    <a:pt x="0" y="0"/>
                  </a:lnTo>
                </a:path>
              </a:pathLst>
            </a:custGeom>
            <a:ln w="9573" cap="flat">
              <a:solidFill>
                <a:srgbClr val="C8C8C9"/>
              </a:solidFill>
              <a:prstDash val="solid"/>
              <a:miter/>
            </a:ln>
          </p:spPr>
          <p:txBody>
            <a:bodyPr rtlCol="0" anchor="ctr"/>
            <a:lstStyle/>
            <a:p>
              <a:endParaRPr lang="zh-CN" altLang="en-US" sz="4400"/>
            </a:p>
          </p:txBody>
        </p:sp>
        <p:sp>
          <p:nvSpPr>
            <p:cNvPr id="860" name="任意多边形: 形状 5481">
              <a:extLst>
                <a:ext uri="{FF2B5EF4-FFF2-40B4-BE49-F238E27FC236}">
                  <a16:creationId xmlns:a16="http://schemas.microsoft.com/office/drawing/2014/main" id="{09B3A333-5BE3-76FC-1332-B4011F1E9209}"/>
                </a:ext>
              </a:extLst>
            </p:cNvPr>
            <p:cNvSpPr/>
            <p:nvPr/>
          </p:nvSpPr>
          <p:spPr>
            <a:xfrm>
              <a:off x="3090698" y="3569001"/>
              <a:ext cx="23943" cy="97689"/>
            </a:xfrm>
            <a:custGeom>
              <a:avLst/>
              <a:gdLst>
                <a:gd name="connsiteX0" fmla="*/ 0 w 23943"/>
                <a:gd name="connsiteY0" fmla="*/ 97689 h 97689"/>
                <a:gd name="connsiteX1" fmla="*/ 23943 w 23943"/>
                <a:gd name="connsiteY1" fmla="*/ 0 h 97689"/>
              </a:gdLst>
              <a:ahLst/>
              <a:cxnLst>
                <a:cxn ang="0">
                  <a:pos x="connsiteX0" y="connsiteY0"/>
                </a:cxn>
                <a:cxn ang="0">
                  <a:pos x="connsiteX1" y="connsiteY1"/>
                </a:cxn>
              </a:cxnLst>
              <a:rect l="l" t="t" r="r" b="b"/>
              <a:pathLst>
                <a:path w="23943" h="97689">
                  <a:moveTo>
                    <a:pt x="0" y="97689"/>
                  </a:moveTo>
                  <a:lnTo>
                    <a:pt x="23943" y="0"/>
                  </a:lnTo>
                </a:path>
              </a:pathLst>
            </a:custGeom>
            <a:ln w="9573" cap="flat">
              <a:solidFill>
                <a:srgbClr val="C8C8C9"/>
              </a:solidFill>
              <a:prstDash val="solid"/>
              <a:miter/>
            </a:ln>
          </p:spPr>
          <p:txBody>
            <a:bodyPr rtlCol="0" anchor="ctr"/>
            <a:lstStyle/>
            <a:p>
              <a:endParaRPr lang="zh-CN" altLang="en-US" sz="4400"/>
            </a:p>
          </p:txBody>
        </p:sp>
        <p:sp>
          <p:nvSpPr>
            <p:cNvPr id="861" name="任意多边形: 形状 5482">
              <a:extLst>
                <a:ext uri="{FF2B5EF4-FFF2-40B4-BE49-F238E27FC236}">
                  <a16:creationId xmlns:a16="http://schemas.microsoft.com/office/drawing/2014/main" id="{69CE2B7F-996D-FE6B-B2AD-3F00F6829A38}"/>
                </a:ext>
              </a:extLst>
            </p:cNvPr>
            <p:cNvSpPr/>
            <p:nvPr/>
          </p:nvSpPr>
          <p:spPr>
            <a:xfrm>
              <a:off x="3114641" y="3569001"/>
              <a:ext cx="8619" cy="106308"/>
            </a:xfrm>
            <a:custGeom>
              <a:avLst/>
              <a:gdLst>
                <a:gd name="connsiteX0" fmla="*/ 0 w 8619"/>
                <a:gd name="connsiteY0" fmla="*/ 0 h 106308"/>
                <a:gd name="connsiteX1" fmla="*/ 8620 w 8619"/>
                <a:gd name="connsiteY1" fmla="*/ 106309 h 106308"/>
              </a:gdLst>
              <a:ahLst/>
              <a:cxnLst>
                <a:cxn ang="0">
                  <a:pos x="connsiteX0" y="connsiteY0"/>
                </a:cxn>
                <a:cxn ang="0">
                  <a:pos x="connsiteX1" y="connsiteY1"/>
                </a:cxn>
              </a:cxnLst>
              <a:rect l="l" t="t" r="r" b="b"/>
              <a:pathLst>
                <a:path w="8619" h="106308">
                  <a:moveTo>
                    <a:pt x="0" y="0"/>
                  </a:moveTo>
                  <a:lnTo>
                    <a:pt x="8620" y="106309"/>
                  </a:lnTo>
                </a:path>
              </a:pathLst>
            </a:custGeom>
            <a:ln w="9573" cap="flat">
              <a:solidFill>
                <a:srgbClr val="C8C8C9"/>
              </a:solidFill>
              <a:prstDash val="solid"/>
              <a:miter/>
            </a:ln>
          </p:spPr>
          <p:txBody>
            <a:bodyPr rtlCol="0" anchor="ctr"/>
            <a:lstStyle/>
            <a:p>
              <a:endParaRPr lang="zh-CN" altLang="en-US" sz="4400"/>
            </a:p>
          </p:txBody>
        </p:sp>
        <p:sp>
          <p:nvSpPr>
            <p:cNvPr id="862" name="任意多边形: 形状 5483">
              <a:extLst>
                <a:ext uri="{FF2B5EF4-FFF2-40B4-BE49-F238E27FC236}">
                  <a16:creationId xmlns:a16="http://schemas.microsoft.com/office/drawing/2014/main" id="{18D4C59A-1750-ABDB-7570-8D04178A2956}"/>
                </a:ext>
              </a:extLst>
            </p:cNvPr>
            <p:cNvSpPr/>
            <p:nvPr/>
          </p:nvSpPr>
          <p:spPr>
            <a:xfrm>
              <a:off x="2919263" y="3501002"/>
              <a:ext cx="49802" cy="86196"/>
            </a:xfrm>
            <a:custGeom>
              <a:avLst/>
              <a:gdLst>
                <a:gd name="connsiteX0" fmla="*/ 0 w 49802"/>
                <a:gd name="connsiteY0" fmla="*/ 86196 h 86196"/>
                <a:gd name="connsiteX1" fmla="*/ 49802 w 49802"/>
                <a:gd name="connsiteY1" fmla="*/ 0 h 86196"/>
              </a:gdLst>
              <a:ahLst/>
              <a:cxnLst>
                <a:cxn ang="0">
                  <a:pos x="connsiteX0" y="connsiteY0"/>
                </a:cxn>
                <a:cxn ang="0">
                  <a:pos x="connsiteX1" y="connsiteY1"/>
                </a:cxn>
              </a:cxnLst>
              <a:rect l="l" t="t" r="r" b="b"/>
              <a:pathLst>
                <a:path w="49802" h="86196">
                  <a:moveTo>
                    <a:pt x="0" y="86196"/>
                  </a:moveTo>
                  <a:lnTo>
                    <a:pt x="49802" y="0"/>
                  </a:lnTo>
                </a:path>
              </a:pathLst>
            </a:custGeom>
            <a:ln w="9573" cap="flat">
              <a:solidFill>
                <a:srgbClr val="C8C8C9"/>
              </a:solidFill>
              <a:prstDash val="solid"/>
              <a:miter/>
            </a:ln>
          </p:spPr>
          <p:txBody>
            <a:bodyPr rtlCol="0" anchor="ctr"/>
            <a:lstStyle/>
            <a:p>
              <a:endParaRPr lang="zh-CN" altLang="en-US" sz="4400"/>
            </a:p>
          </p:txBody>
        </p:sp>
        <p:sp>
          <p:nvSpPr>
            <p:cNvPr id="863" name="任意多边形: 形状 5484">
              <a:extLst>
                <a:ext uri="{FF2B5EF4-FFF2-40B4-BE49-F238E27FC236}">
                  <a16:creationId xmlns:a16="http://schemas.microsoft.com/office/drawing/2014/main" id="{BA4DD10A-74A7-A019-FB02-1929999D1699}"/>
                </a:ext>
              </a:extLst>
            </p:cNvPr>
            <p:cNvSpPr/>
            <p:nvPr/>
          </p:nvSpPr>
          <p:spPr>
            <a:xfrm>
              <a:off x="2969065" y="3501002"/>
              <a:ext cx="62252" cy="76619"/>
            </a:xfrm>
            <a:custGeom>
              <a:avLst/>
              <a:gdLst>
                <a:gd name="connsiteX0" fmla="*/ 0 w 62252"/>
                <a:gd name="connsiteY0" fmla="*/ 0 h 76619"/>
                <a:gd name="connsiteX1" fmla="*/ 62253 w 62252"/>
                <a:gd name="connsiteY1" fmla="*/ 76619 h 76619"/>
              </a:gdLst>
              <a:ahLst/>
              <a:cxnLst>
                <a:cxn ang="0">
                  <a:pos x="connsiteX0" y="connsiteY0"/>
                </a:cxn>
                <a:cxn ang="0">
                  <a:pos x="connsiteX1" y="connsiteY1"/>
                </a:cxn>
              </a:cxnLst>
              <a:rect l="l" t="t" r="r" b="b"/>
              <a:pathLst>
                <a:path w="62252" h="76619">
                  <a:moveTo>
                    <a:pt x="0" y="0"/>
                  </a:moveTo>
                  <a:lnTo>
                    <a:pt x="62253" y="76619"/>
                  </a:lnTo>
                </a:path>
              </a:pathLst>
            </a:custGeom>
            <a:ln w="9573" cap="flat">
              <a:solidFill>
                <a:srgbClr val="C8C8C9"/>
              </a:solidFill>
              <a:prstDash val="solid"/>
              <a:miter/>
            </a:ln>
          </p:spPr>
          <p:txBody>
            <a:bodyPr rtlCol="0" anchor="ctr"/>
            <a:lstStyle/>
            <a:p>
              <a:endParaRPr lang="zh-CN" altLang="en-US" sz="4400"/>
            </a:p>
          </p:txBody>
        </p:sp>
        <p:sp>
          <p:nvSpPr>
            <p:cNvPr id="864" name="任意多边形: 形状 5485">
              <a:extLst>
                <a:ext uri="{FF2B5EF4-FFF2-40B4-BE49-F238E27FC236}">
                  <a16:creationId xmlns:a16="http://schemas.microsoft.com/office/drawing/2014/main" id="{644D1E21-33AB-89E1-FBD2-C9BCB60CD7A7}"/>
                </a:ext>
              </a:extLst>
            </p:cNvPr>
            <p:cNvSpPr/>
            <p:nvPr/>
          </p:nvSpPr>
          <p:spPr>
            <a:xfrm>
              <a:off x="2919263" y="3577621"/>
              <a:ext cx="112055" cy="9577"/>
            </a:xfrm>
            <a:custGeom>
              <a:avLst/>
              <a:gdLst>
                <a:gd name="connsiteX0" fmla="*/ 112055 w 112055"/>
                <a:gd name="connsiteY0" fmla="*/ 0 h 9577"/>
                <a:gd name="connsiteX1" fmla="*/ 0 w 112055"/>
                <a:gd name="connsiteY1" fmla="*/ 9577 h 9577"/>
              </a:gdLst>
              <a:ahLst/>
              <a:cxnLst>
                <a:cxn ang="0">
                  <a:pos x="connsiteX0" y="connsiteY0"/>
                </a:cxn>
                <a:cxn ang="0">
                  <a:pos x="connsiteX1" y="connsiteY1"/>
                </a:cxn>
              </a:cxnLst>
              <a:rect l="l" t="t" r="r" b="b"/>
              <a:pathLst>
                <a:path w="112055" h="9577">
                  <a:moveTo>
                    <a:pt x="112055"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865" name="任意多边形: 形状 5486">
              <a:extLst>
                <a:ext uri="{FF2B5EF4-FFF2-40B4-BE49-F238E27FC236}">
                  <a16:creationId xmlns:a16="http://schemas.microsoft.com/office/drawing/2014/main" id="{5F2BCFFB-F9EF-CD82-DAB1-AB78125F6B2D}"/>
                </a:ext>
              </a:extLst>
            </p:cNvPr>
            <p:cNvSpPr/>
            <p:nvPr/>
          </p:nvSpPr>
          <p:spPr>
            <a:xfrm>
              <a:off x="2919263" y="3501002"/>
              <a:ext cx="49802" cy="86196"/>
            </a:xfrm>
            <a:custGeom>
              <a:avLst/>
              <a:gdLst>
                <a:gd name="connsiteX0" fmla="*/ 49802 w 49802"/>
                <a:gd name="connsiteY0" fmla="*/ 0 h 86196"/>
                <a:gd name="connsiteX1" fmla="*/ 0 w 49802"/>
                <a:gd name="connsiteY1" fmla="*/ 86196 h 86196"/>
              </a:gdLst>
              <a:ahLst/>
              <a:cxnLst>
                <a:cxn ang="0">
                  <a:pos x="connsiteX0" y="connsiteY0"/>
                </a:cxn>
                <a:cxn ang="0">
                  <a:pos x="connsiteX1" y="connsiteY1"/>
                </a:cxn>
              </a:cxnLst>
              <a:rect l="l" t="t" r="r" b="b"/>
              <a:pathLst>
                <a:path w="49802" h="86196">
                  <a:moveTo>
                    <a:pt x="49802" y="0"/>
                  </a:moveTo>
                  <a:lnTo>
                    <a:pt x="0" y="86196"/>
                  </a:lnTo>
                </a:path>
              </a:pathLst>
            </a:custGeom>
            <a:ln w="9573" cap="flat">
              <a:solidFill>
                <a:srgbClr val="C8C8C9"/>
              </a:solidFill>
              <a:prstDash val="solid"/>
              <a:miter/>
            </a:ln>
          </p:spPr>
          <p:txBody>
            <a:bodyPr rtlCol="0" anchor="ctr"/>
            <a:lstStyle/>
            <a:p>
              <a:endParaRPr lang="zh-CN" altLang="en-US" sz="4400"/>
            </a:p>
          </p:txBody>
        </p:sp>
        <p:sp>
          <p:nvSpPr>
            <p:cNvPr id="866" name="任意多边形: 形状 5487">
              <a:extLst>
                <a:ext uri="{FF2B5EF4-FFF2-40B4-BE49-F238E27FC236}">
                  <a16:creationId xmlns:a16="http://schemas.microsoft.com/office/drawing/2014/main" id="{47A024FD-C6FF-2BE7-12DE-A119D311A030}"/>
                </a:ext>
              </a:extLst>
            </p:cNvPr>
            <p:cNvSpPr/>
            <p:nvPr/>
          </p:nvSpPr>
          <p:spPr>
            <a:xfrm>
              <a:off x="2903939" y="3561340"/>
              <a:ext cx="15323" cy="25858"/>
            </a:xfrm>
            <a:custGeom>
              <a:avLst/>
              <a:gdLst>
                <a:gd name="connsiteX0" fmla="*/ 15324 w 15323"/>
                <a:gd name="connsiteY0" fmla="*/ 25859 h 25858"/>
                <a:gd name="connsiteX1" fmla="*/ 0 w 15323"/>
                <a:gd name="connsiteY1" fmla="*/ 0 h 25858"/>
              </a:gdLst>
              <a:ahLst/>
              <a:cxnLst>
                <a:cxn ang="0">
                  <a:pos x="connsiteX0" y="connsiteY0"/>
                </a:cxn>
                <a:cxn ang="0">
                  <a:pos x="connsiteX1" y="connsiteY1"/>
                </a:cxn>
              </a:cxnLst>
              <a:rect l="l" t="t" r="r" b="b"/>
              <a:pathLst>
                <a:path w="15323" h="25858">
                  <a:moveTo>
                    <a:pt x="15324"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867" name="任意多边形: 形状 5488">
              <a:extLst>
                <a:ext uri="{FF2B5EF4-FFF2-40B4-BE49-F238E27FC236}">
                  <a16:creationId xmlns:a16="http://schemas.microsoft.com/office/drawing/2014/main" id="{BA8D18A6-6B7B-D8BF-6820-D9941285FA96}"/>
                </a:ext>
              </a:extLst>
            </p:cNvPr>
            <p:cNvSpPr/>
            <p:nvPr/>
          </p:nvSpPr>
          <p:spPr>
            <a:xfrm>
              <a:off x="2903939" y="3501002"/>
              <a:ext cx="65126" cy="60337"/>
            </a:xfrm>
            <a:custGeom>
              <a:avLst/>
              <a:gdLst>
                <a:gd name="connsiteX0" fmla="*/ 0 w 65126"/>
                <a:gd name="connsiteY0" fmla="*/ 60337 h 60337"/>
                <a:gd name="connsiteX1" fmla="*/ 65126 w 65126"/>
                <a:gd name="connsiteY1" fmla="*/ 0 h 60337"/>
              </a:gdLst>
              <a:ahLst/>
              <a:cxnLst>
                <a:cxn ang="0">
                  <a:pos x="connsiteX0" y="connsiteY0"/>
                </a:cxn>
                <a:cxn ang="0">
                  <a:pos x="connsiteX1" y="connsiteY1"/>
                </a:cxn>
              </a:cxnLst>
              <a:rect l="l" t="t" r="r" b="b"/>
              <a:pathLst>
                <a:path w="65126" h="60337">
                  <a:moveTo>
                    <a:pt x="0" y="60337"/>
                  </a:moveTo>
                  <a:lnTo>
                    <a:pt x="65126" y="0"/>
                  </a:lnTo>
                </a:path>
              </a:pathLst>
            </a:custGeom>
            <a:ln w="9573" cap="flat">
              <a:solidFill>
                <a:srgbClr val="C8C8C9"/>
              </a:solidFill>
              <a:prstDash val="solid"/>
              <a:miter/>
            </a:ln>
          </p:spPr>
          <p:txBody>
            <a:bodyPr rtlCol="0" anchor="ctr"/>
            <a:lstStyle/>
            <a:p>
              <a:endParaRPr lang="zh-CN" altLang="en-US" sz="4400"/>
            </a:p>
          </p:txBody>
        </p:sp>
        <p:sp>
          <p:nvSpPr>
            <p:cNvPr id="868" name="任意多边形: 形状 5489">
              <a:extLst>
                <a:ext uri="{FF2B5EF4-FFF2-40B4-BE49-F238E27FC236}">
                  <a16:creationId xmlns:a16="http://schemas.microsoft.com/office/drawing/2014/main" id="{541068FB-F197-0663-B874-2EC0794C0419}"/>
                </a:ext>
              </a:extLst>
            </p:cNvPr>
            <p:cNvSpPr/>
            <p:nvPr/>
          </p:nvSpPr>
          <p:spPr>
            <a:xfrm>
              <a:off x="3056219" y="3666691"/>
              <a:ext cx="34478" cy="957"/>
            </a:xfrm>
            <a:custGeom>
              <a:avLst/>
              <a:gdLst>
                <a:gd name="connsiteX0" fmla="*/ 34479 w 34478"/>
                <a:gd name="connsiteY0" fmla="*/ 0 h 957"/>
                <a:gd name="connsiteX1" fmla="*/ 0 w 34478"/>
                <a:gd name="connsiteY1" fmla="*/ 958 h 957"/>
              </a:gdLst>
              <a:ahLst/>
              <a:cxnLst>
                <a:cxn ang="0">
                  <a:pos x="connsiteX0" y="connsiteY0"/>
                </a:cxn>
                <a:cxn ang="0">
                  <a:pos x="connsiteX1" y="connsiteY1"/>
                </a:cxn>
              </a:cxnLst>
              <a:rect l="l" t="t" r="r" b="b"/>
              <a:pathLst>
                <a:path w="34478" h="957">
                  <a:moveTo>
                    <a:pt x="34479" y="0"/>
                  </a:moveTo>
                  <a:lnTo>
                    <a:pt x="0" y="958"/>
                  </a:lnTo>
                </a:path>
              </a:pathLst>
            </a:custGeom>
            <a:ln w="9573" cap="flat">
              <a:solidFill>
                <a:srgbClr val="C8C8C9"/>
              </a:solidFill>
              <a:prstDash val="solid"/>
              <a:miter/>
            </a:ln>
          </p:spPr>
          <p:txBody>
            <a:bodyPr rtlCol="0" anchor="ctr"/>
            <a:lstStyle/>
            <a:p>
              <a:endParaRPr lang="zh-CN" altLang="en-US" sz="4400"/>
            </a:p>
          </p:txBody>
        </p:sp>
        <p:sp>
          <p:nvSpPr>
            <p:cNvPr id="869" name="任意多边形: 形状 5490">
              <a:extLst>
                <a:ext uri="{FF2B5EF4-FFF2-40B4-BE49-F238E27FC236}">
                  <a16:creationId xmlns:a16="http://schemas.microsoft.com/office/drawing/2014/main" id="{E26F5778-973E-6DEE-987F-80654A4CB4DC}"/>
                </a:ext>
              </a:extLst>
            </p:cNvPr>
            <p:cNvSpPr/>
            <p:nvPr/>
          </p:nvSpPr>
          <p:spPr>
            <a:xfrm>
              <a:off x="3056219" y="3569001"/>
              <a:ext cx="58422" cy="98646"/>
            </a:xfrm>
            <a:custGeom>
              <a:avLst/>
              <a:gdLst>
                <a:gd name="connsiteX0" fmla="*/ 0 w 58422"/>
                <a:gd name="connsiteY0" fmla="*/ 98647 h 98646"/>
                <a:gd name="connsiteX1" fmla="*/ 58422 w 58422"/>
                <a:gd name="connsiteY1" fmla="*/ 0 h 98646"/>
              </a:gdLst>
              <a:ahLst/>
              <a:cxnLst>
                <a:cxn ang="0">
                  <a:pos x="connsiteX0" y="connsiteY0"/>
                </a:cxn>
                <a:cxn ang="0">
                  <a:pos x="connsiteX1" y="connsiteY1"/>
                </a:cxn>
              </a:cxnLst>
              <a:rect l="l" t="t" r="r" b="b"/>
              <a:pathLst>
                <a:path w="58422" h="98646">
                  <a:moveTo>
                    <a:pt x="0" y="98647"/>
                  </a:moveTo>
                  <a:lnTo>
                    <a:pt x="58422" y="0"/>
                  </a:lnTo>
                </a:path>
              </a:pathLst>
            </a:custGeom>
            <a:ln w="9573" cap="flat">
              <a:solidFill>
                <a:srgbClr val="C8C8C9"/>
              </a:solidFill>
              <a:prstDash val="solid"/>
              <a:miter/>
            </a:ln>
          </p:spPr>
          <p:txBody>
            <a:bodyPr rtlCol="0" anchor="ctr"/>
            <a:lstStyle/>
            <a:p>
              <a:endParaRPr lang="zh-CN" altLang="en-US" sz="4400"/>
            </a:p>
          </p:txBody>
        </p:sp>
        <p:sp>
          <p:nvSpPr>
            <p:cNvPr id="870" name="任意多边形: 形状 5491">
              <a:extLst>
                <a:ext uri="{FF2B5EF4-FFF2-40B4-BE49-F238E27FC236}">
                  <a16:creationId xmlns:a16="http://schemas.microsoft.com/office/drawing/2014/main" id="{7CC5BA77-ECE7-E376-7078-1D7185FB3544}"/>
                </a:ext>
              </a:extLst>
            </p:cNvPr>
            <p:cNvSpPr/>
            <p:nvPr/>
          </p:nvSpPr>
          <p:spPr>
            <a:xfrm>
              <a:off x="3090698" y="3569001"/>
              <a:ext cx="23943" cy="97689"/>
            </a:xfrm>
            <a:custGeom>
              <a:avLst/>
              <a:gdLst>
                <a:gd name="connsiteX0" fmla="*/ 23943 w 23943"/>
                <a:gd name="connsiteY0" fmla="*/ 0 h 97689"/>
                <a:gd name="connsiteX1" fmla="*/ 0 w 23943"/>
                <a:gd name="connsiteY1" fmla="*/ 97689 h 97689"/>
              </a:gdLst>
              <a:ahLst/>
              <a:cxnLst>
                <a:cxn ang="0">
                  <a:pos x="connsiteX0" y="connsiteY0"/>
                </a:cxn>
                <a:cxn ang="0">
                  <a:pos x="connsiteX1" y="connsiteY1"/>
                </a:cxn>
              </a:cxnLst>
              <a:rect l="l" t="t" r="r" b="b"/>
              <a:pathLst>
                <a:path w="23943" h="97689">
                  <a:moveTo>
                    <a:pt x="23943" y="0"/>
                  </a:moveTo>
                  <a:lnTo>
                    <a:pt x="0" y="97689"/>
                  </a:lnTo>
                </a:path>
              </a:pathLst>
            </a:custGeom>
            <a:ln w="9573" cap="flat">
              <a:solidFill>
                <a:srgbClr val="C8C8C9"/>
              </a:solidFill>
              <a:prstDash val="solid"/>
              <a:miter/>
            </a:ln>
          </p:spPr>
          <p:txBody>
            <a:bodyPr rtlCol="0" anchor="ctr"/>
            <a:lstStyle/>
            <a:p>
              <a:endParaRPr lang="zh-CN" altLang="en-US" sz="4400"/>
            </a:p>
          </p:txBody>
        </p:sp>
        <p:sp>
          <p:nvSpPr>
            <p:cNvPr id="871" name="任意多边形: 形状 5492">
              <a:extLst>
                <a:ext uri="{FF2B5EF4-FFF2-40B4-BE49-F238E27FC236}">
                  <a16:creationId xmlns:a16="http://schemas.microsoft.com/office/drawing/2014/main" id="{3C65935D-02FB-6588-3FE8-A77C7EF63A56}"/>
                </a:ext>
              </a:extLst>
            </p:cNvPr>
            <p:cNvSpPr/>
            <p:nvPr/>
          </p:nvSpPr>
          <p:spPr>
            <a:xfrm>
              <a:off x="2964276" y="3664775"/>
              <a:ext cx="15323" cy="26816"/>
            </a:xfrm>
            <a:custGeom>
              <a:avLst/>
              <a:gdLst>
                <a:gd name="connsiteX0" fmla="*/ 0 w 15323"/>
                <a:gd name="connsiteY0" fmla="*/ 0 h 26816"/>
                <a:gd name="connsiteX1" fmla="*/ 15324 w 15323"/>
                <a:gd name="connsiteY1" fmla="*/ 26817 h 26816"/>
              </a:gdLst>
              <a:ahLst/>
              <a:cxnLst>
                <a:cxn ang="0">
                  <a:pos x="connsiteX0" y="connsiteY0"/>
                </a:cxn>
                <a:cxn ang="0">
                  <a:pos x="connsiteX1" y="connsiteY1"/>
                </a:cxn>
              </a:cxnLst>
              <a:rect l="l" t="t" r="r" b="b"/>
              <a:pathLst>
                <a:path w="15323" h="26816">
                  <a:moveTo>
                    <a:pt x="0" y="0"/>
                  </a:moveTo>
                  <a:lnTo>
                    <a:pt x="15324" y="26817"/>
                  </a:lnTo>
                </a:path>
              </a:pathLst>
            </a:custGeom>
            <a:ln w="9573" cap="flat">
              <a:solidFill>
                <a:srgbClr val="C8C8C9"/>
              </a:solidFill>
              <a:prstDash val="solid"/>
              <a:miter/>
            </a:ln>
          </p:spPr>
          <p:txBody>
            <a:bodyPr rtlCol="0" anchor="ctr"/>
            <a:lstStyle/>
            <a:p>
              <a:endParaRPr lang="zh-CN" altLang="en-US" sz="4400"/>
            </a:p>
          </p:txBody>
        </p:sp>
        <p:sp>
          <p:nvSpPr>
            <p:cNvPr id="872" name="任意多边形: 形状 5493">
              <a:extLst>
                <a:ext uri="{FF2B5EF4-FFF2-40B4-BE49-F238E27FC236}">
                  <a16:creationId xmlns:a16="http://schemas.microsoft.com/office/drawing/2014/main" id="{865B53AF-E117-BB07-13EF-92A6A08A46CC}"/>
                </a:ext>
              </a:extLst>
            </p:cNvPr>
            <p:cNvSpPr/>
            <p:nvPr/>
          </p:nvSpPr>
          <p:spPr>
            <a:xfrm>
              <a:off x="2920220" y="3691592"/>
              <a:ext cx="59379" cy="25858"/>
            </a:xfrm>
            <a:custGeom>
              <a:avLst/>
              <a:gdLst>
                <a:gd name="connsiteX0" fmla="*/ 59380 w 59379"/>
                <a:gd name="connsiteY0" fmla="*/ 0 h 25858"/>
                <a:gd name="connsiteX1" fmla="*/ 0 w 59379"/>
                <a:gd name="connsiteY1" fmla="*/ 25859 h 25858"/>
              </a:gdLst>
              <a:ahLst/>
              <a:cxnLst>
                <a:cxn ang="0">
                  <a:pos x="connsiteX0" y="connsiteY0"/>
                </a:cxn>
                <a:cxn ang="0">
                  <a:pos x="connsiteX1" y="connsiteY1"/>
                </a:cxn>
              </a:cxnLst>
              <a:rect l="l" t="t" r="r" b="b"/>
              <a:pathLst>
                <a:path w="59379" h="25858">
                  <a:moveTo>
                    <a:pt x="59380"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873" name="任意多边形: 形状 5494">
              <a:extLst>
                <a:ext uri="{FF2B5EF4-FFF2-40B4-BE49-F238E27FC236}">
                  <a16:creationId xmlns:a16="http://schemas.microsoft.com/office/drawing/2014/main" id="{189B318B-1B1E-2180-092A-78530CCFDA40}"/>
                </a:ext>
              </a:extLst>
            </p:cNvPr>
            <p:cNvSpPr/>
            <p:nvPr/>
          </p:nvSpPr>
          <p:spPr>
            <a:xfrm>
              <a:off x="2920220" y="3664775"/>
              <a:ext cx="44055" cy="52675"/>
            </a:xfrm>
            <a:custGeom>
              <a:avLst/>
              <a:gdLst>
                <a:gd name="connsiteX0" fmla="*/ 0 w 44055"/>
                <a:gd name="connsiteY0" fmla="*/ 52676 h 52675"/>
                <a:gd name="connsiteX1" fmla="*/ 44056 w 44055"/>
                <a:gd name="connsiteY1" fmla="*/ 0 h 52675"/>
              </a:gdLst>
              <a:ahLst/>
              <a:cxnLst>
                <a:cxn ang="0">
                  <a:pos x="connsiteX0" y="connsiteY0"/>
                </a:cxn>
                <a:cxn ang="0">
                  <a:pos x="connsiteX1" y="connsiteY1"/>
                </a:cxn>
              </a:cxnLst>
              <a:rect l="l" t="t" r="r" b="b"/>
              <a:pathLst>
                <a:path w="44055" h="52675">
                  <a:moveTo>
                    <a:pt x="0" y="52676"/>
                  </a:moveTo>
                  <a:lnTo>
                    <a:pt x="44056" y="0"/>
                  </a:lnTo>
                </a:path>
              </a:pathLst>
            </a:custGeom>
            <a:ln w="9573" cap="flat">
              <a:solidFill>
                <a:srgbClr val="C8C8C9"/>
              </a:solidFill>
              <a:prstDash val="solid"/>
              <a:miter/>
            </a:ln>
          </p:spPr>
          <p:txBody>
            <a:bodyPr rtlCol="0" anchor="ctr"/>
            <a:lstStyle/>
            <a:p>
              <a:endParaRPr lang="zh-CN" altLang="en-US" sz="4400"/>
            </a:p>
          </p:txBody>
        </p:sp>
        <p:sp>
          <p:nvSpPr>
            <p:cNvPr id="874" name="任意多边形: 形状 5495">
              <a:extLst>
                <a:ext uri="{FF2B5EF4-FFF2-40B4-BE49-F238E27FC236}">
                  <a16:creationId xmlns:a16="http://schemas.microsoft.com/office/drawing/2014/main" id="{70A220AC-2231-90F2-94A1-FF640B1F9268}"/>
                </a:ext>
              </a:extLst>
            </p:cNvPr>
            <p:cNvSpPr/>
            <p:nvPr/>
          </p:nvSpPr>
          <p:spPr>
            <a:xfrm>
              <a:off x="2964276" y="3664775"/>
              <a:ext cx="15323" cy="26816"/>
            </a:xfrm>
            <a:custGeom>
              <a:avLst/>
              <a:gdLst>
                <a:gd name="connsiteX0" fmla="*/ 15324 w 15323"/>
                <a:gd name="connsiteY0" fmla="*/ 26817 h 26816"/>
                <a:gd name="connsiteX1" fmla="*/ 0 w 15323"/>
                <a:gd name="connsiteY1" fmla="*/ 0 h 26816"/>
              </a:gdLst>
              <a:ahLst/>
              <a:cxnLst>
                <a:cxn ang="0">
                  <a:pos x="connsiteX0" y="connsiteY0"/>
                </a:cxn>
                <a:cxn ang="0">
                  <a:pos x="connsiteX1" y="connsiteY1"/>
                </a:cxn>
              </a:cxnLst>
              <a:rect l="l" t="t" r="r" b="b"/>
              <a:pathLst>
                <a:path w="15323" h="26816">
                  <a:moveTo>
                    <a:pt x="15324"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875" name="任意多边形: 形状 5496">
              <a:extLst>
                <a:ext uri="{FF2B5EF4-FFF2-40B4-BE49-F238E27FC236}">
                  <a16:creationId xmlns:a16="http://schemas.microsoft.com/office/drawing/2014/main" id="{068664A6-9474-DE50-601F-155AE08D5B9B}"/>
                </a:ext>
              </a:extLst>
            </p:cNvPr>
            <p:cNvSpPr/>
            <p:nvPr/>
          </p:nvSpPr>
          <p:spPr>
            <a:xfrm>
              <a:off x="2964276" y="3645620"/>
              <a:ext cx="53633" cy="19154"/>
            </a:xfrm>
            <a:custGeom>
              <a:avLst/>
              <a:gdLst>
                <a:gd name="connsiteX0" fmla="*/ 0 w 53633"/>
                <a:gd name="connsiteY0" fmla="*/ 19155 h 19154"/>
                <a:gd name="connsiteX1" fmla="*/ 53633 w 53633"/>
                <a:gd name="connsiteY1" fmla="*/ 0 h 19154"/>
              </a:gdLst>
              <a:ahLst/>
              <a:cxnLst>
                <a:cxn ang="0">
                  <a:pos x="connsiteX0" y="connsiteY0"/>
                </a:cxn>
                <a:cxn ang="0">
                  <a:pos x="connsiteX1" y="connsiteY1"/>
                </a:cxn>
              </a:cxnLst>
              <a:rect l="l" t="t" r="r" b="b"/>
              <a:pathLst>
                <a:path w="53633" h="19154">
                  <a:moveTo>
                    <a:pt x="0" y="19155"/>
                  </a:moveTo>
                  <a:lnTo>
                    <a:pt x="53633" y="0"/>
                  </a:lnTo>
                </a:path>
              </a:pathLst>
            </a:custGeom>
            <a:ln w="9573" cap="flat">
              <a:solidFill>
                <a:srgbClr val="C8C8C9"/>
              </a:solidFill>
              <a:prstDash val="solid"/>
              <a:miter/>
            </a:ln>
          </p:spPr>
          <p:txBody>
            <a:bodyPr rtlCol="0" anchor="ctr"/>
            <a:lstStyle/>
            <a:p>
              <a:endParaRPr lang="zh-CN" altLang="en-US" sz="4400"/>
            </a:p>
          </p:txBody>
        </p:sp>
        <p:sp>
          <p:nvSpPr>
            <p:cNvPr id="876" name="任意多边形: 形状 5497">
              <a:extLst>
                <a:ext uri="{FF2B5EF4-FFF2-40B4-BE49-F238E27FC236}">
                  <a16:creationId xmlns:a16="http://schemas.microsoft.com/office/drawing/2014/main" id="{CDD304B6-03AC-64A4-AE02-4CC90CA3BBB4}"/>
                </a:ext>
              </a:extLst>
            </p:cNvPr>
            <p:cNvSpPr/>
            <p:nvPr/>
          </p:nvSpPr>
          <p:spPr>
            <a:xfrm>
              <a:off x="2979600" y="3645620"/>
              <a:ext cx="38309" cy="45971"/>
            </a:xfrm>
            <a:custGeom>
              <a:avLst/>
              <a:gdLst>
                <a:gd name="connsiteX0" fmla="*/ 38310 w 38309"/>
                <a:gd name="connsiteY0" fmla="*/ 0 h 45971"/>
                <a:gd name="connsiteX1" fmla="*/ 0 w 38309"/>
                <a:gd name="connsiteY1" fmla="*/ 45971 h 45971"/>
              </a:gdLst>
              <a:ahLst/>
              <a:cxnLst>
                <a:cxn ang="0">
                  <a:pos x="connsiteX0" y="connsiteY0"/>
                </a:cxn>
                <a:cxn ang="0">
                  <a:pos x="connsiteX1" y="connsiteY1"/>
                </a:cxn>
              </a:cxnLst>
              <a:rect l="l" t="t" r="r" b="b"/>
              <a:pathLst>
                <a:path w="38309" h="45971">
                  <a:moveTo>
                    <a:pt x="38310" y="0"/>
                  </a:moveTo>
                  <a:lnTo>
                    <a:pt x="0" y="45971"/>
                  </a:lnTo>
                </a:path>
              </a:pathLst>
            </a:custGeom>
            <a:ln w="9573" cap="flat">
              <a:solidFill>
                <a:srgbClr val="C8C8C9"/>
              </a:solidFill>
              <a:prstDash val="solid"/>
              <a:miter/>
            </a:ln>
          </p:spPr>
          <p:txBody>
            <a:bodyPr rtlCol="0" anchor="ctr"/>
            <a:lstStyle/>
            <a:p>
              <a:endParaRPr lang="zh-CN" altLang="en-US" sz="4400"/>
            </a:p>
          </p:txBody>
        </p:sp>
        <p:sp>
          <p:nvSpPr>
            <p:cNvPr id="877" name="任意多边形: 形状 5498">
              <a:extLst>
                <a:ext uri="{FF2B5EF4-FFF2-40B4-BE49-F238E27FC236}">
                  <a16:creationId xmlns:a16="http://schemas.microsoft.com/office/drawing/2014/main" id="{041444C5-41BB-A529-7099-0E8EA120138C}"/>
                </a:ext>
              </a:extLst>
            </p:cNvPr>
            <p:cNvSpPr/>
            <p:nvPr/>
          </p:nvSpPr>
          <p:spPr>
            <a:xfrm>
              <a:off x="2947995" y="3638916"/>
              <a:ext cx="69914" cy="6704"/>
            </a:xfrm>
            <a:custGeom>
              <a:avLst/>
              <a:gdLst>
                <a:gd name="connsiteX0" fmla="*/ 0 w 69914"/>
                <a:gd name="connsiteY0" fmla="*/ 0 h 6704"/>
                <a:gd name="connsiteX1" fmla="*/ 69915 w 69914"/>
                <a:gd name="connsiteY1" fmla="*/ 6704 h 6704"/>
              </a:gdLst>
              <a:ahLst/>
              <a:cxnLst>
                <a:cxn ang="0">
                  <a:pos x="connsiteX0" y="connsiteY0"/>
                </a:cxn>
                <a:cxn ang="0">
                  <a:pos x="connsiteX1" y="connsiteY1"/>
                </a:cxn>
              </a:cxnLst>
              <a:rect l="l" t="t" r="r" b="b"/>
              <a:pathLst>
                <a:path w="69914" h="6704">
                  <a:moveTo>
                    <a:pt x="0" y="0"/>
                  </a:moveTo>
                  <a:lnTo>
                    <a:pt x="69915" y="6704"/>
                  </a:lnTo>
                </a:path>
              </a:pathLst>
            </a:custGeom>
            <a:ln w="9573" cap="flat">
              <a:solidFill>
                <a:srgbClr val="C8C8C9"/>
              </a:solidFill>
              <a:prstDash val="solid"/>
              <a:miter/>
            </a:ln>
          </p:spPr>
          <p:txBody>
            <a:bodyPr rtlCol="0" anchor="ctr"/>
            <a:lstStyle/>
            <a:p>
              <a:endParaRPr lang="zh-CN" altLang="en-US" sz="4400"/>
            </a:p>
          </p:txBody>
        </p:sp>
        <p:sp>
          <p:nvSpPr>
            <p:cNvPr id="878" name="任意多边形: 形状 5499">
              <a:extLst>
                <a:ext uri="{FF2B5EF4-FFF2-40B4-BE49-F238E27FC236}">
                  <a16:creationId xmlns:a16="http://schemas.microsoft.com/office/drawing/2014/main" id="{487E91EF-1F10-7122-0964-2061FF5E588D}"/>
                </a:ext>
              </a:extLst>
            </p:cNvPr>
            <p:cNvSpPr/>
            <p:nvPr/>
          </p:nvSpPr>
          <p:spPr>
            <a:xfrm>
              <a:off x="2964276" y="3645620"/>
              <a:ext cx="53633" cy="19154"/>
            </a:xfrm>
            <a:custGeom>
              <a:avLst/>
              <a:gdLst>
                <a:gd name="connsiteX0" fmla="*/ 53633 w 53633"/>
                <a:gd name="connsiteY0" fmla="*/ 0 h 19154"/>
                <a:gd name="connsiteX1" fmla="*/ 0 w 53633"/>
                <a:gd name="connsiteY1" fmla="*/ 19155 h 19154"/>
              </a:gdLst>
              <a:ahLst/>
              <a:cxnLst>
                <a:cxn ang="0">
                  <a:pos x="connsiteX0" y="connsiteY0"/>
                </a:cxn>
                <a:cxn ang="0">
                  <a:pos x="connsiteX1" y="connsiteY1"/>
                </a:cxn>
              </a:cxnLst>
              <a:rect l="l" t="t" r="r" b="b"/>
              <a:pathLst>
                <a:path w="53633" h="19154">
                  <a:moveTo>
                    <a:pt x="53633"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879" name="任意多边形: 形状 5500">
              <a:extLst>
                <a:ext uri="{FF2B5EF4-FFF2-40B4-BE49-F238E27FC236}">
                  <a16:creationId xmlns:a16="http://schemas.microsoft.com/office/drawing/2014/main" id="{46FB77A8-E5B2-3FA4-57AF-8964E1CEE1EA}"/>
                </a:ext>
              </a:extLst>
            </p:cNvPr>
            <p:cNvSpPr/>
            <p:nvPr/>
          </p:nvSpPr>
          <p:spPr>
            <a:xfrm>
              <a:off x="2947995" y="3638916"/>
              <a:ext cx="16281" cy="25858"/>
            </a:xfrm>
            <a:custGeom>
              <a:avLst/>
              <a:gdLst>
                <a:gd name="connsiteX0" fmla="*/ 16282 w 16281"/>
                <a:gd name="connsiteY0" fmla="*/ 25859 h 25858"/>
                <a:gd name="connsiteX1" fmla="*/ 0 w 16281"/>
                <a:gd name="connsiteY1" fmla="*/ 0 h 25858"/>
              </a:gdLst>
              <a:ahLst/>
              <a:cxnLst>
                <a:cxn ang="0">
                  <a:pos x="connsiteX0" y="connsiteY0"/>
                </a:cxn>
                <a:cxn ang="0">
                  <a:pos x="connsiteX1" y="connsiteY1"/>
                </a:cxn>
              </a:cxnLst>
              <a:rect l="l" t="t" r="r" b="b"/>
              <a:pathLst>
                <a:path w="16281" h="25858">
                  <a:moveTo>
                    <a:pt x="16282"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880" name="任意多边形: 形状 5501">
              <a:extLst>
                <a:ext uri="{FF2B5EF4-FFF2-40B4-BE49-F238E27FC236}">
                  <a16:creationId xmlns:a16="http://schemas.microsoft.com/office/drawing/2014/main" id="{BD5636E4-EE0B-285A-2A6B-68D549AA7264}"/>
                </a:ext>
              </a:extLst>
            </p:cNvPr>
            <p:cNvSpPr/>
            <p:nvPr/>
          </p:nvSpPr>
          <p:spPr>
            <a:xfrm>
              <a:off x="2947995" y="3638916"/>
              <a:ext cx="69914" cy="6704"/>
            </a:xfrm>
            <a:custGeom>
              <a:avLst/>
              <a:gdLst>
                <a:gd name="connsiteX0" fmla="*/ 69915 w 69914"/>
                <a:gd name="connsiteY0" fmla="*/ 6704 h 6704"/>
                <a:gd name="connsiteX1" fmla="*/ 0 w 69914"/>
                <a:gd name="connsiteY1" fmla="*/ 0 h 6704"/>
              </a:gdLst>
              <a:ahLst/>
              <a:cxnLst>
                <a:cxn ang="0">
                  <a:pos x="connsiteX0" y="connsiteY0"/>
                </a:cxn>
                <a:cxn ang="0">
                  <a:pos x="connsiteX1" y="connsiteY1"/>
                </a:cxn>
              </a:cxnLst>
              <a:rect l="l" t="t" r="r" b="b"/>
              <a:pathLst>
                <a:path w="69914" h="6704">
                  <a:moveTo>
                    <a:pt x="69915"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881" name="任意多边形: 形状 5502">
              <a:extLst>
                <a:ext uri="{FF2B5EF4-FFF2-40B4-BE49-F238E27FC236}">
                  <a16:creationId xmlns:a16="http://schemas.microsoft.com/office/drawing/2014/main" id="{D9AEB1C0-FF53-9267-F752-8743B58A1572}"/>
                </a:ext>
              </a:extLst>
            </p:cNvPr>
            <p:cNvSpPr/>
            <p:nvPr/>
          </p:nvSpPr>
          <p:spPr>
            <a:xfrm>
              <a:off x="2947995" y="3577621"/>
              <a:ext cx="83323" cy="61295"/>
            </a:xfrm>
            <a:custGeom>
              <a:avLst/>
              <a:gdLst>
                <a:gd name="connsiteX0" fmla="*/ 0 w 83323"/>
                <a:gd name="connsiteY0" fmla="*/ 61295 h 61295"/>
                <a:gd name="connsiteX1" fmla="*/ 83323 w 83323"/>
                <a:gd name="connsiteY1" fmla="*/ 0 h 61295"/>
              </a:gdLst>
              <a:ahLst/>
              <a:cxnLst>
                <a:cxn ang="0">
                  <a:pos x="connsiteX0" y="connsiteY0"/>
                </a:cxn>
                <a:cxn ang="0">
                  <a:pos x="connsiteX1" y="connsiteY1"/>
                </a:cxn>
              </a:cxnLst>
              <a:rect l="l" t="t" r="r" b="b"/>
              <a:pathLst>
                <a:path w="83323" h="61295">
                  <a:moveTo>
                    <a:pt x="0" y="61295"/>
                  </a:moveTo>
                  <a:lnTo>
                    <a:pt x="83323" y="0"/>
                  </a:lnTo>
                </a:path>
              </a:pathLst>
            </a:custGeom>
            <a:ln w="9573" cap="flat">
              <a:solidFill>
                <a:srgbClr val="C8C8C9"/>
              </a:solidFill>
              <a:prstDash val="solid"/>
              <a:miter/>
            </a:ln>
          </p:spPr>
          <p:txBody>
            <a:bodyPr rtlCol="0" anchor="ctr"/>
            <a:lstStyle/>
            <a:p>
              <a:endParaRPr lang="zh-CN" altLang="en-US" sz="4400"/>
            </a:p>
          </p:txBody>
        </p:sp>
        <p:sp>
          <p:nvSpPr>
            <p:cNvPr id="882" name="任意多边形: 形状 5503">
              <a:extLst>
                <a:ext uri="{FF2B5EF4-FFF2-40B4-BE49-F238E27FC236}">
                  <a16:creationId xmlns:a16="http://schemas.microsoft.com/office/drawing/2014/main" id="{F3DF2471-7573-866C-A644-D6981A56C7DE}"/>
                </a:ext>
              </a:extLst>
            </p:cNvPr>
            <p:cNvSpPr/>
            <p:nvPr/>
          </p:nvSpPr>
          <p:spPr>
            <a:xfrm>
              <a:off x="3017910" y="3577621"/>
              <a:ext cx="13408" cy="67999"/>
            </a:xfrm>
            <a:custGeom>
              <a:avLst/>
              <a:gdLst>
                <a:gd name="connsiteX0" fmla="*/ 13408 w 13408"/>
                <a:gd name="connsiteY0" fmla="*/ 0 h 67999"/>
                <a:gd name="connsiteX1" fmla="*/ 0 w 13408"/>
                <a:gd name="connsiteY1" fmla="*/ 67999 h 67999"/>
              </a:gdLst>
              <a:ahLst/>
              <a:cxnLst>
                <a:cxn ang="0">
                  <a:pos x="connsiteX0" y="connsiteY0"/>
                </a:cxn>
                <a:cxn ang="0">
                  <a:pos x="connsiteX1" y="connsiteY1"/>
                </a:cxn>
              </a:cxnLst>
              <a:rect l="l" t="t" r="r" b="b"/>
              <a:pathLst>
                <a:path w="13408" h="67999">
                  <a:moveTo>
                    <a:pt x="13408"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883" name="任意多边形: 形状 5504">
              <a:extLst>
                <a:ext uri="{FF2B5EF4-FFF2-40B4-BE49-F238E27FC236}">
                  <a16:creationId xmlns:a16="http://schemas.microsoft.com/office/drawing/2014/main" id="{843A1968-5A85-9AA1-F0E6-E0CC345CCAE7}"/>
                </a:ext>
              </a:extLst>
            </p:cNvPr>
            <p:cNvSpPr/>
            <p:nvPr/>
          </p:nvSpPr>
          <p:spPr>
            <a:xfrm>
              <a:off x="3023656" y="3667648"/>
              <a:ext cx="32563" cy="22985"/>
            </a:xfrm>
            <a:custGeom>
              <a:avLst/>
              <a:gdLst>
                <a:gd name="connsiteX0" fmla="*/ 32563 w 32563"/>
                <a:gd name="connsiteY0" fmla="*/ 0 h 22985"/>
                <a:gd name="connsiteX1" fmla="*/ 0 w 32563"/>
                <a:gd name="connsiteY1" fmla="*/ 22986 h 22985"/>
              </a:gdLst>
              <a:ahLst/>
              <a:cxnLst>
                <a:cxn ang="0">
                  <a:pos x="connsiteX0" y="connsiteY0"/>
                </a:cxn>
                <a:cxn ang="0">
                  <a:pos x="connsiteX1" y="connsiteY1"/>
                </a:cxn>
              </a:cxnLst>
              <a:rect l="l" t="t" r="r" b="b"/>
              <a:pathLst>
                <a:path w="32563" h="22985">
                  <a:moveTo>
                    <a:pt x="32563"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884" name="任意多边形: 形状 5505">
              <a:extLst>
                <a:ext uri="{FF2B5EF4-FFF2-40B4-BE49-F238E27FC236}">
                  <a16:creationId xmlns:a16="http://schemas.microsoft.com/office/drawing/2014/main" id="{7C81AE20-F236-1BC8-5D0D-D714C42894F9}"/>
                </a:ext>
              </a:extLst>
            </p:cNvPr>
            <p:cNvSpPr/>
            <p:nvPr/>
          </p:nvSpPr>
          <p:spPr>
            <a:xfrm>
              <a:off x="3017910" y="3645620"/>
              <a:ext cx="5746" cy="45013"/>
            </a:xfrm>
            <a:custGeom>
              <a:avLst/>
              <a:gdLst>
                <a:gd name="connsiteX0" fmla="*/ 5746 w 5746"/>
                <a:gd name="connsiteY0" fmla="*/ 45014 h 45013"/>
                <a:gd name="connsiteX1" fmla="*/ 0 w 5746"/>
                <a:gd name="connsiteY1" fmla="*/ 0 h 45013"/>
              </a:gdLst>
              <a:ahLst/>
              <a:cxnLst>
                <a:cxn ang="0">
                  <a:pos x="connsiteX0" y="connsiteY0"/>
                </a:cxn>
                <a:cxn ang="0">
                  <a:pos x="connsiteX1" y="connsiteY1"/>
                </a:cxn>
              </a:cxnLst>
              <a:rect l="l" t="t" r="r" b="b"/>
              <a:pathLst>
                <a:path w="5746" h="45013">
                  <a:moveTo>
                    <a:pt x="5746"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885" name="任意多边形: 形状 5506">
              <a:extLst>
                <a:ext uri="{FF2B5EF4-FFF2-40B4-BE49-F238E27FC236}">
                  <a16:creationId xmlns:a16="http://schemas.microsoft.com/office/drawing/2014/main" id="{B90EE328-3E41-687E-A9AF-430622EB52EA}"/>
                </a:ext>
              </a:extLst>
            </p:cNvPr>
            <p:cNvSpPr/>
            <p:nvPr/>
          </p:nvSpPr>
          <p:spPr>
            <a:xfrm>
              <a:off x="3017910" y="3645620"/>
              <a:ext cx="38309" cy="22027"/>
            </a:xfrm>
            <a:custGeom>
              <a:avLst/>
              <a:gdLst>
                <a:gd name="connsiteX0" fmla="*/ 0 w 38309"/>
                <a:gd name="connsiteY0" fmla="*/ 0 h 22027"/>
                <a:gd name="connsiteX1" fmla="*/ 38310 w 38309"/>
                <a:gd name="connsiteY1" fmla="*/ 22028 h 22027"/>
              </a:gdLst>
              <a:ahLst/>
              <a:cxnLst>
                <a:cxn ang="0">
                  <a:pos x="connsiteX0" y="connsiteY0"/>
                </a:cxn>
                <a:cxn ang="0">
                  <a:pos x="connsiteX1" y="connsiteY1"/>
                </a:cxn>
              </a:cxnLst>
              <a:rect l="l" t="t" r="r" b="b"/>
              <a:pathLst>
                <a:path w="38309" h="22027">
                  <a:moveTo>
                    <a:pt x="0" y="0"/>
                  </a:moveTo>
                  <a:lnTo>
                    <a:pt x="38310" y="22028"/>
                  </a:lnTo>
                </a:path>
              </a:pathLst>
            </a:custGeom>
            <a:ln w="9573" cap="flat">
              <a:solidFill>
                <a:srgbClr val="C8C8C9"/>
              </a:solidFill>
              <a:prstDash val="solid"/>
              <a:miter/>
            </a:ln>
          </p:spPr>
          <p:txBody>
            <a:bodyPr rtlCol="0" anchor="ctr"/>
            <a:lstStyle/>
            <a:p>
              <a:endParaRPr lang="zh-CN" altLang="en-US" sz="4400"/>
            </a:p>
          </p:txBody>
        </p:sp>
        <p:sp>
          <p:nvSpPr>
            <p:cNvPr id="886" name="任意多边形: 形状 5507">
              <a:extLst>
                <a:ext uri="{FF2B5EF4-FFF2-40B4-BE49-F238E27FC236}">
                  <a16:creationId xmlns:a16="http://schemas.microsoft.com/office/drawing/2014/main" id="{881C7CB7-5FEE-BBAD-3405-DB1F5298B999}"/>
                </a:ext>
              </a:extLst>
            </p:cNvPr>
            <p:cNvSpPr/>
            <p:nvPr/>
          </p:nvSpPr>
          <p:spPr>
            <a:xfrm>
              <a:off x="2979600" y="3691592"/>
              <a:ext cx="17239" cy="24901"/>
            </a:xfrm>
            <a:custGeom>
              <a:avLst/>
              <a:gdLst>
                <a:gd name="connsiteX0" fmla="*/ 0 w 17239"/>
                <a:gd name="connsiteY0" fmla="*/ 0 h 24901"/>
                <a:gd name="connsiteX1" fmla="*/ 17239 w 17239"/>
                <a:gd name="connsiteY1" fmla="*/ 24901 h 24901"/>
              </a:gdLst>
              <a:ahLst/>
              <a:cxnLst>
                <a:cxn ang="0">
                  <a:pos x="connsiteX0" y="connsiteY0"/>
                </a:cxn>
                <a:cxn ang="0">
                  <a:pos x="connsiteX1" y="connsiteY1"/>
                </a:cxn>
              </a:cxnLst>
              <a:rect l="l" t="t" r="r" b="b"/>
              <a:pathLst>
                <a:path w="17239" h="24901">
                  <a:moveTo>
                    <a:pt x="0" y="0"/>
                  </a:moveTo>
                  <a:lnTo>
                    <a:pt x="17239" y="24901"/>
                  </a:lnTo>
                </a:path>
              </a:pathLst>
            </a:custGeom>
            <a:ln w="9573" cap="flat">
              <a:solidFill>
                <a:srgbClr val="C8C8C9"/>
              </a:solidFill>
              <a:prstDash val="solid"/>
              <a:miter/>
            </a:ln>
          </p:spPr>
          <p:txBody>
            <a:bodyPr rtlCol="0" anchor="ctr"/>
            <a:lstStyle/>
            <a:p>
              <a:endParaRPr lang="zh-CN" altLang="en-US" sz="4400"/>
            </a:p>
          </p:txBody>
        </p:sp>
        <p:sp>
          <p:nvSpPr>
            <p:cNvPr id="887" name="任意多边形: 形状 5508">
              <a:extLst>
                <a:ext uri="{FF2B5EF4-FFF2-40B4-BE49-F238E27FC236}">
                  <a16:creationId xmlns:a16="http://schemas.microsoft.com/office/drawing/2014/main" id="{0B41D3FA-032E-92BE-AD95-26873631282C}"/>
                </a:ext>
              </a:extLst>
            </p:cNvPr>
            <p:cNvSpPr/>
            <p:nvPr/>
          </p:nvSpPr>
          <p:spPr>
            <a:xfrm>
              <a:off x="2920220" y="3716493"/>
              <a:ext cx="76619" cy="957"/>
            </a:xfrm>
            <a:custGeom>
              <a:avLst/>
              <a:gdLst>
                <a:gd name="connsiteX0" fmla="*/ 76619 w 76619"/>
                <a:gd name="connsiteY0" fmla="*/ 0 h 957"/>
                <a:gd name="connsiteX1" fmla="*/ 0 w 76619"/>
                <a:gd name="connsiteY1" fmla="*/ 958 h 957"/>
              </a:gdLst>
              <a:ahLst/>
              <a:cxnLst>
                <a:cxn ang="0">
                  <a:pos x="connsiteX0" y="connsiteY0"/>
                </a:cxn>
                <a:cxn ang="0">
                  <a:pos x="connsiteX1" y="connsiteY1"/>
                </a:cxn>
              </a:cxnLst>
              <a:rect l="l" t="t" r="r" b="b"/>
              <a:pathLst>
                <a:path w="76619" h="957">
                  <a:moveTo>
                    <a:pt x="76619" y="0"/>
                  </a:moveTo>
                  <a:lnTo>
                    <a:pt x="0" y="958"/>
                  </a:lnTo>
                </a:path>
              </a:pathLst>
            </a:custGeom>
            <a:ln w="9573" cap="flat">
              <a:solidFill>
                <a:srgbClr val="C8C8C9"/>
              </a:solidFill>
              <a:prstDash val="solid"/>
              <a:miter/>
            </a:ln>
          </p:spPr>
          <p:txBody>
            <a:bodyPr rtlCol="0" anchor="ctr"/>
            <a:lstStyle/>
            <a:p>
              <a:endParaRPr lang="zh-CN" altLang="en-US" sz="4400"/>
            </a:p>
          </p:txBody>
        </p:sp>
        <p:sp>
          <p:nvSpPr>
            <p:cNvPr id="888" name="任意多边形: 形状 5509">
              <a:extLst>
                <a:ext uri="{FF2B5EF4-FFF2-40B4-BE49-F238E27FC236}">
                  <a16:creationId xmlns:a16="http://schemas.microsoft.com/office/drawing/2014/main" id="{49268D7C-E64B-4A20-80C1-21F7EC41AEFF}"/>
                </a:ext>
              </a:extLst>
            </p:cNvPr>
            <p:cNvSpPr/>
            <p:nvPr/>
          </p:nvSpPr>
          <p:spPr>
            <a:xfrm>
              <a:off x="2920220" y="3691592"/>
              <a:ext cx="59379" cy="25858"/>
            </a:xfrm>
            <a:custGeom>
              <a:avLst/>
              <a:gdLst>
                <a:gd name="connsiteX0" fmla="*/ 0 w 59379"/>
                <a:gd name="connsiteY0" fmla="*/ 25859 h 25858"/>
                <a:gd name="connsiteX1" fmla="*/ 59380 w 59379"/>
                <a:gd name="connsiteY1" fmla="*/ 0 h 25858"/>
              </a:gdLst>
              <a:ahLst/>
              <a:cxnLst>
                <a:cxn ang="0">
                  <a:pos x="connsiteX0" y="connsiteY0"/>
                </a:cxn>
                <a:cxn ang="0">
                  <a:pos x="connsiteX1" y="connsiteY1"/>
                </a:cxn>
              </a:cxnLst>
              <a:rect l="l" t="t" r="r" b="b"/>
              <a:pathLst>
                <a:path w="59379" h="25858">
                  <a:moveTo>
                    <a:pt x="0" y="25859"/>
                  </a:moveTo>
                  <a:lnTo>
                    <a:pt x="59380" y="0"/>
                  </a:lnTo>
                </a:path>
              </a:pathLst>
            </a:custGeom>
            <a:ln w="9573" cap="flat">
              <a:solidFill>
                <a:srgbClr val="C8C8C9"/>
              </a:solidFill>
              <a:prstDash val="solid"/>
              <a:miter/>
            </a:ln>
          </p:spPr>
          <p:txBody>
            <a:bodyPr rtlCol="0" anchor="ctr"/>
            <a:lstStyle/>
            <a:p>
              <a:endParaRPr lang="zh-CN" altLang="en-US" sz="4400"/>
            </a:p>
          </p:txBody>
        </p:sp>
        <p:sp>
          <p:nvSpPr>
            <p:cNvPr id="889" name="任意多边形: 形状 5510">
              <a:extLst>
                <a:ext uri="{FF2B5EF4-FFF2-40B4-BE49-F238E27FC236}">
                  <a16:creationId xmlns:a16="http://schemas.microsoft.com/office/drawing/2014/main" id="{AD346000-0027-66DB-511B-4EE4599478D5}"/>
                </a:ext>
              </a:extLst>
            </p:cNvPr>
            <p:cNvSpPr/>
            <p:nvPr/>
          </p:nvSpPr>
          <p:spPr>
            <a:xfrm>
              <a:off x="2979600" y="3691592"/>
              <a:ext cx="17239" cy="24901"/>
            </a:xfrm>
            <a:custGeom>
              <a:avLst/>
              <a:gdLst>
                <a:gd name="connsiteX0" fmla="*/ 17239 w 17239"/>
                <a:gd name="connsiteY0" fmla="*/ 24901 h 24901"/>
                <a:gd name="connsiteX1" fmla="*/ 0 w 17239"/>
                <a:gd name="connsiteY1" fmla="*/ 0 h 24901"/>
              </a:gdLst>
              <a:ahLst/>
              <a:cxnLst>
                <a:cxn ang="0">
                  <a:pos x="connsiteX0" y="connsiteY0"/>
                </a:cxn>
                <a:cxn ang="0">
                  <a:pos x="connsiteX1" y="connsiteY1"/>
                </a:cxn>
              </a:cxnLst>
              <a:rect l="l" t="t" r="r" b="b"/>
              <a:pathLst>
                <a:path w="17239" h="24901">
                  <a:moveTo>
                    <a:pt x="17239"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890" name="任意多边形: 形状 5511">
              <a:extLst>
                <a:ext uri="{FF2B5EF4-FFF2-40B4-BE49-F238E27FC236}">
                  <a16:creationId xmlns:a16="http://schemas.microsoft.com/office/drawing/2014/main" id="{69819D67-ED38-B161-8CA0-1C7FAB0F46E8}"/>
                </a:ext>
              </a:extLst>
            </p:cNvPr>
            <p:cNvSpPr/>
            <p:nvPr/>
          </p:nvSpPr>
          <p:spPr>
            <a:xfrm>
              <a:off x="2979600" y="3690634"/>
              <a:ext cx="44055" cy="957"/>
            </a:xfrm>
            <a:custGeom>
              <a:avLst/>
              <a:gdLst>
                <a:gd name="connsiteX0" fmla="*/ 0 w 44055"/>
                <a:gd name="connsiteY0" fmla="*/ 958 h 957"/>
                <a:gd name="connsiteX1" fmla="*/ 44056 w 44055"/>
                <a:gd name="connsiteY1" fmla="*/ 0 h 957"/>
              </a:gdLst>
              <a:ahLst/>
              <a:cxnLst>
                <a:cxn ang="0">
                  <a:pos x="connsiteX0" y="connsiteY0"/>
                </a:cxn>
                <a:cxn ang="0">
                  <a:pos x="connsiteX1" y="connsiteY1"/>
                </a:cxn>
              </a:cxnLst>
              <a:rect l="l" t="t" r="r" b="b"/>
              <a:pathLst>
                <a:path w="44055" h="957">
                  <a:moveTo>
                    <a:pt x="0" y="958"/>
                  </a:moveTo>
                  <a:lnTo>
                    <a:pt x="44056" y="0"/>
                  </a:lnTo>
                </a:path>
              </a:pathLst>
            </a:custGeom>
            <a:ln w="9573" cap="flat">
              <a:solidFill>
                <a:srgbClr val="C8C8C9"/>
              </a:solidFill>
              <a:prstDash val="solid"/>
              <a:miter/>
            </a:ln>
          </p:spPr>
          <p:txBody>
            <a:bodyPr rtlCol="0" anchor="ctr"/>
            <a:lstStyle/>
            <a:p>
              <a:endParaRPr lang="zh-CN" altLang="en-US" sz="4400"/>
            </a:p>
          </p:txBody>
        </p:sp>
        <p:sp>
          <p:nvSpPr>
            <p:cNvPr id="891" name="任意多边形: 形状 5512">
              <a:extLst>
                <a:ext uri="{FF2B5EF4-FFF2-40B4-BE49-F238E27FC236}">
                  <a16:creationId xmlns:a16="http://schemas.microsoft.com/office/drawing/2014/main" id="{AAFC3D1F-C811-4F7A-FDEE-A6BA8C45B29A}"/>
                </a:ext>
              </a:extLst>
            </p:cNvPr>
            <p:cNvSpPr/>
            <p:nvPr/>
          </p:nvSpPr>
          <p:spPr>
            <a:xfrm>
              <a:off x="2996839" y="3690634"/>
              <a:ext cx="26816" cy="25858"/>
            </a:xfrm>
            <a:custGeom>
              <a:avLst/>
              <a:gdLst>
                <a:gd name="connsiteX0" fmla="*/ 26817 w 26816"/>
                <a:gd name="connsiteY0" fmla="*/ 0 h 25858"/>
                <a:gd name="connsiteX1" fmla="*/ 0 w 26816"/>
                <a:gd name="connsiteY1" fmla="*/ 25859 h 25858"/>
              </a:gdLst>
              <a:ahLst/>
              <a:cxnLst>
                <a:cxn ang="0">
                  <a:pos x="connsiteX0" y="connsiteY0"/>
                </a:cxn>
                <a:cxn ang="0">
                  <a:pos x="connsiteX1" y="connsiteY1"/>
                </a:cxn>
              </a:cxnLst>
              <a:rect l="l" t="t" r="r" b="b"/>
              <a:pathLst>
                <a:path w="26816" h="25858">
                  <a:moveTo>
                    <a:pt x="26817"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892" name="任意多边形: 形状 5513">
              <a:extLst>
                <a:ext uri="{FF2B5EF4-FFF2-40B4-BE49-F238E27FC236}">
                  <a16:creationId xmlns:a16="http://schemas.microsoft.com/office/drawing/2014/main" id="{22625CCB-7ACE-A604-EE25-25C2194CB694}"/>
                </a:ext>
              </a:extLst>
            </p:cNvPr>
            <p:cNvSpPr/>
            <p:nvPr/>
          </p:nvSpPr>
          <p:spPr>
            <a:xfrm>
              <a:off x="2827320" y="3717451"/>
              <a:ext cx="92900" cy="74703"/>
            </a:xfrm>
            <a:custGeom>
              <a:avLst/>
              <a:gdLst>
                <a:gd name="connsiteX0" fmla="*/ 0 w 92900"/>
                <a:gd name="connsiteY0" fmla="*/ 74704 h 74703"/>
                <a:gd name="connsiteX1" fmla="*/ 92901 w 92900"/>
                <a:gd name="connsiteY1" fmla="*/ 0 h 74703"/>
              </a:gdLst>
              <a:ahLst/>
              <a:cxnLst>
                <a:cxn ang="0">
                  <a:pos x="connsiteX0" y="connsiteY0"/>
                </a:cxn>
                <a:cxn ang="0">
                  <a:pos x="connsiteX1" y="connsiteY1"/>
                </a:cxn>
              </a:cxnLst>
              <a:rect l="l" t="t" r="r" b="b"/>
              <a:pathLst>
                <a:path w="92900" h="74703">
                  <a:moveTo>
                    <a:pt x="0" y="74704"/>
                  </a:moveTo>
                  <a:lnTo>
                    <a:pt x="92901" y="0"/>
                  </a:lnTo>
                </a:path>
              </a:pathLst>
            </a:custGeom>
            <a:ln w="9573" cap="flat">
              <a:solidFill>
                <a:srgbClr val="C8C8C9"/>
              </a:solidFill>
              <a:prstDash val="solid"/>
              <a:miter/>
            </a:ln>
          </p:spPr>
          <p:txBody>
            <a:bodyPr rtlCol="0" anchor="ctr"/>
            <a:lstStyle/>
            <a:p>
              <a:endParaRPr lang="zh-CN" altLang="en-US" sz="4400"/>
            </a:p>
          </p:txBody>
        </p:sp>
        <p:sp>
          <p:nvSpPr>
            <p:cNvPr id="893" name="任意多边形: 形状 5514">
              <a:extLst>
                <a:ext uri="{FF2B5EF4-FFF2-40B4-BE49-F238E27FC236}">
                  <a16:creationId xmlns:a16="http://schemas.microsoft.com/office/drawing/2014/main" id="{91AD9C0F-8EB5-BD0F-0BC4-79F4A3D3F82F}"/>
                </a:ext>
              </a:extLst>
            </p:cNvPr>
            <p:cNvSpPr/>
            <p:nvPr/>
          </p:nvSpPr>
          <p:spPr>
            <a:xfrm>
              <a:off x="2918305" y="3717451"/>
              <a:ext cx="1915" cy="71830"/>
            </a:xfrm>
            <a:custGeom>
              <a:avLst/>
              <a:gdLst>
                <a:gd name="connsiteX0" fmla="*/ 1915 w 1915"/>
                <a:gd name="connsiteY0" fmla="*/ 0 h 71830"/>
                <a:gd name="connsiteX1" fmla="*/ 0 w 1915"/>
                <a:gd name="connsiteY1" fmla="*/ 71830 h 71830"/>
              </a:gdLst>
              <a:ahLst/>
              <a:cxnLst>
                <a:cxn ang="0">
                  <a:pos x="connsiteX0" y="connsiteY0"/>
                </a:cxn>
                <a:cxn ang="0">
                  <a:pos x="connsiteX1" y="connsiteY1"/>
                </a:cxn>
              </a:cxnLst>
              <a:rect l="l" t="t" r="r" b="b"/>
              <a:pathLst>
                <a:path w="1915" h="71830">
                  <a:moveTo>
                    <a:pt x="1915"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894" name="任意多边形: 形状 5515">
              <a:extLst>
                <a:ext uri="{FF2B5EF4-FFF2-40B4-BE49-F238E27FC236}">
                  <a16:creationId xmlns:a16="http://schemas.microsoft.com/office/drawing/2014/main" id="{824D91D1-443D-37EA-A0A2-D6DF36795F82}"/>
                </a:ext>
              </a:extLst>
            </p:cNvPr>
            <p:cNvSpPr/>
            <p:nvPr/>
          </p:nvSpPr>
          <p:spPr>
            <a:xfrm>
              <a:off x="2827320" y="3789281"/>
              <a:ext cx="90985" cy="2873"/>
            </a:xfrm>
            <a:custGeom>
              <a:avLst/>
              <a:gdLst>
                <a:gd name="connsiteX0" fmla="*/ 90985 w 90985"/>
                <a:gd name="connsiteY0" fmla="*/ 0 h 2873"/>
                <a:gd name="connsiteX1" fmla="*/ 0 w 90985"/>
                <a:gd name="connsiteY1" fmla="*/ 2873 h 2873"/>
              </a:gdLst>
              <a:ahLst/>
              <a:cxnLst>
                <a:cxn ang="0">
                  <a:pos x="connsiteX0" y="connsiteY0"/>
                </a:cxn>
                <a:cxn ang="0">
                  <a:pos x="connsiteX1" y="connsiteY1"/>
                </a:cxn>
              </a:cxnLst>
              <a:rect l="l" t="t" r="r" b="b"/>
              <a:pathLst>
                <a:path w="90985" h="2873">
                  <a:moveTo>
                    <a:pt x="90985"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895" name="任意多边形: 形状 5516">
              <a:extLst>
                <a:ext uri="{FF2B5EF4-FFF2-40B4-BE49-F238E27FC236}">
                  <a16:creationId xmlns:a16="http://schemas.microsoft.com/office/drawing/2014/main" id="{2A426024-9C61-903C-5F93-E563F65FA50B}"/>
                </a:ext>
              </a:extLst>
            </p:cNvPr>
            <p:cNvSpPr/>
            <p:nvPr/>
          </p:nvSpPr>
          <p:spPr>
            <a:xfrm>
              <a:off x="2827320" y="3717451"/>
              <a:ext cx="92900" cy="74703"/>
            </a:xfrm>
            <a:custGeom>
              <a:avLst/>
              <a:gdLst>
                <a:gd name="connsiteX0" fmla="*/ 92901 w 92900"/>
                <a:gd name="connsiteY0" fmla="*/ 0 h 74703"/>
                <a:gd name="connsiteX1" fmla="*/ 0 w 92900"/>
                <a:gd name="connsiteY1" fmla="*/ 74704 h 74703"/>
              </a:gdLst>
              <a:ahLst/>
              <a:cxnLst>
                <a:cxn ang="0">
                  <a:pos x="connsiteX0" y="connsiteY0"/>
                </a:cxn>
                <a:cxn ang="0">
                  <a:pos x="connsiteX1" y="connsiteY1"/>
                </a:cxn>
              </a:cxnLst>
              <a:rect l="l" t="t" r="r" b="b"/>
              <a:pathLst>
                <a:path w="92900" h="74703">
                  <a:moveTo>
                    <a:pt x="92901"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896" name="任意多边形: 形状 5517">
              <a:extLst>
                <a:ext uri="{FF2B5EF4-FFF2-40B4-BE49-F238E27FC236}">
                  <a16:creationId xmlns:a16="http://schemas.microsoft.com/office/drawing/2014/main" id="{947484D0-D0F7-B571-4408-82C5673137E3}"/>
                </a:ext>
              </a:extLst>
            </p:cNvPr>
            <p:cNvSpPr/>
            <p:nvPr/>
          </p:nvSpPr>
          <p:spPr>
            <a:xfrm>
              <a:off x="2827320" y="3714578"/>
              <a:ext cx="3830" cy="77576"/>
            </a:xfrm>
            <a:custGeom>
              <a:avLst/>
              <a:gdLst>
                <a:gd name="connsiteX0" fmla="*/ 0 w 3830"/>
                <a:gd name="connsiteY0" fmla="*/ 77577 h 77576"/>
                <a:gd name="connsiteX1" fmla="*/ 3831 w 3830"/>
                <a:gd name="connsiteY1" fmla="*/ 0 h 77576"/>
              </a:gdLst>
              <a:ahLst/>
              <a:cxnLst>
                <a:cxn ang="0">
                  <a:pos x="connsiteX0" y="connsiteY0"/>
                </a:cxn>
                <a:cxn ang="0">
                  <a:pos x="connsiteX1" y="connsiteY1"/>
                </a:cxn>
              </a:cxnLst>
              <a:rect l="l" t="t" r="r" b="b"/>
              <a:pathLst>
                <a:path w="3830" h="77576">
                  <a:moveTo>
                    <a:pt x="0" y="77577"/>
                  </a:moveTo>
                  <a:lnTo>
                    <a:pt x="3831" y="0"/>
                  </a:lnTo>
                </a:path>
              </a:pathLst>
            </a:custGeom>
            <a:ln w="9573" cap="flat">
              <a:solidFill>
                <a:srgbClr val="C8C8C9"/>
              </a:solidFill>
              <a:prstDash val="solid"/>
              <a:miter/>
            </a:ln>
          </p:spPr>
          <p:txBody>
            <a:bodyPr rtlCol="0" anchor="ctr"/>
            <a:lstStyle/>
            <a:p>
              <a:endParaRPr lang="zh-CN" altLang="en-US" sz="4400"/>
            </a:p>
          </p:txBody>
        </p:sp>
        <p:sp>
          <p:nvSpPr>
            <p:cNvPr id="897" name="任意多边形: 形状 5518">
              <a:extLst>
                <a:ext uri="{FF2B5EF4-FFF2-40B4-BE49-F238E27FC236}">
                  <a16:creationId xmlns:a16="http://schemas.microsoft.com/office/drawing/2014/main" id="{650087D4-D166-B68D-B082-92EFCF2A9E05}"/>
                </a:ext>
              </a:extLst>
            </p:cNvPr>
            <p:cNvSpPr/>
            <p:nvPr/>
          </p:nvSpPr>
          <p:spPr>
            <a:xfrm>
              <a:off x="2831151" y="3714578"/>
              <a:ext cx="89069" cy="2873"/>
            </a:xfrm>
            <a:custGeom>
              <a:avLst/>
              <a:gdLst>
                <a:gd name="connsiteX0" fmla="*/ 0 w 89069"/>
                <a:gd name="connsiteY0" fmla="*/ 0 h 2873"/>
                <a:gd name="connsiteX1" fmla="*/ 89070 w 89069"/>
                <a:gd name="connsiteY1" fmla="*/ 2873 h 2873"/>
              </a:gdLst>
              <a:ahLst/>
              <a:cxnLst>
                <a:cxn ang="0">
                  <a:pos x="connsiteX0" y="connsiteY0"/>
                </a:cxn>
                <a:cxn ang="0">
                  <a:pos x="connsiteX1" y="connsiteY1"/>
                </a:cxn>
              </a:cxnLst>
              <a:rect l="l" t="t" r="r" b="b"/>
              <a:pathLst>
                <a:path w="89069" h="2873">
                  <a:moveTo>
                    <a:pt x="0" y="0"/>
                  </a:moveTo>
                  <a:lnTo>
                    <a:pt x="89070" y="2873"/>
                  </a:lnTo>
                </a:path>
              </a:pathLst>
            </a:custGeom>
            <a:ln w="9573" cap="flat">
              <a:solidFill>
                <a:srgbClr val="C8C8C9"/>
              </a:solidFill>
              <a:prstDash val="solid"/>
              <a:miter/>
            </a:ln>
          </p:spPr>
          <p:txBody>
            <a:bodyPr rtlCol="0" anchor="ctr"/>
            <a:lstStyle/>
            <a:p>
              <a:endParaRPr lang="zh-CN" altLang="en-US" sz="4400"/>
            </a:p>
          </p:txBody>
        </p:sp>
        <p:sp>
          <p:nvSpPr>
            <p:cNvPr id="898" name="任意多边形: 形状 5519">
              <a:extLst>
                <a:ext uri="{FF2B5EF4-FFF2-40B4-BE49-F238E27FC236}">
                  <a16:creationId xmlns:a16="http://schemas.microsoft.com/office/drawing/2014/main" id="{C8E28E18-F53E-F028-E4E0-DF29C1DB23BB}"/>
                </a:ext>
              </a:extLst>
            </p:cNvPr>
            <p:cNvSpPr/>
            <p:nvPr/>
          </p:nvSpPr>
          <p:spPr>
            <a:xfrm>
              <a:off x="2920220" y="3638916"/>
              <a:ext cx="27774" cy="78534"/>
            </a:xfrm>
            <a:custGeom>
              <a:avLst/>
              <a:gdLst>
                <a:gd name="connsiteX0" fmla="*/ 27774 w 27774"/>
                <a:gd name="connsiteY0" fmla="*/ 0 h 78534"/>
                <a:gd name="connsiteX1" fmla="*/ 0 w 27774"/>
                <a:gd name="connsiteY1" fmla="*/ 78534 h 78534"/>
              </a:gdLst>
              <a:ahLst/>
              <a:cxnLst>
                <a:cxn ang="0">
                  <a:pos x="connsiteX0" y="connsiteY0"/>
                </a:cxn>
                <a:cxn ang="0">
                  <a:pos x="connsiteX1" y="connsiteY1"/>
                </a:cxn>
              </a:cxnLst>
              <a:rect l="l" t="t" r="r" b="b"/>
              <a:pathLst>
                <a:path w="27774" h="78534">
                  <a:moveTo>
                    <a:pt x="27774"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899" name="任意多边形: 形状 5520">
              <a:extLst>
                <a:ext uri="{FF2B5EF4-FFF2-40B4-BE49-F238E27FC236}">
                  <a16:creationId xmlns:a16="http://schemas.microsoft.com/office/drawing/2014/main" id="{321E28FB-5360-00B3-9B3E-55D3DE65EAC3}"/>
                </a:ext>
              </a:extLst>
            </p:cNvPr>
            <p:cNvSpPr/>
            <p:nvPr/>
          </p:nvSpPr>
          <p:spPr>
            <a:xfrm>
              <a:off x="2842644" y="3635085"/>
              <a:ext cx="77576" cy="82365"/>
            </a:xfrm>
            <a:custGeom>
              <a:avLst/>
              <a:gdLst>
                <a:gd name="connsiteX0" fmla="*/ 77577 w 77576"/>
                <a:gd name="connsiteY0" fmla="*/ 82365 h 82365"/>
                <a:gd name="connsiteX1" fmla="*/ 0 w 77576"/>
                <a:gd name="connsiteY1" fmla="*/ 0 h 82365"/>
              </a:gdLst>
              <a:ahLst/>
              <a:cxnLst>
                <a:cxn ang="0">
                  <a:pos x="connsiteX0" y="connsiteY0"/>
                </a:cxn>
                <a:cxn ang="0">
                  <a:pos x="connsiteX1" y="connsiteY1"/>
                </a:cxn>
              </a:cxnLst>
              <a:rect l="l" t="t" r="r" b="b"/>
              <a:pathLst>
                <a:path w="77576" h="82365">
                  <a:moveTo>
                    <a:pt x="77577" y="82365"/>
                  </a:moveTo>
                  <a:lnTo>
                    <a:pt x="0" y="0"/>
                  </a:lnTo>
                </a:path>
              </a:pathLst>
            </a:custGeom>
            <a:ln w="9573" cap="flat">
              <a:solidFill>
                <a:srgbClr val="C8C8C9"/>
              </a:solidFill>
              <a:prstDash val="solid"/>
              <a:miter/>
            </a:ln>
          </p:spPr>
          <p:txBody>
            <a:bodyPr rtlCol="0" anchor="ctr"/>
            <a:lstStyle/>
            <a:p>
              <a:endParaRPr lang="zh-CN" altLang="en-US" sz="4400"/>
            </a:p>
          </p:txBody>
        </p:sp>
        <p:sp>
          <p:nvSpPr>
            <p:cNvPr id="900" name="任意多边形: 形状 5521">
              <a:extLst>
                <a:ext uri="{FF2B5EF4-FFF2-40B4-BE49-F238E27FC236}">
                  <a16:creationId xmlns:a16="http://schemas.microsoft.com/office/drawing/2014/main" id="{EA451010-19F7-6660-4F50-7F44E4729B8F}"/>
                </a:ext>
              </a:extLst>
            </p:cNvPr>
            <p:cNvSpPr/>
            <p:nvPr/>
          </p:nvSpPr>
          <p:spPr>
            <a:xfrm>
              <a:off x="2842644" y="3635085"/>
              <a:ext cx="105351" cy="3830"/>
            </a:xfrm>
            <a:custGeom>
              <a:avLst/>
              <a:gdLst>
                <a:gd name="connsiteX0" fmla="*/ 0 w 105351"/>
                <a:gd name="connsiteY0" fmla="*/ 0 h 3830"/>
                <a:gd name="connsiteX1" fmla="*/ 105351 w 105351"/>
                <a:gd name="connsiteY1" fmla="*/ 3831 h 3830"/>
              </a:gdLst>
              <a:ahLst/>
              <a:cxnLst>
                <a:cxn ang="0">
                  <a:pos x="connsiteX0" y="connsiteY0"/>
                </a:cxn>
                <a:cxn ang="0">
                  <a:pos x="connsiteX1" y="connsiteY1"/>
                </a:cxn>
              </a:cxnLst>
              <a:rect l="l" t="t" r="r" b="b"/>
              <a:pathLst>
                <a:path w="105351" h="3830">
                  <a:moveTo>
                    <a:pt x="0" y="0"/>
                  </a:moveTo>
                  <a:lnTo>
                    <a:pt x="105351" y="3831"/>
                  </a:lnTo>
                </a:path>
              </a:pathLst>
            </a:custGeom>
            <a:ln w="9573" cap="flat">
              <a:solidFill>
                <a:srgbClr val="C8C8C9"/>
              </a:solidFill>
              <a:prstDash val="solid"/>
              <a:miter/>
            </a:ln>
          </p:spPr>
          <p:txBody>
            <a:bodyPr rtlCol="0" anchor="ctr"/>
            <a:lstStyle/>
            <a:p>
              <a:endParaRPr lang="zh-CN" altLang="en-US" sz="4400"/>
            </a:p>
          </p:txBody>
        </p:sp>
        <p:sp>
          <p:nvSpPr>
            <p:cNvPr id="901" name="任意多边形: 形状 5522">
              <a:extLst>
                <a:ext uri="{FF2B5EF4-FFF2-40B4-BE49-F238E27FC236}">
                  <a16:creationId xmlns:a16="http://schemas.microsoft.com/office/drawing/2014/main" id="{0E8F2C9C-A728-B446-FF74-D3EF96FE0C6E}"/>
                </a:ext>
              </a:extLst>
            </p:cNvPr>
            <p:cNvSpPr/>
            <p:nvPr/>
          </p:nvSpPr>
          <p:spPr>
            <a:xfrm>
              <a:off x="2920220" y="3638916"/>
              <a:ext cx="27774" cy="78534"/>
            </a:xfrm>
            <a:custGeom>
              <a:avLst/>
              <a:gdLst>
                <a:gd name="connsiteX0" fmla="*/ 0 w 27774"/>
                <a:gd name="connsiteY0" fmla="*/ 78534 h 78534"/>
                <a:gd name="connsiteX1" fmla="*/ 27774 w 27774"/>
                <a:gd name="connsiteY1" fmla="*/ 0 h 78534"/>
              </a:gdLst>
              <a:ahLst/>
              <a:cxnLst>
                <a:cxn ang="0">
                  <a:pos x="connsiteX0" y="connsiteY0"/>
                </a:cxn>
                <a:cxn ang="0">
                  <a:pos x="connsiteX1" y="connsiteY1"/>
                </a:cxn>
              </a:cxnLst>
              <a:rect l="l" t="t" r="r" b="b"/>
              <a:pathLst>
                <a:path w="27774" h="78534">
                  <a:moveTo>
                    <a:pt x="0" y="78534"/>
                  </a:moveTo>
                  <a:lnTo>
                    <a:pt x="27774" y="0"/>
                  </a:lnTo>
                </a:path>
              </a:pathLst>
            </a:custGeom>
            <a:ln w="9573" cap="flat">
              <a:solidFill>
                <a:srgbClr val="C8C8C9"/>
              </a:solidFill>
              <a:prstDash val="solid"/>
              <a:miter/>
            </a:ln>
          </p:spPr>
          <p:txBody>
            <a:bodyPr rtlCol="0" anchor="ctr"/>
            <a:lstStyle/>
            <a:p>
              <a:endParaRPr lang="zh-CN" altLang="en-US" sz="4400"/>
            </a:p>
          </p:txBody>
        </p:sp>
        <p:sp>
          <p:nvSpPr>
            <p:cNvPr id="902" name="任意多边形: 形状 5523">
              <a:extLst>
                <a:ext uri="{FF2B5EF4-FFF2-40B4-BE49-F238E27FC236}">
                  <a16:creationId xmlns:a16="http://schemas.microsoft.com/office/drawing/2014/main" id="{85ED68F1-BAFF-036B-381F-91E224A29580}"/>
                </a:ext>
              </a:extLst>
            </p:cNvPr>
            <p:cNvSpPr/>
            <p:nvPr/>
          </p:nvSpPr>
          <p:spPr>
            <a:xfrm>
              <a:off x="2947995" y="3638916"/>
              <a:ext cx="16281" cy="25858"/>
            </a:xfrm>
            <a:custGeom>
              <a:avLst/>
              <a:gdLst>
                <a:gd name="connsiteX0" fmla="*/ 0 w 16281"/>
                <a:gd name="connsiteY0" fmla="*/ 0 h 25858"/>
                <a:gd name="connsiteX1" fmla="*/ 16282 w 16281"/>
                <a:gd name="connsiteY1" fmla="*/ 25859 h 25858"/>
              </a:gdLst>
              <a:ahLst/>
              <a:cxnLst>
                <a:cxn ang="0">
                  <a:pos x="connsiteX0" y="connsiteY0"/>
                </a:cxn>
                <a:cxn ang="0">
                  <a:pos x="connsiteX1" y="connsiteY1"/>
                </a:cxn>
              </a:cxnLst>
              <a:rect l="l" t="t" r="r" b="b"/>
              <a:pathLst>
                <a:path w="16281" h="25858">
                  <a:moveTo>
                    <a:pt x="0" y="0"/>
                  </a:moveTo>
                  <a:lnTo>
                    <a:pt x="16282" y="25859"/>
                  </a:lnTo>
                </a:path>
              </a:pathLst>
            </a:custGeom>
            <a:ln w="9573" cap="flat">
              <a:solidFill>
                <a:srgbClr val="C8C8C9"/>
              </a:solidFill>
              <a:prstDash val="solid"/>
              <a:miter/>
            </a:ln>
          </p:spPr>
          <p:txBody>
            <a:bodyPr rtlCol="0" anchor="ctr"/>
            <a:lstStyle/>
            <a:p>
              <a:endParaRPr lang="zh-CN" altLang="en-US" sz="4400"/>
            </a:p>
          </p:txBody>
        </p:sp>
        <p:sp>
          <p:nvSpPr>
            <p:cNvPr id="903" name="任意多边形: 形状 5524">
              <a:extLst>
                <a:ext uri="{FF2B5EF4-FFF2-40B4-BE49-F238E27FC236}">
                  <a16:creationId xmlns:a16="http://schemas.microsoft.com/office/drawing/2014/main" id="{7CFC28E8-6DDC-608C-B04E-7D605018AFE6}"/>
                </a:ext>
              </a:extLst>
            </p:cNvPr>
            <p:cNvSpPr/>
            <p:nvPr/>
          </p:nvSpPr>
          <p:spPr>
            <a:xfrm>
              <a:off x="2920220" y="3664775"/>
              <a:ext cx="44055" cy="52675"/>
            </a:xfrm>
            <a:custGeom>
              <a:avLst/>
              <a:gdLst>
                <a:gd name="connsiteX0" fmla="*/ 44056 w 44055"/>
                <a:gd name="connsiteY0" fmla="*/ 0 h 52675"/>
                <a:gd name="connsiteX1" fmla="*/ 0 w 44055"/>
                <a:gd name="connsiteY1" fmla="*/ 52676 h 52675"/>
              </a:gdLst>
              <a:ahLst/>
              <a:cxnLst>
                <a:cxn ang="0">
                  <a:pos x="connsiteX0" y="connsiteY0"/>
                </a:cxn>
                <a:cxn ang="0">
                  <a:pos x="connsiteX1" y="connsiteY1"/>
                </a:cxn>
              </a:cxnLst>
              <a:rect l="l" t="t" r="r" b="b"/>
              <a:pathLst>
                <a:path w="44055" h="52675">
                  <a:moveTo>
                    <a:pt x="44056" y="0"/>
                  </a:moveTo>
                  <a:lnTo>
                    <a:pt x="0" y="52676"/>
                  </a:lnTo>
                </a:path>
              </a:pathLst>
            </a:custGeom>
            <a:ln w="9573" cap="flat">
              <a:solidFill>
                <a:srgbClr val="C8C8C9"/>
              </a:solidFill>
              <a:prstDash val="solid"/>
              <a:miter/>
            </a:ln>
          </p:spPr>
          <p:txBody>
            <a:bodyPr rtlCol="0" anchor="ctr"/>
            <a:lstStyle/>
            <a:p>
              <a:endParaRPr lang="zh-CN" altLang="en-US" sz="4400"/>
            </a:p>
          </p:txBody>
        </p:sp>
        <p:sp>
          <p:nvSpPr>
            <p:cNvPr id="904" name="任意多边形: 形状 5525">
              <a:extLst>
                <a:ext uri="{FF2B5EF4-FFF2-40B4-BE49-F238E27FC236}">
                  <a16:creationId xmlns:a16="http://schemas.microsoft.com/office/drawing/2014/main" id="{50D92444-323A-4274-CE26-CE8471CB31BE}"/>
                </a:ext>
              </a:extLst>
            </p:cNvPr>
            <p:cNvSpPr/>
            <p:nvPr/>
          </p:nvSpPr>
          <p:spPr>
            <a:xfrm>
              <a:off x="2979600" y="3690634"/>
              <a:ext cx="44055" cy="957"/>
            </a:xfrm>
            <a:custGeom>
              <a:avLst/>
              <a:gdLst>
                <a:gd name="connsiteX0" fmla="*/ 44056 w 44055"/>
                <a:gd name="connsiteY0" fmla="*/ 0 h 957"/>
                <a:gd name="connsiteX1" fmla="*/ 0 w 44055"/>
                <a:gd name="connsiteY1" fmla="*/ 958 h 957"/>
              </a:gdLst>
              <a:ahLst/>
              <a:cxnLst>
                <a:cxn ang="0">
                  <a:pos x="connsiteX0" y="connsiteY0"/>
                </a:cxn>
                <a:cxn ang="0">
                  <a:pos x="connsiteX1" y="connsiteY1"/>
                </a:cxn>
              </a:cxnLst>
              <a:rect l="l" t="t" r="r" b="b"/>
              <a:pathLst>
                <a:path w="44055" h="957">
                  <a:moveTo>
                    <a:pt x="44056" y="0"/>
                  </a:moveTo>
                  <a:lnTo>
                    <a:pt x="0" y="958"/>
                  </a:lnTo>
                </a:path>
              </a:pathLst>
            </a:custGeom>
            <a:ln w="9573" cap="flat">
              <a:solidFill>
                <a:srgbClr val="C8C8C9"/>
              </a:solidFill>
              <a:prstDash val="solid"/>
              <a:miter/>
            </a:ln>
          </p:spPr>
          <p:txBody>
            <a:bodyPr rtlCol="0" anchor="ctr"/>
            <a:lstStyle/>
            <a:p>
              <a:endParaRPr lang="zh-CN" altLang="en-US" sz="4400"/>
            </a:p>
          </p:txBody>
        </p:sp>
        <p:sp>
          <p:nvSpPr>
            <p:cNvPr id="905" name="任意多边形: 形状 5526">
              <a:extLst>
                <a:ext uri="{FF2B5EF4-FFF2-40B4-BE49-F238E27FC236}">
                  <a16:creationId xmlns:a16="http://schemas.microsoft.com/office/drawing/2014/main" id="{77EC072A-ED25-1F3B-9FD8-9D0EE02363DC}"/>
                </a:ext>
              </a:extLst>
            </p:cNvPr>
            <p:cNvSpPr/>
            <p:nvPr/>
          </p:nvSpPr>
          <p:spPr>
            <a:xfrm>
              <a:off x="2979600" y="3645620"/>
              <a:ext cx="38309" cy="45971"/>
            </a:xfrm>
            <a:custGeom>
              <a:avLst/>
              <a:gdLst>
                <a:gd name="connsiteX0" fmla="*/ 0 w 38309"/>
                <a:gd name="connsiteY0" fmla="*/ 45971 h 45971"/>
                <a:gd name="connsiteX1" fmla="*/ 38310 w 38309"/>
                <a:gd name="connsiteY1" fmla="*/ 0 h 45971"/>
              </a:gdLst>
              <a:ahLst/>
              <a:cxnLst>
                <a:cxn ang="0">
                  <a:pos x="connsiteX0" y="connsiteY0"/>
                </a:cxn>
                <a:cxn ang="0">
                  <a:pos x="connsiteX1" y="connsiteY1"/>
                </a:cxn>
              </a:cxnLst>
              <a:rect l="l" t="t" r="r" b="b"/>
              <a:pathLst>
                <a:path w="38309" h="45971">
                  <a:moveTo>
                    <a:pt x="0" y="45971"/>
                  </a:moveTo>
                  <a:lnTo>
                    <a:pt x="38310" y="0"/>
                  </a:lnTo>
                </a:path>
              </a:pathLst>
            </a:custGeom>
            <a:ln w="9573" cap="flat">
              <a:solidFill>
                <a:srgbClr val="C8C8C9"/>
              </a:solidFill>
              <a:prstDash val="solid"/>
              <a:miter/>
            </a:ln>
          </p:spPr>
          <p:txBody>
            <a:bodyPr rtlCol="0" anchor="ctr"/>
            <a:lstStyle/>
            <a:p>
              <a:endParaRPr lang="zh-CN" altLang="en-US" sz="4400"/>
            </a:p>
          </p:txBody>
        </p:sp>
        <p:sp>
          <p:nvSpPr>
            <p:cNvPr id="906" name="任意多边形: 形状 5527">
              <a:extLst>
                <a:ext uri="{FF2B5EF4-FFF2-40B4-BE49-F238E27FC236}">
                  <a16:creationId xmlns:a16="http://schemas.microsoft.com/office/drawing/2014/main" id="{C3E47E7A-E589-8D81-A06E-40F9386DC172}"/>
                </a:ext>
              </a:extLst>
            </p:cNvPr>
            <p:cNvSpPr/>
            <p:nvPr/>
          </p:nvSpPr>
          <p:spPr>
            <a:xfrm>
              <a:off x="3017910" y="3645620"/>
              <a:ext cx="5746" cy="45013"/>
            </a:xfrm>
            <a:custGeom>
              <a:avLst/>
              <a:gdLst>
                <a:gd name="connsiteX0" fmla="*/ 0 w 5746"/>
                <a:gd name="connsiteY0" fmla="*/ 0 h 45013"/>
                <a:gd name="connsiteX1" fmla="*/ 5746 w 5746"/>
                <a:gd name="connsiteY1" fmla="*/ 45014 h 45013"/>
              </a:gdLst>
              <a:ahLst/>
              <a:cxnLst>
                <a:cxn ang="0">
                  <a:pos x="connsiteX0" y="connsiteY0"/>
                </a:cxn>
                <a:cxn ang="0">
                  <a:pos x="connsiteX1" y="connsiteY1"/>
                </a:cxn>
              </a:cxnLst>
              <a:rect l="l" t="t" r="r" b="b"/>
              <a:pathLst>
                <a:path w="5746" h="45013">
                  <a:moveTo>
                    <a:pt x="0" y="0"/>
                  </a:moveTo>
                  <a:lnTo>
                    <a:pt x="5746" y="45014"/>
                  </a:lnTo>
                </a:path>
              </a:pathLst>
            </a:custGeom>
            <a:ln w="9573" cap="flat">
              <a:solidFill>
                <a:srgbClr val="C8C8C9"/>
              </a:solidFill>
              <a:prstDash val="solid"/>
              <a:miter/>
            </a:ln>
          </p:spPr>
          <p:txBody>
            <a:bodyPr rtlCol="0" anchor="ctr"/>
            <a:lstStyle/>
            <a:p>
              <a:endParaRPr lang="zh-CN" altLang="en-US" sz="4400"/>
            </a:p>
          </p:txBody>
        </p:sp>
        <p:sp>
          <p:nvSpPr>
            <p:cNvPr id="907" name="任意多边形: 形状 5528">
              <a:extLst>
                <a:ext uri="{FF2B5EF4-FFF2-40B4-BE49-F238E27FC236}">
                  <a16:creationId xmlns:a16="http://schemas.microsoft.com/office/drawing/2014/main" id="{5AEA3712-52AD-AA24-A2D2-DE787B0A1BEF}"/>
                </a:ext>
              </a:extLst>
            </p:cNvPr>
            <p:cNvSpPr/>
            <p:nvPr/>
          </p:nvSpPr>
          <p:spPr>
            <a:xfrm>
              <a:off x="2648223" y="3700211"/>
              <a:ext cx="91942" cy="8619"/>
            </a:xfrm>
            <a:custGeom>
              <a:avLst/>
              <a:gdLst>
                <a:gd name="connsiteX0" fmla="*/ 0 w 91942"/>
                <a:gd name="connsiteY0" fmla="*/ 0 h 8619"/>
                <a:gd name="connsiteX1" fmla="*/ 91943 w 91942"/>
                <a:gd name="connsiteY1" fmla="*/ 8620 h 8619"/>
              </a:gdLst>
              <a:ahLst/>
              <a:cxnLst>
                <a:cxn ang="0">
                  <a:pos x="connsiteX0" y="connsiteY0"/>
                </a:cxn>
                <a:cxn ang="0">
                  <a:pos x="connsiteX1" y="connsiteY1"/>
                </a:cxn>
              </a:cxnLst>
              <a:rect l="l" t="t" r="r" b="b"/>
              <a:pathLst>
                <a:path w="91942" h="8619">
                  <a:moveTo>
                    <a:pt x="0" y="0"/>
                  </a:moveTo>
                  <a:lnTo>
                    <a:pt x="91943" y="8620"/>
                  </a:lnTo>
                </a:path>
              </a:pathLst>
            </a:custGeom>
            <a:ln w="9573" cap="flat">
              <a:solidFill>
                <a:srgbClr val="C8C8C9"/>
              </a:solidFill>
              <a:prstDash val="solid"/>
              <a:miter/>
            </a:ln>
          </p:spPr>
          <p:txBody>
            <a:bodyPr rtlCol="0" anchor="ctr"/>
            <a:lstStyle/>
            <a:p>
              <a:endParaRPr lang="zh-CN" altLang="en-US" sz="4400"/>
            </a:p>
          </p:txBody>
        </p:sp>
        <p:sp>
          <p:nvSpPr>
            <p:cNvPr id="908" name="任意多边形: 形状 5529">
              <a:extLst>
                <a:ext uri="{FF2B5EF4-FFF2-40B4-BE49-F238E27FC236}">
                  <a16:creationId xmlns:a16="http://schemas.microsoft.com/office/drawing/2014/main" id="{0675EE2E-1F67-AE91-579E-DDA9913CC46D}"/>
                </a:ext>
              </a:extLst>
            </p:cNvPr>
            <p:cNvSpPr/>
            <p:nvPr/>
          </p:nvSpPr>
          <p:spPr>
            <a:xfrm>
              <a:off x="2642476" y="3708831"/>
              <a:ext cx="97689" cy="82365"/>
            </a:xfrm>
            <a:custGeom>
              <a:avLst/>
              <a:gdLst>
                <a:gd name="connsiteX0" fmla="*/ 97689 w 97689"/>
                <a:gd name="connsiteY0" fmla="*/ 0 h 82365"/>
                <a:gd name="connsiteX1" fmla="*/ 0 w 97689"/>
                <a:gd name="connsiteY1" fmla="*/ 82365 h 82365"/>
              </a:gdLst>
              <a:ahLst/>
              <a:cxnLst>
                <a:cxn ang="0">
                  <a:pos x="connsiteX0" y="connsiteY0"/>
                </a:cxn>
                <a:cxn ang="0">
                  <a:pos x="connsiteX1" y="connsiteY1"/>
                </a:cxn>
              </a:cxnLst>
              <a:rect l="l" t="t" r="r" b="b"/>
              <a:pathLst>
                <a:path w="97689" h="82365">
                  <a:moveTo>
                    <a:pt x="97689"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909" name="任意多边形: 形状 5530">
              <a:extLst>
                <a:ext uri="{FF2B5EF4-FFF2-40B4-BE49-F238E27FC236}">
                  <a16:creationId xmlns:a16="http://schemas.microsoft.com/office/drawing/2014/main" id="{F900C489-A492-BD50-7BB9-69961C9DBA5C}"/>
                </a:ext>
              </a:extLst>
            </p:cNvPr>
            <p:cNvSpPr/>
            <p:nvPr/>
          </p:nvSpPr>
          <p:spPr>
            <a:xfrm>
              <a:off x="2642476" y="3700211"/>
              <a:ext cx="5746" cy="90985"/>
            </a:xfrm>
            <a:custGeom>
              <a:avLst/>
              <a:gdLst>
                <a:gd name="connsiteX0" fmla="*/ 0 w 5746"/>
                <a:gd name="connsiteY0" fmla="*/ 90985 h 90985"/>
                <a:gd name="connsiteX1" fmla="*/ 5746 w 5746"/>
                <a:gd name="connsiteY1" fmla="*/ 0 h 90985"/>
              </a:gdLst>
              <a:ahLst/>
              <a:cxnLst>
                <a:cxn ang="0">
                  <a:pos x="connsiteX0" y="connsiteY0"/>
                </a:cxn>
                <a:cxn ang="0">
                  <a:pos x="connsiteX1" y="connsiteY1"/>
                </a:cxn>
              </a:cxnLst>
              <a:rect l="l" t="t" r="r" b="b"/>
              <a:pathLst>
                <a:path w="5746" h="90985">
                  <a:moveTo>
                    <a:pt x="0" y="90985"/>
                  </a:moveTo>
                  <a:lnTo>
                    <a:pt x="5746" y="0"/>
                  </a:lnTo>
                </a:path>
              </a:pathLst>
            </a:custGeom>
            <a:ln w="9573" cap="flat">
              <a:solidFill>
                <a:srgbClr val="C8C8C9"/>
              </a:solidFill>
              <a:prstDash val="solid"/>
              <a:miter/>
            </a:ln>
          </p:spPr>
          <p:txBody>
            <a:bodyPr rtlCol="0" anchor="ctr"/>
            <a:lstStyle/>
            <a:p>
              <a:endParaRPr lang="zh-CN" altLang="en-US" sz="4400"/>
            </a:p>
          </p:txBody>
        </p:sp>
        <p:sp>
          <p:nvSpPr>
            <p:cNvPr id="910" name="任意多边形: 形状 5531">
              <a:extLst>
                <a:ext uri="{FF2B5EF4-FFF2-40B4-BE49-F238E27FC236}">
                  <a16:creationId xmlns:a16="http://schemas.microsoft.com/office/drawing/2014/main" id="{683F0DEE-F6A9-F8AB-E34B-C2562A38E504}"/>
                </a:ext>
              </a:extLst>
            </p:cNvPr>
            <p:cNvSpPr/>
            <p:nvPr/>
          </p:nvSpPr>
          <p:spPr>
            <a:xfrm>
              <a:off x="2648223" y="3700211"/>
              <a:ext cx="91942" cy="8619"/>
            </a:xfrm>
            <a:custGeom>
              <a:avLst/>
              <a:gdLst>
                <a:gd name="connsiteX0" fmla="*/ 91943 w 91942"/>
                <a:gd name="connsiteY0" fmla="*/ 8620 h 8619"/>
                <a:gd name="connsiteX1" fmla="*/ 0 w 91942"/>
                <a:gd name="connsiteY1" fmla="*/ 0 h 8619"/>
              </a:gdLst>
              <a:ahLst/>
              <a:cxnLst>
                <a:cxn ang="0">
                  <a:pos x="connsiteX0" y="connsiteY0"/>
                </a:cxn>
                <a:cxn ang="0">
                  <a:pos x="connsiteX1" y="connsiteY1"/>
                </a:cxn>
              </a:cxnLst>
              <a:rect l="l" t="t" r="r" b="b"/>
              <a:pathLst>
                <a:path w="91942" h="8619">
                  <a:moveTo>
                    <a:pt x="91943" y="8620"/>
                  </a:moveTo>
                  <a:lnTo>
                    <a:pt x="0" y="0"/>
                  </a:lnTo>
                </a:path>
              </a:pathLst>
            </a:custGeom>
            <a:ln w="9573" cap="flat">
              <a:solidFill>
                <a:srgbClr val="C8C8C9"/>
              </a:solidFill>
              <a:prstDash val="solid"/>
              <a:miter/>
            </a:ln>
          </p:spPr>
          <p:txBody>
            <a:bodyPr rtlCol="0" anchor="ctr"/>
            <a:lstStyle/>
            <a:p>
              <a:endParaRPr lang="zh-CN" altLang="en-US" sz="4400"/>
            </a:p>
          </p:txBody>
        </p:sp>
        <p:sp>
          <p:nvSpPr>
            <p:cNvPr id="911" name="任意多边形: 形状 5532">
              <a:extLst>
                <a:ext uri="{FF2B5EF4-FFF2-40B4-BE49-F238E27FC236}">
                  <a16:creationId xmlns:a16="http://schemas.microsoft.com/office/drawing/2014/main" id="{133ECC67-6A4C-54AE-9F6C-036C8C71E632}"/>
                </a:ext>
              </a:extLst>
            </p:cNvPr>
            <p:cNvSpPr/>
            <p:nvPr/>
          </p:nvSpPr>
          <p:spPr>
            <a:xfrm>
              <a:off x="2648223" y="3626466"/>
              <a:ext cx="106308" cy="73745"/>
            </a:xfrm>
            <a:custGeom>
              <a:avLst/>
              <a:gdLst>
                <a:gd name="connsiteX0" fmla="*/ 0 w 106308"/>
                <a:gd name="connsiteY0" fmla="*/ 73746 h 73745"/>
                <a:gd name="connsiteX1" fmla="*/ 106309 w 106308"/>
                <a:gd name="connsiteY1" fmla="*/ 0 h 73745"/>
              </a:gdLst>
              <a:ahLst/>
              <a:cxnLst>
                <a:cxn ang="0">
                  <a:pos x="connsiteX0" y="connsiteY0"/>
                </a:cxn>
                <a:cxn ang="0">
                  <a:pos x="connsiteX1" y="connsiteY1"/>
                </a:cxn>
              </a:cxnLst>
              <a:rect l="l" t="t" r="r" b="b"/>
              <a:pathLst>
                <a:path w="106308" h="73745">
                  <a:moveTo>
                    <a:pt x="0" y="73746"/>
                  </a:moveTo>
                  <a:lnTo>
                    <a:pt x="106309" y="0"/>
                  </a:lnTo>
                </a:path>
              </a:pathLst>
            </a:custGeom>
            <a:ln w="9573" cap="flat">
              <a:solidFill>
                <a:srgbClr val="C8C8C9"/>
              </a:solidFill>
              <a:prstDash val="solid"/>
              <a:miter/>
            </a:ln>
          </p:spPr>
          <p:txBody>
            <a:bodyPr rtlCol="0" anchor="ctr"/>
            <a:lstStyle/>
            <a:p>
              <a:endParaRPr lang="zh-CN" altLang="en-US" sz="4400"/>
            </a:p>
          </p:txBody>
        </p:sp>
        <p:sp>
          <p:nvSpPr>
            <p:cNvPr id="912" name="任意多边形: 形状 5533">
              <a:extLst>
                <a:ext uri="{FF2B5EF4-FFF2-40B4-BE49-F238E27FC236}">
                  <a16:creationId xmlns:a16="http://schemas.microsoft.com/office/drawing/2014/main" id="{03354DF2-96C6-A8E7-45F7-7E53895CF4D9}"/>
                </a:ext>
              </a:extLst>
            </p:cNvPr>
            <p:cNvSpPr/>
            <p:nvPr/>
          </p:nvSpPr>
          <p:spPr>
            <a:xfrm>
              <a:off x="2740166" y="3626466"/>
              <a:ext cx="14366" cy="82365"/>
            </a:xfrm>
            <a:custGeom>
              <a:avLst/>
              <a:gdLst>
                <a:gd name="connsiteX0" fmla="*/ 14366 w 14366"/>
                <a:gd name="connsiteY0" fmla="*/ 0 h 82365"/>
                <a:gd name="connsiteX1" fmla="*/ 0 w 14366"/>
                <a:gd name="connsiteY1" fmla="*/ 82365 h 82365"/>
              </a:gdLst>
              <a:ahLst/>
              <a:cxnLst>
                <a:cxn ang="0">
                  <a:pos x="connsiteX0" y="connsiteY0"/>
                </a:cxn>
                <a:cxn ang="0">
                  <a:pos x="connsiteX1" y="connsiteY1"/>
                </a:cxn>
              </a:cxnLst>
              <a:rect l="l" t="t" r="r" b="b"/>
              <a:pathLst>
                <a:path w="14366" h="82365">
                  <a:moveTo>
                    <a:pt x="14366"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913" name="任意多边形: 形状 5534">
              <a:extLst>
                <a:ext uri="{FF2B5EF4-FFF2-40B4-BE49-F238E27FC236}">
                  <a16:creationId xmlns:a16="http://schemas.microsoft.com/office/drawing/2014/main" id="{A9EEE9BC-FA12-B664-B38F-B8699FED70D5}"/>
                </a:ext>
              </a:extLst>
            </p:cNvPr>
            <p:cNvSpPr/>
            <p:nvPr/>
          </p:nvSpPr>
          <p:spPr>
            <a:xfrm>
              <a:off x="2842644" y="3635085"/>
              <a:ext cx="77576" cy="82365"/>
            </a:xfrm>
            <a:custGeom>
              <a:avLst/>
              <a:gdLst>
                <a:gd name="connsiteX0" fmla="*/ 0 w 77576"/>
                <a:gd name="connsiteY0" fmla="*/ 0 h 82365"/>
                <a:gd name="connsiteX1" fmla="*/ 77577 w 77576"/>
                <a:gd name="connsiteY1" fmla="*/ 82365 h 82365"/>
              </a:gdLst>
              <a:ahLst/>
              <a:cxnLst>
                <a:cxn ang="0">
                  <a:pos x="connsiteX0" y="connsiteY0"/>
                </a:cxn>
                <a:cxn ang="0">
                  <a:pos x="connsiteX1" y="connsiteY1"/>
                </a:cxn>
              </a:cxnLst>
              <a:rect l="l" t="t" r="r" b="b"/>
              <a:pathLst>
                <a:path w="77576" h="82365">
                  <a:moveTo>
                    <a:pt x="0" y="0"/>
                  </a:moveTo>
                  <a:lnTo>
                    <a:pt x="77577" y="82365"/>
                  </a:lnTo>
                </a:path>
              </a:pathLst>
            </a:custGeom>
            <a:ln w="9573" cap="flat">
              <a:solidFill>
                <a:srgbClr val="C8C8C9"/>
              </a:solidFill>
              <a:prstDash val="solid"/>
              <a:miter/>
            </a:ln>
          </p:spPr>
          <p:txBody>
            <a:bodyPr rtlCol="0" anchor="ctr"/>
            <a:lstStyle/>
            <a:p>
              <a:endParaRPr lang="zh-CN" altLang="en-US" sz="4400"/>
            </a:p>
          </p:txBody>
        </p:sp>
        <p:sp>
          <p:nvSpPr>
            <p:cNvPr id="914" name="任意多边形: 形状 5535">
              <a:extLst>
                <a:ext uri="{FF2B5EF4-FFF2-40B4-BE49-F238E27FC236}">
                  <a16:creationId xmlns:a16="http://schemas.microsoft.com/office/drawing/2014/main" id="{C16B7363-4812-7D2C-CD72-17E233CE19D0}"/>
                </a:ext>
              </a:extLst>
            </p:cNvPr>
            <p:cNvSpPr/>
            <p:nvPr/>
          </p:nvSpPr>
          <p:spPr>
            <a:xfrm>
              <a:off x="2831151" y="3714578"/>
              <a:ext cx="89069" cy="2873"/>
            </a:xfrm>
            <a:custGeom>
              <a:avLst/>
              <a:gdLst>
                <a:gd name="connsiteX0" fmla="*/ 89070 w 89069"/>
                <a:gd name="connsiteY0" fmla="*/ 2873 h 2873"/>
                <a:gd name="connsiteX1" fmla="*/ 0 w 89069"/>
                <a:gd name="connsiteY1" fmla="*/ 0 h 2873"/>
              </a:gdLst>
              <a:ahLst/>
              <a:cxnLst>
                <a:cxn ang="0">
                  <a:pos x="connsiteX0" y="connsiteY0"/>
                </a:cxn>
                <a:cxn ang="0">
                  <a:pos x="connsiteX1" y="connsiteY1"/>
                </a:cxn>
              </a:cxnLst>
              <a:rect l="l" t="t" r="r" b="b"/>
              <a:pathLst>
                <a:path w="89069" h="2873">
                  <a:moveTo>
                    <a:pt x="89070"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915" name="任意多边形: 形状 5536">
              <a:extLst>
                <a:ext uri="{FF2B5EF4-FFF2-40B4-BE49-F238E27FC236}">
                  <a16:creationId xmlns:a16="http://schemas.microsoft.com/office/drawing/2014/main" id="{71DDB919-BEB9-1654-B658-2FDDBBD366AE}"/>
                </a:ext>
              </a:extLst>
            </p:cNvPr>
            <p:cNvSpPr/>
            <p:nvPr/>
          </p:nvSpPr>
          <p:spPr>
            <a:xfrm>
              <a:off x="2831151" y="3635085"/>
              <a:ext cx="11492" cy="79492"/>
            </a:xfrm>
            <a:custGeom>
              <a:avLst/>
              <a:gdLst>
                <a:gd name="connsiteX0" fmla="*/ 0 w 11492"/>
                <a:gd name="connsiteY0" fmla="*/ 79492 h 79492"/>
                <a:gd name="connsiteX1" fmla="*/ 11493 w 11492"/>
                <a:gd name="connsiteY1" fmla="*/ 0 h 79492"/>
              </a:gdLst>
              <a:ahLst/>
              <a:cxnLst>
                <a:cxn ang="0">
                  <a:pos x="connsiteX0" y="connsiteY0"/>
                </a:cxn>
                <a:cxn ang="0">
                  <a:pos x="connsiteX1" y="connsiteY1"/>
                </a:cxn>
              </a:cxnLst>
              <a:rect l="l" t="t" r="r" b="b"/>
              <a:pathLst>
                <a:path w="11492" h="79492">
                  <a:moveTo>
                    <a:pt x="0" y="79492"/>
                  </a:moveTo>
                  <a:lnTo>
                    <a:pt x="11493" y="0"/>
                  </a:lnTo>
                </a:path>
              </a:pathLst>
            </a:custGeom>
            <a:ln w="9573" cap="flat">
              <a:solidFill>
                <a:srgbClr val="C8C8C9"/>
              </a:solidFill>
              <a:prstDash val="solid"/>
              <a:miter/>
            </a:ln>
          </p:spPr>
          <p:txBody>
            <a:bodyPr rtlCol="0" anchor="ctr"/>
            <a:lstStyle/>
            <a:p>
              <a:endParaRPr lang="zh-CN" altLang="en-US" sz="4400"/>
            </a:p>
          </p:txBody>
        </p:sp>
        <p:sp>
          <p:nvSpPr>
            <p:cNvPr id="916" name="任意多边形: 形状 5537">
              <a:extLst>
                <a:ext uri="{FF2B5EF4-FFF2-40B4-BE49-F238E27FC236}">
                  <a16:creationId xmlns:a16="http://schemas.microsoft.com/office/drawing/2014/main" id="{17E8A72E-98D8-3EC2-752D-01A66691643B}"/>
                </a:ext>
              </a:extLst>
            </p:cNvPr>
            <p:cNvSpPr/>
            <p:nvPr/>
          </p:nvSpPr>
          <p:spPr>
            <a:xfrm>
              <a:off x="2558196" y="3688719"/>
              <a:ext cx="90027" cy="11492"/>
            </a:xfrm>
            <a:custGeom>
              <a:avLst/>
              <a:gdLst>
                <a:gd name="connsiteX0" fmla="*/ 90027 w 90027"/>
                <a:gd name="connsiteY0" fmla="*/ 11493 h 11492"/>
                <a:gd name="connsiteX1" fmla="*/ 0 w 90027"/>
                <a:gd name="connsiteY1" fmla="*/ 0 h 11492"/>
              </a:gdLst>
              <a:ahLst/>
              <a:cxnLst>
                <a:cxn ang="0">
                  <a:pos x="connsiteX0" y="connsiteY0"/>
                </a:cxn>
                <a:cxn ang="0">
                  <a:pos x="connsiteX1" y="connsiteY1"/>
                </a:cxn>
              </a:cxnLst>
              <a:rect l="l" t="t" r="r" b="b"/>
              <a:pathLst>
                <a:path w="90027" h="11492">
                  <a:moveTo>
                    <a:pt x="90027" y="11493"/>
                  </a:moveTo>
                  <a:lnTo>
                    <a:pt x="0" y="0"/>
                  </a:lnTo>
                </a:path>
              </a:pathLst>
            </a:custGeom>
            <a:ln w="9573" cap="flat">
              <a:solidFill>
                <a:srgbClr val="C8C8C9"/>
              </a:solidFill>
              <a:prstDash val="solid"/>
              <a:miter/>
            </a:ln>
          </p:spPr>
          <p:txBody>
            <a:bodyPr rtlCol="0" anchor="ctr"/>
            <a:lstStyle/>
            <a:p>
              <a:endParaRPr lang="zh-CN" altLang="en-US" sz="4400"/>
            </a:p>
          </p:txBody>
        </p:sp>
        <p:sp>
          <p:nvSpPr>
            <p:cNvPr id="917" name="任意多边形: 形状 5538">
              <a:extLst>
                <a:ext uri="{FF2B5EF4-FFF2-40B4-BE49-F238E27FC236}">
                  <a16:creationId xmlns:a16="http://schemas.microsoft.com/office/drawing/2014/main" id="{CA4A25F9-E9CB-7F43-D9F9-AF5A3EE32274}"/>
                </a:ext>
              </a:extLst>
            </p:cNvPr>
            <p:cNvSpPr/>
            <p:nvPr/>
          </p:nvSpPr>
          <p:spPr>
            <a:xfrm>
              <a:off x="2558196" y="3611142"/>
              <a:ext cx="110139" cy="77576"/>
            </a:xfrm>
            <a:custGeom>
              <a:avLst/>
              <a:gdLst>
                <a:gd name="connsiteX0" fmla="*/ 0 w 110139"/>
                <a:gd name="connsiteY0" fmla="*/ 77577 h 77576"/>
                <a:gd name="connsiteX1" fmla="*/ 110140 w 110139"/>
                <a:gd name="connsiteY1" fmla="*/ 0 h 77576"/>
              </a:gdLst>
              <a:ahLst/>
              <a:cxnLst>
                <a:cxn ang="0">
                  <a:pos x="connsiteX0" y="connsiteY0"/>
                </a:cxn>
                <a:cxn ang="0">
                  <a:pos x="connsiteX1" y="connsiteY1"/>
                </a:cxn>
              </a:cxnLst>
              <a:rect l="l" t="t" r="r" b="b"/>
              <a:pathLst>
                <a:path w="110139" h="77576">
                  <a:moveTo>
                    <a:pt x="0" y="77577"/>
                  </a:moveTo>
                  <a:lnTo>
                    <a:pt x="110140" y="0"/>
                  </a:lnTo>
                </a:path>
              </a:pathLst>
            </a:custGeom>
            <a:ln w="9573" cap="flat">
              <a:solidFill>
                <a:srgbClr val="C8C8C9"/>
              </a:solidFill>
              <a:prstDash val="solid"/>
              <a:miter/>
            </a:ln>
          </p:spPr>
          <p:txBody>
            <a:bodyPr rtlCol="0" anchor="ctr"/>
            <a:lstStyle/>
            <a:p>
              <a:endParaRPr lang="zh-CN" altLang="en-US" sz="4400"/>
            </a:p>
          </p:txBody>
        </p:sp>
        <p:sp>
          <p:nvSpPr>
            <p:cNvPr id="918" name="任意多边形: 形状 5539">
              <a:extLst>
                <a:ext uri="{FF2B5EF4-FFF2-40B4-BE49-F238E27FC236}">
                  <a16:creationId xmlns:a16="http://schemas.microsoft.com/office/drawing/2014/main" id="{4CD83AF2-7E58-EC49-F06F-3400937BFBB8}"/>
                </a:ext>
              </a:extLst>
            </p:cNvPr>
            <p:cNvSpPr/>
            <p:nvPr/>
          </p:nvSpPr>
          <p:spPr>
            <a:xfrm>
              <a:off x="2648223" y="3611142"/>
              <a:ext cx="20112" cy="89069"/>
            </a:xfrm>
            <a:custGeom>
              <a:avLst/>
              <a:gdLst>
                <a:gd name="connsiteX0" fmla="*/ 20112 w 20112"/>
                <a:gd name="connsiteY0" fmla="*/ 0 h 89069"/>
                <a:gd name="connsiteX1" fmla="*/ 0 w 20112"/>
                <a:gd name="connsiteY1" fmla="*/ 89070 h 89069"/>
              </a:gdLst>
              <a:ahLst/>
              <a:cxnLst>
                <a:cxn ang="0">
                  <a:pos x="connsiteX0" y="connsiteY0"/>
                </a:cxn>
                <a:cxn ang="0">
                  <a:pos x="connsiteX1" y="connsiteY1"/>
                </a:cxn>
              </a:cxnLst>
              <a:rect l="l" t="t" r="r" b="b"/>
              <a:pathLst>
                <a:path w="20112" h="89069">
                  <a:moveTo>
                    <a:pt x="20112" y="0"/>
                  </a:moveTo>
                  <a:lnTo>
                    <a:pt x="0" y="89070"/>
                  </a:lnTo>
                </a:path>
              </a:pathLst>
            </a:custGeom>
            <a:ln w="9573" cap="flat">
              <a:solidFill>
                <a:srgbClr val="C8C8C9"/>
              </a:solidFill>
              <a:prstDash val="solid"/>
              <a:miter/>
            </a:ln>
          </p:spPr>
          <p:txBody>
            <a:bodyPr rtlCol="0" anchor="ctr"/>
            <a:lstStyle/>
            <a:p>
              <a:endParaRPr lang="zh-CN" altLang="en-US" sz="4400"/>
            </a:p>
          </p:txBody>
        </p:sp>
        <p:sp>
          <p:nvSpPr>
            <p:cNvPr id="919" name="任意多边形: 形状 5540">
              <a:extLst>
                <a:ext uri="{FF2B5EF4-FFF2-40B4-BE49-F238E27FC236}">
                  <a16:creationId xmlns:a16="http://schemas.microsoft.com/office/drawing/2014/main" id="{524E8BF6-B232-CE38-B3BC-EA588A2F9C9C}"/>
                </a:ext>
              </a:extLst>
            </p:cNvPr>
            <p:cNvSpPr/>
            <p:nvPr/>
          </p:nvSpPr>
          <p:spPr>
            <a:xfrm>
              <a:off x="2558196" y="3688719"/>
              <a:ext cx="90027" cy="11492"/>
            </a:xfrm>
            <a:custGeom>
              <a:avLst/>
              <a:gdLst>
                <a:gd name="connsiteX0" fmla="*/ 0 w 90027"/>
                <a:gd name="connsiteY0" fmla="*/ 0 h 11492"/>
                <a:gd name="connsiteX1" fmla="*/ 90027 w 90027"/>
                <a:gd name="connsiteY1" fmla="*/ 11493 h 11492"/>
              </a:gdLst>
              <a:ahLst/>
              <a:cxnLst>
                <a:cxn ang="0">
                  <a:pos x="connsiteX0" y="connsiteY0"/>
                </a:cxn>
                <a:cxn ang="0">
                  <a:pos x="connsiteX1" y="connsiteY1"/>
                </a:cxn>
              </a:cxnLst>
              <a:rect l="l" t="t" r="r" b="b"/>
              <a:pathLst>
                <a:path w="90027" h="11492">
                  <a:moveTo>
                    <a:pt x="0" y="0"/>
                  </a:moveTo>
                  <a:lnTo>
                    <a:pt x="90027" y="11493"/>
                  </a:lnTo>
                </a:path>
              </a:pathLst>
            </a:custGeom>
            <a:ln w="9573" cap="flat">
              <a:solidFill>
                <a:srgbClr val="C8C8C9"/>
              </a:solidFill>
              <a:prstDash val="solid"/>
              <a:miter/>
            </a:ln>
          </p:spPr>
          <p:txBody>
            <a:bodyPr rtlCol="0" anchor="ctr"/>
            <a:lstStyle/>
            <a:p>
              <a:endParaRPr lang="zh-CN" altLang="en-US" sz="4400"/>
            </a:p>
          </p:txBody>
        </p:sp>
        <p:sp>
          <p:nvSpPr>
            <p:cNvPr id="920" name="任意多边形: 形状 5541">
              <a:extLst>
                <a:ext uri="{FF2B5EF4-FFF2-40B4-BE49-F238E27FC236}">
                  <a16:creationId xmlns:a16="http://schemas.microsoft.com/office/drawing/2014/main" id="{7172CD36-7040-7B20-35D3-E7331BADF149}"/>
                </a:ext>
              </a:extLst>
            </p:cNvPr>
            <p:cNvSpPr/>
            <p:nvPr/>
          </p:nvSpPr>
          <p:spPr>
            <a:xfrm>
              <a:off x="2541914" y="3700211"/>
              <a:ext cx="106308" cy="86196"/>
            </a:xfrm>
            <a:custGeom>
              <a:avLst/>
              <a:gdLst>
                <a:gd name="connsiteX0" fmla="*/ 106309 w 106308"/>
                <a:gd name="connsiteY0" fmla="*/ 0 h 86196"/>
                <a:gd name="connsiteX1" fmla="*/ 0 w 106308"/>
                <a:gd name="connsiteY1" fmla="*/ 86196 h 86196"/>
              </a:gdLst>
              <a:ahLst/>
              <a:cxnLst>
                <a:cxn ang="0">
                  <a:pos x="connsiteX0" y="connsiteY0"/>
                </a:cxn>
                <a:cxn ang="0">
                  <a:pos x="connsiteX1" y="connsiteY1"/>
                </a:cxn>
              </a:cxnLst>
              <a:rect l="l" t="t" r="r" b="b"/>
              <a:pathLst>
                <a:path w="106308" h="86196">
                  <a:moveTo>
                    <a:pt x="106309" y="0"/>
                  </a:moveTo>
                  <a:lnTo>
                    <a:pt x="0" y="86196"/>
                  </a:lnTo>
                </a:path>
              </a:pathLst>
            </a:custGeom>
            <a:ln w="9573" cap="flat">
              <a:solidFill>
                <a:srgbClr val="C8C8C9"/>
              </a:solidFill>
              <a:prstDash val="solid"/>
              <a:miter/>
            </a:ln>
          </p:spPr>
          <p:txBody>
            <a:bodyPr rtlCol="0" anchor="ctr"/>
            <a:lstStyle/>
            <a:p>
              <a:endParaRPr lang="zh-CN" altLang="en-US" sz="4400"/>
            </a:p>
          </p:txBody>
        </p:sp>
        <p:sp>
          <p:nvSpPr>
            <p:cNvPr id="921" name="任意多边形: 形状 5542">
              <a:extLst>
                <a:ext uri="{FF2B5EF4-FFF2-40B4-BE49-F238E27FC236}">
                  <a16:creationId xmlns:a16="http://schemas.microsoft.com/office/drawing/2014/main" id="{7C161E15-AC22-7D95-F760-394154FAB7BB}"/>
                </a:ext>
              </a:extLst>
            </p:cNvPr>
            <p:cNvSpPr/>
            <p:nvPr/>
          </p:nvSpPr>
          <p:spPr>
            <a:xfrm>
              <a:off x="2541914" y="3688719"/>
              <a:ext cx="16281" cy="97689"/>
            </a:xfrm>
            <a:custGeom>
              <a:avLst/>
              <a:gdLst>
                <a:gd name="connsiteX0" fmla="*/ 0 w 16281"/>
                <a:gd name="connsiteY0" fmla="*/ 97689 h 97689"/>
                <a:gd name="connsiteX1" fmla="*/ 16282 w 16281"/>
                <a:gd name="connsiteY1" fmla="*/ 0 h 97689"/>
              </a:gdLst>
              <a:ahLst/>
              <a:cxnLst>
                <a:cxn ang="0">
                  <a:pos x="connsiteX0" y="connsiteY0"/>
                </a:cxn>
                <a:cxn ang="0">
                  <a:pos x="connsiteX1" y="connsiteY1"/>
                </a:cxn>
              </a:cxnLst>
              <a:rect l="l" t="t" r="r" b="b"/>
              <a:pathLst>
                <a:path w="16281" h="97689">
                  <a:moveTo>
                    <a:pt x="0" y="97689"/>
                  </a:moveTo>
                  <a:lnTo>
                    <a:pt x="16282" y="0"/>
                  </a:lnTo>
                </a:path>
              </a:pathLst>
            </a:custGeom>
            <a:ln w="9573" cap="flat">
              <a:solidFill>
                <a:srgbClr val="C8C8C9"/>
              </a:solidFill>
              <a:prstDash val="solid"/>
              <a:miter/>
            </a:ln>
          </p:spPr>
          <p:txBody>
            <a:bodyPr rtlCol="0" anchor="ctr"/>
            <a:lstStyle/>
            <a:p>
              <a:endParaRPr lang="zh-CN" altLang="en-US" sz="4400"/>
            </a:p>
          </p:txBody>
        </p:sp>
        <p:sp>
          <p:nvSpPr>
            <p:cNvPr id="922" name="任意多边形: 形状 5543">
              <a:extLst>
                <a:ext uri="{FF2B5EF4-FFF2-40B4-BE49-F238E27FC236}">
                  <a16:creationId xmlns:a16="http://schemas.microsoft.com/office/drawing/2014/main" id="{36D8F135-8CDD-C8D7-5325-42F451ACB853}"/>
                </a:ext>
              </a:extLst>
            </p:cNvPr>
            <p:cNvSpPr/>
            <p:nvPr/>
          </p:nvSpPr>
          <p:spPr>
            <a:xfrm>
              <a:off x="2461464" y="3686803"/>
              <a:ext cx="96731" cy="1915"/>
            </a:xfrm>
            <a:custGeom>
              <a:avLst/>
              <a:gdLst>
                <a:gd name="connsiteX0" fmla="*/ 0 w 96731"/>
                <a:gd name="connsiteY0" fmla="*/ 0 h 1915"/>
                <a:gd name="connsiteX1" fmla="*/ 96732 w 96731"/>
                <a:gd name="connsiteY1" fmla="*/ 1915 h 1915"/>
              </a:gdLst>
              <a:ahLst/>
              <a:cxnLst>
                <a:cxn ang="0">
                  <a:pos x="connsiteX0" y="connsiteY0"/>
                </a:cxn>
                <a:cxn ang="0">
                  <a:pos x="connsiteX1" y="connsiteY1"/>
                </a:cxn>
              </a:cxnLst>
              <a:rect l="l" t="t" r="r" b="b"/>
              <a:pathLst>
                <a:path w="96731" h="1915">
                  <a:moveTo>
                    <a:pt x="0" y="0"/>
                  </a:moveTo>
                  <a:lnTo>
                    <a:pt x="96732" y="1915"/>
                  </a:lnTo>
                </a:path>
              </a:pathLst>
            </a:custGeom>
            <a:ln w="9573" cap="flat">
              <a:solidFill>
                <a:srgbClr val="C8C8C9"/>
              </a:solidFill>
              <a:prstDash val="solid"/>
              <a:miter/>
            </a:ln>
          </p:spPr>
          <p:txBody>
            <a:bodyPr rtlCol="0" anchor="ctr"/>
            <a:lstStyle/>
            <a:p>
              <a:endParaRPr lang="zh-CN" altLang="en-US" sz="4400"/>
            </a:p>
          </p:txBody>
        </p:sp>
        <p:sp>
          <p:nvSpPr>
            <p:cNvPr id="923" name="任意多边形: 形状 5544">
              <a:extLst>
                <a:ext uri="{FF2B5EF4-FFF2-40B4-BE49-F238E27FC236}">
                  <a16:creationId xmlns:a16="http://schemas.microsoft.com/office/drawing/2014/main" id="{D0326AB5-DFEF-BB34-327C-80BFC65EB214}"/>
                </a:ext>
              </a:extLst>
            </p:cNvPr>
            <p:cNvSpPr/>
            <p:nvPr/>
          </p:nvSpPr>
          <p:spPr>
            <a:xfrm>
              <a:off x="2541914" y="3688719"/>
              <a:ext cx="16281" cy="97689"/>
            </a:xfrm>
            <a:custGeom>
              <a:avLst/>
              <a:gdLst>
                <a:gd name="connsiteX0" fmla="*/ 16282 w 16281"/>
                <a:gd name="connsiteY0" fmla="*/ 0 h 97689"/>
                <a:gd name="connsiteX1" fmla="*/ 0 w 16281"/>
                <a:gd name="connsiteY1" fmla="*/ 97689 h 97689"/>
              </a:gdLst>
              <a:ahLst/>
              <a:cxnLst>
                <a:cxn ang="0">
                  <a:pos x="connsiteX0" y="connsiteY0"/>
                </a:cxn>
                <a:cxn ang="0">
                  <a:pos x="connsiteX1" y="connsiteY1"/>
                </a:cxn>
              </a:cxnLst>
              <a:rect l="l" t="t" r="r" b="b"/>
              <a:pathLst>
                <a:path w="16281" h="97689">
                  <a:moveTo>
                    <a:pt x="16282" y="0"/>
                  </a:moveTo>
                  <a:lnTo>
                    <a:pt x="0" y="97689"/>
                  </a:lnTo>
                </a:path>
              </a:pathLst>
            </a:custGeom>
            <a:ln w="9573" cap="flat">
              <a:solidFill>
                <a:srgbClr val="C8C8C9"/>
              </a:solidFill>
              <a:prstDash val="solid"/>
              <a:miter/>
            </a:ln>
          </p:spPr>
          <p:txBody>
            <a:bodyPr rtlCol="0" anchor="ctr"/>
            <a:lstStyle/>
            <a:p>
              <a:endParaRPr lang="zh-CN" altLang="en-US" sz="4400"/>
            </a:p>
          </p:txBody>
        </p:sp>
        <p:sp>
          <p:nvSpPr>
            <p:cNvPr id="924" name="任意多边形: 形状 5545">
              <a:extLst>
                <a:ext uri="{FF2B5EF4-FFF2-40B4-BE49-F238E27FC236}">
                  <a16:creationId xmlns:a16="http://schemas.microsoft.com/office/drawing/2014/main" id="{6542984F-212B-B9D0-2AC0-98BD289BC25F}"/>
                </a:ext>
              </a:extLst>
            </p:cNvPr>
            <p:cNvSpPr/>
            <p:nvPr/>
          </p:nvSpPr>
          <p:spPr>
            <a:xfrm>
              <a:off x="2461464" y="3686803"/>
              <a:ext cx="80449" cy="99604"/>
            </a:xfrm>
            <a:custGeom>
              <a:avLst/>
              <a:gdLst>
                <a:gd name="connsiteX0" fmla="*/ 80450 w 80449"/>
                <a:gd name="connsiteY0" fmla="*/ 99605 h 99604"/>
                <a:gd name="connsiteX1" fmla="*/ 0 w 80449"/>
                <a:gd name="connsiteY1" fmla="*/ 0 h 99604"/>
              </a:gdLst>
              <a:ahLst/>
              <a:cxnLst>
                <a:cxn ang="0">
                  <a:pos x="connsiteX0" y="connsiteY0"/>
                </a:cxn>
                <a:cxn ang="0">
                  <a:pos x="connsiteX1" y="connsiteY1"/>
                </a:cxn>
              </a:cxnLst>
              <a:rect l="l" t="t" r="r" b="b"/>
              <a:pathLst>
                <a:path w="80449" h="99604">
                  <a:moveTo>
                    <a:pt x="80450" y="99605"/>
                  </a:moveTo>
                  <a:lnTo>
                    <a:pt x="0" y="0"/>
                  </a:lnTo>
                </a:path>
              </a:pathLst>
            </a:custGeom>
            <a:ln w="9573" cap="flat">
              <a:solidFill>
                <a:srgbClr val="C8C8C9"/>
              </a:solidFill>
              <a:prstDash val="solid"/>
              <a:miter/>
            </a:ln>
          </p:spPr>
          <p:txBody>
            <a:bodyPr rtlCol="0" anchor="ctr"/>
            <a:lstStyle/>
            <a:p>
              <a:endParaRPr lang="zh-CN" altLang="en-US" sz="4400"/>
            </a:p>
          </p:txBody>
        </p:sp>
        <p:sp>
          <p:nvSpPr>
            <p:cNvPr id="925" name="任意多边形: 形状 5546">
              <a:extLst>
                <a:ext uri="{FF2B5EF4-FFF2-40B4-BE49-F238E27FC236}">
                  <a16:creationId xmlns:a16="http://schemas.microsoft.com/office/drawing/2014/main" id="{F6245EA1-5717-7EE3-BECE-18E33F509386}"/>
                </a:ext>
              </a:extLst>
            </p:cNvPr>
            <p:cNvSpPr/>
            <p:nvPr/>
          </p:nvSpPr>
          <p:spPr>
            <a:xfrm>
              <a:off x="2461464" y="3686803"/>
              <a:ext cx="96731" cy="1915"/>
            </a:xfrm>
            <a:custGeom>
              <a:avLst/>
              <a:gdLst>
                <a:gd name="connsiteX0" fmla="*/ 96732 w 96731"/>
                <a:gd name="connsiteY0" fmla="*/ 1915 h 1915"/>
                <a:gd name="connsiteX1" fmla="*/ 0 w 96731"/>
                <a:gd name="connsiteY1" fmla="*/ 0 h 1915"/>
              </a:gdLst>
              <a:ahLst/>
              <a:cxnLst>
                <a:cxn ang="0">
                  <a:pos x="connsiteX0" y="connsiteY0"/>
                </a:cxn>
                <a:cxn ang="0">
                  <a:pos x="connsiteX1" y="connsiteY1"/>
                </a:cxn>
              </a:cxnLst>
              <a:rect l="l" t="t" r="r" b="b"/>
              <a:pathLst>
                <a:path w="96731" h="1915">
                  <a:moveTo>
                    <a:pt x="96732"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926" name="任意多边形: 形状 5547">
              <a:extLst>
                <a:ext uri="{FF2B5EF4-FFF2-40B4-BE49-F238E27FC236}">
                  <a16:creationId xmlns:a16="http://schemas.microsoft.com/office/drawing/2014/main" id="{5D77C7D0-59E5-8DA7-3437-C49C3879BADE}"/>
                </a:ext>
              </a:extLst>
            </p:cNvPr>
            <p:cNvSpPr/>
            <p:nvPr/>
          </p:nvSpPr>
          <p:spPr>
            <a:xfrm>
              <a:off x="2461464" y="3596776"/>
              <a:ext cx="120674" cy="90027"/>
            </a:xfrm>
            <a:custGeom>
              <a:avLst/>
              <a:gdLst>
                <a:gd name="connsiteX0" fmla="*/ 0 w 120674"/>
                <a:gd name="connsiteY0" fmla="*/ 90027 h 90027"/>
                <a:gd name="connsiteX1" fmla="*/ 120675 w 120674"/>
                <a:gd name="connsiteY1" fmla="*/ 0 h 90027"/>
              </a:gdLst>
              <a:ahLst/>
              <a:cxnLst>
                <a:cxn ang="0">
                  <a:pos x="connsiteX0" y="connsiteY0"/>
                </a:cxn>
                <a:cxn ang="0">
                  <a:pos x="connsiteX1" y="connsiteY1"/>
                </a:cxn>
              </a:cxnLst>
              <a:rect l="l" t="t" r="r" b="b"/>
              <a:pathLst>
                <a:path w="120674" h="90027">
                  <a:moveTo>
                    <a:pt x="0" y="90027"/>
                  </a:moveTo>
                  <a:lnTo>
                    <a:pt x="120675" y="0"/>
                  </a:lnTo>
                </a:path>
              </a:pathLst>
            </a:custGeom>
            <a:ln w="9573" cap="flat">
              <a:solidFill>
                <a:srgbClr val="C8C8C9"/>
              </a:solidFill>
              <a:prstDash val="solid"/>
              <a:miter/>
            </a:ln>
          </p:spPr>
          <p:txBody>
            <a:bodyPr rtlCol="0" anchor="ctr"/>
            <a:lstStyle/>
            <a:p>
              <a:endParaRPr lang="zh-CN" altLang="en-US" sz="4400"/>
            </a:p>
          </p:txBody>
        </p:sp>
        <p:sp>
          <p:nvSpPr>
            <p:cNvPr id="927" name="任意多边形: 形状 5548">
              <a:extLst>
                <a:ext uri="{FF2B5EF4-FFF2-40B4-BE49-F238E27FC236}">
                  <a16:creationId xmlns:a16="http://schemas.microsoft.com/office/drawing/2014/main" id="{701B248B-7E92-1ADF-34D1-5A35A65C5089}"/>
                </a:ext>
              </a:extLst>
            </p:cNvPr>
            <p:cNvSpPr/>
            <p:nvPr/>
          </p:nvSpPr>
          <p:spPr>
            <a:xfrm>
              <a:off x="2558196" y="3596776"/>
              <a:ext cx="23943" cy="91942"/>
            </a:xfrm>
            <a:custGeom>
              <a:avLst/>
              <a:gdLst>
                <a:gd name="connsiteX0" fmla="*/ 23943 w 23943"/>
                <a:gd name="connsiteY0" fmla="*/ 0 h 91942"/>
                <a:gd name="connsiteX1" fmla="*/ 0 w 23943"/>
                <a:gd name="connsiteY1" fmla="*/ 91943 h 91942"/>
              </a:gdLst>
              <a:ahLst/>
              <a:cxnLst>
                <a:cxn ang="0">
                  <a:pos x="connsiteX0" y="connsiteY0"/>
                </a:cxn>
                <a:cxn ang="0">
                  <a:pos x="connsiteX1" y="connsiteY1"/>
                </a:cxn>
              </a:cxnLst>
              <a:rect l="l" t="t" r="r" b="b"/>
              <a:pathLst>
                <a:path w="23943" h="91942">
                  <a:moveTo>
                    <a:pt x="23943" y="0"/>
                  </a:moveTo>
                  <a:lnTo>
                    <a:pt x="0" y="91943"/>
                  </a:lnTo>
                </a:path>
              </a:pathLst>
            </a:custGeom>
            <a:ln w="9573" cap="flat">
              <a:solidFill>
                <a:srgbClr val="C8C8C9"/>
              </a:solidFill>
              <a:prstDash val="solid"/>
              <a:miter/>
            </a:ln>
          </p:spPr>
          <p:txBody>
            <a:bodyPr rtlCol="0" anchor="ctr"/>
            <a:lstStyle/>
            <a:p>
              <a:endParaRPr lang="zh-CN" altLang="en-US" sz="4400"/>
            </a:p>
          </p:txBody>
        </p:sp>
        <p:sp>
          <p:nvSpPr>
            <p:cNvPr id="928" name="任意多边形: 形状 5549">
              <a:extLst>
                <a:ext uri="{FF2B5EF4-FFF2-40B4-BE49-F238E27FC236}">
                  <a16:creationId xmlns:a16="http://schemas.microsoft.com/office/drawing/2014/main" id="{5169F1B3-6991-B3F3-9521-0CB427FFD2D1}"/>
                </a:ext>
              </a:extLst>
            </p:cNvPr>
            <p:cNvSpPr/>
            <p:nvPr/>
          </p:nvSpPr>
          <p:spPr>
            <a:xfrm>
              <a:off x="2933629" y="3577621"/>
              <a:ext cx="97689" cy="36394"/>
            </a:xfrm>
            <a:custGeom>
              <a:avLst/>
              <a:gdLst>
                <a:gd name="connsiteX0" fmla="*/ 0 w 97689"/>
                <a:gd name="connsiteY0" fmla="*/ 36394 h 36394"/>
                <a:gd name="connsiteX1" fmla="*/ 97689 w 97689"/>
                <a:gd name="connsiteY1" fmla="*/ 0 h 36394"/>
              </a:gdLst>
              <a:ahLst/>
              <a:cxnLst>
                <a:cxn ang="0">
                  <a:pos x="connsiteX0" y="connsiteY0"/>
                </a:cxn>
                <a:cxn ang="0">
                  <a:pos x="connsiteX1" y="connsiteY1"/>
                </a:cxn>
              </a:cxnLst>
              <a:rect l="l" t="t" r="r" b="b"/>
              <a:pathLst>
                <a:path w="97689" h="36394">
                  <a:moveTo>
                    <a:pt x="0" y="36394"/>
                  </a:moveTo>
                  <a:lnTo>
                    <a:pt x="97689" y="0"/>
                  </a:lnTo>
                </a:path>
              </a:pathLst>
            </a:custGeom>
            <a:ln w="9573" cap="flat">
              <a:solidFill>
                <a:srgbClr val="C8C8C9"/>
              </a:solidFill>
              <a:prstDash val="solid"/>
              <a:miter/>
            </a:ln>
          </p:spPr>
          <p:txBody>
            <a:bodyPr rtlCol="0" anchor="ctr"/>
            <a:lstStyle/>
            <a:p>
              <a:endParaRPr lang="zh-CN" altLang="en-US" sz="4400"/>
            </a:p>
          </p:txBody>
        </p:sp>
        <p:sp>
          <p:nvSpPr>
            <p:cNvPr id="929" name="任意多边形: 形状 5550">
              <a:extLst>
                <a:ext uri="{FF2B5EF4-FFF2-40B4-BE49-F238E27FC236}">
                  <a16:creationId xmlns:a16="http://schemas.microsoft.com/office/drawing/2014/main" id="{E702AE21-5265-0DD9-DFD2-CEEC887D3D91}"/>
                </a:ext>
              </a:extLst>
            </p:cNvPr>
            <p:cNvSpPr/>
            <p:nvPr/>
          </p:nvSpPr>
          <p:spPr>
            <a:xfrm>
              <a:off x="2947995" y="3577621"/>
              <a:ext cx="83323" cy="61295"/>
            </a:xfrm>
            <a:custGeom>
              <a:avLst/>
              <a:gdLst>
                <a:gd name="connsiteX0" fmla="*/ 83323 w 83323"/>
                <a:gd name="connsiteY0" fmla="*/ 0 h 61295"/>
                <a:gd name="connsiteX1" fmla="*/ 0 w 83323"/>
                <a:gd name="connsiteY1" fmla="*/ 61295 h 61295"/>
              </a:gdLst>
              <a:ahLst/>
              <a:cxnLst>
                <a:cxn ang="0">
                  <a:pos x="connsiteX0" y="connsiteY0"/>
                </a:cxn>
                <a:cxn ang="0">
                  <a:pos x="connsiteX1" y="connsiteY1"/>
                </a:cxn>
              </a:cxnLst>
              <a:rect l="l" t="t" r="r" b="b"/>
              <a:pathLst>
                <a:path w="83323" h="61295">
                  <a:moveTo>
                    <a:pt x="83323" y="0"/>
                  </a:moveTo>
                  <a:lnTo>
                    <a:pt x="0" y="61295"/>
                  </a:lnTo>
                </a:path>
              </a:pathLst>
            </a:custGeom>
            <a:ln w="9573" cap="flat">
              <a:solidFill>
                <a:srgbClr val="C8C8C9"/>
              </a:solidFill>
              <a:prstDash val="solid"/>
              <a:miter/>
            </a:ln>
          </p:spPr>
          <p:txBody>
            <a:bodyPr rtlCol="0" anchor="ctr"/>
            <a:lstStyle/>
            <a:p>
              <a:endParaRPr lang="zh-CN" altLang="en-US" sz="4400"/>
            </a:p>
          </p:txBody>
        </p:sp>
        <p:sp>
          <p:nvSpPr>
            <p:cNvPr id="930" name="任意多边形: 形状 5551">
              <a:extLst>
                <a:ext uri="{FF2B5EF4-FFF2-40B4-BE49-F238E27FC236}">
                  <a16:creationId xmlns:a16="http://schemas.microsoft.com/office/drawing/2014/main" id="{3F61658E-E8CD-83BF-1692-47FA453B4912}"/>
                </a:ext>
              </a:extLst>
            </p:cNvPr>
            <p:cNvSpPr/>
            <p:nvPr/>
          </p:nvSpPr>
          <p:spPr>
            <a:xfrm>
              <a:off x="2933629" y="3614015"/>
              <a:ext cx="14366" cy="24901"/>
            </a:xfrm>
            <a:custGeom>
              <a:avLst/>
              <a:gdLst>
                <a:gd name="connsiteX0" fmla="*/ 14366 w 14366"/>
                <a:gd name="connsiteY0" fmla="*/ 24901 h 24901"/>
                <a:gd name="connsiteX1" fmla="*/ 0 w 14366"/>
                <a:gd name="connsiteY1" fmla="*/ 0 h 24901"/>
              </a:gdLst>
              <a:ahLst/>
              <a:cxnLst>
                <a:cxn ang="0">
                  <a:pos x="connsiteX0" y="connsiteY0"/>
                </a:cxn>
                <a:cxn ang="0">
                  <a:pos x="connsiteX1" y="connsiteY1"/>
                </a:cxn>
              </a:cxnLst>
              <a:rect l="l" t="t" r="r" b="b"/>
              <a:pathLst>
                <a:path w="14366" h="24901">
                  <a:moveTo>
                    <a:pt x="14366"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931" name="任意多边形: 形状 5552">
              <a:extLst>
                <a:ext uri="{FF2B5EF4-FFF2-40B4-BE49-F238E27FC236}">
                  <a16:creationId xmlns:a16="http://schemas.microsoft.com/office/drawing/2014/main" id="{C212B13C-4DAF-E206-AB35-139BD33FC691}"/>
                </a:ext>
              </a:extLst>
            </p:cNvPr>
            <p:cNvSpPr/>
            <p:nvPr/>
          </p:nvSpPr>
          <p:spPr>
            <a:xfrm>
              <a:off x="2933629" y="3577621"/>
              <a:ext cx="97689" cy="36394"/>
            </a:xfrm>
            <a:custGeom>
              <a:avLst/>
              <a:gdLst>
                <a:gd name="connsiteX0" fmla="*/ 97689 w 97689"/>
                <a:gd name="connsiteY0" fmla="*/ 0 h 36394"/>
                <a:gd name="connsiteX1" fmla="*/ 0 w 97689"/>
                <a:gd name="connsiteY1" fmla="*/ 36394 h 36394"/>
              </a:gdLst>
              <a:ahLst/>
              <a:cxnLst>
                <a:cxn ang="0">
                  <a:pos x="connsiteX0" y="connsiteY0"/>
                </a:cxn>
                <a:cxn ang="0">
                  <a:pos x="connsiteX1" y="connsiteY1"/>
                </a:cxn>
              </a:cxnLst>
              <a:rect l="l" t="t" r="r" b="b"/>
              <a:pathLst>
                <a:path w="97689" h="36394">
                  <a:moveTo>
                    <a:pt x="97689" y="0"/>
                  </a:moveTo>
                  <a:lnTo>
                    <a:pt x="0" y="36394"/>
                  </a:lnTo>
                </a:path>
              </a:pathLst>
            </a:custGeom>
            <a:ln w="9573" cap="flat">
              <a:solidFill>
                <a:srgbClr val="C8C8C9"/>
              </a:solidFill>
              <a:prstDash val="solid"/>
              <a:miter/>
            </a:ln>
          </p:spPr>
          <p:txBody>
            <a:bodyPr rtlCol="0" anchor="ctr"/>
            <a:lstStyle/>
            <a:p>
              <a:endParaRPr lang="zh-CN" altLang="en-US" sz="4400"/>
            </a:p>
          </p:txBody>
        </p:sp>
        <p:sp>
          <p:nvSpPr>
            <p:cNvPr id="932" name="任意多边形: 形状 5553">
              <a:extLst>
                <a:ext uri="{FF2B5EF4-FFF2-40B4-BE49-F238E27FC236}">
                  <a16:creationId xmlns:a16="http://schemas.microsoft.com/office/drawing/2014/main" id="{333873FC-1EBF-AF46-A714-D25D61198DF9}"/>
                </a:ext>
              </a:extLst>
            </p:cNvPr>
            <p:cNvSpPr/>
            <p:nvPr/>
          </p:nvSpPr>
          <p:spPr>
            <a:xfrm>
              <a:off x="2919263" y="3587198"/>
              <a:ext cx="14366" cy="26816"/>
            </a:xfrm>
            <a:custGeom>
              <a:avLst/>
              <a:gdLst>
                <a:gd name="connsiteX0" fmla="*/ 14366 w 14366"/>
                <a:gd name="connsiteY0" fmla="*/ 26817 h 26816"/>
                <a:gd name="connsiteX1" fmla="*/ 0 w 14366"/>
                <a:gd name="connsiteY1" fmla="*/ 0 h 26816"/>
              </a:gdLst>
              <a:ahLst/>
              <a:cxnLst>
                <a:cxn ang="0">
                  <a:pos x="connsiteX0" y="connsiteY0"/>
                </a:cxn>
                <a:cxn ang="0">
                  <a:pos x="connsiteX1" y="connsiteY1"/>
                </a:cxn>
              </a:cxnLst>
              <a:rect l="l" t="t" r="r" b="b"/>
              <a:pathLst>
                <a:path w="14366" h="26816">
                  <a:moveTo>
                    <a:pt x="14366"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933" name="任意多边形: 形状 5554">
              <a:extLst>
                <a:ext uri="{FF2B5EF4-FFF2-40B4-BE49-F238E27FC236}">
                  <a16:creationId xmlns:a16="http://schemas.microsoft.com/office/drawing/2014/main" id="{04FF2B0F-5CAE-CB0C-20EE-3314D1966091}"/>
                </a:ext>
              </a:extLst>
            </p:cNvPr>
            <p:cNvSpPr/>
            <p:nvPr/>
          </p:nvSpPr>
          <p:spPr>
            <a:xfrm>
              <a:off x="2919263" y="3577621"/>
              <a:ext cx="112055" cy="9577"/>
            </a:xfrm>
            <a:custGeom>
              <a:avLst/>
              <a:gdLst>
                <a:gd name="connsiteX0" fmla="*/ 0 w 112055"/>
                <a:gd name="connsiteY0" fmla="*/ 9577 h 9577"/>
                <a:gd name="connsiteX1" fmla="*/ 112055 w 112055"/>
                <a:gd name="connsiteY1" fmla="*/ 0 h 9577"/>
              </a:gdLst>
              <a:ahLst/>
              <a:cxnLst>
                <a:cxn ang="0">
                  <a:pos x="connsiteX0" y="connsiteY0"/>
                </a:cxn>
                <a:cxn ang="0">
                  <a:pos x="connsiteX1" y="connsiteY1"/>
                </a:cxn>
              </a:cxnLst>
              <a:rect l="l" t="t" r="r" b="b"/>
              <a:pathLst>
                <a:path w="112055" h="9577">
                  <a:moveTo>
                    <a:pt x="0" y="9577"/>
                  </a:moveTo>
                  <a:lnTo>
                    <a:pt x="112055" y="0"/>
                  </a:lnTo>
                </a:path>
              </a:pathLst>
            </a:custGeom>
            <a:ln w="9573" cap="flat">
              <a:solidFill>
                <a:srgbClr val="C8C8C9"/>
              </a:solidFill>
              <a:prstDash val="solid"/>
              <a:miter/>
            </a:ln>
          </p:spPr>
          <p:txBody>
            <a:bodyPr rtlCol="0" anchor="ctr"/>
            <a:lstStyle/>
            <a:p>
              <a:endParaRPr lang="zh-CN" altLang="en-US" sz="4400"/>
            </a:p>
          </p:txBody>
        </p:sp>
        <p:sp>
          <p:nvSpPr>
            <p:cNvPr id="934" name="任意多边形: 形状 5555">
              <a:extLst>
                <a:ext uri="{FF2B5EF4-FFF2-40B4-BE49-F238E27FC236}">
                  <a16:creationId xmlns:a16="http://schemas.microsoft.com/office/drawing/2014/main" id="{20096CD1-A1AD-4E9C-9DEC-5E6483862EFD}"/>
                </a:ext>
              </a:extLst>
            </p:cNvPr>
            <p:cNvSpPr/>
            <p:nvPr/>
          </p:nvSpPr>
          <p:spPr>
            <a:xfrm>
              <a:off x="2933629" y="3614015"/>
              <a:ext cx="14366" cy="24901"/>
            </a:xfrm>
            <a:custGeom>
              <a:avLst/>
              <a:gdLst>
                <a:gd name="connsiteX0" fmla="*/ 0 w 14366"/>
                <a:gd name="connsiteY0" fmla="*/ 0 h 24901"/>
                <a:gd name="connsiteX1" fmla="*/ 14366 w 14366"/>
                <a:gd name="connsiteY1" fmla="*/ 24901 h 24901"/>
              </a:gdLst>
              <a:ahLst/>
              <a:cxnLst>
                <a:cxn ang="0">
                  <a:pos x="connsiteX0" y="connsiteY0"/>
                </a:cxn>
                <a:cxn ang="0">
                  <a:pos x="connsiteX1" y="connsiteY1"/>
                </a:cxn>
              </a:cxnLst>
              <a:rect l="l" t="t" r="r" b="b"/>
              <a:pathLst>
                <a:path w="14366" h="24901">
                  <a:moveTo>
                    <a:pt x="0" y="0"/>
                  </a:moveTo>
                  <a:lnTo>
                    <a:pt x="14366" y="24901"/>
                  </a:lnTo>
                </a:path>
              </a:pathLst>
            </a:custGeom>
            <a:ln w="9573" cap="flat">
              <a:solidFill>
                <a:srgbClr val="C8C8C9"/>
              </a:solidFill>
              <a:prstDash val="solid"/>
              <a:miter/>
            </a:ln>
          </p:spPr>
          <p:txBody>
            <a:bodyPr rtlCol="0" anchor="ctr"/>
            <a:lstStyle/>
            <a:p>
              <a:endParaRPr lang="zh-CN" altLang="en-US" sz="4400"/>
            </a:p>
          </p:txBody>
        </p:sp>
        <p:sp>
          <p:nvSpPr>
            <p:cNvPr id="935" name="任意多边形: 形状 5556">
              <a:extLst>
                <a:ext uri="{FF2B5EF4-FFF2-40B4-BE49-F238E27FC236}">
                  <a16:creationId xmlns:a16="http://schemas.microsoft.com/office/drawing/2014/main" id="{B993B95C-C847-93CB-591F-3FBFAE5FB074}"/>
                </a:ext>
              </a:extLst>
            </p:cNvPr>
            <p:cNvSpPr/>
            <p:nvPr/>
          </p:nvSpPr>
          <p:spPr>
            <a:xfrm>
              <a:off x="2842644" y="3635085"/>
              <a:ext cx="105351" cy="3830"/>
            </a:xfrm>
            <a:custGeom>
              <a:avLst/>
              <a:gdLst>
                <a:gd name="connsiteX0" fmla="*/ 105351 w 105351"/>
                <a:gd name="connsiteY0" fmla="*/ 3831 h 3830"/>
                <a:gd name="connsiteX1" fmla="*/ 0 w 105351"/>
                <a:gd name="connsiteY1" fmla="*/ 0 h 3830"/>
              </a:gdLst>
              <a:ahLst/>
              <a:cxnLst>
                <a:cxn ang="0">
                  <a:pos x="connsiteX0" y="connsiteY0"/>
                </a:cxn>
                <a:cxn ang="0">
                  <a:pos x="connsiteX1" y="connsiteY1"/>
                </a:cxn>
              </a:cxnLst>
              <a:rect l="l" t="t" r="r" b="b"/>
              <a:pathLst>
                <a:path w="105351" h="3830">
                  <a:moveTo>
                    <a:pt x="105351"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936" name="任意多边形: 形状 5557">
              <a:extLst>
                <a:ext uri="{FF2B5EF4-FFF2-40B4-BE49-F238E27FC236}">
                  <a16:creationId xmlns:a16="http://schemas.microsoft.com/office/drawing/2014/main" id="{BA2B3828-14B5-9A3E-F56D-171B26DCC9E1}"/>
                </a:ext>
              </a:extLst>
            </p:cNvPr>
            <p:cNvSpPr/>
            <p:nvPr/>
          </p:nvSpPr>
          <p:spPr>
            <a:xfrm>
              <a:off x="2842644" y="3614015"/>
              <a:ext cx="90985" cy="21070"/>
            </a:xfrm>
            <a:custGeom>
              <a:avLst/>
              <a:gdLst>
                <a:gd name="connsiteX0" fmla="*/ 0 w 90985"/>
                <a:gd name="connsiteY0" fmla="*/ 21070 h 21070"/>
                <a:gd name="connsiteX1" fmla="*/ 90985 w 90985"/>
                <a:gd name="connsiteY1" fmla="*/ 0 h 21070"/>
              </a:gdLst>
              <a:ahLst/>
              <a:cxnLst>
                <a:cxn ang="0">
                  <a:pos x="connsiteX0" y="connsiteY0"/>
                </a:cxn>
                <a:cxn ang="0">
                  <a:pos x="connsiteX1" y="connsiteY1"/>
                </a:cxn>
              </a:cxnLst>
              <a:rect l="l" t="t" r="r" b="b"/>
              <a:pathLst>
                <a:path w="90985" h="21070">
                  <a:moveTo>
                    <a:pt x="0" y="21070"/>
                  </a:moveTo>
                  <a:lnTo>
                    <a:pt x="90985" y="0"/>
                  </a:lnTo>
                </a:path>
              </a:pathLst>
            </a:custGeom>
            <a:ln w="9573" cap="flat">
              <a:solidFill>
                <a:srgbClr val="C8C8C9"/>
              </a:solidFill>
              <a:prstDash val="solid"/>
              <a:miter/>
            </a:ln>
          </p:spPr>
          <p:txBody>
            <a:bodyPr rtlCol="0" anchor="ctr"/>
            <a:lstStyle/>
            <a:p>
              <a:endParaRPr lang="zh-CN" altLang="en-US" sz="4400"/>
            </a:p>
          </p:txBody>
        </p:sp>
        <p:sp>
          <p:nvSpPr>
            <p:cNvPr id="937" name="任意多边形: 形状 5558">
              <a:extLst>
                <a:ext uri="{FF2B5EF4-FFF2-40B4-BE49-F238E27FC236}">
                  <a16:creationId xmlns:a16="http://schemas.microsoft.com/office/drawing/2014/main" id="{0D800DDE-5E78-9547-7B76-83B0871B666D}"/>
                </a:ext>
              </a:extLst>
            </p:cNvPr>
            <p:cNvSpPr/>
            <p:nvPr/>
          </p:nvSpPr>
          <p:spPr>
            <a:xfrm>
              <a:off x="2842644" y="3614015"/>
              <a:ext cx="90985" cy="21070"/>
            </a:xfrm>
            <a:custGeom>
              <a:avLst/>
              <a:gdLst>
                <a:gd name="connsiteX0" fmla="*/ 90985 w 90985"/>
                <a:gd name="connsiteY0" fmla="*/ 0 h 21070"/>
                <a:gd name="connsiteX1" fmla="*/ 0 w 90985"/>
                <a:gd name="connsiteY1" fmla="*/ 21070 h 21070"/>
              </a:gdLst>
              <a:ahLst/>
              <a:cxnLst>
                <a:cxn ang="0">
                  <a:pos x="connsiteX0" y="connsiteY0"/>
                </a:cxn>
                <a:cxn ang="0">
                  <a:pos x="connsiteX1" y="connsiteY1"/>
                </a:cxn>
              </a:cxnLst>
              <a:rect l="l" t="t" r="r" b="b"/>
              <a:pathLst>
                <a:path w="90985" h="21070">
                  <a:moveTo>
                    <a:pt x="90985"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938" name="任意多边形: 形状 5559">
              <a:extLst>
                <a:ext uri="{FF2B5EF4-FFF2-40B4-BE49-F238E27FC236}">
                  <a16:creationId xmlns:a16="http://schemas.microsoft.com/office/drawing/2014/main" id="{BAEB0598-B2BB-957F-4E67-A5C3E26B990C}"/>
                </a:ext>
              </a:extLst>
            </p:cNvPr>
            <p:cNvSpPr/>
            <p:nvPr/>
          </p:nvSpPr>
          <p:spPr>
            <a:xfrm>
              <a:off x="2842644" y="3587198"/>
              <a:ext cx="76619" cy="47886"/>
            </a:xfrm>
            <a:custGeom>
              <a:avLst/>
              <a:gdLst>
                <a:gd name="connsiteX0" fmla="*/ 0 w 76619"/>
                <a:gd name="connsiteY0" fmla="*/ 47887 h 47886"/>
                <a:gd name="connsiteX1" fmla="*/ 76619 w 76619"/>
                <a:gd name="connsiteY1" fmla="*/ 0 h 47886"/>
              </a:gdLst>
              <a:ahLst/>
              <a:cxnLst>
                <a:cxn ang="0">
                  <a:pos x="connsiteX0" y="connsiteY0"/>
                </a:cxn>
                <a:cxn ang="0">
                  <a:pos x="connsiteX1" y="connsiteY1"/>
                </a:cxn>
              </a:cxnLst>
              <a:rect l="l" t="t" r="r" b="b"/>
              <a:pathLst>
                <a:path w="76619" h="47886">
                  <a:moveTo>
                    <a:pt x="0" y="47887"/>
                  </a:moveTo>
                  <a:lnTo>
                    <a:pt x="76619" y="0"/>
                  </a:lnTo>
                </a:path>
              </a:pathLst>
            </a:custGeom>
            <a:ln w="9573" cap="flat">
              <a:solidFill>
                <a:srgbClr val="C8C8C9"/>
              </a:solidFill>
              <a:prstDash val="solid"/>
              <a:miter/>
            </a:ln>
          </p:spPr>
          <p:txBody>
            <a:bodyPr rtlCol="0" anchor="ctr"/>
            <a:lstStyle/>
            <a:p>
              <a:endParaRPr lang="zh-CN" altLang="en-US" sz="4400"/>
            </a:p>
          </p:txBody>
        </p:sp>
        <p:sp>
          <p:nvSpPr>
            <p:cNvPr id="939" name="任意多边形: 形状 5560">
              <a:extLst>
                <a:ext uri="{FF2B5EF4-FFF2-40B4-BE49-F238E27FC236}">
                  <a16:creationId xmlns:a16="http://schemas.microsoft.com/office/drawing/2014/main" id="{C15451E0-711A-6896-487C-4363D7B08758}"/>
                </a:ext>
              </a:extLst>
            </p:cNvPr>
            <p:cNvSpPr/>
            <p:nvPr/>
          </p:nvSpPr>
          <p:spPr>
            <a:xfrm>
              <a:off x="2919263" y="3587198"/>
              <a:ext cx="14366" cy="26816"/>
            </a:xfrm>
            <a:custGeom>
              <a:avLst/>
              <a:gdLst>
                <a:gd name="connsiteX0" fmla="*/ 0 w 14366"/>
                <a:gd name="connsiteY0" fmla="*/ 0 h 26816"/>
                <a:gd name="connsiteX1" fmla="*/ 14366 w 14366"/>
                <a:gd name="connsiteY1" fmla="*/ 26817 h 26816"/>
              </a:gdLst>
              <a:ahLst/>
              <a:cxnLst>
                <a:cxn ang="0">
                  <a:pos x="connsiteX0" y="connsiteY0"/>
                </a:cxn>
                <a:cxn ang="0">
                  <a:pos x="connsiteX1" y="connsiteY1"/>
                </a:cxn>
              </a:cxnLst>
              <a:rect l="l" t="t" r="r" b="b"/>
              <a:pathLst>
                <a:path w="14366" h="26816">
                  <a:moveTo>
                    <a:pt x="0" y="0"/>
                  </a:moveTo>
                  <a:lnTo>
                    <a:pt x="14366" y="26817"/>
                  </a:lnTo>
                </a:path>
              </a:pathLst>
            </a:custGeom>
            <a:ln w="9573" cap="flat">
              <a:solidFill>
                <a:srgbClr val="C8C8C9"/>
              </a:solidFill>
              <a:prstDash val="solid"/>
              <a:miter/>
            </a:ln>
          </p:spPr>
          <p:txBody>
            <a:bodyPr rtlCol="0" anchor="ctr"/>
            <a:lstStyle/>
            <a:p>
              <a:endParaRPr lang="zh-CN" altLang="en-US" sz="4400"/>
            </a:p>
          </p:txBody>
        </p:sp>
        <p:sp>
          <p:nvSpPr>
            <p:cNvPr id="940" name="任意多边形: 形状 5561">
              <a:extLst>
                <a:ext uri="{FF2B5EF4-FFF2-40B4-BE49-F238E27FC236}">
                  <a16:creationId xmlns:a16="http://schemas.microsoft.com/office/drawing/2014/main" id="{BDDEC72C-3002-6522-C1B7-86C0458411FF}"/>
                </a:ext>
              </a:extLst>
            </p:cNvPr>
            <p:cNvSpPr/>
            <p:nvPr/>
          </p:nvSpPr>
          <p:spPr>
            <a:xfrm>
              <a:off x="2889573" y="3501002"/>
              <a:ext cx="79492" cy="34478"/>
            </a:xfrm>
            <a:custGeom>
              <a:avLst/>
              <a:gdLst>
                <a:gd name="connsiteX0" fmla="*/ 79492 w 79492"/>
                <a:gd name="connsiteY0" fmla="*/ 0 h 34478"/>
                <a:gd name="connsiteX1" fmla="*/ 0 w 79492"/>
                <a:gd name="connsiteY1" fmla="*/ 34479 h 34478"/>
              </a:gdLst>
              <a:ahLst/>
              <a:cxnLst>
                <a:cxn ang="0">
                  <a:pos x="connsiteX0" y="connsiteY0"/>
                </a:cxn>
                <a:cxn ang="0">
                  <a:pos x="connsiteX1" y="connsiteY1"/>
                </a:cxn>
              </a:cxnLst>
              <a:rect l="l" t="t" r="r" b="b"/>
              <a:pathLst>
                <a:path w="79492" h="34478">
                  <a:moveTo>
                    <a:pt x="79492" y="0"/>
                  </a:moveTo>
                  <a:lnTo>
                    <a:pt x="0" y="34479"/>
                  </a:lnTo>
                </a:path>
              </a:pathLst>
            </a:custGeom>
            <a:ln w="9573" cap="flat">
              <a:solidFill>
                <a:srgbClr val="C8C8C9"/>
              </a:solidFill>
              <a:prstDash val="solid"/>
              <a:miter/>
            </a:ln>
          </p:spPr>
          <p:txBody>
            <a:bodyPr rtlCol="0" anchor="ctr"/>
            <a:lstStyle/>
            <a:p>
              <a:endParaRPr lang="zh-CN" altLang="en-US" sz="4400"/>
            </a:p>
          </p:txBody>
        </p:sp>
        <p:sp>
          <p:nvSpPr>
            <p:cNvPr id="941" name="任意多边形: 形状 5562">
              <a:extLst>
                <a:ext uri="{FF2B5EF4-FFF2-40B4-BE49-F238E27FC236}">
                  <a16:creationId xmlns:a16="http://schemas.microsoft.com/office/drawing/2014/main" id="{F1622765-A298-FB25-309D-D879F9633388}"/>
                </a:ext>
              </a:extLst>
            </p:cNvPr>
            <p:cNvSpPr/>
            <p:nvPr/>
          </p:nvSpPr>
          <p:spPr>
            <a:xfrm>
              <a:off x="2876164" y="3509622"/>
              <a:ext cx="13408" cy="25858"/>
            </a:xfrm>
            <a:custGeom>
              <a:avLst/>
              <a:gdLst>
                <a:gd name="connsiteX0" fmla="*/ 13408 w 13408"/>
                <a:gd name="connsiteY0" fmla="*/ 25859 h 25858"/>
                <a:gd name="connsiteX1" fmla="*/ 0 w 13408"/>
                <a:gd name="connsiteY1" fmla="*/ 0 h 25858"/>
              </a:gdLst>
              <a:ahLst/>
              <a:cxnLst>
                <a:cxn ang="0">
                  <a:pos x="connsiteX0" y="connsiteY0"/>
                </a:cxn>
                <a:cxn ang="0">
                  <a:pos x="connsiteX1" y="connsiteY1"/>
                </a:cxn>
              </a:cxnLst>
              <a:rect l="l" t="t" r="r" b="b"/>
              <a:pathLst>
                <a:path w="13408" h="25858">
                  <a:moveTo>
                    <a:pt x="13408"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942" name="任意多边形: 形状 5563">
              <a:extLst>
                <a:ext uri="{FF2B5EF4-FFF2-40B4-BE49-F238E27FC236}">
                  <a16:creationId xmlns:a16="http://schemas.microsoft.com/office/drawing/2014/main" id="{39A4D8CB-548D-C806-EAC9-C71B7BFF967E}"/>
                </a:ext>
              </a:extLst>
            </p:cNvPr>
            <p:cNvSpPr/>
            <p:nvPr/>
          </p:nvSpPr>
          <p:spPr>
            <a:xfrm>
              <a:off x="2876164" y="3501002"/>
              <a:ext cx="92900" cy="8619"/>
            </a:xfrm>
            <a:custGeom>
              <a:avLst/>
              <a:gdLst>
                <a:gd name="connsiteX0" fmla="*/ 0 w 92900"/>
                <a:gd name="connsiteY0" fmla="*/ 8620 h 8619"/>
                <a:gd name="connsiteX1" fmla="*/ 92901 w 92900"/>
                <a:gd name="connsiteY1" fmla="*/ 0 h 8619"/>
              </a:gdLst>
              <a:ahLst/>
              <a:cxnLst>
                <a:cxn ang="0">
                  <a:pos x="connsiteX0" y="connsiteY0"/>
                </a:cxn>
                <a:cxn ang="0">
                  <a:pos x="connsiteX1" y="connsiteY1"/>
                </a:cxn>
              </a:cxnLst>
              <a:rect l="l" t="t" r="r" b="b"/>
              <a:pathLst>
                <a:path w="92900" h="8619">
                  <a:moveTo>
                    <a:pt x="0" y="8620"/>
                  </a:moveTo>
                  <a:lnTo>
                    <a:pt x="92901" y="0"/>
                  </a:lnTo>
                </a:path>
              </a:pathLst>
            </a:custGeom>
            <a:ln w="9573" cap="flat">
              <a:solidFill>
                <a:srgbClr val="C8C8C9"/>
              </a:solidFill>
              <a:prstDash val="solid"/>
              <a:miter/>
            </a:ln>
          </p:spPr>
          <p:txBody>
            <a:bodyPr rtlCol="0" anchor="ctr"/>
            <a:lstStyle/>
            <a:p>
              <a:endParaRPr lang="zh-CN" altLang="en-US" sz="4400"/>
            </a:p>
          </p:txBody>
        </p:sp>
        <p:sp>
          <p:nvSpPr>
            <p:cNvPr id="943" name="任意多边形: 形状 5564">
              <a:extLst>
                <a:ext uri="{FF2B5EF4-FFF2-40B4-BE49-F238E27FC236}">
                  <a16:creationId xmlns:a16="http://schemas.microsoft.com/office/drawing/2014/main" id="{CEF79EDD-7630-6535-F1D1-B4FB4269C675}"/>
                </a:ext>
              </a:extLst>
            </p:cNvPr>
            <p:cNvSpPr/>
            <p:nvPr/>
          </p:nvSpPr>
          <p:spPr>
            <a:xfrm>
              <a:off x="2889573" y="3501002"/>
              <a:ext cx="79492" cy="34478"/>
            </a:xfrm>
            <a:custGeom>
              <a:avLst/>
              <a:gdLst>
                <a:gd name="connsiteX0" fmla="*/ 0 w 79492"/>
                <a:gd name="connsiteY0" fmla="*/ 34479 h 34478"/>
                <a:gd name="connsiteX1" fmla="*/ 79492 w 79492"/>
                <a:gd name="connsiteY1" fmla="*/ 0 h 34478"/>
              </a:gdLst>
              <a:ahLst/>
              <a:cxnLst>
                <a:cxn ang="0">
                  <a:pos x="connsiteX0" y="connsiteY0"/>
                </a:cxn>
                <a:cxn ang="0">
                  <a:pos x="connsiteX1" y="connsiteY1"/>
                </a:cxn>
              </a:cxnLst>
              <a:rect l="l" t="t" r="r" b="b"/>
              <a:pathLst>
                <a:path w="79492" h="34478">
                  <a:moveTo>
                    <a:pt x="0" y="34479"/>
                  </a:moveTo>
                  <a:lnTo>
                    <a:pt x="79492" y="0"/>
                  </a:lnTo>
                </a:path>
              </a:pathLst>
            </a:custGeom>
            <a:ln w="9573" cap="flat">
              <a:solidFill>
                <a:srgbClr val="C8C8C9"/>
              </a:solidFill>
              <a:prstDash val="solid"/>
              <a:miter/>
            </a:ln>
          </p:spPr>
          <p:txBody>
            <a:bodyPr rtlCol="0" anchor="ctr"/>
            <a:lstStyle/>
            <a:p>
              <a:endParaRPr lang="zh-CN" altLang="en-US" sz="4400"/>
            </a:p>
          </p:txBody>
        </p:sp>
        <p:sp>
          <p:nvSpPr>
            <p:cNvPr id="944" name="任意多边形: 形状 5565">
              <a:extLst>
                <a:ext uri="{FF2B5EF4-FFF2-40B4-BE49-F238E27FC236}">
                  <a16:creationId xmlns:a16="http://schemas.microsoft.com/office/drawing/2014/main" id="{E4B21FE9-FEEC-1AAF-B456-824C654BC106}"/>
                </a:ext>
              </a:extLst>
            </p:cNvPr>
            <p:cNvSpPr/>
            <p:nvPr/>
          </p:nvSpPr>
          <p:spPr>
            <a:xfrm>
              <a:off x="2903939" y="3501002"/>
              <a:ext cx="65126" cy="60337"/>
            </a:xfrm>
            <a:custGeom>
              <a:avLst/>
              <a:gdLst>
                <a:gd name="connsiteX0" fmla="*/ 65126 w 65126"/>
                <a:gd name="connsiteY0" fmla="*/ 0 h 60337"/>
                <a:gd name="connsiteX1" fmla="*/ 0 w 65126"/>
                <a:gd name="connsiteY1" fmla="*/ 60337 h 60337"/>
              </a:gdLst>
              <a:ahLst/>
              <a:cxnLst>
                <a:cxn ang="0">
                  <a:pos x="connsiteX0" y="connsiteY0"/>
                </a:cxn>
                <a:cxn ang="0">
                  <a:pos x="connsiteX1" y="connsiteY1"/>
                </a:cxn>
              </a:cxnLst>
              <a:rect l="l" t="t" r="r" b="b"/>
              <a:pathLst>
                <a:path w="65126" h="60337">
                  <a:moveTo>
                    <a:pt x="65126" y="0"/>
                  </a:moveTo>
                  <a:lnTo>
                    <a:pt x="0" y="60337"/>
                  </a:lnTo>
                </a:path>
              </a:pathLst>
            </a:custGeom>
            <a:ln w="9573" cap="flat">
              <a:solidFill>
                <a:srgbClr val="C8C8C9"/>
              </a:solidFill>
              <a:prstDash val="solid"/>
              <a:miter/>
            </a:ln>
          </p:spPr>
          <p:txBody>
            <a:bodyPr rtlCol="0" anchor="ctr"/>
            <a:lstStyle/>
            <a:p>
              <a:endParaRPr lang="zh-CN" altLang="en-US" sz="4400"/>
            </a:p>
          </p:txBody>
        </p:sp>
        <p:sp>
          <p:nvSpPr>
            <p:cNvPr id="945" name="任意多边形: 形状 5566">
              <a:extLst>
                <a:ext uri="{FF2B5EF4-FFF2-40B4-BE49-F238E27FC236}">
                  <a16:creationId xmlns:a16="http://schemas.microsoft.com/office/drawing/2014/main" id="{33554E4C-1A22-C980-23AE-891674F48F1C}"/>
                </a:ext>
              </a:extLst>
            </p:cNvPr>
            <p:cNvSpPr/>
            <p:nvPr/>
          </p:nvSpPr>
          <p:spPr>
            <a:xfrm>
              <a:off x="2889573" y="3535481"/>
              <a:ext cx="14366" cy="25858"/>
            </a:xfrm>
            <a:custGeom>
              <a:avLst/>
              <a:gdLst>
                <a:gd name="connsiteX0" fmla="*/ 14366 w 14366"/>
                <a:gd name="connsiteY0" fmla="*/ 25859 h 25858"/>
                <a:gd name="connsiteX1" fmla="*/ 0 w 14366"/>
                <a:gd name="connsiteY1" fmla="*/ 0 h 25858"/>
              </a:gdLst>
              <a:ahLst/>
              <a:cxnLst>
                <a:cxn ang="0">
                  <a:pos x="connsiteX0" y="connsiteY0"/>
                </a:cxn>
                <a:cxn ang="0">
                  <a:pos x="connsiteX1" y="connsiteY1"/>
                </a:cxn>
              </a:cxnLst>
              <a:rect l="l" t="t" r="r" b="b"/>
              <a:pathLst>
                <a:path w="14366" h="25858">
                  <a:moveTo>
                    <a:pt x="14366"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946" name="任意多边形: 形状 5567">
              <a:extLst>
                <a:ext uri="{FF2B5EF4-FFF2-40B4-BE49-F238E27FC236}">
                  <a16:creationId xmlns:a16="http://schemas.microsoft.com/office/drawing/2014/main" id="{BD1179E5-2ECF-8C9F-4F56-A723905A64C3}"/>
                </a:ext>
              </a:extLst>
            </p:cNvPr>
            <p:cNvSpPr/>
            <p:nvPr/>
          </p:nvSpPr>
          <p:spPr>
            <a:xfrm>
              <a:off x="2582139" y="3596776"/>
              <a:ext cx="86196" cy="14366"/>
            </a:xfrm>
            <a:custGeom>
              <a:avLst/>
              <a:gdLst>
                <a:gd name="connsiteX0" fmla="*/ 0 w 86196"/>
                <a:gd name="connsiteY0" fmla="*/ 0 h 14366"/>
                <a:gd name="connsiteX1" fmla="*/ 86196 w 86196"/>
                <a:gd name="connsiteY1" fmla="*/ 14366 h 14366"/>
              </a:gdLst>
              <a:ahLst/>
              <a:cxnLst>
                <a:cxn ang="0">
                  <a:pos x="connsiteX0" y="connsiteY0"/>
                </a:cxn>
                <a:cxn ang="0">
                  <a:pos x="connsiteX1" y="connsiteY1"/>
                </a:cxn>
              </a:cxnLst>
              <a:rect l="l" t="t" r="r" b="b"/>
              <a:pathLst>
                <a:path w="86196" h="14366">
                  <a:moveTo>
                    <a:pt x="0" y="0"/>
                  </a:moveTo>
                  <a:lnTo>
                    <a:pt x="86196" y="14366"/>
                  </a:lnTo>
                </a:path>
              </a:pathLst>
            </a:custGeom>
            <a:ln w="9573" cap="flat">
              <a:solidFill>
                <a:srgbClr val="C8C8C9"/>
              </a:solidFill>
              <a:prstDash val="solid"/>
              <a:miter/>
            </a:ln>
          </p:spPr>
          <p:txBody>
            <a:bodyPr rtlCol="0" anchor="ctr"/>
            <a:lstStyle/>
            <a:p>
              <a:endParaRPr lang="zh-CN" altLang="en-US" sz="4400"/>
            </a:p>
          </p:txBody>
        </p:sp>
        <p:sp>
          <p:nvSpPr>
            <p:cNvPr id="947" name="任意多边形: 形状 5568">
              <a:extLst>
                <a:ext uri="{FF2B5EF4-FFF2-40B4-BE49-F238E27FC236}">
                  <a16:creationId xmlns:a16="http://schemas.microsoft.com/office/drawing/2014/main" id="{E543B1EE-7855-BD58-EDC1-0B4C47945D19}"/>
                </a:ext>
              </a:extLst>
            </p:cNvPr>
            <p:cNvSpPr/>
            <p:nvPr/>
          </p:nvSpPr>
          <p:spPr>
            <a:xfrm>
              <a:off x="2558196" y="3611142"/>
              <a:ext cx="110139" cy="77576"/>
            </a:xfrm>
            <a:custGeom>
              <a:avLst/>
              <a:gdLst>
                <a:gd name="connsiteX0" fmla="*/ 110140 w 110139"/>
                <a:gd name="connsiteY0" fmla="*/ 0 h 77576"/>
                <a:gd name="connsiteX1" fmla="*/ 0 w 110139"/>
                <a:gd name="connsiteY1" fmla="*/ 77577 h 77576"/>
              </a:gdLst>
              <a:ahLst/>
              <a:cxnLst>
                <a:cxn ang="0">
                  <a:pos x="connsiteX0" y="connsiteY0"/>
                </a:cxn>
                <a:cxn ang="0">
                  <a:pos x="connsiteX1" y="connsiteY1"/>
                </a:cxn>
              </a:cxnLst>
              <a:rect l="l" t="t" r="r" b="b"/>
              <a:pathLst>
                <a:path w="110139" h="77576">
                  <a:moveTo>
                    <a:pt x="110140"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948" name="任意多边形: 形状 5569">
              <a:extLst>
                <a:ext uri="{FF2B5EF4-FFF2-40B4-BE49-F238E27FC236}">
                  <a16:creationId xmlns:a16="http://schemas.microsoft.com/office/drawing/2014/main" id="{F55872C3-4965-5A6A-5D30-044484651FD9}"/>
                </a:ext>
              </a:extLst>
            </p:cNvPr>
            <p:cNvSpPr/>
            <p:nvPr/>
          </p:nvSpPr>
          <p:spPr>
            <a:xfrm>
              <a:off x="2558196" y="3596776"/>
              <a:ext cx="23943" cy="91942"/>
            </a:xfrm>
            <a:custGeom>
              <a:avLst/>
              <a:gdLst>
                <a:gd name="connsiteX0" fmla="*/ 0 w 23943"/>
                <a:gd name="connsiteY0" fmla="*/ 91943 h 91942"/>
                <a:gd name="connsiteX1" fmla="*/ 23943 w 23943"/>
                <a:gd name="connsiteY1" fmla="*/ 0 h 91942"/>
              </a:gdLst>
              <a:ahLst/>
              <a:cxnLst>
                <a:cxn ang="0">
                  <a:pos x="connsiteX0" y="connsiteY0"/>
                </a:cxn>
                <a:cxn ang="0">
                  <a:pos x="connsiteX1" y="connsiteY1"/>
                </a:cxn>
              </a:cxnLst>
              <a:rect l="l" t="t" r="r" b="b"/>
              <a:pathLst>
                <a:path w="23943" h="91942">
                  <a:moveTo>
                    <a:pt x="0" y="91943"/>
                  </a:moveTo>
                  <a:lnTo>
                    <a:pt x="23943" y="0"/>
                  </a:lnTo>
                </a:path>
              </a:pathLst>
            </a:custGeom>
            <a:ln w="9573" cap="flat">
              <a:solidFill>
                <a:srgbClr val="C8C8C9"/>
              </a:solidFill>
              <a:prstDash val="solid"/>
              <a:miter/>
            </a:ln>
          </p:spPr>
          <p:txBody>
            <a:bodyPr rtlCol="0" anchor="ctr"/>
            <a:lstStyle/>
            <a:p>
              <a:endParaRPr lang="zh-CN" altLang="en-US" sz="4400"/>
            </a:p>
          </p:txBody>
        </p:sp>
        <p:sp>
          <p:nvSpPr>
            <p:cNvPr id="949" name="任意多边形: 形状 5570">
              <a:extLst>
                <a:ext uri="{FF2B5EF4-FFF2-40B4-BE49-F238E27FC236}">
                  <a16:creationId xmlns:a16="http://schemas.microsoft.com/office/drawing/2014/main" id="{BB75EB68-43B8-9EF7-5457-61C1EB144124}"/>
                </a:ext>
              </a:extLst>
            </p:cNvPr>
            <p:cNvSpPr/>
            <p:nvPr/>
          </p:nvSpPr>
          <p:spPr>
            <a:xfrm>
              <a:off x="2582139" y="3596776"/>
              <a:ext cx="86196" cy="14366"/>
            </a:xfrm>
            <a:custGeom>
              <a:avLst/>
              <a:gdLst>
                <a:gd name="connsiteX0" fmla="*/ 86196 w 86196"/>
                <a:gd name="connsiteY0" fmla="*/ 14366 h 14366"/>
                <a:gd name="connsiteX1" fmla="*/ 0 w 86196"/>
                <a:gd name="connsiteY1" fmla="*/ 0 h 14366"/>
              </a:gdLst>
              <a:ahLst/>
              <a:cxnLst>
                <a:cxn ang="0">
                  <a:pos x="connsiteX0" y="connsiteY0"/>
                </a:cxn>
                <a:cxn ang="0">
                  <a:pos x="connsiteX1" y="connsiteY1"/>
                </a:cxn>
              </a:cxnLst>
              <a:rect l="l" t="t" r="r" b="b"/>
              <a:pathLst>
                <a:path w="86196" h="14366">
                  <a:moveTo>
                    <a:pt x="86196" y="14366"/>
                  </a:moveTo>
                  <a:lnTo>
                    <a:pt x="0" y="0"/>
                  </a:lnTo>
                </a:path>
              </a:pathLst>
            </a:custGeom>
            <a:ln w="9573" cap="flat">
              <a:solidFill>
                <a:srgbClr val="C8C8C9"/>
              </a:solidFill>
              <a:prstDash val="solid"/>
              <a:miter/>
            </a:ln>
          </p:spPr>
          <p:txBody>
            <a:bodyPr rtlCol="0" anchor="ctr"/>
            <a:lstStyle/>
            <a:p>
              <a:endParaRPr lang="zh-CN" altLang="en-US" sz="4400"/>
            </a:p>
          </p:txBody>
        </p:sp>
        <p:sp>
          <p:nvSpPr>
            <p:cNvPr id="950" name="任意多边形: 形状 5571">
              <a:extLst>
                <a:ext uri="{FF2B5EF4-FFF2-40B4-BE49-F238E27FC236}">
                  <a16:creationId xmlns:a16="http://schemas.microsoft.com/office/drawing/2014/main" id="{F894A478-C9F6-EE91-DF7A-7DE6C8AF26F2}"/>
                </a:ext>
              </a:extLst>
            </p:cNvPr>
            <p:cNvSpPr/>
            <p:nvPr/>
          </p:nvSpPr>
          <p:spPr>
            <a:xfrm>
              <a:off x="2582139" y="3524945"/>
              <a:ext cx="118759" cy="71830"/>
            </a:xfrm>
            <a:custGeom>
              <a:avLst/>
              <a:gdLst>
                <a:gd name="connsiteX0" fmla="*/ 0 w 118759"/>
                <a:gd name="connsiteY0" fmla="*/ 71830 h 71830"/>
                <a:gd name="connsiteX1" fmla="*/ 118759 w 118759"/>
                <a:gd name="connsiteY1" fmla="*/ 0 h 71830"/>
              </a:gdLst>
              <a:ahLst/>
              <a:cxnLst>
                <a:cxn ang="0">
                  <a:pos x="connsiteX0" y="connsiteY0"/>
                </a:cxn>
                <a:cxn ang="0">
                  <a:pos x="connsiteX1" y="connsiteY1"/>
                </a:cxn>
              </a:cxnLst>
              <a:rect l="l" t="t" r="r" b="b"/>
              <a:pathLst>
                <a:path w="118759" h="71830">
                  <a:moveTo>
                    <a:pt x="0" y="71830"/>
                  </a:moveTo>
                  <a:lnTo>
                    <a:pt x="118759" y="0"/>
                  </a:lnTo>
                </a:path>
              </a:pathLst>
            </a:custGeom>
            <a:ln w="9573" cap="flat">
              <a:solidFill>
                <a:srgbClr val="C8C8C9"/>
              </a:solidFill>
              <a:prstDash val="solid"/>
              <a:miter/>
            </a:ln>
          </p:spPr>
          <p:txBody>
            <a:bodyPr rtlCol="0" anchor="ctr"/>
            <a:lstStyle/>
            <a:p>
              <a:endParaRPr lang="zh-CN" altLang="en-US" sz="4400"/>
            </a:p>
          </p:txBody>
        </p:sp>
        <p:sp>
          <p:nvSpPr>
            <p:cNvPr id="951" name="任意多边形: 形状 5572">
              <a:extLst>
                <a:ext uri="{FF2B5EF4-FFF2-40B4-BE49-F238E27FC236}">
                  <a16:creationId xmlns:a16="http://schemas.microsoft.com/office/drawing/2014/main" id="{6C43DB6E-D933-B5C8-EFCD-B1D61363EBF4}"/>
                </a:ext>
              </a:extLst>
            </p:cNvPr>
            <p:cNvSpPr/>
            <p:nvPr/>
          </p:nvSpPr>
          <p:spPr>
            <a:xfrm>
              <a:off x="2668335" y="3524945"/>
              <a:ext cx="32563" cy="86196"/>
            </a:xfrm>
            <a:custGeom>
              <a:avLst/>
              <a:gdLst>
                <a:gd name="connsiteX0" fmla="*/ 32563 w 32563"/>
                <a:gd name="connsiteY0" fmla="*/ 0 h 86196"/>
                <a:gd name="connsiteX1" fmla="*/ 0 w 32563"/>
                <a:gd name="connsiteY1" fmla="*/ 86196 h 86196"/>
              </a:gdLst>
              <a:ahLst/>
              <a:cxnLst>
                <a:cxn ang="0">
                  <a:pos x="connsiteX0" y="connsiteY0"/>
                </a:cxn>
                <a:cxn ang="0">
                  <a:pos x="connsiteX1" y="connsiteY1"/>
                </a:cxn>
              </a:cxnLst>
              <a:rect l="l" t="t" r="r" b="b"/>
              <a:pathLst>
                <a:path w="32563" h="86196">
                  <a:moveTo>
                    <a:pt x="32563" y="0"/>
                  </a:moveTo>
                  <a:lnTo>
                    <a:pt x="0" y="86196"/>
                  </a:lnTo>
                </a:path>
              </a:pathLst>
            </a:custGeom>
            <a:ln w="9573" cap="flat">
              <a:solidFill>
                <a:srgbClr val="C8C8C9"/>
              </a:solidFill>
              <a:prstDash val="solid"/>
              <a:miter/>
            </a:ln>
          </p:spPr>
          <p:txBody>
            <a:bodyPr rtlCol="0" anchor="ctr"/>
            <a:lstStyle/>
            <a:p>
              <a:endParaRPr lang="zh-CN" altLang="en-US" sz="4400"/>
            </a:p>
          </p:txBody>
        </p:sp>
        <p:sp>
          <p:nvSpPr>
            <p:cNvPr id="952" name="任意多边形: 形状 5573">
              <a:extLst>
                <a:ext uri="{FF2B5EF4-FFF2-40B4-BE49-F238E27FC236}">
                  <a16:creationId xmlns:a16="http://schemas.microsoft.com/office/drawing/2014/main" id="{D9DF36F8-E77E-2654-A824-E21DF9655198}"/>
                </a:ext>
              </a:extLst>
            </p:cNvPr>
            <p:cNvSpPr/>
            <p:nvPr/>
          </p:nvSpPr>
          <p:spPr>
            <a:xfrm>
              <a:off x="2876164" y="3501002"/>
              <a:ext cx="92900" cy="8619"/>
            </a:xfrm>
            <a:custGeom>
              <a:avLst/>
              <a:gdLst>
                <a:gd name="connsiteX0" fmla="*/ 92901 w 92900"/>
                <a:gd name="connsiteY0" fmla="*/ 0 h 8619"/>
                <a:gd name="connsiteX1" fmla="*/ 0 w 92900"/>
                <a:gd name="connsiteY1" fmla="*/ 8620 h 8619"/>
              </a:gdLst>
              <a:ahLst/>
              <a:cxnLst>
                <a:cxn ang="0">
                  <a:pos x="connsiteX0" y="connsiteY0"/>
                </a:cxn>
                <a:cxn ang="0">
                  <a:pos x="connsiteX1" y="connsiteY1"/>
                </a:cxn>
              </a:cxnLst>
              <a:rect l="l" t="t" r="r" b="b"/>
              <a:pathLst>
                <a:path w="92900" h="8619">
                  <a:moveTo>
                    <a:pt x="92901"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953" name="任意多边形: 形状 5574">
              <a:extLst>
                <a:ext uri="{FF2B5EF4-FFF2-40B4-BE49-F238E27FC236}">
                  <a16:creationId xmlns:a16="http://schemas.microsoft.com/office/drawing/2014/main" id="{9E7BFCE3-8E36-9911-21E0-7BB14616BCBB}"/>
                </a:ext>
              </a:extLst>
            </p:cNvPr>
            <p:cNvSpPr/>
            <p:nvPr/>
          </p:nvSpPr>
          <p:spPr>
            <a:xfrm>
              <a:off x="2876164" y="3419594"/>
              <a:ext cx="53633" cy="90027"/>
            </a:xfrm>
            <a:custGeom>
              <a:avLst/>
              <a:gdLst>
                <a:gd name="connsiteX0" fmla="*/ 0 w 53633"/>
                <a:gd name="connsiteY0" fmla="*/ 90027 h 90027"/>
                <a:gd name="connsiteX1" fmla="*/ 53633 w 53633"/>
                <a:gd name="connsiteY1" fmla="*/ 0 h 90027"/>
              </a:gdLst>
              <a:ahLst/>
              <a:cxnLst>
                <a:cxn ang="0">
                  <a:pos x="connsiteX0" y="connsiteY0"/>
                </a:cxn>
                <a:cxn ang="0">
                  <a:pos x="connsiteX1" y="connsiteY1"/>
                </a:cxn>
              </a:cxnLst>
              <a:rect l="l" t="t" r="r" b="b"/>
              <a:pathLst>
                <a:path w="53633" h="90027">
                  <a:moveTo>
                    <a:pt x="0" y="90027"/>
                  </a:moveTo>
                  <a:lnTo>
                    <a:pt x="53633" y="0"/>
                  </a:lnTo>
                </a:path>
              </a:pathLst>
            </a:custGeom>
            <a:ln w="9573" cap="flat">
              <a:solidFill>
                <a:srgbClr val="C8C8C9"/>
              </a:solidFill>
              <a:prstDash val="solid"/>
              <a:miter/>
            </a:ln>
          </p:spPr>
          <p:txBody>
            <a:bodyPr rtlCol="0" anchor="ctr"/>
            <a:lstStyle/>
            <a:p>
              <a:endParaRPr lang="zh-CN" altLang="en-US" sz="4400"/>
            </a:p>
          </p:txBody>
        </p:sp>
        <p:sp>
          <p:nvSpPr>
            <p:cNvPr id="954" name="任意多边形: 形状 5575">
              <a:extLst>
                <a:ext uri="{FF2B5EF4-FFF2-40B4-BE49-F238E27FC236}">
                  <a16:creationId xmlns:a16="http://schemas.microsoft.com/office/drawing/2014/main" id="{5A7BA7E8-C1CD-73D4-48CA-0258B93A70CB}"/>
                </a:ext>
              </a:extLst>
            </p:cNvPr>
            <p:cNvSpPr/>
            <p:nvPr/>
          </p:nvSpPr>
          <p:spPr>
            <a:xfrm>
              <a:off x="2929798" y="3419594"/>
              <a:ext cx="39267" cy="81407"/>
            </a:xfrm>
            <a:custGeom>
              <a:avLst/>
              <a:gdLst>
                <a:gd name="connsiteX0" fmla="*/ 0 w 39267"/>
                <a:gd name="connsiteY0" fmla="*/ 0 h 81407"/>
                <a:gd name="connsiteX1" fmla="*/ 39267 w 39267"/>
                <a:gd name="connsiteY1" fmla="*/ 81408 h 81407"/>
              </a:gdLst>
              <a:ahLst/>
              <a:cxnLst>
                <a:cxn ang="0">
                  <a:pos x="connsiteX0" y="connsiteY0"/>
                </a:cxn>
                <a:cxn ang="0">
                  <a:pos x="connsiteX1" y="connsiteY1"/>
                </a:cxn>
              </a:cxnLst>
              <a:rect l="l" t="t" r="r" b="b"/>
              <a:pathLst>
                <a:path w="39267" h="81407">
                  <a:moveTo>
                    <a:pt x="0" y="0"/>
                  </a:moveTo>
                  <a:lnTo>
                    <a:pt x="39267" y="81408"/>
                  </a:lnTo>
                </a:path>
              </a:pathLst>
            </a:custGeom>
            <a:ln w="9573" cap="flat">
              <a:solidFill>
                <a:srgbClr val="C8C8C9"/>
              </a:solidFill>
              <a:prstDash val="solid"/>
              <a:miter/>
            </a:ln>
          </p:spPr>
          <p:txBody>
            <a:bodyPr rtlCol="0" anchor="ctr"/>
            <a:lstStyle/>
            <a:p>
              <a:endParaRPr lang="zh-CN" altLang="en-US" sz="4400"/>
            </a:p>
          </p:txBody>
        </p:sp>
        <p:sp>
          <p:nvSpPr>
            <p:cNvPr id="955" name="任意多边形: 形状 5576">
              <a:extLst>
                <a:ext uri="{FF2B5EF4-FFF2-40B4-BE49-F238E27FC236}">
                  <a16:creationId xmlns:a16="http://schemas.microsoft.com/office/drawing/2014/main" id="{9B87DADD-4D6F-2161-54E2-BD5111106FB5}"/>
                </a:ext>
              </a:extLst>
            </p:cNvPr>
            <p:cNvSpPr/>
            <p:nvPr/>
          </p:nvSpPr>
          <p:spPr>
            <a:xfrm>
              <a:off x="2903939" y="3561340"/>
              <a:ext cx="15323" cy="25858"/>
            </a:xfrm>
            <a:custGeom>
              <a:avLst/>
              <a:gdLst>
                <a:gd name="connsiteX0" fmla="*/ 0 w 15323"/>
                <a:gd name="connsiteY0" fmla="*/ 0 h 25858"/>
                <a:gd name="connsiteX1" fmla="*/ 15324 w 15323"/>
                <a:gd name="connsiteY1" fmla="*/ 25859 h 25858"/>
              </a:gdLst>
              <a:ahLst/>
              <a:cxnLst>
                <a:cxn ang="0">
                  <a:pos x="connsiteX0" y="connsiteY0"/>
                </a:cxn>
                <a:cxn ang="0">
                  <a:pos x="connsiteX1" y="connsiteY1"/>
                </a:cxn>
              </a:cxnLst>
              <a:rect l="l" t="t" r="r" b="b"/>
              <a:pathLst>
                <a:path w="15323" h="25858">
                  <a:moveTo>
                    <a:pt x="0" y="0"/>
                  </a:moveTo>
                  <a:lnTo>
                    <a:pt x="15324" y="25859"/>
                  </a:lnTo>
                </a:path>
              </a:pathLst>
            </a:custGeom>
            <a:ln w="9573" cap="flat">
              <a:solidFill>
                <a:srgbClr val="C8C8C9"/>
              </a:solidFill>
              <a:prstDash val="solid"/>
              <a:miter/>
            </a:ln>
          </p:spPr>
          <p:txBody>
            <a:bodyPr rtlCol="0" anchor="ctr"/>
            <a:lstStyle/>
            <a:p>
              <a:endParaRPr lang="zh-CN" altLang="en-US" sz="4400"/>
            </a:p>
          </p:txBody>
        </p:sp>
        <p:sp>
          <p:nvSpPr>
            <p:cNvPr id="956" name="任意多边形: 形状 5577">
              <a:extLst>
                <a:ext uri="{FF2B5EF4-FFF2-40B4-BE49-F238E27FC236}">
                  <a16:creationId xmlns:a16="http://schemas.microsoft.com/office/drawing/2014/main" id="{ED3C890B-B7DE-B6B5-8769-97369D2D9CD7}"/>
                </a:ext>
              </a:extLst>
            </p:cNvPr>
            <p:cNvSpPr/>
            <p:nvPr/>
          </p:nvSpPr>
          <p:spPr>
            <a:xfrm>
              <a:off x="2842644" y="3587198"/>
              <a:ext cx="76619" cy="47886"/>
            </a:xfrm>
            <a:custGeom>
              <a:avLst/>
              <a:gdLst>
                <a:gd name="connsiteX0" fmla="*/ 76619 w 76619"/>
                <a:gd name="connsiteY0" fmla="*/ 0 h 47886"/>
                <a:gd name="connsiteX1" fmla="*/ 0 w 76619"/>
                <a:gd name="connsiteY1" fmla="*/ 47887 h 47886"/>
              </a:gdLst>
              <a:ahLst/>
              <a:cxnLst>
                <a:cxn ang="0">
                  <a:pos x="connsiteX0" y="connsiteY0"/>
                </a:cxn>
                <a:cxn ang="0">
                  <a:pos x="connsiteX1" y="connsiteY1"/>
                </a:cxn>
              </a:cxnLst>
              <a:rect l="l" t="t" r="r" b="b"/>
              <a:pathLst>
                <a:path w="76619" h="47886">
                  <a:moveTo>
                    <a:pt x="76619" y="0"/>
                  </a:moveTo>
                  <a:lnTo>
                    <a:pt x="0" y="47887"/>
                  </a:lnTo>
                </a:path>
              </a:pathLst>
            </a:custGeom>
            <a:ln w="9573" cap="flat">
              <a:solidFill>
                <a:srgbClr val="C8C8C9"/>
              </a:solidFill>
              <a:prstDash val="solid"/>
              <a:miter/>
            </a:ln>
          </p:spPr>
          <p:txBody>
            <a:bodyPr rtlCol="0" anchor="ctr"/>
            <a:lstStyle/>
            <a:p>
              <a:endParaRPr lang="zh-CN" altLang="en-US" sz="4400"/>
            </a:p>
          </p:txBody>
        </p:sp>
        <p:sp>
          <p:nvSpPr>
            <p:cNvPr id="957" name="任意多边形: 形状 5578">
              <a:extLst>
                <a:ext uri="{FF2B5EF4-FFF2-40B4-BE49-F238E27FC236}">
                  <a16:creationId xmlns:a16="http://schemas.microsoft.com/office/drawing/2014/main" id="{8F24FBEF-ED31-1358-913B-A1B44AA3DF54}"/>
                </a:ext>
              </a:extLst>
            </p:cNvPr>
            <p:cNvSpPr/>
            <p:nvPr/>
          </p:nvSpPr>
          <p:spPr>
            <a:xfrm>
              <a:off x="2842644" y="3561340"/>
              <a:ext cx="61295" cy="73745"/>
            </a:xfrm>
            <a:custGeom>
              <a:avLst/>
              <a:gdLst>
                <a:gd name="connsiteX0" fmla="*/ 0 w 61295"/>
                <a:gd name="connsiteY0" fmla="*/ 73746 h 73745"/>
                <a:gd name="connsiteX1" fmla="*/ 61295 w 61295"/>
                <a:gd name="connsiteY1" fmla="*/ 0 h 73745"/>
              </a:gdLst>
              <a:ahLst/>
              <a:cxnLst>
                <a:cxn ang="0">
                  <a:pos x="connsiteX0" y="connsiteY0"/>
                </a:cxn>
                <a:cxn ang="0">
                  <a:pos x="connsiteX1" y="connsiteY1"/>
                </a:cxn>
              </a:cxnLst>
              <a:rect l="l" t="t" r="r" b="b"/>
              <a:pathLst>
                <a:path w="61295" h="73745">
                  <a:moveTo>
                    <a:pt x="0" y="73746"/>
                  </a:moveTo>
                  <a:lnTo>
                    <a:pt x="61295" y="0"/>
                  </a:lnTo>
                </a:path>
              </a:pathLst>
            </a:custGeom>
            <a:ln w="9573" cap="flat">
              <a:solidFill>
                <a:srgbClr val="C8C8C9"/>
              </a:solidFill>
              <a:prstDash val="solid"/>
              <a:miter/>
            </a:ln>
          </p:spPr>
          <p:txBody>
            <a:bodyPr rtlCol="0" anchor="ctr"/>
            <a:lstStyle/>
            <a:p>
              <a:endParaRPr lang="zh-CN" altLang="en-US" sz="4400"/>
            </a:p>
          </p:txBody>
        </p:sp>
        <p:sp>
          <p:nvSpPr>
            <p:cNvPr id="958" name="任意多边形: 形状 5579">
              <a:extLst>
                <a:ext uri="{FF2B5EF4-FFF2-40B4-BE49-F238E27FC236}">
                  <a16:creationId xmlns:a16="http://schemas.microsoft.com/office/drawing/2014/main" id="{6552923A-3256-E91D-D60E-4BA122605E1E}"/>
                </a:ext>
              </a:extLst>
            </p:cNvPr>
            <p:cNvSpPr/>
            <p:nvPr/>
          </p:nvSpPr>
          <p:spPr>
            <a:xfrm>
              <a:off x="2498816" y="3580494"/>
              <a:ext cx="83323" cy="16281"/>
            </a:xfrm>
            <a:custGeom>
              <a:avLst/>
              <a:gdLst>
                <a:gd name="connsiteX0" fmla="*/ 83323 w 83323"/>
                <a:gd name="connsiteY0" fmla="*/ 16282 h 16281"/>
                <a:gd name="connsiteX1" fmla="*/ 0 w 83323"/>
                <a:gd name="connsiteY1" fmla="*/ 0 h 16281"/>
              </a:gdLst>
              <a:ahLst/>
              <a:cxnLst>
                <a:cxn ang="0">
                  <a:pos x="connsiteX0" y="connsiteY0"/>
                </a:cxn>
                <a:cxn ang="0">
                  <a:pos x="connsiteX1" y="connsiteY1"/>
                </a:cxn>
              </a:cxnLst>
              <a:rect l="l" t="t" r="r" b="b"/>
              <a:pathLst>
                <a:path w="83323" h="16281">
                  <a:moveTo>
                    <a:pt x="83323"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959" name="任意多边形: 形状 5580">
              <a:extLst>
                <a:ext uri="{FF2B5EF4-FFF2-40B4-BE49-F238E27FC236}">
                  <a16:creationId xmlns:a16="http://schemas.microsoft.com/office/drawing/2014/main" id="{C0060860-8F23-55EB-8B13-61D6B43CC862}"/>
                </a:ext>
              </a:extLst>
            </p:cNvPr>
            <p:cNvSpPr/>
            <p:nvPr/>
          </p:nvSpPr>
          <p:spPr>
            <a:xfrm>
              <a:off x="2498816" y="3501960"/>
              <a:ext cx="121632" cy="78534"/>
            </a:xfrm>
            <a:custGeom>
              <a:avLst/>
              <a:gdLst>
                <a:gd name="connsiteX0" fmla="*/ 0 w 121632"/>
                <a:gd name="connsiteY0" fmla="*/ 78534 h 78534"/>
                <a:gd name="connsiteX1" fmla="*/ 121633 w 121632"/>
                <a:gd name="connsiteY1" fmla="*/ 0 h 78534"/>
              </a:gdLst>
              <a:ahLst/>
              <a:cxnLst>
                <a:cxn ang="0">
                  <a:pos x="connsiteX0" y="connsiteY0"/>
                </a:cxn>
                <a:cxn ang="0">
                  <a:pos x="connsiteX1" y="connsiteY1"/>
                </a:cxn>
              </a:cxnLst>
              <a:rect l="l" t="t" r="r" b="b"/>
              <a:pathLst>
                <a:path w="121632" h="78534">
                  <a:moveTo>
                    <a:pt x="0" y="78534"/>
                  </a:moveTo>
                  <a:lnTo>
                    <a:pt x="121633" y="0"/>
                  </a:lnTo>
                </a:path>
              </a:pathLst>
            </a:custGeom>
            <a:ln w="9573" cap="flat">
              <a:solidFill>
                <a:srgbClr val="C8C8C9"/>
              </a:solidFill>
              <a:prstDash val="solid"/>
              <a:miter/>
            </a:ln>
          </p:spPr>
          <p:txBody>
            <a:bodyPr rtlCol="0" anchor="ctr"/>
            <a:lstStyle/>
            <a:p>
              <a:endParaRPr lang="zh-CN" altLang="en-US" sz="4400"/>
            </a:p>
          </p:txBody>
        </p:sp>
        <p:sp>
          <p:nvSpPr>
            <p:cNvPr id="960" name="任意多边形: 形状 5581">
              <a:extLst>
                <a:ext uri="{FF2B5EF4-FFF2-40B4-BE49-F238E27FC236}">
                  <a16:creationId xmlns:a16="http://schemas.microsoft.com/office/drawing/2014/main" id="{25CF8ECB-508B-86FB-461C-05C799937A5A}"/>
                </a:ext>
              </a:extLst>
            </p:cNvPr>
            <p:cNvSpPr/>
            <p:nvPr/>
          </p:nvSpPr>
          <p:spPr>
            <a:xfrm>
              <a:off x="2582139" y="3501960"/>
              <a:ext cx="38309" cy="94816"/>
            </a:xfrm>
            <a:custGeom>
              <a:avLst/>
              <a:gdLst>
                <a:gd name="connsiteX0" fmla="*/ 38310 w 38309"/>
                <a:gd name="connsiteY0" fmla="*/ 0 h 94816"/>
                <a:gd name="connsiteX1" fmla="*/ 0 w 38309"/>
                <a:gd name="connsiteY1" fmla="*/ 94816 h 94816"/>
              </a:gdLst>
              <a:ahLst/>
              <a:cxnLst>
                <a:cxn ang="0">
                  <a:pos x="connsiteX0" y="connsiteY0"/>
                </a:cxn>
                <a:cxn ang="0">
                  <a:pos x="connsiteX1" y="connsiteY1"/>
                </a:cxn>
              </a:cxnLst>
              <a:rect l="l" t="t" r="r" b="b"/>
              <a:pathLst>
                <a:path w="38309" h="94816">
                  <a:moveTo>
                    <a:pt x="38310" y="0"/>
                  </a:moveTo>
                  <a:lnTo>
                    <a:pt x="0" y="94816"/>
                  </a:lnTo>
                </a:path>
              </a:pathLst>
            </a:custGeom>
            <a:ln w="9573" cap="flat">
              <a:solidFill>
                <a:srgbClr val="C8C8C9"/>
              </a:solidFill>
              <a:prstDash val="solid"/>
              <a:miter/>
            </a:ln>
          </p:spPr>
          <p:txBody>
            <a:bodyPr rtlCol="0" anchor="ctr"/>
            <a:lstStyle/>
            <a:p>
              <a:endParaRPr lang="zh-CN" altLang="en-US" sz="4400"/>
            </a:p>
          </p:txBody>
        </p:sp>
        <p:sp>
          <p:nvSpPr>
            <p:cNvPr id="961" name="任意多边形: 形状 5582">
              <a:extLst>
                <a:ext uri="{FF2B5EF4-FFF2-40B4-BE49-F238E27FC236}">
                  <a16:creationId xmlns:a16="http://schemas.microsoft.com/office/drawing/2014/main" id="{9E3A5921-261B-31B9-CABB-C31A89EF4E7C}"/>
                </a:ext>
              </a:extLst>
            </p:cNvPr>
            <p:cNvSpPr/>
            <p:nvPr/>
          </p:nvSpPr>
          <p:spPr>
            <a:xfrm>
              <a:off x="2498816" y="3580494"/>
              <a:ext cx="83323" cy="16281"/>
            </a:xfrm>
            <a:custGeom>
              <a:avLst/>
              <a:gdLst>
                <a:gd name="connsiteX0" fmla="*/ 0 w 83323"/>
                <a:gd name="connsiteY0" fmla="*/ 0 h 16281"/>
                <a:gd name="connsiteX1" fmla="*/ 83323 w 83323"/>
                <a:gd name="connsiteY1" fmla="*/ 16282 h 16281"/>
              </a:gdLst>
              <a:ahLst/>
              <a:cxnLst>
                <a:cxn ang="0">
                  <a:pos x="connsiteX0" y="connsiteY0"/>
                </a:cxn>
                <a:cxn ang="0">
                  <a:pos x="connsiteX1" y="connsiteY1"/>
                </a:cxn>
              </a:cxnLst>
              <a:rect l="l" t="t" r="r" b="b"/>
              <a:pathLst>
                <a:path w="83323" h="16281">
                  <a:moveTo>
                    <a:pt x="0" y="0"/>
                  </a:moveTo>
                  <a:lnTo>
                    <a:pt x="83323" y="16282"/>
                  </a:lnTo>
                </a:path>
              </a:pathLst>
            </a:custGeom>
            <a:ln w="9573" cap="flat">
              <a:solidFill>
                <a:srgbClr val="C8C8C9"/>
              </a:solidFill>
              <a:prstDash val="solid"/>
              <a:miter/>
            </a:ln>
          </p:spPr>
          <p:txBody>
            <a:bodyPr rtlCol="0" anchor="ctr"/>
            <a:lstStyle/>
            <a:p>
              <a:endParaRPr lang="zh-CN" altLang="en-US" sz="4400"/>
            </a:p>
          </p:txBody>
        </p:sp>
        <p:sp>
          <p:nvSpPr>
            <p:cNvPr id="962" name="任意多边形: 形状 5583">
              <a:extLst>
                <a:ext uri="{FF2B5EF4-FFF2-40B4-BE49-F238E27FC236}">
                  <a16:creationId xmlns:a16="http://schemas.microsoft.com/office/drawing/2014/main" id="{E3E7128A-BB1B-E087-3265-D4A7B0AFB49E}"/>
                </a:ext>
              </a:extLst>
            </p:cNvPr>
            <p:cNvSpPr/>
            <p:nvPr/>
          </p:nvSpPr>
          <p:spPr>
            <a:xfrm>
              <a:off x="2461464" y="3596776"/>
              <a:ext cx="120674" cy="90027"/>
            </a:xfrm>
            <a:custGeom>
              <a:avLst/>
              <a:gdLst>
                <a:gd name="connsiteX0" fmla="*/ 120675 w 120674"/>
                <a:gd name="connsiteY0" fmla="*/ 0 h 90027"/>
                <a:gd name="connsiteX1" fmla="*/ 0 w 120674"/>
                <a:gd name="connsiteY1" fmla="*/ 90027 h 90027"/>
              </a:gdLst>
              <a:ahLst/>
              <a:cxnLst>
                <a:cxn ang="0">
                  <a:pos x="connsiteX0" y="connsiteY0"/>
                </a:cxn>
                <a:cxn ang="0">
                  <a:pos x="connsiteX1" y="connsiteY1"/>
                </a:cxn>
              </a:cxnLst>
              <a:rect l="l" t="t" r="r" b="b"/>
              <a:pathLst>
                <a:path w="120674" h="90027">
                  <a:moveTo>
                    <a:pt x="120675"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963" name="任意多边形: 形状 5584">
              <a:extLst>
                <a:ext uri="{FF2B5EF4-FFF2-40B4-BE49-F238E27FC236}">
                  <a16:creationId xmlns:a16="http://schemas.microsoft.com/office/drawing/2014/main" id="{77F821CB-3AC6-556B-2ED2-C8E40E968B56}"/>
                </a:ext>
              </a:extLst>
            </p:cNvPr>
            <p:cNvSpPr/>
            <p:nvPr/>
          </p:nvSpPr>
          <p:spPr>
            <a:xfrm>
              <a:off x="2461464" y="3580494"/>
              <a:ext cx="37351" cy="106308"/>
            </a:xfrm>
            <a:custGeom>
              <a:avLst/>
              <a:gdLst>
                <a:gd name="connsiteX0" fmla="*/ 0 w 37351"/>
                <a:gd name="connsiteY0" fmla="*/ 106309 h 106308"/>
                <a:gd name="connsiteX1" fmla="*/ 37352 w 37351"/>
                <a:gd name="connsiteY1" fmla="*/ 0 h 106308"/>
              </a:gdLst>
              <a:ahLst/>
              <a:cxnLst>
                <a:cxn ang="0">
                  <a:pos x="connsiteX0" y="connsiteY0"/>
                </a:cxn>
                <a:cxn ang="0">
                  <a:pos x="connsiteX1" y="connsiteY1"/>
                </a:cxn>
              </a:cxnLst>
              <a:rect l="l" t="t" r="r" b="b"/>
              <a:pathLst>
                <a:path w="37351" h="106308">
                  <a:moveTo>
                    <a:pt x="0" y="106309"/>
                  </a:moveTo>
                  <a:lnTo>
                    <a:pt x="37352" y="0"/>
                  </a:lnTo>
                </a:path>
              </a:pathLst>
            </a:custGeom>
            <a:ln w="9573" cap="flat">
              <a:solidFill>
                <a:srgbClr val="C8C8C9"/>
              </a:solidFill>
              <a:prstDash val="solid"/>
              <a:miter/>
            </a:ln>
          </p:spPr>
          <p:txBody>
            <a:bodyPr rtlCol="0" anchor="ctr"/>
            <a:lstStyle/>
            <a:p>
              <a:endParaRPr lang="zh-CN" altLang="en-US" sz="4400"/>
            </a:p>
          </p:txBody>
        </p:sp>
        <p:sp>
          <p:nvSpPr>
            <p:cNvPr id="964" name="任意多边形: 形状 5585">
              <a:extLst>
                <a:ext uri="{FF2B5EF4-FFF2-40B4-BE49-F238E27FC236}">
                  <a16:creationId xmlns:a16="http://schemas.microsoft.com/office/drawing/2014/main" id="{6193E55F-0E2D-10E8-D81B-78FD792CC499}"/>
                </a:ext>
              </a:extLst>
            </p:cNvPr>
            <p:cNvSpPr/>
            <p:nvPr/>
          </p:nvSpPr>
          <p:spPr>
            <a:xfrm>
              <a:off x="2929798" y="3419594"/>
              <a:ext cx="67999" cy="12450"/>
            </a:xfrm>
            <a:custGeom>
              <a:avLst/>
              <a:gdLst>
                <a:gd name="connsiteX0" fmla="*/ 0 w 67999"/>
                <a:gd name="connsiteY0" fmla="*/ 0 h 12450"/>
                <a:gd name="connsiteX1" fmla="*/ 67999 w 67999"/>
                <a:gd name="connsiteY1" fmla="*/ 12451 h 12450"/>
              </a:gdLst>
              <a:ahLst/>
              <a:cxnLst>
                <a:cxn ang="0">
                  <a:pos x="connsiteX0" y="connsiteY0"/>
                </a:cxn>
                <a:cxn ang="0">
                  <a:pos x="connsiteX1" y="connsiteY1"/>
                </a:cxn>
              </a:cxnLst>
              <a:rect l="l" t="t" r="r" b="b"/>
              <a:pathLst>
                <a:path w="67999" h="12450">
                  <a:moveTo>
                    <a:pt x="0" y="0"/>
                  </a:moveTo>
                  <a:lnTo>
                    <a:pt x="67999" y="12451"/>
                  </a:lnTo>
                </a:path>
              </a:pathLst>
            </a:custGeom>
            <a:ln w="9573" cap="flat">
              <a:solidFill>
                <a:srgbClr val="C8C8C9"/>
              </a:solidFill>
              <a:prstDash val="solid"/>
              <a:miter/>
            </a:ln>
          </p:spPr>
          <p:txBody>
            <a:bodyPr rtlCol="0" anchor="ctr"/>
            <a:lstStyle/>
            <a:p>
              <a:endParaRPr lang="zh-CN" altLang="en-US" sz="4400"/>
            </a:p>
          </p:txBody>
        </p:sp>
        <p:sp>
          <p:nvSpPr>
            <p:cNvPr id="965" name="任意多边形: 形状 5586">
              <a:extLst>
                <a:ext uri="{FF2B5EF4-FFF2-40B4-BE49-F238E27FC236}">
                  <a16:creationId xmlns:a16="http://schemas.microsoft.com/office/drawing/2014/main" id="{C3DBDF18-E84F-37CA-5CDD-8540C61B8D12}"/>
                </a:ext>
              </a:extLst>
            </p:cNvPr>
            <p:cNvSpPr/>
            <p:nvPr/>
          </p:nvSpPr>
          <p:spPr>
            <a:xfrm>
              <a:off x="2969065" y="3432045"/>
              <a:ext cx="28732" cy="68957"/>
            </a:xfrm>
            <a:custGeom>
              <a:avLst/>
              <a:gdLst>
                <a:gd name="connsiteX0" fmla="*/ 28732 w 28732"/>
                <a:gd name="connsiteY0" fmla="*/ 0 h 68957"/>
                <a:gd name="connsiteX1" fmla="*/ 0 w 28732"/>
                <a:gd name="connsiteY1" fmla="*/ 68957 h 68957"/>
              </a:gdLst>
              <a:ahLst/>
              <a:cxnLst>
                <a:cxn ang="0">
                  <a:pos x="connsiteX0" y="connsiteY0"/>
                </a:cxn>
                <a:cxn ang="0">
                  <a:pos x="connsiteX1" y="connsiteY1"/>
                </a:cxn>
              </a:cxnLst>
              <a:rect l="l" t="t" r="r" b="b"/>
              <a:pathLst>
                <a:path w="28732" h="68957">
                  <a:moveTo>
                    <a:pt x="28732"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966" name="任意多边形: 形状 5587">
              <a:extLst>
                <a:ext uri="{FF2B5EF4-FFF2-40B4-BE49-F238E27FC236}">
                  <a16:creationId xmlns:a16="http://schemas.microsoft.com/office/drawing/2014/main" id="{ABE3654F-0649-3AB7-ADF3-6D3686A3AB78}"/>
                </a:ext>
              </a:extLst>
            </p:cNvPr>
            <p:cNvSpPr/>
            <p:nvPr/>
          </p:nvSpPr>
          <p:spPr>
            <a:xfrm>
              <a:off x="2929798" y="3419594"/>
              <a:ext cx="39267" cy="81407"/>
            </a:xfrm>
            <a:custGeom>
              <a:avLst/>
              <a:gdLst>
                <a:gd name="connsiteX0" fmla="*/ 39267 w 39267"/>
                <a:gd name="connsiteY0" fmla="*/ 81408 h 81407"/>
                <a:gd name="connsiteX1" fmla="*/ 0 w 39267"/>
                <a:gd name="connsiteY1" fmla="*/ 0 h 81407"/>
              </a:gdLst>
              <a:ahLst/>
              <a:cxnLst>
                <a:cxn ang="0">
                  <a:pos x="connsiteX0" y="connsiteY0"/>
                </a:cxn>
                <a:cxn ang="0">
                  <a:pos x="connsiteX1" y="connsiteY1"/>
                </a:cxn>
              </a:cxnLst>
              <a:rect l="l" t="t" r="r" b="b"/>
              <a:pathLst>
                <a:path w="39267" h="81407">
                  <a:moveTo>
                    <a:pt x="39267"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967" name="任意多边形: 形状 5588">
              <a:extLst>
                <a:ext uri="{FF2B5EF4-FFF2-40B4-BE49-F238E27FC236}">
                  <a16:creationId xmlns:a16="http://schemas.microsoft.com/office/drawing/2014/main" id="{270C544C-8956-6036-C620-4D7B526ED869}"/>
                </a:ext>
              </a:extLst>
            </p:cNvPr>
            <p:cNvSpPr/>
            <p:nvPr/>
          </p:nvSpPr>
          <p:spPr>
            <a:xfrm>
              <a:off x="2889573" y="3535481"/>
              <a:ext cx="14366" cy="25858"/>
            </a:xfrm>
            <a:custGeom>
              <a:avLst/>
              <a:gdLst>
                <a:gd name="connsiteX0" fmla="*/ 0 w 14366"/>
                <a:gd name="connsiteY0" fmla="*/ 0 h 25858"/>
                <a:gd name="connsiteX1" fmla="*/ 14366 w 14366"/>
                <a:gd name="connsiteY1" fmla="*/ 25859 h 25858"/>
              </a:gdLst>
              <a:ahLst/>
              <a:cxnLst>
                <a:cxn ang="0">
                  <a:pos x="connsiteX0" y="connsiteY0"/>
                </a:cxn>
                <a:cxn ang="0">
                  <a:pos x="connsiteX1" y="connsiteY1"/>
                </a:cxn>
              </a:cxnLst>
              <a:rect l="l" t="t" r="r" b="b"/>
              <a:pathLst>
                <a:path w="14366" h="25858">
                  <a:moveTo>
                    <a:pt x="0" y="0"/>
                  </a:moveTo>
                  <a:lnTo>
                    <a:pt x="14366" y="25859"/>
                  </a:lnTo>
                </a:path>
              </a:pathLst>
            </a:custGeom>
            <a:ln w="9573" cap="flat">
              <a:solidFill>
                <a:srgbClr val="C8C8C9"/>
              </a:solidFill>
              <a:prstDash val="solid"/>
              <a:miter/>
            </a:ln>
          </p:spPr>
          <p:txBody>
            <a:bodyPr rtlCol="0" anchor="ctr"/>
            <a:lstStyle/>
            <a:p>
              <a:endParaRPr lang="zh-CN" altLang="en-US" sz="4400"/>
            </a:p>
          </p:txBody>
        </p:sp>
        <p:sp>
          <p:nvSpPr>
            <p:cNvPr id="968" name="任意多边形: 形状 5589">
              <a:extLst>
                <a:ext uri="{FF2B5EF4-FFF2-40B4-BE49-F238E27FC236}">
                  <a16:creationId xmlns:a16="http://schemas.microsoft.com/office/drawing/2014/main" id="{2587B892-0B95-C3D6-EA69-C525B417CA73}"/>
                </a:ext>
              </a:extLst>
            </p:cNvPr>
            <p:cNvSpPr/>
            <p:nvPr/>
          </p:nvSpPr>
          <p:spPr>
            <a:xfrm>
              <a:off x="2842644" y="3561340"/>
              <a:ext cx="61295" cy="73745"/>
            </a:xfrm>
            <a:custGeom>
              <a:avLst/>
              <a:gdLst>
                <a:gd name="connsiteX0" fmla="*/ 61295 w 61295"/>
                <a:gd name="connsiteY0" fmla="*/ 0 h 73745"/>
                <a:gd name="connsiteX1" fmla="*/ 0 w 61295"/>
                <a:gd name="connsiteY1" fmla="*/ 73746 h 73745"/>
              </a:gdLst>
              <a:ahLst/>
              <a:cxnLst>
                <a:cxn ang="0">
                  <a:pos x="connsiteX0" y="connsiteY0"/>
                </a:cxn>
                <a:cxn ang="0">
                  <a:pos x="connsiteX1" y="connsiteY1"/>
                </a:cxn>
              </a:cxnLst>
              <a:rect l="l" t="t" r="r" b="b"/>
              <a:pathLst>
                <a:path w="61295" h="73745">
                  <a:moveTo>
                    <a:pt x="61295"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969" name="任意多边形: 形状 5590">
              <a:extLst>
                <a:ext uri="{FF2B5EF4-FFF2-40B4-BE49-F238E27FC236}">
                  <a16:creationId xmlns:a16="http://schemas.microsoft.com/office/drawing/2014/main" id="{D409A6C5-6C6F-8A06-8AC9-D048FD09E1A9}"/>
                </a:ext>
              </a:extLst>
            </p:cNvPr>
            <p:cNvSpPr/>
            <p:nvPr/>
          </p:nvSpPr>
          <p:spPr>
            <a:xfrm>
              <a:off x="2842644" y="3535481"/>
              <a:ext cx="46929" cy="99604"/>
            </a:xfrm>
            <a:custGeom>
              <a:avLst/>
              <a:gdLst>
                <a:gd name="connsiteX0" fmla="*/ 0 w 46929"/>
                <a:gd name="connsiteY0" fmla="*/ 99605 h 99604"/>
                <a:gd name="connsiteX1" fmla="*/ 46929 w 46929"/>
                <a:gd name="connsiteY1" fmla="*/ 0 h 99604"/>
              </a:gdLst>
              <a:ahLst/>
              <a:cxnLst>
                <a:cxn ang="0">
                  <a:pos x="connsiteX0" y="connsiteY0"/>
                </a:cxn>
                <a:cxn ang="0">
                  <a:pos x="connsiteX1" y="connsiteY1"/>
                </a:cxn>
              </a:cxnLst>
              <a:rect l="l" t="t" r="r" b="b"/>
              <a:pathLst>
                <a:path w="46929" h="99604">
                  <a:moveTo>
                    <a:pt x="0" y="99605"/>
                  </a:moveTo>
                  <a:lnTo>
                    <a:pt x="46929" y="0"/>
                  </a:lnTo>
                </a:path>
              </a:pathLst>
            </a:custGeom>
            <a:ln w="9573" cap="flat">
              <a:solidFill>
                <a:srgbClr val="C8C8C9"/>
              </a:solidFill>
              <a:prstDash val="solid"/>
              <a:miter/>
            </a:ln>
          </p:spPr>
          <p:txBody>
            <a:bodyPr rtlCol="0" anchor="ctr"/>
            <a:lstStyle/>
            <a:p>
              <a:endParaRPr lang="zh-CN" altLang="en-US" sz="4400"/>
            </a:p>
          </p:txBody>
        </p:sp>
        <p:sp>
          <p:nvSpPr>
            <p:cNvPr id="970" name="任意多边形: 形状 5591">
              <a:extLst>
                <a:ext uri="{FF2B5EF4-FFF2-40B4-BE49-F238E27FC236}">
                  <a16:creationId xmlns:a16="http://schemas.microsoft.com/office/drawing/2014/main" id="{9316110B-CBBE-4C49-7E98-66427319D7B2}"/>
                </a:ext>
              </a:extLst>
            </p:cNvPr>
            <p:cNvSpPr/>
            <p:nvPr/>
          </p:nvSpPr>
          <p:spPr>
            <a:xfrm>
              <a:off x="2620449" y="3501960"/>
              <a:ext cx="80449" cy="22985"/>
            </a:xfrm>
            <a:custGeom>
              <a:avLst/>
              <a:gdLst>
                <a:gd name="connsiteX0" fmla="*/ 0 w 80449"/>
                <a:gd name="connsiteY0" fmla="*/ 0 h 22985"/>
                <a:gd name="connsiteX1" fmla="*/ 80450 w 80449"/>
                <a:gd name="connsiteY1" fmla="*/ 22986 h 22985"/>
              </a:gdLst>
              <a:ahLst/>
              <a:cxnLst>
                <a:cxn ang="0">
                  <a:pos x="connsiteX0" y="connsiteY0"/>
                </a:cxn>
                <a:cxn ang="0">
                  <a:pos x="connsiteX1" y="connsiteY1"/>
                </a:cxn>
              </a:cxnLst>
              <a:rect l="l" t="t" r="r" b="b"/>
              <a:pathLst>
                <a:path w="80449" h="22985">
                  <a:moveTo>
                    <a:pt x="0" y="0"/>
                  </a:moveTo>
                  <a:lnTo>
                    <a:pt x="80450" y="22986"/>
                  </a:lnTo>
                </a:path>
              </a:pathLst>
            </a:custGeom>
            <a:ln w="9573" cap="flat">
              <a:solidFill>
                <a:srgbClr val="C8C8C9"/>
              </a:solidFill>
              <a:prstDash val="solid"/>
              <a:miter/>
            </a:ln>
          </p:spPr>
          <p:txBody>
            <a:bodyPr rtlCol="0" anchor="ctr"/>
            <a:lstStyle/>
            <a:p>
              <a:endParaRPr lang="zh-CN" altLang="en-US" sz="4400"/>
            </a:p>
          </p:txBody>
        </p:sp>
        <p:sp>
          <p:nvSpPr>
            <p:cNvPr id="971" name="任意多边形: 形状 5592">
              <a:extLst>
                <a:ext uri="{FF2B5EF4-FFF2-40B4-BE49-F238E27FC236}">
                  <a16:creationId xmlns:a16="http://schemas.microsoft.com/office/drawing/2014/main" id="{1685BD3C-AD53-38A4-ED3A-18689200EB00}"/>
                </a:ext>
              </a:extLst>
            </p:cNvPr>
            <p:cNvSpPr/>
            <p:nvPr/>
          </p:nvSpPr>
          <p:spPr>
            <a:xfrm>
              <a:off x="2582139" y="3524945"/>
              <a:ext cx="118759" cy="71830"/>
            </a:xfrm>
            <a:custGeom>
              <a:avLst/>
              <a:gdLst>
                <a:gd name="connsiteX0" fmla="*/ 118759 w 118759"/>
                <a:gd name="connsiteY0" fmla="*/ 0 h 71830"/>
                <a:gd name="connsiteX1" fmla="*/ 0 w 118759"/>
                <a:gd name="connsiteY1" fmla="*/ 71830 h 71830"/>
              </a:gdLst>
              <a:ahLst/>
              <a:cxnLst>
                <a:cxn ang="0">
                  <a:pos x="connsiteX0" y="connsiteY0"/>
                </a:cxn>
                <a:cxn ang="0">
                  <a:pos x="connsiteX1" y="connsiteY1"/>
                </a:cxn>
              </a:cxnLst>
              <a:rect l="l" t="t" r="r" b="b"/>
              <a:pathLst>
                <a:path w="118759" h="71830">
                  <a:moveTo>
                    <a:pt x="118759"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972" name="任意多边形: 形状 5593">
              <a:extLst>
                <a:ext uri="{FF2B5EF4-FFF2-40B4-BE49-F238E27FC236}">
                  <a16:creationId xmlns:a16="http://schemas.microsoft.com/office/drawing/2014/main" id="{D0DD0E46-7E6B-6C8C-2E2A-86330FE89E58}"/>
                </a:ext>
              </a:extLst>
            </p:cNvPr>
            <p:cNvSpPr/>
            <p:nvPr/>
          </p:nvSpPr>
          <p:spPr>
            <a:xfrm>
              <a:off x="2582139" y="3501960"/>
              <a:ext cx="38309" cy="94816"/>
            </a:xfrm>
            <a:custGeom>
              <a:avLst/>
              <a:gdLst>
                <a:gd name="connsiteX0" fmla="*/ 0 w 38309"/>
                <a:gd name="connsiteY0" fmla="*/ 94816 h 94816"/>
                <a:gd name="connsiteX1" fmla="*/ 38310 w 38309"/>
                <a:gd name="connsiteY1" fmla="*/ 0 h 94816"/>
              </a:gdLst>
              <a:ahLst/>
              <a:cxnLst>
                <a:cxn ang="0">
                  <a:pos x="connsiteX0" y="connsiteY0"/>
                </a:cxn>
                <a:cxn ang="0">
                  <a:pos x="connsiteX1" y="connsiteY1"/>
                </a:cxn>
              </a:cxnLst>
              <a:rect l="l" t="t" r="r" b="b"/>
              <a:pathLst>
                <a:path w="38309" h="94816">
                  <a:moveTo>
                    <a:pt x="0" y="94816"/>
                  </a:moveTo>
                  <a:lnTo>
                    <a:pt x="38310" y="0"/>
                  </a:lnTo>
                </a:path>
              </a:pathLst>
            </a:custGeom>
            <a:ln w="9573" cap="flat">
              <a:solidFill>
                <a:srgbClr val="C8C8C9"/>
              </a:solidFill>
              <a:prstDash val="solid"/>
              <a:miter/>
            </a:ln>
          </p:spPr>
          <p:txBody>
            <a:bodyPr rtlCol="0" anchor="ctr"/>
            <a:lstStyle/>
            <a:p>
              <a:endParaRPr lang="zh-CN" altLang="en-US" sz="4400"/>
            </a:p>
          </p:txBody>
        </p:sp>
        <p:sp>
          <p:nvSpPr>
            <p:cNvPr id="973" name="任意多边形: 形状 5594">
              <a:extLst>
                <a:ext uri="{FF2B5EF4-FFF2-40B4-BE49-F238E27FC236}">
                  <a16:creationId xmlns:a16="http://schemas.microsoft.com/office/drawing/2014/main" id="{9037A0BA-44F9-78E4-FDC8-5ACB899FE658}"/>
                </a:ext>
              </a:extLst>
            </p:cNvPr>
            <p:cNvSpPr/>
            <p:nvPr/>
          </p:nvSpPr>
          <p:spPr>
            <a:xfrm>
              <a:off x="2620449" y="3501960"/>
              <a:ext cx="80449" cy="22985"/>
            </a:xfrm>
            <a:custGeom>
              <a:avLst/>
              <a:gdLst>
                <a:gd name="connsiteX0" fmla="*/ 80450 w 80449"/>
                <a:gd name="connsiteY0" fmla="*/ 22986 h 22985"/>
                <a:gd name="connsiteX1" fmla="*/ 0 w 80449"/>
                <a:gd name="connsiteY1" fmla="*/ 0 h 22985"/>
              </a:gdLst>
              <a:ahLst/>
              <a:cxnLst>
                <a:cxn ang="0">
                  <a:pos x="connsiteX0" y="connsiteY0"/>
                </a:cxn>
                <a:cxn ang="0">
                  <a:pos x="connsiteX1" y="connsiteY1"/>
                </a:cxn>
              </a:cxnLst>
              <a:rect l="l" t="t" r="r" b="b"/>
              <a:pathLst>
                <a:path w="80449" h="22985">
                  <a:moveTo>
                    <a:pt x="80450"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974" name="任意多边形: 形状 5595">
              <a:extLst>
                <a:ext uri="{FF2B5EF4-FFF2-40B4-BE49-F238E27FC236}">
                  <a16:creationId xmlns:a16="http://schemas.microsoft.com/office/drawing/2014/main" id="{AA2DED26-FC39-BCE4-2330-B514CE07FF5E}"/>
                </a:ext>
              </a:extLst>
            </p:cNvPr>
            <p:cNvSpPr/>
            <p:nvPr/>
          </p:nvSpPr>
          <p:spPr>
            <a:xfrm>
              <a:off x="2620449" y="3429172"/>
              <a:ext cx="69914" cy="72788"/>
            </a:xfrm>
            <a:custGeom>
              <a:avLst/>
              <a:gdLst>
                <a:gd name="connsiteX0" fmla="*/ 0 w 69914"/>
                <a:gd name="connsiteY0" fmla="*/ 72788 h 72788"/>
                <a:gd name="connsiteX1" fmla="*/ 69915 w 69914"/>
                <a:gd name="connsiteY1" fmla="*/ 0 h 72788"/>
              </a:gdLst>
              <a:ahLst/>
              <a:cxnLst>
                <a:cxn ang="0">
                  <a:pos x="connsiteX0" y="connsiteY0"/>
                </a:cxn>
                <a:cxn ang="0">
                  <a:pos x="connsiteX1" y="connsiteY1"/>
                </a:cxn>
              </a:cxnLst>
              <a:rect l="l" t="t" r="r" b="b"/>
              <a:pathLst>
                <a:path w="69914" h="72788">
                  <a:moveTo>
                    <a:pt x="0" y="72788"/>
                  </a:moveTo>
                  <a:lnTo>
                    <a:pt x="69915" y="0"/>
                  </a:lnTo>
                </a:path>
              </a:pathLst>
            </a:custGeom>
            <a:ln w="9573" cap="flat">
              <a:solidFill>
                <a:srgbClr val="C8C8C9"/>
              </a:solidFill>
              <a:prstDash val="solid"/>
              <a:miter/>
            </a:ln>
          </p:spPr>
          <p:txBody>
            <a:bodyPr rtlCol="0" anchor="ctr"/>
            <a:lstStyle/>
            <a:p>
              <a:endParaRPr lang="zh-CN" altLang="en-US" sz="4400"/>
            </a:p>
          </p:txBody>
        </p:sp>
        <p:sp>
          <p:nvSpPr>
            <p:cNvPr id="975" name="任意多边形: 形状 5596">
              <a:extLst>
                <a:ext uri="{FF2B5EF4-FFF2-40B4-BE49-F238E27FC236}">
                  <a16:creationId xmlns:a16="http://schemas.microsoft.com/office/drawing/2014/main" id="{76442ACB-18CA-754B-C154-D915A8BB8D6C}"/>
                </a:ext>
              </a:extLst>
            </p:cNvPr>
            <p:cNvSpPr/>
            <p:nvPr/>
          </p:nvSpPr>
          <p:spPr>
            <a:xfrm>
              <a:off x="2690363" y="3429172"/>
              <a:ext cx="10535" cy="95773"/>
            </a:xfrm>
            <a:custGeom>
              <a:avLst/>
              <a:gdLst>
                <a:gd name="connsiteX0" fmla="*/ 0 w 10535"/>
                <a:gd name="connsiteY0" fmla="*/ 0 h 95773"/>
                <a:gd name="connsiteX1" fmla="*/ 10535 w 10535"/>
                <a:gd name="connsiteY1" fmla="*/ 95774 h 95773"/>
              </a:gdLst>
              <a:ahLst/>
              <a:cxnLst>
                <a:cxn ang="0">
                  <a:pos x="connsiteX0" y="connsiteY0"/>
                </a:cxn>
                <a:cxn ang="0">
                  <a:pos x="connsiteX1" y="connsiteY1"/>
                </a:cxn>
              </a:cxnLst>
              <a:rect l="l" t="t" r="r" b="b"/>
              <a:pathLst>
                <a:path w="10535" h="95773">
                  <a:moveTo>
                    <a:pt x="0" y="0"/>
                  </a:moveTo>
                  <a:lnTo>
                    <a:pt x="10535" y="95774"/>
                  </a:lnTo>
                </a:path>
              </a:pathLst>
            </a:custGeom>
            <a:ln w="9573" cap="flat">
              <a:solidFill>
                <a:srgbClr val="C8C8C9"/>
              </a:solidFill>
              <a:prstDash val="solid"/>
              <a:miter/>
            </a:ln>
          </p:spPr>
          <p:txBody>
            <a:bodyPr rtlCol="0" anchor="ctr"/>
            <a:lstStyle/>
            <a:p>
              <a:endParaRPr lang="zh-CN" altLang="en-US" sz="4400"/>
            </a:p>
          </p:txBody>
        </p:sp>
        <p:sp>
          <p:nvSpPr>
            <p:cNvPr id="976" name="任意多边形: 形状 5597">
              <a:extLst>
                <a:ext uri="{FF2B5EF4-FFF2-40B4-BE49-F238E27FC236}">
                  <a16:creationId xmlns:a16="http://schemas.microsoft.com/office/drawing/2014/main" id="{799C6A7A-C64D-366D-225B-D3F0AC74EAB5}"/>
                </a:ext>
              </a:extLst>
            </p:cNvPr>
            <p:cNvSpPr/>
            <p:nvPr/>
          </p:nvSpPr>
          <p:spPr>
            <a:xfrm>
              <a:off x="2862756" y="3419594"/>
              <a:ext cx="67041" cy="65126"/>
            </a:xfrm>
            <a:custGeom>
              <a:avLst/>
              <a:gdLst>
                <a:gd name="connsiteX0" fmla="*/ 0 w 67041"/>
                <a:gd name="connsiteY0" fmla="*/ 65126 h 65126"/>
                <a:gd name="connsiteX1" fmla="*/ 67042 w 67041"/>
                <a:gd name="connsiteY1" fmla="*/ 0 h 65126"/>
              </a:gdLst>
              <a:ahLst/>
              <a:cxnLst>
                <a:cxn ang="0">
                  <a:pos x="connsiteX0" y="connsiteY0"/>
                </a:cxn>
                <a:cxn ang="0">
                  <a:pos x="connsiteX1" y="connsiteY1"/>
                </a:cxn>
              </a:cxnLst>
              <a:rect l="l" t="t" r="r" b="b"/>
              <a:pathLst>
                <a:path w="67041" h="65126">
                  <a:moveTo>
                    <a:pt x="0" y="65126"/>
                  </a:moveTo>
                  <a:lnTo>
                    <a:pt x="67042" y="0"/>
                  </a:lnTo>
                </a:path>
              </a:pathLst>
            </a:custGeom>
            <a:ln w="9573" cap="flat">
              <a:solidFill>
                <a:srgbClr val="C8C8C9"/>
              </a:solidFill>
              <a:prstDash val="solid"/>
              <a:miter/>
            </a:ln>
          </p:spPr>
          <p:txBody>
            <a:bodyPr rtlCol="0" anchor="ctr"/>
            <a:lstStyle/>
            <a:p>
              <a:endParaRPr lang="zh-CN" altLang="en-US" sz="4400"/>
            </a:p>
          </p:txBody>
        </p:sp>
        <p:sp>
          <p:nvSpPr>
            <p:cNvPr id="977" name="任意多边形: 形状 5598">
              <a:extLst>
                <a:ext uri="{FF2B5EF4-FFF2-40B4-BE49-F238E27FC236}">
                  <a16:creationId xmlns:a16="http://schemas.microsoft.com/office/drawing/2014/main" id="{50C7BE3E-419D-D6EA-FE86-1A1A3AE980EE}"/>
                </a:ext>
              </a:extLst>
            </p:cNvPr>
            <p:cNvSpPr/>
            <p:nvPr/>
          </p:nvSpPr>
          <p:spPr>
            <a:xfrm>
              <a:off x="2876164" y="3419594"/>
              <a:ext cx="53633" cy="90027"/>
            </a:xfrm>
            <a:custGeom>
              <a:avLst/>
              <a:gdLst>
                <a:gd name="connsiteX0" fmla="*/ 53633 w 53633"/>
                <a:gd name="connsiteY0" fmla="*/ 0 h 90027"/>
                <a:gd name="connsiteX1" fmla="*/ 0 w 53633"/>
                <a:gd name="connsiteY1" fmla="*/ 90027 h 90027"/>
              </a:gdLst>
              <a:ahLst/>
              <a:cxnLst>
                <a:cxn ang="0">
                  <a:pos x="connsiteX0" y="connsiteY0"/>
                </a:cxn>
                <a:cxn ang="0">
                  <a:pos x="connsiteX1" y="connsiteY1"/>
                </a:cxn>
              </a:cxnLst>
              <a:rect l="l" t="t" r="r" b="b"/>
              <a:pathLst>
                <a:path w="53633" h="90027">
                  <a:moveTo>
                    <a:pt x="53633"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978" name="任意多边形: 形状 5599">
              <a:extLst>
                <a:ext uri="{FF2B5EF4-FFF2-40B4-BE49-F238E27FC236}">
                  <a16:creationId xmlns:a16="http://schemas.microsoft.com/office/drawing/2014/main" id="{E970FB86-B03D-CE69-3A3F-240CA0A03F73}"/>
                </a:ext>
              </a:extLst>
            </p:cNvPr>
            <p:cNvSpPr/>
            <p:nvPr/>
          </p:nvSpPr>
          <p:spPr>
            <a:xfrm>
              <a:off x="2862756" y="3484721"/>
              <a:ext cx="13408" cy="24901"/>
            </a:xfrm>
            <a:custGeom>
              <a:avLst/>
              <a:gdLst>
                <a:gd name="connsiteX0" fmla="*/ 13408 w 13408"/>
                <a:gd name="connsiteY0" fmla="*/ 24901 h 24901"/>
                <a:gd name="connsiteX1" fmla="*/ 0 w 13408"/>
                <a:gd name="connsiteY1" fmla="*/ 0 h 24901"/>
              </a:gdLst>
              <a:ahLst/>
              <a:cxnLst>
                <a:cxn ang="0">
                  <a:pos x="connsiteX0" y="connsiteY0"/>
                </a:cxn>
                <a:cxn ang="0">
                  <a:pos x="connsiteX1" y="connsiteY1"/>
                </a:cxn>
              </a:cxnLst>
              <a:rect l="l" t="t" r="r" b="b"/>
              <a:pathLst>
                <a:path w="13408" h="24901">
                  <a:moveTo>
                    <a:pt x="13408"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979" name="任意多边形: 形状 5600">
              <a:extLst>
                <a:ext uri="{FF2B5EF4-FFF2-40B4-BE49-F238E27FC236}">
                  <a16:creationId xmlns:a16="http://schemas.microsoft.com/office/drawing/2014/main" id="{87BF06B6-F7FB-D06A-6602-2D2F37E7F7A4}"/>
                </a:ext>
              </a:extLst>
            </p:cNvPr>
            <p:cNvSpPr/>
            <p:nvPr/>
          </p:nvSpPr>
          <p:spPr>
            <a:xfrm>
              <a:off x="2862756" y="3419594"/>
              <a:ext cx="67041" cy="65126"/>
            </a:xfrm>
            <a:custGeom>
              <a:avLst/>
              <a:gdLst>
                <a:gd name="connsiteX0" fmla="*/ 67042 w 67041"/>
                <a:gd name="connsiteY0" fmla="*/ 0 h 65126"/>
                <a:gd name="connsiteX1" fmla="*/ 0 w 67041"/>
                <a:gd name="connsiteY1" fmla="*/ 65126 h 65126"/>
              </a:gdLst>
              <a:ahLst/>
              <a:cxnLst>
                <a:cxn ang="0">
                  <a:pos x="connsiteX0" y="connsiteY0"/>
                </a:cxn>
                <a:cxn ang="0">
                  <a:pos x="connsiteX1" y="connsiteY1"/>
                </a:cxn>
              </a:cxnLst>
              <a:rect l="l" t="t" r="r" b="b"/>
              <a:pathLst>
                <a:path w="67041" h="65126">
                  <a:moveTo>
                    <a:pt x="67042"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980" name="任意多边形: 形状 5601">
              <a:extLst>
                <a:ext uri="{FF2B5EF4-FFF2-40B4-BE49-F238E27FC236}">
                  <a16:creationId xmlns:a16="http://schemas.microsoft.com/office/drawing/2014/main" id="{39C09722-07D0-CCC7-E273-51AD20E47229}"/>
                </a:ext>
              </a:extLst>
            </p:cNvPr>
            <p:cNvSpPr/>
            <p:nvPr/>
          </p:nvSpPr>
          <p:spPr>
            <a:xfrm>
              <a:off x="2853179" y="3456946"/>
              <a:ext cx="9577" cy="27774"/>
            </a:xfrm>
            <a:custGeom>
              <a:avLst/>
              <a:gdLst>
                <a:gd name="connsiteX0" fmla="*/ 9577 w 9577"/>
                <a:gd name="connsiteY0" fmla="*/ 27774 h 27774"/>
                <a:gd name="connsiteX1" fmla="*/ 0 w 9577"/>
                <a:gd name="connsiteY1" fmla="*/ 0 h 27774"/>
              </a:gdLst>
              <a:ahLst/>
              <a:cxnLst>
                <a:cxn ang="0">
                  <a:pos x="connsiteX0" y="connsiteY0"/>
                </a:cxn>
                <a:cxn ang="0">
                  <a:pos x="connsiteX1" y="connsiteY1"/>
                </a:cxn>
              </a:cxnLst>
              <a:rect l="l" t="t" r="r" b="b"/>
              <a:pathLst>
                <a:path w="9577" h="27774">
                  <a:moveTo>
                    <a:pt x="9577"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981" name="任意多边形: 形状 5602">
              <a:extLst>
                <a:ext uri="{FF2B5EF4-FFF2-40B4-BE49-F238E27FC236}">
                  <a16:creationId xmlns:a16="http://schemas.microsoft.com/office/drawing/2014/main" id="{6324C710-26CA-18A0-4E3E-5DB72604CED0}"/>
                </a:ext>
              </a:extLst>
            </p:cNvPr>
            <p:cNvSpPr/>
            <p:nvPr/>
          </p:nvSpPr>
          <p:spPr>
            <a:xfrm>
              <a:off x="2853179" y="3419594"/>
              <a:ext cx="76619" cy="37351"/>
            </a:xfrm>
            <a:custGeom>
              <a:avLst/>
              <a:gdLst>
                <a:gd name="connsiteX0" fmla="*/ 0 w 76619"/>
                <a:gd name="connsiteY0" fmla="*/ 37352 h 37351"/>
                <a:gd name="connsiteX1" fmla="*/ 76619 w 76619"/>
                <a:gd name="connsiteY1" fmla="*/ 0 h 37351"/>
              </a:gdLst>
              <a:ahLst/>
              <a:cxnLst>
                <a:cxn ang="0">
                  <a:pos x="connsiteX0" y="connsiteY0"/>
                </a:cxn>
                <a:cxn ang="0">
                  <a:pos x="connsiteX1" y="connsiteY1"/>
                </a:cxn>
              </a:cxnLst>
              <a:rect l="l" t="t" r="r" b="b"/>
              <a:pathLst>
                <a:path w="76619" h="37351">
                  <a:moveTo>
                    <a:pt x="0" y="37352"/>
                  </a:moveTo>
                  <a:lnTo>
                    <a:pt x="76619" y="0"/>
                  </a:lnTo>
                </a:path>
              </a:pathLst>
            </a:custGeom>
            <a:ln w="9573" cap="flat">
              <a:solidFill>
                <a:srgbClr val="C8C8C9"/>
              </a:solidFill>
              <a:prstDash val="solid"/>
              <a:miter/>
            </a:ln>
          </p:spPr>
          <p:txBody>
            <a:bodyPr rtlCol="0" anchor="ctr"/>
            <a:lstStyle/>
            <a:p>
              <a:endParaRPr lang="zh-CN" altLang="en-US" sz="4400"/>
            </a:p>
          </p:txBody>
        </p:sp>
        <p:sp>
          <p:nvSpPr>
            <p:cNvPr id="982" name="任意多边形: 形状 5603">
              <a:extLst>
                <a:ext uri="{FF2B5EF4-FFF2-40B4-BE49-F238E27FC236}">
                  <a16:creationId xmlns:a16="http://schemas.microsoft.com/office/drawing/2014/main" id="{56BD459E-75E1-E3F2-DD54-FAECA185F286}"/>
                </a:ext>
              </a:extLst>
            </p:cNvPr>
            <p:cNvSpPr/>
            <p:nvPr/>
          </p:nvSpPr>
          <p:spPr>
            <a:xfrm>
              <a:off x="2876164" y="3509622"/>
              <a:ext cx="13408" cy="25858"/>
            </a:xfrm>
            <a:custGeom>
              <a:avLst/>
              <a:gdLst>
                <a:gd name="connsiteX0" fmla="*/ 0 w 13408"/>
                <a:gd name="connsiteY0" fmla="*/ 0 h 25858"/>
                <a:gd name="connsiteX1" fmla="*/ 13408 w 13408"/>
                <a:gd name="connsiteY1" fmla="*/ 25859 h 25858"/>
              </a:gdLst>
              <a:ahLst/>
              <a:cxnLst>
                <a:cxn ang="0">
                  <a:pos x="connsiteX0" y="connsiteY0"/>
                </a:cxn>
                <a:cxn ang="0">
                  <a:pos x="connsiteX1" y="connsiteY1"/>
                </a:cxn>
              </a:cxnLst>
              <a:rect l="l" t="t" r="r" b="b"/>
              <a:pathLst>
                <a:path w="13408" h="25858">
                  <a:moveTo>
                    <a:pt x="0" y="0"/>
                  </a:moveTo>
                  <a:lnTo>
                    <a:pt x="13408" y="25859"/>
                  </a:lnTo>
                </a:path>
              </a:pathLst>
            </a:custGeom>
            <a:ln w="9573" cap="flat">
              <a:solidFill>
                <a:srgbClr val="C8C8C9"/>
              </a:solidFill>
              <a:prstDash val="solid"/>
              <a:miter/>
            </a:ln>
          </p:spPr>
          <p:txBody>
            <a:bodyPr rtlCol="0" anchor="ctr"/>
            <a:lstStyle/>
            <a:p>
              <a:endParaRPr lang="zh-CN" altLang="en-US" sz="4400"/>
            </a:p>
          </p:txBody>
        </p:sp>
        <p:sp>
          <p:nvSpPr>
            <p:cNvPr id="983" name="任意多边形: 形状 5604">
              <a:extLst>
                <a:ext uri="{FF2B5EF4-FFF2-40B4-BE49-F238E27FC236}">
                  <a16:creationId xmlns:a16="http://schemas.microsoft.com/office/drawing/2014/main" id="{327C0F8E-3E9C-E949-6868-E2A217E0B20E}"/>
                </a:ext>
              </a:extLst>
            </p:cNvPr>
            <p:cNvSpPr/>
            <p:nvPr/>
          </p:nvSpPr>
          <p:spPr>
            <a:xfrm>
              <a:off x="2781348" y="3535481"/>
              <a:ext cx="108224" cy="6704"/>
            </a:xfrm>
            <a:custGeom>
              <a:avLst/>
              <a:gdLst>
                <a:gd name="connsiteX0" fmla="*/ 108224 w 108224"/>
                <a:gd name="connsiteY0" fmla="*/ 0 h 6704"/>
                <a:gd name="connsiteX1" fmla="*/ 0 w 108224"/>
                <a:gd name="connsiteY1" fmla="*/ 6704 h 6704"/>
              </a:gdLst>
              <a:ahLst/>
              <a:cxnLst>
                <a:cxn ang="0">
                  <a:pos x="connsiteX0" y="connsiteY0"/>
                </a:cxn>
                <a:cxn ang="0">
                  <a:pos x="connsiteX1" y="connsiteY1"/>
                </a:cxn>
              </a:cxnLst>
              <a:rect l="l" t="t" r="r" b="b"/>
              <a:pathLst>
                <a:path w="108224" h="6704">
                  <a:moveTo>
                    <a:pt x="108224"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984" name="任意多边形: 形状 5605">
              <a:extLst>
                <a:ext uri="{FF2B5EF4-FFF2-40B4-BE49-F238E27FC236}">
                  <a16:creationId xmlns:a16="http://schemas.microsoft.com/office/drawing/2014/main" id="{207E2173-7D6F-87DE-9D90-B0C1BB910E79}"/>
                </a:ext>
              </a:extLst>
            </p:cNvPr>
            <p:cNvSpPr/>
            <p:nvPr/>
          </p:nvSpPr>
          <p:spPr>
            <a:xfrm>
              <a:off x="2781348" y="3509622"/>
              <a:ext cx="94816" cy="32563"/>
            </a:xfrm>
            <a:custGeom>
              <a:avLst/>
              <a:gdLst>
                <a:gd name="connsiteX0" fmla="*/ 0 w 94816"/>
                <a:gd name="connsiteY0" fmla="*/ 32563 h 32563"/>
                <a:gd name="connsiteX1" fmla="*/ 94816 w 94816"/>
                <a:gd name="connsiteY1" fmla="*/ 0 h 32563"/>
              </a:gdLst>
              <a:ahLst/>
              <a:cxnLst>
                <a:cxn ang="0">
                  <a:pos x="connsiteX0" y="connsiteY0"/>
                </a:cxn>
                <a:cxn ang="0">
                  <a:pos x="connsiteX1" y="connsiteY1"/>
                </a:cxn>
              </a:cxnLst>
              <a:rect l="l" t="t" r="r" b="b"/>
              <a:pathLst>
                <a:path w="94816" h="32563">
                  <a:moveTo>
                    <a:pt x="0" y="32563"/>
                  </a:moveTo>
                  <a:lnTo>
                    <a:pt x="94816" y="0"/>
                  </a:lnTo>
                </a:path>
              </a:pathLst>
            </a:custGeom>
            <a:ln w="9573" cap="flat">
              <a:solidFill>
                <a:srgbClr val="C8C8C9"/>
              </a:solidFill>
              <a:prstDash val="solid"/>
              <a:miter/>
            </a:ln>
          </p:spPr>
          <p:txBody>
            <a:bodyPr rtlCol="0" anchor="ctr"/>
            <a:lstStyle/>
            <a:p>
              <a:endParaRPr lang="zh-CN" altLang="en-US" sz="4400"/>
            </a:p>
          </p:txBody>
        </p:sp>
        <p:sp>
          <p:nvSpPr>
            <p:cNvPr id="985" name="任意多边形: 形状 5606">
              <a:extLst>
                <a:ext uri="{FF2B5EF4-FFF2-40B4-BE49-F238E27FC236}">
                  <a16:creationId xmlns:a16="http://schemas.microsoft.com/office/drawing/2014/main" id="{BCE26B90-6542-97D0-78EB-7D6BE60BA94A}"/>
                </a:ext>
              </a:extLst>
            </p:cNvPr>
            <p:cNvSpPr/>
            <p:nvPr/>
          </p:nvSpPr>
          <p:spPr>
            <a:xfrm>
              <a:off x="2929798" y="3326694"/>
              <a:ext cx="9577" cy="92900"/>
            </a:xfrm>
            <a:custGeom>
              <a:avLst/>
              <a:gdLst>
                <a:gd name="connsiteX0" fmla="*/ 0 w 9577"/>
                <a:gd name="connsiteY0" fmla="*/ 0 h 92900"/>
                <a:gd name="connsiteX1" fmla="*/ 0 w 9577"/>
                <a:gd name="connsiteY1" fmla="*/ 92901 h 92900"/>
              </a:gdLst>
              <a:ahLst/>
              <a:cxnLst>
                <a:cxn ang="0">
                  <a:pos x="connsiteX0" y="connsiteY0"/>
                </a:cxn>
                <a:cxn ang="0">
                  <a:pos x="connsiteX1" y="connsiteY1"/>
                </a:cxn>
              </a:cxnLst>
              <a:rect l="l" t="t" r="r" b="b"/>
              <a:pathLst>
                <a:path w="9577" h="92900">
                  <a:moveTo>
                    <a:pt x="0" y="0"/>
                  </a:moveTo>
                  <a:lnTo>
                    <a:pt x="0" y="92901"/>
                  </a:lnTo>
                </a:path>
              </a:pathLst>
            </a:custGeom>
            <a:ln w="9573" cap="flat">
              <a:solidFill>
                <a:srgbClr val="C8C8C9"/>
              </a:solidFill>
              <a:prstDash val="solid"/>
              <a:miter/>
            </a:ln>
          </p:spPr>
          <p:txBody>
            <a:bodyPr rtlCol="0" anchor="ctr"/>
            <a:lstStyle/>
            <a:p>
              <a:endParaRPr lang="zh-CN" altLang="en-US" sz="4400"/>
            </a:p>
          </p:txBody>
        </p:sp>
        <p:sp>
          <p:nvSpPr>
            <p:cNvPr id="986" name="任意多边形: 形状 5607">
              <a:extLst>
                <a:ext uri="{FF2B5EF4-FFF2-40B4-BE49-F238E27FC236}">
                  <a16:creationId xmlns:a16="http://schemas.microsoft.com/office/drawing/2014/main" id="{DEBCD67B-85D5-9559-2460-E090A9E7DF2E}"/>
                </a:ext>
              </a:extLst>
            </p:cNvPr>
            <p:cNvSpPr/>
            <p:nvPr/>
          </p:nvSpPr>
          <p:spPr>
            <a:xfrm>
              <a:off x="2838813" y="3391820"/>
              <a:ext cx="90985" cy="27774"/>
            </a:xfrm>
            <a:custGeom>
              <a:avLst/>
              <a:gdLst>
                <a:gd name="connsiteX0" fmla="*/ 90985 w 90985"/>
                <a:gd name="connsiteY0" fmla="*/ 27774 h 27774"/>
                <a:gd name="connsiteX1" fmla="*/ 0 w 90985"/>
                <a:gd name="connsiteY1" fmla="*/ 0 h 27774"/>
              </a:gdLst>
              <a:ahLst/>
              <a:cxnLst>
                <a:cxn ang="0">
                  <a:pos x="connsiteX0" y="connsiteY0"/>
                </a:cxn>
                <a:cxn ang="0">
                  <a:pos x="connsiteX1" y="connsiteY1"/>
                </a:cxn>
              </a:cxnLst>
              <a:rect l="l" t="t" r="r" b="b"/>
              <a:pathLst>
                <a:path w="90985" h="27774">
                  <a:moveTo>
                    <a:pt x="90985"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987" name="任意多边形: 形状 5608">
              <a:extLst>
                <a:ext uri="{FF2B5EF4-FFF2-40B4-BE49-F238E27FC236}">
                  <a16:creationId xmlns:a16="http://schemas.microsoft.com/office/drawing/2014/main" id="{22AFC538-731D-E30F-8EBC-4CE48501AF0B}"/>
                </a:ext>
              </a:extLst>
            </p:cNvPr>
            <p:cNvSpPr/>
            <p:nvPr/>
          </p:nvSpPr>
          <p:spPr>
            <a:xfrm>
              <a:off x="2838813" y="3326694"/>
              <a:ext cx="90985" cy="65126"/>
            </a:xfrm>
            <a:custGeom>
              <a:avLst/>
              <a:gdLst>
                <a:gd name="connsiteX0" fmla="*/ 0 w 90985"/>
                <a:gd name="connsiteY0" fmla="*/ 65126 h 65126"/>
                <a:gd name="connsiteX1" fmla="*/ 90985 w 90985"/>
                <a:gd name="connsiteY1" fmla="*/ 0 h 65126"/>
              </a:gdLst>
              <a:ahLst/>
              <a:cxnLst>
                <a:cxn ang="0">
                  <a:pos x="connsiteX0" y="connsiteY0"/>
                </a:cxn>
                <a:cxn ang="0">
                  <a:pos x="connsiteX1" y="connsiteY1"/>
                </a:cxn>
              </a:cxnLst>
              <a:rect l="l" t="t" r="r" b="b"/>
              <a:pathLst>
                <a:path w="90985" h="65126">
                  <a:moveTo>
                    <a:pt x="0" y="65126"/>
                  </a:moveTo>
                  <a:lnTo>
                    <a:pt x="90985" y="0"/>
                  </a:lnTo>
                </a:path>
              </a:pathLst>
            </a:custGeom>
            <a:ln w="9573" cap="flat">
              <a:solidFill>
                <a:srgbClr val="C8C8C9"/>
              </a:solidFill>
              <a:prstDash val="solid"/>
              <a:miter/>
            </a:ln>
          </p:spPr>
          <p:txBody>
            <a:bodyPr rtlCol="0" anchor="ctr"/>
            <a:lstStyle/>
            <a:p>
              <a:endParaRPr lang="zh-CN" altLang="en-US" sz="4400"/>
            </a:p>
          </p:txBody>
        </p:sp>
        <p:sp>
          <p:nvSpPr>
            <p:cNvPr id="988" name="任意多边形: 形状 5609">
              <a:extLst>
                <a:ext uri="{FF2B5EF4-FFF2-40B4-BE49-F238E27FC236}">
                  <a16:creationId xmlns:a16="http://schemas.microsoft.com/office/drawing/2014/main" id="{19C8CFE3-0A31-CFFD-621A-8DD966BF3DDD}"/>
                </a:ext>
              </a:extLst>
            </p:cNvPr>
            <p:cNvSpPr/>
            <p:nvPr/>
          </p:nvSpPr>
          <p:spPr>
            <a:xfrm>
              <a:off x="2929798" y="3326694"/>
              <a:ext cx="9577" cy="92900"/>
            </a:xfrm>
            <a:custGeom>
              <a:avLst/>
              <a:gdLst>
                <a:gd name="connsiteX0" fmla="*/ 0 w 9577"/>
                <a:gd name="connsiteY0" fmla="*/ 92901 h 92900"/>
                <a:gd name="connsiteX1" fmla="*/ 0 w 9577"/>
                <a:gd name="connsiteY1" fmla="*/ 0 h 92900"/>
              </a:gdLst>
              <a:ahLst/>
              <a:cxnLst>
                <a:cxn ang="0">
                  <a:pos x="connsiteX0" y="connsiteY0"/>
                </a:cxn>
                <a:cxn ang="0">
                  <a:pos x="connsiteX1" y="connsiteY1"/>
                </a:cxn>
              </a:cxnLst>
              <a:rect l="l" t="t" r="r" b="b"/>
              <a:pathLst>
                <a:path w="9577" h="92900">
                  <a:moveTo>
                    <a:pt x="0" y="92901"/>
                  </a:moveTo>
                  <a:lnTo>
                    <a:pt x="0" y="0"/>
                  </a:lnTo>
                </a:path>
              </a:pathLst>
            </a:custGeom>
            <a:ln w="9573" cap="flat">
              <a:solidFill>
                <a:srgbClr val="C8C8C9"/>
              </a:solidFill>
              <a:prstDash val="solid"/>
              <a:miter/>
            </a:ln>
          </p:spPr>
          <p:txBody>
            <a:bodyPr rtlCol="0" anchor="ctr"/>
            <a:lstStyle/>
            <a:p>
              <a:endParaRPr lang="zh-CN" altLang="en-US" sz="4400"/>
            </a:p>
          </p:txBody>
        </p:sp>
        <p:sp>
          <p:nvSpPr>
            <p:cNvPr id="989" name="任意多边形: 形状 5610">
              <a:extLst>
                <a:ext uri="{FF2B5EF4-FFF2-40B4-BE49-F238E27FC236}">
                  <a16:creationId xmlns:a16="http://schemas.microsoft.com/office/drawing/2014/main" id="{5FB4EB48-5EA6-4360-2749-2003A7B83317}"/>
                </a:ext>
              </a:extLst>
            </p:cNvPr>
            <p:cNvSpPr/>
            <p:nvPr/>
          </p:nvSpPr>
          <p:spPr>
            <a:xfrm>
              <a:off x="2929798" y="3326694"/>
              <a:ext cx="47886" cy="26816"/>
            </a:xfrm>
            <a:custGeom>
              <a:avLst/>
              <a:gdLst>
                <a:gd name="connsiteX0" fmla="*/ 0 w 47886"/>
                <a:gd name="connsiteY0" fmla="*/ 0 h 26816"/>
                <a:gd name="connsiteX1" fmla="*/ 47887 w 47886"/>
                <a:gd name="connsiteY1" fmla="*/ 26817 h 26816"/>
              </a:gdLst>
              <a:ahLst/>
              <a:cxnLst>
                <a:cxn ang="0">
                  <a:pos x="connsiteX0" y="connsiteY0"/>
                </a:cxn>
                <a:cxn ang="0">
                  <a:pos x="connsiteX1" y="connsiteY1"/>
                </a:cxn>
              </a:cxnLst>
              <a:rect l="l" t="t" r="r" b="b"/>
              <a:pathLst>
                <a:path w="47886" h="26816">
                  <a:moveTo>
                    <a:pt x="0" y="0"/>
                  </a:moveTo>
                  <a:lnTo>
                    <a:pt x="47887" y="26817"/>
                  </a:lnTo>
                </a:path>
              </a:pathLst>
            </a:custGeom>
            <a:ln w="9573" cap="flat">
              <a:solidFill>
                <a:srgbClr val="C8C8C9"/>
              </a:solidFill>
              <a:prstDash val="solid"/>
              <a:miter/>
            </a:ln>
          </p:spPr>
          <p:txBody>
            <a:bodyPr rtlCol="0" anchor="ctr"/>
            <a:lstStyle/>
            <a:p>
              <a:endParaRPr lang="zh-CN" altLang="en-US" sz="4400"/>
            </a:p>
          </p:txBody>
        </p:sp>
        <p:sp>
          <p:nvSpPr>
            <p:cNvPr id="990" name="任意多边形: 形状 5611">
              <a:extLst>
                <a:ext uri="{FF2B5EF4-FFF2-40B4-BE49-F238E27FC236}">
                  <a16:creationId xmlns:a16="http://schemas.microsoft.com/office/drawing/2014/main" id="{2DB9BBFD-B4EC-80CE-A468-51CD9F45AEB0}"/>
                </a:ext>
              </a:extLst>
            </p:cNvPr>
            <p:cNvSpPr/>
            <p:nvPr/>
          </p:nvSpPr>
          <p:spPr>
            <a:xfrm>
              <a:off x="2929798" y="3353510"/>
              <a:ext cx="47886" cy="66083"/>
            </a:xfrm>
            <a:custGeom>
              <a:avLst/>
              <a:gdLst>
                <a:gd name="connsiteX0" fmla="*/ 47887 w 47886"/>
                <a:gd name="connsiteY0" fmla="*/ 0 h 66083"/>
                <a:gd name="connsiteX1" fmla="*/ 0 w 47886"/>
                <a:gd name="connsiteY1" fmla="*/ 66084 h 66083"/>
              </a:gdLst>
              <a:ahLst/>
              <a:cxnLst>
                <a:cxn ang="0">
                  <a:pos x="connsiteX0" y="connsiteY0"/>
                </a:cxn>
                <a:cxn ang="0">
                  <a:pos x="connsiteX1" y="connsiteY1"/>
                </a:cxn>
              </a:cxnLst>
              <a:rect l="l" t="t" r="r" b="b"/>
              <a:pathLst>
                <a:path w="47886" h="66083">
                  <a:moveTo>
                    <a:pt x="47887" y="0"/>
                  </a:moveTo>
                  <a:lnTo>
                    <a:pt x="0" y="66084"/>
                  </a:lnTo>
                </a:path>
              </a:pathLst>
            </a:custGeom>
            <a:ln w="9573" cap="flat">
              <a:solidFill>
                <a:srgbClr val="C8C8C9"/>
              </a:solidFill>
              <a:prstDash val="solid"/>
              <a:miter/>
            </a:ln>
          </p:spPr>
          <p:txBody>
            <a:bodyPr rtlCol="0" anchor="ctr"/>
            <a:lstStyle/>
            <a:p>
              <a:endParaRPr lang="zh-CN" altLang="en-US" sz="4400"/>
            </a:p>
          </p:txBody>
        </p:sp>
        <p:sp>
          <p:nvSpPr>
            <p:cNvPr id="991" name="任意多边形: 形状 5612">
              <a:extLst>
                <a:ext uri="{FF2B5EF4-FFF2-40B4-BE49-F238E27FC236}">
                  <a16:creationId xmlns:a16="http://schemas.microsoft.com/office/drawing/2014/main" id="{D229E619-AD31-BE45-B104-8CA46B3633CD}"/>
                </a:ext>
              </a:extLst>
            </p:cNvPr>
            <p:cNvSpPr/>
            <p:nvPr/>
          </p:nvSpPr>
          <p:spPr>
            <a:xfrm>
              <a:off x="2843601" y="3419594"/>
              <a:ext cx="86196" cy="4788"/>
            </a:xfrm>
            <a:custGeom>
              <a:avLst/>
              <a:gdLst>
                <a:gd name="connsiteX0" fmla="*/ 0 w 86196"/>
                <a:gd name="connsiteY0" fmla="*/ 4789 h 4788"/>
                <a:gd name="connsiteX1" fmla="*/ 86196 w 86196"/>
                <a:gd name="connsiteY1" fmla="*/ 0 h 4788"/>
              </a:gdLst>
              <a:ahLst/>
              <a:cxnLst>
                <a:cxn ang="0">
                  <a:pos x="connsiteX0" y="connsiteY0"/>
                </a:cxn>
                <a:cxn ang="0">
                  <a:pos x="connsiteX1" y="connsiteY1"/>
                </a:cxn>
              </a:cxnLst>
              <a:rect l="l" t="t" r="r" b="b"/>
              <a:pathLst>
                <a:path w="86196" h="4788">
                  <a:moveTo>
                    <a:pt x="0" y="4789"/>
                  </a:moveTo>
                  <a:lnTo>
                    <a:pt x="86196" y="0"/>
                  </a:lnTo>
                </a:path>
              </a:pathLst>
            </a:custGeom>
            <a:ln w="9573" cap="flat">
              <a:solidFill>
                <a:srgbClr val="C8C8C9"/>
              </a:solidFill>
              <a:prstDash val="solid"/>
              <a:miter/>
            </a:ln>
          </p:spPr>
          <p:txBody>
            <a:bodyPr rtlCol="0" anchor="ctr"/>
            <a:lstStyle/>
            <a:p>
              <a:endParaRPr lang="zh-CN" altLang="en-US" sz="4400"/>
            </a:p>
          </p:txBody>
        </p:sp>
        <p:sp>
          <p:nvSpPr>
            <p:cNvPr id="992" name="任意多边形: 形状 5613">
              <a:extLst>
                <a:ext uri="{FF2B5EF4-FFF2-40B4-BE49-F238E27FC236}">
                  <a16:creationId xmlns:a16="http://schemas.microsoft.com/office/drawing/2014/main" id="{883295EE-543E-EFA8-4DF8-FFDC943AD1F1}"/>
                </a:ext>
              </a:extLst>
            </p:cNvPr>
            <p:cNvSpPr/>
            <p:nvPr/>
          </p:nvSpPr>
          <p:spPr>
            <a:xfrm>
              <a:off x="2853179" y="3419594"/>
              <a:ext cx="76619" cy="37351"/>
            </a:xfrm>
            <a:custGeom>
              <a:avLst/>
              <a:gdLst>
                <a:gd name="connsiteX0" fmla="*/ 76619 w 76619"/>
                <a:gd name="connsiteY0" fmla="*/ 0 h 37351"/>
                <a:gd name="connsiteX1" fmla="*/ 0 w 76619"/>
                <a:gd name="connsiteY1" fmla="*/ 37352 h 37351"/>
              </a:gdLst>
              <a:ahLst/>
              <a:cxnLst>
                <a:cxn ang="0">
                  <a:pos x="connsiteX0" y="connsiteY0"/>
                </a:cxn>
                <a:cxn ang="0">
                  <a:pos x="connsiteX1" y="connsiteY1"/>
                </a:cxn>
              </a:cxnLst>
              <a:rect l="l" t="t" r="r" b="b"/>
              <a:pathLst>
                <a:path w="76619" h="37351">
                  <a:moveTo>
                    <a:pt x="76619"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993" name="任意多边形: 形状 5614">
              <a:extLst>
                <a:ext uri="{FF2B5EF4-FFF2-40B4-BE49-F238E27FC236}">
                  <a16:creationId xmlns:a16="http://schemas.microsoft.com/office/drawing/2014/main" id="{982FDCB1-1D0F-D28D-7396-580882BFCD39}"/>
                </a:ext>
              </a:extLst>
            </p:cNvPr>
            <p:cNvSpPr/>
            <p:nvPr/>
          </p:nvSpPr>
          <p:spPr>
            <a:xfrm>
              <a:off x="2843601" y="3424383"/>
              <a:ext cx="9577" cy="32563"/>
            </a:xfrm>
            <a:custGeom>
              <a:avLst/>
              <a:gdLst>
                <a:gd name="connsiteX0" fmla="*/ 9577 w 9577"/>
                <a:gd name="connsiteY0" fmla="*/ 32563 h 32563"/>
                <a:gd name="connsiteX1" fmla="*/ 0 w 9577"/>
                <a:gd name="connsiteY1" fmla="*/ 0 h 32563"/>
              </a:gdLst>
              <a:ahLst/>
              <a:cxnLst>
                <a:cxn ang="0">
                  <a:pos x="connsiteX0" y="connsiteY0"/>
                </a:cxn>
                <a:cxn ang="0">
                  <a:pos x="connsiteX1" y="connsiteY1"/>
                </a:cxn>
              </a:cxnLst>
              <a:rect l="l" t="t" r="r" b="b"/>
              <a:pathLst>
                <a:path w="9577" h="32563">
                  <a:moveTo>
                    <a:pt x="9577"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994" name="任意多边形: 形状 5615">
              <a:extLst>
                <a:ext uri="{FF2B5EF4-FFF2-40B4-BE49-F238E27FC236}">
                  <a16:creationId xmlns:a16="http://schemas.microsoft.com/office/drawing/2014/main" id="{6C41732B-D3DE-F1E2-935D-0A4FCF16D507}"/>
                </a:ext>
              </a:extLst>
            </p:cNvPr>
            <p:cNvSpPr/>
            <p:nvPr/>
          </p:nvSpPr>
          <p:spPr>
            <a:xfrm>
              <a:off x="2843601" y="3419594"/>
              <a:ext cx="86196" cy="4788"/>
            </a:xfrm>
            <a:custGeom>
              <a:avLst/>
              <a:gdLst>
                <a:gd name="connsiteX0" fmla="*/ 86196 w 86196"/>
                <a:gd name="connsiteY0" fmla="*/ 0 h 4788"/>
                <a:gd name="connsiteX1" fmla="*/ 0 w 86196"/>
                <a:gd name="connsiteY1" fmla="*/ 4789 h 4788"/>
              </a:gdLst>
              <a:ahLst/>
              <a:cxnLst>
                <a:cxn ang="0">
                  <a:pos x="connsiteX0" y="connsiteY0"/>
                </a:cxn>
                <a:cxn ang="0">
                  <a:pos x="connsiteX1" y="connsiteY1"/>
                </a:cxn>
              </a:cxnLst>
              <a:rect l="l" t="t" r="r" b="b"/>
              <a:pathLst>
                <a:path w="86196" h="4788">
                  <a:moveTo>
                    <a:pt x="86196"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995" name="任意多边形: 形状 5616">
              <a:extLst>
                <a:ext uri="{FF2B5EF4-FFF2-40B4-BE49-F238E27FC236}">
                  <a16:creationId xmlns:a16="http://schemas.microsoft.com/office/drawing/2014/main" id="{4D824C4A-F989-B75D-8EFC-312E90176867}"/>
                </a:ext>
              </a:extLst>
            </p:cNvPr>
            <p:cNvSpPr/>
            <p:nvPr/>
          </p:nvSpPr>
          <p:spPr>
            <a:xfrm>
              <a:off x="2838813" y="3391820"/>
              <a:ext cx="4788" cy="32563"/>
            </a:xfrm>
            <a:custGeom>
              <a:avLst/>
              <a:gdLst>
                <a:gd name="connsiteX0" fmla="*/ 4789 w 4788"/>
                <a:gd name="connsiteY0" fmla="*/ 32563 h 32563"/>
                <a:gd name="connsiteX1" fmla="*/ 0 w 4788"/>
                <a:gd name="connsiteY1" fmla="*/ 0 h 32563"/>
              </a:gdLst>
              <a:ahLst/>
              <a:cxnLst>
                <a:cxn ang="0">
                  <a:pos x="connsiteX0" y="connsiteY0"/>
                </a:cxn>
                <a:cxn ang="0">
                  <a:pos x="connsiteX1" y="connsiteY1"/>
                </a:cxn>
              </a:cxnLst>
              <a:rect l="l" t="t" r="r" b="b"/>
              <a:pathLst>
                <a:path w="4788" h="32563">
                  <a:moveTo>
                    <a:pt x="4789"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996" name="任意多边形: 形状 5617">
              <a:extLst>
                <a:ext uri="{FF2B5EF4-FFF2-40B4-BE49-F238E27FC236}">
                  <a16:creationId xmlns:a16="http://schemas.microsoft.com/office/drawing/2014/main" id="{FDE249AD-90A8-46DF-19C0-12C82ADD0331}"/>
                </a:ext>
              </a:extLst>
            </p:cNvPr>
            <p:cNvSpPr/>
            <p:nvPr/>
          </p:nvSpPr>
          <p:spPr>
            <a:xfrm>
              <a:off x="2838813" y="3391820"/>
              <a:ext cx="90985" cy="27774"/>
            </a:xfrm>
            <a:custGeom>
              <a:avLst/>
              <a:gdLst>
                <a:gd name="connsiteX0" fmla="*/ 0 w 90985"/>
                <a:gd name="connsiteY0" fmla="*/ 0 h 27774"/>
                <a:gd name="connsiteX1" fmla="*/ 90985 w 90985"/>
                <a:gd name="connsiteY1" fmla="*/ 27774 h 27774"/>
              </a:gdLst>
              <a:ahLst/>
              <a:cxnLst>
                <a:cxn ang="0">
                  <a:pos x="connsiteX0" y="connsiteY0"/>
                </a:cxn>
                <a:cxn ang="0">
                  <a:pos x="connsiteX1" y="connsiteY1"/>
                </a:cxn>
              </a:cxnLst>
              <a:rect l="l" t="t" r="r" b="b"/>
              <a:pathLst>
                <a:path w="90985" h="27774">
                  <a:moveTo>
                    <a:pt x="0" y="0"/>
                  </a:moveTo>
                  <a:lnTo>
                    <a:pt x="90985" y="27774"/>
                  </a:lnTo>
                </a:path>
              </a:pathLst>
            </a:custGeom>
            <a:ln w="9573" cap="flat">
              <a:solidFill>
                <a:srgbClr val="C8C8C9"/>
              </a:solidFill>
              <a:prstDash val="solid"/>
              <a:miter/>
            </a:ln>
          </p:spPr>
          <p:txBody>
            <a:bodyPr rtlCol="0" anchor="ctr"/>
            <a:lstStyle/>
            <a:p>
              <a:endParaRPr lang="zh-CN" altLang="en-US" sz="4400"/>
            </a:p>
          </p:txBody>
        </p:sp>
        <p:sp>
          <p:nvSpPr>
            <p:cNvPr id="997" name="任意多边形: 形状 5618">
              <a:extLst>
                <a:ext uri="{FF2B5EF4-FFF2-40B4-BE49-F238E27FC236}">
                  <a16:creationId xmlns:a16="http://schemas.microsoft.com/office/drawing/2014/main" id="{DEE9AED6-2035-6AA9-C31B-196A48CACC96}"/>
                </a:ext>
              </a:extLst>
            </p:cNvPr>
            <p:cNvSpPr/>
            <p:nvPr/>
          </p:nvSpPr>
          <p:spPr>
            <a:xfrm>
              <a:off x="2862756" y="3484721"/>
              <a:ext cx="13408" cy="24901"/>
            </a:xfrm>
            <a:custGeom>
              <a:avLst/>
              <a:gdLst>
                <a:gd name="connsiteX0" fmla="*/ 0 w 13408"/>
                <a:gd name="connsiteY0" fmla="*/ 0 h 24901"/>
                <a:gd name="connsiteX1" fmla="*/ 13408 w 13408"/>
                <a:gd name="connsiteY1" fmla="*/ 24901 h 24901"/>
              </a:gdLst>
              <a:ahLst/>
              <a:cxnLst>
                <a:cxn ang="0">
                  <a:pos x="connsiteX0" y="connsiteY0"/>
                </a:cxn>
                <a:cxn ang="0">
                  <a:pos x="connsiteX1" y="connsiteY1"/>
                </a:cxn>
              </a:cxnLst>
              <a:rect l="l" t="t" r="r" b="b"/>
              <a:pathLst>
                <a:path w="13408" h="24901">
                  <a:moveTo>
                    <a:pt x="0" y="0"/>
                  </a:moveTo>
                  <a:lnTo>
                    <a:pt x="13408" y="24901"/>
                  </a:lnTo>
                </a:path>
              </a:pathLst>
            </a:custGeom>
            <a:ln w="9573" cap="flat">
              <a:solidFill>
                <a:srgbClr val="C8C8C9"/>
              </a:solidFill>
              <a:prstDash val="solid"/>
              <a:miter/>
            </a:ln>
          </p:spPr>
          <p:txBody>
            <a:bodyPr rtlCol="0" anchor="ctr"/>
            <a:lstStyle/>
            <a:p>
              <a:endParaRPr lang="zh-CN" altLang="en-US" sz="4400"/>
            </a:p>
          </p:txBody>
        </p:sp>
        <p:sp>
          <p:nvSpPr>
            <p:cNvPr id="998" name="任意多边形: 形状 5619">
              <a:extLst>
                <a:ext uri="{FF2B5EF4-FFF2-40B4-BE49-F238E27FC236}">
                  <a16:creationId xmlns:a16="http://schemas.microsoft.com/office/drawing/2014/main" id="{B9942CBC-2A60-8F15-2EE5-390C18AB45F6}"/>
                </a:ext>
              </a:extLst>
            </p:cNvPr>
            <p:cNvSpPr/>
            <p:nvPr/>
          </p:nvSpPr>
          <p:spPr>
            <a:xfrm>
              <a:off x="2781348" y="3509622"/>
              <a:ext cx="94816" cy="32563"/>
            </a:xfrm>
            <a:custGeom>
              <a:avLst/>
              <a:gdLst>
                <a:gd name="connsiteX0" fmla="*/ 94816 w 94816"/>
                <a:gd name="connsiteY0" fmla="*/ 0 h 32563"/>
                <a:gd name="connsiteX1" fmla="*/ 0 w 94816"/>
                <a:gd name="connsiteY1" fmla="*/ 32563 h 32563"/>
              </a:gdLst>
              <a:ahLst/>
              <a:cxnLst>
                <a:cxn ang="0">
                  <a:pos x="connsiteX0" y="connsiteY0"/>
                </a:cxn>
                <a:cxn ang="0">
                  <a:pos x="connsiteX1" y="connsiteY1"/>
                </a:cxn>
              </a:cxnLst>
              <a:rect l="l" t="t" r="r" b="b"/>
              <a:pathLst>
                <a:path w="94816" h="32563">
                  <a:moveTo>
                    <a:pt x="94816" y="0"/>
                  </a:moveTo>
                  <a:lnTo>
                    <a:pt x="0" y="32563"/>
                  </a:lnTo>
                </a:path>
              </a:pathLst>
            </a:custGeom>
            <a:ln w="9573" cap="flat">
              <a:solidFill>
                <a:srgbClr val="C8C8C9"/>
              </a:solidFill>
              <a:prstDash val="solid"/>
              <a:miter/>
            </a:ln>
          </p:spPr>
          <p:txBody>
            <a:bodyPr rtlCol="0" anchor="ctr"/>
            <a:lstStyle/>
            <a:p>
              <a:endParaRPr lang="zh-CN" altLang="en-US" sz="4400"/>
            </a:p>
          </p:txBody>
        </p:sp>
        <p:sp>
          <p:nvSpPr>
            <p:cNvPr id="999" name="任意多边形: 形状 5620">
              <a:extLst>
                <a:ext uri="{FF2B5EF4-FFF2-40B4-BE49-F238E27FC236}">
                  <a16:creationId xmlns:a16="http://schemas.microsoft.com/office/drawing/2014/main" id="{E6F04FF5-ABC7-90AA-7EE6-67E111633CCD}"/>
                </a:ext>
              </a:extLst>
            </p:cNvPr>
            <p:cNvSpPr/>
            <p:nvPr/>
          </p:nvSpPr>
          <p:spPr>
            <a:xfrm>
              <a:off x="2781348" y="3484721"/>
              <a:ext cx="81407" cy="57464"/>
            </a:xfrm>
            <a:custGeom>
              <a:avLst/>
              <a:gdLst>
                <a:gd name="connsiteX0" fmla="*/ 0 w 81407"/>
                <a:gd name="connsiteY0" fmla="*/ 57464 h 57464"/>
                <a:gd name="connsiteX1" fmla="*/ 81408 w 81407"/>
                <a:gd name="connsiteY1" fmla="*/ 0 h 57464"/>
              </a:gdLst>
              <a:ahLst/>
              <a:cxnLst>
                <a:cxn ang="0">
                  <a:pos x="connsiteX0" y="connsiteY0"/>
                </a:cxn>
                <a:cxn ang="0">
                  <a:pos x="connsiteX1" y="connsiteY1"/>
                </a:cxn>
              </a:cxnLst>
              <a:rect l="l" t="t" r="r" b="b"/>
              <a:pathLst>
                <a:path w="81407" h="57464">
                  <a:moveTo>
                    <a:pt x="0" y="57464"/>
                  </a:moveTo>
                  <a:lnTo>
                    <a:pt x="81408" y="0"/>
                  </a:lnTo>
                </a:path>
              </a:pathLst>
            </a:custGeom>
            <a:ln w="9573" cap="flat">
              <a:solidFill>
                <a:srgbClr val="C8C8C9"/>
              </a:solidFill>
              <a:prstDash val="solid"/>
              <a:miter/>
            </a:ln>
          </p:spPr>
          <p:txBody>
            <a:bodyPr rtlCol="0" anchor="ctr"/>
            <a:lstStyle/>
            <a:p>
              <a:endParaRPr lang="zh-CN" altLang="en-US" sz="4400"/>
            </a:p>
          </p:txBody>
        </p:sp>
        <p:sp>
          <p:nvSpPr>
            <p:cNvPr id="1000" name="任意多边形: 形状 5621">
              <a:extLst>
                <a:ext uri="{FF2B5EF4-FFF2-40B4-BE49-F238E27FC236}">
                  <a16:creationId xmlns:a16="http://schemas.microsoft.com/office/drawing/2014/main" id="{460A6CDD-4576-0A42-46F8-54A28384CA44}"/>
                </a:ext>
              </a:extLst>
            </p:cNvPr>
            <p:cNvSpPr/>
            <p:nvPr/>
          </p:nvSpPr>
          <p:spPr>
            <a:xfrm>
              <a:off x="2690363" y="3429172"/>
              <a:ext cx="10535" cy="95773"/>
            </a:xfrm>
            <a:custGeom>
              <a:avLst/>
              <a:gdLst>
                <a:gd name="connsiteX0" fmla="*/ 10535 w 10535"/>
                <a:gd name="connsiteY0" fmla="*/ 95774 h 95773"/>
                <a:gd name="connsiteX1" fmla="*/ 0 w 10535"/>
                <a:gd name="connsiteY1" fmla="*/ 0 h 95773"/>
              </a:gdLst>
              <a:ahLst/>
              <a:cxnLst>
                <a:cxn ang="0">
                  <a:pos x="connsiteX0" y="connsiteY0"/>
                </a:cxn>
                <a:cxn ang="0">
                  <a:pos x="connsiteX1" y="connsiteY1"/>
                </a:cxn>
              </a:cxnLst>
              <a:rect l="l" t="t" r="r" b="b"/>
              <a:pathLst>
                <a:path w="10535" h="95773">
                  <a:moveTo>
                    <a:pt x="10535" y="95774"/>
                  </a:moveTo>
                  <a:lnTo>
                    <a:pt x="0" y="0"/>
                  </a:lnTo>
                </a:path>
              </a:pathLst>
            </a:custGeom>
            <a:ln w="9573" cap="flat">
              <a:solidFill>
                <a:srgbClr val="C8C8C9"/>
              </a:solidFill>
              <a:prstDash val="solid"/>
              <a:miter/>
            </a:ln>
          </p:spPr>
          <p:txBody>
            <a:bodyPr rtlCol="0" anchor="ctr"/>
            <a:lstStyle/>
            <a:p>
              <a:endParaRPr lang="zh-CN" altLang="en-US" sz="4400"/>
            </a:p>
          </p:txBody>
        </p:sp>
        <p:sp>
          <p:nvSpPr>
            <p:cNvPr id="1001" name="任意多边形: 形状 5622">
              <a:extLst>
                <a:ext uri="{FF2B5EF4-FFF2-40B4-BE49-F238E27FC236}">
                  <a16:creationId xmlns:a16="http://schemas.microsoft.com/office/drawing/2014/main" id="{755265A0-2909-BC92-F824-227DEDF37F1B}"/>
                </a:ext>
              </a:extLst>
            </p:cNvPr>
            <p:cNvSpPr/>
            <p:nvPr/>
          </p:nvSpPr>
          <p:spPr>
            <a:xfrm>
              <a:off x="2690363" y="3429172"/>
              <a:ext cx="54591" cy="1915"/>
            </a:xfrm>
            <a:custGeom>
              <a:avLst/>
              <a:gdLst>
                <a:gd name="connsiteX0" fmla="*/ 0 w 54591"/>
                <a:gd name="connsiteY0" fmla="*/ 0 h 1915"/>
                <a:gd name="connsiteX1" fmla="*/ 54591 w 54591"/>
                <a:gd name="connsiteY1" fmla="*/ 1916 h 1915"/>
              </a:gdLst>
              <a:ahLst/>
              <a:cxnLst>
                <a:cxn ang="0">
                  <a:pos x="connsiteX0" y="connsiteY0"/>
                </a:cxn>
                <a:cxn ang="0">
                  <a:pos x="connsiteX1" y="connsiteY1"/>
                </a:cxn>
              </a:cxnLst>
              <a:rect l="l" t="t" r="r" b="b"/>
              <a:pathLst>
                <a:path w="54591" h="1915">
                  <a:moveTo>
                    <a:pt x="0" y="0"/>
                  </a:moveTo>
                  <a:lnTo>
                    <a:pt x="54591" y="1916"/>
                  </a:lnTo>
                </a:path>
              </a:pathLst>
            </a:custGeom>
            <a:ln w="9573" cap="flat">
              <a:solidFill>
                <a:srgbClr val="C8C8C9"/>
              </a:solidFill>
              <a:prstDash val="solid"/>
              <a:miter/>
            </a:ln>
          </p:spPr>
          <p:txBody>
            <a:bodyPr rtlCol="0" anchor="ctr"/>
            <a:lstStyle/>
            <a:p>
              <a:endParaRPr lang="zh-CN" altLang="en-US" sz="4400"/>
            </a:p>
          </p:txBody>
        </p:sp>
        <p:sp>
          <p:nvSpPr>
            <p:cNvPr id="1002" name="任意多边形: 形状 5623">
              <a:extLst>
                <a:ext uri="{FF2B5EF4-FFF2-40B4-BE49-F238E27FC236}">
                  <a16:creationId xmlns:a16="http://schemas.microsoft.com/office/drawing/2014/main" id="{AF9C9815-2A9D-E820-D7F2-2CC1570FC368}"/>
                </a:ext>
              </a:extLst>
            </p:cNvPr>
            <p:cNvSpPr/>
            <p:nvPr/>
          </p:nvSpPr>
          <p:spPr>
            <a:xfrm>
              <a:off x="2700898" y="3431087"/>
              <a:ext cx="44055" cy="93858"/>
            </a:xfrm>
            <a:custGeom>
              <a:avLst/>
              <a:gdLst>
                <a:gd name="connsiteX0" fmla="*/ 44056 w 44055"/>
                <a:gd name="connsiteY0" fmla="*/ 0 h 93858"/>
                <a:gd name="connsiteX1" fmla="*/ 0 w 44055"/>
                <a:gd name="connsiteY1" fmla="*/ 93858 h 93858"/>
              </a:gdLst>
              <a:ahLst/>
              <a:cxnLst>
                <a:cxn ang="0">
                  <a:pos x="connsiteX0" y="connsiteY0"/>
                </a:cxn>
                <a:cxn ang="0">
                  <a:pos x="connsiteX1" y="connsiteY1"/>
                </a:cxn>
              </a:cxnLst>
              <a:rect l="l" t="t" r="r" b="b"/>
              <a:pathLst>
                <a:path w="44055" h="93858">
                  <a:moveTo>
                    <a:pt x="44056" y="0"/>
                  </a:moveTo>
                  <a:lnTo>
                    <a:pt x="0" y="93858"/>
                  </a:lnTo>
                </a:path>
              </a:pathLst>
            </a:custGeom>
            <a:ln w="9573" cap="flat">
              <a:solidFill>
                <a:srgbClr val="C8C8C9"/>
              </a:solidFill>
              <a:prstDash val="solid"/>
              <a:miter/>
            </a:ln>
          </p:spPr>
          <p:txBody>
            <a:bodyPr rtlCol="0" anchor="ctr"/>
            <a:lstStyle/>
            <a:p>
              <a:endParaRPr lang="zh-CN" altLang="en-US" sz="4400"/>
            </a:p>
          </p:txBody>
        </p:sp>
        <p:sp>
          <p:nvSpPr>
            <p:cNvPr id="1003" name="任意多边形: 形状 5624">
              <a:extLst>
                <a:ext uri="{FF2B5EF4-FFF2-40B4-BE49-F238E27FC236}">
                  <a16:creationId xmlns:a16="http://schemas.microsoft.com/office/drawing/2014/main" id="{1CDCF8A0-0C3F-F6EF-E418-55B7AC17E51E}"/>
                </a:ext>
              </a:extLst>
            </p:cNvPr>
            <p:cNvSpPr/>
            <p:nvPr/>
          </p:nvSpPr>
          <p:spPr>
            <a:xfrm>
              <a:off x="2838813" y="3326694"/>
              <a:ext cx="90985" cy="65126"/>
            </a:xfrm>
            <a:custGeom>
              <a:avLst/>
              <a:gdLst>
                <a:gd name="connsiteX0" fmla="*/ 90985 w 90985"/>
                <a:gd name="connsiteY0" fmla="*/ 0 h 65126"/>
                <a:gd name="connsiteX1" fmla="*/ 0 w 90985"/>
                <a:gd name="connsiteY1" fmla="*/ 65126 h 65126"/>
              </a:gdLst>
              <a:ahLst/>
              <a:cxnLst>
                <a:cxn ang="0">
                  <a:pos x="connsiteX0" y="connsiteY0"/>
                </a:cxn>
                <a:cxn ang="0">
                  <a:pos x="connsiteX1" y="connsiteY1"/>
                </a:cxn>
              </a:cxnLst>
              <a:rect l="l" t="t" r="r" b="b"/>
              <a:pathLst>
                <a:path w="90985" h="65126">
                  <a:moveTo>
                    <a:pt x="90985"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1004" name="任意多边形: 形状 5625">
              <a:extLst>
                <a:ext uri="{FF2B5EF4-FFF2-40B4-BE49-F238E27FC236}">
                  <a16:creationId xmlns:a16="http://schemas.microsoft.com/office/drawing/2014/main" id="{84186BEE-3C09-38B4-E1D0-9DDA65BD7EA6}"/>
                </a:ext>
              </a:extLst>
            </p:cNvPr>
            <p:cNvSpPr/>
            <p:nvPr/>
          </p:nvSpPr>
          <p:spPr>
            <a:xfrm>
              <a:off x="2838813" y="3366919"/>
              <a:ext cx="9577" cy="24901"/>
            </a:xfrm>
            <a:custGeom>
              <a:avLst/>
              <a:gdLst>
                <a:gd name="connsiteX0" fmla="*/ 0 w 9577"/>
                <a:gd name="connsiteY0" fmla="*/ 24901 h 24901"/>
                <a:gd name="connsiteX1" fmla="*/ 0 w 9577"/>
                <a:gd name="connsiteY1" fmla="*/ 0 h 24901"/>
              </a:gdLst>
              <a:ahLst/>
              <a:cxnLst>
                <a:cxn ang="0">
                  <a:pos x="connsiteX0" y="connsiteY0"/>
                </a:cxn>
                <a:cxn ang="0">
                  <a:pos x="connsiteX1" y="connsiteY1"/>
                </a:cxn>
              </a:cxnLst>
              <a:rect l="l" t="t" r="r" b="b"/>
              <a:pathLst>
                <a:path w="9577" h="24901">
                  <a:moveTo>
                    <a:pt x="0"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1005" name="任意多边形: 形状 5626">
              <a:extLst>
                <a:ext uri="{FF2B5EF4-FFF2-40B4-BE49-F238E27FC236}">
                  <a16:creationId xmlns:a16="http://schemas.microsoft.com/office/drawing/2014/main" id="{B1C0BD37-82DB-C93D-7F11-4E412E2B1DF3}"/>
                </a:ext>
              </a:extLst>
            </p:cNvPr>
            <p:cNvSpPr/>
            <p:nvPr/>
          </p:nvSpPr>
          <p:spPr>
            <a:xfrm>
              <a:off x="2838813" y="3326694"/>
              <a:ext cx="90985" cy="40224"/>
            </a:xfrm>
            <a:custGeom>
              <a:avLst/>
              <a:gdLst>
                <a:gd name="connsiteX0" fmla="*/ 0 w 90985"/>
                <a:gd name="connsiteY0" fmla="*/ 40225 h 40224"/>
                <a:gd name="connsiteX1" fmla="*/ 90985 w 90985"/>
                <a:gd name="connsiteY1" fmla="*/ 0 h 40224"/>
              </a:gdLst>
              <a:ahLst/>
              <a:cxnLst>
                <a:cxn ang="0">
                  <a:pos x="connsiteX0" y="connsiteY0"/>
                </a:cxn>
                <a:cxn ang="0">
                  <a:pos x="connsiteX1" y="connsiteY1"/>
                </a:cxn>
              </a:cxnLst>
              <a:rect l="l" t="t" r="r" b="b"/>
              <a:pathLst>
                <a:path w="90985" h="40224">
                  <a:moveTo>
                    <a:pt x="0" y="40225"/>
                  </a:moveTo>
                  <a:lnTo>
                    <a:pt x="90985" y="0"/>
                  </a:lnTo>
                </a:path>
              </a:pathLst>
            </a:custGeom>
            <a:ln w="9573" cap="flat">
              <a:solidFill>
                <a:srgbClr val="C8C8C9"/>
              </a:solidFill>
              <a:prstDash val="solid"/>
              <a:miter/>
            </a:ln>
          </p:spPr>
          <p:txBody>
            <a:bodyPr rtlCol="0" anchor="ctr"/>
            <a:lstStyle/>
            <a:p>
              <a:endParaRPr lang="zh-CN" altLang="en-US" sz="4400"/>
            </a:p>
          </p:txBody>
        </p:sp>
        <p:sp>
          <p:nvSpPr>
            <p:cNvPr id="1006" name="任意多边形: 形状 5627">
              <a:extLst>
                <a:ext uri="{FF2B5EF4-FFF2-40B4-BE49-F238E27FC236}">
                  <a16:creationId xmlns:a16="http://schemas.microsoft.com/office/drawing/2014/main" id="{8472F9FF-4CA0-E703-C0EF-87A0B8394871}"/>
                </a:ext>
              </a:extLst>
            </p:cNvPr>
            <p:cNvSpPr/>
            <p:nvPr/>
          </p:nvSpPr>
          <p:spPr>
            <a:xfrm>
              <a:off x="2853179" y="3456946"/>
              <a:ext cx="9577" cy="27774"/>
            </a:xfrm>
            <a:custGeom>
              <a:avLst/>
              <a:gdLst>
                <a:gd name="connsiteX0" fmla="*/ 0 w 9577"/>
                <a:gd name="connsiteY0" fmla="*/ 0 h 27774"/>
                <a:gd name="connsiteX1" fmla="*/ 9577 w 9577"/>
                <a:gd name="connsiteY1" fmla="*/ 27774 h 27774"/>
              </a:gdLst>
              <a:ahLst/>
              <a:cxnLst>
                <a:cxn ang="0">
                  <a:pos x="connsiteX0" y="connsiteY0"/>
                </a:cxn>
                <a:cxn ang="0">
                  <a:pos x="connsiteX1" y="connsiteY1"/>
                </a:cxn>
              </a:cxnLst>
              <a:rect l="l" t="t" r="r" b="b"/>
              <a:pathLst>
                <a:path w="9577" h="27774">
                  <a:moveTo>
                    <a:pt x="0" y="0"/>
                  </a:moveTo>
                  <a:lnTo>
                    <a:pt x="9577" y="27774"/>
                  </a:lnTo>
                </a:path>
              </a:pathLst>
            </a:custGeom>
            <a:ln w="9573" cap="flat">
              <a:solidFill>
                <a:srgbClr val="C8C8C9"/>
              </a:solidFill>
              <a:prstDash val="solid"/>
              <a:miter/>
            </a:ln>
          </p:spPr>
          <p:txBody>
            <a:bodyPr rtlCol="0" anchor="ctr"/>
            <a:lstStyle/>
            <a:p>
              <a:endParaRPr lang="zh-CN" altLang="en-US" sz="4400"/>
            </a:p>
          </p:txBody>
        </p:sp>
        <p:sp>
          <p:nvSpPr>
            <p:cNvPr id="1007" name="任意多边形: 形状 5628">
              <a:extLst>
                <a:ext uri="{FF2B5EF4-FFF2-40B4-BE49-F238E27FC236}">
                  <a16:creationId xmlns:a16="http://schemas.microsoft.com/office/drawing/2014/main" id="{961066CC-0C21-0532-C5B4-69AF646654A4}"/>
                </a:ext>
              </a:extLst>
            </p:cNvPr>
            <p:cNvSpPr/>
            <p:nvPr/>
          </p:nvSpPr>
          <p:spPr>
            <a:xfrm>
              <a:off x="2781348" y="3484721"/>
              <a:ext cx="81407" cy="57464"/>
            </a:xfrm>
            <a:custGeom>
              <a:avLst/>
              <a:gdLst>
                <a:gd name="connsiteX0" fmla="*/ 81408 w 81407"/>
                <a:gd name="connsiteY0" fmla="*/ 0 h 57464"/>
                <a:gd name="connsiteX1" fmla="*/ 0 w 81407"/>
                <a:gd name="connsiteY1" fmla="*/ 57464 h 57464"/>
              </a:gdLst>
              <a:ahLst/>
              <a:cxnLst>
                <a:cxn ang="0">
                  <a:pos x="connsiteX0" y="connsiteY0"/>
                </a:cxn>
                <a:cxn ang="0">
                  <a:pos x="connsiteX1" y="connsiteY1"/>
                </a:cxn>
              </a:cxnLst>
              <a:rect l="l" t="t" r="r" b="b"/>
              <a:pathLst>
                <a:path w="81407" h="57464">
                  <a:moveTo>
                    <a:pt x="81408" y="0"/>
                  </a:moveTo>
                  <a:lnTo>
                    <a:pt x="0" y="57464"/>
                  </a:lnTo>
                </a:path>
              </a:pathLst>
            </a:custGeom>
            <a:ln w="9573" cap="flat">
              <a:solidFill>
                <a:srgbClr val="C8C8C9"/>
              </a:solidFill>
              <a:prstDash val="solid"/>
              <a:miter/>
            </a:ln>
          </p:spPr>
          <p:txBody>
            <a:bodyPr rtlCol="0" anchor="ctr"/>
            <a:lstStyle/>
            <a:p>
              <a:endParaRPr lang="zh-CN" altLang="en-US" sz="4400"/>
            </a:p>
          </p:txBody>
        </p:sp>
        <p:sp>
          <p:nvSpPr>
            <p:cNvPr id="1008" name="任意多边形: 形状 5629">
              <a:extLst>
                <a:ext uri="{FF2B5EF4-FFF2-40B4-BE49-F238E27FC236}">
                  <a16:creationId xmlns:a16="http://schemas.microsoft.com/office/drawing/2014/main" id="{88B25B54-8D62-728B-5B47-396CAF79DFA1}"/>
                </a:ext>
              </a:extLst>
            </p:cNvPr>
            <p:cNvSpPr/>
            <p:nvPr/>
          </p:nvSpPr>
          <p:spPr>
            <a:xfrm>
              <a:off x="2781348" y="3456946"/>
              <a:ext cx="71830" cy="85238"/>
            </a:xfrm>
            <a:custGeom>
              <a:avLst/>
              <a:gdLst>
                <a:gd name="connsiteX0" fmla="*/ 0 w 71830"/>
                <a:gd name="connsiteY0" fmla="*/ 85239 h 85238"/>
                <a:gd name="connsiteX1" fmla="*/ 71830 w 71830"/>
                <a:gd name="connsiteY1" fmla="*/ 0 h 85238"/>
              </a:gdLst>
              <a:ahLst/>
              <a:cxnLst>
                <a:cxn ang="0">
                  <a:pos x="connsiteX0" y="connsiteY0"/>
                </a:cxn>
                <a:cxn ang="0">
                  <a:pos x="connsiteX1" y="connsiteY1"/>
                </a:cxn>
              </a:cxnLst>
              <a:rect l="l" t="t" r="r" b="b"/>
              <a:pathLst>
                <a:path w="71830" h="85238">
                  <a:moveTo>
                    <a:pt x="0" y="85239"/>
                  </a:moveTo>
                  <a:lnTo>
                    <a:pt x="71830" y="0"/>
                  </a:lnTo>
                </a:path>
              </a:pathLst>
            </a:custGeom>
            <a:ln w="9573" cap="flat">
              <a:solidFill>
                <a:srgbClr val="C8C8C9"/>
              </a:solidFill>
              <a:prstDash val="solid"/>
              <a:miter/>
            </a:ln>
          </p:spPr>
          <p:txBody>
            <a:bodyPr rtlCol="0" anchor="ctr"/>
            <a:lstStyle/>
            <a:p>
              <a:endParaRPr lang="zh-CN" altLang="en-US" sz="4400"/>
            </a:p>
          </p:txBody>
        </p:sp>
        <p:sp>
          <p:nvSpPr>
            <p:cNvPr id="1009" name="任意多边形: 形状 5630">
              <a:extLst>
                <a:ext uri="{FF2B5EF4-FFF2-40B4-BE49-F238E27FC236}">
                  <a16:creationId xmlns:a16="http://schemas.microsoft.com/office/drawing/2014/main" id="{CECF1303-F4B1-1D3F-4DBC-5B434400F135}"/>
                </a:ext>
              </a:extLst>
            </p:cNvPr>
            <p:cNvSpPr/>
            <p:nvPr/>
          </p:nvSpPr>
          <p:spPr>
            <a:xfrm>
              <a:off x="2744954" y="3380327"/>
              <a:ext cx="7661" cy="50760"/>
            </a:xfrm>
            <a:custGeom>
              <a:avLst/>
              <a:gdLst>
                <a:gd name="connsiteX0" fmla="*/ 0 w 7661"/>
                <a:gd name="connsiteY0" fmla="*/ 50760 h 50760"/>
                <a:gd name="connsiteX1" fmla="*/ 7662 w 7661"/>
                <a:gd name="connsiteY1" fmla="*/ 0 h 50760"/>
              </a:gdLst>
              <a:ahLst/>
              <a:cxnLst>
                <a:cxn ang="0">
                  <a:pos x="connsiteX0" y="connsiteY0"/>
                </a:cxn>
                <a:cxn ang="0">
                  <a:pos x="connsiteX1" y="connsiteY1"/>
                </a:cxn>
              </a:cxnLst>
              <a:rect l="l" t="t" r="r" b="b"/>
              <a:pathLst>
                <a:path w="7661" h="50760">
                  <a:moveTo>
                    <a:pt x="0" y="50760"/>
                  </a:moveTo>
                  <a:lnTo>
                    <a:pt x="7662" y="0"/>
                  </a:lnTo>
                </a:path>
              </a:pathLst>
            </a:custGeom>
            <a:ln w="9573" cap="flat">
              <a:solidFill>
                <a:srgbClr val="C8C8C9"/>
              </a:solidFill>
              <a:prstDash val="solid"/>
              <a:miter/>
            </a:ln>
          </p:spPr>
          <p:txBody>
            <a:bodyPr rtlCol="0" anchor="ctr"/>
            <a:lstStyle/>
            <a:p>
              <a:endParaRPr lang="zh-CN" altLang="en-US" sz="4400"/>
            </a:p>
          </p:txBody>
        </p:sp>
        <p:sp>
          <p:nvSpPr>
            <p:cNvPr id="1010" name="任意多边形: 形状 5631">
              <a:extLst>
                <a:ext uri="{FF2B5EF4-FFF2-40B4-BE49-F238E27FC236}">
                  <a16:creationId xmlns:a16="http://schemas.microsoft.com/office/drawing/2014/main" id="{5EAC29FC-A9C0-6462-C981-B638F5D55F12}"/>
                </a:ext>
              </a:extLst>
            </p:cNvPr>
            <p:cNvSpPr/>
            <p:nvPr/>
          </p:nvSpPr>
          <p:spPr>
            <a:xfrm>
              <a:off x="2752616" y="3359257"/>
              <a:ext cx="40224" cy="21070"/>
            </a:xfrm>
            <a:custGeom>
              <a:avLst/>
              <a:gdLst>
                <a:gd name="connsiteX0" fmla="*/ 0 w 40224"/>
                <a:gd name="connsiteY0" fmla="*/ 21070 h 21070"/>
                <a:gd name="connsiteX1" fmla="*/ 40225 w 40224"/>
                <a:gd name="connsiteY1" fmla="*/ 0 h 21070"/>
              </a:gdLst>
              <a:ahLst/>
              <a:cxnLst>
                <a:cxn ang="0">
                  <a:pos x="connsiteX0" y="connsiteY0"/>
                </a:cxn>
                <a:cxn ang="0">
                  <a:pos x="connsiteX1" y="connsiteY1"/>
                </a:cxn>
              </a:cxnLst>
              <a:rect l="l" t="t" r="r" b="b"/>
              <a:pathLst>
                <a:path w="40224" h="21070">
                  <a:moveTo>
                    <a:pt x="0" y="21070"/>
                  </a:moveTo>
                  <a:lnTo>
                    <a:pt x="40225" y="0"/>
                  </a:lnTo>
                </a:path>
              </a:pathLst>
            </a:custGeom>
            <a:ln w="9573" cap="flat">
              <a:solidFill>
                <a:srgbClr val="C8C8C9"/>
              </a:solidFill>
              <a:prstDash val="solid"/>
              <a:miter/>
            </a:ln>
          </p:spPr>
          <p:txBody>
            <a:bodyPr rtlCol="0" anchor="ctr"/>
            <a:lstStyle/>
            <a:p>
              <a:endParaRPr lang="zh-CN" altLang="en-US" sz="4400"/>
            </a:p>
          </p:txBody>
        </p:sp>
        <p:sp>
          <p:nvSpPr>
            <p:cNvPr id="1011" name="任意多边形: 形状 5632">
              <a:extLst>
                <a:ext uri="{FF2B5EF4-FFF2-40B4-BE49-F238E27FC236}">
                  <a16:creationId xmlns:a16="http://schemas.microsoft.com/office/drawing/2014/main" id="{9D613DFB-BFD2-70A0-35E5-2AD9DD0E034C}"/>
                </a:ext>
              </a:extLst>
            </p:cNvPr>
            <p:cNvSpPr/>
            <p:nvPr/>
          </p:nvSpPr>
          <p:spPr>
            <a:xfrm>
              <a:off x="2744954" y="3359257"/>
              <a:ext cx="47886" cy="71830"/>
            </a:xfrm>
            <a:custGeom>
              <a:avLst/>
              <a:gdLst>
                <a:gd name="connsiteX0" fmla="*/ 47887 w 47886"/>
                <a:gd name="connsiteY0" fmla="*/ 0 h 71830"/>
                <a:gd name="connsiteX1" fmla="*/ 0 w 47886"/>
                <a:gd name="connsiteY1" fmla="*/ 71830 h 71830"/>
              </a:gdLst>
              <a:ahLst/>
              <a:cxnLst>
                <a:cxn ang="0">
                  <a:pos x="connsiteX0" y="connsiteY0"/>
                </a:cxn>
                <a:cxn ang="0">
                  <a:pos x="connsiteX1" y="connsiteY1"/>
                </a:cxn>
              </a:cxnLst>
              <a:rect l="l" t="t" r="r" b="b"/>
              <a:pathLst>
                <a:path w="47886" h="71830">
                  <a:moveTo>
                    <a:pt x="47887"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1012" name="任意多边形: 形状 5633">
              <a:extLst>
                <a:ext uri="{FF2B5EF4-FFF2-40B4-BE49-F238E27FC236}">
                  <a16:creationId xmlns:a16="http://schemas.microsoft.com/office/drawing/2014/main" id="{54B4CEE2-5C5F-E1B9-3858-830D137F18F6}"/>
                </a:ext>
              </a:extLst>
            </p:cNvPr>
            <p:cNvSpPr/>
            <p:nvPr/>
          </p:nvSpPr>
          <p:spPr>
            <a:xfrm>
              <a:off x="2843601" y="3424383"/>
              <a:ext cx="9577" cy="32563"/>
            </a:xfrm>
            <a:custGeom>
              <a:avLst/>
              <a:gdLst>
                <a:gd name="connsiteX0" fmla="*/ 0 w 9577"/>
                <a:gd name="connsiteY0" fmla="*/ 0 h 32563"/>
                <a:gd name="connsiteX1" fmla="*/ 9577 w 9577"/>
                <a:gd name="connsiteY1" fmla="*/ 32563 h 32563"/>
              </a:gdLst>
              <a:ahLst/>
              <a:cxnLst>
                <a:cxn ang="0">
                  <a:pos x="connsiteX0" y="connsiteY0"/>
                </a:cxn>
                <a:cxn ang="0">
                  <a:pos x="connsiteX1" y="connsiteY1"/>
                </a:cxn>
              </a:cxnLst>
              <a:rect l="l" t="t" r="r" b="b"/>
              <a:pathLst>
                <a:path w="9577" h="32563">
                  <a:moveTo>
                    <a:pt x="0" y="0"/>
                  </a:moveTo>
                  <a:lnTo>
                    <a:pt x="9577" y="32563"/>
                  </a:lnTo>
                </a:path>
              </a:pathLst>
            </a:custGeom>
            <a:ln w="9573" cap="flat">
              <a:solidFill>
                <a:srgbClr val="C8C8C9"/>
              </a:solidFill>
              <a:prstDash val="solid"/>
              <a:miter/>
            </a:ln>
          </p:spPr>
          <p:txBody>
            <a:bodyPr rtlCol="0" anchor="ctr"/>
            <a:lstStyle/>
            <a:p>
              <a:endParaRPr lang="zh-CN" altLang="en-US" sz="4400"/>
            </a:p>
          </p:txBody>
        </p:sp>
        <p:sp>
          <p:nvSpPr>
            <p:cNvPr id="1013" name="任意多边形: 形状 5634">
              <a:extLst>
                <a:ext uri="{FF2B5EF4-FFF2-40B4-BE49-F238E27FC236}">
                  <a16:creationId xmlns:a16="http://schemas.microsoft.com/office/drawing/2014/main" id="{75EC7BC2-C467-29D9-CECC-9175BA3C3864}"/>
                </a:ext>
              </a:extLst>
            </p:cNvPr>
            <p:cNvSpPr/>
            <p:nvPr/>
          </p:nvSpPr>
          <p:spPr>
            <a:xfrm>
              <a:off x="2744954" y="3431087"/>
              <a:ext cx="108224" cy="25858"/>
            </a:xfrm>
            <a:custGeom>
              <a:avLst/>
              <a:gdLst>
                <a:gd name="connsiteX0" fmla="*/ 108224 w 108224"/>
                <a:gd name="connsiteY0" fmla="*/ 25859 h 25858"/>
                <a:gd name="connsiteX1" fmla="*/ 0 w 108224"/>
                <a:gd name="connsiteY1" fmla="*/ 0 h 25858"/>
              </a:gdLst>
              <a:ahLst/>
              <a:cxnLst>
                <a:cxn ang="0">
                  <a:pos x="connsiteX0" y="connsiteY0"/>
                </a:cxn>
                <a:cxn ang="0">
                  <a:pos x="connsiteX1" y="connsiteY1"/>
                </a:cxn>
              </a:cxnLst>
              <a:rect l="l" t="t" r="r" b="b"/>
              <a:pathLst>
                <a:path w="108224" h="25858">
                  <a:moveTo>
                    <a:pt x="108224"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1014" name="任意多边形: 形状 5635">
              <a:extLst>
                <a:ext uri="{FF2B5EF4-FFF2-40B4-BE49-F238E27FC236}">
                  <a16:creationId xmlns:a16="http://schemas.microsoft.com/office/drawing/2014/main" id="{03EB46C8-6F04-E62A-1652-E9C497FBAF36}"/>
                </a:ext>
              </a:extLst>
            </p:cNvPr>
            <p:cNvSpPr/>
            <p:nvPr/>
          </p:nvSpPr>
          <p:spPr>
            <a:xfrm>
              <a:off x="2744954" y="3424383"/>
              <a:ext cx="98646" cy="6704"/>
            </a:xfrm>
            <a:custGeom>
              <a:avLst/>
              <a:gdLst>
                <a:gd name="connsiteX0" fmla="*/ 0 w 98646"/>
                <a:gd name="connsiteY0" fmla="*/ 6704 h 6704"/>
                <a:gd name="connsiteX1" fmla="*/ 98647 w 98646"/>
                <a:gd name="connsiteY1" fmla="*/ 0 h 6704"/>
              </a:gdLst>
              <a:ahLst/>
              <a:cxnLst>
                <a:cxn ang="0">
                  <a:pos x="connsiteX0" y="connsiteY0"/>
                </a:cxn>
                <a:cxn ang="0">
                  <a:pos x="connsiteX1" y="connsiteY1"/>
                </a:cxn>
              </a:cxnLst>
              <a:rect l="l" t="t" r="r" b="b"/>
              <a:pathLst>
                <a:path w="98646" h="6704">
                  <a:moveTo>
                    <a:pt x="0" y="6704"/>
                  </a:moveTo>
                  <a:lnTo>
                    <a:pt x="98647" y="0"/>
                  </a:lnTo>
                </a:path>
              </a:pathLst>
            </a:custGeom>
            <a:ln w="9573" cap="flat">
              <a:solidFill>
                <a:srgbClr val="C8C8C9"/>
              </a:solidFill>
              <a:prstDash val="solid"/>
              <a:miter/>
            </a:ln>
          </p:spPr>
          <p:txBody>
            <a:bodyPr rtlCol="0" anchor="ctr"/>
            <a:lstStyle/>
            <a:p>
              <a:endParaRPr lang="zh-CN" altLang="en-US" sz="4400"/>
            </a:p>
          </p:txBody>
        </p:sp>
        <p:sp>
          <p:nvSpPr>
            <p:cNvPr id="1015" name="任意多边形: 形状 5636">
              <a:extLst>
                <a:ext uri="{FF2B5EF4-FFF2-40B4-BE49-F238E27FC236}">
                  <a16:creationId xmlns:a16="http://schemas.microsoft.com/office/drawing/2014/main" id="{FE82E1EE-B39D-A23E-928B-07A682E761CF}"/>
                </a:ext>
              </a:extLst>
            </p:cNvPr>
            <p:cNvSpPr/>
            <p:nvPr/>
          </p:nvSpPr>
          <p:spPr>
            <a:xfrm>
              <a:off x="2838813" y="3326694"/>
              <a:ext cx="90985" cy="40224"/>
            </a:xfrm>
            <a:custGeom>
              <a:avLst/>
              <a:gdLst>
                <a:gd name="connsiteX0" fmla="*/ 90985 w 90985"/>
                <a:gd name="connsiteY0" fmla="*/ 0 h 40224"/>
                <a:gd name="connsiteX1" fmla="*/ 0 w 90985"/>
                <a:gd name="connsiteY1" fmla="*/ 40225 h 40224"/>
              </a:gdLst>
              <a:ahLst/>
              <a:cxnLst>
                <a:cxn ang="0">
                  <a:pos x="connsiteX0" y="connsiteY0"/>
                </a:cxn>
                <a:cxn ang="0">
                  <a:pos x="connsiteX1" y="connsiteY1"/>
                </a:cxn>
              </a:cxnLst>
              <a:rect l="l" t="t" r="r" b="b"/>
              <a:pathLst>
                <a:path w="90985" h="40224">
                  <a:moveTo>
                    <a:pt x="90985" y="0"/>
                  </a:moveTo>
                  <a:lnTo>
                    <a:pt x="0" y="40225"/>
                  </a:lnTo>
                </a:path>
              </a:pathLst>
            </a:custGeom>
            <a:ln w="9573" cap="flat">
              <a:solidFill>
                <a:srgbClr val="C8C8C9"/>
              </a:solidFill>
              <a:prstDash val="solid"/>
              <a:miter/>
            </a:ln>
          </p:spPr>
          <p:txBody>
            <a:bodyPr rtlCol="0" anchor="ctr"/>
            <a:lstStyle/>
            <a:p>
              <a:endParaRPr lang="zh-CN" altLang="en-US" sz="4400"/>
            </a:p>
          </p:txBody>
        </p:sp>
        <p:sp>
          <p:nvSpPr>
            <p:cNvPr id="1016" name="任意多边形: 形状 5637">
              <a:extLst>
                <a:ext uri="{FF2B5EF4-FFF2-40B4-BE49-F238E27FC236}">
                  <a16:creationId xmlns:a16="http://schemas.microsoft.com/office/drawing/2014/main" id="{AD31D6AE-2595-6171-4D8C-C582A92B8A28}"/>
                </a:ext>
              </a:extLst>
            </p:cNvPr>
            <p:cNvSpPr/>
            <p:nvPr/>
          </p:nvSpPr>
          <p:spPr>
            <a:xfrm>
              <a:off x="2838813" y="3324778"/>
              <a:ext cx="22027" cy="42140"/>
            </a:xfrm>
            <a:custGeom>
              <a:avLst/>
              <a:gdLst>
                <a:gd name="connsiteX0" fmla="*/ 0 w 22027"/>
                <a:gd name="connsiteY0" fmla="*/ 42141 h 42140"/>
                <a:gd name="connsiteX1" fmla="*/ 22028 w 22027"/>
                <a:gd name="connsiteY1" fmla="*/ 0 h 42140"/>
              </a:gdLst>
              <a:ahLst/>
              <a:cxnLst>
                <a:cxn ang="0">
                  <a:pos x="connsiteX0" y="connsiteY0"/>
                </a:cxn>
                <a:cxn ang="0">
                  <a:pos x="connsiteX1" y="connsiteY1"/>
                </a:cxn>
              </a:cxnLst>
              <a:rect l="l" t="t" r="r" b="b"/>
              <a:pathLst>
                <a:path w="22027" h="42140">
                  <a:moveTo>
                    <a:pt x="0" y="42141"/>
                  </a:moveTo>
                  <a:lnTo>
                    <a:pt x="22028" y="0"/>
                  </a:lnTo>
                </a:path>
              </a:pathLst>
            </a:custGeom>
            <a:ln w="9573" cap="flat">
              <a:solidFill>
                <a:srgbClr val="C8C8C9"/>
              </a:solidFill>
              <a:prstDash val="solid"/>
              <a:miter/>
            </a:ln>
          </p:spPr>
          <p:txBody>
            <a:bodyPr rtlCol="0" anchor="ctr"/>
            <a:lstStyle/>
            <a:p>
              <a:endParaRPr lang="zh-CN" altLang="en-US" sz="4400"/>
            </a:p>
          </p:txBody>
        </p:sp>
        <p:sp>
          <p:nvSpPr>
            <p:cNvPr id="1017" name="任意多边形: 形状 5638">
              <a:extLst>
                <a:ext uri="{FF2B5EF4-FFF2-40B4-BE49-F238E27FC236}">
                  <a16:creationId xmlns:a16="http://schemas.microsoft.com/office/drawing/2014/main" id="{155C61CA-53A7-2416-7B53-FB978E029126}"/>
                </a:ext>
              </a:extLst>
            </p:cNvPr>
            <p:cNvSpPr/>
            <p:nvPr/>
          </p:nvSpPr>
          <p:spPr>
            <a:xfrm>
              <a:off x="2860841" y="3324778"/>
              <a:ext cx="68957" cy="1915"/>
            </a:xfrm>
            <a:custGeom>
              <a:avLst/>
              <a:gdLst>
                <a:gd name="connsiteX0" fmla="*/ 0 w 68957"/>
                <a:gd name="connsiteY0" fmla="*/ 0 h 1915"/>
                <a:gd name="connsiteX1" fmla="*/ 68957 w 68957"/>
                <a:gd name="connsiteY1" fmla="*/ 1915 h 1915"/>
              </a:gdLst>
              <a:ahLst/>
              <a:cxnLst>
                <a:cxn ang="0">
                  <a:pos x="connsiteX0" y="connsiteY0"/>
                </a:cxn>
                <a:cxn ang="0">
                  <a:pos x="connsiteX1" y="connsiteY1"/>
                </a:cxn>
              </a:cxnLst>
              <a:rect l="l" t="t" r="r" b="b"/>
              <a:pathLst>
                <a:path w="68957" h="1915">
                  <a:moveTo>
                    <a:pt x="0" y="0"/>
                  </a:moveTo>
                  <a:lnTo>
                    <a:pt x="68957" y="1915"/>
                  </a:lnTo>
                </a:path>
              </a:pathLst>
            </a:custGeom>
            <a:ln w="9573" cap="flat">
              <a:solidFill>
                <a:srgbClr val="C8C8C9"/>
              </a:solidFill>
              <a:prstDash val="solid"/>
              <a:miter/>
            </a:ln>
          </p:spPr>
          <p:txBody>
            <a:bodyPr rtlCol="0" anchor="ctr"/>
            <a:lstStyle/>
            <a:p>
              <a:endParaRPr lang="zh-CN" altLang="en-US" sz="4400"/>
            </a:p>
          </p:txBody>
        </p:sp>
        <p:sp>
          <p:nvSpPr>
            <p:cNvPr id="1018" name="任意多边形: 形状 5639">
              <a:extLst>
                <a:ext uri="{FF2B5EF4-FFF2-40B4-BE49-F238E27FC236}">
                  <a16:creationId xmlns:a16="http://schemas.microsoft.com/office/drawing/2014/main" id="{2DB55752-2741-9614-D809-CA527F161085}"/>
                </a:ext>
              </a:extLst>
            </p:cNvPr>
            <p:cNvSpPr/>
            <p:nvPr/>
          </p:nvSpPr>
          <p:spPr>
            <a:xfrm>
              <a:off x="2838813" y="3391820"/>
              <a:ext cx="4788" cy="32563"/>
            </a:xfrm>
            <a:custGeom>
              <a:avLst/>
              <a:gdLst>
                <a:gd name="connsiteX0" fmla="*/ 0 w 4788"/>
                <a:gd name="connsiteY0" fmla="*/ 0 h 32563"/>
                <a:gd name="connsiteX1" fmla="*/ 4789 w 4788"/>
                <a:gd name="connsiteY1" fmla="*/ 32563 h 32563"/>
              </a:gdLst>
              <a:ahLst/>
              <a:cxnLst>
                <a:cxn ang="0">
                  <a:pos x="connsiteX0" y="connsiteY0"/>
                </a:cxn>
                <a:cxn ang="0">
                  <a:pos x="connsiteX1" y="connsiteY1"/>
                </a:cxn>
              </a:cxnLst>
              <a:rect l="l" t="t" r="r" b="b"/>
              <a:pathLst>
                <a:path w="4788" h="32563">
                  <a:moveTo>
                    <a:pt x="0" y="0"/>
                  </a:moveTo>
                  <a:lnTo>
                    <a:pt x="4789" y="32563"/>
                  </a:lnTo>
                </a:path>
              </a:pathLst>
            </a:custGeom>
            <a:ln w="9573" cap="flat">
              <a:solidFill>
                <a:srgbClr val="C8C8C9"/>
              </a:solidFill>
              <a:prstDash val="solid"/>
              <a:miter/>
            </a:ln>
          </p:spPr>
          <p:txBody>
            <a:bodyPr rtlCol="0" anchor="ctr"/>
            <a:lstStyle/>
            <a:p>
              <a:endParaRPr lang="zh-CN" altLang="en-US" sz="4400"/>
            </a:p>
          </p:txBody>
        </p:sp>
        <p:sp>
          <p:nvSpPr>
            <p:cNvPr id="1019" name="任意多边形: 形状 5640">
              <a:extLst>
                <a:ext uri="{FF2B5EF4-FFF2-40B4-BE49-F238E27FC236}">
                  <a16:creationId xmlns:a16="http://schemas.microsoft.com/office/drawing/2014/main" id="{6A5C31B5-1CE8-309A-060F-FDC9F263DE16}"/>
                </a:ext>
              </a:extLst>
            </p:cNvPr>
            <p:cNvSpPr/>
            <p:nvPr/>
          </p:nvSpPr>
          <p:spPr>
            <a:xfrm>
              <a:off x="2744954" y="3424383"/>
              <a:ext cx="98646" cy="6704"/>
            </a:xfrm>
            <a:custGeom>
              <a:avLst/>
              <a:gdLst>
                <a:gd name="connsiteX0" fmla="*/ 98647 w 98646"/>
                <a:gd name="connsiteY0" fmla="*/ 0 h 6704"/>
                <a:gd name="connsiteX1" fmla="*/ 0 w 98646"/>
                <a:gd name="connsiteY1" fmla="*/ 6704 h 6704"/>
              </a:gdLst>
              <a:ahLst/>
              <a:cxnLst>
                <a:cxn ang="0">
                  <a:pos x="connsiteX0" y="connsiteY0"/>
                </a:cxn>
                <a:cxn ang="0">
                  <a:pos x="connsiteX1" y="connsiteY1"/>
                </a:cxn>
              </a:cxnLst>
              <a:rect l="l" t="t" r="r" b="b"/>
              <a:pathLst>
                <a:path w="98646" h="6704">
                  <a:moveTo>
                    <a:pt x="98647"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1020" name="任意多边形: 形状 5641">
              <a:extLst>
                <a:ext uri="{FF2B5EF4-FFF2-40B4-BE49-F238E27FC236}">
                  <a16:creationId xmlns:a16="http://schemas.microsoft.com/office/drawing/2014/main" id="{BD7AE5EC-DEBF-5269-CCB7-F15D7D1B84EF}"/>
                </a:ext>
              </a:extLst>
            </p:cNvPr>
            <p:cNvSpPr/>
            <p:nvPr/>
          </p:nvSpPr>
          <p:spPr>
            <a:xfrm>
              <a:off x="2744954" y="3391820"/>
              <a:ext cx="93858" cy="39267"/>
            </a:xfrm>
            <a:custGeom>
              <a:avLst/>
              <a:gdLst>
                <a:gd name="connsiteX0" fmla="*/ 0 w 93858"/>
                <a:gd name="connsiteY0" fmla="*/ 39267 h 39267"/>
                <a:gd name="connsiteX1" fmla="*/ 93858 w 93858"/>
                <a:gd name="connsiteY1" fmla="*/ 0 h 39267"/>
              </a:gdLst>
              <a:ahLst/>
              <a:cxnLst>
                <a:cxn ang="0">
                  <a:pos x="connsiteX0" y="connsiteY0"/>
                </a:cxn>
                <a:cxn ang="0">
                  <a:pos x="connsiteX1" y="connsiteY1"/>
                </a:cxn>
              </a:cxnLst>
              <a:rect l="l" t="t" r="r" b="b"/>
              <a:pathLst>
                <a:path w="93858" h="39267">
                  <a:moveTo>
                    <a:pt x="0" y="39267"/>
                  </a:moveTo>
                  <a:lnTo>
                    <a:pt x="93858" y="0"/>
                  </a:lnTo>
                </a:path>
              </a:pathLst>
            </a:custGeom>
            <a:ln w="9573" cap="flat">
              <a:solidFill>
                <a:srgbClr val="C8C8C9"/>
              </a:solidFill>
              <a:prstDash val="solid"/>
              <a:miter/>
            </a:ln>
          </p:spPr>
          <p:txBody>
            <a:bodyPr rtlCol="0" anchor="ctr"/>
            <a:lstStyle/>
            <a:p>
              <a:endParaRPr lang="zh-CN" altLang="en-US" sz="4400"/>
            </a:p>
          </p:txBody>
        </p:sp>
        <p:sp>
          <p:nvSpPr>
            <p:cNvPr id="1021" name="任意多边形: 形状 5642">
              <a:extLst>
                <a:ext uri="{FF2B5EF4-FFF2-40B4-BE49-F238E27FC236}">
                  <a16:creationId xmlns:a16="http://schemas.microsoft.com/office/drawing/2014/main" id="{4816315B-4C5D-5480-11F0-7248A6065082}"/>
                </a:ext>
              </a:extLst>
            </p:cNvPr>
            <p:cNvSpPr/>
            <p:nvPr/>
          </p:nvSpPr>
          <p:spPr>
            <a:xfrm>
              <a:off x="2860841" y="3324778"/>
              <a:ext cx="68957" cy="1915"/>
            </a:xfrm>
            <a:custGeom>
              <a:avLst/>
              <a:gdLst>
                <a:gd name="connsiteX0" fmla="*/ 68957 w 68957"/>
                <a:gd name="connsiteY0" fmla="*/ 1915 h 1915"/>
                <a:gd name="connsiteX1" fmla="*/ 0 w 68957"/>
                <a:gd name="connsiteY1" fmla="*/ 0 h 1915"/>
              </a:gdLst>
              <a:ahLst/>
              <a:cxnLst>
                <a:cxn ang="0">
                  <a:pos x="connsiteX0" y="connsiteY0"/>
                </a:cxn>
                <a:cxn ang="0">
                  <a:pos x="connsiteX1" y="connsiteY1"/>
                </a:cxn>
              </a:cxnLst>
              <a:rect l="l" t="t" r="r" b="b"/>
              <a:pathLst>
                <a:path w="68957" h="1915">
                  <a:moveTo>
                    <a:pt x="68957"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1022" name="任意多边形: 形状 5643">
              <a:extLst>
                <a:ext uri="{FF2B5EF4-FFF2-40B4-BE49-F238E27FC236}">
                  <a16:creationId xmlns:a16="http://schemas.microsoft.com/office/drawing/2014/main" id="{A6BE5192-6333-99AE-04FA-B62CDA4AD5F2}"/>
                </a:ext>
              </a:extLst>
            </p:cNvPr>
            <p:cNvSpPr/>
            <p:nvPr/>
          </p:nvSpPr>
          <p:spPr>
            <a:xfrm>
              <a:off x="2860841" y="3282638"/>
              <a:ext cx="18197" cy="42140"/>
            </a:xfrm>
            <a:custGeom>
              <a:avLst/>
              <a:gdLst>
                <a:gd name="connsiteX0" fmla="*/ 0 w 18197"/>
                <a:gd name="connsiteY0" fmla="*/ 42140 h 42140"/>
                <a:gd name="connsiteX1" fmla="*/ 18197 w 18197"/>
                <a:gd name="connsiteY1" fmla="*/ 0 h 42140"/>
              </a:gdLst>
              <a:ahLst/>
              <a:cxnLst>
                <a:cxn ang="0">
                  <a:pos x="connsiteX0" y="connsiteY0"/>
                </a:cxn>
                <a:cxn ang="0">
                  <a:pos x="connsiteX1" y="connsiteY1"/>
                </a:cxn>
              </a:cxnLst>
              <a:rect l="l" t="t" r="r" b="b"/>
              <a:pathLst>
                <a:path w="18197" h="42140">
                  <a:moveTo>
                    <a:pt x="0" y="42140"/>
                  </a:moveTo>
                  <a:lnTo>
                    <a:pt x="18197" y="0"/>
                  </a:lnTo>
                </a:path>
              </a:pathLst>
            </a:custGeom>
            <a:ln w="9573" cap="flat">
              <a:solidFill>
                <a:srgbClr val="C8C8C9"/>
              </a:solidFill>
              <a:prstDash val="solid"/>
              <a:miter/>
            </a:ln>
          </p:spPr>
          <p:txBody>
            <a:bodyPr rtlCol="0" anchor="ctr"/>
            <a:lstStyle/>
            <a:p>
              <a:endParaRPr lang="zh-CN" altLang="en-US" sz="4400"/>
            </a:p>
          </p:txBody>
        </p:sp>
        <p:sp>
          <p:nvSpPr>
            <p:cNvPr id="1023" name="任意多边形: 形状 5644">
              <a:extLst>
                <a:ext uri="{FF2B5EF4-FFF2-40B4-BE49-F238E27FC236}">
                  <a16:creationId xmlns:a16="http://schemas.microsoft.com/office/drawing/2014/main" id="{E99FAF0A-457A-FDE1-8DE0-28F15687FD65}"/>
                </a:ext>
              </a:extLst>
            </p:cNvPr>
            <p:cNvSpPr/>
            <p:nvPr/>
          </p:nvSpPr>
          <p:spPr>
            <a:xfrm>
              <a:off x="2879038" y="3282638"/>
              <a:ext cx="50760" cy="44055"/>
            </a:xfrm>
            <a:custGeom>
              <a:avLst/>
              <a:gdLst>
                <a:gd name="connsiteX0" fmla="*/ 0 w 50760"/>
                <a:gd name="connsiteY0" fmla="*/ 0 h 44055"/>
                <a:gd name="connsiteX1" fmla="*/ 50760 w 50760"/>
                <a:gd name="connsiteY1" fmla="*/ 44056 h 44055"/>
              </a:gdLst>
              <a:ahLst/>
              <a:cxnLst>
                <a:cxn ang="0">
                  <a:pos x="connsiteX0" y="connsiteY0"/>
                </a:cxn>
                <a:cxn ang="0">
                  <a:pos x="connsiteX1" y="connsiteY1"/>
                </a:cxn>
              </a:cxnLst>
              <a:rect l="l" t="t" r="r" b="b"/>
              <a:pathLst>
                <a:path w="50760" h="44055">
                  <a:moveTo>
                    <a:pt x="0" y="0"/>
                  </a:moveTo>
                  <a:lnTo>
                    <a:pt x="50760" y="44056"/>
                  </a:lnTo>
                </a:path>
              </a:pathLst>
            </a:custGeom>
            <a:ln w="9573" cap="flat">
              <a:solidFill>
                <a:srgbClr val="C8C8C9"/>
              </a:solidFill>
              <a:prstDash val="solid"/>
              <a:miter/>
            </a:ln>
          </p:spPr>
          <p:txBody>
            <a:bodyPr rtlCol="0" anchor="ctr"/>
            <a:lstStyle/>
            <a:p>
              <a:endParaRPr lang="zh-CN" altLang="en-US" sz="4400"/>
            </a:p>
          </p:txBody>
        </p:sp>
        <p:sp>
          <p:nvSpPr>
            <p:cNvPr id="1024" name="任意多边形: 形状 5645">
              <a:extLst>
                <a:ext uri="{FF2B5EF4-FFF2-40B4-BE49-F238E27FC236}">
                  <a16:creationId xmlns:a16="http://schemas.microsoft.com/office/drawing/2014/main" id="{F5AE4211-BDF6-DE30-8C64-AEB3C25038F7}"/>
                </a:ext>
              </a:extLst>
            </p:cNvPr>
            <p:cNvSpPr/>
            <p:nvPr/>
          </p:nvSpPr>
          <p:spPr>
            <a:xfrm>
              <a:off x="2781348" y="3456946"/>
              <a:ext cx="71830" cy="85238"/>
            </a:xfrm>
            <a:custGeom>
              <a:avLst/>
              <a:gdLst>
                <a:gd name="connsiteX0" fmla="*/ 71830 w 71830"/>
                <a:gd name="connsiteY0" fmla="*/ 0 h 85238"/>
                <a:gd name="connsiteX1" fmla="*/ 0 w 71830"/>
                <a:gd name="connsiteY1" fmla="*/ 85239 h 85238"/>
              </a:gdLst>
              <a:ahLst/>
              <a:cxnLst>
                <a:cxn ang="0">
                  <a:pos x="connsiteX0" y="connsiteY0"/>
                </a:cxn>
                <a:cxn ang="0">
                  <a:pos x="connsiteX1" y="connsiteY1"/>
                </a:cxn>
              </a:cxnLst>
              <a:rect l="l" t="t" r="r" b="b"/>
              <a:pathLst>
                <a:path w="71830" h="85238">
                  <a:moveTo>
                    <a:pt x="71830" y="0"/>
                  </a:moveTo>
                  <a:lnTo>
                    <a:pt x="0" y="85239"/>
                  </a:lnTo>
                </a:path>
              </a:pathLst>
            </a:custGeom>
            <a:ln w="9573" cap="flat">
              <a:solidFill>
                <a:srgbClr val="C8C8C9"/>
              </a:solidFill>
              <a:prstDash val="solid"/>
              <a:miter/>
            </a:ln>
          </p:spPr>
          <p:txBody>
            <a:bodyPr rtlCol="0" anchor="ctr"/>
            <a:lstStyle/>
            <a:p>
              <a:endParaRPr lang="zh-CN" altLang="en-US" sz="4400"/>
            </a:p>
          </p:txBody>
        </p:sp>
        <p:sp>
          <p:nvSpPr>
            <p:cNvPr id="1025" name="任意多边形: 形状 5646">
              <a:extLst>
                <a:ext uri="{FF2B5EF4-FFF2-40B4-BE49-F238E27FC236}">
                  <a16:creationId xmlns:a16="http://schemas.microsoft.com/office/drawing/2014/main" id="{54830549-0291-E6D5-89FB-251659778CEA}"/>
                </a:ext>
              </a:extLst>
            </p:cNvPr>
            <p:cNvSpPr/>
            <p:nvPr/>
          </p:nvSpPr>
          <p:spPr>
            <a:xfrm>
              <a:off x="2744954" y="3431087"/>
              <a:ext cx="36394" cy="111097"/>
            </a:xfrm>
            <a:custGeom>
              <a:avLst/>
              <a:gdLst>
                <a:gd name="connsiteX0" fmla="*/ 36394 w 36394"/>
                <a:gd name="connsiteY0" fmla="*/ 111098 h 111097"/>
                <a:gd name="connsiteX1" fmla="*/ 0 w 36394"/>
                <a:gd name="connsiteY1" fmla="*/ 0 h 111097"/>
              </a:gdLst>
              <a:ahLst/>
              <a:cxnLst>
                <a:cxn ang="0">
                  <a:pos x="connsiteX0" y="connsiteY0"/>
                </a:cxn>
                <a:cxn ang="0">
                  <a:pos x="connsiteX1" y="connsiteY1"/>
                </a:cxn>
              </a:cxnLst>
              <a:rect l="l" t="t" r="r" b="b"/>
              <a:pathLst>
                <a:path w="36394" h="111097">
                  <a:moveTo>
                    <a:pt x="36394" y="111098"/>
                  </a:moveTo>
                  <a:lnTo>
                    <a:pt x="0" y="0"/>
                  </a:lnTo>
                </a:path>
              </a:pathLst>
            </a:custGeom>
            <a:ln w="9573" cap="flat">
              <a:solidFill>
                <a:srgbClr val="C8C8C9"/>
              </a:solidFill>
              <a:prstDash val="solid"/>
              <a:miter/>
            </a:ln>
          </p:spPr>
          <p:txBody>
            <a:bodyPr rtlCol="0" anchor="ctr"/>
            <a:lstStyle/>
            <a:p>
              <a:endParaRPr lang="zh-CN" altLang="en-US" sz="4400"/>
            </a:p>
          </p:txBody>
        </p:sp>
        <p:sp>
          <p:nvSpPr>
            <p:cNvPr id="1026" name="任意多边形: 形状 5647">
              <a:extLst>
                <a:ext uri="{FF2B5EF4-FFF2-40B4-BE49-F238E27FC236}">
                  <a16:creationId xmlns:a16="http://schemas.microsoft.com/office/drawing/2014/main" id="{787A746D-6504-EC24-87C5-EB8E4D26D87A}"/>
                </a:ext>
              </a:extLst>
            </p:cNvPr>
            <p:cNvSpPr/>
            <p:nvPr/>
          </p:nvSpPr>
          <p:spPr>
            <a:xfrm>
              <a:off x="2744954" y="3431087"/>
              <a:ext cx="108224" cy="25858"/>
            </a:xfrm>
            <a:custGeom>
              <a:avLst/>
              <a:gdLst>
                <a:gd name="connsiteX0" fmla="*/ 0 w 108224"/>
                <a:gd name="connsiteY0" fmla="*/ 0 h 25858"/>
                <a:gd name="connsiteX1" fmla="*/ 108224 w 108224"/>
                <a:gd name="connsiteY1" fmla="*/ 25859 h 25858"/>
              </a:gdLst>
              <a:ahLst/>
              <a:cxnLst>
                <a:cxn ang="0">
                  <a:pos x="connsiteX0" y="connsiteY0"/>
                </a:cxn>
                <a:cxn ang="0">
                  <a:pos x="connsiteX1" y="connsiteY1"/>
                </a:cxn>
              </a:cxnLst>
              <a:rect l="l" t="t" r="r" b="b"/>
              <a:pathLst>
                <a:path w="108224" h="25858">
                  <a:moveTo>
                    <a:pt x="0" y="0"/>
                  </a:moveTo>
                  <a:lnTo>
                    <a:pt x="108224" y="25859"/>
                  </a:lnTo>
                </a:path>
              </a:pathLst>
            </a:custGeom>
            <a:ln w="9573" cap="flat">
              <a:solidFill>
                <a:srgbClr val="C8C8C9"/>
              </a:solidFill>
              <a:prstDash val="solid"/>
              <a:miter/>
            </a:ln>
          </p:spPr>
          <p:txBody>
            <a:bodyPr rtlCol="0" anchor="ctr"/>
            <a:lstStyle/>
            <a:p>
              <a:endParaRPr lang="zh-CN" altLang="en-US" sz="4400"/>
            </a:p>
          </p:txBody>
        </p:sp>
        <p:sp>
          <p:nvSpPr>
            <p:cNvPr id="1027" name="任意多边形: 形状 5648">
              <a:extLst>
                <a:ext uri="{FF2B5EF4-FFF2-40B4-BE49-F238E27FC236}">
                  <a16:creationId xmlns:a16="http://schemas.microsoft.com/office/drawing/2014/main" id="{983DA634-9A81-A1F0-3E15-AE774257184E}"/>
                </a:ext>
              </a:extLst>
            </p:cNvPr>
            <p:cNvSpPr/>
            <p:nvPr/>
          </p:nvSpPr>
          <p:spPr>
            <a:xfrm>
              <a:off x="2792841" y="3324778"/>
              <a:ext cx="67999" cy="34478"/>
            </a:xfrm>
            <a:custGeom>
              <a:avLst/>
              <a:gdLst>
                <a:gd name="connsiteX0" fmla="*/ 67999 w 67999"/>
                <a:gd name="connsiteY0" fmla="*/ 0 h 34478"/>
                <a:gd name="connsiteX1" fmla="*/ 0 w 67999"/>
                <a:gd name="connsiteY1" fmla="*/ 34479 h 34478"/>
              </a:gdLst>
              <a:ahLst/>
              <a:cxnLst>
                <a:cxn ang="0">
                  <a:pos x="connsiteX0" y="connsiteY0"/>
                </a:cxn>
                <a:cxn ang="0">
                  <a:pos x="connsiteX1" y="connsiteY1"/>
                </a:cxn>
              </a:cxnLst>
              <a:rect l="l" t="t" r="r" b="b"/>
              <a:pathLst>
                <a:path w="67999" h="34478">
                  <a:moveTo>
                    <a:pt x="67999" y="0"/>
                  </a:moveTo>
                  <a:lnTo>
                    <a:pt x="0" y="34479"/>
                  </a:lnTo>
                </a:path>
              </a:pathLst>
            </a:custGeom>
            <a:ln w="9573" cap="flat">
              <a:solidFill>
                <a:srgbClr val="C8C8C9"/>
              </a:solidFill>
              <a:prstDash val="solid"/>
              <a:miter/>
            </a:ln>
          </p:spPr>
          <p:txBody>
            <a:bodyPr rtlCol="0" anchor="ctr"/>
            <a:lstStyle/>
            <a:p>
              <a:endParaRPr lang="zh-CN" altLang="en-US" sz="4400"/>
            </a:p>
          </p:txBody>
        </p:sp>
        <p:sp>
          <p:nvSpPr>
            <p:cNvPr id="1028" name="任意多边形: 形状 5649">
              <a:extLst>
                <a:ext uri="{FF2B5EF4-FFF2-40B4-BE49-F238E27FC236}">
                  <a16:creationId xmlns:a16="http://schemas.microsoft.com/office/drawing/2014/main" id="{3823954B-412D-DBB2-4E5E-1A718C585BBD}"/>
                </a:ext>
              </a:extLst>
            </p:cNvPr>
            <p:cNvSpPr/>
            <p:nvPr/>
          </p:nvSpPr>
          <p:spPr>
            <a:xfrm>
              <a:off x="2787095" y="3253906"/>
              <a:ext cx="5746" cy="105351"/>
            </a:xfrm>
            <a:custGeom>
              <a:avLst/>
              <a:gdLst>
                <a:gd name="connsiteX0" fmla="*/ 5746 w 5746"/>
                <a:gd name="connsiteY0" fmla="*/ 105351 h 105351"/>
                <a:gd name="connsiteX1" fmla="*/ 0 w 5746"/>
                <a:gd name="connsiteY1" fmla="*/ 0 h 105351"/>
              </a:gdLst>
              <a:ahLst/>
              <a:cxnLst>
                <a:cxn ang="0">
                  <a:pos x="connsiteX0" y="connsiteY0"/>
                </a:cxn>
                <a:cxn ang="0">
                  <a:pos x="connsiteX1" y="connsiteY1"/>
                </a:cxn>
              </a:cxnLst>
              <a:rect l="l" t="t" r="r" b="b"/>
              <a:pathLst>
                <a:path w="5746" h="105351">
                  <a:moveTo>
                    <a:pt x="5746" y="105351"/>
                  </a:moveTo>
                  <a:lnTo>
                    <a:pt x="0" y="0"/>
                  </a:lnTo>
                </a:path>
              </a:pathLst>
            </a:custGeom>
            <a:ln w="9573" cap="flat">
              <a:solidFill>
                <a:srgbClr val="C8C8C9"/>
              </a:solidFill>
              <a:prstDash val="solid"/>
              <a:miter/>
            </a:ln>
          </p:spPr>
          <p:txBody>
            <a:bodyPr rtlCol="0" anchor="ctr"/>
            <a:lstStyle/>
            <a:p>
              <a:endParaRPr lang="zh-CN" altLang="en-US" sz="4400"/>
            </a:p>
          </p:txBody>
        </p:sp>
        <p:sp>
          <p:nvSpPr>
            <p:cNvPr id="1029" name="任意多边形: 形状 5650">
              <a:extLst>
                <a:ext uri="{FF2B5EF4-FFF2-40B4-BE49-F238E27FC236}">
                  <a16:creationId xmlns:a16="http://schemas.microsoft.com/office/drawing/2014/main" id="{F10C5CDD-F62A-0748-F17F-9F33A47E5BE0}"/>
                </a:ext>
              </a:extLst>
            </p:cNvPr>
            <p:cNvSpPr/>
            <p:nvPr/>
          </p:nvSpPr>
          <p:spPr>
            <a:xfrm>
              <a:off x="2787095" y="3253906"/>
              <a:ext cx="73745" cy="70872"/>
            </a:xfrm>
            <a:custGeom>
              <a:avLst/>
              <a:gdLst>
                <a:gd name="connsiteX0" fmla="*/ 0 w 73745"/>
                <a:gd name="connsiteY0" fmla="*/ 0 h 70872"/>
                <a:gd name="connsiteX1" fmla="*/ 73746 w 73745"/>
                <a:gd name="connsiteY1" fmla="*/ 70873 h 70872"/>
              </a:gdLst>
              <a:ahLst/>
              <a:cxnLst>
                <a:cxn ang="0">
                  <a:pos x="connsiteX0" y="connsiteY0"/>
                </a:cxn>
                <a:cxn ang="0">
                  <a:pos x="connsiteX1" y="connsiteY1"/>
                </a:cxn>
              </a:cxnLst>
              <a:rect l="l" t="t" r="r" b="b"/>
              <a:pathLst>
                <a:path w="73745" h="70872">
                  <a:moveTo>
                    <a:pt x="0" y="0"/>
                  </a:moveTo>
                  <a:lnTo>
                    <a:pt x="73746" y="70873"/>
                  </a:lnTo>
                </a:path>
              </a:pathLst>
            </a:custGeom>
            <a:ln w="9573" cap="flat">
              <a:solidFill>
                <a:srgbClr val="C8C8C9"/>
              </a:solidFill>
              <a:prstDash val="solid"/>
              <a:miter/>
            </a:ln>
          </p:spPr>
          <p:txBody>
            <a:bodyPr rtlCol="0" anchor="ctr"/>
            <a:lstStyle/>
            <a:p>
              <a:endParaRPr lang="zh-CN" altLang="en-US" sz="4400"/>
            </a:p>
          </p:txBody>
        </p:sp>
        <p:sp>
          <p:nvSpPr>
            <p:cNvPr id="1030" name="任意多边形: 形状 5651">
              <a:extLst>
                <a:ext uri="{FF2B5EF4-FFF2-40B4-BE49-F238E27FC236}">
                  <a16:creationId xmlns:a16="http://schemas.microsoft.com/office/drawing/2014/main" id="{24FCFB5B-049B-D90D-499F-758D85AE2E98}"/>
                </a:ext>
              </a:extLst>
            </p:cNvPr>
            <p:cNvSpPr/>
            <p:nvPr/>
          </p:nvSpPr>
          <p:spPr>
            <a:xfrm>
              <a:off x="2669293" y="3402355"/>
              <a:ext cx="21070" cy="26816"/>
            </a:xfrm>
            <a:custGeom>
              <a:avLst/>
              <a:gdLst>
                <a:gd name="connsiteX0" fmla="*/ 21070 w 21070"/>
                <a:gd name="connsiteY0" fmla="*/ 26817 h 26816"/>
                <a:gd name="connsiteX1" fmla="*/ 0 w 21070"/>
                <a:gd name="connsiteY1" fmla="*/ 0 h 26816"/>
              </a:gdLst>
              <a:ahLst/>
              <a:cxnLst>
                <a:cxn ang="0">
                  <a:pos x="connsiteX0" y="connsiteY0"/>
                </a:cxn>
                <a:cxn ang="0">
                  <a:pos x="connsiteX1" y="connsiteY1"/>
                </a:cxn>
              </a:cxnLst>
              <a:rect l="l" t="t" r="r" b="b"/>
              <a:pathLst>
                <a:path w="21070" h="26816">
                  <a:moveTo>
                    <a:pt x="21070"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1031" name="任意多边形: 形状 5652">
              <a:extLst>
                <a:ext uri="{FF2B5EF4-FFF2-40B4-BE49-F238E27FC236}">
                  <a16:creationId xmlns:a16="http://schemas.microsoft.com/office/drawing/2014/main" id="{CAE5265C-A829-175B-21D8-72046D288F1F}"/>
                </a:ext>
              </a:extLst>
            </p:cNvPr>
            <p:cNvSpPr/>
            <p:nvPr/>
          </p:nvSpPr>
          <p:spPr>
            <a:xfrm>
              <a:off x="2669293" y="3402355"/>
              <a:ext cx="51717" cy="1915"/>
            </a:xfrm>
            <a:custGeom>
              <a:avLst/>
              <a:gdLst>
                <a:gd name="connsiteX0" fmla="*/ 0 w 51717"/>
                <a:gd name="connsiteY0" fmla="*/ 0 h 1915"/>
                <a:gd name="connsiteX1" fmla="*/ 51718 w 51717"/>
                <a:gd name="connsiteY1" fmla="*/ 1915 h 1915"/>
              </a:gdLst>
              <a:ahLst/>
              <a:cxnLst>
                <a:cxn ang="0">
                  <a:pos x="connsiteX0" y="connsiteY0"/>
                </a:cxn>
                <a:cxn ang="0">
                  <a:pos x="connsiteX1" y="connsiteY1"/>
                </a:cxn>
              </a:cxnLst>
              <a:rect l="l" t="t" r="r" b="b"/>
              <a:pathLst>
                <a:path w="51717" h="1915">
                  <a:moveTo>
                    <a:pt x="0" y="0"/>
                  </a:moveTo>
                  <a:lnTo>
                    <a:pt x="51718" y="1915"/>
                  </a:lnTo>
                </a:path>
              </a:pathLst>
            </a:custGeom>
            <a:ln w="9573" cap="flat">
              <a:solidFill>
                <a:srgbClr val="C8C8C9"/>
              </a:solidFill>
              <a:prstDash val="solid"/>
              <a:miter/>
            </a:ln>
          </p:spPr>
          <p:txBody>
            <a:bodyPr rtlCol="0" anchor="ctr"/>
            <a:lstStyle/>
            <a:p>
              <a:endParaRPr lang="zh-CN" altLang="en-US" sz="4400"/>
            </a:p>
          </p:txBody>
        </p:sp>
        <p:sp>
          <p:nvSpPr>
            <p:cNvPr id="1032" name="任意多边形: 形状 5653">
              <a:extLst>
                <a:ext uri="{FF2B5EF4-FFF2-40B4-BE49-F238E27FC236}">
                  <a16:creationId xmlns:a16="http://schemas.microsoft.com/office/drawing/2014/main" id="{A9698E35-CF88-F42E-889F-E5AA4EEC4996}"/>
                </a:ext>
              </a:extLst>
            </p:cNvPr>
            <p:cNvSpPr/>
            <p:nvPr/>
          </p:nvSpPr>
          <p:spPr>
            <a:xfrm>
              <a:off x="2690363" y="3404271"/>
              <a:ext cx="30647" cy="24901"/>
            </a:xfrm>
            <a:custGeom>
              <a:avLst/>
              <a:gdLst>
                <a:gd name="connsiteX0" fmla="*/ 30648 w 30647"/>
                <a:gd name="connsiteY0" fmla="*/ 0 h 24901"/>
                <a:gd name="connsiteX1" fmla="*/ 0 w 30647"/>
                <a:gd name="connsiteY1" fmla="*/ 24901 h 24901"/>
              </a:gdLst>
              <a:ahLst/>
              <a:cxnLst>
                <a:cxn ang="0">
                  <a:pos x="connsiteX0" y="connsiteY0"/>
                </a:cxn>
                <a:cxn ang="0">
                  <a:pos x="connsiteX1" y="connsiteY1"/>
                </a:cxn>
              </a:cxnLst>
              <a:rect l="l" t="t" r="r" b="b"/>
              <a:pathLst>
                <a:path w="30647" h="24901">
                  <a:moveTo>
                    <a:pt x="30648"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1033" name="任意多边形: 形状 5654">
              <a:extLst>
                <a:ext uri="{FF2B5EF4-FFF2-40B4-BE49-F238E27FC236}">
                  <a16:creationId xmlns:a16="http://schemas.microsoft.com/office/drawing/2014/main" id="{742FDE2E-4381-01E2-7699-FC77A71BFF45}"/>
                </a:ext>
              </a:extLst>
            </p:cNvPr>
            <p:cNvSpPr/>
            <p:nvPr/>
          </p:nvSpPr>
          <p:spPr>
            <a:xfrm>
              <a:off x="2719096" y="3332440"/>
              <a:ext cx="73745" cy="26816"/>
            </a:xfrm>
            <a:custGeom>
              <a:avLst/>
              <a:gdLst>
                <a:gd name="connsiteX0" fmla="*/ 73746 w 73745"/>
                <a:gd name="connsiteY0" fmla="*/ 26817 h 26816"/>
                <a:gd name="connsiteX1" fmla="*/ 0 w 73745"/>
                <a:gd name="connsiteY1" fmla="*/ 0 h 26816"/>
              </a:gdLst>
              <a:ahLst/>
              <a:cxnLst>
                <a:cxn ang="0">
                  <a:pos x="connsiteX0" y="connsiteY0"/>
                </a:cxn>
                <a:cxn ang="0">
                  <a:pos x="connsiteX1" y="connsiteY1"/>
                </a:cxn>
              </a:cxnLst>
              <a:rect l="l" t="t" r="r" b="b"/>
              <a:pathLst>
                <a:path w="73745" h="26816">
                  <a:moveTo>
                    <a:pt x="73746"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1034" name="任意多边形: 形状 5655">
              <a:extLst>
                <a:ext uri="{FF2B5EF4-FFF2-40B4-BE49-F238E27FC236}">
                  <a16:creationId xmlns:a16="http://schemas.microsoft.com/office/drawing/2014/main" id="{3E404315-F96B-82C3-6683-A0AFAE0DB66F}"/>
                </a:ext>
              </a:extLst>
            </p:cNvPr>
            <p:cNvSpPr/>
            <p:nvPr/>
          </p:nvSpPr>
          <p:spPr>
            <a:xfrm>
              <a:off x="2719096" y="3253906"/>
              <a:ext cx="67999" cy="78534"/>
            </a:xfrm>
            <a:custGeom>
              <a:avLst/>
              <a:gdLst>
                <a:gd name="connsiteX0" fmla="*/ 0 w 67999"/>
                <a:gd name="connsiteY0" fmla="*/ 78534 h 78534"/>
                <a:gd name="connsiteX1" fmla="*/ 67999 w 67999"/>
                <a:gd name="connsiteY1" fmla="*/ 0 h 78534"/>
              </a:gdLst>
              <a:ahLst/>
              <a:cxnLst>
                <a:cxn ang="0">
                  <a:pos x="connsiteX0" y="connsiteY0"/>
                </a:cxn>
                <a:cxn ang="0">
                  <a:pos x="connsiteX1" y="connsiteY1"/>
                </a:cxn>
              </a:cxnLst>
              <a:rect l="l" t="t" r="r" b="b"/>
              <a:pathLst>
                <a:path w="67999" h="78534">
                  <a:moveTo>
                    <a:pt x="0" y="78534"/>
                  </a:moveTo>
                  <a:lnTo>
                    <a:pt x="67999" y="0"/>
                  </a:lnTo>
                </a:path>
              </a:pathLst>
            </a:custGeom>
            <a:ln w="9573" cap="flat">
              <a:solidFill>
                <a:srgbClr val="C8C8C9"/>
              </a:solidFill>
              <a:prstDash val="solid"/>
              <a:miter/>
            </a:ln>
          </p:spPr>
          <p:txBody>
            <a:bodyPr rtlCol="0" anchor="ctr"/>
            <a:lstStyle/>
            <a:p>
              <a:endParaRPr lang="zh-CN" altLang="en-US" sz="4400"/>
            </a:p>
          </p:txBody>
        </p:sp>
        <p:sp>
          <p:nvSpPr>
            <p:cNvPr id="1035" name="任意多边形: 形状 5656">
              <a:extLst>
                <a:ext uri="{FF2B5EF4-FFF2-40B4-BE49-F238E27FC236}">
                  <a16:creationId xmlns:a16="http://schemas.microsoft.com/office/drawing/2014/main" id="{FC81ECF9-EAC3-6250-9AC5-6548AD51A400}"/>
                </a:ext>
              </a:extLst>
            </p:cNvPr>
            <p:cNvSpPr/>
            <p:nvPr/>
          </p:nvSpPr>
          <p:spPr>
            <a:xfrm>
              <a:off x="2787095" y="3253906"/>
              <a:ext cx="5746" cy="105351"/>
            </a:xfrm>
            <a:custGeom>
              <a:avLst/>
              <a:gdLst>
                <a:gd name="connsiteX0" fmla="*/ 0 w 5746"/>
                <a:gd name="connsiteY0" fmla="*/ 0 h 105351"/>
                <a:gd name="connsiteX1" fmla="*/ 5746 w 5746"/>
                <a:gd name="connsiteY1" fmla="*/ 105351 h 105351"/>
              </a:gdLst>
              <a:ahLst/>
              <a:cxnLst>
                <a:cxn ang="0">
                  <a:pos x="connsiteX0" y="connsiteY0"/>
                </a:cxn>
                <a:cxn ang="0">
                  <a:pos x="connsiteX1" y="connsiteY1"/>
                </a:cxn>
              </a:cxnLst>
              <a:rect l="l" t="t" r="r" b="b"/>
              <a:pathLst>
                <a:path w="5746" h="105351">
                  <a:moveTo>
                    <a:pt x="0" y="0"/>
                  </a:moveTo>
                  <a:lnTo>
                    <a:pt x="5746" y="105351"/>
                  </a:lnTo>
                </a:path>
              </a:pathLst>
            </a:custGeom>
            <a:ln w="9573" cap="flat">
              <a:solidFill>
                <a:srgbClr val="C8C8C9"/>
              </a:solidFill>
              <a:prstDash val="solid"/>
              <a:miter/>
            </a:ln>
          </p:spPr>
          <p:txBody>
            <a:bodyPr rtlCol="0" anchor="ctr"/>
            <a:lstStyle/>
            <a:p>
              <a:endParaRPr lang="zh-CN" altLang="en-US" sz="4400"/>
            </a:p>
          </p:txBody>
        </p:sp>
        <p:sp>
          <p:nvSpPr>
            <p:cNvPr id="1036" name="任意多边形: 形状 5657">
              <a:extLst>
                <a:ext uri="{FF2B5EF4-FFF2-40B4-BE49-F238E27FC236}">
                  <a16:creationId xmlns:a16="http://schemas.microsoft.com/office/drawing/2014/main" id="{67604684-0C04-5A03-1B26-C21DB8BDAE2C}"/>
                </a:ext>
              </a:extLst>
            </p:cNvPr>
            <p:cNvSpPr/>
            <p:nvPr/>
          </p:nvSpPr>
          <p:spPr>
            <a:xfrm>
              <a:off x="2719096" y="3332440"/>
              <a:ext cx="73745" cy="26816"/>
            </a:xfrm>
            <a:custGeom>
              <a:avLst/>
              <a:gdLst>
                <a:gd name="connsiteX0" fmla="*/ 0 w 73745"/>
                <a:gd name="connsiteY0" fmla="*/ 0 h 26816"/>
                <a:gd name="connsiteX1" fmla="*/ 73746 w 73745"/>
                <a:gd name="connsiteY1" fmla="*/ 26817 h 26816"/>
              </a:gdLst>
              <a:ahLst/>
              <a:cxnLst>
                <a:cxn ang="0">
                  <a:pos x="connsiteX0" y="connsiteY0"/>
                </a:cxn>
                <a:cxn ang="0">
                  <a:pos x="connsiteX1" y="connsiteY1"/>
                </a:cxn>
              </a:cxnLst>
              <a:rect l="l" t="t" r="r" b="b"/>
              <a:pathLst>
                <a:path w="73745" h="26816">
                  <a:moveTo>
                    <a:pt x="0" y="0"/>
                  </a:moveTo>
                  <a:lnTo>
                    <a:pt x="73746" y="26817"/>
                  </a:lnTo>
                </a:path>
              </a:pathLst>
            </a:custGeom>
            <a:ln w="9573" cap="flat">
              <a:solidFill>
                <a:srgbClr val="C8C8C9"/>
              </a:solidFill>
              <a:prstDash val="solid"/>
              <a:miter/>
            </a:ln>
          </p:spPr>
          <p:txBody>
            <a:bodyPr rtlCol="0" anchor="ctr"/>
            <a:lstStyle/>
            <a:p>
              <a:endParaRPr lang="zh-CN" altLang="en-US" sz="4400"/>
            </a:p>
          </p:txBody>
        </p:sp>
        <p:sp>
          <p:nvSpPr>
            <p:cNvPr id="1037" name="任意多边形: 形状 5658">
              <a:extLst>
                <a:ext uri="{FF2B5EF4-FFF2-40B4-BE49-F238E27FC236}">
                  <a16:creationId xmlns:a16="http://schemas.microsoft.com/office/drawing/2014/main" id="{21567B8B-8DA4-499F-E841-CFA174A0FD98}"/>
                </a:ext>
              </a:extLst>
            </p:cNvPr>
            <p:cNvSpPr/>
            <p:nvPr/>
          </p:nvSpPr>
          <p:spPr>
            <a:xfrm>
              <a:off x="2752616" y="3359257"/>
              <a:ext cx="40224" cy="21070"/>
            </a:xfrm>
            <a:custGeom>
              <a:avLst/>
              <a:gdLst>
                <a:gd name="connsiteX0" fmla="*/ 40225 w 40224"/>
                <a:gd name="connsiteY0" fmla="*/ 0 h 21070"/>
                <a:gd name="connsiteX1" fmla="*/ 0 w 40224"/>
                <a:gd name="connsiteY1" fmla="*/ 21070 h 21070"/>
              </a:gdLst>
              <a:ahLst/>
              <a:cxnLst>
                <a:cxn ang="0">
                  <a:pos x="connsiteX0" y="connsiteY0"/>
                </a:cxn>
                <a:cxn ang="0">
                  <a:pos x="connsiteX1" y="connsiteY1"/>
                </a:cxn>
              </a:cxnLst>
              <a:rect l="l" t="t" r="r" b="b"/>
              <a:pathLst>
                <a:path w="40224" h="21070">
                  <a:moveTo>
                    <a:pt x="40225"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1038" name="任意多边形: 形状 5659">
              <a:extLst>
                <a:ext uri="{FF2B5EF4-FFF2-40B4-BE49-F238E27FC236}">
                  <a16:creationId xmlns:a16="http://schemas.microsoft.com/office/drawing/2014/main" id="{9C71D604-2909-F838-DF90-67C1DD526DB1}"/>
                </a:ext>
              </a:extLst>
            </p:cNvPr>
            <p:cNvSpPr/>
            <p:nvPr/>
          </p:nvSpPr>
          <p:spPr>
            <a:xfrm>
              <a:off x="2719096" y="3332440"/>
              <a:ext cx="33520" cy="47886"/>
            </a:xfrm>
            <a:custGeom>
              <a:avLst/>
              <a:gdLst>
                <a:gd name="connsiteX0" fmla="*/ 33521 w 33520"/>
                <a:gd name="connsiteY0" fmla="*/ 47887 h 47886"/>
                <a:gd name="connsiteX1" fmla="*/ 0 w 33520"/>
                <a:gd name="connsiteY1" fmla="*/ 0 h 47886"/>
              </a:gdLst>
              <a:ahLst/>
              <a:cxnLst>
                <a:cxn ang="0">
                  <a:pos x="connsiteX0" y="connsiteY0"/>
                </a:cxn>
                <a:cxn ang="0">
                  <a:pos x="connsiteX1" y="connsiteY1"/>
                </a:cxn>
              </a:cxnLst>
              <a:rect l="l" t="t" r="r" b="b"/>
              <a:pathLst>
                <a:path w="33520" h="47886">
                  <a:moveTo>
                    <a:pt x="33521"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1039" name="任意多边形: 形状 5660">
              <a:extLst>
                <a:ext uri="{FF2B5EF4-FFF2-40B4-BE49-F238E27FC236}">
                  <a16:creationId xmlns:a16="http://schemas.microsoft.com/office/drawing/2014/main" id="{96D32ACC-8529-45E3-641A-67D12361442A}"/>
                </a:ext>
              </a:extLst>
            </p:cNvPr>
            <p:cNvSpPr/>
            <p:nvPr/>
          </p:nvSpPr>
          <p:spPr>
            <a:xfrm>
              <a:off x="2669293" y="3402355"/>
              <a:ext cx="51717" cy="1915"/>
            </a:xfrm>
            <a:custGeom>
              <a:avLst/>
              <a:gdLst>
                <a:gd name="connsiteX0" fmla="*/ 51718 w 51717"/>
                <a:gd name="connsiteY0" fmla="*/ 1915 h 1915"/>
                <a:gd name="connsiteX1" fmla="*/ 0 w 51717"/>
                <a:gd name="connsiteY1" fmla="*/ 0 h 1915"/>
              </a:gdLst>
              <a:ahLst/>
              <a:cxnLst>
                <a:cxn ang="0">
                  <a:pos x="connsiteX0" y="connsiteY0"/>
                </a:cxn>
                <a:cxn ang="0">
                  <a:pos x="connsiteX1" y="connsiteY1"/>
                </a:cxn>
              </a:cxnLst>
              <a:rect l="l" t="t" r="r" b="b"/>
              <a:pathLst>
                <a:path w="51717" h="1915">
                  <a:moveTo>
                    <a:pt x="51718"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1040" name="任意多边形: 形状 5661">
              <a:extLst>
                <a:ext uri="{FF2B5EF4-FFF2-40B4-BE49-F238E27FC236}">
                  <a16:creationId xmlns:a16="http://schemas.microsoft.com/office/drawing/2014/main" id="{693E5612-7EFB-D484-3CC7-E1CF5F959434}"/>
                </a:ext>
              </a:extLst>
            </p:cNvPr>
            <p:cNvSpPr/>
            <p:nvPr/>
          </p:nvSpPr>
          <p:spPr>
            <a:xfrm>
              <a:off x="2669293" y="3332440"/>
              <a:ext cx="49802" cy="69914"/>
            </a:xfrm>
            <a:custGeom>
              <a:avLst/>
              <a:gdLst>
                <a:gd name="connsiteX0" fmla="*/ 0 w 49802"/>
                <a:gd name="connsiteY0" fmla="*/ 69915 h 69914"/>
                <a:gd name="connsiteX1" fmla="*/ 49802 w 49802"/>
                <a:gd name="connsiteY1" fmla="*/ 0 h 69914"/>
              </a:gdLst>
              <a:ahLst/>
              <a:cxnLst>
                <a:cxn ang="0">
                  <a:pos x="connsiteX0" y="connsiteY0"/>
                </a:cxn>
                <a:cxn ang="0">
                  <a:pos x="connsiteX1" y="connsiteY1"/>
                </a:cxn>
              </a:cxnLst>
              <a:rect l="l" t="t" r="r" b="b"/>
              <a:pathLst>
                <a:path w="49802" h="69914">
                  <a:moveTo>
                    <a:pt x="0" y="69915"/>
                  </a:moveTo>
                  <a:lnTo>
                    <a:pt x="49802" y="0"/>
                  </a:lnTo>
                </a:path>
              </a:pathLst>
            </a:custGeom>
            <a:ln w="9573" cap="flat">
              <a:solidFill>
                <a:srgbClr val="C8C8C9"/>
              </a:solidFill>
              <a:prstDash val="solid"/>
              <a:miter/>
            </a:ln>
          </p:spPr>
          <p:txBody>
            <a:bodyPr rtlCol="0" anchor="ctr"/>
            <a:lstStyle/>
            <a:p>
              <a:endParaRPr lang="zh-CN" altLang="en-US" sz="4400"/>
            </a:p>
          </p:txBody>
        </p:sp>
        <p:sp>
          <p:nvSpPr>
            <p:cNvPr id="1041" name="任意多边形: 形状 5662">
              <a:extLst>
                <a:ext uri="{FF2B5EF4-FFF2-40B4-BE49-F238E27FC236}">
                  <a16:creationId xmlns:a16="http://schemas.microsoft.com/office/drawing/2014/main" id="{F00B650D-C253-2957-700E-DD8D6F14228E}"/>
                </a:ext>
              </a:extLst>
            </p:cNvPr>
            <p:cNvSpPr/>
            <p:nvPr/>
          </p:nvSpPr>
          <p:spPr>
            <a:xfrm>
              <a:off x="2719096" y="3332440"/>
              <a:ext cx="1915" cy="71830"/>
            </a:xfrm>
            <a:custGeom>
              <a:avLst/>
              <a:gdLst>
                <a:gd name="connsiteX0" fmla="*/ 0 w 1915"/>
                <a:gd name="connsiteY0" fmla="*/ 0 h 71830"/>
                <a:gd name="connsiteX1" fmla="*/ 1915 w 1915"/>
                <a:gd name="connsiteY1" fmla="*/ 71830 h 71830"/>
              </a:gdLst>
              <a:ahLst/>
              <a:cxnLst>
                <a:cxn ang="0">
                  <a:pos x="connsiteX0" y="connsiteY0"/>
                </a:cxn>
                <a:cxn ang="0">
                  <a:pos x="connsiteX1" y="connsiteY1"/>
                </a:cxn>
              </a:cxnLst>
              <a:rect l="l" t="t" r="r" b="b"/>
              <a:pathLst>
                <a:path w="1915" h="71830">
                  <a:moveTo>
                    <a:pt x="0" y="0"/>
                  </a:moveTo>
                  <a:lnTo>
                    <a:pt x="1915" y="71830"/>
                  </a:lnTo>
                </a:path>
              </a:pathLst>
            </a:custGeom>
            <a:ln w="9573" cap="flat">
              <a:solidFill>
                <a:srgbClr val="C8C8C9"/>
              </a:solidFill>
              <a:prstDash val="solid"/>
              <a:miter/>
            </a:ln>
          </p:spPr>
          <p:txBody>
            <a:bodyPr rtlCol="0" anchor="ctr"/>
            <a:lstStyle/>
            <a:p>
              <a:endParaRPr lang="zh-CN" altLang="en-US" sz="4400"/>
            </a:p>
          </p:txBody>
        </p:sp>
        <p:sp>
          <p:nvSpPr>
            <p:cNvPr id="1042" name="任意多边形: 形状 5663">
              <a:extLst>
                <a:ext uri="{FF2B5EF4-FFF2-40B4-BE49-F238E27FC236}">
                  <a16:creationId xmlns:a16="http://schemas.microsoft.com/office/drawing/2014/main" id="{9CC742B1-798F-1A76-F14C-2683F117A4C3}"/>
                </a:ext>
              </a:extLst>
            </p:cNvPr>
            <p:cNvSpPr/>
            <p:nvPr/>
          </p:nvSpPr>
          <p:spPr>
            <a:xfrm>
              <a:off x="2669293" y="3332440"/>
              <a:ext cx="49802" cy="69914"/>
            </a:xfrm>
            <a:custGeom>
              <a:avLst/>
              <a:gdLst>
                <a:gd name="connsiteX0" fmla="*/ 49802 w 49802"/>
                <a:gd name="connsiteY0" fmla="*/ 0 h 69914"/>
                <a:gd name="connsiteX1" fmla="*/ 0 w 49802"/>
                <a:gd name="connsiteY1" fmla="*/ 69915 h 69914"/>
              </a:gdLst>
              <a:ahLst/>
              <a:cxnLst>
                <a:cxn ang="0">
                  <a:pos x="connsiteX0" y="connsiteY0"/>
                </a:cxn>
                <a:cxn ang="0">
                  <a:pos x="connsiteX1" y="connsiteY1"/>
                </a:cxn>
              </a:cxnLst>
              <a:rect l="l" t="t" r="r" b="b"/>
              <a:pathLst>
                <a:path w="49802" h="69914">
                  <a:moveTo>
                    <a:pt x="49802"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1043" name="任意多边形: 形状 5664">
              <a:extLst>
                <a:ext uri="{FF2B5EF4-FFF2-40B4-BE49-F238E27FC236}">
                  <a16:creationId xmlns:a16="http://schemas.microsoft.com/office/drawing/2014/main" id="{56DDF48C-6469-82EB-6CA8-F51434ED9D08}"/>
                </a:ext>
              </a:extLst>
            </p:cNvPr>
            <p:cNvSpPr/>
            <p:nvPr/>
          </p:nvSpPr>
          <p:spPr>
            <a:xfrm>
              <a:off x="2642476" y="3383200"/>
              <a:ext cx="26816" cy="19154"/>
            </a:xfrm>
            <a:custGeom>
              <a:avLst/>
              <a:gdLst>
                <a:gd name="connsiteX0" fmla="*/ 26817 w 26816"/>
                <a:gd name="connsiteY0" fmla="*/ 19155 h 19154"/>
                <a:gd name="connsiteX1" fmla="*/ 0 w 26816"/>
                <a:gd name="connsiteY1" fmla="*/ 0 h 19154"/>
              </a:gdLst>
              <a:ahLst/>
              <a:cxnLst>
                <a:cxn ang="0">
                  <a:pos x="connsiteX0" y="connsiteY0"/>
                </a:cxn>
                <a:cxn ang="0">
                  <a:pos x="connsiteX1" y="connsiteY1"/>
                </a:cxn>
              </a:cxnLst>
              <a:rect l="l" t="t" r="r" b="b"/>
              <a:pathLst>
                <a:path w="26816" h="19154">
                  <a:moveTo>
                    <a:pt x="26817" y="19155"/>
                  </a:moveTo>
                  <a:lnTo>
                    <a:pt x="0" y="0"/>
                  </a:lnTo>
                </a:path>
              </a:pathLst>
            </a:custGeom>
            <a:ln w="9573" cap="flat">
              <a:solidFill>
                <a:srgbClr val="C8C8C9"/>
              </a:solidFill>
              <a:prstDash val="solid"/>
              <a:miter/>
            </a:ln>
          </p:spPr>
          <p:txBody>
            <a:bodyPr rtlCol="0" anchor="ctr"/>
            <a:lstStyle/>
            <a:p>
              <a:endParaRPr lang="zh-CN" altLang="en-US" sz="4400"/>
            </a:p>
          </p:txBody>
        </p:sp>
        <p:sp>
          <p:nvSpPr>
            <p:cNvPr id="1044" name="任意多边形: 形状 5665">
              <a:extLst>
                <a:ext uri="{FF2B5EF4-FFF2-40B4-BE49-F238E27FC236}">
                  <a16:creationId xmlns:a16="http://schemas.microsoft.com/office/drawing/2014/main" id="{79450BFD-B549-D622-F6FA-86D99520D223}"/>
                </a:ext>
              </a:extLst>
            </p:cNvPr>
            <p:cNvSpPr/>
            <p:nvPr/>
          </p:nvSpPr>
          <p:spPr>
            <a:xfrm>
              <a:off x="2642476" y="3332440"/>
              <a:ext cx="76619" cy="50760"/>
            </a:xfrm>
            <a:custGeom>
              <a:avLst/>
              <a:gdLst>
                <a:gd name="connsiteX0" fmla="*/ 0 w 76619"/>
                <a:gd name="connsiteY0" fmla="*/ 50760 h 50760"/>
                <a:gd name="connsiteX1" fmla="*/ 76619 w 76619"/>
                <a:gd name="connsiteY1" fmla="*/ 0 h 50760"/>
              </a:gdLst>
              <a:ahLst/>
              <a:cxnLst>
                <a:cxn ang="0">
                  <a:pos x="connsiteX0" y="connsiteY0"/>
                </a:cxn>
                <a:cxn ang="0">
                  <a:pos x="connsiteX1" y="connsiteY1"/>
                </a:cxn>
              </a:cxnLst>
              <a:rect l="l" t="t" r="r" b="b"/>
              <a:pathLst>
                <a:path w="76619" h="50760">
                  <a:moveTo>
                    <a:pt x="0" y="50760"/>
                  </a:moveTo>
                  <a:lnTo>
                    <a:pt x="76619" y="0"/>
                  </a:lnTo>
                </a:path>
              </a:pathLst>
            </a:custGeom>
            <a:ln w="9573" cap="flat">
              <a:solidFill>
                <a:srgbClr val="C8C8C9"/>
              </a:solidFill>
              <a:prstDash val="solid"/>
              <a:miter/>
            </a:ln>
          </p:spPr>
          <p:txBody>
            <a:bodyPr rtlCol="0" anchor="ctr"/>
            <a:lstStyle/>
            <a:p>
              <a:endParaRPr lang="zh-CN" altLang="en-US" sz="4400"/>
            </a:p>
          </p:txBody>
        </p:sp>
        <p:sp>
          <p:nvSpPr>
            <p:cNvPr id="1045" name="任意多边形: 形状 5666">
              <a:extLst>
                <a:ext uri="{FF2B5EF4-FFF2-40B4-BE49-F238E27FC236}">
                  <a16:creationId xmlns:a16="http://schemas.microsoft.com/office/drawing/2014/main" id="{CEC98FB0-1A53-CD9D-5D15-0FC90D050AA4}"/>
                </a:ext>
              </a:extLst>
            </p:cNvPr>
            <p:cNvSpPr/>
            <p:nvPr/>
          </p:nvSpPr>
          <p:spPr>
            <a:xfrm>
              <a:off x="2543829" y="3339144"/>
              <a:ext cx="44055" cy="135998"/>
            </a:xfrm>
            <a:custGeom>
              <a:avLst/>
              <a:gdLst>
                <a:gd name="connsiteX0" fmla="*/ 0 w 44055"/>
                <a:gd name="connsiteY0" fmla="*/ 135999 h 135998"/>
                <a:gd name="connsiteX1" fmla="*/ 44056 w 44055"/>
                <a:gd name="connsiteY1" fmla="*/ 0 h 135998"/>
              </a:gdLst>
              <a:ahLst/>
              <a:cxnLst>
                <a:cxn ang="0">
                  <a:pos x="connsiteX0" y="connsiteY0"/>
                </a:cxn>
                <a:cxn ang="0">
                  <a:pos x="connsiteX1" y="connsiteY1"/>
                </a:cxn>
              </a:cxnLst>
              <a:rect l="l" t="t" r="r" b="b"/>
              <a:pathLst>
                <a:path w="44055" h="135998">
                  <a:moveTo>
                    <a:pt x="0" y="135999"/>
                  </a:moveTo>
                  <a:lnTo>
                    <a:pt x="44056" y="0"/>
                  </a:lnTo>
                </a:path>
              </a:pathLst>
            </a:custGeom>
            <a:ln w="9573" cap="flat">
              <a:solidFill>
                <a:srgbClr val="C8C8C9"/>
              </a:solidFill>
              <a:prstDash val="solid"/>
              <a:miter/>
            </a:ln>
          </p:spPr>
          <p:txBody>
            <a:bodyPr rtlCol="0" anchor="ctr"/>
            <a:lstStyle/>
            <a:p>
              <a:endParaRPr lang="zh-CN" altLang="en-US" sz="4400"/>
            </a:p>
          </p:txBody>
        </p:sp>
        <p:sp>
          <p:nvSpPr>
            <p:cNvPr id="1046" name="任意多边形: 形状 5667">
              <a:extLst>
                <a:ext uri="{FF2B5EF4-FFF2-40B4-BE49-F238E27FC236}">
                  <a16:creationId xmlns:a16="http://schemas.microsoft.com/office/drawing/2014/main" id="{77C21A74-B2ED-57A1-C608-F21CDC77ED93}"/>
                </a:ext>
              </a:extLst>
            </p:cNvPr>
            <p:cNvSpPr/>
            <p:nvPr/>
          </p:nvSpPr>
          <p:spPr>
            <a:xfrm>
              <a:off x="2587885" y="3339144"/>
              <a:ext cx="26816" cy="23943"/>
            </a:xfrm>
            <a:custGeom>
              <a:avLst/>
              <a:gdLst>
                <a:gd name="connsiteX0" fmla="*/ 0 w 26816"/>
                <a:gd name="connsiteY0" fmla="*/ 0 h 23943"/>
                <a:gd name="connsiteX1" fmla="*/ 26817 w 26816"/>
                <a:gd name="connsiteY1" fmla="*/ 23943 h 23943"/>
              </a:gdLst>
              <a:ahLst/>
              <a:cxnLst>
                <a:cxn ang="0">
                  <a:pos x="connsiteX0" y="connsiteY0"/>
                </a:cxn>
                <a:cxn ang="0">
                  <a:pos x="connsiteX1" y="connsiteY1"/>
                </a:cxn>
              </a:cxnLst>
              <a:rect l="l" t="t" r="r" b="b"/>
              <a:pathLst>
                <a:path w="26816" h="23943">
                  <a:moveTo>
                    <a:pt x="0" y="0"/>
                  </a:moveTo>
                  <a:lnTo>
                    <a:pt x="26817" y="23943"/>
                  </a:lnTo>
                </a:path>
              </a:pathLst>
            </a:custGeom>
            <a:ln w="9573" cap="flat">
              <a:solidFill>
                <a:srgbClr val="C8C8C9"/>
              </a:solidFill>
              <a:prstDash val="solid"/>
              <a:miter/>
            </a:ln>
          </p:spPr>
          <p:txBody>
            <a:bodyPr rtlCol="0" anchor="ctr"/>
            <a:lstStyle/>
            <a:p>
              <a:endParaRPr lang="zh-CN" altLang="en-US" sz="4400"/>
            </a:p>
          </p:txBody>
        </p:sp>
        <p:sp>
          <p:nvSpPr>
            <p:cNvPr id="1047" name="任意多边形: 形状 5668">
              <a:extLst>
                <a:ext uri="{FF2B5EF4-FFF2-40B4-BE49-F238E27FC236}">
                  <a16:creationId xmlns:a16="http://schemas.microsoft.com/office/drawing/2014/main" id="{C2F07089-DEFE-C110-7A30-C81C015C2CFF}"/>
                </a:ext>
              </a:extLst>
            </p:cNvPr>
            <p:cNvSpPr/>
            <p:nvPr/>
          </p:nvSpPr>
          <p:spPr>
            <a:xfrm>
              <a:off x="2543829" y="3363088"/>
              <a:ext cx="70872" cy="112055"/>
            </a:xfrm>
            <a:custGeom>
              <a:avLst/>
              <a:gdLst>
                <a:gd name="connsiteX0" fmla="*/ 70873 w 70872"/>
                <a:gd name="connsiteY0" fmla="*/ 0 h 112055"/>
                <a:gd name="connsiteX1" fmla="*/ 0 w 70872"/>
                <a:gd name="connsiteY1" fmla="*/ 112055 h 112055"/>
              </a:gdLst>
              <a:ahLst/>
              <a:cxnLst>
                <a:cxn ang="0">
                  <a:pos x="connsiteX0" y="connsiteY0"/>
                </a:cxn>
                <a:cxn ang="0">
                  <a:pos x="connsiteX1" y="connsiteY1"/>
                </a:cxn>
              </a:cxnLst>
              <a:rect l="l" t="t" r="r" b="b"/>
              <a:pathLst>
                <a:path w="70872" h="112055">
                  <a:moveTo>
                    <a:pt x="70873" y="0"/>
                  </a:moveTo>
                  <a:lnTo>
                    <a:pt x="0" y="112055"/>
                  </a:lnTo>
                </a:path>
              </a:pathLst>
            </a:custGeom>
            <a:ln w="9573" cap="flat">
              <a:solidFill>
                <a:srgbClr val="C8C8C9"/>
              </a:solidFill>
              <a:prstDash val="solid"/>
              <a:miter/>
            </a:ln>
          </p:spPr>
          <p:txBody>
            <a:bodyPr rtlCol="0" anchor="ctr"/>
            <a:lstStyle/>
            <a:p>
              <a:endParaRPr lang="zh-CN" altLang="en-US" sz="4400"/>
            </a:p>
          </p:txBody>
        </p:sp>
        <p:sp>
          <p:nvSpPr>
            <p:cNvPr id="1048" name="任意多边形: 形状 5669">
              <a:extLst>
                <a:ext uri="{FF2B5EF4-FFF2-40B4-BE49-F238E27FC236}">
                  <a16:creationId xmlns:a16="http://schemas.microsoft.com/office/drawing/2014/main" id="{480DBCF8-9FAF-3519-0098-E191E40B21F7}"/>
                </a:ext>
              </a:extLst>
            </p:cNvPr>
            <p:cNvSpPr/>
            <p:nvPr/>
          </p:nvSpPr>
          <p:spPr>
            <a:xfrm>
              <a:off x="2721011" y="3380327"/>
              <a:ext cx="31605" cy="23943"/>
            </a:xfrm>
            <a:custGeom>
              <a:avLst/>
              <a:gdLst>
                <a:gd name="connsiteX0" fmla="*/ 31605 w 31605"/>
                <a:gd name="connsiteY0" fmla="*/ 0 h 23943"/>
                <a:gd name="connsiteX1" fmla="*/ 0 w 31605"/>
                <a:gd name="connsiteY1" fmla="*/ 23943 h 23943"/>
              </a:gdLst>
              <a:ahLst/>
              <a:cxnLst>
                <a:cxn ang="0">
                  <a:pos x="connsiteX0" y="connsiteY0"/>
                </a:cxn>
                <a:cxn ang="0">
                  <a:pos x="connsiteX1" y="connsiteY1"/>
                </a:cxn>
              </a:cxnLst>
              <a:rect l="l" t="t" r="r" b="b"/>
              <a:pathLst>
                <a:path w="31605" h="23943">
                  <a:moveTo>
                    <a:pt x="31605" y="0"/>
                  </a:moveTo>
                  <a:lnTo>
                    <a:pt x="0" y="23943"/>
                  </a:lnTo>
                </a:path>
              </a:pathLst>
            </a:custGeom>
            <a:ln w="9573" cap="flat">
              <a:solidFill>
                <a:srgbClr val="C8C8C9"/>
              </a:solidFill>
              <a:prstDash val="solid"/>
              <a:miter/>
            </a:ln>
          </p:spPr>
          <p:txBody>
            <a:bodyPr rtlCol="0" anchor="ctr"/>
            <a:lstStyle/>
            <a:p>
              <a:endParaRPr lang="zh-CN" altLang="en-US" sz="4400"/>
            </a:p>
          </p:txBody>
        </p:sp>
        <p:sp>
          <p:nvSpPr>
            <p:cNvPr id="1049" name="任意多边形: 形状 5670">
              <a:extLst>
                <a:ext uri="{FF2B5EF4-FFF2-40B4-BE49-F238E27FC236}">
                  <a16:creationId xmlns:a16="http://schemas.microsoft.com/office/drawing/2014/main" id="{1C0B6FA4-86C8-2148-0F14-D4ACFD95CA49}"/>
                </a:ext>
              </a:extLst>
            </p:cNvPr>
            <p:cNvSpPr/>
            <p:nvPr/>
          </p:nvSpPr>
          <p:spPr>
            <a:xfrm>
              <a:off x="2719096" y="3332440"/>
              <a:ext cx="1915" cy="71830"/>
            </a:xfrm>
            <a:custGeom>
              <a:avLst/>
              <a:gdLst>
                <a:gd name="connsiteX0" fmla="*/ 1915 w 1915"/>
                <a:gd name="connsiteY0" fmla="*/ 71830 h 71830"/>
                <a:gd name="connsiteX1" fmla="*/ 0 w 1915"/>
                <a:gd name="connsiteY1" fmla="*/ 0 h 71830"/>
              </a:gdLst>
              <a:ahLst/>
              <a:cxnLst>
                <a:cxn ang="0">
                  <a:pos x="connsiteX0" y="connsiteY0"/>
                </a:cxn>
                <a:cxn ang="0">
                  <a:pos x="connsiteX1" y="connsiteY1"/>
                </a:cxn>
              </a:cxnLst>
              <a:rect l="l" t="t" r="r" b="b"/>
              <a:pathLst>
                <a:path w="1915" h="71830">
                  <a:moveTo>
                    <a:pt x="1915"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1050" name="任意多边形: 形状 5671">
              <a:extLst>
                <a:ext uri="{FF2B5EF4-FFF2-40B4-BE49-F238E27FC236}">
                  <a16:creationId xmlns:a16="http://schemas.microsoft.com/office/drawing/2014/main" id="{FBFEA8E1-C680-AE24-E651-986E27739FE4}"/>
                </a:ext>
              </a:extLst>
            </p:cNvPr>
            <p:cNvSpPr/>
            <p:nvPr/>
          </p:nvSpPr>
          <p:spPr>
            <a:xfrm>
              <a:off x="2719096" y="3332440"/>
              <a:ext cx="33520" cy="47886"/>
            </a:xfrm>
            <a:custGeom>
              <a:avLst/>
              <a:gdLst>
                <a:gd name="connsiteX0" fmla="*/ 0 w 33520"/>
                <a:gd name="connsiteY0" fmla="*/ 0 h 47886"/>
                <a:gd name="connsiteX1" fmla="*/ 33521 w 33520"/>
                <a:gd name="connsiteY1" fmla="*/ 47887 h 47886"/>
              </a:gdLst>
              <a:ahLst/>
              <a:cxnLst>
                <a:cxn ang="0">
                  <a:pos x="connsiteX0" y="connsiteY0"/>
                </a:cxn>
                <a:cxn ang="0">
                  <a:pos x="connsiteX1" y="connsiteY1"/>
                </a:cxn>
              </a:cxnLst>
              <a:rect l="l" t="t" r="r" b="b"/>
              <a:pathLst>
                <a:path w="33520" h="47886">
                  <a:moveTo>
                    <a:pt x="0" y="0"/>
                  </a:moveTo>
                  <a:lnTo>
                    <a:pt x="33521" y="47887"/>
                  </a:lnTo>
                </a:path>
              </a:pathLst>
            </a:custGeom>
            <a:ln w="9573" cap="flat">
              <a:solidFill>
                <a:srgbClr val="C8C8C9"/>
              </a:solidFill>
              <a:prstDash val="solid"/>
              <a:miter/>
            </a:ln>
          </p:spPr>
          <p:txBody>
            <a:bodyPr rtlCol="0" anchor="ctr"/>
            <a:lstStyle/>
            <a:p>
              <a:endParaRPr lang="zh-CN" altLang="en-US" sz="4400"/>
            </a:p>
          </p:txBody>
        </p:sp>
        <p:sp>
          <p:nvSpPr>
            <p:cNvPr id="1051" name="任意多边形: 形状 5672">
              <a:extLst>
                <a:ext uri="{FF2B5EF4-FFF2-40B4-BE49-F238E27FC236}">
                  <a16:creationId xmlns:a16="http://schemas.microsoft.com/office/drawing/2014/main" id="{9137A2EC-D019-288C-3E03-92650400D7FE}"/>
                </a:ext>
              </a:extLst>
            </p:cNvPr>
            <p:cNvSpPr/>
            <p:nvPr/>
          </p:nvSpPr>
          <p:spPr>
            <a:xfrm>
              <a:off x="2842644" y="3535481"/>
              <a:ext cx="46929" cy="99604"/>
            </a:xfrm>
            <a:custGeom>
              <a:avLst/>
              <a:gdLst>
                <a:gd name="connsiteX0" fmla="*/ 46929 w 46929"/>
                <a:gd name="connsiteY0" fmla="*/ 0 h 99604"/>
                <a:gd name="connsiteX1" fmla="*/ 0 w 46929"/>
                <a:gd name="connsiteY1" fmla="*/ 99605 h 99604"/>
              </a:gdLst>
              <a:ahLst/>
              <a:cxnLst>
                <a:cxn ang="0">
                  <a:pos x="connsiteX0" y="connsiteY0"/>
                </a:cxn>
                <a:cxn ang="0">
                  <a:pos x="connsiteX1" y="connsiteY1"/>
                </a:cxn>
              </a:cxnLst>
              <a:rect l="l" t="t" r="r" b="b"/>
              <a:pathLst>
                <a:path w="46929" h="99604">
                  <a:moveTo>
                    <a:pt x="46929" y="0"/>
                  </a:moveTo>
                  <a:lnTo>
                    <a:pt x="0" y="99605"/>
                  </a:lnTo>
                </a:path>
              </a:pathLst>
            </a:custGeom>
            <a:ln w="9573" cap="flat">
              <a:solidFill>
                <a:srgbClr val="C8C8C9"/>
              </a:solidFill>
              <a:prstDash val="solid"/>
              <a:miter/>
            </a:ln>
          </p:spPr>
          <p:txBody>
            <a:bodyPr rtlCol="0" anchor="ctr"/>
            <a:lstStyle/>
            <a:p>
              <a:endParaRPr lang="zh-CN" altLang="en-US" sz="4400"/>
            </a:p>
          </p:txBody>
        </p:sp>
        <p:sp>
          <p:nvSpPr>
            <p:cNvPr id="1052" name="任意多边形: 形状 5673">
              <a:extLst>
                <a:ext uri="{FF2B5EF4-FFF2-40B4-BE49-F238E27FC236}">
                  <a16:creationId xmlns:a16="http://schemas.microsoft.com/office/drawing/2014/main" id="{A75D201F-9471-269D-7E52-58B747E4017C}"/>
                </a:ext>
              </a:extLst>
            </p:cNvPr>
            <p:cNvSpPr/>
            <p:nvPr/>
          </p:nvSpPr>
          <p:spPr>
            <a:xfrm>
              <a:off x="2781348" y="3542185"/>
              <a:ext cx="61295" cy="92900"/>
            </a:xfrm>
            <a:custGeom>
              <a:avLst/>
              <a:gdLst>
                <a:gd name="connsiteX0" fmla="*/ 61295 w 61295"/>
                <a:gd name="connsiteY0" fmla="*/ 92901 h 92900"/>
                <a:gd name="connsiteX1" fmla="*/ 0 w 61295"/>
                <a:gd name="connsiteY1" fmla="*/ 0 h 92900"/>
              </a:gdLst>
              <a:ahLst/>
              <a:cxnLst>
                <a:cxn ang="0">
                  <a:pos x="connsiteX0" y="connsiteY0"/>
                </a:cxn>
                <a:cxn ang="0">
                  <a:pos x="connsiteX1" y="connsiteY1"/>
                </a:cxn>
              </a:cxnLst>
              <a:rect l="l" t="t" r="r" b="b"/>
              <a:pathLst>
                <a:path w="61295" h="92900">
                  <a:moveTo>
                    <a:pt x="61295" y="92901"/>
                  </a:moveTo>
                  <a:lnTo>
                    <a:pt x="0" y="0"/>
                  </a:lnTo>
                </a:path>
              </a:pathLst>
            </a:custGeom>
            <a:ln w="9573" cap="flat">
              <a:solidFill>
                <a:srgbClr val="C8C8C9"/>
              </a:solidFill>
              <a:prstDash val="solid"/>
              <a:miter/>
            </a:ln>
          </p:spPr>
          <p:txBody>
            <a:bodyPr rtlCol="0" anchor="ctr"/>
            <a:lstStyle/>
            <a:p>
              <a:endParaRPr lang="zh-CN" altLang="en-US" sz="4400"/>
            </a:p>
          </p:txBody>
        </p:sp>
        <p:sp>
          <p:nvSpPr>
            <p:cNvPr id="1053" name="任意多边形: 形状 5674">
              <a:extLst>
                <a:ext uri="{FF2B5EF4-FFF2-40B4-BE49-F238E27FC236}">
                  <a16:creationId xmlns:a16="http://schemas.microsoft.com/office/drawing/2014/main" id="{562E4C92-4D20-2E34-12EA-6B5F703B9415}"/>
                </a:ext>
              </a:extLst>
            </p:cNvPr>
            <p:cNvSpPr/>
            <p:nvPr/>
          </p:nvSpPr>
          <p:spPr>
            <a:xfrm>
              <a:off x="2781348" y="3535481"/>
              <a:ext cx="108224" cy="6704"/>
            </a:xfrm>
            <a:custGeom>
              <a:avLst/>
              <a:gdLst>
                <a:gd name="connsiteX0" fmla="*/ 0 w 108224"/>
                <a:gd name="connsiteY0" fmla="*/ 6704 h 6704"/>
                <a:gd name="connsiteX1" fmla="*/ 108224 w 108224"/>
                <a:gd name="connsiteY1" fmla="*/ 0 h 6704"/>
              </a:gdLst>
              <a:ahLst/>
              <a:cxnLst>
                <a:cxn ang="0">
                  <a:pos x="connsiteX0" y="connsiteY0"/>
                </a:cxn>
                <a:cxn ang="0">
                  <a:pos x="connsiteX1" y="connsiteY1"/>
                </a:cxn>
              </a:cxnLst>
              <a:rect l="l" t="t" r="r" b="b"/>
              <a:pathLst>
                <a:path w="108224" h="6704">
                  <a:moveTo>
                    <a:pt x="0" y="6704"/>
                  </a:moveTo>
                  <a:lnTo>
                    <a:pt x="108224" y="0"/>
                  </a:lnTo>
                </a:path>
              </a:pathLst>
            </a:custGeom>
            <a:ln w="9573" cap="flat">
              <a:solidFill>
                <a:srgbClr val="C8C8C9"/>
              </a:solidFill>
              <a:prstDash val="solid"/>
              <a:miter/>
            </a:ln>
          </p:spPr>
          <p:txBody>
            <a:bodyPr rtlCol="0" anchor="ctr"/>
            <a:lstStyle/>
            <a:p>
              <a:endParaRPr lang="zh-CN" altLang="en-US" sz="4400"/>
            </a:p>
          </p:txBody>
        </p:sp>
        <p:sp>
          <p:nvSpPr>
            <p:cNvPr id="1054" name="任意多边形: 形状 5675">
              <a:extLst>
                <a:ext uri="{FF2B5EF4-FFF2-40B4-BE49-F238E27FC236}">
                  <a16:creationId xmlns:a16="http://schemas.microsoft.com/office/drawing/2014/main" id="{02491EFF-444C-0AB5-7D9F-11ED5A3C4A7C}"/>
                </a:ext>
              </a:extLst>
            </p:cNvPr>
            <p:cNvSpPr/>
            <p:nvPr/>
          </p:nvSpPr>
          <p:spPr>
            <a:xfrm>
              <a:off x="2457633" y="3403313"/>
              <a:ext cx="86196" cy="71830"/>
            </a:xfrm>
            <a:custGeom>
              <a:avLst/>
              <a:gdLst>
                <a:gd name="connsiteX0" fmla="*/ 86196 w 86196"/>
                <a:gd name="connsiteY0" fmla="*/ 71830 h 71830"/>
                <a:gd name="connsiteX1" fmla="*/ 0 w 86196"/>
                <a:gd name="connsiteY1" fmla="*/ 0 h 71830"/>
              </a:gdLst>
              <a:ahLst/>
              <a:cxnLst>
                <a:cxn ang="0">
                  <a:pos x="connsiteX0" y="connsiteY0"/>
                </a:cxn>
                <a:cxn ang="0">
                  <a:pos x="connsiteX1" y="connsiteY1"/>
                </a:cxn>
              </a:cxnLst>
              <a:rect l="l" t="t" r="r" b="b"/>
              <a:pathLst>
                <a:path w="86196" h="71830">
                  <a:moveTo>
                    <a:pt x="86196"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1055" name="任意多边形: 形状 5676">
              <a:extLst>
                <a:ext uri="{FF2B5EF4-FFF2-40B4-BE49-F238E27FC236}">
                  <a16:creationId xmlns:a16="http://schemas.microsoft.com/office/drawing/2014/main" id="{0DD6C380-8CEA-D33C-8A39-D41BCD1B6404}"/>
                </a:ext>
              </a:extLst>
            </p:cNvPr>
            <p:cNvSpPr/>
            <p:nvPr/>
          </p:nvSpPr>
          <p:spPr>
            <a:xfrm>
              <a:off x="2457633" y="3368834"/>
              <a:ext cx="26816" cy="34478"/>
            </a:xfrm>
            <a:custGeom>
              <a:avLst/>
              <a:gdLst>
                <a:gd name="connsiteX0" fmla="*/ 0 w 26816"/>
                <a:gd name="connsiteY0" fmla="*/ 34479 h 34478"/>
                <a:gd name="connsiteX1" fmla="*/ 26817 w 26816"/>
                <a:gd name="connsiteY1" fmla="*/ 0 h 34478"/>
              </a:gdLst>
              <a:ahLst/>
              <a:cxnLst>
                <a:cxn ang="0">
                  <a:pos x="connsiteX0" y="connsiteY0"/>
                </a:cxn>
                <a:cxn ang="0">
                  <a:pos x="connsiteX1" y="connsiteY1"/>
                </a:cxn>
              </a:cxnLst>
              <a:rect l="l" t="t" r="r" b="b"/>
              <a:pathLst>
                <a:path w="26816" h="34478">
                  <a:moveTo>
                    <a:pt x="0" y="34479"/>
                  </a:moveTo>
                  <a:lnTo>
                    <a:pt x="26817" y="0"/>
                  </a:lnTo>
                </a:path>
              </a:pathLst>
            </a:custGeom>
            <a:ln w="9573" cap="flat">
              <a:solidFill>
                <a:srgbClr val="C8C8C9"/>
              </a:solidFill>
              <a:prstDash val="solid"/>
              <a:miter/>
            </a:ln>
          </p:spPr>
          <p:txBody>
            <a:bodyPr rtlCol="0" anchor="ctr"/>
            <a:lstStyle/>
            <a:p>
              <a:endParaRPr lang="zh-CN" altLang="en-US" sz="4400"/>
            </a:p>
          </p:txBody>
        </p:sp>
        <p:sp>
          <p:nvSpPr>
            <p:cNvPr id="1056" name="任意多边形: 形状 5677">
              <a:extLst>
                <a:ext uri="{FF2B5EF4-FFF2-40B4-BE49-F238E27FC236}">
                  <a16:creationId xmlns:a16="http://schemas.microsoft.com/office/drawing/2014/main" id="{A333E083-9B02-06F7-0DB4-9E3DD2722BA5}"/>
                </a:ext>
              </a:extLst>
            </p:cNvPr>
            <p:cNvSpPr/>
            <p:nvPr/>
          </p:nvSpPr>
          <p:spPr>
            <a:xfrm>
              <a:off x="2484450" y="3368834"/>
              <a:ext cx="59379" cy="106308"/>
            </a:xfrm>
            <a:custGeom>
              <a:avLst/>
              <a:gdLst>
                <a:gd name="connsiteX0" fmla="*/ 0 w 59379"/>
                <a:gd name="connsiteY0" fmla="*/ 0 h 106308"/>
                <a:gd name="connsiteX1" fmla="*/ 59380 w 59379"/>
                <a:gd name="connsiteY1" fmla="*/ 106309 h 106308"/>
              </a:gdLst>
              <a:ahLst/>
              <a:cxnLst>
                <a:cxn ang="0">
                  <a:pos x="connsiteX0" y="connsiteY0"/>
                </a:cxn>
                <a:cxn ang="0">
                  <a:pos x="connsiteX1" y="connsiteY1"/>
                </a:cxn>
              </a:cxnLst>
              <a:rect l="l" t="t" r="r" b="b"/>
              <a:pathLst>
                <a:path w="59379" h="106308">
                  <a:moveTo>
                    <a:pt x="0" y="0"/>
                  </a:moveTo>
                  <a:lnTo>
                    <a:pt x="59380" y="106309"/>
                  </a:lnTo>
                </a:path>
              </a:pathLst>
            </a:custGeom>
            <a:ln w="9573" cap="flat">
              <a:solidFill>
                <a:srgbClr val="C8C8C9"/>
              </a:solidFill>
              <a:prstDash val="solid"/>
              <a:miter/>
            </a:ln>
          </p:spPr>
          <p:txBody>
            <a:bodyPr rtlCol="0" anchor="ctr"/>
            <a:lstStyle/>
            <a:p>
              <a:endParaRPr lang="zh-CN" altLang="en-US" sz="4400"/>
            </a:p>
          </p:txBody>
        </p:sp>
        <p:sp>
          <p:nvSpPr>
            <p:cNvPr id="1057" name="任意多边形: 形状 5678">
              <a:extLst>
                <a:ext uri="{FF2B5EF4-FFF2-40B4-BE49-F238E27FC236}">
                  <a16:creationId xmlns:a16="http://schemas.microsoft.com/office/drawing/2014/main" id="{AB60BB69-FB22-B794-0CE7-AFB4CB07E96B}"/>
                </a:ext>
              </a:extLst>
            </p:cNvPr>
            <p:cNvSpPr/>
            <p:nvPr/>
          </p:nvSpPr>
          <p:spPr>
            <a:xfrm>
              <a:off x="2420281" y="3475143"/>
              <a:ext cx="123548" cy="7661"/>
            </a:xfrm>
            <a:custGeom>
              <a:avLst/>
              <a:gdLst>
                <a:gd name="connsiteX0" fmla="*/ 0 w 123548"/>
                <a:gd name="connsiteY0" fmla="*/ 7662 h 7661"/>
                <a:gd name="connsiteX1" fmla="*/ 123548 w 123548"/>
                <a:gd name="connsiteY1" fmla="*/ 0 h 7661"/>
              </a:gdLst>
              <a:ahLst/>
              <a:cxnLst>
                <a:cxn ang="0">
                  <a:pos x="connsiteX0" y="connsiteY0"/>
                </a:cxn>
                <a:cxn ang="0">
                  <a:pos x="connsiteX1" y="connsiteY1"/>
                </a:cxn>
              </a:cxnLst>
              <a:rect l="l" t="t" r="r" b="b"/>
              <a:pathLst>
                <a:path w="123548" h="7661">
                  <a:moveTo>
                    <a:pt x="0" y="7662"/>
                  </a:moveTo>
                  <a:lnTo>
                    <a:pt x="123548" y="0"/>
                  </a:lnTo>
                </a:path>
              </a:pathLst>
            </a:custGeom>
            <a:ln w="9573" cap="flat">
              <a:solidFill>
                <a:srgbClr val="C8C8C9"/>
              </a:solidFill>
              <a:prstDash val="solid"/>
              <a:miter/>
            </a:ln>
          </p:spPr>
          <p:txBody>
            <a:bodyPr rtlCol="0" anchor="ctr"/>
            <a:lstStyle/>
            <a:p>
              <a:endParaRPr lang="zh-CN" altLang="en-US" sz="4400"/>
            </a:p>
          </p:txBody>
        </p:sp>
        <p:sp>
          <p:nvSpPr>
            <p:cNvPr id="1058" name="任意多边形: 形状 5679">
              <a:extLst>
                <a:ext uri="{FF2B5EF4-FFF2-40B4-BE49-F238E27FC236}">
                  <a16:creationId xmlns:a16="http://schemas.microsoft.com/office/drawing/2014/main" id="{CBFF2D2C-3CEE-9070-ABCF-6752E4DF8CB9}"/>
                </a:ext>
              </a:extLst>
            </p:cNvPr>
            <p:cNvSpPr/>
            <p:nvPr/>
          </p:nvSpPr>
          <p:spPr>
            <a:xfrm>
              <a:off x="2409746" y="3475143"/>
              <a:ext cx="134083" cy="53633"/>
            </a:xfrm>
            <a:custGeom>
              <a:avLst/>
              <a:gdLst>
                <a:gd name="connsiteX0" fmla="*/ 134083 w 134083"/>
                <a:gd name="connsiteY0" fmla="*/ 0 h 53633"/>
                <a:gd name="connsiteX1" fmla="*/ 0 w 134083"/>
                <a:gd name="connsiteY1" fmla="*/ 53633 h 53633"/>
              </a:gdLst>
              <a:ahLst/>
              <a:cxnLst>
                <a:cxn ang="0">
                  <a:pos x="connsiteX0" y="connsiteY0"/>
                </a:cxn>
                <a:cxn ang="0">
                  <a:pos x="connsiteX1" y="connsiteY1"/>
                </a:cxn>
              </a:cxnLst>
              <a:rect l="l" t="t" r="r" b="b"/>
              <a:pathLst>
                <a:path w="134083" h="53633">
                  <a:moveTo>
                    <a:pt x="134083" y="0"/>
                  </a:moveTo>
                  <a:lnTo>
                    <a:pt x="0" y="53633"/>
                  </a:lnTo>
                </a:path>
              </a:pathLst>
            </a:custGeom>
            <a:ln w="9573" cap="flat">
              <a:solidFill>
                <a:srgbClr val="C8C8C9"/>
              </a:solidFill>
              <a:prstDash val="solid"/>
              <a:miter/>
            </a:ln>
          </p:spPr>
          <p:txBody>
            <a:bodyPr rtlCol="0" anchor="ctr"/>
            <a:lstStyle/>
            <a:p>
              <a:endParaRPr lang="zh-CN" altLang="en-US" sz="4400"/>
            </a:p>
          </p:txBody>
        </p:sp>
        <p:sp>
          <p:nvSpPr>
            <p:cNvPr id="1059" name="任意多边形: 形状 5680">
              <a:extLst>
                <a:ext uri="{FF2B5EF4-FFF2-40B4-BE49-F238E27FC236}">
                  <a16:creationId xmlns:a16="http://schemas.microsoft.com/office/drawing/2014/main" id="{C66CEE19-6122-33BA-5E15-D26E295F05BF}"/>
                </a:ext>
              </a:extLst>
            </p:cNvPr>
            <p:cNvSpPr/>
            <p:nvPr/>
          </p:nvSpPr>
          <p:spPr>
            <a:xfrm>
              <a:off x="2409746" y="3482805"/>
              <a:ext cx="10535" cy="45971"/>
            </a:xfrm>
            <a:custGeom>
              <a:avLst/>
              <a:gdLst>
                <a:gd name="connsiteX0" fmla="*/ 0 w 10535"/>
                <a:gd name="connsiteY0" fmla="*/ 45971 h 45971"/>
                <a:gd name="connsiteX1" fmla="*/ 10535 w 10535"/>
                <a:gd name="connsiteY1" fmla="*/ 0 h 45971"/>
              </a:gdLst>
              <a:ahLst/>
              <a:cxnLst>
                <a:cxn ang="0">
                  <a:pos x="connsiteX0" y="connsiteY0"/>
                </a:cxn>
                <a:cxn ang="0">
                  <a:pos x="connsiteX1" y="connsiteY1"/>
                </a:cxn>
              </a:cxnLst>
              <a:rect l="l" t="t" r="r" b="b"/>
              <a:pathLst>
                <a:path w="10535" h="45971">
                  <a:moveTo>
                    <a:pt x="0" y="45971"/>
                  </a:moveTo>
                  <a:lnTo>
                    <a:pt x="10535" y="0"/>
                  </a:lnTo>
                </a:path>
              </a:pathLst>
            </a:custGeom>
            <a:ln w="9573" cap="flat">
              <a:solidFill>
                <a:srgbClr val="C8C8C9"/>
              </a:solidFill>
              <a:prstDash val="solid"/>
              <a:miter/>
            </a:ln>
          </p:spPr>
          <p:txBody>
            <a:bodyPr rtlCol="0" anchor="ctr"/>
            <a:lstStyle/>
            <a:p>
              <a:endParaRPr lang="zh-CN" altLang="en-US" sz="4400"/>
            </a:p>
          </p:txBody>
        </p:sp>
        <p:sp>
          <p:nvSpPr>
            <p:cNvPr id="1060" name="任意多边形: 形状 5681">
              <a:extLst>
                <a:ext uri="{FF2B5EF4-FFF2-40B4-BE49-F238E27FC236}">
                  <a16:creationId xmlns:a16="http://schemas.microsoft.com/office/drawing/2014/main" id="{314AAE6C-A178-DE40-8164-CF7F494C40CE}"/>
                </a:ext>
              </a:extLst>
            </p:cNvPr>
            <p:cNvSpPr/>
            <p:nvPr/>
          </p:nvSpPr>
          <p:spPr>
            <a:xfrm>
              <a:off x="2519886" y="3339144"/>
              <a:ext cx="67999" cy="9577"/>
            </a:xfrm>
            <a:custGeom>
              <a:avLst/>
              <a:gdLst>
                <a:gd name="connsiteX0" fmla="*/ 67999 w 67999"/>
                <a:gd name="connsiteY0" fmla="*/ 0 h 9577"/>
                <a:gd name="connsiteX1" fmla="*/ 0 w 67999"/>
                <a:gd name="connsiteY1" fmla="*/ 0 h 9577"/>
              </a:gdLst>
              <a:ahLst/>
              <a:cxnLst>
                <a:cxn ang="0">
                  <a:pos x="connsiteX0" y="connsiteY0"/>
                </a:cxn>
                <a:cxn ang="0">
                  <a:pos x="connsiteX1" y="connsiteY1"/>
                </a:cxn>
              </a:cxnLst>
              <a:rect l="l" t="t" r="r" b="b"/>
              <a:pathLst>
                <a:path w="67999" h="9577">
                  <a:moveTo>
                    <a:pt x="67999" y="0"/>
                  </a:moveTo>
                  <a:lnTo>
                    <a:pt x="0" y="0"/>
                  </a:lnTo>
                </a:path>
              </a:pathLst>
            </a:custGeom>
            <a:ln w="9573" cap="flat">
              <a:solidFill>
                <a:srgbClr val="C8C8C9"/>
              </a:solidFill>
              <a:prstDash val="solid"/>
              <a:miter/>
            </a:ln>
          </p:spPr>
          <p:txBody>
            <a:bodyPr rtlCol="0" anchor="ctr"/>
            <a:lstStyle/>
            <a:p>
              <a:endParaRPr lang="zh-CN" altLang="en-US" sz="4400"/>
            </a:p>
          </p:txBody>
        </p:sp>
        <p:sp>
          <p:nvSpPr>
            <p:cNvPr id="1061" name="任意多边形: 形状 5682">
              <a:extLst>
                <a:ext uri="{FF2B5EF4-FFF2-40B4-BE49-F238E27FC236}">
                  <a16:creationId xmlns:a16="http://schemas.microsoft.com/office/drawing/2014/main" id="{1F13255D-5AC8-33F4-F262-B4BC5C7BC7FC}"/>
                </a:ext>
              </a:extLst>
            </p:cNvPr>
            <p:cNvSpPr/>
            <p:nvPr/>
          </p:nvSpPr>
          <p:spPr>
            <a:xfrm>
              <a:off x="2519886" y="3316159"/>
              <a:ext cx="39267" cy="22985"/>
            </a:xfrm>
            <a:custGeom>
              <a:avLst/>
              <a:gdLst>
                <a:gd name="connsiteX0" fmla="*/ 0 w 39267"/>
                <a:gd name="connsiteY0" fmla="*/ 22986 h 22985"/>
                <a:gd name="connsiteX1" fmla="*/ 39267 w 39267"/>
                <a:gd name="connsiteY1" fmla="*/ 0 h 22985"/>
              </a:gdLst>
              <a:ahLst/>
              <a:cxnLst>
                <a:cxn ang="0">
                  <a:pos x="connsiteX0" y="connsiteY0"/>
                </a:cxn>
                <a:cxn ang="0">
                  <a:pos x="connsiteX1" y="connsiteY1"/>
                </a:cxn>
              </a:cxnLst>
              <a:rect l="l" t="t" r="r" b="b"/>
              <a:pathLst>
                <a:path w="39267" h="22985">
                  <a:moveTo>
                    <a:pt x="0" y="22986"/>
                  </a:moveTo>
                  <a:lnTo>
                    <a:pt x="39267" y="0"/>
                  </a:lnTo>
                </a:path>
              </a:pathLst>
            </a:custGeom>
            <a:ln w="9573" cap="flat">
              <a:solidFill>
                <a:srgbClr val="C8C8C9"/>
              </a:solidFill>
              <a:prstDash val="solid"/>
              <a:miter/>
            </a:ln>
          </p:spPr>
          <p:txBody>
            <a:bodyPr rtlCol="0" anchor="ctr"/>
            <a:lstStyle/>
            <a:p>
              <a:endParaRPr lang="zh-CN" altLang="en-US" sz="4400"/>
            </a:p>
          </p:txBody>
        </p:sp>
        <p:sp>
          <p:nvSpPr>
            <p:cNvPr id="1062" name="任意多边形: 形状 5683">
              <a:extLst>
                <a:ext uri="{FF2B5EF4-FFF2-40B4-BE49-F238E27FC236}">
                  <a16:creationId xmlns:a16="http://schemas.microsoft.com/office/drawing/2014/main" id="{6DF7BA83-501A-3AE0-FC28-B2A1C198AD98}"/>
                </a:ext>
              </a:extLst>
            </p:cNvPr>
            <p:cNvSpPr/>
            <p:nvPr/>
          </p:nvSpPr>
          <p:spPr>
            <a:xfrm>
              <a:off x="2559153" y="3316159"/>
              <a:ext cx="28732" cy="22985"/>
            </a:xfrm>
            <a:custGeom>
              <a:avLst/>
              <a:gdLst>
                <a:gd name="connsiteX0" fmla="*/ 0 w 28732"/>
                <a:gd name="connsiteY0" fmla="*/ 0 h 22985"/>
                <a:gd name="connsiteX1" fmla="*/ 28732 w 28732"/>
                <a:gd name="connsiteY1" fmla="*/ 22986 h 22985"/>
              </a:gdLst>
              <a:ahLst/>
              <a:cxnLst>
                <a:cxn ang="0">
                  <a:pos x="connsiteX0" y="connsiteY0"/>
                </a:cxn>
                <a:cxn ang="0">
                  <a:pos x="connsiteX1" y="connsiteY1"/>
                </a:cxn>
              </a:cxnLst>
              <a:rect l="l" t="t" r="r" b="b"/>
              <a:pathLst>
                <a:path w="28732" h="22985">
                  <a:moveTo>
                    <a:pt x="0" y="0"/>
                  </a:moveTo>
                  <a:lnTo>
                    <a:pt x="28732" y="22986"/>
                  </a:lnTo>
                </a:path>
              </a:pathLst>
            </a:custGeom>
            <a:ln w="9573" cap="flat">
              <a:solidFill>
                <a:srgbClr val="C8C8C9"/>
              </a:solidFill>
              <a:prstDash val="solid"/>
              <a:miter/>
            </a:ln>
          </p:spPr>
          <p:txBody>
            <a:bodyPr rtlCol="0" anchor="ctr"/>
            <a:lstStyle/>
            <a:p>
              <a:endParaRPr lang="zh-CN" altLang="en-US" sz="4400"/>
            </a:p>
          </p:txBody>
        </p:sp>
        <p:sp>
          <p:nvSpPr>
            <p:cNvPr id="1063" name="任意多边形: 形状 5684">
              <a:extLst>
                <a:ext uri="{FF2B5EF4-FFF2-40B4-BE49-F238E27FC236}">
                  <a16:creationId xmlns:a16="http://schemas.microsoft.com/office/drawing/2014/main" id="{077909E7-BF99-A3FE-E6C2-377179E9F67E}"/>
                </a:ext>
              </a:extLst>
            </p:cNvPr>
            <p:cNvSpPr/>
            <p:nvPr/>
          </p:nvSpPr>
          <p:spPr>
            <a:xfrm>
              <a:off x="2638646" y="3300835"/>
              <a:ext cx="80449" cy="31605"/>
            </a:xfrm>
            <a:custGeom>
              <a:avLst/>
              <a:gdLst>
                <a:gd name="connsiteX0" fmla="*/ 80450 w 80449"/>
                <a:gd name="connsiteY0" fmla="*/ 31605 h 31605"/>
                <a:gd name="connsiteX1" fmla="*/ 0 w 80449"/>
                <a:gd name="connsiteY1" fmla="*/ 0 h 31605"/>
              </a:gdLst>
              <a:ahLst/>
              <a:cxnLst>
                <a:cxn ang="0">
                  <a:pos x="connsiteX0" y="connsiteY0"/>
                </a:cxn>
                <a:cxn ang="0">
                  <a:pos x="connsiteX1" y="connsiteY1"/>
                </a:cxn>
              </a:cxnLst>
              <a:rect l="l" t="t" r="r" b="b"/>
              <a:pathLst>
                <a:path w="80449" h="31605">
                  <a:moveTo>
                    <a:pt x="80450"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1064" name="任意多边形: 形状 5685">
              <a:extLst>
                <a:ext uri="{FF2B5EF4-FFF2-40B4-BE49-F238E27FC236}">
                  <a16:creationId xmlns:a16="http://schemas.microsoft.com/office/drawing/2014/main" id="{0E64E0CD-F5F3-C946-C3D6-1D3D9E04A87E}"/>
                </a:ext>
              </a:extLst>
            </p:cNvPr>
            <p:cNvSpPr/>
            <p:nvPr/>
          </p:nvSpPr>
          <p:spPr>
            <a:xfrm>
              <a:off x="2638646" y="3253906"/>
              <a:ext cx="148449" cy="46929"/>
            </a:xfrm>
            <a:custGeom>
              <a:avLst/>
              <a:gdLst>
                <a:gd name="connsiteX0" fmla="*/ 0 w 148449"/>
                <a:gd name="connsiteY0" fmla="*/ 46929 h 46929"/>
                <a:gd name="connsiteX1" fmla="*/ 148449 w 148449"/>
                <a:gd name="connsiteY1" fmla="*/ 0 h 46929"/>
              </a:gdLst>
              <a:ahLst/>
              <a:cxnLst>
                <a:cxn ang="0">
                  <a:pos x="connsiteX0" y="connsiteY0"/>
                </a:cxn>
                <a:cxn ang="0">
                  <a:pos x="connsiteX1" y="connsiteY1"/>
                </a:cxn>
              </a:cxnLst>
              <a:rect l="l" t="t" r="r" b="b"/>
              <a:pathLst>
                <a:path w="148449" h="46929">
                  <a:moveTo>
                    <a:pt x="0" y="46929"/>
                  </a:moveTo>
                  <a:lnTo>
                    <a:pt x="148449" y="0"/>
                  </a:lnTo>
                </a:path>
              </a:pathLst>
            </a:custGeom>
            <a:ln w="9573" cap="flat">
              <a:solidFill>
                <a:srgbClr val="C8C8C9"/>
              </a:solidFill>
              <a:prstDash val="solid"/>
              <a:miter/>
            </a:ln>
          </p:spPr>
          <p:txBody>
            <a:bodyPr rtlCol="0" anchor="ctr"/>
            <a:lstStyle/>
            <a:p>
              <a:endParaRPr lang="zh-CN" altLang="en-US" sz="4400"/>
            </a:p>
          </p:txBody>
        </p:sp>
        <p:sp>
          <p:nvSpPr>
            <p:cNvPr id="1065" name="任意多边形: 形状 5686">
              <a:extLst>
                <a:ext uri="{FF2B5EF4-FFF2-40B4-BE49-F238E27FC236}">
                  <a16:creationId xmlns:a16="http://schemas.microsoft.com/office/drawing/2014/main" id="{862F1073-E825-B5C6-E825-949FEDE24B7A}"/>
                </a:ext>
              </a:extLst>
            </p:cNvPr>
            <p:cNvSpPr/>
            <p:nvPr/>
          </p:nvSpPr>
          <p:spPr>
            <a:xfrm>
              <a:off x="2719096" y="3253906"/>
              <a:ext cx="67999" cy="78534"/>
            </a:xfrm>
            <a:custGeom>
              <a:avLst/>
              <a:gdLst>
                <a:gd name="connsiteX0" fmla="*/ 67999 w 67999"/>
                <a:gd name="connsiteY0" fmla="*/ 0 h 78534"/>
                <a:gd name="connsiteX1" fmla="*/ 0 w 67999"/>
                <a:gd name="connsiteY1" fmla="*/ 78534 h 78534"/>
              </a:gdLst>
              <a:ahLst/>
              <a:cxnLst>
                <a:cxn ang="0">
                  <a:pos x="connsiteX0" y="connsiteY0"/>
                </a:cxn>
                <a:cxn ang="0">
                  <a:pos x="connsiteX1" y="connsiteY1"/>
                </a:cxn>
              </a:cxnLst>
              <a:rect l="l" t="t" r="r" b="b"/>
              <a:pathLst>
                <a:path w="67999" h="78534">
                  <a:moveTo>
                    <a:pt x="67999"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1066" name="任意多边形: 形状 5687">
              <a:extLst>
                <a:ext uri="{FF2B5EF4-FFF2-40B4-BE49-F238E27FC236}">
                  <a16:creationId xmlns:a16="http://schemas.microsoft.com/office/drawing/2014/main" id="{E88F6479-2A0C-8156-7E18-2D12D45CCD1A}"/>
                </a:ext>
              </a:extLst>
            </p:cNvPr>
            <p:cNvSpPr/>
            <p:nvPr/>
          </p:nvSpPr>
          <p:spPr>
            <a:xfrm>
              <a:off x="2638646" y="3300835"/>
              <a:ext cx="80449" cy="31605"/>
            </a:xfrm>
            <a:custGeom>
              <a:avLst/>
              <a:gdLst>
                <a:gd name="connsiteX0" fmla="*/ 0 w 80449"/>
                <a:gd name="connsiteY0" fmla="*/ 0 h 31605"/>
                <a:gd name="connsiteX1" fmla="*/ 80450 w 80449"/>
                <a:gd name="connsiteY1" fmla="*/ 31605 h 31605"/>
              </a:gdLst>
              <a:ahLst/>
              <a:cxnLst>
                <a:cxn ang="0">
                  <a:pos x="connsiteX0" y="connsiteY0"/>
                </a:cxn>
                <a:cxn ang="0">
                  <a:pos x="connsiteX1" y="connsiteY1"/>
                </a:cxn>
              </a:cxnLst>
              <a:rect l="l" t="t" r="r" b="b"/>
              <a:pathLst>
                <a:path w="80449" h="31605">
                  <a:moveTo>
                    <a:pt x="0" y="0"/>
                  </a:moveTo>
                  <a:lnTo>
                    <a:pt x="80450" y="31605"/>
                  </a:lnTo>
                </a:path>
              </a:pathLst>
            </a:custGeom>
            <a:ln w="9573" cap="flat">
              <a:solidFill>
                <a:srgbClr val="C8C8C9"/>
              </a:solidFill>
              <a:prstDash val="solid"/>
              <a:miter/>
            </a:ln>
          </p:spPr>
          <p:txBody>
            <a:bodyPr rtlCol="0" anchor="ctr"/>
            <a:lstStyle/>
            <a:p>
              <a:endParaRPr lang="zh-CN" altLang="en-US" sz="4400"/>
            </a:p>
          </p:txBody>
        </p:sp>
        <p:sp>
          <p:nvSpPr>
            <p:cNvPr id="1067" name="任意多边形: 形状 5688">
              <a:extLst>
                <a:ext uri="{FF2B5EF4-FFF2-40B4-BE49-F238E27FC236}">
                  <a16:creationId xmlns:a16="http://schemas.microsoft.com/office/drawing/2014/main" id="{C29855E3-CA23-B1AD-02EF-48B3CC1247BB}"/>
                </a:ext>
              </a:extLst>
            </p:cNvPr>
            <p:cNvSpPr/>
            <p:nvPr/>
          </p:nvSpPr>
          <p:spPr>
            <a:xfrm>
              <a:off x="2642476" y="3332440"/>
              <a:ext cx="76619" cy="50760"/>
            </a:xfrm>
            <a:custGeom>
              <a:avLst/>
              <a:gdLst>
                <a:gd name="connsiteX0" fmla="*/ 76619 w 76619"/>
                <a:gd name="connsiteY0" fmla="*/ 0 h 50760"/>
                <a:gd name="connsiteX1" fmla="*/ 0 w 76619"/>
                <a:gd name="connsiteY1" fmla="*/ 50760 h 50760"/>
              </a:gdLst>
              <a:ahLst/>
              <a:cxnLst>
                <a:cxn ang="0">
                  <a:pos x="connsiteX0" y="connsiteY0"/>
                </a:cxn>
                <a:cxn ang="0">
                  <a:pos x="connsiteX1" y="connsiteY1"/>
                </a:cxn>
              </a:cxnLst>
              <a:rect l="l" t="t" r="r" b="b"/>
              <a:pathLst>
                <a:path w="76619" h="50760">
                  <a:moveTo>
                    <a:pt x="76619" y="0"/>
                  </a:moveTo>
                  <a:lnTo>
                    <a:pt x="0" y="50760"/>
                  </a:lnTo>
                </a:path>
              </a:pathLst>
            </a:custGeom>
            <a:ln w="9573" cap="flat">
              <a:solidFill>
                <a:srgbClr val="C8C8C9"/>
              </a:solidFill>
              <a:prstDash val="solid"/>
              <a:miter/>
            </a:ln>
          </p:spPr>
          <p:txBody>
            <a:bodyPr rtlCol="0" anchor="ctr"/>
            <a:lstStyle/>
            <a:p>
              <a:endParaRPr lang="zh-CN" altLang="en-US" sz="4400"/>
            </a:p>
          </p:txBody>
        </p:sp>
        <p:sp>
          <p:nvSpPr>
            <p:cNvPr id="1068" name="任意多边形: 形状 5689">
              <a:extLst>
                <a:ext uri="{FF2B5EF4-FFF2-40B4-BE49-F238E27FC236}">
                  <a16:creationId xmlns:a16="http://schemas.microsoft.com/office/drawing/2014/main" id="{8F483EB9-02BF-0098-8BD9-D19701A98697}"/>
                </a:ext>
              </a:extLst>
            </p:cNvPr>
            <p:cNvSpPr/>
            <p:nvPr/>
          </p:nvSpPr>
          <p:spPr>
            <a:xfrm>
              <a:off x="2638646" y="3300835"/>
              <a:ext cx="3830" cy="82365"/>
            </a:xfrm>
            <a:custGeom>
              <a:avLst/>
              <a:gdLst>
                <a:gd name="connsiteX0" fmla="*/ 3831 w 3830"/>
                <a:gd name="connsiteY0" fmla="*/ 82365 h 82365"/>
                <a:gd name="connsiteX1" fmla="*/ 0 w 3830"/>
                <a:gd name="connsiteY1" fmla="*/ 0 h 82365"/>
              </a:gdLst>
              <a:ahLst/>
              <a:cxnLst>
                <a:cxn ang="0">
                  <a:pos x="connsiteX0" y="connsiteY0"/>
                </a:cxn>
                <a:cxn ang="0">
                  <a:pos x="connsiteX1" y="connsiteY1"/>
                </a:cxn>
              </a:cxnLst>
              <a:rect l="l" t="t" r="r" b="b"/>
              <a:pathLst>
                <a:path w="3830" h="82365">
                  <a:moveTo>
                    <a:pt x="3831" y="82365"/>
                  </a:moveTo>
                  <a:lnTo>
                    <a:pt x="0" y="0"/>
                  </a:lnTo>
                </a:path>
              </a:pathLst>
            </a:custGeom>
            <a:ln w="9573" cap="flat">
              <a:solidFill>
                <a:srgbClr val="C8C8C9"/>
              </a:solidFill>
              <a:prstDash val="solid"/>
              <a:miter/>
            </a:ln>
          </p:spPr>
          <p:txBody>
            <a:bodyPr rtlCol="0" anchor="ctr"/>
            <a:lstStyle/>
            <a:p>
              <a:endParaRPr lang="zh-CN" altLang="en-US" sz="4400"/>
            </a:p>
          </p:txBody>
        </p:sp>
        <p:sp>
          <p:nvSpPr>
            <p:cNvPr id="1069" name="任意多边形: 形状 5690">
              <a:extLst>
                <a:ext uri="{FF2B5EF4-FFF2-40B4-BE49-F238E27FC236}">
                  <a16:creationId xmlns:a16="http://schemas.microsoft.com/office/drawing/2014/main" id="{E50AB137-2E6E-CE4F-4486-20C0E427ACFE}"/>
                </a:ext>
              </a:extLst>
            </p:cNvPr>
            <p:cNvSpPr/>
            <p:nvPr/>
          </p:nvSpPr>
          <p:spPr>
            <a:xfrm>
              <a:off x="2638646" y="3300835"/>
              <a:ext cx="3830" cy="82365"/>
            </a:xfrm>
            <a:custGeom>
              <a:avLst/>
              <a:gdLst>
                <a:gd name="connsiteX0" fmla="*/ 0 w 3830"/>
                <a:gd name="connsiteY0" fmla="*/ 0 h 82365"/>
                <a:gd name="connsiteX1" fmla="*/ 3831 w 3830"/>
                <a:gd name="connsiteY1" fmla="*/ 82365 h 82365"/>
              </a:gdLst>
              <a:ahLst/>
              <a:cxnLst>
                <a:cxn ang="0">
                  <a:pos x="connsiteX0" y="connsiteY0"/>
                </a:cxn>
                <a:cxn ang="0">
                  <a:pos x="connsiteX1" y="connsiteY1"/>
                </a:cxn>
              </a:cxnLst>
              <a:rect l="l" t="t" r="r" b="b"/>
              <a:pathLst>
                <a:path w="3830" h="82365">
                  <a:moveTo>
                    <a:pt x="0" y="0"/>
                  </a:moveTo>
                  <a:lnTo>
                    <a:pt x="3831" y="82365"/>
                  </a:lnTo>
                </a:path>
              </a:pathLst>
            </a:custGeom>
            <a:ln w="9573" cap="flat">
              <a:solidFill>
                <a:srgbClr val="C8C8C9"/>
              </a:solidFill>
              <a:prstDash val="solid"/>
              <a:miter/>
            </a:ln>
          </p:spPr>
          <p:txBody>
            <a:bodyPr rtlCol="0" anchor="ctr"/>
            <a:lstStyle/>
            <a:p>
              <a:endParaRPr lang="zh-CN" altLang="en-US" sz="4400"/>
            </a:p>
          </p:txBody>
        </p:sp>
        <p:sp>
          <p:nvSpPr>
            <p:cNvPr id="1070" name="任意多边形: 形状 5691">
              <a:extLst>
                <a:ext uri="{FF2B5EF4-FFF2-40B4-BE49-F238E27FC236}">
                  <a16:creationId xmlns:a16="http://schemas.microsoft.com/office/drawing/2014/main" id="{D371EF11-E0E7-86A6-25DB-BFAE7DC94BDD}"/>
                </a:ext>
              </a:extLst>
            </p:cNvPr>
            <p:cNvSpPr/>
            <p:nvPr/>
          </p:nvSpPr>
          <p:spPr>
            <a:xfrm>
              <a:off x="2614702" y="3363088"/>
              <a:ext cx="27774" cy="20112"/>
            </a:xfrm>
            <a:custGeom>
              <a:avLst/>
              <a:gdLst>
                <a:gd name="connsiteX0" fmla="*/ 27774 w 27774"/>
                <a:gd name="connsiteY0" fmla="*/ 20113 h 20112"/>
                <a:gd name="connsiteX1" fmla="*/ 0 w 27774"/>
                <a:gd name="connsiteY1" fmla="*/ 0 h 20112"/>
              </a:gdLst>
              <a:ahLst/>
              <a:cxnLst>
                <a:cxn ang="0">
                  <a:pos x="connsiteX0" y="connsiteY0"/>
                </a:cxn>
                <a:cxn ang="0">
                  <a:pos x="connsiteX1" y="connsiteY1"/>
                </a:cxn>
              </a:cxnLst>
              <a:rect l="l" t="t" r="r" b="b"/>
              <a:pathLst>
                <a:path w="27774" h="20112">
                  <a:moveTo>
                    <a:pt x="27774" y="20113"/>
                  </a:moveTo>
                  <a:lnTo>
                    <a:pt x="0" y="0"/>
                  </a:lnTo>
                </a:path>
              </a:pathLst>
            </a:custGeom>
            <a:ln w="9573" cap="flat">
              <a:solidFill>
                <a:srgbClr val="C8C8C9"/>
              </a:solidFill>
              <a:prstDash val="solid"/>
              <a:miter/>
            </a:ln>
          </p:spPr>
          <p:txBody>
            <a:bodyPr rtlCol="0" anchor="ctr"/>
            <a:lstStyle/>
            <a:p>
              <a:endParaRPr lang="zh-CN" altLang="en-US" sz="4400"/>
            </a:p>
          </p:txBody>
        </p:sp>
        <p:sp>
          <p:nvSpPr>
            <p:cNvPr id="1071" name="任意多边形: 形状 5692">
              <a:extLst>
                <a:ext uri="{FF2B5EF4-FFF2-40B4-BE49-F238E27FC236}">
                  <a16:creationId xmlns:a16="http://schemas.microsoft.com/office/drawing/2014/main" id="{76220CDD-E377-148C-4DB1-D4A27C0E20A3}"/>
                </a:ext>
              </a:extLst>
            </p:cNvPr>
            <p:cNvSpPr/>
            <p:nvPr/>
          </p:nvSpPr>
          <p:spPr>
            <a:xfrm>
              <a:off x="2614702" y="3300835"/>
              <a:ext cx="23943" cy="62252"/>
            </a:xfrm>
            <a:custGeom>
              <a:avLst/>
              <a:gdLst>
                <a:gd name="connsiteX0" fmla="*/ 0 w 23943"/>
                <a:gd name="connsiteY0" fmla="*/ 62253 h 62252"/>
                <a:gd name="connsiteX1" fmla="*/ 23943 w 23943"/>
                <a:gd name="connsiteY1" fmla="*/ 0 h 62252"/>
              </a:gdLst>
              <a:ahLst/>
              <a:cxnLst>
                <a:cxn ang="0">
                  <a:pos x="connsiteX0" y="connsiteY0"/>
                </a:cxn>
                <a:cxn ang="0">
                  <a:pos x="connsiteX1" y="connsiteY1"/>
                </a:cxn>
              </a:cxnLst>
              <a:rect l="l" t="t" r="r" b="b"/>
              <a:pathLst>
                <a:path w="23943" h="62252">
                  <a:moveTo>
                    <a:pt x="0" y="62253"/>
                  </a:moveTo>
                  <a:lnTo>
                    <a:pt x="23943" y="0"/>
                  </a:lnTo>
                </a:path>
              </a:pathLst>
            </a:custGeom>
            <a:ln w="9573" cap="flat">
              <a:solidFill>
                <a:srgbClr val="C8C8C9"/>
              </a:solidFill>
              <a:prstDash val="solid"/>
              <a:miter/>
            </a:ln>
          </p:spPr>
          <p:txBody>
            <a:bodyPr rtlCol="0" anchor="ctr"/>
            <a:lstStyle/>
            <a:p>
              <a:endParaRPr lang="zh-CN" altLang="en-US" sz="4400"/>
            </a:p>
          </p:txBody>
        </p:sp>
        <p:sp>
          <p:nvSpPr>
            <p:cNvPr id="1072" name="任意多边形: 形状 5693">
              <a:extLst>
                <a:ext uri="{FF2B5EF4-FFF2-40B4-BE49-F238E27FC236}">
                  <a16:creationId xmlns:a16="http://schemas.microsoft.com/office/drawing/2014/main" id="{94B0945B-C8C1-8897-2050-B65C428B6101}"/>
                </a:ext>
              </a:extLst>
            </p:cNvPr>
            <p:cNvSpPr/>
            <p:nvPr/>
          </p:nvSpPr>
          <p:spPr>
            <a:xfrm>
              <a:off x="2558196" y="3265399"/>
              <a:ext cx="80449" cy="35436"/>
            </a:xfrm>
            <a:custGeom>
              <a:avLst/>
              <a:gdLst>
                <a:gd name="connsiteX0" fmla="*/ 0 w 80449"/>
                <a:gd name="connsiteY0" fmla="*/ 0 h 35436"/>
                <a:gd name="connsiteX1" fmla="*/ 80450 w 80449"/>
                <a:gd name="connsiteY1" fmla="*/ 35436 h 35436"/>
              </a:gdLst>
              <a:ahLst/>
              <a:cxnLst>
                <a:cxn ang="0">
                  <a:pos x="connsiteX0" y="connsiteY0"/>
                </a:cxn>
                <a:cxn ang="0">
                  <a:pos x="connsiteX1" y="connsiteY1"/>
                </a:cxn>
              </a:cxnLst>
              <a:rect l="l" t="t" r="r" b="b"/>
              <a:pathLst>
                <a:path w="80449" h="35436">
                  <a:moveTo>
                    <a:pt x="0" y="0"/>
                  </a:moveTo>
                  <a:lnTo>
                    <a:pt x="80450" y="35436"/>
                  </a:lnTo>
                </a:path>
              </a:pathLst>
            </a:custGeom>
            <a:ln w="9573" cap="flat">
              <a:solidFill>
                <a:srgbClr val="C8C8C9"/>
              </a:solidFill>
              <a:prstDash val="solid"/>
              <a:miter/>
            </a:ln>
          </p:spPr>
          <p:txBody>
            <a:bodyPr rtlCol="0" anchor="ctr"/>
            <a:lstStyle/>
            <a:p>
              <a:endParaRPr lang="zh-CN" altLang="en-US" sz="4400"/>
            </a:p>
          </p:txBody>
        </p:sp>
        <p:sp>
          <p:nvSpPr>
            <p:cNvPr id="1073" name="任意多边形: 形状 5694">
              <a:extLst>
                <a:ext uri="{FF2B5EF4-FFF2-40B4-BE49-F238E27FC236}">
                  <a16:creationId xmlns:a16="http://schemas.microsoft.com/office/drawing/2014/main" id="{DB4BBBD8-89D6-222B-5857-EBC17FD5305E}"/>
                </a:ext>
              </a:extLst>
            </p:cNvPr>
            <p:cNvSpPr/>
            <p:nvPr/>
          </p:nvSpPr>
          <p:spPr>
            <a:xfrm>
              <a:off x="2559153" y="3300835"/>
              <a:ext cx="79492" cy="15323"/>
            </a:xfrm>
            <a:custGeom>
              <a:avLst/>
              <a:gdLst>
                <a:gd name="connsiteX0" fmla="*/ 79492 w 79492"/>
                <a:gd name="connsiteY0" fmla="*/ 0 h 15323"/>
                <a:gd name="connsiteX1" fmla="*/ 0 w 79492"/>
                <a:gd name="connsiteY1" fmla="*/ 15324 h 15323"/>
              </a:gdLst>
              <a:ahLst/>
              <a:cxnLst>
                <a:cxn ang="0">
                  <a:pos x="connsiteX0" y="connsiteY0"/>
                </a:cxn>
                <a:cxn ang="0">
                  <a:pos x="connsiteX1" y="connsiteY1"/>
                </a:cxn>
              </a:cxnLst>
              <a:rect l="l" t="t" r="r" b="b"/>
              <a:pathLst>
                <a:path w="79492" h="15323">
                  <a:moveTo>
                    <a:pt x="79492" y="0"/>
                  </a:moveTo>
                  <a:lnTo>
                    <a:pt x="0" y="15324"/>
                  </a:lnTo>
                </a:path>
              </a:pathLst>
            </a:custGeom>
            <a:ln w="9573" cap="flat">
              <a:solidFill>
                <a:srgbClr val="C8C8C9"/>
              </a:solidFill>
              <a:prstDash val="solid"/>
              <a:miter/>
            </a:ln>
          </p:spPr>
          <p:txBody>
            <a:bodyPr rtlCol="0" anchor="ctr"/>
            <a:lstStyle/>
            <a:p>
              <a:endParaRPr lang="zh-CN" altLang="en-US" sz="4400"/>
            </a:p>
          </p:txBody>
        </p:sp>
        <p:sp>
          <p:nvSpPr>
            <p:cNvPr id="1074" name="任意多边形: 形状 5695">
              <a:extLst>
                <a:ext uri="{FF2B5EF4-FFF2-40B4-BE49-F238E27FC236}">
                  <a16:creationId xmlns:a16="http://schemas.microsoft.com/office/drawing/2014/main" id="{042F3336-6E02-768B-AA07-8B426D0BF3C9}"/>
                </a:ext>
              </a:extLst>
            </p:cNvPr>
            <p:cNvSpPr/>
            <p:nvPr/>
          </p:nvSpPr>
          <p:spPr>
            <a:xfrm>
              <a:off x="2558196" y="3265399"/>
              <a:ext cx="957" cy="50760"/>
            </a:xfrm>
            <a:custGeom>
              <a:avLst/>
              <a:gdLst>
                <a:gd name="connsiteX0" fmla="*/ 958 w 957"/>
                <a:gd name="connsiteY0" fmla="*/ 50760 h 50760"/>
                <a:gd name="connsiteX1" fmla="*/ 0 w 957"/>
                <a:gd name="connsiteY1" fmla="*/ 0 h 50760"/>
              </a:gdLst>
              <a:ahLst/>
              <a:cxnLst>
                <a:cxn ang="0">
                  <a:pos x="connsiteX0" y="connsiteY0"/>
                </a:cxn>
                <a:cxn ang="0">
                  <a:pos x="connsiteX1" y="connsiteY1"/>
                </a:cxn>
              </a:cxnLst>
              <a:rect l="l" t="t" r="r" b="b"/>
              <a:pathLst>
                <a:path w="957" h="50760">
                  <a:moveTo>
                    <a:pt x="958" y="50760"/>
                  </a:moveTo>
                  <a:lnTo>
                    <a:pt x="0" y="0"/>
                  </a:lnTo>
                </a:path>
              </a:pathLst>
            </a:custGeom>
            <a:ln w="9573" cap="flat">
              <a:solidFill>
                <a:srgbClr val="C8C8C9"/>
              </a:solidFill>
              <a:prstDash val="solid"/>
              <a:miter/>
            </a:ln>
          </p:spPr>
          <p:txBody>
            <a:bodyPr rtlCol="0" anchor="ctr"/>
            <a:lstStyle/>
            <a:p>
              <a:endParaRPr lang="zh-CN" altLang="en-US" sz="4400"/>
            </a:p>
          </p:txBody>
        </p:sp>
        <p:sp>
          <p:nvSpPr>
            <p:cNvPr id="1075" name="任意多边形: 形状 5696">
              <a:extLst>
                <a:ext uri="{FF2B5EF4-FFF2-40B4-BE49-F238E27FC236}">
                  <a16:creationId xmlns:a16="http://schemas.microsoft.com/office/drawing/2014/main" id="{CD6401E3-4AF9-167D-BEB3-C4142072EE0F}"/>
                </a:ext>
              </a:extLst>
            </p:cNvPr>
            <p:cNvSpPr/>
            <p:nvPr/>
          </p:nvSpPr>
          <p:spPr>
            <a:xfrm>
              <a:off x="2558196" y="3265399"/>
              <a:ext cx="80449" cy="35436"/>
            </a:xfrm>
            <a:custGeom>
              <a:avLst/>
              <a:gdLst>
                <a:gd name="connsiteX0" fmla="*/ 80450 w 80449"/>
                <a:gd name="connsiteY0" fmla="*/ 35436 h 35436"/>
                <a:gd name="connsiteX1" fmla="*/ 0 w 80449"/>
                <a:gd name="connsiteY1" fmla="*/ 0 h 35436"/>
              </a:gdLst>
              <a:ahLst/>
              <a:cxnLst>
                <a:cxn ang="0">
                  <a:pos x="connsiteX0" y="connsiteY0"/>
                </a:cxn>
                <a:cxn ang="0">
                  <a:pos x="connsiteX1" y="connsiteY1"/>
                </a:cxn>
              </a:cxnLst>
              <a:rect l="l" t="t" r="r" b="b"/>
              <a:pathLst>
                <a:path w="80449" h="35436">
                  <a:moveTo>
                    <a:pt x="80450"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1076" name="任意多边形: 形状 5697">
              <a:extLst>
                <a:ext uri="{FF2B5EF4-FFF2-40B4-BE49-F238E27FC236}">
                  <a16:creationId xmlns:a16="http://schemas.microsoft.com/office/drawing/2014/main" id="{28D469F8-55FA-6277-36AF-07990619F944}"/>
                </a:ext>
              </a:extLst>
            </p:cNvPr>
            <p:cNvSpPr/>
            <p:nvPr/>
          </p:nvSpPr>
          <p:spPr>
            <a:xfrm>
              <a:off x="2558196" y="3234751"/>
              <a:ext cx="128336" cy="30647"/>
            </a:xfrm>
            <a:custGeom>
              <a:avLst/>
              <a:gdLst>
                <a:gd name="connsiteX0" fmla="*/ 0 w 128336"/>
                <a:gd name="connsiteY0" fmla="*/ 30648 h 30647"/>
                <a:gd name="connsiteX1" fmla="*/ 128337 w 128336"/>
                <a:gd name="connsiteY1" fmla="*/ 0 h 30647"/>
              </a:gdLst>
              <a:ahLst/>
              <a:cxnLst>
                <a:cxn ang="0">
                  <a:pos x="connsiteX0" y="connsiteY0"/>
                </a:cxn>
                <a:cxn ang="0">
                  <a:pos x="connsiteX1" y="connsiteY1"/>
                </a:cxn>
              </a:cxnLst>
              <a:rect l="l" t="t" r="r" b="b"/>
              <a:pathLst>
                <a:path w="128336" h="30647">
                  <a:moveTo>
                    <a:pt x="0" y="30648"/>
                  </a:moveTo>
                  <a:lnTo>
                    <a:pt x="128337" y="0"/>
                  </a:lnTo>
                </a:path>
              </a:pathLst>
            </a:custGeom>
            <a:ln w="9573" cap="flat">
              <a:solidFill>
                <a:srgbClr val="C8C8C9"/>
              </a:solidFill>
              <a:prstDash val="solid"/>
              <a:miter/>
            </a:ln>
          </p:spPr>
          <p:txBody>
            <a:bodyPr rtlCol="0" anchor="ctr"/>
            <a:lstStyle/>
            <a:p>
              <a:endParaRPr lang="zh-CN" altLang="en-US" sz="4400"/>
            </a:p>
          </p:txBody>
        </p:sp>
        <p:sp>
          <p:nvSpPr>
            <p:cNvPr id="1077" name="任意多边形: 形状 5698">
              <a:extLst>
                <a:ext uri="{FF2B5EF4-FFF2-40B4-BE49-F238E27FC236}">
                  <a16:creationId xmlns:a16="http://schemas.microsoft.com/office/drawing/2014/main" id="{C2CE03BA-A209-2935-E911-247C739FC287}"/>
                </a:ext>
              </a:extLst>
            </p:cNvPr>
            <p:cNvSpPr/>
            <p:nvPr/>
          </p:nvSpPr>
          <p:spPr>
            <a:xfrm>
              <a:off x="2638646" y="3234751"/>
              <a:ext cx="47886" cy="66083"/>
            </a:xfrm>
            <a:custGeom>
              <a:avLst/>
              <a:gdLst>
                <a:gd name="connsiteX0" fmla="*/ 47887 w 47886"/>
                <a:gd name="connsiteY0" fmla="*/ 0 h 66083"/>
                <a:gd name="connsiteX1" fmla="*/ 0 w 47886"/>
                <a:gd name="connsiteY1" fmla="*/ 66084 h 66083"/>
              </a:gdLst>
              <a:ahLst/>
              <a:cxnLst>
                <a:cxn ang="0">
                  <a:pos x="connsiteX0" y="connsiteY0"/>
                </a:cxn>
                <a:cxn ang="0">
                  <a:pos x="connsiteX1" y="connsiteY1"/>
                </a:cxn>
              </a:cxnLst>
              <a:rect l="l" t="t" r="r" b="b"/>
              <a:pathLst>
                <a:path w="47886" h="66083">
                  <a:moveTo>
                    <a:pt x="47887" y="0"/>
                  </a:moveTo>
                  <a:lnTo>
                    <a:pt x="0" y="66084"/>
                  </a:lnTo>
                </a:path>
              </a:pathLst>
            </a:custGeom>
            <a:ln w="9573" cap="flat">
              <a:solidFill>
                <a:srgbClr val="C8C8C9"/>
              </a:solidFill>
              <a:prstDash val="solid"/>
              <a:miter/>
            </a:ln>
          </p:spPr>
          <p:txBody>
            <a:bodyPr rtlCol="0" anchor="ctr"/>
            <a:lstStyle/>
            <a:p>
              <a:endParaRPr lang="zh-CN" altLang="en-US" sz="4400"/>
            </a:p>
          </p:txBody>
        </p:sp>
        <p:sp>
          <p:nvSpPr>
            <p:cNvPr id="1078" name="任意多边形: 形状 5699">
              <a:extLst>
                <a:ext uri="{FF2B5EF4-FFF2-40B4-BE49-F238E27FC236}">
                  <a16:creationId xmlns:a16="http://schemas.microsoft.com/office/drawing/2014/main" id="{313EBB96-690E-A2D4-AB94-54E60905F66A}"/>
                </a:ext>
              </a:extLst>
            </p:cNvPr>
            <p:cNvSpPr/>
            <p:nvPr/>
          </p:nvSpPr>
          <p:spPr>
            <a:xfrm>
              <a:off x="2614702" y="3363088"/>
              <a:ext cx="27774" cy="20112"/>
            </a:xfrm>
            <a:custGeom>
              <a:avLst/>
              <a:gdLst>
                <a:gd name="connsiteX0" fmla="*/ 0 w 27774"/>
                <a:gd name="connsiteY0" fmla="*/ 0 h 20112"/>
                <a:gd name="connsiteX1" fmla="*/ 27774 w 27774"/>
                <a:gd name="connsiteY1" fmla="*/ 20113 h 20112"/>
              </a:gdLst>
              <a:ahLst/>
              <a:cxnLst>
                <a:cxn ang="0">
                  <a:pos x="connsiteX0" y="connsiteY0"/>
                </a:cxn>
                <a:cxn ang="0">
                  <a:pos x="connsiteX1" y="connsiteY1"/>
                </a:cxn>
              </a:cxnLst>
              <a:rect l="l" t="t" r="r" b="b"/>
              <a:pathLst>
                <a:path w="27774" h="20112">
                  <a:moveTo>
                    <a:pt x="0" y="0"/>
                  </a:moveTo>
                  <a:lnTo>
                    <a:pt x="27774" y="20113"/>
                  </a:lnTo>
                </a:path>
              </a:pathLst>
            </a:custGeom>
            <a:ln w="9573" cap="flat">
              <a:solidFill>
                <a:srgbClr val="C8C8C9"/>
              </a:solidFill>
              <a:prstDash val="solid"/>
              <a:miter/>
            </a:ln>
          </p:spPr>
          <p:txBody>
            <a:bodyPr rtlCol="0" anchor="ctr"/>
            <a:lstStyle/>
            <a:p>
              <a:endParaRPr lang="zh-CN" altLang="en-US" sz="4400"/>
            </a:p>
          </p:txBody>
        </p:sp>
        <p:sp>
          <p:nvSpPr>
            <p:cNvPr id="1079" name="任意多边形: 形状 5700">
              <a:extLst>
                <a:ext uri="{FF2B5EF4-FFF2-40B4-BE49-F238E27FC236}">
                  <a16:creationId xmlns:a16="http://schemas.microsoft.com/office/drawing/2014/main" id="{2C5E1646-12DD-A3CF-75BB-FF7CADC5E849}"/>
                </a:ext>
              </a:extLst>
            </p:cNvPr>
            <p:cNvSpPr/>
            <p:nvPr/>
          </p:nvSpPr>
          <p:spPr>
            <a:xfrm>
              <a:off x="2543829" y="3383200"/>
              <a:ext cx="98646" cy="91942"/>
            </a:xfrm>
            <a:custGeom>
              <a:avLst/>
              <a:gdLst>
                <a:gd name="connsiteX0" fmla="*/ 98647 w 98646"/>
                <a:gd name="connsiteY0" fmla="*/ 0 h 91942"/>
                <a:gd name="connsiteX1" fmla="*/ 0 w 98646"/>
                <a:gd name="connsiteY1" fmla="*/ 91943 h 91942"/>
              </a:gdLst>
              <a:ahLst/>
              <a:cxnLst>
                <a:cxn ang="0">
                  <a:pos x="connsiteX0" y="connsiteY0"/>
                </a:cxn>
                <a:cxn ang="0">
                  <a:pos x="connsiteX1" y="connsiteY1"/>
                </a:cxn>
              </a:cxnLst>
              <a:rect l="l" t="t" r="r" b="b"/>
              <a:pathLst>
                <a:path w="98646" h="91942">
                  <a:moveTo>
                    <a:pt x="98647" y="0"/>
                  </a:moveTo>
                  <a:lnTo>
                    <a:pt x="0" y="91943"/>
                  </a:lnTo>
                </a:path>
              </a:pathLst>
            </a:custGeom>
            <a:ln w="9573" cap="flat">
              <a:solidFill>
                <a:srgbClr val="C8C8C9"/>
              </a:solidFill>
              <a:prstDash val="solid"/>
              <a:miter/>
            </a:ln>
          </p:spPr>
          <p:txBody>
            <a:bodyPr rtlCol="0" anchor="ctr"/>
            <a:lstStyle/>
            <a:p>
              <a:endParaRPr lang="zh-CN" altLang="en-US" sz="4400"/>
            </a:p>
          </p:txBody>
        </p:sp>
        <p:sp>
          <p:nvSpPr>
            <p:cNvPr id="1080" name="任意多边形: 形状 5701">
              <a:extLst>
                <a:ext uri="{FF2B5EF4-FFF2-40B4-BE49-F238E27FC236}">
                  <a16:creationId xmlns:a16="http://schemas.microsoft.com/office/drawing/2014/main" id="{6A729CE5-142F-D71E-6DA3-040F8DC2F303}"/>
                </a:ext>
              </a:extLst>
            </p:cNvPr>
            <p:cNvSpPr/>
            <p:nvPr/>
          </p:nvSpPr>
          <p:spPr>
            <a:xfrm>
              <a:off x="2543829" y="3363088"/>
              <a:ext cx="70872" cy="112055"/>
            </a:xfrm>
            <a:custGeom>
              <a:avLst/>
              <a:gdLst>
                <a:gd name="connsiteX0" fmla="*/ 0 w 70872"/>
                <a:gd name="connsiteY0" fmla="*/ 112055 h 112055"/>
                <a:gd name="connsiteX1" fmla="*/ 70873 w 70872"/>
                <a:gd name="connsiteY1" fmla="*/ 0 h 112055"/>
              </a:gdLst>
              <a:ahLst/>
              <a:cxnLst>
                <a:cxn ang="0">
                  <a:pos x="connsiteX0" y="connsiteY0"/>
                </a:cxn>
                <a:cxn ang="0">
                  <a:pos x="connsiteX1" y="connsiteY1"/>
                </a:cxn>
              </a:cxnLst>
              <a:rect l="l" t="t" r="r" b="b"/>
              <a:pathLst>
                <a:path w="70872" h="112055">
                  <a:moveTo>
                    <a:pt x="0" y="112055"/>
                  </a:moveTo>
                  <a:lnTo>
                    <a:pt x="70873" y="0"/>
                  </a:lnTo>
                </a:path>
              </a:pathLst>
            </a:custGeom>
            <a:ln w="9573" cap="flat">
              <a:solidFill>
                <a:srgbClr val="C8C8C9"/>
              </a:solidFill>
              <a:prstDash val="solid"/>
              <a:miter/>
            </a:ln>
          </p:spPr>
          <p:txBody>
            <a:bodyPr rtlCol="0" anchor="ctr"/>
            <a:lstStyle/>
            <a:p>
              <a:endParaRPr lang="zh-CN" altLang="en-US" sz="4400"/>
            </a:p>
          </p:txBody>
        </p:sp>
        <p:sp>
          <p:nvSpPr>
            <p:cNvPr id="1081" name="任意多边形: 形状 5702">
              <a:extLst>
                <a:ext uri="{FF2B5EF4-FFF2-40B4-BE49-F238E27FC236}">
                  <a16:creationId xmlns:a16="http://schemas.microsoft.com/office/drawing/2014/main" id="{52DA11C7-074D-867D-7FAF-19DAC2B9E489}"/>
                </a:ext>
              </a:extLst>
            </p:cNvPr>
            <p:cNvSpPr/>
            <p:nvPr/>
          </p:nvSpPr>
          <p:spPr>
            <a:xfrm>
              <a:off x="2559153" y="3300835"/>
              <a:ext cx="79492" cy="15323"/>
            </a:xfrm>
            <a:custGeom>
              <a:avLst/>
              <a:gdLst>
                <a:gd name="connsiteX0" fmla="*/ 0 w 79492"/>
                <a:gd name="connsiteY0" fmla="*/ 15324 h 15323"/>
                <a:gd name="connsiteX1" fmla="*/ 79492 w 79492"/>
                <a:gd name="connsiteY1" fmla="*/ 0 h 15323"/>
              </a:gdLst>
              <a:ahLst/>
              <a:cxnLst>
                <a:cxn ang="0">
                  <a:pos x="connsiteX0" y="connsiteY0"/>
                </a:cxn>
                <a:cxn ang="0">
                  <a:pos x="connsiteX1" y="connsiteY1"/>
                </a:cxn>
              </a:cxnLst>
              <a:rect l="l" t="t" r="r" b="b"/>
              <a:pathLst>
                <a:path w="79492" h="15323">
                  <a:moveTo>
                    <a:pt x="0" y="15324"/>
                  </a:moveTo>
                  <a:lnTo>
                    <a:pt x="79492" y="0"/>
                  </a:lnTo>
                </a:path>
              </a:pathLst>
            </a:custGeom>
            <a:ln w="9573" cap="flat">
              <a:solidFill>
                <a:srgbClr val="C8C8C9"/>
              </a:solidFill>
              <a:prstDash val="solid"/>
              <a:miter/>
            </a:ln>
          </p:spPr>
          <p:txBody>
            <a:bodyPr rtlCol="0" anchor="ctr"/>
            <a:lstStyle/>
            <a:p>
              <a:endParaRPr lang="zh-CN" altLang="en-US" sz="4400"/>
            </a:p>
          </p:txBody>
        </p:sp>
        <p:sp>
          <p:nvSpPr>
            <p:cNvPr id="1082" name="任意多边形: 形状 5703">
              <a:extLst>
                <a:ext uri="{FF2B5EF4-FFF2-40B4-BE49-F238E27FC236}">
                  <a16:creationId xmlns:a16="http://schemas.microsoft.com/office/drawing/2014/main" id="{3F715C75-3087-1451-0630-7ABD0D377519}"/>
                </a:ext>
              </a:extLst>
            </p:cNvPr>
            <p:cNvSpPr/>
            <p:nvPr/>
          </p:nvSpPr>
          <p:spPr>
            <a:xfrm>
              <a:off x="2587885" y="3300835"/>
              <a:ext cx="50760" cy="38309"/>
            </a:xfrm>
            <a:custGeom>
              <a:avLst/>
              <a:gdLst>
                <a:gd name="connsiteX0" fmla="*/ 50760 w 50760"/>
                <a:gd name="connsiteY0" fmla="*/ 0 h 38309"/>
                <a:gd name="connsiteX1" fmla="*/ 0 w 50760"/>
                <a:gd name="connsiteY1" fmla="*/ 38309 h 38309"/>
              </a:gdLst>
              <a:ahLst/>
              <a:cxnLst>
                <a:cxn ang="0">
                  <a:pos x="connsiteX0" y="connsiteY0"/>
                </a:cxn>
                <a:cxn ang="0">
                  <a:pos x="connsiteX1" y="connsiteY1"/>
                </a:cxn>
              </a:cxnLst>
              <a:rect l="l" t="t" r="r" b="b"/>
              <a:pathLst>
                <a:path w="50760" h="38309">
                  <a:moveTo>
                    <a:pt x="50760" y="0"/>
                  </a:moveTo>
                  <a:lnTo>
                    <a:pt x="0" y="38309"/>
                  </a:lnTo>
                </a:path>
              </a:pathLst>
            </a:custGeom>
            <a:ln w="9573" cap="flat">
              <a:solidFill>
                <a:srgbClr val="C8C8C9"/>
              </a:solidFill>
              <a:prstDash val="solid"/>
              <a:miter/>
            </a:ln>
          </p:spPr>
          <p:txBody>
            <a:bodyPr rtlCol="0" anchor="ctr"/>
            <a:lstStyle/>
            <a:p>
              <a:endParaRPr lang="zh-CN" altLang="en-US" sz="4400"/>
            </a:p>
          </p:txBody>
        </p:sp>
        <p:sp>
          <p:nvSpPr>
            <p:cNvPr id="1083" name="任意多边形: 形状 5704">
              <a:extLst>
                <a:ext uri="{FF2B5EF4-FFF2-40B4-BE49-F238E27FC236}">
                  <a16:creationId xmlns:a16="http://schemas.microsoft.com/office/drawing/2014/main" id="{3D24268A-6B3A-9357-D6E0-59B5584EE832}"/>
                </a:ext>
              </a:extLst>
            </p:cNvPr>
            <p:cNvSpPr/>
            <p:nvPr/>
          </p:nvSpPr>
          <p:spPr>
            <a:xfrm>
              <a:off x="2559153" y="3316159"/>
              <a:ext cx="28732" cy="22985"/>
            </a:xfrm>
            <a:custGeom>
              <a:avLst/>
              <a:gdLst>
                <a:gd name="connsiteX0" fmla="*/ 28732 w 28732"/>
                <a:gd name="connsiteY0" fmla="*/ 22986 h 22985"/>
                <a:gd name="connsiteX1" fmla="*/ 0 w 28732"/>
                <a:gd name="connsiteY1" fmla="*/ 0 h 22985"/>
              </a:gdLst>
              <a:ahLst/>
              <a:cxnLst>
                <a:cxn ang="0">
                  <a:pos x="connsiteX0" y="connsiteY0"/>
                </a:cxn>
                <a:cxn ang="0">
                  <a:pos x="connsiteX1" y="connsiteY1"/>
                </a:cxn>
              </a:cxnLst>
              <a:rect l="l" t="t" r="r" b="b"/>
              <a:pathLst>
                <a:path w="28732" h="22985">
                  <a:moveTo>
                    <a:pt x="28732"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1084" name="任意多边形: 形状 5705">
              <a:extLst>
                <a:ext uri="{FF2B5EF4-FFF2-40B4-BE49-F238E27FC236}">
                  <a16:creationId xmlns:a16="http://schemas.microsoft.com/office/drawing/2014/main" id="{944DEDD5-470E-0493-1344-10B32051A027}"/>
                </a:ext>
              </a:extLst>
            </p:cNvPr>
            <p:cNvSpPr/>
            <p:nvPr/>
          </p:nvSpPr>
          <p:spPr>
            <a:xfrm>
              <a:off x="2587885" y="3339144"/>
              <a:ext cx="26816" cy="23943"/>
            </a:xfrm>
            <a:custGeom>
              <a:avLst/>
              <a:gdLst>
                <a:gd name="connsiteX0" fmla="*/ 26817 w 26816"/>
                <a:gd name="connsiteY0" fmla="*/ 23943 h 23943"/>
                <a:gd name="connsiteX1" fmla="*/ 0 w 26816"/>
                <a:gd name="connsiteY1" fmla="*/ 0 h 23943"/>
              </a:gdLst>
              <a:ahLst/>
              <a:cxnLst>
                <a:cxn ang="0">
                  <a:pos x="connsiteX0" y="connsiteY0"/>
                </a:cxn>
                <a:cxn ang="0">
                  <a:pos x="connsiteX1" y="connsiteY1"/>
                </a:cxn>
              </a:cxnLst>
              <a:rect l="l" t="t" r="r" b="b"/>
              <a:pathLst>
                <a:path w="26816" h="23943">
                  <a:moveTo>
                    <a:pt x="26817"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1085" name="任意多边形: 形状 5706">
              <a:extLst>
                <a:ext uri="{FF2B5EF4-FFF2-40B4-BE49-F238E27FC236}">
                  <a16:creationId xmlns:a16="http://schemas.microsoft.com/office/drawing/2014/main" id="{C510F0C7-8AA5-97E9-41B5-E90146647782}"/>
                </a:ext>
              </a:extLst>
            </p:cNvPr>
            <p:cNvSpPr/>
            <p:nvPr/>
          </p:nvSpPr>
          <p:spPr>
            <a:xfrm>
              <a:off x="2587885" y="3300835"/>
              <a:ext cx="50760" cy="38309"/>
            </a:xfrm>
            <a:custGeom>
              <a:avLst/>
              <a:gdLst>
                <a:gd name="connsiteX0" fmla="*/ 0 w 50760"/>
                <a:gd name="connsiteY0" fmla="*/ 38309 h 38309"/>
                <a:gd name="connsiteX1" fmla="*/ 50760 w 50760"/>
                <a:gd name="connsiteY1" fmla="*/ 0 h 38309"/>
              </a:gdLst>
              <a:ahLst/>
              <a:cxnLst>
                <a:cxn ang="0">
                  <a:pos x="connsiteX0" y="connsiteY0"/>
                </a:cxn>
                <a:cxn ang="0">
                  <a:pos x="connsiteX1" y="connsiteY1"/>
                </a:cxn>
              </a:cxnLst>
              <a:rect l="l" t="t" r="r" b="b"/>
              <a:pathLst>
                <a:path w="50760" h="38309">
                  <a:moveTo>
                    <a:pt x="0" y="38309"/>
                  </a:moveTo>
                  <a:lnTo>
                    <a:pt x="50760" y="0"/>
                  </a:lnTo>
                </a:path>
              </a:pathLst>
            </a:custGeom>
            <a:ln w="9573" cap="flat">
              <a:solidFill>
                <a:srgbClr val="C8C8C9"/>
              </a:solidFill>
              <a:prstDash val="solid"/>
              <a:miter/>
            </a:ln>
          </p:spPr>
          <p:txBody>
            <a:bodyPr rtlCol="0" anchor="ctr"/>
            <a:lstStyle/>
            <a:p>
              <a:endParaRPr lang="zh-CN" altLang="en-US" sz="4400"/>
            </a:p>
          </p:txBody>
        </p:sp>
        <p:sp>
          <p:nvSpPr>
            <p:cNvPr id="1086" name="任意多边形: 形状 5707">
              <a:extLst>
                <a:ext uri="{FF2B5EF4-FFF2-40B4-BE49-F238E27FC236}">
                  <a16:creationId xmlns:a16="http://schemas.microsoft.com/office/drawing/2014/main" id="{EA306305-B8CC-3D44-2E1D-C7A8A1E5452A}"/>
                </a:ext>
              </a:extLst>
            </p:cNvPr>
            <p:cNvSpPr/>
            <p:nvPr/>
          </p:nvSpPr>
          <p:spPr>
            <a:xfrm>
              <a:off x="2614702" y="3300835"/>
              <a:ext cx="23943" cy="62252"/>
            </a:xfrm>
            <a:custGeom>
              <a:avLst/>
              <a:gdLst>
                <a:gd name="connsiteX0" fmla="*/ 23943 w 23943"/>
                <a:gd name="connsiteY0" fmla="*/ 0 h 62252"/>
                <a:gd name="connsiteX1" fmla="*/ 0 w 23943"/>
                <a:gd name="connsiteY1" fmla="*/ 62253 h 62252"/>
              </a:gdLst>
              <a:ahLst/>
              <a:cxnLst>
                <a:cxn ang="0">
                  <a:pos x="connsiteX0" y="connsiteY0"/>
                </a:cxn>
                <a:cxn ang="0">
                  <a:pos x="connsiteX1" y="connsiteY1"/>
                </a:cxn>
              </a:cxnLst>
              <a:rect l="l" t="t" r="r" b="b"/>
              <a:pathLst>
                <a:path w="23943" h="62252">
                  <a:moveTo>
                    <a:pt x="23943" y="0"/>
                  </a:moveTo>
                  <a:lnTo>
                    <a:pt x="0" y="62253"/>
                  </a:lnTo>
                </a:path>
              </a:pathLst>
            </a:custGeom>
            <a:ln w="9573" cap="flat">
              <a:solidFill>
                <a:srgbClr val="C8C8C9"/>
              </a:solidFill>
              <a:prstDash val="solid"/>
              <a:miter/>
            </a:ln>
          </p:spPr>
          <p:txBody>
            <a:bodyPr rtlCol="0" anchor="ctr"/>
            <a:lstStyle/>
            <a:p>
              <a:endParaRPr lang="zh-CN" altLang="en-US" sz="4400"/>
            </a:p>
          </p:txBody>
        </p:sp>
        <p:sp>
          <p:nvSpPr>
            <p:cNvPr id="1087" name="任意多边形: 形状 5708">
              <a:extLst>
                <a:ext uri="{FF2B5EF4-FFF2-40B4-BE49-F238E27FC236}">
                  <a16:creationId xmlns:a16="http://schemas.microsoft.com/office/drawing/2014/main" id="{B4936262-5F85-5F8D-C98A-0A53A36A7737}"/>
                </a:ext>
              </a:extLst>
            </p:cNvPr>
            <p:cNvSpPr/>
            <p:nvPr/>
          </p:nvSpPr>
          <p:spPr>
            <a:xfrm>
              <a:off x="2543829" y="3383200"/>
              <a:ext cx="98646" cy="91942"/>
            </a:xfrm>
            <a:custGeom>
              <a:avLst/>
              <a:gdLst>
                <a:gd name="connsiteX0" fmla="*/ 0 w 98646"/>
                <a:gd name="connsiteY0" fmla="*/ 91943 h 91942"/>
                <a:gd name="connsiteX1" fmla="*/ 98647 w 98646"/>
                <a:gd name="connsiteY1" fmla="*/ 0 h 91942"/>
              </a:gdLst>
              <a:ahLst/>
              <a:cxnLst>
                <a:cxn ang="0">
                  <a:pos x="connsiteX0" y="connsiteY0"/>
                </a:cxn>
                <a:cxn ang="0">
                  <a:pos x="connsiteX1" y="connsiteY1"/>
                </a:cxn>
              </a:cxnLst>
              <a:rect l="l" t="t" r="r" b="b"/>
              <a:pathLst>
                <a:path w="98646" h="91942">
                  <a:moveTo>
                    <a:pt x="0" y="91943"/>
                  </a:moveTo>
                  <a:lnTo>
                    <a:pt x="98647" y="0"/>
                  </a:lnTo>
                </a:path>
              </a:pathLst>
            </a:custGeom>
            <a:ln w="9573" cap="flat">
              <a:solidFill>
                <a:srgbClr val="C8C8C9"/>
              </a:solidFill>
              <a:prstDash val="solid"/>
              <a:miter/>
            </a:ln>
          </p:spPr>
          <p:txBody>
            <a:bodyPr rtlCol="0" anchor="ctr"/>
            <a:lstStyle/>
            <a:p>
              <a:endParaRPr lang="zh-CN" altLang="en-US" sz="4400"/>
            </a:p>
          </p:txBody>
        </p:sp>
        <p:sp>
          <p:nvSpPr>
            <p:cNvPr id="1088" name="任意多边形: 形状 5709">
              <a:extLst>
                <a:ext uri="{FF2B5EF4-FFF2-40B4-BE49-F238E27FC236}">
                  <a16:creationId xmlns:a16="http://schemas.microsoft.com/office/drawing/2014/main" id="{F539B95A-9D87-B023-1257-6EA5D738E31C}"/>
                </a:ext>
              </a:extLst>
            </p:cNvPr>
            <p:cNvSpPr/>
            <p:nvPr/>
          </p:nvSpPr>
          <p:spPr>
            <a:xfrm>
              <a:off x="2620449" y="3383200"/>
              <a:ext cx="22027" cy="118759"/>
            </a:xfrm>
            <a:custGeom>
              <a:avLst/>
              <a:gdLst>
                <a:gd name="connsiteX0" fmla="*/ 22028 w 22027"/>
                <a:gd name="connsiteY0" fmla="*/ 0 h 118759"/>
                <a:gd name="connsiteX1" fmla="*/ 0 w 22027"/>
                <a:gd name="connsiteY1" fmla="*/ 118759 h 118759"/>
              </a:gdLst>
              <a:ahLst/>
              <a:cxnLst>
                <a:cxn ang="0">
                  <a:pos x="connsiteX0" y="connsiteY0"/>
                </a:cxn>
                <a:cxn ang="0">
                  <a:pos x="connsiteX1" y="connsiteY1"/>
                </a:cxn>
              </a:cxnLst>
              <a:rect l="l" t="t" r="r" b="b"/>
              <a:pathLst>
                <a:path w="22027" h="118759">
                  <a:moveTo>
                    <a:pt x="22028" y="0"/>
                  </a:moveTo>
                  <a:lnTo>
                    <a:pt x="0" y="118759"/>
                  </a:lnTo>
                </a:path>
              </a:pathLst>
            </a:custGeom>
            <a:ln w="9573" cap="flat">
              <a:solidFill>
                <a:srgbClr val="C8C8C9"/>
              </a:solidFill>
              <a:prstDash val="solid"/>
              <a:miter/>
            </a:ln>
          </p:spPr>
          <p:txBody>
            <a:bodyPr rtlCol="0" anchor="ctr"/>
            <a:lstStyle/>
            <a:p>
              <a:endParaRPr lang="zh-CN" altLang="en-US" sz="4400"/>
            </a:p>
          </p:txBody>
        </p:sp>
        <p:sp>
          <p:nvSpPr>
            <p:cNvPr id="1089" name="任意多边形: 形状 5710">
              <a:extLst>
                <a:ext uri="{FF2B5EF4-FFF2-40B4-BE49-F238E27FC236}">
                  <a16:creationId xmlns:a16="http://schemas.microsoft.com/office/drawing/2014/main" id="{B8F87E3E-20C9-6A54-6D5A-CDD56606811D}"/>
                </a:ext>
              </a:extLst>
            </p:cNvPr>
            <p:cNvSpPr/>
            <p:nvPr/>
          </p:nvSpPr>
          <p:spPr>
            <a:xfrm>
              <a:off x="2543829" y="3475143"/>
              <a:ext cx="76619" cy="26816"/>
            </a:xfrm>
            <a:custGeom>
              <a:avLst/>
              <a:gdLst>
                <a:gd name="connsiteX0" fmla="*/ 76619 w 76619"/>
                <a:gd name="connsiteY0" fmla="*/ 26817 h 26816"/>
                <a:gd name="connsiteX1" fmla="*/ 0 w 76619"/>
                <a:gd name="connsiteY1" fmla="*/ 0 h 26816"/>
              </a:gdLst>
              <a:ahLst/>
              <a:cxnLst>
                <a:cxn ang="0">
                  <a:pos x="connsiteX0" y="connsiteY0"/>
                </a:cxn>
                <a:cxn ang="0">
                  <a:pos x="connsiteX1" y="connsiteY1"/>
                </a:cxn>
              </a:cxnLst>
              <a:rect l="l" t="t" r="r" b="b"/>
              <a:pathLst>
                <a:path w="76619" h="26816">
                  <a:moveTo>
                    <a:pt x="76619"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1090" name="任意多边形: 形状 5711">
              <a:extLst>
                <a:ext uri="{FF2B5EF4-FFF2-40B4-BE49-F238E27FC236}">
                  <a16:creationId xmlns:a16="http://schemas.microsoft.com/office/drawing/2014/main" id="{D7D64BB6-8B21-E9AE-3EB8-94F29E275150}"/>
                </a:ext>
              </a:extLst>
            </p:cNvPr>
            <p:cNvSpPr/>
            <p:nvPr/>
          </p:nvSpPr>
          <p:spPr>
            <a:xfrm>
              <a:off x="2519886" y="3265399"/>
              <a:ext cx="38309" cy="73745"/>
            </a:xfrm>
            <a:custGeom>
              <a:avLst/>
              <a:gdLst>
                <a:gd name="connsiteX0" fmla="*/ 0 w 38309"/>
                <a:gd name="connsiteY0" fmla="*/ 73746 h 73745"/>
                <a:gd name="connsiteX1" fmla="*/ 38310 w 38309"/>
                <a:gd name="connsiteY1" fmla="*/ 0 h 73745"/>
              </a:gdLst>
              <a:ahLst/>
              <a:cxnLst>
                <a:cxn ang="0">
                  <a:pos x="connsiteX0" y="connsiteY0"/>
                </a:cxn>
                <a:cxn ang="0">
                  <a:pos x="connsiteX1" y="connsiteY1"/>
                </a:cxn>
              </a:cxnLst>
              <a:rect l="l" t="t" r="r" b="b"/>
              <a:pathLst>
                <a:path w="38309" h="73745">
                  <a:moveTo>
                    <a:pt x="0" y="73746"/>
                  </a:moveTo>
                  <a:lnTo>
                    <a:pt x="38310" y="0"/>
                  </a:lnTo>
                </a:path>
              </a:pathLst>
            </a:custGeom>
            <a:ln w="9573" cap="flat">
              <a:solidFill>
                <a:srgbClr val="C8C8C9"/>
              </a:solidFill>
              <a:prstDash val="solid"/>
              <a:miter/>
            </a:ln>
          </p:spPr>
          <p:txBody>
            <a:bodyPr rtlCol="0" anchor="ctr"/>
            <a:lstStyle/>
            <a:p>
              <a:endParaRPr lang="zh-CN" altLang="en-US" sz="4400"/>
            </a:p>
          </p:txBody>
        </p:sp>
        <p:sp>
          <p:nvSpPr>
            <p:cNvPr id="1091" name="任意多边形: 形状 5712">
              <a:extLst>
                <a:ext uri="{FF2B5EF4-FFF2-40B4-BE49-F238E27FC236}">
                  <a16:creationId xmlns:a16="http://schemas.microsoft.com/office/drawing/2014/main" id="{283BF9A7-B0ED-7F95-5664-A9D9E779D896}"/>
                </a:ext>
              </a:extLst>
            </p:cNvPr>
            <p:cNvSpPr/>
            <p:nvPr/>
          </p:nvSpPr>
          <p:spPr>
            <a:xfrm>
              <a:off x="2558196" y="3265399"/>
              <a:ext cx="957" cy="50760"/>
            </a:xfrm>
            <a:custGeom>
              <a:avLst/>
              <a:gdLst>
                <a:gd name="connsiteX0" fmla="*/ 0 w 957"/>
                <a:gd name="connsiteY0" fmla="*/ 0 h 50760"/>
                <a:gd name="connsiteX1" fmla="*/ 958 w 957"/>
                <a:gd name="connsiteY1" fmla="*/ 50760 h 50760"/>
              </a:gdLst>
              <a:ahLst/>
              <a:cxnLst>
                <a:cxn ang="0">
                  <a:pos x="connsiteX0" y="connsiteY0"/>
                </a:cxn>
                <a:cxn ang="0">
                  <a:pos x="connsiteX1" y="connsiteY1"/>
                </a:cxn>
              </a:cxnLst>
              <a:rect l="l" t="t" r="r" b="b"/>
              <a:pathLst>
                <a:path w="957" h="50760">
                  <a:moveTo>
                    <a:pt x="0" y="0"/>
                  </a:moveTo>
                  <a:lnTo>
                    <a:pt x="958" y="50760"/>
                  </a:lnTo>
                </a:path>
              </a:pathLst>
            </a:custGeom>
            <a:ln w="9573" cap="flat">
              <a:solidFill>
                <a:srgbClr val="C8C8C9"/>
              </a:solidFill>
              <a:prstDash val="solid"/>
              <a:miter/>
            </a:ln>
          </p:spPr>
          <p:txBody>
            <a:bodyPr rtlCol="0" anchor="ctr"/>
            <a:lstStyle/>
            <a:p>
              <a:endParaRPr lang="zh-CN" altLang="en-US" sz="4400"/>
            </a:p>
          </p:txBody>
        </p:sp>
        <p:sp>
          <p:nvSpPr>
            <p:cNvPr id="1092" name="任意多边形: 形状 5713">
              <a:extLst>
                <a:ext uri="{FF2B5EF4-FFF2-40B4-BE49-F238E27FC236}">
                  <a16:creationId xmlns:a16="http://schemas.microsoft.com/office/drawing/2014/main" id="{1C7E5EB0-80EC-E335-8B84-D759F34B872E}"/>
                </a:ext>
              </a:extLst>
            </p:cNvPr>
            <p:cNvSpPr/>
            <p:nvPr/>
          </p:nvSpPr>
          <p:spPr>
            <a:xfrm>
              <a:off x="2519886" y="3316159"/>
              <a:ext cx="39267" cy="22985"/>
            </a:xfrm>
            <a:custGeom>
              <a:avLst/>
              <a:gdLst>
                <a:gd name="connsiteX0" fmla="*/ 39267 w 39267"/>
                <a:gd name="connsiteY0" fmla="*/ 0 h 22985"/>
                <a:gd name="connsiteX1" fmla="*/ 0 w 39267"/>
                <a:gd name="connsiteY1" fmla="*/ 22986 h 22985"/>
              </a:gdLst>
              <a:ahLst/>
              <a:cxnLst>
                <a:cxn ang="0">
                  <a:pos x="connsiteX0" y="connsiteY0"/>
                </a:cxn>
                <a:cxn ang="0">
                  <a:pos x="connsiteX1" y="connsiteY1"/>
                </a:cxn>
              </a:cxnLst>
              <a:rect l="l" t="t" r="r" b="b"/>
              <a:pathLst>
                <a:path w="39267" h="22985">
                  <a:moveTo>
                    <a:pt x="39267"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1093" name="任意多边形: 形状 5714">
              <a:extLst>
                <a:ext uri="{FF2B5EF4-FFF2-40B4-BE49-F238E27FC236}">
                  <a16:creationId xmlns:a16="http://schemas.microsoft.com/office/drawing/2014/main" id="{B031F2D1-5430-FEDD-B85A-787AA24D6F90}"/>
                </a:ext>
              </a:extLst>
            </p:cNvPr>
            <p:cNvSpPr/>
            <p:nvPr/>
          </p:nvSpPr>
          <p:spPr>
            <a:xfrm>
              <a:off x="2519886" y="3265399"/>
              <a:ext cx="38309" cy="73745"/>
            </a:xfrm>
            <a:custGeom>
              <a:avLst/>
              <a:gdLst>
                <a:gd name="connsiteX0" fmla="*/ 38310 w 38309"/>
                <a:gd name="connsiteY0" fmla="*/ 0 h 73745"/>
                <a:gd name="connsiteX1" fmla="*/ 0 w 38309"/>
                <a:gd name="connsiteY1" fmla="*/ 73746 h 73745"/>
              </a:gdLst>
              <a:ahLst/>
              <a:cxnLst>
                <a:cxn ang="0">
                  <a:pos x="connsiteX0" y="connsiteY0"/>
                </a:cxn>
                <a:cxn ang="0">
                  <a:pos x="connsiteX1" y="connsiteY1"/>
                </a:cxn>
              </a:cxnLst>
              <a:rect l="l" t="t" r="r" b="b"/>
              <a:pathLst>
                <a:path w="38309" h="73745">
                  <a:moveTo>
                    <a:pt x="38310"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094" name="任意多边形: 形状 5715">
              <a:extLst>
                <a:ext uri="{FF2B5EF4-FFF2-40B4-BE49-F238E27FC236}">
                  <a16:creationId xmlns:a16="http://schemas.microsoft.com/office/drawing/2014/main" id="{7CE7D8CE-41BE-BD12-D336-BD22961E86D8}"/>
                </a:ext>
              </a:extLst>
            </p:cNvPr>
            <p:cNvSpPr/>
            <p:nvPr/>
          </p:nvSpPr>
          <p:spPr>
            <a:xfrm>
              <a:off x="2477746" y="3228047"/>
              <a:ext cx="42140" cy="111097"/>
            </a:xfrm>
            <a:custGeom>
              <a:avLst/>
              <a:gdLst>
                <a:gd name="connsiteX0" fmla="*/ 42140 w 42140"/>
                <a:gd name="connsiteY0" fmla="*/ 111098 h 111097"/>
                <a:gd name="connsiteX1" fmla="*/ 0 w 42140"/>
                <a:gd name="connsiteY1" fmla="*/ 0 h 111097"/>
              </a:gdLst>
              <a:ahLst/>
              <a:cxnLst>
                <a:cxn ang="0">
                  <a:pos x="connsiteX0" y="connsiteY0"/>
                </a:cxn>
                <a:cxn ang="0">
                  <a:pos x="connsiteX1" y="connsiteY1"/>
                </a:cxn>
              </a:cxnLst>
              <a:rect l="l" t="t" r="r" b="b"/>
              <a:pathLst>
                <a:path w="42140" h="111097">
                  <a:moveTo>
                    <a:pt x="42140" y="111098"/>
                  </a:moveTo>
                  <a:lnTo>
                    <a:pt x="0" y="0"/>
                  </a:lnTo>
                </a:path>
              </a:pathLst>
            </a:custGeom>
            <a:ln w="9573" cap="flat">
              <a:solidFill>
                <a:srgbClr val="C8C8C9"/>
              </a:solidFill>
              <a:prstDash val="solid"/>
              <a:miter/>
            </a:ln>
          </p:spPr>
          <p:txBody>
            <a:bodyPr rtlCol="0" anchor="ctr"/>
            <a:lstStyle/>
            <a:p>
              <a:endParaRPr lang="zh-CN" altLang="en-US" sz="4400"/>
            </a:p>
          </p:txBody>
        </p:sp>
        <p:sp>
          <p:nvSpPr>
            <p:cNvPr id="1095" name="任意多边形: 形状 5716">
              <a:extLst>
                <a:ext uri="{FF2B5EF4-FFF2-40B4-BE49-F238E27FC236}">
                  <a16:creationId xmlns:a16="http://schemas.microsoft.com/office/drawing/2014/main" id="{E847798A-D650-7C0C-AC43-C121E26D49F1}"/>
                </a:ext>
              </a:extLst>
            </p:cNvPr>
            <p:cNvSpPr/>
            <p:nvPr/>
          </p:nvSpPr>
          <p:spPr>
            <a:xfrm>
              <a:off x="2477746" y="3228047"/>
              <a:ext cx="80449" cy="37351"/>
            </a:xfrm>
            <a:custGeom>
              <a:avLst/>
              <a:gdLst>
                <a:gd name="connsiteX0" fmla="*/ 0 w 80449"/>
                <a:gd name="connsiteY0" fmla="*/ 0 h 37351"/>
                <a:gd name="connsiteX1" fmla="*/ 80450 w 80449"/>
                <a:gd name="connsiteY1" fmla="*/ 37352 h 37351"/>
              </a:gdLst>
              <a:ahLst/>
              <a:cxnLst>
                <a:cxn ang="0">
                  <a:pos x="connsiteX0" y="connsiteY0"/>
                </a:cxn>
                <a:cxn ang="0">
                  <a:pos x="connsiteX1" y="connsiteY1"/>
                </a:cxn>
              </a:cxnLst>
              <a:rect l="l" t="t" r="r" b="b"/>
              <a:pathLst>
                <a:path w="80449" h="37351">
                  <a:moveTo>
                    <a:pt x="0" y="0"/>
                  </a:moveTo>
                  <a:lnTo>
                    <a:pt x="80450" y="37352"/>
                  </a:lnTo>
                </a:path>
              </a:pathLst>
            </a:custGeom>
            <a:ln w="9573" cap="flat">
              <a:solidFill>
                <a:srgbClr val="C8C8C9"/>
              </a:solidFill>
              <a:prstDash val="solid"/>
              <a:miter/>
            </a:ln>
          </p:spPr>
          <p:txBody>
            <a:bodyPr rtlCol="0" anchor="ctr"/>
            <a:lstStyle/>
            <a:p>
              <a:endParaRPr lang="zh-CN" altLang="en-US" sz="4400"/>
            </a:p>
          </p:txBody>
        </p:sp>
        <p:sp>
          <p:nvSpPr>
            <p:cNvPr id="1096" name="任意多边形: 形状 5717">
              <a:extLst>
                <a:ext uri="{FF2B5EF4-FFF2-40B4-BE49-F238E27FC236}">
                  <a16:creationId xmlns:a16="http://schemas.microsoft.com/office/drawing/2014/main" id="{71F19FD1-BB37-933E-D458-AEF9BCFF1494}"/>
                </a:ext>
              </a:extLst>
            </p:cNvPr>
            <p:cNvSpPr/>
            <p:nvPr/>
          </p:nvSpPr>
          <p:spPr>
            <a:xfrm>
              <a:off x="2403042" y="3580494"/>
              <a:ext cx="95773" cy="1915"/>
            </a:xfrm>
            <a:custGeom>
              <a:avLst/>
              <a:gdLst>
                <a:gd name="connsiteX0" fmla="*/ 95774 w 95773"/>
                <a:gd name="connsiteY0" fmla="*/ 0 h 1915"/>
                <a:gd name="connsiteX1" fmla="*/ 0 w 95773"/>
                <a:gd name="connsiteY1" fmla="*/ 1916 h 1915"/>
              </a:gdLst>
              <a:ahLst/>
              <a:cxnLst>
                <a:cxn ang="0">
                  <a:pos x="connsiteX0" y="connsiteY0"/>
                </a:cxn>
                <a:cxn ang="0">
                  <a:pos x="connsiteX1" y="connsiteY1"/>
                </a:cxn>
              </a:cxnLst>
              <a:rect l="l" t="t" r="r" b="b"/>
              <a:pathLst>
                <a:path w="95773" h="1915">
                  <a:moveTo>
                    <a:pt x="95774" y="0"/>
                  </a:moveTo>
                  <a:lnTo>
                    <a:pt x="0" y="1916"/>
                  </a:lnTo>
                </a:path>
              </a:pathLst>
            </a:custGeom>
            <a:ln w="9573" cap="flat">
              <a:solidFill>
                <a:srgbClr val="C8C8C9"/>
              </a:solidFill>
              <a:prstDash val="solid"/>
              <a:miter/>
            </a:ln>
          </p:spPr>
          <p:txBody>
            <a:bodyPr rtlCol="0" anchor="ctr"/>
            <a:lstStyle/>
            <a:p>
              <a:endParaRPr lang="zh-CN" altLang="en-US" sz="4400"/>
            </a:p>
          </p:txBody>
        </p:sp>
        <p:sp>
          <p:nvSpPr>
            <p:cNvPr id="1097" name="任意多边形: 形状 5718">
              <a:extLst>
                <a:ext uri="{FF2B5EF4-FFF2-40B4-BE49-F238E27FC236}">
                  <a16:creationId xmlns:a16="http://schemas.microsoft.com/office/drawing/2014/main" id="{4188CD58-297B-E5FF-E950-DF87FFFE3BD7}"/>
                </a:ext>
              </a:extLst>
            </p:cNvPr>
            <p:cNvSpPr/>
            <p:nvPr/>
          </p:nvSpPr>
          <p:spPr>
            <a:xfrm>
              <a:off x="2403042" y="3528776"/>
              <a:ext cx="6704" cy="53633"/>
            </a:xfrm>
            <a:custGeom>
              <a:avLst/>
              <a:gdLst>
                <a:gd name="connsiteX0" fmla="*/ 0 w 6704"/>
                <a:gd name="connsiteY0" fmla="*/ 53633 h 53633"/>
                <a:gd name="connsiteX1" fmla="*/ 6704 w 6704"/>
                <a:gd name="connsiteY1" fmla="*/ 0 h 53633"/>
              </a:gdLst>
              <a:ahLst/>
              <a:cxnLst>
                <a:cxn ang="0">
                  <a:pos x="connsiteX0" y="connsiteY0"/>
                </a:cxn>
                <a:cxn ang="0">
                  <a:pos x="connsiteX1" y="connsiteY1"/>
                </a:cxn>
              </a:cxnLst>
              <a:rect l="l" t="t" r="r" b="b"/>
              <a:pathLst>
                <a:path w="6704" h="53633">
                  <a:moveTo>
                    <a:pt x="0" y="53633"/>
                  </a:moveTo>
                  <a:lnTo>
                    <a:pt x="6704" y="0"/>
                  </a:lnTo>
                </a:path>
              </a:pathLst>
            </a:custGeom>
            <a:ln w="9573" cap="flat">
              <a:solidFill>
                <a:srgbClr val="C8C8C9"/>
              </a:solidFill>
              <a:prstDash val="solid"/>
              <a:miter/>
            </a:ln>
          </p:spPr>
          <p:txBody>
            <a:bodyPr rtlCol="0" anchor="ctr"/>
            <a:lstStyle/>
            <a:p>
              <a:endParaRPr lang="zh-CN" altLang="en-US" sz="4400"/>
            </a:p>
          </p:txBody>
        </p:sp>
        <p:sp>
          <p:nvSpPr>
            <p:cNvPr id="1098" name="任意多边形: 形状 5719">
              <a:extLst>
                <a:ext uri="{FF2B5EF4-FFF2-40B4-BE49-F238E27FC236}">
                  <a16:creationId xmlns:a16="http://schemas.microsoft.com/office/drawing/2014/main" id="{F367E450-344E-DDC6-413E-DE0E8D6537AA}"/>
                </a:ext>
              </a:extLst>
            </p:cNvPr>
            <p:cNvSpPr/>
            <p:nvPr/>
          </p:nvSpPr>
          <p:spPr>
            <a:xfrm>
              <a:off x="2409746" y="3528776"/>
              <a:ext cx="89069" cy="51717"/>
            </a:xfrm>
            <a:custGeom>
              <a:avLst/>
              <a:gdLst>
                <a:gd name="connsiteX0" fmla="*/ 0 w 89069"/>
                <a:gd name="connsiteY0" fmla="*/ 0 h 51717"/>
                <a:gd name="connsiteX1" fmla="*/ 89070 w 89069"/>
                <a:gd name="connsiteY1" fmla="*/ 51718 h 51717"/>
              </a:gdLst>
              <a:ahLst/>
              <a:cxnLst>
                <a:cxn ang="0">
                  <a:pos x="connsiteX0" y="connsiteY0"/>
                </a:cxn>
                <a:cxn ang="0">
                  <a:pos x="connsiteX1" y="connsiteY1"/>
                </a:cxn>
              </a:cxnLst>
              <a:rect l="l" t="t" r="r" b="b"/>
              <a:pathLst>
                <a:path w="89069" h="51717">
                  <a:moveTo>
                    <a:pt x="0" y="0"/>
                  </a:moveTo>
                  <a:lnTo>
                    <a:pt x="89070" y="51718"/>
                  </a:lnTo>
                </a:path>
              </a:pathLst>
            </a:custGeom>
            <a:ln w="9573" cap="flat">
              <a:solidFill>
                <a:srgbClr val="C8C8C9"/>
              </a:solidFill>
              <a:prstDash val="solid"/>
              <a:miter/>
            </a:ln>
          </p:spPr>
          <p:txBody>
            <a:bodyPr rtlCol="0" anchor="ctr"/>
            <a:lstStyle/>
            <a:p>
              <a:endParaRPr lang="zh-CN" altLang="en-US" sz="4400"/>
            </a:p>
          </p:txBody>
        </p:sp>
        <p:sp>
          <p:nvSpPr>
            <p:cNvPr id="1099" name="任意多边形: 形状 5720">
              <a:extLst>
                <a:ext uri="{FF2B5EF4-FFF2-40B4-BE49-F238E27FC236}">
                  <a16:creationId xmlns:a16="http://schemas.microsoft.com/office/drawing/2014/main" id="{1E2A5ED7-841D-DAF8-0D06-3B607334EE09}"/>
                </a:ext>
              </a:extLst>
            </p:cNvPr>
            <p:cNvSpPr/>
            <p:nvPr/>
          </p:nvSpPr>
          <p:spPr>
            <a:xfrm>
              <a:off x="2335043" y="3526861"/>
              <a:ext cx="74703" cy="1915"/>
            </a:xfrm>
            <a:custGeom>
              <a:avLst/>
              <a:gdLst>
                <a:gd name="connsiteX0" fmla="*/ 74704 w 74703"/>
                <a:gd name="connsiteY0" fmla="*/ 1915 h 1915"/>
                <a:gd name="connsiteX1" fmla="*/ 0 w 74703"/>
                <a:gd name="connsiteY1" fmla="*/ 0 h 1915"/>
              </a:gdLst>
              <a:ahLst/>
              <a:cxnLst>
                <a:cxn ang="0">
                  <a:pos x="connsiteX0" y="connsiteY0"/>
                </a:cxn>
                <a:cxn ang="0">
                  <a:pos x="connsiteX1" y="connsiteY1"/>
                </a:cxn>
              </a:cxnLst>
              <a:rect l="l" t="t" r="r" b="b"/>
              <a:pathLst>
                <a:path w="74703" h="1915">
                  <a:moveTo>
                    <a:pt x="74704"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1100" name="任意多边形: 形状 5721">
              <a:extLst>
                <a:ext uri="{FF2B5EF4-FFF2-40B4-BE49-F238E27FC236}">
                  <a16:creationId xmlns:a16="http://schemas.microsoft.com/office/drawing/2014/main" id="{BD26430C-CF36-0F9E-265D-6D335E5DD3A9}"/>
                </a:ext>
              </a:extLst>
            </p:cNvPr>
            <p:cNvSpPr/>
            <p:nvPr/>
          </p:nvSpPr>
          <p:spPr>
            <a:xfrm>
              <a:off x="2335043" y="3482805"/>
              <a:ext cx="85238" cy="44055"/>
            </a:xfrm>
            <a:custGeom>
              <a:avLst/>
              <a:gdLst>
                <a:gd name="connsiteX0" fmla="*/ 0 w 85238"/>
                <a:gd name="connsiteY0" fmla="*/ 44056 h 44055"/>
                <a:gd name="connsiteX1" fmla="*/ 85239 w 85238"/>
                <a:gd name="connsiteY1" fmla="*/ 0 h 44055"/>
              </a:gdLst>
              <a:ahLst/>
              <a:cxnLst>
                <a:cxn ang="0">
                  <a:pos x="connsiteX0" y="connsiteY0"/>
                </a:cxn>
                <a:cxn ang="0">
                  <a:pos x="connsiteX1" y="connsiteY1"/>
                </a:cxn>
              </a:cxnLst>
              <a:rect l="l" t="t" r="r" b="b"/>
              <a:pathLst>
                <a:path w="85238" h="44055">
                  <a:moveTo>
                    <a:pt x="0" y="44056"/>
                  </a:moveTo>
                  <a:lnTo>
                    <a:pt x="85239" y="0"/>
                  </a:lnTo>
                </a:path>
              </a:pathLst>
            </a:custGeom>
            <a:ln w="9573" cap="flat">
              <a:solidFill>
                <a:srgbClr val="C8C8C9"/>
              </a:solidFill>
              <a:prstDash val="solid"/>
              <a:miter/>
            </a:ln>
          </p:spPr>
          <p:txBody>
            <a:bodyPr rtlCol="0" anchor="ctr"/>
            <a:lstStyle/>
            <a:p>
              <a:endParaRPr lang="zh-CN" altLang="en-US" sz="4400"/>
            </a:p>
          </p:txBody>
        </p:sp>
        <p:sp>
          <p:nvSpPr>
            <p:cNvPr id="1101" name="任意多边形: 形状 5722">
              <a:extLst>
                <a:ext uri="{FF2B5EF4-FFF2-40B4-BE49-F238E27FC236}">
                  <a16:creationId xmlns:a16="http://schemas.microsoft.com/office/drawing/2014/main" id="{518E2B1A-C5EA-1264-6DC2-5354260CB5E4}"/>
                </a:ext>
              </a:extLst>
            </p:cNvPr>
            <p:cNvSpPr/>
            <p:nvPr/>
          </p:nvSpPr>
          <p:spPr>
            <a:xfrm>
              <a:off x="2409746" y="3482805"/>
              <a:ext cx="10535" cy="45971"/>
            </a:xfrm>
            <a:custGeom>
              <a:avLst/>
              <a:gdLst>
                <a:gd name="connsiteX0" fmla="*/ 10535 w 10535"/>
                <a:gd name="connsiteY0" fmla="*/ 0 h 45971"/>
                <a:gd name="connsiteX1" fmla="*/ 0 w 10535"/>
                <a:gd name="connsiteY1" fmla="*/ 45971 h 45971"/>
              </a:gdLst>
              <a:ahLst/>
              <a:cxnLst>
                <a:cxn ang="0">
                  <a:pos x="connsiteX0" y="connsiteY0"/>
                </a:cxn>
                <a:cxn ang="0">
                  <a:pos x="connsiteX1" y="connsiteY1"/>
                </a:cxn>
              </a:cxnLst>
              <a:rect l="l" t="t" r="r" b="b"/>
              <a:pathLst>
                <a:path w="10535" h="45971">
                  <a:moveTo>
                    <a:pt x="10535" y="0"/>
                  </a:moveTo>
                  <a:lnTo>
                    <a:pt x="0" y="45971"/>
                  </a:lnTo>
                </a:path>
              </a:pathLst>
            </a:custGeom>
            <a:ln w="9573" cap="flat">
              <a:solidFill>
                <a:srgbClr val="C8C8C9"/>
              </a:solidFill>
              <a:prstDash val="solid"/>
              <a:miter/>
            </a:ln>
          </p:spPr>
          <p:txBody>
            <a:bodyPr rtlCol="0" anchor="ctr"/>
            <a:lstStyle/>
            <a:p>
              <a:endParaRPr lang="zh-CN" altLang="en-US" sz="4400"/>
            </a:p>
          </p:txBody>
        </p:sp>
        <p:sp>
          <p:nvSpPr>
            <p:cNvPr id="1102" name="任意多边形: 形状 5723">
              <a:extLst>
                <a:ext uri="{FF2B5EF4-FFF2-40B4-BE49-F238E27FC236}">
                  <a16:creationId xmlns:a16="http://schemas.microsoft.com/office/drawing/2014/main" id="{0C197134-5865-35B4-AE47-DC5C3AD97A4C}"/>
                </a:ext>
              </a:extLst>
            </p:cNvPr>
            <p:cNvSpPr/>
            <p:nvPr/>
          </p:nvSpPr>
          <p:spPr>
            <a:xfrm>
              <a:off x="2335043" y="3526861"/>
              <a:ext cx="74703" cy="1915"/>
            </a:xfrm>
            <a:custGeom>
              <a:avLst/>
              <a:gdLst>
                <a:gd name="connsiteX0" fmla="*/ 0 w 74703"/>
                <a:gd name="connsiteY0" fmla="*/ 0 h 1915"/>
                <a:gd name="connsiteX1" fmla="*/ 74704 w 74703"/>
                <a:gd name="connsiteY1" fmla="*/ 1915 h 1915"/>
              </a:gdLst>
              <a:ahLst/>
              <a:cxnLst>
                <a:cxn ang="0">
                  <a:pos x="connsiteX0" y="connsiteY0"/>
                </a:cxn>
                <a:cxn ang="0">
                  <a:pos x="connsiteX1" y="connsiteY1"/>
                </a:cxn>
              </a:cxnLst>
              <a:rect l="l" t="t" r="r" b="b"/>
              <a:pathLst>
                <a:path w="74703" h="1915">
                  <a:moveTo>
                    <a:pt x="0" y="0"/>
                  </a:moveTo>
                  <a:lnTo>
                    <a:pt x="74704" y="1915"/>
                  </a:lnTo>
                </a:path>
              </a:pathLst>
            </a:custGeom>
            <a:ln w="9573" cap="flat">
              <a:solidFill>
                <a:srgbClr val="C8C8C9"/>
              </a:solidFill>
              <a:prstDash val="solid"/>
              <a:miter/>
            </a:ln>
          </p:spPr>
          <p:txBody>
            <a:bodyPr rtlCol="0" anchor="ctr"/>
            <a:lstStyle/>
            <a:p>
              <a:endParaRPr lang="zh-CN" altLang="en-US" sz="4400"/>
            </a:p>
          </p:txBody>
        </p:sp>
        <p:sp>
          <p:nvSpPr>
            <p:cNvPr id="1103" name="任意多边形: 形状 5724">
              <a:extLst>
                <a:ext uri="{FF2B5EF4-FFF2-40B4-BE49-F238E27FC236}">
                  <a16:creationId xmlns:a16="http://schemas.microsoft.com/office/drawing/2014/main" id="{78ED6D6D-D170-DA6A-0297-8593171C8AA1}"/>
                </a:ext>
              </a:extLst>
            </p:cNvPr>
            <p:cNvSpPr/>
            <p:nvPr/>
          </p:nvSpPr>
          <p:spPr>
            <a:xfrm>
              <a:off x="2403042" y="3528776"/>
              <a:ext cx="6704" cy="53633"/>
            </a:xfrm>
            <a:custGeom>
              <a:avLst/>
              <a:gdLst>
                <a:gd name="connsiteX0" fmla="*/ 6704 w 6704"/>
                <a:gd name="connsiteY0" fmla="*/ 0 h 53633"/>
                <a:gd name="connsiteX1" fmla="*/ 0 w 6704"/>
                <a:gd name="connsiteY1" fmla="*/ 53633 h 53633"/>
              </a:gdLst>
              <a:ahLst/>
              <a:cxnLst>
                <a:cxn ang="0">
                  <a:pos x="connsiteX0" y="connsiteY0"/>
                </a:cxn>
                <a:cxn ang="0">
                  <a:pos x="connsiteX1" y="connsiteY1"/>
                </a:cxn>
              </a:cxnLst>
              <a:rect l="l" t="t" r="r" b="b"/>
              <a:pathLst>
                <a:path w="6704" h="53633">
                  <a:moveTo>
                    <a:pt x="6704" y="0"/>
                  </a:moveTo>
                  <a:lnTo>
                    <a:pt x="0" y="53633"/>
                  </a:lnTo>
                </a:path>
              </a:pathLst>
            </a:custGeom>
            <a:ln w="9573" cap="flat">
              <a:solidFill>
                <a:srgbClr val="C8C8C9"/>
              </a:solidFill>
              <a:prstDash val="solid"/>
              <a:miter/>
            </a:ln>
          </p:spPr>
          <p:txBody>
            <a:bodyPr rtlCol="0" anchor="ctr"/>
            <a:lstStyle/>
            <a:p>
              <a:endParaRPr lang="zh-CN" altLang="en-US" sz="4400"/>
            </a:p>
          </p:txBody>
        </p:sp>
        <p:sp>
          <p:nvSpPr>
            <p:cNvPr id="1104" name="任意多边形: 形状 5725">
              <a:extLst>
                <a:ext uri="{FF2B5EF4-FFF2-40B4-BE49-F238E27FC236}">
                  <a16:creationId xmlns:a16="http://schemas.microsoft.com/office/drawing/2014/main" id="{670D47EA-8B87-A4BE-F663-418465E256A1}"/>
                </a:ext>
              </a:extLst>
            </p:cNvPr>
            <p:cNvSpPr/>
            <p:nvPr/>
          </p:nvSpPr>
          <p:spPr>
            <a:xfrm>
              <a:off x="2335043" y="3526861"/>
              <a:ext cx="67999" cy="55548"/>
            </a:xfrm>
            <a:custGeom>
              <a:avLst/>
              <a:gdLst>
                <a:gd name="connsiteX0" fmla="*/ 67999 w 67999"/>
                <a:gd name="connsiteY0" fmla="*/ 55549 h 55548"/>
                <a:gd name="connsiteX1" fmla="*/ 0 w 67999"/>
                <a:gd name="connsiteY1" fmla="*/ 0 h 55548"/>
              </a:gdLst>
              <a:ahLst/>
              <a:cxnLst>
                <a:cxn ang="0">
                  <a:pos x="connsiteX0" y="connsiteY0"/>
                </a:cxn>
                <a:cxn ang="0">
                  <a:pos x="connsiteX1" y="connsiteY1"/>
                </a:cxn>
              </a:cxnLst>
              <a:rect l="l" t="t" r="r" b="b"/>
              <a:pathLst>
                <a:path w="67999" h="55548">
                  <a:moveTo>
                    <a:pt x="67999" y="55549"/>
                  </a:moveTo>
                  <a:lnTo>
                    <a:pt x="0" y="0"/>
                  </a:lnTo>
                </a:path>
              </a:pathLst>
            </a:custGeom>
            <a:ln w="9573" cap="flat">
              <a:solidFill>
                <a:srgbClr val="C8C8C9"/>
              </a:solidFill>
              <a:prstDash val="solid"/>
              <a:miter/>
            </a:ln>
          </p:spPr>
          <p:txBody>
            <a:bodyPr rtlCol="0" anchor="ctr"/>
            <a:lstStyle/>
            <a:p>
              <a:endParaRPr lang="zh-CN" altLang="en-US" sz="4400"/>
            </a:p>
          </p:txBody>
        </p:sp>
        <p:sp>
          <p:nvSpPr>
            <p:cNvPr id="1105" name="任意多边形: 形状 5726">
              <a:extLst>
                <a:ext uri="{FF2B5EF4-FFF2-40B4-BE49-F238E27FC236}">
                  <a16:creationId xmlns:a16="http://schemas.microsoft.com/office/drawing/2014/main" id="{0FA3CCED-7D3C-EA16-0C88-9C20302C3A07}"/>
                </a:ext>
              </a:extLst>
            </p:cNvPr>
            <p:cNvSpPr/>
            <p:nvPr/>
          </p:nvSpPr>
          <p:spPr>
            <a:xfrm>
              <a:off x="2477746" y="3228047"/>
              <a:ext cx="42140" cy="111097"/>
            </a:xfrm>
            <a:custGeom>
              <a:avLst/>
              <a:gdLst>
                <a:gd name="connsiteX0" fmla="*/ 0 w 42140"/>
                <a:gd name="connsiteY0" fmla="*/ 0 h 111097"/>
                <a:gd name="connsiteX1" fmla="*/ 42140 w 42140"/>
                <a:gd name="connsiteY1" fmla="*/ 111098 h 111097"/>
              </a:gdLst>
              <a:ahLst/>
              <a:cxnLst>
                <a:cxn ang="0">
                  <a:pos x="connsiteX0" y="connsiteY0"/>
                </a:cxn>
                <a:cxn ang="0">
                  <a:pos x="connsiteX1" y="connsiteY1"/>
                </a:cxn>
              </a:cxnLst>
              <a:rect l="l" t="t" r="r" b="b"/>
              <a:pathLst>
                <a:path w="42140" h="111097">
                  <a:moveTo>
                    <a:pt x="0" y="0"/>
                  </a:moveTo>
                  <a:lnTo>
                    <a:pt x="42140" y="111098"/>
                  </a:lnTo>
                </a:path>
              </a:pathLst>
            </a:custGeom>
            <a:ln w="9573" cap="flat">
              <a:solidFill>
                <a:srgbClr val="C8C8C9"/>
              </a:solidFill>
              <a:prstDash val="solid"/>
              <a:miter/>
            </a:ln>
          </p:spPr>
          <p:txBody>
            <a:bodyPr rtlCol="0" anchor="ctr"/>
            <a:lstStyle/>
            <a:p>
              <a:endParaRPr lang="zh-CN" altLang="en-US" sz="4400"/>
            </a:p>
          </p:txBody>
        </p:sp>
        <p:sp>
          <p:nvSpPr>
            <p:cNvPr id="1106" name="任意多边形: 形状 5727">
              <a:extLst>
                <a:ext uri="{FF2B5EF4-FFF2-40B4-BE49-F238E27FC236}">
                  <a16:creationId xmlns:a16="http://schemas.microsoft.com/office/drawing/2014/main" id="{991DB344-DC46-9D71-7335-5F311A49C2B6}"/>
                </a:ext>
              </a:extLst>
            </p:cNvPr>
            <p:cNvSpPr/>
            <p:nvPr/>
          </p:nvSpPr>
          <p:spPr>
            <a:xfrm>
              <a:off x="2425070" y="3319032"/>
              <a:ext cx="94816" cy="20112"/>
            </a:xfrm>
            <a:custGeom>
              <a:avLst/>
              <a:gdLst>
                <a:gd name="connsiteX0" fmla="*/ 94816 w 94816"/>
                <a:gd name="connsiteY0" fmla="*/ 20112 h 20112"/>
                <a:gd name="connsiteX1" fmla="*/ 0 w 94816"/>
                <a:gd name="connsiteY1" fmla="*/ 0 h 20112"/>
              </a:gdLst>
              <a:ahLst/>
              <a:cxnLst>
                <a:cxn ang="0">
                  <a:pos x="connsiteX0" y="connsiteY0"/>
                </a:cxn>
                <a:cxn ang="0">
                  <a:pos x="connsiteX1" y="connsiteY1"/>
                </a:cxn>
              </a:cxnLst>
              <a:rect l="l" t="t" r="r" b="b"/>
              <a:pathLst>
                <a:path w="94816" h="20112">
                  <a:moveTo>
                    <a:pt x="94816"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1107" name="任意多边形: 形状 5728">
              <a:extLst>
                <a:ext uri="{FF2B5EF4-FFF2-40B4-BE49-F238E27FC236}">
                  <a16:creationId xmlns:a16="http://schemas.microsoft.com/office/drawing/2014/main" id="{B9BF5DF4-CAC5-972F-EFB5-13DBF64E2941}"/>
                </a:ext>
              </a:extLst>
            </p:cNvPr>
            <p:cNvSpPr/>
            <p:nvPr/>
          </p:nvSpPr>
          <p:spPr>
            <a:xfrm>
              <a:off x="2425070" y="3228047"/>
              <a:ext cx="52675" cy="90985"/>
            </a:xfrm>
            <a:custGeom>
              <a:avLst/>
              <a:gdLst>
                <a:gd name="connsiteX0" fmla="*/ 0 w 52675"/>
                <a:gd name="connsiteY0" fmla="*/ 90985 h 90985"/>
                <a:gd name="connsiteX1" fmla="*/ 52676 w 52675"/>
                <a:gd name="connsiteY1" fmla="*/ 0 h 90985"/>
              </a:gdLst>
              <a:ahLst/>
              <a:cxnLst>
                <a:cxn ang="0">
                  <a:pos x="connsiteX0" y="connsiteY0"/>
                </a:cxn>
                <a:cxn ang="0">
                  <a:pos x="connsiteX1" y="connsiteY1"/>
                </a:cxn>
              </a:cxnLst>
              <a:rect l="l" t="t" r="r" b="b"/>
              <a:pathLst>
                <a:path w="52675" h="90985">
                  <a:moveTo>
                    <a:pt x="0" y="90985"/>
                  </a:moveTo>
                  <a:lnTo>
                    <a:pt x="52676" y="0"/>
                  </a:lnTo>
                </a:path>
              </a:pathLst>
            </a:custGeom>
            <a:ln w="9573" cap="flat">
              <a:solidFill>
                <a:srgbClr val="C8C8C9"/>
              </a:solidFill>
              <a:prstDash val="solid"/>
              <a:miter/>
            </a:ln>
          </p:spPr>
          <p:txBody>
            <a:bodyPr rtlCol="0" anchor="ctr"/>
            <a:lstStyle/>
            <a:p>
              <a:endParaRPr lang="zh-CN" altLang="en-US" sz="4400"/>
            </a:p>
          </p:txBody>
        </p:sp>
        <p:sp>
          <p:nvSpPr>
            <p:cNvPr id="1108" name="任意多边形: 形状 5729">
              <a:extLst>
                <a:ext uri="{FF2B5EF4-FFF2-40B4-BE49-F238E27FC236}">
                  <a16:creationId xmlns:a16="http://schemas.microsoft.com/office/drawing/2014/main" id="{EC2AD6FC-3DB6-290D-07A6-D9618AFA2D80}"/>
                </a:ext>
              </a:extLst>
            </p:cNvPr>
            <p:cNvSpPr/>
            <p:nvPr/>
          </p:nvSpPr>
          <p:spPr>
            <a:xfrm>
              <a:off x="2484450" y="3339144"/>
              <a:ext cx="35436" cy="29689"/>
            </a:xfrm>
            <a:custGeom>
              <a:avLst/>
              <a:gdLst>
                <a:gd name="connsiteX0" fmla="*/ 35436 w 35436"/>
                <a:gd name="connsiteY0" fmla="*/ 0 h 29689"/>
                <a:gd name="connsiteX1" fmla="*/ 0 w 35436"/>
                <a:gd name="connsiteY1" fmla="*/ 29690 h 29689"/>
              </a:gdLst>
              <a:ahLst/>
              <a:cxnLst>
                <a:cxn ang="0">
                  <a:pos x="connsiteX0" y="connsiteY0"/>
                </a:cxn>
                <a:cxn ang="0">
                  <a:pos x="connsiteX1" y="connsiteY1"/>
                </a:cxn>
              </a:cxnLst>
              <a:rect l="l" t="t" r="r" b="b"/>
              <a:pathLst>
                <a:path w="35436" h="29689">
                  <a:moveTo>
                    <a:pt x="35436"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1109" name="任意多边形: 形状 5730">
              <a:extLst>
                <a:ext uri="{FF2B5EF4-FFF2-40B4-BE49-F238E27FC236}">
                  <a16:creationId xmlns:a16="http://schemas.microsoft.com/office/drawing/2014/main" id="{2FFB7699-F228-FC0F-7757-AB07A043AECC}"/>
                </a:ext>
              </a:extLst>
            </p:cNvPr>
            <p:cNvSpPr/>
            <p:nvPr/>
          </p:nvSpPr>
          <p:spPr>
            <a:xfrm>
              <a:off x="2425070" y="3319032"/>
              <a:ext cx="59379" cy="49802"/>
            </a:xfrm>
            <a:custGeom>
              <a:avLst/>
              <a:gdLst>
                <a:gd name="connsiteX0" fmla="*/ 59380 w 59379"/>
                <a:gd name="connsiteY0" fmla="*/ 49802 h 49802"/>
                <a:gd name="connsiteX1" fmla="*/ 0 w 59379"/>
                <a:gd name="connsiteY1" fmla="*/ 0 h 49802"/>
              </a:gdLst>
              <a:ahLst/>
              <a:cxnLst>
                <a:cxn ang="0">
                  <a:pos x="connsiteX0" y="connsiteY0"/>
                </a:cxn>
                <a:cxn ang="0">
                  <a:pos x="connsiteX1" y="connsiteY1"/>
                </a:cxn>
              </a:cxnLst>
              <a:rect l="l" t="t" r="r" b="b"/>
              <a:pathLst>
                <a:path w="59379" h="49802">
                  <a:moveTo>
                    <a:pt x="59380" y="49802"/>
                  </a:moveTo>
                  <a:lnTo>
                    <a:pt x="0" y="0"/>
                  </a:lnTo>
                </a:path>
              </a:pathLst>
            </a:custGeom>
            <a:ln w="9573" cap="flat">
              <a:solidFill>
                <a:srgbClr val="C8C8C9"/>
              </a:solidFill>
              <a:prstDash val="solid"/>
              <a:miter/>
            </a:ln>
          </p:spPr>
          <p:txBody>
            <a:bodyPr rtlCol="0" anchor="ctr"/>
            <a:lstStyle/>
            <a:p>
              <a:endParaRPr lang="zh-CN" altLang="en-US" sz="4400"/>
            </a:p>
          </p:txBody>
        </p:sp>
        <p:sp>
          <p:nvSpPr>
            <p:cNvPr id="1110" name="任意多边形: 形状 5731">
              <a:extLst>
                <a:ext uri="{FF2B5EF4-FFF2-40B4-BE49-F238E27FC236}">
                  <a16:creationId xmlns:a16="http://schemas.microsoft.com/office/drawing/2014/main" id="{C7F409DA-EEA0-AE1F-587F-528876965ACF}"/>
                </a:ext>
              </a:extLst>
            </p:cNvPr>
            <p:cNvSpPr/>
            <p:nvPr/>
          </p:nvSpPr>
          <p:spPr>
            <a:xfrm>
              <a:off x="2425070" y="3319032"/>
              <a:ext cx="94816" cy="20112"/>
            </a:xfrm>
            <a:custGeom>
              <a:avLst/>
              <a:gdLst>
                <a:gd name="connsiteX0" fmla="*/ 0 w 94816"/>
                <a:gd name="connsiteY0" fmla="*/ 0 h 20112"/>
                <a:gd name="connsiteX1" fmla="*/ 94816 w 94816"/>
                <a:gd name="connsiteY1" fmla="*/ 20112 h 20112"/>
              </a:gdLst>
              <a:ahLst/>
              <a:cxnLst>
                <a:cxn ang="0">
                  <a:pos x="connsiteX0" y="connsiteY0"/>
                </a:cxn>
                <a:cxn ang="0">
                  <a:pos x="connsiteX1" y="connsiteY1"/>
                </a:cxn>
              </a:cxnLst>
              <a:rect l="l" t="t" r="r" b="b"/>
              <a:pathLst>
                <a:path w="94816" h="20112">
                  <a:moveTo>
                    <a:pt x="0" y="0"/>
                  </a:moveTo>
                  <a:lnTo>
                    <a:pt x="94816" y="20112"/>
                  </a:lnTo>
                </a:path>
              </a:pathLst>
            </a:custGeom>
            <a:ln w="9573" cap="flat">
              <a:solidFill>
                <a:srgbClr val="C8C8C9"/>
              </a:solidFill>
              <a:prstDash val="solid"/>
              <a:miter/>
            </a:ln>
          </p:spPr>
          <p:txBody>
            <a:bodyPr rtlCol="0" anchor="ctr"/>
            <a:lstStyle/>
            <a:p>
              <a:endParaRPr lang="zh-CN" altLang="en-US" sz="4400"/>
            </a:p>
          </p:txBody>
        </p:sp>
        <p:sp>
          <p:nvSpPr>
            <p:cNvPr id="1111" name="任意多边形: 形状 5732">
              <a:extLst>
                <a:ext uri="{FF2B5EF4-FFF2-40B4-BE49-F238E27FC236}">
                  <a16:creationId xmlns:a16="http://schemas.microsoft.com/office/drawing/2014/main" id="{801622E6-AF35-7BD0-E7C6-6567AAD93D97}"/>
                </a:ext>
              </a:extLst>
            </p:cNvPr>
            <p:cNvSpPr/>
            <p:nvPr/>
          </p:nvSpPr>
          <p:spPr>
            <a:xfrm>
              <a:off x="2335043" y="3526861"/>
              <a:ext cx="67999" cy="55548"/>
            </a:xfrm>
            <a:custGeom>
              <a:avLst/>
              <a:gdLst>
                <a:gd name="connsiteX0" fmla="*/ 0 w 67999"/>
                <a:gd name="connsiteY0" fmla="*/ 0 h 55548"/>
                <a:gd name="connsiteX1" fmla="*/ 67999 w 67999"/>
                <a:gd name="connsiteY1" fmla="*/ 55549 h 55548"/>
              </a:gdLst>
              <a:ahLst/>
              <a:cxnLst>
                <a:cxn ang="0">
                  <a:pos x="connsiteX0" y="connsiteY0"/>
                </a:cxn>
                <a:cxn ang="0">
                  <a:pos x="connsiteX1" y="connsiteY1"/>
                </a:cxn>
              </a:cxnLst>
              <a:rect l="l" t="t" r="r" b="b"/>
              <a:pathLst>
                <a:path w="67999" h="55548">
                  <a:moveTo>
                    <a:pt x="0" y="0"/>
                  </a:moveTo>
                  <a:lnTo>
                    <a:pt x="67999" y="55549"/>
                  </a:lnTo>
                </a:path>
              </a:pathLst>
            </a:custGeom>
            <a:ln w="9573" cap="flat">
              <a:solidFill>
                <a:srgbClr val="C8C8C9"/>
              </a:solidFill>
              <a:prstDash val="solid"/>
              <a:miter/>
            </a:ln>
          </p:spPr>
          <p:txBody>
            <a:bodyPr rtlCol="0" anchor="ctr"/>
            <a:lstStyle/>
            <a:p>
              <a:endParaRPr lang="zh-CN" altLang="en-US" sz="4400"/>
            </a:p>
          </p:txBody>
        </p:sp>
        <p:sp>
          <p:nvSpPr>
            <p:cNvPr id="1112" name="任意多边形: 形状 5733">
              <a:extLst>
                <a:ext uri="{FF2B5EF4-FFF2-40B4-BE49-F238E27FC236}">
                  <a16:creationId xmlns:a16="http://schemas.microsoft.com/office/drawing/2014/main" id="{3B838894-4F0E-8F87-BE72-985C7A6813C4}"/>
                </a:ext>
              </a:extLst>
            </p:cNvPr>
            <p:cNvSpPr/>
            <p:nvPr/>
          </p:nvSpPr>
          <p:spPr>
            <a:xfrm>
              <a:off x="2299606" y="3582410"/>
              <a:ext cx="103435" cy="75661"/>
            </a:xfrm>
            <a:custGeom>
              <a:avLst/>
              <a:gdLst>
                <a:gd name="connsiteX0" fmla="*/ 103436 w 103435"/>
                <a:gd name="connsiteY0" fmla="*/ 0 h 75661"/>
                <a:gd name="connsiteX1" fmla="*/ 0 w 103435"/>
                <a:gd name="connsiteY1" fmla="*/ 75661 h 75661"/>
              </a:gdLst>
              <a:ahLst/>
              <a:cxnLst>
                <a:cxn ang="0">
                  <a:pos x="connsiteX0" y="connsiteY0"/>
                </a:cxn>
                <a:cxn ang="0">
                  <a:pos x="connsiteX1" y="connsiteY1"/>
                </a:cxn>
              </a:cxnLst>
              <a:rect l="l" t="t" r="r" b="b"/>
              <a:pathLst>
                <a:path w="103435" h="75661">
                  <a:moveTo>
                    <a:pt x="103436"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1113" name="任意多边形: 形状 5734">
              <a:extLst>
                <a:ext uri="{FF2B5EF4-FFF2-40B4-BE49-F238E27FC236}">
                  <a16:creationId xmlns:a16="http://schemas.microsoft.com/office/drawing/2014/main" id="{E19169EF-452C-2B0A-3F17-35C3876CCE03}"/>
                </a:ext>
              </a:extLst>
            </p:cNvPr>
            <p:cNvSpPr/>
            <p:nvPr/>
          </p:nvSpPr>
          <p:spPr>
            <a:xfrm>
              <a:off x="2299606" y="3526861"/>
              <a:ext cx="35436" cy="131210"/>
            </a:xfrm>
            <a:custGeom>
              <a:avLst/>
              <a:gdLst>
                <a:gd name="connsiteX0" fmla="*/ 0 w 35436"/>
                <a:gd name="connsiteY0" fmla="*/ 131210 h 131210"/>
                <a:gd name="connsiteX1" fmla="*/ 35436 w 35436"/>
                <a:gd name="connsiteY1" fmla="*/ 0 h 131210"/>
              </a:gdLst>
              <a:ahLst/>
              <a:cxnLst>
                <a:cxn ang="0">
                  <a:pos x="connsiteX0" y="connsiteY0"/>
                </a:cxn>
                <a:cxn ang="0">
                  <a:pos x="connsiteX1" y="connsiteY1"/>
                </a:cxn>
              </a:cxnLst>
              <a:rect l="l" t="t" r="r" b="b"/>
              <a:pathLst>
                <a:path w="35436" h="131210">
                  <a:moveTo>
                    <a:pt x="0" y="131210"/>
                  </a:moveTo>
                  <a:lnTo>
                    <a:pt x="35436" y="0"/>
                  </a:lnTo>
                </a:path>
              </a:pathLst>
            </a:custGeom>
            <a:ln w="9573" cap="flat">
              <a:solidFill>
                <a:srgbClr val="C8C8C9"/>
              </a:solidFill>
              <a:prstDash val="solid"/>
              <a:miter/>
            </a:ln>
          </p:spPr>
          <p:txBody>
            <a:bodyPr rtlCol="0" anchor="ctr"/>
            <a:lstStyle/>
            <a:p>
              <a:endParaRPr lang="zh-CN" altLang="en-US" sz="4400"/>
            </a:p>
          </p:txBody>
        </p:sp>
        <p:sp>
          <p:nvSpPr>
            <p:cNvPr id="1114" name="任意多边形: 形状 5735">
              <a:extLst>
                <a:ext uri="{FF2B5EF4-FFF2-40B4-BE49-F238E27FC236}">
                  <a16:creationId xmlns:a16="http://schemas.microsoft.com/office/drawing/2014/main" id="{926D1565-7E43-3587-2044-680738EF9BF5}"/>
                </a:ext>
              </a:extLst>
            </p:cNvPr>
            <p:cNvSpPr/>
            <p:nvPr/>
          </p:nvSpPr>
          <p:spPr>
            <a:xfrm>
              <a:off x="2457633" y="3368834"/>
              <a:ext cx="26816" cy="34478"/>
            </a:xfrm>
            <a:custGeom>
              <a:avLst/>
              <a:gdLst>
                <a:gd name="connsiteX0" fmla="*/ 26817 w 26816"/>
                <a:gd name="connsiteY0" fmla="*/ 0 h 34478"/>
                <a:gd name="connsiteX1" fmla="*/ 0 w 26816"/>
                <a:gd name="connsiteY1" fmla="*/ 34479 h 34478"/>
              </a:gdLst>
              <a:ahLst/>
              <a:cxnLst>
                <a:cxn ang="0">
                  <a:pos x="connsiteX0" y="connsiteY0"/>
                </a:cxn>
                <a:cxn ang="0">
                  <a:pos x="connsiteX1" y="connsiteY1"/>
                </a:cxn>
              </a:cxnLst>
              <a:rect l="l" t="t" r="r" b="b"/>
              <a:pathLst>
                <a:path w="26816" h="34478">
                  <a:moveTo>
                    <a:pt x="26817" y="0"/>
                  </a:moveTo>
                  <a:lnTo>
                    <a:pt x="0" y="34479"/>
                  </a:lnTo>
                </a:path>
              </a:pathLst>
            </a:custGeom>
            <a:ln w="9573" cap="flat">
              <a:solidFill>
                <a:srgbClr val="C8C8C9"/>
              </a:solidFill>
              <a:prstDash val="solid"/>
              <a:miter/>
            </a:ln>
          </p:spPr>
          <p:txBody>
            <a:bodyPr rtlCol="0" anchor="ctr"/>
            <a:lstStyle/>
            <a:p>
              <a:endParaRPr lang="zh-CN" altLang="en-US" sz="4400"/>
            </a:p>
          </p:txBody>
        </p:sp>
        <p:sp>
          <p:nvSpPr>
            <p:cNvPr id="1115" name="任意多边形: 形状 5736">
              <a:extLst>
                <a:ext uri="{FF2B5EF4-FFF2-40B4-BE49-F238E27FC236}">
                  <a16:creationId xmlns:a16="http://schemas.microsoft.com/office/drawing/2014/main" id="{5543E9E8-0CCA-4586-D1DC-916C50D0546C}"/>
                </a:ext>
              </a:extLst>
            </p:cNvPr>
            <p:cNvSpPr/>
            <p:nvPr/>
          </p:nvSpPr>
          <p:spPr>
            <a:xfrm>
              <a:off x="2425070" y="3319032"/>
              <a:ext cx="32563" cy="84280"/>
            </a:xfrm>
            <a:custGeom>
              <a:avLst/>
              <a:gdLst>
                <a:gd name="connsiteX0" fmla="*/ 32563 w 32563"/>
                <a:gd name="connsiteY0" fmla="*/ 84281 h 84280"/>
                <a:gd name="connsiteX1" fmla="*/ 0 w 32563"/>
                <a:gd name="connsiteY1" fmla="*/ 0 h 84280"/>
              </a:gdLst>
              <a:ahLst/>
              <a:cxnLst>
                <a:cxn ang="0">
                  <a:pos x="connsiteX0" y="connsiteY0"/>
                </a:cxn>
                <a:cxn ang="0">
                  <a:pos x="connsiteX1" y="connsiteY1"/>
                </a:cxn>
              </a:cxnLst>
              <a:rect l="l" t="t" r="r" b="b"/>
              <a:pathLst>
                <a:path w="32563" h="84280">
                  <a:moveTo>
                    <a:pt x="32563" y="84281"/>
                  </a:moveTo>
                  <a:lnTo>
                    <a:pt x="0" y="0"/>
                  </a:lnTo>
                </a:path>
              </a:pathLst>
            </a:custGeom>
            <a:ln w="9573" cap="flat">
              <a:solidFill>
                <a:srgbClr val="C8C8C9"/>
              </a:solidFill>
              <a:prstDash val="solid"/>
              <a:miter/>
            </a:ln>
          </p:spPr>
          <p:txBody>
            <a:bodyPr rtlCol="0" anchor="ctr"/>
            <a:lstStyle/>
            <a:p>
              <a:endParaRPr lang="zh-CN" altLang="en-US" sz="4400"/>
            </a:p>
          </p:txBody>
        </p:sp>
        <p:sp>
          <p:nvSpPr>
            <p:cNvPr id="1116" name="任意多边形: 形状 5737">
              <a:extLst>
                <a:ext uri="{FF2B5EF4-FFF2-40B4-BE49-F238E27FC236}">
                  <a16:creationId xmlns:a16="http://schemas.microsoft.com/office/drawing/2014/main" id="{7B88A6D0-CB6A-161B-0FAB-047964F24C64}"/>
                </a:ext>
              </a:extLst>
            </p:cNvPr>
            <p:cNvSpPr/>
            <p:nvPr/>
          </p:nvSpPr>
          <p:spPr>
            <a:xfrm>
              <a:off x="2425070" y="3319032"/>
              <a:ext cx="59379" cy="49802"/>
            </a:xfrm>
            <a:custGeom>
              <a:avLst/>
              <a:gdLst>
                <a:gd name="connsiteX0" fmla="*/ 0 w 59379"/>
                <a:gd name="connsiteY0" fmla="*/ 0 h 49802"/>
                <a:gd name="connsiteX1" fmla="*/ 59380 w 59379"/>
                <a:gd name="connsiteY1" fmla="*/ 49802 h 49802"/>
              </a:gdLst>
              <a:ahLst/>
              <a:cxnLst>
                <a:cxn ang="0">
                  <a:pos x="connsiteX0" y="connsiteY0"/>
                </a:cxn>
                <a:cxn ang="0">
                  <a:pos x="connsiteX1" y="connsiteY1"/>
                </a:cxn>
              </a:cxnLst>
              <a:rect l="l" t="t" r="r" b="b"/>
              <a:pathLst>
                <a:path w="59379" h="49802">
                  <a:moveTo>
                    <a:pt x="0" y="0"/>
                  </a:moveTo>
                  <a:lnTo>
                    <a:pt x="59380" y="49802"/>
                  </a:lnTo>
                </a:path>
              </a:pathLst>
            </a:custGeom>
            <a:ln w="9573" cap="flat">
              <a:solidFill>
                <a:srgbClr val="C8C8C9"/>
              </a:solidFill>
              <a:prstDash val="solid"/>
              <a:miter/>
            </a:ln>
          </p:spPr>
          <p:txBody>
            <a:bodyPr rtlCol="0" anchor="ctr"/>
            <a:lstStyle/>
            <a:p>
              <a:endParaRPr lang="zh-CN" altLang="en-US" sz="4400"/>
            </a:p>
          </p:txBody>
        </p:sp>
        <p:sp>
          <p:nvSpPr>
            <p:cNvPr id="1117" name="任意多边形: 形状 5738">
              <a:extLst>
                <a:ext uri="{FF2B5EF4-FFF2-40B4-BE49-F238E27FC236}">
                  <a16:creationId xmlns:a16="http://schemas.microsoft.com/office/drawing/2014/main" id="{BE32BD24-0EFF-275F-E669-B83CB54DD7EE}"/>
                </a:ext>
              </a:extLst>
            </p:cNvPr>
            <p:cNvSpPr/>
            <p:nvPr/>
          </p:nvSpPr>
          <p:spPr>
            <a:xfrm>
              <a:off x="2377183" y="3403313"/>
              <a:ext cx="80449" cy="13408"/>
            </a:xfrm>
            <a:custGeom>
              <a:avLst/>
              <a:gdLst>
                <a:gd name="connsiteX0" fmla="*/ 0 w 80449"/>
                <a:gd name="connsiteY0" fmla="*/ 13408 h 13408"/>
                <a:gd name="connsiteX1" fmla="*/ 80450 w 80449"/>
                <a:gd name="connsiteY1" fmla="*/ 0 h 13408"/>
              </a:gdLst>
              <a:ahLst/>
              <a:cxnLst>
                <a:cxn ang="0">
                  <a:pos x="connsiteX0" y="connsiteY0"/>
                </a:cxn>
                <a:cxn ang="0">
                  <a:pos x="connsiteX1" y="connsiteY1"/>
                </a:cxn>
              </a:cxnLst>
              <a:rect l="l" t="t" r="r" b="b"/>
              <a:pathLst>
                <a:path w="80449" h="13408">
                  <a:moveTo>
                    <a:pt x="0" y="13408"/>
                  </a:moveTo>
                  <a:lnTo>
                    <a:pt x="80450" y="0"/>
                  </a:lnTo>
                </a:path>
              </a:pathLst>
            </a:custGeom>
            <a:ln w="9573" cap="flat">
              <a:solidFill>
                <a:srgbClr val="C8C8C9"/>
              </a:solidFill>
              <a:prstDash val="solid"/>
              <a:miter/>
            </a:ln>
          </p:spPr>
          <p:txBody>
            <a:bodyPr rtlCol="0" anchor="ctr"/>
            <a:lstStyle/>
            <a:p>
              <a:endParaRPr lang="zh-CN" altLang="en-US" sz="4400"/>
            </a:p>
          </p:txBody>
        </p:sp>
        <p:sp>
          <p:nvSpPr>
            <p:cNvPr id="1118" name="任意多边形: 形状 5739">
              <a:extLst>
                <a:ext uri="{FF2B5EF4-FFF2-40B4-BE49-F238E27FC236}">
                  <a16:creationId xmlns:a16="http://schemas.microsoft.com/office/drawing/2014/main" id="{3BB93377-3C1F-3576-C4BA-33461D99EA6F}"/>
                </a:ext>
              </a:extLst>
            </p:cNvPr>
            <p:cNvSpPr/>
            <p:nvPr/>
          </p:nvSpPr>
          <p:spPr>
            <a:xfrm>
              <a:off x="2437521" y="3403313"/>
              <a:ext cx="20112" cy="36394"/>
            </a:xfrm>
            <a:custGeom>
              <a:avLst/>
              <a:gdLst>
                <a:gd name="connsiteX0" fmla="*/ 20112 w 20112"/>
                <a:gd name="connsiteY0" fmla="*/ 0 h 36394"/>
                <a:gd name="connsiteX1" fmla="*/ 0 w 20112"/>
                <a:gd name="connsiteY1" fmla="*/ 36394 h 36394"/>
              </a:gdLst>
              <a:ahLst/>
              <a:cxnLst>
                <a:cxn ang="0">
                  <a:pos x="connsiteX0" y="connsiteY0"/>
                </a:cxn>
                <a:cxn ang="0">
                  <a:pos x="connsiteX1" y="connsiteY1"/>
                </a:cxn>
              </a:cxnLst>
              <a:rect l="l" t="t" r="r" b="b"/>
              <a:pathLst>
                <a:path w="20112" h="36394">
                  <a:moveTo>
                    <a:pt x="20112" y="0"/>
                  </a:moveTo>
                  <a:lnTo>
                    <a:pt x="0" y="36394"/>
                  </a:lnTo>
                </a:path>
              </a:pathLst>
            </a:custGeom>
            <a:ln w="9573" cap="flat">
              <a:solidFill>
                <a:srgbClr val="C8C8C9"/>
              </a:solidFill>
              <a:prstDash val="solid"/>
              <a:miter/>
            </a:ln>
          </p:spPr>
          <p:txBody>
            <a:bodyPr rtlCol="0" anchor="ctr"/>
            <a:lstStyle/>
            <a:p>
              <a:endParaRPr lang="zh-CN" altLang="en-US" sz="4400"/>
            </a:p>
          </p:txBody>
        </p:sp>
        <p:sp>
          <p:nvSpPr>
            <p:cNvPr id="1119" name="任意多边形: 形状 5740">
              <a:extLst>
                <a:ext uri="{FF2B5EF4-FFF2-40B4-BE49-F238E27FC236}">
                  <a16:creationId xmlns:a16="http://schemas.microsoft.com/office/drawing/2014/main" id="{A039A3D3-1F61-AD84-B09C-2175B5CA460E}"/>
                </a:ext>
              </a:extLst>
            </p:cNvPr>
            <p:cNvSpPr/>
            <p:nvPr/>
          </p:nvSpPr>
          <p:spPr>
            <a:xfrm>
              <a:off x="2377183" y="3416721"/>
              <a:ext cx="60337" cy="22985"/>
            </a:xfrm>
            <a:custGeom>
              <a:avLst/>
              <a:gdLst>
                <a:gd name="connsiteX0" fmla="*/ 60337 w 60337"/>
                <a:gd name="connsiteY0" fmla="*/ 22986 h 22985"/>
                <a:gd name="connsiteX1" fmla="*/ 0 w 60337"/>
                <a:gd name="connsiteY1" fmla="*/ 0 h 22985"/>
              </a:gdLst>
              <a:ahLst/>
              <a:cxnLst>
                <a:cxn ang="0">
                  <a:pos x="connsiteX0" y="connsiteY0"/>
                </a:cxn>
                <a:cxn ang="0">
                  <a:pos x="connsiteX1" y="connsiteY1"/>
                </a:cxn>
              </a:cxnLst>
              <a:rect l="l" t="t" r="r" b="b"/>
              <a:pathLst>
                <a:path w="60337" h="22985">
                  <a:moveTo>
                    <a:pt x="60337"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1120" name="任意多边形: 形状 5741">
              <a:extLst>
                <a:ext uri="{FF2B5EF4-FFF2-40B4-BE49-F238E27FC236}">
                  <a16:creationId xmlns:a16="http://schemas.microsoft.com/office/drawing/2014/main" id="{A2BADB97-EB60-86F7-DEC8-62F45FD55F6A}"/>
                </a:ext>
              </a:extLst>
            </p:cNvPr>
            <p:cNvSpPr/>
            <p:nvPr/>
          </p:nvSpPr>
          <p:spPr>
            <a:xfrm>
              <a:off x="2377183" y="3403313"/>
              <a:ext cx="80449" cy="13408"/>
            </a:xfrm>
            <a:custGeom>
              <a:avLst/>
              <a:gdLst>
                <a:gd name="connsiteX0" fmla="*/ 80450 w 80449"/>
                <a:gd name="connsiteY0" fmla="*/ 0 h 13408"/>
                <a:gd name="connsiteX1" fmla="*/ 0 w 80449"/>
                <a:gd name="connsiteY1" fmla="*/ 13408 h 13408"/>
              </a:gdLst>
              <a:ahLst/>
              <a:cxnLst>
                <a:cxn ang="0">
                  <a:pos x="connsiteX0" y="connsiteY0"/>
                </a:cxn>
                <a:cxn ang="0">
                  <a:pos x="connsiteX1" y="connsiteY1"/>
                </a:cxn>
              </a:cxnLst>
              <a:rect l="l" t="t" r="r" b="b"/>
              <a:pathLst>
                <a:path w="80449" h="13408">
                  <a:moveTo>
                    <a:pt x="80450"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1121" name="任意多边形: 形状 5742">
              <a:extLst>
                <a:ext uri="{FF2B5EF4-FFF2-40B4-BE49-F238E27FC236}">
                  <a16:creationId xmlns:a16="http://schemas.microsoft.com/office/drawing/2014/main" id="{9597F33E-8CD8-C367-1871-88DE8A8B483D}"/>
                </a:ext>
              </a:extLst>
            </p:cNvPr>
            <p:cNvSpPr/>
            <p:nvPr/>
          </p:nvSpPr>
          <p:spPr>
            <a:xfrm>
              <a:off x="2377183" y="3319032"/>
              <a:ext cx="47886" cy="97689"/>
            </a:xfrm>
            <a:custGeom>
              <a:avLst/>
              <a:gdLst>
                <a:gd name="connsiteX0" fmla="*/ 0 w 47886"/>
                <a:gd name="connsiteY0" fmla="*/ 97689 h 97689"/>
                <a:gd name="connsiteX1" fmla="*/ 47887 w 47886"/>
                <a:gd name="connsiteY1" fmla="*/ 0 h 97689"/>
              </a:gdLst>
              <a:ahLst/>
              <a:cxnLst>
                <a:cxn ang="0">
                  <a:pos x="connsiteX0" y="connsiteY0"/>
                </a:cxn>
                <a:cxn ang="0">
                  <a:pos x="connsiteX1" y="connsiteY1"/>
                </a:cxn>
              </a:cxnLst>
              <a:rect l="l" t="t" r="r" b="b"/>
              <a:pathLst>
                <a:path w="47886" h="97689">
                  <a:moveTo>
                    <a:pt x="0" y="97689"/>
                  </a:moveTo>
                  <a:lnTo>
                    <a:pt x="47887" y="0"/>
                  </a:lnTo>
                </a:path>
              </a:pathLst>
            </a:custGeom>
            <a:ln w="9573" cap="flat">
              <a:solidFill>
                <a:srgbClr val="C8C8C9"/>
              </a:solidFill>
              <a:prstDash val="solid"/>
              <a:miter/>
            </a:ln>
          </p:spPr>
          <p:txBody>
            <a:bodyPr rtlCol="0" anchor="ctr"/>
            <a:lstStyle/>
            <a:p>
              <a:endParaRPr lang="zh-CN" altLang="en-US" sz="4400"/>
            </a:p>
          </p:txBody>
        </p:sp>
        <p:sp>
          <p:nvSpPr>
            <p:cNvPr id="1122" name="任意多边形: 形状 5743">
              <a:extLst>
                <a:ext uri="{FF2B5EF4-FFF2-40B4-BE49-F238E27FC236}">
                  <a16:creationId xmlns:a16="http://schemas.microsoft.com/office/drawing/2014/main" id="{9F0C1731-0AB6-A07A-E376-5C2F762AB991}"/>
                </a:ext>
              </a:extLst>
            </p:cNvPr>
            <p:cNvSpPr/>
            <p:nvPr/>
          </p:nvSpPr>
          <p:spPr>
            <a:xfrm>
              <a:off x="2425070" y="3319032"/>
              <a:ext cx="32563" cy="84280"/>
            </a:xfrm>
            <a:custGeom>
              <a:avLst/>
              <a:gdLst>
                <a:gd name="connsiteX0" fmla="*/ 0 w 32563"/>
                <a:gd name="connsiteY0" fmla="*/ 0 h 84280"/>
                <a:gd name="connsiteX1" fmla="*/ 32563 w 32563"/>
                <a:gd name="connsiteY1" fmla="*/ 84281 h 84280"/>
              </a:gdLst>
              <a:ahLst/>
              <a:cxnLst>
                <a:cxn ang="0">
                  <a:pos x="connsiteX0" y="connsiteY0"/>
                </a:cxn>
                <a:cxn ang="0">
                  <a:pos x="connsiteX1" y="connsiteY1"/>
                </a:cxn>
              </a:cxnLst>
              <a:rect l="l" t="t" r="r" b="b"/>
              <a:pathLst>
                <a:path w="32563" h="84280">
                  <a:moveTo>
                    <a:pt x="0" y="0"/>
                  </a:moveTo>
                  <a:lnTo>
                    <a:pt x="32563" y="84281"/>
                  </a:lnTo>
                </a:path>
              </a:pathLst>
            </a:custGeom>
            <a:ln w="9573" cap="flat">
              <a:solidFill>
                <a:srgbClr val="C8C8C9"/>
              </a:solidFill>
              <a:prstDash val="solid"/>
              <a:miter/>
            </a:ln>
          </p:spPr>
          <p:txBody>
            <a:bodyPr rtlCol="0" anchor="ctr"/>
            <a:lstStyle/>
            <a:p>
              <a:endParaRPr lang="zh-CN" altLang="en-US" sz="4400"/>
            </a:p>
          </p:txBody>
        </p:sp>
        <p:sp>
          <p:nvSpPr>
            <p:cNvPr id="1123" name="任意多边形: 形状 5744">
              <a:extLst>
                <a:ext uri="{FF2B5EF4-FFF2-40B4-BE49-F238E27FC236}">
                  <a16:creationId xmlns:a16="http://schemas.microsoft.com/office/drawing/2014/main" id="{FBC80B10-6ADD-EECC-98FC-B148859AE021}"/>
                </a:ext>
              </a:extLst>
            </p:cNvPr>
            <p:cNvSpPr/>
            <p:nvPr/>
          </p:nvSpPr>
          <p:spPr>
            <a:xfrm>
              <a:off x="2377183" y="3416721"/>
              <a:ext cx="60337" cy="22985"/>
            </a:xfrm>
            <a:custGeom>
              <a:avLst/>
              <a:gdLst>
                <a:gd name="connsiteX0" fmla="*/ 0 w 60337"/>
                <a:gd name="connsiteY0" fmla="*/ 0 h 22985"/>
                <a:gd name="connsiteX1" fmla="*/ 60337 w 60337"/>
                <a:gd name="connsiteY1" fmla="*/ 22986 h 22985"/>
              </a:gdLst>
              <a:ahLst/>
              <a:cxnLst>
                <a:cxn ang="0">
                  <a:pos x="connsiteX0" y="connsiteY0"/>
                </a:cxn>
                <a:cxn ang="0">
                  <a:pos x="connsiteX1" y="connsiteY1"/>
                </a:cxn>
              </a:cxnLst>
              <a:rect l="l" t="t" r="r" b="b"/>
              <a:pathLst>
                <a:path w="60337" h="22985">
                  <a:moveTo>
                    <a:pt x="0" y="0"/>
                  </a:moveTo>
                  <a:lnTo>
                    <a:pt x="60337" y="22986"/>
                  </a:lnTo>
                </a:path>
              </a:pathLst>
            </a:custGeom>
            <a:ln w="9573" cap="flat">
              <a:solidFill>
                <a:srgbClr val="C8C8C9"/>
              </a:solidFill>
              <a:prstDash val="solid"/>
              <a:miter/>
            </a:ln>
          </p:spPr>
          <p:txBody>
            <a:bodyPr rtlCol="0" anchor="ctr"/>
            <a:lstStyle/>
            <a:p>
              <a:endParaRPr lang="zh-CN" altLang="en-US" sz="4400"/>
            </a:p>
          </p:txBody>
        </p:sp>
        <p:sp>
          <p:nvSpPr>
            <p:cNvPr id="1124" name="任意多边形: 形状 5745">
              <a:extLst>
                <a:ext uri="{FF2B5EF4-FFF2-40B4-BE49-F238E27FC236}">
                  <a16:creationId xmlns:a16="http://schemas.microsoft.com/office/drawing/2014/main" id="{99C5E76B-E96F-7AA7-FA2D-7CEAC4EFB3DF}"/>
                </a:ext>
              </a:extLst>
            </p:cNvPr>
            <p:cNvSpPr/>
            <p:nvPr/>
          </p:nvSpPr>
          <p:spPr>
            <a:xfrm>
              <a:off x="2420281" y="3439707"/>
              <a:ext cx="17239" cy="43098"/>
            </a:xfrm>
            <a:custGeom>
              <a:avLst/>
              <a:gdLst>
                <a:gd name="connsiteX0" fmla="*/ 17239 w 17239"/>
                <a:gd name="connsiteY0" fmla="*/ 0 h 43098"/>
                <a:gd name="connsiteX1" fmla="*/ 0 w 17239"/>
                <a:gd name="connsiteY1" fmla="*/ 43098 h 43098"/>
              </a:gdLst>
              <a:ahLst/>
              <a:cxnLst>
                <a:cxn ang="0">
                  <a:pos x="connsiteX0" y="connsiteY0"/>
                </a:cxn>
                <a:cxn ang="0">
                  <a:pos x="connsiteX1" y="connsiteY1"/>
                </a:cxn>
              </a:cxnLst>
              <a:rect l="l" t="t" r="r" b="b"/>
              <a:pathLst>
                <a:path w="17239" h="43098">
                  <a:moveTo>
                    <a:pt x="17239" y="0"/>
                  </a:moveTo>
                  <a:lnTo>
                    <a:pt x="0" y="43098"/>
                  </a:lnTo>
                </a:path>
              </a:pathLst>
            </a:custGeom>
            <a:ln w="9573" cap="flat">
              <a:solidFill>
                <a:srgbClr val="C8C8C9"/>
              </a:solidFill>
              <a:prstDash val="solid"/>
              <a:miter/>
            </a:ln>
          </p:spPr>
          <p:txBody>
            <a:bodyPr rtlCol="0" anchor="ctr"/>
            <a:lstStyle/>
            <a:p>
              <a:endParaRPr lang="zh-CN" altLang="en-US" sz="4400"/>
            </a:p>
          </p:txBody>
        </p:sp>
        <p:sp>
          <p:nvSpPr>
            <p:cNvPr id="1125" name="任意多边形: 形状 5746">
              <a:extLst>
                <a:ext uri="{FF2B5EF4-FFF2-40B4-BE49-F238E27FC236}">
                  <a16:creationId xmlns:a16="http://schemas.microsoft.com/office/drawing/2014/main" id="{55D05257-4C08-D182-E8E4-F848AC912CEB}"/>
                </a:ext>
              </a:extLst>
            </p:cNvPr>
            <p:cNvSpPr/>
            <p:nvPr/>
          </p:nvSpPr>
          <p:spPr>
            <a:xfrm>
              <a:off x="2377183" y="3416721"/>
              <a:ext cx="43098" cy="66083"/>
            </a:xfrm>
            <a:custGeom>
              <a:avLst/>
              <a:gdLst>
                <a:gd name="connsiteX0" fmla="*/ 43098 w 43098"/>
                <a:gd name="connsiteY0" fmla="*/ 66084 h 66083"/>
                <a:gd name="connsiteX1" fmla="*/ 0 w 43098"/>
                <a:gd name="connsiteY1" fmla="*/ 0 h 66083"/>
              </a:gdLst>
              <a:ahLst/>
              <a:cxnLst>
                <a:cxn ang="0">
                  <a:pos x="connsiteX0" y="connsiteY0"/>
                </a:cxn>
                <a:cxn ang="0">
                  <a:pos x="connsiteX1" y="connsiteY1"/>
                </a:cxn>
              </a:cxnLst>
              <a:rect l="l" t="t" r="r" b="b"/>
              <a:pathLst>
                <a:path w="43098" h="66083">
                  <a:moveTo>
                    <a:pt x="43098"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1126" name="任意多边形: 形状 5747">
              <a:extLst>
                <a:ext uri="{FF2B5EF4-FFF2-40B4-BE49-F238E27FC236}">
                  <a16:creationId xmlns:a16="http://schemas.microsoft.com/office/drawing/2014/main" id="{C4AC03FD-05AB-B868-5946-F9E05A0112FE}"/>
                </a:ext>
              </a:extLst>
            </p:cNvPr>
            <p:cNvSpPr/>
            <p:nvPr/>
          </p:nvSpPr>
          <p:spPr>
            <a:xfrm>
              <a:off x="2377183" y="3416721"/>
              <a:ext cx="43098" cy="66083"/>
            </a:xfrm>
            <a:custGeom>
              <a:avLst/>
              <a:gdLst>
                <a:gd name="connsiteX0" fmla="*/ 0 w 43098"/>
                <a:gd name="connsiteY0" fmla="*/ 0 h 66083"/>
                <a:gd name="connsiteX1" fmla="*/ 43098 w 43098"/>
                <a:gd name="connsiteY1" fmla="*/ 66084 h 66083"/>
              </a:gdLst>
              <a:ahLst/>
              <a:cxnLst>
                <a:cxn ang="0">
                  <a:pos x="connsiteX0" y="connsiteY0"/>
                </a:cxn>
                <a:cxn ang="0">
                  <a:pos x="connsiteX1" y="connsiteY1"/>
                </a:cxn>
              </a:cxnLst>
              <a:rect l="l" t="t" r="r" b="b"/>
              <a:pathLst>
                <a:path w="43098" h="66083">
                  <a:moveTo>
                    <a:pt x="0" y="0"/>
                  </a:moveTo>
                  <a:lnTo>
                    <a:pt x="43098" y="66084"/>
                  </a:lnTo>
                </a:path>
              </a:pathLst>
            </a:custGeom>
            <a:ln w="9573" cap="flat">
              <a:solidFill>
                <a:srgbClr val="C8C8C9"/>
              </a:solidFill>
              <a:prstDash val="solid"/>
              <a:miter/>
            </a:ln>
          </p:spPr>
          <p:txBody>
            <a:bodyPr rtlCol="0" anchor="ctr"/>
            <a:lstStyle/>
            <a:p>
              <a:endParaRPr lang="zh-CN" altLang="en-US" sz="4400"/>
            </a:p>
          </p:txBody>
        </p:sp>
        <p:sp>
          <p:nvSpPr>
            <p:cNvPr id="1127" name="任意多边形: 形状 5748">
              <a:extLst>
                <a:ext uri="{FF2B5EF4-FFF2-40B4-BE49-F238E27FC236}">
                  <a16:creationId xmlns:a16="http://schemas.microsoft.com/office/drawing/2014/main" id="{CCC0FB87-FF0B-3CAD-FCC8-C1CED7FE9542}"/>
                </a:ext>
              </a:extLst>
            </p:cNvPr>
            <p:cNvSpPr/>
            <p:nvPr/>
          </p:nvSpPr>
          <p:spPr>
            <a:xfrm>
              <a:off x="2335043" y="3482805"/>
              <a:ext cx="85238" cy="44055"/>
            </a:xfrm>
            <a:custGeom>
              <a:avLst/>
              <a:gdLst>
                <a:gd name="connsiteX0" fmla="*/ 85239 w 85238"/>
                <a:gd name="connsiteY0" fmla="*/ 0 h 44055"/>
                <a:gd name="connsiteX1" fmla="*/ 0 w 85238"/>
                <a:gd name="connsiteY1" fmla="*/ 44056 h 44055"/>
              </a:gdLst>
              <a:ahLst/>
              <a:cxnLst>
                <a:cxn ang="0">
                  <a:pos x="connsiteX0" y="connsiteY0"/>
                </a:cxn>
                <a:cxn ang="0">
                  <a:pos x="connsiteX1" y="connsiteY1"/>
                </a:cxn>
              </a:cxnLst>
              <a:rect l="l" t="t" r="r" b="b"/>
              <a:pathLst>
                <a:path w="85238" h="44055">
                  <a:moveTo>
                    <a:pt x="85239" y="0"/>
                  </a:moveTo>
                  <a:lnTo>
                    <a:pt x="0" y="44056"/>
                  </a:lnTo>
                </a:path>
              </a:pathLst>
            </a:custGeom>
            <a:ln w="9573" cap="flat">
              <a:solidFill>
                <a:srgbClr val="C8C8C9"/>
              </a:solidFill>
              <a:prstDash val="solid"/>
              <a:miter/>
            </a:ln>
          </p:spPr>
          <p:txBody>
            <a:bodyPr rtlCol="0" anchor="ctr"/>
            <a:lstStyle/>
            <a:p>
              <a:endParaRPr lang="zh-CN" altLang="en-US" sz="4400"/>
            </a:p>
          </p:txBody>
        </p:sp>
        <p:sp>
          <p:nvSpPr>
            <p:cNvPr id="1128" name="任意多边形: 形状 5749">
              <a:extLst>
                <a:ext uri="{FF2B5EF4-FFF2-40B4-BE49-F238E27FC236}">
                  <a16:creationId xmlns:a16="http://schemas.microsoft.com/office/drawing/2014/main" id="{5056294C-8072-7C53-3C9D-166759C13D8F}"/>
                </a:ext>
              </a:extLst>
            </p:cNvPr>
            <p:cNvSpPr/>
            <p:nvPr/>
          </p:nvSpPr>
          <p:spPr>
            <a:xfrm>
              <a:off x="2335043" y="3416721"/>
              <a:ext cx="42140" cy="110139"/>
            </a:xfrm>
            <a:custGeom>
              <a:avLst/>
              <a:gdLst>
                <a:gd name="connsiteX0" fmla="*/ 0 w 42140"/>
                <a:gd name="connsiteY0" fmla="*/ 110140 h 110139"/>
                <a:gd name="connsiteX1" fmla="*/ 42140 w 42140"/>
                <a:gd name="connsiteY1" fmla="*/ 0 h 110139"/>
              </a:gdLst>
              <a:ahLst/>
              <a:cxnLst>
                <a:cxn ang="0">
                  <a:pos x="connsiteX0" y="connsiteY0"/>
                </a:cxn>
                <a:cxn ang="0">
                  <a:pos x="connsiteX1" y="connsiteY1"/>
                </a:cxn>
              </a:cxnLst>
              <a:rect l="l" t="t" r="r" b="b"/>
              <a:pathLst>
                <a:path w="42140" h="110139">
                  <a:moveTo>
                    <a:pt x="0" y="110140"/>
                  </a:moveTo>
                  <a:lnTo>
                    <a:pt x="42140" y="0"/>
                  </a:lnTo>
                </a:path>
              </a:pathLst>
            </a:custGeom>
            <a:ln w="9573" cap="flat">
              <a:solidFill>
                <a:srgbClr val="C8C8C9"/>
              </a:solidFill>
              <a:prstDash val="solid"/>
              <a:miter/>
            </a:ln>
          </p:spPr>
          <p:txBody>
            <a:bodyPr rtlCol="0" anchor="ctr"/>
            <a:lstStyle/>
            <a:p>
              <a:endParaRPr lang="zh-CN" altLang="en-US" sz="4400"/>
            </a:p>
          </p:txBody>
        </p:sp>
        <p:sp>
          <p:nvSpPr>
            <p:cNvPr id="1129" name="任意多边形: 形状 5750">
              <a:extLst>
                <a:ext uri="{FF2B5EF4-FFF2-40B4-BE49-F238E27FC236}">
                  <a16:creationId xmlns:a16="http://schemas.microsoft.com/office/drawing/2014/main" id="{23347CB4-B1F0-E8D1-8D96-682D16833B5D}"/>
                </a:ext>
              </a:extLst>
            </p:cNvPr>
            <p:cNvSpPr/>
            <p:nvPr/>
          </p:nvSpPr>
          <p:spPr>
            <a:xfrm>
              <a:off x="2299606" y="3582410"/>
              <a:ext cx="103435" cy="75661"/>
            </a:xfrm>
            <a:custGeom>
              <a:avLst/>
              <a:gdLst>
                <a:gd name="connsiteX0" fmla="*/ 0 w 103435"/>
                <a:gd name="connsiteY0" fmla="*/ 75661 h 75661"/>
                <a:gd name="connsiteX1" fmla="*/ 103436 w 103435"/>
                <a:gd name="connsiteY1" fmla="*/ 0 h 75661"/>
              </a:gdLst>
              <a:ahLst/>
              <a:cxnLst>
                <a:cxn ang="0">
                  <a:pos x="connsiteX0" y="connsiteY0"/>
                </a:cxn>
                <a:cxn ang="0">
                  <a:pos x="connsiteX1" y="connsiteY1"/>
                </a:cxn>
              </a:cxnLst>
              <a:rect l="l" t="t" r="r" b="b"/>
              <a:pathLst>
                <a:path w="103435" h="75661">
                  <a:moveTo>
                    <a:pt x="0" y="75661"/>
                  </a:moveTo>
                  <a:lnTo>
                    <a:pt x="103436" y="0"/>
                  </a:lnTo>
                </a:path>
              </a:pathLst>
            </a:custGeom>
            <a:ln w="9573" cap="flat">
              <a:solidFill>
                <a:srgbClr val="C8C8C9"/>
              </a:solidFill>
              <a:prstDash val="solid"/>
              <a:miter/>
            </a:ln>
          </p:spPr>
          <p:txBody>
            <a:bodyPr rtlCol="0" anchor="ctr"/>
            <a:lstStyle/>
            <a:p>
              <a:endParaRPr lang="zh-CN" altLang="en-US" sz="4400"/>
            </a:p>
          </p:txBody>
        </p:sp>
        <p:sp>
          <p:nvSpPr>
            <p:cNvPr id="1130" name="任意多边形: 形状 5751">
              <a:extLst>
                <a:ext uri="{FF2B5EF4-FFF2-40B4-BE49-F238E27FC236}">
                  <a16:creationId xmlns:a16="http://schemas.microsoft.com/office/drawing/2014/main" id="{029E09B5-089A-5244-4BD0-BDD6652A9C3E}"/>
                </a:ext>
              </a:extLst>
            </p:cNvPr>
            <p:cNvSpPr/>
            <p:nvPr/>
          </p:nvSpPr>
          <p:spPr>
            <a:xfrm>
              <a:off x="2403042" y="3582410"/>
              <a:ext cx="957" cy="45971"/>
            </a:xfrm>
            <a:custGeom>
              <a:avLst/>
              <a:gdLst>
                <a:gd name="connsiteX0" fmla="*/ 0 w 957"/>
                <a:gd name="connsiteY0" fmla="*/ 0 h 45971"/>
                <a:gd name="connsiteX1" fmla="*/ 958 w 957"/>
                <a:gd name="connsiteY1" fmla="*/ 45971 h 45971"/>
              </a:gdLst>
              <a:ahLst/>
              <a:cxnLst>
                <a:cxn ang="0">
                  <a:pos x="connsiteX0" y="connsiteY0"/>
                </a:cxn>
                <a:cxn ang="0">
                  <a:pos x="connsiteX1" y="connsiteY1"/>
                </a:cxn>
              </a:cxnLst>
              <a:rect l="l" t="t" r="r" b="b"/>
              <a:pathLst>
                <a:path w="957" h="45971">
                  <a:moveTo>
                    <a:pt x="0" y="0"/>
                  </a:moveTo>
                  <a:lnTo>
                    <a:pt x="958" y="45971"/>
                  </a:lnTo>
                </a:path>
              </a:pathLst>
            </a:custGeom>
            <a:ln w="9573" cap="flat">
              <a:solidFill>
                <a:srgbClr val="C8C8C9"/>
              </a:solidFill>
              <a:prstDash val="solid"/>
              <a:miter/>
            </a:ln>
          </p:spPr>
          <p:txBody>
            <a:bodyPr rtlCol="0" anchor="ctr"/>
            <a:lstStyle/>
            <a:p>
              <a:endParaRPr lang="zh-CN" altLang="en-US" sz="4400"/>
            </a:p>
          </p:txBody>
        </p:sp>
        <p:sp>
          <p:nvSpPr>
            <p:cNvPr id="1131" name="任意多边形: 形状 5752">
              <a:extLst>
                <a:ext uri="{FF2B5EF4-FFF2-40B4-BE49-F238E27FC236}">
                  <a16:creationId xmlns:a16="http://schemas.microsoft.com/office/drawing/2014/main" id="{CD5751C5-CCC1-2A7F-1AA3-080566E052FE}"/>
                </a:ext>
              </a:extLst>
            </p:cNvPr>
            <p:cNvSpPr/>
            <p:nvPr/>
          </p:nvSpPr>
          <p:spPr>
            <a:xfrm>
              <a:off x="2299606" y="3628381"/>
              <a:ext cx="104393" cy="29689"/>
            </a:xfrm>
            <a:custGeom>
              <a:avLst/>
              <a:gdLst>
                <a:gd name="connsiteX0" fmla="*/ 104393 w 104393"/>
                <a:gd name="connsiteY0" fmla="*/ 0 h 29689"/>
                <a:gd name="connsiteX1" fmla="*/ 0 w 104393"/>
                <a:gd name="connsiteY1" fmla="*/ 29690 h 29689"/>
              </a:gdLst>
              <a:ahLst/>
              <a:cxnLst>
                <a:cxn ang="0">
                  <a:pos x="connsiteX0" y="connsiteY0"/>
                </a:cxn>
                <a:cxn ang="0">
                  <a:pos x="connsiteX1" y="connsiteY1"/>
                </a:cxn>
              </a:cxnLst>
              <a:rect l="l" t="t" r="r" b="b"/>
              <a:pathLst>
                <a:path w="104393" h="29689">
                  <a:moveTo>
                    <a:pt x="104393"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1132" name="任意多边形: 形状 5753">
              <a:extLst>
                <a:ext uri="{FF2B5EF4-FFF2-40B4-BE49-F238E27FC236}">
                  <a16:creationId xmlns:a16="http://schemas.microsoft.com/office/drawing/2014/main" id="{57EA35B5-0AA3-571B-5B5B-62B52754A050}"/>
                </a:ext>
              </a:extLst>
            </p:cNvPr>
            <p:cNvSpPr/>
            <p:nvPr/>
          </p:nvSpPr>
          <p:spPr>
            <a:xfrm>
              <a:off x="2299606" y="3658071"/>
              <a:ext cx="110139" cy="16281"/>
            </a:xfrm>
            <a:custGeom>
              <a:avLst/>
              <a:gdLst>
                <a:gd name="connsiteX0" fmla="*/ 110140 w 110139"/>
                <a:gd name="connsiteY0" fmla="*/ 16282 h 16281"/>
                <a:gd name="connsiteX1" fmla="*/ 0 w 110139"/>
                <a:gd name="connsiteY1" fmla="*/ 0 h 16281"/>
              </a:gdLst>
              <a:ahLst/>
              <a:cxnLst>
                <a:cxn ang="0">
                  <a:pos x="connsiteX0" y="connsiteY0"/>
                </a:cxn>
                <a:cxn ang="0">
                  <a:pos x="connsiteX1" y="connsiteY1"/>
                </a:cxn>
              </a:cxnLst>
              <a:rect l="l" t="t" r="r" b="b"/>
              <a:pathLst>
                <a:path w="110139" h="16281">
                  <a:moveTo>
                    <a:pt x="110140"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1133" name="任意多边形: 形状 5754">
              <a:extLst>
                <a:ext uri="{FF2B5EF4-FFF2-40B4-BE49-F238E27FC236}">
                  <a16:creationId xmlns:a16="http://schemas.microsoft.com/office/drawing/2014/main" id="{1782A5F7-115B-6A28-9A20-91B99EEB83BF}"/>
                </a:ext>
              </a:extLst>
            </p:cNvPr>
            <p:cNvSpPr/>
            <p:nvPr/>
          </p:nvSpPr>
          <p:spPr>
            <a:xfrm>
              <a:off x="2299606" y="3628381"/>
              <a:ext cx="104393" cy="29689"/>
            </a:xfrm>
            <a:custGeom>
              <a:avLst/>
              <a:gdLst>
                <a:gd name="connsiteX0" fmla="*/ 0 w 104393"/>
                <a:gd name="connsiteY0" fmla="*/ 29690 h 29689"/>
                <a:gd name="connsiteX1" fmla="*/ 104393 w 104393"/>
                <a:gd name="connsiteY1" fmla="*/ 0 h 29689"/>
              </a:gdLst>
              <a:ahLst/>
              <a:cxnLst>
                <a:cxn ang="0">
                  <a:pos x="connsiteX0" y="connsiteY0"/>
                </a:cxn>
                <a:cxn ang="0">
                  <a:pos x="connsiteX1" y="connsiteY1"/>
                </a:cxn>
              </a:cxnLst>
              <a:rect l="l" t="t" r="r" b="b"/>
              <a:pathLst>
                <a:path w="104393" h="29689">
                  <a:moveTo>
                    <a:pt x="0" y="29690"/>
                  </a:moveTo>
                  <a:lnTo>
                    <a:pt x="104393" y="0"/>
                  </a:lnTo>
                </a:path>
              </a:pathLst>
            </a:custGeom>
            <a:ln w="9573" cap="flat">
              <a:solidFill>
                <a:srgbClr val="C8C8C9"/>
              </a:solidFill>
              <a:prstDash val="solid"/>
              <a:miter/>
            </a:ln>
          </p:spPr>
          <p:txBody>
            <a:bodyPr rtlCol="0" anchor="ctr"/>
            <a:lstStyle/>
            <a:p>
              <a:endParaRPr lang="zh-CN" altLang="en-US" sz="4400"/>
            </a:p>
          </p:txBody>
        </p:sp>
        <p:sp>
          <p:nvSpPr>
            <p:cNvPr id="1134" name="任意多边形: 形状 5755">
              <a:extLst>
                <a:ext uri="{FF2B5EF4-FFF2-40B4-BE49-F238E27FC236}">
                  <a16:creationId xmlns:a16="http://schemas.microsoft.com/office/drawing/2014/main" id="{931403D9-D712-2BED-DA2A-D66A28D2016E}"/>
                </a:ext>
              </a:extLst>
            </p:cNvPr>
            <p:cNvSpPr/>
            <p:nvPr/>
          </p:nvSpPr>
          <p:spPr>
            <a:xfrm>
              <a:off x="2404000" y="3628381"/>
              <a:ext cx="5746" cy="45971"/>
            </a:xfrm>
            <a:custGeom>
              <a:avLst/>
              <a:gdLst>
                <a:gd name="connsiteX0" fmla="*/ 0 w 5746"/>
                <a:gd name="connsiteY0" fmla="*/ 0 h 45971"/>
                <a:gd name="connsiteX1" fmla="*/ 5746 w 5746"/>
                <a:gd name="connsiteY1" fmla="*/ 45971 h 45971"/>
              </a:gdLst>
              <a:ahLst/>
              <a:cxnLst>
                <a:cxn ang="0">
                  <a:pos x="connsiteX0" y="connsiteY0"/>
                </a:cxn>
                <a:cxn ang="0">
                  <a:pos x="connsiteX1" y="connsiteY1"/>
                </a:cxn>
              </a:cxnLst>
              <a:rect l="l" t="t" r="r" b="b"/>
              <a:pathLst>
                <a:path w="5746" h="45971">
                  <a:moveTo>
                    <a:pt x="0" y="0"/>
                  </a:moveTo>
                  <a:lnTo>
                    <a:pt x="5746" y="45971"/>
                  </a:lnTo>
                </a:path>
              </a:pathLst>
            </a:custGeom>
            <a:ln w="9573" cap="flat">
              <a:solidFill>
                <a:srgbClr val="C8C8C9"/>
              </a:solidFill>
              <a:prstDash val="solid"/>
              <a:miter/>
            </a:ln>
          </p:spPr>
          <p:txBody>
            <a:bodyPr rtlCol="0" anchor="ctr"/>
            <a:lstStyle/>
            <a:p>
              <a:endParaRPr lang="zh-CN" altLang="en-US" sz="4400"/>
            </a:p>
          </p:txBody>
        </p:sp>
        <p:sp>
          <p:nvSpPr>
            <p:cNvPr id="1135" name="任意多边形: 形状 5756">
              <a:extLst>
                <a:ext uri="{FF2B5EF4-FFF2-40B4-BE49-F238E27FC236}">
                  <a16:creationId xmlns:a16="http://schemas.microsoft.com/office/drawing/2014/main" id="{23D05681-E6B5-42D0-57FF-9EEDFA40D5F9}"/>
                </a:ext>
              </a:extLst>
            </p:cNvPr>
            <p:cNvSpPr/>
            <p:nvPr/>
          </p:nvSpPr>
          <p:spPr>
            <a:xfrm>
              <a:off x="2299606" y="3658071"/>
              <a:ext cx="110139" cy="16281"/>
            </a:xfrm>
            <a:custGeom>
              <a:avLst/>
              <a:gdLst>
                <a:gd name="connsiteX0" fmla="*/ 0 w 110139"/>
                <a:gd name="connsiteY0" fmla="*/ 0 h 16281"/>
                <a:gd name="connsiteX1" fmla="*/ 110140 w 110139"/>
                <a:gd name="connsiteY1" fmla="*/ 16282 h 16281"/>
              </a:gdLst>
              <a:ahLst/>
              <a:cxnLst>
                <a:cxn ang="0">
                  <a:pos x="connsiteX0" y="connsiteY0"/>
                </a:cxn>
                <a:cxn ang="0">
                  <a:pos x="connsiteX1" y="connsiteY1"/>
                </a:cxn>
              </a:cxnLst>
              <a:rect l="l" t="t" r="r" b="b"/>
              <a:pathLst>
                <a:path w="110139" h="16281">
                  <a:moveTo>
                    <a:pt x="0" y="0"/>
                  </a:moveTo>
                  <a:lnTo>
                    <a:pt x="110140" y="16282"/>
                  </a:lnTo>
                </a:path>
              </a:pathLst>
            </a:custGeom>
            <a:ln w="9573" cap="flat">
              <a:solidFill>
                <a:srgbClr val="C8C8C9"/>
              </a:solidFill>
              <a:prstDash val="solid"/>
              <a:miter/>
            </a:ln>
          </p:spPr>
          <p:txBody>
            <a:bodyPr rtlCol="0" anchor="ctr"/>
            <a:lstStyle/>
            <a:p>
              <a:endParaRPr lang="zh-CN" altLang="en-US" sz="4400"/>
            </a:p>
          </p:txBody>
        </p:sp>
        <p:sp>
          <p:nvSpPr>
            <p:cNvPr id="1136" name="任意多边形: 形状 5757">
              <a:extLst>
                <a:ext uri="{FF2B5EF4-FFF2-40B4-BE49-F238E27FC236}">
                  <a16:creationId xmlns:a16="http://schemas.microsoft.com/office/drawing/2014/main" id="{0B340713-C838-40A6-5A1F-267F995736C6}"/>
                </a:ext>
              </a:extLst>
            </p:cNvPr>
            <p:cNvSpPr/>
            <p:nvPr/>
          </p:nvSpPr>
          <p:spPr>
            <a:xfrm>
              <a:off x="2367606" y="3674353"/>
              <a:ext cx="42140" cy="112055"/>
            </a:xfrm>
            <a:custGeom>
              <a:avLst/>
              <a:gdLst>
                <a:gd name="connsiteX0" fmla="*/ 42140 w 42140"/>
                <a:gd name="connsiteY0" fmla="*/ 0 h 112055"/>
                <a:gd name="connsiteX1" fmla="*/ 0 w 42140"/>
                <a:gd name="connsiteY1" fmla="*/ 112055 h 112055"/>
              </a:gdLst>
              <a:ahLst/>
              <a:cxnLst>
                <a:cxn ang="0">
                  <a:pos x="connsiteX0" y="connsiteY0"/>
                </a:cxn>
                <a:cxn ang="0">
                  <a:pos x="connsiteX1" y="connsiteY1"/>
                </a:cxn>
              </a:cxnLst>
              <a:rect l="l" t="t" r="r" b="b"/>
              <a:pathLst>
                <a:path w="42140" h="112055">
                  <a:moveTo>
                    <a:pt x="42140" y="0"/>
                  </a:moveTo>
                  <a:lnTo>
                    <a:pt x="0" y="112055"/>
                  </a:lnTo>
                </a:path>
              </a:pathLst>
            </a:custGeom>
            <a:ln w="9573" cap="flat">
              <a:solidFill>
                <a:srgbClr val="C8C8C9"/>
              </a:solidFill>
              <a:prstDash val="solid"/>
              <a:miter/>
            </a:ln>
          </p:spPr>
          <p:txBody>
            <a:bodyPr rtlCol="0" anchor="ctr"/>
            <a:lstStyle/>
            <a:p>
              <a:endParaRPr lang="zh-CN" altLang="en-US" sz="4400"/>
            </a:p>
          </p:txBody>
        </p:sp>
        <p:sp>
          <p:nvSpPr>
            <p:cNvPr id="1137" name="任意多边形: 形状 5758">
              <a:extLst>
                <a:ext uri="{FF2B5EF4-FFF2-40B4-BE49-F238E27FC236}">
                  <a16:creationId xmlns:a16="http://schemas.microsoft.com/office/drawing/2014/main" id="{724C99BB-B4C5-E31C-88CF-FBB3B9DDEF8E}"/>
                </a:ext>
              </a:extLst>
            </p:cNvPr>
            <p:cNvSpPr/>
            <p:nvPr/>
          </p:nvSpPr>
          <p:spPr>
            <a:xfrm>
              <a:off x="2299606" y="3658071"/>
              <a:ext cx="67999" cy="128336"/>
            </a:xfrm>
            <a:custGeom>
              <a:avLst/>
              <a:gdLst>
                <a:gd name="connsiteX0" fmla="*/ 67999 w 67999"/>
                <a:gd name="connsiteY0" fmla="*/ 128337 h 128336"/>
                <a:gd name="connsiteX1" fmla="*/ 0 w 67999"/>
                <a:gd name="connsiteY1" fmla="*/ 0 h 128336"/>
              </a:gdLst>
              <a:ahLst/>
              <a:cxnLst>
                <a:cxn ang="0">
                  <a:pos x="connsiteX0" y="connsiteY0"/>
                </a:cxn>
                <a:cxn ang="0">
                  <a:pos x="connsiteX1" y="connsiteY1"/>
                </a:cxn>
              </a:cxnLst>
              <a:rect l="l" t="t" r="r" b="b"/>
              <a:pathLst>
                <a:path w="67999" h="128336">
                  <a:moveTo>
                    <a:pt x="67999" y="128337"/>
                  </a:moveTo>
                  <a:lnTo>
                    <a:pt x="0" y="0"/>
                  </a:lnTo>
                </a:path>
              </a:pathLst>
            </a:custGeom>
            <a:ln w="9573" cap="flat">
              <a:solidFill>
                <a:srgbClr val="C8C8C9"/>
              </a:solidFill>
              <a:prstDash val="solid"/>
              <a:miter/>
            </a:ln>
          </p:spPr>
          <p:txBody>
            <a:bodyPr rtlCol="0" anchor="ctr"/>
            <a:lstStyle/>
            <a:p>
              <a:endParaRPr lang="zh-CN" altLang="en-US" sz="4400"/>
            </a:p>
          </p:txBody>
        </p:sp>
        <p:sp>
          <p:nvSpPr>
            <p:cNvPr id="1138" name="任意多边形: 形状 5759">
              <a:extLst>
                <a:ext uri="{FF2B5EF4-FFF2-40B4-BE49-F238E27FC236}">
                  <a16:creationId xmlns:a16="http://schemas.microsoft.com/office/drawing/2014/main" id="{6CD24CF2-4BA2-F461-58EF-BE33C69CA068}"/>
                </a:ext>
              </a:extLst>
            </p:cNvPr>
            <p:cNvSpPr/>
            <p:nvPr/>
          </p:nvSpPr>
          <p:spPr>
            <a:xfrm>
              <a:off x="2367606" y="3674353"/>
              <a:ext cx="42140" cy="112055"/>
            </a:xfrm>
            <a:custGeom>
              <a:avLst/>
              <a:gdLst>
                <a:gd name="connsiteX0" fmla="*/ 0 w 42140"/>
                <a:gd name="connsiteY0" fmla="*/ 112055 h 112055"/>
                <a:gd name="connsiteX1" fmla="*/ 42140 w 42140"/>
                <a:gd name="connsiteY1" fmla="*/ 0 h 112055"/>
              </a:gdLst>
              <a:ahLst/>
              <a:cxnLst>
                <a:cxn ang="0">
                  <a:pos x="connsiteX0" y="connsiteY0"/>
                </a:cxn>
                <a:cxn ang="0">
                  <a:pos x="connsiteX1" y="connsiteY1"/>
                </a:cxn>
              </a:cxnLst>
              <a:rect l="l" t="t" r="r" b="b"/>
              <a:pathLst>
                <a:path w="42140" h="112055">
                  <a:moveTo>
                    <a:pt x="0" y="112055"/>
                  </a:moveTo>
                  <a:lnTo>
                    <a:pt x="42140" y="0"/>
                  </a:lnTo>
                </a:path>
              </a:pathLst>
            </a:custGeom>
            <a:ln w="9573" cap="flat">
              <a:solidFill>
                <a:srgbClr val="C8C8C9"/>
              </a:solidFill>
              <a:prstDash val="solid"/>
              <a:miter/>
            </a:ln>
          </p:spPr>
          <p:txBody>
            <a:bodyPr rtlCol="0" anchor="ctr"/>
            <a:lstStyle/>
            <a:p>
              <a:endParaRPr lang="zh-CN" altLang="en-US" sz="4400"/>
            </a:p>
          </p:txBody>
        </p:sp>
        <p:sp>
          <p:nvSpPr>
            <p:cNvPr id="1139" name="任意多边形: 形状 5760">
              <a:extLst>
                <a:ext uri="{FF2B5EF4-FFF2-40B4-BE49-F238E27FC236}">
                  <a16:creationId xmlns:a16="http://schemas.microsoft.com/office/drawing/2014/main" id="{215AB7A6-2FA3-2EFD-3572-B15A20AEB5B6}"/>
                </a:ext>
              </a:extLst>
            </p:cNvPr>
            <p:cNvSpPr/>
            <p:nvPr/>
          </p:nvSpPr>
          <p:spPr>
            <a:xfrm>
              <a:off x="2409746" y="3674353"/>
              <a:ext cx="6704" cy="44055"/>
            </a:xfrm>
            <a:custGeom>
              <a:avLst/>
              <a:gdLst>
                <a:gd name="connsiteX0" fmla="*/ 0 w 6704"/>
                <a:gd name="connsiteY0" fmla="*/ 0 h 44055"/>
                <a:gd name="connsiteX1" fmla="*/ 6704 w 6704"/>
                <a:gd name="connsiteY1" fmla="*/ 44056 h 44055"/>
              </a:gdLst>
              <a:ahLst/>
              <a:cxnLst>
                <a:cxn ang="0">
                  <a:pos x="connsiteX0" y="connsiteY0"/>
                </a:cxn>
                <a:cxn ang="0">
                  <a:pos x="connsiteX1" y="connsiteY1"/>
                </a:cxn>
              </a:cxnLst>
              <a:rect l="l" t="t" r="r" b="b"/>
              <a:pathLst>
                <a:path w="6704" h="44055">
                  <a:moveTo>
                    <a:pt x="0" y="0"/>
                  </a:moveTo>
                  <a:lnTo>
                    <a:pt x="6704" y="44056"/>
                  </a:lnTo>
                </a:path>
              </a:pathLst>
            </a:custGeom>
            <a:ln w="9573" cap="flat">
              <a:solidFill>
                <a:srgbClr val="C8C8C9"/>
              </a:solidFill>
              <a:prstDash val="solid"/>
              <a:miter/>
            </a:ln>
          </p:spPr>
          <p:txBody>
            <a:bodyPr rtlCol="0" anchor="ctr"/>
            <a:lstStyle/>
            <a:p>
              <a:endParaRPr lang="zh-CN" altLang="en-US" sz="4400"/>
            </a:p>
          </p:txBody>
        </p:sp>
        <p:sp>
          <p:nvSpPr>
            <p:cNvPr id="1140" name="任意多边形: 形状 5761">
              <a:extLst>
                <a:ext uri="{FF2B5EF4-FFF2-40B4-BE49-F238E27FC236}">
                  <a16:creationId xmlns:a16="http://schemas.microsoft.com/office/drawing/2014/main" id="{21273F5F-5AF9-F2E0-BFF4-857F1607540C}"/>
                </a:ext>
              </a:extLst>
            </p:cNvPr>
            <p:cNvSpPr/>
            <p:nvPr/>
          </p:nvSpPr>
          <p:spPr>
            <a:xfrm>
              <a:off x="2367606" y="3718409"/>
              <a:ext cx="48844" cy="67999"/>
            </a:xfrm>
            <a:custGeom>
              <a:avLst/>
              <a:gdLst>
                <a:gd name="connsiteX0" fmla="*/ 48845 w 48844"/>
                <a:gd name="connsiteY0" fmla="*/ 0 h 67999"/>
                <a:gd name="connsiteX1" fmla="*/ 0 w 48844"/>
                <a:gd name="connsiteY1" fmla="*/ 67999 h 67999"/>
              </a:gdLst>
              <a:ahLst/>
              <a:cxnLst>
                <a:cxn ang="0">
                  <a:pos x="connsiteX0" y="connsiteY0"/>
                </a:cxn>
                <a:cxn ang="0">
                  <a:pos x="connsiteX1" y="connsiteY1"/>
                </a:cxn>
              </a:cxnLst>
              <a:rect l="l" t="t" r="r" b="b"/>
              <a:pathLst>
                <a:path w="48844" h="67999">
                  <a:moveTo>
                    <a:pt x="48845"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1141" name="任意多边形: 形状 5762">
              <a:extLst>
                <a:ext uri="{FF2B5EF4-FFF2-40B4-BE49-F238E27FC236}">
                  <a16:creationId xmlns:a16="http://schemas.microsoft.com/office/drawing/2014/main" id="{C8221A89-8F42-1C45-6745-79690F88FB24}"/>
                </a:ext>
              </a:extLst>
            </p:cNvPr>
            <p:cNvSpPr/>
            <p:nvPr/>
          </p:nvSpPr>
          <p:spPr>
            <a:xfrm>
              <a:off x="2299606" y="3658071"/>
              <a:ext cx="67999" cy="128336"/>
            </a:xfrm>
            <a:custGeom>
              <a:avLst/>
              <a:gdLst>
                <a:gd name="connsiteX0" fmla="*/ 0 w 67999"/>
                <a:gd name="connsiteY0" fmla="*/ 0 h 128336"/>
                <a:gd name="connsiteX1" fmla="*/ 67999 w 67999"/>
                <a:gd name="connsiteY1" fmla="*/ 128337 h 128336"/>
              </a:gdLst>
              <a:ahLst/>
              <a:cxnLst>
                <a:cxn ang="0">
                  <a:pos x="connsiteX0" y="connsiteY0"/>
                </a:cxn>
                <a:cxn ang="0">
                  <a:pos x="connsiteX1" y="connsiteY1"/>
                </a:cxn>
              </a:cxnLst>
              <a:rect l="l" t="t" r="r" b="b"/>
              <a:pathLst>
                <a:path w="67999" h="128336">
                  <a:moveTo>
                    <a:pt x="0" y="0"/>
                  </a:moveTo>
                  <a:lnTo>
                    <a:pt x="67999" y="128337"/>
                  </a:lnTo>
                </a:path>
              </a:pathLst>
            </a:custGeom>
            <a:ln w="9573" cap="flat">
              <a:solidFill>
                <a:srgbClr val="C8C8C9"/>
              </a:solidFill>
              <a:prstDash val="solid"/>
              <a:miter/>
            </a:ln>
          </p:spPr>
          <p:txBody>
            <a:bodyPr rtlCol="0" anchor="ctr"/>
            <a:lstStyle/>
            <a:p>
              <a:endParaRPr lang="zh-CN" altLang="en-US" sz="4400"/>
            </a:p>
          </p:txBody>
        </p:sp>
        <p:sp>
          <p:nvSpPr>
            <p:cNvPr id="1142" name="任意多边形: 形状 5763">
              <a:extLst>
                <a:ext uri="{FF2B5EF4-FFF2-40B4-BE49-F238E27FC236}">
                  <a16:creationId xmlns:a16="http://schemas.microsoft.com/office/drawing/2014/main" id="{320C1651-E607-C08A-BD91-EA3BF5FB63B4}"/>
                </a:ext>
              </a:extLst>
            </p:cNvPr>
            <p:cNvSpPr/>
            <p:nvPr/>
          </p:nvSpPr>
          <p:spPr>
            <a:xfrm>
              <a:off x="2285240" y="3786408"/>
              <a:ext cx="82365" cy="957"/>
            </a:xfrm>
            <a:custGeom>
              <a:avLst/>
              <a:gdLst>
                <a:gd name="connsiteX0" fmla="*/ 82365 w 82365"/>
                <a:gd name="connsiteY0" fmla="*/ 0 h 957"/>
                <a:gd name="connsiteX1" fmla="*/ 0 w 82365"/>
                <a:gd name="connsiteY1" fmla="*/ 958 h 957"/>
              </a:gdLst>
              <a:ahLst/>
              <a:cxnLst>
                <a:cxn ang="0">
                  <a:pos x="connsiteX0" y="connsiteY0"/>
                </a:cxn>
                <a:cxn ang="0">
                  <a:pos x="connsiteX1" y="connsiteY1"/>
                </a:cxn>
              </a:cxnLst>
              <a:rect l="l" t="t" r="r" b="b"/>
              <a:pathLst>
                <a:path w="82365" h="957">
                  <a:moveTo>
                    <a:pt x="82365" y="0"/>
                  </a:moveTo>
                  <a:lnTo>
                    <a:pt x="0" y="958"/>
                  </a:lnTo>
                </a:path>
              </a:pathLst>
            </a:custGeom>
            <a:ln w="9573" cap="flat">
              <a:solidFill>
                <a:srgbClr val="C8C8C9"/>
              </a:solidFill>
              <a:prstDash val="solid"/>
              <a:miter/>
            </a:ln>
          </p:spPr>
          <p:txBody>
            <a:bodyPr rtlCol="0" anchor="ctr"/>
            <a:lstStyle/>
            <a:p>
              <a:endParaRPr lang="zh-CN" altLang="en-US" sz="4400"/>
            </a:p>
          </p:txBody>
        </p:sp>
        <p:sp>
          <p:nvSpPr>
            <p:cNvPr id="1143" name="任意多边形: 形状 5764">
              <a:extLst>
                <a:ext uri="{FF2B5EF4-FFF2-40B4-BE49-F238E27FC236}">
                  <a16:creationId xmlns:a16="http://schemas.microsoft.com/office/drawing/2014/main" id="{DEC70ED4-4664-563F-C652-BBDFACE2333A}"/>
                </a:ext>
              </a:extLst>
            </p:cNvPr>
            <p:cNvSpPr/>
            <p:nvPr/>
          </p:nvSpPr>
          <p:spPr>
            <a:xfrm>
              <a:off x="2285240" y="3658071"/>
              <a:ext cx="14366" cy="129294"/>
            </a:xfrm>
            <a:custGeom>
              <a:avLst/>
              <a:gdLst>
                <a:gd name="connsiteX0" fmla="*/ 0 w 14366"/>
                <a:gd name="connsiteY0" fmla="*/ 129295 h 129294"/>
                <a:gd name="connsiteX1" fmla="*/ 14366 w 14366"/>
                <a:gd name="connsiteY1" fmla="*/ 0 h 129294"/>
              </a:gdLst>
              <a:ahLst/>
              <a:cxnLst>
                <a:cxn ang="0">
                  <a:pos x="connsiteX0" y="connsiteY0"/>
                </a:cxn>
                <a:cxn ang="0">
                  <a:pos x="connsiteX1" y="connsiteY1"/>
                </a:cxn>
              </a:cxnLst>
              <a:rect l="l" t="t" r="r" b="b"/>
              <a:pathLst>
                <a:path w="14366" h="129294">
                  <a:moveTo>
                    <a:pt x="0" y="129295"/>
                  </a:moveTo>
                  <a:lnTo>
                    <a:pt x="14366" y="0"/>
                  </a:lnTo>
                </a:path>
              </a:pathLst>
            </a:custGeom>
            <a:ln w="9573" cap="flat">
              <a:solidFill>
                <a:srgbClr val="C8C8C9"/>
              </a:solidFill>
              <a:prstDash val="solid"/>
              <a:miter/>
            </a:ln>
          </p:spPr>
          <p:txBody>
            <a:bodyPr rtlCol="0" anchor="ctr"/>
            <a:lstStyle/>
            <a:p>
              <a:endParaRPr lang="zh-CN" altLang="en-US" sz="4400"/>
            </a:p>
          </p:txBody>
        </p:sp>
        <p:sp>
          <p:nvSpPr>
            <p:cNvPr id="1144" name="任意多边形: 形状 5765">
              <a:extLst>
                <a:ext uri="{FF2B5EF4-FFF2-40B4-BE49-F238E27FC236}">
                  <a16:creationId xmlns:a16="http://schemas.microsoft.com/office/drawing/2014/main" id="{24976DA6-39CC-AF25-A85A-74B18AB7E2E6}"/>
                </a:ext>
              </a:extLst>
            </p:cNvPr>
            <p:cNvSpPr/>
            <p:nvPr/>
          </p:nvSpPr>
          <p:spPr>
            <a:xfrm>
              <a:off x="2409746" y="3580494"/>
              <a:ext cx="89069" cy="93858"/>
            </a:xfrm>
            <a:custGeom>
              <a:avLst/>
              <a:gdLst>
                <a:gd name="connsiteX0" fmla="*/ 0 w 89069"/>
                <a:gd name="connsiteY0" fmla="*/ 93858 h 93858"/>
                <a:gd name="connsiteX1" fmla="*/ 89070 w 89069"/>
                <a:gd name="connsiteY1" fmla="*/ 0 h 93858"/>
              </a:gdLst>
              <a:ahLst/>
              <a:cxnLst>
                <a:cxn ang="0">
                  <a:pos x="connsiteX0" y="connsiteY0"/>
                </a:cxn>
                <a:cxn ang="0">
                  <a:pos x="connsiteX1" y="connsiteY1"/>
                </a:cxn>
              </a:cxnLst>
              <a:rect l="l" t="t" r="r" b="b"/>
              <a:pathLst>
                <a:path w="89069" h="93858">
                  <a:moveTo>
                    <a:pt x="0" y="93858"/>
                  </a:moveTo>
                  <a:lnTo>
                    <a:pt x="89070" y="0"/>
                  </a:lnTo>
                </a:path>
              </a:pathLst>
            </a:custGeom>
            <a:ln w="9573" cap="flat">
              <a:solidFill>
                <a:srgbClr val="C8C8C9"/>
              </a:solidFill>
              <a:prstDash val="solid"/>
              <a:miter/>
            </a:ln>
          </p:spPr>
          <p:txBody>
            <a:bodyPr rtlCol="0" anchor="ctr"/>
            <a:lstStyle/>
            <a:p>
              <a:endParaRPr lang="zh-CN" altLang="en-US" sz="4400"/>
            </a:p>
          </p:txBody>
        </p:sp>
        <p:sp>
          <p:nvSpPr>
            <p:cNvPr id="1145" name="任意多边形: 形状 5766">
              <a:extLst>
                <a:ext uri="{FF2B5EF4-FFF2-40B4-BE49-F238E27FC236}">
                  <a16:creationId xmlns:a16="http://schemas.microsoft.com/office/drawing/2014/main" id="{968E3058-2462-2E2A-F2F0-BBB1E7A02061}"/>
                </a:ext>
              </a:extLst>
            </p:cNvPr>
            <p:cNvSpPr/>
            <p:nvPr/>
          </p:nvSpPr>
          <p:spPr>
            <a:xfrm>
              <a:off x="2461464" y="3580494"/>
              <a:ext cx="37351" cy="106308"/>
            </a:xfrm>
            <a:custGeom>
              <a:avLst/>
              <a:gdLst>
                <a:gd name="connsiteX0" fmla="*/ 37352 w 37351"/>
                <a:gd name="connsiteY0" fmla="*/ 0 h 106308"/>
                <a:gd name="connsiteX1" fmla="*/ 0 w 37351"/>
                <a:gd name="connsiteY1" fmla="*/ 106309 h 106308"/>
              </a:gdLst>
              <a:ahLst/>
              <a:cxnLst>
                <a:cxn ang="0">
                  <a:pos x="connsiteX0" y="connsiteY0"/>
                </a:cxn>
                <a:cxn ang="0">
                  <a:pos x="connsiteX1" y="connsiteY1"/>
                </a:cxn>
              </a:cxnLst>
              <a:rect l="l" t="t" r="r" b="b"/>
              <a:pathLst>
                <a:path w="37351" h="106308">
                  <a:moveTo>
                    <a:pt x="37352" y="0"/>
                  </a:moveTo>
                  <a:lnTo>
                    <a:pt x="0" y="106309"/>
                  </a:lnTo>
                </a:path>
              </a:pathLst>
            </a:custGeom>
            <a:ln w="9573" cap="flat">
              <a:solidFill>
                <a:srgbClr val="C8C8C9"/>
              </a:solidFill>
              <a:prstDash val="solid"/>
              <a:miter/>
            </a:ln>
          </p:spPr>
          <p:txBody>
            <a:bodyPr rtlCol="0" anchor="ctr"/>
            <a:lstStyle/>
            <a:p>
              <a:endParaRPr lang="zh-CN" altLang="en-US" sz="4400"/>
            </a:p>
          </p:txBody>
        </p:sp>
        <p:sp>
          <p:nvSpPr>
            <p:cNvPr id="1146" name="任意多边形: 形状 5767">
              <a:extLst>
                <a:ext uri="{FF2B5EF4-FFF2-40B4-BE49-F238E27FC236}">
                  <a16:creationId xmlns:a16="http://schemas.microsoft.com/office/drawing/2014/main" id="{FDE45C9C-F35C-F239-76FC-35B1E5C422C9}"/>
                </a:ext>
              </a:extLst>
            </p:cNvPr>
            <p:cNvSpPr/>
            <p:nvPr/>
          </p:nvSpPr>
          <p:spPr>
            <a:xfrm>
              <a:off x="2409746" y="3674353"/>
              <a:ext cx="51717" cy="12450"/>
            </a:xfrm>
            <a:custGeom>
              <a:avLst/>
              <a:gdLst>
                <a:gd name="connsiteX0" fmla="*/ 51718 w 51717"/>
                <a:gd name="connsiteY0" fmla="*/ 12451 h 12450"/>
                <a:gd name="connsiteX1" fmla="*/ 0 w 51717"/>
                <a:gd name="connsiteY1" fmla="*/ 0 h 12450"/>
              </a:gdLst>
              <a:ahLst/>
              <a:cxnLst>
                <a:cxn ang="0">
                  <a:pos x="connsiteX0" y="connsiteY0"/>
                </a:cxn>
                <a:cxn ang="0">
                  <a:pos x="connsiteX1" y="connsiteY1"/>
                </a:cxn>
              </a:cxnLst>
              <a:rect l="l" t="t" r="r" b="b"/>
              <a:pathLst>
                <a:path w="51717" h="12450">
                  <a:moveTo>
                    <a:pt x="51718"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1147" name="任意多边形: 形状 5768">
              <a:extLst>
                <a:ext uri="{FF2B5EF4-FFF2-40B4-BE49-F238E27FC236}">
                  <a16:creationId xmlns:a16="http://schemas.microsoft.com/office/drawing/2014/main" id="{03E6E29A-359F-9127-7EAF-F3333CF9D14C}"/>
                </a:ext>
              </a:extLst>
            </p:cNvPr>
            <p:cNvSpPr/>
            <p:nvPr/>
          </p:nvSpPr>
          <p:spPr>
            <a:xfrm>
              <a:off x="2367606" y="3786408"/>
              <a:ext cx="45013" cy="32563"/>
            </a:xfrm>
            <a:custGeom>
              <a:avLst/>
              <a:gdLst>
                <a:gd name="connsiteX0" fmla="*/ 45014 w 45013"/>
                <a:gd name="connsiteY0" fmla="*/ 32563 h 32563"/>
                <a:gd name="connsiteX1" fmla="*/ 0 w 45013"/>
                <a:gd name="connsiteY1" fmla="*/ 0 h 32563"/>
              </a:gdLst>
              <a:ahLst/>
              <a:cxnLst>
                <a:cxn ang="0">
                  <a:pos x="connsiteX0" y="connsiteY0"/>
                </a:cxn>
                <a:cxn ang="0">
                  <a:pos x="connsiteX1" y="connsiteY1"/>
                </a:cxn>
              </a:cxnLst>
              <a:rect l="l" t="t" r="r" b="b"/>
              <a:pathLst>
                <a:path w="45013" h="32563">
                  <a:moveTo>
                    <a:pt x="45014"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1148" name="任意多边形: 形状 5769">
              <a:extLst>
                <a:ext uri="{FF2B5EF4-FFF2-40B4-BE49-F238E27FC236}">
                  <a16:creationId xmlns:a16="http://schemas.microsoft.com/office/drawing/2014/main" id="{4358B91C-B38D-D05E-745A-219C5824C051}"/>
                </a:ext>
              </a:extLst>
            </p:cNvPr>
            <p:cNvSpPr/>
            <p:nvPr/>
          </p:nvSpPr>
          <p:spPr>
            <a:xfrm>
              <a:off x="2367606" y="3753845"/>
              <a:ext cx="57464" cy="32563"/>
            </a:xfrm>
            <a:custGeom>
              <a:avLst/>
              <a:gdLst>
                <a:gd name="connsiteX0" fmla="*/ 0 w 57464"/>
                <a:gd name="connsiteY0" fmla="*/ 32563 h 32563"/>
                <a:gd name="connsiteX1" fmla="*/ 57464 w 57464"/>
                <a:gd name="connsiteY1" fmla="*/ 0 h 32563"/>
              </a:gdLst>
              <a:ahLst/>
              <a:cxnLst>
                <a:cxn ang="0">
                  <a:pos x="connsiteX0" y="connsiteY0"/>
                </a:cxn>
                <a:cxn ang="0">
                  <a:pos x="connsiteX1" y="connsiteY1"/>
                </a:cxn>
              </a:cxnLst>
              <a:rect l="l" t="t" r="r" b="b"/>
              <a:pathLst>
                <a:path w="57464" h="32563">
                  <a:moveTo>
                    <a:pt x="0" y="32563"/>
                  </a:moveTo>
                  <a:lnTo>
                    <a:pt x="57464" y="0"/>
                  </a:lnTo>
                </a:path>
              </a:pathLst>
            </a:custGeom>
            <a:ln w="9573" cap="flat">
              <a:solidFill>
                <a:srgbClr val="C8C8C9"/>
              </a:solidFill>
              <a:prstDash val="solid"/>
              <a:miter/>
            </a:ln>
          </p:spPr>
          <p:txBody>
            <a:bodyPr rtlCol="0" anchor="ctr"/>
            <a:lstStyle/>
            <a:p>
              <a:endParaRPr lang="zh-CN" altLang="en-US" sz="4400"/>
            </a:p>
          </p:txBody>
        </p:sp>
        <p:sp>
          <p:nvSpPr>
            <p:cNvPr id="1149" name="任意多边形: 形状 5770">
              <a:extLst>
                <a:ext uri="{FF2B5EF4-FFF2-40B4-BE49-F238E27FC236}">
                  <a16:creationId xmlns:a16="http://schemas.microsoft.com/office/drawing/2014/main" id="{33075191-DE43-DFEE-D2A1-7E28C1B441CA}"/>
                </a:ext>
              </a:extLst>
            </p:cNvPr>
            <p:cNvSpPr/>
            <p:nvPr/>
          </p:nvSpPr>
          <p:spPr>
            <a:xfrm>
              <a:off x="2412619" y="3753845"/>
              <a:ext cx="12450" cy="65126"/>
            </a:xfrm>
            <a:custGeom>
              <a:avLst/>
              <a:gdLst>
                <a:gd name="connsiteX0" fmla="*/ 12451 w 12450"/>
                <a:gd name="connsiteY0" fmla="*/ 0 h 65126"/>
                <a:gd name="connsiteX1" fmla="*/ 0 w 12450"/>
                <a:gd name="connsiteY1" fmla="*/ 65126 h 65126"/>
              </a:gdLst>
              <a:ahLst/>
              <a:cxnLst>
                <a:cxn ang="0">
                  <a:pos x="connsiteX0" y="connsiteY0"/>
                </a:cxn>
                <a:cxn ang="0">
                  <a:pos x="connsiteX1" y="connsiteY1"/>
                </a:cxn>
              </a:cxnLst>
              <a:rect l="l" t="t" r="r" b="b"/>
              <a:pathLst>
                <a:path w="12450" h="65126">
                  <a:moveTo>
                    <a:pt x="12451"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1150" name="任意多边形: 形状 5771">
              <a:extLst>
                <a:ext uri="{FF2B5EF4-FFF2-40B4-BE49-F238E27FC236}">
                  <a16:creationId xmlns:a16="http://schemas.microsoft.com/office/drawing/2014/main" id="{FA1407A9-1BC2-3A9F-CAD8-3A50A614601E}"/>
                </a:ext>
              </a:extLst>
            </p:cNvPr>
            <p:cNvSpPr/>
            <p:nvPr/>
          </p:nvSpPr>
          <p:spPr>
            <a:xfrm>
              <a:off x="2409746" y="3674353"/>
              <a:ext cx="51717" cy="12450"/>
            </a:xfrm>
            <a:custGeom>
              <a:avLst/>
              <a:gdLst>
                <a:gd name="connsiteX0" fmla="*/ 0 w 51717"/>
                <a:gd name="connsiteY0" fmla="*/ 0 h 12450"/>
                <a:gd name="connsiteX1" fmla="*/ 51718 w 51717"/>
                <a:gd name="connsiteY1" fmla="*/ 12451 h 12450"/>
              </a:gdLst>
              <a:ahLst/>
              <a:cxnLst>
                <a:cxn ang="0">
                  <a:pos x="connsiteX0" y="connsiteY0"/>
                </a:cxn>
                <a:cxn ang="0">
                  <a:pos x="connsiteX1" y="connsiteY1"/>
                </a:cxn>
              </a:cxnLst>
              <a:rect l="l" t="t" r="r" b="b"/>
              <a:pathLst>
                <a:path w="51717" h="12450">
                  <a:moveTo>
                    <a:pt x="0" y="0"/>
                  </a:moveTo>
                  <a:lnTo>
                    <a:pt x="51718" y="12451"/>
                  </a:lnTo>
                </a:path>
              </a:pathLst>
            </a:custGeom>
            <a:ln w="9573" cap="flat">
              <a:solidFill>
                <a:srgbClr val="C8C8C9"/>
              </a:solidFill>
              <a:prstDash val="solid"/>
              <a:miter/>
            </a:ln>
          </p:spPr>
          <p:txBody>
            <a:bodyPr rtlCol="0" anchor="ctr"/>
            <a:lstStyle/>
            <a:p>
              <a:endParaRPr lang="zh-CN" altLang="en-US" sz="4400"/>
            </a:p>
          </p:txBody>
        </p:sp>
        <p:sp>
          <p:nvSpPr>
            <p:cNvPr id="1151" name="任意多边形: 形状 5772">
              <a:extLst>
                <a:ext uri="{FF2B5EF4-FFF2-40B4-BE49-F238E27FC236}">
                  <a16:creationId xmlns:a16="http://schemas.microsoft.com/office/drawing/2014/main" id="{626BFDEB-BC8D-C317-D49F-C7792FA96DCA}"/>
                </a:ext>
              </a:extLst>
            </p:cNvPr>
            <p:cNvSpPr/>
            <p:nvPr/>
          </p:nvSpPr>
          <p:spPr>
            <a:xfrm>
              <a:off x="2416450" y="3686803"/>
              <a:ext cx="45013" cy="31605"/>
            </a:xfrm>
            <a:custGeom>
              <a:avLst/>
              <a:gdLst>
                <a:gd name="connsiteX0" fmla="*/ 45014 w 45013"/>
                <a:gd name="connsiteY0" fmla="*/ 0 h 31605"/>
                <a:gd name="connsiteX1" fmla="*/ 0 w 45013"/>
                <a:gd name="connsiteY1" fmla="*/ 31605 h 31605"/>
              </a:gdLst>
              <a:ahLst/>
              <a:cxnLst>
                <a:cxn ang="0">
                  <a:pos x="connsiteX0" y="connsiteY0"/>
                </a:cxn>
                <a:cxn ang="0">
                  <a:pos x="connsiteX1" y="connsiteY1"/>
                </a:cxn>
              </a:cxnLst>
              <a:rect l="l" t="t" r="r" b="b"/>
              <a:pathLst>
                <a:path w="45013" h="31605">
                  <a:moveTo>
                    <a:pt x="45014"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1152" name="任意多边形: 形状 5773">
              <a:extLst>
                <a:ext uri="{FF2B5EF4-FFF2-40B4-BE49-F238E27FC236}">
                  <a16:creationId xmlns:a16="http://schemas.microsoft.com/office/drawing/2014/main" id="{52C0C411-5040-DFA4-2725-B0A1D9612361}"/>
                </a:ext>
              </a:extLst>
            </p:cNvPr>
            <p:cNvSpPr/>
            <p:nvPr/>
          </p:nvSpPr>
          <p:spPr>
            <a:xfrm>
              <a:off x="2409746" y="3674353"/>
              <a:ext cx="6704" cy="44055"/>
            </a:xfrm>
            <a:custGeom>
              <a:avLst/>
              <a:gdLst>
                <a:gd name="connsiteX0" fmla="*/ 6704 w 6704"/>
                <a:gd name="connsiteY0" fmla="*/ 44056 h 44055"/>
                <a:gd name="connsiteX1" fmla="*/ 0 w 6704"/>
                <a:gd name="connsiteY1" fmla="*/ 0 h 44055"/>
              </a:gdLst>
              <a:ahLst/>
              <a:cxnLst>
                <a:cxn ang="0">
                  <a:pos x="connsiteX0" y="connsiteY0"/>
                </a:cxn>
                <a:cxn ang="0">
                  <a:pos x="connsiteX1" y="connsiteY1"/>
                </a:cxn>
              </a:cxnLst>
              <a:rect l="l" t="t" r="r" b="b"/>
              <a:pathLst>
                <a:path w="6704" h="44055">
                  <a:moveTo>
                    <a:pt x="6704" y="44056"/>
                  </a:moveTo>
                  <a:lnTo>
                    <a:pt x="0" y="0"/>
                  </a:lnTo>
                </a:path>
              </a:pathLst>
            </a:custGeom>
            <a:ln w="9573" cap="flat">
              <a:solidFill>
                <a:srgbClr val="C8C8C9"/>
              </a:solidFill>
              <a:prstDash val="solid"/>
              <a:miter/>
            </a:ln>
          </p:spPr>
          <p:txBody>
            <a:bodyPr rtlCol="0" anchor="ctr"/>
            <a:lstStyle/>
            <a:p>
              <a:endParaRPr lang="zh-CN" altLang="en-US" sz="4400"/>
            </a:p>
          </p:txBody>
        </p:sp>
        <p:sp>
          <p:nvSpPr>
            <p:cNvPr id="1153" name="任意多边形: 形状 5774">
              <a:extLst>
                <a:ext uri="{FF2B5EF4-FFF2-40B4-BE49-F238E27FC236}">
                  <a16:creationId xmlns:a16="http://schemas.microsoft.com/office/drawing/2014/main" id="{09C62A3A-FCDA-1FC6-1E80-11F79499EEDA}"/>
                </a:ext>
              </a:extLst>
            </p:cNvPr>
            <p:cNvSpPr/>
            <p:nvPr/>
          </p:nvSpPr>
          <p:spPr>
            <a:xfrm>
              <a:off x="2367606" y="3753845"/>
              <a:ext cx="57464" cy="32563"/>
            </a:xfrm>
            <a:custGeom>
              <a:avLst/>
              <a:gdLst>
                <a:gd name="connsiteX0" fmla="*/ 57464 w 57464"/>
                <a:gd name="connsiteY0" fmla="*/ 0 h 32563"/>
                <a:gd name="connsiteX1" fmla="*/ 0 w 57464"/>
                <a:gd name="connsiteY1" fmla="*/ 32563 h 32563"/>
              </a:gdLst>
              <a:ahLst/>
              <a:cxnLst>
                <a:cxn ang="0">
                  <a:pos x="connsiteX0" y="connsiteY0"/>
                </a:cxn>
                <a:cxn ang="0">
                  <a:pos x="connsiteX1" y="connsiteY1"/>
                </a:cxn>
              </a:cxnLst>
              <a:rect l="l" t="t" r="r" b="b"/>
              <a:pathLst>
                <a:path w="57464" h="32563">
                  <a:moveTo>
                    <a:pt x="57464" y="0"/>
                  </a:moveTo>
                  <a:lnTo>
                    <a:pt x="0" y="32563"/>
                  </a:lnTo>
                </a:path>
              </a:pathLst>
            </a:custGeom>
            <a:ln w="9573" cap="flat">
              <a:solidFill>
                <a:srgbClr val="C8C8C9"/>
              </a:solidFill>
              <a:prstDash val="solid"/>
              <a:miter/>
            </a:ln>
          </p:spPr>
          <p:txBody>
            <a:bodyPr rtlCol="0" anchor="ctr"/>
            <a:lstStyle/>
            <a:p>
              <a:endParaRPr lang="zh-CN" altLang="en-US" sz="4400"/>
            </a:p>
          </p:txBody>
        </p:sp>
        <p:sp>
          <p:nvSpPr>
            <p:cNvPr id="1154" name="任意多边形: 形状 5775">
              <a:extLst>
                <a:ext uri="{FF2B5EF4-FFF2-40B4-BE49-F238E27FC236}">
                  <a16:creationId xmlns:a16="http://schemas.microsoft.com/office/drawing/2014/main" id="{D307726F-70EB-613C-0B79-216754ED9CAD}"/>
                </a:ext>
              </a:extLst>
            </p:cNvPr>
            <p:cNvSpPr/>
            <p:nvPr/>
          </p:nvSpPr>
          <p:spPr>
            <a:xfrm>
              <a:off x="2367606" y="3718409"/>
              <a:ext cx="48844" cy="67999"/>
            </a:xfrm>
            <a:custGeom>
              <a:avLst/>
              <a:gdLst>
                <a:gd name="connsiteX0" fmla="*/ 0 w 48844"/>
                <a:gd name="connsiteY0" fmla="*/ 67999 h 67999"/>
                <a:gd name="connsiteX1" fmla="*/ 48845 w 48844"/>
                <a:gd name="connsiteY1" fmla="*/ 0 h 67999"/>
              </a:gdLst>
              <a:ahLst/>
              <a:cxnLst>
                <a:cxn ang="0">
                  <a:pos x="connsiteX0" y="connsiteY0"/>
                </a:cxn>
                <a:cxn ang="0">
                  <a:pos x="connsiteX1" y="connsiteY1"/>
                </a:cxn>
              </a:cxnLst>
              <a:rect l="l" t="t" r="r" b="b"/>
              <a:pathLst>
                <a:path w="48844" h="67999">
                  <a:moveTo>
                    <a:pt x="0" y="67999"/>
                  </a:moveTo>
                  <a:lnTo>
                    <a:pt x="48845" y="0"/>
                  </a:lnTo>
                </a:path>
              </a:pathLst>
            </a:custGeom>
            <a:ln w="9573" cap="flat">
              <a:solidFill>
                <a:srgbClr val="C8C8C9"/>
              </a:solidFill>
              <a:prstDash val="solid"/>
              <a:miter/>
            </a:ln>
          </p:spPr>
          <p:txBody>
            <a:bodyPr rtlCol="0" anchor="ctr"/>
            <a:lstStyle/>
            <a:p>
              <a:endParaRPr lang="zh-CN" altLang="en-US" sz="4400"/>
            </a:p>
          </p:txBody>
        </p:sp>
        <p:sp>
          <p:nvSpPr>
            <p:cNvPr id="1155" name="任意多边形: 形状 5776">
              <a:extLst>
                <a:ext uri="{FF2B5EF4-FFF2-40B4-BE49-F238E27FC236}">
                  <a16:creationId xmlns:a16="http://schemas.microsoft.com/office/drawing/2014/main" id="{7F193E96-3C47-909E-C816-79B371B86E04}"/>
                </a:ext>
              </a:extLst>
            </p:cNvPr>
            <p:cNvSpPr/>
            <p:nvPr/>
          </p:nvSpPr>
          <p:spPr>
            <a:xfrm>
              <a:off x="2416450" y="3718409"/>
              <a:ext cx="8619" cy="35436"/>
            </a:xfrm>
            <a:custGeom>
              <a:avLst/>
              <a:gdLst>
                <a:gd name="connsiteX0" fmla="*/ 0 w 8619"/>
                <a:gd name="connsiteY0" fmla="*/ 0 h 35436"/>
                <a:gd name="connsiteX1" fmla="*/ 8620 w 8619"/>
                <a:gd name="connsiteY1" fmla="*/ 35436 h 35436"/>
              </a:gdLst>
              <a:ahLst/>
              <a:cxnLst>
                <a:cxn ang="0">
                  <a:pos x="connsiteX0" y="connsiteY0"/>
                </a:cxn>
                <a:cxn ang="0">
                  <a:pos x="connsiteX1" y="connsiteY1"/>
                </a:cxn>
              </a:cxnLst>
              <a:rect l="l" t="t" r="r" b="b"/>
              <a:pathLst>
                <a:path w="8619" h="35436">
                  <a:moveTo>
                    <a:pt x="0" y="0"/>
                  </a:moveTo>
                  <a:lnTo>
                    <a:pt x="8620" y="35436"/>
                  </a:lnTo>
                </a:path>
              </a:pathLst>
            </a:custGeom>
            <a:ln w="9573" cap="flat">
              <a:solidFill>
                <a:srgbClr val="C8C8C9"/>
              </a:solidFill>
              <a:prstDash val="solid"/>
              <a:miter/>
            </a:ln>
          </p:spPr>
          <p:txBody>
            <a:bodyPr rtlCol="0" anchor="ctr"/>
            <a:lstStyle/>
            <a:p>
              <a:endParaRPr lang="zh-CN" altLang="en-US" sz="4400"/>
            </a:p>
          </p:txBody>
        </p:sp>
        <p:sp>
          <p:nvSpPr>
            <p:cNvPr id="1156" name="任意多边形: 形状 5777">
              <a:extLst>
                <a:ext uri="{FF2B5EF4-FFF2-40B4-BE49-F238E27FC236}">
                  <a16:creationId xmlns:a16="http://schemas.microsoft.com/office/drawing/2014/main" id="{A5BF35AB-E5B1-3488-F920-FBCFF89AB74A}"/>
                </a:ext>
              </a:extLst>
            </p:cNvPr>
            <p:cNvSpPr/>
            <p:nvPr/>
          </p:nvSpPr>
          <p:spPr>
            <a:xfrm>
              <a:off x="2407831" y="3753845"/>
              <a:ext cx="17239" cy="41182"/>
            </a:xfrm>
            <a:custGeom>
              <a:avLst/>
              <a:gdLst>
                <a:gd name="connsiteX0" fmla="*/ 0 w 17239"/>
                <a:gd name="connsiteY0" fmla="*/ 41183 h 41182"/>
                <a:gd name="connsiteX1" fmla="*/ 17239 w 17239"/>
                <a:gd name="connsiteY1" fmla="*/ 0 h 41182"/>
              </a:gdLst>
              <a:ahLst/>
              <a:cxnLst>
                <a:cxn ang="0">
                  <a:pos x="connsiteX0" y="connsiteY0"/>
                </a:cxn>
                <a:cxn ang="0">
                  <a:pos x="connsiteX1" y="connsiteY1"/>
                </a:cxn>
              </a:cxnLst>
              <a:rect l="l" t="t" r="r" b="b"/>
              <a:pathLst>
                <a:path w="17239" h="41182">
                  <a:moveTo>
                    <a:pt x="0" y="41183"/>
                  </a:moveTo>
                  <a:lnTo>
                    <a:pt x="17239" y="0"/>
                  </a:lnTo>
                </a:path>
              </a:pathLst>
            </a:custGeom>
            <a:ln w="9573" cap="flat">
              <a:solidFill>
                <a:srgbClr val="C8C8C9"/>
              </a:solidFill>
              <a:prstDash val="solid"/>
              <a:miter/>
            </a:ln>
          </p:spPr>
          <p:txBody>
            <a:bodyPr rtlCol="0" anchor="ctr"/>
            <a:lstStyle/>
            <a:p>
              <a:endParaRPr lang="zh-CN" altLang="en-US" sz="4400"/>
            </a:p>
          </p:txBody>
        </p:sp>
        <p:sp>
          <p:nvSpPr>
            <p:cNvPr id="1157" name="任意多边形: 形状 5778">
              <a:extLst>
                <a:ext uri="{FF2B5EF4-FFF2-40B4-BE49-F238E27FC236}">
                  <a16:creationId xmlns:a16="http://schemas.microsoft.com/office/drawing/2014/main" id="{FA06A7D4-6C35-5D0F-8A88-55DB160F3FF6}"/>
                </a:ext>
              </a:extLst>
            </p:cNvPr>
            <p:cNvSpPr/>
            <p:nvPr/>
          </p:nvSpPr>
          <p:spPr>
            <a:xfrm>
              <a:off x="2425070" y="3686803"/>
              <a:ext cx="36394" cy="67041"/>
            </a:xfrm>
            <a:custGeom>
              <a:avLst/>
              <a:gdLst>
                <a:gd name="connsiteX0" fmla="*/ 0 w 36394"/>
                <a:gd name="connsiteY0" fmla="*/ 67042 h 67041"/>
                <a:gd name="connsiteX1" fmla="*/ 36394 w 36394"/>
                <a:gd name="connsiteY1" fmla="*/ 0 h 67041"/>
              </a:gdLst>
              <a:ahLst/>
              <a:cxnLst>
                <a:cxn ang="0">
                  <a:pos x="connsiteX0" y="connsiteY0"/>
                </a:cxn>
                <a:cxn ang="0">
                  <a:pos x="connsiteX1" y="connsiteY1"/>
                </a:cxn>
              </a:cxnLst>
              <a:rect l="l" t="t" r="r" b="b"/>
              <a:pathLst>
                <a:path w="36394" h="67041">
                  <a:moveTo>
                    <a:pt x="0" y="67042"/>
                  </a:moveTo>
                  <a:lnTo>
                    <a:pt x="36394" y="0"/>
                  </a:lnTo>
                </a:path>
              </a:pathLst>
            </a:custGeom>
            <a:ln w="9573" cap="flat">
              <a:solidFill>
                <a:srgbClr val="C8C8C9"/>
              </a:solidFill>
              <a:prstDash val="solid"/>
              <a:miter/>
            </a:ln>
          </p:spPr>
          <p:txBody>
            <a:bodyPr rtlCol="0" anchor="ctr"/>
            <a:lstStyle/>
            <a:p>
              <a:endParaRPr lang="zh-CN" altLang="en-US" sz="4400"/>
            </a:p>
          </p:txBody>
        </p:sp>
        <p:sp>
          <p:nvSpPr>
            <p:cNvPr id="1158" name="任意多边形: 形状 5779">
              <a:extLst>
                <a:ext uri="{FF2B5EF4-FFF2-40B4-BE49-F238E27FC236}">
                  <a16:creationId xmlns:a16="http://schemas.microsoft.com/office/drawing/2014/main" id="{93F3DEE9-E3CC-A4BA-ACCA-7DA6501BFED0}"/>
                </a:ext>
              </a:extLst>
            </p:cNvPr>
            <p:cNvSpPr/>
            <p:nvPr/>
          </p:nvSpPr>
          <p:spPr>
            <a:xfrm>
              <a:off x="2407831" y="3686803"/>
              <a:ext cx="53633" cy="108224"/>
            </a:xfrm>
            <a:custGeom>
              <a:avLst/>
              <a:gdLst>
                <a:gd name="connsiteX0" fmla="*/ 53633 w 53633"/>
                <a:gd name="connsiteY0" fmla="*/ 0 h 108224"/>
                <a:gd name="connsiteX1" fmla="*/ 0 w 53633"/>
                <a:gd name="connsiteY1" fmla="*/ 108224 h 108224"/>
              </a:gdLst>
              <a:ahLst/>
              <a:cxnLst>
                <a:cxn ang="0">
                  <a:pos x="connsiteX0" y="connsiteY0"/>
                </a:cxn>
                <a:cxn ang="0">
                  <a:pos x="connsiteX1" y="connsiteY1"/>
                </a:cxn>
              </a:cxnLst>
              <a:rect l="l" t="t" r="r" b="b"/>
              <a:pathLst>
                <a:path w="53633" h="108224">
                  <a:moveTo>
                    <a:pt x="53633" y="0"/>
                  </a:moveTo>
                  <a:lnTo>
                    <a:pt x="0" y="108224"/>
                  </a:lnTo>
                </a:path>
              </a:pathLst>
            </a:custGeom>
            <a:ln w="9573" cap="flat">
              <a:solidFill>
                <a:srgbClr val="C8C8C9"/>
              </a:solidFill>
              <a:prstDash val="solid"/>
              <a:miter/>
            </a:ln>
          </p:spPr>
          <p:txBody>
            <a:bodyPr rtlCol="0" anchor="ctr"/>
            <a:lstStyle/>
            <a:p>
              <a:endParaRPr lang="zh-CN" altLang="en-US" sz="4400"/>
            </a:p>
          </p:txBody>
        </p:sp>
        <p:sp>
          <p:nvSpPr>
            <p:cNvPr id="1159" name="任意多边形: 形状 5780">
              <a:extLst>
                <a:ext uri="{FF2B5EF4-FFF2-40B4-BE49-F238E27FC236}">
                  <a16:creationId xmlns:a16="http://schemas.microsoft.com/office/drawing/2014/main" id="{C1859B14-04D6-764C-BF5E-0BFA6143F029}"/>
                </a:ext>
              </a:extLst>
            </p:cNvPr>
            <p:cNvSpPr/>
            <p:nvPr/>
          </p:nvSpPr>
          <p:spPr>
            <a:xfrm>
              <a:off x="2416450" y="3718409"/>
              <a:ext cx="8619" cy="35436"/>
            </a:xfrm>
            <a:custGeom>
              <a:avLst/>
              <a:gdLst>
                <a:gd name="connsiteX0" fmla="*/ 8620 w 8619"/>
                <a:gd name="connsiteY0" fmla="*/ 35436 h 35436"/>
                <a:gd name="connsiteX1" fmla="*/ 0 w 8619"/>
                <a:gd name="connsiteY1" fmla="*/ 0 h 35436"/>
              </a:gdLst>
              <a:ahLst/>
              <a:cxnLst>
                <a:cxn ang="0">
                  <a:pos x="connsiteX0" y="connsiteY0"/>
                </a:cxn>
                <a:cxn ang="0">
                  <a:pos x="connsiteX1" y="connsiteY1"/>
                </a:cxn>
              </a:cxnLst>
              <a:rect l="l" t="t" r="r" b="b"/>
              <a:pathLst>
                <a:path w="8619" h="35436">
                  <a:moveTo>
                    <a:pt x="8620"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1160" name="任意多边形: 形状 5781">
              <a:extLst>
                <a:ext uri="{FF2B5EF4-FFF2-40B4-BE49-F238E27FC236}">
                  <a16:creationId xmlns:a16="http://schemas.microsoft.com/office/drawing/2014/main" id="{BE394D05-2113-BF54-3564-78920ADA853C}"/>
                </a:ext>
              </a:extLst>
            </p:cNvPr>
            <p:cNvSpPr/>
            <p:nvPr/>
          </p:nvSpPr>
          <p:spPr>
            <a:xfrm>
              <a:off x="2416450" y="3686803"/>
              <a:ext cx="45013" cy="31605"/>
            </a:xfrm>
            <a:custGeom>
              <a:avLst/>
              <a:gdLst>
                <a:gd name="connsiteX0" fmla="*/ 0 w 45013"/>
                <a:gd name="connsiteY0" fmla="*/ 31605 h 31605"/>
                <a:gd name="connsiteX1" fmla="*/ 45014 w 45013"/>
                <a:gd name="connsiteY1" fmla="*/ 0 h 31605"/>
              </a:gdLst>
              <a:ahLst/>
              <a:cxnLst>
                <a:cxn ang="0">
                  <a:pos x="connsiteX0" y="connsiteY0"/>
                </a:cxn>
                <a:cxn ang="0">
                  <a:pos x="connsiteX1" y="connsiteY1"/>
                </a:cxn>
              </a:cxnLst>
              <a:rect l="l" t="t" r="r" b="b"/>
              <a:pathLst>
                <a:path w="45013" h="31605">
                  <a:moveTo>
                    <a:pt x="0" y="31605"/>
                  </a:moveTo>
                  <a:lnTo>
                    <a:pt x="45014" y="0"/>
                  </a:lnTo>
                </a:path>
              </a:pathLst>
            </a:custGeom>
            <a:ln w="9573" cap="flat">
              <a:solidFill>
                <a:srgbClr val="C8C8C9"/>
              </a:solidFill>
              <a:prstDash val="solid"/>
              <a:miter/>
            </a:ln>
          </p:spPr>
          <p:txBody>
            <a:bodyPr rtlCol="0" anchor="ctr"/>
            <a:lstStyle/>
            <a:p>
              <a:endParaRPr lang="zh-CN" altLang="en-US" sz="4400"/>
            </a:p>
          </p:txBody>
        </p:sp>
        <p:sp>
          <p:nvSpPr>
            <p:cNvPr id="1161" name="任意多边形: 形状 5782">
              <a:extLst>
                <a:ext uri="{FF2B5EF4-FFF2-40B4-BE49-F238E27FC236}">
                  <a16:creationId xmlns:a16="http://schemas.microsoft.com/office/drawing/2014/main" id="{2D07AB79-1D0D-0762-FDA8-2120EB261787}"/>
                </a:ext>
              </a:extLst>
            </p:cNvPr>
            <p:cNvSpPr/>
            <p:nvPr/>
          </p:nvSpPr>
          <p:spPr>
            <a:xfrm>
              <a:off x="2425070" y="3686803"/>
              <a:ext cx="36394" cy="67041"/>
            </a:xfrm>
            <a:custGeom>
              <a:avLst/>
              <a:gdLst>
                <a:gd name="connsiteX0" fmla="*/ 36394 w 36394"/>
                <a:gd name="connsiteY0" fmla="*/ 0 h 67041"/>
                <a:gd name="connsiteX1" fmla="*/ 0 w 36394"/>
                <a:gd name="connsiteY1" fmla="*/ 67042 h 67041"/>
              </a:gdLst>
              <a:ahLst/>
              <a:cxnLst>
                <a:cxn ang="0">
                  <a:pos x="connsiteX0" y="connsiteY0"/>
                </a:cxn>
                <a:cxn ang="0">
                  <a:pos x="connsiteX1" y="connsiteY1"/>
                </a:cxn>
              </a:cxnLst>
              <a:rect l="l" t="t" r="r" b="b"/>
              <a:pathLst>
                <a:path w="36394" h="67041">
                  <a:moveTo>
                    <a:pt x="36394"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1162" name="任意多边形: 形状 5783">
              <a:extLst>
                <a:ext uri="{FF2B5EF4-FFF2-40B4-BE49-F238E27FC236}">
                  <a16:creationId xmlns:a16="http://schemas.microsoft.com/office/drawing/2014/main" id="{84B8820C-1A67-3825-C7DB-11B8D48DAD0A}"/>
                </a:ext>
              </a:extLst>
            </p:cNvPr>
            <p:cNvSpPr/>
            <p:nvPr/>
          </p:nvSpPr>
          <p:spPr>
            <a:xfrm>
              <a:off x="2558196" y="3234751"/>
              <a:ext cx="128336" cy="30647"/>
            </a:xfrm>
            <a:custGeom>
              <a:avLst/>
              <a:gdLst>
                <a:gd name="connsiteX0" fmla="*/ 128337 w 128336"/>
                <a:gd name="connsiteY0" fmla="*/ 0 h 30647"/>
                <a:gd name="connsiteX1" fmla="*/ 0 w 128336"/>
                <a:gd name="connsiteY1" fmla="*/ 30648 h 30647"/>
              </a:gdLst>
              <a:ahLst/>
              <a:cxnLst>
                <a:cxn ang="0">
                  <a:pos x="connsiteX0" y="connsiteY0"/>
                </a:cxn>
                <a:cxn ang="0">
                  <a:pos x="connsiteX1" y="connsiteY1"/>
                </a:cxn>
              </a:cxnLst>
              <a:rect l="l" t="t" r="r" b="b"/>
              <a:pathLst>
                <a:path w="128336" h="30647">
                  <a:moveTo>
                    <a:pt x="128337"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1163" name="任意多边形: 形状 5784">
              <a:extLst>
                <a:ext uri="{FF2B5EF4-FFF2-40B4-BE49-F238E27FC236}">
                  <a16:creationId xmlns:a16="http://schemas.microsoft.com/office/drawing/2014/main" id="{955036C7-025A-05EE-9BE2-664A25AD7823}"/>
                </a:ext>
              </a:extLst>
            </p:cNvPr>
            <p:cNvSpPr/>
            <p:nvPr/>
          </p:nvSpPr>
          <p:spPr>
            <a:xfrm>
              <a:off x="2558196" y="3198357"/>
              <a:ext cx="44055" cy="67041"/>
            </a:xfrm>
            <a:custGeom>
              <a:avLst/>
              <a:gdLst>
                <a:gd name="connsiteX0" fmla="*/ 0 w 44055"/>
                <a:gd name="connsiteY0" fmla="*/ 67042 h 67041"/>
                <a:gd name="connsiteX1" fmla="*/ 44056 w 44055"/>
                <a:gd name="connsiteY1" fmla="*/ 0 h 67041"/>
              </a:gdLst>
              <a:ahLst/>
              <a:cxnLst>
                <a:cxn ang="0">
                  <a:pos x="connsiteX0" y="connsiteY0"/>
                </a:cxn>
                <a:cxn ang="0">
                  <a:pos x="connsiteX1" y="connsiteY1"/>
                </a:cxn>
              </a:cxnLst>
              <a:rect l="l" t="t" r="r" b="b"/>
              <a:pathLst>
                <a:path w="44055" h="67041">
                  <a:moveTo>
                    <a:pt x="0" y="67042"/>
                  </a:moveTo>
                  <a:lnTo>
                    <a:pt x="44056" y="0"/>
                  </a:lnTo>
                </a:path>
              </a:pathLst>
            </a:custGeom>
            <a:ln w="9573" cap="flat">
              <a:solidFill>
                <a:srgbClr val="C8C8C9"/>
              </a:solidFill>
              <a:prstDash val="solid"/>
              <a:miter/>
            </a:ln>
          </p:spPr>
          <p:txBody>
            <a:bodyPr rtlCol="0" anchor="ctr"/>
            <a:lstStyle/>
            <a:p>
              <a:endParaRPr lang="zh-CN" altLang="en-US" sz="4400"/>
            </a:p>
          </p:txBody>
        </p:sp>
        <p:sp>
          <p:nvSpPr>
            <p:cNvPr id="1164" name="任意多边形: 形状 5785">
              <a:extLst>
                <a:ext uri="{FF2B5EF4-FFF2-40B4-BE49-F238E27FC236}">
                  <a16:creationId xmlns:a16="http://schemas.microsoft.com/office/drawing/2014/main" id="{E41B27B2-6DA1-B6C3-9B95-5C3ABCA9E88C}"/>
                </a:ext>
              </a:extLst>
            </p:cNvPr>
            <p:cNvSpPr/>
            <p:nvPr/>
          </p:nvSpPr>
          <p:spPr>
            <a:xfrm>
              <a:off x="2602251" y="3198357"/>
              <a:ext cx="84280" cy="36394"/>
            </a:xfrm>
            <a:custGeom>
              <a:avLst/>
              <a:gdLst>
                <a:gd name="connsiteX0" fmla="*/ 0 w 84280"/>
                <a:gd name="connsiteY0" fmla="*/ 0 h 36394"/>
                <a:gd name="connsiteX1" fmla="*/ 84281 w 84280"/>
                <a:gd name="connsiteY1" fmla="*/ 36394 h 36394"/>
              </a:gdLst>
              <a:ahLst/>
              <a:cxnLst>
                <a:cxn ang="0">
                  <a:pos x="connsiteX0" y="connsiteY0"/>
                </a:cxn>
                <a:cxn ang="0">
                  <a:pos x="connsiteX1" y="connsiteY1"/>
                </a:cxn>
              </a:cxnLst>
              <a:rect l="l" t="t" r="r" b="b"/>
              <a:pathLst>
                <a:path w="84280" h="36394">
                  <a:moveTo>
                    <a:pt x="0" y="0"/>
                  </a:moveTo>
                  <a:lnTo>
                    <a:pt x="84281" y="36394"/>
                  </a:lnTo>
                </a:path>
              </a:pathLst>
            </a:custGeom>
            <a:ln w="9573" cap="flat">
              <a:solidFill>
                <a:srgbClr val="C8C8C9"/>
              </a:solidFill>
              <a:prstDash val="solid"/>
              <a:miter/>
            </a:ln>
          </p:spPr>
          <p:txBody>
            <a:bodyPr rtlCol="0" anchor="ctr"/>
            <a:lstStyle/>
            <a:p>
              <a:endParaRPr lang="zh-CN" altLang="en-US" sz="4400"/>
            </a:p>
          </p:txBody>
        </p:sp>
        <p:sp>
          <p:nvSpPr>
            <p:cNvPr id="1165" name="任意多边形: 形状 5786">
              <a:extLst>
                <a:ext uri="{FF2B5EF4-FFF2-40B4-BE49-F238E27FC236}">
                  <a16:creationId xmlns:a16="http://schemas.microsoft.com/office/drawing/2014/main" id="{8EFD8337-71FC-03F3-D5B8-A395AE466428}"/>
                </a:ext>
              </a:extLst>
            </p:cNvPr>
            <p:cNvSpPr/>
            <p:nvPr/>
          </p:nvSpPr>
          <p:spPr>
            <a:xfrm>
              <a:off x="2477746" y="3198357"/>
              <a:ext cx="124505" cy="29689"/>
            </a:xfrm>
            <a:custGeom>
              <a:avLst/>
              <a:gdLst>
                <a:gd name="connsiteX0" fmla="*/ 0 w 124505"/>
                <a:gd name="connsiteY0" fmla="*/ 29690 h 29689"/>
                <a:gd name="connsiteX1" fmla="*/ 124506 w 124505"/>
                <a:gd name="connsiteY1" fmla="*/ 0 h 29689"/>
              </a:gdLst>
              <a:ahLst/>
              <a:cxnLst>
                <a:cxn ang="0">
                  <a:pos x="connsiteX0" y="connsiteY0"/>
                </a:cxn>
                <a:cxn ang="0">
                  <a:pos x="connsiteX1" y="connsiteY1"/>
                </a:cxn>
              </a:cxnLst>
              <a:rect l="l" t="t" r="r" b="b"/>
              <a:pathLst>
                <a:path w="124505" h="29689">
                  <a:moveTo>
                    <a:pt x="0" y="29690"/>
                  </a:moveTo>
                  <a:lnTo>
                    <a:pt x="124506" y="0"/>
                  </a:lnTo>
                </a:path>
              </a:pathLst>
            </a:custGeom>
            <a:ln w="9573" cap="flat">
              <a:solidFill>
                <a:srgbClr val="C8C8C9"/>
              </a:solidFill>
              <a:prstDash val="solid"/>
              <a:miter/>
            </a:ln>
          </p:spPr>
          <p:txBody>
            <a:bodyPr rtlCol="0" anchor="ctr"/>
            <a:lstStyle/>
            <a:p>
              <a:endParaRPr lang="zh-CN" altLang="en-US" sz="4400"/>
            </a:p>
          </p:txBody>
        </p:sp>
        <p:sp>
          <p:nvSpPr>
            <p:cNvPr id="1166" name="任意多边形: 形状 5787">
              <a:extLst>
                <a:ext uri="{FF2B5EF4-FFF2-40B4-BE49-F238E27FC236}">
                  <a16:creationId xmlns:a16="http://schemas.microsoft.com/office/drawing/2014/main" id="{15CD1FC1-B246-988D-F9F3-F1A118FC760A}"/>
                </a:ext>
              </a:extLst>
            </p:cNvPr>
            <p:cNvSpPr/>
            <p:nvPr/>
          </p:nvSpPr>
          <p:spPr>
            <a:xfrm>
              <a:off x="2558196" y="3198357"/>
              <a:ext cx="44055" cy="67041"/>
            </a:xfrm>
            <a:custGeom>
              <a:avLst/>
              <a:gdLst>
                <a:gd name="connsiteX0" fmla="*/ 44056 w 44055"/>
                <a:gd name="connsiteY0" fmla="*/ 0 h 67041"/>
                <a:gd name="connsiteX1" fmla="*/ 0 w 44055"/>
                <a:gd name="connsiteY1" fmla="*/ 67042 h 67041"/>
              </a:gdLst>
              <a:ahLst/>
              <a:cxnLst>
                <a:cxn ang="0">
                  <a:pos x="connsiteX0" y="connsiteY0"/>
                </a:cxn>
                <a:cxn ang="0">
                  <a:pos x="connsiteX1" y="connsiteY1"/>
                </a:cxn>
              </a:cxnLst>
              <a:rect l="l" t="t" r="r" b="b"/>
              <a:pathLst>
                <a:path w="44055" h="67041">
                  <a:moveTo>
                    <a:pt x="44056"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1167" name="任意多边形: 形状 5788">
              <a:extLst>
                <a:ext uri="{FF2B5EF4-FFF2-40B4-BE49-F238E27FC236}">
                  <a16:creationId xmlns:a16="http://schemas.microsoft.com/office/drawing/2014/main" id="{6CA89132-1276-66EB-7FA6-CBBB346EDC4B}"/>
                </a:ext>
              </a:extLst>
            </p:cNvPr>
            <p:cNvSpPr/>
            <p:nvPr/>
          </p:nvSpPr>
          <p:spPr>
            <a:xfrm>
              <a:off x="2477746" y="3228047"/>
              <a:ext cx="80449" cy="37351"/>
            </a:xfrm>
            <a:custGeom>
              <a:avLst/>
              <a:gdLst>
                <a:gd name="connsiteX0" fmla="*/ 80450 w 80449"/>
                <a:gd name="connsiteY0" fmla="*/ 37352 h 37351"/>
                <a:gd name="connsiteX1" fmla="*/ 0 w 80449"/>
                <a:gd name="connsiteY1" fmla="*/ 0 h 37351"/>
              </a:gdLst>
              <a:ahLst/>
              <a:cxnLst>
                <a:cxn ang="0">
                  <a:pos x="connsiteX0" y="connsiteY0"/>
                </a:cxn>
                <a:cxn ang="0">
                  <a:pos x="connsiteX1" y="connsiteY1"/>
                </a:cxn>
              </a:cxnLst>
              <a:rect l="l" t="t" r="r" b="b"/>
              <a:pathLst>
                <a:path w="80449" h="37351">
                  <a:moveTo>
                    <a:pt x="80450" y="37352"/>
                  </a:moveTo>
                  <a:lnTo>
                    <a:pt x="0" y="0"/>
                  </a:lnTo>
                </a:path>
              </a:pathLst>
            </a:custGeom>
            <a:ln w="9573" cap="flat">
              <a:solidFill>
                <a:srgbClr val="C8C8C9"/>
              </a:solidFill>
              <a:prstDash val="solid"/>
              <a:miter/>
            </a:ln>
          </p:spPr>
          <p:txBody>
            <a:bodyPr rtlCol="0" anchor="ctr"/>
            <a:lstStyle/>
            <a:p>
              <a:endParaRPr lang="zh-CN" altLang="en-US" sz="4400"/>
            </a:p>
          </p:txBody>
        </p:sp>
        <p:sp>
          <p:nvSpPr>
            <p:cNvPr id="1168" name="任意多边形: 形状 5789">
              <a:extLst>
                <a:ext uri="{FF2B5EF4-FFF2-40B4-BE49-F238E27FC236}">
                  <a16:creationId xmlns:a16="http://schemas.microsoft.com/office/drawing/2014/main" id="{DDEB6BE3-5568-2AA7-7DFE-ED6261D8C697}"/>
                </a:ext>
              </a:extLst>
            </p:cNvPr>
            <p:cNvSpPr/>
            <p:nvPr/>
          </p:nvSpPr>
          <p:spPr>
            <a:xfrm>
              <a:off x="2477746" y="3198357"/>
              <a:ext cx="124505" cy="29689"/>
            </a:xfrm>
            <a:custGeom>
              <a:avLst/>
              <a:gdLst>
                <a:gd name="connsiteX0" fmla="*/ 124506 w 124505"/>
                <a:gd name="connsiteY0" fmla="*/ 0 h 29689"/>
                <a:gd name="connsiteX1" fmla="*/ 0 w 124505"/>
                <a:gd name="connsiteY1" fmla="*/ 29690 h 29689"/>
              </a:gdLst>
              <a:ahLst/>
              <a:cxnLst>
                <a:cxn ang="0">
                  <a:pos x="connsiteX0" y="connsiteY0"/>
                </a:cxn>
                <a:cxn ang="0">
                  <a:pos x="connsiteX1" y="connsiteY1"/>
                </a:cxn>
              </a:cxnLst>
              <a:rect l="l" t="t" r="r" b="b"/>
              <a:pathLst>
                <a:path w="124505" h="29689">
                  <a:moveTo>
                    <a:pt x="124506"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1169" name="任意多边形: 形状 5790">
              <a:extLst>
                <a:ext uri="{FF2B5EF4-FFF2-40B4-BE49-F238E27FC236}">
                  <a16:creationId xmlns:a16="http://schemas.microsoft.com/office/drawing/2014/main" id="{0F127E4C-32F5-D875-FD67-03918859E58B}"/>
                </a:ext>
              </a:extLst>
            </p:cNvPr>
            <p:cNvSpPr/>
            <p:nvPr/>
          </p:nvSpPr>
          <p:spPr>
            <a:xfrm>
              <a:off x="2477746" y="3154301"/>
              <a:ext cx="47886" cy="73745"/>
            </a:xfrm>
            <a:custGeom>
              <a:avLst/>
              <a:gdLst>
                <a:gd name="connsiteX0" fmla="*/ 0 w 47886"/>
                <a:gd name="connsiteY0" fmla="*/ 73746 h 73745"/>
                <a:gd name="connsiteX1" fmla="*/ 47887 w 47886"/>
                <a:gd name="connsiteY1" fmla="*/ 0 h 73745"/>
              </a:gdLst>
              <a:ahLst/>
              <a:cxnLst>
                <a:cxn ang="0">
                  <a:pos x="connsiteX0" y="connsiteY0"/>
                </a:cxn>
                <a:cxn ang="0">
                  <a:pos x="connsiteX1" y="connsiteY1"/>
                </a:cxn>
              </a:cxnLst>
              <a:rect l="l" t="t" r="r" b="b"/>
              <a:pathLst>
                <a:path w="47886" h="73745">
                  <a:moveTo>
                    <a:pt x="0" y="73746"/>
                  </a:moveTo>
                  <a:lnTo>
                    <a:pt x="47887" y="0"/>
                  </a:lnTo>
                </a:path>
              </a:pathLst>
            </a:custGeom>
            <a:ln w="9573" cap="flat">
              <a:solidFill>
                <a:srgbClr val="C8C8C9"/>
              </a:solidFill>
              <a:prstDash val="solid"/>
              <a:miter/>
            </a:ln>
          </p:spPr>
          <p:txBody>
            <a:bodyPr rtlCol="0" anchor="ctr"/>
            <a:lstStyle/>
            <a:p>
              <a:endParaRPr lang="zh-CN" altLang="en-US" sz="4400"/>
            </a:p>
          </p:txBody>
        </p:sp>
        <p:sp>
          <p:nvSpPr>
            <p:cNvPr id="1170" name="任意多边形: 形状 5791">
              <a:extLst>
                <a:ext uri="{FF2B5EF4-FFF2-40B4-BE49-F238E27FC236}">
                  <a16:creationId xmlns:a16="http://schemas.microsoft.com/office/drawing/2014/main" id="{BEE201BF-6582-4B2C-E9DF-AE6FCBCC6FD4}"/>
                </a:ext>
              </a:extLst>
            </p:cNvPr>
            <p:cNvSpPr/>
            <p:nvPr/>
          </p:nvSpPr>
          <p:spPr>
            <a:xfrm>
              <a:off x="2525632" y="3154301"/>
              <a:ext cx="76619" cy="44055"/>
            </a:xfrm>
            <a:custGeom>
              <a:avLst/>
              <a:gdLst>
                <a:gd name="connsiteX0" fmla="*/ 0 w 76619"/>
                <a:gd name="connsiteY0" fmla="*/ 0 h 44055"/>
                <a:gd name="connsiteX1" fmla="*/ 76619 w 76619"/>
                <a:gd name="connsiteY1" fmla="*/ 44056 h 44055"/>
              </a:gdLst>
              <a:ahLst/>
              <a:cxnLst>
                <a:cxn ang="0">
                  <a:pos x="connsiteX0" y="connsiteY0"/>
                </a:cxn>
                <a:cxn ang="0">
                  <a:pos x="connsiteX1" y="connsiteY1"/>
                </a:cxn>
              </a:cxnLst>
              <a:rect l="l" t="t" r="r" b="b"/>
              <a:pathLst>
                <a:path w="76619" h="44055">
                  <a:moveTo>
                    <a:pt x="0" y="0"/>
                  </a:moveTo>
                  <a:lnTo>
                    <a:pt x="76619" y="44056"/>
                  </a:lnTo>
                </a:path>
              </a:pathLst>
            </a:custGeom>
            <a:ln w="9573" cap="flat">
              <a:solidFill>
                <a:srgbClr val="C8C8C9"/>
              </a:solidFill>
              <a:prstDash val="solid"/>
              <a:miter/>
            </a:ln>
          </p:spPr>
          <p:txBody>
            <a:bodyPr rtlCol="0" anchor="ctr"/>
            <a:lstStyle/>
            <a:p>
              <a:endParaRPr lang="zh-CN" altLang="en-US" sz="4400"/>
            </a:p>
          </p:txBody>
        </p:sp>
        <p:sp>
          <p:nvSpPr>
            <p:cNvPr id="1171" name="任意多边形: 形状 5792">
              <a:extLst>
                <a:ext uri="{FF2B5EF4-FFF2-40B4-BE49-F238E27FC236}">
                  <a16:creationId xmlns:a16="http://schemas.microsoft.com/office/drawing/2014/main" id="{F10952E3-6CFB-EF91-310D-C573F6B87185}"/>
                </a:ext>
              </a:extLst>
            </p:cNvPr>
            <p:cNvSpPr/>
            <p:nvPr/>
          </p:nvSpPr>
          <p:spPr>
            <a:xfrm>
              <a:off x="2294818" y="3786408"/>
              <a:ext cx="72788" cy="131210"/>
            </a:xfrm>
            <a:custGeom>
              <a:avLst/>
              <a:gdLst>
                <a:gd name="connsiteX0" fmla="*/ 72788 w 72788"/>
                <a:gd name="connsiteY0" fmla="*/ 0 h 131210"/>
                <a:gd name="connsiteX1" fmla="*/ 0 w 72788"/>
                <a:gd name="connsiteY1" fmla="*/ 131210 h 131210"/>
              </a:gdLst>
              <a:ahLst/>
              <a:cxnLst>
                <a:cxn ang="0">
                  <a:pos x="connsiteX0" y="connsiteY0"/>
                </a:cxn>
                <a:cxn ang="0">
                  <a:pos x="connsiteX1" y="connsiteY1"/>
                </a:cxn>
              </a:cxnLst>
              <a:rect l="l" t="t" r="r" b="b"/>
              <a:pathLst>
                <a:path w="72788" h="131210">
                  <a:moveTo>
                    <a:pt x="72788" y="0"/>
                  </a:moveTo>
                  <a:lnTo>
                    <a:pt x="0" y="131210"/>
                  </a:lnTo>
                </a:path>
              </a:pathLst>
            </a:custGeom>
            <a:ln w="9573" cap="flat">
              <a:solidFill>
                <a:srgbClr val="C8C8C9"/>
              </a:solidFill>
              <a:prstDash val="solid"/>
              <a:miter/>
            </a:ln>
          </p:spPr>
          <p:txBody>
            <a:bodyPr rtlCol="0" anchor="ctr"/>
            <a:lstStyle/>
            <a:p>
              <a:endParaRPr lang="zh-CN" altLang="en-US" sz="4400"/>
            </a:p>
          </p:txBody>
        </p:sp>
        <p:sp>
          <p:nvSpPr>
            <p:cNvPr id="1172" name="任意多边形: 形状 5793">
              <a:extLst>
                <a:ext uri="{FF2B5EF4-FFF2-40B4-BE49-F238E27FC236}">
                  <a16:creationId xmlns:a16="http://schemas.microsoft.com/office/drawing/2014/main" id="{5BF2CF2C-2249-9E52-B888-D9CCB60F0776}"/>
                </a:ext>
              </a:extLst>
            </p:cNvPr>
            <p:cNvSpPr/>
            <p:nvPr/>
          </p:nvSpPr>
          <p:spPr>
            <a:xfrm>
              <a:off x="2285240" y="3787366"/>
              <a:ext cx="9577" cy="130252"/>
            </a:xfrm>
            <a:custGeom>
              <a:avLst/>
              <a:gdLst>
                <a:gd name="connsiteX0" fmla="*/ 9577 w 9577"/>
                <a:gd name="connsiteY0" fmla="*/ 130252 h 130252"/>
                <a:gd name="connsiteX1" fmla="*/ 0 w 9577"/>
                <a:gd name="connsiteY1" fmla="*/ 0 h 130252"/>
              </a:gdLst>
              <a:ahLst/>
              <a:cxnLst>
                <a:cxn ang="0">
                  <a:pos x="connsiteX0" y="connsiteY0"/>
                </a:cxn>
                <a:cxn ang="0">
                  <a:pos x="connsiteX1" y="connsiteY1"/>
                </a:cxn>
              </a:cxnLst>
              <a:rect l="l" t="t" r="r" b="b"/>
              <a:pathLst>
                <a:path w="9577" h="130252">
                  <a:moveTo>
                    <a:pt x="9577" y="130252"/>
                  </a:moveTo>
                  <a:lnTo>
                    <a:pt x="0" y="0"/>
                  </a:lnTo>
                </a:path>
              </a:pathLst>
            </a:custGeom>
            <a:ln w="9573" cap="flat">
              <a:solidFill>
                <a:srgbClr val="C8C8C9"/>
              </a:solidFill>
              <a:prstDash val="solid"/>
              <a:miter/>
            </a:ln>
          </p:spPr>
          <p:txBody>
            <a:bodyPr rtlCol="0" anchor="ctr"/>
            <a:lstStyle/>
            <a:p>
              <a:endParaRPr lang="zh-CN" altLang="en-US" sz="4400"/>
            </a:p>
          </p:txBody>
        </p:sp>
        <p:sp>
          <p:nvSpPr>
            <p:cNvPr id="1173" name="任意多边形: 形状 5794">
              <a:extLst>
                <a:ext uri="{FF2B5EF4-FFF2-40B4-BE49-F238E27FC236}">
                  <a16:creationId xmlns:a16="http://schemas.microsoft.com/office/drawing/2014/main" id="{830E5858-24DA-589A-B71B-4265377DD3E7}"/>
                </a:ext>
              </a:extLst>
            </p:cNvPr>
            <p:cNvSpPr/>
            <p:nvPr/>
          </p:nvSpPr>
          <p:spPr>
            <a:xfrm>
              <a:off x="2285240" y="3786408"/>
              <a:ext cx="82365" cy="957"/>
            </a:xfrm>
            <a:custGeom>
              <a:avLst/>
              <a:gdLst>
                <a:gd name="connsiteX0" fmla="*/ 0 w 82365"/>
                <a:gd name="connsiteY0" fmla="*/ 958 h 957"/>
                <a:gd name="connsiteX1" fmla="*/ 82365 w 82365"/>
                <a:gd name="connsiteY1" fmla="*/ 0 h 957"/>
              </a:gdLst>
              <a:ahLst/>
              <a:cxnLst>
                <a:cxn ang="0">
                  <a:pos x="connsiteX0" y="connsiteY0"/>
                </a:cxn>
                <a:cxn ang="0">
                  <a:pos x="connsiteX1" y="connsiteY1"/>
                </a:cxn>
              </a:cxnLst>
              <a:rect l="l" t="t" r="r" b="b"/>
              <a:pathLst>
                <a:path w="82365" h="957">
                  <a:moveTo>
                    <a:pt x="0" y="958"/>
                  </a:moveTo>
                  <a:lnTo>
                    <a:pt x="82365" y="0"/>
                  </a:lnTo>
                </a:path>
              </a:pathLst>
            </a:custGeom>
            <a:ln w="9573" cap="flat">
              <a:solidFill>
                <a:srgbClr val="C8C8C9"/>
              </a:solidFill>
              <a:prstDash val="solid"/>
              <a:miter/>
            </a:ln>
          </p:spPr>
          <p:txBody>
            <a:bodyPr rtlCol="0" anchor="ctr"/>
            <a:lstStyle/>
            <a:p>
              <a:endParaRPr lang="zh-CN" altLang="en-US" sz="4400"/>
            </a:p>
          </p:txBody>
        </p:sp>
        <p:sp>
          <p:nvSpPr>
            <p:cNvPr id="1174" name="任意多边形: 形状 5795">
              <a:extLst>
                <a:ext uri="{FF2B5EF4-FFF2-40B4-BE49-F238E27FC236}">
                  <a16:creationId xmlns:a16="http://schemas.microsoft.com/office/drawing/2014/main" id="{18A8B16B-852D-0214-C7D7-74907979FC2D}"/>
                </a:ext>
              </a:extLst>
            </p:cNvPr>
            <p:cNvSpPr/>
            <p:nvPr/>
          </p:nvSpPr>
          <p:spPr>
            <a:xfrm>
              <a:off x="2294818" y="3917618"/>
              <a:ext cx="90027" cy="74703"/>
            </a:xfrm>
            <a:custGeom>
              <a:avLst/>
              <a:gdLst>
                <a:gd name="connsiteX0" fmla="*/ 0 w 90027"/>
                <a:gd name="connsiteY0" fmla="*/ 0 h 74703"/>
                <a:gd name="connsiteX1" fmla="*/ 90027 w 90027"/>
                <a:gd name="connsiteY1" fmla="*/ 74703 h 74703"/>
              </a:gdLst>
              <a:ahLst/>
              <a:cxnLst>
                <a:cxn ang="0">
                  <a:pos x="connsiteX0" y="connsiteY0"/>
                </a:cxn>
                <a:cxn ang="0">
                  <a:pos x="connsiteX1" y="connsiteY1"/>
                </a:cxn>
              </a:cxnLst>
              <a:rect l="l" t="t" r="r" b="b"/>
              <a:pathLst>
                <a:path w="90027" h="74703">
                  <a:moveTo>
                    <a:pt x="0" y="0"/>
                  </a:moveTo>
                  <a:lnTo>
                    <a:pt x="90027" y="74703"/>
                  </a:lnTo>
                </a:path>
              </a:pathLst>
            </a:custGeom>
            <a:ln w="9573" cap="flat">
              <a:solidFill>
                <a:srgbClr val="C8C8C9"/>
              </a:solidFill>
              <a:prstDash val="solid"/>
              <a:miter/>
            </a:ln>
          </p:spPr>
          <p:txBody>
            <a:bodyPr rtlCol="0" anchor="ctr"/>
            <a:lstStyle/>
            <a:p>
              <a:endParaRPr lang="zh-CN" altLang="en-US" sz="4400"/>
            </a:p>
          </p:txBody>
        </p:sp>
        <p:sp>
          <p:nvSpPr>
            <p:cNvPr id="1175" name="任意多边形: 形状 5796">
              <a:extLst>
                <a:ext uri="{FF2B5EF4-FFF2-40B4-BE49-F238E27FC236}">
                  <a16:creationId xmlns:a16="http://schemas.microsoft.com/office/drawing/2014/main" id="{58D2F7CE-3CEB-3C69-CE5A-754814C5AD95}"/>
                </a:ext>
              </a:extLst>
            </p:cNvPr>
            <p:cNvSpPr/>
            <p:nvPr/>
          </p:nvSpPr>
          <p:spPr>
            <a:xfrm>
              <a:off x="2327381" y="3992321"/>
              <a:ext cx="57464" cy="60337"/>
            </a:xfrm>
            <a:custGeom>
              <a:avLst/>
              <a:gdLst>
                <a:gd name="connsiteX0" fmla="*/ 57464 w 57464"/>
                <a:gd name="connsiteY0" fmla="*/ 0 h 60337"/>
                <a:gd name="connsiteX1" fmla="*/ 0 w 57464"/>
                <a:gd name="connsiteY1" fmla="*/ 60337 h 60337"/>
              </a:gdLst>
              <a:ahLst/>
              <a:cxnLst>
                <a:cxn ang="0">
                  <a:pos x="connsiteX0" y="connsiteY0"/>
                </a:cxn>
                <a:cxn ang="0">
                  <a:pos x="connsiteX1" y="connsiteY1"/>
                </a:cxn>
              </a:cxnLst>
              <a:rect l="l" t="t" r="r" b="b"/>
              <a:pathLst>
                <a:path w="57464" h="60337">
                  <a:moveTo>
                    <a:pt x="57464" y="0"/>
                  </a:moveTo>
                  <a:lnTo>
                    <a:pt x="0" y="60337"/>
                  </a:lnTo>
                </a:path>
              </a:pathLst>
            </a:custGeom>
            <a:ln w="9573" cap="flat">
              <a:solidFill>
                <a:srgbClr val="C8C8C9"/>
              </a:solidFill>
              <a:prstDash val="solid"/>
              <a:miter/>
            </a:ln>
          </p:spPr>
          <p:txBody>
            <a:bodyPr rtlCol="0" anchor="ctr"/>
            <a:lstStyle/>
            <a:p>
              <a:endParaRPr lang="zh-CN" altLang="en-US" sz="4400"/>
            </a:p>
          </p:txBody>
        </p:sp>
        <p:sp>
          <p:nvSpPr>
            <p:cNvPr id="1176" name="任意多边形: 形状 5797">
              <a:extLst>
                <a:ext uri="{FF2B5EF4-FFF2-40B4-BE49-F238E27FC236}">
                  <a16:creationId xmlns:a16="http://schemas.microsoft.com/office/drawing/2014/main" id="{FEEC7EAB-2A52-F86F-A996-7C2837140341}"/>
                </a:ext>
              </a:extLst>
            </p:cNvPr>
            <p:cNvSpPr/>
            <p:nvPr/>
          </p:nvSpPr>
          <p:spPr>
            <a:xfrm>
              <a:off x="2294818" y="3917618"/>
              <a:ext cx="32563" cy="135041"/>
            </a:xfrm>
            <a:custGeom>
              <a:avLst/>
              <a:gdLst>
                <a:gd name="connsiteX0" fmla="*/ 32563 w 32563"/>
                <a:gd name="connsiteY0" fmla="*/ 135041 h 135041"/>
                <a:gd name="connsiteX1" fmla="*/ 0 w 32563"/>
                <a:gd name="connsiteY1" fmla="*/ 0 h 135041"/>
              </a:gdLst>
              <a:ahLst/>
              <a:cxnLst>
                <a:cxn ang="0">
                  <a:pos x="connsiteX0" y="connsiteY0"/>
                </a:cxn>
                <a:cxn ang="0">
                  <a:pos x="connsiteX1" y="connsiteY1"/>
                </a:cxn>
              </a:cxnLst>
              <a:rect l="l" t="t" r="r" b="b"/>
              <a:pathLst>
                <a:path w="32563" h="135041">
                  <a:moveTo>
                    <a:pt x="32563" y="135041"/>
                  </a:moveTo>
                  <a:lnTo>
                    <a:pt x="0" y="0"/>
                  </a:lnTo>
                </a:path>
              </a:pathLst>
            </a:custGeom>
            <a:ln w="9573" cap="flat">
              <a:solidFill>
                <a:srgbClr val="C8C8C9"/>
              </a:solidFill>
              <a:prstDash val="solid"/>
              <a:miter/>
            </a:ln>
          </p:spPr>
          <p:txBody>
            <a:bodyPr rtlCol="0" anchor="ctr"/>
            <a:lstStyle/>
            <a:p>
              <a:endParaRPr lang="zh-CN" altLang="en-US" sz="4400"/>
            </a:p>
          </p:txBody>
        </p:sp>
        <p:sp>
          <p:nvSpPr>
            <p:cNvPr id="1177" name="任意多边形: 形状 5798">
              <a:extLst>
                <a:ext uri="{FF2B5EF4-FFF2-40B4-BE49-F238E27FC236}">
                  <a16:creationId xmlns:a16="http://schemas.microsoft.com/office/drawing/2014/main" id="{40A3C395-0534-4D4C-1DF2-9FAC88E9C1F0}"/>
                </a:ext>
              </a:extLst>
            </p:cNvPr>
            <p:cNvSpPr/>
            <p:nvPr/>
          </p:nvSpPr>
          <p:spPr>
            <a:xfrm>
              <a:off x="2488281" y="4384994"/>
              <a:ext cx="129294" cy="27774"/>
            </a:xfrm>
            <a:custGeom>
              <a:avLst/>
              <a:gdLst>
                <a:gd name="connsiteX0" fmla="*/ 0 w 129294"/>
                <a:gd name="connsiteY0" fmla="*/ 0 h 27774"/>
                <a:gd name="connsiteX1" fmla="*/ 129295 w 129294"/>
                <a:gd name="connsiteY1" fmla="*/ 27774 h 27774"/>
              </a:gdLst>
              <a:ahLst/>
              <a:cxnLst>
                <a:cxn ang="0">
                  <a:pos x="connsiteX0" y="connsiteY0"/>
                </a:cxn>
                <a:cxn ang="0">
                  <a:pos x="connsiteX1" y="connsiteY1"/>
                </a:cxn>
              </a:cxnLst>
              <a:rect l="l" t="t" r="r" b="b"/>
              <a:pathLst>
                <a:path w="129294" h="27774">
                  <a:moveTo>
                    <a:pt x="0" y="0"/>
                  </a:moveTo>
                  <a:lnTo>
                    <a:pt x="129295" y="27774"/>
                  </a:lnTo>
                </a:path>
              </a:pathLst>
            </a:custGeom>
            <a:ln w="9573" cap="flat">
              <a:solidFill>
                <a:srgbClr val="C8C8C9"/>
              </a:solidFill>
              <a:prstDash val="solid"/>
              <a:miter/>
            </a:ln>
          </p:spPr>
          <p:txBody>
            <a:bodyPr rtlCol="0" anchor="ctr"/>
            <a:lstStyle/>
            <a:p>
              <a:endParaRPr lang="zh-CN" altLang="en-US" sz="4400"/>
            </a:p>
          </p:txBody>
        </p:sp>
        <p:sp>
          <p:nvSpPr>
            <p:cNvPr id="1178" name="任意多边形: 形状 5799">
              <a:extLst>
                <a:ext uri="{FF2B5EF4-FFF2-40B4-BE49-F238E27FC236}">
                  <a16:creationId xmlns:a16="http://schemas.microsoft.com/office/drawing/2014/main" id="{BBD315EE-FD23-8E8E-D641-ABC8F729F7A7}"/>
                </a:ext>
              </a:extLst>
            </p:cNvPr>
            <p:cNvSpPr/>
            <p:nvPr/>
          </p:nvSpPr>
          <p:spPr>
            <a:xfrm>
              <a:off x="2547660" y="4412768"/>
              <a:ext cx="69914" cy="51717"/>
            </a:xfrm>
            <a:custGeom>
              <a:avLst/>
              <a:gdLst>
                <a:gd name="connsiteX0" fmla="*/ 69915 w 69914"/>
                <a:gd name="connsiteY0" fmla="*/ 0 h 51717"/>
                <a:gd name="connsiteX1" fmla="*/ 0 w 69914"/>
                <a:gd name="connsiteY1" fmla="*/ 51718 h 51717"/>
              </a:gdLst>
              <a:ahLst/>
              <a:cxnLst>
                <a:cxn ang="0">
                  <a:pos x="connsiteX0" y="connsiteY0"/>
                </a:cxn>
                <a:cxn ang="0">
                  <a:pos x="connsiteX1" y="connsiteY1"/>
                </a:cxn>
              </a:cxnLst>
              <a:rect l="l" t="t" r="r" b="b"/>
              <a:pathLst>
                <a:path w="69914" h="51717">
                  <a:moveTo>
                    <a:pt x="69915" y="0"/>
                  </a:moveTo>
                  <a:lnTo>
                    <a:pt x="0" y="51718"/>
                  </a:lnTo>
                </a:path>
              </a:pathLst>
            </a:custGeom>
            <a:ln w="9573" cap="flat">
              <a:solidFill>
                <a:srgbClr val="C8C8C9"/>
              </a:solidFill>
              <a:prstDash val="solid"/>
              <a:miter/>
            </a:ln>
          </p:spPr>
          <p:txBody>
            <a:bodyPr rtlCol="0" anchor="ctr"/>
            <a:lstStyle/>
            <a:p>
              <a:endParaRPr lang="zh-CN" altLang="en-US" sz="4400"/>
            </a:p>
          </p:txBody>
        </p:sp>
        <p:sp>
          <p:nvSpPr>
            <p:cNvPr id="1179" name="任意多边形: 形状 5800">
              <a:extLst>
                <a:ext uri="{FF2B5EF4-FFF2-40B4-BE49-F238E27FC236}">
                  <a16:creationId xmlns:a16="http://schemas.microsoft.com/office/drawing/2014/main" id="{13222CAF-B59B-1909-5290-A574AC924714}"/>
                </a:ext>
              </a:extLst>
            </p:cNvPr>
            <p:cNvSpPr/>
            <p:nvPr/>
          </p:nvSpPr>
          <p:spPr>
            <a:xfrm>
              <a:off x="2488281" y="4384994"/>
              <a:ext cx="59379" cy="79492"/>
            </a:xfrm>
            <a:custGeom>
              <a:avLst/>
              <a:gdLst>
                <a:gd name="connsiteX0" fmla="*/ 59380 w 59379"/>
                <a:gd name="connsiteY0" fmla="*/ 79492 h 79492"/>
                <a:gd name="connsiteX1" fmla="*/ 0 w 59379"/>
                <a:gd name="connsiteY1" fmla="*/ 0 h 79492"/>
              </a:gdLst>
              <a:ahLst/>
              <a:cxnLst>
                <a:cxn ang="0">
                  <a:pos x="connsiteX0" y="connsiteY0"/>
                </a:cxn>
                <a:cxn ang="0">
                  <a:pos x="connsiteX1" y="connsiteY1"/>
                </a:cxn>
              </a:cxnLst>
              <a:rect l="l" t="t" r="r" b="b"/>
              <a:pathLst>
                <a:path w="59379" h="79492">
                  <a:moveTo>
                    <a:pt x="59380" y="79492"/>
                  </a:moveTo>
                  <a:lnTo>
                    <a:pt x="0" y="0"/>
                  </a:lnTo>
                </a:path>
              </a:pathLst>
            </a:custGeom>
            <a:ln w="9573" cap="flat">
              <a:solidFill>
                <a:srgbClr val="C8C8C9"/>
              </a:solidFill>
              <a:prstDash val="solid"/>
              <a:miter/>
            </a:ln>
          </p:spPr>
          <p:txBody>
            <a:bodyPr rtlCol="0" anchor="ctr"/>
            <a:lstStyle/>
            <a:p>
              <a:endParaRPr lang="zh-CN" altLang="en-US" sz="4400"/>
            </a:p>
          </p:txBody>
        </p:sp>
        <p:sp>
          <p:nvSpPr>
            <p:cNvPr id="1180" name="任意多边形: 形状 5801">
              <a:extLst>
                <a:ext uri="{FF2B5EF4-FFF2-40B4-BE49-F238E27FC236}">
                  <a16:creationId xmlns:a16="http://schemas.microsoft.com/office/drawing/2014/main" id="{50033ABC-ADA1-249B-E04B-CC20ECB5F5DC}"/>
                </a:ext>
              </a:extLst>
            </p:cNvPr>
            <p:cNvSpPr/>
            <p:nvPr/>
          </p:nvSpPr>
          <p:spPr>
            <a:xfrm>
              <a:off x="2547660" y="4464486"/>
              <a:ext cx="57464" cy="67999"/>
            </a:xfrm>
            <a:custGeom>
              <a:avLst/>
              <a:gdLst>
                <a:gd name="connsiteX0" fmla="*/ 57464 w 57464"/>
                <a:gd name="connsiteY0" fmla="*/ 67999 h 67999"/>
                <a:gd name="connsiteX1" fmla="*/ 0 w 57464"/>
                <a:gd name="connsiteY1" fmla="*/ 0 h 67999"/>
              </a:gdLst>
              <a:ahLst/>
              <a:cxnLst>
                <a:cxn ang="0">
                  <a:pos x="connsiteX0" y="connsiteY0"/>
                </a:cxn>
                <a:cxn ang="0">
                  <a:pos x="connsiteX1" y="connsiteY1"/>
                </a:cxn>
              </a:cxnLst>
              <a:rect l="l" t="t" r="r" b="b"/>
              <a:pathLst>
                <a:path w="57464" h="67999">
                  <a:moveTo>
                    <a:pt x="57464"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1181" name="任意多边形: 形状 5802">
              <a:extLst>
                <a:ext uri="{FF2B5EF4-FFF2-40B4-BE49-F238E27FC236}">
                  <a16:creationId xmlns:a16="http://schemas.microsoft.com/office/drawing/2014/main" id="{21B35B5D-FCD6-FFD5-211D-534366C35679}"/>
                </a:ext>
              </a:extLst>
            </p:cNvPr>
            <p:cNvSpPr/>
            <p:nvPr/>
          </p:nvSpPr>
          <p:spPr>
            <a:xfrm>
              <a:off x="2547660" y="4412768"/>
              <a:ext cx="69914" cy="51717"/>
            </a:xfrm>
            <a:custGeom>
              <a:avLst/>
              <a:gdLst>
                <a:gd name="connsiteX0" fmla="*/ 0 w 69914"/>
                <a:gd name="connsiteY0" fmla="*/ 51718 h 51717"/>
                <a:gd name="connsiteX1" fmla="*/ 69915 w 69914"/>
                <a:gd name="connsiteY1" fmla="*/ 0 h 51717"/>
              </a:gdLst>
              <a:ahLst/>
              <a:cxnLst>
                <a:cxn ang="0">
                  <a:pos x="connsiteX0" y="connsiteY0"/>
                </a:cxn>
                <a:cxn ang="0">
                  <a:pos x="connsiteX1" y="connsiteY1"/>
                </a:cxn>
              </a:cxnLst>
              <a:rect l="l" t="t" r="r" b="b"/>
              <a:pathLst>
                <a:path w="69914" h="51717">
                  <a:moveTo>
                    <a:pt x="0" y="51718"/>
                  </a:moveTo>
                  <a:lnTo>
                    <a:pt x="69915" y="0"/>
                  </a:lnTo>
                </a:path>
              </a:pathLst>
            </a:custGeom>
            <a:ln w="9573" cap="flat">
              <a:solidFill>
                <a:srgbClr val="C8C8C9"/>
              </a:solidFill>
              <a:prstDash val="solid"/>
              <a:miter/>
            </a:ln>
          </p:spPr>
          <p:txBody>
            <a:bodyPr rtlCol="0" anchor="ctr"/>
            <a:lstStyle/>
            <a:p>
              <a:endParaRPr lang="zh-CN" altLang="en-US" sz="4400"/>
            </a:p>
          </p:txBody>
        </p:sp>
        <p:sp>
          <p:nvSpPr>
            <p:cNvPr id="1182" name="任意多边形: 形状 5803">
              <a:extLst>
                <a:ext uri="{FF2B5EF4-FFF2-40B4-BE49-F238E27FC236}">
                  <a16:creationId xmlns:a16="http://schemas.microsoft.com/office/drawing/2014/main" id="{C068BDCC-8431-E071-6060-C8FF86B5C04C}"/>
                </a:ext>
              </a:extLst>
            </p:cNvPr>
            <p:cNvSpPr/>
            <p:nvPr/>
          </p:nvSpPr>
          <p:spPr>
            <a:xfrm>
              <a:off x="2605125" y="4412768"/>
              <a:ext cx="12450" cy="119717"/>
            </a:xfrm>
            <a:custGeom>
              <a:avLst/>
              <a:gdLst>
                <a:gd name="connsiteX0" fmla="*/ 12451 w 12450"/>
                <a:gd name="connsiteY0" fmla="*/ 0 h 119717"/>
                <a:gd name="connsiteX1" fmla="*/ 0 w 12450"/>
                <a:gd name="connsiteY1" fmla="*/ 119717 h 119717"/>
              </a:gdLst>
              <a:ahLst/>
              <a:cxnLst>
                <a:cxn ang="0">
                  <a:pos x="connsiteX0" y="connsiteY0"/>
                </a:cxn>
                <a:cxn ang="0">
                  <a:pos x="connsiteX1" y="connsiteY1"/>
                </a:cxn>
              </a:cxnLst>
              <a:rect l="l" t="t" r="r" b="b"/>
              <a:pathLst>
                <a:path w="12450" h="119717">
                  <a:moveTo>
                    <a:pt x="12451" y="0"/>
                  </a:moveTo>
                  <a:lnTo>
                    <a:pt x="0" y="119717"/>
                  </a:lnTo>
                </a:path>
              </a:pathLst>
            </a:custGeom>
            <a:ln w="9573" cap="flat">
              <a:solidFill>
                <a:srgbClr val="C8C8C9"/>
              </a:solidFill>
              <a:prstDash val="solid"/>
              <a:miter/>
            </a:ln>
          </p:spPr>
          <p:txBody>
            <a:bodyPr rtlCol="0" anchor="ctr"/>
            <a:lstStyle/>
            <a:p>
              <a:endParaRPr lang="zh-CN" altLang="en-US" sz="4400"/>
            </a:p>
          </p:txBody>
        </p:sp>
        <p:sp>
          <p:nvSpPr>
            <p:cNvPr id="1183" name="任意多边形: 形状 5804">
              <a:extLst>
                <a:ext uri="{FF2B5EF4-FFF2-40B4-BE49-F238E27FC236}">
                  <a16:creationId xmlns:a16="http://schemas.microsoft.com/office/drawing/2014/main" id="{F1AF6CC0-2644-2A8D-E78F-AB406BC28942}"/>
                </a:ext>
              </a:extLst>
            </p:cNvPr>
            <p:cNvSpPr/>
            <p:nvPr/>
          </p:nvSpPr>
          <p:spPr>
            <a:xfrm>
              <a:off x="2617575" y="4412768"/>
              <a:ext cx="57464" cy="66083"/>
            </a:xfrm>
            <a:custGeom>
              <a:avLst/>
              <a:gdLst>
                <a:gd name="connsiteX0" fmla="*/ 57464 w 57464"/>
                <a:gd name="connsiteY0" fmla="*/ 66084 h 66083"/>
                <a:gd name="connsiteX1" fmla="*/ 0 w 57464"/>
                <a:gd name="connsiteY1" fmla="*/ 0 h 66083"/>
              </a:gdLst>
              <a:ahLst/>
              <a:cxnLst>
                <a:cxn ang="0">
                  <a:pos x="connsiteX0" y="connsiteY0"/>
                </a:cxn>
                <a:cxn ang="0">
                  <a:pos x="connsiteX1" y="connsiteY1"/>
                </a:cxn>
              </a:cxnLst>
              <a:rect l="l" t="t" r="r" b="b"/>
              <a:pathLst>
                <a:path w="57464" h="66083">
                  <a:moveTo>
                    <a:pt x="57464"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1184" name="任意多边形: 形状 5805">
              <a:extLst>
                <a:ext uri="{FF2B5EF4-FFF2-40B4-BE49-F238E27FC236}">
                  <a16:creationId xmlns:a16="http://schemas.microsoft.com/office/drawing/2014/main" id="{F7BD99B6-1E14-DACB-4E68-66AECC78E7F2}"/>
                </a:ext>
              </a:extLst>
            </p:cNvPr>
            <p:cNvSpPr/>
            <p:nvPr/>
          </p:nvSpPr>
          <p:spPr>
            <a:xfrm>
              <a:off x="2617575" y="4412768"/>
              <a:ext cx="131210" cy="19154"/>
            </a:xfrm>
            <a:custGeom>
              <a:avLst/>
              <a:gdLst>
                <a:gd name="connsiteX0" fmla="*/ 0 w 131210"/>
                <a:gd name="connsiteY0" fmla="*/ 0 h 19154"/>
                <a:gd name="connsiteX1" fmla="*/ 131210 w 131210"/>
                <a:gd name="connsiteY1" fmla="*/ 19155 h 19154"/>
              </a:gdLst>
              <a:ahLst/>
              <a:cxnLst>
                <a:cxn ang="0">
                  <a:pos x="connsiteX0" y="connsiteY0"/>
                </a:cxn>
                <a:cxn ang="0">
                  <a:pos x="connsiteX1" y="connsiteY1"/>
                </a:cxn>
              </a:cxnLst>
              <a:rect l="l" t="t" r="r" b="b"/>
              <a:pathLst>
                <a:path w="131210" h="19154">
                  <a:moveTo>
                    <a:pt x="0" y="0"/>
                  </a:moveTo>
                  <a:lnTo>
                    <a:pt x="131210" y="19155"/>
                  </a:lnTo>
                </a:path>
              </a:pathLst>
            </a:custGeom>
            <a:ln w="9573" cap="flat">
              <a:solidFill>
                <a:srgbClr val="C8C8C9"/>
              </a:solidFill>
              <a:prstDash val="solid"/>
              <a:miter/>
            </a:ln>
          </p:spPr>
          <p:txBody>
            <a:bodyPr rtlCol="0" anchor="ctr"/>
            <a:lstStyle/>
            <a:p>
              <a:endParaRPr lang="zh-CN" altLang="en-US" sz="4400"/>
            </a:p>
          </p:txBody>
        </p:sp>
        <p:sp>
          <p:nvSpPr>
            <p:cNvPr id="1185" name="任意多边形: 形状 5806">
              <a:extLst>
                <a:ext uri="{FF2B5EF4-FFF2-40B4-BE49-F238E27FC236}">
                  <a16:creationId xmlns:a16="http://schemas.microsoft.com/office/drawing/2014/main" id="{477D6DEF-ADBF-5E10-FA35-E69D8DDDCA5C}"/>
                </a:ext>
              </a:extLst>
            </p:cNvPr>
            <p:cNvSpPr/>
            <p:nvPr/>
          </p:nvSpPr>
          <p:spPr>
            <a:xfrm>
              <a:off x="2675040" y="4431923"/>
              <a:ext cx="73745" cy="46929"/>
            </a:xfrm>
            <a:custGeom>
              <a:avLst/>
              <a:gdLst>
                <a:gd name="connsiteX0" fmla="*/ 73746 w 73745"/>
                <a:gd name="connsiteY0" fmla="*/ 0 h 46929"/>
                <a:gd name="connsiteX1" fmla="*/ 0 w 73745"/>
                <a:gd name="connsiteY1" fmla="*/ 46929 h 46929"/>
              </a:gdLst>
              <a:ahLst/>
              <a:cxnLst>
                <a:cxn ang="0">
                  <a:pos x="connsiteX0" y="connsiteY0"/>
                </a:cxn>
                <a:cxn ang="0">
                  <a:pos x="connsiteX1" y="connsiteY1"/>
                </a:cxn>
              </a:cxnLst>
              <a:rect l="l" t="t" r="r" b="b"/>
              <a:pathLst>
                <a:path w="73745" h="46929">
                  <a:moveTo>
                    <a:pt x="73746"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1186" name="任意多边形: 形状 5807">
              <a:extLst>
                <a:ext uri="{FF2B5EF4-FFF2-40B4-BE49-F238E27FC236}">
                  <a16:creationId xmlns:a16="http://schemas.microsoft.com/office/drawing/2014/main" id="{41D428C2-EFFB-F16A-B6E0-9EF915C412EE}"/>
                </a:ext>
              </a:extLst>
            </p:cNvPr>
            <p:cNvSpPr/>
            <p:nvPr/>
          </p:nvSpPr>
          <p:spPr>
            <a:xfrm>
              <a:off x="2617575" y="4412768"/>
              <a:ext cx="57464" cy="66083"/>
            </a:xfrm>
            <a:custGeom>
              <a:avLst/>
              <a:gdLst>
                <a:gd name="connsiteX0" fmla="*/ 0 w 57464"/>
                <a:gd name="connsiteY0" fmla="*/ 0 h 66083"/>
                <a:gd name="connsiteX1" fmla="*/ 57464 w 57464"/>
                <a:gd name="connsiteY1" fmla="*/ 66084 h 66083"/>
              </a:gdLst>
              <a:ahLst/>
              <a:cxnLst>
                <a:cxn ang="0">
                  <a:pos x="connsiteX0" y="connsiteY0"/>
                </a:cxn>
                <a:cxn ang="0">
                  <a:pos x="connsiteX1" y="connsiteY1"/>
                </a:cxn>
              </a:cxnLst>
              <a:rect l="l" t="t" r="r" b="b"/>
              <a:pathLst>
                <a:path w="57464" h="66083">
                  <a:moveTo>
                    <a:pt x="0" y="0"/>
                  </a:moveTo>
                  <a:lnTo>
                    <a:pt x="57464" y="66084"/>
                  </a:lnTo>
                </a:path>
              </a:pathLst>
            </a:custGeom>
            <a:ln w="9573" cap="flat">
              <a:solidFill>
                <a:srgbClr val="C8C8C9"/>
              </a:solidFill>
              <a:prstDash val="solid"/>
              <a:miter/>
            </a:ln>
          </p:spPr>
          <p:txBody>
            <a:bodyPr rtlCol="0" anchor="ctr"/>
            <a:lstStyle/>
            <a:p>
              <a:endParaRPr lang="zh-CN" altLang="en-US" sz="4400"/>
            </a:p>
          </p:txBody>
        </p:sp>
        <p:sp>
          <p:nvSpPr>
            <p:cNvPr id="1187" name="任意多边形: 形状 5808">
              <a:extLst>
                <a:ext uri="{FF2B5EF4-FFF2-40B4-BE49-F238E27FC236}">
                  <a16:creationId xmlns:a16="http://schemas.microsoft.com/office/drawing/2014/main" id="{A81228E0-B4A8-40EF-0491-36707BBEB114}"/>
                </a:ext>
              </a:extLst>
            </p:cNvPr>
            <p:cNvSpPr/>
            <p:nvPr/>
          </p:nvSpPr>
          <p:spPr>
            <a:xfrm>
              <a:off x="2605125" y="4478852"/>
              <a:ext cx="69914" cy="53633"/>
            </a:xfrm>
            <a:custGeom>
              <a:avLst/>
              <a:gdLst>
                <a:gd name="connsiteX0" fmla="*/ 69915 w 69914"/>
                <a:gd name="connsiteY0" fmla="*/ 0 h 53633"/>
                <a:gd name="connsiteX1" fmla="*/ 0 w 69914"/>
                <a:gd name="connsiteY1" fmla="*/ 53633 h 53633"/>
              </a:gdLst>
              <a:ahLst/>
              <a:cxnLst>
                <a:cxn ang="0">
                  <a:pos x="connsiteX0" y="connsiteY0"/>
                </a:cxn>
                <a:cxn ang="0">
                  <a:pos x="connsiteX1" y="connsiteY1"/>
                </a:cxn>
              </a:cxnLst>
              <a:rect l="l" t="t" r="r" b="b"/>
              <a:pathLst>
                <a:path w="69914" h="53633">
                  <a:moveTo>
                    <a:pt x="69915" y="0"/>
                  </a:moveTo>
                  <a:lnTo>
                    <a:pt x="0" y="53633"/>
                  </a:lnTo>
                </a:path>
              </a:pathLst>
            </a:custGeom>
            <a:ln w="9573" cap="flat">
              <a:solidFill>
                <a:srgbClr val="C8C8C9"/>
              </a:solidFill>
              <a:prstDash val="solid"/>
              <a:miter/>
            </a:ln>
          </p:spPr>
          <p:txBody>
            <a:bodyPr rtlCol="0" anchor="ctr"/>
            <a:lstStyle/>
            <a:p>
              <a:endParaRPr lang="zh-CN" altLang="en-US" sz="4400"/>
            </a:p>
          </p:txBody>
        </p:sp>
        <p:sp>
          <p:nvSpPr>
            <p:cNvPr id="1188" name="任意多边形: 形状 5809">
              <a:extLst>
                <a:ext uri="{FF2B5EF4-FFF2-40B4-BE49-F238E27FC236}">
                  <a16:creationId xmlns:a16="http://schemas.microsoft.com/office/drawing/2014/main" id="{4ED36FB2-43CF-8957-2A5C-FCCF88F53527}"/>
                </a:ext>
              </a:extLst>
            </p:cNvPr>
            <p:cNvSpPr/>
            <p:nvPr/>
          </p:nvSpPr>
          <p:spPr>
            <a:xfrm>
              <a:off x="2605125" y="4412768"/>
              <a:ext cx="12450" cy="119717"/>
            </a:xfrm>
            <a:custGeom>
              <a:avLst/>
              <a:gdLst>
                <a:gd name="connsiteX0" fmla="*/ 0 w 12450"/>
                <a:gd name="connsiteY0" fmla="*/ 119717 h 119717"/>
                <a:gd name="connsiteX1" fmla="*/ 12451 w 12450"/>
                <a:gd name="connsiteY1" fmla="*/ 0 h 119717"/>
              </a:gdLst>
              <a:ahLst/>
              <a:cxnLst>
                <a:cxn ang="0">
                  <a:pos x="connsiteX0" y="connsiteY0"/>
                </a:cxn>
                <a:cxn ang="0">
                  <a:pos x="connsiteX1" y="connsiteY1"/>
                </a:cxn>
              </a:cxnLst>
              <a:rect l="l" t="t" r="r" b="b"/>
              <a:pathLst>
                <a:path w="12450" h="119717">
                  <a:moveTo>
                    <a:pt x="0" y="119717"/>
                  </a:moveTo>
                  <a:lnTo>
                    <a:pt x="12451" y="0"/>
                  </a:lnTo>
                </a:path>
              </a:pathLst>
            </a:custGeom>
            <a:ln w="9573" cap="flat">
              <a:solidFill>
                <a:srgbClr val="C8C8C9"/>
              </a:solidFill>
              <a:prstDash val="solid"/>
              <a:miter/>
            </a:ln>
          </p:spPr>
          <p:txBody>
            <a:bodyPr rtlCol="0" anchor="ctr"/>
            <a:lstStyle/>
            <a:p>
              <a:endParaRPr lang="zh-CN" altLang="en-US" sz="4400"/>
            </a:p>
          </p:txBody>
        </p:sp>
        <p:sp>
          <p:nvSpPr>
            <p:cNvPr id="1189" name="任意多边形: 形状 5810">
              <a:extLst>
                <a:ext uri="{FF2B5EF4-FFF2-40B4-BE49-F238E27FC236}">
                  <a16:creationId xmlns:a16="http://schemas.microsoft.com/office/drawing/2014/main" id="{070398B5-97D8-BB01-9FF2-204DAE0B2822}"/>
                </a:ext>
              </a:extLst>
            </p:cNvPr>
            <p:cNvSpPr/>
            <p:nvPr/>
          </p:nvSpPr>
          <p:spPr>
            <a:xfrm>
              <a:off x="2638646" y="3253906"/>
              <a:ext cx="148449" cy="46929"/>
            </a:xfrm>
            <a:custGeom>
              <a:avLst/>
              <a:gdLst>
                <a:gd name="connsiteX0" fmla="*/ 148449 w 148449"/>
                <a:gd name="connsiteY0" fmla="*/ 0 h 46929"/>
                <a:gd name="connsiteX1" fmla="*/ 0 w 148449"/>
                <a:gd name="connsiteY1" fmla="*/ 46929 h 46929"/>
              </a:gdLst>
              <a:ahLst/>
              <a:cxnLst>
                <a:cxn ang="0">
                  <a:pos x="connsiteX0" y="connsiteY0"/>
                </a:cxn>
                <a:cxn ang="0">
                  <a:pos x="connsiteX1" y="connsiteY1"/>
                </a:cxn>
              </a:cxnLst>
              <a:rect l="l" t="t" r="r" b="b"/>
              <a:pathLst>
                <a:path w="148449" h="46929">
                  <a:moveTo>
                    <a:pt x="148449"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1190" name="任意多边形: 形状 5811">
              <a:extLst>
                <a:ext uri="{FF2B5EF4-FFF2-40B4-BE49-F238E27FC236}">
                  <a16:creationId xmlns:a16="http://schemas.microsoft.com/office/drawing/2014/main" id="{EF9EA10C-5B43-922C-A787-C21DEAB12907}"/>
                </a:ext>
              </a:extLst>
            </p:cNvPr>
            <p:cNvSpPr/>
            <p:nvPr/>
          </p:nvSpPr>
          <p:spPr>
            <a:xfrm>
              <a:off x="2638646" y="3234751"/>
              <a:ext cx="47886" cy="66083"/>
            </a:xfrm>
            <a:custGeom>
              <a:avLst/>
              <a:gdLst>
                <a:gd name="connsiteX0" fmla="*/ 0 w 47886"/>
                <a:gd name="connsiteY0" fmla="*/ 66084 h 66083"/>
                <a:gd name="connsiteX1" fmla="*/ 47887 w 47886"/>
                <a:gd name="connsiteY1" fmla="*/ 0 h 66083"/>
              </a:gdLst>
              <a:ahLst/>
              <a:cxnLst>
                <a:cxn ang="0">
                  <a:pos x="connsiteX0" y="connsiteY0"/>
                </a:cxn>
                <a:cxn ang="0">
                  <a:pos x="connsiteX1" y="connsiteY1"/>
                </a:cxn>
              </a:cxnLst>
              <a:rect l="l" t="t" r="r" b="b"/>
              <a:pathLst>
                <a:path w="47886" h="66083">
                  <a:moveTo>
                    <a:pt x="0" y="66084"/>
                  </a:moveTo>
                  <a:lnTo>
                    <a:pt x="47887" y="0"/>
                  </a:lnTo>
                </a:path>
              </a:pathLst>
            </a:custGeom>
            <a:ln w="9573" cap="flat">
              <a:solidFill>
                <a:srgbClr val="C8C8C9"/>
              </a:solidFill>
              <a:prstDash val="solid"/>
              <a:miter/>
            </a:ln>
          </p:spPr>
          <p:txBody>
            <a:bodyPr rtlCol="0" anchor="ctr"/>
            <a:lstStyle/>
            <a:p>
              <a:endParaRPr lang="zh-CN" altLang="en-US" sz="4400"/>
            </a:p>
          </p:txBody>
        </p:sp>
        <p:sp>
          <p:nvSpPr>
            <p:cNvPr id="1191" name="任意多边形: 形状 5812">
              <a:extLst>
                <a:ext uri="{FF2B5EF4-FFF2-40B4-BE49-F238E27FC236}">
                  <a16:creationId xmlns:a16="http://schemas.microsoft.com/office/drawing/2014/main" id="{A447946F-6DE0-0B16-26C2-EBA2C42D43D1}"/>
                </a:ext>
              </a:extLst>
            </p:cNvPr>
            <p:cNvSpPr/>
            <p:nvPr/>
          </p:nvSpPr>
          <p:spPr>
            <a:xfrm>
              <a:off x="2686532" y="3234751"/>
              <a:ext cx="100562" cy="19154"/>
            </a:xfrm>
            <a:custGeom>
              <a:avLst/>
              <a:gdLst>
                <a:gd name="connsiteX0" fmla="*/ 0 w 100562"/>
                <a:gd name="connsiteY0" fmla="*/ 0 h 19154"/>
                <a:gd name="connsiteX1" fmla="*/ 100562 w 100562"/>
                <a:gd name="connsiteY1" fmla="*/ 19155 h 19154"/>
              </a:gdLst>
              <a:ahLst/>
              <a:cxnLst>
                <a:cxn ang="0">
                  <a:pos x="connsiteX0" y="connsiteY0"/>
                </a:cxn>
                <a:cxn ang="0">
                  <a:pos x="connsiteX1" y="connsiteY1"/>
                </a:cxn>
              </a:cxnLst>
              <a:rect l="l" t="t" r="r" b="b"/>
              <a:pathLst>
                <a:path w="100562" h="19154">
                  <a:moveTo>
                    <a:pt x="0" y="0"/>
                  </a:moveTo>
                  <a:lnTo>
                    <a:pt x="100562" y="19155"/>
                  </a:lnTo>
                </a:path>
              </a:pathLst>
            </a:custGeom>
            <a:ln w="9573" cap="flat">
              <a:solidFill>
                <a:srgbClr val="C8C8C9"/>
              </a:solidFill>
              <a:prstDash val="solid"/>
              <a:miter/>
            </a:ln>
          </p:spPr>
          <p:txBody>
            <a:bodyPr rtlCol="0" anchor="ctr"/>
            <a:lstStyle/>
            <a:p>
              <a:endParaRPr lang="zh-CN" altLang="en-US" sz="4400"/>
            </a:p>
          </p:txBody>
        </p:sp>
        <p:sp>
          <p:nvSpPr>
            <p:cNvPr id="1192" name="任意多边形: 形状 5813">
              <a:extLst>
                <a:ext uri="{FF2B5EF4-FFF2-40B4-BE49-F238E27FC236}">
                  <a16:creationId xmlns:a16="http://schemas.microsoft.com/office/drawing/2014/main" id="{624A4CEF-ED97-6C7A-B593-81AEA8583865}"/>
                </a:ext>
              </a:extLst>
            </p:cNvPr>
            <p:cNvSpPr/>
            <p:nvPr/>
          </p:nvSpPr>
          <p:spPr>
            <a:xfrm>
              <a:off x="2689406" y="4365839"/>
              <a:ext cx="59379" cy="66083"/>
            </a:xfrm>
            <a:custGeom>
              <a:avLst/>
              <a:gdLst>
                <a:gd name="connsiteX0" fmla="*/ 59380 w 59379"/>
                <a:gd name="connsiteY0" fmla="*/ 66084 h 66083"/>
                <a:gd name="connsiteX1" fmla="*/ 0 w 59379"/>
                <a:gd name="connsiteY1" fmla="*/ 0 h 66083"/>
              </a:gdLst>
              <a:ahLst/>
              <a:cxnLst>
                <a:cxn ang="0">
                  <a:pos x="connsiteX0" y="connsiteY0"/>
                </a:cxn>
                <a:cxn ang="0">
                  <a:pos x="connsiteX1" y="connsiteY1"/>
                </a:cxn>
              </a:cxnLst>
              <a:rect l="l" t="t" r="r" b="b"/>
              <a:pathLst>
                <a:path w="59379" h="66083">
                  <a:moveTo>
                    <a:pt x="59380"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1193" name="任意多边形: 形状 5814">
              <a:extLst>
                <a:ext uri="{FF2B5EF4-FFF2-40B4-BE49-F238E27FC236}">
                  <a16:creationId xmlns:a16="http://schemas.microsoft.com/office/drawing/2014/main" id="{80D903B2-B111-BFC5-CFA4-13E42D6510E1}"/>
                </a:ext>
              </a:extLst>
            </p:cNvPr>
            <p:cNvSpPr/>
            <p:nvPr/>
          </p:nvSpPr>
          <p:spPr>
            <a:xfrm>
              <a:off x="2689406" y="4328487"/>
              <a:ext cx="77576" cy="37351"/>
            </a:xfrm>
            <a:custGeom>
              <a:avLst/>
              <a:gdLst>
                <a:gd name="connsiteX0" fmla="*/ 0 w 77576"/>
                <a:gd name="connsiteY0" fmla="*/ 37352 h 37351"/>
                <a:gd name="connsiteX1" fmla="*/ 77577 w 77576"/>
                <a:gd name="connsiteY1" fmla="*/ 0 h 37351"/>
              </a:gdLst>
              <a:ahLst/>
              <a:cxnLst>
                <a:cxn ang="0">
                  <a:pos x="connsiteX0" y="connsiteY0"/>
                </a:cxn>
                <a:cxn ang="0">
                  <a:pos x="connsiteX1" y="connsiteY1"/>
                </a:cxn>
              </a:cxnLst>
              <a:rect l="l" t="t" r="r" b="b"/>
              <a:pathLst>
                <a:path w="77576" h="37351">
                  <a:moveTo>
                    <a:pt x="0" y="37352"/>
                  </a:moveTo>
                  <a:lnTo>
                    <a:pt x="77577" y="0"/>
                  </a:lnTo>
                </a:path>
              </a:pathLst>
            </a:custGeom>
            <a:ln w="9573" cap="flat">
              <a:solidFill>
                <a:srgbClr val="C8C8C9"/>
              </a:solidFill>
              <a:prstDash val="solid"/>
              <a:miter/>
            </a:ln>
          </p:spPr>
          <p:txBody>
            <a:bodyPr rtlCol="0" anchor="ctr"/>
            <a:lstStyle/>
            <a:p>
              <a:endParaRPr lang="zh-CN" altLang="en-US" sz="4400"/>
            </a:p>
          </p:txBody>
        </p:sp>
        <p:sp>
          <p:nvSpPr>
            <p:cNvPr id="1194" name="任意多边形: 形状 5815">
              <a:extLst>
                <a:ext uri="{FF2B5EF4-FFF2-40B4-BE49-F238E27FC236}">
                  <a16:creationId xmlns:a16="http://schemas.microsoft.com/office/drawing/2014/main" id="{4EE3E691-1483-A2CF-1AB4-604C6770F554}"/>
                </a:ext>
              </a:extLst>
            </p:cNvPr>
            <p:cNvSpPr/>
            <p:nvPr/>
          </p:nvSpPr>
          <p:spPr>
            <a:xfrm>
              <a:off x="2748785" y="4328487"/>
              <a:ext cx="18197" cy="103435"/>
            </a:xfrm>
            <a:custGeom>
              <a:avLst/>
              <a:gdLst>
                <a:gd name="connsiteX0" fmla="*/ 18197 w 18197"/>
                <a:gd name="connsiteY0" fmla="*/ 0 h 103435"/>
                <a:gd name="connsiteX1" fmla="*/ 0 w 18197"/>
                <a:gd name="connsiteY1" fmla="*/ 103436 h 103435"/>
              </a:gdLst>
              <a:ahLst/>
              <a:cxnLst>
                <a:cxn ang="0">
                  <a:pos x="connsiteX0" y="connsiteY0"/>
                </a:cxn>
                <a:cxn ang="0">
                  <a:pos x="connsiteX1" y="connsiteY1"/>
                </a:cxn>
              </a:cxnLst>
              <a:rect l="l" t="t" r="r" b="b"/>
              <a:pathLst>
                <a:path w="18197" h="103435">
                  <a:moveTo>
                    <a:pt x="18197" y="0"/>
                  </a:moveTo>
                  <a:lnTo>
                    <a:pt x="0" y="103436"/>
                  </a:lnTo>
                </a:path>
              </a:pathLst>
            </a:custGeom>
            <a:ln w="9573" cap="flat">
              <a:solidFill>
                <a:srgbClr val="C8C8C9"/>
              </a:solidFill>
              <a:prstDash val="solid"/>
              <a:miter/>
            </a:ln>
          </p:spPr>
          <p:txBody>
            <a:bodyPr rtlCol="0" anchor="ctr"/>
            <a:lstStyle/>
            <a:p>
              <a:endParaRPr lang="zh-CN" altLang="en-US" sz="4400"/>
            </a:p>
          </p:txBody>
        </p:sp>
        <p:sp>
          <p:nvSpPr>
            <p:cNvPr id="1195" name="任意多边形: 形状 5816">
              <a:extLst>
                <a:ext uri="{FF2B5EF4-FFF2-40B4-BE49-F238E27FC236}">
                  <a16:creationId xmlns:a16="http://schemas.microsoft.com/office/drawing/2014/main" id="{945E169F-2879-CECD-E205-2DE4490088FB}"/>
                </a:ext>
              </a:extLst>
            </p:cNvPr>
            <p:cNvSpPr/>
            <p:nvPr/>
          </p:nvSpPr>
          <p:spPr>
            <a:xfrm>
              <a:off x="2409746" y="3475143"/>
              <a:ext cx="134083" cy="53633"/>
            </a:xfrm>
            <a:custGeom>
              <a:avLst/>
              <a:gdLst>
                <a:gd name="connsiteX0" fmla="*/ 0 w 134083"/>
                <a:gd name="connsiteY0" fmla="*/ 53633 h 53633"/>
                <a:gd name="connsiteX1" fmla="*/ 134083 w 134083"/>
                <a:gd name="connsiteY1" fmla="*/ 0 h 53633"/>
              </a:gdLst>
              <a:ahLst/>
              <a:cxnLst>
                <a:cxn ang="0">
                  <a:pos x="connsiteX0" y="connsiteY0"/>
                </a:cxn>
                <a:cxn ang="0">
                  <a:pos x="connsiteX1" y="connsiteY1"/>
                </a:cxn>
              </a:cxnLst>
              <a:rect l="l" t="t" r="r" b="b"/>
              <a:pathLst>
                <a:path w="134083" h="53633">
                  <a:moveTo>
                    <a:pt x="0" y="53633"/>
                  </a:moveTo>
                  <a:lnTo>
                    <a:pt x="134083" y="0"/>
                  </a:lnTo>
                </a:path>
              </a:pathLst>
            </a:custGeom>
            <a:ln w="9573" cap="flat">
              <a:solidFill>
                <a:srgbClr val="C8C8C9"/>
              </a:solidFill>
              <a:prstDash val="solid"/>
              <a:miter/>
            </a:ln>
          </p:spPr>
          <p:txBody>
            <a:bodyPr rtlCol="0" anchor="ctr"/>
            <a:lstStyle/>
            <a:p>
              <a:endParaRPr lang="zh-CN" altLang="en-US" sz="4400"/>
            </a:p>
          </p:txBody>
        </p:sp>
        <p:sp>
          <p:nvSpPr>
            <p:cNvPr id="1196" name="任意多边形: 形状 5817">
              <a:extLst>
                <a:ext uri="{FF2B5EF4-FFF2-40B4-BE49-F238E27FC236}">
                  <a16:creationId xmlns:a16="http://schemas.microsoft.com/office/drawing/2014/main" id="{D878153B-BA20-54E6-85AB-A73C2AF2ACAE}"/>
                </a:ext>
              </a:extLst>
            </p:cNvPr>
            <p:cNvSpPr/>
            <p:nvPr/>
          </p:nvSpPr>
          <p:spPr>
            <a:xfrm>
              <a:off x="2498816" y="3475143"/>
              <a:ext cx="45013" cy="105351"/>
            </a:xfrm>
            <a:custGeom>
              <a:avLst/>
              <a:gdLst>
                <a:gd name="connsiteX0" fmla="*/ 45014 w 45013"/>
                <a:gd name="connsiteY0" fmla="*/ 0 h 105351"/>
                <a:gd name="connsiteX1" fmla="*/ 0 w 45013"/>
                <a:gd name="connsiteY1" fmla="*/ 105351 h 105351"/>
              </a:gdLst>
              <a:ahLst/>
              <a:cxnLst>
                <a:cxn ang="0">
                  <a:pos x="connsiteX0" y="connsiteY0"/>
                </a:cxn>
                <a:cxn ang="0">
                  <a:pos x="connsiteX1" y="connsiteY1"/>
                </a:cxn>
              </a:cxnLst>
              <a:rect l="l" t="t" r="r" b="b"/>
              <a:pathLst>
                <a:path w="45013" h="105351">
                  <a:moveTo>
                    <a:pt x="45014" y="0"/>
                  </a:moveTo>
                  <a:lnTo>
                    <a:pt x="0" y="105351"/>
                  </a:lnTo>
                </a:path>
              </a:pathLst>
            </a:custGeom>
            <a:ln w="9573" cap="flat">
              <a:solidFill>
                <a:srgbClr val="C8C8C9"/>
              </a:solidFill>
              <a:prstDash val="solid"/>
              <a:miter/>
            </a:ln>
          </p:spPr>
          <p:txBody>
            <a:bodyPr rtlCol="0" anchor="ctr"/>
            <a:lstStyle/>
            <a:p>
              <a:endParaRPr lang="zh-CN" altLang="en-US" sz="4400"/>
            </a:p>
          </p:txBody>
        </p:sp>
        <p:sp>
          <p:nvSpPr>
            <p:cNvPr id="1197" name="任意多边形: 形状 5818">
              <a:extLst>
                <a:ext uri="{FF2B5EF4-FFF2-40B4-BE49-F238E27FC236}">
                  <a16:creationId xmlns:a16="http://schemas.microsoft.com/office/drawing/2014/main" id="{8D4044DA-69B8-AFA0-857D-30CB42E53649}"/>
                </a:ext>
              </a:extLst>
            </p:cNvPr>
            <p:cNvSpPr/>
            <p:nvPr/>
          </p:nvSpPr>
          <p:spPr>
            <a:xfrm>
              <a:off x="2409746" y="3528776"/>
              <a:ext cx="89069" cy="51717"/>
            </a:xfrm>
            <a:custGeom>
              <a:avLst/>
              <a:gdLst>
                <a:gd name="connsiteX0" fmla="*/ 89070 w 89069"/>
                <a:gd name="connsiteY0" fmla="*/ 51718 h 51717"/>
                <a:gd name="connsiteX1" fmla="*/ 0 w 89069"/>
                <a:gd name="connsiteY1" fmla="*/ 0 h 51717"/>
              </a:gdLst>
              <a:ahLst/>
              <a:cxnLst>
                <a:cxn ang="0">
                  <a:pos x="connsiteX0" y="connsiteY0"/>
                </a:cxn>
                <a:cxn ang="0">
                  <a:pos x="connsiteX1" y="connsiteY1"/>
                </a:cxn>
              </a:cxnLst>
              <a:rect l="l" t="t" r="r" b="b"/>
              <a:pathLst>
                <a:path w="89069" h="51717">
                  <a:moveTo>
                    <a:pt x="89070" y="51718"/>
                  </a:moveTo>
                  <a:lnTo>
                    <a:pt x="0" y="0"/>
                  </a:lnTo>
                </a:path>
              </a:pathLst>
            </a:custGeom>
            <a:ln w="9573" cap="flat">
              <a:solidFill>
                <a:srgbClr val="C8C8C9"/>
              </a:solidFill>
              <a:prstDash val="solid"/>
              <a:miter/>
            </a:ln>
          </p:spPr>
          <p:txBody>
            <a:bodyPr rtlCol="0" anchor="ctr"/>
            <a:lstStyle/>
            <a:p>
              <a:endParaRPr lang="zh-CN" altLang="en-US" sz="4400"/>
            </a:p>
          </p:txBody>
        </p:sp>
        <p:sp>
          <p:nvSpPr>
            <p:cNvPr id="1198" name="任意多边形: 形状 5819">
              <a:extLst>
                <a:ext uri="{FF2B5EF4-FFF2-40B4-BE49-F238E27FC236}">
                  <a16:creationId xmlns:a16="http://schemas.microsoft.com/office/drawing/2014/main" id="{747C06AB-9F5F-127C-57E9-F51C3723D2D2}"/>
                </a:ext>
              </a:extLst>
            </p:cNvPr>
            <p:cNvSpPr/>
            <p:nvPr/>
          </p:nvSpPr>
          <p:spPr>
            <a:xfrm>
              <a:off x="2498816" y="3475143"/>
              <a:ext cx="45013" cy="105351"/>
            </a:xfrm>
            <a:custGeom>
              <a:avLst/>
              <a:gdLst>
                <a:gd name="connsiteX0" fmla="*/ 0 w 45013"/>
                <a:gd name="connsiteY0" fmla="*/ 105351 h 105351"/>
                <a:gd name="connsiteX1" fmla="*/ 45014 w 45013"/>
                <a:gd name="connsiteY1" fmla="*/ 0 h 105351"/>
              </a:gdLst>
              <a:ahLst/>
              <a:cxnLst>
                <a:cxn ang="0">
                  <a:pos x="connsiteX0" y="connsiteY0"/>
                </a:cxn>
                <a:cxn ang="0">
                  <a:pos x="connsiteX1" y="connsiteY1"/>
                </a:cxn>
              </a:cxnLst>
              <a:rect l="l" t="t" r="r" b="b"/>
              <a:pathLst>
                <a:path w="45013" h="105351">
                  <a:moveTo>
                    <a:pt x="0" y="105351"/>
                  </a:moveTo>
                  <a:lnTo>
                    <a:pt x="45014" y="0"/>
                  </a:lnTo>
                </a:path>
              </a:pathLst>
            </a:custGeom>
            <a:ln w="9573" cap="flat">
              <a:solidFill>
                <a:srgbClr val="C8C8C9"/>
              </a:solidFill>
              <a:prstDash val="solid"/>
              <a:miter/>
            </a:ln>
          </p:spPr>
          <p:txBody>
            <a:bodyPr rtlCol="0" anchor="ctr"/>
            <a:lstStyle/>
            <a:p>
              <a:endParaRPr lang="zh-CN" altLang="en-US" sz="4400"/>
            </a:p>
          </p:txBody>
        </p:sp>
        <p:sp>
          <p:nvSpPr>
            <p:cNvPr id="1199" name="任意多边形: 形状 5820">
              <a:extLst>
                <a:ext uri="{FF2B5EF4-FFF2-40B4-BE49-F238E27FC236}">
                  <a16:creationId xmlns:a16="http://schemas.microsoft.com/office/drawing/2014/main" id="{DEDCA9C8-1E9D-7386-E75F-DFE25461996B}"/>
                </a:ext>
              </a:extLst>
            </p:cNvPr>
            <p:cNvSpPr/>
            <p:nvPr/>
          </p:nvSpPr>
          <p:spPr>
            <a:xfrm>
              <a:off x="2543829" y="3475143"/>
              <a:ext cx="76619" cy="26816"/>
            </a:xfrm>
            <a:custGeom>
              <a:avLst/>
              <a:gdLst>
                <a:gd name="connsiteX0" fmla="*/ 0 w 76619"/>
                <a:gd name="connsiteY0" fmla="*/ 0 h 26816"/>
                <a:gd name="connsiteX1" fmla="*/ 76619 w 76619"/>
                <a:gd name="connsiteY1" fmla="*/ 26817 h 26816"/>
              </a:gdLst>
              <a:ahLst/>
              <a:cxnLst>
                <a:cxn ang="0">
                  <a:pos x="connsiteX0" y="connsiteY0"/>
                </a:cxn>
                <a:cxn ang="0">
                  <a:pos x="connsiteX1" y="connsiteY1"/>
                </a:cxn>
              </a:cxnLst>
              <a:rect l="l" t="t" r="r" b="b"/>
              <a:pathLst>
                <a:path w="76619" h="26816">
                  <a:moveTo>
                    <a:pt x="0" y="0"/>
                  </a:moveTo>
                  <a:lnTo>
                    <a:pt x="76619" y="26817"/>
                  </a:lnTo>
                </a:path>
              </a:pathLst>
            </a:custGeom>
            <a:ln w="9573" cap="flat">
              <a:solidFill>
                <a:srgbClr val="C8C8C9"/>
              </a:solidFill>
              <a:prstDash val="solid"/>
              <a:miter/>
            </a:ln>
          </p:spPr>
          <p:txBody>
            <a:bodyPr rtlCol="0" anchor="ctr"/>
            <a:lstStyle/>
            <a:p>
              <a:endParaRPr lang="zh-CN" altLang="en-US" sz="4400"/>
            </a:p>
          </p:txBody>
        </p:sp>
        <p:sp>
          <p:nvSpPr>
            <p:cNvPr id="1200" name="任意多边形: 形状 5821">
              <a:extLst>
                <a:ext uri="{FF2B5EF4-FFF2-40B4-BE49-F238E27FC236}">
                  <a16:creationId xmlns:a16="http://schemas.microsoft.com/office/drawing/2014/main" id="{7293450A-258F-5748-28F5-3DADB2685ED3}"/>
                </a:ext>
              </a:extLst>
            </p:cNvPr>
            <p:cNvSpPr/>
            <p:nvPr/>
          </p:nvSpPr>
          <p:spPr>
            <a:xfrm>
              <a:off x="2498816" y="3501960"/>
              <a:ext cx="121632" cy="78534"/>
            </a:xfrm>
            <a:custGeom>
              <a:avLst/>
              <a:gdLst>
                <a:gd name="connsiteX0" fmla="*/ 121633 w 121632"/>
                <a:gd name="connsiteY0" fmla="*/ 0 h 78534"/>
                <a:gd name="connsiteX1" fmla="*/ 0 w 121632"/>
                <a:gd name="connsiteY1" fmla="*/ 78534 h 78534"/>
              </a:gdLst>
              <a:ahLst/>
              <a:cxnLst>
                <a:cxn ang="0">
                  <a:pos x="connsiteX0" y="connsiteY0"/>
                </a:cxn>
                <a:cxn ang="0">
                  <a:pos x="connsiteX1" y="connsiteY1"/>
                </a:cxn>
              </a:cxnLst>
              <a:rect l="l" t="t" r="r" b="b"/>
              <a:pathLst>
                <a:path w="121632" h="78534">
                  <a:moveTo>
                    <a:pt x="121633"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1201" name="任意多边形: 形状 5822">
              <a:extLst>
                <a:ext uri="{FF2B5EF4-FFF2-40B4-BE49-F238E27FC236}">
                  <a16:creationId xmlns:a16="http://schemas.microsoft.com/office/drawing/2014/main" id="{746514A7-B551-4506-1C15-4F6211932803}"/>
                </a:ext>
              </a:extLst>
            </p:cNvPr>
            <p:cNvSpPr/>
            <p:nvPr/>
          </p:nvSpPr>
          <p:spPr>
            <a:xfrm>
              <a:off x="2781348" y="3542185"/>
              <a:ext cx="61295" cy="92900"/>
            </a:xfrm>
            <a:custGeom>
              <a:avLst/>
              <a:gdLst>
                <a:gd name="connsiteX0" fmla="*/ 0 w 61295"/>
                <a:gd name="connsiteY0" fmla="*/ 0 h 92900"/>
                <a:gd name="connsiteX1" fmla="*/ 61295 w 61295"/>
                <a:gd name="connsiteY1" fmla="*/ 92901 h 92900"/>
              </a:gdLst>
              <a:ahLst/>
              <a:cxnLst>
                <a:cxn ang="0">
                  <a:pos x="connsiteX0" y="connsiteY0"/>
                </a:cxn>
                <a:cxn ang="0">
                  <a:pos x="connsiteX1" y="connsiteY1"/>
                </a:cxn>
              </a:cxnLst>
              <a:rect l="l" t="t" r="r" b="b"/>
              <a:pathLst>
                <a:path w="61295" h="92900">
                  <a:moveTo>
                    <a:pt x="0" y="0"/>
                  </a:moveTo>
                  <a:lnTo>
                    <a:pt x="61295" y="92901"/>
                  </a:lnTo>
                </a:path>
              </a:pathLst>
            </a:custGeom>
            <a:ln w="9573" cap="flat">
              <a:solidFill>
                <a:srgbClr val="C8C8C9"/>
              </a:solidFill>
              <a:prstDash val="solid"/>
              <a:miter/>
            </a:ln>
          </p:spPr>
          <p:txBody>
            <a:bodyPr rtlCol="0" anchor="ctr"/>
            <a:lstStyle/>
            <a:p>
              <a:endParaRPr lang="zh-CN" altLang="en-US" sz="4400"/>
            </a:p>
          </p:txBody>
        </p:sp>
        <p:sp>
          <p:nvSpPr>
            <p:cNvPr id="1202" name="任意多边形: 形状 5823">
              <a:extLst>
                <a:ext uri="{FF2B5EF4-FFF2-40B4-BE49-F238E27FC236}">
                  <a16:creationId xmlns:a16="http://schemas.microsoft.com/office/drawing/2014/main" id="{B1F9487E-CE1A-E797-D909-0EFC142FAA2A}"/>
                </a:ext>
              </a:extLst>
            </p:cNvPr>
            <p:cNvSpPr/>
            <p:nvPr/>
          </p:nvSpPr>
          <p:spPr>
            <a:xfrm>
              <a:off x="2754532" y="3626466"/>
              <a:ext cx="88111" cy="8619"/>
            </a:xfrm>
            <a:custGeom>
              <a:avLst/>
              <a:gdLst>
                <a:gd name="connsiteX0" fmla="*/ 88112 w 88111"/>
                <a:gd name="connsiteY0" fmla="*/ 8620 h 8619"/>
                <a:gd name="connsiteX1" fmla="*/ 0 w 88111"/>
                <a:gd name="connsiteY1" fmla="*/ 0 h 8619"/>
              </a:gdLst>
              <a:ahLst/>
              <a:cxnLst>
                <a:cxn ang="0">
                  <a:pos x="connsiteX0" y="connsiteY0"/>
                </a:cxn>
                <a:cxn ang="0">
                  <a:pos x="connsiteX1" y="connsiteY1"/>
                </a:cxn>
              </a:cxnLst>
              <a:rect l="l" t="t" r="r" b="b"/>
              <a:pathLst>
                <a:path w="88111" h="8619">
                  <a:moveTo>
                    <a:pt x="88112" y="8620"/>
                  </a:moveTo>
                  <a:lnTo>
                    <a:pt x="0" y="0"/>
                  </a:lnTo>
                </a:path>
              </a:pathLst>
            </a:custGeom>
            <a:ln w="9573" cap="flat">
              <a:solidFill>
                <a:srgbClr val="C8C8C9"/>
              </a:solidFill>
              <a:prstDash val="solid"/>
              <a:miter/>
            </a:ln>
          </p:spPr>
          <p:txBody>
            <a:bodyPr rtlCol="0" anchor="ctr"/>
            <a:lstStyle/>
            <a:p>
              <a:endParaRPr lang="zh-CN" altLang="en-US" sz="4400"/>
            </a:p>
          </p:txBody>
        </p:sp>
        <p:sp>
          <p:nvSpPr>
            <p:cNvPr id="1203" name="任意多边形: 形状 5824">
              <a:extLst>
                <a:ext uri="{FF2B5EF4-FFF2-40B4-BE49-F238E27FC236}">
                  <a16:creationId xmlns:a16="http://schemas.microsoft.com/office/drawing/2014/main" id="{0D3C88F3-F51A-17B8-A2C8-43AFB07C09AD}"/>
                </a:ext>
              </a:extLst>
            </p:cNvPr>
            <p:cNvSpPr/>
            <p:nvPr/>
          </p:nvSpPr>
          <p:spPr>
            <a:xfrm>
              <a:off x="2754532" y="3542185"/>
              <a:ext cx="26816" cy="84280"/>
            </a:xfrm>
            <a:custGeom>
              <a:avLst/>
              <a:gdLst>
                <a:gd name="connsiteX0" fmla="*/ 0 w 26816"/>
                <a:gd name="connsiteY0" fmla="*/ 84281 h 84280"/>
                <a:gd name="connsiteX1" fmla="*/ 26817 w 26816"/>
                <a:gd name="connsiteY1" fmla="*/ 0 h 84280"/>
              </a:gdLst>
              <a:ahLst/>
              <a:cxnLst>
                <a:cxn ang="0">
                  <a:pos x="connsiteX0" y="connsiteY0"/>
                </a:cxn>
                <a:cxn ang="0">
                  <a:pos x="connsiteX1" y="connsiteY1"/>
                </a:cxn>
              </a:cxnLst>
              <a:rect l="l" t="t" r="r" b="b"/>
              <a:pathLst>
                <a:path w="26816" h="84280">
                  <a:moveTo>
                    <a:pt x="0" y="84281"/>
                  </a:moveTo>
                  <a:lnTo>
                    <a:pt x="26817" y="0"/>
                  </a:lnTo>
                </a:path>
              </a:pathLst>
            </a:custGeom>
            <a:ln w="9573" cap="flat">
              <a:solidFill>
                <a:srgbClr val="C8C8C9"/>
              </a:solidFill>
              <a:prstDash val="solid"/>
              <a:miter/>
            </a:ln>
          </p:spPr>
          <p:txBody>
            <a:bodyPr rtlCol="0" anchor="ctr"/>
            <a:lstStyle/>
            <a:p>
              <a:endParaRPr lang="zh-CN" altLang="en-US" sz="4400"/>
            </a:p>
          </p:txBody>
        </p:sp>
        <p:sp>
          <p:nvSpPr>
            <p:cNvPr id="1204" name="任意多边形: 形状 5825">
              <a:extLst>
                <a:ext uri="{FF2B5EF4-FFF2-40B4-BE49-F238E27FC236}">
                  <a16:creationId xmlns:a16="http://schemas.microsoft.com/office/drawing/2014/main" id="{92FB0305-FC8E-2E1E-D45F-2F3E76A43228}"/>
                </a:ext>
              </a:extLst>
            </p:cNvPr>
            <p:cNvSpPr/>
            <p:nvPr/>
          </p:nvSpPr>
          <p:spPr>
            <a:xfrm>
              <a:off x="2457633" y="3884097"/>
              <a:ext cx="99604" cy="957"/>
            </a:xfrm>
            <a:custGeom>
              <a:avLst/>
              <a:gdLst>
                <a:gd name="connsiteX0" fmla="*/ 0 w 99604"/>
                <a:gd name="connsiteY0" fmla="*/ 0 h 957"/>
                <a:gd name="connsiteX1" fmla="*/ 99605 w 99604"/>
                <a:gd name="connsiteY1" fmla="*/ 958 h 957"/>
              </a:gdLst>
              <a:ahLst/>
              <a:cxnLst>
                <a:cxn ang="0">
                  <a:pos x="connsiteX0" y="connsiteY0"/>
                </a:cxn>
                <a:cxn ang="0">
                  <a:pos x="connsiteX1" y="connsiteY1"/>
                </a:cxn>
              </a:cxnLst>
              <a:rect l="l" t="t" r="r" b="b"/>
              <a:pathLst>
                <a:path w="99604" h="957">
                  <a:moveTo>
                    <a:pt x="0" y="0"/>
                  </a:moveTo>
                  <a:lnTo>
                    <a:pt x="99605" y="958"/>
                  </a:lnTo>
                </a:path>
              </a:pathLst>
            </a:custGeom>
            <a:ln w="9573" cap="flat">
              <a:solidFill>
                <a:srgbClr val="C8C8C9"/>
              </a:solidFill>
              <a:prstDash val="solid"/>
              <a:miter/>
            </a:ln>
          </p:spPr>
          <p:txBody>
            <a:bodyPr rtlCol="0" anchor="ctr"/>
            <a:lstStyle/>
            <a:p>
              <a:endParaRPr lang="zh-CN" altLang="en-US" sz="4400"/>
            </a:p>
          </p:txBody>
        </p:sp>
        <p:sp>
          <p:nvSpPr>
            <p:cNvPr id="1205" name="任意多边形: 形状 5826">
              <a:extLst>
                <a:ext uri="{FF2B5EF4-FFF2-40B4-BE49-F238E27FC236}">
                  <a16:creationId xmlns:a16="http://schemas.microsoft.com/office/drawing/2014/main" id="{0DD531A1-5C9F-72E5-6D5A-48A5B52D3A19}"/>
                </a:ext>
              </a:extLst>
            </p:cNvPr>
            <p:cNvSpPr/>
            <p:nvPr/>
          </p:nvSpPr>
          <p:spPr>
            <a:xfrm>
              <a:off x="2491154" y="3885055"/>
              <a:ext cx="66083" cy="108224"/>
            </a:xfrm>
            <a:custGeom>
              <a:avLst/>
              <a:gdLst>
                <a:gd name="connsiteX0" fmla="*/ 66084 w 66083"/>
                <a:gd name="connsiteY0" fmla="*/ 0 h 108224"/>
                <a:gd name="connsiteX1" fmla="*/ 0 w 66083"/>
                <a:gd name="connsiteY1" fmla="*/ 108224 h 108224"/>
              </a:gdLst>
              <a:ahLst/>
              <a:cxnLst>
                <a:cxn ang="0">
                  <a:pos x="connsiteX0" y="connsiteY0"/>
                </a:cxn>
                <a:cxn ang="0">
                  <a:pos x="connsiteX1" y="connsiteY1"/>
                </a:cxn>
              </a:cxnLst>
              <a:rect l="l" t="t" r="r" b="b"/>
              <a:pathLst>
                <a:path w="66083" h="108224">
                  <a:moveTo>
                    <a:pt x="66084" y="0"/>
                  </a:moveTo>
                  <a:lnTo>
                    <a:pt x="0" y="108224"/>
                  </a:lnTo>
                </a:path>
              </a:pathLst>
            </a:custGeom>
            <a:ln w="9573" cap="flat">
              <a:solidFill>
                <a:srgbClr val="C8C8C9"/>
              </a:solidFill>
              <a:prstDash val="solid"/>
              <a:miter/>
            </a:ln>
          </p:spPr>
          <p:txBody>
            <a:bodyPr rtlCol="0" anchor="ctr"/>
            <a:lstStyle/>
            <a:p>
              <a:endParaRPr lang="zh-CN" altLang="en-US" sz="4400"/>
            </a:p>
          </p:txBody>
        </p:sp>
        <p:sp>
          <p:nvSpPr>
            <p:cNvPr id="1206" name="任意多边形: 形状 5827">
              <a:extLst>
                <a:ext uri="{FF2B5EF4-FFF2-40B4-BE49-F238E27FC236}">
                  <a16:creationId xmlns:a16="http://schemas.microsoft.com/office/drawing/2014/main" id="{E2EF8E8C-30F5-7CA9-F8D9-8E35360CA1EC}"/>
                </a:ext>
              </a:extLst>
            </p:cNvPr>
            <p:cNvSpPr/>
            <p:nvPr/>
          </p:nvSpPr>
          <p:spPr>
            <a:xfrm>
              <a:off x="2457633" y="3884097"/>
              <a:ext cx="33520" cy="109182"/>
            </a:xfrm>
            <a:custGeom>
              <a:avLst/>
              <a:gdLst>
                <a:gd name="connsiteX0" fmla="*/ 33521 w 33520"/>
                <a:gd name="connsiteY0" fmla="*/ 109182 h 109182"/>
                <a:gd name="connsiteX1" fmla="*/ 0 w 33520"/>
                <a:gd name="connsiteY1" fmla="*/ 0 h 109182"/>
              </a:gdLst>
              <a:ahLst/>
              <a:cxnLst>
                <a:cxn ang="0">
                  <a:pos x="connsiteX0" y="connsiteY0"/>
                </a:cxn>
                <a:cxn ang="0">
                  <a:pos x="connsiteX1" y="connsiteY1"/>
                </a:cxn>
              </a:cxnLst>
              <a:rect l="l" t="t" r="r" b="b"/>
              <a:pathLst>
                <a:path w="33520" h="109182">
                  <a:moveTo>
                    <a:pt x="33521" y="109182"/>
                  </a:moveTo>
                  <a:lnTo>
                    <a:pt x="0" y="0"/>
                  </a:lnTo>
                </a:path>
              </a:pathLst>
            </a:custGeom>
            <a:ln w="9573" cap="flat">
              <a:solidFill>
                <a:srgbClr val="C8C8C9"/>
              </a:solidFill>
              <a:prstDash val="solid"/>
              <a:miter/>
            </a:ln>
          </p:spPr>
          <p:txBody>
            <a:bodyPr rtlCol="0" anchor="ctr"/>
            <a:lstStyle/>
            <a:p>
              <a:endParaRPr lang="zh-CN" altLang="en-US" sz="4400"/>
            </a:p>
          </p:txBody>
        </p:sp>
        <p:sp>
          <p:nvSpPr>
            <p:cNvPr id="1207" name="任意多边形: 形状 5828">
              <a:extLst>
                <a:ext uri="{FF2B5EF4-FFF2-40B4-BE49-F238E27FC236}">
                  <a16:creationId xmlns:a16="http://schemas.microsoft.com/office/drawing/2014/main" id="{FC9847EE-40B8-37D2-6D0B-8B2A27E065A0}"/>
                </a:ext>
              </a:extLst>
            </p:cNvPr>
            <p:cNvSpPr/>
            <p:nvPr/>
          </p:nvSpPr>
          <p:spPr>
            <a:xfrm>
              <a:off x="2457633" y="3884097"/>
              <a:ext cx="99604" cy="957"/>
            </a:xfrm>
            <a:custGeom>
              <a:avLst/>
              <a:gdLst>
                <a:gd name="connsiteX0" fmla="*/ 99605 w 99604"/>
                <a:gd name="connsiteY0" fmla="*/ 958 h 957"/>
                <a:gd name="connsiteX1" fmla="*/ 0 w 99604"/>
                <a:gd name="connsiteY1" fmla="*/ 0 h 957"/>
              </a:gdLst>
              <a:ahLst/>
              <a:cxnLst>
                <a:cxn ang="0">
                  <a:pos x="connsiteX0" y="connsiteY0"/>
                </a:cxn>
                <a:cxn ang="0">
                  <a:pos x="connsiteX1" y="connsiteY1"/>
                </a:cxn>
              </a:cxnLst>
              <a:rect l="l" t="t" r="r" b="b"/>
              <a:pathLst>
                <a:path w="99604" h="957">
                  <a:moveTo>
                    <a:pt x="99605" y="958"/>
                  </a:moveTo>
                  <a:lnTo>
                    <a:pt x="0" y="0"/>
                  </a:lnTo>
                </a:path>
              </a:pathLst>
            </a:custGeom>
            <a:ln w="9573" cap="flat">
              <a:solidFill>
                <a:srgbClr val="C8C8C9"/>
              </a:solidFill>
              <a:prstDash val="solid"/>
              <a:miter/>
            </a:ln>
          </p:spPr>
          <p:txBody>
            <a:bodyPr rtlCol="0" anchor="ctr"/>
            <a:lstStyle/>
            <a:p>
              <a:endParaRPr lang="zh-CN" altLang="en-US" sz="4400"/>
            </a:p>
          </p:txBody>
        </p:sp>
        <p:sp>
          <p:nvSpPr>
            <p:cNvPr id="1208" name="任意多边形: 形状 5829">
              <a:extLst>
                <a:ext uri="{FF2B5EF4-FFF2-40B4-BE49-F238E27FC236}">
                  <a16:creationId xmlns:a16="http://schemas.microsoft.com/office/drawing/2014/main" id="{01B9B737-8F11-8412-BDED-6B0F0EA28A40}"/>
                </a:ext>
              </a:extLst>
            </p:cNvPr>
            <p:cNvSpPr/>
            <p:nvPr/>
          </p:nvSpPr>
          <p:spPr>
            <a:xfrm>
              <a:off x="2457633" y="3786408"/>
              <a:ext cx="84280" cy="97689"/>
            </a:xfrm>
            <a:custGeom>
              <a:avLst/>
              <a:gdLst>
                <a:gd name="connsiteX0" fmla="*/ 0 w 84280"/>
                <a:gd name="connsiteY0" fmla="*/ 97689 h 97689"/>
                <a:gd name="connsiteX1" fmla="*/ 84281 w 84280"/>
                <a:gd name="connsiteY1" fmla="*/ 0 h 97689"/>
              </a:gdLst>
              <a:ahLst/>
              <a:cxnLst>
                <a:cxn ang="0">
                  <a:pos x="connsiteX0" y="connsiteY0"/>
                </a:cxn>
                <a:cxn ang="0">
                  <a:pos x="connsiteX1" y="connsiteY1"/>
                </a:cxn>
              </a:cxnLst>
              <a:rect l="l" t="t" r="r" b="b"/>
              <a:pathLst>
                <a:path w="84280" h="97689">
                  <a:moveTo>
                    <a:pt x="0" y="97689"/>
                  </a:moveTo>
                  <a:lnTo>
                    <a:pt x="84281" y="0"/>
                  </a:lnTo>
                </a:path>
              </a:pathLst>
            </a:custGeom>
            <a:ln w="9573" cap="flat">
              <a:solidFill>
                <a:srgbClr val="C8C8C9"/>
              </a:solidFill>
              <a:prstDash val="solid"/>
              <a:miter/>
            </a:ln>
          </p:spPr>
          <p:txBody>
            <a:bodyPr rtlCol="0" anchor="ctr"/>
            <a:lstStyle/>
            <a:p>
              <a:endParaRPr lang="zh-CN" altLang="en-US" sz="4400"/>
            </a:p>
          </p:txBody>
        </p:sp>
        <p:sp>
          <p:nvSpPr>
            <p:cNvPr id="1209" name="任意多边形: 形状 5830">
              <a:extLst>
                <a:ext uri="{FF2B5EF4-FFF2-40B4-BE49-F238E27FC236}">
                  <a16:creationId xmlns:a16="http://schemas.microsoft.com/office/drawing/2014/main" id="{CD0EE298-DE48-8DD2-AF84-CDDA6D1FC470}"/>
                </a:ext>
              </a:extLst>
            </p:cNvPr>
            <p:cNvSpPr/>
            <p:nvPr/>
          </p:nvSpPr>
          <p:spPr>
            <a:xfrm>
              <a:off x="2541914" y="3786408"/>
              <a:ext cx="15323" cy="98646"/>
            </a:xfrm>
            <a:custGeom>
              <a:avLst/>
              <a:gdLst>
                <a:gd name="connsiteX0" fmla="*/ 0 w 15323"/>
                <a:gd name="connsiteY0" fmla="*/ 0 h 98646"/>
                <a:gd name="connsiteX1" fmla="*/ 15324 w 15323"/>
                <a:gd name="connsiteY1" fmla="*/ 98647 h 98646"/>
              </a:gdLst>
              <a:ahLst/>
              <a:cxnLst>
                <a:cxn ang="0">
                  <a:pos x="connsiteX0" y="connsiteY0"/>
                </a:cxn>
                <a:cxn ang="0">
                  <a:pos x="connsiteX1" y="connsiteY1"/>
                </a:cxn>
              </a:cxnLst>
              <a:rect l="l" t="t" r="r" b="b"/>
              <a:pathLst>
                <a:path w="15323" h="98646">
                  <a:moveTo>
                    <a:pt x="0" y="0"/>
                  </a:moveTo>
                  <a:lnTo>
                    <a:pt x="15324" y="98647"/>
                  </a:lnTo>
                </a:path>
              </a:pathLst>
            </a:custGeom>
            <a:ln w="9573" cap="flat">
              <a:solidFill>
                <a:srgbClr val="C8C8C9"/>
              </a:solidFill>
              <a:prstDash val="solid"/>
              <a:miter/>
            </a:ln>
          </p:spPr>
          <p:txBody>
            <a:bodyPr rtlCol="0" anchor="ctr"/>
            <a:lstStyle/>
            <a:p>
              <a:endParaRPr lang="zh-CN" altLang="en-US" sz="4400"/>
            </a:p>
          </p:txBody>
        </p:sp>
        <p:sp>
          <p:nvSpPr>
            <p:cNvPr id="1210" name="任意多边形: 形状 5831">
              <a:extLst>
                <a:ext uri="{FF2B5EF4-FFF2-40B4-BE49-F238E27FC236}">
                  <a16:creationId xmlns:a16="http://schemas.microsoft.com/office/drawing/2014/main" id="{996BAD61-F44B-6707-80DA-063608ABDE42}"/>
                </a:ext>
              </a:extLst>
            </p:cNvPr>
            <p:cNvSpPr/>
            <p:nvPr/>
          </p:nvSpPr>
          <p:spPr>
            <a:xfrm>
              <a:off x="2614702" y="4091926"/>
              <a:ext cx="99604" cy="27774"/>
            </a:xfrm>
            <a:custGeom>
              <a:avLst/>
              <a:gdLst>
                <a:gd name="connsiteX0" fmla="*/ 99605 w 99604"/>
                <a:gd name="connsiteY0" fmla="*/ 27775 h 27774"/>
                <a:gd name="connsiteX1" fmla="*/ 0 w 99604"/>
                <a:gd name="connsiteY1" fmla="*/ 0 h 27774"/>
              </a:gdLst>
              <a:ahLst/>
              <a:cxnLst>
                <a:cxn ang="0">
                  <a:pos x="connsiteX0" y="connsiteY0"/>
                </a:cxn>
                <a:cxn ang="0">
                  <a:pos x="connsiteX1" y="connsiteY1"/>
                </a:cxn>
              </a:cxnLst>
              <a:rect l="l" t="t" r="r" b="b"/>
              <a:pathLst>
                <a:path w="99604" h="27774">
                  <a:moveTo>
                    <a:pt x="99605" y="27775"/>
                  </a:moveTo>
                  <a:lnTo>
                    <a:pt x="0" y="0"/>
                  </a:lnTo>
                </a:path>
              </a:pathLst>
            </a:custGeom>
            <a:ln w="9573" cap="flat">
              <a:solidFill>
                <a:srgbClr val="C8C8C9"/>
              </a:solidFill>
              <a:prstDash val="solid"/>
              <a:miter/>
            </a:ln>
          </p:spPr>
          <p:txBody>
            <a:bodyPr rtlCol="0" anchor="ctr"/>
            <a:lstStyle/>
            <a:p>
              <a:endParaRPr lang="zh-CN" altLang="en-US" sz="4400"/>
            </a:p>
          </p:txBody>
        </p:sp>
        <p:sp>
          <p:nvSpPr>
            <p:cNvPr id="1211" name="任意多边形: 形状 5832">
              <a:extLst>
                <a:ext uri="{FF2B5EF4-FFF2-40B4-BE49-F238E27FC236}">
                  <a16:creationId xmlns:a16="http://schemas.microsoft.com/office/drawing/2014/main" id="{AB199623-246C-DAF4-507D-8D402C52051B}"/>
                </a:ext>
              </a:extLst>
            </p:cNvPr>
            <p:cNvSpPr/>
            <p:nvPr/>
          </p:nvSpPr>
          <p:spPr>
            <a:xfrm>
              <a:off x="2614702" y="4064152"/>
              <a:ext cx="78534" cy="27774"/>
            </a:xfrm>
            <a:custGeom>
              <a:avLst/>
              <a:gdLst>
                <a:gd name="connsiteX0" fmla="*/ 0 w 78534"/>
                <a:gd name="connsiteY0" fmla="*/ 27774 h 27774"/>
                <a:gd name="connsiteX1" fmla="*/ 78535 w 78534"/>
                <a:gd name="connsiteY1" fmla="*/ 0 h 27774"/>
              </a:gdLst>
              <a:ahLst/>
              <a:cxnLst>
                <a:cxn ang="0">
                  <a:pos x="connsiteX0" y="connsiteY0"/>
                </a:cxn>
                <a:cxn ang="0">
                  <a:pos x="connsiteX1" y="connsiteY1"/>
                </a:cxn>
              </a:cxnLst>
              <a:rect l="l" t="t" r="r" b="b"/>
              <a:pathLst>
                <a:path w="78534" h="27774">
                  <a:moveTo>
                    <a:pt x="0" y="27774"/>
                  </a:moveTo>
                  <a:lnTo>
                    <a:pt x="78535" y="0"/>
                  </a:lnTo>
                </a:path>
              </a:pathLst>
            </a:custGeom>
            <a:ln w="9573" cap="flat">
              <a:solidFill>
                <a:srgbClr val="C8C8C9"/>
              </a:solidFill>
              <a:prstDash val="solid"/>
              <a:miter/>
            </a:ln>
          </p:spPr>
          <p:txBody>
            <a:bodyPr rtlCol="0" anchor="ctr"/>
            <a:lstStyle/>
            <a:p>
              <a:endParaRPr lang="zh-CN" altLang="en-US" sz="4400"/>
            </a:p>
          </p:txBody>
        </p:sp>
        <p:sp>
          <p:nvSpPr>
            <p:cNvPr id="1212" name="任意多边形: 形状 5833">
              <a:extLst>
                <a:ext uri="{FF2B5EF4-FFF2-40B4-BE49-F238E27FC236}">
                  <a16:creationId xmlns:a16="http://schemas.microsoft.com/office/drawing/2014/main" id="{8E86C0AE-1030-FCBC-60CA-422F700A8B71}"/>
                </a:ext>
              </a:extLst>
            </p:cNvPr>
            <p:cNvSpPr/>
            <p:nvPr/>
          </p:nvSpPr>
          <p:spPr>
            <a:xfrm>
              <a:off x="2693237" y="4064152"/>
              <a:ext cx="21070" cy="55548"/>
            </a:xfrm>
            <a:custGeom>
              <a:avLst/>
              <a:gdLst>
                <a:gd name="connsiteX0" fmla="*/ 0 w 21070"/>
                <a:gd name="connsiteY0" fmla="*/ 0 h 55548"/>
                <a:gd name="connsiteX1" fmla="*/ 21070 w 21070"/>
                <a:gd name="connsiteY1" fmla="*/ 55549 h 55548"/>
              </a:gdLst>
              <a:ahLst/>
              <a:cxnLst>
                <a:cxn ang="0">
                  <a:pos x="connsiteX0" y="connsiteY0"/>
                </a:cxn>
                <a:cxn ang="0">
                  <a:pos x="connsiteX1" y="connsiteY1"/>
                </a:cxn>
              </a:cxnLst>
              <a:rect l="l" t="t" r="r" b="b"/>
              <a:pathLst>
                <a:path w="21070" h="55548">
                  <a:moveTo>
                    <a:pt x="0" y="0"/>
                  </a:moveTo>
                  <a:lnTo>
                    <a:pt x="21070" y="55549"/>
                  </a:lnTo>
                </a:path>
              </a:pathLst>
            </a:custGeom>
            <a:ln w="9573" cap="flat">
              <a:solidFill>
                <a:srgbClr val="C8C8C9"/>
              </a:solidFill>
              <a:prstDash val="solid"/>
              <a:miter/>
            </a:ln>
          </p:spPr>
          <p:txBody>
            <a:bodyPr rtlCol="0" anchor="ctr"/>
            <a:lstStyle/>
            <a:p>
              <a:endParaRPr lang="zh-CN" altLang="en-US" sz="4400"/>
            </a:p>
          </p:txBody>
        </p:sp>
        <p:sp>
          <p:nvSpPr>
            <p:cNvPr id="1213" name="任意多边形: 形状 5834">
              <a:extLst>
                <a:ext uri="{FF2B5EF4-FFF2-40B4-BE49-F238E27FC236}">
                  <a16:creationId xmlns:a16="http://schemas.microsoft.com/office/drawing/2014/main" id="{E1A395F4-3188-DEB2-310B-4984A2E1996A}"/>
                </a:ext>
              </a:extLst>
            </p:cNvPr>
            <p:cNvSpPr/>
            <p:nvPr/>
          </p:nvSpPr>
          <p:spPr>
            <a:xfrm>
              <a:off x="2766982" y="4328487"/>
              <a:ext cx="58422" cy="62252"/>
            </a:xfrm>
            <a:custGeom>
              <a:avLst/>
              <a:gdLst>
                <a:gd name="connsiteX0" fmla="*/ 58422 w 58422"/>
                <a:gd name="connsiteY0" fmla="*/ 62253 h 62252"/>
                <a:gd name="connsiteX1" fmla="*/ 0 w 58422"/>
                <a:gd name="connsiteY1" fmla="*/ 0 h 62252"/>
              </a:gdLst>
              <a:ahLst/>
              <a:cxnLst>
                <a:cxn ang="0">
                  <a:pos x="connsiteX0" y="connsiteY0"/>
                </a:cxn>
                <a:cxn ang="0">
                  <a:pos x="connsiteX1" y="connsiteY1"/>
                </a:cxn>
              </a:cxnLst>
              <a:rect l="l" t="t" r="r" b="b"/>
              <a:pathLst>
                <a:path w="58422" h="62252">
                  <a:moveTo>
                    <a:pt x="58422" y="62253"/>
                  </a:moveTo>
                  <a:lnTo>
                    <a:pt x="0" y="0"/>
                  </a:lnTo>
                </a:path>
              </a:pathLst>
            </a:custGeom>
            <a:ln w="9573" cap="flat">
              <a:solidFill>
                <a:srgbClr val="C8C8C9"/>
              </a:solidFill>
              <a:prstDash val="solid"/>
              <a:miter/>
            </a:ln>
          </p:spPr>
          <p:txBody>
            <a:bodyPr rtlCol="0" anchor="ctr"/>
            <a:lstStyle/>
            <a:p>
              <a:endParaRPr lang="zh-CN" altLang="en-US" sz="4400"/>
            </a:p>
          </p:txBody>
        </p:sp>
        <p:sp>
          <p:nvSpPr>
            <p:cNvPr id="1214" name="任意多边形: 形状 5835">
              <a:extLst>
                <a:ext uri="{FF2B5EF4-FFF2-40B4-BE49-F238E27FC236}">
                  <a16:creationId xmlns:a16="http://schemas.microsoft.com/office/drawing/2014/main" id="{E66C57DB-3307-8D45-A73D-4634E11769DC}"/>
                </a:ext>
              </a:extLst>
            </p:cNvPr>
            <p:cNvSpPr/>
            <p:nvPr/>
          </p:nvSpPr>
          <p:spPr>
            <a:xfrm>
              <a:off x="2766982" y="4328487"/>
              <a:ext cx="130252" cy="28732"/>
            </a:xfrm>
            <a:custGeom>
              <a:avLst/>
              <a:gdLst>
                <a:gd name="connsiteX0" fmla="*/ 0 w 130252"/>
                <a:gd name="connsiteY0" fmla="*/ 0 h 28732"/>
                <a:gd name="connsiteX1" fmla="*/ 130252 w 130252"/>
                <a:gd name="connsiteY1" fmla="*/ 28732 h 28732"/>
              </a:gdLst>
              <a:ahLst/>
              <a:cxnLst>
                <a:cxn ang="0">
                  <a:pos x="connsiteX0" y="connsiteY0"/>
                </a:cxn>
                <a:cxn ang="0">
                  <a:pos x="connsiteX1" y="connsiteY1"/>
                </a:cxn>
              </a:cxnLst>
              <a:rect l="l" t="t" r="r" b="b"/>
              <a:pathLst>
                <a:path w="130252" h="28732">
                  <a:moveTo>
                    <a:pt x="0" y="0"/>
                  </a:moveTo>
                  <a:lnTo>
                    <a:pt x="130252" y="28732"/>
                  </a:lnTo>
                </a:path>
              </a:pathLst>
            </a:custGeom>
            <a:ln w="9573" cap="flat">
              <a:solidFill>
                <a:srgbClr val="C8C8C9"/>
              </a:solidFill>
              <a:prstDash val="solid"/>
              <a:miter/>
            </a:ln>
          </p:spPr>
          <p:txBody>
            <a:bodyPr rtlCol="0" anchor="ctr"/>
            <a:lstStyle/>
            <a:p>
              <a:endParaRPr lang="zh-CN" altLang="en-US" sz="4400"/>
            </a:p>
          </p:txBody>
        </p:sp>
        <p:sp>
          <p:nvSpPr>
            <p:cNvPr id="1215" name="任意多边形: 形状 5836">
              <a:extLst>
                <a:ext uri="{FF2B5EF4-FFF2-40B4-BE49-F238E27FC236}">
                  <a16:creationId xmlns:a16="http://schemas.microsoft.com/office/drawing/2014/main" id="{F232318F-C4FE-6B15-82EB-474E4E7F3324}"/>
                </a:ext>
              </a:extLst>
            </p:cNvPr>
            <p:cNvSpPr/>
            <p:nvPr/>
          </p:nvSpPr>
          <p:spPr>
            <a:xfrm>
              <a:off x="2825404" y="4357220"/>
              <a:ext cx="71830" cy="33520"/>
            </a:xfrm>
            <a:custGeom>
              <a:avLst/>
              <a:gdLst>
                <a:gd name="connsiteX0" fmla="*/ 71830 w 71830"/>
                <a:gd name="connsiteY0" fmla="*/ 0 h 33520"/>
                <a:gd name="connsiteX1" fmla="*/ 0 w 71830"/>
                <a:gd name="connsiteY1" fmla="*/ 33521 h 33520"/>
              </a:gdLst>
              <a:ahLst/>
              <a:cxnLst>
                <a:cxn ang="0">
                  <a:pos x="connsiteX0" y="connsiteY0"/>
                </a:cxn>
                <a:cxn ang="0">
                  <a:pos x="connsiteX1" y="connsiteY1"/>
                </a:cxn>
              </a:cxnLst>
              <a:rect l="l" t="t" r="r" b="b"/>
              <a:pathLst>
                <a:path w="71830" h="33520">
                  <a:moveTo>
                    <a:pt x="71830"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1216" name="任意多边形: 形状 5837">
              <a:extLst>
                <a:ext uri="{FF2B5EF4-FFF2-40B4-BE49-F238E27FC236}">
                  <a16:creationId xmlns:a16="http://schemas.microsoft.com/office/drawing/2014/main" id="{5E2DA557-7D52-7390-8CA5-AB51DAB447A4}"/>
                </a:ext>
              </a:extLst>
            </p:cNvPr>
            <p:cNvSpPr/>
            <p:nvPr/>
          </p:nvSpPr>
          <p:spPr>
            <a:xfrm>
              <a:off x="2766982" y="4328487"/>
              <a:ext cx="58422" cy="62252"/>
            </a:xfrm>
            <a:custGeom>
              <a:avLst/>
              <a:gdLst>
                <a:gd name="connsiteX0" fmla="*/ 0 w 58422"/>
                <a:gd name="connsiteY0" fmla="*/ 0 h 62252"/>
                <a:gd name="connsiteX1" fmla="*/ 58422 w 58422"/>
                <a:gd name="connsiteY1" fmla="*/ 62253 h 62252"/>
              </a:gdLst>
              <a:ahLst/>
              <a:cxnLst>
                <a:cxn ang="0">
                  <a:pos x="connsiteX0" y="connsiteY0"/>
                </a:cxn>
                <a:cxn ang="0">
                  <a:pos x="connsiteX1" y="connsiteY1"/>
                </a:cxn>
              </a:cxnLst>
              <a:rect l="l" t="t" r="r" b="b"/>
              <a:pathLst>
                <a:path w="58422" h="62252">
                  <a:moveTo>
                    <a:pt x="0" y="0"/>
                  </a:moveTo>
                  <a:lnTo>
                    <a:pt x="58422" y="62253"/>
                  </a:lnTo>
                </a:path>
              </a:pathLst>
            </a:custGeom>
            <a:ln w="9573" cap="flat">
              <a:solidFill>
                <a:srgbClr val="C8C8C9"/>
              </a:solidFill>
              <a:prstDash val="solid"/>
              <a:miter/>
            </a:ln>
          </p:spPr>
          <p:txBody>
            <a:bodyPr rtlCol="0" anchor="ctr"/>
            <a:lstStyle/>
            <a:p>
              <a:endParaRPr lang="zh-CN" altLang="en-US" sz="4400"/>
            </a:p>
          </p:txBody>
        </p:sp>
        <p:sp>
          <p:nvSpPr>
            <p:cNvPr id="1217" name="任意多边形: 形状 5838">
              <a:extLst>
                <a:ext uri="{FF2B5EF4-FFF2-40B4-BE49-F238E27FC236}">
                  <a16:creationId xmlns:a16="http://schemas.microsoft.com/office/drawing/2014/main" id="{AE1C15F0-068B-5835-4DE6-A2FAB8D6F02E}"/>
                </a:ext>
              </a:extLst>
            </p:cNvPr>
            <p:cNvSpPr/>
            <p:nvPr/>
          </p:nvSpPr>
          <p:spPr>
            <a:xfrm>
              <a:off x="2748785" y="4390740"/>
              <a:ext cx="76619" cy="41182"/>
            </a:xfrm>
            <a:custGeom>
              <a:avLst/>
              <a:gdLst>
                <a:gd name="connsiteX0" fmla="*/ 76619 w 76619"/>
                <a:gd name="connsiteY0" fmla="*/ 0 h 41182"/>
                <a:gd name="connsiteX1" fmla="*/ 0 w 76619"/>
                <a:gd name="connsiteY1" fmla="*/ 41183 h 41182"/>
              </a:gdLst>
              <a:ahLst/>
              <a:cxnLst>
                <a:cxn ang="0">
                  <a:pos x="connsiteX0" y="connsiteY0"/>
                </a:cxn>
                <a:cxn ang="0">
                  <a:pos x="connsiteX1" y="connsiteY1"/>
                </a:cxn>
              </a:cxnLst>
              <a:rect l="l" t="t" r="r" b="b"/>
              <a:pathLst>
                <a:path w="76619" h="41182">
                  <a:moveTo>
                    <a:pt x="76619" y="0"/>
                  </a:moveTo>
                  <a:lnTo>
                    <a:pt x="0" y="41183"/>
                  </a:lnTo>
                </a:path>
              </a:pathLst>
            </a:custGeom>
            <a:ln w="9573" cap="flat">
              <a:solidFill>
                <a:srgbClr val="C8C8C9"/>
              </a:solidFill>
              <a:prstDash val="solid"/>
              <a:miter/>
            </a:ln>
          </p:spPr>
          <p:txBody>
            <a:bodyPr rtlCol="0" anchor="ctr"/>
            <a:lstStyle/>
            <a:p>
              <a:endParaRPr lang="zh-CN" altLang="en-US" sz="4400"/>
            </a:p>
          </p:txBody>
        </p:sp>
        <p:sp>
          <p:nvSpPr>
            <p:cNvPr id="1218" name="任意多边形: 形状 5839">
              <a:extLst>
                <a:ext uri="{FF2B5EF4-FFF2-40B4-BE49-F238E27FC236}">
                  <a16:creationId xmlns:a16="http://schemas.microsoft.com/office/drawing/2014/main" id="{AB9EE435-7AD9-36A2-DCBE-9C2F78E9A79F}"/>
                </a:ext>
              </a:extLst>
            </p:cNvPr>
            <p:cNvSpPr/>
            <p:nvPr/>
          </p:nvSpPr>
          <p:spPr>
            <a:xfrm>
              <a:off x="2748785" y="4328487"/>
              <a:ext cx="18197" cy="103435"/>
            </a:xfrm>
            <a:custGeom>
              <a:avLst/>
              <a:gdLst>
                <a:gd name="connsiteX0" fmla="*/ 0 w 18197"/>
                <a:gd name="connsiteY0" fmla="*/ 103436 h 103435"/>
                <a:gd name="connsiteX1" fmla="*/ 18197 w 18197"/>
                <a:gd name="connsiteY1" fmla="*/ 0 h 103435"/>
              </a:gdLst>
              <a:ahLst/>
              <a:cxnLst>
                <a:cxn ang="0">
                  <a:pos x="connsiteX0" y="connsiteY0"/>
                </a:cxn>
                <a:cxn ang="0">
                  <a:pos x="connsiteX1" y="connsiteY1"/>
                </a:cxn>
              </a:cxnLst>
              <a:rect l="l" t="t" r="r" b="b"/>
              <a:pathLst>
                <a:path w="18197" h="103435">
                  <a:moveTo>
                    <a:pt x="0" y="103436"/>
                  </a:moveTo>
                  <a:lnTo>
                    <a:pt x="18197" y="0"/>
                  </a:lnTo>
                </a:path>
              </a:pathLst>
            </a:custGeom>
            <a:ln w="9573" cap="flat">
              <a:solidFill>
                <a:srgbClr val="C8C8C9"/>
              </a:solidFill>
              <a:prstDash val="solid"/>
              <a:miter/>
            </a:ln>
          </p:spPr>
          <p:txBody>
            <a:bodyPr rtlCol="0" anchor="ctr"/>
            <a:lstStyle/>
            <a:p>
              <a:endParaRPr lang="zh-CN" altLang="en-US" sz="4400"/>
            </a:p>
          </p:txBody>
        </p:sp>
        <p:sp>
          <p:nvSpPr>
            <p:cNvPr id="1219" name="任意多边形: 形状 5840">
              <a:extLst>
                <a:ext uri="{FF2B5EF4-FFF2-40B4-BE49-F238E27FC236}">
                  <a16:creationId xmlns:a16="http://schemas.microsoft.com/office/drawing/2014/main" id="{7103C4BF-5F4E-C8E8-AD96-39AC7D7E1CC4}"/>
                </a:ext>
              </a:extLst>
            </p:cNvPr>
            <p:cNvSpPr/>
            <p:nvPr/>
          </p:nvSpPr>
          <p:spPr>
            <a:xfrm>
              <a:off x="2787095" y="3253906"/>
              <a:ext cx="73745" cy="70872"/>
            </a:xfrm>
            <a:custGeom>
              <a:avLst/>
              <a:gdLst>
                <a:gd name="connsiteX0" fmla="*/ 73746 w 73745"/>
                <a:gd name="connsiteY0" fmla="*/ 70873 h 70872"/>
                <a:gd name="connsiteX1" fmla="*/ 0 w 73745"/>
                <a:gd name="connsiteY1" fmla="*/ 0 h 70872"/>
              </a:gdLst>
              <a:ahLst/>
              <a:cxnLst>
                <a:cxn ang="0">
                  <a:pos x="connsiteX0" y="connsiteY0"/>
                </a:cxn>
                <a:cxn ang="0">
                  <a:pos x="connsiteX1" y="connsiteY1"/>
                </a:cxn>
              </a:cxnLst>
              <a:rect l="l" t="t" r="r" b="b"/>
              <a:pathLst>
                <a:path w="73745" h="70872">
                  <a:moveTo>
                    <a:pt x="73746"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1220" name="任意多边形: 形状 5841">
              <a:extLst>
                <a:ext uri="{FF2B5EF4-FFF2-40B4-BE49-F238E27FC236}">
                  <a16:creationId xmlns:a16="http://schemas.microsoft.com/office/drawing/2014/main" id="{223DE62B-8AFB-976A-4E4C-E0A72B29D2EC}"/>
                </a:ext>
              </a:extLst>
            </p:cNvPr>
            <p:cNvSpPr/>
            <p:nvPr/>
          </p:nvSpPr>
          <p:spPr>
            <a:xfrm>
              <a:off x="2787095" y="3253906"/>
              <a:ext cx="91942" cy="28732"/>
            </a:xfrm>
            <a:custGeom>
              <a:avLst/>
              <a:gdLst>
                <a:gd name="connsiteX0" fmla="*/ 0 w 91942"/>
                <a:gd name="connsiteY0" fmla="*/ 0 h 28732"/>
                <a:gd name="connsiteX1" fmla="*/ 91943 w 91942"/>
                <a:gd name="connsiteY1" fmla="*/ 28732 h 28732"/>
              </a:gdLst>
              <a:ahLst/>
              <a:cxnLst>
                <a:cxn ang="0">
                  <a:pos x="connsiteX0" y="connsiteY0"/>
                </a:cxn>
                <a:cxn ang="0">
                  <a:pos x="connsiteX1" y="connsiteY1"/>
                </a:cxn>
              </a:cxnLst>
              <a:rect l="l" t="t" r="r" b="b"/>
              <a:pathLst>
                <a:path w="91942" h="28732">
                  <a:moveTo>
                    <a:pt x="0" y="0"/>
                  </a:moveTo>
                  <a:lnTo>
                    <a:pt x="91943" y="28732"/>
                  </a:lnTo>
                </a:path>
              </a:pathLst>
            </a:custGeom>
            <a:ln w="9573" cap="flat">
              <a:solidFill>
                <a:srgbClr val="C8C8C9"/>
              </a:solidFill>
              <a:prstDash val="solid"/>
              <a:miter/>
            </a:ln>
          </p:spPr>
          <p:txBody>
            <a:bodyPr rtlCol="0" anchor="ctr"/>
            <a:lstStyle/>
            <a:p>
              <a:endParaRPr lang="zh-CN" altLang="en-US" sz="4400"/>
            </a:p>
          </p:txBody>
        </p:sp>
        <p:sp>
          <p:nvSpPr>
            <p:cNvPr id="1221" name="任意多边形: 形状 5842">
              <a:extLst>
                <a:ext uri="{FF2B5EF4-FFF2-40B4-BE49-F238E27FC236}">
                  <a16:creationId xmlns:a16="http://schemas.microsoft.com/office/drawing/2014/main" id="{5BFE4698-9D42-09F5-475C-60DF3C1DD9CB}"/>
                </a:ext>
              </a:extLst>
            </p:cNvPr>
            <p:cNvSpPr/>
            <p:nvPr/>
          </p:nvSpPr>
          <p:spPr>
            <a:xfrm>
              <a:off x="2860841" y="3282638"/>
              <a:ext cx="18197" cy="42140"/>
            </a:xfrm>
            <a:custGeom>
              <a:avLst/>
              <a:gdLst>
                <a:gd name="connsiteX0" fmla="*/ 18197 w 18197"/>
                <a:gd name="connsiteY0" fmla="*/ 0 h 42140"/>
                <a:gd name="connsiteX1" fmla="*/ 0 w 18197"/>
                <a:gd name="connsiteY1" fmla="*/ 42140 h 42140"/>
              </a:gdLst>
              <a:ahLst/>
              <a:cxnLst>
                <a:cxn ang="0">
                  <a:pos x="connsiteX0" y="connsiteY0"/>
                </a:cxn>
                <a:cxn ang="0">
                  <a:pos x="connsiteX1" y="connsiteY1"/>
                </a:cxn>
              </a:cxnLst>
              <a:rect l="l" t="t" r="r" b="b"/>
              <a:pathLst>
                <a:path w="18197" h="42140">
                  <a:moveTo>
                    <a:pt x="18197" y="0"/>
                  </a:moveTo>
                  <a:lnTo>
                    <a:pt x="0" y="42140"/>
                  </a:lnTo>
                </a:path>
              </a:pathLst>
            </a:custGeom>
            <a:ln w="9573" cap="flat">
              <a:solidFill>
                <a:srgbClr val="C8C8C9"/>
              </a:solidFill>
              <a:prstDash val="solid"/>
              <a:miter/>
            </a:ln>
          </p:spPr>
          <p:txBody>
            <a:bodyPr rtlCol="0" anchor="ctr"/>
            <a:lstStyle/>
            <a:p>
              <a:endParaRPr lang="zh-CN" altLang="en-US" sz="4400"/>
            </a:p>
          </p:txBody>
        </p:sp>
        <p:sp>
          <p:nvSpPr>
            <p:cNvPr id="1222" name="任意多边形: 形状 5843">
              <a:extLst>
                <a:ext uri="{FF2B5EF4-FFF2-40B4-BE49-F238E27FC236}">
                  <a16:creationId xmlns:a16="http://schemas.microsoft.com/office/drawing/2014/main" id="{651CD29D-DEE2-4F3E-DF15-FF823AB301A6}"/>
                </a:ext>
              </a:extLst>
            </p:cNvPr>
            <p:cNvSpPr/>
            <p:nvPr/>
          </p:nvSpPr>
          <p:spPr>
            <a:xfrm>
              <a:off x="2736335" y="3792154"/>
              <a:ext cx="90985" cy="957"/>
            </a:xfrm>
            <a:custGeom>
              <a:avLst/>
              <a:gdLst>
                <a:gd name="connsiteX0" fmla="*/ 0 w 90985"/>
                <a:gd name="connsiteY0" fmla="*/ 958 h 957"/>
                <a:gd name="connsiteX1" fmla="*/ 90985 w 90985"/>
                <a:gd name="connsiteY1" fmla="*/ 0 h 957"/>
              </a:gdLst>
              <a:ahLst/>
              <a:cxnLst>
                <a:cxn ang="0">
                  <a:pos x="connsiteX0" y="connsiteY0"/>
                </a:cxn>
                <a:cxn ang="0">
                  <a:pos x="connsiteX1" y="connsiteY1"/>
                </a:cxn>
              </a:cxnLst>
              <a:rect l="l" t="t" r="r" b="b"/>
              <a:pathLst>
                <a:path w="90985" h="957">
                  <a:moveTo>
                    <a:pt x="0" y="958"/>
                  </a:moveTo>
                  <a:lnTo>
                    <a:pt x="90985" y="0"/>
                  </a:lnTo>
                </a:path>
              </a:pathLst>
            </a:custGeom>
            <a:ln w="9573" cap="flat">
              <a:solidFill>
                <a:srgbClr val="C8C8C9"/>
              </a:solidFill>
              <a:prstDash val="solid"/>
              <a:miter/>
            </a:ln>
          </p:spPr>
          <p:txBody>
            <a:bodyPr rtlCol="0" anchor="ctr"/>
            <a:lstStyle/>
            <a:p>
              <a:endParaRPr lang="zh-CN" altLang="en-US" sz="4400"/>
            </a:p>
          </p:txBody>
        </p:sp>
        <p:sp>
          <p:nvSpPr>
            <p:cNvPr id="1223" name="任意多边形: 形状 5844">
              <a:extLst>
                <a:ext uri="{FF2B5EF4-FFF2-40B4-BE49-F238E27FC236}">
                  <a16:creationId xmlns:a16="http://schemas.microsoft.com/office/drawing/2014/main" id="{07205BE7-80A1-CB08-E6FC-DED2AFD74227}"/>
                </a:ext>
              </a:extLst>
            </p:cNvPr>
            <p:cNvSpPr/>
            <p:nvPr/>
          </p:nvSpPr>
          <p:spPr>
            <a:xfrm>
              <a:off x="2742081" y="3792154"/>
              <a:ext cx="85238" cy="85238"/>
            </a:xfrm>
            <a:custGeom>
              <a:avLst/>
              <a:gdLst>
                <a:gd name="connsiteX0" fmla="*/ 85239 w 85238"/>
                <a:gd name="connsiteY0" fmla="*/ 0 h 85238"/>
                <a:gd name="connsiteX1" fmla="*/ 0 w 85238"/>
                <a:gd name="connsiteY1" fmla="*/ 85239 h 85238"/>
              </a:gdLst>
              <a:ahLst/>
              <a:cxnLst>
                <a:cxn ang="0">
                  <a:pos x="connsiteX0" y="connsiteY0"/>
                </a:cxn>
                <a:cxn ang="0">
                  <a:pos x="connsiteX1" y="connsiteY1"/>
                </a:cxn>
              </a:cxnLst>
              <a:rect l="l" t="t" r="r" b="b"/>
              <a:pathLst>
                <a:path w="85238" h="85238">
                  <a:moveTo>
                    <a:pt x="85239" y="0"/>
                  </a:moveTo>
                  <a:lnTo>
                    <a:pt x="0" y="85239"/>
                  </a:lnTo>
                </a:path>
              </a:pathLst>
            </a:custGeom>
            <a:ln w="9573" cap="flat">
              <a:solidFill>
                <a:srgbClr val="C8C8C9"/>
              </a:solidFill>
              <a:prstDash val="solid"/>
              <a:miter/>
            </a:ln>
          </p:spPr>
          <p:txBody>
            <a:bodyPr rtlCol="0" anchor="ctr"/>
            <a:lstStyle/>
            <a:p>
              <a:endParaRPr lang="zh-CN" altLang="en-US" sz="4400"/>
            </a:p>
          </p:txBody>
        </p:sp>
        <p:sp>
          <p:nvSpPr>
            <p:cNvPr id="1224" name="任意多边形: 形状 5845">
              <a:extLst>
                <a:ext uri="{FF2B5EF4-FFF2-40B4-BE49-F238E27FC236}">
                  <a16:creationId xmlns:a16="http://schemas.microsoft.com/office/drawing/2014/main" id="{85CFD531-6812-1589-E06D-CB03EC126D87}"/>
                </a:ext>
              </a:extLst>
            </p:cNvPr>
            <p:cNvSpPr/>
            <p:nvPr/>
          </p:nvSpPr>
          <p:spPr>
            <a:xfrm>
              <a:off x="2736335" y="3793112"/>
              <a:ext cx="5746" cy="84280"/>
            </a:xfrm>
            <a:custGeom>
              <a:avLst/>
              <a:gdLst>
                <a:gd name="connsiteX0" fmla="*/ 5746 w 5746"/>
                <a:gd name="connsiteY0" fmla="*/ 84281 h 84280"/>
                <a:gd name="connsiteX1" fmla="*/ 0 w 5746"/>
                <a:gd name="connsiteY1" fmla="*/ 0 h 84280"/>
              </a:gdLst>
              <a:ahLst/>
              <a:cxnLst>
                <a:cxn ang="0">
                  <a:pos x="connsiteX0" y="connsiteY0"/>
                </a:cxn>
                <a:cxn ang="0">
                  <a:pos x="connsiteX1" y="connsiteY1"/>
                </a:cxn>
              </a:cxnLst>
              <a:rect l="l" t="t" r="r" b="b"/>
              <a:pathLst>
                <a:path w="5746" h="84280">
                  <a:moveTo>
                    <a:pt x="5746" y="84281"/>
                  </a:moveTo>
                  <a:lnTo>
                    <a:pt x="0" y="0"/>
                  </a:lnTo>
                </a:path>
              </a:pathLst>
            </a:custGeom>
            <a:ln w="9573" cap="flat">
              <a:solidFill>
                <a:srgbClr val="C8C8C9"/>
              </a:solidFill>
              <a:prstDash val="solid"/>
              <a:miter/>
            </a:ln>
          </p:spPr>
          <p:txBody>
            <a:bodyPr rtlCol="0" anchor="ctr"/>
            <a:lstStyle/>
            <a:p>
              <a:endParaRPr lang="zh-CN" altLang="en-US" sz="4400"/>
            </a:p>
          </p:txBody>
        </p:sp>
        <p:sp>
          <p:nvSpPr>
            <p:cNvPr id="1225" name="任意多边形: 形状 5846">
              <a:extLst>
                <a:ext uri="{FF2B5EF4-FFF2-40B4-BE49-F238E27FC236}">
                  <a16:creationId xmlns:a16="http://schemas.microsoft.com/office/drawing/2014/main" id="{00CC3F5E-DFAF-2D71-A1FA-F37E7332DA5F}"/>
                </a:ext>
              </a:extLst>
            </p:cNvPr>
            <p:cNvSpPr/>
            <p:nvPr/>
          </p:nvSpPr>
          <p:spPr>
            <a:xfrm>
              <a:off x="2736335" y="3792154"/>
              <a:ext cx="90985" cy="957"/>
            </a:xfrm>
            <a:custGeom>
              <a:avLst/>
              <a:gdLst>
                <a:gd name="connsiteX0" fmla="*/ 90985 w 90985"/>
                <a:gd name="connsiteY0" fmla="*/ 0 h 957"/>
                <a:gd name="connsiteX1" fmla="*/ 0 w 90985"/>
                <a:gd name="connsiteY1" fmla="*/ 958 h 957"/>
              </a:gdLst>
              <a:ahLst/>
              <a:cxnLst>
                <a:cxn ang="0">
                  <a:pos x="connsiteX0" y="connsiteY0"/>
                </a:cxn>
                <a:cxn ang="0">
                  <a:pos x="connsiteX1" y="connsiteY1"/>
                </a:cxn>
              </a:cxnLst>
              <a:rect l="l" t="t" r="r" b="b"/>
              <a:pathLst>
                <a:path w="90985" h="957">
                  <a:moveTo>
                    <a:pt x="90985" y="0"/>
                  </a:moveTo>
                  <a:lnTo>
                    <a:pt x="0" y="958"/>
                  </a:lnTo>
                </a:path>
              </a:pathLst>
            </a:custGeom>
            <a:ln w="9573" cap="flat">
              <a:solidFill>
                <a:srgbClr val="C8C8C9"/>
              </a:solidFill>
              <a:prstDash val="solid"/>
              <a:miter/>
            </a:ln>
          </p:spPr>
          <p:txBody>
            <a:bodyPr rtlCol="0" anchor="ctr"/>
            <a:lstStyle/>
            <a:p>
              <a:endParaRPr lang="zh-CN" altLang="en-US" sz="4400"/>
            </a:p>
          </p:txBody>
        </p:sp>
        <p:sp>
          <p:nvSpPr>
            <p:cNvPr id="1226" name="任意多边形: 形状 5847">
              <a:extLst>
                <a:ext uri="{FF2B5EF4-FFF2-40B4-BE49-F238E27FC236}">
                  <a16:creationId xmlns:a16="http://schemas.microsoft.com/office/drawing/2014/main" id="{B12F7756-D085-3E80-D2DB-9204E662851E}"/>
                </a:ext>
              </a:extLst>
            </p:cNvPr>
            <p:cNvSpPr/>
            <p:nvPr/>
          </p:nvSpPr>
          <p:spPr>
            <a:xfrm>
              <a:off x="2736335" y="3714578"/>
              <a:ext cx="94816" cy="78534"/>
            </a:xfrm>
            <a:custGeom>
              <a:avLst/>
              <a:gdLst>
                <a:gd name="connsiteX0" fmla="*/ 0 w 94816"/>
                <a:gd name="connsiteY0" fmla="*/ 78535 h 78534"/>
                <a:gd name="connsiteX1" fmla="*/ 94816 w 94816"/>
                <a:gd name="connsiteY1" fmla="*/ 0 h 78534"/>
              </a:gdLst>
              <a:ahLst/>
              <a:cxnLst>
                <a:cxn ang="0">
                  <a:pos x="connsiteX0" y="connsiteY0"/>
                </a:cxn>
                <a:cxn ang="0">
                  <a:pos x="connsiteX1" y="connsiteY1"/>
                </a:cxn>
              </a:cxnLst>
              <a:rect l="l" t="t" r="r" b="b"/>
              <a:pathLst>
                <a:path w="94816" h="78534">
                  <a:moveTo>
                    <a:pt x="0" y="78535"/>
                  </a:moveTo>
                  <a:lnTo>
                    <a:pt x="94816" y="0"/>
                  </a:lnTo>
                </a:path>
              </a:pathLst>
            </a:custGeom>
            <a:ln w="9573" cap="flat">
              <a:solidFill>
                <a:srgbClr val="C8C8C9"/>
              </a:solidFill>
              <a:prstDash val="solid"/>
              <a:miter/>
            </a:ln>
          </p:spPr>
          <p:txBody>
            <a:bodyPr rtlCol="0" anchor="ctr"/>
            <a:lstStyle/>
            <a:p>
              <a:endParaRPr lang="zh-CN" altLang="en-US" sz="4400"/>
            </a:p>
          </p:txBody>
        </p:sp>
        <p:sp>
          <p:nvSpPr>
            <p:cNvPr id="1227" name="任意多边形: 形状 5848">
              <a:extLst>
                <a:ext uri="{FF2B5EF4-FFF2-40B4-BE49-F238E27FC236}">
                  <a16:creationId xmlns:a16="http://schemas.microsoft.com/office/drawing/2014/main" id="{4009DB19-6478-C4F3-627B-5645976331F9}"/>
                </a:ext>
              </a:extLst>
            </p:cNvPr>
            <p:cNvSpPr/>
            <p:nvPr/>
          </p:nvSpPr>
          <p:spPr>
            <a:xfrm>
              <a:off x="2827320" y="3714578"/>
              <a:ext cx="3830" cy="77576"/>
            </a:xfrm>
            <a:custGeom>
              <a:avLst/>
              <a:gdLst>
                <a:gd name="connsiteX0" fmla="*/ 3831 w 3830"/>
                <a:gd name="connsiteY0" fmla="*/ 0 h 77576"/>
                <a:gd name="connsiteX1" fmla="*/ 0 w 3830"/>
                <a:gd name="connsiteY1" fmla="*/ 77577 h 77576"/>
              </a:gdLst>
              <a:ahLst/>
              <a:cxnLst>
                <a:cxn ang="0">
                  <a:pos x="connsiteX0" y="connsiteY0"/>
                </a:cxn>
                <a:cxn ang="0">
                  <a:pos x="connsiteX1" y="connsiteY1"/>
                </a:cxn>
              </a:cxnLst>
              <a:rect l="l" t="t" r="r" b="b"/>
              <a:pathLst>
                <a:path w="3830" h="77576">
                  <a:moveTo>
                    <a:pt x="3831"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1228" name="任意多边形: 形状 5849">
              <a:extLst>
                <a:ext uri="{FF2B5EF4-FFF2-40B4-BE49-F238E27FC236}">
                  <a16:creationId xmlns:a16="http://schemas.microsoft.com/office/drawing/2014/main" id="{C766AE44-6AC9-EB8B-64E6-4F523C323F34}"/>
                </a:ext>
              </a:extLst>
            </p:cNvPr>
            <p:cNvSpPr/>
            <p:nvPr/>
          </p:nvSpPr>
          <p:spPr>
            <a:xfrm>
              <a:off x="2651096" y="3877393"/>
              <a:ext cx="90985" cy="5746"/>
            </a:xfrm>
            <a:custGeom>
              <a:avLst/>
              <a:gdLst>
                <a:gd name="connsiteX0" fmla="*/ 0 w 90985"/>
                <a:gd name="connsiteY0" fmla="*/ 5746 h 5746"/>
                <a:gd name="connsiteX1" fmla="*/ 90985 w 90985"/>
                <a:gd name="connsiteY1" fmla="*/ 0 h 5746"/>
              </a:gdLst>
              <a:ahLst/>
              <a:cxnLst>
                <a:cxn ang="0">
                  <a:pos x="connsiteX0" y="connsiteY0"/>
                </a:cxn>
                <a:cxn ang="0">
                  <a:pos x="connsiteX1" y="connsiteY1"/>
                </a:cxn>
              </a:cxnLst>
              <a:rect l="l" t="t" r="r" b="b"/>
              <a:pathLst>
                <a:path w="90985" h="5746">
                  <a:moveTo>
                    <a:pt x="0" y="5746"/>
                  </a:moveTo>
                  <a:lnTo>
                    <a:pt x="90985" y="0"/>
                  </a:lnTo>
                </a:path>
              </a:pathLst>
            </a:custGeom>
            <a:ln w="9573" cap="flat">
              <a:solidFill>
                <a:srgbClr val="C8C8C9"/>
              </a:solidFill>
              <a:prstDash val="solid"/>
              <a:miter/>
            </a:ln>
          </p:spPr>
          <p:txBody>
            <a:bodyPr rtlCol="0" anchor="ctr"/>
            <a:lstStyle/>
            <a:p>
              <a:endParaRPr lang="zh-CN" altLang="en-US" sz="4400"/>
            </a:p>
          </p:txBody>
        </p:sp>
        <p:sp>
          <p:nvSpPr>
            <p:cNvPr id="1229" name="任意多边形: 形状 5850">
              <a:extLst>
                <a:ext uri="{FF2B5EF4-FFF2-40B4-BE49-F238E27FC236}">
                  <a16:creationId xmlns:a16="http://schemas.microsoft.com/office/drawing/2014/main" id="{AFF85492-B946-B7D2-F474-121ECC4DE674}"/>
                </a:ext>
              </a:extLst>
            </p:cNvPr>
            <p:cNvSpPr/>
            <p:nvPr/>
          </p:nvSpPr>
          <p:spPr>
            <a:xfrm>
              <a:off x="2669293" y="3877393"/>
              <a:ext cx="72788" cy="98646"/>
            </a:xfrm>
            <a:custGeom>
              <a:avLst/>
              <a:gdLst>
                <a:gd name="connsiteX0" fmla="*/ 72788 w 72788"/>
                <a:gd name="connsiteY0" fmla="*/ 0 h 98646"/>
                <a:gd name="connsiteX1" fmla="*/ 0 w 72788"/>
                <a:gd name="connsiteY1" fmla="*/ 98647 h 98646"/>
              </a:gdLst>
              <a:ahLst/>
              <a:cxnLst>
                <a:cxn ang="0">
                  <a:pos x="connsiteX0" y="connsiteY0"/>
                </a:cxn>
                <a:cxn ang="0">
                  <a:pos x="connsiteX1" y="connsiteY1"/>
                </a:cxn>
              </a:cxnLst>
              <a:rect l="l" t="t" r="r" b="b"/>
              <a:pathLst>
                <a:path w="72788" h="98646">
                  <a:moveTo>
                    <a:pt x="72788" y="0"/>
                  </a:moveTo>
                  <a:lnTo>
                    <a:pt x="0" y="98647"/>
                  </a:lnTo>
                </a:path>
              </a:pathLst>
            </a:custGeom>
            <a:ln w="9573" cap="flat">
              <a:solidFill>
                <a:srgbClr val="C8C8C9"/>
              </a:solidFill>
              <a:prstDash val="solid"/>
              <a:miter/>
            </a:ln>
          </p:spPr>
          <p:txBody>
            <a:bodyPr rtlCol="0" anchor="ctr"/>
            <a:lstStyle/>
            <a:p>
              <a:endParaRPr lang="zh-CN" altLang="en-US" sz="4400"/>
            </a:p>
          </p:txBody>
        </p:sp>
        <p:sp>
          <p:nvSpPr>
            <p:cNvPr id="1230" name="任意多边形: 形状 5851">
              <a:extLst>
                <a:ext uri="{FF2B5EF4-FFF2-40B4-BE49-F238E27FC236}">
                  <a16:creationId xmlns:a16="http://schemas.microsoft.com/office/drawing/2014/main" id="{F5FDC778-2FDD-0E1B-1765-E05E5C0B8BB2}"/>
                </a:ext>
              </a:extLst>
            </p:cNvPr>
            <p:cNvSpPr/>
            <p:nvPr/>
          </p:nvSpPr>
          <p:spPr>
            <a:xfrm>
              <a:off x="2651096" y="3883139"/>
              <a:ext cx="18197" cy="92900"/>
            </a:xfrm>
            <a:custGeom>
              <a:avLst/>
              <a:gdLst>
                <a:gd name="connsiteX0" fmla="*/ 18197 w 18197"/>
                <a:gd name="connsiteY0" fmla="*/ 92901 h 92900"/>
                <a:gd name="connsiteX1" fmla="*/ 0 w 18197"/>
                <a:gd name="connsiteY1" fmla="*/ 0 h 92900"/>
              </a:gdLst>
              <a:ahLst/>
              <a:cxnLst>
                <a:cxn ang="0">
                  <a:pos x="connsiteX0" y="connsiteY0"/>
                </a:cxn>
                <a:cxn ang="0">
                  <a:pos x="connsiteX1" y="connsiteY1"/>
                </a:cxn>
              </a:cxnLst>
              <a:rect l="l" t="t" r="r" b="b"/>
              <a:pathLst>
                <a:path w="18197" h="92900">
                  <a:moveTo>
                    <a:pt x="18197" y="92901"/>
                  </a:moveTo>
                  <a:lnTo>
                    <a:pt x="0" y="0"/>
                  </a:lnTo>
                </a:path>
              </a:pathLst>
            </a:custGeom>
            <a:ln w="9573" cap="flat">
              <a:solidFill>
                <a:srgbClr val="C8C8C9"/>
              </a:solidFill>
              <a:prstDash val="solid"/>
              <a:miter/>
            </a:ln>
          </p:spPr>
          <p:txBody>
            <a:bodyPr rtlCol="0" anchor="ctr"/>
            <a:lstStyle/>
            <a:p>
              <a:endParaRPr lang="zh-CN" altLang="en-US" sz="4400"/>
            </a:p>
          </p:txBody>
        </p:sp>
        <p:sp>
          <p:nvSpPr>
            <p:cNvPr id="1231" name="任意多边形: 形状 5852">
              <a:extLst>
                <a:ext uri="{FF2B5EF4-FFF2-40B4-BE49-F238E27FC236}">
                  <a16:creationId xmlns:a16="http://schemas.microsoft.com/office/drawing/2014/main" id="{08D94000-A4AE-FD93-A41E-080A109169FD}"/>
                </a:ext>
              </a:extLst>
            </p:cNvPr>
            <p:cNvSpPr/>
            <p:nvPr/>
          </p:nvSpPr>
          <p:spPr>
            <a:xfrm>
              <a:off x="2651096" y="3877393"/>
              <a:ext cx="90985" cy="5746"/>
            </a:xfrm>
            <a:custGeom>
              <a:avLst/>
              <a:gdLst>
                <a:gd name="connsiteX0" fmla="*/ 90985 w 90985"/>
                <a:gd name="connsiteY0" fmla="*/ 0 h 5746"/>
                <a:gd name="connsiteX1" fmla="*/ 0 w 90985"/>
                <a:gd name="connsiteY1" fmla="*/ 5746 h 5746"/>
              </a:gdLst>
              <a:ahLst/>
              <a:cxnLst>
                <a:cxn ang="0">
                  <a:pos x="connsiteX0" y="connsiteY0"/>
                </a:cxn>
                <a:cxn ang="0">
                  <a:pos x="connsiteX1" y="connsiteY1"/>
                </a:cxn>
              </a:cxnLst>
              <a:rect l="l" t="t" r="r" b="b"/>
              <a:pathLst>
                <a:path w="90985" h="5746">
                  <a:moveTo>
                    <a:pt x="90985"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1232" name="任意多边形: 形状 5853">
              <a:extLst>
                <a:ext uri="{FF2B5EF4-FFF2-40B4-BE49-F238E27FC236}">
                  <a16:creationId xmlns:a16="http://schemas.microsoft.com/office/drawing/2014/main" id="{E276720B-94FF-986E-2DCF-4C475EDDC6B8}"/>
                </a:ext>
              </a:extLst>
            </p:cNvPr>
            <p:cNvSpPr/>
            <p:nvPr/>
          </p:nvSpPr>
          <p:spPr>
            <a:xfrm>
              <a:off x="2651096" y="3793112"/>
              <a:ext cx="85238" cy="90027"/>
            </a:xfrm>
            <a:custGeom>
              <a:avLst/>
              <a:gdLst>
                <a:gd name="connsiteX0" fmla="*/ 0 w 85238"/>
                <a:gd name="connsiteY0" fmla="*/ 90027 h 90027"/>
                <a:gd name="connsiteX1" fmla="*/ 85239 w 85238"/>
                <a:gd name="connsiteY1" fmla="*/ 0 h 90027"/>
              </a:gdLst>
              <a:ahLst/>
              <a:cxnLst>
                <a:cxn ang="0">
                  <a:pos x="connsiteX0" y="connsiteY0"/>
                </a:cxn>
                <a:cxn ang="0">
                  <a:pos x="connsiteX1" y="connsiteY1"/>
                </a:cxn>
              </a:cxnLst>
              <a:rect l="l" t="t" r="r" b="b"/>
              <a:pathLst>
                <a:path w="85238" h="90027">
                  <a:moveTo>
                    <a:pt x="0" y="90027"/>
                  </a:moveTo>
                  <a:lnTo>
                    <a:pt x="85239" y="0"/>
                  </a:lnTo>
                </a:path>
              </a:pathLst>
            </a:custGeom>
            <a:ln w="9573" cap="flat">
              <a:solidFill>
                <a:srgbClr val="C8C8C9"/>
              </a:solidFill>
              <a:prstDash val="solid"/>
              <a:miter/>
            </a:ln>
          </p:spPr>
          <p:txBody>
            <a:bodyPr rtlCol="0" anchor="ctr"/>
            <a:lstStyle/>
            <a:p>
              <a:endParaRPr lang="zh-CN" altLang="en-US" sz="4400"/>
            </a:p>
          </p:txBody>
        </p:sp>
        <p:sp>
          <p:nvSpPr>
            <p:cNvPr id="1233" name="任意多边形: 形状 5854">
              <a:extLst>
                <a:ext uri="{FF2B5EF4-FFF2-40B4-BE49-F238E27FC236}">
                  <a16:creationId xmlns:a16="http://schemas.microsoft.com/office/drawing/2014/main" id="{EA4B923F-DF99-EAEC-AD6E-D022E41EC266}"/>
                </a:ext>
              </a:extLst>
            </p:cNvPr>
            <p:cNvSpPr/>
            <p:nvPr/>
          </p:nvSpPr>
          <p:spPr>
            <a:xfrm>
              <a:off x="2736335" y="3793112"/>
              <a:ext cx="5746" cy="84280"/>
            </a:xfrm>
            <a:custGeom>
              <a:avLst/>
              <a:gdLst>
                <a:gd name="connsiteX0" fmla="*/ 0 w 5746"/>
                <a:gd name="connsiteY0" fmla="*/ 0 h 84280"/>
                <a:gd name="connsiteX1" fmla="*/ 5746 w 5746"/>
                <a:gd name="connsiteY1" fmla="*/ 84281 h 84280"/>
              </a:gdLst>
              <a:ahLst/>
              <a:cxnLst>
                <a:cxn ang="0">
                  <a:pos x="connsiteX0" y="connsiteY0"/>
                </a:cxn>
                <a:cxn ang="0">
                  <a:pos x="connsiteX1" y="connsiteY1"/>
                </a:cxn>
              </a:cxnLst>
              <a:rect l="l" t="t" r="r" b="b"/>
              <a:pathLst>
                <a:path w="5746" h="84280">
                  <a:moveTo>
                    <a:pt x="0" y="0"/>
                  </a:moveTo>
                  <a:lnTo>
                    <a:pt x="5746" y="84281"/>
                  </a:lnTo>
                </a:path>
              </a:pathLst>
            </a:custGeom>
            <a:ln w="9573" cap="flat">
              <a:solidFill>
                <a:srgbClr val="C8C8C9"/>
              </a:solidFill>
              <a:prstDash val="solid"/>
              <a:miter/>
            </a:ln>
          </p:spPr>
          <p:txBody>
            <a:bodyPr rtlCol="0" anchor="ctr"/>
            <a:lstStyle/>
            <a:p>
              <a:endParaRPr lang="zh-CN" altLang="en-US" sz="4400"/>
            </a:p>
          </p:txBody>
        </p:sp>
        <p:sp>
          <p:nvSpPr>
            <p:cNvPr id="1234" name="任意多边形: 形状 5855">
              <a:extLst>
                <a:ext uri="{FF2B5EF4-FFF2-40B4-BE49-F238E27FC236}">
                  <a16:creationId xmlns:a16="http://schemas.microsoft.com/office/drawing/2014/main" id="{D014A0EB-29F3-F40E-9AF7-579DCBEF6E87}"/>
                </a:ext>
              </a:extLst>
            </p:cNvPr>
            <p:cNvSpPr/>
            <p:nvPr/>
          </p:nvSpPr>
          <p:spPr>
            <a:xfrm>
              <a:off x="2491154" y="3885055"/>
              <a:ext cx="66083" cy="108224"/>
            </a:xfrm>
            <a:custGeom>
              <a:avLst/>
              <a:gdLst>
                <a:gd name="connsiteX0" fmla="*/ 0 w 66083"/>
                <a:gd name="connsiteY0" fmla="*/ 108224 h 108224"/>
                <a:gd name="connsiteX1" fmla="*/ 66084 w 66083"/>
                <a:gd name="connsiteY1" fmla="*/ 0 h 108224"/>
              </a:gdLst>
              <a:ahLst/>
              <a:cxnLst>
                <a:cxn ang="0">
                  <a:pos x="connsiteX0" y="connsiteY0"/>
                </a:cxn>
                <a:cxn ang="0">
                  <a:pos x="connsiteX1" y="connsiteY1"/>
                </a:cxn>
              </a:cxnLst>
              <a:rect l="l" t="t" r="r" b="b"/>
              <a:pathLst>
                <a:path w="66083" h="108224">
                  <a:moveTo>
                    <a:pt x="0" y="108224"/>
                  </a:moveTo>
                  <a:lnTo>
                    <a:pt x="66084" y="0"/>
                  </a:lnTo>
                </a:path>
              </a:pathLst>
            </a:custGeom>
            <a:ln w="9573" cap="flat">
              <a:solidFill>
                <a:srgbClr val="C8C8C9"/>
              </a:solidFill>
              <a:prstDash val="solid"/>
              <a:miter/>
            </a:ln>
          </p:spPr>
          <p:txBody>
            <a:bodyPr rtlCol="0" anchor="ctr"/>
            <a:lstStyle/>
            <a:p>
              <a:endParaRPr lang="zh-CN" altLang="en-US" sz="4400"/>
            </a:p>
          </p:txBody>
        </p:sp>
        <p:sp>
          <p:nvSpPr>
            <p:cNvPr id="1235" name="任意多边形: 形状 5856">
              <a:extLst>
                <a:ext uri="{FF2B5EF4-FFF2-40B4-BE49-F238E27FC236}">
                  <a16:creationId xmlns:a16="http://schemas.microsoft.com/office/drawing/2014/main" id="{87718501-118F-B533-B170-DBACF77A4840}"/>
                </a:ext>
              </a:extLst>
            </p:cNvPr>
            <p:cNvSpPr/>
            <p:nvPr/>
          </p:nvSpPr>
          <p:spPr>
            <a:xfrm>
              <a:off x="2557238" y="3885055"/>
              <a:ext cx="23943" cy="102477"/>
            </a:xfrm>
            <a:custGeom>
              <a:avLst/>
              <a:gdLst>
                <a:gd name="connsiteX0" fmla="*/ 0 w 23943"/>
                <a:gd name="connsiteY0" fmla="*/ 0 h 102477"/>
                <a:gd name="connsiteX1" fmla="*/ 23943 w 23943"/>
                <a:gd name="connsiteY1" fmla="*/ 102478 h 102477"/>
              </a:gdLst>
              <a:ahLst/>
              <a:cxnLst>
                <a:cxn ang="0">
                  <a:pos x="connsiteX0" y="connsiteY0"/>
                </a:cxn>
                <a:cxn ang="0">
                  <a:pos x="connsiteX1" y="connsiteY1"/>
                </a:cxn>
              </a:cxnLst>
              <a:rect l="l" t="t" r="r" b="b"/>
              <a:pathLst>
                <a:path w="23943" h="102477">
                  <a:moveTo>
                    <a:pt x="0" y="0"/>
                  </a:moveTo>
                  <a:lnTo>
                    <a:pt x="23943" y="102478"/>
                  </a:lnTo>
                </a:path>
              </a:pathLst>
            </a:custGeom>
            <a:ln w="9573" cap="flat">
              <a:solidFill>
                <a:srgbClr val="C8C8C9"/>
              </a:solidFill>
              <a:prstDash val="solid"/>
              <a:miter/>
            </a:ln>
          </p:spPr>
          <p:txBody>
            <a:bodyPr rtlCol="0" anchor="ctr"/>
            <a:lstStyle/>
            <a:p>
              <a:endParaRPr lang="zh-CN" altLang="en-US" sz="4400"/>
            </a:p>
          </p:txBody>
        </p:sp>
        <p:sp>
          <p:nvSpPr>
            <p:cNvPr id="1236" name="任意多边形: 形状 5857">
              <a:extLst>
                <a:ext uri="{FF2B5EF4-FFF2-40B4-BE49-F238E27FC236}">
                  <a16:creationId xmlns:a16="http://schemas.microsoft.com/office/drawing/2014/main" id="{E5A5C2C7-6BC3-C2E1-3BF4-057DFA315042}"/>
                </a:ext>
              </a:extLst>
            </p:cNvPr>
            <p:cNvSpPr/>
            <p:nvPr/>
          </p:nvSpPr>
          <p:spPr>
            <a:xfrm>
              <a:off x="2491154" y="3987533"/>
              <a:ext cx="90027" cy="5746"/>
            </a:xfrm>
            <a:custGeom>
              <a:avLst/>
              <a:gdLst>
                <a:gd name="connsiteX0" fmla="*/ 90027 w 90027"/>
                <a:gd name="connsiteY0" fmla="*/ 0 h 5746"/>
                <a:gd name="connsiteX1" fmla="*/ 0 w 90027"/>
                <a:gd name="connsiteY1" fmla="*/ 5746 h 5746"/>
              </a:gdLst>
              <a:ahLst/>
              <a:cxnLst>
                <a:cxn ang="0">
                  <a:pos x="connsiteX0" y="connsiteY0"/>
                </a:cxn>
                <a:cxn ang="0">
                  <a:pos x="connsiteX1" y="connsiteY1"/>
                </a:cxn>
              </a:cxnLst>
              <a:rect l="l" t="t" r="r" b="b"/>
              <a:pathLst>
                <a:path w="90027" h="5746">
                  <a:moveTo>
                    <a:pt x="90027"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1237" name="任意多边形: 形状 5858">
              <a:extLst>
                <a:ext uri="{FF2B5EF4-FFF2-40B4-BE49-F238E27FC236}">
                  <a16:creationId xmlns:a16="http://schemas.microsoft.com/office/drawing/2014/main" id="{A118F7C6-FE11-85BC-7396-2F7A3F406A1E}"/>
                </a:ext>
              </a:extLst>
            </p:cNvPr>
            <p:cNvSpPr/>
            <p:nvPr/>
          </p:nvSpPr>
          <p:spPr>
            <a:xfrm>
              <a:off x="2581181" y="3976040"/>
              <a:ext cx="88111" cy="11492"/>
            </a:xfrm>
            <a:custGeom>
              <a:avLst/>
              <a:gdLst>
                <a:gd name="connsiteX0" fmla="*/ 88112 w 88111"/>
                <a:gd name="connsiteY0" fmla="*/ 0 h 11492"/>
                <a:gd name="connsiteX1" fmla="*/ 0 w 88111"/>
                <a:gd name="connsiteY1" fmla="*/ 11493 h 11492"/>
              </a:gdLst>
              <a:ahLst/>
              <a:cxnLst>
                <a:cxn ang="0">
                  <a:pos x="connsiteX0" y="connsiteY0"/>
                </a:cxn>
                <a:cxn ang="0">
                  <a:pos x="connsiteX1" y="connsiteY1"/>
                </a:cxn>
              </a:cxnLst>
              <a:rect l="l" t="t" r="r" b="b"/>
              <a:pathLst>
                <a:path w="88111" h="11492">
                  <a:moveTo>
                    <a:pt x="88112" y="0"/>
                  </a:moveTo>
                  <a:lnTo>
                    <a:pt x="0" y="11493"/>
                  </a:lnTo>
                </a:path>
              </a:pathLst>
            </a:custGeom>
            <a:ln w="9573" cap="flat">
              <a:solidFill>
                <a:srgbClr val="C8C8C9"/>
              </a:solidFill>
              <a:prstDash val="solid"/>
              <a:miter/>
            </a:ln>
          </p:spPr>
          <p:txBody>
            <a:bodyPr rtlCol="0" anchor="ctr"/>
            <a:lstStyle/>
            <a:p>
              <a:endParaRPr lang="zh-CN" altLang="en-US" sz="4400"/>
            </a:p>
          </p:txBody>
        </p:sp>
        <p:sp>
          <p:nvSpPr>
            <p:cNvPr id="1238" name="任意多边形: 形状 5859">
              <a:extLst>
                <a:ext uri="{FF2B5EF4-FFF2-40B4-BE49-F238E27FC236}">
                  <a16:creationId xmlns:a16="http://schemas.microsoft.com/office/drawing/2014/main" id="{0D8F1EF3-5B48-32C4-992B-10571D6197BE}"/>
                </a:ext>
              </a:extLst>
            </p:cNvPr>
            <p:cNvSpPr/>
            <p:nvPr/>
          </p:nvSpPr>
          <p:spPr>
            <a:xfrm>
              <a:off x="2581181" y="3883139"/>
              <a:ext cx="69914" cy="104393"/>
            </a:xfrm>
            <a:custGeom>
              <a:avLst/>
              <a:gdLst>
                <a:gd name="connsiteX0" fmla="*/ 0 w 69914"/>
                <a:gd name="connsiteY0" fmla="*/ 104393 h 104393"/>
                <a:gd name="connsiteX1" fmla="*/ 69915 w 69914"/>
                <a:gd name="connsiteY1" fmla="*/ 0 h 104393"/>
              </a:gdLst>
              <a:ahLst/>
              <a:cxnLst>
                <a:cxn ang="0">
                  <a:pos x="connsiteX0" y="connsiteY0"/>
                </a:cxn>
                <a:cxn ang="0">
                  <a:pos x="connsiteX1" y="connsiteY1"/>
                </a:cxn>
              </a:cxnLst>
              <a:rect l="l" t="t" r="r" b="b"/>
              <a:pathLst>
                <a:path w="69914" h="104393">
                  <a:moveTo>
                    <a:pt x="0" y="104393"/>
                  </a:moveTo>
                  <a:lnTo>
                    <a:pt x="69915" y="0"/>
                  </a:lnTo>
                </a:path>
              </a:pathLst>
            </a:custGeom>
            <a:ln w="9573" cap="flat">
              <a:solidFill>
                <a:srgbClr val="C8C8C9"/>
              </a:solidFill>
              <a:prstDash val="solid"/>
              <a:miter/>
            </a:ln>
          </p:spPr>
          <p:txBody>
            <a:bodyPr rtlCol="0" anchor="ctr"/>
            <a:lstStyle/>
            <a:p>
              <a:endParaRPr lang="zh-CN" altLang="en-US" sz="4400"/>
            </a:p>
          </p:txBody>
        </p:sp>
        <p:sp>
          <p:nvSpPr>
            <p:cNvPr id="1239" name="任意多边形: 形状 5860">
              <a:extLst>
                <a:ext uri="{FF2B5EF4-FFF2-40B4-BE49-F238E27FC236}">
                  <a16:creationId xmlns:a16="http://schemas.microsoft.com/office/drawing/2014/main" id="{36994DDA-938C-77D5-451B-AB54EE7133DD}"/>
                </a:ext>
              </a:extLst>
            </p:cNvPr>
            <p:cNvSpPr/>
            <p:nvPr/>
          </p:nvSpPr>
          <p:spPr>
            <a:xfrm>
              <a:off x="2651096" y="3883139"/>
              <a:ext cx="18197" cy="92900"/>
            </a:xfrm>
            <a:custGeom>
              <a:avLst/>
              <a:gdLst>
                <a:gd name="connsiteX0" fmla="*/ 0 w 18197"/>
                <a:gd name="connsiteY0" fmla="*/ 0 h 92900"/>
                <a:gd name="connsiteX1" fmla="*/ 18197 w 18197"/>
                <a:gd name="connsiteY1" fmla="*/ 92901 h 92900"/>
              </a:gdLst>
              <a:ahLst/>
              <a:cxnLst>
                <a:cxn ang="0">
                  <a:pos x="connsiteX0" y="connsiteY0"/>
                </a:cxn>
                <a:cxn ang="0">
                  <a:pos x="connsiteX1" y="connsiteY1"/>
                </a:cxn>
              </a:cxnLst>
              <a:rect l="l" t="t" r="r" b="b"/>
              <a:pathLst>
                <a:path w="18197" h="92900">
                  <a:moveTo>
                    <a:pt x="0" y="0"/>
                  </a:moveTo>
                  <a:lnTo>
                    <a:pt x="18197" y="92901"/>
                  </a:lnTo>
                </a:path>
              </a:pathLst>
            </a:custGeom>
            <a:ln w="9573" cap="flat">
              <a:solidFill>
                <a:srgbClr val="C8C8C9"/>
              </a:solidFill>
              <a:prstDash val="solid"/>
              <a:miter/>
            </a:ln>
          </p:spPr>
          <p:txBody>
            <a:bodyPr rtlCol="0" anchor="ctr"/>
            <a:lstStyle/>
            <a:p>
              <a:endParaRPr lang="zh-CN" altLang="en-US" sz="4400"/>
            </a:p>
          </p:txBody>
        </p:sp>
        <p:sp>
          <p:nvSpPr>
            <p:cNvPr id="1240" name="任意多边形: 形状 5861">
              <a:extLst>
                <a:ext uri="{FF2B5EF4-FFF2-40B4-BE49-F238E27FC236}">
                  <a16:creationId xmlns:a16="http://schemas.microsoft.com/office/drawing/2014/main" id="{E740C103-6DD3-0E01-60E2-05E690F05A60}"/>
                </a:ext>
              </a:extLst>
            </p:cNvPr>
            <p:cNvSpPr/>
            <p:nvPr/>
          </p:nvSpPr>
          <p:spPr>
            <a:xfrm>
              <a:off x="2581181" y="3976040"/>
              <a:ext cx="88111" cy="11492"/>
            </a:xfrm>
            <a:custGeom>
              <a:avLst/>
              <a:gdLst>
                <a:gd name="connsiteX0" fmla="*/ 0 w 88111"/>
                <a:gd name="connsiteY0" fmla="*/ 11493 h 11492"/>
                <a:gd name="connsiteX1" fmla="*/ 88112 w 88111"/>
                <a:gd name="connsiteY1" fmla="*/ 0 h 11492"/>
              </a:gdLst>
              <a:ahLst/>
              <a:cxnLst>
                <a:cxn ang="0">
                  <a:pos x="connsiteX0" y="connsiteY0"/>
                </a:cxn>
                <a:cxn ang="0">
                  <a:pos x="connsiteX1" y="connsiteY1"/>
                </a:cxn>
              </a:cxnLst>
              <a:rect l="l" t="t" r="r" b="b"/>
              <a:pathLst>
                <a:path w="88111" h="11492">
                  <a:moveTo>
                    <a:pt x="0" y="11493"/>
                  </a:moveTo>
                  <a:lnTo>
                    <a:pt x="88112" y="0"/>
                  </a:lnTo>
                </a:path>
              </a:pathLst>
            </a:custGeom>
            <a:ln w="9573" cap="flat">
              <a:solidFill>
                <a:srgbClr val="C8C8C9"/>
              </a:solidFill>
              <a:prstDash val="solid"/>
              <a:miter/>
            </a:ln>
          </p:spPr>
          <p:txBody>
            <a:bodyPr rtlCol="0" anchor="ctr"/>
            <a:lstStyle/>
            <a:p>
              <a:endParaRPr lang="zh-CN" altLang="en-US" sz="4400"/>
            </a:p>
          </p:txBody>
        </p:sp>
        <p:sp>
          <p:nvSpPr>
            <p:cNvPr id="1241" name="任意多边形: 形状 5862">
              <a:extLst>
                <a:ext uri="{FF2B5EF4-FFF2-40B4-BE49-F238E27FC236}">
                  <a16:creationId xmlns:a16="http://schemas.microsoft.com/office/drawing/2014/main" id="{9F4773E5-FF43-946B-3EF5-6E2FD40BBD85}"/>
                </a:ext>
              </a:extLst>
            </p:cNvPr>
            <p:cNvSpPr/>
            <p:nvPr/>
          </p:nvSpPr>
          <p:spPr>
            <a:xfrm>
              <a:off x="2614702" y="3976040"/>
              <a:ext cx="54591" cy="115886"/>
            </a:xfrm>
            <a:custGeom>
              <a:avLst/>
              <a:gdLst>
                <a:gd name="connsiteX0" fmla="*/ 54591 w 54591"/>
                <a:gd name="connsiteY0" fmla="*/ 0 h 115886"/>
                <a:gd name="connsiteX1" fmla="*/ 0 w 54591"/>
                <a:gd name="connsiteY1" fmla="*/ 115886 h 115886"/>
              </a:gdLst>
              <a:ahLst/>
              <a:cxnLst>
                <a:cxn ang="0">
                  <a:pos x="connsiteX0" y="connsiteY0"/>
                </a:cxn>
                <a:cxn ang="0">
                  <a:pos x="connsiteX1" y="connsiteY1"/>
                </a:cxn>
              </a:cxnLst>
              <a:rect l="l" t="t" r="r" b="b"/>
              <a:pathLst>
                <a:path w="54591" h="115886">
                  <a:moveTo>
                    <a:pt x="54591" y="0"/>
                  </a:moveTo>
                  <a:lnTo>
                    <a:pt x="0" y="115886"/>
                  </a:lnTo>
                </a:path>
              </a:pathLst>
            </a:custGeom>
            <a:ln w="9573" cap="flat">
              <a:solidFill>
                <a:srgbClr val="C8C8C9"/>
              </a:solidFill>
              <a:prstDash val="solid"/>
              <a:miter/>
            </a:ln>
          </p:spPr>
          <p:txBody>
            <a:bodyPr rtlCol="0" anchor="ctr"/>
            <a:lstStyle/>
            <a:p>
              <a:endParaRPr lang="zh-CN" altLang="en-US" sz="4400"/>
            </a:p>
          </p:txBody>
        </p:sp>
        <p:sp>
          <p:nvSpPr>
            <p:cNvPr id="1242" name="任意多边形: 形状 5863">
              <a:extLst>
                <a:ext uri="{FF2B5EF4-FFF2-40B4-BE49-F238E27FC236}">
                  <a16:creationId xmlns:a16="http://schemas.microsoft.com/office/drawing/2014/main" id="{9C64BA32-D2F2-1426-FC3E-0F3A0C938757}"/>
                </a:ext>
              </a:extLst>
            </p:cNvPr>
            <p:cNvSpPr/>
            <p:nvPr/>
          </p:nvSpPr>
          <p:spPr>
            <a:xfrm>
              <a:off x="2581181" y="3987533"/>
              <a:ext cx="33520" cy="104393"/>
            </a:xfrm>
            <a:custGeom>
              <a:avLst/>
              <a:gdLst>
                <a:gd name="connsiteX0" fmla="*/ 33521 w 33520"/>
                <a:gd name="connsiteY0" fmla="*/ 104393 h 104393"/>
                <a:gd name="connsiteX1" fmla="*/ 0 w 33520"/>
                <a:gd name="connsiteY1" fmla="*/ 0 h 104393"/>
              </a:gdLst>
              <a:ahLst/>
              <a:cxnLst>
                <a:cxn ang="0">
                  <a:pos x="connsiteX0" y="connsiteY0"/>
                </a:cxn>
                <a:cxn ang="0">
                  <a:pos x="connsiteX1" y="connsiteY1"/>
                </a:cxn>
              </a:cxnLst>
              <a:rect l="l" t="t" r="r" b="b"/>
              <a:pathLst>
                <a:path w="33520" h="104393">
                  <a:moveTo>
                    <a:pt x="33521" y="104393"/>
                  </a:moveTo>
                  <a:lnTo>
                    <a:pt x="0" y="0"/>
                  </a:lnTo>
                </a:path>
              </a:pathLst>
            </a:custGeom>
            <a:ln w="9573" cap="flat">
              <a:solidFill>
                <a:srgbClr val="C8C8C9"/>
              </a:solidFill>
              <a:prstDash val="solid"/>
              <a:miter/>
            </a:ln>
          </p:spPr>
          <p:txBody>
            <a:bodyPr rtlCol="0" anchor="ctr"/>
            <a:lstStyle/>
            <a:p>
              <a:endParaRPr lang="zh-CN" altLang="en-US" sz="4400"/>
            </a:p>
          </p:txBody>
        </p:sp>
        <p:sp>
          <p:nvSpPr>
            <p:cNvPr id="1243" name="任意多边形: 形状 5864">
              <a:extLst>
                <a:ext uri="{FF2B5EF4-FFF2-40B4-BE49-F238E27FC236}">
                  <a16:creationId xmlns:a16="http://schemas.microsoft.com/office/drawing/2014/main" id="{985DF92D-64D3-2081-2350-B2652069E96E}"/>
                </a:ext>
              </a:extLst>
            </p:cNvPr>
            <p:cNvSpPr/>
            <p:nvPr/>
          </p:nvSpPr>
          <p:spPr>
            <a:xfrm>
              <a:off x="2614702" y="3976040"/>
              <a:ext cx="54591" cy="115886"/>
            </a:xfrm>
            <a:custGeom>
              <a:avLst/>
              <a:gdLst>
                <a:gd name="connsiteX0" fmla="*/ 0 w 54591"/>
                <a:gd name="connsiteY0" fmla="*/ 115886 h 115886"/>
                <a:gd name="connsiteX1" fmla="*/ 54591 w 54591"/>
                <a:gd name="connsiteY1" fmla="*/ 0 h 115886"/>
              </a:gdLst>
              <a:ahLst/>
              <a:cxnLst>
                <a:cxn ang="0">
                  <a:pos x="connsiteX0" y="connsiteY0"/>
                </a:cxn>
                <a:cxn ang="0">
                  <a:pos x="connsiteX1" y="connsiteY1"/>
                </a:cxn>
              </a:cxnLst>
              <a:rect l="l" t="t" r="r" b="b"/>
              <a:pathLst>
                <a:path w="54591" h="115886">
                  <a:moveTo>
                    <a:pt x="0" y="115886"/>
                  </a:moveTo>
                  <a:lnTo>
                    <a:pt x="54591" y="0"/>
                  </a:lnTo>
                </a:path>
              </a:pathLst>
            </a:custGeom>
            <a:ln w="9573" cap="flat">
              <a:solidFill>
                <a:srgbClr val="C8C8C9"/>
              </a:solidFill>
              <a:prstDash val="solid"/>
              <a:miter/>
            </a:ln>
          </p:spPr>
          <p:txBody>
            <a:bodyPr rtlCol="0" anchor="ctr"/>
            <a:lstStyle/>
            <a:p>
              <a:endParaRPr lang="zh-CN" altLang="en-US" sz="4400"/>
            </a:p>
          </p:txBody>
        </p:sp>
        <p:sp>
          <p:nvSpPr>
            <p:cNvPr id="1244" name="任意多边形: 形状 5865">
              <a:extLst>
                <a:ext uri="{FF2B5EF4-FFF2-40B4-BE49-F238E27FC236}">
                  <a16:creationId xmlns:a16="http://schemas.microsoft.com/office/drawing/2014/main" id="{83B637A5-65C3-D88D-B380-61908987CABD}"/>
                </a:ext>
              </a:extLst>
            </p:cNvPr>
            <p:cNvSpPr/>
            <p:nvPr/>
          </p:nvSpPr>
          <p:spPr>
            <a:xfrm>
              <a:off x="2669293" y="3976040"/>
              <a:ext cx="23943" cy="88111"/>
            </a:xfrm>
            <a:custGeom>
              <a:avLst/>
              <a:gdLst>
                <a:gd name="connsiteX0" fmla="*/ 0 w 23943"/>
                <a:gd name="connsiteY0" fmla="*/ 0 h 88111"/>
                <a:gd name="connsiteX1" fmla="*/ 23943 w 23943"/>
                <a:gd name="connsiteY1" fmla="*/ 88112 h 88111"/>
              </a:gdLst>
              <a:ahLst/>
              <a:cxnLst>
                <a:cxn ang="0">
                  <a:pos x="connsiteX0" y="connsiteY0"/>
                </a:cxn>
                <a:cxn ang="0">
                  <a:pos x="connsiteX1" y="connsiteY1"/>
                </a:cxn>
              </a:cxnLst>
              <a:rect l="l" t="t" r="r" b="b"/>
              <a:pathLst>
                <a:path w="23943" h="88111">
                  <a:moveTo>
                    <a:pt x="0" y="0"/>
                  </a:moveTo>
                  <a:lnTo>
                    <a:pt x="23943" y="88112"/>
                  </a:lnTo>
                </a:path>
              </a:pathLst>
            </a:custGeom>
            <a:ln w="9573" cap="flat">
              <a:solidFill>
                <a:srgbClr val="C8C8C9"/>
              </a:solidFill>
              <a:prstDash val="solid"/>
              <a:miter/>
            </a:ln>
          </p:spPr>
          <p:txBody>
            <a:bodyPr rtlCol="0" anchor="ctr"/>
            <a:lstStyle/>
            <a:p>
              <a:endParaRPr lang="zh-CN" altLang="en-US" sz="4400"/>
            </a:p>
          </p:txBody>
        </p:sp>
        <p:sp>
          <p:nvSpPr>
            <p:cNvPr id="1245" name="任意多边形: 形状 5866">
              <a:extLst>
                <a:ext uri="{FF2B5EF4-FFF2-40B4-BE49-F238E27FC236}">
                  <a16:creationId xmlns:a16="http://schemas.microsoft.com/office/drawing/2014/main" id="{1AF9DDB1-204A-6A97-7E36-AA390A1A0268}"/>
                </a:ext>
              </a:extLst>
            </p:cNvPr>
            <p:cNvSpPr/>
            <p:nvPr/>
          </p:nvSpPr>
          <p:spPr>
            <a:xfrm>
              <a:off x="2614702" y="4064152"/>
              <a:ext cx="78534" cy="27774"/>
            </a:xfrm>
            <a:custGeom>
              <a:avLst/>
              <a:gdLst>
                <a:gd name="connsiteX0" fmla="*/ 78535 w 78534"/>
                <a:gd name="connsiteY0" fmla="*/ 0 h 27774"/>
                <a:gd name="connsiteX1" fmla="*/ 0 w 78534"/>
                <a:gd name="connsiteY1" fmla="*/ 27774 h 27774"/>
              </a:gdLst>
              <a:ahLst/>
              <a:cxnLst>
                <a:cxn ang="0">
                  <a:pos x="connsiteX0" y="connsiteY0"/>
                </a:cxn>
                <a:cxn ang="0">
                  <a:pos x="connsiteX1" y="connsiteY1"/>
                </a:cxn>
              </a:cxnLst>
              <a:rect l="l" t="t" r="r" b="b"/>
              <a:pathLst>
                <a:path w="78534" h="27774">
                  <a:moveTo>
                    <a:pt x="78535" y="0"/>
                  </a:moveTo>
                  <a:lnTo>
                    <a:pt x="0" y="27774"/>
                  </a:lnTo>
                </a:path>
              </a:pathLst>
            </a:custGeom>
            <a:ln w="9573" cap="flat">
              <a:solidFill>
                <a:srgbClr val="C8C8C9"/>
              </a:solidFill>
              <a:prstDash val="solid"/>
              <a:miter/>
            </a:ln>
          </p:spPr>
          <p:txBody>
            <a:bodyPr rtlCol="0" anchor="ctr"/>
            <a:lstStyle/>
            <a:p>
              <a:endParaRPr lang="zh-CN" altLang="en-US" sz="4400"/>
            </a:p>
          </p:txBody>
        </p:sp>
        <p:sp>
          <p:nvSpPr>
            <p:cNvPr id="1246" name="任意多边形: 形状 5867">
              <a:extLst>
                <a:ext uri="{FF2B5EF4-FFF2-40B4-BE49-F238E27FC236}">
                  <a16:creationId xmlns:a16="http://schemas.microsoft.com/office/drawing/2014/main" id="{8C240ABE-9AD7-0EB2-9E68-78FC7A94A32E}"/>
                </a:ext>
              </a:extLst>
            </p:cNvPr>
            <p:cNvSpPr/>
            <p:nvPr/>
          </p:nvSpPr>
          <p:spPr>
            <a:xfrm>
              <a:off x="2744954" y="3431087"/>
              <a:ext cx="36394" cy="111097"/>
            </a:xfrm>
            <a:custGeom>
              <a:avLst/>
              <a:gdLst>
                <a:gd name="connsiteX0" fmla="*/ 0 w 36394"/>
                <a:gd name="connsiteY0" fmla="*/ 0 h 111097"/>
                <a:gd name="connsiteX1" fmla="*/ 36394 w 36394"/>
                <a:gd name="connsiteY1" fmla="*/ 111098 h 111097"/>
              </a:gdLst>
              <a:ahLst/>
              <a:cxnLst>
                <a:cxn ang="0">
                  <a:pos x="connsiteX0" y="connsiteY0"/>
                </a:cxn>
                <a:cxn ang="0">
                  <a:pos x="connsiteX1" y="connsiteY1"/>
                </a:cxn>
              </a:cxnLst>
              <a:rect l="l" t="t" r="r" b="b"/>
              <a:pathLst>
                <a:path w="36394" h="111097">
                  <a:moveTo>
                    <a:pt x="0" y="0"/>
                  </a:moveTo>
                  <a:lnTo>
                    <a:pt x="36394" y="111098"/>
                  </a:lnTo>
                </a:path>
              </a:pathLst>
            </a:custGeom>
            <a:ln w="9573" cap="flat">
              <a:solidFill>
                <a:srgbClr val="C8C8C9"/>
              </a:solidFill>
              <a:prstDash val="solid"/>
              <a:miter/>
            </a:ln>
          </p:spPr>
          <p:txBody>
            <a:bodyPr rtlCol="0" anchor="ctr"/>
            <a:lstStyle/>
            <a:p>
              <a:endParaRPr lang="zh-CN" altLang="en-US" sz="4400"/>
            </a:p>
          </p:txBody>
        </p:sp>
        <p:sp>
          <p:nvSpPr>
            <p:cNvPr id="1247" name="任意多边形: 形状 5868">
              <a:extLst>
                <a:ext uri="{FF2B5EF4-FFF2-40B4-BE49-F238E27FC236}">
                  <a16:creationId xmlns:a16="http://schemas.microsoft.com/office/drawing/2014/main" id="{57E851DF-76EA-5EFB-4B63-4F2A38028E83}"/>
                </a:ext>
              </a:extLst>
            </p:cNvPr>
            <p:cNvSpPr/>
            <p:nvPr/>
          </p:nvSpPr>
          <p:spPr>
            <a:xfrm>
              <a:off x="2700898" y="3524945"/>
              <a:ext cx="80449" cy="17239"/>
            </a:xfrm>
            <a:custGeom>
              <a:avLst/>
              <a:gdLst>
                <a:gd name="connsiteX0" fmla="*/ 80450 w 80449"/>
                <a:gd name="connsiteY0" fmla="*/ 17239 h 17239"/>
                <a:gd name="connsiteX1" fmla="*/ 0 w 80449"/>
                <a:gd name="connsiteY1" fmla="*/ 0 h 17239"/>
              </a:gdLst>
              <a:ahLst/>
              <a:cxnLst>
                <a:cxn ang="0">
                  <a:pos x="connsiteX0" y="connsiteY0"/>
                </a:cxn>
                <a:cxn ang="0">
                  <a:pos x="connsiteX1" y="connsiteY1"/>
                </a:cxn>
              </a:cxnLst>
              <a:rect l="l" t="t" r="r" b="b"/>
              <a:pathLst>
                <a:path w="80449" h="17239">
                  <a:moveTo>
                    <a:pt x="80450" y="17239"/>
                  </a:moveTo>
                  <a:lnTo>
                    <a:pt x="0" y="0"/>
                  </a:lnTo>
                </a:path>
              </a:pathLst>
            </a:custGeom>
            <a:ln w="9573" cap="flat">
              <a:solidFill>
                <a:srgbClr val="C8C8C9"/>
              </a:solidFill>
              <a:prstDash val="solid"/>
              <a:miter/>
            </a:ln>
          </p:spPr>
          <p:txBody>
            <a:bodyPr rtlCol="0" anchor="ctr"/>
            <a:lstStyle/>
            <a:p>
              <a:endParaRPr lang="zh-CN" altLang="en-US" sz="4400"/>
            </a:p>
          </p:txBody>
        </p:sp>
        <p:sp>
          <p:nvSpPr>
            <p:cNvPr id="1248" name="任意多边形: 形状 5869">
              <a:extLst>
                <a:ext uri="{FF2B5EF4-FFF2-40B4-BE49-F238E27FC236}">
                  <a16:creationId xmlns:a16="http://schemas.microsoft.com/office/drawing/2014/main" id="{451837B7-8E6C-5954-A75C-423CA73C50C9}"/>
                </a:ext>
              </a:extLst>
            </p:cNvPr>
            <p:cNvSpPr/>
            <p:nvPr/>
          </p:nvSpPr>
          <p:spPr>
            <a:xfrm>
              <a:off x="2700898" y="3431087"/>
              <a:ext cx="44055" cy="93858"/>
            </a:xfrm>
            <a:custGeom>
              <a:avLst/>
              <a:gdLst>
                <a:gd name="connsiteX0" fmla="*/ 0 w 44055"/>
                <a:gd name="connsiteY0" fmla="*/ 93858 h 93858"/>
                <a:gd name="connsiteX1" fmla="*/ 44056 w 44055"/>
                <a:gd name="connsiteY1" fmla="*/ 0 h 93858"/>
              </a:gdLst>
              <a:ahLst/>
              <a:cxnLst>
                <a:cxn ang="0">
                  <a:pos x="connsiteX0" y="connsiteY0"/>
                </a:cxn>
                <a:cxn ang="0">
                  <a:pos x="connsiteX1" y="connsiteY1"/>
                </a:cxn>
              </a:cxnLst>
              <a:rect l="l" t="t" r="r" b="b"/>
              <a:pathLst>
                <a:path w="44055" h="93858">
                  <a:moveTo>
                    <a:pt x="0" y="93858"/>
                  </a:moveTo>
                  <a:lnTo>
                    <a:pt x="44056" y="0"/>
                  </a:lnTo>
                </a:path>
              </a:pathLst>
            </a:custGeom>
            <a:ln w="9573" cap="flat">
              <a:solidFill>
                <a:srgbClr val="C8C8C9"/>
              </a:solidFill>
              <a:prstDash val="solid"/>
              <a:miter/>
            </a:ln>
          </p:spPr>
          <p:txBody>
            <a:bodyPr rtlCol="0" anchor="ctr"/>
            <a:lstStyle/>
            <a:p>
              <a:endParaRPr lang="zh-CN" altLang="en-US" sz="4400"/>
            </a:p>
          </p:txBody>
        </p:sp>
        <p:sp>
          <p:nvSpPr>
            <p:cNvPr id="1249" name="任意多边形: 形状 5870">
              <a:extLst>
                <a:ext uri="{FF2B5EF4-FFF2-40B4-BE49-F238E27FC236}">
                  <a16:creationId xmlns:a16="http://schemas.microsoft.com/office/drawing/2014/main" id="{B9F1288F-97EE-970D-A400-E457ACFCAA6E}"/>
                </a:ext>
              </a:extLst>
            </p:cNvPr>
            <p:cNvSpPr/>
            <p:nvPr/>
          </p:nvSpPr>
          <p:spPr>
            <a:xfrm>
              <a:off x="2668335" y="3524945"/>
              <a:ext cx="32563" cy="86196"/>
            </a:xfrm>
            <a:custGeom>
              <a:avLst/>
              <a:gdLst>
                <a:gd name="connsiteX0" fmla="*/ 0 w 32563"/>
                <a:gd name="connsiteY0" fmla="*/ 86196 h 86196"/>
                <a:gd name="connsiteX1" fmla="*/ 32563 w 32563"/>
                <a:gd name="connsiteY1" fmla="*/ 0 h 86196"/>
              </a:gdLst>
              <a:ahLst/>
              <a:cxnLst>
                <a:cxn ang="0">
                  <a:pos x="connsiteX0" y="connsiteY0"/>
                </a:cxn>
                <a:cxn ang="0">
                  <a:pos x="connsiteX1" y="connsiteY1"/>
                </a:cxn>
              </a:cxnLst>
              <a:rect l="l" t="t" r="r" b="b"/>
              <a:pathLst>
                <a:path w="32563" h="86196">
                  <a:moveTo>
                    <a:pt x="0" y="86196"/>
                  </a:moveTo>
                  <a:lnTo>
                    <a:pt x="32563" y="0"/>
                  </a:lnTo>
                </a:path>
              </a:pathLst>
            </a:custGeom>
            <a:ln w="9573" cap="flat">
              <a:solidFill>
                <a:srgbClr val="C8C8C9"/>
              </a:solidFill>
              <a:prstDash val="solid"/>
              <a:miter/>
            </a:ln>
          </p:spPr>
          <p:txBody>
            <a:bodyPr rtlCol="0" anchor="ctr"/>
            <a:lstStyle/>
            <a:p>
              <a:endParaRPr lang="zh-CN" altLang="en-US" sz="4400"/>
            </a:p>
          </p:txBody>
        </p:sp>
        <p:sp>
          <p:nvSpPr>
            <p:cNvPr id="1250" name="任意多边形: 形状 5871">
              <a:extLst>
                <a:ext uri="{FF2B5EF4-FFF2-40B4-BE49-F238E27FC236}">
                  <a16:creationId xmlns:a16="http://schemas.microsoft.com/office/drawing/2014/main" id="{2D6620EB-ED3E-49E8-8A74-9B18E89643B5}"/>
                </a:ext>
              </a:extLst>
            </p:cNvPr>
            <p:cNvSpPr/>
            <p:nvPr/>
          </p:nvSpPr>
          <p:spPr>
            <a:xfrm>
              <a:off x="2700898" y="3524945"/>
              <a:ext cx="80449" cy="17239"/>
            </a:xfrm>
            <a:custGeom>
              <a:avLst/>
              <a:gdLst>
                <a:gd name="connsiteX0" fmla="*/ 0 w 80449"/>
                <a:gd name="connsiteY0" fmla="*/ 0 h 17239"/>
                <a:gd name="connsiteX1" fmla="*/ 80450 w 80449"/>
                <a:gd name="connsiteY1" fmla="*/ 17239 h 17239"/>
              </a:gdLst>
              <a:ahLst/>
              <a:cxnLst>
                <a:cxn ang="0">
                  <a:pos x="connsiteX0" y="connsiteY0"/>
                </a:cxn>
                <a:cxn ang="0">
                  <a:pos x="connsiteX1" y="connsiteY1"/>
                </a:cxn>
              </a:cxnLst>
              <a:rect l="l" t="t" r="r" b="b"/>
              <a:pathLst>
                <a:path w="80449" h="17239">
                  <a:moveTo>
                    <a:pt x="0" y="0"/>
                  </a:moveTo>
                  <a:lnTo>
                    <a:pt x="80450" y="17239"/>
                  </a:lnTo>
                </a:path>
              </a:pathLst>
            </a:custGeom>
            <a:ln w="9573" cap="flat">
              <a:solidFill>
                <a:srgbClr val="C8C8C9"/>
              </a:solidFill>
              <a:prstDash val="solid"/>
              <a:miter/>
            </a:ln>
          </p:spPr>
          <p:txBody>
            <a:bodyPr rtlCol="0" anchor="ctr"/>
            <a:lstStyle/>
            <a:p>
              <a:endParaRPr lang="zh-CN" altLang="en-US" sz="4400"/>
            </a:p>
          </p:txBody>
        </p:sp>
        <p:sp>
          <p:nvSpPr>
            <p:cNvPr id="1251" name="任意多边形: 形状 5872">
              <a:extLst>
                <a:ext uri="{FF2B5EF4-FFF2-40B4-BE49-F238E27FC236}">
                  <a16:creationId xmlns:a16="http://schemas.microsoft.com/office/drawing/2014/main" id="{31E0A433-BC16-1BC1-7913-625F9626996B}"/>
                </a:ext>
              </a:extLst>
            </p:cNvPr>
            <p:cNvSpPr/>
            <p:nvPr/>
          </p:nvSpPr>
          <p:spPr>
            <a:xfrm>
              <a:off x="2668335" y="3542185"/>
              <a:ext cx="113013" cy="68957"/>
            </a:xfrm>
            <a:custGeom>
              <a:avLst/>
              <a:gdLst>
                <a:gd name="connsiteX0" fmla="*/ 113013 w 113013"/>
                <a:gd name="connsiteY0" fmla="*/ 0 h 68957"/>
                <a:gd name="connsiteX1" fmla="*/ 0 w 113013"/>
                <a:gd name="connsiteY1" fmla="*/ 68957 h 68957"/>
              </a:gdLst>
              <a:ahLst/>
              <a:cxnLst>
                <a:cxn ang="0">
                  <a:pos x="connsiteX0" y="connsiteY0"/>
                </a:cxn>
                <a:cxn ang="0">
                  <a:pos x="connsiteX1" y="connsiteY1"/>
                </a:cxn>
              </a:cxnLst>
              <a:rect l="l" t="t" r="r" b="b"/>
              <a:pathLst>
                <a:path w="113013" h="68957">
                  <a:moveTo>
                    <a:pt x="113013"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1252" name="任意多边形: 形状 5873">
              <a:extLst>
                <a:ext uri="{FF2B5EF4-FFF2-40B4-BE49-F238E27FC236}">
                  <a16:creationId xmlns:a16="http://schemas.microsoft.com/office/drawing/2014/main" id="{97EFEB9E-8641-8788-C96A-C8CFAB6F306E}"/>
                </a:ext>
              </a:extLst>
            </p:cNvPr>
            <p:cNvSpPr/>
            <p:nvPr/>
          </p:nvSpPr>
          <p:spPr>
            <a:xfrm>
              <a:off x="2668335" y="3611142"/>
              <a:ext cx="86196" cy="15323"/>
            </a:xfrm>
            <a:custGeom>
              <a:avLst/>
              <a:gdLst>
                <a:gd name="connsiteX0" fmla="*/ 0 w 86196"/>
                <a:gd name="connsiteY0" fmla="*/ 0 h 15323"/>
                <a:gd name="connsiteX1" fmla="*/ 86196 w 86196"/>
                <a:gd name="connsiteY1" fmla="*/ 15324 h 15323"/>
              </a:gdLst>
              <a:ahLst/>
              <a:cxnLst>
                <a:cxn ang="0">
                  <a:pos x="connsiteX0" y="connsiteY0"/>
                </a:cxn>
                <a:cxn ang="0">
                  <a:pos x="connsiteX1" y="connsiteY1"/>
                </a:cxn>
              </a:cxnLst>
              <a:rect l="l" t="t" r="r" b="b"/>
              <a:pathLst>
                <a:path w="86196" h="15323">
                  <a:moveTo>
                    <a:pt x="0" y="0"/>
                  </a:moveTo>
                  <a:lnTo>
                    <a:pt x="86196" y="15324"/>
                  </a:lnTo>
                </a:path>
              </a:pathLst>
            </a:custGeom>
            <a:ln w="9573" cap="flat">
              <a:solidFill>
                <a:srgbClr val="C8C8C9"/>
              </a:solidFill>
              <a:prstDash val="solid"/>
              <a:miter/>
            </a:ln>
          </p:spPr>
          <p:txBody>
            <a:bodyPr rtlCol="0" anchor="ctr"/>
            <a:lstStyle/>
            <a:p>
              <a:endParaRPr lang="zh-CN" altLang="en-US" sz="4400"/>
            </a:p>
          </p:txBody>
        </p:sp>
        <p:sp>
          <p:nvSpPr>
            <p:cNvPr id="1253" name="任意多边形: 形状 5874">
              <a:extLst>
                <a:ext uri="{FF2B5EF4-FFF2-40B4-BE49-F238E27FC236}">
                  <a16:creationId xmlns:a16="http://schemas.microsoft.com/office/drawing/2014/main" id="{715C04A3-38B4-1E56-E0C1-B5B75B2395CF}"/>
                </a:ext>
              </a:extLst>
            </p:cNvPr>
            <p:cNvSpPr/>
            <p:nvPr/>
          </p:nvSpPr>
          <p:spPr>
            <a:xfrm>
              <a:off x="2648223" y="3626466"/>
              <a:ext cx="106308" cy="73745"/>
            </a:xfrm>
            <a:custGeom>
              <a:avLst/>
              <a:gdLst>
                <a:gd name="connsiteX0" fmla="*/ 106309 w 106308"/>
                <a:gd name="connsiteY0" fmla="*/ 0 h 73745"/>
                <a:gd name="connsiteX1" fmla="*/ 0 w 106308"/>
                <a:gd name="connsiteY1" fmla="*/ 73746 h 73745"/>
              </a:gdLst>
              <a:ahLst/>
              <a:cxnLst>
                <a:cxn ang="0">
                  <a:pos x="connsiteX0" y="connsiteY0"/>
                </a:cxn>
                <a:cxn ang="0">
                  <a:pos x="connsiteX1" y="connsiteY1"/>
                </a:cxn>
              </a:cxnLst>
              <a:rect l="l" t="t" r="r" b="b"/>
              <a:pathLst>
                <a:path w="106308" h="73745">
                  <a:moveTo>
                    <a:pt x="106309"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254" name="任意多边形: 形状 5875">
              <a:extLst>
                <a:ext uri="{FF2B5EF4-FFF2-40B4-BE49-F238E27FC236}">
                  <a16:creationId xmlns:a16="http://schemas.microsoft.com/office/drawing/2014/main" id="{6BAFD9CC-54C4-B1E1-3E4A-C6E0D79BEC1E}"/>
                </a:ext>
              </a:extLst>
            </p:cNvPr>
            <p:cNvSpPr/>
            <p:nvPr/>
          </p:nvSpPr>
          <p:spPr>
            <a:xfrm>
              <a:off x="2648223" y="3611142"/>
              <a:ext cx="20112" cy="89069"/>
            </a:xfrm>
            <a:custGeom>
              <a:avLst/>
              <a:gdLst>
                <a:gd name="connsiteX0" fmla="*/ 0 w 20112"/>
                <a:gd name="connsiteY0" fmla="*/ 89070 h 89069"/>
                <a:gd name="connsiteX1" fmla="*/ 20112 w 20112"/>
                <a:gd name="connsiteY1" fmla="*/ 0 h 89069"/>
              </a:gdLst>
              <a:ahLst/>
              <a:cxnLst>
                <a:cxn ang="0">
                  <a:pos x="connsiteX0" y="connsiteY0"/>
                </a:cxn>
                <a:cxn ang="0">
                  <a:pos x="connsiteX1" y="connsiteY1"/>
                </a:cxn>
              </a:cxnLst>
              <a:rect l="l" t="t" r="r" b="b"/>
              <a:pathLst>
                <a:path w="20112" h="89069">
                  <a:moveTo>
                    <a:pt x="0" y="89070"/>
                  </a:moveTo>
                  <a:lnTo>
                    <a:pt x="20112" y="0"/>
                  </a:lnTo>
                </a:path>
              </a:pathLst>
            </a:custGeom>
            <a:ln w="9573" cap="flat">
              <a:solidFill>
                <a:srgbClr val="C8C8C9"/>
              </a:solidFill>
              <a:prstDash val="solid"/>
              <a:miter/>
            </a:ln>
          </p:spPr>
          <p:txBody>
            <a:bodyPr rtlCol="0" anchor="ctr"/>
            <a:lstStyle/>
            <a:p>
              <a:endParaRPr lang="zh-CN" altLang="en-US" sz="4400"/>
            </a:p>
          </p:txBody>
        </p:sp>
        <p:sp>
          <p:nvSpPr>
            <p:cNvPr id="1255" name="任意多边形: 形状 5876">
              <a:extLst>
                <a:ext uri="{FF2B5EF4-FFF2-40B4-BE49-F238E27FC236}">
                  <a16:creationId xmlns:a16="http://schemas.microsoft.com/office/drawing/2014/main" id="{1F48139F-C55A-D249-3501-9082DE96987A}"/>
                </a:ext>
              </a:extLst>
            </p:cNvPr>
            <p:cNvSpPr/>
            <p:nvPr/>
          </p:nvSpPr>
          <p:spPr>
            <a:xfrm>
              <a:off x="2668335" y="3611142"/>
              <a:ext cx="86196" cy="15323"/>
            </a:xfrm>
            <a:custGeom>
              <a:avLst/>
              <a:gdLst>
                <a:gd name="connsiteX0" fmla="*/ 86196 w 86196"/>
                <a:gd name="connsiteY0" fmla="*/ 15324 h 15323"/>
                <a:gd name="connsiteX1" fmla="*/ 0 w 86196"/>
                <a:gd name="connsiteY1" fmla="*/ 0 h 15323"/>
              </a:gdLst>
              <a:ahLst/>
              <a:cxnLst>
                <a:cxn ang="0">
                  <a:pos x="connsiteX0" y="connsiteY0"/>
                </a:cxn>
                <a:cxn ang="0">
                  <a:pos x="connsiteX1" y="connsiteY1"/>
                </a:cxn>
              </a:cxnLst>
              <a:rect l="l" t="t" r="r" b="b"/>
              <a:pathLst>
                <a:path w="86196" h="15323">
                  <a:moveTo>
                    <a:pt x="86196"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1256" name="任意多边形: 形状 5877">
              <a:extLst>
                <a:ext uri="{FF2B5EF4-FFF2-40B4-BE49-F238E27FC236}">
                  <a16:creationId xmlns:a16="http://schemas.microsoft.com/office/drawing/2014/main" id="{AB5E78C3-A373-3DF5-E723-E7B1DB1DD424}"/>
                </a:ext>
              </a:extLst>
            </p:cNvPr>
            <p:cNvSpPr/>
            <p:nvPr/>
          </p:nvSpPr>
          <p:spPr>
            <a:xfrm>
              <a:off x="2668335" y="3542185"/>
              <a:ext cx="113013" cy="68957"/>
            </a:xfrm>
            <a:custGeom>
              <a:avLst/>
              <a:gdLst>
                <a:gd name="connsiteX0" fmla="*/ 0 w 113013"/>
                <a:gd name="connsiteY0" fmla="*/ 68957 h 68957"/>
                <a:gd name="connsiteX1" fmla="*/ 113013 w 113013"/>
                <a:gd name="connsiteY1" fmla="*/ 0 h 68957"/>
              </a:gdLst>
              <a:ahLst/>
              <a:cxnLst>
                <a:cxn ang="0">
                  <a:pos x="connsiteX0" y="connsiteY0"/>
                </a:cxn>
                <a:cxn ang="0">
                  <a:pos x="connsiteX1" y="connsiteY1"/>
                </a:cxn>
              </a:cxnLst>
              <a:rect l="l" t="t" r="r" b="b"/>
              <a:pathLst>
                <a:path w="113013" h="68957">
                  <a:moveTo>
                    <a:pt x="0" y="68957"/>
                  </a:moveTo>
                  <a:lnTo>
                    <a:pt x="113013" y="0"/>
                  </a:lnTo>
                </a:path>
              </a:pathLst>
            </a:custGeom>
            <a:ln w="9573" cap="flat">
              <a:solidFill>
                <a:srgbClr val="C8C8C9"/>
              </a:solidFill>
              <a:prstDash val="solid"/>
              <a:miter/>
            </a:ln>
          </p:spPr>
          <p:txBody>
            <a:bodyPr rtlCol="0" anchor="ctr"/>
            <a:lstStyle/>
            <a:p>
              <a:endParaRPr lang="zh-CN" altLang="en-US" sz="4400"/>
            </a:p>
          </p:txBody>
        </p:sp>
        <p:sp>
          <p:nvSpPr>
            <p:cNvPr id="1257" name="任意多边形: 形状 5878">
              <a:extLst>
                <a:ext uri="{FF2B5EF4-FFF2-40B4-BE49-F238E27FC236}">
                  <a16:creationId xmlns:a16="http://schemas.microsoft.com/office/drawing/2014/main" id="{94475130-CF34-CC23-07E2-F8523490825E}"/>
                </a:ext>
              </a:extLst>
            </p:cNvPr>
            <p:cNvSpPr/>
            <p:nvPr/>
          </p:nvSpPr>
          <p:spPr>
            <a:xfrm>
              <a:off x="2754532" y="3542185"/>
              <a:ext cx="26816" cy="84280"/>
            </a:xfrm>
            <a:custGeom>
              <a:avLst/>
              <a:gdLst>
                <a:gd name="connsiteX0" fmla="*/ 26817 w 26816"/>
                <a:gd name="connsiteY0" fmla="*/ 0 h 84280"/>
                <a:gd name="connsiteX1" fmla="*/ 0 w 26816"/>
                <a:gd name="connsiteY1" fmla="*/ 84281 h 84280"/>
              </a:gdLst>
              <a:ahLst/>
              <a:cxnLst>
                <a:cxn ang="0">
                  <a:pos x="connsiteX0" y="connsiteY0"/>
                </a:cxn>
                <a:cxn ang="0">
                  <a:pos x="connsiteX1" y="connsiteY1"/>
                </a:cxn>
              </a:cxnLst>
              <a:rect l="l" t="t" r="r" b="b"/>
              <a:pathLst>
                <a:path w="26816" h="84280">
                  <a:moveTo>
                    <a:pt x="26817" y="0"/>
                  </a:moveTo>
                  <a:lnTo>
                    <a:pt x="0" y="84281"/>
                  </a:lnTo>
                </a:path>
              </a:pathLst>
            </a:custGeom>
            <a:ln w="9573" cap="flat">
              <a:solidFill>
                <a:srgbClr val="C8C8C9"/>
              </a:solidFill>
              <a:prstDash val="solid"/>
              <a:miter/>
            </a:ln>
          </p:spPr>
          <p:txBody>
            <a:bodyPr rtlCol="0" anchor="ctr"/>
            <a:lstStyle/>
            <a:p>
              <a:endParaRPr lang="zh-CN" altLang="en-US" sz="4400"/>
            </a:p>
          </p:txBody>
        </p:sp>
        <p:sp>
          <p:nvSpPr>
            <p:cNvPr id="1258" name="任意多边形: 形状 5879">
              <a:extLst>
                <a:ext uri="{FF2B5EF4-FFF2-40B4-BE49-F238E27FC236}">
                  <a16:creationId xmlns:a16="http://schemas.microsoft.com/office/drawing/2014/main" id="{8531E729-2A9F-2C69-EBDB-A29866B29257}"/>
                </a:ext>
              </a:extLst>
            </p:cNvPr>
            <p:cNvSpPr/>
            <p:nvPr/>
          </p:nvSpPr>
          <p:spPr>
            <a:xfrm>
              <a:off x="2642476" y="3791197"/>
              <a:ext cx="93858" cy="1915"/>
            </a:xfrm>
            <a:custGeom>
              <a:avLst/>
              <a:gdLst>
                <a:gd name="connsiteX0" fmla="*/ 93858 w 93858"/>
                <a:gd name="connsiteY0" fmla="*/ 1916 h 1915"/>
                <a:gd name="connsiteX1" fmla="*/ 0 w 93858"/>
                <a:gd name="connsiteY1" fmla="*/ 0 h 1915"/>
              </a:gdLst>
              <a:ahLst/>
              <a:cxnLst>
                <a:cxn ang="0">
                  <a:pos x="connsiteX0" y="connsiteY0"/>
                </a:cxn>
                <a:cxn ang="0">
                  <a:pos x="connsiteX1" y="connsiteY1"/>
                </a:cxn>
              </a:cxnLst>
              <a:rect l="l" t="t" r="r" b="b"/>
              <a:pathLst>
                <a:path w="93858" h="1915">
                  <a:moveTo>
                    <a:pt x="93858"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1259" name="任意多边形: 形状 5880">
              <a:extLst>
                <a:ext uri="{FF2B5EF4-FFF2-40B4-BE49-F238E27FC236}">
                  <a16:creationId xmlns:a16="http://schemas.microsoft.com/office/drawing/2014/main" id="{42AA3A35-5EDB-8DD8-9CEA-27018A4B0AFE}"/>
                </a:ext>
              </a:extLst>
            </p:cNvPr>
            <p:cNvSpPr/>
            <p:nvPr/>
          </p:nvSpPr>
          <p:spPr>
            <a:xfrm>
              <a:off x="2642476" y="3708831"/>
              <a:ext cx="97689" cy="82365"/>
            </a:xfrm>
            <a:custGeom>
              <a:avLst/>
              <a:gdLst>
                <a:gd name="connsiteX0" fmla="*/ 0 w 97689"/>
                <a:gd name="connsiteY0" fmla="*/ 82365 h 82365"/>
                <a:gd name="connsiteX1" fmla="*/ 97689 w 97689"/>
                <a:gd name="connsiteY1" fmla="*/ 0 h 82365"/>
              </a:gdLst>
              <a:ahLst/>
              <a:cxnLst>
                <a:cxn ang="0">
                  <a:pos x="connsiteX0" y="connsiteY0"/>
                </a:cxn>
                <a:cxn ang="0">
                  <a:pos x="connsiteX1" y="connsiteY1"/>
                </a:cxn>
              </a:cxnLst>
              <a:rect l="l" t="t" r="r" b="b"/>
              <a:pathLst>
                <a:path w="97689" h="82365">
                  <a:moveTo>
                    <a:pt x="0" y="82365"/>
                  </a:moveTo>
                  <a:lnTo>
                    <a:pt x="97689" y="0"/>
                  </a:lnTo>
                </a:path>
              </a:pathLst>
            </a:custGeom>
            <a:ln w="9573" cap="flat">
              <a:solidFill>
                <a:srgbClr val="C8C8C9"/>
              </a:solidFill>
              <a:prstDash val="solid"/>
              <a:miter/>
            </a:ln>
          </p:spPr>
          <p:txBody>
            <a:bodyPr rtlCol="0" anchor="ctr"/>
            <a:lstStyle/>
            <a:p>
              <a:endParaRPr lang="zh-CN" altLang="en-US" sz="4400"/>
            </a:p>
          </p:txBody>
        </p:sp>
        <p:sp>
          <p:nvSpPr>
            <p:cNvPr id="1260" name="任意多边形: 形状 5881">
              <a:extLst>
                <a:ext uri="{FF2B5EF4-FFF2-40B4-BE49-F238E27FC236}">
                  <a16:creationId xmlns:a16="http://schemas.microsoft.com/office/drawing/2014/main" id="{4BD51621-CDDC-4DFA-BBE1-62DF84D37EC7}"/>
                </a:ext>
              </a:extLst>
            </p:cNvPr>
            <p:cNvSpPr/>
            <p:nvPr/>
          </p:nvSpPr>
          <p:spPr>
            <a:xfrm>
              <a:off x="2736335" y="3708831"/>
              <a:ext cx="3830" cy="84280"/>
            </a:xfrm>
            <a:custGeom>
              <a:avLst/>
              <a:gdLst>
                <a:gd name="connsiteX0" fmla="*/ 3831 w 3830"/>
                <a:gd name="connsiteY0" fmla="*/ 0 h 84280"/>
                <a:gd name="connsiteX1" fmla="*/ 0 w 3830"/>
                <a:gd name="connsiteY1" fmla="*/ 84281 h 84280"/>
              </a:gdLst>
              <a:ahLst/>
              <a:cxnLst>
                <a:cxn ang="0">
                  <a:pos x="connsiteX0" y="connsiteY0"/>
                </a:cxn>
                <a:cxn ang="0">
                  <a:pos x="connsiteX1" y="connsiteY1"/>
                </a:cxn>
              </a:cxnLst>
              <a:rect l="l" t="t" r="r" b="b"/>
              <a:pathLst>
                <a:path w="3830" h="84280">
                  <a:moveTo>
                    <a:pt x="3831" y="0"/>
                  </a:moveTo>
                  <a:lnTo>
                    <a:pt x="0" y="84281"/>
                  </a:lnTo>
                </a:path>
              </a:pathLst>
            </a:custGeom>
            <a:ln w="9573" cap="flat">
              <a:solidFill>
                <a:srgbClr val="C8C8C9"/>
              </a:solidFill>
              <a:prstDash val="solid"/>
              <a:miter/>
            </a:ln>
          </p:spPr>
          <p:txBody>
            <a:bodyPr rtlCol="0" anchor="ctr"/>
            <a:lstStyle/>
            <a:p>
              <a:endParaRPr lang="zh-CN" altLang="en-US" sz="4400"/>
            </a:p>
          </p:txBody>
        </p:sp>
        <p:sp>
          <p:nvSpPr>
            <p:cNvPr id="1261" name="任意多边形: 形状 5882">
              <a:extLst>
                <a:ext uri="{FF2B5EF4-FFF2-40B4-BE49-F238E27FC236}">
                  <a16:creationId xmlns:a16="http://schemas.microsoft.com/office/drawing/2014/main" id="{CFF5DED2-2AD4-ECB1-F2E1-087F8C0EF8A3}"/>
                </a:ext>
              </a:extLst>
            </p:cNvPr>
            <p:cNvSpPr/>
            <p:nvPr/>
          </p:nvSpPr>
          <p:spPr>
            <a:xfrm>
              <a:off x="2642476" y="3791197"/>
              <a:ext cx="93858" cy="1915"/>
            </a:xfrm>
            <a:custGeom>
              <a:avLst/>
              <a:gdLst>
                <a:gd name="connsiteX0" fmla="*/ 0 w 93858"/>
                <a:gd name="connsiteY0" fmla="*/ 0 h 1915"/>
                <a:gd name="connsiteX1" fmla="*/ 93858 w 93858"/>
                <a:gd name="connsiteY1" fmla="*/ 1916 h 1915"/>
              </a:gdLst>
              <a:ahLst/>
              <a:cxnLst>
                <a:cxn ang="0">
                  <a:pos x="connsiteX0" y="connsiteY0"/>
                </a:cxn>
                <a:cxn ang="0">
                  <a:pos x="connsiteX1" y="connsiteY1"/>
                </a:cxn>
              </a:cxnLst>
              <a:rect l="l" t="t" r="r" b="b"/>
              <a:pathLst>
                <a:path w="93858" h="1915">
                  <a:moveTo>
                    <a:pt x="0" y="0"/>
                  </a:moveTo>
                  <a:lnTo>
                    <a:pt x="93858" y="1916"/>
                  </a:lnTo>
                </a:path>
              </a:pathLst>
            </a:custGeom>
            <a:ln w="9573" cap="flat">
              <a:solidFill>
                <a:srgbClr val="C8C8C9"/>
              </a:solidFill>
              <a:prstDash val="solid"/>
              <a:miter/>
            </a:ln>
          </p:spPr>
          <p:txBody>
            <a:bodyPr rtlCol="0" anchor="ctr"/>
            <a:lstStyle/>
            <a:p>
              <a:endParaRPr lang="zh-CN" altLang="en-US" sz="4400"/>
            </a:p>
          </p:txBody>
        </p:sp>
        <p:sp>
          <p:nvSpPr>
            <p:cNvPr id="1262" name="任意多边形: 形状 5883">
              <a:extLst>
                <a:ext uri="{FF2B5EF4-FFF2-40B4-BE49-F238E27FC236}">
                  <a16:creationId xmlns:a16="http://schemas.microsoft.com/office/drawing/2014/main" id="{A3B5CCE0-CC04-2209-B9EE-35EB6DED8979}"/>
                </a:ext>
              </a:extLst>
            </p:cNvPr>
            <p:cNvSpPr/>
            <p:nvPr/>
          </p:nvSpPr>
          <p:spPr>
            <a:xfrm>
              <a:off x="2651096" y="3793112"/>
              <a:ext cx="85238" cy="90027"/>
            </a:xfrm>
            <a:custGeom>
              <a:avLst/>
              <a:gdLst>
                <a:gd name="connsiteX0" fmla="*/ 85239 w 85238"/>
                <a:gd name="connsiteY0" fmla="*/ 0 h 90027"/>
                <a:gd name="connsiteX1" fmla="*/ 0 w 85238"/>
                <a:gd name="connsiteY1" fmla="*/ 90027 h 90027"/>
              </a:gdLst>
              <a:ahLst/>
              <a:cxnLst>
                <a:cxn ang="0">
                  <a:pos x="connsiteX0" y="connsiteY0"/>
                </a:cxn>
                <a:cxn ang="0">
                  <a:pos x="connsiteX1" y="connsiteY1"/>
                </a:cxn>
              </a:cxnLst>
              <a:rect l="l" t="t" r="r" b="b"/>
              <a:pathLst>
                <a:path w="85238" h="90027">
                  <a:moveTo>
                    <a:pt x="85239"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1263" name="任意多边形: 形状 5884">
              <a:extLst>
                <a:ext uri="{FF2B5EF4-FFF2-40B4-BE49-F238E27FC236}">
                  <a16:creationId xmlns:a16="http://schemas.microsoft.com/office/drawing/2014/main" id="{C2711C6A-37C0-1CCE-2D2C-642AF1EA9D2B}"/>
                </a:ext>
              </a:extLst>
            </p:cNvPr>
            <p:cNvSpPr/>
            <p:nvPr/>
          </p:nvSpPr>
          <p:spPr>
            <a:xfrm>
              <a:off x="2642476" y="3791197"/>
              <a:ext cx="8619" cy="91942"/>
            </a:xfrm>
            <a:custGeom>
              <a:avLst/>
              <a:gdLst>
                <a:gd name="connsiteX0" fmla="*/ 8620 w 8619"/>
                <a:gd name="connsiteY0" fmla="*/ 91943 h 91942"/>
                <a:gd name="connsiteX1" fmla="*/ 0 w 8619"/>
                <a:gd name="connsiteY1" fmla="*/ 0 h 91942"/>
              </a:gdLst>
              <a:ahLst/>
              <a:cxnLst>
                <a:cxn ang="0">
                  <a:pos x="connsiteX0" y="connsiteY0"/>
                </a:cxn>
                <a:cxn ang="0">
                  <a:pos x="connsiteX1" y="connsiteY1"/>
                </a:cxn>
              </a:cxnLst>
              <a:rect l="l" t="t" r="r" b="b"/>
              <a:pathLst>
                <a:path w="8619" h="91942">
                  <a:moveTo>
                    <a:pt x="8620" y="91943"/>
                  </a:moveTo>
                  <a:lnTo>
                    <a:pt x="0" y="0"/>
                  </a:lnTo>
                </a:path>
              </a:pathLst>
            </a:custGeom>
            <a:ln w="9573" cap="flat">
              <a:solidFill>
                <a:srgbClr val="C8C8C9"/>
              </a:solidFill>
              <a:prstDash val="solid"/>
              <a:miter/>
            </a:ln>
          </p:spPr>
          <p:txBody>
            <a:bodyPr rtlCol="0" anchor="ctr"/>
            <a:lstStyle/>
            <a:p>
              <a:endParaRPr lang="zh-CN" altLang="en-US" sz="4400"/>
            </a:p>
          </p:txBody>
        </p:sp>
        <p:sp>
          <p:nvSpPr>
            <p:cNvPr id="1264" name="任意多边形: 形状 5885">
              <a:extLst>
                <a:ext uri="{FF2B5EF4-FFF2-40B4-BE49-F238E27FC236}">
                  <a16:creationId xmlns:a16="http://schemas.microsoft.com/office/drawing/2014/main" id="{704446EC-61CE-098F-269D-4591863F2519}"/>
                </a:ext>
              </a:extLst>
            </p:cNvPr>
            <p:cNvSpPr/>
            <p:nvPr/>
          </p:nvSpPr>
          <p:spPr>
            <a:xfrm>
              <a:off x="2742081" y="3877393"/>
              <a:ext cx="99604" cy="70872"/>
            </a:xfrm>
            <a:custGeom>
              <a:avLst/>
              <a:gdLst>
                <a:gd name="connsiteX0" fmla="*/ 0 w 99604"/>
                <a:gd name="connsiteY0" fmla="*/ 0 h 70872"/>
                <a:gd name="connsiteX1" fmla="*/ 99605 w 99604"/>
                <a:gd name="connsiteY1" fmla="*/ 70873 h 70872"/>
              </a:gdLst>
              <a:ahLst/>
              <a:cxnLst>
                <a:cxn ang="0">
                  <a:pos x="connsiteX0" y="connsiteY0"/>
                </a:cxn>
                <a:cxn ang="0">
                  <a:pos x="connsiteX1" y="connsiteY1"/>
                </a:cxn>
              </a:cxnLst>
              <a:rect l="l" t="t" r="r" b="b"/>
              <a:pathLst>
                <a:path w="99604" h="70872">
                  <a:moveTo>
                    <a:pt x="0" y="0"/>
                  </a:moveTo>
                  <a:lnTo>
                    <a:pt x="99605" y="70873"/>
                  </a:lnTo>
                </a:path>
              </a:pathLst>
            </a:custGeom>
            <a:ln w="9573" cap="flat">
              <a:solidFill>
                <a:srgbClr val="C8C8C9"/>
              </a:solidFill>
              <a:prstDash val="solid"/>
              <a:miter/>
            </a:ln>
          </p:spPr>
          <p:txBody>
            <a:bodyPr rtlCol="0" anchor="ctr"/>
            <a:lstStyle/>
            <a:p>
              <a:endParaRPr lang="zh-CN" altLang="en-US" sz="4400"/>
            </a:p>
          </p:txBody>
        </p:sp>
        <p:sp>
          <p:nvSpPr>
            <p:cNvPr id="1265" name="任意多边形: 形状 5886">
              <a:extLst>
                <a:ext uri="{FF2B5EF4-FFF2-40B4-BE49-F238E27FC236}">
                  <a16:creationId xmlns:a16="http://schemas.microsoft.com/office/drawing/2014/main" id="{7AE35E18-FAC7-3420-6887-CE2624C11895}"/>
                </a:ext>
              </a:extLst>
            </p:cNvPr>
            <p:cNvSpPr/>
            <p:nvPr/>
          </p:nvSpPr>
          <p:spPr>
            <a:xfrm>
              <a:off x="2755490" y="3948266"/>
              <a:ext cx="86196" cy="12450"/>
            </a:xfrm>
            <a:custGeom>
              <a:avLst/>
              <a:gdLst>
                <a:gd name="connsiteX0" fmla="*/ 86196 w 86196"/>
                <a:gd name="connsiteY0" fmla="*/ 0 h 12450"/>
                <a:gd name="connsiteX1" fmla="*/ 0 w 86196"/>
                <a:gd name="connsiteY1" fmla="*/ 12451 h 12450"/>
              </a:gdLst>
              <a:ahLst/>
              <a:cxnLst>
                <a:cxn ang="0">
                  <a:pos x="connsiteX0" y="connsiteY0"/>
                </a:cxn>
                <a:cxn ang="0">
                  <a:pos x="connsiteX1" y="connsiteY1"/>
                </a:cxn>
              </a:cxnLst>
              <a:rect l="l" t="t" r="r" b="b"/>
              <a:pathLst>
                <a:path w="86196" h="12450">
                  <a:moveTo>
                    <a:pt x="86196"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1266" name="任意多边形: 形状 5887">
              <a:extLst>
                <a:ext uri="{FF2B5EF4-FFF2-40B4-BE49-F238E27FC236}">
                  <a16:creationId xmlns:a16="http://schemas.microsoft.com/office/drawing/2014/main" id="{3629D8D0-32B8-6565-C044-4BFAC3EFB759}"/>
                </a:ext>
              </a:extLst>
            </p:cNvPr>
            <p:cNvSpPr/>
            <p:nvPr/>
          </p:nvSpPr>
          <p:spPr>
            <a:xfrm>
              <a:off x="2742081" y="3877393"/>
              <a:ext cx="13408" cy="83323"/>
            </a:xfrm>
            <a:custGeom>
              <a:avLst/>
              <a:gdLst>
                <a:gd name="connsiteX0" fmla="*/ 13408 w 13408"/>
                <a:gd name="connsiteY0" fmla="*/ 83323 h 83323"/>
                <a:gd name="connsiteX1" fmla="*/ 0 w 13408"/>
                <a:gd name="connsiteY1" fmla="*/ 0 h 83323"/>
              </a:gdLst>
              <a:ahLst/>
              <a:cxnLst>
                <a:cxn ang="0">
                  <a:pos x="connsiteX0" y="connsiteY0"/>
                </a:cxn>
                <a:cxn ang="0">
                  <a:pos x="connsiteX1" y="connsiteY1"/>
                </a:cxn>
              </a:cxnLst>
              <a:rect l="l" t="t" r="r" b="b"/>
              <a:pathLst>
                <a:path w="13408" h="83323">
                  <a:moveTo>
                    <a:pt x="13408" y="83323"/>
                  </a:moveTo>
                  <a:lnTo>
                    <a:pt x="0" y="0"/>
                  </a:lnTo>
                </a:path>
              </a:pathLst>
            </a:custGeom>
            <a:ln w="9573" cap="flat">
              <a:solidFill>
                <a:srgbClr val="C8C8C9"/>
              </a:solidFill>
              <a:prstDash val="solid"/>
              <a:miter/>
            </a:ln>
          </p:spPr>
          <p:txBody>
            <a:bodyPr rtlCol="0" anchor="ctr"/>
            <a:lstStyle/>
            <a:p>
              <a:endParaRPr lang="zh-CN" altLang="en-US" sz="4400"/>
            </a:p>
          </p:txBody>
        </p:sp>
        <p:sp>
          <p:nvSpPr>
            <p:cNvPr id="1267" name="任意多边形: 形状 5888">
              <a:extLst>
                <a:ext uri="{FF2B5EF4-FFF2-40B4-BE49-F238E27FC236}">
                  <a16:creationId xmlns:a16="http://schemas.microsoft.com/office/drawing/2014/main" id="{7CB96069-B4D2-B8C0-99FE-59BA48B798FE}"/>
                </a:ext>
              </a:extLst>
            </p:cNvPr>
            <p:cNvSpPr/>
            <p:nvPr/>
          </p:nvSpPr>
          <p:spPr>
            <a:xfrm>
              <a:off x="2742081" y="3877393"/>
              <a:ext cx="99604" cy="70872"/>
            </a:xfrm>
            <a:custGeom>
              <a:avLst/>
              <a:gdLst>
                <a:gd name="connsiteX0" fmla="*/ 99605 w 99604"/>
                <a:gd name="connsiteY0" fmla="*/ 70873 h 70872"/>
                <a:gd name="connsiteX1" fmla="*/ 0 w 99604"/>
                <a:gd name="connsiteY1" fmla="*/ 0 h 70872"/>
              </a:gdLst>
              <a:ahLst/>
              <a:cxnLst>
                <a:cxn ang="0">
                  <a:pos x="connsiteX0" y="connsiteY0"/>
                </a:cxn>
                <a:cxn ang="0">
                  <a:pos x="connsiteX1" y="connsiteY1"/>
                </a:cxn>
              </a:cxnLst>
              <a:rect l="l" t="t" r="r" b="b"/>
              <a:pathLst>
                <a:path w="99604" h="70872">
                  <a:moveTo>
                    <a:pt x="99605"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1268" name="任意多边形: 形状 5889">
              <a:extLst>
                <a:ext uri="{FF2B5EF4-FFF2-40B4-BE49-F238E27FC236}">
                  <a16:creationId xmlns:a16="http://schemas.microsoft.com/office/drawing/2014/main" id="{C9335324-F833-34CF-9F97-051424891FDC}"/>
                </a:ext>
              </a:extLst>
            </p:cNvPr>
            <p:cNvSpPr/>
            <p:nvPr/>
          </p:nvSpPr>
          <p:spPr>
            <a:xfrm>
              <a:off x="2742081" y="3870689"/>
              <a:ext cx="89069" cy="6704"/>
            </a:xfrm>
            <a:custGeom>
              <a:avLst/>
              <a:gdLst>
                <a:gd name="connsiteX0" fmla="*/ 0 w 89069"/>
                <a:gd name="connsiteY0" fmla="*/ 6704 h 6704"/>
                <a:gd name="connsiteX1" fmla="*/ 89070 w 89069"/>
                <a:gd name="connsiteY1" fmla="*/ 0 h 6704"/>
              </a:gdLst>
              <a:ahLst/>
              <a:cxnLst>
                <a:cxn ang="0">
                  <a:pos x="connsiteX0" y="connsiteY0"/>
                </a:cxn>
                <a:cxn ang="0">
                  <a:pos x="connsiteX1" y="connsiteY1"/>
                </a:cxn>
              </a:cxnLst>
              <a:rect l="l" t="t" r="r" b="b"/>
              <a:pathLst>
                <a:path w="89069" h="6704">
                  <a:moveTo>
                    <a:pt x="0" y="6704"/>
                  </a:moveTo>
                  <a:lnTo>
                    <a:pt x="89070" y="0"/>
                  </a:lnTo>
                </a:path>
              </a:pathLst>
            </a:custGeom>
            <a:ln w="9573" cap="flat">
              <a:solidFill>
                <a:srgbClr val="C8C8C9"/>
              </a:solidFill>
              <a:prstDash val="solid"/>
              <a:miter/>
            </a:ln>
          </p:spPr>
          <p:txBody>
            <a:bodyPr rtlCol="0" anchor="ctr"/>
            <a:lstStyle/>
            <a:p>
              <a:endParaRPr lang="zh-CN" altLang="en-US" sz="4400"/>
            </a:p>
          </p:txBody>
        </p:sp>
        <p:sp>
          <p:nvSpPr>
            <p:cNvPr id="1269" name="任意多边形: 形状 5890">
              <a:extLst>
                <a:ext uri="{FF2B5EF4-FFF2-40B4-BE49-F238E27FC236}">
                  <a16:creationId xmlns:a16="http://schemas.microsoft.com/office/drawing/2014/main" id="{C983FA93-311A-1F2B-19CF-C57358BA45DB}"/>
                </a:ext>
              </a:extLst>
            </p:cNvPr>
            <p:cNvSpPr/>
            <p:nvPr/>
          </p:nvSpPr>
          <p:spPr>
            <a:xfrm>
              <a:off x="2831151" y="3870689"/>
              <a:ext cx="10535" cy="77576"/>
            </a:xfrm>
            <a:custGeom>
              <a:avLst/>
              <a:gdLst>
                <a:gd name="connsiteX0" fmla="*/ 0 w 10535"/>
                <a:gd name="connsiteY0" fmla="*/ 0 h 77576"/>
                <a:gd name="connsiteX1" fmla="*/ 10535 w 10535"/>
                <a:gd name="connsiteY1" fmla="*/ 77577 h 77576"/>
              </a:gdLst>
              <a:ahLst/>
              <a:cxnLst>
                <a:cxn ang="0">
                  <a:pos x="connsiteX0" y="connsiteY0"/>
                </a:cxn>
                <a:cxn ang="0">
                  <a:pos x="connsiteX1" y="connsiteY1"/>
                </a:cxn>
              </a:cxnLst>
              <a:rect l="l" t="t" r="r" b="b"/>
              <a:pathLst>
                <a:path w="10535" h="77576">
                  <a:moveTo>
                    <a:pt x="0" y="0"/>
                  </a:moveTo>
                  <a:lnTo>
                    <a:pt x="10535" y="77577"/>
                  </a:lnTo>
                </a:path>
              </a:pathLst>
            </a:custGeom>
            <a:ln w="9573" cap="flat">
              <a:solidFill>
                <a:srgbClr val="C8C8C9"/>
              </a:solidFill>
              <a:prstDash val="solid"/>
              <a:miter/>
            </a:ln>
          </p:spPr>
          <p:txBody>
            <a:bodyPr rtlCol="0" anchor="ctr"/>
            <a:lstStyle/>
            <a:p>
              <a:endParaRPr lang="zh-CN" altLang="en-US" sz="4400"/>
            </a:p>
          </p:txBody>
        </p:sp>
        <p:sp>
          <p:nvSpPr>
            <p:cNvPr id="1270" name="任意多边形: 形状 5891">
              <a:extLst>
                <a:ext uri="{FF2B5EF4-FFF2-40B4-BE49-F238E27FC236}">
                  <a16:creationId xmlns:a16="http://schemas.microsoft.com/office/drawing/2014/main" id="{801C3B71-59B5-3587-6CCA-1711DD8FB251}"/>
                </a:ext>
              </a:extLst>
            </p:cNvPr>
            <p:cNvSpPr/>
            <p:nvPr/>
          </p:nvSpPr>
          <p:spPr>
            <a:xfrm>
              <a:off x="2693237" y="3960716"/>
              <a:ext cx="62252" cy="103435"/>
            </a:xfrm>
            <a:custGeom>
              <a:avLst/>
              <a:gdLst>
                <a:gd name="connsiteX0" fmla="*/ 0 w 62252"/>
                <a:gd name="connsiteY0" fmla="*/ 103436 h 103435"/>
                <a:gd name="connsiteX1" fmla="*/ 62253 w 62252"/>
                <a:gd name="connsiteY1" fmla="*/ 0 h 103435"/>
              </a:gdLst>
              <a:ahLst/>
              <a:cxnLst>
                <a:cxn ang="0">
                  <a:pos x="connsiteX0" y="connsiteY0"/>
                </a:cxn>
                <a:cxn ang="0">
                  <a:pos x="connsiteX1" y="connsiteY1"/>
                </a:cxn>
              </a:cxnLst>
              <a:rect l="l" t="t" r="r" b="b"/>
              <a:pathLst>
                <a:path w="62252" h="103435">
                  <a:moveTo>
                    <a:pt x="0" y="103436"/>
                  </a:moveTo>
                  <a:lnTo>
                    <a:pt x="62253" y="0"/>
                  </a:lnTo>
                </a:path>
              </a:pathLst>
            </a:custGeom>
            <a:ln w="9573" cap="flat">
              <a:solidFill>
                <a:srgbClr val="C8C8C9"/>
              </a:solidFill>
              <a:prstDash val="solid"/>
              <a:miter/>
            </a:ln>
          </p:spPr>
          <p:txBody>
            <a:bodyPr rtlCol="0" anchor="ctr"/>
            <a:lstStyle/>
            <a:p>
              <a:endParaRPr lang="zh-CN" altLang="en-US" sz="4400"/>
            </a:p>
          </p:txBody>
        </p:sp>
        <p:sp>
          <p:nvSpPr>
            <p:cNvPr id="1271" name="任意多边形: 形状 5892">
              <a:extLst>
                <a:ext uri="{FF2B5EF4-FFF2-40B4-BE49-F238E27FC236}">
                  <a16:creationId xmlns:a16="http://schemas.microsoft.com/office/drawing/2014/main" id="{EBBEDB8F-30E5-0A64-743A-AE5A6605FD19}"/>
                </a:ext>
              </a:extLst>
            </p:cNvPr>
            <p:cNvSpPr/>
            <p:nvPr/>
          </p:nvSpPr>
          <p:spPr>
            <a:xfrm>
              <a:off x="2755490" y="3960716"/>
              <a:ext cx="20112" cy="82365"/>
            </a:xfrm>
            <a:custGeom>
              <a:avLst/>
              <a:gdLst>
                <a:gd name="connsiteX0" fmla="*/ 0 w 20112"/>
                <a:gd name="connsiteY0" fmla="*/ 0 h 82365"/>
                <a:gd name="connsiteX1" fmla="*/ 20112 w 20112"/>
                <a:gd name="connsiteY1" fmla="*/ 82365 h 82365"/>
              </a:gdLst>
              <a:ahLst/>
              <a:cxnLst>
                <a:cxn ang="0">
                  <a:pos x="connsiteX0" y="connsiteY0"/>
                </a:cxn>
                <a:cxn ang="0">
                  <a:pos x="connsiteX1" y="connsiteY1"/>
                </a:cxn>
              </a:cxnLst>
              <a:rect l="l" t="t" r="r" b="b"/>
              <a:pathLst>
                <a:path w="20112" h="82365">
                  <a:moveTo>
                    <a:pt x="0" y="0"/>
                  </a:moveTo>
                  <a:lnTo>
                    <a:pt x="20112" y="82365"/>
                  </a:lnTo>
                </a:path>
              </a:pathLst>
            </a:custGeom>
            <a:ln w="9573" cap="flat">
              <a:solidFill>
                <a:srgbClr val="C8C8C9"/>
              </a:solidFill>
              <a:prstDash val="solid"/>
              <a:miter/>
            </a:ln>
          </p:spPr>
          <p:txBody>
            <a:bodyPr rtlCol="0" anchor="ctr"/>
            <a:lstStyle/>
            <a:p>
              <a:endParaRPr lang="zh-CN" altLang="en-US" sz="4400"/>
            </a:p>
          </p:txBody>
        </p:sp>
        <p:sp>
          <p:nvSpPr>
            <p:cNvPr id="1272" name="任意多边形: 形状 5893">
              <a:extLst>
                <a:ext uri="{FF2B5EF4-FFF2-40B4-BE49-F238E27FC236}">
                  <a16:creationId xmlns:a16="http://schemas.microsoft.com/office/drawing/2014/main" id="{71343EDD-BD49-2A34-5832-3D73C77C301A}"/>
                </a:ext>
              </a:extLst>
            </p:cNvPr>
            <p:cNvSpPr/>
            <p:nvPr/>
          </p:nvSpPr>
          <p:spPr>
            <a:xfrm>
              <a:off x="2693237" y="4043082"/>
              <a:ext cx="82365" cy="21070"/>
            </a:xfrm>
            <a:custGeom>
              <a:avLst/>
              <a:gdLst>
                <a:gd name="connsiteX0" fmla="*/ 82365 w 82365"/>
                <a:gd name="connsiteY0" fmla="*/ 0 h 21070"/>
                <a:gd name="connsiteX1" fmla="*/ 0 w 82365"/>
                <a:gd name="connsiteY1" fmla="*/ 21070 h 21070"/>
              </a:gdLst>
              <a:ahLst/>
              <a:cxnLst>
                <a:cxn ang="0">
                  <a:pos x="connsiteX0" y="connsiteY0"/>
                </a:cxn>
                <a:cxn ang="0">
                  <a:pos x="connsiteX1" y="connsiteY1"/>
                </a:cxn>
              </a:cxnLst>
              <a:rect l="l" t="t" r="r" b="b"/>
              <a:pathLst>
                <a:path w="82365" h="21070">
                  <a:moveTo>
                    <a:pt x="82365"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1273" name="任意多边形: 形状 5894">
              <a:extLst>
                <a:ext uri="{FF2B5EF4-FFF2-40B4-BE49-F238E27FC236}">
                  <a16:creationId xmlns:a16="http://schemas.microsoft.com/office/drawing/2014/main" id="{D5396BC0-D5B1-7C92-6ADD-D8A301BF53F7}"/>
                </a:ext>
              </a:extLst>
            </p:cNvPr>
            <p:cNvSpPr/>
            <p:nvPr/>
          </p:nvSpPr>
          <p:spPr>
            <a:xfrm>
              <a:off x="2693237" y="3960716"/>
              <a:ext cx="62252" cy="103435"/>
            </a:xfrm>
            <a:custGeom>
              <a:avLst/>
              <a:gdLst>
                <a:gd name="connsiteX0" fmla="*/ 62253 w 62252"/>
                <a:gd name="connsiteY0" fmla="*/ 0 h 103435"/>
                <a:gd name="connsiteX1" fmla="*/ 0 w 62252"/>
                <a:gd name="connsiteY1" fmla="*/ 103436 h 103435"/>
              </a:gdLst>
              <a:ahLst/>
              <a:cxnLst>
                <a:cxn ang="0">
                  <a:pos x="connsiteX0" y="connsiteY0"/>
                </a:cxn>
                <a:cxn ang="0">
                  <a:pos x="connsiteX1" y="connsiteY1"/>
                </a:cxn>
              </a:cxnLst>
              <a:rect l="l" t="t" r="r" b="b"/>
              <a:pathLst>
                <a:path w="62252" h="103435">
                  <a:moveTo>
                    <a:pt x="62253" y="0"/>
                  </a:moveTo>
                  <a:lnTo>
                    <a:pt x="0" y="103436"/>
                  </a:lnTo>
                </a:path>
              </a:pathLst>
            </a:custGeom>
            <a:ln w="9573" cap="flat">
              <a:solidFill>
                <a:srgbClr val="C8C8C9"/>
              </a:solidFill>
              <a:prstDash val="solid"/>
              <a:miter/>
            </a:ln>
          </p:spPr>
          <p:txBody>
            <a:bodyPr rtlCol="0" anchor="ctr"/>
            <a:lstStyle/>
            <a:p>
              <a:endParaRPr lang="zh-CN" altLang="en-US" sz="4400"/>
            </a:p>
          </p:txBody>
        </p:sp>
        <p:sp>
          <p:nvSpPr>
            <p:cNvPr id="1274" name="任意多边形: 形状 5895">
              <a:extLst>
                <a:ext uri="{FF2B5EF4-FFF2-40B4-BE49-F238E27FC236}">
                  <a16:creationId xmlns:a16="http://schemas.microsoft.com/office/drawing/2014/main" id="{2FADBC91-7A57-B64F-D4AB-4598FA6070DA}"/>
                </a:ext>
              </a:extLst>
            </p:cNvPr>
            <p:cNvSpPr/>
            <p:nvPr/>
          </p:nvSpPr>
          <p:spPr>
            <a:xfrm>
              <a:off x="2669293" y="3976040"/>
              <a:ext cx="23943" cy="88111"/>
            </a:xfrm>
            <a:custGeom>
              <a:avLst/>
              <a:gdLst>
                <a:gd name="connsiteX0" fmla="*/ 23943 w 23943"/>
                <a:gd name="connsiteY0" fmla="*/ 88112 h 88111"/>
                <a:gd name="connsiteX1" fmla="*/ 0 w 23943"/>
                <a:gd name="connsiteY1" fmla="*/ 0 h 88111"/>
              </a:gdLst>
              <a:ahLst/>
              <a:cxnLst>
                <a:cxn ang="0">
                  <a:pos x="connsiteX0" y="connsiteY0"/>
                </a:cxn>
                <a:cxn ang="0">
                  <a:pos x="connsiteX1" y="connsiteY1"/>
                </a:cxn>
              </a:cxnLst>
              <a:rect l="l" t="t" r="r" b="b"/>
              <a:pathLst>
                <a:path w="23943" h="88111">
                  <a:moveTo>
                    <a:pt x="23943" y="88112"/>
                  </a:moveTo>
                  <a:lnTo>
                    <a:pt x="0" y="0"/>
                  </a:lnTo>
                </a:path>
              </a:pathLst>
            </a:custGeom>
            <a:ln w="9573" cap="flat">
              <a:solidFill>
                <a:srgbClr val="C8C8C9"/>
              </a:solidFill>
              <a:prstDash val="solid"/>
              <a:miter/>
            </a:ln>
          </p:spPr>
          <p:txBody>
            <a:bodyPr rtlCol="0" anchor="ctr"/>
            <a:lstStyle/>
            <a:p>
              <a:endParaRPr lang="zh-CN" altLang="en-US" sz="4400"/>
            </a:p>
          </p:txBody>
        </p:sp>
        <p:sp>
          <p:nvSpPr>
            <p:cNvPr id="1275" name="任意多边形: 形状 5896">
              <a:extLst>
                <a:ext uri="{FF2B5EF4-FFF2-40B4-BE49-F238E27FC236}">
                  <a16:creationId xmlns:a16="http://schemas.microsoft.com/office/drawing/2014/main" id="{101834DB-D08B-B892-7CAD-935E064BEA8A}"/>
                </a:ext>
              </a:extLst>
            </p:cNvPr>
            <p:cNvSpPr/>
            <p:nvPr/>
          </p:nvSpPr>
          <p:spPr>
            <a:xfrm>
              <a:off x="2669293" y="3960716"/>
              <a:ext cx="86196" cy="15323"/>
            </a:xfrm>
            <a:custGeom>
              <a:avLst/>
              <a:gdLst>
                <a:gd name="connsiteX0" fmla="*/ 0 w 86196"/>
                <a:gd name="connsiteY0" fmla="*/ 15324 h 15323"/>
                <a:gd name="connsiteX1" fmla="*/ 86196 w 86196"/>
                <a:gd name="connsiteY1" fmla="*/ 0 h 15323"/>
              </a:gdLst>
              <a:ahLst/>
              <a:cxnLst>
                <a:cxn ang="0">
                  <a:pos x="connsiteX0" y="connsiteY0"/>
                </a:cxn>
                <a:cxn ang="0">
                  <a:pos x="connsiteX1" y="connsiteY1"/>
                </a:cxn>
              </a:cxnLst>
              <a:rect l="l" t="t" r="r" b="b"/>
              <a:pathLst>
                <a:path w="86196" h="15323">
                  <a:moveTo>
                    <a:pt x="0" y="15324"/>
                  </a:moveTo>
                  <a:lnTo>
                    <a:pt x="86196" y="0"/>
                  </a:lnTo>
                </a:path>
              </a:pathLst>
            </a:custGeom>
            <a:ln w="9573" cap="flat">
              <a:solidFill>
                <a:srgbClr val="C8C8C9"/>
              </a:solidFill>
              <a:prstDash val="solid"/>
              <a:miter/>
            </a:ln>
          </p:spPr>
          <p:txBody>
            <a:bodyPr rtlCol="0" anchor="ctr"/>
            <a:lstStyle/>
            <a:p>
              <a:endParaRPr lang="zh-CN" altLang="en-US" sz="4400"/>
            </a:p>
          </p:txBody>
        </p:sp>
        <p:sp>
          <p:nvSpPr>
            <p:cNvPr id="1276" name="任意多边形: 形状 5897">
              <a:extLst>
                <a:ext uri="{FF2B5EF4-FFF2-40B4-BE49-F238E27FC236}">
                  <a16:creationId xmlns:a16="http://schemas.microsoft.com/office/drawing/2014/main" id="{F6360E1C-FE81-336F-40F7-7FB03476C6AC}"/>
                </a:ext>
              </a:extLst>
            </p:cNvPr>
            <p:cNvSpPr/>
            <p:nvPr/>
          </p:nvSpPr>
          <p:spPr>
            <a:xfrm>
              <a:off x="2714307" y="4043082"/>
              <a:ext cx="61295" cy="76619"/>
            </a:xfrm>
            <a:custGeom>
              <a:avLst/>
              <a:gdLst>
                <a:gd name="connsiteX0" fmla="*/ 61295 w 61295"/>
                <a:gd name="connsiteY0" fmla="*/ 0 h 76619"/>
                <a:gd name="connsiteX1" fmla="*/ 0 w 61295"/>
                <a:gd name="connsiteY1" fmla="*/ 76619 h 76619"/>
              </a:gdLst>
              <a:ahLst/>
              <a:cxnLst>
                <a:cxn ang="0">
                  <a:pos x="connsiteX0" y="connsiteY0"/>
                </a:cxn>
                <a:cxn ang="0">
                  <a:pos x="connsiteX1" y="connsiteY1"/>
                </a:cxn>
              </a:cxnLst>
              <a:rect l="l" t="t" r="r" b="b"/>
              <a:pathLst>
                <a:path w="61295" h="76619">
                  <a:moveTo>
                    <a:pt x="61295"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277" name="任意多边形: 形状 5898">
              <a:extLst>
                <a:ext uri="{FF2B5EF4-FFF2-40B4-BE49-F238E27FC236}">
                  <a16:creationId xmlns:a16="http://schemas.microsoft.com/office/drawing/2014/main" id="{8069300D-D374-EEDE-3C5D-06B92960E9B5}"/>
                </a:ext>
              </a:extLst>
            </p:cNvPr>
            <p:cNvSpPr/>
            <p:nvPr/>
          </p:nvSpPr>
          <p:spPr>
            <a:xfrm>
              <a:off x="2693237" y="4064152"/>
              <a:ext cx="21070" cy="55548"/>
            </a:xfrm>
            <a:custGeom>
              <a:avLst/>
              <a:gdLst>
                <a:gd name="connsiteX0" fmla="*/ 21070 w 21070"/>
                <a:gd name="connsiteY0" fmla="*/ 55549 h 55548"/>
                <a:gd name="connsiteX1" fmla="*/ 0 w 21070"/>
                <a:gd name="connsiteY1" fmla="*/ 0 h 55548"/>
              </a:gdLst>
              <a:ahLst/>
              <a:cxnLst>
                <a:cxn ang="0">
                  <a:pos x="connsiteX0" y="connsiteY0"/>
                </a:cxn>
                <a:cxn ang="0">
                  <a:pos x="connsiteX1" y="connsiteY1"/>
                </a:cxn>
              </a:cxnLst>
              <a:rect l="l" t="t" r="r" b="b"/>
              <a:pathLst>
                <a:path w="21070" h="55548">
                  <a:moveTo>
                    <a:pt x="21070" y="55549"/>
                  </a:moveTo>
                  <a:lnTo>
                    <a:pt x="0" y="0"/>
                  </a:lnTo>
                </a:path>
              </a:pathLst>
            </a:custGeom>
            <a:ln w="9573" cap="flat">
              <a:solidFill>
                <a:srgbClr val="C8C8C9"/>
              </a:solidFill>
              <a:prstDash val="solid"/>
              <a:miter/>
            </a:ln>
          </p:spPr>
          <p:txBody>
            <a:bodyPr rtlCol="0" anchor="ctr"/>
            <a:lstStyle/>
            <a:p>
              <a:endParaRPr lang="zh-CN" altLang="en-US" sz="4400"/>
            </a:p>
          </p:txBody>
        </p:sp>
        <p:sp>
          <p:nvSpPr>
            <p:cNvPr id="1278" name="任意多边形: 形状 5899">
              <a:extLst>
                <a:ext uri="{FF2B5EF4-FFF2-40B4-BE49-F238E27FC236}">
                  <a16:creationId xmlns:a16="http://schemas.microsoft.com/office/drawing/2014/main" id="{0233E2DB-DF8E-A643-2377-9C9EA8D97971}"/>
                </a:ext>
              </a:extLst>
            </p:cNvPr>
            <p:cNvSpPr/>
            <p:nvPr/>
          </p:nvSpPr>
          <p:spPr>
            <a:xfrm>
              <a:off x="2693237" y="4043082"/>
              <a:ext cx="82365" cy="21070"/>
            </a:xfrm>
            <a:custGeom>
              <a:avLst/>
              <a:gdLst>
                <a:gd name="connsiteX0" fmla="*/ 0 w 82365"/>
                <a:gd name="connsiteY0" fmla="*/ 21070 h 21070"/>
                <a:gd name="connsiteX1" fmla="*/ 82365 w 82365"/>
                <a:gd name="connsiteY1" fmla="*/ 0 h 21070"/>
              </a:gdLst>
              <a:ahLst/>
              <a:cxnLst>
                <a:cxn ang="0">
                  <a:pos x="connsiteX0" y="connsiteY0"/>
                </a:cxn>
                <a:cxn ang="0">
                  <a:pos x="connsiteX1" y="connsiteY1"/>
                </a:cxn>
              </a:cxnLst>
              <a:rect l="l" t="t" r="r" b="b"/>
              <a:pathLst>
                <a:path w="82365" h="21070">
                  <a:moveTo>
                    <a:pt x="0" y="21070"/>
                  </a:moveTo>
                  <a:lnTo>
                    <a:pt x="82365" y="0"/>
                  </a:lnTo>
                </a:path>
              </a:pathLst>
            </a:custGeom>
            <a:ln w="9573" cap="flat">
              <a:solidFill>
                <a:srgbClr val="C8C8C9"/>
              </a:solidFill>
              <a:prstDash val="solid"/>
              <a:miter/>
            </a:ln>
          </p:spPr>
          <p:txBody>
            <a:bodyPr rtlCol="0" anchor="ctr"/>
            <a:lstStyle/>
            <a:p>
              <a:endParaRPr lang="zh-CN" altLang="en-US" sz="4400"/>
            </a:p>
          </p:txBody>
        </p:sp>
        <p:sp>
          <p:nvSpPr>
            <p:cNvPr id="1279" name="任意多边形: 形状 5900">
              <a:extLst>
                <a:ext uri="{FF2B5EF4-FFF2-40B4-BE49-F238E27FC236}">
                  <a16:creationId xmlns:a16="http://schemas.microsoft.com/office/drawing/2014/main" id="{8BE8F009-FE3C-1A88-26EB-0B4D42077847}"/>
                </a:ext>
              </a:extLst>
            </p:cNvPr>
            <p:cNvSpPr/>
            <p:nvPr/>
          </p:nvSpPr>
          <p:spPr>
            <a:xfrm>
              <a:off x="2897235" y="4260488"/>
              <a:ext cx="44055" cy="80449"/>
            </a:xfrm>
            <a:custGeom>
              <a:avLst/>
              <a:gdLst>
                <a:gd name="connsiteX0" fmla="*/ 44056 w 44055"/>
                <a:gd name="connsiteY0" fmla="*/ 80450 h 80449"/>
                <a:gd name="connsiteX1" fmla="*/ 0 w 44055"/>
                <a:gd name="connsiteY1" fmla="*/ 0 h 80449"/>
              </a:gdLst>
              <a:ahLst/>
              <a:cxnLst>
                <a:cxn ang="0">
                  <a:pos x="connsiteX0" y="connsiteY0"/>
                </a:cxn>
                <a:cxn ang="0">
                  <a:pos x="connsiteX1" y="connsiteY1"/>
                </a:cxn>
              </a:cxnLst>
              <a:rect l="l" t="t" r="r" b="b"/>
              <a:pathLst>
                <a:path w="44055" h="80449">
                  <a:moveTo>
                    <a:pt x="44056"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1280" name="任意多边形: 形状 5901">
              <a:extLst>
                <a:ext uri="{FF2B5EF4-FFF2-40B4-BE49-F238E27FC236}">
                  <a16:creationId xmlns:a16="http://schemas.microsoft.com/office/drawing/2014/main" id="{5A9CCE26-5D4A-C76A-7832-337211263A2B}"/>
                </a:ext>
              </a:extLst>
            </p:cNvPr>
            <p:cNvSpPr/>
            <p:nvPr/>
          </p:nvSpPr>
          <p:spPr>
            <a:xfrm>
              <a:off x="2897235" y="4243249"/>
              <a:ext cx="49802" cy="17239"/>
            </a:xfrm>
            <a:custGeom>
              <a:avLst/>
              <a:gdLst>
                <a:gd name="connsiteX0" fmla="*/ 0 w 49802"/>
                <a:gd name="connsiteY0" fmla="*/ 17239 h 17239"/>
                <a:gd name="connsiteX1" fmla="*/ 49802 w 49802"/>
                <a:gd name="connsiteY1" fmla="*/ 0 h 17239"/>
              </a:gdLst>
              <a:ahLst/>
              <a:cxnLst>
                <a:cxn ang="0">
                  <a:pos x="connsiteX0" y="connsiteY0"/>
                </a:cxn>
                <a:cxn ang="0">
                  <a:pos x="connsiteX1" y="connsiteY1"/>
                </a:cxn>
              </a:cxnLst>
              <a:rect l="l" t="t" r="r" b="b"/>
              <a:pathLst>
                <a:path w="49802" h="17239">
                  <a:moveTo>
                    <a:pt x="0" y="17239"/>
                  </a:moveTo>
                  <a:lnTo>
                    <a:pt x="49802" y="0"/>
                  </a:lnTo>
                </a:path>
              </a:pathLst>
            </a:custGeom>
            <a:ln w="9573" cap="flat">
              <a:solidFill>
                <a:srgbClr val="C8C8C9"/>
              </a:solidFill>
              <a:prstDash val="solid"/>
              <a:miter/>
            </a:ln>
          </p:spPr>
          <p:txBody>
            <a:bodyPr rtlCol="0" anchor="ctr"/>
            <a:lstStyle/>
            <a:p>
              <a:endParaRPr lang="zh-CN" altLang="en-US" sz="4400"/>
            </a:p>
          </p:txBody>
        </p:sp>
        <p:sp>
          <p:nvSpPr>
            <p:cNvPr id="1281" name="任意多边形: 形状 5902">
              <a:extLst>
                <a:ext uri="{FF2B5EF4-FFF2-40B4-BE49-F238E27FC236}">
                  <a16:creationId xmlns:a16="http://schemas.microsoft.com/office/drawing/2014/main" id="{AC00C194-21E0-B44E-EE43-A49D35D2F01F}"/>
                </a:ext>
              </a:extLst>
            </p:cNvPr>
            <p:cNvSpPr/>
            <p:nvPr/>
          </p:nvSpPr>
          <p:spPr>
            <a:xfrm>
              <a:off x="2941291" y="4243249"/>
              <a:ext cx="5746" cy="97689"/>
            </a:xfrm>
            <a:custGeom>
              <a:avLst/>
              <a:gdLst>
                <a:gd name="connsiteX0" fmla="*/ 5746 w 5746"/>
                <a:gd name="connsiteY0" fmla="*/ 0 h 97689"/>
                <a:gd name="connsiteX1" fmla="*/ 0 w 5746"/>
                <a:gd name="connsiteY1" fmla="*/ 97689 h 97689"/>
              </a:gdLst>
              <a:ahLst/>
              <a:cxnLst>
                <a:cxn ang="0">
                  <a:pos x="connsiteX0" y="connsiteY0"/>
                </a:cxn>
                <a:cxn ang="0">
                  <a:pos x="connsiteX1" y="connsiteY1"/>
                </a:cxn>
              </a:cxnLst>
              <a:rect l="l" t="t" r="r" b="b"/>
              <a:pathLst>
                <a:path w="5746" h="97689">
                  <a:moveTo>
                    <a:pt x="5746" y="0"/>
                  </a:moveTo>
                  <a:lnTo>
                    <a:pt x="0" y="97689"/>
                  </a:lnTo>
                </a:path>
              </a:pathLst>
            </a:custGeom>
            <a:ln w="9573" cap="flat">
              <a:solidFill>
                <a:srgbClr val="C8C8C9"/>
              </a:solidFill>
              <a:prstDash val="solid"/>
              <a:miter/>
            </a:ln>
          </p:spPr>
          <p:txBody>
            <a:bodyPr rtlCol="0" anchor="ctr"/>
            <a:lstStyle/>
            <a:p>
              <a:endParaRPr lang="zh-CN" altLang="en-US" sz="4400"/>
            </a:p>
          </p:txBody>
        </p:sp>
        <p:sp>
          <p:nvSpPr>
            <p:cNvPr id="1282" name="任意多边形: 形状 5903">
              <a:extLst>
                <a:ext uri="{FF2B5EF4-FFF2-40B4-BE49-F238E27FC236}">
                  <a16:creationId xmlns:a16="http://schemas.microsoft.com/office/drawing/2014/main" id="{D0CDF487-8570-BE98-E242-064ADBF79332}"/>
                </a:ext>
              </a:extLst>
            </p:cNvPr>
            <p:cNvSpPr/>
            <p:nvPr/>
          </p:nvSpPr>
          <p:spPr>
            <a:xfrm>
              <a:off x="2897235" y="4260488"/>
              <a:ext cx="44055" cy="80449"/>
            </a:xfrm>
            <a:custGeom>
              <a:avLst/>
              <a:gdLst>
                <a:gd name="connsiteX0" fmla="*/ 0 w 44055"/>
                <a:gd name="connsiteY0" fmla="*/ 0 h 80449"/>
                <a:gd name="connsiteX1" fmla="*/ 44056 w 44055"/>
                <a:gd name="connsiteY1" fmla="*/ 80450 h 80449"/>
              </a:gdLst>
              <a:ahLst/>
              <a:cxnLst>
                <a:cxn ang="0">
                  <a:pos x="connsiteX0" y="connsiteY0"/>
                </a:cxn>
                <a:cxn ang="0">
                  <a:pos x="connsiteX1" y="connsiteY1"/>
                </a:cxn>
              </a:cxnLst>
              <a:rect l="l" t="t" r="r" b="b"/>
              <a:pathLst>
                <a:path w="44055" h="80449">
                  <a:moveTo>
                    <a:pt x="0" y="0"/>
                  </a:moveTo>
                  <a:lnTo>
                    <a:pt x="44056" y="80450"/>
                  </a:lnTo>
                </a:path>
              </a:pathLst>
            </a:custGeom>
            <a:ln w="9573" cap="flat">
              <a:solidFill>
                <a:srgbClr val="C8C8C9"/>
              </a:solidFill>
              <a:prstDash val="solid"/>
              <a:miter/>
            </a:ln>
          </p:spPr>
          <p:txBody>
            <a:bodyPr rtlCol="0" anchor="ctr"/>
            <a:lstStyle/>
            <a:p>
              <a:endParaRPr lang="zh-CN" altLang="en-US" sz="4400"/>
            </a:p>
          </p:txBody>
        </p:sp>
        <p:sp>
          <p:nvSpPr>
            <p:cNvPr id="1283" name="任意多边形: 形状 5904">
              <a:extLst>
                <a:ext uri="{FF2B5EF4-FFF2-40B4-BE49-F238E27FC236}">
                  <a16:creationId xmlns:a16="http://schemas.microsoft.com/office/drawing/2014/main" id="{679AB957-9755-90DA-6BD9-13ACC9CAAA60}"/>
                </a:ext>
              </a:extLst>
            </p:cNvPr>
            <p:cNvSpPr/>
            <p:nvPr/>
          </p:nvSpPr>
          <p:spPr>
            <a:xfrm>
              <a:off x="2897235" y="4340938"/>
              <a:ext cx="44055" cy="16281"/>
            </a:xfrm>
            <a:custGeom>
              <a:avLst/>
              <a:gdLst>
                <a:gd name="connsiteX0" fmla="*/ 44056 w 44055"/>
                <a:gd name="connsiteY0" fmla="*/ 0 h 16281"/>
                <a:gd name="connsiteX1" fmla="*/ 0 w 44055"/>
                <a:gd name="connsiteY1" fmla="*/ 16282 h 16281"/>
              </a:gdLst>
              <a:ahLst/>
              <a:cxnLst>
                <a:cxn ang="0">
                  <a:pos x="connsiteX0" y="connsiteY0"/>
                </a:cxn>
                <a:cxn ang="0">
                  <a:pos x="connsiteX1" y="connsiteY1"/>
                </a:cxn>
              </a:cxnLst>
              <a:rect l="l" t="t" r="r" b="b"/>
              <a:pathLst>
                <a:path w="44055" h="16281">
                  <a:moveTo>
                    <a:pt x="44056" y="0"/>
                  </a:moveTo>
                  <a:lnTo>
                    <a:pt x="0" y="16282"/>
                  </a:lnTo>
                </a:path>
              </a:pathLst>
            </a:custGeom>
            <a:ln w="9573" cap="flat">
              <a:solidFill>
                <a:srgbClr val="C8C8C9"/>
              </a:solidFill>
              <a:prstDash val="solid"/>
              <a:miter/>
            </a:ln>
          </p:spPr>
          <p:txBody>
            <a:bodyPr rtlCol="0" anchor="ctr"/>
            <a:lstStyle/>
            <a:p>
              <a:endParaRPr lang="zh-CN" altLang="en-US" sz="4400"/>
            </a:p>
          </p:txBody>
        </p:sp>
        <p:sp>
          <p:nvSpPr>
            <p:cNvPr id="1284" name="任意多边形: 形状 5905">
              <a:extLst>
                <a:ext uri="{FF2B5EF4-FFF2-40B4-BE49-F238E27FC236}">
                  <a16:creationId xmlns:a16="http://schemas.microsoft.com/office/drawing/2014/main" id="{4FF3B8B8-D50F-CF51-7C0D-F8121C2AEFD2}"/>
                </a:ext>
              </a:extLst>
            </p:cNvPr>
            <p:cNvSpPr/>
            <p:nvPr/>
          </p:nvSpPr>
          <p:spPr>
            <a:xfrm>
              <a:off x="2897235" y="4260488"/>
              <a:ext cx="9577" cy="96731"/>
            </a:xfrm>
            <a:custGeom>
              <a:avLst/>
              <a:gdLst>
                <a:gd name="connsiteX0" fmla="*/ 0 w 9577"/>
                <a:gd name="connsiteY0" fmla="*/ 96732 h 96731"/>
                <a:gd name="connsiteX1" fmla="*/ 0 w 9577"/>
                <a:gd name="connsiteY1" fmla="*/ 0 h 96731"/>
              </a:gdLst>
              <a:ahLst/>
              <a:cxnLst>
                <a:cxn ang="0">
                  <a:pos x="connsiteX0" y="connsiteY0"/>
                </a:cxn>
                <a:cxn ang="0">
                  <a:pos x="connsiteX1" y="connsiteY1"/>
                </a:cxn>
              </a:cxnLst>
              <a:rect l="l" t="t" r="r" b="b"/>
              <a:pathLst>
                <a:path w="9577" h="96731">
                  <a:moveTo>
                    <a:pt x="0" y="96732"/>
                  </a:moveTo>
                  <a:lnTo>
                    <a:pt x="0" y="0"/>
                  </a:lnTo>
                </a:path>
              </a:pathLst>
            </a:custGeom>
            <a:ln w="9573" cap="flat">
              <a:solidFill>
                <a:srgbClr val="C8C8C9"/>
              </a:solidFill>
              <a:prstDash val="solid"/>
              <a:miter/>
            </a:ln>
          </p:spPr>
          <p:txBody>
            <a:bodyPr rtlCol="0" anchor="ctr"/>
            <a:lstStyle/>
            <a:p>
              <a:endParaRPr lang="zh-CN" altLang="en-US" sz="4400"/>
            </a:p>
          </p:txBody>
        </p:sp>
        <p:sp>
          <p:nvSpPr>
            <p:cNvPr id="1285" name="任意多边形: 形状 5906">
              <a:extLst>
                <a:ext uri="{FF2B5EF4-FFF2-40B4-BE49-F238E27FC236}">
                  <a16:creationId xmlns:a16="http://schemas.microsoft.com/office/drawing/2014/main" id="{624E45D0-525A-9FB3-8C9D-6CF9772DFB74}"/>
                </a:ext>
              </a:extLst>
            </p:cNvPr>
            <p:cNvSpPr/>
            <p:nvPr/>
          </p:nvSpPr>
          <p:spPr>
            <a:xfrm>
              <a:off x="2997797" y="3367877"/>
              <a:ext cx="99604" cy="64168"/>
            </a:xfrm>
            <a:custGeom>
              <a:avLst/>
              <a:gdLst>
                <a:gd name="connsiteX0" fmla="*/ 99605 w 99604"/>
                <a:gd name="connsiteY0" fmla="*/ 0 h 64168"/>
                <a:gd name="connsiteX1" fmla="*/ 0 w 99604"/>
                <a:gd name="connsiteY1" fmla="*/ 64168 h 64168"/>
              </a:gdLst>
              <a:ahLst/>
              <a:cxnLst>
                <a:cxn ang="0">
                  <a:pos x="connsiteX0" y="connsiteY0"/>
                </a:cxn>
                <a:cxn ang="0">
                  <a:pos x="connsiteX1" y="connsiteY1"/>
                </a:cxn>
              </a:cxnLst>
              <a:rect l="l" t="t" r="r" b="b"/>
              <a:pathLst>
                <a:path w="99604" h="64168">
                  <a:moveTo>
                    <a:pt x="99605" y="0"/>
                  </a:moveTo>
                  <a:lnTo>
                    <a:pt x="0" y="64168"/>
                  </a:lnTo>
                </a:path>
              </a:pathLst>
            </a:custGeom>
            <a:ln w="9573" cap="flat">
              <a:solidFill>
                <a:srgbClr val="C8C8C9"/>
              </a:solidFill>
              <a:prstDash val="solid"/>
              <a:miter/>
            </a:ln>
          </p:spPr>
          <p:txBody>
            <a:bodyPr rtlCol="0" anchor="ctr"/>
            <a:lstStyle/>
            <a:p>
              <a:endParaRPr lang="zh-CN" altLang="en-US" sz="4400"/>
            </a:p>
          </p:txBody>
        </p:sp>
        <p:sp>
          <p:nvSpPr>
            <p:cNvPr id="1286" name="任意多边形: 形状 5907">
              <a:extLst>
                <a:ext uri="{FF2B5EF4-FFF2-40B4-BE49-F238E27FC236}">
                  <a16:creationId xmlns:a16="http://schemas.microsoft.com/office/drawing/2014/main" id="{54BFE125-E4BE-CF40-4EB6-B8181FD2D5A3}"/>
                </a:ext>
              </a:extLst>
            </p:cNvPr>
            <p:cNvSpPr/>
            <p:nvPr/>
          </p:nvSpPr>
          <p:spPr>
            <a:xfrm>
              <a:off x="2997797" y="3369792"/>
              <a:ext cx="38309" cy="62252"/>
            </a:xfrm>
            <a:custGeom>
              <a:avLst/>
              <a:gdLst>
                <a:gd name="connsiteX0" fmla="*/ 0 w 38309"/>
                <a:gd name="connsiteY0" fmla="*/ 62253 h 62252"/>
                <a:gd name="connsiteX1" fmla="*/ 38309 w 38309"/>
                <a:gd name="connsiteY1" fmla="*/ 0 h 62252"/>
              </a:gdLst>
              <a:ahLst/>
              <a:cxnLst>
                <a:cxn ang="0">
                  <a:pos x="connsiteX0" y="connsiteY0"/>
                </a:cxn>
                <a:cxn ang="0">
                  <a:pos x="connsiteX1" y="connsiteY1"/>
                </a:cxn>
              </a:cxnLst>
              <a:rect l="l" t="t" r="r" b="b"/>
              <a:pathLst>
                <a:path w="38309" h="62252">
                  <a:moveTo>
                    <a:pt x="0" y="62253"/>
                  </a:moveTo>
                  <a:lnTo>
                    <a:pt x="38309" y="0"/>
                  </a:lnTo>
                </a:path>
              </a:pathLst>
            </a:custGeom>
            <a:ln w="9573" cap="flat">
              <a:solidFill>
                <a:srgbClr val="C8C8C9"/>
              </a:solidFill>
              <a:prstDash val="solid"/>
              <a:miter/>
            </a:ln>
          </p:spPr>
          <p:txBody>
            <a:bodyPr rtlCol="0" anchor="ctr"/>
            <a:lstStyle/>
            <a:p>
              <a:endParaRPr lang="zh-CN" altLang="en-US" sz="4400"/>
            </a:p>
          </p:txBody>
        </p:sp>
        <p:sp>
          <p:nvSpPr>
            <p:cNvPr id="1287" name="任意多边形: 形状 5908">
              <a:extLst>
                <a:ext uri="{FF2B5EF4-FFF2-40B4-BE49-F238E27FC236}">
                  <a16:creationId xmlns:a16="http://schemas.microsoft.com/office/drawing/2014/main" id="{8094F648-4E64-FFB7-0814-216F67A46161}"/>
                </a:ext>
              </a:extLst>
            </p:cNvPr>
            <p:cNvSpPr/>
            <p:nvPr/>
          </p:nvSpPr>
          <p:spPr>
            <a:xfrm>
              <a:off x="3036107" y="3367877"/>
              <a:ext cx="61295" cy="1915"/>
            </a:xfrm>
            <a:custGeom>
              <a:avLst/>
              <a:gdLst>
                <a:gd name="connsiteX0" fmla="*/ 0 w 61295"/>
                <a:gd name="connsiteY0" fmla="*/ 1915 h 1915"/>
                <a:gd name="connsiteX1" fmla="*/ 61295 w 61295"/>
                <a:gd name="connsiteY1" fmla="*/ 0 h 1915"/>
              </a:gdLst>
              <a:ahLst/>
              <a:cxnLst>
                <a:cxn ang="0">
                  <a:pos x="connsiteX0" y="connsiteY0"/>
                </a:cxn>
                <a:cxn ang="0">
                  <a:pos x="connsiteX1" y="connsiteY1"/>
                </a:cxn>
              </a:cxnLst>
              <a:rect l="l" t="t" r="r" b="b"/>
              <a:pathLst>
                <a:path w="61295" h="1915">
                  <a:moveTo>
                    <a:pt x="0" y="1915"/>
                  </a:moveTo>
                  <a:lnTo>
                    <a:pt x="61295" y="0"/>
                  </a:lnTo>
                </a:path>
              </a:pathLst>
            </a:custGeom>
            <a:ln w="9573" cap="flat">
              <a:solidFill>
                <a:srgbClr val="C8C8C9"/>
              </a:solidFill>
              <a:prstDash val="solid"/>
              <a:miter/>
            </a:ln>
          </p:spPr>
          <p:txBody>
            <a:bodyPr rtlCol="0" anchor="ctr"/>
            <a:lstStyle/>
            <a:p>
              <a:endParaRPr lang="zh-CN" altLang="en-US" sz="4400"/>
            </a:p>
          </p:txBody>
        </p:sp>
        <p:sp>
          <p:nvSpPr>
            <p:cNvPr id="1288" name="任意多边形: 形状 5909">
              <a:extLst>
                <a:ext uri="{FF2B5EF4-FFF2-40B4-BE49-F238E27FC236}">
                  <a16:creationId xmlns:a16="http://schemas.microsoft.com/office/drawing/2014/main" id="{335FF146-C8F0-23FE-DBD5-9F3AB1F88734}"/>
                </a:ext>
              </a:extLst>
            </p:cNvPr>
            <p:cNvSpPr/>
            <p:nvPr/>
          </p:nvSpPr>
          <p:spPr>
            <a:xfrm>
              <a:off x="2740166" y="3626466"/>
              <a:ext cx="14366" cy="82365"/>
            </a:xfrm>
            <a:custGeom>
              <a:avLst/>
              <a:gdLst>
                <a:gd name="connsiteX0" fmla="*/ 0 w 14366"/>
                <a:gd name="connsiteY0" fmla="*/ 82365 h 82365"/>
                <a:gd name="connsiteX1" fmla="*/ 14366 w 14366"/>
                <a:gd name="connsiteY1" fmla="*/ 0 h 82365"/>
              </a:gdLst>
              <a:ahLst/>
              <a:cxnLst>
                <a:cxn ang="0">
                  <a:pos x="connsiteX0" y="connsiteY0"/>
                </a:cxn>
                <a:cxn ang="0">
                  <a:pos x="connsiteX1" y="connsiteY1"/>
                </a:cxn>
              </a:cxnLst>
              <a:rect l="l" t="t" r="r" b="b"/>
              <a:pathLst>
                <a:path w="14366" h="82365">
                  <a:moveTo>
                    <a:pt x="0" y="82365"/>
                  </a:moveTo>
                  <a:lnTo>
                    <a:pt x="14366" y="0"/>
                  </a:lnTo>
                </a:path>
              </a:pathLst>
            </a:custGeom>
            <a:ln w="9573" cap="flat">
              <a:solidFill>
                <a:srgbClr val="C8C8C9"/>
              </a:solidFill>
              <a:prstDash val="solid"/>
              <a:miter/>
            </a:ln>
          </p:spPr>
          <p:txBody>
            <a:bodyPr rtlCol="0" anchor="ctr"/>
            <a:lstStyle/>
            <a:p>
              <a:endParaRPr lang="zh-CN" altLang="en-US" sz="4400"/>
            </a:p>
          </p:txBody>
        </p:sp>
        <p:sp>
          <p:nvSpPr>
            <p:cNvPr id="1289" name="任意多边形: 形状 5910">
              <a:extLst>
                <a:ext uri="{FF2B5EF4-FFF2-40B4-BE49-F238E27FC236}">
                  <a16:creationId xmlns:a16="http://schemas.microsoft.com/office/drawing/2014/main" id="{21BE6FE7-A94D-0098-DDBA-790ABB017727}"/>
                </a:ext>
              </a:extLst>
            </p:cNvPr>
            <p:cNvSpPr/>
            <p:nvPr/>
          </p:nvSpPr>
          <p:spPr>
            <a:xfrm>
              <a:off x="2754532" y="3626466"/>
              <a:ext cx="88111" cy="8619"/>
            </a:xfrm>
            <a:custGeom>
              <a:avLst/>
              <a:gdLst>
                <a:gd name="connsiteX0" fmla="*/ 0 w 88111"/>
                <a:gd name="connsiteY0" fmla="*/ 0 h 8619"/>
                <a:gd name="connsiteX1" fmla="*/ 88112 w 88111"/>
                <a:gd name="connsiteY1" fmla="*/ 8620 h 8619"/>
              </a:gdLst>
              <a:ahLst/>
              <a:cxnLst>
                <a:cxn ang="0">
                  <a:pos x="connsiteX0" y="connsiteY0"/>
                </a:cxn>
                <a:cxn ang="0">
                  <a:pos x="connsiteX1" y="connsiteY1"/>
                </a:cxn>
              </a:cxnLst>
              <a:rect l="l" t="t" r="r" b="b"/>
              <a:pathLst>
                <a:path w="88111" h="8619">
                  <a:moveTo>
                    <a:pt x="0" y="0"/>
                  </a:moveTo>
                  <a:lnTo>
                    <a:pt x="88112" y="8620"/>
                  </a:lnTo>
                </a:path>
              </a:pathLst>
            </a:custGeom>
            <a:ln w="9573" cap="flat">
              <a:solidFill>
                <a:srgbClr val="C8C8C9"/>
              </a:solidFill>
              <a:prstDash val="solid"/>
              <a:miter/>
            </a:ln>
          </p:spPr>
          <p:txBody>
            <a:bodyPr rtlCol="0" anchor="ctr"/>
            <a:lstStyle/>
            <a:p>
              <a:endParaRPr lang="zh-CN" altLang="en-US" sz="4400"/>
            </a:p>
          </p:txBody>
        </p:sp>
        <p:sp>
          <p:nvSpPr>
            <p:cNvPr id="1290" name="任意多边形: 形状 5911">
              <a:extLst>
                <a:ext uri="{FF2B5EF4-FFF2-40B4-BE49-F238E27FC236}">
                  <a16:creationId xmlns:a16="http://schemas.microsoft.com/office/drawing/2014/main" id="{BB1F44B2-9C0A-A129-557D-8A16F04FDB1A}"/>
                </a:ext>
              </a:extLst>
            </p:cNvPr>
            <p:cNvSpPr/>
            <p:nvPr/>
          </p:nvSpPr>
          <p:spPr>
            <a:xfrm>
              <a:off x="2740166" y="3635085"/>
              <a:ext cx="102477" cy="73745"/>
            </a:xfrm>
            <a:custGeom>
              <a:avLst/>
              <a:gdLst>
                <a:gd name="connsiteX0" fmla="*/ 102478 w 102477"/>
                <a:gd name="connsiteY0" fmla="*/ 0 h 73745"/>
                <a:gd name="connsiteX1" fmla="*/ 0 w 102477"/>
                <a:gd name="connsiteY1" fmla="*/ 73746 h 73745"/>
              </a:gdLst>
              <a:ahLst/>
              <a:cxnLst>
                <a:cxn ang="0">
                  <a:pos x="connsiteX0" y="connsiteY0"/>
                </a:cxn>
                <a:cxn ang="0">
                  <a:pos x="connsiteX1" y="connsiteY1"/>
                </a:cxn>
              </a:cxnLst>
              <a:rect l="l" t="t" r="r" b="b"/>
              <a:pathLst>
                <a:path w="102477" h="73745">
                  <a:moveTo>
                    <a:pt x="102478"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291" name="任意多边形: 形状 5912">
              <a:extLst>
                <a:ext uri="{FF2B5EF4-FFF2-40B4-BE49-F238E27FC236}">
                  <a16:creationId xmlns:a16="http://schemas.microsoft.com/office/drawing/2014/main" id="{6A7BBE82-FE0B-8453-CF57-06CD501C1498}"/>
                </a:ext>
              </a:extLst>
            </p:cNvPr>
            <p:cNvSpPr/>
            <p:nvPr/>
          </p:nvSpPr>
          <p:spPr>
            <a:xfrm>
              <a:off x="2740166" y="3708831"/>
              <a:ext cx="90985" cy="5746"/>
            </a:xfrm>
            <a:custGeom>
              <a:avLst/>
              <a:gdLst>
                <a:gd name="connsiteX0" fmla="*/ 0 w 90985"/>
                <a:gd name="connsiteY0" fmla="*/ 0 h 5746"/>
                <a:gd name="connsiteX1" fmla="*/ 90985 w 90985"/>
                <a:gd name="connsiteY1" fmla="*/ 5746 h 5746"/>
              </a:gdLst>
              <a:ahLst/>
              <a:cxnLst>
                <a:cxn ang="0">
                  <a:pos x="connsiteX0" y="connsiteY0"/>
                </a:cxn>
                <a:cxn ang="0">
                  <a:pos x="connsiteX1" y="connsiteY1"/>
                </a:cxn>
              </a:cxnLst>
              <a:rect l="l" t="t" r="r" b="b"/>
              <a:pathLst>
                <a:path w="90985" h="5746">
                  <a:moveTo>
                    <a:pt x="0" y="0"/>
                  </a:moveTo>
                  <a:lnTo>
                    <a:pt x="90985" y="5746"/>
                  </a:lnTo>
                </a:path>
              </a:pathLst>
            </a:custGeom>
            <a:ln w="9573" cap="flat">
              <a:solidFill>
                <a:srgbClr val="C8C8C9"/>
              </a:solidFill>
              <a:prstDash val="solid"/>
              <a:miter/>
            </a:ln>
          </p:spPr>
          <p:txBody>
            <a:bodyPr rtlCol="0" anchor="ctr"/>
            <a:lstStyle/>
            <a:p>
              <a:endParaRPr lang="zh-CN" altLang="en-US" sz="4400"/>
            </a:p>
          </p:txBody>
        </p:sp>
        <p:sp>
          <p:nvSpPr>
            <p:cNvPr id="1292" name="任意多边形: 形状 5913">
              <a:extLst>
                <a:ext uri="{FF2B5EF4-FFF2-40B4-BE49-F238E27FC236}">
                  <a16:creationId xmlns:a16="http://schemas.microsoft.com/office/drawing/2014/main" id="{29296BAD-FAD6-B5E6-4516-6E7A86F9A9FE}"/>
                </a:ext>
              </a:extLst>
            </p:cNvPr>
            <p:cNvSpPr/>
            <p:nvPr/>
          </p:nvSpPr>
          <p:spPr>
            <a:xfrm>
              <a:off x="2736335" y="3714578"/>
              <a:ext cx="94816" cy="78534"/>
            </a:xfrm>
            <a:custGeom>
              <a:avLst/>
              <a:gdLst>
                <a:gd name="connsiteX0" fmla="*/ 94816 w 94816"/>
                <a:gd name="connsiteY0" fmla="*/ 0 h 78534"/>
                <a:gd name="connsiteX1" fmla="*/ 0 w 94816"/>
                <a:gd name="connsiteY1" fmla="*/ 78535 h 78534"/>
              </a:gdLst>
              <a:ahLst/>
              <a:cxnLst>
                <a:cxn ang="0">
                  <a:pos x="connsiteX0" y="connsiteY0"/>
                </a:cxn>
                <a:cxn ang="0">
                  <a:pos x="connsiteX1" y="connsiteY1"/>
                </a:cxn>
              </a:cxnLst>
              <a:rect l="l" t="t" r="r" b="b"/>
              <a:pathLst>
                <a:path w="94816" h="78534">
                  <a:moveTo>
                    <a:pt x="94816" y="0"/>
                  </a:moveTo>
                  <a:lnTo>
                    <a:pt x="0" y="78535"/>
                  </a:lnTo>
                </a:path>
              </a:pathLst>
            </a:custGeom>
            <a:ln w="9573" cap="flat">
              <a:solidFill>
                <a:srgbClr val="C8C8C9"/>
              </a:solidFill>
              <a:prstDash val="solid"/>
              <a:miter/>
            </a:ln>
          </p:spPr>
          <p:txBody>
            <a:bodyPr rtlCol="0" anchor="ctr"/>
            <a:lstStyle/>
            <a:p>
              <a:endParaRPr lang="zh-CN" altLang="en-US" sz="4400"/>
            </a:p>
          </p:txBody>
        </p:sp>
        <p:sp>
          <p:nvSpPr>
            <p:cNvPr id="1293" name="任意多边形: 形状 5914">
              <a:extLst>
                <a:ext uri="{FF2B5EF4-FFF2-40B4-BE49-F238E27FC236}">
                  <a16:creationId xmlns:a16="http://schemas.microsoft.com/office/drawing/2014/main" id="{6F50DFD3-2AB1-A63C-7D9A-C7DC817D0292}"/>
                </a:ext>
              </a:extLst>
            </p:cNvPr>
            <p:cNvSpPr/>
            <p:nvPr/>
          </p:nvSpPr>
          <p:spPr>
            <a:xfrm>
              <a:off x="2736335" y="3708831"/>
              <a:ext cx="3830" cy="84280"/>
            </a:xfrm>
            <a:custGeom>
              <a:avLst/>
              <a:gdLst>
                <a:gd name="connsiteX0" fmla="*/ 0 w 3830"/>
                <a:gd name="connsiteY0" fmla="*/ 84281 h 84280"/>
                <a:gd name="connsiteX1" fmla="*/ 3831 w 3830"/>
                <a:gd name="connsiteY1" fmla="*/ 0 h 84280"/>
              </a:gdLst>
              <a:ahLst/>
              <a:cxnLst>
                <a:cxn ang="0">
                  <a:pos x="connsiteX0" y="connsiteY0"/>
                </a:cxn>
                <a:cxn ang="0">
                  <a:pos x="connsiteX1" y="connsiteY1"/>
                </a:cxn>
              </a:cxnLst>
              <a:rect l="l" t="t" r="r" b="b"/>
              <a:pathLst>
                <a:path w="3830" h="84280">
                  <a:moveTo>
                    <a:pt x="0" y="84281"/>
                  </a:moveTo>
                  <a:lnTo>
                    <a:pt x="3831" y="0"/>
                  </a:lnTo>
                </a:path>
              </a:pathLst>
            </a:custGeom>
            <a:ln w="9573" cap="flat">
              <a:solidFill>
                <a:srgbClr val="C8C8C9"/>
              </a:solidFill>
              <a:prstDash val="solid"/>
              <a:miter/>
            </a:ln>
          </p:spPr>
          <p:txBody>
            <a:bodyPr rtlCol="0" anchor="ctr"/>
            <a:lstStyle/>
            <a:p>
              <a:endParaRPr lang="zh-CN" altLang="en-US" sz="4400"/>
            </a:p>
          </p:txBody>
        </p:sp>
        <p:sp>
          <p:nvSpPr>
            <p:cNvPr id="1294" name="任意多边形: 形状 5915">
              <a:extLst>
                <a:ext uri="{FF2B5EF4-FFF2-40B4-BE49-F238E27FC236}">
                  <a16:creationId xmlns:a16="http://schemas.microsoft.com/office/drawing/2014/main" id="{6EC99CEF-F888-3B2A-F147-1F25F1D5A199}"/>
                </a:ext>
              </a:extLst>
            </p:cNvPr>
            <p:cNvSpPr/>
            <p:nvPr/>
          </p:nvSpPr>
          <p:spPr>
            <a:xfrm>
              <a:off x="2740166" y="3708831"/>
              <a:ext cx="90985" cy="5746"/>
            </a:xfrm>
            <a:custGeom>
              <a:avLst/>
              <a:gdLst>
                <a:gd name="connsiteX0" fmla="*/ 90985 w 90985"/>
                <a:gd name="connsiteY0" fmla="*/ 5746 h 5746"/>
                <a:gd name="connsiteX1" fmla="*/ 0 w 90985"/>
                <a:gd name="connsiteY1" fmla="*/ 0 h 5746"/>
              </a:gdLst>
              <a:ahLst/>
              <a:cxnLst>
                <a:cxn ang="0">
                  <a:pos x="connsiteX0" y="connsiteY0"/>
                </a:cxn>
                <a:cxn ang="0">
                  <a:pos x="connsiteX1" y="connsiteY1"/>
                </a:cxn>
              </a:cxnLst>
              <a:rect l="l" t="t" r="r" b="b"/>
              <a:pathLst>
                <a:path w="90985" h="5746">
                  <a:moveTo>
                    <a:pt x="90985"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1295" name="任意多边形: 形状 5916">
              <a:extLst>
                <a:ext uri="{FF2B5EF4-FFF2-40B4-BE49-F238E27FC236}">
                  <a16:creationId xmlns:a16="http://schemas.microsoft.com/office/drawing/2014/main" id="{54AE80D0-CAE8-E714-89D4-6BA68B93BBA8}"/>
                </a:ext>
              </a:extLst>
            </p:cNvPr>
            <p:cNvSpPr/>
            <p:nvPr/>
          </p:nvSpPr>
          <p:spPr>
            <a:xfrm>
              <a:off x="2740166" y="3635085"/>
              <a:ext cx="102477" cy="73745"/>
            </a:xfrm>
            <a:custGeom>
              <a:avLst/>
              <a:gdLst>
                <a:gd name="connsiteX0" fmla="*/ 0 w 102477"/>
                <a:gd name="connsiteY0" fmla="*/ 73746 h 73745"/>
                <a:gd name="connsiteX1" fmla="*/ 102478 w 102477"/>
                <a:gd name="connsiteY1" fmla="*/ 0 h 73745"/>
              </a:gdLst>
              <a:ahLst/>
              <a:cxnLst>
                <a:cxn ang="0">
                  <a:pos x="connsiteX0" y="connsiteY0"/>
                </a:cxn>
                <a:cxn ang="0">
                  <a:pos x="connsiteX1" y="connsiteY1"/>
                </a:cxn>
              </a:cxnLst>
              <a:rect l="l" t="t" r="r" b="b"/>
              <a:pathLst>
                <a:path w="102477" h="73745">
                  <a:moveTo>
                    <a:pt x="0" y="73746"/>
                  </a:moveTo>
                  <a:lnTo>
                    <a:pt x="102478" y="0"/>
                  </a:lnTo>
                </a:path>
              </a:pathLst>
            </a:custGeom>
            <a:ln w="9573" cap="flat">
              <a:solidFill>
                <a:srgbClr val="C8C8C9"/>
              </a:solidFill>
              <a:prstDash val="solid"/>
              <a:miter/>
            </a:ln>
          </p:spPr>
          <p:txBody>
            <a:bodyPr rtlCol="0" anchor="ctr"/>
            <a:lstStyle/>
            <a:p>
              <a:endParaRPr lang="zh-CN" altLang="en-US" sz="4400"/>
            </a:p>
          </p:txBody>
        </p:sp>
        <p:sp>
          <p:nvSpPr>
            <p:cNvPr id="1296" name="任意多边形: 形状 5917">
              <a:extLst>
                <a:ext uri="{FF2B5EF4-FFF2-40B4-BE49-F238E27FC236}">
                  <a16:creationId xmlns:a16="http://schemas.microsoft.com/office/drawing/2014/main" id="{4715BFFB-4869-A731-F6DA-4112D6E4E247}"/>
                </a:ext>
              </a:extLst>
            </p:cNvPr>
            <p:cNvSpPr/>
            <p:nvPr/>
          </p:nvSpPr>
          <p:spPr>
            <a:xfrm>
              <a:off x="2831151" y="3635085"/>
              <a:ext cx="11492" cy="79492"/>
            </a:xfrm>
            <a:custGeom>
              <a:avLst/>
              <a:gdLst>
                <a:gd name="connsiteX0" fmla="*/ 11493 w 11492"/>
                <a:gd name="connsiteY0" fmla="*/ 0 h 79492"/>
                <a:gd name="connsiteX1" fmla="*/ 0 w 11492"/>
                <a:gd name="connsiteY1" fmla="*/ 79492 h 79492"/>
              </a:gdLst>
              <a:ahLst/>
              <a:cxnLst>
                <a:cxn ang="0">
                  <a:pos x="connsiteX0" y="connsiteY0"/>
                </a:cxn>
                <a:cxn ang="0">
                  <a:pos x="connsiteX1" y="connsiteY1"/>
                </a:cxn>
              </a:cxnLst>
              <a:rect l="l" t="t" r="r" b="b"/>
              <a:pathLst>
                <a:path w="11492" h="79492">
                  <a:moveTo>
                    <a:pt x="11493"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1297" name="任意多边形: 形状 5918">
              <a:extLst>
                <a:ext uri="{FF2B5EF4-FFF2-40B4-BE49-F238E27FC236}">
                  <a16:creationId xmlns:a16="http://schemas.microsoft.com/office/drawing/2014/main" id="{6E018F14-E5A5-4B09-4C3D-FE5188888588}"/>
                </a:ext>
              </a:extLst>
            </p:cNvPr>
            <p:cNvSpPr/>
            <p:nvPr/>
          </p:nvSpPr>
          <p:spPr>
            <a:xfrm>
              <a:off x="2841686" y="3861111"/>
              <a:ext cx="79492" cy="87154"/>
            </a:xfrm>
            <a:custGeom>
              <a:avLst/>
              <a:gdLst>
                <a:gd name="connsiteX0" fmla="*/ 0 w 79492"/>
                <a:gd name="connsiteY0" fmla="*/ 87154 h 87154"/>
                <a:gd name="connsiteX1" fmla="*/ 79492 w 79492"/>
                <a:gd name="connsiteY1" fmla="*/ 0 h 87154"/>
              </a:gdLst>
              <a:ahLst/>
              <a:cxnLst>
                <a:cxn ang="0">
                  <a:pos x="connsiteX0" y="connsiteY0"/>
                </a:cxn>
                <a:cxn ang="0">
                  <a:pos x="connsiteX1" y="connsiteY1"/>
                </a:cxn>
              </a:cxnLst>
              <a:rect l="l" t="t" r="r" b="b"/>
              <a:pathLst>
                <a:path w="79492" h="87154">
                  <a:moveTo>
                    <a:pt x="0" y="87154"/>
                  </a:moveTo>
                  <a:lnTo>
                    <a:pt x="79492" y="0"/>
                  </a:lnTo>
                </a:path>
              </a:pathLst>
            </a:custGeom>
            <a:ln w="9573" cap="flat">
              <a:solidFill>
                <a:srgbClr val="C8C8C9"/>
              </a:solidFill>
              <a:prstDash val="solid"/>
              <a:miter/>
            </a:ln>
          </p:spPr>
          <p:txBody>
            <a:bodyPr rtlCol="0" anchor="ctr"/>
            <a:lstStyle/>
            <a:p>
              <a:endParaRPr lang="zh-CN" altLang="en-US" sz="4400"/>
            </a:p>
          </p:txBody>
        </p:sp>
        <p:sp>
          <p:nvSpPr>
            <p:cNvPr id="1298" name="任意多边形: 形状 5919">
              <a:extLst>
                <a:ext uri="{FF2B5EF4-FFF2-40B4-BE49-F238E27FC236}">
                  <a16:creationId xmlns:a16="http://schemas.microsoft.com/office/drawing/2014/main" id="{9838351F-B6E6-5726-02CB-7102FE9F1FA8}"/>
                </a:ext>
              </a:extLst>
            </p:cNvPr>
            <p:cNvSpPr/>
            <p:nvPr/>
          </p:nvSpPr>
          <p:spPr>
            <a:xfrm>
              <a:off x="2918305" y="3861111"/>
              <a:ext cx="2873" cy="112055"/>
            </a:xfrm>
            <a:custGeom>
              <a:avLst/>
              <a:gdLst>
                <a:gd name="connsiteX0" fmla="*/ 2873 w 2873"/>
                <a:gd name="connsiteY0" fmla="*/ 0 h 112055"/>
                <a:gd name="connsiteX1" fmla="*/ 0 w 2873"/>
                <a:gd name="connsiteY1" fmla="*/ 112055 h 112055"/>
              </a:gdLst>
              <a:ahLst/>
              <a:cxnLst>
                <a:cxn ang="0">
                  <a:pos x="connsiteX0" y="connsiteY0"/>
                </a:cxn>
                <a:cxn ang="0">
                  <a:pos x="connsiteX1" y="connsiteY1"/>
                </a:cxn>
              </a:cxnLst>
              <a:rect l="l" t="t" r="r" b="b"/>
              <a:pathLst>
                <a:path w="2873" h="112055">
                  <a:moveTo>
                    <a:pt x="2873" y="0"/>
                  </a:moveTo>
                  <a:lnTo>
                    <a:pt x="0" y="112055"/>
                  </a:lnTo>
                </a:path>
              </a:pathLst>
            </a:custGeom>
            <a:ln w="9573" cap="flat">
              <a:solidFill>
                <a:srgbClr val="C8C8C9"/>
              </a:solidFill>
              <a:prstDash val="solid"/>
              <a:miter/>
            </a:ln>
          </p:spPr>
          <p:txBody>
            <a:bodyPr rtlCol="0" anchor="ctr"/>
            <a:lstStyle/>
            <a:p>
              <a:endParaRPr lang="zh-CN" altLang="en-US" sz="4400"/>
            </a:p>
          </p:txBody>
        </p:sp>
        <p:sp>
          <p:nvSpPr>
            <p:cNvPr id="1299" name="任意多边形: 形状 5920">
              <a:extLst>
                <a:ext uri="{FF2B5EF4-FFF2-40B4-BE49-F238E27FC236}">
                  <a16:creationId xmlns:a16="http://schemas.microsoft.com/office/drawing/2014/main" id="{43A122B7-EB6B-BA6A-D77C-5BD47D46E3F2}"/>
                </a:ext>
              </a:extLst>
            </p:cNvPr>
            <p:cNvSpPr/>
            <p:nvPr/>
          </p:nvSpPr>
          <p:spPr>
            <a:xfrm>
              <a:off x="2841686" y="3948266"/>
              <a:ext cx="76619" cy="24901"/>
            </a:xfrm>
            <a:custGeom>
              <a:avLst/>
              <a:gdLst>
                <a:gd name="connsiteX0" fmla="*/ 76619 w 76619"/>
                <a:gd name="connsiteY0" fmla="*/ 24901 h 24901"/>
                <a:gd name="connsiteX1" fmla="*/ 0 w 76619"/>
                <a:gd name="connsiteY1" fmla="*/ 0 h 24901"/>
              </a:gdLst>
              <a:ahLst/>
              <a:cxnLst>
                <a:cxn ang="0">
                  <a:pos x="connsiteX0" y="connsiteY0"/>
                </a:cxn>
                <a:cxn ang="0">
                  <a:pos x="connsiteX1" y="connsiteY1"/>
                </a:cxn>
              </a:cxnLst>
              <a:rect l="l" t="t" r="r" b="b"/>
              <a:pathLst>
                <a:path w="76619" h="24901">
                  <a:moveTo>
                    <a:pt x="76619"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1300" name="任意多边形: 形状 5921">
              <a:extLst>
                <a:ext uri="{FF2B5EF4-FFF2-40B4-BE49-F238E27FC236}">
                  <a16:creationId xmlns:a16="http://schemas.microsoft.com/office/drawing/2014/main" id="{CBE8EBB7-366D-7074-F4DD-003F205B10EB}"/>
                </a:ext>
              </a:extLst>
            </p:cNvPr>
            <p:cNvSpPr/>
            <p:nvPr/>
          </p:nvSpPr>
          <p:spPr>
            <a:xfrm>
              <a:off x="2841686" y="3861111"/>
              <a:ext cx="79492" cy="87154"/>
            </a:xfrm>
            <a:custGeom>
              <a:avLst/>
              <a:gdLst>
                <a:gd name="connsiteX0" fmla="*/ 79492 w 79492"/>
                <a:gd name="connsiteY0" fmla="*/ 0 h 87154"/>
                <a:gd name="connsiteX1" fmla="*/ 0 w 79492"/>
                <a:gd name="connsiteY1" fmla="*/ 87154 h 87154"/>
              </a:gdLst>
              <a:ahLst/>
              <a:cxnLst>
                <a:cxn ang="0">
                  <a:pos x="connsiteX0" y="connsiteY0"/>
                </a:cxn>
                <a:cxn ang="0">
                  <a:pos x="connsiteX1" y="connsiteY1"/>
                </a:cxn>
              </a:cxnLst>
              <a:rect l="l" t="t" r="r" b="b"/>
              <a:pathLst>
                <a:path w="79492" h="87154">
                  <a:moveTo>
                    <a:pt x="79492" y="0"/>
                  </a:moveTo>
                  <a:lnTo>
                    <a:pt x="0" y="87154"/>
                  </a:lnTo>
                </a:path>
              </a:pathLst>
            </a:custGeom>
            <a:ln w="9573" cap="flat">
              <a:solidFill>
                <a:srgbClr val="C8C8C9"/>
              </a:solidFill>
              <a:prstDash val="solid"/>
              <a:miter/>
            </a:ln>
          </p:spPr>
          <p:txBody>
            <a:bodyPr rtlCol="0" anchor="ctr"/>
            <a:lstStyle/>
            <a:p>
              <a:endParaRPr lang="zh-CN" altLang="en-US" sz="4400"/>
            </a:p>
          </p:txBody>
        </p:sp>
        <p:sp>
          <p:nvSpPr>
            <p:cNvPr id="1301" name="任意多边形: 形状 5922">
              <a:extLst>
                <a:ext uri="{FF2B5EF4-FFF2-40B4-BE49-F238E27FC236}">
                  <a16:creationId xmlns:a16="http://schemas.microsoft.com/office/drawing/2014/main" id="{580A7906-822B-52BB-6594-3C48F5F636A7}"/>
                </a:ext>
              </a:extLst>
            </p:cNvPr>
            <p:cNvSpPr/>
            <p:nvPr/>
          </p:nvSpPr>
          <p:spPr>
            <a:xfrm>
              <a:off x="2831151" y="3870689"/>
              <a:ext cx="10535" cy="77576"/>
            </a:xfrm>
            <a:custGeom>
              <a:avLst/>
              <a:gdLst>
                <a:gd name="connsiteX0" fmla="*/ 10535 w 10535"/>
                <a:gd name="connsiteY0" fmla="*/ 77577 h 77576"/>
                <a:gd name="connsiteX1" fmla="*/ 0 w 10535"/>
                <a:gd name="connsiteY1" fmla="*/ 0 h 77576"/>
              </a:gdLst>
              <a:ahLst/>
              <a:cxnLst>
                <a:cxn ang="0">
                  <a:pos x="connsiteX0" y="connsiteY0"/>
                </a:cxn>
                <a:cxn ang="0">
                  <a:pos x="connsiteX1" y="connsiteY1"/>
                </a:cxn>
              </a:cxnLst>
              <a:rect l="l" t="t" r="r" b="b"/>
              <a:pathLst>
                <a:path w="10535" h="77576">
                  <a:moveTo>
                    <a:pt x="10535"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1302" name="任意多边形: 形状 5923">
              <a:extLst>
                <a:ext uri="{FF2B5EF4-FFF2-40B4-BE49-F238E27FC236}">
                  <a16:creationId xmlns:a16="http://schemas.microsoft.com/office/drawing/2014/main" id="{82CC28D1-2834-BD36-57DC-C2B926DC93C0}"/>
                </a:ext>
              </a:extLst>
            </p:cNvPr>
            <p:cNvSpPr/>
            <p:nvPr/>
          </p:nvSpPr>
          <p:spPr>
            <a:xfrm>
              <a:off x="2831151" y="3861111"/>
              <a:ext cx="90027" cy="9577"/>
            </a:xfrm>
            <a:custGeom>
              <a:avLst/>
              <a:gdLst>
                <a:gd name="connsiteX0" fmla="*/ 0 w 90027"/>
                <a:gd name="connsiteY0" fmla="*/ 9577 h 9577"/>
                <a:gd name="connsiteX1" fmla="*/ 90027 w 90027"/>
                <a:gd name="connsiteY1" fmla="*/ 0 h 9577"/>
              </a:gdLst>
              <a:ahLst/>
              <a:cxnLst>
                <a:cxn ang="0">
                  <a:pos x="connsiteX0" y="connsiteY0"/>
                </a:cxn>
                <a:cxn ang="0">
                  <a:pos x="connsiteX1" y="connsiteY1"/>
                </a:cxn>
              </a:cxnLst>
              <a:rect l="l" t="t" r="r" b="b"/>
              <a:pathLst>
                <a:path w="90027" h="9577">
                  <a:moveTo>
                    <a:pt x="0" y="9577"/>
                  </a:moveTo>
                  <a:lnTo>
                    <a:pt x="90027" y="0"/>
                  </a:lnTo>
                </a:path>
              </a:pathLst>
            </a:custGeom>
            <a:ln w="9573" cap="flat">
              <a:solidFill>
                <a:srgbClr val="C8C8C9"/>
              </a:solidFill>
              <a:prstDash val="solid"/>
              <a:miter/>
            </a:ln>
          </p:spPr>
          <p:txBody>
            <a:bodyPr rtlCol="0" anchor="ctr"/>
            <a:lstStyle/>
            <a:p>
              <a:endParaRPr lang="zh-CN" altLang="en-US" sz="4400"/>
            </a:p>
          </p:txBody>
        </p:sp>
        <p:sp>
          <p:nvSpPr>
            <p:cNvPr id="1303" name="任意多边形: 形状 5924">
              <a:extLst>
                <a:ext uri="{FF2B5EF4-FFF2-40B4-BE49-F238E27FC236}">
                  <a16:creationId xmlns:a16="http://schemas.microsoft.com/office/drawing/2014/main" id="{41C69916-416A-F1C9-DBB4-E9CE8A0C4B56}"/>
                </a:ext>
              </a:extLst>
            </p:cNvPr>
            <p:cNvSpPr/>
            <p:nvPr/>
          </p:nvSpPr>
          <p:spPr>
            <a:xfrm>
              <a:off x="2669293" y="3877393"/>
              <a:ext cx="72788" cy="98646"/>
            </a:xfrm>
            <a:custGeom>
              <a:avLst/>
              <a:gdLst>
                <a:gd name="connsiteX0" fmla="*/ 0 w 72788"/>
                <a:gd name="connsiteY0" fmla="*/ 98647 h 98646"/>
                <a:gd name="connsiteX1" fmla="*/ 72788 w 72788"/>
                <a:gd name="connsiteY1" fmla="*/ 0 h 98646"/>
              </a:gdLst>
              <a:ahLst/>
              <a:cxnLst>
                <a:cxn ang="0">
                  <a:pos x="connsiteX0" y="connsiteY0"/>
                </a:cxn>
                <a:cxn ang="0">
                  <a:pos x="connsiteX1" y="connsiteY1"/>
                </a:cxn>
              </a:cxnLst>
              <a:rect l="l" t="t" r="r" b="b"/>
              <a:pathLst>
                <a:path w="72788" h="98646">
                  <a:moveTo>
                    <a:pt x="0" y="98647"/>
                  </a:moveTo>
                  <a:lnTo>
                    <a:pt x="72788" y="0"/>
                  </a:lnTo>
                </a:path>
              </a:pathLst>
            </a:custGeom>
            <a:ln w="9573" cap="flat">
              <a:solidFill>
                <a:srgbClr val="C8C8C9"/>
              </a:solidFill>
              <a:prstDash val="solid"/>
              <a:miter/>
            </a:ln>
          </p:spPr>
          <p:txBody>
            <a:bodyPr rtlCol="0" anchor="ctr"/>
            <a:lstStyle/>
            <a:p>
              <a:endParaRPr lang="zh-CN" altLang="en-US" sz="4400"/>
            </a:p>
          </p:txBody>
        </p:sp>
        <p:sp>
          <p:nvSpPr>
            <p:cNvPr id="1304" name="任意多边形: 形状 5925">
              <a:extLst>
                <a:ext uri="{FF2B5EF4-FFF2-40B4-BE49-F238E27FC236}">
                  <a16:creationId xmlns:a16="http://schemas.microsoft.com/office/drawing/2014/main" id="{B41CCCC5-0935-5993-720D-DC58E898B788}"/>
                </a:ext>
              </a:extLst>
            </p:cNvPr>
            <p:cNvSpPr/>
            <p:nvPr/>
          </p:nvSpPr>
          <p:spPr>
            <a:xfrm>
              <a:off x="2742081" y="3877393"/>
              <a:ext cx="13408" cy="83323"/>
            </a:xfrm>
            <a:custGeom>
              <a:avLst/>
              <a:gdLst>
                <a:gd name="connsiteX0" fmla="*/ 0 w 13408"/>
                <a:gd name="connsiteY0" fmla="*/ 0 h 83323"/>
                <a:gd name="connsiteX1" fmla="*/ 13408 w 13408"/>
                <a:gd name="connsiteY1" fmla="*/ 83323 h 83323"/>
              </a:gdLst>
              <a:ahLst/>
              <a:cxnLst>
                <a:cxn ang="0">
                  <a:pos x="connsiteX0" y="connsiteY0"/>
                </a:cxn>
                <a:cxn ang="0">
                  <a:pos x="connsiteX1" y="connsiteY1"/>
                </a:cxn>
              </a:cxnLst>
              <a:rect l="l" t="t" r="r" b="b"/>
              <a:pathLst>
                <a:path w="13408" h="83323">
                  <a:moveTo>
                    <a:pt x="0" y="0"/>
                  </a:moveTo>
                  <a:lnTo>
                    <a:pt x="13408" y="83323"/>
                  </a:lnTo>
                </a:path>
              </a:pathLst>
            </a:custGeom>
            <a:ln w="9573" cap="flat">
              <a:solidFill>
                <a:srgbClr val="C8C8C9"/>
              </a:solidFill>
              <a:prstDash val="solid"/>
              <a:miter/>
            </a:ln>
          </p:spPr>
          <p:txBody>
            <a:bodyPr rtlCol="0" anchor="ctr"/>
            <a:lstStyle/>
            <a:p>
              <a:endParaRPr lang="zh-CN" altLang="en-US" sz="4400"/>
            </a:p>
          </p:txBody>
        </p:sp>
        <p:sp>
          <p:nvSpPr>
            <p:cNvPr id="1305" name="任意多边形: 形状 5926">
              <a:extLst>
                <a:ext uri="{FF2B5EF4-FFF2-40B4-BE49-F238E27FC236}">
                  <a16:creationId xmlns:a16="http://schemas.microsoft.com/office/drawing/2014/main" id="{6F4F0FB5-6798-B02E-BC23-61FB3FFD36C4}"/>
                </a:ext>
              </a:extLst>
            </p:cNvPr>
            <p:cNvSpPr/>
            <p:nvPr/>
          </p:nvSpPr>
          <p:spPr>
            <a:xfrm>
              <a:off x="2669293" y="3960716"/>
              <a:ext cx="86196" cy="15323"/>
            </a:xfrm>
            <a:custGeom>
              <a:avLst/>
              <a:gdLst>
                <a:gd name="connsiteX0" fmla="*/ 86196 w 86196"/>
                <a:gd name="connsiteY0" fmla="*/ 0 h 15323"/>
                <a:gd name="connsiteX1" fmla="*/ 0 w 86196"/>
                <a:gd name="connsiteY1" fmla="*/ 15324 h 15323"/>
              </a:gdLst>
              <a:ahLst/>
              <a:cxnLst>
                <a:cxn ang="0">
                  <a:pos x="connsiteX0" y="connsiteY0"/>
                </a:cxn>
                <a:cxn ang="0">
                  <a:pos x="connsiteX1" y="connsiteY1"/>
                </a:cxn>
              </a:cxnLst>
              <a:rect l="l" t="t" r="r" b="b"/>
              <a:pathLst>
                <a:path w="86196" h="15323">
                  <a:moveTo>
                    <a:pt x="86196" y="0"/>
                  </a:moveTo>
                  <a:lnTo>
                    <a:pt x="0" y="15324"/>
                  </a:lnTo>
                </a:path>
              </a:pathLst>
            </a:custGeom>
            <a:ln w="9573" cap="flat">
              <a:solidFill>
                <a:srgbClr val="C8C8C9"/>
              </a:solidFill>
              <a:prstDash val="solid"/>
              <a:miter/>
            </a:ln>
          </p:spPr>
          <p:txBody>
            <a:bodyPr rtlCol="0" anchor="ctr"/>
            <a:lstStyle/>
            <a:p>
              <a:endParaRPr lang="zh-CN" altLang="en-US" sz="4400"/>
            </a:p>
          </p:txBody>
        </p:sp>
        <p:sp>
          <p:nvSpPr>
            <p:cNvPr id="1306" name="任意多边形: 形状 5927">
              <a:extLst>
                <a:ext uri="{FF2B5EF4-FFF2-40B4-BE49-F238E27FC236}">
                  <a16:creationId xmlns:a16="http://schemas.microsoft.com/office/drawing/2014/main" id="{5A703390-4BE7-7D68-0CD5-FB7CDCC989B6}"/>
                </a:ext>
              </a:extLst>
            </p:cNvPr>
            <p:cNvSpPr/>
            <p:nvPr/>
          </p:nvSpPr>
          <p:spPr>
            <a:xfrm>
              <a:off x="2897235" y="4166630"/>
              <a:ext cx="18197" cy="93858"/>
            </a:xfrm>
            <a:custGeom>
              <a:avLst/>
              <a:gdLst>
                <a:gd name="connsiteX0" fmla="*/ 0 w 18197"/>
                <a:gd name="connsiteY0" fmla="*/ 93858 h 93858"/>
                <a:gd name="connsiteX1" fmla="*/ 18197 w 18197"/>
                <a:gd name="connsiteY1" fmla="*/ 0 h 93858"/>
              </a:gdLst>
              <a:ahLst/>
              <a:cxnLst>
                <a:cxn ang="0">
                  <a:pos x="connsiteX0" y="connsiteY0"/>
                </a:cxn>
                <a:cxn ang="0">
                  <a:pos x="connsiteX1" y="connsiteY1"/>
                </a:cxn>
              </a:cxnLst>
              <a:rect l="l" t="t" r="r" b="b"/>
              <a:pathLst>
                <a:path w="18197" h="93858">
                  <a:moveTo>
                    <a:pt x="0" y="93858"/>
                  </a:moveTo>
                  <a:lnTo>
                    <a:pt x="18197" y="0"/>
                  </a:lnTo>
                </a:path>
              </a:pathLst>
            </a:custGeom>
            <a:ln w="9573" cap="flat">
              <a:solidFill>
                <a:srgbClr val="C8C8C9"/>
              </a:solidFill>
              <a:prstDash val="solid"/>
              <a:miter/>
            </a:ln>
          </p:spPr>
          <p:txBody>
            <a:bodyPr rtlCol="0" anchor="ctr"/>
            <a:lstStyle/>
            <a:p>
              <a:endParaRPr lang="zh-CN" altLang="en-US" sz="4400"/>
            </a:p>
          </p:txBody>
        </p:sp>
        <p:sp>
          <p:nvSpPr>
            <p:cNvPr id="1307" name="任意多边形: 形状 5928">
              <a:extLst>
                <a:ext uri="{FF2B5EF4-FFF2-40B4-BE49-F238E27FC236}">
                  <a16:creationId xmlns:a16="http://schemas.microsoft.com/office/drawing/2014/main" id="{7146DAFA-8A3E-C240-775C-25C99EE8F049}"/>
                </a:ext>
              </a:extLst>
            </p:cNvPr>
            <p:cNvSpPr/>
            <p:nvPr/>
          </p:nvSpPr>
          <p:spPr>
            <a:xfrm>
              <a:off x="2915432" y="4166630"/>
              <a:ext cx="31605" cy="76619"/>
            </a:xfrm>
            <a:custGeom>
              <a:avLst/>
              <a:gdLst>
                <a:gd name="connsiteX0" fmla="*/ 0 w 31605"/>
                <a:gd name="connsiteY0" fmla="*/ 0 h 76619"/>
                <a:gd name="connsiteX1" fmla="*/ 31605 w 31605"/>
                <a:gd name="connsiteY1" fmla="*/ 76619 h 76619"/>
              </a:gdLst>
              <a:ahLst/>
              <a:cxnLst>
                <a:cxn ang="0">
                  <a:pos x="connsiteX0" y="connsiteY0"/>
                </a:cxn>
                <a:cxn ang="0">
                  <a:pos x="connsiteX1" y="connsiteY1"/>
                </a:cxn>
              </a:cxnLst>
              <a:rect l="l" t="t" r="r" b="b"/>
              <a:pathLst>
                <a:path w="31605" h="76619">
                  <a:moveTo>
                    <a:pt x="0" y="0"/>
                  </a:moveTo>
                  <a:lnTo>
                    <a:pt x="31605" y="76619"/>
                  </a:lnTo>
                </a:path>
              </a:pathLst>
            </a:custGeom>
            <a:ln w="9573" cap="flat">
              <a:solidFill>
                <a:srgbClr val="C8C8C9"/>
              </a:solidFill>
              <a:prstDash val="solid"/>
              <a:miter/>
            </a:ln>
          </p:spPr>
          <p:txBody>
            <a:bodyPr rtlCol="0" anchor="ctr"/>
            <a:lstStyle/>
            <a:p>
              <a:endParaRPr lang="zh-CN" altLang="en-US" sz="4400"/>
            </a:p>
          </p:txBody>
        </p:sp>
        <p:sp>
          <p:nvSpPr>
            <p:cNvPr id="1308" name="任意多边形: 形状 5929">
              <a:extLst>
                <a:ext uri="{FF2B5EF4-FFF2-40B4-BE49-F238E27FC236}">
                  <a16:creationId xmlns:a16="http://schemas.microsoft.com/office/drawing/2014/main" id="{E1510025-366B-B1AE-CD4C-D683F8066A59}"/>
                </a:ext>
              </a:extLst>
            </p:cNvPr>
            <p:cNvSpPr/>
            <p:nvPr/>
          </p:nvSpPr>
          <p:spPr>
            <a:xfrm>
              <a:off x="2897235" y="4243249"/>
              <a:ext cx="49802" cy="17239"/>
            </a:xfrm>
            <a:custGeom>
              <a:avLst/>
              <a:gdLst>
                <a:gd name="connsiteX0" fmla="*/ 49802 w 49802"/>
                <a:gd name="connsiteY0" fmla="*/ 0 h 17239"/>
                <a:gd name="connsiteX1" fmla="*/ 0 w 49802"/>
                <a:gd name="connsiteY1" fmla="*/ 17239 h 17239"/>
              </a:gdLst>
              <a:ahLst/>
              <a:cxnLst>
                <a:cxn ang="0">
                  <a:pos x="connsiteX0" y="connsiteY0"/>
                </a:cxn>
                <a:cxn ang="0">
                  <a:pos x="connsiteX1" y="connsiteY1"/>
                </a:cxn>
              </a:cxnLst>
              <a:rect l="l" t="t" r="r" b="b"/>
              <a:pathLst>
                <a:path w="49802" h="17239">
                  <a:moveTo>
                    <a:pt x="49802" y="0"/>
                  </a:moveTo>
                  <a:lnTo>
                    <a:pt x="0" y="17239"/>
                  </a:lnTo>
                </a:path>
              </a:pathLst>
            </a:custGeom>
            <a:ln w="9573" cap="flat">
              <a:solidFill>
                <a:srgbClr val="C8C8C9"/>
              </a:solidFill>
              <a:prstDash val="solid"/>
              <a:miter/>
            </a:ln>
          </p:spPr>
          <p:txBody>
            <a:bodyPr rtlCol="0" anchor="ctr"/>
            <a:lstStyle/>
            <a:p>
              <a:endParaRPr lang="zh-CN" altLang="en-US" sz="4400"/>
            </a:p>
          </p:txBody>
        </p:sp>
        <p:sp>
          <p:nvSpPr>
            <p:cNvPr id="1309" name="任意多边形: 形状 5930">
              <a:extLst>
                <a:ext uri="{FF2B5EF4-FFF2-40B4-BE49-F238E27FC236}">
                  <a16:creationId xmlns:a16="http://schemas.microsoft.com/office/drawing/2014/main" id="{5953AD5B-EE9C-A83C-D81A-3BF8B43763BC}"/>
                </a:ext>
              </a:extLst>
            </p:cNvPr>
            <p:cNvSpPr/>
            <p:nvPr/>
          </p:nvSpPr>
          <p:spPr>
            <a:xfrm>
              <a:off x="2941291" y="4324656"/>
              <a:ext cx="42140" cy="16281"/>
            </a:xfrm>
            <a:custGeom>
              <a:avLst/>
              <a:gdLst>
                <a:gd name="connsiteX0" fmla="*/ 42140 w 42140"/>
                <a:gd name="connsiteY0" fmla="*/ 0 h 16281"/>
                <a:gd name="connsiteX1" fmla="*/ 0 w 42140"/>
                <a:gd name="connsiteY1" fmla="*/ 16281 h 16281"/>
              </a:gdLst>
              <a:ahLst/>
              <a:cxnLst>
                <a:cxn ang="0">
                  <a:pos x="connsiteX0" y="connsiteY0"/>
                </a:cxn>
                <a:cxn ang="0">
                  <a:pos x="connsiteX1" y="connsiteY1"/>
                </a:cxn>
              </a:cxnLst>
              <a:rect l="l" t="t" r="r" b="b"/>
              <a:pathLst>
                <a:path w="42140" h="16281">
                  <a:moveTo>
                    <a:pt x="42140" y="0"/>
                  </a:moveTo>
                  <a:lnTo>
                    <a:pt x="0" y="16281"/>
                  </a:lnTo>
                </a:path>
              </a:pathLst>
            </a:custGeom>
            <a:ln w="9573" cap="flat">
              <a:solidFill>
                <a:srgbClr val="C8C8C9"/>
              </a:solidFill>
              <a:prstDash val="solid"/>
              <a:miter/>
            </a:ln>
          </p:spPr>
          <p:txBody>
            <a:bodyPr rtlCol="0" anchor="ctr"/>
            <a:lstStyle/>
            <a:p>
              <a:endParaRPr lang="zh-CN" altLang="en-US" sz="4400"/>
            </a:p>
          </p:txBody>
        </p:sp>
        <p:sp>
          <p:nvSpPr>
            <p:cNvPr id="1310" name="任意多边形: 形状 5931">
              <a:extLst>
                <a:ext uri="{FF2B5EF4-FFF2-40B4-BE49-F238E27FC236}">
                  <a16:creationId xmlns:a16="http://schemas.microsoft.com/office/drawing/2014/main" id="{1D26A048-8633-92D4-1CFF-257BBBB12A72}"/>
                </a:ext>
              </a:extLst>
            </p:cNvPr>
            <p:cNvSpPr/>
            <p:nvPr/>
          </p:nvSpPr>
          <p:spPr>
            <a:xfrm>
              <a:off x="2941291" y="4243249"/>
              <a:ext cx="5746" cy="97689"/>
            </a:xfrm>
            <a:custGeom>
              <a:avLst/>
              <a:gdLst>
                <a:gd name="connsiteX0" fmla="*/ 0 w 5746"/>
                <a:gd name="connsiteY0" fmla="*/ 97689 h 97689"/>
                <a:gd name="connsiteX1" fmla="*/ 5746 w 5746"/>
                <a:gd name="connsiteY1" fmla="*/ 0 h 97689"/>
              </a:gdLst>
              <a:ahLst/>
              <a:cxnLst>
                <a:cxn ang="0">
                  <a:pos x="connsiteX0" y="connsiteY0"/>
                </a:cxn>
                <a:cxn ang="0">
                  <a:pos x="connsiteX1" y="connsiteY1"/>
                </a:cxn>
              </a:cxnLst>
              <a:rect l="l" t="t" r="r" b="b"/>
              <a:pathLst>
                <a:path w="5746" h="97689">
                  <a:moveTo>
                    <a:pt x="0" y="97689"/>
                  </a:moveTo>
                  <a:lnTo>
                    <a:pt x="5746" y="0"/>
                  </a:lnTo>
                </a:path>
              </a:pathLst>
            </a:custGeom>
            <a:ln w="9573" cap="flat">
              <a:solidFill>
                <a:srgbClr val="C8C8C9"/>
              </a:solidFill>
              <a:prstDash val="solid"/>
              <a:miter/>
            </a:ln>
          </p:spPr>
          <p:txBody>
            <a:bodyPr rtlCol="0" anchor="ctr"/>
            <a:lstStyle/>
            <a:p>
              <a:endParaRPr lang="zh-CN" altLang="en-US" sz="4400"/>
            </a:p>
          </p:txBody>
        </p:sp>
        <p:sp>
          <p:nvSpPr>
            <p:cNvPr id="1311" name="任意多边形: 形状 5932">
              <a:extLst>
                <a:ext uri="{FF2B5EF4-FFF2-40B4-BE49-F238E27FC236}">
                  <a16:creationId xmlns:a16="http://schemas.microsoft.com/office/drawing/2014/main" id="{F4FB25BF-75D6-540E-6269-F68A58C4CB2D}"/>
                </a:ext>
              </a:extLst>
            </p:cNvPr>
            <p:cNvSpPr/>
            <p:nvPr/>
          </p:nvSpPr>
          <p:spPr>
            <a:xfrm>
              <a:off x="2947037" y="4243249"/>
              <a:ext cx="36394" cy="81407"/>
            </a:xfrm>
            <a:custGeom>
              <a:avLst/>
              <a:gdLst>
                <a:gd name="connsiteX0" fmla="*/ 0 w 36394"/>
                <a:gd name="connsiteY0" fmla="*/ 0 h 81407"/>
                <a:gd name="connsiteX1" fmla="*/ 36394 w 36394"/>
                <a:gd name="connsiteY1" fmla="*/ 81408 h 81407"/>
              </a:gdLst>
              <a:ahLst/>
              <a:cxnLst>
                <a:cxn ang="0">
                  <a:pos x="connsiteX0" y="connsiteY0"/>
                </a:cxn>
                <a:cxn ang="0">
                  <a:pos x="connsiteX1" y="connsiteY1"/>
                </a:cxn>
              </a:cxnLst>
              <a:rect l="l" t="t" r="r" b="b"/>
              <a:pathLst>
                <a:path w="36394" h="81407">
                  <a:moveTo>
                    <a:pt x="0" y="0"/>
                  </a:moveTo>
                  <a:lnTo>
                    <a:pt x="36394" y="81408"/>
                  </a:lnTo>
                </a:path>
              </a:pathLst>
            </a:custGeom>
            <a:ln w="9573" cap="flat">
              <a:solidFill>
                <a:srgbClr val="C8C8C9"/>
              </a:solidFill>
              <a:prstDash val="solid"/>
              <a:miter/>
            </a:ln>
          </p:spPr>
          <p:txBody>
            <a:bodyPr rtlCol="0" anchor="ctr"/>
            <a:lstStyle/>
            <a:p>
              <a:endParaRPr lang="zh-CN" altLang="en-US" sz="4400"/>
            </a:p>
          </p:txBody>
        </p:sp>
        <p:sp>
          <p:nvSpPr>
            <p:cNvPr id="1312" name="任意多边形: 形状 5933">
              <a:extLst>
                <a:ext uri="{FF2B5EF4-FFF2-40B4-BE49-F238E27FC236}">
                  <a16:creationId xmlns:a16="http://schemas.microsoft.com/office/drawing/2014/main" id="{291C0864-4C90-3BFE-2471-85DCFA77351F}"/>
                </a:ext>
              </a:extLst>
            </p:cNvPr>
            <p:cNvSpPr/>
            <p:nvPr/>
          </p:nvSpPr>
          <p:spPr>
            <a:xfrm>
              <a:off x="3070585" y="3432045"/>
              <a:ext cx="73745" cy="3830"/>
            </a:xfrm>
            <a:custGeom>
              <a:avLst/>
              <a:gdLst>
                <a:gd name="connsiteX0" fmla="*/ 0 w 73745"/>
                <a:gd name="connsiteY0" fmla="*/ 3831 h 3830"/>
                <a:gd name="connsiteX1" fmla="*/ 73746 w 73745"/>
                <a:gd name="connsiteY1" fmla="*/ 0 h 3830"/>
              </a:gdLst>
              <a:ahLst/>
              <a:cxnLst>
                <a:cxn ang="0">
                  <a:pos x="connsiteX0" y="connsiteY0"/>
                </a:cxn>
                <a:cxn ang="0">
                  <a:pos x="connsiteX1" y="connsiteY1"/>
                </a:cxn>
              </a:cxnLst>
              <a:rect l="l" t="t" r="r" b="b"/>
              <a:pathLst>
                <a:path w="73745" h="3830">
                  <a:moveTo>
                    <a:pt x="0" y="3831"/>
                  </a:moveTo>
                  <a:lnTo>
                    <a:pt x="73746" y="0"/>
                  </a:lnTo>
                </a:path>
              </a:pathLst>
            </a:custGeom>
            <a:ln w="9573" cap="flat">
              <a:solidFill>
                <a:srgbClr val="C8C8C9"/>
              </a:solidFill>
              <a:prstDash val="solid"/>
              <a:miter/>
            </a:ln>
          </p:spPr>
          <p:txBody>
            <a:bodyPr rtlCol="0" anchor="ctr"/>
            <a:lstStyle/>
            <a:p>
              <a:endParaRPr lang="zh-CN" altLang="en-US" sz="4400"/>
            </a:p>
          </p:txBody>
        </p:sp>
        <p:sp>
          <p:nvSpPr>
            <p:cNvPr id="1313" name="任意多边形: 形状 5934">
              <a:extLst>
                <a:ext uri="{FF2B5EF4-FFF2-40B4-BE49-F238E27FC236}">
                  <a16:creationId xmlns:a16="http://schemas.microsoft.com/office/drawing/2014/main" id="{D93B9A0D-F622-053B-59E3-A90D177E4B34}"/>
                </a:ext>
              </a:extLst>
            </p:cNvPr>
            <p:cNvSpPr/>
            <p:nvPr/>
          </p:nvSpPr>
          <p:spPr>
            <a:xfrm>
              <a:off x="3047600" y="3432045"/>
              <a:ext cx="96731" cy="71830"/>
            </a:xfrm>
            <a:custGeom>
              <a:avLst/>
              <a:gdLst>
                <a:gd name="connsiteX0" fmla="*/ 96732 w 96731"/>
                <a:gd name="connsiteY0" fmla="*/ 0 h 71830"/>
                <a:gd name="connsiteX1" fmla="*/ 0 w 96731"/>
                <a:gd name="connsiteY1" fmla="*/ 71830 h 71830"/>
              </a:gdLst>
              <a:ahLst/>
              <a:cxnLst>
                <a:cxn ang="0">
                  <a:pos x="connsiteX0" y="connsiteY0"/>
                </a:cxn>
                <a:cxn ang="0">
                  <a:pos x="connsiteX1" y="connsiteY1"/>
                </a:cxn>
              </a:cxnLst>
              <a:rect l="l" t="t" r="r" b="b"/>
              <a:pathLst>
                <a:path w="96731" h="71830">
                  <a:moveTo>
                    <a:pt x="96732"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1314" name="任意多边形: 形状 5935">
              <a:extLst>
                <a:ext uri="{FF2B5EF4-FFF2-40B4-BE49-F238E27FC236}">
                  <a16:creationId xmlns:a16="http://schemas.microsoft.com/office/drawing/2014/main" id="{BACD967B-F042-D7C7-A2CF-B7C55EF2C8BE}"/>
                </a:ext>
              </a:extLst>
            </p:cNvPr>
            <p:cNvSpPr/>
            <p:nvPr/>
          </p:nvSpPr>
          <p:spPr>
            <a:xfrm>
              <a:off x="3047600" y="3435876"/>
              <a:ext cx="22985" cy="67999"/>
            </a:xfrm>
            <a:custGeom>
              <a:avLst/>
              <a:gdLst>
                <a:gd name="connsiteX0" fmla="*/ 0 w 22985"/>
                <a:gd name="connsiteY0" fmla="*/ 67999 h 67999"/>
                <a:gd name="connsiteX1" fmla="*/ 22986 w 22985"/>
                <a:gd name="connsiteY1" fmla="*/ 0 h 67999"/>
              </a:gdLst>
              <a:ahLst/>
              <a:cxnLst>
                <a:cxn ang="0">
                  <a:pos x="connsiteX0" y="connsiteY0"/>
                </a:cxn>
                <a:cxn ang="0">
                  <a:pos x="connsiteX1" y="connsiteY1"/>
                </a:cxn>
              </a:cxnLst>
              <a:rect l="l" t="t" r="r" b="b"/>
              <a:pathLst>
                <a:path w="22985" h="67999">
                  <a:moveTo>
                    <a:pt x="0" y="67999"/>
                  </a:moveTo>
                  <a:lnTo>
                    <a:pt x="22986" y="0"/>
                  </a:lnTo>
                </a:path>
              </a:pathLst>
            </a:custGeom>
            <a:ln w="9573" cap="flat">
              <a:solidFill>
                <a:srgbClr val="C8C8C9"/>
              </a:solidFill>
              <a:prstDash val="solid"/>
              <a:miter/>
            </a:ln>
          </p:spPr>
          <p:txBody>
            <a:bodyPr rtlCol="0" anchor="ctr"/>
            <a:lstStyle/>
            <a:p>
              <a:endParaRPr lang="zh-CN" altLang="en-US" sz="4400"/>
            </a:p>
          </p:txBody>
        </p:sp>
        <p:sp>
          <p:nvSpPr>
            <p:cNvPr id="1315" name="任意多边形: 形状 5936">
              <a:extLst>
                <a:ext uri="{FF2B5EF4-FFF2-40B4-BE49-F238E27FC236}">
                  <a16:creationId xmlns:a16="http://schemas.microsoft.com/office/drawing/2014/main" id="{8B839CED-F450-B723-1417-F6B4816DCAE2}"/>
                </a:ext>
              </a:extLst>
            </p:cNvPr>
            <p:cNvSpPr/>
            <p:nvPr/>
          </p:nvSpPr>
          <p:spPr>
            <a:xfrm>
              <a:off x="2742081" y="3792154"/>
              <a:ext cx="85238" cy="85238"/>
            </a:xfrm>
            <a:custGeom>
              <a:avLst/>
              <a:gdLst>
                <a:gd name="connsiteX0" fmla="*/ 0 w 85238"/>
                <a:gd name="connsiteY0" fmla="*/ 85239 h 85238"/>
                <a:gd name="connsiteX1" fmla="*/ 85239 w 85238"/>
                <a:gd name="connsiteY1" fmla="*/ 0 h 85238"/>
              </a:gdLst>
              <a:ahLst/>
              <a:cxnLst>
                <a:cxn ang="0">
                  <a:pos x="connsiteX0" y="connsiteY0"/>
                </a:cxn>
                <a:cxn ang="0">
                  <a:pos x="connsiteX1" y="connsiteY1"/>
                </a:cxn>
              </a:cxnLst>
              <a:rect l="l" t="t" r="r" b="b"/>
              <a:pathLst>
                <a:path w="85238" h="85238">
                  <a:moveTo>
                    <a:pt x="0" y="85239"/>
                  </a:moveTo>
                  <a:lnTo>
                    <a:pt x="85239" y="0"/>
                  </a:lnTo>
                </a:path>
              </a:pathLst>
            </a:custGeom>
            <a:ln w="9573" cap="flat">
              <a:solidFill>
                <a:srgbClr val="C8C8C9"/>
              </a:solidFill>
              <a:prstDash val="solid"/>
              <a:miter/>
            </a:ln>
          </p:spPr>
          <p:txBody>
            <a:bodyPr rtlCol="0" anchor="ctr"/>
            <a:lstStyle/>
            <a:p>
              <a:endParaRPr lang="zh-CN" altLang="en-US" sz="4400"/>
            </a:p>
          </p:txBody>
        </p:sp>
        <p:sp>
          <p:nvSpPr>
            <p:cNvPr id="1316" name="任意多边形: 形状 5937">
              <a:extLst>
                <a:ext uri="{FF2B5EF4-FFF2-40B4-BE49-F238E27FC236}">
                  <a16:creationId xmlns:a16="http://schemas.microsoft.com/office/drawing/2014/main" id="{DB2A497C-9EBD-CD5C-2318-35076234615C}"/>
                </a:ext>
              </a:extLst>
            </p:cNvPr>
            <p:cNvSpPr/>
            <p:nvPr/>
          </p:nvSpPr>
          <p:spPr>
            <a:xfrm>
              <a:off x="2827320" y="3792154"/>
              <a:ext cx="3830" cy="78534"/>
            </a:xfrm>
            <a:custGeom>
              <a:avLst/>
              <a:gdLst>
                <a:gd name="connsiteX0" fmla="*/ 0 w 3830"/>
                <a:gd name="connsiteY0" fmla="*/ 0 h 78534"/>
                <a:gd name="connsiteX1" fmla="*/ 3831 w 3830"/>
                <a:gd name="connsiteY1" fmla="*/ 78534 h 78534"/>
              </a:gdLst>
              <a:ahLst/>
              <a:cxnLst>
                <a:cxn ang="0">
                  <a:pos x="connsiteX0" y="connsiteY0"/>
                </a:cxn>
                <a:cxn ang="0">
                  <a:pos x="connsiteX1" y="connsiteY1"/>
                </a:cxn>
              </a:cxnLst>
              <a:rect l="l" t="t" r="r" b="b"/>
              <a:pathLst>
                <a:path w="3830" h="78534">
                  <a:moveTo>
                    <a:pt x="0" y="0"/>
                  </a:moveTo>
                  <a:lnTo>
                    <a:pt x="3831" y="78534"/>
                  </a:lnTo>
                </a:path>
              </a:pathLst>
            </a:custGeom>
            <a:ln w="9573" cap="flat">
              <a:solidFill>
                <a:srgbClr val="C8C8C9"/>
              </a:solidFill>
              <a:prstDash val="solid"/>
              <a:miter/>
            </a:ln>
          </p:spPr>
          <p:txBody>
            <a:bodyPr rtlCol="0" anchor="ctr"/>
            <a:lstStyle/>
            <a:p>
              <a:endParaRPr lang="zh-CN" altLang="en-US" sz="4400"/>
            </a:p>
          </p:txBody>
        </p:sp>
        <p:sp>
          <p:nvSpPr>
            <p:cNvPr id="1317" name="任意多边形: 形状 5938">
              <a:extLst>
                <a:ext uri="{FF2B5EF4-FFF2-40B4-BE49-F238E27FC236}">
                  <a16:creationId xmlns:a16="http://schemas.microsoft.com/office/drawing/2014/main" id="{EEA4774B-191D-A012-A90E-F03CC4FB916B}"/>
                </a:ext>
              </a:extLst>
            </p:cNvPr>
            <p:cNvSpPr/>
            <p:nvPr/>
          </p:nvSpPr>
          <p:spPr>
            <a:xfrm>
              <a:off x="2742081" y="3870689"/>
              <a:ext cx="89069" cy="6704"/>
            </a:xfrm>
            <a:custGeom>
              <a:avLst/>
              <a:gdLst>
                <a:gd name="connsiteX0" fmla="*/ 89070 w 89069"/>
                <a:gd name="connsiteY0" fmla="*/ 0 h 6704"/>
                <a:gd name="connsiteX1" fmla="*/ 0 w 89069"/>
                <a:gd name="connsiteY1" fmla="*/ 6704 h 6704"/>
              </a:gdLst>
              <a:ahLst/>
              <a:cxnLst>
                <a:cxn ang="0">
                  <a:pos x="connsiteX0" y="connsiteY0"/>
                </a:cxn>
                <a:cxn ang="0">
                  <a:pos x="connsiteX1" y="connsiteY1"/>
                </a:cxn>
              </a:cxnLst>
              <a:rect l="l" t="t" r="r" b="b"/>
              <a:pathLst>
                <a:path w="89069" h="6704">
                  <a:moveTo>
                    <a:pt x="89070"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1318" name="任意多边形: 形状 5939">
              <a:extLst>
                <a:ext uri="{FF2B5EF4-FFF2-40B4-BE49-F238E27FC236}">
                  <a16:creationId xmlns:a16="http://schemas.microsoft.com/office/drawing/2014/main" id="{B5B34A31-8E7B-5CE7-A50B-47CB99F2C5DF}"/>
                </a:ext>
              </a:extLst>
            </p:cNvPr>
            <p:cNvSpPr/>
            <p:nvPr/>
          </p:nvSpPr>
          <p:spPr>
            <a:xfrm>
              <a:off x="2964276" y="4003814"/>
              <a:ext cx="64168" cy="76619"/>
            </a:xfrm>
            <a:custGeom>
              <a:avLst/>
              <a:gdLst>
                <a:gd name="connsiteX0" fmla="*/ 0 w 64168"/>
                <a:gd name="connsiteY0" fmla="*/ 76619 h 76619"/>
                <a:gd name="connsiteX1" fmla="*/ 64168 w 64168"/>
                <a:gd name="connsiteY1" fmla="*/ 0 h 76619"/>
              </a:gdLst>
              <a:ahLst/>
              <a:cxnLst>
                <a:cxn ang="0">
                  <a:pos x="connsiteX0" y="connsiteY0"/>
                </a:cxn>
                <a:cxn ang="0">
                  <a:pos x="connsiteX1" y="connsiteY1"/>
                </a:cxn>
              </a:cxnLst>
              <a:rect l="l" t="t" r="r" b="b"/>
              <a:pathLst>
                <a:path w="64168" h="76619">
                  <a:moveTo>
                    <a:pt x="0" y="76619"/>
                  </a:moveTo>
                  <a:lnTo>
                    <a:pt x="64168" y="0"/>
                  </a:lnTo>
                </a:path>
              </a:pathLst>
            </a:custGeom>
            <a:ln w="9573" cap="flat">
              <a:solidFill>
                <a:srgbClr val="C8C8C9"/>
              </a:solidFill>
              <a:prstDash val="solid"/>
              <a:miter/>
            </a:ln>
          </p:spPr>
          <p:txBody>
            <a:bodyPr rtlCol="0" anchor="ctr"/>
            <a:lstStyle/>
            <a:p>
              <a:endParaRPr lang="zh-CN" altLang="en-US" sz="4400"/>
            </a:p>
          </p:txBody>
        </p:sp>
        <p:sp>
          <p:nvSpPr>
            <p:cNvPr id="1319" name="任意多边形: 形状 5940">
              <a:extLst>
                <a:ext uri="{FF2B5EF4-FFF2-40B4-BE49-F238E27FC236}">
                  <a16:creationId xmlns:a16="http://schemas.microsoft.com/office/drawing/2014/main" id="{48FB5F46-F487-51CF-7C89-83CC11FBE7E4}"/>
                </a:ext>
              </a:extLst>
            </p:cNvPr>
            <p:cNvSpPr/>
            <p:nvPr/>
          </p:nvSpPr>
          <p:spPr>
            <a:xfrm>
              <a:off x="3028445" y="4003814"/>
              <a:ext cx="14366" cy="68957"/>
            </a:xfrm>
            <a:custGeom>
              <a:avLst/>
              <a:gdLst>
                <a:gd name="connsiteX0" fmla="*/ 0 w 14366"/>
                <a:gd name="connsiteY0" fmla="*/ 0 h 68957"/>
                <a:gd name="connsiteX1" fmla="*/ 14366 w 14366"/>
                <a:gd name="connsiteY1" fmla="*/ 68957 h 68957"/>
              </a:gdLst>
              <a:ahLst/>
              <a:cxnLst>
                <a:cxn ang="0">
                  <a:pos x="connsiteX0" y="connsiteY0"/>
                </a:cxn>
                <a:cxn ang="0">
                  <a:pos x="connsiteX1" y="connsiteY1"/>
                </a:cxn>
              </a:cxnLst>
              <a:rect l="l" t="t" r="r" b="b"/>
              <a:pathLst>
                <a:path w="14366" h="68957">
                  <a:moveTo>
                    <a:pt x="0" y="0"/>
                  </a:moveTo>
                  <a:lnTo>
                    <a:pt x="14366" y="68957"/>
                  </a:lnTo>
                </a:path>
              </a:pathLst>
            </a:custGeom>
            <a:ln w="9573" cap="flat">
              <a:solidFill>
                <a:srgbClr val="C8C8C9"/>
              </a:solidFill>
              <a:prstDash val="solid"/>
              <a:miter/>
            </a:ln>
          </p:spPr>
          <p:txBody>
            <a:bodyPr rtlCol="0" anchor="ctr"/>
            <a:lstStyle/>
            <a:p>
              <a:endParaRPr lang="zh-CN" altLang="en-US" sz="4400"/>
            </a:p>
          </p:txBody>
        </p:sp>
        <p:sp>
          <p:nvSpPr>
            <p:cNvPr id="1320" name="任意多边形: 形状 5941">
              <a:extLst>
                <a:ext uri="{FF2B5EF4-FFF2-40B4-BE49-F238E27FC236}">
                  <a16:creationId xmlns:a16="http://schemas.microsoft.com/office/drawing/2014/main" id="{13C06636-0CC4-67A6-256C-5B0444D13598}"/>
                </a:ext>
              </a:extLst>
            </p:cNvPr>
            <p:cNvSpPr/>
            <p:nvPr/>
          </p:nvSpPr>
          <p:spPr>
            <a:xfrm>
              <a:off x="2964276" y="4072771"/>
              <a:ext cx="78534" cy="7661"/>
            </a:xfrm>
            <a:custGeom>
              <a:avLst/>
              <a:gdLst>
                <a:gd name="connsiteX0" fmla="*/ 78535 w 78534"/>
                <a:gd name="connsiteY0" fmla="*/ 0 h 7661"/>
                <a:gd name="connsiteX1" fmla="*/ 0 w 78534"/>
                <a:gd name="connsiteY1" fmla="*/ 7662 h 7661"/>
              </a:gdLst>
              <a:ahLst/>
              <a:cxnLst>
                <a:cxn ang="0">
                  <a:pos x="connsiteX0" y="connsiteY0"/>
                </a:cxn>
                <a:cxn ang="0">
                  <a:pos x="connsiteX1" y="connsiteY1"/>
                </a:cxn>
              </a:cxnLst>
              <a:rect l="l" t="t" r="r" b="b"/>
              <a:pathLst>
                <a:path w="78534" h="7661">
                  <a:moveTo>
                    <a:pt x="78535"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1321" name="任意多边形: 形状 5942">
              <a:extLst>
                <a:ext uri="{FF2B5EF4-FFF2-40B4-BE49-F238E27FC236}">
                  <a16:creationId xmlns:a16="http://schemas.microsoft.com/office/drawing/2014/main" id="{400E6644-0534-DA42-88BA-53B87C7BC9DA}"/>
                </a:ext>
              </a:extLst>
            </p:cNvPr>
            <p:cNvSpPr/>
            <p:nvPr/>
          </p:nvSpPr>
          <p:spPr>
            <a:xfrm>
              <a:off x="2964276" y="4003814"/>
              <a:ext cx="64168" cy="76619"/>
            </a:xfrm>
            <a:custGeom>
              <a:avLst/>
              <a:gdLst>
                <a:gd name="connsiteX0" fmla="*/ 64168 w 64168"/>
                <a:gd name="connsiteY0" fmla="*/ 0 h 76619"/>
                <a:gd name="connsiteX1" fmla="*/ 0 w 64168"/>
                <a:gd name="connsiteY1" fmla="*/ 76619 h 76619"/>
              </a:gdLst>
              <a:ahLst/>
              <a:cxnLst>
                <a:cxn ang="0">
                  <a:pos x="connsiteX0" y="connsiteY0"/>
                </a:cxn>
                <a:cxn ang="0">
                  <a:pos x="connsiteX1" y="connsiteY1"/>
                </a:cxn>
              </a:cxnLst>
              <a:rect l="l" t="t" r="r" b="b"/>
              <a:pathLst>
                <a:path w="64168" h="76619">
                  <a:moveTo>
                    <a:pt x="64168"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322" name="任意多边形: 形状 5943">
              <a:extLst>
                <a:ext uri="{FF2B5EF4-FFF2-40B4-BE49-F238E27FC236}">
                  <a16:creationId xmlns:a16="http://schemas.microsoft.com/office/drawing/2014/main" id="{821CF654-AD10-1A62-3FE1-29825A39B706}"/>
                </a:ext>
              </a:extLst>
            </p:cNvPr>
            <p:cNvSpPr/>
            <p:nvPr/>
          </p:nvSpPr>
          <p:spPr>
            <a:xfrm>
              <a:off x="2943206" y="4012434"/>
              <a:ext cx="21070" cy="67999"/>
            </a:xfrm>
            <a:custGeom>
              <a:avLst/>
              <a:gdLst>
                <a:gd name="connsiteX0" fmla="*/ 21070 w 21070"/>
                <a:gd name="connsiteY0" fmla="*/ 67999 h 67999"/>
                <a:gd name="connsiteX1" fmla="*/ 0 w 21070"/>
                <a:gd name="connsiteY1" fmla="*/ 0 h 67999"/>
              </a:gdLst>
              <a:ahLst/>
              <a:cxnLst>
                <a:cxn ang="0">
                  <a:pos x="connsiteX0" y="connsiteY0"/>
                </a:cxn>
                <a:cxn ang="0">
                  <a:pos x="connsiteX1" y="connsiteY1"/>
                </a:cxn>
              </a:cxnLst>
              <a:rect l="l" t="t" r="r" b="b"/>
              <a:pathLst>
                <a:path w="21070" h="67999">
                  <a:moveTo>
                    <a:pt x="21070"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1323" name="任意多边形: 形状 5944">
              <a:extLst>
                <a:ext uri="{FF2B5EF4-FFF2-40B4-BE49-F238E27FC236}">
                  <a16:creationId xmlns:a16="http://schemas.microsoft.com/office/drawing/2014/main" id="{744D45AA-A4BC-A457-A17C-F70CBA2F11A0}"/>
                </a:ext>
              </a:extLst>
            </p:cNvPr>
            <p:cNvSpPr/>
            <p:nvPr/>
          </p:nvSpPr>
          <p:spPr>
            <a:xfrm>
              <a:off x="2943206" y="4003814"/>
              <a:ext cx="85238" cy="8619"/>
            </a:xfrm>
            <a:custGeom>
              <a:avLst/>
              <a:gdLst>
                <a:gd name="connsiteX0" fmla="*/ 0 w 85238"/>
                <a:gd name="connsiteY0" fmla="*/ 8620 h 8619"/>
                <a:gd name="connsiteX1" fmla="*/ 85239 w 85238"/>
                <a:gd name="connsiteY1" fmla="*/ 0 h 8619"/>
              </a:gdLst>
              <a:ahLst/>
              <a:cxnLst>
                <a:cxn ang="0">
                  <a:pos x="connsiteX0" y="connsiteY0"/>
                </a:cxn>
                <a:cxn ang="0">
                  <a:pos x="connsiteX1" y="connsiteY1"/>
                </a:cxn>
              </a:cxnLst>
              <a:rect l="l" t="t" r="r" b="b"/>
              <a:pathLst>
                <a:path w="85238" h="8619">
                  <a:moveTo>
                    <a:pt x="0" y="8620"/>
                  </a:moveTo>
                  <a:lnTo>
                    <a:pt x="85239" y="0"/>
                  </a:lnTo>
                </a:path>
              </a:pathLst>
            </a:custGeom>
            <a:ln w="9573" cap="flat">
              <a:solidFill>
                <a:srgbClr val="C8C8C9"/>
              </a:solidFill>
              <a:prstDash val="solid"/>
              <a:miter/>
            </a:ln>
          </p:spPr>
          <p:txBody>
            <a:bodyPr rtlCol="0" anchor="ctr"/>
            <a:lstStyle/>
            <a:p>
              <a:endParaRPr lang="zh-CN" altLang="en-US" sz="4400"/>
            </a:p>
          </p:txBody>
        </p:sp>
        <p:sp>
          <p:nvSpPr>
            <p:cNvPr id="1324" name="任意多边形: 形状 5945">
              <a:extLst>
                <a:ext uri="{FF2B5EF4-FFF2-40B4-BE49-F238E27FC236}">
                  <a16:creationId xmlns:a16="http://schemas.microsoft.com/office/drawing/2014/main" id="{2A908059-D508-0C19-6A16-C87991DA257D}"/>
                </a:ext>
              </a:extLst>
            </p:cNvPr>
            <p:cNvSpPr/>
            <p:nvPr/>
          </p:nvSpPr>
          <p:spPr>
            <a:xfrm>
              <a:off x="2915432" y="4166630"/>
              <a:ext cx="31605" cy="76619"/>
            </a:xfrm>
            <a:custGeom>
              <a:avLst/>
              <a:gdLst>
                <a:gd name="connsiteX0" fmla="*/ 31605 w 31605"/>
                <a:gd name="connsiteY0" fmla="*/ 76619 h 76619"/>
                <a:gd name="connsiteX1" fmla="*/ 0 w 31605"/>
                <a:gd name="connsiteY1" fmla="*/ 0 h 76619"/>
              </a:gdLst>
              <a:ahLst/>
              <a:cxnLst>
                <a:cxn ang="0">
                  <a:pos x="connsiteX0" y="connsiteY0"/>
                </a:cxn>
                <a:cxn ang="0">
                  <a:pos x="connsiteX1" y="connsiteY1"/>
                </a:cxn>
              </a:cxnLst>
              <a:rect l="l" t="t" r="r" b="b"/>
              <a:pathLst>
                <a:path w="31605" h="76619">
                  <a:moveTo>
                    <a:pt x="31605"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1325" name="任意多边形: 形状 5946">
              <a:extLst>
                <a:ext uri="{FF2B5EF4-FFF2-40B4-BE49-F238E27FC236}">
                  <a16:creationId xmlns:a16="http://schemas.microsoft.com/office/drawing/2014/main" id="{BC20D530-07E0-302C-6BCF-8E405E225AF8}"/>
                </a:ext>
              </a:extLst>
            </p:cNvPr>
            <p:cNvSpPr/>
            <p:nvPr/>
          </p:nvSpPr>
          <p:spPr>
            <a:xfrm>
              <a:off x="2915432" y="4153221"/>
              <a:ext cx="68957" cy="13408"/>
            </a:xfrm>
            <a:custGeom>
              <a:avLst/>
              <a:gdLst>
                <a:gd name="connsiteX0" fmla="*/ 0 w 68957"/>
                <a:gd name="connsiteY0" fmla="*/ 13408 h 13408"/>
                <a:gd name="connsiteX1" fmla="*/ 68957 w 68957"/>
                <a:gd name="connsiteY1" fmla="*/ 0 h 13408"/>
              </a:gdLst>
              <a:ahLst/>
              <a:cxnLst>
                <a:cxn ang="0">
                  <a:pos x="connsiteX0" y="connsiteY0"/>
                </a:cxn>
                <a:cxn ang="0">
                  <a:pos x="connsiteX1" y="connsiteY1"/>
                </a:cxn>
              </a:cxnLst>
              <a:rect l="l" t="t" r="r" b="b"/>
              <a:pathLst>
                <a:path w="68957" h="13408">
                  <a:moveTo>
                    <a:pt x="0" y="13408"/>
                  </a:moveTo>
                  <a:lnTo>
                    <a:pt x="68957" y="0"/>
                  </a:lnTo>
                </a:path>
              </a:pathLst>
            </a:custGeom>
            <a:ln w="9573" cap="flat">
              <a:solidFill>
                <a:srgbClr val="C8C8C9"/>
              </a:solidFill>
              <a:prstDash val="solid"/>
              <a:miter/>
            </a:ln>
          </p:spPr>
          <p:txBody>
            <a:bodyPr rtlCol="0" anchor="ctr"/>
            <a:lstStyle/>
            <a:p>
              <a:endParaRPr lang="zh-CN" altLang="en-US" sz="4400"/>
            </a:p>
          </p:txBody>
        </p:sp>
        <p:sp>
          <p:nvSpPr>
            <p:cNvPr id="1326" name="任意多边形: 形状 5947">
              <a:extLst>
                <a:ext uri="{FF2B5EF4-FFF2-40B4-BE49-F238E27FC236}">
                  <a16:creationId xmlns:a16="http://schemas.microsoft.com/office/drawing/2014/main" id="{D36D7853-AF09-CB90-0DEA-6602BF380C06}"/>
                </a:ext>
              </a:extLst>
            </p:cNvPr>
            <p:cNvSpPr/>
            <p:nvPr/>
          </p:nvSpPr>
          <p:spPr>
            <a:xfrm>
              <a:off x="2947037" y="4153221"/>
              <a:ext cx="37351" cy="90027"/>
            </a:xfrm>
            <a:custGeom>
              <a:avLst/>
              <a:gdLst>
                <a:gd name="connsiteX0" fmla="*/ 37352 w 37351"/>
                <a:gd name="connsiteY0" fmla="*/ 0 h 90027"/>
                <a:gd name="connsiteX1" fmla="*/ 0 w 37351"/>
                <a:gd name="connsiteY1" fmla="*/ 90027 h 90027"/>
              </a:gdLst>
              <a:ahLst/>
              <a:cxnLst>
                <a:cxn ang="0">
                  <a:pos x="connsiteX0" y="connsiteY0"/>
                </a:cxn>
                <a:cxn ang="0">
                  <a:pos x="connsiteX1" y="connsiteY1"/>
                </a:cxn>
              </a:cxnLst>
              <a:rect l="l" t="t" r="r" b="b"/>
              <a:pathLst>
                <a:path w="37351" h="90027">
                  <a:moveTo>
                    <a:pt x="37352"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1327" name="任意多边形: 形状 5948">
              <a:extLst>
                <a:ext uri="{FF2B5EF4-FFF2-40B4-BE49-F238E27FC236}">
                  <a16:creationId xmlns:a16="http://schemas.microsoft.com/office/drawing/2014/main" id="{E6168467-D324-14B3-CFE7-E0C8F8DE935E}"/>
                </a:ext>
              </a:extLst>
            </p:cNvPr>
            <p:cNvSpPr/>
            <p:nvPr/>
          </p:nvSpPr>
          <p:spPr>
            <a:xfrm>
              <a:off x="2915432" y="4153221"/>
              <a:ext cx="68957" cy="13408"/>
            </a:xfrm>
            <a:custGeom>
              <a:avLst/>
              <a:gdLst>
                <a:gd name="connsiteX0" fmla="*/ 68957 w 68957"/>
                <a:gd name="connsiteY0" fmla="*/ 0 h 13408"/>
                <a:gd name="connsiteX1" fmla="*/ 0 w 68957"/>
                <a:gd name="connsiteY1" fmla="*/ 13408 h 13408"/>
              </a:gdLst>
              <a:ahLst/>
              <a:cxnLst>
                <a:cxn ang="0">
                  <a:pos x="connsiteX0" y="connsiteY0"/>
                </a:cxn>
                <a:cxn ang="0">
                  <a:pos x="connsiteX1" y="connsiteY1"/>
                </a:cxn>
              </a:cxnLst>
              <a:rect l="l" t="t" r="r" b="b"/>
              <a:pathLst>
                <a:path w="68957" h="13408">
                  <a:moveTo>
                    <a:pt x="68957"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1328" name="任意多边形: 形状 5949">
              <a:extLst>
                <a:ext uri="{FF2B5EF4-FFF2-40B4-BE49-F238E27FC236}">
                  <a16:creationId xmlns:a16="http://schemas.microsoft.com/office/drawing/2014/main" id="{87C5D773-314E-BB6B-21A5-EFE656A8F6D6}"/>
                </a:ext>
              </a:extLst>
            </p:cNvPr>
            <p:cNvSpPr/>
            <p:nvPr/>
          </p:nvSpPr>
          <p:spPr>
            <a:xfrm>
              <a:off x="2915432" y="4080433"/>
              <a:ext cx="48844" cy="86196"/>
            </a:xfrm>
            <a:custGeom>
              <a:avLst/>
              <a:gdLst>
                <a:gd name="connsiteX0" fmla="*/ 0 w 48844"/>
                <a:gd name="connsiteY0" fmla="*/ 86196 h 86196"/>
                <a:gd name="connsiteX1" fmla="*/ 48845 w 48844"/>
                <a:gd name="connsiteY1" fmla="*/ 0 h 86196"/>
              </a:gdLst>
              <a:ahLst/>
              <a:cxnLst>
                <a:cxn ang="0">
                  <a:pos x="connsiteX0" y="connsiteY0"/>
                </a:cxn>
                <a:cxn ang="0">
                  <a:pos x="connsiteX1" y="connsiteY1"/>
                </a:cxn>
              </a:cxnLst>
              <a:rect l="l" t="t" r="r" b="b"/>
              <a:pathLst>
                <a:path w="48844" h="86196">
                  <a:moveTo>
                    <a:pt x="0" y="86196"/>
                  </a:moveTo>
                  <a:lnTo>
                    <a:pt x="48845" y="0"/>
                  </a:lnTo>
                </a:path>
              </a:pathLst>
            </a:custGeom>
            <a:ln w="9573" cap="flat">
              <a:solidFill>
                <a:srgbClr val="C8C8C9"/>
              </a:solidFill>
              <a:prstDash val="solid"/>
              <a:miter/>
            </a:ln>
          </p:spPr>
          <p:txBody>
            <a:bodyPr rtlCol="0" anchor="ctr"/>
            <a:lstStyle/>
            <a:p>
              <a:endParaRPr lang="zh-CN" altLang="en-US" sz="4400"/>
            </a:p>
          </p:txBody>
        </p:sp>
        <p:sp>
          <p:nvSpPr>
            <p:cNvPr id="1329" name="任意多边形: 形状 5950">
              <a:extLst>
                <a:ext uri="{FF2B5EF4-FFF2-40B4-BE49-F238E27FC236}">
                  <a16:creationId xmlns:a16="http://schemas.microsoft.com/office/drawing/2014/main" id="{F2AC54E9-21A6-280B-6573-F95A1F166B0D}"/>
                </a:ext>
              </a:extLst>
            </p:cNvPr>
            <p:cNvSpPr/>
            <p:nvPr/>
          </p:nvSpPr>
          <p:spPr>
            <a:xfrm>
              <a:off x="2964276" y="4080433"/>
              <a:ext cx="20112" cy="72788"/>
            </a:xfrm>
            <a:custGeom>
              <a:avLst/>
              <a:gdLst>
                <a:gd name="connsiteX0" fmla="*/ 0 w 20112"/>
                <a:gd name="connsiteY0" fmla="*/ 0 h 72788"/>
                <a:gd name="connsiteX1" fmla="*/ 20113 w 20112"/>
                <a:gd name="connsiteY1" fmla="*/ 72788 h 72788"/>
              </a:gdLst>
              <a:ahLst/>
              <a:cxnLst>
                <a:cxn ang="0">
                  <a:pos x="connsiteX0" y="connsiteY0"/>
                </a:cxn>
                <a:cxn ang="0">
                  <a:pos x="connsiteX1" y="connsiteY1"/>
                </a:cxn>
              </a:cxnLst>
              <a:rect l="l" t="t" r="r" b="b"/>
              <a:pathLst>
                <a:path w="20112" h="72788">
                  <a:moveTo>
                    <a:pt x="0" y="0"/>
                  </a:moveTo>
                  <a:lnTo>
                    <a:pt x="20113" y="72788"/>
                  </a:lnTo>
                </a:path>
              </a:pathLst>
            </a:custGeom>
            <a:ln w="9573" cap="flat">
              <a:solidFill>
                <a:srgbClr val="C8C8C9"/>
              </a:solidFill>
              <a:prstDash val="solid"/>
              <a:miter/>
            </a:ln>
          </p:spPr>
          <p:txBody>
            <a:bodyPr rtlCol="0" anchor="ctr"/>
            <a:lstStyle/>
            <a:p>
              <a:endParaRPr lang="zh-CN" altLang="en-US" sz="4400"/>
            </a:p>
          </p:txBody>
        </p:sp>
        <p:sp>
          <p:nvSpPr>
            <p:cNvPr id="1330" name="任意多边形: 形状 5951">
              <a:extLst>
                <a:ext uri="{FF2B5EF4-FFF2-40B4-BE49-F238E27FC236}">
                  <a16:creationId xmlns:a16="http://schemas.microsoft.com/office/drawing/2014/main" id="{C69A9ACD-4C27-84E5-0FD8-541C8E5A3D32}"/>
                </a:ext>
              </a:extLst>
            </p:cNvPr>
            <p:cNvSpPr/>
            <p:nvPr/>
          </p:nvSpPr>
          <p:spPr>
            <a:xfrm>
              <a:off x="2947037" y="4243249"/>
              <a:ext cx="36394" cy="81407"/>
            </a:xfrm>
            <a:custGeom>
              <a:avLst/>
              <a:gdLst>
                <a:gd name="connsiteX0" fmla="*/ 36394 w 36394"/>
                <a:gd name="connsiteY0" fmla="*/ 81408 h 81407"/>
                <a:gd name="connsiteX1" fmla="*/ 0 w 36394"/>
                <a:gd name="connsiteY1" fmla="*/ 0 h 81407"/>
              </a:gdLst>
              <a:ahLst/>
              <a:cxnLst>
                <a:cxn ang="0">
                  <a:pos x="connsiteX0" y="connsiteY0"/>
                </a:cxn>
                <a:cxn ang="0">
                  <a:pos x="connsiteX1" y="connsiteY1"/>
                </a:cxn>
              </a:cxnLst>
              <a:rect l="l" t="t" r="r" b="b"/>
              <a:pathLst>
                <a:path w="36394" h="81407">
                  <a:moveTo>
                    <a:pt x="36394"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1331" name="任意多边形: 形状 5952">
              <a:extLst>
                <a:ext uri="{FF2B5EF4-FFF2-40B4-BE49-F238E27FC236}">
                  <a16:creationId xmlns:a16="http://schemas.microsoft.com/office/drawing/2014/main" id="{91185A05-C0AB-D717-91F8-ECAB96E15174}"/>
                </a:ext>
              </a:extLst>
            </p:cNvPr>
            <p:cNvSpPr/>
            <p:nvPr/>
          </p:nvSpPr>
          <p:spPr>
            <a:xfrm>
              <a:off x="2947037" y="4229840"/>
              <a:ext cx="61295" cy="13408"/>
            </a:xfrm>
            <a:custGeom>
              <a:avLst/>
              <a:gdLst>
                <a:gd name="connsiteX0" fmla="*/ 0 w 61295"/>
                <a:gd name="connsiteY0" fmla="*/ 13408 h 13408"/>
                <a:gd name="connsiteX1" fmla="*/ 61295 w 61295"/>
                <a:gd name="connsiteY1" fmla="*/ 0 h 13408"/>
              </a:gdLst>
              <a:ahLst/>
              <a:cxnLst>
                <a:cxn ang="0">
                  <a:pos x="connsiteX0" y="connsiteY0"/>
                </a:cxn>
                <a:cxn ang="0">
                  <a:pos x="connsiteX1" y="connsiteY1"/>
                </a:cxn>
              </a:cxnLst>
              <a:rect l="l" t="t" r="r" b="b"/>
              <a:pathLst>
                <a:path w="61295" h="13408">
                  <a:moveTo>
                    <a:pt x="0" y="13408"/>
                  </a:moveTo>
                  <a:lnTo>
                    <a:pt x="61295" y="0"/>
                  </a:lnTo>
                </a:path>
              </a:pathLst>
            </a:custGeom>
            <a:ln w="9573" cap="flat">
              <a:solidFill>
                <a:srgbClr val="C8C8C9"/>
              </a:solidFill>
              <a:prstDash val="solid"/>
              <a:miter/>
            </a:ln>
          </p:spPr>
          <p:txBody>
            <a:bodyPr rtlCol="0" anchor="ctr"/>
            <a:lstStyle/>
            <a:p>
              <a:endParaRPr lang="zh-CN" altLang="en-US" sz="4400"/>
            </a:p>
          </p:txBody>
        </p:sp>
        <p:sp>
          <p:nvSpPr>
            <p:cNvPr id="1332" name="任意多边形: 形状 5953">
              <a:extLst>
                <a:ext uri="{FF2B5EF4-FFF2-40B4-BE49-F238E27FC236}">
                  <a16:creationId xmlns:a16="http://schemas.microsoft.com/office/drawing/2014/main" id="{2E1EC046-4E87-0242-BBD8-CF0833B1A54C}"/>
                </a:ext>
              </a:extLst>
            </p:cNvPr>
            <p:cNvSpPr/>
            <p:nvPr/>
          </p:nvSpPr>
          <p:spPr>
            <a:xfrm>
              <a:off x="2983431" y="4229840"/>
              <a:ext cx="24901" cy="94816"/>
            </a:xfrm>
            <a:custGeom>
              <a:avLst/>
              <a:gdLst>
                <a:gd name="connsiteX0" fmla="*/ 24901 w 24901"/>
                <a:gd name="connsiteY0" fmla="*/ 0 h 94816"/>
                <a:gd name="connsiteX1" fmla="*/ 0 w 24901"/>
                <a:gd name="connsiteY1" fmla="*/ 94816 h 94816"/>
              </a:gdLst>
              <a:ahLst/>
              <a:cxnLst>
                <a:cxn ang="0">
                  <a:pos x="connsiteX0" y="connsiteY0"/>
                </a:cxn>
                <a:cxn ang="0">
                  <a:pos x="connsiteX1" y="connsiteY1"/>
                </a:cxn>
              </a:cxnLst>
              <a:rect l="l" t="t" r="r" b="b"/>
              <a:pathLst>
                <a:path w="24901" h="94816">
                  <a:moveTo>
                    <a:pt x="24901" y="0"/>
                  </a:moveTo>
                  <a:lnTo>
                    <a:pt x="0" y="94816"/>
                  </a:lnTo>
                </a:path>
              </a:pathLst>
            </a:custGeom>
            <a:ln w="9573" cap="flat">
              <a:solidFill>
                <a:srgbClr val="C8C8C9"/>
              </a:solidFill>
              <a:prstDash val="solid"/>
              <a:miter/>
            </a:ln>
          </p:spPr>
          <p:txBody>
            <a:bodyPr rtlCol="0" anchor="ctr"/>
            <a:lstStyle/>
            <a:p>
              <a:endParaRPr lang="zh-CN" altLang="en-US" sz="4400"/>
            </a:p>
          </p:txBody>
        </p:sp>
        <p:sp>
          <p:nvSpPr>
            <p:cNvPr id="1333" name="任意多边形: 形状 5954">
              <a:extLst>
                <a:ext uri="{FF2B5EF4-FFF2-40B4-BE49-F238E27FC236}">
                  <a16:creationId xmlns:a16="http://schemas.microsoft.com/office/drawing/2014/main" id="{2C27DB3B-AEF3-9201-215A-E237D02EE679}"/>
                </a:ext>
              </a:extLst>
            </p:cNvPr>
            <p:cNvSpPr/>
            <p:nvPr/>
          </p:nvSpPr>
          <p:spPr>
            <a:xfrm>
              <a:off x="2984389" y="4153221"/>
              <a:ext cx="23943" cy="76619"/>
            </a:xfrm>
            <a:custGeom>
              <a:avLst/>
              <a:gdLst>
                <a:gd name="connsiteX0" fmla="*/ 23943 w 23943"/>
                <a:gd name="connsiteY0" fmla="*/ 76619 h 76619"/>
                <a:gd name="connsiteX1" fmla="*/ 0 w 23943"/>
                <a:gd name="connsiteY1" fmla="*/ 0 h 76619"/>
              </a:gdLst>
              <a:ahLst/>
              <a:cxnLst>
                <a:cxn ang="0">
                  <a:pos x="connsiteX0" y="connsiteY0"/>
                </a:cxn>
                <a:cxn ang="0">
                  <a:pos x="connsiteX1" y="connsiteY1"/>
                </a:cxn>
              </a:cxnLst>
              <a:rect l="l" t="t" r="r" b="b"/>
              <a:pathLst>
                <a:path w="23943" h="76619">
                  <a:moveTo>
                    <a:pt x="23943"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1334" name="任意多边形: 形状 5955">
              <a:extLst>
                <a:ext uri="{FF2B5EF4-FFF2-40B4-BE49-F238E27FC236}">
                  <a16:creationId xmlns:a16="http://schemas.microsoft.com/office/drawing/2014/main" id="{409B29DC-1CC8-F0A0-F127-37EFA562CF8F}"/>
                </a:ext>
              </a:extLst>
            </p:cNvPr>
            <p:cNvSpPr/>
            <p:nvPr/>
          </p:nvSpPr>
          <p:spPr>
            <a:xfrm>
              <a:off x="2984389" y="4146517"/>
              <a:ext cx="73745" cy="6704"/>
            </a:xfrm>
            <a:custGeom>
              <a:avLst/>
              <a:gdLst>
                <a:gd name="connsiteX0" fmla="*/ 0 w 73745"/>
                <a:gd name="connsiteY0" fmla="*/ 6704 h 6704"/>
                <a:gd name="connsiteX1" fmla="*/ 73746 w 73745"/>
                <a:gd name="connsiteY1" fmla="*/ 0 h 6704"/>
              </a:gdLst>
              <a:ahLst/>
              <a:cxnLst>
                <a:cxn ang="0">
                  <a:pos x="connsiteX0" y="connsiteY0"/>
                </a:cxn>
                <a:cxn ang="0">
                  <a:pos x="connsiteX1" y="connsiteY1"/>
                </a:cxn>
              </a:cxnLst>
              <a:rect l="l" t="t" r="r" b="b"/>
              <a:pathLst>
                <a:path w="73745" h="6704">
                  <a:moveTo>
                    <a:pt x="0" y="6704"/>
                  </a:moveTo>
                  <a:lnTo>
                    <a:pt x="73746" y="0"/>
                  </a:lnTo>
                </a:path>
              </a:pathLst>
            </a:custGeom>
            <a:ln w="9573" cap="flat">
              <a:solidFill>
                <a:srgbClr val="C8C8C9"/>
              </a:solidFill>
              <a:prstDash val="solid"/>
              <a:miter/>
            </a:ln>
          </p:spPr>
          <p:txBody>
            <a:bodyPr rtlCol="0" anchor="ctr"/>
            <a:lstStyle/>
            <a:p>
              <a:endParaRPr lang="zh-CN" altLang="en-US" sz="4400"/>
            </a:p>
          </p:txBody>
        </p:sp>
        <p:sp>
          <p:nvSpPr>
            <p:cNvPr id="1335" name="任意多边形: 形状 5956">
              <a:extLst>
                <a:ext uri="{FF2B5EF4-FFF2-40B4-BE49-F238E27FC236}">
                  <a16:creationId xmlns:a16="http://schemas.microsoft.com/office/drawing/2014/main" id="{AD2699C3-5B73-B87A-4895-F85BC997B97D}"/>
                </a:ext>
              </a:extLst>
            </p:cNvPr>
            <p:cNvSpPr/>
            <p:nvPr/>
          </p:nvSpPr>
          <p:spPr>
            <a:xfrm>
              <a:off x="3008332" y="4146517"/>
              <a:ext cx="49802" cy="83323"/>
            </a:xfrm>
            <a:custGeom>
              <a:avLst/>
              <a:gdLst>
                <a:gd name="connsiteX0" fmla="*/ 49802 w 49802"/>
                <a:gd name="connsiteY0" fmla="*/ 0 h 83323"/>
                <a:gd name="connsiteX1" fmla="*/ 0 w 49802"/>
                <a:gd name="connsiteY1" fmla="*/ 83323 h 83323"/>
              </a:gdLst>
              <a:ahLst/>
              <a:cxnLst>
                <a:cxn ang="0">
                  <a:pos x="connsiteX0" y="connsiteY0"/>
                </a:cxn>
                <a:cxn ang="0">
                  <a:pos x="connsiteX1" y="connsiteY1"/>
                </a:cxn>
              </a:cxnLst>
              <a:rect l="l" t="t" r="r" b="b"/>
              <a:pathLst>
                <a:path w="49802" h="83323">
                  <a:moveTo>
                    <a:pt x="49802"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1336" name="任意多边形: 形状 5957">
              <a:extLst>
                <a:ext uri="{FF2B5EF4-FFF2-40B4-BE49-F238E27FC236}">
                  <a16:creationId xmlns:a16="http://schemas.microsoft.com/office/drawing/2014/main" id="{3797499D-F78C-88DF-84CA-AA4EE7A67970}"/>
                </a:ext>
              </a:extLst>
            </p:cNvPr>
            <p:cNvSpPr/>
            <p:nvPr/>
          </p:nvSpPr>
          <p:spPr>
            <a:xfrm>
              <a:off x="2984389" y="4153221"/>
              <a:ext cx="23943" cy="76619"/>
            </a:xfrm>
            <a:custGeom>
              <a:avLst/>
              <a:gdLst>
                <a:gd name="connsiteX0" fmla="*/ 0 w 23943"/>
                <a:gd name="connsiteY0" fmla="*/ 0 h 76619"/>
                <a:gd name="connsiteX1" fmla="*/ 23943 w 23943"/>
                <a:gd name="connsiteY1" fmla="*/ 76619 h 76619"/>
              </a:gdLst>
              <a:ahLst/>
              <a:cxnLst>
                <a:cxn ang="0">
                  <a:pos x="connsiteX0" y="connsiteY0"/>
                </a:cxn>
                <a:cxn ang="0">
                  <a:pos x="connsiteX1" y="connsiteY1"/>
                </a:cxn>
              </a:cxnLst>
              <a:rect l="l" t="t" r="r" b="b"/>
              <a:pathLst>
                <a:path w="23943" h="76619">
                  <a:moveTo>
                    <a:pt x="0" y="0"/>
                  </a:moveTo>
                  <a:lnTo>
                    <a:pt x="23943" y="76619"/>
                  </a:lnTo>
                </a:path>
              </a:pathLst>
            </a:custGeom>
            <a:ln w="9573" cap="flat">
              <a:solidFill>
                <a:srgbClr val="C8C8C9"/>
              </a:solidFill>
              <a:prstDash val="solid"/>
              <a:miter/>
            </a:ln>
          </p:spPr>
          <p:txBody>
            <a:bodyPr rtlCol="0" anchor="ctr"/>
            <a:lstStyle/>
            <a:p>
              <a:endParaRPr lang="zh-CN" altLang="en-US" sz="4400"/>
            </a:p>
          </p:txBody>
        </p:sp>
        <p:sp>
          <p:nvSpPr>
            <p:cNvPr id="1337" name="任意多边形: 形状 5958">
              <a:extLst>
                <a:ext uri="{FF2B5EF4-FFF2-40B4-BE49-F238E27FC236}">
                  <a16:creationId xmlns:a16="http://schemas.microsoft.com/office/drawing/2014/main" id="{C2B36710-54D7-6225-9B72-E75621BCF46F}"/>
                </a:ext>
              </a:extLst>
            </p:cNvPr>
            <p:cNvSpPr/>
            <p:nvPr/>
          </p:nvSpPr>
          <p:spPr>
            <a:xfrm>
              <a:off x="2947037" y="4229840"/>
              <a:ext cx="61295" cy="13408"/>
            </a:xfrm>
            <a:custGeom>
              <a:avLst/>
              <a:gdLst>
                <a:gd name="connsiteX0" fmla="*/ 61295 w 61295"/>
                <a:gd name="connsiteY0" fmla="*/ 0 h 13408"/>
                <a:gd name="connsiteX1" fmla="*/ 0 w 61295"/>
                <a:gd name="connsiteY1" fmla="*/ 13408 h 13408"/>
              </a:gdLst>
              <a:ahLst/>
              <a:cxnLst>
                <a:cxn ang="0">
                  <a:pos x="connsiteX0" y="connsiteY0"/>
                </a:cxn>
                <a:cxn ang="0">
                  <a:pos x="connsiteX1" y="connsiteY1"/>
                </a:cxn>
              </a:cxnLst>
              <a:rect l="l" t="t" r="r" b="b"/>
              <a:pathLst>
                <a:path w="61295" h="13408">
                  <a:moveTo>
                    <a:pt x="61295"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1338" name="任意多边形: 形状 5959">
              <a:extLst>
                <a:ext uri="{FF2B5EF4-FFF2-40B4-BE49-F238E27FC236}">
                  <a16:creationId xmlns:a16="http://schemas.microsoft.com/office/drawing/2014/main" id="{9903C466-CD5F-3A13-C45C-FD39A2A0DD2E}"/>
                </a:ext>
              </a:extLst>
            </p:cNvPr>
            <p:cNvSpPr/>
            <p:nvPr/>
          </p:nvSpPr>
          <p:spPr>
            <a:xfrm>
              <a:off x="2947037" y="4153221"/>
              <a:ext cx="37351" cy="90027"/>
            </a:xfrm>
            <a:custGeom>
              <a:avLst/>
              <a:gdLst>
                <a:gd name="connsiteX0" fmla="*/ 0 w 37351"/>
                <a:gd name="connsiteY0" fmla="*/ 90027 h 90027"/>
                <a:gd name="connsiteX1" fmla="*/ 37352 w 37351"/>
                <a:gd name="connsiteY1" fmla="*/ 0 h 90027"/>
              </a:gdLst>
              <a:ahLst/>
              <a:cxnLst>
                <a:cxn ang="0">
                  <a:pos x="connsiteX0" y="connsiteY0"/>
                </a:cxn>
                <a:cxn ang="0">
                  <a:pos x="connsiteX1" y="connsiteY1"/>
                </a:cxn>
              </a:cxnLst>
              <a:rect l="l" t="t" r="r" b="b"/>
              <a:pathLst>
                <a:path w="37351" h="90027">
                  <a:moveTo>
                    <a:pt x="0" y="90027"/>
                  </a:moveTo>
                  <a:lnTo>
                    <a:pt x="37352" y="0"/>
                  </a:lnTo>
                </a:path>
              </a:pathLst>
            </a:custGeom>
            <a:ln w="9573" cap="flat">
              <a:solidFill>
                <a:srgbClr val="C8C8C9"/>
              </a:solidFill>
              <a:prstDash val="solid"/>
              <a:miter/>
            </a:ln>
          </p:spPr>
          <p:txBody>
            <a:bodyPr rtlCol="0" anchor="ctr"/>
            <a:lstStyle/>
            <a:p>
              <a:endParaRPr lang="zh-CN" altLang="en-US" sz="4400"/>
            </a:p>
          </p:txBody>
        </p:sp>
        <p:sp>
          <p:nvSpPr>
            <p:cNvPr id="1339" name="任意多边形: 形状 5960">
              <a:extLst>
                <a:ext uri="{FF2B5EF4-FFF2-40B4-BE49-F238E27FC236}">
                  <a16:creationId xmlns:a16="http://schemas.microsoft.com/office/drawing/2014/main" id="{BFBA0FE5-AA98-D496-CC6E-461691C2E8F5}"/>
                </a:ext>
              </a:extLst>
            </p:cNvPr>
            <p:cNvSpPr/>
            <p:nvPr/>
          </p:nvSpPr>
          <p:spPr>
            <a:xfrm>
              <a:off x="3127092" y="3500044"/>
              <a:ext cx="83323" cy="957"/>
            </a:xfrm>
            <a:custGeom>
              <a:avLst/>
              <a:gdLst>
                <a:gd name="connsiteX0" fmla="*/ 83323 w 83323"/>
                <a:gd name="connsiteY0" fmla="*/ 0 h 957"/>
                <a:gd name="connsiteX1" fmla="*/ 0 w 83323"/>
                <a:gd name="connsiteY1" fmla="*/ 958 h 957"/>
              </a:gdLst>
              <a:ahLst/>
              <a:cxnLst>
                <a:cxn ang="0">
                  <a:pos x="connsiteX0" y="connsiteY0"/>
                </a:cxn>
                <a:cxn ang="0">
                  <a:pos x="connsiteX1" y="connsiteY1"/>
                </a:cxn>
              </a:cxnLst>
              <a:rect l="l" t="t" r="r" b="b"/>
              <a:pathLst>
                <a:path w="83323" h="957">
                  <a:moveTo>
                    <a:pt x="83323" y="0"/>
                  </a:moveTo>
                  <a:lnTo>
                    <a:pt x="0" y="958"/>
                  </a:lnTo>
                </a:path>
              </a:pathLst>
            </a:custGeom>
            <a:ln w="9573" cap="flat">
              <a:solidFill>
                <a:srgbClr val="C8C8C9"/>
              </a:solidFill>
              <a:prstDash val="solid"/>
              <a:miter/>
            </a:ln>
          </p:spPr>
          <p:txBody>
            <a:bodyPr rtlCol="0" anchor="ctr"/>
            <a:lstStyle/>
            <a:p>
              <a:endParaRPr lang="zh-CN" altLang="en-US" sz="4400"/>
            </a:p>
          </p:txBody>
        </p:sp>
        <p:sp>
          <p:nvSpPr>
            <p:cNvPr id="1340" name="任意多边形: 形状 5961">
              <a:extLst>
                <a:ext uri="{FF2B5EF4-FFF2-40B4-BE49-F238E27FC236}">
                  <a16:creationId xmlns:a16="http://schemas.microsoft.com/office/drawing/2014/main" id="{A21D7F79-0380-E026-E8C6-35D6384417B1}"/>
                </a:ext>
              </a:extLst>
            </p:cNvPr>
            <p:cNvSpPr/>
            <p:nvPr/>
          </p:nvSpPr>
          <p:spPr>
            <a:xfrm>
              <a:off x="3127092" y="3423425"/>
              <a:ext cx="91942" cy="77576"/>
            </a:xfrm>
            <a:custGeom>
              <a:avLst/>
              <a:gdLst>
                <a:gd name="connsiteX0" fmla="*/ 0 w 91942"/>
                <a:gd name="connsiteY0" fmla="*/ 77577 h 77576"/>
                <a:gd name="connsiteX1" fmla="*/ 91943 w 91942"/>
                <a:gd name="connsiteY1" fmla="*/ 0 h 77576"/>
              </a:gdLst>
              <a:ahLst/>
              <a:cxnLst>
                <a:cxn ang="0">
                  <a:pos x="connsiteX0" y="connsiteY0"/>
                </a:cxn>
                <a:cxn ang="0">
                  <a:pos x="connsiteX1" y="connsiteY1"/>
                </a:cxn>
              </a:cxnLst>
              <a:rect l="l" t="t" r="r" b="b"/>
              <a:pathLst>
                <a:path w="91942" h="77576">
                  <a:moveTo>
                    <a:pt x="0" y="77577"/>
                  </a:moveTo>
                  <a:lnTo>
                    <a:pt x="91943" y="0"/>
                  </a:lnTo>
                </a:path>
              </a:pathLst>
            </a:custGeom>
            <a:ln w="9573" cap="flat">
              <a:solidFill>
                <a:srgbClr val="C8C8C9"/>
              </a:solidFill>
              <a:prstDash val="solid"/>
              <a:miter/>
            </a:ln>
          </p:spPr>
          <p:txBody>
            <a:bodyPr rtlCol="0" anchor="ctr"/>
            <a:lstStyle/>
            <a:p>
              <a:endParaRPr lang="zh-CN" altLang="en-US" sz="4400"/>
            </a:p>
          </p:txBody>
        </p:sp>
        <p:sp>
          <p:nvSpPr>
            <p:cNvPr id="1341" name="任意多边形: 形状 5962">
              <a:extLst>
                <a:ext uri="{FF2B5EF4-FFF2-40B4-BE49-F238E27FC236}">
                  <a16:creationId xmlns:a16="http://schemas.microsoft.com/office/drawing/2014/main" id="{6BA9229E-2CF8-D4AB-2063-BB8FB12CB881}"/>
                </a:ext>
              </a:extLst>
            </p:cNvPr>
            <p:cNvSpPr/>
            <p:nvPr/>
          </p:nvSpPr>
          <p:spPr>
            <a:xfrm>
              <a:off x="3210415" y="3423425"/>
              <a:ext cx="8619" cy="76619"/>
            </a:xfrm>
            <a:custGeom>
              <a:avLst/>
              <a:gdLst>
                <a:gd name="connsiteX0" fmla="*/ 8620 w 8619"/>
                <a:gd name="connsiteY0" fmla="*/ 0 h 76619"/>
                <a:gd name="connsiteX1" fmla="*/ 0 w 8619"/>
                <a:gd name="connsiteY1" fmla="*/ 76619 h 76619"/>
              </a:gdLst>
              <a:ahLst/>
              <a:cxnLst>
                <a:cxn ang="0">
                  <a:pos x="connsiteX0" y="connsiteY0"/>
                </a:cxn>
                <a:cxn ang="0">
                  <a:pos x="connsiteX1" y="connsiteY1"/>
                </a:cxn>
              </a:cxnLst>
              <a:rect l="l" t="t" r="r" b="b"/>
              <a:pathLst>
                <a:path w="8619" h="76619">
                  <a:moveTo>
                    <a:pt x="8620"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342" name="任意多边形: 形状 5963">
              <a:extLst>
                <a:ext uri="{FF2B5EF4-FFF2-40B4-BE49-F238E27FC236}">
                  <a16:creationId xmlns:a16="http://schemas.microsoft.com/office/drawing/2014/main" id="{2C873014-ADA4-2740-2997-9C6C29407A22}"/>
                </a:ext>
              </a:extLst>
            </p:cNvPr>
            <p:cNvSpPr/>
            <p:nvPr/>
          </p:nvSpPr>
          <p:spPr>
            <a:xfrm>
              <a:off x="3127092" y="3500044"/>
              <a:ext cx="83323" cy="957"/>
            </a:xfrm>
            <a:custGeom>
              <a:avLst/>
              <a:gdLst>
                <a:gd name="connsiteX0" fmla="*/ 0 w 83323"/>
                <a:gd name="connsiteY0" fmla="*/ 958 h 957"/>
                <a:gd name="connsiteX1" fmla="*/ 83323 w 83323"/>
                <a:gd name="connsiteY1" fmla="*/ 0 h 957"/>
              </a:gdLst>
              <a:ahLst/>
              <a:cxnLst>
                <a:cxn ang="0">
                  <a:pos x="connsiteX0" y="connsiteY0"/>
                </a:cxn>
                <a:cxn ang="0">
                  <a:pos x="connsiteX1" y="connsiteY1"/>
                </a:cxn>
              </a:cxnLst>
              <a:rect l="l" t="t" r="r" b="b"/>
              <a:pathLst>
                <a:path w="83323" h="957">
                  <a:moveTo>
                    <a:pt x="0" y="958"/>
                  </a:moveTo>
                  <a:lnTo>
                    <a:pt x="83323" y="0"/>
                  </a:lnTo>
                </a:path>
              </a:pathLst>
            </a:custGeom>
            <a:ln w="9573" cap="flat">
              <a:solidFill>
                <a:srgbClr val="C8C8C9"/>
              </a:solidFill>
              <a:prstDash val="solid"/>
              <a:miter/>
            </a:ln>
          </p:spPr>
          <p:txBody>
            <a:bodyPr rtlCol="0" anchor="ctr"/>
            <a:lstStyle/>
            <a:p>
              <a:endParaRPr lang="zh-CN" altLang="en-US" sz="4400"/>
            </a:p>
          </p:txBody>
        </p:sp>
        <p:sp>
          <p:nvSpPr>
            <p:cNvPr id="1343" name="任意多边形: 形状 5964">
              <a:extLst>
                <a:ext uri="{FF2B5EF4-FFF2-40B4-BE49-F238E27FC236}">
                  <a16:creationId xmlns:a16="http://schemas.microsoft.com/office/drawing/2014/main" id="{7D51ECB2-1424-C5DD-D572-E1C29D76AFA6}"/>
                </a:ext>
              </a:extLst>
            </p:cNvPr>
            <p:cNvSpPr/>
            <p:nvPr/>
          </p:nvSpPr>
          <p:spPr>
            <a:xfrm>
              <a:off x="3201795" y="3500044"/>
              <a:ext cx="8619" cy="75661"/>
            </a:xfrm>
            <a:custGeom>
              <a:avLst/>
              <a:gdLst>
                <a:gd name="connsiteX0" fmla="*/ 8620 w 8619"/>
                <a:gd name="connsiteY0" fmla="*/ 0 h 75661"/>
                <a:gd name="connsiteX1" fmla="*/ 0 w 8619"/>
                <a:gd name="connsiteY1" fmla="*/ 75661 h 75661"/>
              </a:gdLst>
              <a:ahLst/>
              <a:cxnLst>
                <a:cxn ang="0">
                  <a:pos x="connsiteX0" y="connsiteY0"/>
                </a:cxn>
                <a:cxn ang="0">
                  <a:pos x="connsiteX1" y="connsiteY1"/>
                </a:cxn>
              </a:cxnLst>
              <a:rect l="l" t="t" r="r" b="b"/>
              <a:pathLst>
                <a:path w="8619" h="75661">
                  <a:moveTo>
                    <a:pt x="8620"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1344" name="任意多边形: 形状 5965">
              <a:extLst>
                <a:ext uri="{FF2B5EF4-FFF2-40B4-BE49-F238E27FC236}">
                  <a16:creationId xmlns:a16="http://schemas.microsoft.com/office/drawing/2014/main" id="{92386BEA-B2D5-4EC5-7F51-18CCCFCF4151}"/>
                </a:ext>
              </a:extLst>
            </p:cNvPr>
            <p:cNvSpPr/>
            <p:nvPr/>
          </p:nvSpPr>
          <p:spPr>
            <a:xfrm>
              <a:off x="3127092" y="3501002"/>
              <a:ext cx="74703" cy="74703"/>
            </a:xfrm>
            <a:custGeom>
              <a:avLst/>
              <a:gdLst>
                <a:gd name="connsiteX0" fmla="*/ 74704 w 74703"/>
                <a:gd name="connsiteY0" fmla="*/ 74703 h 74703"/>
                <a:gd name="connsiteX1" fmla="*/ 0 w 74703"/>
                <a:gd name="connsiteY1" fmla="*/ 0 h 74703"/>
              </a:gdLst>
              <a:ahLst/>
              <a:cxnLst>
                <a:cxn ang="0">
                  <a:pos x="connsiteX0" y="connsiteY0"/>
                </a:cxn>
                <a:cxn ang="0">
                  <a:pos x="connsiteX1" y="connsiteY1"/>
                </a:cxn>
              </a:cxnLst>
              <a:rect l="l" t="t" r="r" b="b"/>
              <a:pathLst>
                <a:path w="74703" h="74703">
                  <a:moveTo>
                    <a:pt x="74704" y="74703"/>
                  </a:moveTo>
                  <a:lnTo>
                    <a:pt x="0" y="0"/>
                  </a:lnTo>
                </a:path>
              </a:pathLst>
            </a:custGeom>
            <a:ln w="9573" cap="flat">
              <a:solidFill>
                <a:srgbClr val="C8C8C9"/>
              </a:solidFill>
              <a:prstDash val="solid"/>
              <a:miter/>
            </a:ln>
          </p:spPr>
          <p:txBody>
            <a:bodyPr rtlCol="0" anchor="ctr"/>
            <a:lstStyle/>
            <a:p>
              <a:endParaRPr lang="zh-CN" altLang="en-US" sz="4400"/>
            </a:p>
          </p:txBody>
        </p:sp>
        <p:sp>
          <p:nvSpPr>
            <p:cNvPr id="1345" name="任意多边形: 形状 5966">
              <a:extLst>
                <a:ext uri="{FF2B5EF4-FFF2-40B4-BE49-F238E27FC236}">
                  <a16:creationId xmlns:a16="http://schemas.microsoft.com/office/drawing/2014/main" id="{2A40B94E-3AED-1B58-ECC0-380B8F08D0B3}"/>
                </a:ext>
              </a:extLst>
            </p:cNvPr>
            <p:cNvSpPr/>
            <p:nvPr/>
          </p:nvSpPr>
          <p:spPr>
            <a:xfrm>
              <a:off x="3127092" y="3423425"/>
              <a:ext cx="91942" cy="77576"/>
            </a:xfrm>
            <a:custGeom>
              <a:avLst/>
              <a:gdLst>
                <a:gd name="connsiteX0" fmla="*/ 91943 w 91942"/>
                <a:gd name="connsiteY0" fmla="*/ 0 h 77576"/>
                <a:gd name="connsiteX1" fmla="*/ 0 w 91942"/>
                <a:gd name="connsiteY1" fmla="*/ 77577 h 77576"/>
              </a:gdLst>
              <a:ahLst/>
              <a:cxnLst>
                <a:cxn ang="0">
                  <a:pos x="connsiteX0" y="connsiteY0"/>
                </a:cxn>
                <a:cxn ang="0">
                  <a:pos x="connsiteX1" y="connsiteY1"/>
                </a:cxn>
              </a:cxnLst>
              <a:rect l="l" t="t" r="r" b="b"/>
              <a:pathLst>
                <a:path w="91942" h="77576">
                  <a:moveTo>
                    <a:pt x="91943"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1346" name="任意多边形: 形状 5967">
              <a:extLst>
                <a:ext uri="{FF2B5EF4-FFF2-40B4-BE49-F238E27FC236}">
                  <a16:creationId xmlns:a16="http://schemas.microsoft.com/office/drawing/2014/main" id="{C34581A9-30E9-768F-EC05-4EDD0688A737}"/>
                </a:ext>
              </a:extLst>
            </p:cNvPr>
            <p:cNvSpPr/>
            <p:nvPr/>
          </p:nvSpPr>
          <p:spPr>
            <a:xfrm>
              <a:off x="3127092" y="3432045"/>
              <a:ext cx="17239" cy="68957"/>
            </a:xfrm>
            <a:custGeom>
              <a:avLst/>
              <a:gdLst>
                <a:gd name="connsiteX0" fmla="*/ 0 w 17239"/>
                <a:gd name="connsiteY0" fmla="*/ 68957 h 68957"/>
                <a:gd name="connsiteX1" fmla="*/ 17239 w 17239"/>
                <a:gd name="connsiteY1" fmla="*/ 0 h 68957"/>
              </a:gdLst>
              <a:ahLst/>
              <a:cxnLst>
                <a:cxn ang="0">
                  <a:pos x="connsiteX0" y="connsiteY0"/>
                </a:cxn>
                <a:cxn ang="0">
                  <a:pos x="connsiteX1" y="connsiteY1"/>
                </a:cxn>
              </a:cxnLst>
              <a:rect l="l" t="t" r="r" b="b"/>
              <a:pathLst>
                <a:path w="17239" h="68957">
                  <a:moveTo>
                    <a:pt x="0" y="68957"/>
                  </a:moveTo>
                  <a:lnTo>
                    <a:pt x="17239" y="0"/>
                  </a:lnTo>
                </a:path>
              </a:pathLst>
            </a:custGeom>
            <a:ln w="9573" cap="flat">
              <a:solidFill>
                <a:srgbClr val="C8C8C9"/>
              </a:solidFill>
              <a:prstDash val="solid"/>
              <a:miter/>
            </a:ln>
          </p:spPr>
          <p:txBody>
            <a:bodyPr rtlCol="0" anchor="ctr"/>
            <a:lstStyle/>
            <a:p>
              <a:endParaRPr lang="zh-CN" altLang="en-US" sz="4400"/>
            </a:p>
          </p:txBody>
        </p:sp>
        <p:sp>
          <p:nvSpPr>
            <p:cNvPr id="1347" name="任意多边形: 形状 5968">
              <a:extLst>
                <a:ext uri="{FF2B5EF4-FFF2-40B4-BE49-F238E27FC236}">
                  <a16:creationId xmlns:a16="http://schemas.microsoft.com/office/drawing/2014/main" id="{CBB6175A-21B3-1E8F-2B23-2175225BEB40}"/>
                </a:ext>
              </a:extLst>
            </p:cNvPr>
            <p:cNvSpPr/>
            <p:nvPr/>
          </p:nvSpPr>
          <p:spPr>
            <a:xfrm>
              <a:off x="3144331" y="3423425"/>
              <a:ext cx="74703" cy="8619"/>
            </a:xfrm>
            <a:custGeom>
              <a:avLst/>
              <a:gdLst>
                <a:gd name="connsiteX0" fmla="*/ 0 w 74703"/>
                <a:gd name="connsiteY0" fmla="*/ 8620 h 8619"/>
                <a:gd name="connsiteX1" fmla="*/ 74704 w 74703"/>
                <a:gd name="connsiteY1" fmla="*/ 0 h 8619"/>
              </a:gdLst>
              <a:ahLst/>
              <a:cxnLst>
                <a:cxn ang="0">
                  <a:pos x="connsiteX0" y="connsiteY0"/>
                </a:cxn>
                <a:cxn ang="0">
                  <a:pos x="connsiteX1" y="connsiteY1"/>
                </a:cxn>
              </a:cxnLst>
              <a:rect l="l" t="t" r="r" b="b"/>
              <a:pathLst>
                <a:path w="74703" h="8619">
                  <a:moveTo>
                    <a:pt x="0" y="8620"/>
                  </a:moveTo>
                  <a:lnTo>
                    <a:pt x="74704" y="0"/>
                  </a:lnTo>
                </a:path>
              </a:pathLst>
            </a:custGeom>
            <a:ln w="9573" cap="flat">
              <a:solidFill>
                <a:srgbClr val="C8C8C9"/>
              </a:solidFill>
              <a:prstDash val="solid"/>
              <a:miter/>
            </a:ln>
          </p:spPr>
          <p:txBody>
            <a:bodyPr rtlCol="0" anchor="ctr"/>
            <a:lstStyle/>
            <a:p>
              <a:endParaRPr lang="zh-CN" altLang="en-US" sz="4400"/>
            </a:p>
          </p:txBody>
        </p:sp>
        <p:sp>
          <p:nvSpPr>
            <p:cNvPr id="1348" name="任意多边形: 形状 5969">
              <a:extLst>
                <a:ext uri="{FF2B5EF4-FFF2-40B4-BE49-F238E27FC236}">
                  <a16:creationId xmlns:a16="http://schemas.microsoft.com/office/drawing/2014/main" id="{4B3FD7E4-61E7-F0A5-290E-9B129CE8DA41}"/>
                </a:ext>
              </a:extLst>
            </p:cNvPr>
            <p:cNvSpPr/>
            <p:nvPr/>
          </p:nvSpPr>
          <p:spPr>
            <a:xfrm>
              <a:off x="2969065" y="3501002"/>
              <a:ext cx="62252" cy="76619"/>
            </a:xfrm>
            <a:custGeom>
              <a:avLst/>
              <a:gdLst>
                <a:gd name="connsiteX0" fmla="*/ 62253 w 62252"/>
                <a:gd name="connsiteY0" fmla="*/ 76619 h 76619"/>
                <a:gd name="connsiteX1" fmla="*/ 0 w 62252"/>
                <a:gd name="connsiteY1" fmla="*/ 0 h 76619"/>
              </a:gdLst>
              <a:ahLst/>
              <a:cxnLst>
                <a:cxn ang="0">
                  <a:pos x="connsiteX0" y="connsiteY0"/>
                </a:cxn>
                <a:cxn ang="0">
                  <a:pos x="connsiteX1" y="connsiteY1"/>
                </a:cxn>
              </a:cxnLst>
              <a:rect l="l" t="t" r="r" b="b"/>
              <a:pathLst>
                <a:path w="62252" h="76619">
                  <a:moveTo>
                    <a:pt x="62253"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1349" name="任意多边形: 形状 5970">
              <a:extLst>
                <a:ext uri="{FF2B5EF4-FFF2-40B4-BE49-F238E27FC236}">
                  <a16:creationId xmlns:a16="http://schemas.microsoft.com/office/drawing/2014/main" id="{A9B7202D-D802-1459-602B-E3CF35881D28}"/>
                </a:ext>
              </a:extLst>
            </p:cNvPr>
            <p:cNvSpPr/>
            <p:nvPr/>
          </p:nvSpPr>
          <p:spPr>
            <a:xfrm>
              <a:off x="2969065" y="3501002"/>
              <a:ext cx="78534" cy="2873"/>
            </a:xfrm>
            <a:custGeom>
              <a:avLst/>
              <a:gdLst>
                <a:gd name="connsiteX0" fmla="*/ 0 w 78534"/>
                <a:gd name="connsiteY0" fmla="*/ 0 h 2873"/>
                <a:gd name="connsiteX1" fmla="*/ 78535 w 78534"/>
                <a:gd name="connsiteY1" fmla="*/ 2873 h 2873"/>
              </a:gdLst>
              <a:ahLst/>
              <a:cxnLst>
                <a:cxn ang="0">
                  <a:pos x="connsiteX0" y="connsiteY0"/>
                </a:cxn>
                <a:cxn ang="0">
                  <a:pos x="connsiteX1" y="connsiteY1"/>
                </a:cxn>
              </a:cxnLst>
              <a:rect l="l" t="t" r="r" b="b"/>
              <a:pathLst>
                <a:path w="78534" h="2873">
                  <a:moveTo>
                    <a:pt x="0" y="0"/>
                  </a:moveTo>
                  <a:lnTo>
                    <a:pt x="78535" y="2873"/>
                  </a:lnTo>
                </a:path>
              </a:pathLst>
            </a:custGeom>
            <a:ln w="9573" cap="flat">
              <a:solidFill>
                <a:srgbClr val="C8C8C9"/>
              </a:solidFill>
              <a:prstDash val="solid"/>
              <a:miter/>
            </a:ln>
          </p:spPr>
          <p:txBody>
            <a:bodyPr rtlCol="0" anchor="ctr"/>
            <a:lstStyle/>
            <a:p>
              <a:endParaRPr lang="zh-CN" altLang="en-US" sz="4400"/>
            </a:p>
          </p:txBody>
        </p:sp>
        <p:sp>
          <p:nvSpPr>
            <p:cNvPr id="1350" name="任意多边形: 形状 5971">
              <a:extLst>
                <a:ext uri="{FF2B5EF4-FFF2-40B4-BE49-F238E27FC236}">
                  <a16:creationId xmlns:a16="http://schemas.microsoft.com/office/drawing/2014/main" id="{60AC27A0-3173-EBBD-BF12-E8F0F3FD0DFE}"/>
                </a:ext>
              </a:extLst>
            </p:cNvPr>
            <p:cNvSpPr/>
            <p:nvPr/>
          </p:nvSpPr>
          <p:spPr>
            <a:xfrm>
              <a:off x="3031318" y="3503875"/>
              <a:ext cx="16281" cy="73745"/>
            </a:xfrm>
            <a:custGeom>
              <a:avLst/>
              <a:gdLst>
                <a:gd name="connsiteX0" fmla="*/ 16282 w 16281"/>
                <a:gd name="connsiteY0" fmla="*/ 0 h 73745"/>
                <a:gd name="connsiteX1" fmla="*/ 0 w 16281"/>
                <a:gd name="connsiteY1" fmla="*/ 73746 h 73745"/>
              </a:gdLst>
              <a:ahLst/>
              <a:cxnLst>
                <a:cxn ang="0">
                  <a:pos x="connsiteX0" y="connsiteY0"/>
                </a:cxn>
                <a:cxn ang="0">
                  <a:pos x="connsiteX1" y="connsiteY1"/>
                </a:cxn>
              </a:cxnLst>
              <a:rect l="l" t="t" r="r" b="b"/>
              <a:pathLst>
                <a:path w="16281" h="73745">
                  <a:moveTo>
                    <a:pt x="16282"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351" name="任意多边形: 形状 5972">
              <a:extLst>
                <a:ext uri="{FF2B5EF4-FFF2-40B4-BE49-F238E27FC236}">
                  <a16:creationId xmlns:a16="http://schemas.microsoft.com/office/drawing/2014/main" id="{2F239DBC-82F1-4DD4-7AE7-FFCB7900AC9C}"/>
                </a:ext>
              </a:extLst>
            </p:cNvPr>
            <p:cNvSpPr/>
            <p:nvPr/>
          </p:nvSpPr>
          <p:spPr>
            <a:xfrm>
              <a:off x="2921178" y="3787366"/>
              <a:ext cx="87154" cy="73745"/>
            </a:xfrm>
            <a:custGeom>
              <a:avLst/>
              <a:gdLst>
                <a:gd name="connsiteX0" fmla="*/ 87154 w 87154"/>
                <a:gd name="connsiteY0" fmla="*/ 0 h 73745"/>
                <a:gd name="connsiteX1" fmla="*/ 0 w 87154"/>
                <a:gd name="connsiteY1" fmla="*/ 73746 h 73745"/>
              </a:gdLst>
              <a:ahLst/>
              <a:cxnLst>
                <a:cxn ang="0">
                  <a:pos x="connsiteX0" y="connsiteY0"/>
                </a:cxn>
                <a:cxn ang="0">
                  <a:pos x="connsiteX1" y="connsiteY1"/>
                </a:cxn>
              </a:cxnLst>
              <a:rect l="l" t="t" r="r" b="b"/>
              <a:pathLst>
                <a:path w="87154" h="73745">
                  <a:moveTo>
                    <a:pt x="87154"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352" name="任意多边形: 形状 5973">
              <a:extLst>
                <a:ext uri="{FF2B5EF4-FFF2-40B4-BE49-F238E27FC236}">
                  <a16:creationId xmlns:a16="http://schemas.microsoft.com/office/drawing/2014/main" id="{AF8FD11D-B618-37FD-691A-C2D4F7144F76}"/>
                </a:ext>
              </a:extLst>
            </p:cNvPr>
            <p:cNvSpPr/>
            <p:nvPr/>
          </p:nvSpPr>
          <p:spPr>
            <a:xfrm>
              <a:off x="2918305" y="3789281"/>
              <a:ext cx="2873" cy="71830"/>
            </a:xfrm>
            <a:custGeom>
              <a:avLst/>
              <a:gdLst>
                <a:gd name="connsiteX0" fmla="*/ 2873 w 2873"/>
                <a:gd name="connsiteY0" fmla="*/ 71830 h 71830"/>
                <a:gd name="connsiteX1" fmla="*/ 0 w 2873"/>
                <a:gd name="connsiteY1" fmla="*/ 0 h 71830"/>
              </a:gdLst>
              <a:ahLst/>
              <a:cxnLst>
                <a:cxn ang="0">
                  <a:pos x="connsiteX0" y="connsiteY0"/>
                </a:cxn>
                <a:cxn ang="0">
                  <a:pos x="connsiteX1" y="connsiteY1"/>
                </a:cxn>
              </a:cxnLst>
              <a:rect l="l" t="t" r="r" b="b"/>
              <a:pathLst>
                <a:path w="2873" h="71830">
                  <a:moveTo>
                    <a:pt x="2873"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1353" name="任意多边形: 形状 5974">
              <a:extLst>
                <a:ext uri="{FF2B5EF4-FFF2-40B4-BE49-F238E27FC236}">
                  <a16:creationId xmlns:a16="http://schemas.microsoft.com/office/drawing/2014/main" id="{5030C27E-3583-5B8C-242B-CFE21E8CB480}"/>
                </a:ext>
              </a:extLst>
            </p:cNvPr>
            <p:cNvSpPr/>
            <p:nvPr/>
          </p:nvSpPr>
          <p:spPr>
            <a:xfrm>
              <a:off x="2918305" y="3787366"/>
              <a:ext cx="90027" cy="1915"/>
            </a:xfrm>
            <a:custGeom>
              <a:avLst/>
              <a:gdLst>
                <a:gd name="connsiteX0" fmla="*/ 0 w 90027"/>
                <a:gd name="connsiteY0" fmla="*/ 1915 h 1915"/>
                <a:gd name="connsiteX1" fmla="*/ 90027 w 90027"/>
                <a:gd name="connsiteY1" fmla="*/ 0 h 1915"/>
              </a:gdLst>
              <a:ahLst/>
              <a:cxnLst>
                <a:cxn ang="0">
                  <a:pos x="connsiteX0" y="connsiteY0"/>
                </a:cxn>
                <a:cxn ang="0">
                  <a:pos x="connsiteX1" y="connsiteY1"/>
                </a:cxn>
              </a:cxnLst>
              <a:rect l="l" t="t" r="r" b="b"/>
              <a:pathLst>
                <a:path w="90027" h="1915">
                  <a:moveTo>
                    <a:pt x="0" y="1915"/>
                  </a:moveTo>
                  <a:lnTo>
                    <a:pt x="90027" y="0"/>
                  </a:lnTo>
                </a:path>
              </a:pathLst>
            </a:custGeom>
            <a:ln w="9573" cap="flat">
              <a:solidFill>
                <a:srgbClr val="C8C8C9"/>
              </a:solidFill>
              <a:prstDash val="solid"/>
              <a:miter/>
            </a:ln>
          </p:spPr>
          <p:txBody>
            <a:bodyPr rtlCol="0" anchor="ctr"/>
            <a:lstStyle/>
            <a:p>
              <a:endParaRPr lang="zh-CN" altLang="en-US" sz="4400"/>
            </a:p>
          </p:txBody>
        </p:sp>
        <p:sp>
          <p:nvSpPr>
            <p:cNvPr id="1354" name="任意多边形: 形状 5975">
              <a:extLst>
                <a:ext uri="{FF2B5EF4-FFF2-40B4-BE49-F238E27FC236}">
                  <a16:creationId xmlns:a16="http://schemas.microsoft.com/office/drawing/2014/main" id="{E11FF734-A8D3-55AB-5641-49C83D8FE9BC}"/>
                </a:ext>
              </a:extLst>
            </p:cNvPr>
            <p:cNvSpPr/>
            <p:nvPr/>
          </p:nvSpPr>
          <p:spPr>
            <a:xfrm>
              <a:off x="3028445" y="3999026"/>
              <a:ext cx="84280" cy="4788"/>
            </a:xfrm>
            <a:custGeom>
              <a:avLst/>
              <a:gdLst>
                <a:gd name="connsiteX0" fmla="*/ 0 w 84280"/>
                <a:gd name="connsiteY0" fmla="*/ 4789 h 4788"/>
                <a:gd name="connsiteX1" fmla="*/ 84281 w 84280"/>
                <a:gd name="connsiteY1" fmla="*/ 0 h 4788"/>
              </a:gdLst>
              <a:ahLst/>
              <a:cxnLst>
                <a:cxn ang="0">
                  <a:pos x="connsiteX0" y="connsiteY0"/>
                </a:cxn>
                <a:cxn ang="0">
                  <a:pos x="connsiteX1" y="connsiteY1"/>
                </a:cxn>
              </a:cxnLst>
              <a:rect l="l" t="t" r="r" b="b"/>
              <a:pathLst>
                <a:path w="84280" h="4788">
                  <a:moveTo>
                    <a:pt x="0" y="4789"/>
                  </a:moveTo>
                  <a:lnTo>
                    <a:pt x="84281" y="0"/>
                  </a:lnTo>
                </a:path>
              </a:pathLst>
            </a:custGeom>
            <a:ln w="9573" cap="flat">
              <a:solidFill>
                <a:srgbClr val="C8C8C9"/>
              </a:solidFill>
              <a:prstDash val="solid"/>
              <a:miter/>
            </a:ln>
          </p:spPr>
          <p:txBody>
            <a:bodyPr rtlCol="0" anchor="ctr"/>
            <a:lstStyle/>
            <a:p>
              <a:endParaRPr lang="zh-CN" altLang="en-US" sz="4400"/>
            </a:p>
          </p:txBody>
        </p:sp>
        <p:sp>
          <p:nvSpPr>
            <p:cNvPr id="1355" name="任意多边形: 形状 5976">
              <a:extLst>
                <a:ext uri="{FF2B5EF4-FFF2-40B4-BE49-F238E27FC236}">
                  <a16:creationId xmlns:a16="http://schemas.microsoft.com/office/drawing/2014/main" id="{64890F07-1A90-8202-A255-BC462B22387F}"/>
                </a:ext>
              </a:extLst>
            </p:cNvPr>
            <p:cNvSpPr/>
            <p:nvPr/>
          </p:nvSpPr>
          <p:spPr>
            <a:xfrm>
              <a:off x="3042811" y="3999026"/>
              <a:ext cx="69914" cy="73745"/>
            </a:xfrm>
            <a:custGeom>
              <a:avLst/>
              <a:gdLst>
                <a:gd name="connsiteX0" fmla="*/ 69915 w 69914"/>
                <a:gd name="connsiteY0" fmla="*/ 0 h 73745"/>
                <a:gd name="connsiteX1" fmla="*/ 0 w 69914"/>
                <a:gd name="connsiteY1" fmla="*/ 73746 h 73745"/>
              </a:gdLst>
              <a:ahLst/>
              <a:cxnLst>
                <a:cxn ang="0">
                  <a:pos x="connsiteX0" y="connsiteY0"/>
                </a:cxn>
                <a:cxn ang="0">
                  <a:pos x="connsiteX1" y="connsiteY1"/>
                </a:cxn>
              </a:cxnLst>
              <a:rect l="l" t="t" r="r" b="b"/>
              <a:pathLst>
                <a:path w="69914" h="73745">
                  <a:moveTo>
                    <a:pt x="69915"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356" name="任意多边形: 形状 5977">
              <a:extLst>
                <a:ext uri="{FF2B5EF4-FFF2-40B4-BE49-F238E27FC236}">
                  <a16:creationId xmlns:a16="http://schemas.microsoft.com/office/drawing/2014/main" id="{B7F368ED-B9F9-09CF-61E0-79E1A97F56CC}"/>
                </a:ext>
              </a:extLst>
            </p:cNvPr>
            <p:cNvSpPr/>
            <p:nvPr/>
          </p:nvSpPr>
          <p:spPr>
            <a:xfrm>
              <a:off x="3028445" y="4003814"/>
              <a:ext cx="14366" cy="68957"/>
            </a:xfrm>
            <a:custGeom>
              <a:avLst/>
              <a:gdLst>
                <a:gd name="connsiteX0" fmla="*/ 14366 w 14366"/>
                <a:gd name="connsiteY0" fmla="*/ 68957 h 68957"/>
                <a:gd name="connsiteX1" fmla="*/ 0 w 14366"/>
                <a:gd name="connsiteY1" fmla="*/ 0 h 68957"/>
              </a:gdLst>
              <a:ahLst/>
              <a:cxnLst>
                <a:cxn ang="0">
                  <a:pos x="connsiteX0" y="connsiteY0"/>
                </a:cxn>
                <a:cxn ang="0">
                  <a:pos x="connsiteX1" y="connsiteY1"/>
                </a:cxn>
              </a:cxnLst>
              <a:rect l="l" t="t" r="r" b="b"/>
              <a:pathLst>
                <a:path w="14366" h="68957">
                  <a:moveTo>
                    <a:pt x="14366" y="68957"/>
                  </a:moveTo>
                  <a:lnTo>
                    <a:pt x="0" y="0"/>
                  </a:lnTo>
                </a:path>
              </a:pathLst>
            </a:custGeom>
            <a:ln w="9573" cap="flat">
              <a:solidFill>
                <a:srgbClr val="C8C8C9"/>
              </a:solidFill>
              <a:prstDash val="solid"/>
              <a:miter/>
            </a:ln>
          </p:spPr>
          <p:txBody>
            <a:bodyPr rtlCol="0" anchor="ctr"/>
            <a:lstStyle/>
            <a:p>
              <a:endParaRPr lang="zh-CN" altLang="en-US" sz="4400"/>
            </a:p>
          </p:txBody>
        </p:sp>
        <p:sp>
          <p:nvSpPr>
            <p:cNvPr id="1357" name="任意多边形: 形状 5978">
              <a:extLst>
                <a:ext uri="{FF2B5EF4-FFF2-40B4-BE49-F238E27FC236}">
                  <a16:creationId xmlns:a16="http://schemas.microsoft.com/office/drawing/2014/main" id="{6799B403-606E-F405-44B9-767AFB56035C}"/>
                </a:ext>
              </a:extLst>
            </p:cNvPr>
            <p:cNvSpPr/>
            <p:nvPr/>
          </p:nvSpPr>
          <p:spPr>
            <a:xfrm>
              <a:off x="3028445" y="3999026"/>
              <a:ext cx="84280" cy="4788"/>
            </a:xfrm>
            <a:custGeom>
              <a:avLst/>
              <a:gdLst>
                <a:gd name="connsiteX0" fmla="*/ 84281 w 84280"/>
                <a:gd name="connsiteY0" fmla="*/ 0 h 4788"/>
                <a:gd name="connsiteX1" fmla="*/ 0 w 84280"/>
                <a:gd name="connsiteY1" fmla="*/ 4789 h 4788"/>
              </a:gdLst>
              <a:ahLst/>
              <a:cxnLst>
                <a:cxn ang="0">
                  <a:pos x="connsiteX0" y="connsiteY0"/>
                </a:cxn>
                <a:cxn ang="0">
                  <a:pos x="connsiteX1" y="connsiteY1"/>
                </a:cxn>
              </a:cxnLst>
              <a:rect l="l" t="t" r="r" b="b"/>
              <a:pathLst>
                <a:path w="84280" h="4788">
                  <a:moveTo>
                    <a:pt x="84281"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1358" name="任意多边形: 形状 5979">
              <a:extLst>
                <a:ext uri="{FF2B5EF4-FFF2-40B4-BE49-F238E27FC236}">
                  <a16:creationId xmlns:a16="http://schemas.microsoft.com/office/drawing/2014/main" id="{49E3E193-D957-8168-8EBA-032FD23E5D80}"/>
                </a:ext>
              </a:extLst>
            </p:cNvPr>
            <p:cNvSpPr/>
            <p:nvPr/>
          </p:nvSpPr>
          <p:spPr>
            <a:xfrm>
              <a:off x="3028445" y="3929111"/>
              <a:ext cx="75661" cy="74703"/>
            </a:xfrm>
            <a:custGeom>
              <a:avLst/>
              <a:gdLst>
                <a:gd name="connsiteX0" fmla="*/ 0 w 75661"/>
                <a:gd name="connsiteY0" fmla="*/ 74704 h 74703"/>
                <a:gd name="connsiteX1" fmla="*/ 75661 w 75661"/>
                <a:gd name="connsiteY1" fmla="*/ 0 h 74703"/>
              </a:gdLst>
              <a:ahLst/>
              <a:cxnLst>
                <a:cxn ang="0">
                  <a:pos x="connsiteX0" y="connsiteY0"/>
                </a:cxn>
                <a:cxn ang="0">
                  <a:pos x="connsiteX1" y="connsiteY1"/>
                </a:cxn>
              </a:cxnLst>
              <a:rect l="l" t="t" r="r" b="b"/>
              <a:pathLst>
                <a:path w="75661" h="74703">
                  <a:moveTo>
                    <a:pt x="0" y="74704"/>
                  </a:moveTo>
                  <a:lnTo>
                    <a:pt x="75661" y="0"/>
                  </a:lnTo>
                </a:path>
              </a:pathLst>
            </a:custGeom>
            <a:ln w="9573" cap="flat">
              <a:solidFill>
                <a:srgbClr val="C8C8C9"/>
              </a:solidFill>
              <a:prstDash val="solid"/>
              <a:miter/>
            </a:ln>
          </p:spPr>
          <p:txBody>
            <a:bodyPr rtlCol="0" anchor="ctr"/>
            <a:lstStyle/>
            <a:p>
              <a:endParaRPr lang="zh-CN" altLang="en-US" sz="4400"/>
            </a:p>
          </p:txBody>
        </p:sp>
        <p:sp>
          <p:nvSpPr>
            <p:cNvPr id="1359" name="任意多边形: 形状 5980">
              <a:extLst>
                <a:ext uri="{FF2B5EF4-FFF2-40B4-BE49-F238E27FC236}">
                  <a16:creationId xmlns:a16="http://schemas.microsoft.com/office/drawing/2014/main" id="{37967B1F-01EC-09A5-E2A2-524C0053DFDF}"/>
                </a:ext>
              </a:extLst>
            </p:cNvPr>
            <p:cNvSpPr/>
            <p:nvPr/>
          </p:nvSpPr>
          <p:spPr>
            <a:xfrm>
              <a:off x="3104106" y="3929111"/>
              <a:ext cx="8619" cy="69914"/>
            </a:xfrm>
            <a:custGeom>
              <a:avLst/>
              <a:gdLst>
                <a:gd name="connsiteX0" fmla="*/ 0 w 8619"/>
                <a:gd name="connsiteY0" fmla="*/ 0 h 69914"/>
                <a:gd name="connsiteX1" fmla="*/ 8620 w 8619"/>
                <a:gd name="connsiteY1" fmla="*/ 69915 h 69914"/>
              </a:gdLst>
              <a:ahLst/>
              <a:cxnLst>
                <a:cxn ang="0">
                  <a:pos x="connsiteX0" y="connsiteY0"/>
                </a:cxn>
                <a:cxn ang="0">
                  <a:pos x="connsiteX1" y="connsiteY1"/>
                </a:cxn>
              </a:cxnLst>
              <a:rect l="l" t="t" r="r" b="b"/>
              <a:pathLst>
                <a:path w="8619" h="69914">
                  <a:moveTo>
                    <a:pt x="0" y="0"/>
                  </a:moveTo>
                  <a:lnTo>
                    <a:pt x="8620" y="69915"/>
                  </a:lnTo>
                </a:path>
              </a:pathLst>
            </a:custGeom>
            <a:ln w="9573" cap="flat">
              <a:solidFill>
                <a:srgbClr val="C8C8C9"/>
              </a:solidFill>
              <a:prstDash val="solid"/>
              <a:miter/>
            </a:ln>
          </p:spPr>
          <p:txBody>
            <a:bodyPr rtlCol="0" anchor="ctr"/>
            <a:lstStyle/>
            <a:p>
              <a:endParaRPr lang="zh-CN" altLang="en-US" sz="4400"/>
            </a:p>
          </p:txBody>
        </p:sp>
        <p:sp>
          <p:nvSpPr>
            <p:cNvPr id="1360" name="任意多边形: 形状 5981">
              <a:extLst>
                <a:ext uri="{FF2B5EF4-FFF2-40B4-BE49-F238E27FC236}">
                  <a16:creationId xmlns:a16="http://schemas.microsoft.com/office/drawing/2014/main" id="{FBB117F7-30E1-9372-10D6-E9349374D293}"/>
                </a:ext>
              </a:extLst>
            </p:cNvPr>
            <p:cNvSpPr/>
            <p:nvPr/>
          </p:nvSpPr>
          <p:spPr>
            <a:xfrm>
              <a:off x="2964276" y="4080433"/>
              <a:ext cx="20112" cy="72788"/>
            </a:xfrm>
            <a:custGeom>
              <a:avLst/>
              <a:gdLst>
                <a:gd name="connsiteX0" fmla="*/ 20113 w 20112"/>
                <a:gd name="connsiteY0" fmla="*/ 72788 h 72788"/>
                <a:gd name="connsiteX1" fmla="*/ 0 w 20112"/>
                <a:gd name="connsiteY1" fmla="*/ 0 h 72788"/>
              </a:gdLst>
              <a:ahLst/>
              <a:cxnLst>
                <a:cxn ang="0">
                  <a:pos x="connsiteX0" y="connsiteY0"/>
                </a:cxn>
                <a:cxn ang="0">
                  <a:pos x="connsiteX1" y="connsiteY1"/>
                </a:cxn>
              </a:cxnLst>
              <a:rect l="l" t="t" r="r" b="b"/>
              <a:pathLst>
                <a:path w="20112" h="72788">
                  <a:moveTo>
                    <a:pt x="20113"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1361" name="任意多边形: 形状 5982">
              <a:extLst>
                <a:ext uri="{FF2B5EF4-FFF2-40B4-BE49-F238E27FC236}">
                  <a16:creationId xmlns:a16="http://schemas.microsoft.com/office/drawing/2014/main" id="{58BD8CD9-D69C-D89A-995F-DFA713599C23}"/>
                </a:ext>
              </a:extLst>
            </p:cNvPr>
            <p:cNvSpPr/>
            <p:nvPr/>
          </p:nvSpPr>
          <p:spPr>
            <a:xfrm>
              <a:off x="2964276" y="4072771"/>
              <a:ext cx="78534" cy="7661"/>
            </a:xfrm>
            <a:custGeom>
              <a:avLst/>
              <a:gdLst>
                <a:gd name="connsiteX0" fmla="*/ 0 w 78534"/>
                <a:gd name="connsiteY0" fmla="*/ 7662 h 7661"/>
                <a:gd name="connsiteX1" fmla="*/ 78535 w 78534"/>
                <a:gd name="connsiteY1" fmla="*/ 0 h 7661"/>
              </a:gdLst>
              <a:ahLst/>
              <a:cxnLst>
                <a:cxn ang="0">
                  <a:pos x="connsiteX0" y="connsiteY0"/>
                </a:cxn>
                <a:cxn ang="0">
                  <a:pos x="connsiteX1" y="connsiteY1"/>
                </a:cxn>
              </a:cxnLst>
              <a:rect l="l" t="t" r="r" b="b"/>
              <a:pathLst>
                <a:path w="78534" h="7661">
                  <a:moveTo>
                    <a:pt x="0" y="7662"/>
                  </a:moveTo>
                  <a:lnTo>
                    <a:pt x="78535" y="0"/>
                  </a:lnTo>
                </a:path>
              </a:pathLst>
            </a:custGeom>
            <a:ln w="9573" cap="flat">
              <a:solidFill>
                <a:srgbClr val="C8C8C9"/>
              </a:solidFill>
              <a:prstDash val="solid"/>
              <a:miter/>
            </a:ln>
          </p:spPr>
          <p:txBody>
            <a:bodyPr rtlCol="0" anchor="ctr"/>
            <a:lstStyle/>
            <a:p>
              <a:endParaRPr lang="zh-CN" altLang="en-US" sz="4400"/>
            </a:p>
          </p:txBody>
        </p:sp>
        <p:sp>
          <p:nvSpPr>
            <p:cNvPr id="1362" name="任意多边形: 形状 5983">
              <a:extLst>
                <a:ext uri="{FF2B5EF4-FFF2-40B4-BE49-F238E27FC236}">
                  <a16:creationId xmlns:a16="http://schemas.microsoft.com/office/drawing/2014/main" id="{DEE0164F-80E9-AF24-146D-19A1C3515D80}"/>
                </a:ext>
              </a:extLst>
            </p:cNvPr>
            <p:cNvSpPr/>
            <p:nvPr/>
          </p:nvSpPr>
          <p:spPr>
            <a:xfrm>
              <a:off x="2984389" y="4072771"/>
              <a:ext cx="58422" cy="80449"/>
            </a:xfrm>
            <a:custGeom>
              <a:avLst/>
              <a:gdLst>
                <a:gd name="connsiteX0" fmla="*/ 58422 w 58422"/>
                <a:gd name="connsiteY0" fmla="*/ 0 h 80449"/>
                <a:gd name="connsiteX1" fmla="*/ 0 w 58422"/>
                <a:gd name="connsiteY1" fmla="*/ 80450 h 80449"/>
              </a:gdLst>
              <a:ahLst/>
              <a:cxnLst>
                <a:cxn ang="0">
                  <a:pos x="connsiteX0" y="connsiteY0"/>
                </a:cxn>
                <a:cxn ang="0">
                  <a:pos x="connsiteX1" y="connsiteY1"/>
                </a:cxn>
              </a:cxnLst>
              <a:rect l="l" t="t" r="r" b="b"/>
              <a:pathLst>
                <a:path w="58422" h="80449">
                  <a:moveTo>
                    <a:pt x="58422"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1363" name="任意多边形: 形状 5984">
              <a:extLst>
                <a:ext uri="{FF2B5EF4-FFF2-40B4-BE49-F238E27FC236}">
                  <a16:creationId xmlns:a16="http://schemas.microsoft.com/office/drawing/2014/main" id="{F7447CB7-146C-E2B7-7FFD-2A3F79CD0F92}"/>
                </a:ext>
              </a:extLst>
            </p:cNvPr>
            <p:cNvSpPr/>
            <p:nvPr/>
          </p:nvSpPr>
          <p:spPr>
            <a:xfrm>
              <a:off x="2984389" y="4072771"/>
              <a:ext cx="58422" cy="80449"/>
            </a:xfrm>
            <a:custGeom>
              <a:avLst/>
              <a:gdLst>
                <a:gd name="connsiteX0" fmla="*/ 0 w 58422"/>
                <a:gd name="connsiteY0" fmla="*/ 80450 h 80449"/>
                <a:gd name="connsiteX1" fmla="*/ 58422 w 58422"/>
                <a:gd name="connsiteY1" fmla="*/ 0 h 80449"/>
              </a:gdLst>
              <a:ahLst/>
              <a:cxnLst>
                <a:cxn ang="0">
                  <a:pos x="connsiteX0" y="connsiteY0"/>
                </a:cxn>
                <a:cxn ang="0">
                  <a:pos x="connsiteX1" y="connsiteY1"/>
                </a:cxn>
              </a:cxnLst>
              <a:rect l="l" t="t" r="r" b="b"/>
              <a:pathLst>
                <a:path w="58422" h="80449">
                  <a:moveTo>
                    <a:pt x="0" y="80450"/>
                  </a:moveTo>
                  <a:lnTo>
                    <a:pt x="58422" y="0"/>
                  </a:lnTo>
                </a:path>
              </a:pathLst>
            </a:custGeom>
            <a:ln w="9573" cap="flat">
              <a:solidFill>
                <a:srgbClr val="C8C8C9"/>
              </a:solidFill>
              <a:prstDash val="solid"/>
              <a:miter/>
            </a:ln>
          </p:spPr>
          <p:txBody>
            <a:bodyPr rtlCol="0" anchor="ctr"/>
            <a:lstStyle/>
            <a:p>
              <a:endParaRPr lang="zh-CN" altLang="en-US" sz="4400"/>
            </a:p>
          </p:txBody>
        </p:sp>
        <p:sp>
          <p:nvSpPr>
            <p:cNvPr id="1364" name="任意多边形: 形状 5985">
              <a:extLst>
                <a:ext uri="{FF2B5EF4-FFF2-40B4-BE49-F238E27FC236}">
                  <a16:creationId xmlns:a16="http://schemas.microsoft.com/office/drawing/2014/main" id="{A8036E04-6D52-89CC-B9BC-55128A1025D4}"/>
                </a:ext>
              </a:extLst>
            </p:cNvPr>
            <p:cNvSpPr/>
            <p:nvPr/>
          </p:nvSpPr>
          <p:spPr>
            <a:xfrm>
              <a:off x="3042811" y="4072771"/>
              <a:ext cx="15323" cy="73745"/>
            </a:xfrm>
            <a:custGeom>
              <a:avLst/>
              <a:gdLst>
                <a:gd name="connsiteX0" fmla="*/ 0 w 15323"/>
                <a:gd name="connsiteY0" fmla="*/ 0 h 73745"/>
                <a:gd name="connsiteX1" fmla="*/ 15324 w 15323"/>
                <a:gd name="connsiteY1" fmla="*/ 73746 h 73745"/>
              </a:gdLst>
              <a:ahLst/>
              <a:cxnLst>
                <a:cxn ang="0">
                  <a:pos x="connsiteX0" y="connsiteY0"/>
                </a:cxn>
                <a:cxn ang="0">
                  <a:pos x="connsiteX1" y="connsiteY1"/>
                </a:cxn>
              </a:cxnLst>
              <a:rect l="l" t="t" r="r" b="b"/>
              <a:pathLst>
                <a:path w="15323" h="73745">
                  <a:moveTo>
                    <a:pt x="0" y="0"/>
                  </a:moveTo>
                  <a:lnTo>
                    <a:pt x="15324" y="73746"/>
                  </a:lnTo>
                </a:path>
              </a:pathLst>
            </a:custGeom>
            <a:ln w="9573" cap="flat">
              <a:solidFill>
                <a:srgbClr val="C8C8C9"/>
              </a:solidFill>
              <a:prstDash val="solid"/>
              <a:miter/>
            </a:ln>
          </p:spPr>
          <p:txBody>
            <a:bodyPr rtlCol="0" anchor="ctr"/>
            <a:lstStyle/>
            <a:p>
              <a:endParaRPr lang="zh-CN" altLang="en-US" sz="4400"/>
            </a:p>
          </p:txBody>
        </p:sp>
        <p:sp>
          <p:nvSpPr>
            <p:cNvPr id="1365" name="任意多边形: 形状 5986">
              <a:extLst>
                <a:ext uri="{FF2B5EF4-FFF2-40B4-BE49-F238E27FC236}">
                  <a16:creationId xmlns:a16="http://schemas.microsoft.com/office/drawing/2014/main" id="{62947AE7-84EF-8A1F-B884-429C4BB32CDC}"/>
                </a:ext>
              </a:extLst>
            </p:cNvPr>
            <p:cNvSpPr/>
            <p:nvPr/>
          </p:nvSpPr>
          <p:spPr>
            <a:xfrm>
              <a:off x="2984389" y="4146517"/>
              <a:ext cx="73745" cy="6704"/>
            </a:xfrm>
            <a:custGeom>
              <a:avLst/>
              <a:gdLst>
                <a:gd name="connsiteX0" fmla="*/ 73746 w 73745"/>
                <a:gd name="connsiteY0" fmla="*/ 0 h 6704"/>
                <a:gd name="connsiteX1" fmla="*/ 0 w 73745"/>
                <a:gd name="connsiteY1" fmla="*/ 6704 h 6704"/>
              </a:gdLst>
              <a:ahLst/>
              <a:cxnLst>
                <a:cxn ang="0">
                  <a:pos x="connsiteX0" y="connsiteY0"/>
                </a:cxn>
                <a:cxn ang="0">
                  <a:pos x="connsiteX1" y="connsiteY1"/>
                </a:cxn>
              </a:cxnLst>
              <a:rect l="l" t="t" r="r" b="b"/>
              <a:pathLst>
                <a:path w="73745" h="6704">
                  <a:moveTo>
                    <a:pt x="73746"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1366" name="任意多边形: 形状 5987">
              <a:extLst>
                <a:ext uri="{FF2B5EF4-FFF2-40B4-BE49-F238E27FC236}">
                  <a16:creationId xmlns:a16="http://schemas.microsoft.com/office/drawing/2014/main" id="{2E619E3B-38D3-5897-B256-D4A7919AE123}"/>
                </a:ext>
              </a:extLst>
            </p:cNvPr>
            <p:cNvSpPr/>
            <p:nvPr/>
          </p:nvSpPr>
          <p:spPr>
            <a:xfrm>
              <a:off x="3058135" y="4146517"/>
              <a:ext cx="21070" cy="71830"/>
            </a:xfrm>
            <a:custGeom>
              <a:avLst/>
              <a:gdLst>
                <a:gd name="connsiteX0" fmla="*/ 0 w 21070"/>
                <a:gd name="connsiteY0" fmla="*/ 0 h 71830"/>
                <a:gd name="connsiteX1" fmla="*/ 21070 w 21070"/>
                <a:gd name="connsiteY1" fmla="*/ 71830 h 71830"/>
              </a:gdLst>
              <a:ahLst/>
              <a:cxnLst>
                <a:cxn ang="0">
                  <a:pos x="connsiteX0" y="connsiteY0"/>
                </a:cxn>
                <a:cxn ang="0">
                  <a:pos x="connsiteX1" y="connsiteY1"/>
                </a:cxn>
              </a:cxnLst>
              <a:rect l="l" t="t" r="r" b="b"/>
              <a:pathLst>
                <a:path w="21070" h="71830">
                  <a:moveTo>
                    <a:pt x="0" y="0"/>
                  </a:moveTo>
                  <a:lnTo>
                    <a:pt x="21070" y="71830"/>
                  </a:lnTo>
                </a:path>
              </a:pathLst>
            </a:custGeom>
            <a:ln w="9573" cap="flat">
              <a:solidFill>
                <a:srgbClr val="C8C8C9"/>
              </a:solidFill>
              <a:prstDash val="solid"/>
              <a:miter/>
            </a:ln>
          </p:spPr>
          <p:txBody>
            <a:bodyPr rtlCol="0" anchor="ctr"/>
            <a:lstStyle/>
            <a:p>
              <a:endParaRPr lang="zh-CN" altLang="en-US" sz="4400"/>
            </a:p>
          </p:txBody>
        </p:sp>
        <p:sp>
          <p:nvSpPr>
            <p:cNvPr id="1367" name="任意多边形: 形状 5988">
              <a:extLst>
                <a:ext uri="{FF2B5EF4-FFF2-40B4-BE49-F238E27FC236}">
                  <a16:creationId xmlns:a16="http://schemas.microsoft.com/office/drawing/2014/main" id="{631C8480-585F-F380-4CC1-7BBDB210CE90}"/>
                </a:ext>
              </a:extLst>
            </p:cNvPr>
            <p:cNvSpPr/>
            <p:nvPr/>
          </p:nvSpPr>
          <p:spPr>
            <a:xfrm>
              <a:off x="3008332" y="4218348"/>
              <a:ext cx="70872" cy="11492"/>
            </a:xfrm>
            <a:custGeom>
              <a:avLst/>
              <a:gdLst>
                <a:gd name="connsiteX0" fmla="*/ 70873 w 70872"/>
                <a:gd name="connsiteY0" fmla="*/ 0 h 11492"/>
                <a:gd name="connsiteX1" fmla="*/ 0 w 70872"/>
                <a:gd name="connsiteY1" fmla="*/ 11493 h 11492"/>
              </a:gdLst>
              <a:ahLst/>
              <a:cxnLst>
                <a:cxn ang="0">
                  <a:pos x="connsiteX0" y="connsiteY0"/>
                </a:cxn>
                <a:cxn ang="0">
                  <a:pos x="connsiteX1" y="connsiteY1"/>
                </a:cxn>
              </a:cxnLst>
              <a:rect l="l" t="t" r="r" b="b"/>
              <a:pathLst>
                <a:path w="70872" h="11492">
                  <a:moveTo>
                    <a:pt x="70873" y="0"/>
                  </a:moveTo>
                  <a:lnTo>
                    <a:pt x="0" y="11493"/>
                  </a:lnTo>
                </a:path>
              </a:pathLst>
            </a:custGeom>
            <a:ln w="9573" cap="flat">
              <a:solidFill>
                <a:srgbClr val="C8C8C9"/>
              </a:solidFill>
              <a:prstDash val="solid"/>
              <a:miter/>
            </a:ln>
          </p:spPr>
          <p:txBody>
            <a:bodyPr rtlCol="0" anchor="ctr"/>
            <a:lstStyle/>
            <a:p>
              <a:endParaRPr lang="zh-CN" altLang="en-US" sz="4400"/>
            </a:p>
          </p:txBody>
        </p:sp>
        <p:sp>
          <p:nvSpPr>
            <p:cNvPr id="1368" name="任意多边形: 形状 5989">
              <a:extLst>
                <a:ext uri="{FF2B5EF4-FFF2-40B4-BE49-F238E27FC236}">
                  <a16:creationId xmlns:a16="http://schemas.microsoft.com/office/drawing/2014/main" id="{F18D5563-A18E-7E28-6FA6-6A350B4C3B1F}"/>
                </a:ext>
              </a:extLst>
            </p:cNvPr>
            <p:cNvSpPr/>
            <p:nvPr/>
          </p:nvSpPr>
          <p:spPr>
            <a:xfrm>
              <a:off x="3008332" y="4146517"/>
              <a:ext cx="49802" cy="83323"/>
            </a:xfrm>
            <a:custGeom>
              <a:avLst/>
              <a:gdLst>
                <a:gd name="connsiteX0" fmla="*/ 0 w 49802"/>
                <a:gd name="connsiteY0" fmla="*/ 83323 h 83323"/>
                <a:gd name="connsiteX1" fmla="*/ 49802 w 49802"/>
                <a:gd name="connsiteY1" fmla="*/ 0 h 83323"/>
              </a:gdLst>
              <a:ahLst/>
              <a:cxnLst>
                <a:cxn ang="0">
                  <a:pos x="connsiteX0" y="connsiteY0"/>
                </a:cxn>
                <a:cxn ang="0">
                  <a:pos x="connsiteX1" y="connsiteY1"/>
                </a:cxn>
              </a:cxnLst>
              <a:rect l="l" t="t" r="r" b="b"/>
              <a:pathLst>
                <a:path w="49802" h="83323">
                  <a:moveTo>
                    <a:pt x="0" y="83323"/>
                  </a:moveTo>
                  <a:lnTo>
                    <a:pt x="49802" y="0"/>
                  </a:lnTo>
                </a:path>
              </a:pathLst>
            </a:custGeom>
            <a:ln w="9573" cap="flat">
              <a:solidFill>
                <a:srgbClr val="C8C8C9"/>
              </a:solidFill>
              <a:prstDash val="solid"/>
              <a:miter/>
            </a:ln>
          </p:spPr>
          <p:txBody>
            <a:bodyPr rtlCol="0" anchor="ctr"/>
            <a:lstStyle/>
            <a:p>
              <a:endParaRPr lang="zh-CN" altLang="en-US" sz="4400"/>
            </a:p>
          </p:txBody>
        </p:sp>
        <p:sp>
          <p:nvSpPr>
            <p:cNvPr id="1369" name="任意多边形: 形状 5990">
              <a:extLst>
                <a:ext uri="{FF2B5EF4-FFF2-40B4-BE49-F238E27FC236}">
                  <a16:creationId xmlns:a16="http://schemas.microsoft.com/office/drawing/2014/main" id="{993DDAAC-DE49-CD02-82CF-0E95F0AFCF28}"/>
                </a:ext>
              </a:extLst>
            </p:cNvPr>
            <p:cNvSpPr/>
            <p:nvPr/>
          </p:nvSpPr>
          <p:spPr>
            <a:xfrm>
              <a:off x="3058135" y="4146517"/>
              <a:ext cx="21070" cy="71830"/>
            </a:xfrm>
            <a:custGeom>
              <a:avLst/>
              <a:gdLst>
                <a:gd name="connsiteX0" fmla="*/ 21070 w 21070"/>
                <a:gd name="connsiteY0" fmla="*/ 71830 h 71830"/>
                <a:gd name="connsiteX1" fmla="*/ 0 w 21070"/>
                <a:gd name="connsiteY1" fmla="*/ 0 h 71830"/>
              </a:gdLst>
              <a:ahLst/>
              <a:cxnLst>
                <a:cxn ang="0">
                  <a:pos x="connsiteX0" y="connsiteY0"/>
                </a:cxn>
                <a:cxn ang="0">
                  <a:pos x="connsiteX1" y="connsiteY1"/>
                </a:cxn>
              </a:cxnLst>
              <a:rect l="l" t="t" r="r" b="b"/>
              <a:pathLst>
                <a:path w="21070" h="71830">
                  <a:moveTo>
                    <a:pt x="21070"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1370" name="任意多边形: 形状 5991">
              <a:extLst>
                <a:ext uri="{FF2B5EF4-FFF2-40B4-BE49-F238E27FC236}">
                  <a16:creationId xmlns:a16="http://schemas.microsoft.com/office/drawing/2014/main" id="{38988D44-FC99-256D-F15B-1713B42D7C94}"/>
                </a:ext>
              </a:extLst>
            </p:cNvPr>
            <p:cNvSpPr/>
            <p:nvPr/>
          </p:nvSpPr>
          <p:spPr>
            <a:xfrm>
              <a:off x="3058135" y="4146517"/>
              <a:ext cx="94816" cy="71830"/>
            </a:xfrm>
            <a:custGeom>
              <a:avLst/>
              <a:gdLst>
                <a:gd name="connsiteX0" fmla="*/ 0 w 94816"/>
                <a:gd name="connsiteY0" fmla="*/ 0 h 71830"/>
                <a:gd name="connsiteX1" fmla="*/ 94816 w 94816"/>
                <a:gd name="connsiteY1" fmla="*/ 71830 h 71830"/>
              </a:gdLst>
              <a:ahLst/>
              <a:cxnLst>
                <a:cxn ang="0">
                  <a:pos x="connsiteX0" y="connsiteY0"/>
                </a:cxn>
                <a:cxn ang="0">
                  <a:pos x="connsiteX1" y="connsiteY1"/>
                </a:cxn>
              </a:cxnLst>
              <a:rect l="l" t="t" r="r" b="b"/>
              <a:pathLst>
                <a:path w="94816" h="71830">
                  <a:moveTo>
                    <a:pt x="0" y="0"/>
                  </a:moveTo>
                  <a:lnTo>
                    <a:pt x="94816" y="71830"/>
                  </a:lnTo>
                </a:path>
              </a:pathLst>
            </a:custGeom>
            <a:ln w="9573" cap="flat">
              <a:solidFill>
                <a:srgbClr val="C8C8C9"/>
              </a:solidFill>
              <a:prstDash val="solid"/>
              <a:miter/>
            </a:ln>
          </p:spPr>
          <p:txBody>
            <a:bodyPr rtlCol="0" anchor="ctr"/>
            <a:lstStyle/>
            <a:p>
              <a:endParaRPr lang="zh-CN" altLang="en-US" sz="4400"/>
            </a:p>
          </p:txBody>
        </p:sp>
        <p:sp>
          <p:nvSpPr>
            <p:cNvPr id="1371" name="任意多边形: 形状 5992">
              <a:extLst>
                <a:ext uri="{FF2B5EF4-FFF2-40B4-BE49-F238E27FC236}">
                  <a16:creationId xmlns:a16="http://schemas.microsoft.com/office/drawing/2014/main" id="{91E57889-4253-DFB8-71F0-5B51C1C5320A}"/>
                </a:ext>
              </a:extLst>
            </p:cNvPr>
            <p:cNvSpPr/>
            <p:nvPr/>
          </p:nvSpPr>
          <p:spPr>
            <a:xfrm>
              <a:off x="3079205" y="4218348"/>
              <a:ext cx="73745" cy="9577"/>
            </a:xfrm>
            <a:custGeom>
              <a:avLst/>
              <a:gdLst>
                <a:gd name="connsiteX0" fmla="*/ 73746 w 73745"/>
                <a:gd name="connsiteY0" fmla="*/ 0 h 9577"/>
                <a:gd name="connsiteX1" fmla="*/ 0 w 73745"/>
                <a:gd name="connsiteY1" fmla="*/ 0 h 9577"/>
              </a:gdLst>
              <a:ahLst/>
              <a:cxnLst>
                <a:cxn ang="0">
                  <a:pos x="connsiteX0" y="connsiteY0"/>
                </a:cxn>
                <a:cxn ang="0">
                  <a:pos x="connsiteX1" y="connsiteY1"/>
                </a:cxn>
              </a:cxnLst>
              <a:rect l="l" t="t" r="r" b="b"/>
              <a:pathLst>
                <a:path w="73745" h="9577">
                  <a:moveTo>
                    <a:pt x="73746" y="0"/>
                  </a:moveTo>
                  <a:lnTo>
                    <a:pt x="0" y="0"/>
                  </a:lnTo>
                </a:path>
              </a:pathLst>
            </a:custGeom>
            <a:ln w="9573" cap="flat">
              <a:solidFill>
                <a:srgbClr val="C8C8C9"/>
              </a:solidFill>
              <a:prstDash val="solid"/>
              <a:miter/>
            </a:ln>
          </p:spPr>
          <p:txBody>
            <a:bodyPr rtlCol="0" anchor="ctr"/>
            <a:lstStyle/>
            <a:p>
              <a:endParaRPr lang="zh-CN" altLang="en-US" sz="4400"/>
            </a:p>
          </p:txBody>
        </p:sp>
        <p:sp>
          <p:nvSpPr>
            <p:cNvPr id="1372" name="任意多边形: 形状 5993">
              <a:extLst>
                <a:ext uri="{FF2B5EF4-FFF2-40B4-BE49-F238E27FC236}">
                  <a16:creationId xmlns:a16="http://schemas.microsoft.com/office/drawing/2014/main" id="{3A2E53C6-4D10-847B-2044-769A8A4291AA}"/>
                </a:ext>
              </a:extLst>
            </p:cNvPr>
            <p:cNvSpPr/>
            <p:nvPr/>
          </p:nvSpPr>
          <p:spPr>
            <a:xfrm>
              <a:off x="3008332" y="4229840"/>
              <a:ext cx="24901" cy="82365"/>
            </a:xfrm>
            <a:custGeom>
              <a:avLst/>
              <a:gdLst>
                <a:gd name="connsiteX0" fmla="*/ 24901 w 24901"/>
                <a:gd name="connsiteY0" fmla="*/ 82365 h 82365"/>
                <a:gd name="connsiteX1" fmla="*/ 0 w 24901"/>
                <a:gd name="connsiteY1" fmla="*/ 0 h 82365"/>
              </a:gdLst>
              <a:ahLst/>
              <a:cxnLst>
                <a:cxn ang="0">
                  <a:pos x="connsiteX0" y="connsiteY0"/>
                </a:cxn>
                <a:cxn ang="0">
                  <a:pos x="connsiteX1" y="connsiteY1"/>
                </a:cxn>
              </a:cxnLst>
              <a:rect l="l" t="t" r="r" b="b"/>
              <a:pathLst>
                <a:path w="24901" h="82365">
                  <a:moveTo>
                    <a:pt x="24901" y="82365"/>
                  </a:moveTo>
                  <a:lnTo>
                    <a:pt x="0" y="0"/>
                  </a:lnTo>
                </a:path>
              </a:pathLst>
            </a:custGeom>
            <a:ln w="9573" cap="flat">
              <a:solidFill>
                <a:srgbClr val="C8C8C9"/>
              </a:solidFill>
              <a:prstDash val="solid"/>
              <a:miter/>
            </a:ln>
          </p:spPr>
          <p:txBody>
            <a:bodyPr rtlCol="0" anchor="ctr"/>
            <a:lstStyle/>
            <a:p>
              <a:endParaRPr lang="zh-CN" altLang="en-US" sz="4400"/>
            </a:p>
          </p:txBody>
        </p:sp>
        <p:sp>
          <p:nvSpPr>
            <p:cNvPr id="1373" name="任意多边形: 形状 5994">
              <a:extLst>
                <a:ext uri="{FF2B5EF4-FFF2-40B4-BE49-F238E27FC236}">
                  <a16:creationId xmlns:a16="http://schemas.microsoft.com/office/drawing/2014/main" id="{7D67BA8A-C79F-CBD4-60BB-84267B8E8C5C}"/>
                </a:ext>
              </a:extLst>
            </p:cNvPr>
            <p:cNvSpPr/>
            <p:nvPr/>
          </p:nvSpPr>
          <p:spPr>
            <a:xfrm>
              <a:off x="3008332" y="4218348"/>
              <a:ext cx="70872" cy="11492"/>
            </a:xfrm>
            <a:custGeom>
              <a:avLst/>
              <a:gdLst>
                <a:gd name="connsiteX0" fmla="*/ 0 w 70872"/>
                <a:gd name="connsiteY0" fmla="*/ 11493 h 11492"/>
                <a:gd name="connsiteX1" fmla="*/ 70873 w 70872"/>
                <a:gd name="connsiteY1" fmla="*/ 0 h 11492"/>
              </a:gdLst>
              <a:ahLst/>
              <a:cxnLst>
                <a:cxn ang="0">
                  <a:pos x="connsiteX0" y="connsiteY0"/>
                </a:cxn>
                <a:cxn ang="0">
                  <a:pos x="connsiteX1" y="connsiteY1"/>
                </a:cxn>
              </a:cxnLst>
              <a:rect l="l" t="t" r="r" b="b"/>
              <a:pathLst>
                <a:path w="70872" h="11492">
                  <a:moveTo>
                    <a:pt x="0" y="11493"/>
                  </a:moveTo>
                  <a:lnTo>
                    <a:pt x="70873" y="0"/>
                  </a:lnTo>
                </a:path>
              </a:pathLst>
            </a:custGeom>
            <a:ln w="9573" cap="flat">
              <a:solidFill>
                <a:srgbClr val="C8C8C9"/>
              </a:solidFill>
              <a:prstDash val="solid"/>
              <a:miter/>
            </a:ln>
          </p:spPr>
          <p:txBody>
            <a:bodyPr rtlCol="0" anchor="ctr"/>
            <a:lstStyle/>
            <a:p>
              <a:endParaRPr lang="zh-CN" altLang="en-US" sz="4400"/>
            </a:p>
          </p:txBody>
        </p:sp>
        <p:sp>
          <p:nvSpPr>
            <p:cNvPr id="1374" name="任意多边形: 形状 5995">
              <a:extLst>
                <a:ext uri="{FF2B5EF4-FFF2-40B4-BE49-F238E27FC236}">
                  <a16:creationId xmlns:a16="http://schemas.microsoft.com/office/drawing/2014/main" id="{741C3BDA-6D6F-5E58-BC09-7F21C1F48274}"/>
                </a:ext>
              </a:extLst>
            </p:cNvPr>
            <p:cNvSpPr/>
            <p:nvPr/>
          </p:nvSpPr>
          <p:spPr>
            <a:xfrm>
              <a:off x="3033233" y="4218348"/>
              <a:ext cx="45971" cy="93858"/>
            </a:xfrm>
            <a:custGeom>
              <a:avLst/>
              <a:gdLst>
                <a:gd name="connsiteX0" fmla="*/ 45971 w 45971"/>
                <a:gd name="connsiteY0" fmla="*/ 0 h 93858"/>
                <a:gd name="connsiteX1" fmla="*/ 0 w 45971"/>
                <a:gd name="connsiteY1" fmla="*/ 93858 h 93858"/>
              </a:gdLst>
              <a:ahLst/>
              <a:cxnLst>
                <a:cxn ang="0">
                  <a:pos x="connsiteX0" y="connsiteY0"/>
                </a:cxn>
                <a:cxn ang="0">
                  <a:pos x="connsiteX1" y="connsiteY1"/>
                </a:cxn>
              </a:cxnLst>
              <a:rect l="l" t="t" r="r" b="b"/>
              <a:pathLst>
                <a:path w="45971" h="93858">
                  <a:moveTo>
                    <a:pt x="45971" y="0"/>
                  </a:moveTo>
                  <a:lnTo>
                    <a:pt x="0" y="93858"/>
                  </a:lnTo>
                </a:path>
              </a:pathLst>
            </a:custGeom>
            <a:ln w="9573" cap="flat">
              <a:solidFill>
                <a:srgbClr val="C8C8C9"/>
              </a:solidFill>
              <a:prstDash val="solid"/>
              <a:miter/>
            </a:ln>
          </p:spPr>
          <p:txBody>
            <a:bodyPr rtlCol="0" anchor="ctr"/>
            <a:lstStyle/>
            <a:p>
              <a:endParaRPr lang="zh-CN" altLang="en-US" sz="4400"/>
            </a:p>
          </p:txBody>
        </p:sp>
        <p:sp>
          <p:nvSpPr>
            <p:cNvPr id="1375" name="任意多边形: 形状 5996">
              <a:extLst>
                <a:ext uri="{FF2B5EF4-FFF2-40B4-BE49-F238E27FC236}">
                  <a16:creationId xmlns:a16="http://schemas.microsoft.com/office/drawing/2014/main" id="{742FE3F4-9CA3-3515-F1F3-B4FC1BC16585}"/>
                </a:ext>
              </a:extLst>
            </p:cNvPr>
            <p:cNvSpPr/>
            <p:nvPr/>
          </p:nvSpPr>
          <p:spPr>
            <a:xfrm>
              <a:off x="3033233" y="4304544"/>
              <a:ext cx="58422" cy="7661"/>
            </a:xfrm>
            <a:custGeom>
              <a:avLst/>
              <a:gdLst>
                <a:gd name="connsiteX0" fmla="*/ 58422 w 58422"/>
                <a:gd name="connsiteY0" fmla="*/ 0 h 7661"/>
                <a:gd name="connsiteX1" fmla="*/ 0 w 58422"/>
                <a:gd name="connsiteY1" fmla="*/ 7662 h 7661"/>
              </a:gdLst>
              <a:ahLst/>
              <a:cxnLst>
                <a:cxn ang="0">
                  <a:pos x="connsiteX0" y="connsiteY0"/>
                </a:cxn>
                <a:cxn ang="0">
                  <a:pos x="connsiteX1" y="connsiteY1"/>
                </a:cxn>
              </a:cxnLst>
              <a:rect l="l" t="t" r="r" b="b"/>
              <a:pathLst>
                <a:path w="58422" h="7661">
                  <a:moveTo>
                    <a:pt x="58422"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1376" name="任意多边形: 形状 5997">
              <a:extLst>
                <a:ext uri="{FF2B5EF4-FFF2-40B4-BE49-F238E27FC236}">
                  <a16:creationId xmlns:a16="http://schemas.microsoft.com/office/drawing/2014/main" id="{CD904E22-B901-00E2-8F2D-205A21AD96FE}"/>
                </a:ext>
              </a:extLst>
            </p:cNvPr>
            <p:cNvSpPr/>
            <p:nvPr/>
          </p:nvSpPr>
          <p:spPr>
            <a:xfrm>
              <a:off x="3033233" y="4218348"/>
              <a:ext cx="45971" cy="93858"/>
            </a:xfrm>
            <a:custGeom>
              <a:avLst/>
              <a:gdLst>
                <a:gd name="connsiteX0" fmla="*/ 0 w 45971"/>
                <a:gd name="connsiteY0" fmla="*/ 93858 h 93858"/>
                <a:gd name="connsiteX1" fmla="*/ 45971 w 45971"/>
                <a:gd name="connsiteY1" fmla="*/ 0 h 93858"/>
              </a:gdLst>
              <a:ahLst/>
              <a:cxnLst>
                <a:cxn ang="0">
                  <a:pos x="connsiteX0" y="connsiteY0"/>
                </a:cxn>
                <a:cxn ang="0">
                  <a:pos x="connsiteX1" y="connsiteY1"/>
                </a:cxn>
              </a:cxnLst>
              <a:rect l="l" t="t" r="r" b="b"/>
              <a:pathLst>
                <a:path w="45971" h="93858">
                  <a:moveTo>
                    <a:pt x="0" y="93858"/>
                  </a:moveTo>
                  <a:lnTo>
                    <a:pt x="45971" y="0"/>
                  </a:lnTo>
                </a:path>
              </a:pathLst>
            </a:custGeom>
            <a:ln w="9573" cap="flat">
              <a:solidFill>
                <a:srgbClr val="C8C8C9"/>
              </a:solidFill>
              <a:prstDash val="solid"/>
              <a:miter/>
            </a:ln>
          </p:spPr>
          <p:txBody>
            <a:bodyPr rtlCol="0" anchor="ctr"/>
            <a:lstStyle/>
            <a:p>
              <a:endParaRPr lang="zh-CN" altLang="en-US" sz="4400"/>
            </a:p>
          </p:txBody>
        </p:sp>
        <p:sp>
          <p:nvSpPr>
            <p:cNvPr id="1377" name="任意多边形: 形状 5998">
              <a:extLst>
                <a:ext uri="{FF2B5EF4-FFF2-40B4-BE49-F238E27FC236}">
                  <a16:creationId xmlns:a16="http://schemas.microsoft.com/office/drawing/2014/main" id="{C240FF64-8C56-F8BD-D72E-EA08CBBBCDDC}"/>
                </a:ext>
              </a:extLst>
            </p:cNvPr>
            <p:cNvSpPr/>
            <p:nvPr/>
          </p:nvSpPr>
          <p:spPr>
            <a:xfrm>
              <a:off x="3079205" y="4218348"/>
              <a:ext cx="12450" cy="86196"/>
            </a:xfrm>
            <a:custGeom>
              <a:avLst/>
              <a:gdLst>
                <a:gd name="connsiteX0" fmla="*/ 0 w 12450"/>
                <a:gd name="connsiteY0" fmla="*/ 0 h 86196"/>
                <a:gd name="connsiteX1" fmla="*/ 12451 w 12450"/>
                <a:gd name="connsiteY1" fmla="*/ 86196 h 86196"/>
              </a:gdLst>
              <a:ahLst/>
              <a:cxnLst>
                <a:cxn ang="0">
                  <a:pos x="connsiteX0" y="connsiteY0"/>
                </a:cxn>
                <a:cxn ang="0">
                  <a:pos x="connsiteX1" y="connsiteY1"/>
                </a:cxn>
              </a:cxnLst>
              <a:rect l="l" t="t" r="r" b="b"/>
              <a:pathLst>
                <a:path w="12450" h="86196">
                  <a:moveTo>
                    <a:pt x="0" y="0"/>
                  </a:moveTo>
                  <a:lnTo>
                    <a:pt x="12451" y="86196"/>
                  </a:lnTo>
                </a:path>
              </a:pathLst>
            </a:custGeom>
            <a:ln w="9573" cap="flat">
              <a:solidFill>
                <a:srgbClr val="C8C8C9"/>
              </a:solidFill>
              <a:prstDash val="solid"/>
              <a:miter/>
            </a:ln>
          </p:spPr>
          <p:txBody>
            <a:bodyPr rtlCol="0" anchor="ctr"/>
            <a:lstStyle/>
            <a:p>
              <a:endParaRPr lang="zh-CN" altLang="en-US" sz="4400"/>
            </a:p>
          </p:txBody>
        </p:sp>
        <p:sp>
          <p:nvSpPr>
            <p:cNvPr id="1378" name="任意多边形: 形状 5999">
              <a:extLst>
                <a:ext uri="{FF2B5EF4-FFF2-40B4-BE49-F238E27FC236}">
                  <a16:creationId xmlns:a16="http://schemas.microsoft.com/office/drawing/2014/main" id="{5B7C9602-20ED-4F75-4866-8B3300EF2BBE}"/>
                </a:ext>
              </a:extLst>
            </p:cNvPr>
            <p:cNvSpPr/>
            <p:nvPr/>
          </p:nvSpPr>
          <p:spPr>
            <a:xfrm>
              <a:off x="3144331" y="3423425"/>
              <a:ext cx="74703" cy="8619"/>
            </a:xfrm>
            <a:custGeom>
              <a:avLst/>
              <a:gdLst>
                <a:gd name="connsiteX0" fmla="*/ 74704 w 74703"/>
                <a:gd name="connsiteY0" fmla="*/ 0 h 8619"/>
                <a:gd name="connsiteX1" fmla="*/ 0 w 74703"/>
                <a:gd name="connsiteY1" fmla="*/ 8620 h 8619"/>
              </a:gdLst>
              <a:ahLst/>
              <a:cxnLst>
                <a:cxn ang="0">
                  <a:pos x="connsiteX0" y="connsiteY0"/>
                </a:cxn>
                <a:cxn ang="0">
                  <a:pos x="connsiteX1" y="connsiteY1"/>
                </a:cxn>
              </a:cxnLst>
              <a:rect l="l" t="t" r="r" b="b"/>
              <a:pathLst>
                <a:path w="74703" h="8619">
                  <a:moveTo>
                    <a:pt x="74704"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1379" name="任意多边形: 形状 6000">
              <a:extLst>
                <a:ext uri="{FF2B5EF4-FFF2-40B4-BE49-F238E27FC236}">
                  <a16:creationId xmlns:a16="http://schemas.microsoft.com/office/drawing/2014/main" id="{9843329B-8A16-CC40-1D15-0A83673178E5}"/>
                </a:ext>
              </a:extLst>
            </p:cNvPr>
            <p:cNvSpPr/>
            <p:nvPr/>
          </p:nvSpPr>
          <p:spPr>
            <a:xfrm>
              <a:off x="3144331" y="3349679"/>
              <a:ext cx="87154" cy="82365"/>
            </a:xfrm>
            <a:custGeom>
              <a:avLst/>
              <a:gdLst>
                <a:gd name="connsiteX0" fmla="*/ 0 w 87154"/>
                <a:gd name="connsiteY0" fmla="*/ 82365 h 82365"/>
                <a:gd name="connsiteX1" fmla="*/ 87154 w 87154"/>
                <a:gd name="connsiteY1" fmla="*/ 0 h 82365"/>
              </a:gdLst>
              <a:ahLst/>
              <a:cxnLst>
                <a:cxn ang="0">
                  <a:pos x="connsiteX0" y="connsiteY0"/>
                </a:cxn>
                <a:cxn ang="0">
                  <a:pos x="connsiteX1" y="connsiteY1"/>
                </a:cxn>
              </a:cxnLst>
              <a:rect l="l" t="t" r="r" b="b"/>
              <a:pathLst>
                <a:path w="87154" h="82365">
                  <a:moveTo>
                    <a:pt x="0" y="82365"/>
                  </a:moveTo>
                  <a:lnTo>
                    <a:pt x="87154" y="0"/>
                  </a:lnTo>
                </a:path>
              </a:pathLst>
            </a:custGeom>
            <a:ln w="9573" cap="flat">
              <a:solidFill>
                <a:srgbClr val="C8C8C9"/>
              </a:solidFill>
              <a:prstDash val="solid"/>
              <a:miter/>
            </a:ln>
          </p:spPr>
          <p:txBody>
            <a:bodyPr rtlCol="0" anchor="ctr"/>
            <a:lstStyle/>
            <a:p>
              <a:endParaRPr lang="zh-CN" altLang="en-US" sz="4400"/>
            </a:p>
          </p:txBody>
        </p:sp>
        <p:sp>
          <p:nvSpPr>
            <p:cNvPr id="1380" name="任意多边形: 形状 6001">
              <a:extLst>
                <a:ext uri="{FF2B5EF4-FFF2-40B4-BE49-F238E27FC236}">
                  <a16:creationId xmlns:a16="http://schemas.microsoft.com/office/drawing/2014/main" id="{CFC9920A-3FD4-7D23-D7AC-83775EE86535}"/>
                </a:ext>
              </a:extLst>
            </p:cNvPr>
            <p:cNvSpPr/>
            <p:nvPr/>
          </p:nvSpPr>
          <p:spPr>
            <a:xfrm>
              <a:off x="3219035" y="3349679"/>
              <a:ext cx="12450" cy="73745"/>
            </a:xfrm>
            <a:custGeom>
              <a:avLst/>
              <a:gdLst>
                <a:gd name="connsiteX0" fmla="*/ 12451 w 12450"/>
                <a:gd name="connsiteY0" fmla="*/ 0 h 73745"/>
                <a:gd name="connsiteX1" fmla="*/ 0 w 12450"/>
                <a:gd name="connsiteY1" fmla="*/ 73746 h 73745"/>
              </a:gdLst>
              <a:ahLst/>
              <a:cxnLst>
                <a:cxn ang="0">
                  <a:pos x="connsiteX0" y="connsiteY0"/>
                </a:cxn>
                <a:cxn ang="0">
                  <a:pos x="connsiteX1" y="connsiteY1"/>
                </a:cxn>
              </a:cxnLst>
              <a:rect l="l" t="t" r="r" b="b"/>
              <a:pathLst>
                <a:path w="12450" h="73745">
                  <a:moveTo>
                    <a:pt x="12451"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381" name="任意多边形: 形状 6002">
              <a:extLst>
                <a:ext uri="{FF2B5EF4-FFF2-40B4-BE49-F238E27FC236}">
                  <a16:creationId xmlns:a16="http://schemas.microsoft.com/office/drawing/2014/main" id="{863B19AD-B137-D21C-0B6D-07748AA7265C}"/>
                </a:ext>
              </a:extLst>
            </p:cNvPr>
            <p:cNvSpPr/>
            <p:nvPr/>
          </p:nvSpPr>
          <p:spPr>
            <a:xfrm>
              <a:off x="3047600" y="3501002"/>
              <a:ext cx="79492" cy="2873"/>
            </a:xfrm>
            <a:custGeom>
              <a:avLst/>
              <a:gdLst>
                <a:gd name="connsiteX0" fmla="*/ 79492 w 79492"/>
                <a:gd name="connsiteY0" fmla="*/ 0 h 2873"/>
                <a:gd name="connsiteX1" fmla="*/ 0 w 79492"/>
                <a:gd name="connsiteY1" fmla="*/ 2873 h 2873"/>
              </a:gdLst>
              <a:ahLst/>
              <a:cxnLst>
                <a:cxn ang="0">
                  <a:pos x="connsiteX0" y="connsiteY0"/>
                </a:cxn>
                <a:cxn ang="0">
                  <a:pos x="connsiteX1" y="connsiteY1"/>
                </a:cxn>
              </a:cxnLst>
              <a:rect l="l" t="t" r="r" b="b"/>
              <a:pathLst>
                <a:path w="79492" h="2873">
                  <a:moveTo>
                    <a:pt x="79492"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1382" name="任意多边形: 形状 6003">
              <a:extLst>
                <a:ext uri="{FF2B5EF4-FFF2-40B4-BE49-F238E27FC236}">
                  <a16:creationId xmlns:a16="http://schemas.microsoft.com/office/drawing/2014/main" id="{051385B3-C968-13DD-F1DC-A0E37AABA959}"/>
                </a:ext>
              </a:extLst>
            </p:cNvPr>
            <p:cNvSpPr/>
            <p:nvPr/>
          </p:nvSpPr>
          <p:spPr>
            <a:xfrm>
              <a:off x="3047600" y="3432045"/>
              <a:ext cx="96731" cy="71830"/>
            </a:xfrm>
            <a:custGeom>
              <a:avLst/>
              <a:gdLst>
                <a:gd name="connsiteX0" fmla="*/ 0 w 96731"/>
                <a:gd name="connsiteY0" fmla="*/ 71830 h 71830"/>
                <a:gd name="connsiteX1" fmla="*/ 96732 w 96731"/>
                <a:gd name="connsiteY1" fmla="*/ 0 h 71830"/>
              </a:gdLst>
              <a:ahLst/>
              <a:cxnLst>
                <a:cxn ang="0">
                  <a:pos x="connsiteX0" y="connsiteY0"/>
                </a:cxn>
                <a:cxn ang="0">
                  <a:pos x="connsiteX1" y="connsiteY1"/>
                </a:cxn>
              </a:cxnLst>
              <a:rect l="l" t="t" r="r" b="b"/>
              <a:pathLst>
                <a:path w="96731" h="71830">
                  <a:moveTo>
                    <a:pt x="0" y="71830"/>
                  </a:moveTo>
                  <a:lnTo>
                    <a:pt x="96732" y="0"/>
                  </a:lnTo>
                </a:path>
              </a:pathLst>
            </a:custGeom>
            <a:ln w="9573" cap="flat">
              <a:solidFill>
                <a:srgbClr val="C8C8C9"/>
              </a:solidFill>
              <a:prstDash val="solid"/>
              <a:miter/>
            </a:ln>
          </p:spPr>
          <p:txBody>
            <a:bodyPr rtlCol="0" anchor="ctr"/>
            <a:lstStyle/>
            <a:p>
              <a:endParaRPr lang="zh-CN" altLang="en-US" sz="4400"/>
            </a:p>
          </p:txBody>
        </p:sp>
        <p:sp>
          <p:nvSpPr>
            <p:cNvPr id="1383" name="任意多边形: 形状 6004">
              <a:extLst>
                <a:ext uri="{FF2B5EF4-FFF2-40B4-BE49-F238E27FC236}">
                  <a16:creationId xmlns:a16="http://schemas.microsoft.com/office/drawing/2014/main" id="{77ECCBD4-72D3-EB13-D218-B2AFE69C7D70}"/>
                </a:ext>
              </a:extLst>
            </p:cNvPr>
            <p:cNvSpPr/>
            <p:nvPr/>
          </p:nvSpPr>
          <p:spPr>
            <a:xfrm>
              <a:off x="3127092" y="3432045"/>
              <a:ext cx="17239" cy="68957"/>
            </a:xfrm>
            <a:custGeom>
              <a:avLst/>
              <a:gdLst>
                <a:gd name="connsiteX0" fmla="*/ 17239 w 17239"/>
                <a:gd name="connsiteY0" fmla="*/ 0 h 68957"/>
                <a:gd name="connsiteX1" fmla="*/ 0 w 17239"/>
                <a:gd name="connsiteY1" fmla="*/ 68957 h 68957"/>
              </a:gdLst>
              <a:ahLst/>
              <a:cxnLst>
                <a:cxn ang="0">
                  <a:pos x="connsiteX0" y="connsiteY0"/>
                </a:cxn>
                <a:cxn ang="0">
                  <a:pos x="connsiteX1" y="connsiteY1"/>
                </a:cxn>
              </a:cxnLst>
              <a:rect l="l" t="t" r="r" b="b"/>
              <a:pathLst>
                <a:path w="17239" h="68957">
                  <a:moveTo>
                    <a:pt x="17239"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1384" name="任意多边形: 形状 6005">
              <a:extLst>
                <a:ext uri="{FF2B5EF4-FFF2-40B4-BE49-F238E27FC236}">
                  <a16:creationId xmlns:a16="http://schemas.microsoft.com/office/drawing/2014/main" id="{F6E18203-8117-FFA6-B430-092CAFE25E76}"/>
                </a:ext>
              </a:extLst>
            </p:cNvPr>
            <p:cNvSpPr/>
            <p:nvPr/>
          </p:nvSpPr>
          <p:spPr>
            <a:xfrm>
              <a:off x="3047600" y="3501002"/>
              <a:ext cx="79492" cy="2873"/>
            </a:xfrm>
            <a:custGeom>
              <a:avLst/>
              <a:gdLst>
                <a:gd name="connsiteX0" fmla="*/ 0 w 79492"/>
                <a:gd name="connsiteY0" fmla="*/ 2873 h 2873"/>
                <a:gd name="connsiteX1" fmla="*/ 79492 w 79492"/>
                <a:gd name="connsiteY1" fmla="*/ 0 h 2873"/>
              </a:gdLst>
              <a:ahLst/>
              <a:cxnLst>
                <a:cxn ang="0">
                  <a:pos x="connsiteX0" y="connsiteY0"/>
                </a:cxn>
                <a:cxn ang="0">
                  <a:pos x="connsiteX1" y="connsiteY1"/>
                </a:cxn>
              </a:cxnLst>
              <a:rect l="l" t="t" r="r" b="b"/>
              <a:pathLst>
                <a:path w="79492" h="2873">
                  <a:moveTo>
                    <a:pt x="0" y="2873"/>
                  </a:moveTo>
                  <a:lnTo>
                    <a:pt x="79492" y="0"/>
                  </a:lnTo>
                </a:path>
              </a:pathLst>
            </a:custGeom>
            <a:ln w="9573" cap="flat">
              <a:solidFill>
                <a:srgbClr val="C8C8C9"/>
              </a:solidFill>
              <a:prstDash val="solid"/>
              <a:miter/>
            </a:ln>
          </p:spPr>
          <p:txBody>
            <a:bodyPr rtlCol="0" anchor="ctr"/>
            <a:lstStyle/>
            <a:p>
              <a:endParaRPr lang="zh-CN" altLang="en-US" sz="4400"/>
            </a:p>
          </p:txBody>
        </p:sp>
        <p:sp>
          <p:nvSpPr>
            <p:cNvPr id="1385" name="任意多边形: 形状 6006">
              <a:extLst>
                <a:ext uri="{FF2B5EF4-FFF2-40B4-BE49-F238E27FC236}">
                  <a16:creationId xmlns:a16="http://schemas.microsoft.com/office/drawing/2014/main" id="{9D4CC6BB-A6AE-4358-70B5-373FF37001F5}"/>
                </a:ext>
              </a:extLst>
            </p:cNvPr>
            <p:cNvSpPr/>
            <p:nvPr/>
          </p:nvSpPr>
          <p:spPr>
            <a:xfrm>
              <a:off x="3031318" y="3501002"/>
              <a:ext cx="95773" cy="76619"/>
            </a:xfrm>
            <a:custGeom>
              <a:avLst/>
              <a:gdLst>
                <a:gd name="connsiteX0" fmla="*/ 95774 w 95773"/>
                <a:gd name="connsiteY0" fmla="*/ 0 h 76619"/>
                <a:gd name="connsiteX1" fmla="*/ 0 w 95773"/>
                <a:gd name="connsiteY1" fmla="*/ 76619 h 76619"/>
              </a:gdLst>
              <a:ahLst/>
              <a:cxnLst>
                <a:cxn ang="0">
                  <a:pos x="connsiteX0" y="connsiteY0"/>
                </a:cxn>
                <a:cxn ang="0">
                  <a:pos x="connsiteX1" y="connsiteY1"/>
                </a:cxn>
              </a:cxnLst>
              <a:rect l="l" t="t" r="r" b="b"/>
              <a:pathLst>
                <a:path w="95773" h="76619">
                  <a:moveTo>
                    <a:pt x="95774"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386" name="任意多边形: 形状 6007">
              <a:extLst>
                <a:ext uri="{FF2B5EF4-FFF2-40B4-BE49-F238E27FC236}">
                  <a16:creationId xmlns:a16="http://schemas.microsoft.com/office/drawing/2014/main" id="{F010C286-B124-01E4-B40B-0186CFB54347}"/>
                </a:ext>
              </a:extLst>
            </p:cNvPr>
            <p:cNvSpPr/>
            <p:nvPr/>
          </p:nvSpPr>
          <p:spPr>
            <a:xfrm>
              <a:off x="3031318" y="3503875"/>
              <a:ext cx="16281" cy="73745"/>
            </a:xfrm>
            <a:custGeom>
              <a:avLst/>
              <a:gdLst>
                <a:gd name="connsiteX0" fmla="*/ 0 w 16281"/>
                <a:gd name="connsiteY0" fmla="*/ 73746 h 73745"/>
                <a:gd name="connsiteX1" fmla="*/ 16282 w 16281"/>
                <a:gd name="connsiteY1" fmla="*/ 0 h 73745"/>
              </a:gdLst>
              <a:ahLst/>
              <a:cxnLst>
                <a:cxn ang="0">
                  <a:pos x="connsiteX0" y="connsiteY0"/>
                </a:cxn>
                <a:cxn ang="0">
                  <a:pos x="connsiteX1" y="connsiteY1"/>
                </a:cxn>
              </a:cxnLst>
              <a:rect l="l" t="t" r="r" b="b"/>
              <a:pathLst>
                <a:path w="16281" h="73745">
                  <a:moveTo>
                    <a:pt x="0" y="73746"/>
                  </a:moveTo>
                  <a:lnTo>
                    <a:pt x="16282" y="0"/>
                  </a:lnTo>
                </a:path>
              </a:pathLst>
            </a:custGeom>
            <a:ln w="9573" cap="flat">
              <a:solidFill>
                <a:srgbClr val="C8C8C9"/>
              </a:solidFill>
              <a:prstDash val="solid"/>
              <a:miter/>
            </a:ln>
          </p:spPr>
          <p:txBody>
            <a:bodyPr rtlCol="0" anchor="ctr"/>
            <a:lstStyle/>
            <a:p>
              <a:endParaRPr lang="zh-CN" altLang="en-US" sz="4400"/>
            </a:p>
          </p:txBody>
        </p:sp>
        <p:sp>
          <p:nvSpPr>
            <p:cNvPr id="1387" name="任意多边形: 形状 6008">
              <a:extLst>
                <a:ext uri="{FF2B5EF4-FFF2-40B4-BE49-F238E27FC236}">
                  <a16:creationId xmlns:a16="http://schemas.microsoft.com/office/drawing/2014/main" id="{E12AB0B0-BBC8-7D9B-8E12-1C25566AC834}"/>
                </a:ext>
              </a:extLst>
            </p:cNvPr>
            <p:cNvSpPr/>
            <p:nvPr/>
          </p:nvSpPr>
          <p:spPr>
            <a:xfrm>
              <a:off x="2969065" y="3435876"/>
              <a:ext cx="101520" cy="65126"/>
            </a:xfrm>
            <a:custGeom>
              <a:avLst/>
              <a:gdLst>
                <a:gd name="connsiteX0" fmla="*/ 0 w 101520"/>
                <a:gd name="connsiteY0" fmla="*/ 65126 h 65126"/>
                <a:gd name="connsiteX1" fmla="*/ 101520 w 101520"/>
                <a:gd name="connsiteY1" fmla="*/ 0 h 65126"/>
              </a:gdLst>
              <a:ahLst/>
              <a:cxnLst>
                <a:cxn ang="0">
                  <a:pos x="connsiteX0" y="connsiteY0"/>
                </a:cxn>
                <a:cxn ang="0">
                  <a:pos x="connsiteX1" y="connsiteY1"/>
                </a:cxn>
              </a:cxnLst>
              <a:rect l="l" t="t" r="r" b="b"/>
              <a:pathLst>
                <a:path w="101520" h="65126">
                  <a:moveTo>
                    <a:pt x="0" y="65126"/>
                  </a:moveTo>
                  <a:lnTo>
                    <a:pt x="101520" y="0"/>
                  </a:lnTo>
                </a:path>
              </a:pathLst>
            </a:custGeom>
            <a:ln w="9573" cap="flat">
              <a:solidFill>
                <a:srgbClr val="C8C8C9"/>
              </a:solidFill>
              <a:prstDash val="solid"/>
              <a:miter/>
            </a:ln>
          </p:spPr>
          <p:txBody>
            <a:bodyPr rtlCol="0" anchor="ctr"/>
            <a:lstStyle/>
            <a:p>
              <a:endParaRPr lang="zh-CN" altLang="en-US" sz="4400"/>
            </a:p>
          </p:txBody>
        </p:sp>
        <p:sp>
          <p:nvSpPr>
            <p:cNvPr id="1388" name="任意多边形: 形状 6009">
              <a:extLst>
                <a:ext uri="{FF2B5EF4-FFF2-40B4-BE49-F238E27FC236}">
                  <a16:creationId xmlns:a16="http://schemas.microsoft.com/office/drawing/2014/main" id="{59806ABD-06C7-3399-8F12-F8C1A9EAF644}"/>
                </a:ext>
              </a:extLst>
            </p:cNvPr>
            <p:cNvSpPr/>
            <p:nvPr/>
          </p:nvSpPr>
          <p:spPr>
            <a:xfrm>
              <a:off x="3047600" y="3435876"/>
              <a:ext cx="22985" cy="67999"/>
            </a:xfrm>
            <a:custGeom>
              <a:avLst/>
              <a:gdLst>
                <a:gd name="connsiteX0" fmla="*/ 22986 w 22985"/>
                <a:gd name="connsiteY0" fmla="*/ 0 h 67999"/>
                <a:gd name="connsiteX1" fmla="*/ 0 w 22985"/>
                <a:gd name="connsiteY1" fmla="*/ 67999 h 67999"/>
              </a:gdLst>
              <a:ahLst/>
              <a:cxnLst>
                <a:cxn ang="0">
                  <a:pos x="connsiteX0" y="connsiteY0"/>
                </a:cxn>
                <a:cxn ang="0">
                  <a:pos x="connsiteX1" y="connsiteY1"/>
                </a:cxn>
              </a:cxnLst>
              <a:rect l="l" t="t" r="r" b="b"/>
              <a:pathLst>
                <a:path w="22985" h="67999">
                  <a:moveTo>
                    <a:pt x="22986"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1389" name="任意多边形: 形状 6010">
              <a:extLst>
                <a:ext uri="{FF2B5EF4-FFF2-40B4-BE49-F238E27FC236}">
                  <a16:creationId xmlns:a16="http://schemas.microsoft.com/office/drawing/2014/main" id="{D9ABB446-65CB-291C-6572-845625BA69DE}"/>
                </a:ext>
              </a:extLst>
            </p:cNvPr>
            <p:cNvSpPr/>
            <p:nvPr/>
          </p:nvSpPr>
          <p:spPr>
            <a:xfrm>
              <a:off x="2969065" y="3501002"/>
              <a:ext cx="78534" cy="2873"/>
            </a:xfrm>
            <a:custGeom>
              <a:avLst/>
              <a:gdLst>
                <a:gd name="connsiteX0" fmla="*/ 78535 w 78534"/>
                <a:gd name="connsiteY0" fmla="*/ 2873 h 2873"/>
                <a:gd name="connsiteX1" fmla="*/ 0 w 78534"/>
                <a:gd name="connsiteY1" fmla="*/ 0 h 2873"/>
              </a:gdLst>
              <a:ahLst/>
              <a:cxnLst>
                <a:cxn ang="0">
                  <a:pos x="connsiteX0" y="connsiteY0"/>
                </a:cxn>
                <a:cxn ang="0">
                  <a:pos x="connsiteX1" y="connsiteY1"/>
                </a:cxn>
              </a:cxnLst>
              <a:rect l="l" t="t" r="r" b="b"/>
              <a:pathLst>
                <a:path w="78534" h="2873">
                  <a:moveTo>
                    <a:pt x="78535"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1390" name="任意多边形: 形状 6011">
              <a:extLst>
                <a:ext uri="{FF2B5EF4-FFF2-40B4-BE49-F238E27FC236}">
                  <a16:creationId xmlns:a16="http://schemas.microsoft.com/office/drawing/2014/main" id="{541013F4-1B1B-FBD7-560E-00B6A76D4A28}"/>
                </a:ext>
              </a:extLst>
            </p:cNvPr>
            <p:cNvSpPr/>
            <p:nvPr/>
          </p:nvSpPr>
          <p:spPr>
            <a:xfrm>
              <a:off x="3017910" y="3569001"/>
              <a:ext cx="96731" cy="76619"/>
            </a:xfrm>
            <a:custGeom>
              <a:avLst/>
              <a:gdLst>
                <a:gd name="connsiteX0" fmla="*/ 0 w 96731"/>
                <a:gd name="connsiteY0" fmla="*/ 76619 h 76619"/>
                <a:gd name="connsiteX1" fmla="*/ 96732 w 96731"/>
                <a:gd name="connsiteY1" fmla="*/ 0 h 76619"/>
              </a:gdLst>
              <a:ahLst/>
              <a:cxnLst>
                <a:cxn ang="0">
                  <a:pos x="connsiteX0" y="connsiteY0"/>
                </a:cxn>
                <a:cxn ang="0">
                  <a:pos x="connsiteX1" y="connsiteY1"/>
                </a:cxn>
              </a:cxnLst>
              <a:rect l="l" t="t" r="r" b="b"/>
              <a:pathLst>
                <a:path w="96731" h="76619">
                  <a:moveTo>
                    <a:pt x="0" y="76619"/>
                  </a:moveTo>
                  <a:lnTo>
                    <a:pt x="96732" y="0"/>
                  </a:lnTo>
                </a:path>
              </a:pathLst>
            </a:custGeom>
            <a:ln w="9573" cap="flat">
              <a:solidFill>
                <a:srgbClr val="C8C8C9"/>
              </a:solidFill>
              <a:prstDash val="solid"/>
              <a:miter/>
            </a:ln>
          </p:spPr>
          <p:txBody>
            <a:bodyPr rtlCol="0" anchor="ctr"/>
            <a:lstStyle/>
            <a:p>
              <a:endParaRPr lang="zh-CN" altLang="en-US" sz="4400"/>
            </a:p>
          </p:txBody>
        </p:sp>
        <p:sp>
          <p:nvSpPr>
            <p:cNvPr id="1391" name="任意多边形: 形状 6012">
              <a:extLst>
                <a:ext uri="{FF2B5EF4-FFF2-40B4-BE49-F238E27FC236}">
                  <a16:creationId xmlns:a16="http://schemas.microsoft.com/office/drawing/2014/main" id="{3962A11D-597A-1963-2362-9C5342FCB84A}"/>
                </a:ext>
              </a:extLst>
            </p:cNvPr>
            <p:cNvSpPr/>
            <p:nvPr/>
          </p:nvSpPr>
          <p:spPr>
            <a:xfrm>
              <a:off x="3056219" y="3569001"/>
              <a:ext cx="58422" cy="98646"/>
            </a:xfrm>
            <a:custGeom>
              <a:avLst/>
              <a:gdLst>
                <a:gd name="connsiteX0" fmla="*/ 58422 w 58422"/>
                <a:gd name="connsiteY0" fmla="*/ 0 h 98646"/>
                <a:gd name="connsiteX1" fmla="*/ 0 w 58422"/>
                <a:gd name="connsiteY1" fmla="*/ 98647 h 98646"/>
              </a:gdLst>
              <a:ahLst/>
              <a:cxnLst>
                <a:cxn ang="0">
                  <a:pos x="connsiteX0" y="connsiteY0"/>
                </a:cxn>
                <a:cxn ang="0">
                  <a:pos x="connsiteX1" y="connsiteY1"/>
                </a:cxn>
              </a:cxnLst>
              <a:rect l="l" t="t" r="r" b="b"/>
              <a:pathLst>
                <a:path w="58422" h="98646">
                  <a:moveTo>
                    <a:pt x="58422" y="0"/>
                  </a:moveTo>
                  <a:lnTo>
                    <a:pt x="0" y="98647"/>
                  </a:lnTo>
                </a:path>
              </a:pathLst>
            </a:custGeom>
            <a:ln w="9573" cap="flat">
              <a:solidFill>
                <a:srgbClr val="C8C8C9"/>
              </a:solidFill>
              <a:prstDash val="solid"/>
              <a:miter/>
            </a:ln>
          </p:spPr>
          <p:txBody>
            <a:bodyPr rtlCol="0" anchor="ctr"/>
            <a:lstStyle/>
            <a:p>
              <a:endParaRPr lang="zh-CN" altLang="en-US" sz="4400"/>
            </a:p>
          </p:txBody>
        </p:sp>
        <p:sp>
          <p:nvSpPr>
            <p:cNvPr id="1392" name="任意多边形: 形状 6013">
              <a:extLst>
                <a:ext uri="{FF2B5EF4-FFF2-40B4-BE49-F238E27FC236}">
                  <a16:creationId xmlns:a16="http://schemas.microsoft.com/office/drawing/2014/main" id="{3964215A-4831-A9CF-34EC-87749539C533}"/>
                </a:ext>
              </a:extLst>
            </p:cNvPr>
            <p:cNvSpPr/>
            <p:nvPr/>
          </p:nvSpPr>
          <p:spPr>
            <a:xfrm>
              <a:off x="3017910" y="3645620"/>
              <a:ext cx="38309" cy="22027"/>
            </a:xfrm>
            <a:custGeom>
              <a:avLst/>
              <a:gdLst>
                <a:gd name="connsiteX0" fmla="*/ 38310 w 38309"/>
                <a:gd name="connsiteY0" fmla="*/ 22028 h 22027"/>
                <a:gd name="connsiteX1" fmla="*/ 0 w 38309"/>
                <a:gd name="connsiteY1" fmla="*/ 0 h 22027"/>
              </a:gdLst>
              <a:ahLst/>
              <a:cxnLst>
                <a:cxn ang="0">
                  <a:pos x="connsiteX0" y="connsiteY0"/>
                </a:cxn>
                <a:cxn ang="0">
                  <a:pos x="connsiteX1" y="connsiteY1"/>
                </a:cxn>
              </a:cxnLst>
              <a:rect l="l" t="t" r="r" b="b"/>
              <a:pathLst>
                <a:path w="38309" h="22027">
                  <a:moveTo>
                    <a:pt x="38310" y="22028"/>
                  </a:moveTo>
                  <a:lnTo>
                    <a:pt x="0" y="0"/>
                  </a:lnTo>
                </a:path>
              </a:pathLst>
            </a:custGeom>
            <a:ln w="9573" cap="flat">
              <a:solidFill>
                <a:srgbClr val="C8C8C9"/>
              </a:solidFill>
              <a:prstDash val="solid"/>
              <a:miter/>
            </a:ln>
          </p:spPr>
          <p:txBody>
            <a:bodyPr rtlCol="0" anchor="ctr"/>
            <a:lstStyle/>
            <a:p>
              <a:endParaRPr lang="zh-CN" altLang="en-US" sz="4400"/>
            </a:p>
          </p:txBody>
        </p:sp>
        <p:sp>
          <p:nvSpPr>
            <p:cNvPr id="1393" name="任意多边形: 形状 6014">
              <a:extLst>
                <a:ext uri="{FF2B5EF4-FFF2-40B4-BE49-F238E27FC236}">
                  <a16:creationId xmlns:a16="http://schemas.microsoft.com/office/drawing/2014/main" id="{30B21496-2DC4-F779-93BA-05DBB18C754F}"/>
                </a:ext>
              </a:extLst>
            </p:cNvPr>
            <p:cNvSpPr/>
            <p:nvPr/>
          </p:nvSpPr>
          <p:spPr>
            <a:xfrm>
              <a:off x="3016952" y="3929111"/>
              <a:ext cx="87154" cy="4788"/>
            </a:xfrm>
            <a:custGeom>
              <a:avLst/>
              <a:gdLst>
                <a:gd name="connsiteX0" fmla="*/ 0 w 87154"/>
                <a:gd name="connsiteY0" fmla="*/ 4789 h 4788"/>
                <a:gd name="connsiteX1" fmla="*/ 87154 w 87154"/>
                <a:gd name="connsiteY1" fmla="*/ 0 h 4788"/>
              </a:gdLst>
              <a:ahLst/>
              <a:cxnLst>
                <a:cxn ang="0">
                  <a:pos x="connsiteX0" y="connsiteY0"/>
                </a:cxn>
                <a:cxn ang="0">
                  <a:pos x="connsiteX1" y="connsiteY1"/>
                </a:cxn>
              </a:cxnLst>
              <a:rect l="l" t="t" r="r" b="b"/>
              <a:pathLst>
                <a:path w="87154" h="4788">
                  <a:moveTo>
                    <a:pt x="0" y="4789"/>
                  </a:moveTo>
                  <a:lnTo>
                    <a:pt x="87154" y="0"/>
                  </a:lnTo>
                </a:path>
              </a:pathLst>
            </a:custGeom>
            <a:ln w="9573" cap="flat">
              <a:solidFill>
                <a:srgbClr val="C8C8C9"/>
              </a:solidFill>
              <a:prstDash val="solid"/>
              <a:miter/>
            </a:ln>
          </p:spPr>
          <p:txBody>
            <a:bodyPr rtlCol="0" anchor="ctr"/>
            <a:lstStyle/>
            <a:p>
              <a:endParaRPr lang="zh-CN" altLang="en-US" sz="4400"/>
            </a:p>
          </p:txBody>
        </p:sp>
        <p:sp>
          <p:nvSpPr>
            <p:cNvPr id="1394" name="任意多边形: 形状 6015">
              <a:extLst>
                <a:ext uri="{FF2B5EF4-FFF2-40B4-BE49-F238E27FC236}">
                  <a16:creationId xmlns:a16="http://schemas.microsoft.com/office/drawing/2014/main" id="{78D6B6FF-B8E2-D570-8049-780AADCDC4A9}"/>
                </a:ext>
              </a:extLst>
            </p:cNvPr>
            <p:cNvSpPr/>
            <p:nvPr/>
          </p:nvSpPr>
          <p:spPr>
            <a:xfrm>
              <a:off x="3028445" y="3929111"/>
              <a:ext cx="75661" cy="74703"/>
            </a:xfrm>
            <a:custGeom>
              <a:avLst/>
              <a:gdLst>
                <a:gd name="connsiteX0" fmla="*/ 75661 w 75661"/>
                <a:gd name="connsiteY0" fmla="*/ 0 h 74703"/>
                <a:gd name="connsiteX1" fmla="*/ 0 w 75661"/>
                <a:gd name="connsiteY1" fmla="*/ 74704 h 74703"/>
              </a:gdLst>
              <a:ahLst/>
              <a:cxnLst>
                <a:cxn ang="0">
                  <a:pos x="connsiteX0" y="connsiteY0"/>
                </a:cxn>
                <a:cxn ang="0">
                  <a:pos x="connsiteX1" y="connsiteY1"/>
                </a:cxn>
              </a:cxnLst>
              <a:rect l="l" t="t" r="r" b="b"/>
              <a:pathLst>
                <a:path w="75661" h="74703">
                  <a:moveTo>
                    <a:pt x="75661"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1395" name="任意多边形: 形状 6016">
              <a:extLst>
                <a:ext uri="{FF2B5EF4-FFF2-40B4-BE49-F238E27FC236}">
                  <a16:creationId xmlns:a16="http://schemas.microsoft.com/office/drawing/2014/main" id="{25B811DD-580B-53A1-B83B-DBDBA150215D}"/>
                </a:ext>
              </a:extLst>
            </p:cNvPr>
            <p:cNvSpPr/>
            <p:nvPr/>
          </p:nvSpPr>
          <p:spPr>
            <a:xfrm>
              <a:off x="3016952" y="3933899"/>
              <a:ext cx="11492" cy="69914"/>
            </a:xfrm>
            <a:custGeom>
              <a:avLst/>
              <a:gdLst>
                <a:gd name="connsiteX0" fmla="*/ 11493 w 11492"/>
                <a:gd name="connsiteY0" fmla="*/ 69915 h 69914"/>
                <a:gd name="connsiteX1" fmla="*/ 0 w 11492"/>
                <a:gd name="connsiteY1" fmla="*/ 0 h 69914"/>
              </a:gdLst>
              <a:ahLst/>
              <a:cxnLst>
                <a:cxn ang="0">
                  <a:pos x="connsiteX0" y="connsiteY0"/>
                </a:cxn>
                <a:cxn ang="0">
                  <a:pos x="connsiteX1" y="connsiteY1"/>
                </a:cxn>
              </a:cxnLst>
              <a:rect l="l" t="t" r="r" b="b"/>
              <a:pathLst>
                <a:path w="11492" h="69914">
                  <a:moveTo>
                    <a:pt x="11493"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1396" name="任意多边形: 形状 6017">
              <a:extLst>
                <a:ext uri="{FF2B5EF4-FFF2-40B4-BE49-F238E27FC236}">
                  <a16:creationId xmlns:a16="http://schemas.microsoft.com/office/drawing/2014/main" id="{3B087C2F-7B7A-625F-14B3-C5F26715382B}"/>
                </a:ext>
              </a:extLst>
            </p:cNvPr>
            <p:cNvSpPr/>
            <p:nvPr/>
          </p:nvSpPr>
          <p:spPr>
            <a:xfrm>
              <a:off x="3184556" y="3862069"/>
              <a:ext cx="85238" cy="3830"/>
            </a:xfrm>
            <a:custGeom>
              <a:avLst/>
              <a:gdLst>
                <a:gd name="connsiteX0" fmla="*/ 0 w 85238"/>
                <a:gd name="connsiteY0" fmla="*/ 3831 h 3830"/>
                <a:gd name="connsiteX1" fmla="*/ 85239 w 85238"/>
                <a:gd name="connsiteY1" fmla="*/ 0 h 3830"/>
              </a:gdLst>
              <a:ahLst/>
              <a:cxnLst>
                <a:cxn ang="0">
                  <a:pos x="connsiteX0" y="connsiteY0"/>
                </a:cxn>
                <a:cxn ang="0">
                  <a:pos x="connsiteX1" y="connsiteY1"/>
                </a:cxn>
              </a:cxnLst>
              <a:rect l="l" t="t" r="r" b="b"/>
              <a:pathLst>
                <a:path w="85238" h="3830">
                  <a:moveTo>
                    <a:pt x="0" y="3831"/>
                  </a:moveTo>
                  <a:lnTo>
                    <a:pt x="85239" y="0"/>
                  </a:lnTo>
                </a:path>
              </a:pathLst>
            </a:custGeom>
            <a:ln w="9573" cap="flat">
              <a:solidFill>
                <a:srgbClr val="C8C8C9"/>
              </a:solidFill>
              <a:prstDash val="solid"/>
              <a:miter/>
            </a:ln>
          </p:spPr>
          <p:txBody>
            <a:bodyPr rtlCol="0" anchor="ctr"/>
            <a:lstStyle/>
            <a:p>
              <a:endParaRPr lang="zh-CN" altLang="en-US" sz="4400"/>
            </a:p>
          </p:txBody>
        </p:sp>
        <p:sp>
          <p:nvSpPr>
            <p:cNvPr id="1397" name="任意多边形: 形状 6018">
              <a:extLst>
                <a:ext uri="{FF2B5EF4-FFF2-40B4-BE49-F238E27FC236}">
                  <a16:creationId xmlns:a16="http://schemas.microsoft.com/office/drawing/2014/main" id="{5183F477-BA37-11A7-87B8-EB325898E28A}"/>
                </a:ext>
              </a:extLst>
            </p:cNvPr>
            <p:cNvSpPr/>
            <p:nvPr/>
          </p:nvSpPr>
          <p:spPr>
            <a:xfrm>
              <a:off x="3189345" y="3862069"/>
              <a:ext cx="80449" cy="69914"/>
            </a:xfrm>
            <a:custGeom>
              <a:avLst/>
              <a:gdLst>
                <a:gd name="connsiteX0" fmla="*/ 80450 w 80449"/>
                <a:gd name="connsiteY0" fmla="*/ 0 h 69914"/>
                <a:gd name="connsiteX1" fmla="*/ 0 w 80449"/>
                <a:gd name="connsiteY1" fmla="*/ 69915 h 69914"/>
              </a:gdLst>
              <a:ahLst/>
              <a:cxnLst>
                <a:cxn ang="0">
                  <a:pos x="connsiteX0" y="connsiteY0"/>
                </a:cxn>
                <a:cxn ang="0">
                  <a:pos x="connsiteX1" y="connsiteY1"/>
                </a:cxn>
              </a:cxnLst>
              <a:rect l="l" t="t" r="r" b="b"/>
              <a:pathLst>
                <a:path w="80449" h="69914">
                  <a:moveTo>
                    <a:pt x="80450"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1398" name="任意多边形: 形状 6019">
              <a:extLst>
                <a:ext uri="{FF2B5EF4-FFF2-40B4-BE49-F238E27FC236}">
                  <a16:creationId xmlns:a16="http://schemas.microsoft.com/office/drawing/2014/main" id="{09AA75BA-FDB3-8FC1-961C-F5ADBB60D0C2}"/>
                </a:ext>
              </a:extLst>
            </p:cNvPr>
            <p:cNvSpPr/>
            <p:nvPr/>
          </p:nvSpPr>
          <p:spPr>
            <a:xfrm>
              <a:off x="3184556" y="3865900"/>
              <a:ext cx="4788" cy="66083"/>
            </a:xfrm>
            <a:custGeom>
              <a:avLst/>
              <a:gdLst>
                <a:gd name="connsiteX0" fmla="*/ 4789 w 4788"/>
                <a:gd name="connsiteY0" fmla="*/ 66084 h 66083"/>
                <a:gd name="connsiteX1" fmla="*/ 0 w 4788"/>
                <a:gd name="connsiteY1" fmla="*/ 0 h 66083"/>
              </a:gdLst>
              <a:ahLst/>
              <a:cxnLst>
                <a:cxn ang="0">
                  <a:pos x="connsiteX0" y="connsiteY0"/>
                </a:cxn>
                <a:cxn ang="0">
                  <a:pos x="connsiteX1" y="connsiteY1"/>
                </a:cxn>
              </a:cxnLst>
              <a:rect l="l" t="t" r="r" b="b"/>
              <a:pathLst>
                <a:path w="4788" h="66083">
                  <a:moveTo>
                    <a:pt x="4789"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1399" name="任意多边形: 形状 6020">
              <a:extLst>
                <a:ext uri="{FF2B5EF4-FFF2-40B4-BE49-F238E27FC236}">
                  <a16:creationId xmlns:a16="http://schemas.microsoft.com/office/drawing/2014/main" id="{BDF34C80-9F03-FE5F-9936-819F8A83E976}"/>
                </a:ext>
              </a:extLst>
            </p:cNvPr>
            <p:cNvSpPr/>
            <p:nvPr/>
          </p:nvSpPr>
          <p:spPr>
            <a:xfrm>
              <a:off x="3184556" y="3862069"/>
              <a:ext cx="85238" cy="3830"/>
            </a:xfrm>
            <a:custGeom>
              <a:avLst/>
              <a:gdLst>
                <a:gd name="connsiteX0" fmla="*/ 85239 w 85238"/>
                <a:gd name="connsiteY0" fmla="*/ 0 h 3830"/>
                <a:gd name="connsiteX1" fmla="*/ 0 w 85238"/>
                <a:gd name="connsiteY1" fmla="*/ 3831 h 3830"/>
              </a:gdLst>
              <a:ahLst/>
              <a:cxnLst>
                <a:cxn ang="0">
                  <a:pos x="connsiteX0" y="connsiteY0"/>
                </a:cxn>
                <a:cxn ang="0">
                  <a:pos x="connsiteX1" y="connsiteY1"/>
                </a:cxn>
              </a:cxnLst>
              <a:rect l="l" t="t" r="r" b="b"/>
              <a:pathLst>
                <a:path w="85238" h="3830">
                  <a:moveTo>
                    <a:pt x="85239"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1400" name="任意多边形: 形状 6021">
              <a:extLst>
                <a:ext uri="{FF2B5EF4-FFF2-40B4-BE49-F238E27FC236}">
                  <a16:creationId xmlns:a16="http://schemas.microsoft.com/office/drawing/2014/main" id="{759C492E-3B7B-8B67-73C4-3D009879E99E}"/>
                </a:ext>
              </a:extLst>
            </p:cNvPr>
            <p:cNvSpPr/>
            <p:nvPr/>
          </p:nvSpPr>
          <p:spPr>
            <a:xfrm>
              <a:off x="3184556" y="3798858"/>
              <a:ext cx="53633" cy="67041"/>
            </a:xfrm>
            <a:custGeom>
              <a:avLst/>
              <a:gdLst>
                <a:gd name="connsiteX0" fmla="*/ 0 w 53633"/>
                <a:gd name="connsiteY0" fmla="*/ 67042 h 67041"/>
                <a:gd name="connsiteX1" fmla="*/ 53633 w 53633"/>
                <a:gd name="connsiteY1" fmla="*/ 0 h 67041"/>
              </a:gdLst>
              <a:ahLst/>
              <a:cxnLst>
                <a:cxn ang="0">
                  <a:pos x="connsiteX0" y="connsiteY0"/>
                </a:cxn>
                <a:cxn ang="0">
                  <a:pos x="connsiteX1" y="connsiteY1"/>
                </a:cxn>
              </a:cxnLst>
              <a:rect l="l" t="t" r="r" b="b"/>
              <a:pathLst>
                <a:path w="53633" h="67041">
                  <a:moveTo>
                    <a:pt x="0" y="67042"/>
                  </a:moveTo>
                  <a:lnTo>
                    <a:pt x="53633" y="0"/>
                  </a:lnTo>
                </a:path>
              </a:pathLst>
            </a:custGeom>
            <a:ln w="9573" cap="flat">
              <a:solidFill>
                <a:srgbClr val="C8C8C9"/>
              </a:solidFill>
              <a:prstDash val="solid"/>
              <a:miter/>
            </a:ln>
          </p:spPr>
          <p:txBody>
            <a:bodyPr rtlCol="0" anchor="ctr"/>
            <a:lstStyle/>
            <a:p>
              <a:endParaRPr lang="zh-CN" altLang="en-US" sz="4400"/>
            </a:p>
          </p:txBody>
        </p:sp>
        <p:sp>
          <p:nvSpPr>
            <p:cNvPr id="1401" name="任意多边形: 形状 6022">
              <a:extLst>
                <a:ext uri="{FF2B5EF4-FFF2-40B4-BE49-F238E27FC236}">
                  <a16:creationId xmlns:a16="http://schemas.microsoft.com/office/drawing/2014/main" id="{D321D3F8-AD6E-0471-0480-3995CA6270E4}"/>
                </a:ext>
              </a:extLst>
            </p:cNvPr>
            <p:cNvSpPr/>
            <p:nvPr/>
          </p:nvSpPr>
          <p:spPr>
            <a:xfrm>
              <a:off x="3238189" y="3798858"/>
              <a:ext cx="31605" cy="63210"/>
            </a:xfrm>
            <a:custGeom>
              <a:avLst/>
              <a:gdLst>
                <a:gd name="connsiteX0" fmla="*/ 0 w 31605"/>
                <a:gd name="connsiteY0" fmla="*/ 0 h 63210"/>
                <a:gd name="connsiteX1" fmla="*/ 31605 w 31605"/>
                <a:gd name="connsiteY1" fmla="*/ 63211 h 63210"/>
              </a:gdLst>
              <a:ahLst/>
              <a:cxnLst>
                <a:cxn ang="0">
                  <a:pos x="connsiteX0" y="connsiteY0"/>
                </a:cxn>
                <a:cxn ang="0">
                  <a:pos x="connsiteX1" y="connsiteY1"/>
                </a:cxn>
              </a:cxnLst>
              <a:rect l="l" t="t" r="r" b="b"/>
              <a:pathLst>
                <a:path w="31605" h="63210">
                  <a:moveTo>
                    <a:pt x="0" y="0"/>
                  </a:moveTo>
                  <a:lnTo>
                    <a:pt x="31605" y="63211"/>
                  </a:lnTo>
                </a:path>
              </a:pathLst>
            </a:custGeom>
            <a:ln w="9573" cap="flat">
              <a:solidFill>
                <a:srgbClr val="C8C8C9"/>
              </a:solidFill>
              <a:prstDash val="solid"/>
              <a:miter/>
            </a:ln>
          </p:spPr>
          <p:txBody>
            <a:bodyPr rtlCol="0" anchor="ctr"/>
            <a:lstStyle/>
            <a:p>
              <a:endParaRPr lang="zh-CN" altLang="en-US" sz="4400"/>
            </a:p>
          </p:txBody>
        </p:sp>
        <p:sp>
          <p:nvSpPr>
            <p:cNvPr id="1402" name="任意多边形: 形状 6023">
              <a:extLst>
                <a:ext uri="{FF2B5EF4-FFF2-40B4-BE49-F238E27FC236}">
                  <a16:creationId xmlns:a16="http://schemas.microsoft.com/office/drawing/2014/main" id="{4E781419-85D6-7870-C1F8-C85233303C76}"/>
                </a:ext>
              </a:extLst>
            </p:cNvPr>
            <p:cNvSpPr/>
            <p:nvPr/>
          </p:nvSpPr>
          <p:spPr>
            <a:xfrm>
              <a:off x="3042811" y="3999026"/>
              <a:ext cx="69914" cy="73745"/>
            </a:xfrm>
            <a:custGeom>
              <a:avLst/>
              <a:gdLst>
                <a:gd name="connsiteX0" fmla="*/ 0 w 69914"/>
                <a:gd name="connsiteY0" fmla="*/ 73746 h 73745"/>
                <a:gd name="connsiteX1" fmla="*/ 69915 w 69914"/>
                <a:gd name="connsiteY1" fmla="*/ 0 h 73745"/>
              </a:gdLst>
              <a:ahLst/>
              <a:cxnLst>
                <a:cxn ang="0">
                  <a:pos x="connsiteX0" y="connsiteY0"/>
                </a:cxn>
                <a:cxn ang="0">
                  <a:pos x="connsiteX1" y="connsiteY1"/>
                </a:cxn>
              </a:cxnLst>
              <a:rect l="l" t="t" r="r" b="b"/>
              <a:pathLst>
                <a:path w="69914" h="73745">
                  <a:moveTo>
                    <a:pt x="0" y="73746"/>
                  </a:moveTo>
                  <a:lnTo>
                    <a:pt x="69915" y="0"/>
                  </a:lnTo>
                </a:path>
              </a:pathLst>
            </a:custGeom>
            <a:ln w="9573" cap="flat">
              <a:solidFill>
                <a:srgbClr val="C8C8C9"/>
              </a:solidFill>
              <a:prstDash val="solid"/>
              <a:miter/>
            </a:ln>
          </p:spPr>
          <p:txBody>
            <a:bodyPr rtlCol="0" anchor="ctr"/>
            <a:lstStyle/>
            <a:p>
              <a:endParaRPr lang="zh-CN" altLang="en-US" sz="4400"/>
            </a:p>
          </p:txBody>
        </p:sp>
        <p:sp>
          <p:nvSpPr>
            <p:cNvPr id="1403" name="任意多边形: 形状 6024">
              <a:extLst>
                <a:ext uri="{FF2B5EF4-FFF2-40B4-BE49-F238E27FC236}">
                  <a16:creationId xmlns:a16="http://schemas.microsoft.com/office/drawing/2014/main" id="{FEED253C-B30C-2C48-EC73-660439CBEDBB}"/>
                </a:ext>
              </a:extLst>
            </p:cNvPr>
            <p:cNvSpPr/>
            <p:nvPr/>
          </p:nvSpPr>
          <p:spPr>
            <a:xfrm>
              <a:off x="3112726" y="3999026"/>
              <a:ext cx="13408" cy="67999"/>
            </a:xfrm>
            <a:custGeom>
              <a:avLst/>
              <a:gdLst>
                <a:gd name="connsiteX0" fmla="*/ 0 w 13408"/>
                <a:gd name="connsiteY0" fmla="*/ 0 h 67999"/>
                <a:gd name="connsiteX1" fmla="*/ 13408 w 13408"/>
                <a:gd name="connsiteY1" fmla="*/ 67999 h 67999"/>
              </a:gdLst>
              <a:ahLst/>
              <a:cxnLst>
                <a:cxn ang="0">
                  <a:pos x="connsiteX0" y="connsiteY0"/>
                </a:cxn>
                <a:cxn ang="0">
                  <a:pos x="connsiteX1" y="connsiteY1"/>
                </a:cxn>
              </a:cxnLst>
              <a:rect l="l" t="t" r="r" b="b"/>
              <a:pathLst>
                <a:path w="13408" h="67999">
                  <a:moveTo>
                    <a:pt x="0" y="0"/>
                  </a:moveTo>
                  <a:lnTo>
                    <a:pt x="13408" y="67999"/>
                  </a:lnTo>
                </a:path>
              </a:pathLst>
            </a:custGeom>
            <a:ln w="9573" cap="flat">
              <a:solidFill>
                <a:srgbClr val="C8C8C9"/>
              </a:solidFill>
              <a:prstDash val="solid"/>
              <a:miter/>
            </a:ln>
          </p:spPr>
          <p:txBody>
            <a:bodyPr rtlCol="0" anchor="ctr"/>
            <a:lstStyle/>
            <a:p>
              <a:endParaRPr lang="zh-CN" altLang="en-US" sz="4400"/>
            </a:p>
          </p:txBody>
        </p:sp>
        <p:sp>
          <p:nvSpPr>
            <p:cNvPr id="1404" name="任意多边形: 形状 6025">
              <a:extLst>
                <a:ext uri="{FF2B5EF4-FFF2-40B4-BE49-F238E27FC236}">
                  <a16:creationId xmlns:a16="http://schemas.microsoft.com/office/drawing/2014/main" id="{393B8AE5-79E2-10F8-6027-21DDA57A9381}"/>
                </a:ext>
              </a:extLst>
            </p:cNvPr>
            <p:cNvSpPr/>
            <p:nvPr/>
          </p:nvSpPr>
          <p:spPr>
            <a:xfrm>
              <a:off x="3042811" y="4067025"/>
              <a:ext cx="83323" cy="5746"/>
            </a:xfrm>
            <a:custGeom>
              <a:avLst/>
              <a:gdLst>
                <a:gd name="connsiteX0" fmla="*/ 83323 w 83323"/>
                <a:gd name="connsiteY0" fmla="*/ 0 h 5746"/>
                <a:gd name="connsiteX1" fmla="*/ 0 w 83323"/>
                <a:gd name="connsiteY1" fmla="*/ 5746 h 5746"/>
              </a:gdLst>
              <a:ahLst/>
              <a:cxnLst>
                <a:cxn ang="0">
                  <a:pos x="connsiteX0" y="connsiteY0"/>
                </a:cxn>
                <a:cxn ang="0">
                  <a:pos x="connsiteX1" y="connsiteY1"/>
                </a:cxn>
              </a:cxnLst>
              <a:rect l="l" t="t" r="r" b="b"/>
              <a:pathLst>
                <a:path w="83323" h="5746">
                  <a:moveTo>
                    <a:pt x="83323"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1405" name="任意多边形: 形状 6026">
              <a:extLst>
                <a:ext uri="{FF2B5EF4-FFF2-40B4-BE49-F238E27FC236}">
                  <a16:creationId xmlns:a16="http://schemas.microsoft.com/office/drawing/2014/main" id="{65181C05-918F-4304-E867-F7AEAE598C54}"/>
                </a:ext>
              </a:extLst>
            </p:cNvPr>
            <p:cNvSpPr/>
            <p:nvPr/>
          </p:nvSpPr>
          <p:spPr>
            <a:xfrm>
              <a:off x="3042811" y="4072771"/>
              <a:ext cx="15323" cy="73745"/>
            </a:xfrm>
            <a:custGeom>
              <a:avLst/>
              <a:gdLst>
                <a:gd name="connsiteX0" fmla="*/ 15324 w 15323"/>
                <a:gd name="connsiteY0" fmla="*/ 73746 h 73745"/>
                <a:gd name="connsiteX1" fmla="*/ 0 w 15323"/>
                <a:gd name="connsiteY1" fmla="*/ 0 h 73745"/>
              </a:gdLst>
              <a:ahLst/>
              <a:cxnLst>
                <a:cxn ang="0">
                  <a:pos x="connsiteX0" y="connsiteY0"/>
                </a:cxn>
                <a:cxn ang="0">
                  <a:pos x="connsiteX1" y="connsiteY1"/>
                </a:cxn>
              </a:cxnLst>
              <a:rect l="l" t="t" r="r" b="b"/>
              <a:pathLst>
                <a:path w="15323" h="73745">
                  <a:moveTo>
                    <a:pt x="15324"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1406" name="任意多边形: 形状 6027">
              <a:extLst>
                <a:ext uri="{FF2B5EF4-FFF2-40B4-BE49-F238E27FC236}">
                  <a16:creationId xmlns:a16="http://schemas.microsoft.com/office/drawing/2014/main" id="{30C0CDE9-9529-745E-BCA8-BBC21828DE1D}"/>
                </a:ext>
              </a:extLst>
            </p:cNvPr>
            <p:cNvSpPr/>
            <p:nvPr/>
          </p:nvSpPr>
          <p:spPr>
            <a:xfrm>
              <a:off x="3042811" y="4067025"/>
              <a:ext cx="83323" cy="5746"/>
            </a:xfrm>
            <a:custGeom>
              <a:avLst/>
              <a:gdLst>
                <a:gd name="connsiteX0" fmla="*/ 0 w 83323"/>
                <a:gd name="connsiteY0" fmla="*/ 5746 h 5746"/>
                <a:gd name="connsiteX1" fmla="*/ 83323 w 83323"/>
                <a:gd name="connsiteY1" fmla="*/ 0 h 5746"/>
              </a:gdLst>
              <a:ahLst/>
              <a:cxnLst>
                <a:cxn ang="0">
                  <a:pos x="connsiteX0" y="connsiteY0"/>
                </a:cxn>
                <a:cxn ang="0">
                  <a:pos x="connsiteX1" y="connsiteY1"/>
                </a:cxn>
              </a:cxnLst>
              <a:rect l="l" t="t" r="r" b="b"/>
              <a:pathLst>
                <a:path w="83323" h="5746">
                  <a:moveTo>
                    <a:pt x="0" y="5746"/>
                  </a:moveTo>
                  <a:lnTo>
                    <a:pt x="83323" y="0"/>
                  </a:lnTo>
                </a:path>
              </a:pathLst>
            </a:custGeom>
            <a:ln w="9573" cap="flat">
              <a:solidFill>
                <a:srgbClr val="C8C8C9"/>
              </a:solidFill>
              <a:prstDash val="solid"/>
              <a:miter/>
            </a:ln>
          </p:spPr>
          <p:txBody>
            <a:bodyPr rtlCol="0" anchor="ctr"/>
            <a:lstStyle/>
            <a:p>
              <a:endParaRPr lang="zh-CN" altLang="en-US" sz="4400"/>
            </a:p>
          </p:txBody>
        </p:sp>
        <p:sp>
          <p:nvSpPr>
            <p:cNvPr id="1407" name="任意多边形: 形状 6028">
              <a:extLst>
                <a:ext uri="{FF2B5EF4-FFF2-40B4-BE49-F238E27FC236}">
                  <a16:creationId xmlns:a16="http://schemas.microsoft.com/office/drawing/2014/main" id="{1DF1705C-4F79-7004-5687-EB7E27469972}"/>
                </a:ext>
              </a:extLst>
            </p:cNvPr>
            <p:cNvSpPr/>
            <p:nvPr/>
          </p:nvSpPr>
          <p:spPr>
            <a:xfrm>
              <a:off x="3058135" y="4067025"/>
              <a:ext cx="67999" cy="79492"/>
            </a:xfrm>
            <a:custGeom>
              <a:avLst/>
              <a:gdLst>
                <a:gd name="connsiteX0" fmla="*/ 67999 w 67999"/>
                <a:gd name="connsiteY0" fmla="*/ 0 h 79492"/>
                <a:gd name="connsiteX1" fmla="*/ 0 w 67999"/>
                <a:gd name="connsiteY1" fmla="*/ 79492 h 79492"/>
              </a:gdLst>
              <a:ahLst/>
              <a:cxnLst>
                <a:cxn ang="0">
                  <a:pos x="connsiteX0" y="connsiteY0"/>
                </a:cxn>
                <a:cxn ang="0">
                  <a:pos x="connsiteX1" y="connsiteY1"/>
                </a:cxn>
              </a:cxnLst>
              <a:rect l="l" t="t" r="r" b="b"/>
              <a:pathLst>
                <a:path w="67999" h="79492">
                  <a:moveTo>
                    <a:pt x="67999"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1408" name="任意多边形: 形状 6029">
              <a:extLst>
                <a:ext uri="{FF2B5EF4-FFF2-40B4-BE49-F238E27FC236}">
                  <a16:creationId xmlns:a16="http://schemas.microsoft.com/office/drawing/2014/main" id="{5FB78D5D-0A2A-A10B-ECAF-682843E9344E}"/>
                </a:ext>
              </a:extLst>
            </p:cNvPr>
            <p:cNvSpPr/>
            <p:nvPr/>
          </p:nvSpPr>
          <p:spPr>
            <a:xfrm>
              <a:off x="3058135" y="4067025"/>
              <a:ext cx="67999" cy="79492"/>
            </a:xfrm>
            <a:custGeom>
              <a:avLst/>
              <a:gdLst>
                <a:gd name="connsiteX0" fmla="*/ 0 w 67999"/>
                <a:gd name="connsiteY0" fmla="*/ 79492 h 79492"/>
                <a:gd name="connsiteX1" fmla="*/ 67999 w 67999"/>
                <a:gd name="connsiteY1" fmla="*/ 0 h 79492"/>
              </a:gdLst>
              <a:ahLst/>
              <a:cxnLst>
                <a:cxn ang="0">
                  <a:pos x="connsiteX0" y="connsiteY0"/>
                </a:cxn>
                <a:cxn ang="0">
                  <a:pos x="connsiteX1" y="connsiteY1"/>
                </a:cxn>
              </a:cxnLst>
              <a:rect l="l" t="t" r="r" b="b"/>
              <a:pathLst>
                <a:path w="67999" h="79492">
                  <a:moveTo>
                    <a:pt x="0" y="79492"/>
                  </a:moveTo>
                  <a:lnTo>
                    <a:pt x="67999" y="0"/>
                  </a:lnTo>
                </a:path>
              </a:pathLst>
            </a:custGeom>
            <a:ln w="9573" cap="flat">
              <a:solidFill>
                <a:srgbClr val="C8C8C9"/>
              </a:solidFill>
              <a:prstDash val="solid"/>
              <a:miter/>
            </a:ln>
          </p:spPr>
          <p:txBody>
            <a:bodyPr rtlCol="0" anchor="ctr"/>
            <a:lstStyle/>
            <a:p>
              <a:endParaRPr lang="zh-CN" altLang="en-US" sz="4400"/>
            </a:p>
          </p:txBody>
        </p:sp>
        <p:sp>
          <p:nvSpPr>
            <p:cNvPr id="1409" name="任意多边形: 形状 6030">
              <a:extLst>
                <a:ext uri="{FF2B5EF4-FFF2-40B4-BE49-F238E27FC236}">
                  <a16:creationId xmlns:a16="http://schemas.microsoft.com/office/drawing/2014/main" id="{F46C14F2-DFD2-3038-88EE-F67B7E214EDD}"/>
                </a:ext>
              </a:extLst>
            </p:cNvPr>
            <p:cNvSpPr/>
            <p:nvPr/>
          </p:nvSpPr>
          <p:spPr>
            <a:xfrm>
              <a:off x="3126134" y="4067025"/>
              <a:ext cx="8619" cy="81407"/>
            </a:xfrm>
            <a:custGeom>
              <a:avLst/>
              <a:gdLst>
                <a:gd name="connsiteX0" fmla="*/ 0 w 8619"/>
                <a:gd name="connsiteY0" fmla="*/ 0 h 81407"/>
                <a:gd name="connsiteX1" fmla="*/ 8620 w 8619"/>
                <a:gd name="connsiteY1" fmla="*/ 81408 h 81407"/>
              </a:gdLst>
              <a:ahLst/>
              <a:cxnLst>
                <a:cxn ang="0">
                  <a:pos x="connsiteX0" y="connsiteY0"/>
                </a:cxn>
                <a:cxn ang="0">
                  <a:pos x="connsiteX1" y="connsiteY1"/>
                </a:cxn>
              </a:cxnLst>
              <a:rect l="l" t="t" r="r" b="b"/>
              <a:pathLst>
                <a:path w="8619" h="81407">
                  <a:moveTo>
                    <a:pt x="0" y="0"/>
                  </a:moveTo>
                  <a:lnTo>
                    <a:pt x="8620" y="81408"/>
                  </a:lnTo>
                </a:path>
              </a:pathLst>
            </a:custGeom>
            <a:ln w="9573" cap="flat">
              <a:solidFill>
                <a:srgbClr val="C8C8C9"/>
              </a:solidFill>
              <a:prstDash val="solid"/>
              <a:miter/>
            </a:ln>
          </p:spPr>
          <p:txBody>
            <a:bodyPr rtlCol="0" anchor="ctr"/>
            <a:lstStyle/>
            <a:p>
              <a:endParaRPr lang="zh-CN" altLang="en-US" sz="4400"/>
            </a:p>
          </p:txBody>
        </p:sp>
        <p:sp>
          <p:nvSpPr>
            <p:cNvPr id="1410" name="任意多边形: 形状 6031">
              <a:extLst>
                <a:ext uri="{FF2B5EF4-FFF2-40B4-BE49-F238E27FC236}">
                  <a16:creationId xmlns:a16="http://schemas.microsoft.com/office/drawing/2014/main" id="{F8A149DF-27C1-CB38-F7AC-C95F0B41D8A7}"/>
                </a:ext>
              </a:extLst>
            </p:cNvPr>
            <p:cNvSpPr/>
            <p:nvPr/>
          </p:nvSpPr>
          <p:spPr>
            <a:xfrm>
              <a:off x="3058135" y="4146517"/>
              <a:ext cx="76619" cy="1915"/>
            </a:xfrm>
            <a:custGeom>
              <a:avLst/>
              <a:gdLst>
                <a:gd name="connsiteX0" fmla="*/ 76619 w 76619"/>
                <a:gd name="connsiteY0" fmla="*/ 1916 h 1915"/>
                <a:gd name="connsiteX1" fmla="*/ 0 w 76619"/>
                <a:gd name="connsiteY1" fmla="*/ 0 h 1915"/>
              </a:gdLst>
              <a:ahLst/>
              <a:cxnLst>
                <a:cxn ang="0">
                  <a:pos x="connsiteX0" y="connsiteY0"/>
                </a:cxn>
                <a:cxn ang="0">
                  <a:pos x="connsiteX1" y="connsiteY1"/>
                </a:cxn>
              </a:cxnLst>
              <a:rect l="l" t="t" r="r" b="b"/>
              <a:pathLst>
                <a:path w="76619" h="1915">
                  <a:moveTo>
                    <a:pt x="76619"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1411" name="任意多边形: 形状 6032">
              <a:extLst>
                <a:ext uri="{FF2B5EF4-FFF2-40B4-BE49-F238E27FC236}">
                  <a16:creationId xmlns:a16="http://schemas.microsoft.com/office/drawing/2014/main" id="{BC6DB3CB-5DC8-64AA-9519-2538398EDC31}"/>
                </a:ext>
              </a:extLst>
            </p:cNvPr>
            <p:cNvSpPr/>
            <p:nvPr/>
          </p:nvSpPr>
          <p:spPr>
            <a:xfrm>
              <a:off x="3058135" y="4146517"/>
              <a:ext cx="76619" cy="1915"/>
            </a:xfrm>
            <a:custGeom>
              <a:avLst/>
              <a:gdLst>
                <a:gd name="connsiteX0" fmla="*/ 0 w 76619"/>
                <a:gd name="connsiteY0" fmla="*/ 0 h 1915"/>
                <a:gd name="connsiteX1" fmla="*/ 76619 w 76619"/>
                <a:gd name="connsiteY1" fmla="*/ 1916 h 1915"/>
              </a:gdLst>
              <a:ahLst/>
              <a:cxnLst>
                <a:cxn ang="0">
                  <a:pos x="connsiteX0" y="connsiteY0"/>
                </a:cxn>
                <a:cxn ang="0">
                  <a:pos x="connsiteX1" y="connsiteY1"/>
                </a:cxn>
              </a:cxnLst>
              <a:rect l="l" t="t" r="r" b="b"/>
              <a:pathLst>
                <a:path w="76619" h="1915">
                  <a:moveTo>
                    <a:pt x="0" y="0"/>
                  </a:moveTo>
                  <a:lnTo>
                    <a:pt x="76619" y="1916"/>
                  </a:lnTo>
                </a:path>
              </a:pathLst>
            </a:custGeom>
            <a:ln w="9573" cap="flat">
              <a:solidFill>
                <a:srgbClr val="C8C8C9"/>
              </a:solidFill>
              <a:prstDash val="solid"/>
              <a:miter/>
            </a:ln>
          </p:spPr>
          <p:txBody>
            <a:bodyPr rtlCol="0" anchor="ctr"/>
            <a:lstStyle/>
            <a:p>
              <a:endParaRPr lang="zh-CN" altLang="en-US" sz="4400"/>
            </a:p>
          </p:txBody>
        </p:sp>
        <p:sp>
          <p:nvSpPr>
            <p:cNvPr id="1412" name="任意多边形: 形状 6033">
              <a:extLst>
                <a:ext uri="{FF2B5EF4-FFF2-40B4-BE49-F238E27FC236}">
                  <a16:creationId xmlns:a16="http://schemas.microsoft.com/office/drawing/2014/main" id="{0C062382-8580-AAB5-2B31-4B05FE6FB67C}"/>
                </a:ext>
              </a:extLst>
            </p:cNvPr>
            <p:cNvSpPr/>
            <p:nvPr/>
          </p:nvSpPr>
          <p:spPr>
            <a:xfrm>
              <a:off x="3134754" y="4148433"/>
              <a:ext cx="18197" cy="69914"/>
            </a:xfrm>
            <a:custGeom>
              <a:avLst/>
              <a:gdLst>
                <a:gd name="connsiteX0" fmla="*/ 0 w 18197"/>
                <a:gd name="connsiteY0" fmla="*/ 0 h 69914"/>
                <a:gd name="connsiteX1" fmla="*/ 18197 w 18197"/>
                <a:gd name="connsiteY1" fmla="*/ 69915 h 69914"/>
              </a:gdLst>
              <a:ahLst/>
              <a:cxnLst>
                <a:cxn ang="0">
                  <a:pos x="connsiteX0" y="connsiteY0"/>
                </a:cxn>
                <a:cxn ang="0">
                  <a:pos x="connsiteX1" y="connsiteY1"/>
                </a:cxn>
              </a:cxnLst>
              <a:rect l="l" t="t" r="r" b="b"/>
              <a:pathLst>
                <a:path w="18197" h="69914">
                  <a:moveTo>
                    <a:pt x="0" y="0"/>
                  </a:moveTo>
                  <a:lnTo>
                    <a:pt x="18197" y="69915"/>
                  </a:lnTo>
                </a:path>
              </a:pathLst>
            </a:custGeom>
            <a:ln w="9573" cap="flat">
              <a:solidFill>
                <a:srgbClr val="C8C8C9"/>
              </a:solidFill>
              <a:prstDash val="solid"/>
              <a:miter/>
            </a:ln>
          </p:spPr>
          <p:txBody>
            <a:bodyPr rtlCol="0" anchor="ctr"/>
            <a:lstStyle/>
            <a:p>
              <a:endParaRPr lang="zh-CN" altLang="en-US" sz="4400"/>
            </a:p>
          </p:txBody>
        </p:sp>
        <p:sp>
          <p:nvSpPr>
            <p:cNvPr id="1413" name="任意多边形: 形状 6034">
              <a:extLst>
                <a:ext uri="{FF2B5EF4-FFF2-40B4-BE49-F238E27FC236}">
                  <a16:creationId xmlns:a16="http://schemas.microsoft.com/office/drawing/2014/main" id="{7EE3AFD8-947C-E097-B1A7-FAE9BB0A63D5}"/>
                </a:ext>
              </a:extLst>
            </p:cNvPr>
            <p:cNvSpPr/>
            <p:nvPr/>
          </p:nvSpPr>
          <p:spPr>
            <a:xfrm>
              <a:off x="3058135" y="4146517"/>
              <a:ext cx="94816" cy="71830"/>
            </a:xfrm>
            <a:custGeom>
              <a:avLst/>
              <a:gdLst>
                <a:gd name="connsiteX0" fmla="*/ 94816 w 94816"/>
                <a:gd name="connsiteY0" fmla="*/ 71830 h 71830"/>
                <a:gd name="connsiteX1" fmla="*/ 0 w 94816"/>
                <a:gd name="connsiteY1" fmla="*/ 0 h 71830"/>
              </a:gdLst>
              <a:ahLst/>
              <a:cxnLst>
                <a:cxn ang="0">
                  <a:pos x="connsiteX0" y="connsiteY0"/>
                </a:cxn>
                <a:cxn ang="0">
                  <a:pos x="connsiteX1" y="connsiteY1"/>
                </a:cxn>
              </a:cxnLst>
              <a:rect l="l" t="t" r="r" b="b"/>
              <a:pathLst>
                <a:path w="94816" h="71830">
                  <a:moveTo>
                    <a:pt x="94816"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1414" name="任意多边形: 形状 6035">
              <a:extLst>
                <a:ext uri="{FF2B5EF4-FFF2-40B4-BE49-F238E27FC236}">
                  <a16:creationId xmlns:a16="http://schemas.microsoft.com/office/drawing/2014/main" id="{0091A6CD-DA22-F5F6-BA5B-276BAD4299E0}"/>
                </a:ext>
              </a:extLst>
            </p:cNvPr>
            <p:cNvSpPr/>
            <p:nvPr/>
          </p:nvSpPr>
          <p:spPr>
            <a:xfrm>
              <a:off x="3134754" y="4148433"/>
              <a:ext cx="18197" cy="69914"/>
            </a:xfrm>
            <a:custGeom>
              <a:avLst/>
              <a:gdLst>
                <a:gd name="connsiteX0" fmla="*/ 18197 w 18197"/>
                <a:gd name="connsiteY0" fmla="*/ 69915 h 69914"/>
                <a:gd name="connsiteX1" fmla="*/ 0 w 18197"/>
                <a:gd name="connsiteY1" fmla="*/ 0 h 69914"/>
              </a:gdLst>
              <a:ahLst/>
              <a:cxnLst>
                <a:cxn ang="0">
                  <a:pos x="connsiteX0" y="connsiteY0"/>
                </a:cxn>
                <a:cxn ang="0">
                  <a:pos x="connsiteX1" y="connsiteY1"/>
                </a:cxn>
              </a:cxnLst>
              <a:rect l="l" t="t" r="r" b="b"/>
              <a:pathLst>
                <a:path w="18197" h="69914">
                  <a:moveTo>
                    <a:pt x="18197"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1415" name="任意多边形: 形状 6036">
              <a:extLst>
                <a:ext uri="{FF2B5EF4-FFF2-40B4-BE49-F238E27FC236}">
                  <a16:creationId xmlns:a16="http://schemas.microsoft.com/office/drawing/2014/main" id="{50AB76CE-92E4-7E5B-D53E-7F976E8DE79B}"/>
                </a:ext>
              </a:extLst>
            </p:cNvPr>
            <p:cNvSpPr/>
            <p:nvPr/>
          </p:nvSpPr>
          <p:spPr>
            <a:xfrm>
              <a:off x="3134754" y="4148433"/>
              <a:ext cx="90985" cy="76619"/>
            </a:xfrm>
            <a:custGeom>
              <a:avLst/>
              <a:gdLst>
                <a:gd name="connsiteX0" fmla="*/ 0 w 90985"/>
                <a:gd name="connsiteY0" fmla="*/ 0 h 76619"/>
                <a:gd name="connsiteX1" fmla="*/ 90985 w 90985"/>
                <a:gd name="connsiteY1" fmla="*/ 76619 h 76619"/>
              </a:gdLst>
              <a:ahLst/>
              <a:cxnLst>
                <a:cxn ang="0">
                  <a:pos x="connsiteX0" y="connsiteY0"/>
                </a:cxn>
                <a:cxn ang="0">
                  <a:pos x="connsiteX1" y="connsiteY1"/>
                </a:cxn>
              </a:cxnLst>
              <a:rect l="l" t="t" r="r" b="b"/>
              <a:pathLst>
                <a:path w="90985" h="76619">
                  <a:moveTo>
                    <a:pt x="0" y="0"/>
                  </a:moveTo>
                  <a:lnTo>
                    <a:pt x="90985" y="76619"/>
                  </a:lnTo>
                </a:path>
              </a:pathLst>
            </a:custGeom>
            <a:ln w="9573" cap="flat">
              <a:solidFill>
                <a:srgbClr val="C8C8C9"/>
              </a:solidFill>
              <a:prstDash val="solid"/>
              <a:miter/>
            </a:ln>
          </p:spPr>
          <p:txBody>
            <a:bodyPr rtlCol="0" anchor="ctr"/>
            <a:lstStyle/>
            <a:p>
              <a:endParaRPr lang="zh-CN" altLang="en-US" sz="4400"/>
            </a:p>
          </p:txBody>
        </p:sp>
        <p:sp>
          <p:nvSpPr>
            <p:cNvPr id="1416" name="任意多边形: 形状 6037">
              <a:extLst>
                <a:ext uri="{FF2B5EF4-FFF2-40B4-BE49-F238E27FC236}">
                  <a16:creationId xmlns:a16="http://schemas.microsoft.com/office/drawing/2014/main" id="{CB90D03E-F37E-D4D3-C521-01602E49981C}"/>
                </a:ext>
              </a:extLst>
            </p:cNvPr>
            <p:cNvSpPr/>
            <p:nvPr/>
          </p:nvSpPr>
          <p:spPr>
            <a:xfrm>
              <a:off x="3152951" y="4218348"/>
              <a:ext cx="72788" cy="6704"/>
            </a:xfrm>
            <a:custGeom>
              <a:avLst/>
              <a:gdLst>
                <a:gd name="connsiteX0" fmla="*/ 72788 w 72788"/>
                <a:gd name="connsiteY0" fmla="*/ 6704 h 6704"/>
                <a:gd name="connsiteX1" fmla="*/ 0 w 72788"/>
                <a:gd name="connsiteY1" fmla="*/ 0 h 6704"/>
              </a:gdLst>
              <a:ahLst/>
              <a:cxnLst>
                <a:cxn ang="0">
                  <a:pos x="connsiteX0" y="connsiteY0"/>
                </a:cxn>
                <a:cxn ang="0">
                  <a:pos x="connsiteX1" y="connsiteY1"/>
                </a:cxn>
              </a:cxnLst>
              <a:rect l="l" t="t" r="r" b="b"/>
              <a:pathLst>
                <a:path w="72788" h="6704">
                  <a:moveTo>
                    <a:pt x="72788"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1417" name="任意多边形: 形状 6038">
              <a:extLst>
                <a:ext uri="{FF2B5EF4-FFF2-40B4-BE49-F238E27FC236}">
                  <a16:creationId xmlns:a16="http://schemas.microsoft.com/office/drawing/2014/main" id="{D9F07B04-1DF1-70E0-886D-4B66A90F4421}"/>
                </a:ext>
              </a:extLst>
            </p:cNvPr>
            <p:cNvSpPr/>
            <p:nvPr/>
          </p:nvSpPr>
          <p:spPr>
            <a:xfrm>
              <a:off x="3079205" y="4218348"/>
              <a:ext cx="12450" cy="86196"/>
            </a:xfrm>
            <a:custGeom>
              <a:avLst/>
              <a:gdLst>
                <a:gd name="connsiteX0" fmla="*/ 12451 w 12450"/>
                <a:gd name="connsiteY0" fmla="*/ 86196 h 86196"/>
                <a:gd name="connsiteX1" fmla="*/ 0 w 12450"/>
                <a:gd name="connsiteY1" fmla="*/ 0 h 86196"/>
              </a:gdLst>
              <a:ahLst/>
              <a:cxnLst>
                <a:cxn ang="0">
                  <a:pos x="connsiteX0" y="connsiteY0"/>
                </a:cxn>
                <a:cxn ang="0">
                  <a:pos x="connsiteX1" y="connsiteY1"/>
                </a:cxn>
              </a:cxnLst>
              <a:rect l="l" t="t" r="r" b="b"/>
              <a:pathLst>
                <a:path w="12450" h="86196">
                  <a:moveTo>
                    <a:pt x="12451" y="86196"/>
                  </a:moveTo>
                  <a:lnTo>
                    <a:pt x="0" y="0"/>
                  </a:lnTo>
                </a:path>
              </a:pathLst>
            </a:custGeom>
            <a:ln w="9573" cap="flat">
              <a:solidFill>
                <a:srgbClr val="C8C8C9"/>
              </a:solidFill>
              <a:prstDash val="solid"/>
              <a:miter/>
            </a:ln>
          </p:spPr>
          <p:txBody>
            <a:bodyPr rtlCol="0" anchor="ctr"/>
            <a:lstStyle/>
            <a:p>
              <a:endParaRPr lang="zh-CN" altLang="en-US" sz="4400"/>
            </a:p>
          </p:txBody>
        </p:sp>
        <p:sp>
          <p:nvSpPr>
            <p:cNvPr id="1418" name="任意多边形: 形状 6039">
              <a:extLst>
                <a:ext uri="{FF2B5EF4-FFF2-40B4-BE49-F238E27FC236}">
                  <a16:creationId xmlns:a16="http://schemas.microsoft.com/office/drawing/2014/main" id="{F7BA2934-0931-69AD-DA37-BEE22010E2D3}"/>
                </a:ext>
              </a:extLst>
            </p:cNvPr>
            <p:cNvSpPr/>
            <p:nvPr/>
          </p:nvSpPr>
          <p:spPr>
            <a:xfrm>
              <a:off x="3079205" y="4218348"/>
              <a:ext cx="73745" cy="9577"/>
            </a:xfrm>
            <a:custGeom>
              <a:avLst/>
              <a:gdLst>
                <a:gd name="connsiteX0" fmla="*/ 0 w 73745"/>
                <a:gd name="connsiteY0" fmla="*/ 0 h 9577"/>
                <a:gd name="connsiteX1" fmla="*/ 73746 w 73745"/>
                <a:gd name="connsiteY1" fmla="*/ 0 h 9577"/>
              </a:gdLst>
              <a:ahLst/>
              <a:cxnLst>
                <a:cxn ang="0">
                  <a:pos x="connsiteX0" y="connsiteY0"/>
                </a:cxn>
                <a:cxn ang="0">
                  <a:pos x="connsiteX1" y="connsiteY1"/>
                </a:cxn>
              </a:cxnLst>
              <a:rect l="l" t="t" r="r" b="b"/>
              <a:pathLst>
                <a:path w="73745" h="9577">
                  <a:moveTo>
                    <a:pt x="0" y="0"/>
                  </a:moveTo>
                  <a:lnTo>
                    <a:pt x="73746" y="0"/>
                  </a:lnTo>
                </a:path>
              </a:pathLst>
            </a:custGeom>
            <a:ln w="9573" cap="flat">
              <a:solidFill>
                <a:srgbClr val="C8C8C9"/>
              </a:solidFill>
              <a:prstDash val="solid"/>
              <a:miter/>
            </a:ln>
          </p:spPr>
          <p:txBody>
            <a:bodyPr rtlCol="0" anchor="ctr"/>
            <a:lstStyle/>
            <a:p>
              <a:endParaRPr lang="zh-CN" altLang="en-US" sz="4400"/>
            </a:p>
          </p:txBody>
        </p:sp>
        <p:sp>
          <p:nvSpPr>
            <p:cNvPr id="1419" name="任意多边形: 形状 6040">
              <a:extLst>
                <a:ext uri="{FF2B5EF4-FFF2-40B4-BE49-F238E27FC236}">
                  <a16:creationId xmlns:a16="http://schemas.microsoft.com/office/drawing/2014/main" id="{D62BC75D-4C7B-A059-0B2B-5B1DFADF6497}"/>
                </a:ext>
              </a:extLst>
            </p:cNvPr>
            <p:cNvSpPr/>
            <p:nvPr/>
          </p:nvSpPr>
          <p:spPr>
            <a:xfrm>
              <a:off x="3091655" y="4218348"/>
              <a:ext cx="61295" cy="86196"/>
            </a:xfrm>
            <a:custGeom>
              <a:avLst/>
              <a:gdLst>
                <a:gd name="connsiteX0" fmla="*/ 61295 w 61295"/>
                <a:gd name="connsiteY0" fmla="*/ 0 h 86196"/>
                <a:gd name="connsiteX1" fmla="*/ 0 w 61295"/>
                <a:gd name="connsiteY1" fmla="*/ 86196 h 86196"/>
              </a:gdLst>
              <a:ahLst/>
              <a:cxnLst>
                <a:cxn ang="0">
                  <a:pos x="connsiteX0" y="connsiteY0"/>
                </a:cxn>
                <a:cxn ang="0">
                  <a:pos x="connsiteX1" y="connsiteY1"/>
                </a:cxn>
              </a:cxnLst>
              <a:rect l="l" t="t" r="r" b="b"/>
              <a:pathLst>
                <a:path w="61295" h="86196">
                  <a:moveTo>
                    <a:pt x="61295" y="0"/>
                  </a:moveTo>
                  <a:lnTo>
                    <a:pt x="0" y="86196"/>
                  </a:lnTo>
                </a:path>
              </a:pathLst>
            </a:custGeom>
            <a:ln w="9573" cap="flat">
              <a:solidFill>
                <a:srgbClr val="C8C8C9"/>
              </a:solidFill>
              <a:prstDash val="solid"/>
              <a:miter/>
            </a:ln>
          </p:spPr>
          <p:txBody>
            <a:bodyPr rtlCol="0" anchor="ctr"/>
            <a:lstStyle/>
            <a:p>
              <a:endParaRPr lang="zh-CN" altLang="en-US" sz="4400"/>
            </a:p>
          </p:txBody>
        </p:sp>
        <p:sp>
          <p:nvSpPr>
            <p:cNvPr id="1420" name="任意多边形: 形状 6041">
              <a:extLst>
                <a:ext uri="{FF2B5EF4-FFF2-40B4-BE49-F238E27FC236}">
                  <a16:creationId xmlns:a16="http://schemas.microsoft.com/office/drawing/2014/main" id="{8B5DDAD4-47DE-1B13-56B7-E6EECA6A5175}"/>
                </a:ext>
              </a:extLst>
            </p:cNvPr>
            <p:cNvSpPr/>
            <p:nvPr/>
          </p:nvSpPr>
          <p:spPr>
            <a:xfrm>
              <a:off x="3091655" y="4300713"/>
              <a:ext cx="70872" cy="3830"/>
            </a:xfrm>
            <a:custGeom>
              <a:avLst/>
              <a:gdLst>
                <a:gd name="connsiteX0" fmla="*/ 70873 w 70872"/>
                <a:gd name="connsiteY0" fmla="*/ 0 h 3830"/>
                <a:gd name="connsiteX1" fmla="*/ 0 w 70872"/>
                <a:gd name="connsiteY1" fmla="*/ 3831 h 3830"/>
              </a:gdLst>
              <a:ahLst/>
              <a:cxnLst>
                <a:cxn ang="0">
                  <a:pos x="connsiteX0" y="connsiteY0"/>
                </a:cxn>
                <a:cxn ang="0">
                  <a:pos x="connsiteX1" y="connsiteY1"/>
                </a:cxn>
              </a:cxnLst>
              <a:rect l="l" t="t" r="r" b="b"/>
              <a:pathLst>
                <a:path w="70872" h="3830">
                  <a:moveTo>
                    <a:pt x="70873"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1421" name="任意多边形: 形状 6042">
              <a:extLst>
                <a:ext uri="{FF2B5EF4-FFF2-40B4-BE49-F238E27FC236}">
                  <a16:creationId xmlns:a16="http://schemas.microsoft.com/office/drawing/2014/main" id="{62DAB6FF-4B31-8DEB-5AC8-2925CBDF8DDA}"/>
                </a:ext>
              </a:extLst>
            </p:cNvPr>
            <p:cNvSpPr/>
            <p:nvPr/>
          </p:nvSpPr>
          <p:spPr>
            <a:xfrm>
              <a:off x="3091655" y="4218348"/>
              <a:ext cx="61295" cy="86196"/>
            </a:xfrm>
            <a:custGeom>
              <a:avLst/>
              <a:gdLst>
                <a:gd name="connsiteX0" fmla="*/ 0 w 61295"/>
                <a:gd name="connsiteY0" fmla="*/ 86196 h 86196"/>
                <a:gd name="connsiteX1" fmla="*/ 61295 w 61295"/>
                <a:gd name="connsiteY1" fmla="*/ 0 h 86196"/>
              </a:gdLst>
              <a:ahLst/>
              <a:cxnLst>
                <a:cxn ang="0">
                  <a:pos x="connsiteX0" y="connsiteY0"/>
                </a:cxn>
                <a:cxn ang="0">
                  <a:pos x="connsiteX1" y="connsiteY1"/>
                </a:cxn>
              </a:cxnLst>
              <a:rect l="l" t="t" r="r" b="b"/>
              <a:pathLst>
                <a:path w="61295" h="86196">
                  <a:moveTo>
                    <a:pt x="0" y="86196"/>
                  </a:moveTo>
                  <a:lnTo>
                    <a:pt x="61295" y="0"/>
                  </a:lnTo>
                </a:path>
              </a:pathLst>
            </a:custGeom>
            <a:ln w="9573" cap="flat">
              <a:solidFill>
                <a:srgbClr val="C8C8C9"/>
              </a:solidFill>
              <a:prstDash val="solid"/>
              <a:miter/>
            </a:ln>
          </p:spPr>
          <p:txBody>
            <a:bodyPr rtlCol="0" anchor="ctr"/>
            <a:lstStyle/>
            <a:p>
              <a:endParaRPr lang="zh-CN" altLang="en-US" sz="4400"/>
            </a:p>
          </p:txBody>
        </p:sp>
        <p:sp>
          <p:nvSpPr>
            <p:cNvPr id="1422" name="任意多边形: 形状 6043">
              <a:extLst>
                <a:ext uri="{FF2B5EF4-FFF2-40B4-BE49-F238E27FC236}">
                  <a16:creationId xmlns:a16="http://schemas.microsoft.com/office/drawing/2014/main" id="{92C24914-4A03-D473-1B05-A48F020DABFB}"/>
                </a:ext>
              </a:extLst>
            </p:cNvPr>
            <p:cNvSpPr/>
            <p:nvPr/>
          </p:nvSpPr>
          <p:spPr>
            <a:xfrm>
              <a:off x="3152951" y="4218348"/>
              <a:ext cx="9577" cy="82365"/>
            </a:xfrm>
            <a:custGeom>
              <a:avLst/>
              <a:gdLst>
                <a:gd name="connsiteX0" fmla="*/ 0 w 9577"/>
                <a:gd name="connsiteY0" fmla="*/ 0 h 82365"/>
                <a:gd name="connsiteX1" fmla="*/ 9577 w 9577"/>
                <a:gd name="connsiteY1" fmla="*/ 82366 h 82365"/>
              </a:gdLst>
              <a:ahLst/>
              <a:cxnLst>
                <a:cxn ang="0">
                  <a:pos x="connsiteX0" y="connsiteY0"/>
                </a:cxn>
                <a:cxn ang="0">
                  <a:pos x="connsiteX1" y="connsiteY1"/>
                </a:cxn>
              </a:cxnLst>
              <a:rect l="l" t="t" r="r" b="b"/>
              <a:pathLst>
                <a:path w="9577" h="82365">
                  <a:moveTo>
                    <a:pt x="0" y="0"/>
                  </a:moveTo>
                  <a:lnTo>
                    <a:pt x="9577" y="82366"/>
                  </a:lnTo>
                </a:path>
              </a:pathLst>
            </a:custGeom>
            <a:ln w="9573" cap="flat">
              <a:solidFill>
                <a:srgbClr val="C8C8C9"/>
              </a:solidFill>
              <a:prstDash val="solid"/>
              <a:miter/>
            </a:ln>
          </p:spPr>
          <p:txBody>
            <a:bodyPr rtlCol="0" anchor="ctr"/>
            <a:lstStyle/>
            <a:p>
              <a:endParaRPr lang="zh-CN" altLang="en-US" sz="4400"/>
            </a:p>
          </p:txBody>
        </p:sp>
        <p:sp>
          <p:nvSpPr>
            <p:cNvPr id="1423" name="任意多边形: 形状 6044">
              <a:extLst>
                <a:ext uri="{FF2B5EF4-FFF2-40B4-BE49-F238E27FC236}">
                  <a16:creationId xmlns:a16="http://schemas.microsoft.com/office/drawing/2014/main" id="{C2716AE5-8860-7C82-CED4-F0ACD1FAC187}"/>
                </a:ext>
              </a:extLst>
            </p:cNvPr>
            <p:cNvSpPr/>
            <p:nvPr/>
          </p:nvSpPr>
          <p:spPr>
            <a:xfrm>
              <a:off x="3144331" y="3349679"/>
              <a:ext cx="87154" cy="82365"/>
            </a:xfrm>
            <a:custGeom>
              <a:avLst/>
              <a:gdLst>
                <a:gd name="connsiteX0" fmla="*/ 87154 w 87154"/>
                <a:gd name="connsiteY0" fmla="*/ 0 h 82365"/>
                <a:gd name="connsiteX1" fmla="*/ 0 w 87154"/>
                <a:gd name="connsiteY1" fmla="*/ 82365 h 82365"/>
              </a:gdLst>
              <a:ahLst/>
              <a:cxnLst>
                <a:cxn ang="0">
                  <a:pos x="connsiteX0" y="connsiteY0"/>
                </a:cxn>
                <a:cxn ang="0">
                  <a:pos x="connsiteX1" y="connsiteY1"/>
                </a:cxn>
              </a:cxnLst>
              <a:rect l="l" t="t" r="r" b="b"/>
              <a:pathLst>
                <a:path w="87154" h="82365">
                  <a:moveTo>
                    <a:pt x="87154"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1424" name="任意多边形: 形状 6045">
              <a:extLst>
                <a:ext uri="{FF2B5EF4-FFF2-40B4-BE49-F238E27FC236}">
                  <a16:creationId xmlns:a16="http://schemas.microsoft.com/office/drawing/2014/main" id="{35193F6A-E092-411D-53CA-0C21FE9D21EB}"/>
                </a:ext>
              </a:extLst>
            </p:cNvPr>
            <p:cNvSpPr/>
            <p:nvPr/>
          </p:nvSpPr>
          <p:spPr>
            <a:xfrm>
              <a:off x="3144331" y="3360215"/>
              <a:ext cx="18197" cy="71830"/>
            </a:xfrm>
            <a:custGeom>
              <a:avLst/>
              <a:gdLst>
                <a:gd name="connsiteX0" fmla="*/ 0 w 18197"/>
                <a:gd name="connsiteY0" fmla="*/ 71830 h 71830"/>
                <a:gd name="connsiteX1" fmla="*/ 18197 w 18197"/>
                <a:gd name="connsiteY1" fmla="*/ 0 h 71830"/>
              </a:gdLst>
              <a:ahLst/>
              <a:cxnLst>
                <a:cxn ang="0">
                  <a:pos x="connsiteX0" y="connsiteY0"/>
                </a:cxn>
                <a:cxn ang="0">
                  <a:pos x="connsiteX1" y="connsiteY1"/>
                </a:cxn>
              </a:cxnLst>
              <a:rect l="l" t="t" r="r" b="b"/>
              <a:pathLst>
                <a:path w="18197" h="71830">
                  <a:moveTo>
                    <a:pt x="0" y="71830"/>
                  </a:moveTo>
                  <a:lnTo>
                    <a:pt x="18197" y="0"/>
                  </a:lnTo>
                </a:path>
              </a:pathLst>
            </a:custGeom>
            <a:ln w="9573" cap="flat">
              <a:solidFill>
                <a:srgbClr val="C8C8C9"/>
              </a:solidFill>
              <a:prstDash val="solid"/>
              <a:miter/>
            </a:ln>
          </p:spPr>
          <p:txBody>
            <a:bodyPr rtlCol="0" anchor="ctr"/>
            <a:lstStyle/>
            <a:p>
              <a:endParaRPr lang="zh-CN" altLang="en-US" sz="4400"/>
            </a:p>
          </p:txBody>
        </p:sp>
        <p:sp>
          <p:nvSpPr>
            <p:cNvPr id="1425" name="任意多边形: 形状 6046">
              <a:extLst>
                <a:ext uri="{FF2B5EF4-FFF2-40B4-BE49-F238E27FC236}">
                  <a16:creationId xmlns:a16="http://schemas.microsoft.com/office/drawing/2014/main" id="{553DFDC3-7DF7-8F1D-671D-35528809CCD6}"/>
                </a:ext>
              </a:extLst>
            </p:cNvPr>
            <p:cNvSpPr/>
            <p:nvPr/>
          </p:nvSpPr>
          <p:spPr>
            <a:xfrm>
              <a:off x="3162528" y="3349679"/>
              <a:ext cx="68957" cy="10535"/>
            </a:xfrm>
            <a:custGeom>
              <a:avLst/>
              <a:gdLst>
                <a:gd name="connsiteX0" fmla="*/ 0 w 68957"/>
                <a:gd name="connsiteY0" fmla="*/ 10535 h 10535"/>
                <a:gd name="connsiteX1" fmla="*/ 68957 w 68957"/>
                <a:gd name="connsiteY1" fmla="*/ 0 h 10535"/>
              </a:gdLst>
              <a:ahLst/>
              <a:cxnLst>
                <a:cxn ang="0">
                  <a:pos x="connsiteX0" y="connsiteY0"/>
                </a:cxn>
                <a:cxn ang="0">
                  <a:pos x="connsiteX1" y="connsiteY1"/>
                </a:cxn>
              </a:cxnLst>
              <a:rect l="l" t="t" r="r" b="b"/>
              <a:pathLst>
                <a:path w="68957" h="10535">
                  <a:moveTo>
                    <a:pt x="0" y="10535"/>
                  </a:moveTo>
                  <a:lnTo>
                    <a:pt x="68957" y="0"/>
                  </a:lnTo>
                </a:path>
              </a:pathLst>
            </a:custGeom>
            <a:ln w="9573" cap="flat">
              <a:solidFill>
                <a:srgbClr val="C8C8C9"/>
              </a:solidFill>
              <a:prstDash val="solid"/>
              <a:miter/>
            </a:ln>
          </p:spPr>
          <p:txBody>
            <a:bodyPr rtlCol="0" anchor="ctr"/>
            <a:lstStyle/>
            <a:p>
              <a:endParaRPr lang="zh-CN" altLang="en-US" sz="4400"/>
            </a:p>
          </p:txBody>
        </p:sp>
        <p:sp>
          <p:nvSpPr>
            <p:cNvPr id="1426" name="任意多边形: 形状 6047">
              <a:extLst>
                <a:ext uri="{FF2B5EF4-FFF2-40B4-BE49-F238E27FC236}">
                  <a16:creationId xmlns:a16="http://schemas.microsoft.com/office/drawing/2014/main" id="{BC9E75DD-AD3E-9367-0D4E-149E89C0A22A}"/>
                </a:ext>
              </a:extLst>
            </p:cNvPr>
            <p:cNvSpPr/>
            <p:nvPr/>
          </p:nvSpPr>
          <p:spPr>
            <a:xfrm>
              <a:off x="3114641" y="3569001"/>
              <a:ext cx="87154" cy="6704"/>
            </a:xfrm>
            <a:custGeom>
              <a:avLst/>
              <a:gdLst>
                <a:gd name="connsiteX0" fmla="*/ 0 w 87154"/>
                <a:gd name="connsiteY0" fmla="*/ 0 h 6704"/>
                <a:gd name="connsiteX1" fmla="*/ 87154 w 87154"/>
                <a:gd name="connsiteY1" fmla="*/ 6704 h 6704"/>
              </a:gdLst>
              <a:ahLst/>
              <a:cxnLst>
                <a:cxn ang="0">
                  <a:pos x="connsiteX0" y="connsiteY0"/>
                </a:cxn>
                <a:cxn ang="0">
                  <a:pos x="connsiteX1" y="connsiteY1"/>
                </a:cxn>
              </a:cxnLst>
              <a:rect l="l" t="t" r="r" b="b"/>
              <a:pathLst>
                <a:path w="87154" h="6704">
                  <a:moveTo>
                    <a:pt x="0" y="0"/>
                  </a:moveTo>
                  <a:lnTo>
                    <a:pt x="87154" y="6704"/>
                  </a:lnTo>
                </a:path>
              </a:pathLst>
            </a:custGeom>
            <a:ln w="9573" cap="flat">
              <a:solidFill>
                <a:srgbClr val="C8C8C9"/>
              </a:solidFill>
              <a:prstDash val="solid"/>
              <a:miter/>
            </a:ln>
          </p:spPr>
          <p:txBody>
            <a:bodyPr rtlCol="0" anchor="ctr"/>
            <a:lstStyle/>
            <a:p>
              <a:endParaRPr lang="zh-CN" altLang="en-US" sz="4400"/>
            </a:p>
          </p:txBody>
        </p:sp>
        <p:sp>
          <p:nvSpPr>
            <p:cNvPr id="1427" name="任意多边形: 形状 6048">
              <a:extLst>
                <a:ext uri="{FF2B5EF4-FFF2-40B4-BE49-F238E27FC236}">
                  <a16:creationId xmlns:a16="http://schemas.microsoft.com/office/drawing/2014/main" id="{3A3690CC-045F-6B1D-B63B-421953272CCD}"/>
                </a:ext>
              </a:extLst>
            </p:cNvPr>
            <p:cNvSpPr/>
            <p:nvPr/>
          </p:nvSpPr>
          <p:spPr>
            <a:xfrm>
              <a:off x="3192218" y="3575706"/>
              <a:ext cx="9577" cy="68957"/>
            </a:xfrm>
            <a:custGeom>
              <a:avLst/>
              <a:gdLst>
                <a:gd name="connsiteX0" fmla="*/ 9577 w 9577"/>
                <a:gd name="connsiteY0" fmla="*/ 0 h 68957"/>
                <a:gd name="connsiteX1" fmla="*/ 0 w 9577"/>
                <a:gd name="connsiteY1" fmla="*/ 68957 h 68957"/>
              </a:gdLst>
              <a:ahLst/>
              <a:cxnLst>
                <a:cxn ang="0">
                  <a:pos x="connsiteX0" y="connsiteY0"/>
                </a:cxn>
                <a:cxn ang="0">
                  <a:pos x="connsiteX1" y="connsiteY1"/>
                </a:cxn>
              </a:cxnLst>
              <a:rect l="l" t="t" r="r" b="b"/>
              <a:pathLst>
                <a:path w="9577" h="68957">
                  <a:moveTo>
                    <a:pt x="9577"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1428" name="任意多边形: 形状 6049">
              <a:extLst>
                <a:ext uri="{FF2B5EF4-FFF2-40B4-BE49-F238E27FC236}">
                  <a16:creationId xmlns:a16="http://schemas.microsoft.com/office/drawing/2014/main" id="{49683315-26FF-68D9-7AB0-ED6605FC8B70}"/>
                </a:ext>
              </a:extLst>
            </p:cNvPr>
            <p:cNvSpPr/>
            <p:nvPr/>
          </p:nvSpPr>
          <p:spPr>
            <a:xfrm>
              <a:off x="3114641" y="3569001"/>
              <a:ext cx="77576" cy="75661"/>
            </a:xfrm>
            <a:custGeom>
              <a:avLst/>
              <a:gdLst>
                <a:gd name="connsiteX0" fmla="*/ 77577 w 77576"/>
                <a:gd name="connsiteY0" fmla="*/ 75661 h 75661"/>
                <a:gd name="connsiteX1" fmla="*/ 0 w 77576"/>
                <a:gd name="connsiteY1" fmla="*/ 0 h 75661"/>
              </a:gdLst>
              <a:ahLst/>
              <a:cxnLst>
                <a:cxn ang="0">
                  <a:pos x="connsiteX0" y="connsiteY0"/>
                </a:cxn>
                <a:cxn ang="0">
                  <a:pos x="connsiteX1" y="connsiteY1"/>
                </a:cxn>
              </a:cxnLst>
              <a:rect l="l" t="t" r="r" b="b"/>
              <a:pathLst>
                <a:path w="77576" h="75661">
                  <a:moveTo>
                    <a:pt x="77577"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1429" name="任意多边形: 形状 6050">
              <a:extLst>
                <a:ext uri="{FF2B5EF4-FFF2-40B4-BE49-F238E27FC236}">
                  <a16:creationId xmlns:a16="http://schemas.microsoft.com/office/drawing/2014/main" id="{4CA85BB0-3960-51DA-23AA-9E1C6EC7A733}"/>
                </a:ext>
              </a:extLst>
            </p:cNvPr>
            <p:cNvSpPr/>
            <p:nvPr/>
          </p:nvSpPr>
          <p:spPr>
            <a:xfrm>
              <a:off x="3114641" y="3569001"/>
              <a:ext cx="87154" cy="6704"/>
            </a:xfrm>
            <a:custGeom>
              <a:avLst/>
              <a:gdLst>
                <a:gd name="connsiteX0" fmla="*/ 87154 w 87154"/>
                <a:gd name="connsiteY0" fmla="*/ 6704 h 6704"/>
                <a:gd name="connsiteX1" fmla="*/ 0 w 87154"/>
                <a:gd name="connsiteY1" fmla="*/ 0 h 6704"/>
              </a:gdLst>
              <a:ahLst/>
              <a:cxnLst>
                <a:cxn ang="0">
                  <a:pos x="connsiteX0" y="connsiteY0"/>
                </a:cxn>
                <a:cxn ang="0">
                  <a:pos x="connsiteX1" y="connsiteY1"/>
                </a:cxn>
              </a:cxnLst>
              <a:rect l="l" t="t" r="r" b="b"/>
              <a:pathLst>
                <a:path w="87154" h="6704">
                  <a:moveTo>
                    <a:pt x="87154"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1430" name="任意多边形: 形状 6051">
              <a:extLst>
                <a:ext uri="{FF2B5EF4-FFF2-40B4-BE49-F238E27FC236}">
                  <a16:creationId xmlns:a16="http://schemas.microsoft.com/office/drawing/2014/main" id="{1B0920C5-CA3E-22B5-B884-48A2E6B1B31E}"/>
                </a:ext>
              </a:extLst>
            </p:cNvPr>
            <p:cNvSpPr/>
            <p:nvPr/>
          </p:nvSpPr>
          <p:spPr>
            <a:xfrm>
              <a:off x="3114641" y="3501002"/>
              <a:ext cx="12450" cy="67999"/>
            </a:xfrm>
            <a:custGeom>
              <a:avLst/>
              <a:gdLst>
                <a:gd name="connsiteX0" fmla="*/ 0 w 12450"/>
                <a:gd name="connsiteY0" fmla="*/ 67999 h 67999"/>
                <a:gd name="connsiteX1" fmla="*/ 12451 w 12450"/>
                <a:gd name="connsiteY1" fmla="*/ 0 h 67999"/>
              </a:gdLst>
              <a:ahLst/>
              <a:cxnLst>
                <a:cxn ang="0">
                  <a:pos x="connsiteX0" y="connsiteY0"/>
                </a:cxn>
                <a:cxn ang="0">
                  <a:pos x="connsiteX1" y="connsiteY1"/>
                </a:cxn>
              </a:cxnLst>
              <a:rect l="l" t="t" r="r" b="b"/>
              <a:pathLst>
                <a:path w="12450" h="67999">
                  <a:moveTo>
                    <a:pt x="0" y="67999"/>
                  </a:moveTo>
                  <a:lnTo>
                    <a:pt x="12451" y="0"/>
                  </a:lnTo>
                </a:path>
              </a:pathLst>
            </a:custGeom>
            <a:ln w="9573" cap="flat">
              <a:solidFill>
                <a:srgbClr val="C8C8C9"/>
              </a:solidFill>
              <a:prstDash val="solid"/>
              <a:miter/>
            </a:ln>
          </p:spPr>
          <p:txBody>
            <a:bodyPr rtlCol="0" anchor="ctr"/>
            <a:lstStyle/>
            <a:p>
              <a:endParaRPr lang="zh-CN" altLang="en-US" sz="4400"/>
            </a:p>
          </p:txBody>
        </p:sp>
        <p:sp>
          <p:nvSpPr>
            <p:cNvPr id="1431" name="任意多边形: 形状 6052">
              <a:extLst>
                <a:ext uri="{FF2B5EF4-FFF2-40B4-BE49-F238E27FC236}">
                  <a16:creationId xmlns:a16="http://schemas.microsoft.com/office/drawing/2014/main" id="{2AC96CFA-224F-CDEB-645D-68AB2B596C4F}"/>
                </a:ext>
              </a:extLst>
            </p:cNvPr>
            <p:cNvSpPr/>
            <p:nvPr/>
          </p:nvSpPr>
          <p:spPr>
            <a:xfrm>
              <a:off x="3127092" y="3501002"/>
              <a:ext cx="74703" cy="74703"/>
            </a:xfrm>
            <a:custGeom>
              <a:avLst/>
              <a:gdLst>
                <a:gd name="connsiteX0" fmla="*/ 0 w 74703"/>
                <a:gd name="connsiteY0" fmla="*/ 0 h 74703"/>
                <a:gd name="connsiteX1" fmla="*/ 74704 w 74703"/>
                <a:gd name="connsiteY1" fmla="*/ 74703 h 74703"/>
              </a:gdLst>
              <a:ahLst/>
              <a:cxnLst>
                <a:cxn ang="0">
                  <a:pos x="connsiteX0" y="connsiteY0"/>
                </a:cxn>
                <a:cxn ang="0">
                  <a:pos x="connsiteX1" y="connsiteY1"/>
                </a:cxn>
              </a:cxnLst>
              <a:rect l="l" t="t" r="r" b="b"/>
              <a:pathLst>
                <a:path w="74703" h="74703">
                  <a:moveTo>
                    <a:pt x="0" y="0"/>
                  </a:moveTo>
                  <a:lnTo>
                    <a:pt x="74704" y="74703"/>
                  </a:lnTo>
                </a:path>
              </a:pathLst>
            </a:custGeom>
            <a:ln w="9573" cap="flat">
              <a:solidFill>
                <a:srgbClr val="C8C8C9"/>
              </a:solidFill>
              <a:prstDash val="solid"/>
              <a:miter/>
            </a:ln>
          </p:spPr>
          <p:txBody>
            <a:bodyPr rtlCol="0" anchor="ctr"/>
            <a:lstStyle/>
            <a:p>
              <a:endParaRPr lang="zh-CN" altLang="en-US" sz="4400"/>
            </a:p>
          </p:txBody>
        </p:sp>
        <p:sp>
          <p:nvSpPr>
            <p:cNvPr id="1432" name="任意多边形: 形状 6053">
              <a:extLst>
                <a:ext uri="{FF2B5EF4-FFF2-40B4-BE49-F238E27FC236}">
                  <a16:creationId xmlns:a16="http://schemas.microsoft.com/office/drawing/2014/main" id="{FC49A068-F0F0-1E30-602C-3D929C96A7DE}"/>
                </a:ext>
              </a:extLst>
            </p:cNvPr>
            <p:cNvSpPr/>
            <p:nvPr/>
          </p:nvSpPr>
          <p:spPr>
            <a:xfrm>
              <a:off x="3114641" y="3569001"/>
              <a:ext cx="77576" cy="75661"/>
            </a:xfrm>
            <a:custGeom>
              <a:avLst/>
              <a:gdLst>
                <a:gd name="connsiteX0" fmla="*/ 0 w 77576"/>
                <a:gd name="connsiteY0" fmla="*/ 0 h 75661"/>
                <a:gd name="connsiteX1" fmla="*/ 77577 w 77576"/>
                <a:gd name="connsiteY1" fmla="*/ 75661 h 75661"/>
              </a:gdLst>
              <a:ahLst/>
              <a:cxnLst>
                <a:cxn ang="0">
                  <a:pos x="connsiteX0" y="connsiteY0"/>
                </a:cxn>
                <a:cxn ang="0">
                  <a:pos x="connsiteX1" y="connsiteY1"/>
                </a:cxn>
              </a:cxnLst>
              <a:rect l="l" t="t" r="r" b="b"/>
              <a:pathLst>
                <a:path w="77576" h="75661">
                  <a:moveTo>
                    <a:pt x="0" y="0"/>
                  </a:moveTo>
                  <a:lnTo>
                    <a:pt x="77577" y="75661"/>
                  </a:lnTo>
                </a:path>
              </a:pathLst>
            </a:custGeom>
            <a:ln w="9573" cap="flat">
              <a:solidFill>
                <a:srgbClr val="C8C8C9"/>
              </a:solidFill>
              <a:prstDash val="solid"/>
              <a:miter/>
            </a:ln>
          </p:spPr>
          <p:txBody>
            <a:bodyPr rtlCol="0" anchor="ctr"/>
            <a:lstStyle/>
            <a:p>
              <a:endParaRPr lang="zh-CN" altLang="en-US" sz="4400"/>
            </a:p>
          </p:txBody>
        </p:sp>
        <p:sp>
          <p:nvSpPr>
            <p:cNvPr id="1433" name="任意多边形: 形状 6054">
              <a:extLst>
                <a:ext uri="{FF2B5EF4-FFF2-40B4-BE49-F238E27FC236}">
                  <a16:creationId xmlns:a16="http://schemas.microsoft.com/office/drawing/2014/main" id="{D8A9B7CC-07DF-F193-F487-E1187092120E}"/>
                </a:ext>
              </a:extLst>
            </p:cNvPr>
            <p:cNvSpPr/>
            <p:nvPr/>
          </p:nvSpPr>
          <p:spPr>
            <a:xfrm>
              <a:off x="3123261" y="3644663"/>
              <a:ext cx="68957" cy="30647"/>
            </a:xfrm>
            <a:custGeom>
              <a:avLst/>
              <a:gdLst>
                <a:gd name="connsiteX0" fmla="*/ 68957 w 68957"/>
                <a:gd name="connsiteY0" fmla="*/ 0 h 30647"/>
                <a:gd name="connsiteX1" fmla="*/ 0 w 68957"/>
                <a:gd name="connsiteY1" fmla="*/ 30648 h 30647"/>
              </a:gdLst>
              <a:ahLst/>
              <a:cxnLst>
                <a:cxn ang="0">
                  <a:pos x="connsiteX0" y="connsiteY0"/>
                </a:cxn>
                <a:cxn ang="0">
                  <a:pos x="connsiteX1" y="connsiteY1"/>
                </a:cxn>
              </a:cxnLst>
              <a:rect l="l" t="t" r="r" b="b"/>
              <a:pathLst>
                <a:path w="68957" h="30647">
                  <a:moveTo>
                    <a:pt x="68957"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1434" name="任意多边形: 形状 6055">
              <a:extLst>
                <a:ext uri="{FF2B5EF4-FFF2-40B4-BE49-F238E27FC236}">
                  <a16:creationId xmlns:a16="http://schemas.microsoft.com/office/drawing/2014/main" id="{898408B7-ADC5-8CE9-EAB6-0B10555ADDB1}"/>
                </a:ext>
              </a:extLst>
            </p:cNvPr>
            <p:cNvSpPr/>
            <p:nvPr/>
          </p:nvSpPr>
          <p:spPr>
            <a:xfrm>
              <a:off x="3114641" y="3569001"/>
              <a:ext cx="8619" cy="106308"/>
            </a:xfrm>
            <a:custGeom>
              <a:avLst/>
              <a:gdLst>
                <a:gd name="connsiteX0" fmla="*/ 8620 w 8619"/>
                <a:gd name="connsiteY0" fmla="*/ 106309 h 106308"/>
                <a:gd name="connsiteX1" fmla="*/ 0 w 8619"/>
                <a:gd name="connsiteY1" fmla="*/ 0 h 106308"/>
              </a:gdLst>
              <a:ahLst/>
              <a:cxnLst>
                <a:cxn ang="0">
                  <a:pos x="connsiteX0" y="connsiteY0"/>
                </a:cxn>
                <a:cxn ang="0">
                  <a:pos x="connsiteX1" y="connsiteY1"/>
                </a:cxn>
              </a:cxnLst>
              <a:rect l="l" t="t" r="r" b="b"/>
              <a:pathLst>
                <a:path w="8619" h="106308">
                  <a:moveTo>
                    <a:pt x="8620" y="106309"/>
                  </a:moveTo>
                  <a:lnTo>
                    <a:pt x="0" y="0"/>
                  </a:lnTo>
                </a:path>
              </a:pathLst>
            </a:custGeom>
            <a:ln w="9573" cap="flat">
              <a:solidFill>
                <a:srgbClr val="C8C8C9"/>
              </a:solidFill>
              <a:prstDash val="solid"/>
              <a:miter/>
            </a:ln>
          </p:spPr>
          <p:txBody>
            <a:bodyPr rtlCol="0" anchor="ctr"/>
            <a:lstStyle/>
            <a:p>
              <a:endParaRPr lang="zh-CN" altLang="en-US" sz="4400"/>
            </a:p>
          </p:txBody>
        </p:sp>
        <p:sp>
          <p:nvSpPr>
            <p:cNvPr id="1435" name="任意多边形: 形状 6056">
              <a:extLst>
                <a:ext uri="{FF2B5EF4-FFF2-40B4-BE49-F238E27FC236}">
                  <a16:creationId xmlns:a16="http://schemas.microsoft.com/office/drawing/2014/main" id="{ADCFE4C6-8FA9-74EE-F988-4621AEAE67AE}"/>
                </a:ext>
              </a:extLst>
            </p:cNvPr>
            <p:cNvSpPr/>
            <p:nvPr/>
          </p:nvSpPr>
          <p:spPr>
            <a:xfrm>
              <a:off x="3098360" y="3862069"/>
              <a:ext cx="5746" cy="67041"/>
            </a:xfrm>
            <a:custGeom>
              <a:avLst/>
              <a:gdLst>
                <a:gd name="connsiteX0" fmla="*/ 5746 w 5746"/>
                <a:gd name="connsiteY0" fmla="*/ 67042 h 67041"/>
                <a:gd name="connsiteX1" fmla="*/ 0 w 5746"/>
                <a:gd name="connsiteY1" fmla="*/ 0 h 67041"/>
              </a:gdLst>
              <a:ahLst/>
              <a:cxnLst>
                <a:cxn ang="0">
                  <a:pos x="connsiteX0" y="connsiteY0"/>
                </a:cxn>
                <a:cxn ang="0">
                  <a:pos x="connsiteX1" y="connsiteY1"/>
                </a:cxn>
              </a:cxnLst>
              <a:rect l="l" t="t" r="r" b="b"/>
              <a:pathLst>
                <a:path w="5746" h="67041">
                  <a:moveTo>
                    <a:pt x="5746" y="67042"/>
                  </a:moveTo>
                  <a:lnTo>
                    <a:pt x="0" y="0"/>
                  </a:lnTo>
                </a:path>
              </a:pathLst>
            </a:custGeom>
            <a:ln w="9573" cap="flat">
              <a:solidFill>
                <a:srgbClr val="C8C8C9"/>
              </a:solidFill>
              <a:prstDash val="solid"/>
              <a:miter/>
            </a:ln>
          </p:spPr>
          <p:txBody>
            <a:bodyPr rtlCol="0" anchor="ctr"/>
            <a:lstStyle/>
            <a:p>
              <a:endParaRPr lang="zh-CN" altLang="en-US" sz="4400"/>
            </a:p>
          </p:txBody>
        </p:sp>
        <p:sp>
          <p:nvSpPr>
            <p:cNvPr id="1436" name="任意多边形: 形状 6057">
              <a:extLst>
                <a:ext uri="{FF2B5EF4-FFF2-40B4-BE49-F238E27FC236}">
                  <a16:creationId xmlns:a16="http://schemas.microsoft.com/office/drawing/2014/main" id="{3722F2FE-047F-F329-9B1A-E192EA65601B}"/>
                </a:ext>
              </a:extLst>
            </p:cNvPr>
            <p:cNvSpPr/>
            <p:nvPr/>
          </p:nvSpPr>
          <p:spPr>
            <a:xfrm>
              <a:off x="3098360" y="3862069"/>
              <a:ext cx="90985" cy="69914"/>
            </a:xfrm>
            <a:custGeom>
              <a:avLst/>
              <a:gdLst>
                <a:gd name="connsiteX0" fmla="*/ 0 w 90985"/>
                <a:gd name="connsiteY0" fmla="*/ 0 h 69914"/>
                <a:gd name="connsiteX1" fmla="*/ 90985 w 90985"/>
                <a:gd name="connsiteY1" fmla="*/ 69915 h 69914"/>
              </a:gdLst>
              <a:ahLst/>
              <a:cxnLst>
                <a:cxn ang="0">
                  <a:pos x="connsiteX0" y="connsiteY0"/>
                </a:cxn>
                <a:cxn ang="0">
                  <a:pos x="connsiteX1" y="connsiteY1"/>
                </a:cxn>
              </a:cxnLst>
              <a:rect l="l" t="t" r="r" b="b"/>
              <a:pathLst>
                <a:path w="90985" h="69914">
                  <a:moveTo>
                    <a:pt x="0" y="0"/>
                  </a:moveTo>
                  <a:lnTo>
                    <a:pt x="90985" y="69915"/>
                  </a:lnTo>
                </a:path>
              </a:pathLst>
            </a:custGeom>
            <a:ln w="9573" cap="flat">
              <a:solidFill>
                <a:srgbClr val="C8C8C9"/>
              </a:solidFill>
              <a:prstDash val="solid"/>
              <a:miter/>
            </a:ln>
          </p:spPr>
          <p:txBody>
            <a:bodyPr rtlCol="0" anchor="ctr"/>
            <a:lstStyle/>
            <a:p>
              <a:endParaRPr lang="zh-CN" altLang="en-US" sz="4400"/>
            </a:p>
          </p:txBody>
        </p:sp>
        <p:sp>
          <p:nvSpPr>
            <p:cNvPr id="1437" name="任意多边形: 形状 6058">
              <a:extLst>
                <a:ext uri="{FF2B5EF4-FFF2-40B4-BE49-F238E27FC236}">
                  <a16:creationId xmlns:a16="http://schemas.microsoft.com/office/drawing/2014/main" id="{A3F30250-DD10-0C3A-9765-181CFB6431EB}"/>
                </a:ext>
              </a:extLst>
            </p:cNvPr>
            <p:cNvSpPr/>
            <p:nvPr/>
          </p:nvSpPr>
          <p:spPr>
            <a:xfrm>
              <a:off x="3104106" y="3929111"/>
              <a:ext cx="85238" cy="2873"/>
            </a:xfrm>
            <a:custGeom>
              <a:avLst/>
              <a:gdLst>
                <a:gd name="connsiteX0" fmla="*/ 85239 w 85238"/>
                <a:gd name="connsiteY0" fmla="*/ 2873 h 2873"/>
                <a:gd name="connsiteX1" fmla="*/ 0 w 85238"/>
                <a:gd name="connsiteY1" fmla="*/ 0 h 2873"/>
              </a:gdLst>
              <a:ahLst/>
              <a:cxnLst>
                <a:cxn ang="0">
                  <a:pos x="connsiteX0" y="connsiteY0"/>
                </a:cxn>
                <a:cxn ang="0">
                  <a:pos x="connsiteX1" y="connsiteY1"/>
                </a:cxn>
              </a:cxnLst>
              <a:rect l="l" t="t" r="r" b="b"/>
              <a:pathLst>
                <a:path w="85238" h="2873">
                  <a:moveTo>
                    <a:pt x="85239"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1438" name="任意多边形: 形状 6059">
              <a:extLst>
                <a:ext uri="{FF2B5EF4-FFF2-40B4-BE49-F238E27FC236}">
                  <a16:creationId xmlns:a16="http://schemas.microsoft.com/office/drawing/2014/main" id="{47FF2537-BD1B-374A-4B14-681A760FD7D3}"/>
                </a:ext>
              </a:extLst>
            </p:cNvPr>
            <p:cNvSpPr/>
            <p:nvPr/>
          </p:nvSpPr>
          <p:spPr>
            <a:xfrm>
              <a:off x="3104106" y="3929111"/>
              <a:ext cx="85238" cy="2873"/>
            </a:xfrm>
            <a:custGeom>
              <a:avLst/>
              <a:gdLst>
                <a:gd name="connsiteX0" fmla="*/ 0 w 85238"/>
                <a:gd name="connsiteY0" fmla="*/ 0 h 2873"/>
                <a:gd name="connsiteX1" fmla="*/ 85239 w 85238"/>
                <a:gd name="connsiteY1" fmla="*/ 2873 h 2873"/>
              </a:gdLst>
              <a:ahLst/>
              <a:cxnLst>
                <a:cxn ang="0">
                  <a:pos x="connsiteX0" y="connsiteY0"/>
                </a:cxn>
                <a:cxn ang="0">
                  <a:pos x="connsiteX1" y="connsiteY1"/>
                </a:cxn>
              </a:cxnLst>
              <a:rect l="l" t="t" r="r" b="b"/>
              <a:pathLst>
                <a:path w="85238" h="2873">
                  <a:moveTo>
                    <a:pt x="0" y="0"/>
                  </a:moveTo>
                  <a:lnTo>
                    <a:pt x="85239" y="2873"/>
                  </a:lnTo>
                </a:path>
              </a:pathLst>
            </a:custGeom>
            <a:ln w="9573" cap="flat">
              <a:solidFill>
                <a:srgbClr val="C8C8C9"/>
              </a:solidFill>
              <a:prstDash val="solid"/>
              <a:miter/>
            </a:ln>
          </p:spPr>
          <p:txBody>
            <a:bodyPr rtlCol="0" anchor="ctr"/>
            <a:lstStyle/>
            <a:p>
              <a:endParaRPr lang="zh-CN" altLang="en-US" sz="4400"/>
            </a:p>
          </p:txBody>
        </p:sp>
        <p:sp>
          <p:nvSpPr>
            <p:cNvPr id="1439" name="任意多边形: 形状 6060">
              <a:extLst>
                <a:ext uri="{FF2B5EF4-FFF2-40B4-BE49-F238E27FC236}">
                  <a16:creationId xmlns:a16="http://schemas.microsoft.com/office/drawing/2014/main" id="{C176FC36-CE46-CFD9-F7C6-E7B7F7C40C75}"/>
                </a:ext>
              </a:extLst>
            </p:cNvPr>
            <p:cNvSpPr/>
            <p:nvPr/>
          </p:nvSpPr>
          <p:spPr>
            <a:xfrm>
              <a:off x="3112726" y="3931984"/>
              <a:ext cx="76619" cy="67041"/>
            </a:xfrm>
            <a:custGeom>
              <a:avLst/>
              <a:gdLst>
                <a:gd name="connsiteX0" fmla="*/ 76619 w 76619"/>
                <a:gd name="connsiteY0" fmla="*/ 0 h 67041"/>
                <a:gd name="connsiteX1" fmla="*/ 0 w 76619"/>
                <a:gd name="connsiteY1" fmla="*/ 67042 h 67041"/>
              </a:gdLst>
              <a:ahLst/>
              <a:cxnLst>
                <a:cxn ang="0">
                  <a:pos x="connsiteX0" y="connsiteY0"/>
                </a:cxn>
                <a:cxn ang="0">
                  <a:pos x="connsiteX1" y="connsiteY1"/>
                </a:cxn>
              </a:cxnLst>
              <a:rect l="l" t="t" r="r" b="b"/>
              <a:pathLst>
                <a:path w="76619" h="67041">
                  <a:moveTo>
                    <a:pt x="76619"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1440" name="任意多边形: 形状 6061">
              <a:extLst>
                <a:ext uri="{FF2B5EF4-FFF2-40B4-BE49-F238E27FC236}">
                  <a16:creationId xmlns:a16="http://schemas.microsoft.com/office/drawing/2014/main" id="{9203760E-0B14-6939-DABB-D8B9D9E4BE96}"/>
                </a:ext>
              </a:extLst>
            </p:cNvPr>
            <p:cNvSpPr/>
            <p:nvPr/>
          </p:nvSpPr>
          <p:spPr>
            <a:xfrm>
              <a:off x="3104106" y="3929111"/>
              <a:ext cx="8619" cy="69914"/>
            </a:xfrm>
            <a:custGeom>
              <a:avLst/>
              <a:gdLst>
                <a:gd name="connsiteX0" fmla="*/ 8620 w 8619"/>
                <a:gd name="connsiteY0" fmla="*/ 69915 h 69914"/>
                <a:gd name="connsiteX1" fmla="*/ 0 w 8619"/>
                <a:gd name="connsiteY1" fmla="*/ 0 h 69914"/>
              </a:gdLst>
              <a:ahLst/>
              <a:cxnLst>
                <a:cxn ang="0">
                  <a:pos x="connsiteX0" y="connsiteY0"/>
                </a:cxn>
                <a:cxn ang="0">
                  <a:pos x="connsiteX1" y="connsiteY1"/>
                </a:cxn>
              </a:cxnLst>
              <a:rect l="l" t="t" r="r" b="b"/>
              <a:pathLst>
                <a:path w="8619" h="69914">
                  <a:moveTo>
                    <a:pt x="8620"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1441" name="任意多边形: 形状 6062">
              <a:extLst>
                <a:ext uri="{FF2B5EF4-FFF2-40B4-BE49-F238E27FC236}">
                  <a16:creationId xmlns:a16="http://schemas.microsoft.com/office/drawing/2014/main" id="{FC8F1077-1EC9-EF1B-A1E9-87DB089EBFAA}"/>
                </a:ext>
              </a:extLst>
            </p:cNvPr>
            <p:cNvSpPr/>
            <p:nvPr/>
          </p:nvSpPr>
          <p:spPr>
            <a:xfrm>
              <a:off x="3112726" y="3999026"/>
              <a:ext cx="84280" cy="3830"/>
            </a:xfrm>
            <a:custGeom>
              <a:avLst/>
              <a:gdLst>
                <a:gd name="connsiteX0" fmla="*/ 0 w 84280"/>
                <a:gd name="connsiteY0" fmla="*/ 0 h 3830"/>
                <a:gd name="connsiteX1" fmla="*/ 84281 w 84280"/>
                <a:gd name="connsiteY1" fmla="*/ 3831 h 3830"/>
              </a:gdLst>
              <a:ahLst/>
              <a:cxnLst>
                <a:cxn ang="0">
                  <a:pos x="connsiteX0" y="connsiteY0"/>
                </a:cxn>
                <a:cxn ang="0">
                  <a:pos x="connsiteX1" y="connsiteY1"/>
                </a:cxn>
              </a:cxnLst>
              <a:rect l="l" t="t" r="r" b="b"/>
              <a:pathLst>
                <a:path w="84280" h="3830">
                  <a:moveTo>
                    <a:pt x="0" y="0"/>
                  </a:moveTo>
                  <a:lnTo>
                    <a:pt x="84281" y="3831"/>
                  </a:lnTo>
                </a:path>
              </a:pathLst>
            </a:custGeom>
            <a:ln w="9573" cap="flat">
              <a:solidFill>
                <a:srgbClr val="C8C8C9"/>
              </a:solidFill>
              <a:prstDash val="solid"/>
              <a:miter/>
            </a:ln>
          </p:spPr>
          <p:txBody>
            <a:bodyPr rtlCol="0" anchor="ctr"/>
            <a:lstStyle/>
            <a:p>
              <a:endParaRPr lang="zh-CN" altLang="en-US" sz="4400"/>
            </a:p>
          </p:txBody>
        </p:sp>
        <p:sp>
          <p:nvSpPr>
            <p:cNvPr id="1442" name="任意多边形: 形状 6063">
              <a:extLst>
                <a:ext uri="{FF2B5EF4-FFF2-40B4-BE49-F238E27FC236}">
                  <a16:creationId xmlns:a16="http://schemas.microsoft.com/office/drawing/2014/main" id="{CE89E3C0-BD90-CB02-F489-922A95D39C4A}"/>
                </a:ext>
              </a:extLst>
            </p:cNvPr>
            <p:cNvSpPr/>
            <p:nvPr/>
          </p:nvSpPr>
          <p:spPr>
            <a:xfrm>
              <a:off x="3197007" y="4002857"/>
              <a:ext cx="11492" cy="67999"/>
            </a:xfrm>
            <a:custGeom>
              <a:avLst/>
              <a:gdLst>
                <a:gd name="connsiteX0" fmla="*/ 0 w 11492"/>
                <a:gd name="connsiteY0" fmla="*/ 0 h 67999"/>
                <a:gd name="connsiteX1" fmla="*/ 11493 w 11492"/>
                <a:gd name="connsiteY1" fmla="*/ 67999 h 67999"/>
              </a:gdLst>
              <a:ahLst/>
              <a:cxnLst>
                <a:cxn ang="0">
                  <a:pos x="connsiteX0" y="connsiteY0"/>
                </a:cxn>
                <a:cxn ang="0">
                  <a:pos x="connsiteX1" y="connsiteY1"/>
                </a:cxn>
              </a:cxnLst>
              <a:rect l="l" t="t" r="r" b="b"/>
              <a:pathLst>
                <a:path w="11492" h="67999">
                  <a:moveTo>
                    <a:pt x="0" y="0"/>
                  </a:moveTo>
                  <a:lnTo>
                    <a:pt x="11493" y="67999"/>
                  </a:lnTo>
                </a:path>
              </a:pathLst>
            </a:custGeom>
            <a:ln w="9573" cap="flat">
              <a:solidFill>
                <a:srgbClr val="C8C8C9"/>
              </a:solidFill>
              <a:prstDash val="solid"/>
              <a:miter/>
            </a:ln>
          </p:spPr>
          <p:txBody>
            <a:bodyPr rtlCol="0" anchor="ctr"/>
            <a:lstStyle/>
            <a:p>
              <a:endParaRPr lang="zh-CN" altLang="en-US" sz="4400"/>
            </a:p>
          </p:txBody>
        </p:sp>
        <p:sp>
          <p:nvSpPr>
            <p:cNvPr id="1443" name="任意多边形: 形状 6064">
              <a:extLst>
                <a:ext uri="{FF2B5EF4-FFF2-40B4-BE49-F238E27FC236}">
                  <a16:creationId xmlns:a16="http://schemas.microsoft.com/office/drawing/2014/main" id="{3C62C820-3DE0-140F-7B76-1627756CF39B}"/>
                </a:ext>
              </a:extLst>
            </p:cNvPr>
            <p:cNvSpPr/>
            <p:nvPr/>
          </p:nvSpPr>
          <p:spPr>
            <a:xfrm>
              <a:off x="3112726" y="3999026"/>
              <a:ext cx="95773" cy="71830"/>
            </a:xfrm>
            <a:custGeom>
              <a:avLst/>
              <a:gdLst>
                <a:gd name="connsiteX0" fmla="*/ 95774 w 95773"/>
                <a:gd name="connsiteY0" fmla="*/ 71830 h 71830"/>
                <a:gd name="connsiteX1" fmla="*/ 0 w 95773"/>
                <a:gd name="connsiteY1" fmla="*/ 0 h 71830"/>
              </a:gdLst>
              <a:ahLst/>
              <a:cxnLst>
                <a:cxn ang="0">
                  <a:pos x="connsiteX0" y="connsiteY0"/>
                </a:cxn>
                <a:cxn ang="0">
                  <a:pos x="connsiteX1" y="connsiteY1"/>
                </a:cxn>
              </a:cxnLst>
              <a:rect l="l" t="t" r="r" b="b"/>
              <a:pathLst>
                <a:path w="95773" h="71830">
                  <a:moveTo>
                    <a:pt x="95774"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1444" name="任意多边形: 形状 6065">
              <a:extLst>
                <a:ext uri="{FF2B5EF4-FFF2-40B4-BE49-F238E27FC236}">
                  <a16:creationId xmlns:a16="http://schemas.microsoft.com/office/drawing/2014/main" id="{BAE4EC75-97EF-3959-2A0C-E5443B3A963E}"/>
                </a:ext>
              </a:extLst>
            </p:cNvPr>
            <p:cNvSpPr/>
            <p:nvPr/>
          </p:nvSpPr>
          <p:spPr>
            <a:xfrm>
              <a:off x="3112726" y="3999026"/>
              <a:ext cx="84280" cy="3830"/>
            </a:xfrm>
            <a:custGeom>
              <a:avLst/>
              <a:gdLst>
                <a:gd name="connsiteX0" fmla="*/ 84281 w 84280"/>
                <a:gd name="connsiteY0" fmla="*/ 3831 h 3830"/>
                <a:gd name="connsiteX1" fmla="*/ 0 w 84280"/>
                <a:gd name="connsiteY1" fmla="*/ 0 h 3830"/>
              </a:gdLst>
              <a:ahLst/>
              <a:cxnLst>
                <a:cxn ang="0">
                  <a:pos x="connsiteX0" y="connsiteY0"/>
                </a:cxn>
                <a:cxn ang="0">
                  <a:pos x="connsiteX1" y="connsiteY1"/>
                </a:cxn>
              </a:cxnLst>
              <a:rect l="l" t="t" r="r" b="b"/>
              <a:pathLst>
                <a:path w="84280" h="3830">
                  <a:moveTo>
                    <a:pt x="84281"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1445" name="任意多边形: 形状 6066">
              <a:extLst>
                <a:ext uri="{FF2B5EF4-FFF2-40B4-BE49-F238E27FC236}">
                  <a16:creationId xmlns:a16="http://schemas.microsoft.com/office/drawing/2014/main" id="{E72AD579-1401-2598-475C-0BFDD3CCD9E9}"/>
                </a:ext>
              </a:extLst>
            </p:cNvPr>
            <p:cNvSpPr/>
            <p:nvPr/>
          </p:nvSpPr>
          <p:spPr>
            <a:xfrm>
              <a:off x="3112726" y="3931984"/>
              <a:ext cx="76619" cy="67041"/>
            </a:xfrm>
            <a:custGeom>
              <a:avLst/>
              <a:gdLst>
                <a:gd name="connsiteX0" fmla="*/ 0 w 76619"/>
                <a:gd name="connsiteY0" fmla="*/ 67042 h 67041"/>
                <a:gd name="connsiteX1" fmla="*/ 76619 w 76619"/>
                <a:gd name="connsiteY1" fmla="*/ 0 h 67041"/>
              </a:gdLst>
              <a:ahLst/>
              <a:cxnLst>
                <a:cxn ang="0">
                  <a:pos x="connsiteX0" y="connsiteY0"/>
                </a:cxn>
                <a:cxn ang="0">
                  <a:pos x="connsiteX1" y="connsiteY1"/>
                </a:cxn>
              </a:cxnLst>
              <a:rect l="l" t="t" r="r" b="b"/>
              <a:pathLst>
                <a:path w="76619" h="67041">
                  <a:moveTo>
                    <a:pt x="0" y="67042"/>
                  </a:moveTo>
                  <a:lnTo>
                    <a:pt x="76619" y="0"/>
                  </a:lnTo>
                </a:path>
              </a:pathLst>
            </a:custGeom>
            <a:ln w="9573" cap="flat">
              <a:solidFill>
                <a:srgbClr val="C8C8C9"/>
              </a:solidFill>
              <a:prstDash val="solid"/>
              <a:miter/>
            </a:ln>
          </p:spPr>
          <p:txBody>
            <a:bodyPr rtlCol="0" anchor="ctr"/>
            <a:lstStyle/>
            <a:p>
              <a:endParaRPr lang="zh-CN" altLang="en-US" sz="4400"/>
            </a:p>
          </p:txBody>
        </p:sp>
        <p:sp>
          <p:nvSpPr>
            <p:cNvPr id="1446" name="任意多边形: 形状 6067">
              <a:extLst>
                <a:ext uri="{FF2B5EF4-FFF2-40B4-BE49-F238E27FC236}">
                  <a16:creationId xmlns:a16="http://schemas.microsoft.com/office/drawing/2014/main" id="{7B81408E-B72D-530F-C76B-1516477C1184}"/>
                </a:ext>
              </a:extLst>
            </p:cNvPr>
            <p:cNvSpPr/>
            <p:nvPr/>
          </p:nvSpPr>
          <p:spPr>
            <a:xfrm>
              <a:off x="3189345" y="3931984"/>
              <a:ext cx="7661" cy="70872"/>
            </a:xfrm>
            <a:custGeom>
              <a:avLst/>
              <a:gdLst>
                <a:gd name="connsiteX0" fmla="*/ 0 w 7661"/>
                <a:gd name="connsiteY0" fmla="*/ 0 h 70872"/>
                <a:gd name="connsiteX1" fmla="*/ 7662 w 7661"/>
                <a:gd name="connsiteY1" fmla="*/ 70873 h 70872"/>
              </a:gdLst>
              <a:ahLst/>
              <a:cxnLst>
                <a:cxn ang="0">
                  <a:pos x="connsiteX0" y="connsiteY0"/>
                </a:cxn>
                <a:cxn ang="0">
                  <a:pos x="connsiteX1" y="connsiteY1"/>
                </a:cxn>
              </a:cxnLst>
              <a:rect l="l" t="t" r="r" b="b"/>
              <a:pathLst>
                <a:path w="7661" h="70872">
                  <a:moveTo>
                    <a:pt x="0" y="0"/>
                  </a:moveTo>
                  <a:lnTo>
                    <a:pt x="7662" y="70873"/>
                  </a:lnTo>
                </a:path>
              </a:pathLst>
            </a:custGeom>
            <a:ln w="9573" cap="flat">
              <a:solidFill>
                <a:srgbClr val="C8C8C9"/>
              </a:solidFill>
              <a:prstDash val="solid"/>
              <a:miter/>
            </a:ln>
          </p:spPr>
          <p:txBody>
            <a:bodyPr rtlCol="0" anchor="ctr"/>
            <a:lstStyle/>
            <a:p>
              <a:endParaRPr lang="zh-CN" altLang="en-US" sz="4400"/>
            </a:p>
          </p:txBody>
        </p:sp>
        <p:sp>
          <p:nvSpPr>
            <p:cNvPr id="1447" name="任意多边形: 形状 6068">
              <a:extLst>
                <a:ext uri="{FF2B5EF4-FFF2-40B4-BE49-F238E27FC236}">
                  <a16:creationId xmlns:a16="http://schemas.microsoft.com/office/drawing/2014/main" id="{2114ACD3-0AC6-A97E-8680-E1E2CB528CFC}"/>
                </a:ext>
              </a:extLst>
            </p:cNvPr>
            <p:cNvSpPr/>
            <p:nvPr/>
          </p:nvSpPr>
          <p:spPr>
            <a:xfrm>
              <a:off x="3112726" y="3999026"/>
              <a:ext cx="13408" cy="67999"/>
            </a:xfrm>
            <a:custGeom>
              <a:avLst/>
              <a:gdLst>
                <a:gd name="connsiteX0" fmla="*/ 13408 w 13408"/>
                <a:gd name="connsiteY0" fmla="*/ 67999 h 67999"/>
                <a:gd name="connsiteX1" fmla="*/ 0 w 13408"/>
                <a:gd name="connsiteY1" fmla="*/ 0 h 67999"/>
              </a:gdLst>
              <a:ahLst/>
              <a:cxnLst>
                <a:cxn ang="0">
                  <a:pos x="connsiteX0" y="connsiteY0"/>
                </a:cxn>
                <a:cxn ang="0">
                  <a:pos x="connsiteX1" y="connsiteY1"/>
                </a:cxn>
              </a:cxnLst>
              <a:rect l="l" t="t" r="r" b="b"/>
              <a:pathLst>
                <a:path w="13408" h="67999">
                  <a:moveTo>
                    <a:pt x="13408"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1448" name="任意多边形: 形状 6069">
              <a:extLst>
                <a:ext uri="{FF2B5EF4-FFF2-40B4-BE49-F238E27FC236}">
                  <a16:creationId xmlns:a16="http://schemas.microsoft.com/office/drawing/2014/main" id="{31F78E69-1E29-057A-6FD4-AE62596A89BC}"/>
                </a:ext>
              </a:extLst>
            </p:cNvPr>
            <p:cNvSpPr/>
            <p:nvPr/>
          </p:nvSpPr>
          <p:spPr>
            <a:xfrm>
              <a:off x="3112726" y="3999026"/>
              <a:ext cx="95773" cy="71830"/>
            </a:xfrm>
            <a:custGeom>
              <a:avLst/>
              <a:gdLst>
                <a:gd name="connsiteX0" fmla="*/ 0 w 95773"/>
                <a:gd name="connsiteY0" fmla="*/ 0 h 71830"/>
                <a:gd name="connsiteX1" fmla="*/ 95774 w 95773"/>
                <a:gd name="connsiteY1" fmla="*/ 71830 h 71830"/>
              </a:gdLst>
              <a:ahLst/>
              <a:cxnLst>
                <a:cxn ang="0">
                  <a:pos x="connsiteX0" y="connsiteY0"/>
                </a:cxn>
                <a:cxn ang="0">
                  <a:pos x="connsiteX1" y="connsiteY1"/>
                </a:cxn>
              </a:cxnLst>
              <a:rect l="l" t="t" r="r" b="b"/>
              <a:pathLst>
                <a:path w="95773" h="71830">
                  <a:moveTo>
                    <a:pt x="0" y="0"/>
                  </a:moveTo>
                  <a:lnTo>
                    <a:pt x="95774" y="71830"/>
                  </a:lnTo>
                </a:path>
              </a:pathLst>
            </a:custGeom>
            <a:ln w="9573" cap="flat">
              <a:solidFill>
                <a:srgbClr val="C8C8C9"/>
              </a:solidFill>
              <a:prstDash val="solid"/>
              <a:miter/>
            </a:ln>
          </p:spPr>
          <p:txBody>
            <a:bodyPr rtlCol="0" anchor="ctr"/>
            <a:lstStyle/>
            <a:p>
              <a:endParaRPr lang="zh-CN" altLang="en-US" sz="4400"/>
            </a:p>
          </p:txBody>
        </p:sp>
        <p:sp>
          <p:nvSpPr>
            <p:cNvPr id="1449" name="任意多边形: 形状 6070">
              <a:extLst>
                <a:ext uri="{FF2B5EF4-FFF2-40B4-BE49-F238E27FC236}">
                  <a16:creationId xmlns:a16="http://schemas.microsoft.com/office/drawing/2014/main" id="{36FF9F93-8F26-7F51-BDF1-D0B71CA093F4}"/>
                </a:ext>
              </a:extLst>
            </p:cNvPr>
            <p:cNvSpPr/>
            <p:nvPr/>
          </p:nvSpPr>
          <p:spPr>
            <a:xfrm>
              <a:off x="3126134" y="4067025"/>
              <a:ext cx="82365" cy="3830"/>
            </a:xfrm>
            <a:custGeom>
              <a:avLst/>
              <a:gdLst>
                <a:gd name="connsiteX0" fmla="*/ 82365 w 82365"/>
                <a:gd name="connsiteY0" fmla="*/ 3831 h 3830"/>
                <a:gd name="connsiteX1" fmla="*/ 0 w 82365"/>
                <a:gd name="connsiteY1" fmla="*/ 0 h 3830"/>
              </a:gdLst>
              <a:ahLst/>
              <a:cxnLst>
                <a:cxn ang="0">
                  <a:pos x="connsiteX0" y="connsiteY0"/>
                </a:cxn>
                <a:cxn ang="0">
                  <a:pos x="connsiteX1" y="connsiteY1"/>
                </a:cxn>
              </a:cxnLst>
              <a:rect l="l" t="t" r="r" b="b"/>
              <a:pathLst>
                <a:path w="82365" h="3830">
                  <a:moveTo>
                    <a:pt x="82365"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1450" name="任意多边形: 形状 6071">
              <a:extLst>
                <a:ext uri="{FF2B5EF4-FFF2-40B4-BE49-F238E27FC236}">
                  <a16:creationId xmlns:a16="http://schemas.microsoft.com/office/drawing/2014/main" id="{E99B9D58-3657-0F61-17BF-5DBA3835ED73}"/>
                </a:ext>
              </a:extLst>
            </p:cNvPr>
            <p:cNvSpPr/>
            <p:nvPr/>
          </p:nvSpPr>
          <p:spPr>
            <a:xfrm>
              <a:off x="3126134" y="4067025"/>
              <a:ext cx="8619" cy="81407"/>
            </a:xfrm>
            <a:custGeom>
              <a:avLst/>
              <a:gdLst>
                <a:gd name="connsiteX0" fmla="*/ 8620 w 8619"/>
                <a:gd name="connsiteY0" fmla="*/ 81408 h 81407"/>
                <a:gd name="connsiteX1" fmla="*/ 0 w 8619"/>
                <a:gd name="connsiteY1" fmla="*/ 0 h 81407"/>
              </a:gdLst>
              <a:ahLst/>
              <a:cxnLst>
                <a:cxn ang="0">
                  <a:pos x="connsiteX0" y="connsiteY0"/>
                </a:cxn>
                <a:cxn ang="0">
                  <a:pos x="connsiteX1" y="connsiteY1"/>
                </a:cxn>
              </a:cxnLst>
              <a:rect l="l" t="t" r="r" b="b"/>
              <a:pathLst>
                <a:path w="8619" h="81407">
                  <a:moveTo>
                    <a:pt x="8620"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1451" name="任意多边形: 形状 6072">
              <a:extLst>
                <a:ext uri="{FF2B5EF4-FFF2-40B4-BE49-F238E27FC236}">
                  <a16:creationId xmlns:a16="http://schemas.microsoft.com/office/drawing/2014/main" id="{BEDA8565-1986-C094-004E-6E9C93D1EBFC}"/>
                </a:ext>
              </a:extLst>
            </p:cNvPr>
            <p:cNvSpPr/>
            <p:nvPr/>
          </p:nvSpPr>
          <p:spPr>
            <a:xfrm>
              <a:off x="3126134" y="4067025"/>
              <a:ext cx="82365" cy="3830"/>
            </a:xfrm>
            <a:custGeom>
              <a:avLst/>
              <a:gdLst>
                <a:gd name="connsiteX0" fmla="*/ 0 w 82365"/>
                <a:gd name="connsiteY0" fmla="*/ 0 h 3830"/>
                <a:gd name="connsiteX1" fmla="*/ 82365 w 82365"/>
                <a:gd name="connsiteY1" fmla="*/ 3831 h 3830"/>
              </a:gdLst>
              <a:ahLst/>
              <a:cxnLst>
                <a:cxn ang="0">
                  <a:pos x="connsiteX0" y="connsiteY0"/>
                </a:cxn>
                <a:cxn ang="0">
                  <a:pos x="connsiteX1" y="connsiteY1"/>
                </a:cxn>
              </a:cxnLst>
              <a:rect l="l" t="t" r="r" b="b"/>
              <a:pathLst>
                <a:path w="82365" h="3830">
                  <a:moveTo>
                    <a:pt x="0" y="0"/>
                  </a:moveTo>
                  <a:lnTo>
                    <a:pt x="82365" y="3831"/>
                  </a:lnTo>
                </a:path>
              </a:pathLst>
            </a:custGeom>
            <a:ln w="9573" cap="flat">
              <a:solidFill>
                <a:srgbClr val="C8C8C9"/>
              </a:solidFill>
              <a:prstDash val="solid"/>
              <a:miter/>
            </a:ln>
          </p:spPr>
          <p:txBody>
            <a:bodyPr rtlCol="0" anchor="ctr"/>
            <a:lstStyle/>
            <a:p>
              <a:endParaRPr lang="zh-CN" altLang="en-US" sz="4400"/>
            </a:p>
          </p:txBody>
        </p:sp>
        <p:sp>
          <p:nvSpPr>
            <p:cNvPr id="1452" name="任意多边形: 形状 6073">
              <a:extLst>
                <a:ext uri="{FF2B5EF4-FFF2-40B4-BE49-F238E27FC236}">
                  <a16:creationId xmlns:a16="http://schemas.microsoft.com/office/drawing/2014/main" id="{220859E3-89EC-8D19-40AD-A47C95445CD9}"/>
                </a:ext>
              </a:extLst>
            </p:cNvPr>
            <p:cNvSpPr/>
            <p:nvPr/>
          </p:nvSpPr>
          <p:spPr>
            <a:xfrm>
              <a:off x="3134754" y="4070856"/>
              <a:ext cx="73745" cy="77576"/>
            </a:xfrm>
            <a:custGeom>
              <a:avLst/>
              <a:gdLst>
                <a:gd name="connsiteX0" fmla="*/ 73746 w 73745"/>
                <a:gd name="connsiteY0" fmla="*/ 0 h 77576"/>
                <a:gd name="connsiteX1" fmla="*/ 0 w 73745"/>
                <a:gd name="connsiteY1" fmla="*/ 77577 h 77576"/>
              </a:gdLst>
              <a:ahLst/>
              <a:cxnLst>
                <a:cxn ang="0">
                  <a:pos x="connsiteX0" y="connsiteY0"/>
                </a:cxn>
                <a:cxn ang="0">
                  <a:pos x="connsiteX1" y="connsiteY1"/>
                </a:cxn>
              </a:cxnLst>
              <a:rect l="l" t="t" r="r" b="b"/>
              <a:pathLst>
                <a:path w="73745" h="77576">
                  <a:moveTo>
                    <a:pt x="73746"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1453" name="任意多边形: 形状 6074">
              <a:extLst>
                <a:ext uri="{FF2B5EF4-FFF2-40B4-BE49-F238E27FC236}">
                  <a16:creationId xmlns:a16="http://schemas.microsoft.com/office/drawing/2014/main" id="{9CC62BFD-C38A-10F0-DA4B-56665BD7FCB8}"/>
                </a:ext>
              </a:extLst>
            </p:cNvPr>
            <p:cNvSpPr/>
            <p:nvPr/>
          </p:nvSpPr>
          <p:spPr>
            <a:xfrm>
              <a:off x="3134754" y="4070856"/>
              <a:ext cx="73745" cy="77576"/>
            </a:xfrm>
            <a:custGeom>
              <a:avLst/>
              <a:gdLst>
                <a:gd name="connsiteX0" fmla="*/ 0 w 73745"/>
                <a:gd name="connsiteY0" fmla="*/ 77577 h 77576"/>
                <a:gd name="connsiteX1" fmla="*/ 73746 w 73745"/>
                <a:gd name="connsiteY1" fmla="*/ 0 h 77576"/>
              </a:gdLst>
              <a:ahLst/>
              <a:cxnLst>
                <a:cxn ang="0">
                  <a:pos x="connsiteX0" y="connsiteY0"/>
                </a:cxn>
                <a:cxn ang="0">
                  <a:pos x="connsiteX1" y="connsiteY1"/>
                </a:cxn>
              </a:cxnLst>
              <a:rect l="l" t="t" r="r" b="b"/>
              <a:pathLst>
                <a:path w="73745" h="77576">
                  <a:moveTo>
                    <a:pt x="0" y="77577"/>
                  </a:moveTo>
                  <a:lnTo>
                    <a:pt x="73746" y="0"/>
                  </a:lnTo>
                </a:path>
              </a:pathLst>
            </a:custGeom>
            <a:ln w="9573" cap="flat">
              <a:solidFill>
                <a:srgbClr val="C8C8C9"/>
              </a:solidFill>
              <a:prstDash val="solid"/>
              <a:miter/>
            </a:ln>
          </p:spPr>
          <p:txBody>
            <a:bodyPr rtlCol="0" anchor="ctr"/>
            <a:lstStyle/>
            <a:p>
              <a:endParaRPr lang="zh-CN" altLang="en-US" sz="4400"/>
            </a:p>
          </p:txBody>
        </p:sp>
        <p:sp>
          <p:nvSpPr>
            <p:cNvPr id="1454" name="任意多边形: 形状 6075">
              <a:extLst>
                <a:ext uri="{FF2B5EF4-FFF2-40B4-BE49-F238E27FC236}">
                  <a16:creationId xmlns:a16="http://schemas.microsoft.com/office/drawing/2014/main" id="{A082CDC3-E3D5-85E2-4614-1349DF5ED5FB}"/>
                </a:ext>
              </a:extLst>
            </p:cNvPr>
            <p:cNvSpPr/>
            <p:nvPr/>
          </p:nvSpPr>
          <p:spPr>
            <a:xfrm>
              <a:off x="3208499" y="4070856"/>
              <a:ext cx="4788" cy="80449"/>
            </a:xfrm>
            <a:custGeom>
              <a:avLst/>
              <a:gdLst>
                <a:gd name="connsiteX0" fmla="*/ 0 w 4788"/>
                <a:gd name="connsiteY0" fmla="*/ 0 h 80449"/>
                <a:gd name="connsiteX1" fmla="*/ 4789 w 4788"/>
                <a:gd name="connsiteY1" fmla="*/ 80450 h 80449"/>
              </a:gdLst>
              <a:ahLst/>
              <a:cxnLst>
                <a:cxn ang="0">
                  <a:pos x="connsiteX0" y="connsiteY0"/>
                </a:cxn>
                <a:cxn ang="0">
                  <a:pos x="connsiteX1" y="connsiteY1"/>
                </a:cxn>
              </a:cxnLst>
              <a:rect l="l" t="t" r="r" b="b"/>
              <a:pathLst>
                <a:path w="4788" h="80449">
                  <a:moveTo>
                    <a:pt x="0" y="0"/>
                  </a:moveTo>
                  <a:lnTo>
                    <a:pt x="4789" y="80450"/>
                  </a:lnTo>
                </a:path>
              </a:pathLst>
            </a:custGeom>
            <a:ln w="9573" cap="flat">
              <a:solidFill>
                <a:srgbClr val="C8C8C9"/>
              </a:solidFill>
              <a:prstDash val="solid"/>
              <a:miter/>
            </a:ln>
          </p:spPr>
          <p:txBody>
            <a:bodyPr rtlCol="0" anchor="ctr"/>
            <a:lstStyle/>
            <a:p>
              <a:endParaRPr lang="zh-CN" altLang="en-US" sz="4400"/>
            </a:p>
          </p:txBody>
        </p:sp>
        <p:sp>
          <p:nvSpPr>
            <p:cNvPr id="1455" name="任意多边形: 形状 6076">
              <a:extLst>
                <a:ext uri="{FF2B5EF4-FFF2-40B4-BE49-F238E27FC236}">
                  <a16:creationId xmlns:a16="http://schemas.microsoft.com/office/drawing/2014/main" id="{23F923A0-252E-5D06-BA9C-C4EB9DE73E97}"/>
                </a:ext>
              </a:extLst>
            </p:cNvPr>
            <p:cNvSpPr/>
            <p:nvPr/>
          </p:nvSpPr>
          <p:spPr>
            <a:xfrm>
              <a:off x="3134754" y="4148433"/>
              <a:ext cx="78534" cy="2873"/>
            </a:xfrm>
            <a:custGeom>
              <a:avLst/>
              <a:gdLst>
                <a:gd name="connsiteX0" fmla="*/ 78534 w 78534"/>
                <a:gd name="connsiteY0" fmla="*/ 2873 h 2873"/>
                <a:gd name="connsiteX1" fmla="*/ 0 w 78534"/>
                <a:gd name="connsiteY1" fmla="*/ 0 h 2873"/>
              </a:gdLst>
              <a:ahLst/>
              <a:cxnLst>
                <a:cxn ang="0">
                  <a:pos x="connsiteX0" y="connsiteY0"/>
                </a:cxn>
                <a:cxn ang="0">
                  <a:pos x="connsiteX1" y="connsiteY1"/>
                </a:cxn>
              </a:cxnLst>
              <a:rect l="l" t="t" r="r" b="b"/>
              <a:pathLst>
                <a:path w="78534" h="2873">
                  <a:moveTo>
                    <a:pt x="78534"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1456" name="任意多边形: 形状 6077">
              <a:extLst>
                <a:ext uri="{FF2B5EF4-FFF2-40B4-BE49-F238E27FC236}">
                  <a16:creationId xmlns:a16="http://schemas.microsoft.com/office/drawing/2014/main" id="{3D8680D7-940C-5ABB-D70F-C8D389169A4E}"/>
                </a:ext>
              </a:extLst>
            </p:cNvPr>
            <p:cNvSpPr/>
            <p:nvPr/>
          </p:nvSpPr>
          <p:spPr>
            <a:xfrm>
              <a:off x="3134754" y="4148433"/>
              <a:ext cx="78534" cy="2873"/>
            </a:xfrm>
            <a:custGeom>
              <a:avLst/>
              <a:gdLst>
                <a:gd name="connsiteX0" fmla="*/ 0 w 78534"/>
                <a:gd name="connsiteY0" fmla="*/ 0 h 2873"/>
                <a:gd name="connsiteX1" fmla="*/ 78534 w 78534"/>
                <a:gd name="connsiteY1" fmla="*/ 2873 h 2873"/>
              </a:gdLst>
              <a:ahLst/>
              <a:cxnLst>
                <a:cxn ang="0">
                  <a:pos x="connsiteX0" y="connsiteY0"/>
                </a:cxn>
                <a:cxn ang="0">
                  <a:pos x="connsiteX1" y="connsiteY1"/>
                </a:cxn>
              </a:cxnLst>
              <a:rect l="l" t="t" r="r" b="b"/>
              <a:pathLst>
                <a:path w="78534" h="2873">
                  <a:moveTo>
                    <a:pt x="0" y="0"/>
                  </a:moveTo>
                  <a:lnTo>
                    <a:pt x="78534" y="2873"/>
                  </a:lnTo>
                </a:path>
              </a:pathLst>
            </a:custGeom>
            <a:ln w="9573" cap="flat">
              <a:solidFill>
                <a:srgbClr val="C8C8C9"/>
              </a:solidFill>
              <a:prstDash val="solid"/>
              <a:miter/>
            </a:ln>
          </p:spPr>
          <p:txBody>
            <a:bodyPr rtlCol="0" anchor="ctr"/>
            <a:lstStyle/>
            <a:p>
              <a:endParaRPr lang="zh-CN" altLang="en-US" sz="4400"/>
            </a:p>
          </p:txBody>
        </p:sp>
        <p:sp>
          <p:nvSpPr>
            <p:cNvPr id="1457" name="任意多边形: 形状 6078">
              <a:extLst>
                <a:ext uri="{FF2B5EF4-FFF2-40B4-BE49-F238E27FC236}">
                  <a16:creationId xmlns:a16="http://schemas.microsoft.com/office/drawing/2014/main" id="{4D0FB2F0-ABB9-313C-FD75-F7D763BE0CB3}"/>
                </a:ext>
              </a:extLst>
            </p:cNvPr>
            <p:cNvSpPr/>
            <p:nvPr/>
          </p:nvSpPr>
          <p:spPr>
            <a:xfrm>
              <a:off x="3213288" y="4151306"/>
              <a:ext cx="12450" cy="73745"/>
            </a:xfrm>
            <a:custGeom>
              <a:avLst/>
              <a:gdLst>
                <a:gd name="connsiteX0" fmla="*/ 0 w 12450"/>
                <a:gd name="connsiteY0" fmla="*/ 0 h 73745"/>
                <a:gd name="connsiteX1" fmla="*/ 12451 w 12450"/>
                <a:gd name="connsiteY1" fmla="*/ 73746 h 73745"/>
              </a:gdLst>
              <a:ahLst/>
              <a:cxnLst>
                <a:cxn ang="0">
                  <a:pos x="connsiteX0" y="connsiteY0"/>
                </a:cxn>
                <a:cxn ang="0">
                  <a:pos x="connsiteX1" y="connsiteY1"/>
                </a:cxn>
              </a:cxnLst>
              <a:rect l="l" t="t" r="r" b="b"/>
              <a:pathLst>
                <a:path w="12450" h="73745">
                  <a:moveTo>
                    <a:pt x="0" y="0"/>
                  </a:moveTo>
                  <a:lnTo>
                    <a:pt x="12451" y="73746"/>
                  </a:lnTo>
                </a:path>
              </a:pathLst>
            </a:custGeom>
            <a:ln w="9573" cap="flat">
              <a:solidFill>
                <a:srgbClr val="C8C8C9"/>
              </a:solidFill>
              <a:prstDash val="solid"/>
              <a:miter/>
            </a:ln>
          </p:spPr>
          <p:txBody>
            <a:bodyPr rtlCol="0" anchor="ctr"/>
            <a:lstStyle/>
            <a:p>
              <a:endParaRPr lang="zh-CN" altLang="en-US" sz="4400"/>
            </a:p>
          </p:txBody>
        </p:sp>
        <p:sp>
          <p:nvSpPr>
            <p:cNvPr id="1458" name="任意多边形: 形状 6079">
              <a:extLst>
                <a:ext uri="{FF2B5EF4-FFF2-40B4-BE49-F238E27FC236}">
                  <a16:creationId xmlns:a16="http://schemas.microsoft.com/office/drawing/2014/main" id="{44AF7AA0-48B8-B554-4CC9-89C4B0524CBA}"/>
                </a:ext>
              </a:extLst>
            </p:cNvPr>
            <p:cNvSpPr/>
            <p:nvPr/>
          </p:nvSpPr>
          <p:spPr>
            <a:xfrm>
              <a:off x="3134754" y="4148433"/>
              <a:ext cx="90985" cy="76619"/>
            </a:xfrm>
            <a:custGeom>
              <a:avLst/>
              <a:gdLst>
                <a:gd name="connsiteX0" fmla="*/ 90985 w 90985"/>
                <a:gd name="connsiteY0" fmla="*/ 76619 h 76619"/>
                <a:gd name="connsiteX1" fmla="*/ 0 w 90985"/>
                <a:gd name="connsiteY1" fmla="*/ 0 h 76619"/>
              </a:gdLst>
              <a:ahLst/>
              <a:cxnLst>
                <a:cxn ang="0">
                  <a:pos x="connsiteX0" y="connsiteY0"/>
                </a:cxn>
                <a:cxn ang="0">
                  <a:pos x="connsiteX1" y="connsiteY1"/>
                </a:cxn>
              </a:cxnLst>
              <a:rect l="l" t="t" r="r" b="b"/>
              <a:pathLst>
                <a:path w="90985" h="76619">
                  <a:moveTo>
                    <a:pt x="90985"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1459" name="任意多边形: 形状 6080">
              <a:extLst>
                <a:ext uri="{FF2B5EF4-FFF2-40B4-BE49-F238E27FC236}">
                  <a16:creationId xmlns:a16="http://schemas.microsoft.com/office/drawing/2014/main" id="{69037C23-7ED5-10ED-B89A-726D66821289}"/>
                </a:ext>
              </a:extLst>
            </p:cNvPr>
            <p:cNvSpPr/>
            <p:nvPr/>
          </p:nvSpPr>
          <p:spPr>
            <a:xfrm>
              <a:off x="3208499" y="4070856"/>
              <a:ext cx="4788" cy="80449"/>
            </a:xfrm>
            <a:custGeom>
              <a:avLst/>
              <a:gdLst>
                <a:gd name="connsiteX0" fmla="*/ 4789 w 4788"/>
                <a:gd name="connsiteY0" fmla="*/ 80450 h 80449"/>
                <a:gd name="connsiteX1" fmla="*/ 0 w 4788"/>
                <a:gd name="connsiteY1" fmla="*/ 0 h 80449"/>
              </a:gdLst>
              <a:ahLst/>
              <a:cxnLst>
                <a:cxn ang="0">
                  <a:pos x="connsiteX0" y="connsiteY0"/>
                </a:cxn>
                <a:cxn ang="0">
                  <a:pos x="connsiteX1" y="connsiteY1"/>
                </a:cxn>
              </a:cxnLst>
              <a:rect l="l" t="t" r="r" b="b"/>
              <a:pathLst>
                <a:path w="4788" h="80449">
                  <a:moveTo>
                    <a:pt x="4789"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1460" name="任意多边形: 形状 6081">
              <a:extLst>
                <a:ext uri="{FF2B5EF4-FFF2-40B4-BE49-F238E27FC236}">
                  <a16:creationId xmlns:a16="http://schemas.microsoft.com/office/drawing/2014/main" id="{DD13E3BB-9DE1-C228-2862-146DCB1A5070}"/>
                </a:ext>
              </a:extLst>
            </p:cNvPr>
            <p:cNvSpPr/>
            <p:nvPr/>
          </p:nvSpPr>
          <p:spPr>
            <a:xfrm>
              <a:off x="3208499" y="4070856"/>
              <a:ext cx="82365" cy="6704"/>
            </a:xfrm>
            <a:custGeom>
              <a:avLst/>
              <a:gdLst>
                <a:gd name="connsiteX0" fmla="*/ 0 w 82365"/>
                <a:gd name="connsiteY0" fmla="*/ 0 h 6704"/>
                <a:gd name="connsiteX1" fmla="*/ 82365 w 82365"/>
                <a:gd name="connsiteY1" fmla="*/ 6704 h 6704"/>
              </a:gdLst>
              <a:ahLst/>
              <a:cxnLst>
                <a:cxn ang="0">
                  <a:pos x="connsiteX0" y="connsiteY0"/>
                </a:cxn>
                <a:cxn ang="0">
                  <a:pos x="connsiteX1" y="connsiteY1"/>
                </a:cxn>
              </a:cxnLst>
              <a:rect l="l" t="t" r="r" b="b"/>
              <a:pathLst>
                <a:path w="82365" h="6704">
                  <a:moveTo>
                    <a:pt x="0" y="0"/>
                  </a:moveTo>
                  <a:lnTo>
                    <a:pt x="82365" y="6704"/>
                  </a:lnTo>
                </a:path>
              </a:pathLst>
            </a:custGeom>
            <a:ln w="9573" cap="flat">
              <a:solidFill>
                <a:srgbClr val="C8C8C9"/>
              </a:solidFill>
              <a:prstDash val="solid"/>
              <a:miter/>
            </a:ln>
          </p:spPr>
          <p:txBody>
            <a:bodyPr rtlCol="0" anchor="ctr"/>
            <a:lstStyle/>
            <a:p>
              <a:endParaRPr lang="zh-CN" altLang="en-US" sz="4400"/>
            </a:p>
          </p:txBody>
        </p:sp>
        <p:sp>
          <p:nvSpPr>
            <p:cNvPr id="1461" name="任意多边形: 形状 6082">
              <a:extLst>
                <a:ext uri="{FF2B5EF4-FFF2-40B4-BE49-F238E27FC236}">
                  <a16:creationId xmlns:a16="http://schemas.microsoft.com/office/drawing/2014/main" id="{A0183920-1397-68EF-644A-AC90DDCA8081}"/>
                </a:ext>
              </a:extLst>
            </p:cNvPr>
            <p:cNvSpPr/>
            <p:nvPr/>
          </p:nvSpPr>
          <p:spPr>
            <a:xfrm>
              <a:off x="3213288" y="4077560"/>
              <a:ext cx="77576" cy="73745"/>
            </a:xfrm>
            <a:custGeom>
              <a:avLst/>
              <a:gdLst>
                <a:gd name="connsiteX0" fmla="*/ 77577 w 77576"/>
                <a:gd name="connsiteY0" fmla="*/ 0 h 73745"/>
                <a:gd name="connsiteX1" fmla="*/ 0 w 77576"/>
                <a:gd name="connsiteY1" fmla="*/ 73746 h 73745"/>
              </a:gdLst>
              <a:ahLst/>
              <a:cxnLst>
                <a:cxn ang="0">
                  <a:pos x="connsiteX0" y="connsiteY0"/>
                </a:cxn>
                <a:cxn ang="0">
                  <a:pos x="connsiteX1" y="connsiteY1"/>
                </a:cxn>
              </a:cxnLst>
              <a:rect l="l" t="t" r="r" b="b"/>
              <a:pathLst>
                <a:path w="77576" h="73745">
                  <a:moveTo>
                    <a:pt x="77577"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462" name="任意多边形: 形状 6083">
              <a:extLst>
                <a:ext uri="{FF2B5EF4-FFF2-40B4-BE49-F238E27FC236}">
                  <a16:creationId xmlns:a16="http://schemas.microsoft.com/office/drawing/2014/main" id="{7DA6F54A-0780-0F37-9B1D-F7B903901BF3}"/>
                </a:ext>
              </a:extLst>
            </p:cNvPr>
            <p:cNvSpPr/>
            <p:nvPr/>
          </p:nvSpPr>
          <p:spPr>
            <a:xfrm>
              <a:off x="3152951" y="4218348"/>
              <a:ext cx="9577" cy="82365"/>
            </a:xfrm>
            <a:custGeom>
              <a:avLst/>
              <a:gdLst>
                <a:gd name="connsiteX0" fmla="*/ 9577 w 9577"/>
                <a:gd name="connsiteY0" fmla="*/ 82366 h 82365"/>
                <a:gd name="connsiteX1" fmla="*/ 0 w 9577"/>
                <a:gd name="connsiteY1" fmla="*/ 0 h 82365"/>
              </a:gdLst>
              <a:ahLst/>
              <a:cxnLst>
                <a:cxn ang="0">
                  <a:pos x="connsiteX0" y="connsiteY0"/>
                </a:cxn>
                <a:cxn ang="0">
                  <a:pos x="connsiteX1" y="connsiteY1"/>
                </a:cxn>
              </a:cxnLst>
              <a:rect l="l" t="t" r="r" b="b"/>
              <a:pathLst>
                <a:path w="9577" h="82365">
                  <a:moveTo>
                    <a:pt x="9577" y="82366"/>
                  </a:moveTo>
                  <a:lnTo>
                    <a:pt x="0" y="0"/>
                  </a:lnTo>
                </a:path>
              </a:pathLst>
            </a:custGeom>
            <a:ln w="9573" cap="flat">
              <a:solidFill>
                <a:srgbClr val="C8C8C9"/>
              </a:solidFill>
              <a:prstDash val="solid"/>
              <a:miter/>
            </a:ln>
          </p:spPr>
          <p:txBody>
            <a:bodyPr rtlCol="0" anchor="ctr"/>
            <a:lstStyle/>
            <a:p>
              <a:endParaRPr lang="zh-CN" altLang="en-US" sz="4400"/>
            </a:p>
          </p:txBody>
        </p:sp>
        <p:sp>
          <p:nvSpPr>
            <p:cNvPr id="1463" name="任意多边形: 形状 6084">
              <a:extLst>
                <a:ext uri="{FF2B5EF4-FFF2-40B4-BE49-F238E27FC236}">
                  <a16:creationId xmlns:a16="http://schemas.microsoft.com/office/drawing/2014/main" id="{F9194DEB-FFEA-9E27-FEF5-B2ACD4165DB3}"/>
                </a:ext>
              </a:extLst>
            </p:cNvPr>
            <p:cNvSpPr/>
            <p:nvPr/>
          </p:nvSpPr>
          <p:spPr>
            <a:xfrm>
              <a:off x="3152951" y="4218348"/>
              <a:ext cx="83323" cy="84280"/>
            </a:xfrm>
            <a:custGeom>
              <a:avLst/>
              <a:gdLst>
                <a:gd name="connsiteX0" fmla="*/ 0 w 83323"/>
                <a:gd name="connsiteY0" fmla="*/ 0 h 84280"/>
                <a:gd name="connsiteX1" fmla="*/ 83323 w 83323"/>
                <a:gd name="connsiteY1" fmla="*/ 84281 h 84280"/>
              </a:gdLst>
              <a:ahLst/>
              <a:cxnLst>
                <a:cxn ang="0">
                  <a:pos x="connsiteX0" y="connsiteY0"/>
                </a:cxn>
                <a:cxn ang="0">
                  <a:pos x="connsiteX1" y="connsiteY1"/>
                </a:cxn>
              </a:cxnLst>
              <a:rect l="l" t="t" r="r" b="b"/>
              <a:pathLst>
                <a:path w="83323" h="84280">
                  <a:moveTo>
                    <a:pt x="0" y="0"/>
                  </a:moveTo>
                  <a:lnTo>
                    <a:pt x="83323" y="84281"/>
                  </a:lnTo>
                </a:path>
              </a:pathLst>
            </a:custGeom>
            <a:ln w="9573" cap="flat">
              <a:solidFill>
                <a:srgbClr val="C8C8C9"/>
              </a:solidFill>
              <a:prstDash val="solid"/>
              <a:miter/>
            </a:ln>
          </p:spPr>
          <p:txBody>
            <a:bodyPr rtlCol="0" anchor="ctr"/>
            <a:lstStyle/>
            <a:p>
              <a:endParaRPr lang="zh-CN" altLang="en-US" sz="4400"/>
            </a:p>
          </p:txBody>
        </p:sp>
        <p:sp>
          <p:nvSpPr>
            <p:cNvPr id="1464" name="任意多边形: 形状 6085">
              <a:extLst>
                <a:ext uri="{FF2B5EF4-FFF2-40B4-BE49-F238E27FC236}">
                  <a16:creationId xmlns:a16="http://schemas.microsoft.com/office/drawing/2014/main" id="{8B7B7DF3-0220-B0F9-E71D-DA22F727F47A}"/>
                </a:ext>
              </a:extLst>
            </p:cNvPr>
            <p:cNvSpPr/>
            <p:nvPr/>
          </p:nvSpPr>
          <p:spPr>
            <a:xfrm>
              <a:off x="3162528" y="4300713"/>
              <a:ext cx="73745" cy="1915"/>
            </a:xfrm>
            <a:custGeom>
              <a:avLst/>
              <a:gdLst>
                <a:gd name="connsiteX0" fmla="*/ 73746 w 73745"/>
                <a:gd name="connsiteY0" fmla="*/ 1915 h 1915"/>
                <a:gd name="connsiteX1" fmla="*/ 0 w 73745"/>
                <a:gd name="connsiteY1" fmla="*/ 0 h 1915"/>
              </a:gdLst>
              <a:ahLst/>
              <a:cxnLst>
                <a:cxn ang="0">
                  <a:pos x="connsiteX0" y="connsiteY0"/>
                </a:cxn>
                <a:cxn ang="0">
                  <a:pos x="connsiteX1" y="connsiteY1"/>
                </a:cxn>
              </a:cxnLst>
              <a:rect l="l" t="t" r="r" b="b"/>
              <a:pathLst>
                <a:path w="73745" h="1915">
                  <a:moveTo>
                    <a:pt x="73746"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1465" name="任意多边形: 形状 6086">
              <a:extLst>
                <a:ext uri="{FF2B5EF4-FFF2-40B4-BE49-F238E27FC236}">
                  <a16:creationId xmlns:a16="http://schemas.microsoft.com/office/drawing/2014/main" id="{3F379B3F-B7B1-237A-AD35-7259D78D03E9}"/>
                </a:ext>
              </a:extLst>
            </p:cNvPr>
            <p:cNvSpPr/>
            <p:nvPr/>
          </p:nvSpPr>
          <p:spPr>
            <a:xfrm>
              <a:off x="3219035" y="3341060"/>
              <a:ext cx="87154" cy="82365"/>
            </a:xfrm>
            <a:custGeom>
              <a:avLst/>
              <a:gdLst>
                <a:gd name="connsiteX0" fmla="*/ 87154 w 87154"/>
                <a:gd name="connsiteY0" fmla="*/ 0 h 82365"/>
                <a:gd name="connsiteX1" fmla="*/ 0 w 87154"/>
                <a:gd name="connsiteY1" fmla="*/ 82365 h 82365"/>
              </a:gdLst>
              <a:ahLst/>
              <a:cxnLst>
                <a:cxn ang="0">
                  <a:pos x="connsiteX0" y="connsiteY0"/>
                </a:cxn>
                <a:cxn ang="0">
                  <a:pos x="connsiteX1" y="connsiteY1"/>
                </a:cxn>
              </a:cxnLst>
              <a:rect l="l" t="t" r="r" b="b"/>
              <a:pathLst>
                <a:path w="87154" h="82365">
                  <a:moveTo>
                    <a:pt x="87154"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1466" name="任意多边形: 形状 6087">
              <a:extLst>
                <a:ext uri="{FF2B5EF4-FFF2-40B4-BE49-F238E27FC236}">
                  <a16:creationId xmlns:a16="http://schemas.microsoft.com/office/drawing/2014/main" id="{BD399F7B-C741-6A03-FCC7-BBEF75576A14}"/>
                </a:ext>
              </a:extLst>
            </p:cNvPr>
            <p:cNvSpPr/>
            <p:nvPr/>
          </p:nvSpPr>
          <p:spPr>
            <a:xfrm>
              <a:off x="3219035" y="3349679"/>
              <a:ext cx="12450" cy="73745"/>
            </a:xfrm>
            <a:custGeom>
              <a:avLst/>
              <a:gdLst>
                <a:gd name="connsiteX0" fmla="*/ 0 w 12450"/>
                <a:gd name="connsiteY0" fmla="*/ 73746 h 73745"/>
                <a:gd name="connsiteX1" fmla="*/ 12451 w 12450"/>
                <a:gd name="connsiteY1" fmla="*/ 0 h 73745"/>
              </a:gdLst>
              <a:ahLst/>
              <a:cxnLst>
                <a:cxn ang="0">
                  <a:pos x="connsiteX0" y="connsiteY0"/>
                </a:cxn>
                <a:cxn ang="0">
                  <a:pos x="connsiteX1" y="connsiteY1"/>
                </a:cxn>
              </a:cxnLst>
              <a:rect l="l" t="t" r="r" b="b"/>
              <a:pathLst>
                <a:path w="12450" h="73745">
                  <a:moveTo>
                    <a:pt x="0" y="73746"/>
                  </a:moveTo>
                  <a:lnTo>
                    <a:pt x="12451" y="0"/>
                  </a:lnTo>
                </a:path>
              </a:pathLst>
            </a:custGeom>
            <a:ln w="9573" cap="flat">
              <a:solidFill>
                <a:srgbClr val="C8C8C9"/>
              </a:solidFill>
              <a:prstDash val="solid"/>
              <a:miter/>
            </a:ln>
          </p:spPr>
          <p:txBody>
            <a:bodyPr rtlCol="0" anchor="ctr"/>
            <a:lstStyle/>
            <a:p>
              <a:endParaRPr lang="zh-CN" altLang="en-US" sz="4400"/>
            </a:p>
          </p:txBody>
        </p:sp>
        <p:sp>
          <p:nvSpPr>
            <p:cNvPr id="1467" name="任意多边形: 形状 6088">
              <a:extLst>
                <a:ext uri="{FF2B5EF4-FFF2-40B4-BE49-F238E27FC236}">
                  <a16:creationId xmlns:a16="http://schemas.microsoft.com/office/drawing/2014/main" id="{703C3418-F985-E53C-FB77-55DBAE0DAA08}"/>
                </a:ext>
              </a:extLst>
            </p:cNvPr>
            <p:cNvSpPr/>
            <p:nvPr/>
          </p:nvSpPr>
          <p:spPr>
            <a:xfrm>
              <a:off x="3231485" y="3341060"/>
              <a:ext cx="74703" cy="8619"/>
            </a:xfrm>
            <a:custGeom>
              <a:avLst/>
              <a:gdLst>
                <a:gd name="connsiteX0" fmla="*/ 0 w 74703"/>
                <a:gd name="connsiteY0" fmla="*/ 8620 h 8619"/>
                <a:gd name="connsiteX1" fmla="*/ 74704 w 74703"/>
                <a:gd name="connsiteY1" fmla="*/ 0 h 8619"/>
              </a:gdLst>
              <a:ahLst/>
              <a:cxnLst>
                <a:cxn ang="0">
                  <a:pos x="connsiteX0" y="connsiteY0"/>
                </a:cxn>
                <a:cxn ang="0">
                  <a:pos x="connsiteX1" y="connsiteY1"/>
                </a:cxn>
              </a:cxnLst>
              <a:rect l="l" t="t" r="r" b="b"/>
              <a:pathLst>
                <a:path w="74703" h="8619">
                  <a:moveTo>
                    <a:pt x="0" y="8620"/>
                  </a:moveTo>
                  <a:lnTo>
                    <a:pt x="74704" y="0"/>
                  </a:lnTo>
                </a:path>
              </a:pathLst>
            </a:custGeom>
            <a:ln w="9573" cap="flat">
              <a:solidFill>
                <a:srgbClr val="C8C8C9"/>
              </a:solidFill>
              <a:prstDash val="solid"/>
              <a:miter/>
            </a:ln>
          </p:spPr>
          <p:txBody>
            <a:bodyPr rtlCol="0" anchor="ctr"/>
            <a:lstStyle/>
            <a:p>
              <a:endParaRPr lang="zh-CN" altLang="en-US" sz="4400"/>
            </a:p>
          </p:txBody>
        </p:sp>
        <p:sp>
          <p:nvSpPr>
            <p:cNvPr id="1468" name="任意多边形: 形状 6089">
              <a:extLst>
                <a:ext uri="{FF2B5EF4-FFF2-40B4-BE49-F238E27FC236}">
                  <a16:creationId xmlns:a16="http://schemas.microsoft.com/office/drawing/2014/main" id="{5CD266E0-09B6-E090-9AB5-E389194EEBBE}"/>
                </a:ext>
              </a:extLst>
            </p:cNvPr>
            <p:cNvSpPr/>
            <p:nvPr/>
          </p:nvSpPr>
          <p:spPr>
            <a:xfrm>
              <a:off x="3293738" y="3497171"/>
              <a:ext cx="78534" cy="72788"/>
            </a:xfrm>
            <a:custGeom>
              <a:avLst/>
              <a:gdLst>
                <a:gd name="connsiteX0" fmla="*/ 78535 w 78534"/>
                <a:gd name="connsiteY0" fmla="*/ 72788 h 72788"/>
                <a:gd name="connsiteX1" fmla="*/ 0 w 78534"/>
                <a:gd name="connsiteY1" fmla="*/ 0 h 72788"/>
              </a:gdLst>
              <a:ahLst/>
              <a:cxnLst>
                <a:cxn ang="0">
                  <a:pos x="connsiteX0" y="connsiteY0"/>
                </a:cxn>
                <a:cxn ang="0">
                  <a:pos x="connsiteX1" y="connsiteY1"/>
                </a:cxn>
              </a:cxnLst>
              <a:rect l="l" t="t" r="r" b="b"/>
              <a:pathLst>
                <a:path w="78534" h="72788">
                  <a:moveTo>
                    <a:pt x="78535"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1469" name="任意多边形: 形状 6090">
              <a:extLst>
                <a:ext uri="{FF2B5EF4-FFF2-40B4-BE49-F238E27FC236}">
                  <a16:creationId xmlns:a16="http://schemas.microsoft.com/office/drawing/2014/main" id="{8BF4652F-AF18-71C9-0064-1CD5A97D8E18}"/>
                </a:ext>
              </a:extLst>
            </p:cNvPr>
            <p:cNvSpPr/>
            <p:nvPr/>
          </p:nvSpPr>
          <p:spPr>
            <a:xfrm>
              <a:off x="3293738" y="3493340"/>
              <a:ext cx="83323" cy="3830"/>
            </a:xfrm>
            <a:custGeom>
              <a:avLst/>
              <a:gdLst>
                <a:gd name="connsiteX0" fmla="*/ 0 w 83323"/>
                <a:gd name="connsiteY0" fmla="*/ 3831 h 3830"/>
                <a:gd name="connsiteX1" fmla="*/ 83323 w 83323"/>
                <a:gd name="connsiteY1" fmla="*/ 0 h 3830"/>
              </a:gdLst>
              <a:ahLst/>
              <a:cxnLst>
                <a:cxn ang="0">
                  <a:pos x="connsiteX0" y="connsiteY0"/>
                </a:cxn>
                <a:cxn ang="0">
                  <a:pos x="connsiteX1" y="connsiteY1"/>
                </a:cxn>
              </a:cxnLst>
              <a:rect l="l" t="t" r="r" b="b"/>
              <a:pathLst>
                <a:path w="83323" h="3830">
                  <a:moveTo>
                    <a:pt x="0" y="3831"/>
                  </a:moveTo>
                  <a:lnTo>
                    <a:pt x="83323" y="0"/>
                  </a:lnTo>
                </a:path>
              </a:pathLst>
            </a:custGeom>
            <a:ln w="9573" cap="flat">
              <a:solidFill>
                <a:srgbClr val="C8C8C9"/>
              </a:solidFill>
              <a:prstDash val="solid"/>
              <a:miter/>
            </a:ln>
          </p:spPr>
          <p:txBody>
            <a:bodyPr rtlCol="0" anchor="ctr"/>
            <a:lstStyle/>
            <a:p>
              <a:endParaRPr lang="zh-CN" altLang="en-US" sz="4400"/>
            </a:p>
          </p:txBody>
        </p:sp>
        <p:sp>
          <p:nvSpPr>
            <p:cNvPr id="1470" name="任意多边形: 形状 6091">
              <a:extLst>
                <a:ext uri="{FF2B5EF4-FFF2-40B4-BE49-F238E27FC236}">
                  <a16:creationId xmlns:a16="http://schemas.microsoft.com/office/drawing/2014/main" id="{445D4D30-339E-A9A1-3083-92203D74D8C9}"/>
                </a:ext>
              </a:extLst>
            </p:cNvPr>
            <p:cNvSpPr/>
            <p:nvPr/>
          </p:nvSpPr>
          <p:spPr>
            <a:xfrm>
              <a:off x="3372273" y="3493340"/>
              <a:ext cx="4788" cy="76619"/>
            </a:xfrm>
            <a:custGeom>
              <a:avLst/>
              <a:gdLst>
                <a:gd name="connsiteX0" fmla="*/ 4789 w 4788"/>
                <a:gd name="connsiteY0" fmla="*/ 0 h 76619"/>
                <a:gd name="connsiteX1" fmla="*/ 0 w 4788"/>
                <a:gd name="connsiteY1" fmla="*/ 76619 h 76619"/>
              </a:gdLst>
              <a:ahLst/>
              <a:cxnLst>
                <a:cxn ang="0">
                  <a:pos x="connsiteX0" y="connsiteY0"/>
                </a:cxn>
                <a:cxn ang="0">
                  <a:pos x="connsiteX1" y="connsiteY1"/>
                </a:cxn>
              </a:cxnLst>
              <a:rect l="l" t="t" r="r" b="b"/>
              <a:pathLst>
                <a:path w="4788" h="76619">
                  <a:moveTo>
                    <a:pt x="4789"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471" name="任意多边形: 形状 6092">
              <a:extLst>
                <a:ext uri="{FF2B5EF4-FFF2-40B4-BE49-F238E27FC236}">
                  <a16:creationId xmlns:a16="http://schemas.microsoft.com/office/drawing/2014/main" id="{B6B48464-AE89-EBD9-B2C6-6F40FFC3A41A}"/>
                </a:ext>
              </a:extLst>
            </p:cNvPr>
            <p:cNvSpPr/>
            <p:nvPr/>
          </p:nvSpPr>
          <p:spPr>
            <a:xfrm>
              <a:off x="3293738" y="3497171"/>
              <a:ext cx="78534" cy="72788"/>
            </a:xfrm>
            <a:custGeom>
              <a:avLst/>
              <a:gdLst>
                <a:gd name="connsiteX0" fmla="*/ 0 w 78534"/>
                <a:gd name="connsiteY0" fmla="*/ 0 h 72788"/>
                <a:gd name="connsiteX1" fmla="*/ 78535 w 78534"/>
                <a:gd name="connsiteY1" fmla="*/ 72788 h 72788"/>
              </a:gdLst>
              <a:ahLst/>
              <a:cxnLst>
                <a:cxn ang="0">
                  <a:pos x="connsiteX0" y="connsiteY0"/>
                </a:cxn>
                <a:cxn ang="0">
                  <a:pos x="connsiteX1" y="connsiteY1"/>
                </a:cxn>
              </a:cxnLst>
              <a:rect l="l" t="t" r="r" b="b"/>
              <a:pathLst>
                <a:path w="78534" h="72788">
                  <a:moveTo>
                    <a:pt x="0" y="0"/>
                  </a:moveTo>
                  <a:lnTo>
                    <a:pt x="78535" y="72788"/>
                  </a:lnTo>
                </a:path>
              </a:pathLst>
            </a:custGeom>
            <a:ln w="9573" cap="flat">
              <a:solidFill>
                <a:srgbClr val="C8C8C9"/>
              </a:solidFill>
              <a:prstDash val="solid"/>
              <a:miter/>
            </a:ln>
          </p:spPr>
          <p:txBody>
            <a:bodyPr rtlCol="0" anchor="ctr"/>
            <a:lstStyle/>
            <a:p>
              <a:endParaRPr lang="zh-CN" altLang="en-US" sz="4400"/>
            </a:p>
          </p:txBody>
        </p:sp>
        <p:sp>
          <p:nvSpPr>
            <p:cNvPr id="1472" name="任意多边形: 形状 6093">
              <a:extLst>
                <a:ext uri="{FF2B5EF4-FFF2-40B4-BE49-F238E27FC236}">
                  <a16:creationId xmlns:a16="http://schemas.microsoft.com/office/drawing/2014/main" id="{7B91D2C8-9DB2-1B11-81DA-DCD57A55F754}"/>
                </a:ext>
              </a:extLst>
            </p:cNvPr>
            <p:cNvSpPr/>
            <p:nvPr/>
          </p:nvSpPr>
          <p:spPr>
            <a:xfrm>
              <a:off x="3286076" y="3569959"/>
              <a:ext cx="86196" cy="1915"/>
            </a:xfrm>
            <a:custGeom>
              <a:avLst/>
              <a:gdLst>
                <a:gd name="connsiteX0" fmla="*/ 86196 w 86196"/>
                <a:gd name="connsiteY0" fmla="*/ 0 h 1915"/>
                <a:gd name="connsiteX1" fmla="*/ 0 w 86196"/>
                <a:gd name="connsiteY1" fmla="*/ 1915 h 1915"/>
              </a:gdLst>
              <a:ahLst/>
              <a:cxnLst>
                <a:cxn ang="0">
                  <a:pos x="connsiteX0" y="connsiteY0"/>
                </a:cxn>
                <a:cxn ang="0">
                  <a:pos x="connsiteX1" y="connsiteY1"/>
                </a:cxn>
              </a:cxnLst>
              <a:rect l="l" t="t" r="r" b="b"/>
              <a:pathLst>
                <a:path w="86196" h="1915">
                  <a:moveTo>
                    <a:pt x="86196"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1473" name="任意多边形: 形状 6094">
              <a:extLst>
                <a:ext uri="{FF2B5EF4-FFF2-40B4-BE49-F238E27FC236}">
                  <a16:creationId xmlns:a16="http://schemas.microsoft.com/office/drawing/2014/main" id="{2986FCB4-5A62-D3F7-3790-622E5074549F}"/>
                </a:ext>
              </a:extLst>
            </p:cNvPr>
            <p:cNvSpPr/>
            <p:nvPr/>
          </p:nvSpPr>
          <p:spPr>
            <a:xfrm>
              <a:off x="3286076" y="3497171"/>
              <a:ext cx="7661" cy="74703"/>
            </a:xfrm>
            <a:custGeom>
              <a:avLst/>
              <a:gdLst>
                <a:gd name="connsiteX0" fmla="*/ 0 w 7661"/>
                <a:gd name="connsiteY0" fmla="*/ 74704 h 74703"/>
                <a:gd name="connsiteX1" fmla="*/ 7662 w 7661"/>
                <a:gd name="connsiteY1" fmla="*/ 0 h 74703"/>
              </a:gdLst>
              <a:ahLst/>
              <a:cxnLst>
                <a:cxn ang="0">
                  <a:pos x="connsiteX0" y="connsiteY0"/>
                </a:cxn>
                <a:cxn ang="0">
                  <a:pos x="connsiteX1" y="connsiteY1"/>
                </a:cxn>
              </a:cxnLst>
              <a:rect l="l" t="t" r="r" b="b"/>
              <a:pathLst>
                <a:path w="7661" h="74703">
                  <a:moveTo>
                    <a:pt x="0" y="74704"/>
                  </a:moveTo>
                  <a:lnTo>
                    <a:pt x="7662" y="0"/>
                  </a:lnTo>
                </a:path>
              </a:pathLst>
            </a:custGeom>
            <a:ln w="9573" cap="flat">
              <a:solidFill>
                <a:srgbClr val="C8C8C9"/>
              </a:solidFill>
              <a:prstDash val="solid"/>
              <a:miter/>
            </a:ln>
          </p:spPr>
          <p:txBody>
            <a:bodyPr rtlCol="0" anchor="ctr"/>
            <a:lstStyle/>
            <a:p>
              <a:endParaRPr lang="zh-CN" altLang="en-US" sz="4400"/>
            </a:p>
          </p:txBody>
        </p:sp>
        <p:sp>
          <p:nvSpPr>
            <p:cNvPr id="1474" name="任意多边形: 形状 6095">
              <a:extLst>
                <a:ext uri="{FF2B5EF4-FFF2-40B4-BE49-F238E27FC236}">
                  <a16:creationId xmlns:a16="http://schemas.microsoft.com/office/drawing/2014/main" id="{E1E3EB1F-6930-AD63-97CA-8A3ED1BFAB8D}"/>
                </a:ext>
              </a:extLst>
            </p:cNvPr>
            <p:cNvSpPr/>
            <p:nvPr/>
          </p:nvSpPr>
          <p:spPr>
            <a:xfrm>
              <a:off x="3197964" y="3718409"/>
              <a:ext cx="72788" cy="12450"/>
            </a:xfrm>
            <a:custGeom>
              <a:avLst/>
              <a:gdLst>
                <a:gd name="connsiteX0" fmla="*/ 72788 w 72788"/>
                <a:gd name="connsiteY0" fmla="*/ 0 h 12450"/>
                <a:gd name="connsiteX1" fmla="*/ 0 w 72788"/>
                <a:gd name="connsiteY1" fmla="*/ 12451 h 12450"/>
              </a:gdLst>
              <a:ahLst/>
              <a:cxnLst>
                <a:cxn ang="0">
                  <a:pos x="connsiteX0" y="connsiteY0"/>
                </a:cxn>
                <a:cxn ang="0">
                  <a:pos x="connsiteX1" y="connsiteY1"/>
                </a:cxn>
              </a:cxnLst>
              <a:rect l="l" t="t" r="r" b="b"/>
              <a:pathLst>
                <a:path w="72788" h="12450">
                  <a:moveTo>
                    <a:pt x="72788"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1475" name="任意多边形: 形状 6096">
              <a:extLst>
                <a:ext uri="{FF2B5EF4-FFF2-40B4-BE49-F238E27FC236}">
                  <a16:creationId xmlns:a16="http://schemas.microsoft.com/office/drawing/2014/main" id="{05EFDD5A-7DB4-FFA7-3D0D-5CEC52EA2633}"/>
                </a:ext>
              </a:extLst>
            </p:cNvPr>
            <p:cNvSpPr/>
            <p:nvPr/>
          </p:nvSpPr>
          <p:spPr>
            <a:xfrm>
              <a:off x="3192218" y="3644663"/>
              <a:ext cx="5746" cy="86196"/>
            </a:xfrm>
            <a:custGeom>
              <a:avLst/>
              <a:gdLst>
                <a:gd name="connsiteX0" fmla="*/ 5746 w 5746"/>
                <a:gd name="connsiteY0" fmla="*/ 86196 h 86196"/>
                <a:gd name="connsiteX1" fmla="*/ 0 w 5746"/>
                <a:gd name="connsiteY1" fmla="*/ 0 h 86196"/>
              </a:gdLst>
              <a:ahLst/>
              <a:cxnLst>
                <a:cxn ang="0">
                  <a:pos x="connsiteX0" y="connsiteY0"/>
                </a:cxn>
                <a:cxn ang="0">
                  <a:pos x="connsiteX1" y="connsiteY1"/>
                </a:cxn>
              </a:cxnLst>
              <a:rect l="l" t="t" r="r" b="b"/>
              <a:pathLst>
                <a:path w="5746" h="86196">
                  <a:moveTo>
                    <a:pt x="5746" y="86196"/>
                  </a:moveTo>
                  <a:lnTo>
                    <a:pt x="0" y="0"/>
                  </a:lnTo>
                </a:path>
              </a:pathLst>
            </a:custGeom>
            <a:ln w="9573" cap="flat">
              <a:solidFill>
                <a:srgbClr val="C8C8C9"/>
              </a:solidFill>
              <a:prstDash val="solid"/>
              <a:miter/>
            </a:ln>
          </p:spPr>
          <p:txBody>
            <a:bodyPr rtlCol="0" anchor="ctr"/>
            <a:lstStyle/>
            <a:p>
              <a:endParaRPr lang="zh-CN" altLang="en-US" sz="4400"/>
            </a:p>
          </p:txBody>
        </p:sp>
        <p:sp>
          <p:nvSpPr>
            <p:cNvPr id="1476" name="任意多边形: 形状 6097">
              <a:extLst>
                <a:ext uri="{FF2B5EF4-FFF2-40B4-BE49-F238E27FC236}">
                  <a16:creationId xmlns:a16="http://schemas.microsoft.com/office/drawing/2014/main" id="{8771E15A-2A26-950A-6698-C102F5E898A0}"/>
                </a:ext>
              </a:extLst>
            </p:cNvPr>
            <p:cNvSpPr/>
            <p:nvPr/>
          </p:nvSpPr>
          <p:spPr>
            <a:xfrm>
              <a:off x="3192218" y="3644663"/>
              <a:ext cx="78534" cy="73745"/>
            </a:xfrm>
            <a:custGeom>
              <a:avLst/>
              <a:gdLst>
                <a:gd name="connsiteX0" fmla="*/ 0 w 78534"/>
                <a:gd name="connsiteY0" fmla="*/ 0 h 73745"/>
                <a:gd name="connsiteX1" fmla="*/ 78534 w 78534"/>
                <a:gd name="connsiteY1" fmla="*/ 73746 h 73745"/>
              </a:gdLst>
              <a:ahLst/>
              <a:cxnLst>
                <a:cxn ang="0">
                  <a:pos x="connsiteX0" y="connsiteY0"/>
                </a:cxn>
                <a:cxn ang="0">
                  <a:pos x="connsiteX1" y="connsiteY1"/>
                </a:cxn>
              </a:cxnLst>
              <a:rect l="l" t="t" r="r" b="b"/>
              <a:pathLst>
                <a:path w="78534" h="73745">
                  <a:moveTo>
                    <a:pt x="0" y="0"/>
                  </a:moveTo>
                  <a:lnTo>
                    <a:pt x="78534" y="73746"/>
                  </a:lnTo>
                </a:path>
              </a:pathLst>
            </a:custGeom>
            <a:ln w="9573" cap="flat">
              <a:solidFill>
                <a:srgbClr val="C8C8C9"/>
              </a:solidFill>
              <a:prstDash val="solid"/>
              <a:miter/>
            </a:ln>
          </p:spPr>
          <p:txBody>
            <a:bodyPr rtlCol="0" anchor="ctr"/>
            <a:lstStyle/>
            <a:p>
              <a:endParaRPr lang="zh-CN" altLang="en-US" sz="4400"/>
            </a:p>
          </p:txBody>
        </p:sp>
        <p:sp>
          <p:nvSpPr>
            <p:cNvPr id="1477" name="任意多边形: 形状 6098">
              <a:extLst>
                <a:ext uri="{FF2B5EF4-FFF2-40B4-BE49-F238E27FC236}">
                  <a16:creationId xmlns:a16="http://schemas.microsoft.com/office/drawing/2014/main" id="{41603143-E068-A584-6A2B-8FC1F7F2BCC3}"/>
                </a:ext>
              </a:extLst>
            </p:cNvPr>
            <p:cNvSpPr/>
            <p:nvPr/>
          </p:nvSpPr>
          <p:spPr>
            <a:xfrm>
              <a:off x="3201795" y="3500044"/>
              <a:ext cx="8619" cy="75661"/>
            </a:xfrm>
            <a:custGeom>
              <a:avLst/>
              <a:gdLst>
                <a:gd name="connsiteX0" fmla="*/ 0 w 8619"/>
                <a:gd name="connsiteY0" fmla="*/ 75661 h 75661"/>
                <a:gd name="connsiteX1" fmla="*/ 8620 w 8619"/>
                <a:gd name="connsiteY1" fmla="*/ 0 h 75661"/>
              </a:gdLst>
              <a:ahLst/>
              <a:cxnLst>
                <a:cxn ang="0">
                  <a:pos x="connsiteX0" y="connsiteY0"/>
                </a:cxn>
                <a:cxn ang="0">
                  <a:pos x="connsiteX1" y="connsiteY1"/>
                </a:cxn>
              </a:cxnLst>
              <a:rect l="l" t="t" r="r" b="b"/>
              <a:pathLst>
                <a:path w="8619" h="75661">
                  <a:moveTo>
                    <a:pt x="0" y="75661"/>
                  </a:moveTo>
                  <a:lnTo>
                    <a:pt x="8620" y="0"/>
                  </a:lnTo>
                </a:path>
              </a:pathLst>
            </a:custGeom>
            <a:ln w="9573" cap="flat">
              <a:solidFill>
                <a:srgbClr val="C8C8C9"/>
              </a:solidFill>
              <a:prstDash val="solid"/>
              <a:miter/>
            </a:ln>
          </p:spPr>
          <p:txBody>
            <a:bodyPr rtlCol="0" anchor="ctr"/>
            <a:lstStyle/>
            <a:p>
              <a:endParaRPr lang="zh-CN" altLang="en-US" sz="4400"/>
            </a:p>
          </p:txBody>
        </p:sp>
        <p:sp>
          <p:nvSpPr>
            <p:cNvPr id="1478" name="任意多边形: 形状 6099">
              <a:extLst>
                <a:ext uri="{FF2B5EF4-FFF2-40B4-BE49-F238E27FC236}">
                  <a16:creationId xmlns:a16="http://schemas.microsoft.com/office/drawing/2014/main" id="{1AF208BD-D301-08A9-55EE-293AF0D6C376}"/>
                </a:ext>
              </a:extLst>
            </p:cNvPr>
            <p:cNvSpPr/>
            <p:nvPr/>
          </p:nvSpPr>
          <p:spPr>
            <a:xfrm>
              <a:off x="3210415" y="3497171"/>
              <a:ext cx="83323" cy="2873"/>
            </a:xfrm>
            <a:custGeom>
              <a:avLst/>
              <a:gdLst>
                <a:gd name="connsiteX0" fmla="*/ 0 w 83323"/>
                <a:gd name="connsiteY0" fmla="*/ 2873 h 2873"/>
                <a:gd name="connsiteX1" fmla="*/ 83323 w 83323"/>
                <a:gd name="connsiteY1" fmla="*/ 0 h 2873"/>
              </a:gdLst>
              <a:ahLst/>
              <a:cxnLst>
                <a:cxn ang="0">
                  <a:pos x="connsiteX0" y="connsiteY0"/>
                </a:cxn>
                <a:cxn ang="0">
                  <a:pos x="connsiteX1" y="connsiteY1"/>
                </a:cxn>
              </a:cxnLst>
              <a:rect l="l" t="t" r="r" b="b"/>
              <a:pathLst>
                <a:path w="83323" h="2873">
                  <a:moveTo>
                    <a:pt x="0" y="2873"/>
                  </a:moveTo>
                  <a:lnTo>
                    <a:pt x="83323" y="0"/>
                  </a:lnTo>
                </a:path>
              </a:pathLst>
            </a:custGeom>
            <a:ln w="9573" cap="flat">
              <a:solidFill>
                <a:srgbClr val="C8C8C9"/>
              </a:solidFill>
              <a:prstDash val="solid"/>
              <a:miter/>
            </a:ln>
          </p:spPr>
          <p:txBody>
            <a:bodyPr rtlCol="0" anchor="ctr"/>
            <a:lstStyle/>
            <a:p>
              <a:endParaRPr lang="zh-CN" altLang="en-US" sz="4400"/>
            </a:p>
          </p:txBody>
        </p:sp>
        <p:sp>
          <p:nvSpPr>
            <p:cNvPr id="1479" name="任意多边形: 形状 6100">
              <a:extLst>
                <a:ext uri="{FF2B5EF4-FFF2-40B4-BE49-F238E27FC236}">
                  <a16:creationId xmlns:a16="http://schemas.microsoft.com/office/drawing/2014/main" id="{219616BA-DBD9-A154-BDA0-A5E11834F903}"/>
                </a:ext>
              </a:extLst>
            </p:cNvPr>
            <p:cNvSpPr/>
            <p:nvPr/>
          </p:nvSpPr>
          <p:spPr>
            <a:xfrm>
              <a:off x="3201795" y="3497171"/>
              <a:ext cx="91942" cy="78534"/>
            </a:xfrm>
            <a:custGeom>
              <a:avLst/>
              <a:gdLst>
                <a:gd name="connsiteX0" fmla="*/ 91943 w 91942"/>
                <a:gd name="connsiteY0" fmla="*/ 0 h 78534"/>
                <a:gd name="connsiteX1" fmla="*/ 0 w 91942"/>
                <a:gd name="connsiteY1" fmla="*/ 78534 h 78534"/>
              </a:gdLst>
              <a:ahLst/>
              <a:cxnLst>
                <a:cxn ang="0">
                  <a:pos x="connsiteX0" y="connsiteY0"/>
                </a:cxn>
                <a:cxn ang="0">
                  <a:pos x="connsiteX1" y="connsiteY1"/>
                </a:cxn>
              </a:cxnLst>
              <a:rect l="l" t="t" r="r" b="b"/>
              <a:pathLst>
                <a:path w="91942" h="78534">
                  <a:moveTo>
                    <a:pt x="91943"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1480" name="任意多边形: 形状 6101">
              <a:extLst>
                <a:ext uri="{FF2B5EF4-FFF2-40B4-BE49-F238E27FC236}">
                  <a16:creationId xmlns:a16="http://schemas.microsoft.com/office/drawing/2014/main" id="{41CFC3E8-6FF4-84F0-4D8F-C40C8A8489C5}"/>
                </a:ext>
              </a:extLst>
            </p:cNvPr>
            <p:cNvSpPr/>
            <p:nvPr/>
          </p:nvSpPr>
          <p:spPr>
            <a:xfrm>
              <a:off x="3189345" y="3931984"/>
              <a:ext cx="87154" cy="9577"/>
            </a:xfrm>
            <a:custGeom>
              <a:avLst/>
              <a:gdLst>
                <a:gd name="connsiteX0" fmla="*/ 0 w 87154"/>
                <a:gd name="connsiteY0" fmla="*/ 0 h 9577"/>
                <a:gd name="connsiteX1" fmla="*/ 87154 w 87154"/>
                <a:gd name="connsiteY1" fmla="*/ 0 h 9577"/>
              </a:gdLst>
              <a:ahLst/>
              <a:cxnLst>
                <a:cxn ang="0">
                  <a:pos x="connsiteX0" y="connsiteY0"/>
                </a:cxn>
                <a:cxn ang="0">
                  <a:pos x="connsiteX1" y="connsiteY1"/>
                </a:cxn>
              </a:cxnLst>
              <a:rect l="l" t="t" r="r" b="b"/>
              <a:pathLst>
                <a:path w="87154" h="9577">
                  <a:moveTo>
                    <a:pt x="0" y="0"/>
                  </a:moveTo>
                  <a:lnTo>
                    <a:pt x="87154" y="0"/>
                  </a:lnTo>
                </a:path>
              </a:pathLst>
            </a:custGeom>
            <a:ln w="9573" cap="flat">
              <a:solidFill>
                <a:srgbClr val="C8C8C9"/>
              </a:solidFill>
              <a:prstDash val="solid"/>
              <a:miter/>
            </a:ln>
          </p:spPr>
          <p:txBody>
            <a:bodyPr rtlCol="0" anchor="ctr"/>
            <a:lstStyle/>
            <a:p>
              <a:endParaRPr lang="zh-CN" altLang="en-US" sz="4400"/>
            </a:p>
          </p:txBody>
        </p:sp>
        <p:sp>
          <p:nvSpPr>
            <p:cNvPr id="1481" name="任意多边形: 形状 6102">
              <a:extLst>
                <a:ext uri="{FF2B5EF4-FFF2-40B4-BE49-F238E27FC236}">
                  <a16:creationId xmlns:a16="http://schemas.microsoft.com/office/drawing/2014/main" id="{6B5D3BC9-5401-6885-BABD-CEF25F935567}"/>
                </a:ext>
              </a:extLst>
            </p:cNvPr>
            <p:cNvSpPr/>
            <p:nvPr/>
          </p:nvSpPr>
          <p:spPr>
            <a:xfrm>
              <a:off x="3197007" y="3931984"/>
              <a:ext cx="79492" cy="70872"/>
            </a:xfrm>
            <a:custGeom>
              <a:avLst/>
              <a:gdLst>
                <a:gd name="connsiteX0" fmla="*/ 79492 w 79492"/>
                <a:gd name="connsiteY0" fmla="*/ 0 h 70872"/>
                <a:gd name="connsiteX1" fmla="*/ 0 w 79492"/>
                <a:gd name="connsiteY1" fmla="*/ 70873 h 70872"/>
              </a:gdLst>
              <a:ahLst/>
              <a:cxnLst>
                <a:cxn ang="0">
                  <a:pos x="connsiteX0" y="connsiteY0"/>
                </a:cxn>
                <a:cxn ang="0">
                  <a:pos x="connsiteX1" y="connsiteY1"/>
                </a:cxn>
              </a:cxnLst>
              <a:rect l="l" t="t" r="r" b="b"/>
              <a:pathLst>
                <a:path w="79492" h="70872">
                  <a:moveTo>
                    <a:pt x="79492" y="0"/>
                  </a:moveTo>
                  <a:lnTo>
                    <a:pt x="0" y="70873"/>
                  </a:lnTo>
                </a:path>
              </a:pathLst>
            </a:custGeom>
            <a:ln w="9573" cap="flat">
              <a:solidFill>
                <a:srgbClr val="C8C8C9"/>
              </a:solidFill>
              <a:prstDash val="solid"/>
              <a:miter/>
            </a:ln>
          </p:spPr>
          <p:txBody>
            <a:bodyPr rtlCol="0" anchor="ctr"/>
            <a:lstStyle/>
            <a:p>
              <a:endParaRPr lang="zh-CN" altLang="en-US" sz="4400"/>
            </a:p>
          </p:txBody>
        </p:sp>
        <p:sp>
          <p:nvSpPr>
            <p:cNvPr id="1482" name="任意多边形: 形状 6103">
              <a:extLst>
                <a:ext uri="{FF2B5EF4-FFF2-40B4-BE49-F238E27FC236}">
                  <a16:creationId xmlns:a16="http://schemas.microsoft.com/office/drawing/2014/main" id="{B405FAE8-A756-6AF3-1246-4E06FB301D8E}"/>
                </a:ext>
              </a:extLst>
            </p:cNvPr>
            <p:cNvSpPr/>
            <p:nvPr/>
          </p:nvSpPr>
          <p:spPr>
            <a:xfrm>
              <a:off x="3189345" y="3931984"/>
              <a:ext cx="7661" cy="70872"/>
            </a:xfrm>
            <a:custGeom>
              <a:avLst/>
              <a:gdLst>
                <a:gd name="connsiteX0" fmla="*/ 7662 w 7661"/>
                <a:gd name="connsiteY0" fmla="*/ 70873 h 70872"/>
                <a:gd name="connsiteX1" fmla="*/ 0 w 7661"/>
                <a:gd name="connsiteY1" fmla="*/ 0 h 70872"/>
              </a:gdLst>
              <a:ahLst/>
              <a:cxnLst>
                <a:cxn ang="0">
                  <a:pos x="connsiteX0" y="connsiteY0"/>
                </a:cxn>
                <a:cxn ang="0">
                  <a:pos x="connsiteX1" y="connsiteY1"/>
                </a:cxn>
              </a:cxnLst>
              <a:rect l="l" t="t" r="r" b="b"/>
              <a:pathLst>
                <a:path w="7661" h="70872">
                  <a:moveTo>
                    <a:pt x="7662"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1483" name="任意多边形: 形状 6104">
              <a:extLst>
                <a:ext uri="{FF2B5EF4-FFF2-40B4-BE49-F238E27FC236}">
                  <a16:creationId xmlns:a16="http://schemas.microsoft.com/office/drawing/2014/main" id="{6A72B4FA-87ED-B4F1-4F12-8B5389FAC7FD}"/>
                </a:ext>
              </a:extLst>
            </p:cNvPr>
            <p:cNvSpPr/>
            <p:nvPr/>
          </p:nvSpPr>
          <p:spPr>
            <a:xfrm>
              <a:off x="3189345" y="3931984"/>
              <a:ext cx="87154" cy="9577"/>
            </a:xfrm>
            <a:custGeom>
              <a:avLst/>
              <a:gdLst>
                <a:gd name="connsiteX0" fmla="*/ 87154 w 87154"/>
                <a:gd name="connsiteY0" fmla="*/ 0 h 9577"/>
                <a:gd name="connsiteX1" fmla="*/ 0 w 87154"/>
                <a:gd name="connsiteY1" fmla="*/ 0 h 9577"/>
              </a:gdLst>
              <a:ahLst/>
              <a:cxnLst>
                <a:cxn ang="0">
                  <a:pos x="connsiteX0" y="connsiteY0"/>
                </a:cxn>
                <a:cxn ang="0">
                  <a:pos x="connsiteX1" y="connsiteY1"/>
                </a:cxn>
              </a:cxnLst>
              <a:rect l="l" t="t" r="r" b="b"/>
              <a:pathLst>
                <a:path w="87154" h="9577">
                  <a:moveTo>
                    <a:pt x="87154" y="0"/>
                  </a:moveTo>
                  <a:lnTo>
                    <a:pt x="0" y="0"/>
                  </a:lnTo>
                </a:path>
              </a:pathLst>
            </a:custGeom>
            <a:ln w="9573" cap="flat">
              <a:solidFill>
                <a:srgbClr val="C8C8C9"/>
              </a:solidFill>
              <a:prstDash val="solid"/>
              <a:miter/>
            </a:ln>
          </p:spPr>
          <p:txBody>
            <a:bodyPr rtlCol="0" anchor="ctr"/>
            <a:lstStyle/>
            <a:p>
              <a:endParaRPr lang="zh-CN" altLang="en-US" sz="4400"/>
            </a:p>
          </p:txBody>
        </p:sp>
        <p:sp>
          <p:nvSpPr>
            <p:cNvPr id="1484" name="任意多边形: 形状 6105">
              <a:extLst>
                <a:ext uri="{FF2B5EF4-FFF2-40B4-BE49-F238E27FC236}">
                  <a16:creationId xmlns:a16="http://schemas.microsoft.com/office/drawing/2014/main" id="{B2627B5C-758B-DF6B-F0A8-F0508219C15D}"/>
                </a:ext>
              </a:extLst>
            </p:cNvPr>
            <p:cNvSpPr/>
            <p:nvPr/>
          </p:nvSpPr>
          <p:spPr>
            <a:xfrm>
              <a:off x="3189345" y="3862069"/>
              <a:ext cx="80449" cy="69914"/>
            </a:xfrm>
            <a:custGeom>
              <a:avLst/>
              <a:gdLst>
                <a:gd name="connsiteX0" fmla="*/ 0 w 80449"/>
                <a:gd name="connsiteY0" fmla="*/ 69915 h 69914"/>
                <a:gd name="connsiteX1" fmla="*/ 80450 w 80449"/>
                <a:gd name="connsiteY1" fmla="*/ 0 h 69914"/>
              </a:gdLst>
              <a:ahLst/>
              <a:cxnLst>
                <a:cxn ang="0">
                  <a:pos x="connsiteX0" y="connsiteY0"/>
                </a:cxn>
                <a:cxn ang="0">
                  <a:pos x="connsiteX1" y="connsiteY1"/>
                </a:cxn>
              </a:cxnLst>
              <a:rect l="l" t="t" r="r" b="b"/>
              <a:pathLst>
                <a:path w="80449" h="69914">
                  <a:moveTo>
                    <a:pt x="0" y="69915"/>
                  </a:moveTo>
                  <a:lnTo>
                    <a:pt x="80450" y="0"/>
                  </a:lnTo>
                </a:path>
              </a:pathLst>
            </a:custGeom>
            <a:ln w="9573" cap="flat">
              <a:solidFill>
                <a:srgbClr val="C8C8C9"/>
              </a:solidFill>
              <a:prstDash val="solid"/>
              <a:miter/>
            </a:ln>
          </p:spPr>
          <p:txBody>
            <a:bodyPr rtlCol="0" anchor="ctr"/>
            <a:lstStyle/>
            <a:p>
              <a:endParaRPr lang="zh-CN" altLang="en-US" sz="4400"/>
            </a:p>
          </p:txBody>
        </p:sp>
        <p:sp>
          <p:nvSpPr>
            <p:cNvPr id="1485" name="任意多边形: 形状 6106">
              <a:extLst>
                <a:ext uri="{FF2B5EF4-FFF2-40B4-BE49-F238E27FC236}">
                  <a16:creationId xmlns:a16="http://schemas.microsoft.com/office/drawing/2014/main" id="{93E521CC-DB36-7522-44C7-19C5D348A10F}"/>
                </a:ext>
              </a:extLst>
            </p:cNvPr>
            <p:cNvSpPr/>
            <p:nvPr/>
          </p:nvSpPr>
          <p:spPr>
            <a:xfrm>
              <a:off x="3269795" y="3862069"/>
              <a:ext cx="6704" cy="69914"/>
            </a:xfrm>
            <a:custGeom>
              <a:avLst/>
              <a:gdLst>
                <a:gd name="connsiteX0" fmla="*/ 0 w 6704"/>
                <a:gd name="connsiteY0" fmla="*/ 0 h 69914"/>
                <a:gd name="connsiteX1" fmla="*/ 6704 w 6704"/>
                <a:gd name="connsiteY1" fmla="*/ 69915 h 69914"/>
              </a:gdLst>
              <a:ahLst/>
              <a:cxnLst>
                <a:cxn ang="0">
                  <a:pos x="connsiteX0" y="connsiteY0"/>
                </a:cxn>
                <a:cxn ang="0">
                  <a:pos x="connsiteX1" y="connsiteY1"/>
                </a:cxn>
              </a:cxnLst>
              <a:rect l="l" t="t" r="r" b="b"/>
              <a:pathLst>
                <a:path w="6704" h="69914">
                  <a:moveTo>
                    <a:pt x="0" y="0"/>
                  </a:moveTo>
                  <a:lnTo>
                    <a:pt x="6704" y="69915"/>
                  </a:lnTo>
                </a:path>
              </a:pathLst>
            </a:custGeom>
            <a:ln w="9573" cap="flat">
              <a:solidFill>
                <a:srgbClr val="C8C8C9"/>
              </a:solidFill>
              <a:prstDash val="solid"/>
              <a:miter/>
            </a:ln>
          </p:spPr>
          <p:txBody>
            <a:bodyPr rtlCol="0" anchor="ctr"/>
            <a:lstStyle/>
            <a:p>
              <a:endParaRPr lang="zh-CN" altLang="en-US" sz="4400"/>
            </a:p>
          </p:txBody>
        </p:sp>
        <p:sp>
          <p:nvSpPr>
            <p:cNvPr id="1486" name="任意多边形: 形状 6107">
              <a:extLst>
                <a:ext uri="{FF2B5EF4-FFF2-40B4-BE49-F238E27FC236}">
                  <a16:creationId xmlns:a16="http://schemas.microsoft.com/office/drawing/2014/main" id="{2E73367A-ADD2-51FD-D9EF-6C68423EA052}"/>
                </a:ext>
              </a:extLst>
            </p:cNvPr>
            <p:cNvSpPr/>
            <p:nvPr/>
          </p:nvSpPr>
          <p:spPr>
            <a:xfrm>
              <a:off x="3197007" y="3931984"/>
              <a:ext cx="79492" cy="70872"/>
            </a:xfrm>
            <a:custGeom>
              <a:avLst/>
              <a:gdLst>
                <a:gd name="connsiteX0" fmla="*/ 0 w 79492"/>
                <a:gd name="connsiteY0" fmla="*/ 70873 h 70872"/>
                <a:gd name="connsiteX1" fmla="*/ 79492 w 79492"/>
                <a:gd name="connsiteY1" fmla="*/ 0 h 70872"/>
              </a:gdLst>
              <a:ahLst/>
              <a:cxnLst>
                <a:cxn ang="0">
                  <a:pos x="connsiteX0" y="connsiteY0"/>
                </a:cxn>
                <a:cxn ang="0">
                  <a:pos x="connsiteX1" y="connsiteY1"/>
                </a:cxn>
              </a:cxnLst>
              <a:rect l="l" t="t" r="r" b="b"/>
              <a:pathLst>
                <a:path w="79492" h="70872">
                  <a:moveTo>
                    <a:pt x="0" y="70873"/>
                  </a:moveTo>
                  <a:lnTo>
                    <a:pt x="79492" y="0"/>
                  </a:lnTo>
                </a:path>
              </a:pathLst>
            </a:custGeom>
            <a:ln w="9573" cap="flat">
              <a:solidFill>
                <a:srgbClr val="C8C8C9"/>
              </a:solidFill>
              <a:prstDash val="solid"/>
              <a:miter/>
            </a:ln>
          </p:spPr>
          <p:txBody>
            <a:bodyPr rtlCol="0" anchor="ctr"/>
            <a:lstStyle/>
            <a:p>
              <a:endParaRPr lang="zh-CN" altLang="en-US" sz="4400"/>
            </a:p>
          </p:txBody>
        </p:sp>
        <p:sp>
          <p:nvSpPr>
            <p:cNvPr id="1487" name="任意多边形: 形状 6108">
              <a:extLst>
                <a:ext uri="{FF2B5EF4-FFF2-40B4-BE49-F238E27FC236}">
                  <a16:creationId xmlns:a16="http://schemas.microsoft.com/office/drawing/2014/main" id="{4B88B3D1-CD50-A148-B9ED-0791C75B5082}"/>
                </a:ext>
              </a:extLst>
            </p:cNvPr>
            <p:cNvSpPr/>
            <p:nvPr/>
          </p:nvSpPr>
          <p:spPr>
            <a:xfrm>
              <a:off x="3276499" y="3931984"/>
              <a:ext cx="6704" cy="72788"/>
            </a:xfrm>
            <a:custGeom>
              <a:avLst/>
              <a:gdLst>
                <a:gd name="connsiteX0" fmla="*/ 0 w 6704"/>
                <a:gd name="connsiteY0" fmla="*/ 0 h 72788"/>
                <a:gd name="connsiteX1" fmla="*/ 6704 w 6704"/>
                <a:gd name="connsiteY1" fmla="*/ 72788 h 72788"/>
              </a:gdLst>
              <a:ahLst/>
              <a:cxnLst>
                <a:cxn ang="0">
                  <a:pos x="connsiteX0" y="connsiteY0"/>
                </a:cxn>
                <a:cxn ang="0">
                  <a:pos x="connsiteX1" y="connsiteY1"/>
                </a:cxn>
              </a:cxnLst>
              <a:rect l="l" t="t" r="r" b="b"/>
              <a:pathLst>
                <a:path w="6704" h="72788">
                  <a:moveTo>
                    <a:pt x="0" y="0"/>
                  </a:moveTo>
                  <a:lnTo>
                    <a:pt x="6704" y="72788"/>
                  </a:lnTo>
                </a:path>
              </a:pathLst>
            </a:custGeom>
            <a:ln w="9573" cap="flat">
              <a:solidFill>
                <a:srgbClr val="C8C8C9"/>
              </a:solidFill>
              <a:prstDash val="solid"/>
              <a:miter/>
            </a:ln>
          </p:spPr>
          <p:txBody>
            <a:bodyPr rtlCol="0" anchor="ctr"/>
            <a:lstStyle/>
            <a:p>
              <a:endParaRPr lang="zh-CN" altLang="en-US" sz="4400"/>
            </a:p>
          </p:txBody>
        </p:sp>
        <p:sp>
          <p:nvSpPr>
            <p:cNvPr id="1488" name="任意多边形: 形状 6109">
              <a:extLst>
                <a:ext uri="{FF2B5EF4-FFF2-40B4-BE49-F238E27FC236}">
                  <a16:creationId xmlns:a16="http://schemas.microsoft.com/office/drawing/2014/main" id="{7FC3E6B5-5516-8ADA-8C06-E1CB0887A94D}"/>
                </a:ext>
              </a:extLst>
            </p:cNvPr>
            <p:cNvSpPr/>
            <p:nvPr/>
          </p:nvSpPr>
          <p:spPr>
            <a:xfrm>
              <a:off x="3197007" y="4002857"/>
              <a:ext cx="86196" cy="1915"/>
            </a:xfrm>
            <a:custGeom>
              <a:avLst/>
              <a:gdLst>
                <a:gd name="connsiteX0" fmla="*/ 86196 w 86196"/>
                <a:gd name="connsiteY0" fmla="*/ 1915 h 1915"/>
                <a:gd name="connsiteX1" fmla="*/ 0 w 86196"/>
                <a:gd name="connsiteY1" fmla="*/ 0 h 1915"/>
              </a:gdLst>
              <a:ahLst/>
              <a:cxnLst>
                <a:cxn ang="0">
                  <a:pos x="connsiteX0" y="connsiteY0"/>
                </a:cxn>
                <a:cxn ang="0">
                  <a:pos x="connsiteX1" y="connsiteY1"/>
                </a:cxn>
              </a:cxnLst>
              <a:rect l="l" t="t" r="r" b="b"/>
              <a:pathLst>
                <a:path w="86196" h="1915">
                  <a:moveTo>
                    <a:pt x="86196"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1489" name="任意多边形: 形状 6110">
              <a:extLst>
                <a:ext uri="{FF2B5EF4-FFF2-40B4-BE49-F238E27FC236}">
                  <a16:creationId xmlns:a16="http://schemas.microsoft.com/office/drawing/2014/main" id="{A8B8DA1E-4B35-96C0-E0E5-4263578F4815}"/>
                </a:ext>
              </a:extLst>
            </p:cNvPr>
            <p:cNvSpPr/>
            <p:nvPr/>
          </p:nvSpPr>
          <p:spPr>
            <a:xfrm>
              <a:off x="3197007" y="4002857"/>
              <a:ext cx="11492" cy="67999"/>
            </a:xfrm>
            <a:custGeom>
              <a:avLst/>
              <a:gdLst>
                <a:gd name="connsiteX0" fmla="*/ 11493 w 11492"/>
                <a:gd name="connsiteY0" fmla="*/ 67999 h 67999"/>
                <a:gd name="connsiteX1" fmla="*/ 0 w 11492"/>
                <a:gd name="connsiteY1" fmla="*/ 0 h 67999"/>
              </a:gdLst>
              <a:ahLst/>
              <a:cxnLst>
                <a:cxn ang="0">
                  <a:pos x="connsiteX0" y="connsiteY0"/>
                </a:cxn>
                <a:cxn ang="0">
                  <a:pos x="connsiteX1" y="connsiteY1"/>
                </a:cxn>
              </a:cxnLst>
              <a:rect l="l" t="t" r="r" b="b"/>
              <a:pathLst>
                <a:path w="11492" h="67999">
                  <a:moveTo>
                    <a:pt x="11493"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1490" name="任意多边形: 形状 6111">
              <a:extLst>
                <a:ext uri="{FF2B5EF4-FFF2-40B4-BE49-F238E27FC236}">
                  <a16:creationId xmlns:a16="http://schemas.microsoft.com/office/drawing/2014/main" id="{17117E3B-DD63-82B6-73BC-FA8AF8F00D6A}"/>
                </a:ext>
              </a:extLst>
            </p:cNvPr>
            <p:cNvSpPr/>
            <p:nvPr/>
          </p:nvSpPr>
          <p:spPr>
            <a:xfrm>
              <a:off x="3197007" y="4002857"/>
              <a:ext cx="93858" cy="74703"/>
            </a:xfrm>
            <a:custGeom>
              <a:avLst/>
              <a:gdLst>
                <a:gd name="connsiteX0" fmla="*/ 0 w 93858"/>
                <a:gd name="connsiteY0" fmla="*/ 0 h 74703"/>
                <a:gd name="connsiteX1" fmla="*/ 93858 w 93858"/>
                <a:gd name="connsiteY1" fmla="*/ 74704 h 74703"/>
              </a:gdLst>
              <a:ahLst/>
              <a:cxnLst>
                <a:cxn ang="0">
                  <a:pos x="connsiteX0" y="connsiteY0"/>
                </a:cxn>
                <a:cxn ang="0">
                  <a:pos x="connsiteX1" y="connsiteY1"/>
                </a:cxn>
              </a:cxnLst>
              <a:rect l="l" t="t" r="r" b="b"/>
              <a:pathLst>
                <a:path w="93858" h="74703">
                  <a:moveTo>
                    <a:pt x="0" y="0"/>
                  </a:moveTo>
                  <a:lnTo>
                    <a:pt x="93858" y="74704"/>
                  </a:lnTo>
                </a:path>
              </a:pathLst>
            </a:custGeom>
            <a:ln w="9573" cap="flat">
              <a:solidFill>
                <a:srgbClr val="C8C8C9"/>
              </a:solidFill>
              <a:prstDash val="solid"/>
              <a:miter/>
            </a:ln>
          </p:spPr>
          <p:txBody>
            <a:bodyPr rtlCol="0" anchor="ctr"/>
            <a:lstStyle/>
            <a:p>
              <a:endParaRPr lang="zh-CN" altLang="en-US" sz="4400"/>
            </a:p>
          </p:txBody>
        </p:sp>
        <p:sp>
          <p:nvSpPr>
            <p:cNvPr id="1491" name="任意多边形: 形状 6112">
              <a:extLst>
                <a:ext uri="{FF2B5EF4-FFF2-40B4-BE49-F238E27FC236}">
                  <a16:creationId xmlns:a16="http://schemas.microsoft.com/office/drawing/2014/main" id="{82749A80-7BFF-57DD-D036-0108C03E09F1}"/>
                </a:ext>
              </a:extLst>
            </p:cNvPr>
            <p:cNvSpPr/>
            <p:nvPr/>
          </p:nvSpPr>
          <p:spPr>
            <a:xfrm>
              <a:off x="3208499" y="4070856"/>
              <a:ext cx="82365" cy="6704"/>
            </a:xfrm>
            <a:custGeom>
              <a:avLst/>
              <a:gdLst>
                <a:gd name="connsiteX0" fmla="*/ 82365 w 82365"/>
                <a:gd name="connsiteY0" fmla="*/ 6704 h 6704"/>
                <a:gd name="connsiteX1" fmla="*/ 0 w 82365"/>
                <a:gd name="connsiteY1" fmla="*/ 0 h 6704"/>
              </a:gdLst>
              <a:ahLst/>
              <a:cxnLst>
                <a:cxn ang="0">
                  <a:pos x="connsiteX0" y="connsiteY0"/>
                </a:cxn>
                <a:cxn ang="0">
                  <a:pos x="connsiteX1" y="connsiteY1"/>
                </a:cxn>
              </a:cxnLst>
              <a:rect l="l" t="t" r="r" b="b"/>
              <a:pathLst>
                <a:path w="82365" h="6704">
                  <a:moveTo>
                    <a:pt x="82365"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1492" name="任意多边形: 形状 6113">
              <a:extLst>
                <a:ext uri="{FF2B5EF4-FFF2-40B4-BE49-F238E27FC236}">
                  <a16:creationId xmlns:a16="http://schemas.microsoft.com/office/drawing/2014/main" id="{41828C23-CEBB-486A-8E9A-FA4764C3AF78}"/>
                </a:ext>
              </a:extLst>
            </p:cNvPr>
            <p:cNvSpPr/>
            <p:nvPr/>
          </p:nvSpPr>
          <p:spPr>
            <a:xfrm>
              <a:off x="3269795" y="3862069"/>
              <a:ext cx="6704" cy="69914"/>
            </a:xfrm>
            <a:custGeom>
              <a:avLst/>
              <a:gdLst>
                <a:gd name="connsiteX0" fmla="*/ 6704 w 6704"/>
                <a:gd name="connsiteY0" fmla="*/ 69915 h 69914"/>
                <a:gd name="connsiteX1" fmla="*/ 0 w 6704"/>
                <a:gd name="connsiteY1" fmla="*/ 0 h 69914"/>
              </a:gdLst>
              <a:ahLst/>
              <a:cxnLst>
                <a:cxn ang="0">
                  <a:pos x="connsiteX0" y="connsiteY0"/>
                </a:cxn>
                <a:cxn ang="0">
                  <a:pos x="connsiteX1" y="connsiteY1"/>
                </a:cxn>
              </a:cxnLst>
              <a:rect l="l" t="t" r="r" b="b"/>
              <a:pathLst>
                <a:path w="6704" h="69914">
                  <a:moveTo>
                    <a:pt x="6704"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1493" name="任意多边形: 形状 6114">
              <a:extLst>
                <a:ext uri="{FF2B5EF4-FFF2-40B4-BE49-F238E27FC236}">
                  <a16:creationId xmlns:a16="http://schemas.microsoft.com/office/drawing/2014/main" id="{86DB9457-79EE-C6D6-8DB0-86E7E90302D2}"/>
                </a:ext>
              </a:extLst>
            </p:cNvPr>
            <p:cNvSpPr/>
            <p:nvPr/>
          </p:nvSpPr>
          <p:spPr>
            <a:xfrm>
              <a:off x="3269795" y="3862069"/>
              <a:ext cx="84280" cy="1915"/>
            </a:xfrm>
            <a:custGeom>
              <a:avLst/>
              <a:gdLst>
                <a:gd name="connsiteX0" fmla="*/ 0 w 84280"/>
                <a:gd name="connsiteY0" fmla="*/ 0 h 1915"/>
                <a:gd name="connsiteX1" fmla="*/ 84281 w 84280"/>
                <a:gd name="connsiteY1" fmla="*/ 1915 h 1915"/>
              </a:gdLst>
              <a:ahLst/>
              <a:cxnLst>
                <a:cxn ang="0">
                  <a:pos x="connsiteX0" y="connsiteY0"/>
                </a:cxn>
                <a:cxn ang="0">
                  <a:pos x="connsiteX1" y="connsiteY1"/>
                </a:cxn>
              </a:cxnLst>
              <a:rect l="l" t="t" r="r" b="b"/>
              <a:pathLst>
                <a:path w="84280" h="1915">
                  <a:moveTo>
                    <a:pt x="0" y="0"/>
                  </a:moveTo>
                  <a:lnTo>
                    <a:pt x="84281" y="1915"/>
                  </a:lnTo>
                </a:path>
              </a:pathLst>
            </a:custGeom>
            <a:ln w="9573" cap="flat">
              <a:solidFill>
                <a:srgbClr val="C8C8C9"/>
              </a:solidFill>
              <a:prstDash val="solid"/>
              <a:miter/>
            </a:ln>
          </p:spPr>
          <p:txBody>
            <a:bodyPr rtlCol="0" anchor="ctr"/>
            <a:lstStyle/>
            <a:p>
              <a:endParaRPr lang="zh-CN" altLang="en-US" sz="4400"/>
            </a:p>
          </p:txBody>
        </p:sp>
        <p:sp>
          <p:nvSpPr>
            <p:cNvPr id="1494" name="任意多边形: 形状 6115">
              <a:extLst>
                <a:ext uri="{FF2B5EF4-FFF2-40B4-BE49-F238E27FC236}">
                  <a16:creationId xmlns:a16="http://schemas.microsoft.com/office/drawing/2014/main" id="{3DD0BBDB-A574-DBA5-290D-14F0AD2CFDAF}"/>
                </a:ext>
              </a:extLst>
            </p:cNvPr>
            <p:cNvSpPr/>
            <p:nvPr/>
          </p:nvSpPr>
          <p:spPr>
            <a:xfrm>
              <a:off x="3276499" y="3863985"/>
              <a:ext cx="77576" cy="67999"/>
            </a:xfrm>
            <a:custGeom>
              <a:avLst/>
              <a:gdLst>
                <a:gd name="connsiteX0" fmla="*/ 77577 w 77576"/>
                <a:gd name="connsiteY0" fmla="*/ 0 h 67999"/>
                <a:gd name="connsiteX1" fmla="*/ 0 w 77576"/>
                <a:gd name="connsiteY1" fmla="*/ 67999 h 67999"/>
              </a:gdLst>
              <a:ahLst/>
              <a:cxnLst>
                <a:cxn ang="0">
                  <a:pos x="connsiteX0" y="connsiteY0"/>
                </a:cxn>
                <a:cxn ang="0">
                  <a:pos x="connsiteX1" y="connsiteY1"/>
                </a:cxn>
              </a:cxnLst>
              <a:rect l="l" t="t" r="r" b="b"/>
              <a:pathLst>
                <a:path w="77576" h="67999">
                  <a:moveTo>
                    <a:pt x="77577"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1495" name="任意多边形: 形状 6116">
              <a:extLst>
                <a:ext uri="{FF2B5EF4-FFF2-40B4-BE49-F238E27FC236}">
                  <a16:creationId xmlns:a16="http://schemas.microsoft.com/office/drawing/2014/main" id="{4DAF5F6B-5ADC-F5E8-FFEC-3AB4A3B2032E}"/>
                </a:ext>
              </a:extLst>
            </p:cNvPr>
            <p:cNvSpPr/>
            <p:nvPr/>
          </p:nvSpPr>
          <p:spPr>
            <a:xfrm>
              <a:off x="3152951" y="4218348"/>
              <a:ext cx="72788" cy="6704"/>
            </a:xfrm>
            <a:custGeom>
              <a:avLst/>
              <a:gdLst>
                <a:gd name="connsiteX0" fmla="*/ 0 w 72788"/>
                <a:gd name="connsiteY0" fmla="*/ 0 h 6704"/>
                <a:gd name="connsiteX1" fmla="*/ 72788 w 72788"/>
                <a:gd name="connsiteY1" fmla="*/ 6704 h 6704"/>
              </a:gdLst>
              <a:ahLst/>
              <a:cxnLst>
                <a:cxn ang="0">
                  <a:pos x="connsiteX0" y="connsiteY0"/>
                </a:cxn>
                <a:cxn ang="0">
                  <a:pos x="connsiteX1" y="connsiteY1"/>
                </a:cxn>
              </a:cxnLst>
              <a:rect l="l" t="t" r="r" b="b"/>
              <a:pathLst>
                <a:path w="72788" h="6704">
                  <a:moveTo>
                    <a:pt x="0" y="0"/>
                  </a:moveTo>
                  <a:lnTo>
                    <a:pt x="72788" y="6704"/>
                  </a:lnTo>
                </a:path>
              </a:pathLst>
            </a:custGeom>
            <a:ln w="9573" cap="flat">
              <a:solidFill>
                <a:srgbClr val="C8C8C9"/>
              </a:solidFill>
              <a:prstDash val="solid"/>
              <a:miter/>
            </a:ln>
          </p:spPr>
          <p:txBody>
            <a:bodyPr rtlCol="0" anchor="ctr"/>
            <a:lstStyle/>
            <a:p>
              <a:endParaRPr lang="zh-CN" altLang="en-US" sz="4400"/>
            </a:p>
          </p:txBody>
        </p:sp>
        <p:sp>
          <p:nvSpPr>
            <p:cNvPr id="1496" name="任意多边形: 形状 6117">
              <a:extLst>
                <a:ext uri="{FF2B5EF4-FFF2-40B4-BE49-F238E27FC236}">
                  <a16:creationId xmlns:a16="http://schemas.microsoft.com/office/drawing/2014/main" id="{AC8F432E-2AB1-E4D7-886C-645FDC48A2EE}"/>
                </a:ext>
              </a:extLst>
            </p:cNvPr>
            <p:cNvSpPr/>
            <p:nvPr/>
          </p:nvSpPr>
          <p:spPr>
            <a:xfrm>
              <a:off x="3225739" y="4225052"/>
              <a:ext cx="10535" cy="77576"/>
            </a:xfrm>
            <a:custGeom>
              <a:avLst/>
              <a:gdLst>
                <a:gd name="connsiteX0" fmla="*/ 0 w 10535"/>
                <a:gd name="connsiteY0" fmla="*/ 0 h 77576"/>
                <a:gd name="connsiteX1" fmla="*/ 10535 w 10535"/>
                <a:gd name="connsiteY1" fmla="*/ 77577 h 77576"/>
              </a:gdLst>
              <a:ahLst/>
              <a:cxnLst>
                <a:cxn ang="0">
                  <a:pos x="connsiteX0" y="connsiteY0"/>
                </a:cxn>
                <a:cxn ang="0">
                  <a:pos x="connsiteX1" y="connsiteY1"/>
                </a:cxn>
              </a:cxnLst>
              <a:rect l="l" t="t" r="r" b="b"/>
              <a:pathLst>
                <a:path w="10535" h="77576">
                  <a:moveTo>
                    <a:pt x="0" y="0"/>
                  </a:moveTo>
                  <a:lnTo>
                    <a:pt x="10535" y="77577"/>
                  </a:lnTo>
                </a:path>
              </a:pathLst>
            </a:custGeom>
            <a:ln w="9573" cap="flat">
              <a:solidFill>
                <a:srgbClr val="C8C8C9"/>
              </a:solidFill>
              <a:prstDash val="solid"/>
              <a:miter/>
            </a:ln>
          </p:spPr>
          <p:txBody>
            <a:bodyPr rtlCol="0" anchor="ctr"/>
            <a:lstStyle/>
            <a:p>
              <a:endParaRPr lang="zh-CN" altLang="en-US" sz="4400"/>
            </a:p>
          </p:txBody>
        </p:sp>
        <p:sp>
          <p:nvSpPr>
            <p:cNvPr id="1497" name="任意多边形: 形状 6118">
              <a:extLst>
                <a:ext uri="{FF2B5EF4-FFF2-40B4-BE49-F238E27FC236}">
                  <a16:creationId xmlns:a16="http://schemas.microsoft.com/office/drawing/2014/main" id="{F8B65FB9-5780-55AA-F3D5-01630515C635}"/>
                </a:ext>
              </a:extLst>
            </p:cNvPr>
            <p:cNvSpPr/>
            <p:nvPr/>
          </p:nvSpPr>
          <p:spPr>
            <a:xfrm>
              <a:off x="3152951" y="4218348"/>
              <a:ext cx="83323" cy="84280"/>
            </a:xfrm>
            <a:custGeom>
              <a:avLst/>
              <a:gdLst>
                <a:gd name="connsiteX0" fmla="*/ 83323 w 83323"/>
                <a:gd name="connsiteY0" fmla="*/ 84281 h 84280"/>
                <a:gd name="connsiteX1" fmla="*/ 0 w 83323"/>
                <a:gd name="connsiteY1" fmla="*/ 0 h 84280"/>
              </a:gdLst>
              <a:ahLst/>
              <a:cxnLst>
                <a:cxn ang="0">
                  <a:pos x="connsiteX0" y="connsiteY0"/>
                </a:cxn>
                <a:cxn ang="0">
                  <a:pos x="connsiteX1" y="connsiteY1"/>
                </a:cxn>
              </a:cxnLst>
              <a:rect l="l" t="t" r="r" b="b"/>
              <a:pathLst>
                <a:path w="83323" h="84280">
                  <a:moveTo>
                    <a:pt x="83323" y="84281"/>
                  </a:moveTo>
                  <a:lnTo>
                    <a:pt x="0" y="0"/>
                  </a:lnTo>
                </a:path>
              </a:pathLst>
            </a:custGeom>
            <a:ln w="9573" cap="flat">
              <a:solidFill>
                <a:srgbClr val="C8C8C9"/>
              </a:solidFill>
              <a:prstDash val="solid"/>
              <a:miter/>
            </a:ln>
          </p:spPr>
          <p:txBody>
            <a:bodyPr rtlCol="0" anchor="ctr"/>
            <a:lstStyle/>
            <a:p>
              <a:endParaRPr lang="zh-CN" altLang="en-US" sz="4400"/>
            </a:p>
          </p:txBody>
        </p:sp>
        <p:sp>
          <p:nvSpPr>
            <p:cNvPr id="1498" name="任意多边形: 形状 6119">
              <a:extLst>
                <a:ext uri="{FF2B5EF4-FFF2-40B4-BE49-F238E27FC236}">
                  <a16:creationId xmlns:a16="http://schemas.microsoft.com/office/drawing/2014/main" id="{F7ACE637-2751-9575-0C20-60E013D8C86D}"/>
                </a:ext>
              </a:extLst>
            </p:cNvPr>
            <p:cNvSpPr/>
            <p:nvPr/>
          </p:nvSpPr>
          <p:spPr>
            <a:xfrm>
              <a:off x="3213288" y="4077560"/>
              <a:ext cx="77576" cy="73745"/>
            </a:xfrm>
            <a:custGeom>
              <a:avLst/>
              <a:gdLst>
                <a:gd name="connsiteX0" fmla="*/ 0 w 77576"/>
                <a:gd name="connsiteY0" fmla="*/ 73746 h 73745"/>
                <a:gd name="connsiteX1" fmla="*/ 77577 w 77576"/>
                <a:gd name="connsiteY1" fmla="*/ 0 h 73745"/>
              </a:gdLst>
              <a:ahLst/>
              <a:cxnLst>
                <a:cxn ang="0">
                  <a:pos x="connsiteX0" y="connsiteY0"/>
                </a:cxn>
                <a:cxn ang="0">
                  <a:pos x="connsiteX1" y="connsiteY1"/>
                </a:cxn>
              </a:cxnLst>
              <a:rect l="l" t="t" r="r" b="b"/>
              <a:pathLst>
                <a:path w="77576" h="73745">
                  <a:moveTo>
                    <a:pt x="0" y="73746"/>
                  </a:moveTo>
                  <a:lnTo>
                    <a:pt x="77577" y="0"/>
                  </a:lnTo>
                </a:path>
              </a:pathLst>
            </a:custGeom>
            <a:ln w="9573" cap="flat">
              <a:solidFill>
                <a:srgbClr val="C8C8C9"/>
              </a:solidFill>
              <a:prstDash val="solid"/>
              <a:miter/>
            </a:ln>
          </p:spPr>
          <p:txBody>
            <a:bodyPr rtlCol="0" anchor="ctr"/>
            <a:lstStyle/>
            <a:p>
              <a:endParaRPr lang="zh-CN" altLang="en-US" sz="4400"/>
            </a:p>
          </p:txBody>
        </p:sp>
        <p:sp>
          <p:nvSpPr>
            <p:cNvPr id="1499" name="任意多边形: 形状 6120">
              <a:extLst>
                <a:ext uri="{FF2B5EF4-FFF2-40B4-BE49-F238E27FC236}">
                  <a16:creationId xmlns:a16="http://schemas.microsoft.com/office/drawing/2014/main" id="{35642C91-75B3-613B-190C-6DC9F094F391}"/>
                </a:ext>
              </a:extLst>
            </p:cNvPr>
            <p:cNvSpPr/>
            <p:nvPr/>
          </p:nvSpPr>
          <p:spPr>
            <a:xfrm>
              <a:off x="3290865" y="4077560"/>
              <a:ext cx="5746" cy="77576"/>
            </a:xfrm>
            <a:custGeom>
              <a:avLst/>
              <a:gdLst>
                <a:gd name="connsiteX0" fmla="*/ 0 w 5746"/>
                <a:gd name="connsiteY0" fmla="*/ 0 h 77576"/>
                <a:gd name="connsiteX1" fmla="*/ 5746 w 5746"/>
                <a:gd name="connsiteY1" fmla="*/ 77577 h 77576"/>
              </a:gdLst>
              <a:ahLst/>
              <a:cxnLst>
                <a:cxn ang="0">
                  <a:pos x="connsiteX0" y="connsiteY0"/>
                </a:cxn>
                <a:cxn ang="0">
                  <a:pos x="connsiteX1" y="connsiteY1"/>
                </a:cxn>
              </a:cxnLst>
              <a:rect l="l" t="t" r="r" b="b"/>
              <a:pathLst>
                <a:path w="5746" h="77576">
                  <a:moveTo>
                    <a:pt x="0" y="0"/>
                  </a:moveTo>
                  <a:lnTo>
                    <a:pt x="5746" y="77577"/>
                  </a:lnTo>
                </a:path>
              </a:pathLst>
            </a:custGeom>
            <a:ln w="9573" cap="flat">
              <a:solidFill>
                <a:srgbClr val="C8C8C9"/>
              </a:solidFill>
              <a:prstDash val="solid"/>
              <a:miter/>
            </a:ln>
          </p:spPr>
          <p:txBody>
            <a:bodyPr rtlCol="0" anchor="ctr"/>
            <a:lstStyle/>
            <a:p>
              <a:endParaRPr lang="zh-CN" altLang="en-US" sz="4400"/>
            </a:p>
          </p:txBody>
        </p:sp>
        <p:sp>
          <p:nvSpPr>
            <p:cNvPr id="1500" name="任意多边形: 形状 6121">
              <a:extLst>
                <a:ext uri="{FF2B5EF4-FFF2-40B4-BE49-F238E27FC236}">
                  <a16:creationId xmlns:a16="http://schemas.microsoft.com/office/drawing/2014/main" id="{E25CAE92-7CB5-323D-BAD5-DBC1478DF3B4}"/>
                </a:ext>
              </a:extLst>
            </p:cNvPr>
            <p:cNvSpPr/>
            <p:nvPr/>
          </p:nvSpPr>
          <p:spPr>
            <a:xfrm>
              <a:off x="3213288" y="4151306"/>
              <a:ext cx="83323" cy="3830"/>
            </a:xfrm>
            <a:custGeom>
              <a:avLst/>
              <a:gdLst>
                <a:gd name="connsiteX0" fmla="*/ 83323 w 83323"/>
                <a:gd name="connsiteY0" fmla="*/ 3831 h 3830"/>
                <a:gd name="connsiteX1" fmla="*/ 0 w 83323"/>
                <a:gd name="connsiteY1" fmla="*/ 0 h 3830"/>
              </a:gdLst>
              <a:ahLst/>
              <a:cxnLst>
                <a:cxn ang="0">
                  <a:pos x="connsiteX0" y="connsiteY0"/>
                </a:cxn>
                <a:cxn ang="0">
                  <a:pos x="connsiteX1" y="connsiteY1"/>
                </a:cxn>
              </a:cxnLst>
              <a:rect l="l" t="t" r="r" b="b"/>
              <a:pathLst>
                <a:path w="83323" h="3830">
                  <a:moveTo>
                    <a:pt x="83323"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1501" name="任意多边形: 形状 6122">
              <a:extLst>
                <a:ext uri="{FF2B5EF4-FFF2-40B4-BE49-F238E27FC236}">
                  <a16:creationId xmlns:a16="http://schemas.microsoft.com/office/drawing/2014/main" id="{63B48AFB-7195-1D34-98E1-1400723FE9E5}"/>
                </a:ext>
              </a:extLst>
            </p:cNvPr>
            <p:cNvSpPr/>
            <p:nvPr/>
          </p:nvSpPr>
          <p:spPr>
            <a:xfrm>
              <a:off x="3213288" y="4151306"/>
              <a:ext cx="12450" cy="73745"/>
            </a:xfrm>
            <a:custGeom>
              <a:avLst/>
              <a:gdLst>
                <a:gd name="connsiteX0" fmla="*/ 12451 w 12450"/>
                <a:gd name="connsiteY0" fmla="*/ 73746 h 73745"/>
                <a:gd name="connsiteX1" fmla="*/ 0 w 12450"/>
                <a:gd name="connsiteY1" fmla="*/ 0 h 73745"/>
              </a:gdLst>
              <a:ahLst/>
              <a:cxnLst>
                <a:cxn ang="0">
                  <a:pos x="connsiteX0" y="connsiteY0"/>
                </a:cxn>
                <a:cxn ang="0">
                  <a:pos x="connsiteX1" y="connsiteY1"/>
                </a:cxn>
              </a:cxnLst>
              <a:rect l="l" t="t" r="r" b="b"/>
              <a:pathLst>
                <a:path w="12450" h="73745">
                  <a:moveTo>
                    <a:pt x="12451"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1502" name="任意多边形: 形状 6123">
              <a:extLst>
                <a:ext uri="{FF2B5EF4-FFF2-40B4-BE49-F238E27FC236}">
                  <a16:creationId xmlns:a16="http://schemas.microsoft.com/office/drawing/2014/main" id="{8EF6D21F-CE88-11B6-9F7F-F6749A4224B5}"/>
                </a:ext>
              </a:extLst>
            </p:cNvPr>
            <p:cNvSpPr/>
            <p:nvPr/>
          </p:nvSpPr>
          <p:spPr>
            <a:xfrm>
              <a:off x="3213288" y="4151306"/>
              <a:ext cx="89069" cy="81407"/>
            </a:xfrm>
            <a:custGeom>
              <a:avLst/>
              <a:gdLst>
                <a:gd name="connsiteX0" fmla="*/ 0 w 89069"/>
                <a:gd name="connsiteY0" fmla="*/ 0 h 81407"/>
                <a:gd name="connsiteX1" fmla="*/ 89070 w 89069"/>
                <a:gd name="connsiteY1" fmla="*/ 81408 h 81407"/>
              </a:gdLst>
              <a:ahLst/>
              <a:cxnLst>
                <a:cxn ang="0">
                  <a:pos x="connsiteX0" y="connsiteY0"/>
                </a:cxn>
                <a:cxn ang="0">
                  <a:pos x="connsiteX1" y="connsiteY1"/>
                </a:cxn>
              </a:cxnLst>
              <a:rect l="l" t="t" r="r" b="b"/>
              <a:pathLst>
                <a:path w="89069" h="81407">
                  <a:moveTo>
                    <a:pt x="0" y="0"/>
                  </a:moveTo>
                  <a:lnTo>
                    <a:pt x="89070" y="81408"/>
                  </a:lnTo>
                </a:path>
              </a:pathLst>
            </a:custGeom>
            <a:ln w="9573" cap="flat">
              <a:solidFill>
                <a:srgbClr val="C8C8C9"/>
              </a:solidFill>
              <a:prstDash val="solid"/>
              <a:miter/>
            </a:ln>
          </p:spPr>
          <p:txBody>
            <a:bodyPr rtlCol="0" anchor="ctr"/>
            <a:lstStyle/>
            <a:p>
              <a:endParaRPr lang="zh-CN" altLang="en-US" sz="4400"/>
            </a:p>
          </p:txBody>
        </p:sp>
        <p:sp>
          <p:nvSpPr>
            <p:cNvPr id="1503" name="任意多边形: 形状 6124">
              <a:extLst>
                <a:ext uri="{FF2B5EF4-FFF2-40B4-BE49-F238E27FC236}">
                  <a16:creationId xmlns:a16="http://schemas.microsoft.com/office/drawing/2014/main" id="{07F98C54-FD32-CC81-EDC9-8050E377824B}"/>
                </a:ext>
              </a:extLst>
            </p:cNvPr>
            <p:cNvSpPr/>
            <p:nvPr/>
          </p:nvSpPr>
          <p:spPr>
            <a:xfrm>
              <a:off x="3225739" y="4225052"/>
              <a:ext cx="76619" cy="7661"/>
            </a:xfrm>
            <a:custGeom>
              <a:avLst/>
              <a:gdLst>
                <a:gd name="connsiteX0" fmla="*/ 76619 w 76619"/>
                <a:gd name="connsiteY0" fmla="*/ 7662 h 7661"/>
                <a:gd name="connsiteX1" fmla="*/ 0 w 76619"/>
                <a:gd name="connsiteY1" fmla="*/ 0 h 7661"/>
              </a:gdLst>
              <a:ahLst/>
              <a:cxnLst>
                <a:cxn ang="0">
                  <a:pos x="connsiteX0" y="connsiteY0"/>
                </a:cxn>
                <a:cxn ang="0">
                  <a:pos x="connsiteX1" y="connsiteY1"/>
                </a:cxn>
              </a:cxnLst>
              <a:rect l="l" t="t" r="r" b="b"/>
              <a:pathLst>
                <a:path w="76619" h="7661">
                  <a:moveTo>
                    <a:pt x="76619"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1504" name="任意多边形: 形状 6125">
              <a:extLst>
                <a:ext uri="{FF2B5EF4-FFF2-40B4-BE49-F238E27FC236}">
                  <a16:creationId xmlns:a16="http://schemas.microsoft.com/office/drawing/2014/main" id="{0609330F-091F-3CCF-5334-700D0D5AEF63}"/>
                </a:ext>
              </a:extLst>
            </p:cNvPr>
            <p:cNvSpPr/>
            <p:nvPr/>
          </p:nvSpPr>
          <p:spPr>
            <a:xfrm>
              <a:off x="3276499" y="3931984"/>
              <a:ext cx="90985" cy="9577"/>
            </a:xfrm>
            <a:custGeom>
              <a:avLst/>
              <a:gdLst>
                <a:gd name="connsiteX0" fmla="*/ 90985 w 90985"/>
                <a:gd name="connsiteY0" fmla="*/ 0 h 9577"/>
                <a:gd name="connsiteX1" fmla="*/ 0 w 90985"/>
                <a:gd name="connsiteY1" fmla="*/ 0 h 9577"/>
              </a:gdLst>
              <a:ahLst/>
              <a:cxnLst>
                <a:cxn ang="0">
                  <a:pos x="connsiteX0" y="connsiteY0"/>
                </a:cxn>
                <a:cxn ang="0">
                  <a:pos x="connsiteX1" y="connsiteY1"/>
                </a:cxn>
              </a:cxnLst>
              <a:rect l="l" t="t" r="r" b="b"/>
              <a:pathLst>
                <a:path w="90985" h="9577">
                  <a:moveTo>
                    <a:pt x="90985" y="0"/>
                  </a:moveTo>
                  <a:lnTo>
                    <a:pt x="0" y="0"/>
                  </a:lnTo>
                </a:path>
              </a:pathLst>
            </a:custGeom>
            <a:ln w="9573" cap="flat">
              <a:solidFill>
                <a:srgbClr val="C8C8C9"/>
              </a:solidFill>
              <a:prstDash val="solid"/>
              <a:miter/>
            </a:ln>
          </p:spPr>
          <p:txBody>
            <a:bodyPr rtlCol="0" anchor="ctr"/>
            <a:lstStyle/>
            <a:p>
              <a:endParaRPr lang="zh-CN" altLang="en-US" sz="4400"/>
            </a:p>
          </p:txBody>
        </p:sp>
        <p:sp>
          <p:nvSpPr>
            <p:cNvPr id="1505" name="任意多边形: 形状 6126">
              <a:extLst>
                <a:ext uri="{FF2B5EF4-FFF2-40B4-BE49-F238E27FC236}">
                  <a16:creationId xmlns:a16="http://schemas.microsoft.com/office/drawing/2014/main" id="{C6DE1DE9-7529-4526-C3F8-44E9D26C4F7B}"/>
                </a:ext>
              </a:extLst>
            </p:cNvPr>
            <p:cNvSpPr/>
            <p:nvPr/>
          </p:nvSpPr>
          <p:spPr>
            <a:xfrm>
              <a:off x="3276499" y="3863985"/>
              <a:ext cx="77576" cy="67999"/>
            </a:xfrm>
            <a:custGeom>
              <a:avLst/>
              <a:gdLst>
                <a:gd name="connsiteX0" fmla="*/ 0 w 77576"/>
                <a:gd name="connsiteY0" fmla="*/ 67999 h 67999"/>
                <a:gd name="connsiteX1" fmla="*/ 77577 w 77576"/>
                <a:gd name="connsiteY1" fmla="*/ 0 h 67999"/>
              </a:gdLst>
              <a:ahLst/>
              <a:cxnLst>
                <a:cxn ang="0">
                  <a:pos x="connsiteX0" y="connsiteY0"/>
                </a:cxn>
                <a:cxn ang="0">
                  <a:pos x="connsiteX1" y="connsiteY1"/>
                </a:cxn>
              </a:cxnLst>
              <a:rect l="l" t="t" r="r" b="b"/>
              <a:pathLst>
                <a:path w="77576" h="67999">
                  <a:moveTo>
                    <a:pt x="0" y="67999"/>
                  </a:moveTo>
                  <a:lnTo>
                    <a:pt x="77577" y="0"/>
                  </a:lnTo>
                </a:path>
              </a:pathLst>
            </a:custGeom>
            <a:ln w="9573" cap="flat">
              <a:solidFill>
                <a:srgbClr val="C8C8C9"/>
              </a:solidFill>
              <a:prstDash val="solid"/>
              <a:miter/>
            </a:ln>
          </p:spPr>
          <p:txBody>
            <a:bodyPr rtlCol="0" anchor="ctr"/>
            <a:lstStyle/>
            <a:p>
              <a:endParaRPr lang="zh-CN" altLang="en-US" sz="4400"/>
            </a:p>
          </p:txBody>
        </p:sp>
        <p:sp>
          <p:nvSpPr>
            <p:cNvPr id="1506" name="任意多边形: 形状 6127">
              <a:extLst>
                <a:ext uri="{FF2B5EF4-FFF2-40B4-BE49-F238E27FC236}">
                  <a16:creationId xmlns:a16="http://schemas.microsoft.com/office/drawing/2014/main" id="{20F84230-850D-E224-354D-98296079F469}"/>
                </a:ext>
              </a:extLst>
            </p:cNvPr>
            <p:cNvSpPr/>
            <p:nvPr/>
          </p:nvSpPr>
          <p:spPr>
            <a:xfrm>
              <a:off x="3354076" y="3863985"/>
              <a:ext cx="13408" cy="67999"/>
            </a:xfrm>
            <a:custGeom>
              <a:avLst/>
              <a:gdLst>
                <a:gd name="connsiteX0" fmla="*/ 0 w 13408"/>
                <a:gd name="connsiteY0" fmla="*/ 0 h 67999"/>
                <a:gd name="connsiteX1" fmla="*/ 13408 w 13408"/>
                <a:gd name="connsiteY1" fmla="*/ 67999 h 67999"/>
              </a:gdLst>
              <a:ahLst/>
              <a:cxnLst>
                <a:cxn ang="0">
                  <a:pos x="connsiteX0" y="connsiteY0"/>
                </a:cxn>
                <a:cxn ang="0">
                  <a:pos x="connsiteX1" y="connsiteY1"/>
                </a:cxn>
              </a:cxnLst>
              <a:rect l="l" t="t" r="r" b="b"/>
              <a:pathLst>
                <a:path w="13408" h="67999">
                  <a:moveTo>
                    <a:pt x="0" y="0"/>
                  </a:moveTo>
                  <a:lnTo>
                    <a:pt x="13408" y="67999"/>
                  </a:lnTo>
                </a:path>
              </a:pathLst>
            </a:custGeom>
            <a:ln w="9573" cap="flat">
              <a:solidFill>
                <a:srgbClr val="C8C8C9"/>
              </a:solidFill>
              <a:prstDash val="solid"/>
              <a:miter/>
            </a:ln>
          </p:spPr>
          <p:txBody>
            <a:bodyPr rtlCol="0" anchor="ctr"/>
            <a:lstStyle/>
            <a:p>
              <a:endParaRPr lang="zh-CN" altLang="en-US" sz="4400"/>
            </a:p>
          </p:txBody>
        </p:sp>
        <p:sp>
          <p:nvSpPr>
            <p:cNvPr id="1507" name="任意多边形: 形状 6128">
              <a:extLst>
                <a:ext uri="{FF2B5EF4-FFF2-40B4-BE49-F238E27FC236}">
                  <a16:creationId xmlns:a16="http://schemas.microsoft.com/office/drawing/2014/main" id="{71618521-23F6-ABFE-214D-A049F5DE601F}"/>
                </a:ext>
              </a:extLst>
            </p:cNvPr>
            <p:cNvSpPr/>
            <p:nvPr/>
          </p:nvSpPr>
          <p:spPr>
            <a:xfrm>
              <a:off x="3276499" y="3931984"/>
              <a:ext cx="90985" cy="9577"/>
            </a:xfrm>
            <a:custGeom>
              <a:avLst/>
              <a:gdLst>
                <a:gd name="connsiteX0" fmla="*/ 0 w 90985"/>
                <a:gd name="connsiteY0" fmla="*/ 0 h 9577"/>
                <a:gd name="connsiteX1" fmla="*/ 90985 w 90985"/>
                <a:gd name="connsiteY1" fmla="*/ 0 h 9577"/>
              </a:gdLst>
              <a:ahLst/>
              <a:cxnLst>
                <a:cxn ang="0">
                  <a:pos x="connsiteX0" y="connsiteY0"/>
                </a:cxn>
                <a:cxn ang="0">
                  <a:pos x="connsiteX1" y="connsiteY1"/>
                </a:cxn>
              </a:cxnLst>
              <a:rect l="l" t="t" r="r" b="b"/>
              <a:pathLst>
                <a:path w="90985" h="9577">
                  <a:moveTo>
                    <a:pt x="0" y="0"/>
                  </a:moveTo>
                  <a:lnTo>
                    <a:pt x="90985" y="0"/>
                  </a:lnTo>
                </a:path>
              </a:pathLst>
            </a:custGeom>
            <a:ln w="9573" cap="flat">
              <a:solidFill>
                <a:srgbClr val="C8C8C9"/>
              </a:solidFill>
              <a:prstDash val="solid"/>
              <a:miter/>
            </a:ln>
          </p:spPr>
          <p:txBody>
            <a:bodyPr rtlCol="0" anchor="ctr"/>
            <a:lstStyle/>
            <a:p>
              <a:endParaRPr lang="zh-CN" altLang="en-US" sz="4400"/>
            </a:p>
          </p:txBody>
        </p:sp>
        <p:sp>
          <p:nvSpPr>
            <p:cNvPr id="1508" name="任意多边形: 形状 6129">
              <a:extLst>
                <a:ext uri="{FF2B5EF4-FFF2-40B4-BE49-F238E27FC236}">
                  <a16:creationId xmlns:a16="http://schemas.microsoft.com/office/drawing/2014/main" id="{43412678-DD05-9938-3BD5-4ABB61D1F6AE}"/>
                </a:ext>
              </a:extLst>
            </p:cNvPr>
            <p:cNvSpPr/>
            <p:nvPr/>
          </p:nvSpPr>
          <p:spPr>
            <a:xfrm>
              <a:off x="3283203" y="3931984"/>
              <a:ext cx="84280" cy="72788"/>
            </a:xfrm>
            <a:custGeom>
              <a:avLst/>
              <a:gdLst>
                <a:gd name="connsiteX0" fmla="*/ 84281 w 84280"/>
                <a:gd name="connsiteY0" fmla="*/ 0 h 72788"/>
                <a:gd name="connsiteX1" fmla="*/ 0 w 84280"/>
                <a:gd name="connsiteY1" fmla="*/ 72788 h 72788"/>
              </a:gdLst>
              <a:ahLst/>
              <a:cxnLst>
                <a:cxn ang="0">
                  <a:pos x="connsiteX0" y="connsiteY0"/>
                </a:cxn>
                <a:cxn ang="0">
                  <a:pos x="connsiteX1" y="connsiteY1"/>
                </a:cxn>
              </a:cxnLst>
              <a:rect l="l" t="t" r="r" b="b"/>
              <a:pathLst>
                <a:path w="84280" h="72788">
                  <a:moveTo>
                    <a:pt x="84281"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509" name="任意多边形: 形状 6130">
              <a:extLst>
                <a:ext uri="{FF2B5EF4-FFF2-40B4-BE49-F238E27FC236}">
                  <a16:creationId xmlns:a16="http://schemas.microsoft.com/office/drawing/2014/main" id="{227AACB9-F1FC-D577-CA34-D1F46D8071D2}"/>
                </a:ext>
              </a:extLst>
            </p:cNvPr>
            <p:cNvSpPr/>
            <p:nvPr/>
          </p:nvSpPr>
          <p:spPr>
            <a:xfrm>
              <a:off x="3276499" y="3931984"/>
              <a:ext cx="6704" cy="72788"/>
            </a:xfrm>
            <a:custGeom>
              <a:avLst/>
              <a:gdLst>
                <a:gd name="connsiteX0" fmla="*/ 6704 w 6704"/>
                <a:gd name="connsiteY0" fmla="*/ 72788 h 72788"/>
                <a:gd name="connsiteX1" fmla="*/ 0 w 6704"/>
                <a:gd name="connsiteY1" fmla="*/ 0 h 72788"/>
              </a:gdLst>
              <a:ahLst/>
              <a:cxnLst>
                <a:cxn ang="0">
                  <a:pos x="connsiteX0" y="connsiteY0"/>
                </a:cxn>
                <a:cxn ang="0">
                  <a:pos x="connsiteX1" y="connsiteY1"/>
                </a:cxn>
              </a:cxnLst>
              <a:rect l="l" t="t" r="r" b="b"/>
              <a:pathLst>
                <a:path w="6704" h="72788">
                  <a:moveTo>
                    <a:pt x="6704"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1510" name="任意多边形: 形状 6131">
              <a:extLst>
                <a:ext uri="{FF2B5EF4-FFF2-40B4-BE49-F238E27FC236}">
                  <a16:creationId xmlns:a16="http://schemas.microsoft.com/office/drawing/2014/main" id="{1CB71C03-9B77-A024-DFC6-B0DE9954974A}"/>
                </a:ext>
              </a:extLst>
            </p:cNvPr>
            <p:cNvSpPr/>
            <p:nvPr/>
          </p:nvSpPr>
          <p:spPr>
            <a:xfrm>
              <a:off x="3225739" y="4225052"/>
              <a:ext cx="10535" cy="77576"/>
            </a:xfrm>
            <a:custGeom>
              <a:avLst/>
              <a:gdLst>
                <a:gd name="connsiteX0" fmla="*/ 10535 w 10535"/>
                <a:gd name="connsiteY0" fmla="*/ 77577 h 77576"/>
                <a:gd name="connsiteX1" fmla="*/ 0 w 10535"/>
                <a:gd name="connsiteY1" fmla="*/ 0 h 77576"/>
              </a:gdLst>
              <a:ahLst/>
              <a:cxnLst>
                <a:cxn ang="0">
                  <a:pos x="connsiteX0" y="connsiteY0"/>
                </a:cxn>
                <a:cxn ang="0">
                  <a:pos x="connsiteX1" y="connsiteY1"/>
                </a:cxn>
              </a:cxnLst>
              <a:rect l="l" t="t" r="r" b="b"/>
              <a:pathLst>
                <a:path w="10535" h="77576">
                  <a:moveTo>
                    <a:pt x="10535"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1511" name="任意多边形: 形状 6132">
              <a:extLst>
                <a:ext uri="{FF2B5EF4-FFF2-40B4-BE49-F238E27FC236}">
                  <a16:creationId xmlns:a16="http://schemas.microsoft.com/office/drawing/2014/main" id="{B5EE66CB-D8A6-2A1C-00B5-EE92B938FB13}"/>
                </a:ext>
              </a:extLst>
            </p:cNvPr>
            <p:cNvSpPr/>
            <p:nvPr/>
          </p:nvSpPr>
          <p:spPr>
            <a:xfrm>
              <a:off x="3225739" y="4225052"/>
              <a:ext cx="80449" cy="87154"/>
            </a:xfrm>
            <a:custGeom>
              <a:avLst/>
              <a:gdLst>
                <a:gd name="connsiteX0" fmla="*/ 0 w 80449"/>
                <a:gd name="connsiteY0" fmla="*/ 0 h 87154"/>
                <a:gd name="connsiteX1" fmla="*/ 80450 w 80449"/>
                <a:gd name="connsiteY1" fmla="*/ 87154 h 87154"/>
              </a:gdLst>
              <a:ahLst/>
              <a:cxnLst>
                <a:cxn ang="0">
                  <a:pos x="connsiteX0" y="connsiteY0"/>
                </a:cxn>
                <a:cxn ang="0">
                  <a:pos x="connsiteX1" y="connsiteY1"/>
                </a:cxn>
              </a:cxnLst>
              <a:rect l="l" t="t" r="r" b="b"/>
              <a:pathLst>
                <a:path w="80449" h="87154">
                  <a:moveTo>
                    <a:pt x="0" y="0"/>
                  </a:moveTo>
                  <a:lnTo>
                    <a:pt x="80450" y="87154"/>
                  </a:lnTo>
                </a:path>
              </a:pathLst>
            </a:custGeom>
            <a:ln w="9573" cap="flat">
              <a:solidFill>
                <a:srgbClr val="C8C8C9"/>
              </a:solidFill>
              <a:prstDash val="solid"/>
              <a:miter/>
            </a:ln>
          </p:spPr>
          <p:txBody>
            <a:bodyPr rtlCol="0" anchor="ctr"/>
            <a:lstStyle/>
            <a:p>
              <a:endParaRPr lang="zh-CN" altLang="en-US" sz="4400"/>
            </a:p>
          </p:txBody>
        </p:sp>
        <p:sp>
          <p:nvSpPr>
            <p:cNvPr id="1512" name="任意多边形: 形状 6133">
              <a:extLst>
                <a:ext uri="{FF2B5EF4-FFF2-40B4-BE49-F238E27FC236}">
                  <a16:creationId xmlns:a16="http://schemas.microsoft.com/office/drawing/2014/main" id="{1BD053D0-9EB8-EAAA-8BA1-B2D9F3FDA661}"/>
                </a:ext>
              </a:extLst>
            </p:cNvPr>
            <p:cNvSpPr/>
            <p:nvPr/>
          </p:nvSpPr>
          <p:spPr>
            <a:xfrm>
              <a:off x="3236274" y="4302628"/>
              <a:ext cx="69914" cy="9577"/>
            </a:xfrm>
            <a:custGeom>
              <a:avLst/>
              <a:gdLst>
                <a:gd name="connsiteX0" fmla="*/ 69915 w 69914"/>
                <a:gd name="connsiteY0" fmla="*/ 9577 h 9577"/>
                <a:gd name="connsiteX1" fmla="*/ 0 w 69914"/>
                <a:gd name="connsiteY1" fmla="*/ 0 h 9577"/>
              </a:gdLst>
              <a:ahLst/>
              <a:cxnLst>
                <a:cxn ang="0">
                  <a:pos x="connsiteX0" y="connsiteY0"/>
                </a:cxn>
                <a:cxn ang="0">
                  <a:pos x="connsiteX1" y="connsiteY1"/>
                </a:cxn>
              </a:cxnLst>
              <a:rect l="l" t="t" r="r" b="b"/>
              <a:pathLst>
                <a:path w="69914" h="9577">
                  <a:moveTo>
                    <a:pt x="69915" y="9577"/>
                  </a:moveTo>
                  <a:lnTo>
                    <a:pt x="0" y="0"/>
                  </a:lnTo>
                </a:path>
              </a:pathLst>
            </a:custGeom>
            <a:ln w="9573" cap="flat">
              <a:solidFill>
                <a:srgbClr val="C8C8C9"/>
              </a:solidFill>
              <a:prstDash val="solid"/>
              <a:miter/>
            </a:ln>
          </p:spPr>
          <p:txBody>
            <a:bodyPr rtlCol="0" anchor="ctr"/>
            <a:lstStyle/>
            <a:p>
              <a:endParaRPr lang="zh-CN" altLang="en-US" sz="4400"/>
            </a:p>
          </p:txBody>
        </p:sp>
        <p:sp>
          <p:nvSpPr>
            <p:cNvPr id="1513" name="任意多边形: 形状 6134">
              <a:extLst>
                <a:ext uri="{FF2B5EF4-FFF2-40B4-BE49-F238E27FC236}">
                  <a16:creationId xmlns:a16="http://schemas.microsoft.com/office/drawing/2014/main" id="{A27E68ED-11F3-3BFC-4AA0-62D06BF1F02A}"/>
                </a:ext>
              </a:extLst>
            </p:cNvPr>
            <p:cNvSpPr/>
            <p:nvPr/>
          </p:nvSpPr>
          <p:spPr>
            <a:xfrm>
              <a:off x="3299485" y="3334356"/>
              <a:ext cx="85238" cy="85238"/>
            </a:xfrm>
            <a:custGeom>
              <a:avLst/>
              <a:gdLst>
                <a:gd name="connsiteX0" fmla="*/ 0 w 85238"/>
                <a:gd name="connsiteY0" fmla="*/ 85239 h 85238"/>
                <a:gd name="connsiteX1" fmla="*/ 85239 w 85238"/>
                <a:gd name="connsiteY1" fmla="*/ 0 h 85238"/>
              </a:gdLst>
              <a:ahLst/>
              <a:cxnLst>
                <a:cxn ang="0">
                  <a:pos x="connsiteX0" y="connsiteY0"/>
                </a:cxn>
                <a:cxn ang="0">
                  <a:pos x="connsiteX1" y="connsiteY1"/>
                </a:cxn>
              </a:cxnLst>
              <a:rect l="l" t="t" r="r" b="b"/>
              <a:pathLst>
                <a:path w="85238" h="85238">
                  <a:moveTo>
                    <a:pt x="0" y="85239"/>
                  </a:moveTo>
                  <a:lnTo>
                    <a:pt x="85239" y="0"/>
                  </a:lnTo>
                </a:path>
              </a:pathLst>
            </a:custGeom>
            <a:ln w="9573" cap="flat">
              <a:solidFill>
                <a:srgbClr val="C8C8C9"/>
              </a:solidFill>
              <a:prstDash val="solid"/>
              <a:miter/>
            </a:ln>
          </p:spPr>
          <p:txBody>
            <a:bodyPr rtlCol="0" anchor="ctr"/>
            <a:lstStyle/>
            <a:p>
              <a:endParaRPr lang="zh-CN" altLang="en-US" sz="4400"/>
            </a:p>
          </p:txBody>
        </p:sp>
        <p:sp>
          <p:nvSpPr>
            <p:cNvPr id="1514" name="任意多边形: 形状 6135">
              <a:extLst>
                <a:ext uri="{FF2B5EF4-FFF2-40B4-BE49-F238E27FC236}">
                  <a16:creationId xmlns:a16="http://schemas.microsoft.com/office/drawing/2014/main" id="{2BB8EE19-43A6-CA40-0AF4-0ABF6EFB486F}"/>
                </a:ext>
              </a:extLst>
            </p:cNvPr>
            <p:cNvSpPr/>
            <p:nvPr/>
          </p:nvSpPr>
          <p:spPr>
            <a:xfrm>
              <a:off x="3380892" y="3334356"/>
              <a:ext cx="3830" cy="79492"/>
            </a:xfrm>
            <a:custGeom>
              <a:avLst/>
              <a:gdLst>
                <a:gd name="connsiteX0" fmla="*/ 3831 w 3830"/>
                <a:gd name="connsiteY0" fmla="*/ 0 h 79492"/>
                <a:gd name="connsiteX1" fmla="*/ 0 w 3830"/>
                <a:gd name="connsiteY1" fmla="*/ 79492 h 79492"/>
              </a:gdLst>
              <a:ahLst/>
              <a:cxnLst>
                <a:cxn ang="0">
                  <a:pos x="connsiteX0" y="connsiteY0"/>
                </a:cxn>
                <a:cxn ang="0">
                  <a:pos x="connsiteX1" y="connsiteY1"/>
                </a:cxn>
              </a:cxnLst>
              <a:rect l="l" t="t" r="r" b="b"/>
              <a:pathLst>
                <a:path w="3830" h="79492">
                  <a:moveTo>
                    <a:pt x="3831"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1515" name="任意多边形: 形状 6136">
              <a:extLst>
                <a:ext uri="{FF2B5EF4-FFF2-40B4-BE49-F238E27FC236}">
                  <a16:creationId xmlns:a16="http://schemas.microsoft.com/office/drawing/2014/main" id="{31422019-0727-036C-F26F-BCD827546F37}"/>
                </a:ext>
              </a:extLst>
            </p:cNvPr>
            <p:cNvSpPr/>
            <p:nvPr/>
          </p:nvSpPr>
          <p:spPr>
            <a:xfrm>
              <a:off x="3299485" y="3413848"/>
              <a:ext cx="81407" cy="5746"/>
            </a:xfrm>
            <a:custGeom>
              <a:avLst/>
              <a:gdLst>
                <a:gd name="connsiteX0" fmla="*/ 81408 w 81407"/>
                <a:gd name="connsiteY0" fmla="*/ 0 h 5746"/>
                <a:gd name="connsiteX1" fmla="*/ 0 w 81407"/>
                <a:gd name="connsiteY1" fmla="*/ 5746 h 5746"/>
              </a:gdLst>
              <a:ahLst/>
              <a:cxnLst>
                <a:cxn ang="0">
                  <a:pos x="connsiteX0" y="connsiteY0"/>
                </a:cxn>
                <a:cxn ang="0">
                  <a:pos x="connsiteX1" y="connsiteY1"/>
                </a:cxn>
              </a:cxnLst>
              <a:rect l="l" t="t" r="r" b="b"/>
              <a:pathLst>
                <a:path w="81407" h="5746">
                  <a:moveTo>
                    <a:pt x="81408"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1516" name="任意多边形: 形状 6137">
              <a:extLst>
                <a:ext uri="{FF2B5EF4-FFF2-40B4-BE49-F238E27FC236}">
                  <a16:creationId xmlns:a16="http://schemas.microsoft.com/office/drawing/2014/main" id="{AB23FF61-C4DE-2243-677C-99948AF5C7E5}"/>
                </a:ext>
              </a:extLst>
            </p:cNvPr>
            <p:cNvSpPr/>
            <p:nvPr/>
          </p:nvSpPr>
          <p:spPr>
            <a:xfrm>
              <a:off x="3299485" y="3334356"/>
              <a:ext cx="85238" cy="85238"/>
            </a:xfrm>
            <a:custGeom>
              <a:avLst/>
              <a:gdLst>
                <a:gd name="connsiteX0" fmla="*/ 85239 w 85238"/>
                <a:gd name="connsiteY0" fmla="*/ 0 h 85238"/>
                <a:gd name="connsiteX1" fmla="*/ 0 w 85238"/>
                <a:gd name="connsiteY1" fmla="*/ 85239 h 85238"/>
              </a:gdLst>
              <a:ahLst/>
              <a:cxnLst>
                <a:cxn ang="0">
                  <a:pos x="connsiteX0" y="connsiteY0"/>
                </a:cxn>
                <a:cxn ang="0">
                  <a:pos x="connsiteX1" y="connsiteY1"/>
                </a:cxn>
              </a:cxnLst>
              <a:rect l="l" t="t" r="r" b="b"/>
              <a:pathLst>
                <a:path w="85238" h="85238">
                  <a:moveTo>
                    <a:pt x="85239" y="0"/>
                  </a:moveTo>
                  <a:lnTo>
                    <a:pt x="0" y="85239"/>
                  </a:lnTo>
                </a:path>
              </a:pathLst>
            </a:custGeom>
            <a:ln w="9573" cap="flat">
              <a:solidFill>
                <a:srgbClr val="C8C8C9"/>
              </a:solidFill>
              <a:prstDash val="solid"/>
              <a:miter/>
            </a:ln>
          </p:spPr>
          <p:txBody>
            <a:bodyPr rtlCol="0" anchor="ctr"/>
            <a:lstStyle/>
            <a:p>
              <a:endParaRPr lang="zh-CN" altLang="en-US" sz="4400"/>
            </a:p>
          </p:txBody>
        </p:sp>
        <p:sp>
          <p:nvSpPr>
            <p:cNvPr id="1517" name="任意多边形: 形状 6138">
              <a:extLst>
                <a:ext uri="{FF2B5EF4-FFF2-40B4-BE49-F238E27FC236}">
                  <a16:creationId xmlns:a16="http://schemas.microsoft.com/office/drawing/2014/main" id="{5B25DBC2-F062-E8D7-9784-E2ADEB0C0183}"/>
                </a:ext>
              </a:extLst>
            </p:cNvPr>
            <p:cNvSpPr/>
            <p:nvPr/>
          </p:nvSpPr>
          <p:spPr>
            <a:xfrm>
              <a:off x="3299485" y="3341060"/>
              <a:ext cx="6704" cy="78534"/>
            </a:xfrm>
            <a:custGeom>
              <a:avLst/>
              <a:gdLst>
                <a:gd name="connsiteX0" fmla="*/ 0 w 6704"/>
                <a:gd name="connsiteY0" fmla="*/ 78535 h 78534"/>
                <a:gd name="connsiteX1" fmla="*/ 6704 w 6704"/>
                <a:gd name="connsiteY1" fmla="*/ 0 h 78534"/>
              </a:gdLst>
              <a:ahLst/>
              <a:cxnLst>
                <a:cxn ang="0">
                  <a:pos x="connsiteX0" y="connsiteY0"/>
                </a:cxn>
                <a:cxn ang="0">
                  <a:pos x="connsiteX1" y="connsiteY1"/>
                </a:cxn>
              </a:cxnLst>
              <a:rect l="l" t="t" r="r" b="b"/>
              <a:pathLst>
                <a:path w="6704" h="78534">
                  <a:moveTo>
                    <a:pt x="0" y="78535"/>
                  </a:moveTo>
                  <a:lnTo>
                    <a:pt x="6704" y="0"/>
                  </a:lnTo>
                </a:path>
              </a:pathLst>
            </a:custGeom>
            <a:ln w="9573" cap="flat">
              <a:solidFill>
                <a:srgbClr val="C8C8C9"/>
              </a:solidFill>
              <a:prstDash val="solid"/>
              <a:miter/>
            </a:ln>
          </p:spPr>
          <p:txBody>
            <a:bodyPr rtlCol="0" anchor="ctr"/>
            <a:lstStyle/>
            <a:p>
              <a:endParaRPr lang="zh-CN" altLang="en-US" sz="4400"/>
            </a:p>
          </p:txBody>
        </p:sp>
        <p:sp>
          <p:nvSpPr>
            <p:cNvPr id="1518" name="任意多边形: 形状 6139">
              <a:extLst>
                <a:ext uri="{FF2B5EF4-FFF2-40B4-BE49-F238E27FC236}">
                  <a16:creationId xmlns:a16="http://schemas.microsoft.com/office/drawing/2014/main" id="{B8FB4FC0-044C-B1B7-EC3A-266F52528316}"/>
                </a:ext>
              </a:extLst>
            </p:cNvPr>
            <p:cNvSpPr/>
            <p:nvPr/>
          </p:nvSpPr>
          <p:spPr>
            <a:xfrm>
              <a:off x="3306189" y="3334356"/>
              <a:ext cx="78534" cy="6704"/>
            </a:xfrm>
            <a:custGeom>
              <a:avLst/>
              <a:gdLst>
                <a:gd name="connsiteX0" fmla="*/ 0 w 78534"/>
                <a:gd name="connsiteY0" fmla="*/ 6704 h 6704"/>
                <a:gd name="connsiteX1" fmla="*/ 78535 w 78534"/>
                <a:gd name="connsiteY1" fmla="*/ 0 h 6704"/>
              </a:gdLst>
              <a:ahLst/>
              <a:cxnLst>
                <a:cxn ang="0">
                  <a:pos x="connsiteX0" y="connsiteY0"/>
                </a:cxn>
                <a:cxn ang="0">
                  <a:pos x="connsiteX1" y="connsiteY1"/>
                </a:cxn>
              </a:cxnLst>
              <a:rect l="l" t="t" r="r" b="b"/>
              <a:pathLst>
                <a:path w="78534" h="6704">
                  <a:moveTo>
                    <a:pt x="0" y="6704"/>
                  </a:moveTo>
                  <a:lnTo>
                    <a:pt x="78535" y="0"/>
                  </a:lnTo>
                </a:path>
              </a:pathLst>
            </a:custGeom>
            <a:ln w="9573" cap="flat">
              <a:solidFill>
                <a:srgbClr val="C8C8C9"/>
              </a:solidFill>
              <a:prstDash val="solid"/>
              <a:miter/>
            </a:ln>
          </p:spPr>
          <p:txBody>
            <a:bodyPr rtlCol="0" anchor="ctr"/>
            <a:lstStyle/>
            <a:p>
              <a:endParaRPr lang="zh-CN" altLang="en-US" sz="4400"/>
            </a:p>
          </p:txBody>
        </p:sp>
        <p:sp>
          <p:nvSpPr>
            <p:cNvPr id="1519" name="任意多边形: 形状 6140">
              <a:extLst>
                <a:ext uri="{FF2B5EF4-FFF2-40B4-BE49-F238E27FC236}">
                  <a16:creationId xmlns:a16="http://schemas.microsoft.com/office/drawing/2014/main" id="{237F2CB9-7297-44A7-57D4-E3D843700172}"/>
                </a:ext>
              </a:extLst>
            </p:cNvPr>
            <p:cNvSpPr/>
            <p:nvPr/>
          </p:nvSpPr>
          <p:spPr>
            <a:xfrm>
              <a:off x="3299485" y="3413848"/>
              <a:ext cx="81407" cy="5746"/>
            </a:xfrm>
            <a:custGeom>
              <a:avLst/>
              <a:gdLst>
                <a:gd name="connsiteX0" fmla="*/ 0 w 81407"/>
                <a:gd name="connsiteY0" fmla="*/ 5746 h 5746"/>
                <a:gd name="connsiteX1" fmla="*/ 81408 w 81407"/>
                <a:gd name="connsiteY1" fmla="*/ 0 h 5746"/>
              </a:gdLst>
              <a:ahLst/>
              <a:cxnLst>
                <a:cxn ang="0">
                  <a:pos x="connsiteX0" y="connsiteY0"/>
                </a:cxn>
                <a:cxn ang="0">
                  <a:pos x="connsiteX1" y="connsiteY1"/>
                </a:cxn>
              </a:cxnLst>
              <a:rect l="l" t="t" r="r" b="b"/>
              <a:pathLst>
                <a:path w="81407" h="5746">
                  <a:moveTo>
                    <a:pt x="0" y="5746"/>
                  </a:moveTo>
                  <a:lnTo>
                    <a:pt x="81408" y="0"/>
                  </a:lnTo>
                </a:path>
              </a:pathLst>
            </a:custGeom>
            <a:ln w="9573" cap="flat">
              <a:solidFill>
                <a:srgbClr val="C8C8C9"/>
              </a:solidFill>
              <a:prstDash val="solid"/>
              <a:miter/>
            </a:ln>
          </p:spPr>
          <p:txBody>
            <a:bodyPr rtlCol="0" anchor="ctr"/>
            <a:lstStyle/>
            <a:p>
              <a:endParaRPr lang="zh-CN" altLang="en-US" sz="4400"/>
            </a:p>
          </p:txBody>
        </p:sp>
        <p:sp>
          <p:nvSpPr>
            <p:cNvPr id="1520" name="任意多边形: 形状 6141">
              <a:extLst>
                <a:ext uri="{FF2B5EF4-FFF2-40B4-BE49-F238E27FC236}">
                  <a16:creationId xmlns:a16="http://schemas.microsoft.com/office/drawing/2014/main" id="{1E88D1D3-02C0-E27C-5CE0-AE25D17A8661}"/>
                </a:ext>
              </a:extLst>
            </p:cNvPr>
            <p:cNvSpPr/>
            <p:nvPr/>
          </p:nvSpPr>
          <p:spPr>
            <a:xfrm>
              <a:off x="3293738" y="3413848"/>
              <a:ext cx="87154" cy="83323"/>
            </a:xfrm>
            <a:custGeom>
              <a:avLst/>
              <a:gdLst>
                <a:gd name="connsiteX0" fmla="*/ 87154 w 87154"/>
                <a:gd name="connsiteY0" fmla="*/ 0 h 83323"/>
                <a:gd name="connsiteX1" fmla="*/ 0 w 87154"/>
                <a:gd name="connsiteY1" fmla="*/ 83323 h 83323"/>
              </a:gdLst>
              <a:ahLst/>
              <a:cxnLst>
                <a:cxn ang="0">
                  <a:pos x="connsiteX0" y="connsiteY0"/>
                </a:cxn>
                <a:cxn ang="0">
                  <a:pos x="connsiteX1" y="connsiteY1"/>
                </a:cxn>
              </a:cxnLst>
              <a:rect l="l" t="t" r="r" b="b"/>
              <a:pathLst>
                <a:path w="87154" h="83323">
                  <a:moveTo>
                    <a:pt x="87154"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1521" name="任意多边形: 形状 6142">
              <a:extLst>
                <a:ext uri="{FF2B5EF4-FFF2-40B4-BE49-F238E27FC236}">
                  <a16:creationId xmlns:a16="http://schemas.microsoft.com/office/drawing/2014/main" id="{962F33CC-AA2F-4E8D-62E3-18657B0B73C5}"/>
                </a:ext>
              </a:extLst>
            </p:cNvPr>
            <p:cNvSpPr/>
            <p:nvPr/>
          </p:nvSpPr>
          <p:spPr>
            <a:xfrm>
              <a:off x="3293738" y="3419594"/>
              <a:ext cx="5746" cy="77576"/>
            </a:xfrm>
            <a:custGeom>
              <a:avLst/>
              <a:gdLst>
                <a:gd name="connsiteX0" fmla="*/ 0 w 5746"/>
                <a:gd name="connsiteY0" fmla="*/ 77577 h 77576"/>
                <a:gd name="connsiteX1" fmla="*/ 5746 w 5746"/>
                <a:gd name="connsiteY1" fmla="*/ 0 h 77576"/>
              </a:gdLst>
              <a:ahLst/>
              <a:cxnLst>
                <a:cxn ang="0">
                  <a:pos x="connsiteX0" y="connsiteY0"/>
                </a:cxn>
                <a:cxn ang="0">
                  <a:pos x="connsiteX1" y="connsiteY1"/>
                </a:cxn>
              </a:cxnLst>
              <a:rect l="l" t="t" r="r" b="b"/>
              <a:pathLst>
                <a:path w="5746" h="77576">
                  <a:moveTo>
                    <a:pt x="0" y="77577"/>
                  </a:moveTo>
                  <a:lnTo>
                    <a:pt x="5746" y="0"/>
                  </a:lnTo>
                </a:path>
              </a:pathLst>
            </a:custGeom>
            <a:ln w="9573" cap="flat">
              <a:solidFill>
                <a:srgbClr val="C8C8C9"/>
              </a:solidFill>
              <a:prstDash val="solid"/>
              <a:miter/>
            </a:ln>
          </p:spPr>
          <p:txBody>
            <a:bodyPr rtlCol="0" anchor="ctr"/>
            <a:lstStyle/>
            <a:p>
              <a:endParaRPr lang="zh-CN" altLang="en-US" sz="4400"/>
            </a:p>
          </p:txBody>
        </p:sp>
        <p:sp>
          <p:nvSpPr>
            <p:cNvPr id="1522" name="任意多边形: 形状 6143">
              <a:extLst>
                <a:ext uri="{FF2B5EF4-FFF2-40B4-BE49-F238E27FC236}">
                  <a16:creationId xmlns:a16="http://schemas.microsoft.com/office/drawing/2014/main" id="{260A99C8-2A70-D03F-872D-23C80DEAB9FC}"/>
                </a:ext>
              </a:extLst>
            </p:cNvPr>
            <p:cNvSpPr/>
            <p:nvPr/>
          </p:nvSpPr>
          <p:spPr>
            <a:xfrm>
              <a:off x="3293738" y="3413848"/>
              <a:ext cx="87154" cy="83323"/>
            </a:xfrm>
            <a:custGeom>
              <a:avLst/>
              <a:gdLst>
                <a:gd name="connsiteX0" fmla="*/ 0 w 87154"/>
                <a:gd name="connsiteY0" fmla="*/ 83323 h 83323"/>
                <a:gd name="connsiteX1" fmla="*/ 87154 w 87154"/>
                <a:gd name="connsiteY1" fmla="*/ 0 h 83323"/>
              </a:gdLst>
              <a:ahLst/>
              <a:cxnLst>
                <a:cxn ang="0">
                  <a:pos x="connsiteX0" y="connsiteY0"/>
                </a:cxn>
                <a:cxn ang="0">
                  <a:pos x="connsiteX1" y="connsiteY1"/>
                </a:cxn>
              </a:cxnLst>
              <a:rect l="l" t="t" r="r" b="b"/>
              <a:pathLst>
                <a:path w="87154" h="83323">
                  <a:moveTo>
                    <a:pt x="0" y="83323"/>
                  </a:moveTo>
                  <a:lnTo>
                    <a:pt x="87154" y="0"/>
                  </a:lnTo>
                </a:path>
              </a:pathLst>
            </a:custGeom>
            <a:ln w="9573" cap="flat">
              <a:solidFill>
                <a:srgbClr val="C8C8C9"/>
              </a:solidFill>
              <a:prstDash val="solid"/>
              <a:miter/>
            </a:ln>
          </p:spPr>
          <p:txBody>
            <a:bodyPr rtlCol="0" anchor="ctr"/>
            <a:lstStyle/>
            <a:p>
              <a:endParaRPr lang="zh-CN" altLang="en-US" sz="4400"/>
            </a:p>
          </p:txBody>
        </p:sp>
        <p:sp>
          <p:nvSpPr>
            <p:cNvPr id="1523" name="任意多边形: 形状 6144">
              <a:extLst>
                <a:ext uri="{FF2B5EF4-FFF2-40B4-BE49-F238E27FC236}">
                  <a16:creationId xmlns:a16="http://schemas.microsoft.com/office/drawing/2014/main" id="{50FC81DF-4681-EE91-FAF8-F1999E149B0E}"/>
                </a:ext>
              </a:extLst>
            </p:cNvPr>
            <p:cNvSpPr/>
            <p:nvPr/>
          </p:nvSpPr>
          <p:spPr>
            <a:xfrm>
              <a:off x="3377061" y="3413848"/>
              <a:ext cx="3830" cy="79492"/>
            </a:xfrm>
            <a:custGeom>
              <a:avLst/>
              <a:gdLst>
                <a:gd name="connsiteX0" fmla="*/ 3831 w 3830"/>
                <a:gd name="connsiteY0" fmla="*/ 0 h 79492"/>
                <a:gd name="connsiteX1" fmla="*/ 0 w 3830"/>
                <a:gd name="connsiteY1" fmla="*/ 79492 h 79492"/>
              </a:gdLst>
              <a:ahLst/>
              <a:cxnLst>
                <a:cxn ang="0">
                  <a:pos x="connsiteX0" y="connsiteY0"/>
                </a:cxn>
                <a:cxn ang="0">
                  <a:pos x="connsiteX1" y="connsiteY1"/>
                </a:cxn>
              </a:cxnLst>
              <a:rect l="l" t="t" r="r" b="b"/>
              <a:pathLst>
                <a:path w="3830" h="79492">
                  <a:moveTo>
                    <a:pt x="3831"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1524" name="任意多边形: 形状 6145">
              <a:extLst>
                <a:ext uri="{FF2B5EF4-FFF2-40B4-BE49-F238E27FC236}">
                  <a16:creationId xmlns:a16="http://schemas.microsoft.com/office/drawing/2014/main" id="{EDD4DECC-7C3F-4E8C-4FF4-F4F81FBE4F0B}"/>
                </a:ext>
              </a:extLst>
            </p:cNvPr>
            <p:cNvSpPr/>
            <p:nvPr/>
          </p:nvSpPr>
          <p:spPr>
            <a:xfrm>
              <a:off x="3293738" y="3493340"/>
              <a:ext cx="83323" cy="3830"/>
            </a:xfrm>
            <a:custGeom>
              <a:avLst/>
              <a:gdLst>
                <a:gd name="connsiteX0" fmla="*/ 83323 w 83323"/>
                <a:gd name="connsiteY0" fmla="*/ 0 h 3830"/>
                <a:gd name="connsiteX1" fmla="*/ 0 w 83323"/>
                <a:gd name="connsiteY1" fmla="*/ 3831 h 3830"/>
              </a:gdLst>
              <a:ahLst/>
              <a:cxnLst>
                <a:cxn ang="0">
                  <a:pos x="connsiteX0" y="connsiteY0"/>
                </a:cxn>
                <a:cxn ang="0">
                  <a:pos x="connsiteX1" y="connsiteY1"/>
                </a:cxn>
              </a:cxnLst>
              <a:rect l="l" t="t" r="r" b="b"/>
              <a:pathLst>
                <a:path w="83323" h="3830">
                  <a:moveTo>
                    <a:pt x="83323"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1525" name="任意多边形: 形状 6146">
              <a:extLst>
                <a:ext uri="{FF2B5EF4-FFF2-40B4-BE49-F238E27FC236}">
                  <a16:creationId xmlns:a16="http://schemas.microsoft.com/office/drawing/2014/main" id="{312DA5CE-A217-14F9-BF9E-58BFF0EF0D05}"/>
                </a:ext>
              </a:extLst>
            </p:cNvPr>
            <p:cNvSpPr/>
            <p:nvPr/>
          </p:nvSpPr>
          <p:spPr>
            <a:xfrm>
              <a:off x="3278414" y="3642747"/>
              <a:ext cx="83323" cy="3830"/>
            </a:xfrm>
            <a:custGeom>
              <a:avLst/>
              <a:gdLst>
                <a:gd name="connsiteX0" fmla="*/ 83323 w 83323"/>
                <a:gd name="connsiteY0" fmla="*/ 0 h 3830"/>
                <a:gd name="connsiteX1" fmla="*/ 0 w 83323"/>
                <a:gd name="connsiteY1" fmla="*/ 3831 h 3830"/>
              </a:gdLst>
              <a:ahLst/>
              <a:cxnLst>
                <a:cxn ang="0">
                  <a:pos x="connsiteX0" y="connsiteY0"/>
                </a:cxn>
                <a:cxn ang="0">
                  <a:pos x="connsiteX1" y="connsiteY1"/>
                </a:cxn>
              </a:cxnLst>
              <a:rect l="l" t="t" r="r" b="b"/>
              <a:pathLst>
                <a:path w="83323" h="3830">
                  <a:moveTo>
                    <a:pt x="83323"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1526" name="任意多边形: 形状 6147">
              <a:extLst>
                <a:ext uri="{FF2B5EF4-FFF2-40B4-BE49-F238E27FC236}">
                  <a16:creationId xmlns:a16="http://schemas.microsoft.com/office/drawing/2014/main" id="{4CFEA5B7-67BF-7534-BEFF-CD2A876912ED}"/>
                </a:ext>
              </a:extLst>
            </p:cNvPr>
            <p:cNvSpPr/>
            <p:nvPr/>
          </p:nvSpPr>
          <p:spPr>
            <a:xfrm>
              <a:off x="3278414" y="3569959"/>
              <a:ext cx="93858" cy="76619"/>
            </a:xfrm>
            <a:custGeom>
              <a:avLst/>
              <a:gdLst>
                <a:gd name="connsiteX0" fmla="*/ 0 w 93858"/>
                <a:gd name="connsiteY0" fmla="*/ 76619 h 76619"/>
                <a:gd name="connsiteX1" fmla="*/ 93858 w 93858"/>
                <a:gd name="connsiteY1" fmla="*/ 0 h 76619"/>
              </a:gdLst>
              <a:ahLst/>
              <a:cxnLst>
                <a:cxn ang="0">
                  <a:pos x="connsiteX0" y="connsiteY0"/>
                </a:cxn>
                <a:cxn ang="0">
                  <a:pos x="connsiteX1" y="connsiteY1"/>
                </a:cxn>
              </a:cxnLst>
              <a:rect l="l" t="t" r="r" b="b"/>
              <a:pathLst>
                <a:path w="93858" h="76619">
                  <a:moveTo>
                    <a:pt x="0" y="76619"/>
                  </a:moveTo>
                  <a:lnTo>
                    <a:pt x="93858" y="0"/>
                  </a:lnTo>
                </a:path>
              </a:pathLst>
            </a:custGeom>
            <a:ln w="9573" cap="flat">
              <a:solidFill>
                <a:srgbClr val="C8C8C9"/>
              </a:solidFill>
              <a:prstDash val="solid"/>
              <a:miter/>
            </a:ln>
          </p:spPr>
          <p:txBody>
            <a:bodyPr rtlCol="0" anchor="ctr"/>
            <a:lstStyle/>
            <a:p>
              <a:endParaRPr lang="zh-CN" altLang="en-US" sz="4400"/>
            </a:p>
          </p:txBody>
        </p:sp>
        <p:sp>
          <p:nvSpPr>
            <p:cNvPr id="1527" name="任意多边形: 形状 6148">
              <a:extLst>
                <a:ext uri="{FF2B5EF4-FFF2-40B4-BE49-F238E27FC236}">
                  <a16:creationId xmlns:a16="http://schemas.microsoft.com/office/drawing/2014/main" id="{5937CECC-967A-66E4-0F69-5EBCC019E341}"/>
                </a:ext>
              </a:extLst>
            </p:cNvPr>
            <p:cNvSpPr/>
            <p:nvPr/>
          </p:nvSpPr>
          <p:spPr>
            <a:xfrm>
              <a:off x="3361738" y="3569959"/>
              <a:ext cx="10535" cy="72788"/>
            </a:xfrm>
            <a:custGeom>
              <a:avLst/>
              <a:gdLst>
                <a:gd name="connsiteX0" fmla="*/ 10535 w 10535"/>
                <a:gd name="connsiteY0" fmla="*/ 0 h 72788"/>
                <a:gd name="connsiteX1" fmla="*/ 0 w 10535"/>
                <a:gd name="connsiteY1" fmla="*/ 72788 h 72788"/>
              </a:gdLst>
              <a:ahLst/>
              <a:cxnLst>
                <a:cxn ang="0">
                  <a:pos x="connsiteX0" y="connsiteY0"/>
                </a:cxn>
                <a:cxn ang="0">
                  <a:pos x="connsiteX1" y="connsiteY1"/>
                </a:cxn>
              </a:cxnLst>
              <a:rect l="l" t="t" r="r" b="b"/>
              <a:pathLst>
                <a:path w="10535" h="72788">
                  <a:moveTo>
                    <a:pt x="10535"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528" name="任意多边形: 形状 6149">
              <a:extLst>
                <a:ext uri="{FF2B5EF4-FFF2-40B4-BE49-F238E27FC236}">
                  <a16:creationId xmlns:a16="http://schemas.microsoft.com/office/drawing/2014/main" id="{95C5700F-B6B2-0E40-0A2C-9AA474BD868A}"/>
                </a:ext>
              </a:extLst>
            </p:cNvPr>
            <p:cNvSpPr/>
            <p:nvPr/>
          </p:nvSpPr>
          <p:spPr>
            <a:xfrm>
              <a:off x="3278414" y="3642747"/>
              <a:ext cx="83323" cy="3830"/>
            </a:xfrm>
            <a:custGeom>
              <a:avLst/>
              <a:gdLst>
                <a:gd name="connsiteX0" fmla="*/ 0 w 83323"/>
                <a:gd name="connsiteY0" fmla="*/ 3831 h 3830"/>
                <a:gd name="connsiteX1" fmla="*/ 83323 w 83323"/>
                <a:gd name="connsiteY1" fmla="*/ 0 h 3830"/>
              </a:gdLst>
              <a:ahLst/>
              <a:cxnLst>
                <a:cxn ang="0">
                  <a:pos x="connsiteX0" y="connsiteY0"/>
                </a:cxn>
                <a:cxn ang="0">
                  <a:pos x="connsiteX1" y="connsiteY1"/>
                </a:cxn>
              </a:cxnLst>
              <a:rect l="l" t="t" r="r" b="b"/>
              <a:pathLst>
                <a:path w="83323" h="3830">
                  <a:moveTo>
                    <a:pt x="0" y="3831"/>
                  </a:moveTo>
                  <a:lnTo>
                    <a:pt x="83323" y="0"/>
                  </a:lnTo>
                </a:path>
              </a:pathLst>
            </a:custGeom>
            <a:ln w="9573" cap="flat">
              <a:solidFill>
                <a:srgbClr val="C8C8C9"/>
              </a:solidFill>
              <a:prstDash val="solid"/>
              <a:miter/>
            </a:ln>
          </p:spPr>
          <p:txBody>
            <a:bodyPr rtlCol="0" anchor="ctr"/>
            <a:lstStyle/>
            <a:p>
              <a:endParaRPr lang="zh-CN" altLang="en-US" sz="4400"/>
            </a:p>
          </p:txBody>
        </p:sp>
        <p:sp>
          <p:nvSpPr>
            <p:cNvPr id="1529" name="任意多边形: 形状 6150">
              <a:extLst>
                <a:ext uri="{FF2B5EF4-FFF2-40B4-BE49-F238E27FC236}">
                  <a16:creationId xmlns:a16="http://schemas.microsoft.com/office/drawing/2014/main" id="{EE4F6CC9-AA5A-0866-1DB5-E29AB140E3B9}"/>
                </a:ext>
              </a:extLst>
            </p:cNvPr>
            <p:cNvSpPr/>
            <p:nvPr/>
          </p:nvSpPr>
          <p:spPr>
            <a:xfrm>
              <a:off x="3270752" y="3642747"/>
              <a:ext cx="90985" cy="75661"/>
            </a:xfrm>
            <a:custGeom>
              <a:avLst/>
              <a:gdLst>
                <a:gd name="connsiteX0" fmla="*/ 90985 w 90985"/>
                <a:gd name="connsiteY0" fmla="*/ 0 h 75661"/>
                <a:gd name="connsiteX1" fmla="*/ 0 w 90985"/>
                <a:gd name="connsiteY1" fmla="*/ 75661 h 75661"/>
              </a:gdLst>
              <a:ahLst/>
              <a:cxnLst>
                <a:cxn ang="0">
                  <a:pos x="connsiteX0" y="connsiteY0"/>
                </a:cxn>
                <a:cxn ang="0">
                  <a:pos x="connsiteX1" y="connsiteY1"/>
                </a:cxn>
              </a:cxnLst>
              <a:rect l="l" t="t" r="r" b="b"/>
              <a:pathLst>
                <a:path w="90985" h="75661">
                  <a:moveTo>
                    <a:pt x="90985"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1530" name="任意多边形: 形状 6151">
              <a:extLst>
                <a:ext uri="{FF2B5EF4-FFF2-40B4-BE49-F238E27FC236}">
                  <a16:creationId xmlns:a16="http://schemas.microsoft.com/office/drawing/2014/main" id="{E685DA4D-D0DF-3610-1F14-697821EF43AE}"/>
                </a:ext>
              </a:extLst>
            </p:cNvPr>
            <p:cNvSpPr/>
            <p:nvPr/>
          </p:nvSpPr>
          <p:spPr>
            <a:xfrm>
              <a:off x="3270752" y="3646578"/>
              <a:ext cx="7661" cy="71830"/>
            </a:xfrm>
            <a:custGeom>
              <a:avLst/>
              <a:gdLst>
                <a:gd name="connsiteX0" fmla="*/ 0 w 7661"/>
                <a:gd name="connsiteY0" fmla="*/ 71830 h 71830"/>
                <a:gd name="connsiteX1" fmla="*/ 7662 w 7661"/>
                <a:gd name="connsiteY1" fmla="*/ 0 h 71830"/>
              </a:gdLst>
              <a:ahLst/>
              <a:cxnLst>
                <a:cxn ang="0">
                  <a:pos x="connsiteX0" y="connsiteY0"/>
                </a:cxn>
                <a:cxn ang="0">
                  <a:pos x="connsiteX1" y="connsiteY1"/>
                </a:cxn>
              </a:cxnLst>
              <a:rect l="l" t="t" r="r" b="b"/>
              <a:pathLst>
                <a:path w="7661" h="71830">
                  <a:moveTo>
                    <a:pt x="0" y="71830"/>
                  </a:moveTo>
                  <a:lnTo>
                    <a:pt x="7662" y="0"/>
                  </a:lnTo>
                </a:path>
              </a:pathLst>
            </a:custGeom>
            <a:ln w="9573" cap="flat">
              <a:solidFill>
                <a:srgbClr val="C8C8C9"/>
              </a:solidFill>
              <a:prstDash val="solid"/>
              <a:miter/>
            </a:ln>
          </p:spPr>
          <p:txBody>
            <a:bodyPr rtlCol="0" anchor="ctr"/>
            <a:lstStyle/>
            <a:p>
              <a:endParaRPr lang="zh-CN" altLang="en-US" sz="4400"/>
            </a:p>
          </p:txBody>
        </p:sp>
        <p:sp>
          <p:nvSpPr>
            <p:cNvPr id="1531" name="任意多边形: 形状 6152">
              <a:extLst>
                <a:ext uri="{FF2B5EF4-FFF2-40B4-BE49-F238E27FC236}">
                  <a16:creationId xmlns:a16="http://schemas.microsoft.com/office/drawing/2014/main" id="{7D4F5637-EDD4-00AF-45C5-8932ADFB6107}"/>
                </a:ext>
              </a:extLst>
            </p:cNvPr>
            <p:cNvSpPr/>
            <p:nvPr/>
          </p:nvSpPr>
          <p:spPr>
            <a:xfrm>
              <a:off x="3278414" y="3571875"/>
              <a:ext cx="7661" cy="74703"/>
            </a:xfrm>
            <a:custGeom>
              <a:avLst/>
              <a:gdLst>
                <a:gd name="connsiteX0" fmla="*/ 0 w 7661"/>
                <a:gd name="connsiteY0" fmla="*/ 74704 h 74703"/>
                <a:gd name="connsiteX1" fmla="*/ 7662 w 7661"/>
                <a:gd name="connsiteY1" fmla="*/ 0 h 74703"/>
              </a:gdLst>
              <a:ahLst/>
              <a:cxnLst>
                <a:cxn ang="0">
                  <a:pos x="connsiteX0" y="connsiteY0"/>
                </a:cxn>
                <a:cxn ang="0">
                  <a:pos x="connsiteX1" y="connsiteY1"/>
                </a:cxn>
              </a:cxnLst>
              <a:rect l="l" t="t" r="r" b="b"/>
              <a:pathLst>
                <a:path w="7661" h="74703">
                  <a:moveTo>
                    <a:pt x="0" y="74704"/>
                  </a:moveTo>
                  <a:lnTo>
                    <a:pt x="7662" y="0"/>
                  </a:lnTo>
                </a:path>
              </a:pathLst>
            </a:custGeom>
            <a:ln w="9573" cap="flat">
              <a:solidFill>
                <a:srgbClr val="C8C8C9"/>
              </a:solidFill>
              <a:prstDash val="solid"/>
              <a:miter/>
            </a:ln>
          </p:spPr>
          <p:txBody>
            <a:bodyPr rtlCol="0" anchor="ctr"/>
            <a:lstStyle/>
            <a:p>
              <a:endParaRPr lang="zh-CN" altLang="en-US" sz="4400"/>
            </a:p>
          </p:txBody>
        </p:sp>
        <p:sp>
          <p:nvSpPr>
            <p:cNvPr id="1532" name="任意多边形: 形状 6153">
              <a:extLst>
                <a:ext uri="{FF2B5EF4-FFF2-40B4-BE49-F238E27FC236}">
                  <a16:creationId xmlns:a16="http://schemas.microsoft.com/office/drawing/2014/main" id="{B93FFBFC-DD96-1E40-4D3A-469B758DA4B7}"/>
                </a:ext>
              </a:extLst>
            </p:cNvPr>
            <p:cNvSpPr/>
            <p:nvPr/>
          </p:nvSpPr>
          <p:spPr>
            <a:xfrm>
              <a:off x="3286076" y="3569959"/>
              <a:ext cx="86196" cy="1915"/>
            </a:xfrm>
            <a:custGeom>
              <a:avLst/>
              <a:gdLst>
                <a:gd name="connsiteX0" fmla="*/ 0 w 86196"/>
                <a:gd name="connsiteY0" fmla="*/ 1915 h 1915"/>
                <a:gd name="connsiteX1" fmla="*/ 86196 w 86196"/>
                <a:gd name="connsiteY1" fmla="*/ 0 h 1915"/>
              </a:gdLst>
              <a:ahLst/>
              <a:cxnLst>
                <a:cxn ang="0">
                  <a:pos x="connsiteX0" y="connsiteY0"/>
                </a:cxn>
                <a:cxn ang="0">
                  <a:pos x="connsiteX1" y="connsiteY1"/>
                </a:cxn>
              </a:cxnLst>
              <a:rect l="l" t="t" r="r" b="b"/>
              <a:pathLst>
                <a:path w="86196" h="1915">
                  <a:moveTo>
                    <a:pt x="0" y="1915"/>
                  </a:moveTo>
                  <a:lnTo>
                    <a:pt x="86196" y="0"/>
                  </a:lnTo>
                </a:path>
              </a:pathLst>
            </a:custGeom>
            <a:ln w="9573" cap="flat">
              <a:solidFill>
                <a:srgbClr val="C8C8C9"/>
              </a:solidFill>
              <a:prstDash val="solid"/>
              <a:miter/>
            </a:ln>
          </p:spPr>
          <p:txBody>
            <a:bodyPr rtlCol="0" anchor="ctr"/>
            <a:lstStyle/>
            <a:p>
              <a:endParaRPr lang="zh-CN" altLang="en-US" sz="4400"/>
            </a:p>
          </p:txBody>
        </p:sp>
        <p:sp>
          <p:nvSpPr>
            <p:cNvPr id="1533" name="任意多边形: 形状 6154">
              <a:extLst>
                <a:ext uri="{FF2B5EF4-FFF2-40B4-BE49-F238E27FC236}">
                  <a16:creationId xmlns:a16="http://schemas.microsoft.com/office/drawing/2014/main" id="{41C10B0C-1900-16A1-A6DE-6E65EFC7A86A}"/>
                </a:ext>
              </a:extLst>
            </p:cNvPr>
            <p:cNvSpPr/>
            <p:nvPr/>
          </p:nvSpPr>
          <p:spPr>
            <a:xfrm>
              <a:off x="3278414" y="3569959"/>
              <a:ext cx="93858" cy="76619"/>
            </a:xfrm>
            <a:custGeom>
              <a:avLst/>
              <a:gdLst>
                <a:gd name="connsiteX0" fmla="*/ 93858 w 93858"/>
                <a:gd name="connsiteY0" fmla="*/ 0 h 76619"/>
                <a:gd name="connsiteX1" fmla="*/ 0 w 93858"/>
                <a:gd name="connsiteY1" fmla="*/ 76619 h 76619"/>
              </a:gdLst>
              <a:ahLst/>
              <a:cxnLst>
                <a:cxn ang="0">
                  <a:pos x="connsiteX0" y="connsiteY0"/>
                </a:cxn>
                <a:cxn ang="0">
                  <a:pos x="connsiteX1" y="connsiteY1"/>
                </a:cxn>
              </a:cxnLst>
              <a:rect l="l" t="t" r="r" b="b"/>
              <a:pathLst>
                <a:path w="93858" h="76619">
                  <a:moveTo>
                    <a:pt x="93858"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534" name="任意多边形: 形状 6155">
              <a:extLst>
                <a:ext uri="{FF2B5EF4-FFF2-40B4-BE49-F238E27FC236}">
                  <a16:creationId xmlns:a16="http://schemas.microsoft.com/office/drawing/2014/main" id="{5254A32A-F98E-445C-13A5-89077532503D}"/>
                </a:ext>
              </a:extLst>
            </p:cNvPr>
            <p:cNvSpPr/>
            <p:nvPr/>
          </p:nvSpPr>
          <p:spPr>
            <a:xfrm>
              <a:off x="3269795" y="3803647"/>
              <a:ext cx="28732" cy="58421"/>
            </a:xfrm>
            <a:custGeom>
              <a:avLst/>
              <a:gdLst>
                <a:gd name="connsiteX0" fmla="*/ 0 w 28732"/>
                <a:gd name="connsiteY0" fmla="*/ 58422 h 58421"/>
                <a:gd name="connsiteX1" fmla="*/ 28732 w 28732"/>
                <a:gd name="connsiteY1" fmla="*/ 0 h 58421"/>
              </a:gdLst>
              <a:ahLst/>
              <a:cxnLst>
                <a:cxn ang="0">
                  <a:pos x="connsiteX0" y="connsiteY0"/>
                </a:cxn>
                <a:cxn ang="0">
                  <a:pos x="connsiteX1" y="connsiteY1"/>
                </a:cxn>
              </a:cxnLst>
              <a:rect l="l" t="t" r="r" b="b"/>
              <a:pathLst>
                <a:path w="28732" h="58421">
                  <a:moveTo>
                    <a:pt x="0" y="58422"/>
                  </a:moveTo>
                  <a:lnTo>
                    <a:pt x="28732" y="0"/>
                  </a:lnTo>
                </a:path>
              </a:pathLst>
            </a:custGeom>
            <a:ln w="9573" cap="flat">
              <a:solidFill>
                <a:srgbClr val="C8C8C9"/>
              </a:solidFill>
              <a:prstDash val="solid"/>
              <a:miter/>
            </a:ln>
          </p:spPr>
          <p:txBody>
            <a:bodyPr rtlCol="0" anchor="ctr"/>
            <a:lstStyle/>
            <a:p>
              <a:endParaRPr lang="zh-CN" altLang="en-US" sz="4400"/>
            </a:p>
          </p:txBody>
        </p:sp>
        <p:sp>
          <p:nvSpPr>
            <p:cNvPr id="1535" name="任意多边形: 形状 6156">
              <a:extLst>
                <a:ext uri="{FF2B5EF4-FFF2-40B4-BE49-F238E27FC236}">
                  <a16:creationId xmlns:a16="http://schemas.microsoft.com/office/drawing/2014/main" id="{4B35B017-7FA1-06F1-1E3B-7E2075112229}"/>
                </a:ext>
              </a:extLst>
            </p:cNvPr>
            <p:cNvSpPr/>
            <p:nvPr/>
          </p:nvSpPr>
          <p:spPr>
            <a:xfrm>
              <a:off x="3298527" y="3803647"/>
              <a:ext cx="55548" cy="60337"/>
            </a:xfrm>
            <a:custGeom>
              <a:avLst/>
              <a:gdLst>
                <a:gd name="connsiteX0" fmla="*/ 0 w 55548"/>
                <a:gd name="connsiteY0" fmla="*/ 0 h 60337"/>
                <a:gd name="connsiteX1" fmla="*/ 55549 w 55548"/>
                <a:gd name="connsiteY1" fmla="*/ 60337 h 60337"/>
              </a:gdLst>
              <a:ahLst/>
              <a:cxnLst>
                <a:cxn ang="0">
                  <a:pos x="connsiteX0" y="connsiteY0"/>
                </a:cxn>
                <a:cxn ang="0">
                  <a:pos x="connsiteX1" y="connsiteY1"/>
                </a:cxn>
              </a:cxnLst>
              <a:rect l="l" t="t" r="r" b="b"/>
              <a:pathLst>
                <a:path w="55548" h="60337">
                  <a:moveTo>
                    <a:pt x="0" y="0"/>
                  </a:moveTo>
                  <a:lnTo>
                    <a:pt x="55549" y="60337"/>
                  </a:lnTo>
                </a:path>
              </a:pathLst>
            </a:custGeom>
            <a:ln w="9573" cap="flat">
              <a:solidFill>
                <a:srgbClr val="C8C8C9"/>
              </a:solidFill>
              <a:prstDash val="solid"/>
              <a:miter/>
            </a:ln>
          </p:spPr>
          <p:txBody>
            <a:bodyPr rtlCol="0" anchor="ctr"/>
            <a:lstStyle/>
            <a:p>
              <a:endParaRPr lang="zh-CN" altLang="en-US" sz="4400"/>
            </a:p>
          </p:txBody>
        </p:sp>
        <p:sp>
          <p:nvSpPr>
            <p:cNvPr id="1536" name="任意多边形: 形状 6157">
              <a:extLst>
                <a:ext uri="{FF2B5EF4-FFF2-40B4-BE49-F238E27FC236}">
                  <a16:creationId xmlns:a16="http://schemas.microsoft.com/office/drawing/2014/main" id="{3A2654CF-F969-569A-EA6B-2A226B301114}"/>
                </a:ext>
              </a:extLst>
            </p:cNvPr>
            <p:cNvSpPr/>
            <p:nvPr/>
          </p:nvSpPr>
          <p:spPr>
            <a:xfrm>
              <a:off x="3269795" y="3862069"/>
              <a:ext cx="84280" cy="1915"/>
            </a:xfrm>
            <a:custGeom>
              <a:avLst/>
              <a:gdLst>
                <a:gd name="connsiteX0" fmla="*/ 84281 w 84280"/>
                <a:gd name="connsiteY0" fmla="*/ 1915 h 1915"/>
                <a:gd name="connsiteX1" fmla="*/ 0 w 84280"/>
                <a:gd name="connsiteY1" fmla="*/ 0 h 1915"/>
              </a:gdLst>
              <a:ahLst/>
              <a:cxnLst>
                <a:cxn ang="0">
                  <a:pos x="connsiteX0" y="connsiteY0"/>
                </a:cxn>
                <a:cxn ang="0">
                  <a:pos x="connsiteX1" y="connsiteY1"/>
                </a:cxn>
              </a:cxnLst>
              <a:rect l="l" t="t" r="r" b="b"/>
              <a:pathLst>
                <a:path w="84280" h="1915">
                  <a:moveTo>
                    <a:pt x="84281"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1537" name="任意多边形: 形状 6158">
              <a:extLst>
                <a:ext uri="{FF2B5EF4-FFF2-40B4-BE49-F238E27FC236}">
                  <a16:creationId xmlns:a16="http://schemas.microsoft.com/office/drawing/2014/main" id="{45C0D845-3DF8-6907-1505-E4E5FE7493C4}"/>
                </a:ext>
              </a:extLst>
            </p:cNvPr>
            <p:cNvSpPr/>
            <p:nvPr/>
          </p:nvSpPr>
          <p:spPr>
            <a:xfrm>
              <a:off x="3197007" y="4002857"/>
              <a:ext cx="86196" cy="1915"/>
            </a:xfrm>
            <a:custGeom>
              <a:avLst/>
              <a:gdLst>
                <a:gd name="connsiteX0" fmla="*/ 0 w 86196"/>
                <a:gd name="connsiteY0" fmla="*/ 0 h 1915"/>
                <a:gd name="connsiteX1" fmla="*/ 86196 w 86196"/>
                <a:gd name="connsiteY1" fmla="*/ 1915 h 1915"/>
              </a:gdLst>
              <a:ahLst/>
              <a:cxnLst>
                <a:cxn ang="0">
                  <a:pos x="connsiteX0" y="connsiteY0"/>
                </a:cxn>
                <a:cxn ang="0">
                  <a:pos x="connsiteX1" y="connsiteY1"/>
                </a:cxn>
              </a:cxnLst>
              <a:rect l="l" t="t" r="r" b="b"/>
              <a:pathLst>
                <a:path w="86196" h="1915">
                  <a:moveTo>
                    <a:pt x="0" y="0"/>
                  </a:moveTo>
                  <a:lnTo>
                    <a:pt x="86196" y="1915"/>
                  </a:lnTo>
                </a:path>
              </a:pathLst>
            </a:custGeom>
            <a:ln w="9573" cap="flat">
              <a:solidFill>
                <a:srgbClr val="C8C8C9"/>
              </a:solidFill>
              <a:prstDash val="solid"/>
              <a:miter/>
            </a:ln>
          </p:spPr>
          <p:txBody>
            <a:bodyPr rtlCol="0" anchor="ctr"/>
            <a:lstStyle/>
            <a:p>
              <a:endParaRPr lang="zh-CN" altLang="en-US" sz="4400"/>
            </a:p>
          </p:txBody>
        </p:sp>
        <p:sp>
          <p:nvSpPr>
            <p:cNvPr id="1538" name="任意多边形: 形状 6159">
              <a:extLst>
                <a:ext uri="{FF2B5EF4-FFF2-40B4-BE49-F238E27FC236}">
                  <a16:creationId xmlns:a16="http://schemas.microsoft.com/office/drawing/2014/main" id="{C8A7BDD4-FFB8-96B7-982F-8B6297B2E68E}"/>
                </a:ext>
              </a:extLst>
            </p:cNvPr>
            <p:cNvSpPr/>
            <p:nvPr/>
          </p:nvSpPr>
          <p:spPr>
            <a:xfrm>
              <a:off x="3283203" y="4004772"/>
              <a:ext cx="7661" cy="72788"/>
            </a:xfrm>
            <a:custGeom>
              <a:avLst/>
              <a:gdLst>
                <a:gd name="connsiteX0" fmla="*/ 0 w 7661"/>
                <a:gd name="connsiteY0" fmla="*/ 0 h 72788"/>
                <a:gd name="connsiteX1" fmla="*/ 7662 w 7661"/>
                <a:gd name="connsiteY1" fmla="*/ 72788 h 72788"/>
              </a:gdLst>
              <a:ahLst/>
              <a:cxnLst>
                <a:cxn ang="0">
                  <a:pos x="connsiteX0" y="connsiteY0"/>
                </a:cxn>
                <a:cxn ang="0">
                  <a:pos x="connsiteX1" y="connsiteY1"/>
                </a:cxn>
              </a:cxnLst>
              <a:rect l="l" t="t" r="r" b="b"/>
              <a:pathLst>
                <a:path w="7661" h="72788">
                  <a:moveTo>
                    <a:pt x="0" y="0"/>
                  </a:moveTo>
                  <a:lnTo>
                    <a:pt x="7662" y="72788"/>
                  </a:lnTo>
                </a:path>
              </a:pathLst>
            </a:custGeom>
            <a:ln w="9573" cap="flat">
              <a:solidFill>
                <a:srgbClr val="C8C8C9"/>
              </a:solidFill>
              <a:prstDash val="solid"/>
              <a:miter/>
            </a:ln>
          </p:spPr>
          <p:txBody>
            <a:bodyPr rtlCol="0" anchor="ctr"/>
            <a:lstStyle/>
            <a:p>
              <a:endParaRPr lang="zh-CN" altLang="en-US" sz="4400"/>
            </a:p>
          </p:txBody>
        </p:sp>
        <p:sp>
          <p:nvSpPr>
            <p:cNvPr id="1539" name="任意多边形: 形状 6160">
              <a:extLst>
                <a:ext uri="{FF2B5EF4-FFF2-40B4-BE49-F238E27FC236}">
                  <a16:creationId xmlns:a16="http://schemas.microsoft.com/office/drawing/2014/main" id="{817E9A0D-197C-E76C-C2FA-C9A2CEF84CF5}"/>
                </a:ext>
              </a:extLst>
            </p:cNvPr>
            <p:cNvSpPr/>
            <p:nvPr/>
          </p:nvSpPr>
          <p:spPr>
            <a:xfrm>
              <a:off x="3197007" y="4002857"/>
              <a:ext cx="93858" cy="74703"/>
            </a:xfrm>
            <a:custGeom>
              <a:avLst/>
              <a:gdLst>
                <a:gd name="connsiteX0" fmla="*/ 93858 w 93858"/>
                <a:gd name="connsiteY0" fmla="*/ 74704 h 74703"/>
                <a:gd name="connsiteX1" fmla="*/ 0 w 93858"/>
                <a:gd name="connsiteY1" fmla="*/ 0 h 74703"/>
              </a:gdLst>
              <a:ahLst/>
              <a:cxnLst>
                <a:cxn ang="0">
                  <a:pos x="connsiteX0" y="connsiteY0"/>
                </a:cxn>
                <a:cxn ang="0">
                  <a:pos x="connsiteX1" y="connsiteY1"/>
                </a:cxn>
              </a:cxnLst>
              <a:rect l="l" t="t" r="r" b="b"/>
              <a:pathLst>
                <a:path w="93858" h="74703">
                  <a:moveTo>
                    <a:pt x="93858"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1540" name="任意多边形: 形状 6161">
              <a:extLst>
                <a:ext uri="{FF2B5EF4-FFF2-40B4-BE49-F238E27FC236}">
                  <a16:creationId xmlns:a16="http://schemas.microsoft.com/office/drawing/2014/main" id="{55700BC0-14A0-9149-1C9B-088D630EBB6F}"/>
                </a:ext>
              </a:extLst>
            </p:cNvPr>
            <p:cNvSpPr/>
            <p:nvPr/>
          </p:nvSpPr>
          <p:spPr>
            <a:xfrm>
              <a:off x="3213288" y="4151306"/>
              <a:ext cx="83323" cy="3830"/>
            </a:xfrm>
            <a:custGeom>
              <a:avLst/>
              <a:gdLst>
                <a:gd name="connsiteX0" fmla="*/ 0 w 83323"/>
                <a:gd name="connsiteY0" fmla="*/ 0 h 3830"/>
                <a:gd name="connsiteX1" fmla="*/ 83323 w 83323"/>
                <a:gd name="connsiteY1" fmla="*/ 3831 h 3830"/>
              </a:gdLst>
              <a:ahLst/>
              <a:cxnLst>
                <a:cxn ang="0">
                  <a:pos x="connsiteX0" y="connsiteY0"/>
                </a:cxn>
                <a:cxn ang="0">
                  <a:pos x="connsiteX1" y="connsiteY1"/>
                </a:cxn>
              </a:cxnLst>
              <a:rect l="l" t="t" r="r" b="b"/>
              <a:pathLst>
                <a:path w="83323" h="3830">
                  <a:moveTo>
                    <a:pt x="0" y="0"/>
                  </a:moveTo>
                  <a:lnTo>
                    <a:pt x="83323" y="3831"/>
                  </a:lnTo>
                </a:path>
              </a:pathLst>
            </a:custGeom>
            <a:ln w="9573" cap="flat">
              <a:solidFill>
                <a:srgbClr val="C8C8C9"/>
              </a:solidFill>
              <a:prstDash val="solid"/>
              <a:miter/>
            </a:ln>
          </p:spPr>
          <p:txBody>
            <a:bodyPr rtlCol="0" anchor="ctr"/>
            <a:lstStyle/>
            <a:p>
              <a:endParaRPr lang="zh-CN" altLang="en-US" sz="4400"/>
            </a:p>
          </p:txBody>
        </p:sp>
        <p:sp>
          <p:nvSpPr>
            <p:cNvPr id="1541" name="任意多边形: 形状 6162">
              <a:extLst>
                <a:ext uri="{FF2B5EF4-FFF2-40B4-BE49-F238E27FC236}">
                  <a16:creationId xmlns:a16="http://schemas.microsoft.com/office/drawing/2014/main" id="{C86D7233-44B1-E535-02D2-D983A065EFD2}"/>
                </a:ext>
              </a:extLst>
            </p:cNvPr>
            <p:cNvSpPr/>
            <p:nvPr/>
          </p:nvSpPr>
          <p:spPr>
            <a:xfrm>
              <a:off x="3296611" y="4155137"/>
              <a:ext cx="5746" cy="77576"/>
            </a:xfrm>
            <a:custGeom>
              <a:avLst/>
              <a:gdLst>
                <a:gd name="connsiteX0" fmla="*/ 0 w 5746"/>
                <a:gd name="connsiteY0" fmla="*/ 0 h 77576"/>
                <a:gd name="connsiteX1" fmla="*/ 5746 w 5746"/>
                <a:gd name="connsiteY1" fmla="*/ 77577 h 77576"/>
              </a:gdLst>
              <a:ahLst/>
              <a:cxnLst>
                <a:cxn ang="0">
                  <a:pos x="connsiteX0" y="connsiteY0"/>
                </a:cxn>
                <a:cxn ang="0">
                  <a:pos x="connsiteX1" y="connsiteY1"/>
                </a:cxn>
              </a:cxnLst>
              <a:rect l="l" t="t" r="r" b="b"/>
              <a:pathLst>
                <a:path w="5746" h="77576">
                  <a:moveTo>
                    <a:pt x="0" y="0"/>
                  </a:moveTo>
                  <a:lnTo>
                    <a:pt x="5746" y="77577"/>
                  </a:lnTo>
                </a:path>
              </a:pathLst>
            </a:custGeom>
            <a:ln w="9573" cap="flat">
              <a:solidFill>
                <a:srgbClr val="C8C8C9"/>
              </a:solidFill>
              <a:prstDash val="solid"/>
              <a:miter/>
            </a:ln>
          </p:spPr>
          <p:txBody>
            <a:bodyPr rtlCol="0" anchor="ctr"/>
            <a:lstStyle/>
            <a:p>
              <a:endParaRPr lang="zh-CN" altLang="en-US" sz="4400"/>
            </a:p>
          </p:txBody>
        </p:sp>
        <p:sp>
          <p:nvSpPr>
            <p:cNvPr id="1542" name="任意多边形: 形状 6163">
              <a:extLst>
                <a:ext uri="{FF2B5EF4-FFF2-40B4-BE49-F238E27FC236}">
                  <a16:creationId xmlns:a16="http://schemas.microsoft.com/office/drawing/2014/main" id="{053435C6-BCFC-1095-A948-853A1B991086}"/>
                </a:ext>
              </a:extLst>
            </p:cNvPr>
            <p:cNvSpPr/>
            <p:nvPr/>
          </p:nvSpPr>
          <p:spPr>
            <a:xfrm>
              <a:off x="3213288" y="4151306"/>
              <a:ext cx="89069" cy="81407"/>
            </a:xfrm>
            <a:custGeom>
              <a:avLst/>
              <a:gdLst>
                <a:gd name="connsiteX0" fmla="*/ 89070 w 89069"/>
                <a:gd name="connsiteY0" fmla="*/ 81408 h 81407"/>
                <a:gd name="connsiteX1" fmla="*/ 0 w 89069"/>
                <a:gd name="connsiteY1" fmla="*/ 0 h 81407"/>
              </a:gdLst>
              <a:ahLst/>
              <a:cxnLst>
                <a:cxn ang="0">
                  <a:pos x="connsiteX0" y="connsiteY0"/>
                </a:cxn>
                <a:cxn ang="0">
                  <a:pos x="connsiteX1" y="connsiteY1"/>
                </a:cxn>
              </a:cxnLst>
              <a:rect l="l" t="t" r="r" b="b"/>
              <a:pathLst>
                <a:path w="89069" h="81407">
                  <a:moveTo>
                    <a:pt x="89070"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1543" name="任意多边形: 形状 6164">
              <a:extLst>
                <a:ext uri="{FF2B5EF4-FFF2-40B4-BE49-F238E27FC236}">
                  <a16:creationId xmlns:a16="http://schemas.microsoft.com/office/drawing/2014/main" id="{95CDED58-0033-565D-8C7C-03F345EC207F}"/>
                </a:ext>
              </a:extLst>
            </p:cNvPr>
            <p:cNvSpPr/>
            <p:nvPr/>
          </p:nvSpPr>
          <p:spPr>
            <a:xfrm>
              <a:off x="3283203" y="4004772"/>
              <a:ext cx="7661" cy="72788"/>
            </a:xfrm>
            <a:custGeom>
              <a:avLst/>
              <a:gdLst>
                <a:gd name="connsiteX0" fmla="*/ 7662 w 7661"/>
                <a:gd name="connsiteY0" fmla="*/ 72788 h 72788"/>
                <a:gd name="connsiteX1" fmla="*/ 0 w 7661"/>
                <a:gd name="connsiteY1" fmla="*/ 0 h 72788"/>
              </a:gdLst>
              <a:ahLst/>
              <a:cxnLst>
                <a:cxn ang="0">
                  <a:pos x="connsiteX0" y="connsiteY0"/>
                </a:cxn>
                <a:cxn ang="0">
                  <a:pos x="connsiteX1" y="connsiteY1"/>
                </a:cxn>
              </a:cxnLst>
              <a:rect l="l" t="t" r="r" b="b"/>
              <a:pathLst>
                <a:path w="7661" h="72788">
                  <a:moveTo>
                    <a:pt x="7662"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1544" name="任意多边形: 形状 6165">
              <a:extLst>
                <a:ext uri="{FF2B5EF4-FFF2-40B4-BE49-F238E27FC236}">
                  <a16:creationId xmlns:a16="http://schemas.microsoft.com/office/drawing/2014/main" id="{41158F86-6910-C39D-8E5B-57C0044C6688}"/>
                </a:ext>
              </a:extLst>
            </p:cNvPr>
            <p:cNvSpPr/>
            <p:nvPr/>
          </p:nvSpPr>
          <p:spPr>
            <a:xfrm>
              <a:off x="3283203" y="4004772"/>
              <a:ext cx="90985" cy="9577"/>
            </a:xfrm>
            <a:custGeom>
              <a:avLst/>
              <a:gdLst>
                <a:gd name="connsiteX0" fmla="*/ 0 w 90985"/>
                <a:gd name="connsiteY0" fmla="*/ 0 h 9577"/>
                <a:gd name="connsiteX1" fmla="*/ 90985 w 90985"/>
                <a:gd name="connsiteY1" fmla="*/ 0 h 9577"/>
              </a:gdLst>
              <a:ahLst/>
              <a:cxnLst>
                <a:cxn ang="0">
                  <a:pos x="connsiteX0" y="connsiteY0"/>
                </a:cxn>
                <a:cxn ang="0">
                  <a:pos x="connsiteX1" y="connsiteY1"/>
                </a:cxn>
              </a:cxnLst>
              <a:rect l="l" t="t" r="r" b="b"/>
              <a:pathLst>
                <a:path w="90985" h="9577">
                  <a:moveTo>
                    <a:pt x="0" y="0"/>
                  </a:moveTo>
                  <a:lnTo>
                    <a:pt x="90985" y="0"/>
                  </a:lnTo>
                </a:path>
              </a:pathLst>
            </a:custGeom>
            <a:ln w="9573" cap="flat">
              <a:solidFill>
                <a:srgbClr val="C8C8C9"/>
              </a:solidFill>
              <a:prstDash val="solid"/>
              <a:miter/>
            </a:ln>
          </p:spPr>
          <p:txBody>
            <a:bodyPr rtlCol="0" anchor="ctr"/>
            <a:lstStyle/>
            <a:p>
              <a:endParaRPr lang="zh-CN" altLang="en-US" sz="4400"/>
            </a:p>
          </p:txBody>
        </p:sp>
        <p:sp>
          <p:nvSpPr>
            <p:cNvPr id="1545" name="任意多边形: 形状 6166">
              <a:extLst>
                <a:ext uri="{FF2B5EF4-FFF2-40B4-BE49-F238E27FC236}">
                  <a16:creationId xmlns:a16="http://schemas.microsoft.com/office/drawing/2014/main" id="{693C77F8-FBCE-DBF1-ED4A-772BAB2EA0B1}"/>
                </a:ext>
              </a:extLst>
            </p:cNvPr>
            <p:cNvSpPr/>
            <p:nvPr/>
          </p:nvSpPr>
          <p:spPr>
            <a:xfrm>
              <a:off x="3290865" y="4004772"/>
              <a:ext cx="83323" cy="72788"/>
            </a:xfrm>
            <a:custGeom>
              <a:avLst/>
              <a:gdLst>
                <a:gd name="connsiteX0" fmla="*/ 83323 w 83323"/>
                <a:gd name="connsiteY0" fmla="*/ 0 h 72788"/>
                <a:gd name="connsiteX1" fmla="*/ 0 w 83323"/>
                <a:gd name="connsiteY1" fmla="*/ 72788 h 72788"/>
              </a:gdLst>
              <a:ahLst/>
              <a:cxnLst>
                <a:cxn ang="0">
                  <a:pos x="connsiteX0" y="connsiteY0"/>
                </a:cxn>
                <a:cxn ang="0">
                  <a:pos x="connsiteX1" y="connsiteY1"/>
                </a:cxn>
              </a:cxnLst>
              <a:rect l="l" t="t" r="r" b="b"/>
              <a:pathLst>
                <a:path w="83323" h="72788">
                  <a:moveTo>
                    <a:pt x="83323"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546" name="任意多边形: 形状 6167">
              <a:extLst>
                <a:ext uri="{FF2B5EF4-FFF2-40B4-BE49-F238E27FC236}">
                  <a16:creationId xmlns:a16="http://schemas.microsoft.com/office/drawing/2014/main" id="{9B1D9B0E-7D66-E6B1-A3F4-3C53CE2A1CB9}"/>
                </a:ext>
              </a:extLst>
            </p:cNvPr>
            <p:cNvSpPr/>
            <p:nvPr/>
          </p:nvSpPr>
          <p:spPr>
            <a:xfrm>
              <a:off x="3283203" y="3931984"/>
              <a:ext cx="84280" cy="72788"/>
            </a:xfrm>
            <a:custGeom>
              <a:avLst/>
              <a:gdLst>
                <a:gd name="connsiteX0" fmla="*/ 0 w 84280"/>
                <a:gd name="connsiteY0" fmla="*/ 72788 h 72788"/>
                <a:gd name="connsiteX1" fmla="*/ 84281 w 84280"/>
                <a:gd name="connsiteY1" fmla="*/ 0 h 72788"/>
              </a:gdLst>
              <a:ahLst/>
              <a:cxnLst>
                <a:cxn ang="0">
                  <a:pos x="connsiteX0" y="connsiteY0"/>
                </a:cxn>
                <a:cxn ang="0">
                  <a:pos x="connsiteX1" y="connsiteY1"/>
                </a:cxn>
              </a:cxnLst>
              <a:rect l="l" t="t" r="r" b="b"/>
              <a:pathLst>
                <a:path w="84280" h="72788">
                  <a:moveTo>
                    <a:pt x="0" y="72788"/>
                  </a:moveTo>
                  <a:lnTo>
                    <a:pt x="84281" y="0"/>
                  </a:lnTo>
                </a:path>
              </a:pathLst>
            </a:custGeom>
            <a:ln w="9573" cap="flat">
              <a:solidFill>
                <a:srgbClr val="C8C8C9"/>
              </a:solidFill>
              <a:prstDash val="solid"/>
              <a:miter/>
            </a:ln>
          </p:spPr>
          <p:txBody>
            <a:bodyPr rtlCol="0" anchor="ctr"/>
            <a:lstStyle/>
            <a:p>
              <a:endParaRPr lang="zh-CN" altLang="en-US" sz="4400"/>
            </a:p>
          </p:txBody>
        </p:sp>
        <p:sp>
          <p:nvSpPr>
            <p:cNvPr id="1547" name="任意多边形: 形状 6168">
              <a:extLst>
                <a:ext uri="{FF2B5EF4-FFF2-40B4-BE49-F238E27FC236}">
                  <a16:creationId xmlns:a16="http://schemas.microsoft.com/office/drawing/2014/main" id="{DF212EB4-409D-99CD-A8AC-DBDCA225E4F5}"/>
                </a:ext>
              </a:extLst>
            </p:cNvPr>
            <p:cNvSpPr/>
            <p:nvPr/>
          </p:nvSpPr>
          <p:spPr>
            <a:xfrm>
              <a:off x="3367484" y="3931984"/>
              <a:ext cx="6704" cy="72788"/>
            </a:xfrm>
            <a:custGeom>
              <a:avLst/>
              <a:gdLst>
                <a:gd name="connsiteX0" fmla="*/ 0 w 6704"/>
                <a:gd name="connsiteY0" fmla="*/ 0 h 72788"/>
                <a:gd name="connsiteX1" fmla="*/ 6704 w 6704"/>
                <a:gd name="connsiteY1" fmla="*/ 72788 h 72788"/>
              </a:gdLst>
              <a:ahLst/>
              <a:cxnLst>
                <a:cxn ang="0">
                  <a:pos x="connsiteX0" y="connsiteY0"/>
                </a:cxn>
                <a:cxn ang="0">
                  <a:pos x="connsiteX1" y="connsiteY1"/>
                </a:cxn>
              </a:cxnLst>
              <a:rect l="l" t="t" r="r" b="b"/>
              <a:pathLst>
                <a:path w="6704" h="72788">
                  <a:moveTo>
                    <a:pt x="0" y="0"/>
                  </a:moveTo>
                  <a:lnTo>
                    <a:pt x="6704" y="72788"/>
                  </a:lnTo>
                </a:path>
              </a:pathLst>
            </a:custGeom>
            <a:ln w="9573" cap="flat">
              <a:solidFill>
                <a:srgbClr val="C8C8C9"/>
              </a:solidFill>
              <a:prstDash val="solid"/>
              <a:miter/>
            </a:ln>
          </p:spPr>
          <p:txBody>
            <a:bodyPr rtlCol="0" anchor="ctr"/>
            <a:lstStyle/>
            <a:p>
              <a:endParaRPr lang="zh-CN" altLang="en-US" sz="4400"/>
            </a:p>
          </p:txBody>
        </p:sp>
        <p:sp>
          <p:nvSpPr>
            <p:cNvPr id="1548" name="任意多边形: 形状 6169">
              <a:extLst>
                <a:ext uri="{FF2B5EF4-FFF2-40B4-BE49-F238E27FC236}">
                  <a16:creationId xmlns:a16="http://schemas.microsoft.com/office/drawing/2014/main" id="{DBC4D1ED-0CD1-1A9D-1AF8-6C3DAF5526C4}"/>
                </a:ext>
              </a:extLst>
            </p:cNvPr>
            <p:cNvSpPr/>
            <p:nvPr/>
          </p:nvSpPr>
          <p:spPr>
            <a:xfrm>
              <a:off x="3283203" y="4004772"/>
              <a:ext cx="90985" cy="9577"/>
            </a:xfrm>
            <a:custGeom>
              <a:avLst/>
              <a:gdLst>
                <a:gd name="connsiteX0" fmla="*/ 90985 w 90985"/>
                <a:gd name="connsiteY0" fmla="*/ 0 h 9577"/>
                <a:gd name="connsiteX1" fmla="*/ 0 w 90985"/>
                <a:gd name="connsiteY1" fmla="*/ 0 h 9577"/>
              </a:gdLst>
              <a:ahLst/>
              <a:cxnLst>
                <a:cxn ang="0">
                  <a:pos x="connsiteX0" y="connsiteY0"/>
                </a:cxn>
                <a:cxn ang="0">
                  <a:pos x="connsiteX1" y="connsiteY1"/>
                </a:cxn>
              </a:cxnLst>
              <a:rect l="l" t="t" r="r" b="b"/>
              <a:pathLst>
                <a:path w="90985" h="9577">
                  <a:moveTo>
                    <a:pt x="90985" y="0"/>
                  </a:moveTo>
                  <a:lnTo>
                    <a:pt x="0" y="0"/>
                  </a:lnTo>
                </a:path>
              </a:pathLst>
            </a:custGeom>
            <a:ln w="9573" cap="flat">
              <a:solidFill>
                <a:srgbClr val="C8C8C9"/>
              </a:solidFill>
              <a:prstDash val="solid"/>
              <a:miter/>
            </a:ln>
          </p:spPr>
          <p:txBody>
            <a:bodyPr rtlCol="0" anchor="ctr"/>
            <a:lstStyle/>
            <a:p>
              <a:endParaRPr lang="zh-CN" altLang="en-US" sz="4400"/>
            </a:p>
          </p:txBody>
        </p:sp>
        <p:sp>
          <p:nvSpPr>
            <p:cNvPr id="1549" name="任意多边形: 形状 6170">
              <a:extLst>
                <a:ext uri="{FF2B5EF4-FFF2-40B4-BE49-F238E27FC236}">
                  <a16:creationId xmlns:a16="http://schemas.microsoft.com/office/drawing/2014/main" id="{6593DC28-9512-844C-37BC-A47C081E1B9D}"/>
                </a:ext>
              </a:extLst>
            </p:cNvPr>
            <p:cNvSpPr/>
            <p:nvPr/>
          </p:nvSpPr>
          <p:spPr>
            <a:xfrm>
              <a:off x="3225739" y="4225052"/>
              <a:ext cx="76619" cy="7661"/>
            </a:xfrm>
            <a:custGeom>
              <a:avLst/>
              <a:gdLst>
                <a:gd name="connsiteX0" fmla="*/ 0 w 76619"/>
                <a:gd name="connsiteY0" fmla="*/ 0 h 7661"/>
                <a:gd name="connsiteX1" fmla="*/ 76619 w 76619"/>
                <a:gd name="connsiteY1" fmla="*/ 7662 h 7661"/>
              </a:gdLst>
              <a:ahLst/>
              <a:cxnLst>
                <a:cxn ang="0">
                  <a:pos x="connsiteX0" y="connsiteY0"/>
                </a:cxn>
                <a:cxn ang="0">
                  <a:pos x="connsiteX1" y="connsiteY1"/>
                </a:cxn>
              </a:cxnLst>
              <a:rect l="l" t="t" r="r" b="b"/>
              <a:pathLst>
                <a:path w="76619" h="7661">
                  <a:moveTo>
                    <a:pt x="0" y="0"/>
                  </a:moveTo>
                  <a:lnTo>
                    <a:pt x="76619" y="7662"/>
                  </a:lnTo>
                </a:path>
              </a:pathLst>
            </a:custGeom>
            <a:ln w="9573" cap="flat">
              <a:solidFill>
                <a:srgbClr val="C8C8C9"/>
              </a:solidFill>
              <a:prstDash val="solid"/>
              <a:miter/>
            </a:ln>
          </p:spPr>
          <p:txBody>
            <a:bodyPr rtlCol="0" anchor="ctr"/>
            <a:lstStyle/>
            <a:p>
              <a:endParaRPr lang="zh-CN" altLang="en-US" sz="4400"/>
            </a:p>
          </p:txBody>
        </p:sp>
        <p:sp>
          <p:nvSpPr>
            <p:cNvPr id="1550" name="任意多边形: 形状 6171">
              <a:extLst>
                <a:ext uri="{FF2B5EF4-FFF2-40B4-BE49-F238E27FC236}">
                  <a16:creationId xmlns:a16="http://schemas.microsoft.com/office/drawing/2014/main" id="{425D1A33-B649-E05E-D0A2-A6CB6AAF6380}"/>
                </a:ext>
              </a:extLst>
            </p:cNvPr>
            <p:cNvSpPr/>
            <p:nvPr/>
          </p:nvSpPr>
          <p:spPr>
            <a:xfrm>
              <a:off x="3302358" y="4232714"/>
              <a:ext cx="3830" cy="79492"/>
            </a:xfrm>
            <a:custGeom>
              <a:avLst/>
              <a:gdLst>
                <a:gd name="connsiteX0" fmla="*/ 0 w 3830"/>
                <a:gd name="connsiteY0" fmla="*/ 0 h 79492"/>
                <a:gd name="connsiteX1" fmla="*/ 3831 w 3830"/>
                <a:gd name="connsiteY1" fmla="*/ 79492 h 79492"/>
              </a:gdLst>
              <a:ahLst/>
              <a:cxnLst>
                <a:cxn ang="0">
                  <a:pos x="connsiteX0" y="connsiteY0"/>
                </a:cxn>
                <a:cxn ang="0">
                  <a:pos x="connsiteX1" y="connsiteY1"/>
                </a:cxn>
              </a:cxnLst>
              <a:rect l="l" t="t" r="r" b="b"/>
              <a:pathLst>
                <a:path w="3830" h="79492">
                  <a:moveTo>
                    <a:pt x="0" y="0"/>
                  </a:moveTo>
                  <a:lnTo>
                    <a:pt x="3831" y="79492"/>
                  </a:lnTo>
                </a:path>
              </a:pathLst>
            </a:custGeom>
            <a:ln w="9573" cap="flat">
              <a:solidFill>
                <a:srgbClr val="C8C8C9"/>
              </a:solidFill>
              <a:prstDash val="solid"/>
              <a:miter/>
            </a:ln>
          </p:spPr>
          <p:txBody>
            <a:bodyPr rtlCol="0" anchor="ctr"/>
            <a:lstStyle/>
            <a:p>
              <a:endParaRPr lang="zh-CN" altLang="en-US" sz="4400"/>
            </a:p>
          </p:txBody>
        </p:sp>
        <p:sp>
          <p:nvSpPr>
            <p:cNvPr id="1551" name="任意多边形: 形状 6172">
              <a:extLst>
                <a:ext uri="{FF2B5EF4-FFF2-40B4-BE49-F238E27FC236}">
                  <a16:creationId xmlns:a16="http://schemas.microsoft.com/office/drawing/2014/main" id="{CA494ED5-CC17-742D-241F-0BAEB9B2DA6E}"/>
                </a:ext>
              </a:extLst>
            </p:cNvPr>
            <p:cNvSpPr/>
            <p:nvPr/>
          </p:nvSpPr>
          <p:spPr>
            <a:xfrm>
              <a:off x="3225739" y="4225052"/>
              <a:ext cx="80449" cy="87154"/>
            </a:xfrm>
            <a:custGeom>
              <a:avLst/>
              <a:gdLst>
                <a:gd name="connsiteX0" fmla="*/ 80450 w 80449"/>
                <a:gd name="connsiteY0" fmla="*/ 87154 h 87154"/>
                <a:gd name="connsiteX1" fmla="*/ 0 w 80449"/>
                <a:gd name="connsiteY1" fmla="*/ 0 h 87154"/>
              </a:gdLst>
              <a:ahLst/>
              <a:cxnLst>
                <a:cxn ang="0">
                  <a:pos x="connsiteX0" y="connsiteY0"/>
                </a:cxn>
                <a:cxn ang="0">
                  <a:pos x="connsiteX1" y="connsiteY1"/>
                </a:cxn>
              </a:cxnLst>
              <a:rect l="l" t="t" r="r" b="b"/>
              <a:pathLst>
                <a:path w="80449" h="87154">
                  <a:moveTo>
                    <a:pt x="80450" y="87154"/>
                  </a:moveTo>
                  <a:lnTo>
                    <a:pt x="0" y="0"/>
                  </a:lnTo>
                </a:path>
              </a:pathLst>
            </a:custGeom>
            <a:ln w="9573" cap="flat">
              <a:solidFill>
                <a:srgbClr val="C8C8C9"/>
              </a:solidFill>
              <a:prstDash val="solid"/>
              <a:miter/>
            </a:ln>
          </p:spPr>
          <p:txBody>
            <a:bodyPr rtlCol="0" anchor="ctr"/>
            <a:lstStyle/>
            <a:p>
              <a:endParaRPr lang="zh-CN" altLang="en-US" sz="4400"/>
            </a:p>
          </p:txBody>
        </p:sp>
        <p:sp>
          <p:nvSpPr>
            <p:cNvPr id="1552" name="任意多边形: 形状 6173">
              <a:extLst>
                <a:ext uri="{FF2B5EF4-FFF2-40B4-BE49-F238E27FC236}">
                  <a16:creationId xmlns:a16="http://schemas.microsoft.com/office/drawing/2014/main" id="{CC4DA7FA-C866-3785-1CE3-DBFF238F0B2B}"/>
                </a:ext>
              </a:extLst>
            </p:cNvPr>
            <p:cNvSpPr/>
            <p:nvPr/>
          </p:nvSpPr>
          <p:spPr>
            <a:xfrm>
              <a:off x="3290865" y="4077560"/>
              <a:ext cx="5746" cy="77576"/>
            </a:xfrm>
            <a:custGeom>
              <a:avLst/>
              <a:gdLst>
                <a:gd name="connsiteX0" fmla="*/ 5746 w 5746"/>
                <a:gd name="connsiteY0" fmla="*/ 77577 h 77576"/>
                <a:gd name="connsiteX1" fmla="*/ 0 w 5746"/>
                <a:gd name="connsiteY1" fmla="*/ 0 h 77576"/>
              </a:gdLst>
              <a:ahLst/>
              <a:cxnLst>
                <a:cxn ang="0">
                  <a:pos x="connsiteX0" y="connsiteY0"/>
                </a:cxn>
                <a:cxn ang="0">
                  <a:pos x="connsiteX1" y="connsiteY1"/>
                </a:cxn>
              </a:cxnLst>
              <a:rect l="l" t="t" r="r" b="b"/>
              <a:pathLst>
                <a:path w="5746" h="77576">
                  <a:moveTo>
                    <a:pt x="5746"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1553" name="任意多边形: 形状 6174">
              <a:extLst>
                <a:ext uri="{FF2B5EF4-FFF2-40B4-BE49-F238E27FC236}">
                  <a16:creationId xmlns:a16="http://schemas.microsoft.com/office/drawing/2014/main" id="{9B20E50D-7549-CA58-884C-F8A43006174D}"/>
                </a:ext>
              </a:extLst>
            </p:cNvPr>
            <p:cNvSpPr/>
            <p:nvPr/>
          </p:nvSpPr>
          <p:spPr>
            <a:xfrm>
              <a:off x="3290865" y="4077560"/>
              <a:ext cx="88111" cy="2873"/>
            </a:xfrm>
            <a:custGeom>
              <a:avLst/>
              <a:gdLst>
                <a:gd name="connsiteX0" fmla="*/ 0 w 88111"/>
                <a:gd name="connsiteY0" fmla="*/ 0 h 2873"/>
                <a:gd name="connsiteX1" fmla="*/ 88112 w 88111"/>
                <a:gd name="connsiteY1" fmla="*/ 2873 h 2873"/>
              </a:gdLst>
              <a:ahLst/>
              <a:cxnLst>
                <a:cxn ang="0">
                  <a:pos x="connsiteX0" y="connsiteY0"/>
                </a:cxn>
                <a:cxn ang="0">
                  <a:pos x="connsiteX1" y="connsiteY1"/>
                </a:cxn>
              </a:cxnLst>
              <a:rect l="l" t="t" r="r" b="b"/>
              <a:pathLst>
                <a:path w="88111" h="2873">
                  <a:moveTo>
                    <a:pt x="0" y="0"/>
                  </a:moveTo>
                  <a:lnTo>
                    <a:pt x="88112" y="2873"/>
                  </a:lnTo>
                </a:path>
              </a:pathLst>
            </a:custGeom>
            <a:ln w="9573" cap="flat">
              <a:solidFill>
                <a:srgbClr val="C8C8C9"/>
              </a:solidFill>
              <a:prstDash val="solid"/>
              <a:miter/>
            </a:ln>
          </p:spPr>
          <p:txBody>
            <a:bodyPr rtlCol="0" anchor="ctr"/>
            <a:lstStyle/>
            <a:p>
              <a:endParaRPr lang="zh-CN" altLang="en-US" sz="4400"/>
            </a:p>
          </p:txBody>
        </p:sp>
        <p:sp>
          <p:nvSpPr>
            <p:cNvPr id="1554" name="任意多边形: 形状 6175">
              <a:extLst>
                <a:ext uri="{FF2B5EF4-FFF2-40B4-BE49-F238E27FC236}">
                  <a16:creationId xmlns:a16="http://schemas.microsoft.com/office/drawing/2014/main" id="{E42258E5-5950-9CD0-5352-61EFF14E0988}"/>
                </a:ext>
              </a:extLst>
            </p:cNvPr>
            <p:cNvSpPr/>
            <p:nvPr/>
          </p:nvSpPr>
          <p:spPr>
            <a:xfrm>
              <a:off x="3296611" y="4080433"/>
              <a:ext cx="82365" cy="74703"/>
            </a:xfrm>
            <a:custGeom>
              <a:avLst/>
              <a:gdLst>
                <a:gd name="connsiteX0" fmla="*/ 82365 w 82365"/>
                <a:gd name="connsiteY0" fmla="*/ 0 h 74703"/>
                <a:gd name="connsiteX1" fmla="*/ 0 w 82365"/>
                <a:gd name="connsiteY1" fmla="*/ 74703 h 74703"/>
              </a:gdLst>
              <a:ahLst/>
              <a:cxnLst>
                <a:cxn ang="0">
                  <a:pos x="connsiteX0" y="connsiteY0"/>
                </a:cxn>
                <a:cxn ang="0">
                  <a:pos x="connsiteX1" y="connsiteY1"/>
                </a:cxn>
              </a:cxnLst>
              <a:rect l="l" t="t" r="r" b="b"/>
              <a:pathLst>
                <a:path w="82365" h="74703">
                  <a:moveTo>
                    <a:pt x="82365" y="0"/>
                  </a:moveTo>
                  <a:lnTo>
                    <a:pt x="0" y="74703"/>
                  </a:lnTo>
                </a:path>
              </a:pathLst>
            </a:custGeom>
            <a:ln w="9573" cap="flat">
              <a:solidFill>
                <a:srgbClr val="C8C8C9"/>
              </a:solidFill>
              <a:prstDash val="solid"/>
              <a:miter/>
            </a:ln>
          </p:spPr>
          <p:txBody>
            <a:bodyPr rtlCol="0" anchor="ctr"/>
            <a:lstStyle/>
            <a:p>
              <a:endParaRPr lang="zh-CN" altLang="en-US" sz="4400"/>
            </a:p>
          </p:txBody>
        </p:sp>
        <p:sp>
          <p:nvSpPr>
            <p:cNvPr id="1555" name="任意多边形: 形状 6176">
              <a:extLst>
                <a:ext uri="{FF2B5EF4-FFF2-40B4-BE49-F238E27FC236}">
                  <a16:creationId xmlns:a16="http://schemas.microsoft.com/office/drawing/2014/main" id="{8FC03104-1027-511F-345B-D2BC09EFF921}"/>
                </a:ext>
              </a:extLst>
            </p:cNvPr>
            <p:cNvSpPr/>
            <p:nvPr/>
          </p:nvSpPr>
          <p:spPr>
            <a:xfrm>
              <a:off x="3296611" y="4155137"/>
              <a:ext cx="5746" cy="77576"/>
            </a:xfrm>
            <a:custGeom>
              <a:avLst/>
              <a:gdLst>
                <a:gd name="connsiteX0" fmla="*/ 5746 w 5746"/>
                <a:gd name="connsiteY0" fmla="*/ 77577 h 77576"/>
                <a:gd name="connsiteX1" fmla="*/ 0 w 5746"/>
                <a:gd name="connsiteY1" fmla="*/ 0 h 77576"/>
              </a:gdLst>
              <a:ahLst/>
              <a:cxnLst>
                <a:cxn ang="0">
                  <a:pos x="connsiteX0" y="connsiteY0"/>
                </a:cxn>
                <a:cxn ang="0">
                  <a:pos x="connsiteX1" y="connsiteY1"/>
                </a:cxn>
              </a:cxnLst>
              <a:rect l="l" t="t" r="r" b="b"/>
              <a:pathLst>
                <a:path w="5746" h="77576">
                  <a:moveTo>
                    <a:pt x="5746"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1556" name="任意多边形: 形状 6177">
              <a:extLst>
                <a:ext uri="{FF2B5EF4-FFF2-40B4-BE49-F238E27FC236}">
                  <a16:creationId xmlns:a16="http://schemas.microsoft.com/office/drawing/2014/main" id="{010DA6A4-8932-74D7-D629-E268C637817A}"/>
                </a:ext>
              </a:extLst>
            </p:cNvPr>
            <p:cNvSpPr/>
            <p:nvPr/>
          </p:nvSpPr>
          <p:spPr>
            <a:xfrm>
              <a:off x="3296611" y="4155137"/>
              <a:ext cx="88111" cy="1915"/>
            </a:xfrm>
            <a:custGeom>
              <a:avLst/>
              <a:gdLst>
                <a:gd name="connsiteX0" fmla="*/ 0 w 88111"/>
                <a:gd name="connsiteY0" fmla="*/ 0 h 1915"/>
                <a:gd name="connsiteX1" fmla="*/ 88112 w 88111"/>
                <a:gd name="connsiteY1" fmla="*/ 1916 h 1915"/>
              </a:gdLst>
              <a:ahLst/>
              <a:cxnLst>
                <a:cxn ang="0">
                  <a:pos x="connsiteX0" y="connsiteY0"/>
                </a:cxn>
                <a:cxn ang="0">
                  <a:pos x="connsiteX1" y="connsiteY1"/>
                </a:cxn>
              </a:cxnLst>
              <a:rect l="l" t="t" r="r" b="b"/>
              <a:pathLst>
                <a:path w="88111" h="1915">
                  <a:moveTo>
                    <a:pt x="0" y="0"/>
                  </a:moveTo>
                  <a:lnTo>
                    <a:pt x="88112" y="1916"/>
                  </a:lnTo>
                </a:path>
              </a:pathLst>
            </a:custGeom>
            <a:ln w="9573" cap="flat">
              <a:solidFill>
                <a:srgbClr val="C8C8C9"/>
              </a:solidFill>
              <a:prstDash val="solid"/>
              <a:miter/>
            </a:ln>
          </p:spPr>
          <p:txBody>
            <a:bodyPr rtlCol="0" anchor="ctr"/>
            <a:lstStyle/>
            <a:p>
              <a:endParaRPr lang="zh-CN" altLang="en-US" sz="4400"/>
            </a:p>
          </p:txBody>
        </p:sp>
        <p:sp>
          <p:nvSpPr>
            <p:cNvPr id="1557" name="任意多边形: 形状 6178">
              <a:extLst>
                <a:ext uri="{FF2B5EF4-FFF2-40B4-BE49-F238E27FC236}">
                  <a16:creationId xmlns:a16="http://schemas.microsoft.com/office/drawing/2014/main" id="{EDDFD21E-5DAE-B6B5-8ECC-87F849FD1BD7}"/>
                </a:ext>
              </a:extLst>
            </p:cNvPr>
            <p:cNvSpPr/>
            <p:nvPr/>
          </p:nvSpPr>
          <p:spPr>
            <a:xfrm>
              <a:off x="3302358" y="4157052"/>
              <a:ext cx="82365" cy="75661"/>
            </a:xfrm>
            <a:custGeom>
              <a:avLst/>
              <a:gdLst>
                <a:gd name="connsiteX0" fmla="*/ 82366 w 82365"/>
                <a:gd name="connsiteY0" fmla="*/ 0 h 75661"/>
                <a:gd name="connsiteX1" fmla="*/ 0 w 82365"/>
                <a:gd name="connsiteY1" fmla="*/ 75661 h 75661"/>
              </a:gdLst>
              <a:ahLst/>
              <a:cxnLst>
                <a:cxn ang="0">
                  <a:pos x="connsiteX0" y="connsiteY0"/>
                </a:cxn>
                <a:cxn ang="0">
                  <a:pos x="connsiteX1" y="connsiteY1"/>
                </a:cxn>
              </a:cxnLst>
              <a:rect l="l" t="t" r="r" b="b"/>
              <a:pathLst>
                <a:path w="82365" h="75661">
                  <a:moveTo>
                    <a:pt x="82366"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1558" name="任意多边形: 形状 6179">
              <a:extLst>
                <a:ext uri="{FF2B5EF4-FFF2-40B4-BE49-F238E27FC236}">
                  <a16:creationId xmlns:a16="http://schemas.microsoft.com/office/drawing/2014/main" id="{EBF31AB0-003F-9DDB-CB47-B8E753E2648A}"/>
                </a:ext>
              </a:extLst>
            </p:cNvPr>
            <p:cNvSpPr/>
            <p:nvPr/>
          </p:nvSpPr>
          <p:spPr>
            <a:xfrm>
              <a:off x="3290865" y="4004772"/>
              <a:ext cx="83323" cy="72788"/>
            </a:xfrm>
            <a:custGeom>
              <a:avLst/>
              <a:gdLst>
                <a:gd name="connsiteX0" fmla="*/ 0 w 83323"/>
                <a:gd name="connsiteY0" fmla="*/ 72788 h 72788"/>
                <a:gd name="connsiteX1" fmla="*/ 83323 w 83323"/>
                <a:gd name="connsiteY1" fmla="*/ 0 h 72788"/>
              </a:gdLst>
              <a:ahLst/>
              <a:cxnLst>
                <a:cxn ang="0">
                  <a:pos x="connsiteX0" y="connsiteY0"/>
                </a:cxn>
                <a:cxn ang="0">
                  <a:pos x="connsiteX1" y="connsiteY1"/>
                </a:cxn>
              </a:cxnLst>
              <a:rect l="l" t="t" r="r" b="b"/>
              <a:pathLst>
                <a:path w="83323" h="72788">
                  <a:moveTo>
                    <a:pt x="0" y="72788"/>
                  </a:moveTo>
                  <a:lnTo>
                    <a:pt x="83323" y="0"/>
                  </a:lnTo>
                </a:path>
              </a:pathLst>
            </a:custGeom>
            <a:ln w="9573" cap="flat">
              <a:solidFill>
                <a:srgbClr val="C8C8C9"/>
              </a:solidFill>
              <a:prstDash val="solid"/>
              <a:miter/>
            </a:ln>
          </p:spPr>
          <p:txBody>
            <a:bodyPr rtlCol="0" anchor="ctr"/>
            <a:lstStyle/>
            <a:p>
              <a:endParaRPr lang="zh-CN" altLang="en-US" sz="4400"/>
            </a:p>
          </p:txBody>
        </p:sp>
        <p:sp>
          <p:nvSpPr>
            <p:cNvPr id="1559" name="任意多边形: 形状 6180">
              <a:extLst>
                <a:ext uri="{FF2B5EF4-FFF2-40B4-BE49-F238E27FC236}">
                  <a16:creationId xmlns:a16="http://schemas.microsoft.com/office/drawing/2014/main" id="{CF5336CA-85E3-BC7D-D30A-2422C39E2F44}"/>
                </a:ext>
              </a:extLst>
            </p:cNvPr>
            <p:cNvSpPr/>
            <p:nvPr/>
          </p:nvSpPr>
          <p:spPr>
            <a:xfrm>
              <a:off x="3374188" y="4004772"/>
              <a:ext cx="4788" cy="75661"/>
            </a:xfrm>
            <a:custGeom>
              <a:avLst/>
              <a:gdLst>
                <a:gd name="connsiteX0" fmla="*/ 0 w 4788"/>
                <a:gd name="connsiteY0" fmla="*/ 0 h 75661"/>
                <a:gd name="connsiteX1" fmla="*/ 4789 w 4788"/>
                <a:gd name="connsiteY1" fmla="*/ 75661 h 75661"/>
              </a:gdLst>
              <a:ahLst/>
              <a:cxnLst>
                <a:cxn ang="0">
                  <a:pos x="connsiteX0" y="connsiteY0"/>
                </a:cxn>
                <a:cxn ang="0">
                  <a:pos x="connsiteX1" y="connsiteY1"/>
                </a:cxn>
              </a:cxnLst>
              <a:rect l="l" t="t" r="r" b="b"/>
              <a:pathLst>
                <a:path w="4788" h="75661">
                  <a:moveTo>
                    <a:pt x="0" y="0"/>
                  </a:moveTo>
                  <a:lnTo>
                    <a:pt x="4789" y="75661"/>
                  </a:lnTo>
                </a:path>
              </a:pathLst>
            </a:custGeom>
            <a:ln w="9573" cap="flat">
              <a:solidFill>
                <a:srgbClr val="C8C8C9"/>
              </a:solidFill>
              <a:prstDash val="solid"/>
              <a:miter/>
            </a:ln>
          </p:spPr>
          <p:txBody>
            <a:bodyPr rtlCol="0" anchor="ctr"/>
            <a:lstStyle/>
            <a:p>
              <a:endParaRPr lang="zh-CN" altLang="en-US" sz="4400"/>
            </a:p>
          </p:txBody>
        </p:sp>
        <p:sp>
          <p:nvSpPr>
            <p:cNvPr id="1560" name="任意多边形: 形状 6181">
              <a:extLst>
                <a:ext uri="{FF2B5EF4-FFF2-40B4-BE49-F238E27FC236}">
                  <a16:creationId xmlns:a16="http://schemas.microsoft.com/office/drawing/2014/main" id="{7EF7F8CE-C967-5E72-BFE5-1DDBD866A0C8}"/>
                </a:ext>
              </a:extLst>
            </p:cNvPr>
            <p:cNvSpPr/>
            <p:nvPr/>
          </p:nvSpPr>
          <p:spPr>
            <a:xfrm>
              <a:off x="3290865" y="4077560"/>
              <a:ext cx="88111" cy="2873"/>
            </a:xfrm>
            <a:custGeom>
              <a:avLst/>
              <a:gdLst>
                <a:gd name="connsiteX0" fmla="*/ 88112 w 88111"/>
                <a:gd name="connsiteY0" fmla="*/ 2873 h 2873"/>
                <a:gd name="connsiteX1" fmla="*/ 0 w 88111"/>
                <a:gd name="connsiteY1" fmla="*/ 0 h 2873"/>
              </a:gdLst>
              <a:ahLst/>
              <a:cxnLst>
                <a:cxn ang="0">
                  <a:pos x="connsiteX0" y="connsiteY0"/>
                </a:cxn>
                <a:cxn ang="0">
                  <a:pos x="connsiteX1" y="connsiteY1"/>
                </a:cxn>
              </a:cxnLst>
              <a:rect l="l" t="t" r="r" b="b"/>
              <a:pathLst>
                <a:path w="88111" h="2873">
                  <a:moveTo>
                    <a:pt x="88112"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1561" name="任意多边形: 形状 6182">
              <a:extLst>
                <a:ext uri="{FF2B5EF4-FFF2-40B4-BE49-F238E27FC236}">
                  <a16:creationId xmlns:a16="http://schemas.microsoft.com/office/drawing/2014/main" id="{A220139B-2114-4937-ABAB-77D4193E0C7C}"/>
                </a:ext>
              </a:extLst>
            </p:cNvPr>
            <p:cNvSpPr/>
            <p:nvPr/>
          </p:nvSpPr>
          <p:spPr>
            <a:xfrm>
              <a:off x="3302358" y="4232714"/>
              <a:ext cx="3830" cy="79492"/>
            </a:xfrm>
            <a:custGeom>
              <a:avLst/>
              <a:gdLst>
                <a:gd name="connsiteX0" fmla="*/ 3831 w 3830"/>
                <a:gd name="connsiteY0" fmla="*/ 79492 h 79492"/>
                <a:gd name="connsiteX1" fmla="*/ 0 w 3830"/>
                <a:gd name="connsiteY1" fmla="*/ 0 h 79492"/>
              </a:gdLst>
              <a:ahLst/>
              <a:cxnLst>
                <a:cxn ang="0">
                  <a:pos x="connsiteX0" y="connsiteY0"/>
                </a:cxn>
                <a:cxn ang="0">
                  <a:pos x="connsiteX1" y="connsiteY1"/>
                </a:cxn>
              </a:cxnLst>
              <a:rect l="l" t="t" r="r" b="b"/>
              <a:pathLst>
                <a:path w="3830" h="79492">
                  <a:moveTo>
                    <a:pt x="3831" y="79492"/>
                  </a:moveTo>
                  <a:lnTo>
                    <a:pt x="0" y="0"/>
                  </a:lnTo>
                </a:path>
              </a:pathLst>
            </a:custGeom>
            <a:ln w="9573" cap="flat">
              <a:solidFill>
                <a:srgbClr val="C8C8C9"/>
              </a:solidFill>
              <a:prstDash val="solid"/>
              <a:miter/>
            </a:ln>
          </p:spPr>
          <p:txBody>
            <a:bodyPr rtlCol="0" anchor="ctr"/>
            <a:lstStyle/>
            <a:p>
              <a:endParaRPr lang="zh-CN" altLang="en-US" sz="4400"/>
            </a:p>
          </p:txBody>
        </p:sp>
        <p:sp>
          <p:nvSpPr>
            <p:cNvPr id="1562" name="任意多边形: 形状 6183">
              <a:extLst>
                <a:ext uri="{FF2B5EF4-FFF2-40B4-BE49-F238E27FC236}">
                  <a16:creationId xmlns:a16="http://schemas.microsoft.com/office/drawing/2014/main" id="{C7CDF783-B71B-4CA0-F8A1-091ECCA6084E}"/>
                </a:ext>
              </a:extLst>
            </p:cNvPr>
            <p:cNvSpPr/>
            <p:nvPr/>
          </p:nvSpPr>
          <p:spPr>
            <a:xfrm>
              <a:off x="3302358" y="4232714"/>
              <a:ext cx="86196" cy="3830"/>
            </a:xfrm>
            <a:custGeom>
              <a:avLst/>
              <a:gdLst>
                <a:gd name="connsiteX0" fmla="*/ 0 w 86196"/>
                <a:gd name="connsiteY0" fmla="*/ 0 h 3830"/>
                <a:gd name="connsiteX1" fmla="*/ 86196 w 86196"/>
                <a:gd name="connsiteY1" fmla="*/ 3831 h 3830"/>
              </a:gdLst>
              <a:ahLst/>
              <a:cxnLst>
                <a:cxn ang="0">
                  <a:pos x="connsiteX0" y="connsiteY0"/>
                </a:cxn>
                <a:cxn ang="0">
                  <a:pos x="connsiteX1" y="connsiteY1"/>
                </a:cxn>
              </a:cxnLst>
              <a:rect l="l" t="t" r="r" b="b"/>
              <a:pathLst>
                <a:path w="86196" h="3830">
                  <a:moveTo>
                    <a:pt x="0" y="0"/>
                  </a:moveTo>
                  <a:lnTo>
                    <a:pt x="86196" y="3831"/>
                  </a:lnTo>
                </a:path>
              </a:pathLst>
            </a:custGeom>
            <a:ln w="9573" cap="flat">
              <a:solidFill>
                <a:srgbClr val="C8C8C9"/>
              </a:solidFill>
              <a:prstDash val="solid"/>
              <a:miter/>
            </a:ln>
          </p:spPr>
          <p:txBody>
            <a:bodyPr rtlCol="0" anchor="ctr"/>
            <a:lstStyle/>
            <a:p>
              <a:endParaRPr lang="zh-CN" altLang="en-US" sz="4400"/>
            </a:p>
          </p:txBody>
        </p:sp>
        <p:sp>
          <p:nvSpPr>
            <p:cNvPr id="1563" name="任意多边形: 形状 6184">
              <a:extLst>
                <a:ext uri="{FF2B5EF4-FFF2-40B4-BE49-F238E27FC236}">
                  <a16:creationId xmlns:a16="http://schemas.microsoft.com/office/drawing/2014/main" id="{76588935-D937-317D-C4C2-4D92390A749E}"/>
                </a:ext>
              </a:extLst>
            </p:cNvPr>
            <p:cNvSpPr/>
            <p:nvPr/>
          </p:nvSpPr>
          <p:spPr>
            <a:xfrm>
              <a:off x="3306189" y="4236545"/>
              <a:ext cx="82365" cy="75661"/>
            </a:xfrm>
            <a:custGeom>
              <a:avLst/>
              <a:gdLst>
                <a:gd name="connsiteX0" fmla="*/ 82365 w 82365"/>
                <a:gd name="connsiteY0" fmla="*/ 0 h 75661"/>
                <a:gd name="connsiteX1" fmla="*/ 0 w 82365"/>
                <a:gd name="connsiteY1" fmla="*/ 75661 h 75661"/>
              </a:gdLst>
              <a:ahLst/>
              <a:cxnLst>
                <a:cxn ang="0">
                  <a:pos x="connsiteX0" y="connsiteY0"/>
                </a:cxn>
                <a:cxn ang="0">
                  <a:pos x="connsiteX1" y="connsiteY1"/>
                </a:cxn>
              </a:cxnLst>
              <a:rect l="l" t="t" r="r" b="b"/>
              <a:pathLst>
                <a:path w="82365" h="75661">
                  <a:moveTo>
                    <a:pt x="82365"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1564" name="任意多边形: 形状 6185">
              <a:extLst>
                <a:ext uri="{FF2B5EF4-FFF2-40B4-BE49-F238E27FC236}">
                  <a16:creationId xmlns:a16="http://schemas.microsoft.com/office/drawing/2014/main" id="{463CCB48-6300-93BB-E91A-913BAA23F12E}"/>
                </a:ext>
              </a:extLst>
            </p:cNvPr>
            <p:cNvSpPr/>
            <p:nvPr/>
          </p:nvSpPr>
          <p:spPr>
            <a:xfrm>
              <a:off x="3306189" y="4312206"/>
              <a:ext cx="79492" cy="6704"/>
            </a:xfrm>
            <a:custGeom>
              <a:avLst/>
              <a:gdLst>
                <a:gd name="connsiteX0" fmla="*/ 79492 w 79492"/>
                <a:gd name="connsiteY0" fmla="*/ 6704 h 6704"/>
                <a:gd name="connsiteX1" fmla="*/ 0 w 79492"/>
                <a:gd name="connsiteY1" fmla="*/ 0 h 6704"/>
              </a:gdLst>
              <a:ahLst/>
              <a:cxnLst>
                <a:cxn ang="0">
                  <a:pos x="connsiteX0" y="connsiteY0"/>
                </a:cxn>
                <a:cxn ang="0">
                  <a:pos x="connsiteX1" y="connsiteY1"/>
                </a:cxn>
              </a:cxnLst>
              <a:rect l="l" t="t" r="r" b="b"/>
              <a:pathLst>
                <a:path w="79492" h="6704">
                  <a:moveTo>
                    <a:pt x="79492"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1565" name="任意多边形: 形状 6186">
              <a:extLst>
                <a:ext uri="{FF2B5EF4-FFF2-40B4-BE49-F238E27FC236}">
                  <a16:creationId xmlns:a16="http://schemas.microsoft.com/office/drawing/2014/main" id="{79FC47B9-B60F-8878-79C8-1A515399A2C7}"/>
                </a:ext>
              </a:extLst>
            </p:cNvPr>
            <p:cNvSpPr/>
            <p:nvPr/>
          </p:nvSpPr>
          <p:spPr>
            <a:xfrm>
              <a:off x="3306189" y="4236545"/>
              <a:ext cx="82365" cy="75661"/>
            </a:xfrm>
            <a:custGeom>
              <a:avLst/>
              <a:gdLst>
                <a:gd name="connsiteX0" fmla="*/ 0 w 82365"/>
                <a:gd name="connsiteY0" fmla="*/ 75661 h 75661"/>
                <a:gd name="connsiteX1" fmla="*/ 82365 w 82365"/>
                <a:gd name="connsiteY1" fmla="*/ 0 h 75661"/>
              </a:gdLst>
              <a:ahLst/>
              <a:cxnLst>
                <a:cxn ang="0">
                  <a:pos x="connsiteX0" y="connsiteY0"/>
                </a:cxn>
                <a:cxn ang="0">
                  <a:pos x="connsiteX1" y="connsiteY1"/>
                </a:cxn>
              </a:cxnLst>
              <a:rect l="l" t="t" r="r" b="b"/>
              <a:pathLst>
                <a:path w="82365" h="75661">
                  <a:moveTo>
                    <a:pt x="0" y="75661"/>
                  </a:moveTo>
                  <a:lnTo>
                    <a:pt x="82365" y="0"/>
                  </a:lnTo>
                </a:path>
              </a:pathLst>
            </a:custGeom>
            <a:ln w="9573" cap="flat">
              <a:solidFill>
                <a:srgbClr val="C8C8C9"/>
              </a:solidFill>
              <a:prstDash val="solid"/>
              <a:miter/>
            </a:ln>
          </p:spPr>
          <p:txBody>
            <a:bodyPr rtlCol="0" anchor="ctr"/>
            <a:lstStyle/>
            <a:p>
              <a:endParaRPr lang="zh-CN" altLang="en-US" sz="4400"/>
            </a:p>
          </p:txBody>
        </p:sp>
        <p:sp>
          <p:nvSpPr>
            <p:cNvPr id="1566" name="任意多边形: 形状 6187">
              <a:extLst>
                <a:ext uri="{FF2B5EF4-FFF2-40B4-BE49-F238E27FC236}">
                  <a16:creationId xmlns:a16="http://schemas.microsoft.com/office/drawing/2014/main" id="{BBFF29FE-84B8-D5CF-2B1C-DD913C5C9133}"/>
                </a:ext>
              </a:extLst>
            </p:cNvPr>
            <p:cNvSpPr/>
            <p:nvPr/>
          </p:nvSpPr>
          <p:spPr>
            <a:xfrm>
              <a:off x="3385681" y="4236545"/>
              <a:ext cx="2873" cy="82365"/>
            </a:xfrm>
            <a:custGeom>
              <a:avLst/>
              <a:gdLst>
                <a:gd name="connsiteX0" fmla="*/ 2873 w 2873"/>
                <a:gd name="connsiteY0" fmla="*/ 0 h 82365"/>
                <a:gd name="connsiteX1" fmla="*/ 0 w 2873"/>
                <a:gd name="connsiteY1" fmla="*/ 82365 h 82365"/>
              </a:gdLst>
              <a:ahLst/>
              <a:cxnLst>
                <a:cxn ang="0">
                  <a:pos x="connsiteX0" y="connsiteY0"/>
                </a:cxn>
                <a:cxn ang="0">
                  <a:pos x="connsiteX1" y="connsiteY1"/>
                </a:cxn>
              </a:cxnLst>
              <a:rect l="l" t="t" r="r" b="b"/>
              <a:pathLst>
                <a:path w="2873" h="82365">
                  <a:moveTo>
                    <a:pt x="2873"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1567" name="任意多边形: 形状 6188">
              <a:extLst>
                <a:ext uri="{FF2B5EF4-FFF2-40B4-BE49-F238E27FC236}">
                  <a16:creationId xmlns:a16="http://schemas.microsoft.com/office/drawing/2014/main" id="{11A3762C-56D7-3514-03EF-5E5EA55A6254}"/>
                </a:ext>
              </a:extLst>
            </p:cNvPr>
            <p:cNvSpPr/>
            <p:nvPr/>
          </p:nvSpPr>
          <p:spPr>
            <a:xfrm>
              <a:off x="3380892" y="3334356"/>
              <a:ext cx="3830" cy="79492"/>
            </a:xfrm>
            <a:custGeom>
              <a:avLst/>
              <a:gdLst>
                <a:gd name="connsiteX0" fmla="*/ 0 w 3830"/>
                <a:gd name="connsiteY0" fmla="*/ 79492 h 79492"/>
                <a:gd name="connsiteX1" fmla="*/ 3831 w 3830"/>
                <a:gd name="connsiteY1" fmla="*/ 0 h 79492"/>
              </a:gdLst>
              <a:ahLst/>
              <a:cxnLst>
                <a:cxn ang="0">
                  <a:pos x="connsiteX0" y="connsiteY0"/>
                </a:cxn>
                <a:cxn ang="0">
                  <a:pos x="connsiteX1" y="connsiteY1"/>
                </a:cxn>
              </a:cxnLst>
              <a:rect l="l" t="t" r="r" b="b"/>
              <a:pathLst>
                <a:path w="3830" h="79492">
                  <a:moveTo>
                    <a:pt x="0" y="79492"/>
                  </a:moveTo>
                  <a:lnTo>
                    <a:pt x="3831" y="0"/>
                  </a:lnTo>
                </a:path>
              </a:pathLst>
            </a:custGeom>
            <a:ln w="9573" cap="flat">
              <a:solidFill>
                <a:srgbClr val="C8C8C9"/>
              </a:solidFill>
              <a:prstDash val="solid"/>
              <a:miter/>
            </a:ln>
          </p:spPr>
          <p:txBody>
            <a:bodyPr rtlCol="0" anchor="ctr"/>
            <a:lstStyle/>
            <a:p>
              <a:endParaRPr lang="zh-CN" altLang="en-US" sz="4400"/>
            </a:p>
          </p:txBody>
        </p:sp>
        <p:sp>
          <p:nvSpPr>
            <p:cNvPr id="1568" name="任意多边形: 形状 6189">
              <a:extLst>
                <a:ext uri="{FF2B5EF4-FFF2-40B4-BE49-F238E27FC236}">
                  <a16:creationId xmlns:a16="http://schemas.microsoft.com/office/drawing/2014/main" id="{029E7B43-A956-AF9E-F584-D88DED4CA548}"/>
                </a:ext>
              </a:extLst>
            </p:cNvPr>
            <p:cNvSpPr/>
            <p:nvPr/>
          </p:nvSpPr>
          <p:spPr>
            <a:xfrm>
              <a:off x="3384723" y="3329567"/>
              <a:ext cx="83323" cy="4788"/>
            </a:xfrm>
            <a:custGeom>
              <a:avLst/>
              <a:gdLst>
                <a:gd name="connsiteX0" fmla="*/ 0 w 83323"/>
                <a:gd name="connsiteY0" fmla="*/ 4789 h 4788"/>
                <a:gd name="connsiteX1" fmla="*/ 83323 w 83323"/>
                <a:gd name="connsiteY1" fmla="*/ 0 h 4788"/>
              </a:gdLst>
              <a:ahLst/>
              <a:cxnLst>
                <a:cxn ang="0">
                  <a:pos x="connsiteX0" y="connsiteY0"/>
                </a:cxn>
                <a:cxn ang="0">
                  <a:pos x="connsiteX1" y="connsiteY1"/>
                </a:cxn>
              </a:cxnLst>
              <a:rect l="l" t="t" r="r" b="b"/>
              <a:pathLst>
                <a:path w="83323" h="4788">
                  <a:moveTo>
                    <a:pt x="0" y="4789"/>
                  </a:moveTo>
                  <a:lnTo>
                    <a:pt x="83323" y="0"/>
                  </a:lnTo>
                </a:path>
              </a:pathLst>
            </a:custGeom>
            <a:ln w="9573" cap="flat">
              <a:solidFill>
                <a:srgbClr val="C8C8C9"/>
              </a:solidFill>
              <a:prstDash val="solid"/>
              <a:miter/>
            </a:ln>
          </p:spPr>
          <p:txBody>
            <a:bodyPr rtlCol="0" anchor="ctr"/>
            <a:lstStyle/>
            <a:p>
              <a:endParaRPr lang="zh-CN" altLang="en-US" sz="4400"/>
            </a:p>
          </p:txBody>
        </p:sp>
        <p:sp>
          <p:nvSpPr>
            <p:cNvPr id="1569" name="任意多边形: 形状 6190">
              <a:extLst>
                <a:ext uri="{FF2B5EF4-FFF2-40B4-BE49-F238E27FC236}">
                  <a16:creationId xmlns:a16="http://schemas.microsoft.com/office/drawing/2014/main" id="{4825813C-55AC-67EB-E4BC-D65A10603474}"/>
                </a:ext>
              </a:extLst>
            </p:cNvPr>
            <p:cNvSpPr/>
            <p:nvPr/>
          </p:nvSpPr>
          <p:spPr>
            <a:xfrm>
              <a:off x="3380892" y="3329567"/>
              <a:ext cx="87154" cy="84280"/>
            </a:xfrm>
            <a:custGeom>
              <a:avLst/>
              <a:gdLst>
                <a:gd name="connsiteX0" fmla="*/ 87154 w 87154"/>
                <a:gd name="connsiteY0" fmla="*/ 0 h 84280"/>
                <a:gd name="connsiteX1" fmla="*/ 0 w 87154"/>
                <a:gd name="connsiteY1" fmla="*/ 84281 h 84280"/>
              </a:gdLst>
              <a:ahLst/>
              <a:cxnLst>
                <a:cxn ang="0">
                  <a:pos x="connsiteX0" y="connsiteY0"/>
                </a:cxn>
                <a:cxn ang="0">
                  <a:pos x="connsiteX1" y="connsiteY1"/>
                </a:cxn>
              </a:cxnLst>
              <a:rect l="l" t="t" r="r" b="b"/>
              <a:pathLst>
                <a:path w="87154" h="84280">
                  <a:moveTo>
                    <a:pt x="87154" y="0"/>
                  </a:moveTo>
                  <a:lnTo>
                    <a:pt x="0" y="84281"/>
                  </a:lnTo>
                </a:path>
              </a:pathLst>
            </a:custGeom>
            <a:ln w="9573" cap="flat">
              <a:solidFill>
                <a:srgbClr val="C8C8C9"/>
              </a:solidFill>
              <a:prstDash val="solid"/>
              <a:miter/>
            </a:ln>
          </p:spPr>
          <p:txBody>
            <a:bodyPr rtlCol="0" anchor="ctr"/>
            <a:lstStyle/>
            <a:p>
              <a:endParaRPr lang="zh-CN" altLang="en-US" sz="4400"/>
            </a:p>
          </p:txBody>
        </p:sp>
        <p:sp>
          <p:nvSpPr>
            <p:cNvPr id="1570" name="任意多边形: 形状 6191">
              <a:extLst>
                <a:ext uri="{FF2B5EF4-FFF2-40B4-BE49-F238E27FC236}">
                  <a16:creationId xmlns:a16="http://schemas.microsoft.com/office/drawing/2014/main" id="{BDB292DE-43B5-C732-7F36-8FCA5A9EF294}"/>
                </a:ext>
              </a:extLst>
            </p:cNvPr>
            <p:cNvSpPr/>
            <p:nvPr/>
          </p:nvSpPr>
          <p:spPr>
            <a:xfrm>
              <a:off x="3380892" y="3410975"/>
              <a:ext cx="86196" cy="2873"/>
            </a:xfrm>
            <a:custGeom>
              <a:avLst/>
              <a:gdLst>
                <a:gd name="connsiteX0" fmla="*/ 0 w 86196"/>
                <a:gd name="connsiteY0" fmla="*/ 2873 h 2873"/>
                <a:gd name="connsiteX1" fmla="*/ 86196 w 86196"/>
                <a:gd name="connsiteY1" fmla="*/ 0 h 2873"/>
              </a:gdLst>
              <a:ahLst/>
              <a:cxnLst>
                <a:cxn ang="0">
                  <a:pos x="connsiteX0" y="connsiteY0"/>
                </a:cxn>
                <a:cxn ang="0">
                  <a:pos x="connsiteX1" y="connsiteY1"/>
                </a:cxn>
              </a:cxnLst>
              <a:rect l="l" t="t" r="r" b="b"/>
              <a:pathLst>
                <a:path w="86196" h="2873">
                  <a:moveTo>
                    <a:pt x="0" y="2873"/>
                  </a:moveTo>
                  <a:lnTo>
                    <a:pt x="86196" y="0"/>
                  </a:lnTo>
                </a:path>
              </a:pathLst>
            </a:custGeom>
            <a:ln w="9573" cap="flat">
              <a:solidFill>
                <a:srgbClr val="C8C8C9"/>
              </a:solidFill>
              <a:prstDash val="solid"/>
              <a:miter/>
            </a:ln>
          </p:spPr>
          <p:txBody>
            <a:bodyPr rtlCol="0" anchor="ctr"/>
            <a:lstStyle/>
            <a:p>
              <a:endParaRPr lang="zh-CN" altLang="en-US" sz="4400"/>
            </a:p>
          </p:txBody>
        </p:sp>
        <p:sp>
          <p:nvSpPr>
            <p:cNvPr id="1571" name="任意多边形: 形状 6192">
              <a:extLst>
                <a:ext uri="{FF2B5EF4-FFF2-40B4-BE49-F238E27FC236}">
                  <a16:creationId xmlns:a16="http://schemas.microsoft.com/office/drawing/2014/main" id="{09BCD333-C94B-893A-9033-43E769A8E9BD}"/>
                </a:ext>
              </a:extLst>
            </p:cNvPr>
            <p:cNvSpPr/>
            <p:nvPr/>
          </p:nvSpPr>
          <p:spPr>
            <a:xfrm>
              <a:off x="3463258" y="3410975"/>
              <a:ext cx="3830" cy="78534"/>
            </a:xfrm>
            <a:custGeom>
              <a:avLst/>
              <a:gdLst>
                <a:gd name="connsiteX0" fmla="*/ 3831 w 3830"/>
                <a:gd name="connsiteY0" fmla="*/ 0 h 78534"/>
                <a:gd name="connsiteX1" fmla="*/ 0 w 3830"/>
                <a:gd name="connsiteY1" fmla="*/ 78534 h 78534"/>
              </a:gdLst>
              <a:ahLst/>
              <a:cxnLst>
                <a:cxn ang="0">
                  <a:pos x="connsiteX0" y="connsiteY0"/>
                </a:cxn>
                <a:cxn ang="0">
                  <a:pos x="connsiteX1" y="connsiteY1"/>
                </a:cxn>
              </a:cxnLst>
              <a:rect l="l" t="t" r="r" b="b"/>
              <a:pathLst>
                <a:path w="3830" h="78534">
                  <a:moveTo>
                    <a:pt x="3831"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1572" name="任意多边形: 形状 6193">
              <a:extLst>
                <a:ext uri="{FF2B5EF4-FFF2-40B4-BE49-F238E27FC236}">
                  <a16:creationId xmlns:a16="http://schemas.microsoft.com/office/drawing/2014/main" id="{C8643365-2344-7956-3C28-8F89FBE52969}"/>
                </a:ext>
              </a:extLst>
            </p:cNvPr>
            <p:cNvSpPr/>
            <p:nvPr/>
          </p:nvSpPr>
          <p:spPr>
            <a:xfrm>
              <a:off x="3380892" y="3413848"/>
              <a:ext cx="82365" cy="75661"/>
            </a:xfrm>
            <a:custGeom>
              <a:avLst/>
              <a:gdLst>
                <a:gd name="connsiteX0" fmla="*/ 82365 w 82365"/>
                <a:gd name="connsiteY0" fmla="*/ 75661 h 75661"/>
                <a:gd name="connsiteX1" fmla="*/ 0 w 82365"/>
                <a:gd name="connsiteY1" fmla="*/ 0 h 75661"/>
              </a:gdLst>
              <a:ahLst/>
              <a:cxnLst>
                <a:cxn ang="0">
                  <a:pos x="connsiteX0" y="connsiteY0"/>
                </a:cxn>
                <a:cxn ang="0">
                  <a:pos x="connsiteX1" y="connsiteY1"/>
                </a:cxn>
              </a:cxnLst>
              <a:rect l="l" t="t" r="r" b="b"/>
              <a:pathLst>
                <a:path w="82365" h="75661">
                  <a:moveTo>
                    <a:pt x="82365"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1573" name="任意多边形: 形状 6194">
              <a:extLst>
                <a:ext uri="{FF2B5EF4-FFF2-40B4-BE49-F238E27FC236}">
                  <a16:creationId xmlns:a16="http://schemas.microsoft.com/office/drawing/2014/main" id="{85739931-DFB9-1FC5-EEB8-D69AB0BEA62F}"/>
                </a:ext>
              </a:extLst>
            </p:cNvPr>
            <p:cNvSpPr/>
            <p:nvPr/>
          </p:nvSpPr>
          <p:spPr>
            <a:xfrm>
              <a:off x="3380892" y="3410975"/>
              <a:ext cx="86196" cy="2873"/>
            </a:xfrm>
            <a:custGeom>
              <a:avLst/>
              <a:gdLst>
                <a:gd name="connsiteX0" fmla="*/ 86196 w 86196"/>
                <a:gd name="connsiteY0" fmla="*/ 0 h 2873"/>
                <a:gd name="connsiteX1" fmla="*/ 0 w 86196"/>
                <a:gd name="connsiteY1" fmla="*/ 2873 h 2873"/>
              </a:gdLst>
              <a:ahLst/>
              <a:cxnLst>
                <a:cxn ang="0">
                  <a:pos x="connsiteX0" y="connsiteY0"/>
                </a:cxn>
                <a:cxn ang="0">
                  <a:pos x="connsiteX1" y="connsiteY1"/>
                </a:cxn>
              </a:cxnLst>
              <a:rect l="l" t="t" r="r" b="b"/>
              <a:pathLst>
                <a:path w="86196" h="2873">
                  <a:moveTo>
                    <a:pt x="86196"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1574" name="任意多边形: 形状 6195">
              <a:extLst>
                <a:ext uri="{FF2B5EF4-FFF2-40B4-BE49-F238E27FC236}">
                  <a16:creationId xmlns:a16="http://schemas.microsoft.com/office/drawing/2014/main" id="{61AF9878-0FD3-3E7C-267B-8932A1899EBC}"/>
                </a:ext>
              </a:extLst>
            </p:cNvPr>
            <p:cNvSpPr/>
            <p:nvPr/>
          </p:nvSpPr>
          <p:spPr>
            <a:xfrm>
              <a:off x="3380892" y="3329567"/>
              <a:ext cx="87154" cy="84280"/>
            </a:xfrm>
            <a:custGeom>
              <a:avLst/>
              <a:gdLst>
                <a:gd name="connsiteX0" fmla="*/ 0 w 87154"/>
                <a:gd name="connsiteY0" fmla="*/ 84281 h 84280"/>
                <a:gd name="connsiteX1" fmla="*/ 87154 w 87154"/>
                <a:gd name="connsiteY1" fmla="*/ 0 h 84280"/>
              </a:gdLst>
              <a:ahLst/>
              <a:cxnLst>
                <a:cxn ang="0">
                  <a:pos x="connsiteX0" y="connsiteY0"/>
                </a:cxn>
                <a:cxn ang="0">
                  <a:pos x="connsiteX1" y="connsiteY1"/>
                </a:cxn>
              </a:cxnLst>
              <a:rect l="l" t="t" r="r" b="b"/>
              <a:pathLst>
                <a:path w="87154" h="84280">
                  <a:moveTo>
                    <a:pt x="0" y="84281"/>
                  </a:moveTo>
                  <a:lnTo>
                    <a:pt x="87154" y="0"/>
                  </a:lnTo>
                </a:path>
              </a:pathLst>
            </a:custGeom>
            <a:ln w="9573" cap="flat">
              <a:solidFill>
                <a:srgbClr val="C8C8C9"/>
              </a:solidFill>
              <a:prstDash val="solid"/>
              <a:miter/>
            </a:ln>
          </p:spPr>
          <p:txBody>
            <a:bodyPr rtlCol="0" anchor="ctr"/>
            <a:lstStyle/>
            <a:p>
              <a:endParaRPr lang="zh-CN" altLang="en-US" sz="4400"/>
            </a:p>
          </p:txBody>
        </p:sp>
        <p:sp>
          <p:nvSpPr>
            <p:cNvPr id="1575" name="任意多边形: 形状 6196">
              <a:extLst>
                <a:ext uri="{FF2B5EF4-FFF2-40B4-BE49-F238E27FC236}">
                  <a16:creationId xmlns:a16="http://schemas.microsoft.com/office/drawing/2014/main" id="{29EEA941-A168-CAAB-7798-8012127CC9DF}"/>
                </a:ext>
              </a:extLst>
            </p:cNvPr>
            <p:cNvSpPr/>
            <p:nvPr/>
          </p:nvSpPr>
          <p:spPr>
            <a:xfrm>
              <a:off x="3467089" y="3329567"/>
              <a:ext cx="957" cy="81407"/>
            </a:xfrm>
            <a:custGeom>
              <a:avLst/>
              <a:gdLst>
                <a:gd name="connsiteX0" fmla="*/ 958 w 957"/>
                <a:gd name="connsiteY0" fmla="*/ 0 h 81407"/>
                <a:gd name="connsiteX1" fmla="*/ 0 w 957"/>
                <a:gd name="connsiteY1" fmla="*/ 81408 h 81407"/>
              </a:gdLst>
              <a:ahLst/>
              <a:cxnLst>
                <a:cxn ang="0">
                  <a:pos x="connsiteX0" y="connsiteY0"/>
                </a:cxn>
                <a:cxn ang="0">
                  <a:pos x="connsiteX1" y="connsiteY1"/>
                </a:cxn>
              </a:cxnLst>
              <a:rect l="l" t="t" r="r" b="b"/>
              <a:pathLst>
                <a:path w="957" h="81407">
                  <a:moveTo>
                    <a:pt x="958" y="0"/>
                  </a:moveTo>
                  <a:lnTo>
                    <a:pt x="0" y="81408"/>
                  </a:lnTo>
                </a:path>
              </a:pathLst>
            </a:custGeom>
            <a:ln w="9573" cap="flat">
              <a:solidFill>
                <a:srgbClr val="C8C8C9"/>
              </a:solidFill>
              <a:prstDash val="solid"/>
              <a:miter/>
            </a:ln>
          </p:spPr>
          <p:txBody>
            <a:bodyPr rtlCol="0" anchor="ctr"/>
            <a:lstStyle/>
            <a:p>
              <a:endParaRPr lang="zh-CN" altLang="en-US" sz="4400"/>
            </a:p>
          </p:txBody>
        </p:sp>
        <p:sp>
          <p:nvSpPr>
            <p:cNvPr id="1576" name="任意多边形: 形状 6197">
              <a:extLst>
                <a:ext uri="{FF2B5EF4-FFF2-40B4-BE49-F238E27FC236}">
                  <a16:creationId xmlns:a16="http://schemas.microsoft.com/office/drawing/2014/main" id="{149A8E15-D58F-D18C-48C7-4037F32C1D5C}"/>
                </a:ext>
              </a:extLst>
            </p:cNvPr>
            <p:cNvSpPr/>
            <p:nvPr/>
          </p:nvSpPr>
          <p:spPr>
            <a:xfrm>
              <a:off x="3377061" y="3413848"/>
              <a:ext cx="3830" cy="79492"/>
            </a:xfrm>
            <a:custGeom>
              <a:avLst/>
              <a:gdLst>
                <a:gd name="connsiteX0" fmla="*/ 0 w 3830"/>
                <a:gd name="connsiteY0" fmla="*/ 79492 h 79492"/>
                <a:gd name="connsiteX1" fmla="*/ 3831 w 3830"/>
                <a:gd name="connsiteY1" fmla="*/ 0 h 79492"/>
              </a:gdLst>
              <a:ahLst/>
              <a:cxnLst>
                <a:cxn ang="0">
                  <a:pos x="connsiteX0" y="connsiteY0"/>
                </a:cxn>
                <a:cxn ang="0">
                  <a:pos x="connsiteX1" y="connsiteY1"/>
                </a:cxn>
              </a:cxnLst>
              <a:rect l="l" t="t" r="r" b="b"/>
              <a:pathLst>
                <a:path w="3830" h="79492">
                  <a:moveTo>
                    <a:pt x="0" y="79492"/>
                  </a:moveTo>
                  <a:lnTo>
                    <a:pt x="3831" y="0"/>
                  </a:lnTo>
                </a:path>
              </a:pathLst>
            </a:custGeom>
            <a:ln w="9573" cap="flat">
              <a:solidFill>
                <a:srgbClr val="C8C8C9"/>
              </a:solidFill>
              <a:prstDash val="solid"/>
              <a:miter/>
            </a:ln>
          </p:spPr>
          <p:txBody>
            <a:bodyPr rtlCol="0" anchor="ctr"/>
            <a:lstStyle/>
            <a:p>
              <a:endParaRPr lang="zh-CN" altLang="en-US" sz="4400"/>
            </a:p>
          </p:txBody>
        </p:sp>
        <p:sp>
          <p:nvSpPr>
            <p:cNvPr id="1577" name="任意多边形: 形状 6198">
              <a:extLst>
                <a:ext uri="{FF2B5EF4-FFF2-40B4-BE49-F238E27FC236}">
                  <a16:creationId xmlns:a16="http://schemas.microsoft.com/office/drawing/2014/main" id="{835C6ECD-5013-7DB5-89F7-0A829E13EF23}"/>
                </a:ext>
              </a:extLst>
            </p:cNvPr>
            <p:cNvSpPr/>
            <p:nvPr/>
          </p:nvSpPr>
          <p:spPr>
            <a:xfrm>
              <a:off x="3380892" y="3413848"/>
              <a:ext cx="82365" cy="75661"/>
            </a:xfrm>
            <a:custGeom>
              <a:avLst/>
              <a:gdLst>
                <a:gd name="connsiteX0" fmla="*/ 0 w 82365"/>
                <a:gd name="connsiteY0" fmla="*/ 0 h 75661"/>
                <a:gd name="connsiteX1" fmla="*/ 82365 w 82365"/>
                <a:gd name="connsiteY1" fmla="*/ 75661 h 75661"/>
              </a:gdLst>
              <a:ahLst/>
              <a:cxnLst>
                <a:cxn ang="0">
                  <a:pos x="connsiteX0" y="connsiteY0"/>
                </a:cxn>
                <a:cxn ang="0">
                  <a:pos x="connsiteX1" y="connsiteY1"/>
                </a:cxn>
              </a:cxnLst>
              <a:rect l="l" t="t" r="r" b="b"/>
              <a:pathLst>
                <a:path w="82365" h="75661">
                  <a:moveTo>
                    <a:pt x="0" y="0"/>
                  </a:moveTo>
                  <a:lnTo>
                    <a:pt x="82365" y="75661"/>
                  </a:lnTo>
                </a:path>
              </a:pathLst>
            </a:custGeom>
            <a:ln w="9573" cap="flat">
              <a:solidFill>
                <a:srgbClr val="C8C8C9"/>
              </a:solidFill>
              <a:prstDash val="solid"/>
              <a:miter/>
            </a:ln>
          </p:spPr>
          <p:txBody>
            <a:bodyPr rtlCol="0" anchor="ctr"/>
            <a:lstStyle/>
            <a:p>
              <a:endParaRPr lang="zh-CN" altLang="en-US" sz="4400"/>
            </a:p>
          </p:txBody>
        </p:sp>
        <p:sp>
          <p:nvSpPr>
            <p:cNvPr id="1578" name="任意多边形: 形状 6199">
              <a:extLst>
                <a:ext uri="{FF2B5EF4-FFF2-40B4-BE49-F238E27FC236}">
                  <a16:creationId xmlns:a16="http://schemas.microsoft.com/office/drawing/2014/main" id="{F38CF688-CFE0-1674-F8C4-B22BD7857E57}"/>
                </a:ext>
              </a:extLst>
            </p:cNvPr>
            <p:cNvSpPr/>
            <p:nvPr/>
          </p:nvSpPr>
          <p:spPr>
            <a:xfrm>
              <a:off x="3377061" y="3489509"/>
              <a:ext cx="86196" cy="3830"/>
            </a:xfrm>
            <a:custGeom>
              <a:avLst/>
              <a:gdLst>
                <a:gd name="connsiteX0" fmla="*/ 86196 w 86196"/>
                <a:gd name="connsiteY0" fmla="*/ 0 h 3830"/>
                <a:gd name="connsiteX1" fmla="*/ 0 w 86196"/>
                <a:gd name="connsiteY1" fmla="*/ 3831 h 3830"/>
              </a:gdLst>
              <a:ahLst/>
              <a:cxnLst>
                <a:cxn ang="0">
                  <a:pos x="connsiteX0" y="connsiteY0"/>
                </a:cxn>
                <a:cxn ang="0">
                  <a:pos x="connsiteX1" y="connsiteY1"/>
                </a:cxn>
              </a:cxnLst>
              <a:rect l="l" t="t" r="r" b="b"/>
              <a:pathLst>
                <a:path w="86196" h="3830">
                  <a:moveTo>
                    <a:pt x="86196"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1579" name="任意多边形: 形状 6200">
              <a:extLst>
                <a:ext uri="{FF2B5EF4-FFF2-40B4-BE49-F238E27FC236}">
                  <a16:creationId xmlns:a16="http://schemas.microsoft.com/office/drawing/2014/main" id="{0CC153F1-45A5-3F0B-CEF5-FAAE332362ED}"/>
                </a:ext>
              </a:extLst>
            </p:cNvPr>
            <p:cNvSpPr/>
            <p:nvPr/>
          </p:nvSpPr>
          <p:spPr>
            <a:xfrm>
              <a:off x="3270752" y="3642747"/>
              <a:ext cx="90985" cy="75661"/>
            </a:xfrm>
            <a:custGeom>
              <a:avLst/>
              <a:gdLst>
                <a:gd name="connsiteX0" fmla="*/ 0 w 90985"/>
                <a:gd name="connsiteY0" fmla="*/ 75661 h 75661"/>
                <a:gd name="connsiteX1" fmla="*/ 90985 w 90985"/>
                <a:gd name="connsiteY1" fmla="*/ 0 h 75661"/>
              </a:gdLst>
              <a:ahLst/>
              <a:cxnLst>
                <a:cxn ang="0">
                  <a:pos x="connsiteX0" y="connsiteY0"/>
                </a:cxn>
                <a:cxn ang="0">
                  <a:pos x="connsiteX1" y="connsiteY1"/>
                </a:cxn>
              </a:cxnLst>
              <a:rect l="l" t="t" r="r" b="b"/>
              <a:pathLst>
                <a:path w="90985" h="75661">
                  <a:moveTo>
                    <a:pt x="0" y="75661"/>
                  </a:moveTo>
                  <a:lnTo>
                    <a:pt x="90985" y="0"/>
                  </a:lnTo>
                </a:path>
              </a:pathLst>
            </a:custGeom>
            <a:ln w="9573" cap="flat">
              <a:solidFill>
                <a:srgbClr val="C8C8C9"/>
              </a:solidFill>
              <a:prstDash val="solid"/>
              <a:miter/>
            </a:ln>
          </p:spPr>
          <p:txBody>
            <a:bodyPr rtlCol="0" anchor="ctr"/>
            <a:lstStyle/>
            <a:p>
              <a:endParaRPr lang="zh-CN" altLang="en-US" sz="4400"/>
            </a:p>
          </p:txBody>
        </p:sp>
        <p:sp>
          <p:nvSpPr>
            <p:cNvPr id="1580" name="任意多边形: 形状 6201">
              <a:extLst>
                <a:ext uri="{FF2B5EF4-FFF2-40B4-BE49-F238E27FC236}">
                  <a16:creationId xmlns:a16="http://schemas.microsoft.com/office/drawing/2014/main" id="{E742EB96-814E-6161-92D8-D98D5F230C4F}"/>
                </a:ext>
              </a:extLst>
            </p:cNvPr>
            <p:cNvSpPr/>
            <p:nvPr/>
          </p:nvSpPr>
          <p:spPr>
            <a:xfrm>
              <a:off x="3350245" y="3642747"/>
              <a:ext cx="11492" cy="72788"/>
            </a:xfrm>
            <a:custGeom>
              <a:avLst/>
              <a:gdLst>
                <a:gd name="connsiteX0" fmla="*/ 11493 w 11492"/>
                <a:gd name="connsiteY0" fmla="*/ 0 h 72788"/>
                <a:gd name="connsiteX1" fmla="*/ 0 w 11492"/>
                <a:gd name="connsiteY1" fmla="*/ 72788 h 72788"/>
              </a:gdLst>
              <a:ahLst/>
              <a:cxnLst>
                <a:cxn ang="0">
                  <a:pos x="connsiteX0" y="connsiteY0"/>
                </a:cxn>
                <a:cxn ang="0">
                  <a:pos x="connsiteX1" y="connsiteY1"/>
                </a:cxn>
              </a:cxnLst>
              <a:rect l="l" t="t" r="r" b="b"/>
              <a:pathLst>
                <a:path w="11492" h="72788">
                  <a:moveTo>
                    <a:pt x="11493"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581" name="任意多边形: 形状 6202">
              <a:extLst>
                <a:ext uri="{FF2B5EF4-FFF2-40B4-BE49-F238E27FC236}">
                  <a16:creationId xmlns:a16="http://schemas.microsoft.com/office/drawing/2014/main" id="{8ED5D54F-285E-80A2-4446-054DD8F967B6}"/>
                </a:ext>
              </a:extLst>
            </p:cNvPr>
            <p:cNvSpPr/>
            <p:nvPr/>
          </p:nvSpPr>
          <p:spPr>
            <a:xfrm>
              <a:off x="3270752" y="3715535"/>
              <a:ext cx="79492" cy="2873"/>
            </a:xfrm>
            <a:custGeom>
              <a:avLst/>
              <a:gdLst>
                <a:gd name="connsiteX0" fmla="*/ 79492 w 79492"/>
                <a:gd name="connsiteY0" fmla="*/ 0 h 2873"/>
                <a:gd name="connsiteX1" fmla="*/ 0 w 79492"/>
                <a:gd name="connsiteY1" fmla="*/ 2873 h 2873"/>
              </a:gdLst>
              <a:ahLst/>
              <a:cxnLst>
                <a:cxn ang="0">
                  <a:pos x="connsiteX0" y="connsiteY0"/>
                </a:cxn>
                <a:cxn ang="0">
                  <a:pos x="connsiteX1" y="connsiteY1"/>
                </a:cxn>
              </a:cxnLst>
              <a:rect l="l" t="t" r="r" b="b"/>
              <a:pathLst>
                <a:path w="79492" h="2873">
                  <a:moveTo>
                    <a:pt x="79492"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1582" name="任意多边形: 形状 6203">
              <a:extLst>
                <a:ext uri="{FF2B5EF4-FFF2-40B4-BE49-F238E27FC236}">
                  <a16:creationId xmlns:a16="http://schemas.microsoft.com/office/drawing/2014/main" id="{93A7A7BC-1BC5-F482-A2A0-E892F796C4F7}"/>
                </a:ext>
              </a:extLst>
            </p:cNvPr>
            <p:cNvSpPr/>
            <p:nvPr/>
          </p:nvSpPr>
          <p:spPr>
            <a:xfrm>
              <a:off x="3372273" y="3493340"/>
              <a:ext cx="4788" cy="76619"/>
            </a:xfrm>
            <a:custGeom>
              <a:avLst/>
              <a:gdLst>
                <a:gd name="connsiteX0" fmla="*/ 0 w 4788"/>
                <a:gd name="connsiteY0" fmla="*/ 76619 h 76619"/>
                <a:gd name="connsiteX1" fmla="*/ 4789 w 4788"/>
                <a:gd name="connsiteY1" fmla="*/ 0 h 76619"/>
              </a:gdLst>
              <a:ahLst/>
              <a:cxnLst>
                <a:cxn ang="0">
                  <a:pos x="connsiteX0" y="connsiteY0"/>
                </a:cxn>
                <a:cxn ang="0">
                  <a:pos x="connsiteX1" y="connsiteY1"/>
                </a:cxn>
              </a:cxnLst>
              <a:rect l="l" t="t" r="r" b="b"/>
              <a:pathLst>
                <a:path w="4788" h="76619">
                  <a:moveTo>
                    <a:pt x="0" y="76619"/>
                  </a:moveTo>
                  <a:lnTo>
                    <a:pt x="4789" y="0"/>
                  </a:lnTo>
                </a:path>
              </a:pathLst>
            </a:custGeom>
            <a:ln w="9573" cap="flat">
              <a:solidFill>
                <a:srgbClr val="C8C8C9"/>
              </a:solidFill>
              <a:prstDash val="solid"/>
              <a:miter/>
            </a:ln>
          </p:spPr>
          <p:txBody>
            <a:bodyPr rtlCol="0" anchor="ctr"/>
            <a:lstStyle/>
            <a:p>
              <a:endParaRPr lang="zh-CN" altLang="en-US" sz="4400"/>
            </a:p>
          </p:txBody>
        </p:sp>
        <p:sp>
          <p:nvSpPr>
            <p:cNvPr id="1583" name="任意多边形: 形状 6204">
              <a:extLst>
                <a:ext uri="{FF2B5EF4-FFF2-40B4-BE49-F238E27FC236}">
                  <a16:creationId xmlns:a16="http://schemas.microsoft.com/office/drawing/2014/main" id="{FC401556-FE9F-2786-3C7F-44E0665D72F2}"/>
                </a:ext>
              </a:extLst>
            </p:cNvPr>
            <p:cNvSpPr/>
            <p:nvPr/>
          </p:nvSpPr>
          <p:spPr>
            <a:xfrm>
              <a:off x="3377061" y="3489509"/>
              <a:ext cx="86196" cy="3830"/>
            </a:xfrm>
            <a:custGeom>
              <a:avLst/>
              <a:gdLst>
                <a:gd name="connsiteX0" fmla="*/ 0 w 86196"/>
                <a:gd name="connsiteY0" fmla="*/ 3831 h 3830"/>
                <a:gd name="connsiteX1" fmla="*/ 86196 w 86196"/>
                <a:gd name="connsiteY1" fmla="*/ 0 h 3830"/>
              </a:gdLst>
              <a:ahLst/>
              <a:cxnLst>
                <a:cxn ang="0">
                  <a:pos x="connsiteX0" y="connsiteY0"/>
                </a:cxn>
                <a:cxn ang="0">
                  <a:pos x="connsiteX1" y="connsiteY1"/>
                </a:cxn>
              </a:cxnLst>
              <a:rect l="l" t="t" r="r" b="b"/>
              <a:pathLst>
                <a:path w="86196" h="3830">
                  <a:moveTo>
                    <a:pt x="0" y="3831"/>
                  </a:moveTo>
                  <a:lnTo>
                    <a:pt x="86196" y="0"/>
                  </a:lnTo>
                </a:path>
              </a:pathLst>
            </a:custGeom>
            <a:ln w="9573" cap="flat">
              <a:solidFill>
                <a:srgbClr val="C8C8C9"/>
              </a:solidFill>
              <a:prstDash val="solid"/>
              <a:miter/>
            </a:ln>
          </p:spPr>
          <p:txBody>
            <a:bodyPr rtlCol="0" anchor="ctr"/>
            <a:lstStyle/>
            <a:p>
              <a:endParaRPr lang="zh-CN" altLang="en-US" sz="4400"/>
            </a:p>
          </p:txBody>
        </p:sp>
        <p:sp>
          <p:nvSpPr>
            <p:cNvPr id="1584" name="任意多边形: 形状 6205">
              <a:extLst>
                <a:ext uri="{FF2B5EF4-FFF2-40B4-BE49-F238E27FC236}">
                  <a16:creationId xmlns:a16="http://schemas.microsoft.com/office/drawing/2014/main" id="{43462EB0-81C1-FA3A-846F-59D0207B6FBC}"/>
                </a:ext>
              </a:extLst>
            </p:cNvPr>
            <p:cNvSpPr/>
            <p:nvPr/>
          </p:nvSpPr>
          <p:spPr>
            <a:xfrm>
              <a:off x="3372273" y="3489509"/>
              <a:ext cx="90985" cy="80449"/>
            </a:xfrm>
            <a:custGeom>
              <a:avLst/>
              <a:gdLst>
                <a:gd name="connsiteX0" fmla="*/ 90985 w 90985"/>
                <a:gd name="connsiteY0" fmla="*/ 0 h 80449"/>
                <a:gd name="connsiteX1" fmla="*/ 0 w 90985"/>
                <a:gd name="connsiteY1" fmla="*/ 80450 h 80449"/>
              </a:gdLst>
              <a:ahLst/>
              <a:cxnLst>
                <a:cxn ang="0">
                  <a:pos x="connsiteX0" y="connsiteY0"/>
                </a:cxn>
                <a:cxn ang="0">
                  <a:pos x="connsiteX1" y="connsiteY1"/>
                </a:cxn>
              </a:cxnLst>
              <a:rect l="l" t="t" r="r" b="b"/>
              <a:pathLst>
                <a:path w="90985" h="80449">
                  <a:moveTo>
                    <a:pt x="90985"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1585" name="任意多边形: 形状 6206">
              <a:extLst>
                <a:ext uri="{FF2B5EF4-FFF2-40B4-BE49-F238E27FC236}">
                  <a16:creationId xmlns:a16="http://schemas.microsoft.com/office/drawing/2014/main" id="{D592BF3A-C55C-DC38-9D9D-B1703F323627}"/>
                </a:ext>
              </a:extLst>
            </p:cNvPr>
            <p:cNvSpPr/>
            <p:nvPr/>
          </p:nvSpPr>
          <p:spPr>
            <a:xfrm>
              <a:off x="3361738" y="3569959"/>
              <a:ext cx="10535" cy="72788"/>
            </a:xfrm>
            <a:custGeom>
              <a:avLst/>
              <a:gdLst>
                <a:gd name="connsiteX0" fmla="*/ 0 w 10535"/>
                <a:gd name="connsiteY0" fmla="*/ 72788 h 72788"/>
                <a:gd name="connsiteX1" fmla="*/ 10535 w 10535"/>
                <a:gd name="connsiteY1" fmla="*/ 0 h 72788"/>
              </a:gdLst>
              <a:ahLst/>
              <a:cxnLst>
                <a:cxn ang="0">
                  <a:pos x="connsiteX0" y="connsiteY0"/>
                </a:cxn>
                <a:cxn ang="0">
                  <a:pos x="connsiteX1" y="connsiteY1"/>
                </a:cxn>
              </a:cxnLst>
              <a:rect l="l" t="t" r="r" b="b"/>
              <a:pathLst>
                <a:path w="10535" h="72788">
                  <a:moveTo>
                    <a:pt x="0" y="72788"/>
                  </a:moveTo>
                  <a:lnTo>
                    <a:pt x="10535" y="0"/>
                  </a:lnTo>
                </a:path>
              </a:pathLst>
            </a:custGeom>
            <a:ln w="9573" cap="flat">
              <a:solidFill>
                <a:srgbClr val="C8C8C9"/>
              </a:solidFill>
              <a:prstDash val="solid"/>
              <a:miter/>
            </a:ln>
          </p:spPr>
          <p:txBody>
            <a:bodyPr rtlCol="0" anchor="ctr"/>
            <a:lstStyle/>
            <a:p>
              <a:endParaRPr lang="zh-CN" altLang="en-US" sz="4400"/>
            </a:p>
          </p:txBody>
        </p:sp>
        <p:sp>
          <p:nvSpPr>
            <p:cNvPr id="1586" name="任意多边形: 形状 6207">
              <a:extLst>
                <a:ext uri="{FF2B5EF4-FFF2-40B4-BE49-F238E27FC236}">
                  <a16:creationId xmlns:a16="http://schemas.microsoft.com/office/drawing/2014/main" id="{5762EDC7-D493-7C34-51D1-2C561E5A4298}"/>
                </a:ext>
              </a:extLst>
            </p:cNvPr>
            <p:cNvSpPr/>
            <p:nvPr/>
          </p:nvSpPr>
          <p:spPr>
            <a:xfrm>
              <a:off x="3372273" y="3562297"/>
              <a:ext cx="81407" cy="7661"/>
            </a:xfrm>
            <a:custGeom>
              <a:avLst/>
              <a:gdLst>
                <a:gd name="connsiteX0" fmla="*/ 0 w 81407"/>
                <a:gd name="connsiteY0" fmla="*/ 7662 h 7661"/>
                <a:gd name="connsiteX1" fmla="*/ 81408 w 81407"/>
                <a:gd name="connsiteY1" fmla="*/ 0 h 7661"/>
              </a:gdLst>
              <a:ahLst/>
              <a:cxnLst>
                <a:cxn ang="0">
                  <a:pos x="connsiteX0" y="connsiteY0"/>
                </a:cxn>
                <a:cxn ang="0">
                  <a:pos x="connsiteX1" y="connsiteY1"/>
                </a:cxn>
              </a:cxnLst>
              <a:rect l="l" t="t" r="r" b="b"/>
              <a:pathLst>
                <a:path w="81407" h="7661">
                  <a:moveTo>
                    <a:pt x="0" y="7662"/>
                  </a:moveTo>
                  <a:lnTo>
                    <a:pt x="81408" y="0"/>
                  </a:lnTo>
                </a:path>
              </a:pathLst>
            </a:custGeom>
            <a:ln w="9573" cap="flat">
              <a:solidFill>
                <a:srgbClr val="C8C8C9"/>
              </a:solidFill>
              <a:prstDash val="solid"/>
              <a:miter/>
            </a:ln>
          </p:spPr>
          <p:txBody>
            <a:bodyPr rtlCol="0" anchor="ctr"/>
            <a:lstStyle/>
            <a:p>
              <a:endParaRPr lang="zh-CN" altLang="en-US" sz="4400"/>
            </a:p>
          </p:txBody>
        </p:sp>
        <p:sp>
          <p:nvSpPr>
            <p:cNvPr id="1587" name="任意多边形: 形状 6208">
              <a:extLst>
                <a:ext uri="{FF2B5EF4-FFF2-40B4-BE49-F238E27FC236}">
                  <a16:creationId xmlns:a16="http://schemas.microsoft.com/office/drawing/2014/main" id="{010E93E0-76EB-1D1F-EC5D-96DABEAB38B7}"/>
                </a:ext>
              </a:extLst>
            </p:cNvPr>
            <p:cNvSpPr/>
            <p:nvPr/>
          </p:nvSpPr>
          <p:spPr>
            <a:xfrm>
              <a:off x="3361738" y="3562297"/>
              <a:ext cx="91942" cy="80449"/>
            </a:xfrm>
            <a:custGeom>
              <a:avLst/>
              <a:gdLst>
                <a:gd name="connsiteX0" fmla="*/ 91943 w 91942"/>
                <a:gd name="connsiteY0" fmla="*/ 0 h 80449"/>
                <a:gd name="connsiteX1" fmla="*/ 0 w 91942"/>
                <a:gd name="connsiteY1" fmla="*/ 80450 h 80449"/>
              </a:gdLst>
              <a:ahLst/>
              <a:cxnLst>
                <a:cxn ang="0">
                  <a:pos x="connsiteX0" y="connsiteY0"/>
                </a:cxn>
                <a:cxn ang="0">
                  <a:pos x="connsiteX1" y="connsiteY1"/>
                </a:cxn>
              </a:cxnLst>
              <a:rect l="l" t="t" r="r" b="b"/>
              <a:pathLst>
                <a:path w="91942" h="80449">
                  <a:moveTo>
                    <a:pt x="91943"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1588" name="任意多边形: 形状 6209">
              <a:extLst>
                <a:ext uri="{FF2B5EF4-FFF2-40B4-BE49-F238E27FC236}">
                  <a16:creationId xmlns:a16="http://schemas.microsoft.com/office/drawing/2014/main" id="{1A5706EF-9632-9A33-7551-B9C4CBC9D688}"/>
                </a:ext>
              </a:extLst>
            </p:cNvPr>
            <p:cNvSpPr/>
            <p:nvPr/>
          </p:nvSpPr>
          <p:spPr>
            <a:xfrm>
              <a:off x="3372273" y="3489509"/>
              <a:ext cx="90985" cy="80449"/>
            </a:xfrm>
            <a:custGeom>
              <a:avLst/>
              <a:gdLst>
                <a:gd name="connsiteX0" fmla="*/ 0 w 90985"/>
                <a:gd name="connsiteY0" fmla="*/ 80450 h 80449"/>
                <a:gd name="connsiteX1" fmla="*/ 90985 w 90985"/>
                <a:gd name="connsiteY1" fmla="*/ 0 h 80449"/>
              </a:gdLst>
              <a:ahLst/>
              <a:cxnLst>
                <a:cxn ang="0">
                  <a:pos x="connsiteX0" y="connsiteY0"/>
                </a:cxn>
                <a:cxn ang="0">
                  <a:pos x="connsiteX1" y="connsiteY1"/>
                </a:cxn>
              </a:cxnLst>
              <a:rect l="l" t="t" r="r" b="b"/>
              <a:pathLst>
                <a:path w="90985" h="80449">
                  <a:moveTo>
                    <a:pt x="0" y="80450"/>
                  </a:moveTo>
                  <a:lnTo>
                    <a:pt x="90985" y="0"/>
                  </a:lnTo>
                </a:path>
              </a:pathLst>
            </a:custGeom>
            <a:ln w="9573" cap="flat">
              <a:solidFill>
                <a:srgbClr val="C8C8C9"/>
              </a:solidFill>
              <a:prstDash val="solid"/>
              <a:miter/>
            </a:ln>
          </p:spPr>
          <p:txBody>
            <a:bodyPr rtlCol="0" anchor="ctr"/>
            <a:lstStyle/>
            <a:p>
              <a:endParaRPr lang="zh-CN" altLang="en-US" sz="4400"/>
            </a:p>
          </p:txBody>
        </p:sp>
        <p:sp>
          <p:nvSpPr>
            <p:cNvPr id="1589" name="任意多边形: 形状 6210">
              <a:extLst>
                <a:ext uri="{FF2B5EF4-FFF2-40B4-BE49-F238E27FC236}">
                  <a16:creationId xmlns:a16="http://schemas.microsoft.com/office/drawing/2014/main" id="{8B0E3236-27E6-C924-0ACD-0A5CF8122883}"/>
                </a:ext>
              </a:extLst>
            </p:cNvPr>
            <p:cNvSpPr/>
            <p:nvPr/>
          </p:nvSpPr>
          <p:spPr>
            <a:xfrm>
              <a:off x="3453680" y="3489509"/>
              <a:ext cx="9577" cy="72788"/>
            </a:xfrm>
            <a:custGeom>
              <a:avLst/>
              <a:gdLst>
                <a:gd name="connsiteX0" fmla="*/ 9577 w 9577"/>
                <a:gd name="connsiteY0" fmla="*/ 0 h 72788"/>
                <a:gd name="connsiteX1" fmla="*/ 0 w 9577"/>
                <a:gd name="connsiteY1" fmla="*/ 72788 h 72788"/>
              </a:gdLst>
              <a:ahLst/>
              <a:cxnLst>
                <a:cxn ang="0">
                  <a:pos x="connsiteX0" y="connsiteY0"/>
                </a:cxn>
                <a:cxn ang="0">
                  <a:pos x="connsiteX1" y="connsiteY1"/>
                </a:cxn>
              </a:cxnLst>
              <a:rect l="l" t="t" r="r" b="b"/>
              <a:pathLst>
                <a:path w="9577" h="72788">
                  <a:moveTo>
                    <a:pt x="9577"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590" name="任意多边形: 形状 6211">
              <a:extLst>
                <a:ext uri="{FF2B5EF4-FFF2-40B4-BE49-F238E27FC236}">
                  <a16:creationId xmlns:a16="http://schemas.microsoft.com/office/drawing/2014/main" id="{37B9D116-F517-1A95-7F33-DFF0886B9430}"/>
                </a:ext>
              </a:extLst>
            </p:cNvPr>
            <p:cNvSpPr/>
            <p:nvPr/>
          </p:nvSpPr>
          <p:spPr>
            <a:xfrm>
              <a:off x="3372273" y="3562297"/>
              <a:ext cx="81407" cy="7661"/>
            </a:xfrm>
            <a:custGeom>
              <a:avLst/>
              <a:gdLst>
                <a:gd name="connsiteX0" fmla="*/ 81408 w 81407"/>
                <a:gd name="connsiteY0" fmla="*/ 0 h 7661"/>
                <a:gd name="connsiteX1" fmla="*/ 0 w 81407"/>
                <a:gd name="connsiteY1" fmla="*/ 7662 h 7661"/>
              </a:gdLst>
              <a:ahLst/>
              <a:cxnLst>
                <a:cxn ang="0">
                  <a:pos x="connsiteX0" y="connsiteY0"/>
                </a:cxn>
                <a:cxn ang="0">
                  <a:pos x="connsiteX1" y="connsiteY1"/>
                </a:cxn>
              </a:cxnLst>
              <a:rect l="l" t="t" r="r" b="b"/>
              <a:pathLst>
                <a:path w="81407" h="7661">
                  <a:moveTo>
                    <a:pt x="81408"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1591" name="任意多边形: 形状 6212">
              <a:extLst>
                <a:ext uri="{FF2B5EF4-FFF2-40B4-BE49-F238E27FC236}">
                  <a16:creationId xmlns:a16="http://schemas.microsoft.com/office/drawing/2014/main" id="{D5FF03F5-2FDC-BD29-B7E2-91D1A4CDDDDF}"/>
                </a:ext>
              </a:extLst>
            </p:cNvPr>
            <p:cNvSpPr/>
            <p:nvPr/>
          </p:nvSpPr>
          <p:spPr>
            <a:xfrm>
              <a:off x="3310020" y="3715535"/>
              <a:ext cx="40224" cy="94816"/>
            </a:xfrm>
            <a:custGeom>
              <a:avLst/>
              <a:gdLst>
                <a:gd name="connsiteX0" fmla="*/ 0 w 40224"/>
                <a:gd name="connsiteY0" fmla="*/ 94816 h 94816"/>
                <a:gd name="connsiteX1" fmla="*/ 40225 w 40224"/>
                <a:gd name="connsiteY1" fmla="*/ 0 h 94816"/>
              </a:gdLst>
              <a:ahLst/>
              <a:cxnLst>
                <a:cxn ang="0">
                  <a:pos x="connsiteX0" y="connsiteY0"/>
                </a:cxn>
                <a:cxn ang="0">
                  <a:pos x="connsiteX1" y="connsiteY1"/>
                </a:cxn>
              </a:cxnLst>
              <a:rect l="l" t="t" r="r" b="b"/>
              <a:pathLst>
                <a:path w="40224" h="94816">
                  <a:moveTo>
                    <a:pt x="0" y="94816"/>
                  </a:moveTo>
                  <a:lnTo>
                    <a:pt x="40225" y="0"/>
                  </a:lnTo>
                </a:path>
              </a:pathLst>
            </a:custGeom>
            <a:ln w="9573" cap="flat">
              <a:solidFill>
                <a:srgbClr val="C8C8C9"/>
              </a:solidFill>
              <a:prstDash val="solid"/>
              <a:miter/>
            </a:ln>
          </p:spPr>
          <p:txBody>
            <a:bodyPr rtlCol="0" anchor="ctr"/>
            <a:lstStyle/>
            <a:p>
              <a:endParaRPr lang="zh-CN" altLang="en-US" sz="4400"/>
            </a:p>
          </p:txBody>
        </p:sp>
        <p:sp>
          <p:nvSpPr>
            <p:cNvPr id="1592" name="任意多边形: 形状 6213">
              <a:extLst>
                <a:ext uri="{FF2B5EF4-FFF2-40B4-BE49-F238E27FC236}">
                  <a16:creationId xmlns:a16="http://schemas.microsoft.com/office/drawing/2014/main" id="{C11C3E44-DCC0-6DC2-7255-EFD2839252D6}"/>
                </a:ext>
              </a:extLst>
            </p:cNvPr>
            <p:cNvSpPr/>
            <p:nvPr/>
          </p:nvSpPr>
          <p:spPr>
            <a:xfrm>
              <a:off x="3350245" y="3715535"/>
              <a:ext cx="86196" cy="75661"/>
            </a:xfrm>
            <a:custGeom>
              <a:avLst/>
              <a:gdLst>
                <a:gd name="connsiteX0" fmla="*/ 0 w 86196"/>
                <a:gd name="connsiteY0" fmla="*/ 0 h 75661"/>
                <a:gd name="connsiteX1" fmla="*/ 86196 w 86196"/>
                <a:gd name="connsiteY1" fmla="*/ 75661 h 75661"/>
              </a:gdLst>
              <a:ahLst/>
              <a:cxnLst>
                <a:cxn ang="0">
                  <a:pos x="connsiteX0" y="connsiteY0"/>
                </a:cxn>
                <a:cxn ang="0">
                  <a:pos x="connsiteX1" y="connsiteY1"/>
                </a:cxn>
              </a:cxnLst>
              <a:rect l="l" t="t" r="r" b="b"/>
              <a:pathLst>
                <a:path w="86196" h="75661">
                  <a:moveTo>
                    <a:pt x="0" y="0"/>
                  </a:moveTo>
                  <a:lnTo>
                    <a:pt x="86196" y="75661"/>
                  </a:lnTo>
                </a:path>
              </a:pathLst>
            </a:custGeom>
            <a:ln w="9573" cap="flat">
              <a:solidFill>
                <a:srgbClr val="C8C8C9"/>
              </a:solidFill>
              <a:prstDash val="solid"/>
              <a:miter/>
            </a:ln>
          </p:spPr>
          <p:txBody>
            <a:bodyPr rtlCol="0" anchor="ctr"/>
            <a:lstStyle/>
            <a:p>
              <a:endParaRPr lang="zh-CN" altLang="en-US" sz="4400"/>
            </a:p>
          </p:txBody>
        </p:sp>
        <p:sp>
          <p:nvSpPr>
            <p:cNvPr id="1593" name="任意多边形: 形状 6214">
              <a:extLst>
                <a:ext uri="{FF2B5EF4-FFF2-40B4-BE49-F238E27FC236}">
                  <a16:creationId xmlns:a16="http://schemas.microsoft.com/office/drawing/2014/main" id="{CD728CD1-3FCF-82F1-24BB-CE6445E18471}"/>
                </a:ext>
              </a:extLst>
            </p:cNvPr>
            <p:cNvSpPr/>
            <p:nvPr/>
          </p:nvSpPr>
          <p:spPr>
            <a:xfrm>
              <a:off x="3310020" y="3791197"/>
              <a:ext cx="126421" cy="19154"/>
            </a:xfrm>
            <a:custGeom>
              <a:avLst/>
              <a:gdLst>
                <a:gd name="connsiteX0" fmla="*/ 126421 w 126421"/>
                <a:gd name="connsiteY0" fmla="*/ 0 h 19154"/>
                <a:gd name="connsiteX1" fmla="*/ 0 w 126421"/>
                <a:gd name="connsiteY1" fmla="*/ 19155 h 19154"/>
              </a:gdLst>
              <a:ahLst/>
              <a:cxnLst>
                <a:cxn ang="0">
                  <a:pos x="connsiteX0" y="connsiteY0"/>
                </a:cxn>
                <a:cxn ang="0">
                  <a:pos x="connsiteX1" y="connsiteY1"/>
                </a:cxn>
              </a:cxnLst>
              <a:rect l="l" t="t" r="r" b="b"/>
              <a:pathLst>
                <a:path w="126421" h="19154">
                  <a:moveTo>
                    <a:pt x="126421"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1594" name="任意多边形: 形状 6215">
              <a:extLst>
                <a:ext uri="{FF2B5EF4-FFF2-40B4-BE49-F238E27FC236}">
                  <a16:creationId xmlns:a16="http://schemas.microsoft.com/office/drawing/2014/main" id="{0060DA94-4CF2-95CE-DB61-D779F83DD2F2}"/>
                </a:ext>
              </a:extLst>
            </p:cNvPr>
            <p:cNvSpPr/>
            <p:nvPr/>
          </p:nvSpPr>
          <p:spPr>
            <a:xfrm>
              <a:off x="3350245" y="3642747"/>
              <a:ext cx="11492" cy="72788"/>
            </a:xfrm>
            <a:custGeom>
              <a:avLst/>
              <a:gdLst>
                <a:gd name="connsiteX0" fmla="*/ 0 w 11492"/>
                <a:gd name="connsiteY0" fmla="*/ 72788 h 72788"/>
                <a:gd name="connsiteX1" fmla="*/ 11493 w 11492"/>
                <a:gd name="connsiteY1" fmla="*/ 0 h 72788"/>
              </a:gdLst>
              <a:ahLst/>
              <a:cxnLst>
                <a:cxn ang="0">
                  <a:pos x="connsiteX0" y="connsiteY0"/>
                </a:cxn>
                <a:cxn ang="0">
                  <a:pos x="connsiteX1" y="connsiteY1"/>
                </a:cxn>
              </a:cxnLst>
              <a:rect l="l" t="t" r="r" b="b"/>
              <a:pathLst>
                <a:path w="11492" h="72788">
                  <a:moveTo>
                    <a:pt x="0" y="72788"/>
                  </a:moveTo>
                  <a:lnTo>
                    <a:pt x="11493" y="0"/>
                  </a:lnTo>
                </a:path>
              </a:pathLst>
            </a:custGeom>
            <a:ln w="9573" cap="flat">
              <a:solidFill>
                <a:srgbClr val="C8C8C9"/>
              </a:solidFill>
              <a:prstDash val="solid"/>
              <a:miter/>
            </a:ln>
          </p:spPr>
          <p:txBody>
            <a:bodyPr rtlCol="0" anchor="ctr"/>
            <a:lstStyle/>
            <a:p>
              <a:endParaRPr lang="zh-CN" altLang="en-US" sz="4400"/>
            </a:p>
          </p:txBody>
        </p:sp>
        <p:sp>
          <p:nvSpPr>
            <p:cNvPr id="1595" name="任意多边形: 形状 6216">
              <a:extLst>
                <a:ext uri="{FF2B5EF4-FFF2-40B4-BE49-F238E27FC236}">
                  <a16:creationId xmlns:a16="http://schemas.microsoft.com/office/drawing/2014/main" id="{51B75329-F2CF-CD92-F798-60959AD1F041}"/>
                </a:ext>
              </a:extLst>
            </p:cNvPr>
            <p:cNvSpPr/>
            <p:nvPr/>
          </p:nvSpPr>
          <p:spPr>
            <a:xfrm>
              <a:off x="3361738" y="3636043"/>
              <a:ext cx="82365" cy="6704"/>
            </a:xfrm>
            <a:custGeom>
              <a:avLst/>
              <a:gdLst>
                <a:gd name="connsiteX0" fmla="*/ 0 w 82365"/>
                <a:gd name="connsiteY0" fmla="*/ 6704 h 6704"/>
                <a:gd name="connsiteX1" fmla="*/ 82365 w 82365"/>
                <a:gd name="connsiteY1" fmla="*/ 0 h 6704"/>
              </a:gdLst>
              <a:ahLst/>
              <a:cxnLst>
                <a:cxn ang="0">
                  <a:pos x="connsiteX0" y="connsiteY0"/>
                </a:cxn>
                <a:cxn ang="0">
                  <a:pos x="connsiteX1" y="connsiteY1"/>
                </a:cxn>
              </a:cxnLst>
              <a:rect l="l" t="t" r="r" b="b"/>
              <a:pathLst>
                <a:path w="82365" h="6704">
                  <a:moveTo>
                    <a:pt x="0" y="6704"/>
                  </a:moveTo>
                  <a:lnTo>
                    <a:pt x="82365" y="0"/>
                  </a:lnTo>
                </a:path>
              </a:pathLst>
            </a:custGeom>
            <a:ln w="9573" cap="flat">
              <a:solidFill>
                <a:srgbClr val="C8C8C9"/>
              </a:solidFill>
              <a:prstDash val="solid"/>
              <a:miter/>
            </a:ln>
          </p:spPr>
          <p:txBody>
            <a:bodyPr rtlCol="0" anchor="ctr"/>
            <a:lstStyle/>
            <a:p>
              <a:endParaRPr lang="zh-CN" altLang="en-US" sz="4400"/>
            </a:p>
          </p:txBody>
        </p:sp>
        <p:sp>
          <p:nvSpPr>
            <p:cNvPr id="1596" name="任意多边形: 形状 6217">
              <a:extLst>
                <a:ext uri="{FF2B5EF4-FFF2-40B4-BE49-F238E27FC236}">
                  <a16:creationId xmlns:a16="http://schemas.microsoft.com/office/drawing/2014/main" id="{8E5785BA-F84F-FD7D-E0DF-E19ACC0AF9AA}"/>
                </a:ext>
              </a:extLst>
            </p:cNvPr>
            <p:cNvSpPr/>
            <p:nvPr/>
          </p:nvSpPr>
          <p:spPr>
            <a:xfrm>
              <a:off x="3350245" y="3636043"/>
              <a:ext cx="93858" cy="79492"/>
            </a:xfrm>
            <a:custGeom>
              <a:avLst/>
              <a:gdLst>
                <a:gd name="connsiteX0" fmla="*/ 93858 w 93858"/>
                <a:gd name="connsiteY0" fmla="*/ 0 h 79492"/>
                <a:gd name="connsiteX1" fmla="*/ 0 w 93858"/>
                <a:gd name="connsiteY1" fmla="*/ 79492 h 79492"/>
              </a:gdLst>
              <a:ahLst/>
              <a:cxnLst>
                <a:cxn ang="0">
                  <a:pos x="connsiteX0" y="connsiteY0"/>
                </a:cxn>
                <a:cxn ang="0">
                  <a:pos x="connsiteX1" y="connsiteY1"/>
                </a:cxn>
              </a:cxnLst>
              <a:rect l="l" t="t" r="r" b="b"/>
              <a:pathLst>
                <a:path w="93858" h="79492">
                  <a:moveTo>
                    <a:pt x="93858"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1597" name="任意多边形: 形状 6218">
              <a:extLst>
                <a:ext uri="{FF2B5EF4-FFF2-40B4-BE49-F238E27FC236}">
                  <a16:creationId xmlns:a16="http://schemas.microsoft.com/office/drawing/2014/main" id="{5DF1D31D-07E2-99A7-A0D8-AE3BBA1BCE7C}"/>
                </a:ext>
              </a:extLst>
            </p:cNvPr>
            <p:cNvSpPr/>
            <p:nvPr/>
          </p:nvSpPr>
          <p:spPr>
            <a:xfrm>
              <a:off x="3310020" y="3810351"/>
              <a:ext cx="44055" cy="53633"/>
            </a:xfrm>
            <a:custGeom>
              <a:avLst/>
              <a:gdLst>
                <a:gd name="connsiteX0" fmla="*/ 44056 w 44055"/>
                <a:gd name="connsiteY0" fmla="*/ 53633 h 53633"/>
                <a:gd name="connsiteX1" fmla="*/ 0 w 44055"/>
                <a:gd name="connsiteY1" fmla="*/ 0 h 53633"/>
              </a:gdLst>
              <a:ahLst/>
              <a:cxnLst>
                <a:cxn ang="0">
                  <a:pos x="connsiteX0" y="connsiteY0"/>
                </a:cxn>
                <a:cxn ang="0">
                  <a:pos x="connsiteX1" y="connsiteY1"/>
                </a:cxn>
              </a:cxnLst>
              <a:rect l="l" t="t" r="r" b="b"/>
              <a:pathLst>
                <a:path w="44055" h="53633">
                  <a:moveTo>
                    <a:pt x="44056" y="53633"/>
                  </a:moveTo>
                  <a:lnTo>
                    <a:pt x="0" y="0"/>
                  </a:lnTo>
                </a:path>
              </a:pathLst>
            </a:custGeom>
            <a:ln w="9573" cap="flat">
              <a:solidFill>
                <a:srgbClr val="C8C8C9"/>
              </a:solidFill>
              <a:prstDash val="solid"/>
              <a:miter/>
            </a:ln>
          </p:spPr>
          <p:txBody>
            <a:bodyPr rtlCol="0" anchor="ctr"/>
            <a:lstStyle/>
            <a:p>
              <a:endParaRPr lang="zh-CN" altLang="en-US" sz="4400"/>
            </a:p>
          </p:txBody>
        </p:sp>
        <p:sp>
          <p:nvSpPr>
            <p:cNvPr id="1598" name="任意多边形: 形状 6219">
              <a:extLst>
                <a:ext uri="{FF2B5EF4-FFF2-40B4-BE49-F238E27FC236}">
                  <a16:creationId xmlns:a16="http://schemas.microsoft.com/office/drawing/2014/main" id="{5077C75D-A735-09B2-49C7-303C5D491B3D}"/>
                </a:ext>
              </a:extLst>
            </p:cNvPr>
            <p:cNvSpPr/>
            <p:nvPr/>
          </p:nvSpPr>
          <p:spPr>
            <a:xfrm>
              <a:off x="3310020" y="3791197"/>
              <a:ext cx="126421" cy="19154"/>
            </a:xfrm>
            <a:custGeom>
              <a:avLst/>
              <a:gdLst>
                <a:gd name="connsiteX0" fmla="*/ 0 w 126421"/>
                <a:gd name="connsiteY0" fmla="*/ 19155 h 19154"/>
                <a:gd name="connsiteX1" fmla="*/ 126421 w 126421"/>
                <a:gd name="connsiteY1" fmla="*/ 0 h 19154"/>
              </a:gdLst>
              <a:ahLst/>
              <a:cxnLst>
                <a:cxn ang="0">
                  <a:pos x="connsiteX0" y="connsiteY0"/>
                </a:cxn>
                <a:cxn ang="0">
                  <a:pos x="connsiteX1" y="connsiteY1"/>
                </a:cxn>
              </a:cxnLst>
              <a:rect l="l" t="t" r="r" b="b"/>
              <a:pathLst>
                <a:path w="126421" h="19154">
                  <a:moveTo>
                    <a:pt x="0" y="19155"/>
                  </a:moveTo>
                  <a:lnTo>
                    <a:pt x="126421" y="0"/>
                  </a:lnTo>
                </a:path>
              </a:pathLst>
            </a:custGeom>
            <a:ln w="9573" cap="flat">
              <a:solidFill>
                <a:srgbClr val="C8C8C9"/>
              </a:solidFill>
              <a:prstDash val="solid"/>
              <a:miter/>
            </a:ln>
          </p:spPr>
          <p:txBody>
            <a:bodyPr rtlCol="0" anchor="ctr"/>
            <a:lstStyle/>
            <a:p>
              <a:endParaRPr lang="zh-CN" altLang="en-US" sz="4400"/>
            </a:p>
          </p:txBody>
        </p:sp>
        <p:sp>
          <p:nvSpPr>
            <p:cNvPr id="1599" name="任意多边形: 形状 6220">
              <a:extLst>
                <a:ext uri="{FF2B5EF4-FFF2-40B4-BE49-F238E27FC236}">
                  <a16:creationId xmlns:a16="http://schemas.microsoft.com/office/drawing/2014/main" id="{638D3D1D-EBF9-E65A-2283-9E14FBD7B36D}"/>
                </a:ext>
              </a:extLst>
            </p:cNvPr>
            <p:cNvSpPr/>
            <p:nvPr/>
          </p:nvSpPr>
          <p:spPr>
            <a:xfrm>
              <a:off x="3354076" y="3791197"/>
              <a:ext cx="82365" cy="72788"/>
            </a:xfrm>
            <a:custGeom>
              <a:avLst/>
              <a:gdLst>
                <a:gd name="connsiteX0" fmla="*/ 82365 w 82365"/>
                <a:gd name="connsiteY0" fmla="*/ 0 h 72788"/>
                <a:gd name="connsiteX1" fmla="*/ 0 w 82365"/>
                <a:gd name="connsiteY1" fmla="*/ 72788 h 72788"/>
              </a:gdLst>
              <a:ahLst/>
              <a:cxnLst>
                <a:cxn ang="0">
                  <a:pos x="connsiteX0" y="connsiteY0"/>
                </a:cxn>
                <a:cxn ang="0">
                  <a:pos x="connsiteX1" y="connsiteY1"/>
                </a:cxn>
              </a:cxnLst>
              <a:rect l="l" t="t" r="r" b="b"/>
              <a:pathLst>
                <a:path w="82365" h="72788">
                  <a:moveTo>
                    <a:pt x="82365"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600" name="任意多边形: 形状 6221">
              <a:extLst>
                <a:ext uri="{FF2B5EF4-FFF2-40B4-BE49-F238E27FC236}">
                  <a16:creationId xmlns:a16="http://schemas.microsoft.com/office/drawing/2014/main" id="{B0716A67-243A-AECF-187F-3D6FB57CE317}"/>
                </a:ext>
              </a:extLst>
            </p:cNvPr>
            <p:cNvSpPr/>
            <p:nvPr/>
          </p:nvSpPr>
          <p:spPr>
            <a:xfrm>
              <a:off x="3361738" y="3562297"/>
              <a:ext cx="91942" cy="80449"/>
            </a:xfrm>
            <a:custGeom>
              <a:avLst/>
              <a:gdLst>
                <a:gd name="connsiteX0" fmla="*/ 0 w 91942"/>
                <a:gd name="connsiteY0" fmla="*/ 80450 h 80449"/>
                <a:gd name="connsiteX1" fmla="*/ 91943 w 91942"/>
                <a:gd name="connsiteY1" fmla="*/ 0 h 80449"/>
              </a:gdLst>
              <a:ahLst/>
              <a:cxnLst>
                <a:cxn ang="0">
                  <a:pos x="connsiteX0" y="connsiteY0"/>
                </a:cxn>
                <a:cxn ang="0">
                  <a:pos x="connsiteX1" y="connsiteY1"/>
                </a:cxn>
              </a:cxnLst>
              <a:rect l="l" t="t" r="r" b="b"/>
              <a:pathLst>
                <a:path w="91942" h="80449">
                  <a:moveTo>
                    <a:pt x="0" y="80450"/>
                  </a:moveTo>
                  <a:lnTo>
                    <a:pt x="91943" y="0"/>
                  </a:lnTo>
                </a:path>
              </a:pathLst>
            </a:custGeom>
            <a:ln w="9573" cap="flat">
              <a:solidFill>
                <a:srgbClr val="C8C8C9"/>
              </a:solidFill>
              <a:prstDash val="solid"/>
              <a:miter/>
            </a:ln>
          </p:spPr>
          <p:txBody>
            <a:bodyPr rtlCol="0" anchor="ctr"/>
            <a:lstStyle/>
            <a:p>
              <a:endParaRPr lang="zh-CN" altLang="en-US" sz="4400"/>
            </a:p>
          </p:txBody>
        </p:sp>
        <p:sp>
          <p:nvSpPr>
            <p:cNvPr id="1601" name="任意多边形: 形状 6222">
              <a:extLst>
                <a:ext uri="{FF2B5EF4-FFF2-40B4-BE49-F238E27FC236}">
                  <a16:creationId xmlns:a16="http://schemas.microsoft.com/office/drawing/2014/main" id="{06005BA3-6028-C494-1348-AA047661D872}"/>
                </a:ext>
              </a:extLst>
            </p:cNvPr>
            <p:cNvSpPr/>
            <p:nvPr/>
          </p:nvSpPr>
          <p:spPr>
            <a:xfrm>
              <a:off x="3444103" y="3562297"/>
              <a:ext cx="9577" cy="73745"/>
            </a:xfrm>
            <a:custGeom>
              <a:avLst/>
              <a:gdLst>
                <a:gd name="connsiteX0" fmla="*/ 9577 w 9577"/>
                <a:gd name="connsiteY0" fmla="*/ 0 h 73745"/>
                <a:gd name="connsiteX1" fmla="*/ 0 w 9577"/>
                <a:gd name="connsiteY1" fmla="*/ 73746 h 73745"/>
              </a:gdLst>
              <a:ahLst/>
              <a:cxnLst>
                <a:cxn ang="0">
                  <a:pos x="connsiteX0" y="connsiteY0"/>
                </a:cxn>
                <a:cxn ang="0">
                  <a:pos x="connsiteX1" y="connsiteY1"/>
                </a:cxn>
              </a:cxnLst>
              <a:rect l="l" t="t" r="r" b="b"/>
              <a:pathLst>
                <a:path w="9577" h="73745">
                  <a:moveTo>
                    <a:pt x="9577"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1602" name="任意多边形: 形状 6223">
              <a:extLst>
                <a:ext uri="{FF2B5EF4-FFF2-40B4-BE49-F238E27FC236}">
                  <a16:creationId xmlns:a16="http://schemas.microsoft.com/office/drawing/2014/main" id="{393369FF-08C9-0ACE-56AD-EBAC934AA623}"/>
                </a:ext>
              </a:extLst>
            </p:cNvPr>
            <p:cNvSpPr/>
            <p:nvPr/>
          </p:nvSpPr>
          <p:spPr>
            <a:xfrm>
              <a:off x="3361738" y="3636043"/>
              <a:ext cx="82365" cy="6704"/>
            </a:xfrm>
            <a:custGeom>
              <a:avLst/>
              <a:gdLst>
                <a:gd name="connsiteX0" fmla="*/ 82365 w 82365"/>
                <a:gd name="connsiteY0" fmla="*/ 0 h 6704"/>
                <a:gd name="connsiteX1" fmla="*/ 0 w 82365"/>
                <a:gd name="connsiteY1" fmla="*/ 6704 h 6704"/>
              </a:gdLst>
              <a:ahLst/>
              <a:cxnLst>
                <a:cxn ang="0">
                  <a:pos x="connsiteX0" y="connsiteY0"/>
                </a:cxn>
                <a:cxn ang="0">
                  <a:pos x="connsiteX1" y="connsiteY1"/>
                </a:cxn>
              </a:cxnLst>
              <a:rect l="l" t="t" r="r" b="b"/>
              <a:pathLst>
                <a:path w="82365" h="6704">
                  <a:moveTo>
                    <a:pt x="82365"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1603" name="任意多边形: 形状 6224">
              <a:extLst>
                <a:ext uri="{FF2B5EF4-FFF2-40B4-BE49-F238E27FC236}">
                  <a16:creationId xmlns:a16="http://schemas.microsoft.com/office/drawing/2014/main" id="{183B1882-1E34-9F2E-0BA1-3A4A952B511A}"/>
                </a:ext>
              </a:extLst>
            </p:cNvPr>
            <p:cNvSpPr/>
            <p:nvPr/>
          </p:nvSpPr>
          <p:spPr>
            <a:xfrm>
              <a:off x="3296611" y="4080433"/>
              <a:ext cx="82365" cy="74703"/>
            </a:xfrm>
            <a:custGeom>
              <a:avLst/>
              <a:gdLst>
                <a:gd name="connsiteX0" fmla="*/ 0 w 82365"/>
                <a:gd name="connsiteY0" fmla="*/ 74703 h 74703"/>
                <a:gd name="connsiteX1" fmla="*/ 82365 w 82365"/>
                <a:gd name="connsiteY1" fmla="*/ 0 h 74703"/>
              </a:gdLst>
              <a:ahLst/>
              <a:cxnLst>
                <a:cxn ang="0">
                  <a:pos x="connsiteX0" y="connsiteY0"/>
                </a:cxn>
                <a:cxn ang="0">
                  <a:pos x="connsiteX1" y="connsiteY1"/>
                </a:cxn>
              </a:cxnLst>
              <a:rect l="l" t="t" r="r" b="b"/>
              <a:pathLst>
                <a:path w="82365" h="74703">
                  <a:moveTo>
                    <a:pt x="0" y="74703"/>
                  </a:moveTo>
                  <a:lnTo>
                    <a:pt x="82365" y="0"/>
                  </a:lnTo>
                </a:path>
              </a:pathLst>
            </a:custGeom>
            <a:ln w="9573" cap="flat">
              <a:solidFill>
                <a:srgbClr val="C8C8C9"/>
              </a:solidFill>
              <a:prstDash val="solid"/>
              <a:miter/>
            </a:ln>
          </p:spPr>
          <p:txBody>
            <a:bodyPr rtlCol="0" anchor="ctr"/>
            <a:lstStyle/>
            <a:p>
              <a:endParaRPr lang="zh-CN" altLang="en-US" sz="4400"/>
            </a:p>
          </p:txBody>
        </p:sp>
        <p:sp>
          <p:nvSpPr>
            <p:cNvPr id="1604" name="任意多边形: 形状 6225">
              <a:extLst>
                <a:ext uri="{FF2B5EF4-FFF2-40B4-BE49-F238E27FC236}">
                  <a16:creationId xmlns:a16="http://schemas.microsoft.com/office/drawing/2014/main" id="{CCBE74D6-6394-3595-BA60-B4D1F3618CF5}"/>
                </a:ext>
              </a:extLst>
            </p:cNvPr>
            <p:cNvSpPr/>
            <p:nvPr/>
          </p:nvSpPr>
          <p:spPr>
            <a:xfrm>
              <a:off x="3378977" y="4080433"/>
              <a:ext cx="5746" cy="76619"/>
            </a:xfrm>
            <a:custGeom>
              <a:avLst/>
              <a:gdLst>
                <a:gd name="connsiteX0" fmla="*/ 0 w 5746"/>
                <a:gd name="connsiteY0" fmla="*/ 0 h 76619"/>
                <a:gd name="connsiteX1" fmla="*/ 5746 w 5746"/>
                <a:gd name="connsiteY1" fmla="*/ 76619 h 76619"/>
              </a:gdLst>
              <a:ahLst/>
              <a:cxnLst>
                <a:cxn ang="0">
                  <a:pos x="connsiteX0" y="connsiteY0"/>
                </a:cxn>
                <a:cxn ang="0">
                  <a:pos x="connsiteX1" y="connsiteY1"/>
                </a:cxn>
              </a:cxnLst>
              <a:rect l="l" t="t" r="r" b="b"/>
              <a:pathLst>
                <a:path w="5746" h="76619">
                  <a:moveTo>
                    <a:pt x="0" y="0"/>
                  </a:moveTo>
                  <a:lnTo>
                    <a:pt x="5746" y="76619"/>
                  </a:lnTo>
                </a:path>
              </a:pathLst>
            </a:custGeom>
            <a:ln w="9573" cap="flat">
              <a:solidFill>
                <a:srgbClr val="C8C8C9"/>
              </a:solidFill>
              <a:prstDash val="solid"/>
              <a:miter/>
            </a:ln>
          </p:spPr>
          <p:txBody>
            <a:bodyPr rtlCol="0" anchor="ctr"/>
            <a:lstStyle/>
            <a:p>
              <a:endParaRPr lang="zh-CN" altLang="en-US" sz="4400"/>
            </a:p>
          </p:txBody>
        </p:sp>
        <p:sp>
          <p:nvSpPr>
            <p:cNvPr id="1605" name="任意多边形: 形状 6226">
              <a:extLst>
                <a:ext uri="{FF2B5EF4-FFF2-40B4-BE49-F238E27FC236}">
                  <a16:creationId xmlns:a16="http://schemas.microsoft.com/office/drawing/2014/main" id="{9043F269-E487-9AC9-D4F4-4305DDEAE772}"/>
                </a:ext>
              </a:extLst>
            </p:cNvPr>
            <p:cNvSpPr/>
            <p:nvPr/>
          </p:nvSpPr>
          <p:spPr>
            <a:xfrm>
              <a:off x="3296611" y="4155137"/>
              <a:ext cx="88111" cy="1915"/>
            </a:xfrm>
            <a:custGeom>
              <a:avLst/>
              <a:gdLst>
                <a:gd name="connsiteX0" fmla="*/ 88112 w 88111"/>
                <a:gd name="connsiteY0" fmla="*/ 1916 h 1915"/>
                <a:gd name="connsiteX1" fmla="*/ 0 w 88111"/>
                <a:gd name="connsiteY1" fmla="*/ 0 h 1915"/>
              </a:gdLst>
              <a:ahLst/>
              <a:cxnLst>
                <a:cxn ang="0">
                  <a:pos x="connsiteX0" y="connsiteY0"/>
                </a:cxn>
                <a:cxn ang="0">
                  <a:pos x="connsiteX1" y="connsiteY1"/>
                </a:cxn>
              </a:cxnLst>
              <a:rect l="l" t="t" r="r" b="b"/>
              <a:pathLst>
                <a:path w="88111" h="1915">
                  <a:moveTo>
                    <a:pt x="88112" y="1916"/>
                  </a:moveTo>
                  <a:lnTo>
                    <a:pt x="0" y="0"/>
                  </a:lnTo>
                </a:path>
              </a:pathLst>
            </a:custGeom>
            <a:ln w="9573" cap="flat">
              <a:solidFill>
                <a:srgbClr val="C8C8C9"/>
              </a:solidFill>
              <a:prstDash val="solid"/>
              <a:miter/>
            </a:ln>
          </p:spPr>
          <p:txBody>
            <a:bodyPr rtlCol="0" anchor="ctr"/>
            <a:lstStyle/>
            <a:p>
              <a:endParaRPr lang="zh-CN" altLang="en-US" sz="4400"/>
            </a:p>
          </p:txBody>
        </p:sp>
        <p:sp>
          <p:nvSpPr>
            <p:cNvPr id="1606" name="任意多边形: 形状 6227">
              <a:extLst>
                <a:ext uri="{FF2B5EF4-FFF2-40B4-BE49-F238E27FC236}">
                  <a16:creationId xmlns:a16="http://schemas.microsoft.com/office/drawing/2014/main" id="{1FB72D32-DE22-C2A5-5CCD-A5BDC90DCBB5}"/>
                </a:ext>
              </a:extLst>
            </p:cNvPr>
            <p:cNvSpPr/>
            <p:nvPr/>
          </p:nvSpPr>
          <p:spPr>
            <a:xfrm>
              <a:off x="3354076" y="3863985"/>
              <a:ext cx="13408" cy="67999"/>
            </a:xfrm>
            <a:custGeom>
              <a:avLst/>
              <a:gdLst>
                <a:gd name="connsiteX0" fmla="*/ 13408 w 13408"/>
                <a:gd name="connsiteY0" fmla="*/ 67999 h 67999"/>
                <a:gd name="connsiteX1" fmla="*/ 0 w 13408"/>
                <a:gd name="connsiteY1" fmla="*/ 0 h 67999"/>
              </a:gdLst>
              <a:ahLst/>
              <a:cxnLst>
                <a:cxn ang="0">
                  <a:pos x="connsiteX0" y="connsiteY0"/>
                </a:cxn>
                <a:cxn ang="0">
                  <a:pos x="connsiteX1" y="connsiteY1"/>
                </a:cxn>
              </a:cxnLst>
              <a:rect l="l" t="t" r="r" b="b"/>
              <a:pathLst>
                <a:path w="13408" h="67999">
                  <a:moveTo>
                    <a:pt x="13408"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1607" name="任意多边形: 形状 6228">
              <a:extLst>
                <a:ext uri="{FF2B5EF4-FFF2-40B4-BE49-F238E27FC236}">
                  <a16:creationId xmlns:a16="http://schemas.microsoft.com/office/drawing/2014/main" id="{14C47DD5-C1A8-DA87-486D-0E2CF60EBDC3}"/>
                </a:ext>
              </a:extLst>
            </p:cNvPr>
            <p:cNvSpPr/>
            <p:nvPr/>
          </p:nvSpPr>
          <p:spPr>
            <a:xfrm>
              <a:off x="3354076" y="3862069"/>
              <a:ext cx="95773" cy="1915"/>
            </a:xfrm>
            <a:custGeom>
              <a:avLst/>
              <a:gdLst>
                <a:gd name="connsiteX0" fmla="*/ 0 w 95773"/>
                <a:gd name="connsiteY0" fmla="*/ 1915 h 1915"/>
                <a:gd name="connsiteX1" fmla="*/ 95774 w 95773"/>
                <a:gd name="connsiteY1" fmla="*/ 0 h 1915"/>
              </a:gdLst>
              <a:ahLst/>
              <a:cxnLst>
                <a:cxn ang="0">
                  <a:pos x="connsiteX0" y="connsiteY0"/>
                </a:cxn>
                <a:cxn ang="0">
                  <a:pos x="connsiteX1" y="connsiteY1"/>
                </a:cxn>
              </a:cxnLst>
              <a:rect l="l" t="t" r="r" b="b"/>
              <a:pathLst>
                <a:path w="95773" h="1915">
                  <a:moveTo>
                    <a:pt x="0" y="1915"/>
                  </a:moveTo>
                  <a:lnTo>
                    <a:pt x="95774" y="0"/>
                  </a:lnTo>
                </a:path>
              </a:pathLst>
            </a:custGeom>
            <a:ln w="9573" cap="flat">
              <a:solidFill>
                <a:srgbClr val="C8C8C9"/>
              </a:solidFill>
              <a:prstDash val="solid"/>
              <a:miter/>
            </a:ln>
          </p:spPr>
          <p:txBody>
            <a:bodyPr rtlCol="0" anchor="ctr"/>
            <a:lstStyle/>
            <a:p>
              <a:endParaRPr lang="zh-CN" altLang="en-US" sz="4400"/>
            </a:p>
          </p:txBody>
        </p:sp>
        <p:sp>
          <p:nvSpPr>
            <p:cNvPr id="1608" name="任意多边形: 形状 6229">
              <a:extLst>
                <a:ext uri="{FF2B5EF4-FFF2-40B4-BE49-F238E27FC236}">
                  <a16:creationId xmlns:a16="http://schemas.microsoft.com/office/drawing/2014/main" id="{BA515372-62E9-6582-DB6A-9B2F6AC88E99}"/>
                </a:ext>
              </a:extLst>
            </p:cNvPr>
            <p:cNvSpPr/>
            <p:nvPr/>
          </p:nvSpPr>
          <p:spPr>
            <a:xfrm>
              <a:off x="3367484" y="3862069"/>
              <a:ext cx="82365" cy="69914"/>
            </a:xfrm>
            <a:custGeom>
              <a:avLst/>
              <a:gdLst>
                <a:gd name="connsiteX0" fmla="*/ 82365 w 82365"/>
                <a:gd name="connsiteY0" fmla="*/ 0 h 69914"/>
                <a:gd name="connsiteX1" fmla="*/ 0 w 82365"/>
                <a:gd name="connsiteY1" fmla="*/ 69915 h 69914"/>
              </a:gdLst>
              <a:ahLst/>
              <a:cxnLst>
                <a:cxn ang="0">
                  <a:pos x="connsiteX0" y="connsiteY0"/>
                </a:cxn>
                <a:cxn ang="0">
                  <a:pos x="connsiteX1" y="connsiteY1"/>
                </a:cxn>
              </a:cxnLst>
              <a:rect l="l" t="t" r="r" b="b"/>
              <a:pathLst>
                <a:path w="82365" h="69914">
                  <a:moveTo>
                    <a:pt x="82365"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1609" name="任意多边形: 形状 6230">
              <a:extLst>
                <a:ext uri="{FF2B5EF4-FFF2-40B4-BE49-F238E27FC236}">
                  <a16:creationId xmlns:a16="http://schemas.microsoft.com/office/drawing/2014/main" id="{1DE4E802-161E-1481-82A7-6F7CC6EC99DB}"/>
                </a:ext>
              </a:extLst>
            </p:cNvPr>
            <p:cNvSpPr/>
            <p:nvPr/>
          </p:nvSpPr>
          <p:spPr>
            <a:xfrm>
              <a:off x="3367484" y="3931984"/>
              <a:ext cx="6704" cy="72788"/>
            </a:xfrm>
            <a:custGeom>
              <a:avLst/>
              <a:gdLst>
                <a:gd name="connsiteX0" fmla="*/ 6704 w 6704"/>
                <a:gd name="connsiteY0" fmla="*/ 72788 h 72788"/>
                <a:gd name="connsiteX1" fmla="*/ 0 w 6704"/>
                <a:gd name="connsiteY1" fmla="*/ 0 h 72788"/>
              </a:gdLst>
              <a:ahLst/>
              <a:cxnLst>
                <a:cxn ang="0">
                  <a:pos x="connsiteX0" y="connsiteY0"/>
                </a:cxn>
                <a:cxn ang="0">
                  <a:pos x="connsiteX1" y="connsiteY1"/>
                </a:cxn>
              </a:cxnLst>
              <a:rect l="l" t="t" r="r" b="b"/>
              <a:pathLst>
                <a:path w="6704" h="72788">
                  <a:moveTo>
                    <a:pt x="6704"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1610" name="任意多边形: 形状 6231">
              <a:extLst>
                <a:ext uri="{FF2B5EF4-FFF2-40B4-BE49-F238E27FC236}">
                  <a16:creationId xmlns:a16="http://schemas.microsoft.com/office/drawing/2014/main" id="{949157DF-8086-ACF6-F637-B0AB2CBD457E}"/>
                </a:ext>
              </a:extLst>
            </p:cNvPr>
            <p:cNvSpPr/>
            <p:nvPr/>
          </p:nvSpPr>
          <p:spPr>
            <a:xfrm>
              <a:off x="3367484" y="3931984"/>
              <a:ext cx="93858" cy="79492"/>
            </a:xfrm>
            <a:custGeom>
              <a:avLst/>
              <a:gdLst>
                <a:gd name="connsiteX0" fmla="*/ 0 w 93858"/>
                <a:gd name="connsiteY0" fmla="*/ 0 h 79492"/>
                <a:gd name="connsiteX1" fmla="*/ 93858 w 93858"/>
                <a:gd name="connsiteY1" fmla="*/ 79492 h 79492"/>
              </a:gdLst>
              <a:ahLst/>
              <a:cxnLst>
                <a:cxn ang="0">
                  <a:pos x="connsiteX0" y="connsiteY0"/>
                </a:cxn>
                <a:cxn ang="0">
                  <a:pos x="connsiteX1" y="connsiteY1"/>
                </a:cxn>
              </a:cxnLst>
              <a:rect l="l" t="t" r="r" b="b"/>
              <a:pathLst>
                <a:path w="93858" h="79492">
                  <a:moveTo>
                    <a:pt x="0" y="0"/>
                  </a:moveTo>
                  <a:lnTo>
                    <a:pt x="93858" y="79492"/>
                  </a:lnTo>
                </a:path>
              </a:pathLst>
            </a:custGeom>
            <a:ln w="9573" cap="flat">
              <a:solidFill>
                <a:srgbClr val="C8C8C9"/>
              </a:solidFill>
              <a:prstDash val="solid"/>
              <a:miter/>
            </a:ln>
          </p:spPr>
          <p:txBody>
            <a:bodyPr rtlCol="0" anchor="ctr"/>
            <a:lstStyle/>
            <a:p>
              <a:endParaRPr lang="zh-CN" altLang="en-US" sz="4400"/>
            </a:p>
          </p:txBody>
        </p:sp>
        <p:sp>
          <p:nvSpPr>
            <p:cNvPr id="1611" name="任意多边形: 形状 6232">
              <a:extLst>
                <a:ext uri="{FF2B5EF4-FFF2-40B4-BE49-F238E27FC236}">
                  <a16:creationId xmlns:a16="http://schemas.microsoft.com/office/drawing/2014/main" id="{A100548F-E672-5DD2-23FC-2D8242400BB1}"/>
                </a:ext>
              </a:extLst>
            </p:cNvPr>
            <p:cNvSpPr/>
            <p:nvPr/>
          </p:nvSpPr>
          <p:spPr>
            <a:xfrm>
              <a:off x="3374188" y="4004772"/>
              <a:ext cx="87154" cy="6704"/>
            </a:xfrm>
            <a:custGeom>
              <a:avLst/>
              <a:gdLst>
                <a:gd name="connsiteX0" fmla="*/ 87154 w 87154"/>
                <a:gd name="connsiteY0" fmla="*/ 6704 h 6704"/>
                <a:gd name="connsiteX1" fmla="*/ 0 w 87154"/>
                <a:gd name="connsiteY1" fmla="*/ 0 h 6704"/>
              </a:gdLst>
              <a:ahLst/>
              <a:cxnLst>
                <a:cxn ang="0">
                  <a:pos x="connsiteX0" y="connsiteY0"/>
                </a:cxn>
                <a:cxn ang="0">
                  <a:pos x="connsiteX1" y="connsiteY1"/>
                </a:cxn>
              </a:cxnLst>
              <a:rect l="l" t="t" r="r" b="b"/>
              <a:pathLst>
                <a:path w="87154" h="6704">
                  <a:moveTo>
                    <a:pt x="87154"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1612" name="任意多边形: 形状 6233">
              <a:extLst>
                <a:ext uri="{FF2B5EF4-FFF2-40B4-BE49-F238E27FC236}">
                  <a16:creationId xmlns:a16="http://schemas.microsoft.com/office/drawing/2014/main" id="{51A77B9F-DC0E-287C-D6BE-910A8F34134A}"/>
                </a:ext>
              </a:extLst>
            </p:cNvPr>
            <p:cNvSpPr/>
            <p:nvPr/>
          </p:nvSpPr>
          <p:spPr>
            <a:xfrm>
              <a:off x="3302358" y="4157052"/>
              <a:ext cx="82365" cy="75661"/>
            </a:xfrm>
            <a:custGeom>
              <a:avLst/>
              <a:gdLst>
                <a:gd name="connsiteX0" fmla="*/ 0 w 82365"/>
                <a:gd name="connsiteY0" fmla="*/ 75661 h 75661"/>
                <a:gd name="connsiteX1" fmla="*/ 82366 w 82365"/>
                <a:gd name="connsiteY1" fmla="*/ 0 h 75661"/>
              </a:gdLst>
              <a:ahLst/>
              <a:cxnLst>
                <a:cxn ang="0">
                  <a:pos x="connsiteX0" y="connsiteY0"/>
                </a:cxn>
                <a:cxn ang="0">
                  <a:pos x="connsiteX1" y="connsiteY1"/>
                </a:cxn>
              </a:cxnLst>
              <a:rect l="l" t="t" r="r" b="b"/>
              <a:pathLst>
                <a:path w="82365" h="75661">
                  <a:moveTo>
                    <a:pt x="0" y="75661"/>
                  </a:moveTo>
                  <a:lnTo>
                    <a:pt x="82366" y="0"/>
                  </a:lnTo>
                </a:path>
              </a:pathLst>
            </a:custGeom>
            <a:ln w="9573" cap="flat">
              <a:solidFill>
                <a:srgbClr val="C8C8C9"/>
              </a:solidFill>
              <a:prstDash val="solid"/>
              <a:miter/>
            </a:ln>
          </p:spPr>
          <p:txBody>
            <a:bodyPr rtlCol="0" anchor="ctr"/>
            <a:lstStyle/>
            <a:p>
              <a:endParaRPr lang="zh-CN" altLang="en-US" sz="4400"/>
            </a:p>
          </p:txBody>
        </p:sp>
        <p:sp>
          <p:nvSpPr>
            <p:cNvPr id="1613" name="任意多边形: 形状 6234">
              <a:extLst>
                <a:ext uri="{FF2B5EF4-FFF2-40B4-BE49-F238E27FC236}">
                  <a16:creationId xmlns:a16="http://schemas.microsoft.com/office/drawing/2014/main" id="{EA3C73B8-5CED-B43F-AB13-7377B5CD4ECF}"/>
                </a:ext>
              </a:extLst>
            </p:cNvPr>
            <p:cNvSpPr/>
            <p:nvPr/>
          </p:nvSpPr>
          <p:spPr>
            <a:xfrm>
              <a:off x="3384723" y="4157052"/>
              <a:ext cx="3830" cy="79492"/>
            </a:xfrm>
            <a:custGeom>
              <a:avLst/>
              <a:gdLst>
                <a:gd name="connsiteX0" fmla="*/ 0 w 3830"/>
                <a:gd name="connsiteY0" fmla="*/ 0 h 79492"/>
                <a:gd name="connsiteX1" fmla="*/ 3831 w 3830"/>
                <a:gd name="connsiteY1" fmla="*/ 79492 h 79492"/>
              </a:gdLst>
              <a:ahLst/>
              <a:cxnLst>
                <a:cxn ang="0">
                  <a:pos x="connsiteX0" y="connsiteY0"/>
                </a:cxn>
                <a:cxn ang="0">
                  <a:pos x="connsiteX1" y="connsiteY1"/>
                </a:cxn>
              </a:cxnLst>
              <a:rect l="l" t="t" r="r" b="b"/>
              <a:pathLst>
                <a:path w="3830" h="79492">
                  <a:moveTo>
                    <a:pt x="0" y="0"/>
                  </a:moveTo>
                  <a:lnTo>
                    <a:pt x="3831" y="79492"/>
                  </a:lnTo>
                </a:path>
              </a:pathLst>
            </a:custGeom>
            <a:ln w="9573" cap="flat">
              <a:solidFill>
                <a:srgbClr val="C8C8C9"/>
              </a:solidFill>
              <a:prstDash val="solid"/>
              <a:miter/>
            </a:ln>
          </p:spPr>
          <p:txBody>
            <a:bodyPr rtlCol="0" anchor="ctr"/>
            <a:lstStyle/>
            <a:p>
              <a:endParaRPr lang="zh-CN" altLang="en-US" sz="4400"/>
            </a:p>
          </p:txBody>
        </p:sp>
        <p:sp>
          <p:nvSpPr>
            <p:cNvPr id="1614" name="任意多边形: 形状 6235">
              <a:extLst>
                <a:ext uri="{FF2B5EF4-FFF2-40B4-BE49-F238E27FC236}">
                  <a16:creationId xmlns:a16="http://schemas.microsoft.com/office/drawing/2014/main" id="{3F4C3281-0A9E-870B-665E-8DA3DCDD1C88}"/>
                </a:ext>
              </a:extLst>
            </p:cNvPr>
            <p:cNvSpPr/>
            <p:nvPr/>
          </p:nvSpPr>
          <p:spPr>
            <a:xfrm>
              <a:off x="3302358" y="4232714"/>
              <a:ext cx="86196" cy="3830"/>
            </a:xfrm>
            <a:custGeom>
              <a:avLst/>
              <a:gdLst>
                <a:gd name="connsiteX0" fmla="*/ 86196 w 86196"/>
                <a:gd name="connsiteY0" fmla="*/ 3831 h 3830"/>
                <a:gd name="connsiteX1" fmla="*/ 0 w 86196"/>
                <a:gd name="connsiteY1" fmla="*/ 0 h 3830"/>
              </a:gdLst>
              <a:ahLst/>
              <a:cxnLst>
                <a:cxn ang="0">
                  <a:pos x="connsiteX0" y="connsiteY0"/>
                </a:cxn>
                <a:cxn ang="0">
                  <a:pos x="connsiteX1" y="connsiteY1"/>
                </a:cxn>
              </a:cxnLst>
              <a:rect l="l" t="t" r="r" b="b"/>
              <a:pathLst>
                <a:path w="86196" h="3830">
                  <a:moveTo>
                    <a:pt x="86196"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1615" name="任意多边形: 形状 6236">
              <a:extLst>
                <a:ext uri="{FF2B5EF4-FFF2-40B4-BE49-F238E27FC236}">
                  <a16:creationId xmlns:a16="http://schemas.microsoft.com/office/drawing/2014/main" id="{59E9962C-FEE5-C4F4-DF5D-2325154F4622}"/>
                </a:ext>
              </a:extLst>
            </p:cNvPr>
            <p:cNvSpPr/>
            <p:nvPr/>
          </p:nvSpPr>
          <p:spPr>
            <a:xfrm>
              <a:off x="3374188" y="4004772"/>
              <a:ext cx="4788" cy="75661"/>
            </a:xfrm>
            <a:custGeom>
              <a:avLst/>
              <a:gdLst>
                <a:gd name="connsiteX0" fmla="*/ 4789 w 4788"/>
                <a:gd name="connsiteY0" fmla="*/ 75661 h 75661"/>
                <a:gd name="connsiteX1" fmla="*/ 0 w 4788"/>
                <a:gd name="connsiteY1" fmla="*/ 0 h 75661"/>
              </a:gdLst>
              <a:ahLst/>
              <a:cxnLst>
                <a:cxn ang="0">
                  <a:pos x="connsiteX0" y="connsiteY0"/>
                </a:cxn>
                <a:cxn ang="0">
                  <a:pos x="connsiteX1" y="connsiteY1"/>
                </a:cxn>
              </a:cxnLst>
              <a:rect l="l" t="t" r="r" b="b"/>
              <a:pathLst>
                <a:path w="4788" h="75661">
                  <a:moveTo>
                    <a:pt x="4789"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1616" name="任意多边形: 形状 6237">
              <a:extLst>
                <a:ext uri="{FF2B5EF4-FFF2-40B4-BE49-F238E27FC236}">
                  <a16:creationId xmlns:a16="http://schemas.microsoft.com/office/drawing/2014/main" id="{B5635AC1-11FC-BD52-0505-3357C34393BB}"/>
                </a:ext>
              </a:extLst>
            </p:cNvPr>
            <p:cNvSpPr/>
            <p:nvPr/>
          </p:nvSpPr>
          <p:spPr>
            <a:xfrm>
              <a:off x="3374188" y="4004772"/>
              <a:ext cx="87154" cy="6704"/>
            </a:xfrm>
            <a:custGeom>
              <a:avLst/>
              <a:gdLst>
                <a:gd name="connsiteX0" fmla="*/ 0 w 87154"/>
                <a:gd name="connsiteY0" fmla="*/ 0 h 6704"/>
                <a:gd name="connsiteX1" fmla="*/ 87154 w 87154"/>
                <a:gd name="connsiteY1" fmla="*/ 6704 h 6704"/>
              </a:gdLst>
              <a:ahLst/>
              <a:cxnLst>
                <a:cxn ang="0">
                  <a:pos x="connsiteX0" y="connsiteY0"/>
                </a:cxn>
                <a:cxn ang="0">
                  <a:pos x="connsiteX1" y="connsiteY1"/>
                </a:cxn>
              </a:cxnLst>
              <a:rect l="l" t="t" r="r" b="b"/>
              <a:pathLst>
                <a:path w="87154" h="6704">
                  <a:moveTo>
                    <a:pt x="0" y="0"/>
                  </a:moveTo>
                  <a:lnTo>
                    <a:pt x="87154" y="6704"/>
                  </a:lnTo>
                </a:path>
              </a:pathLst>
            </a:custGeom>
            <a:ln w="9573" cap="flat">
              <a:solidFill>
                <a:srgbClr val="C8C8C9"/>
              </a:solidFill>
              <a:prstDash val="solid"/>
              <a:miter/>
            </a:ln>
          </p:spPr>
          <p:txBody>
            <a:bodyPr rtlCol="0" anchor="ctr"/>
            <a:lstStyle/>
            <a:p>
              <a:endParaRPr lang="zh-CN" altLang="en-US" sz="4400"/>
            </a:p>
          </p:txBody>
        </p:sp>
        <p:sp>
          <p:nvSpPr>
            <p:cNvPr id="1617" name="任意多边形: 形状 6238">
              <a:extLst>
                <a:ext uri="{FF2B5EF4-FFF2-40B4-BE49-F238E27FC236}">
                  <a16:creationId xmlns:a16="http://schemas.microsoft.com/office/drawing/2014/main" id="{D24FBCC8-5D38-0EC3-6837-E460CB3D9680}"/>
                </a:ext>
              </a:extLst>
            </p:cNvPr>
            <p:cNvSpPr/>
            <p:nvPr/>
          </p:nvSpPr>
          <p:spPr>
            <a:xfrm>
              <a:off x="3378977" y="4011476"/>
              <a:ext cx="82365" cy="68957"/>
            </a:xfrm>
            <a:custGeom>
              <a:avLst/>
              <a:gdLst>
                <a:gd name="connsiteX0" fmla="*/ 82366 w 82365"/>
                <a:gd name="connsiteY0" fmla="*/ 0 h 68957"/>
                <a:gd name="connsiteX1" fmla="*/ 0 w 82365"/>
                <a:gd name="connsiteY1" fmla="*/ 68957 h 68957"/>
              </a:gdLst>
              <a:ahLst/>
              <a:cxnLst>
                <a:cxn ang="0">
                  <a:pos x="connsiteX0" y="connsiteY0"/>
                </a:cxn>
                <a:cxn ang="0">
                  <a:pos x="connsiteX1" y="connsiteY1"/>
                </a:cxn>
              </a:cxnLst>
              <a:rect l="l" t="t" r="r" b="b"/>
              <a:pathLst>
                <a:path w="82365" h="68957">
                  <a:moveTo>
                    <a:pt x="82366"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1618" name="任意多边形: 形状 6239">
              <a:extLst>
                <a:ext uri="{FF2B5EF4-FFF2-40B4-BE49-F238E27FC236}">
                  <a16:creationId xmlns:a16="http://schemas.microsoft.com/office/drawing/2014/main" id="{744EB280-A79A-0C6D-5030-6CA618CE03F7}"/>
                </a:ext>
              </a:extLst>
            </p:cNvPr>
            <p:cNvSpPr/>
            <p:nvPr/>
          </p:nvSpPr>
          <p:spPr>
            <a:xfrm>
              <a:off x="3378977" y="4080433"/>
              <a:ext cx="5746" cy="76619"/>
            </a:xfrm>
            <a:custGeom>
              <a:avLst/>
              <a:gdLst>
                <a:gd name="connsiteX0" fmla="*/ 5746 w 5746"/>
                <a:gd name="connsiteY0" fmla="*/ 76619 h 76619"/>
                <a:gd name="connsiteX1" fmla="*/ 0 w 5746"/>
                <a:gd name="connsiteY1" fmla="*/ 0 h 76619"/>
              </a:gdLst>
              <a:ahLst/>
              <a:cxnLst>
                <a:cxn ang="0">
                  <a:pos x="connsiteX0" y="connsiteY0"/>
                </a:cxn>
                <a:cxn ang="0">
                  <a:pos x="connsiteX1" y="connsiteY1"/>
                </a:cxn>
              </a:cxnLst>
              <a:rect l="l" t="t" r="r" b="b"/>
              <a:pathLst>
                <a:path w="5746" h="76619">
                  <a:moveTo>
                    <a:pt x="5746"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1619" name="任意多边形: 形状 6240">
              <a:extLst>
                <a:ext uri="{FF2B5EF4-FFF2-40B4-BE49-F238E27FC236}">
                  <a16:creationId xmlns:a16="http://schemas.microsoft.com/office/drawing/2014/main" id="{D6C24F6F-A199-9C59-6A65-4752CC32CEE6}"/>
                </a:ext>
              </a:extLst>
            </p:cNvPr>
            <p:cNvSpPr/>
            <p:nvPr/>
          </p:nvSpPr>
          <p:spPr>
            <a:xfrm>
              <a:off x="3378977" y="4080433"/>
              <a:ext cx="91942" cy="3830"/>
            </a:xfrm>
            <a:custGeom>
              <a:avLst/>
              <a:gdLst>
                <a:gd name="connsiteX0" fmla="*/ 0 w 91942"/>
                <a:gd name="connsiteY0" fmla="*/ 0 h 3830"/>
                <a:gd name="connsiteX1" fmla="*/ 91943 w 91942"/>
                <a:gd name="connsiteY1" fmla="*/ 3831 h 3830"/>
              </a:gdLst>
              <a:ahLst/>
              <a:cxnLst>
                <a:cxn ang="0">
                  <a:pos x="connsiteX0" y="connsiteY0"/>
                </a:cxn>
                <a:cxn ang="0">
                  <a:pos x="connsiteX1" y="connsiteY1"/>
                </a:cxn>
              </a:cxnLst>
              <a:rect l="l" t="t" r="r" b="b"/>
              <a:pathLst>
                <a:path w="91942" h="3830">
                  <a:moveTo>
                    <a:pt x="0" y="0"/>
                  </a:moveTo>
                  <a:lnTo>
                    <a:pt x="91943" y="3831"/>
                  </a:lnTo>
                </a:path>
              </a:pathLst>
            </a:custGeom>
            <a:ln w="9573" cap="flat">
              <a:solidFill>
                <a:srgbClr val="C8C8C9"/>
              </a:solidFill>
              <a:prstDash val="solid"/>
              <a:miter/>
            </a:ln>
          </p:spPr>
          <p:txBody>
            <a:bodyPr rtlCol="0" anchor="ctr"/>
            <a:lstStyle/>
            <a:p>
              <a:endParaRPr lang="zh-CN" altLang="en-US" sz="4400"/>
            </a:p>
          </p:txBody>
        </p:sp>
        <p:sp>
          <p:nvSpPr>
            <p:cNvPr id="1620" name="任意多边形: 形状 6241">
              <a:extLst>
                <a:ext uri="{FF2B5EF4-FFF2-40B4-BE49-F238E27FC236}">
                  <a16:creationId xmlns:a16="http://schemas.microsoft.com/office/drawing/2014/main" id="{D13C38E2-2952-C05E-60D5-0843188031EE}"/>
                </a:ext>
              </a:extLst>
            </p:cNvPr>
            <p:cNvSpPr/>
            <p:nvPr/>
          </p:nvSpPr>
          <p:spPr>
            <a:xfrm>
              <a:off x="3384723" y="4084264"/>
              <a:ext cx="86196" cy="72788"/>
            </a:xfrm>
            <a:custGeom>
              <a:avLst/>
              <a:gdLst>
                <a:gd name="connsiteX0" fmla="*/ 86196 w 86196"/>
                <a:gd name="connsiteY0" fmla="*/ 0 h 72788"/>
                <a:gd name="connsiteX1" fmla="*/ 0 w 86196"/>
                <a:gd name="connsiteY1" fmla="*/ 72788 h 72788"/>
              </a:gdLst>
              <a:ahLst/>
              <a:cxnLst>
                <a:cxn ang="0">
                  <a:pos x="connsiteX0" y="connsiteY0"/>
                </a:cxn>
                <a:cxn ang="0">
                  <a:pos x="connsiteX1" y="connsiteY1"/>
                </a:cxn>
              </a:cxnLst>
              <a:rect l="l" t="t" r="r" b="b"/>
              <a:pathLst>
                <a:path w="86196" h="72788">
                  <a:moveTo>
                    <a:pt x="86196"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1621" name="任意多边形: 形状 6242">
              <a:extLst>
                <a:ext uri="{FF2B5EF4-FFF2-40B4-BE49-F238E27FC236}">
                  <a16:creationId xmlns:a16="http://schemas.microsoft.com/office/drawing/2014/main" id="{D535FA40-B9F1-AEC5-5F10-ABED0AAE0521}"/>
                </a:ext>
              </a:extLst>
            </p:cNvPr>
            <p:cNvSpPr/>
            <p:nvPr/>
          </p:nvSpPr>
          <p:spPr>
            <a:xfrm>
              <a:off x="3384723" y="4157052"/>
              <a:ext cx="3830" cy="79492"/>
            </a:xfrm>
            <a:custGeom>
              <a:avLst/>
              <a:gdLst>
                <a:gd name="connsiteX0" fmla="*/ 3831 w 3830"/>
                <a:gd name="connsiteY0" fmla="*/ 79492 h 79492"/>
                <a:gd name="connsiteX1" fmla="*/ 0 w 3830"/>
                <a:gd name="connsiteY1" fmla="*/ 0 h 79492"/>
              </a:gdLst>
              <a:ahLst/>
              <a:cxnLst>
                <a:cxn ang="0">
                  <a:pos x="connsiteX0" y="connsiteY0"/>
                </a:cxn>
                <a:cxn ang="0">
                  <a:pos x="connsiteX1" y="connsiteY1"/>
                </a:cxn>
              </a:cxnLst>
              <a:rect l="l" t="t" r="r" b="b"/>
              <a:pathLst>
                <a:path w="3830" h="79492">
                  <a:moveTo>
                    <a:pt x="3831" y="79492"/>
                  </a:moveTo>
                  <a:lnTo>
                    <a:pt x="0" y="0"/>
                  </a:lnTo>
                </a:path>
              </a:pathLst>
            </a:custGeom>
            <a:ln w="9573" cap="flat">
              <a:solidFill>
                <a:srgbClr val="C8C8C9"/>
              </a:solidFill>
              <a:prstDash val="solid"/>
              <a:miter/>
            </a:ln>
          </p:spPr>
          <p:txBody>
            <a:bodyPr rtlCol="0" anchor="ctr"/>
            <a:lstStyle/>
            <a:p>
              <a:endParaRPr lang="zh-CN" altLang="en-US" sz="4400"/>
            </a:p>
          </p:txBody>
        </p:sp>
        <p:sp>
          <p:nvSpPr>
            <p:cNvPr id="1622" name="任意多边形: 形状 6243">
              <a:extLst>
                <a:ext uri="{FF2B5EF4-FFF2-40B4-BE49-F238E27FC236}">
                  <a16:creationId xmlns:a16="http://schemas.microsoft.com/office/drawing/2014/main" id="{A879BA41-8234-A5AC-6FED-EF9C22BDABE2}"/>
                </a:ext>
              </a:extLst>
            </p:cNvPr>
            <p:cNvSpPr/>
            <p:nvPr/>
          </p:nvSpPr>
          <p:spPr>
            <a:xfrm>
              <a:off x="3384723" y="4157052"/>
              <a:ext cx="90985" cy="4788"/>
            </a:xfrm>
            <a:custGeom>
              <a:avLst/>
              <a:gdLst>
                <a:gd name="connsiteX0" fmla="*/ 0 w 90985"/>
                <a:gd name="connsiteY0" fmla="*/ 0 h 4788"/>
                <a:gd name="connsiteX1" fmla="*/ 90985 w 90985"/>
                <a:gd name="connsiteY1" fmla="*/ 4789 h 4788"/>
              </a:gdLst>
              <a:ahLst/>
              <a:cxnLst>
                <a:cxn ang="0">
                  <a:pos x="connsiteX0" y="connsiteY0"/>
                </a:cxn>
                <a:cxn ang="0">
                  <a:pos x="connsiteX1" y="connsiteY1"/>
                </a:cxn>
              </a:cxnLst>
              <a:rect l="l" t="t" r="r" b="b"/>
              <a:pathLst>
                <a:path w="90985" h="4788">
                  <a:moveTo>
                    <a:pt x="0" y="0"/>
                  </a:moveTo>
                  <a:lnTo>
                    <a:pt x="90985" y="4789"/>
                  </a:lnTo>
                </a:path>
              </a:pathLst>
            </a:custGeom>
            <a:ln w="9573" cap="flat">
              <a:solidFill>
                <a:srgbClr val="C8C8C9"/>
              </a:solidFill>
              <a:prstDash val="solid"/>
              <a:miter/>
            </a:ln>
          </p:spPr>
          <p:txBody>
            <a:bodyPr rtlCol="0" anchor="ctr"/>
            <a:lstStyle/>
            <a:p>
              <a:endParaRPr lang="zh-CN" altLang="en-US" sz="4400"/>
            </a:p>
          </p:txBody>
        </p:sp>
        <p:sp>
          <p:nvSpPr>
            <p:cNvPr id="1623" name="任意多边形: 形状 6244">
              <a:extLst>
                <a:ext uri="{FF2B5EF4-FFF2-40B4-BE49-F238E27FC236}">
                  <a16:creationId xmlns:a16="http://schemas.microsoft.com/office/drawing/2014/main" id="{8489F6FC-434E-4288-3294-283BCC0E8706}"/>
                </a:ext>
              </a:extLst>
            </p:cNvPr>
            <p:cNvSpPr/>
            <p:nvPr/>
          </p:nvSpPr>
          <p:spPr>
            <a:xfrm>
              <a:off x="3388554" y="4161841"/>
              <a:ext cx="87154" cy="74703"/>
            </a:xfrm>
            <a:custGeom>
              <a:avLst/>
              <a:gdLst>
                <a:gd name="connsiteX0" fmla="*/ 87154 w 87154"/>
                <a:gd name="connsiteY0" fmla="*/ 0 h 74703"/>
                <a:gd name="connsiteX1" fmla="*/ 0 w 87154"/>
                <a:gd name="connsiteY1" fmla="*/ 74703 h 74703"/>
              </a:gdLst>
              <a:ahLst/>
              <a:cxnLst>
                <a:cxn ang="0">
                  <a:pos x="connsiteX0" y="connsiteY0"/>
                </a:cxn>
                <a:cxn ang="0">
                  <a:pos x="connsiteX1" y="connsiteY1"/>
                </a:cxn>
              </a:cxnLst>
              <a:rect l="l" t="t" r="r" b="b"/>
              <a:pathLst>
                <a:path w="87154" h="74703">
                  <a:moveTo>
                    <a:pt x="87154" y="0"/>
                  </a:moveTo>
                  <a:lnTo>
                    <a:pt x="0" y="74703"/>
                  </a:lnTo>
                </a:path>
              </a:pathLst>
            </a:custGeom>
            <a:ln w="9573" cap="flat">
              <a:solidFill>
                <a:srgbClr val="C8C8C9"/>
              </a:solidFill>
              <a:prstDash val="solid"/>
              <a:miter/>
            </a:ln>
          </p:spPr>
          <p:txBody>
            <a:bodyPr rtlCol="0" anchor="ctr"/>
            <a:lstStyle/>
            <a:p>
              <a:endParaRPr lang="zh-CN" altLang="en-US" sz="4400"/>
            </a:p>
          </p:txBody>
        </p:sp>
        <p:sp>
          <p:nvSpPr>
            <p:cNvPr id="1624" name="任意多边形: 形状 6245">
              <a:extLst>
                <a:ext uri="{FF2B5EF4-FFF2-40B4-BE49-F238E27FC236}">
                  <a16:creationId xmlns:a16="http://schemas.microsoft.com/office/drawing/2014/main" id="{24DC9FE0-A88D-678B-7F2C-B94F73706417}"/>
                </a:ext>
              </a:extLst>
            </p:cNvPr>
            <p:cNvSpPr/>
            <p:nvPr/>
          </p:nvSpPr>
          <p:spPr>
            <a:xfrm>
              <a:off x="3354076" y="3791197"/>
              <a:ext cx="82365" cy="72788"/>
            </a:xfrm>
            <a:custGeom>
              <a:avLst/>
              <a:gdLst>
                <a:gd name="connsiteX0" fmla="*/ 0 w 82365"/>
                <a:gd name="connsiteY0" fmla="*/ 72788 h 72788"/>
                <a:gd name="connsiteX1" fmla="*/ 82365 w 82365"/>
                <a:gd name="connsiteY1" fmla="*/ 0 h 72788"/>
              </a:gdLst>
              <a:ahLst/>
              <a:cxnLst>
                <a:cxn ang="0">
                  <a:pos x="connsiteX0" y="connsiteY0"/>
                </a:cxn>
                <a:cxn ang="0">
                  <a:pos x="connsiteX1" y="connsiteY1"/>
                </a:cxn>
              </a:cxnLst>
              <a:rect l="l" t="t" r="r" b="b"/>
              <a:pathLst>
                <a:path w="82365" h="72788">
                  <a:moveTo>
                    <a:pt x="0" y="72788"/>
                  </a:moveTo>
                  <a:lnTo>
                    <a:pt x="82365" y="0"/>
                  </a:lnTo>
                </a:path>
              </a:pathLst>
            </a:custGeom>
            <a:ln w="9573" cap="flat">
              <a:solidFill>
                <a:srgbClr val="C8C8C9"/>
              </a:solidFill>
              <a:prstDash val="solid"/>
              <a:miter/>
            </a:ln>
          </p:spPr>
          <p:txBody>
            <a:bodyPr rtlCol="0" anchor="ctr"/>
            <a:lstStyle/>
            <a:p>
              <a:endParaRPr lang="zh-CN" altLang="en-US" sz="4400"/>
            </a:p>
          </p:txBody>
        </p:sp>
        <p:sp>
          <p:nvSpPr>
            <p:cNvPr id="1625" name="任意多边形: 形状 6246">
              <a:extLst>
                <a:ext uri="{FF2B5EF4-FFF2-40B4-BE49-F238E27FC236}">
                  <a16:creationId xmlns:a16="http://schemas.microsoft.com/office/drawing/2014/main" id="{DCF481C9-E019-8E4F-9619-77F258EE74F9}"/>
                </a:ext>
              </a:extLst>
            </p:cNvPr>
            <p:cNvSpPr/>
            <p:nvPr/>
          </p:nvSpPr>
          <p:spPr>
            <a:xfrm>
              <a:off x="3436441" y="3791197"/>
              <a:ext cx="13408" cy="70872"/>
            </a:xfrm>
            <a:custGeom>
              <a:avLst/>
              <a:gdLst>
                <a:gd name="connsiteX0" fmla="*/ 0 w 13408"/>
                <a:gd name="connsiteY0" fmla="*/ 0 h 70872"/>
                <a:gd name="connsiteX1" fmla="*/ 13408 w 13408"/>
                <a:gd name="connsiteY1" fmla="*/ 70873 h 70872"/>
              </a:gdLst>
              <a:ahLst/>
              <a:cxnLst>
                <a:cxn ang="0">
                  <a:pos x="connsiteX0" y="connsiteY0"/>
                </a:cxn>
                <a:cxn ang="0">
                  <a:pos x="connsiteX1" y="connsiteY1"/>
                </a:cxn>
              </a:cxnLst>
              <a:rect l="l" t="t" r="r" b="b"/>
              <a:pathLst>
                <a:path w="13408" h="70872">
                  <a:moveTo>
                    <a:pt x="0" y="0"/>
                  </a:moveTo>
                  <a:lnTo>
                    <a:pt x="13408" y="70873"/>
                  </a:lnTo>
                </a:path>
              </a:pathLst>
            </a:custGeom>
            <a:ln w="9573" cap="flat">
              <a:solidFill>
                <a:srgbClr val="C8C8C9"/>
              </a:solidFill>
              <a:prstDash val="solid"/>
              <a:miter/>
            </a:ln>
          </p:spPr>
          <p:txBody>
            <a:bodyPr rtlCol="0" anchor="ctr"/>
            <a:lstStyle/>
            <a:p>
              <a:endParaRPr lang="zh-CN" altLang="en-US" sz="4400"/>
            </a:p>
          </p:txBody>
        </p:sp>
        <p:sp>
          <p:nvSpPr>
            <p:cNvPr id="1626" name="任意多边形: 形状 6247">
              <a:extLst>
                <a:ext uri="{FF2B5EF4-FFF2-40B4-BE49-F238E27FC236}">
                  <a16:creationId xmlns:a16="http://schemas.microsoft.com/office/drawing/2014/main" id="{3724CFD6-C439-374A-637E-3C259B09ABE5}"/>
                </a:ext>
              </a:extLst>
            </p:cNvPr>
            <p:cNvSpPr/>
            <p:nvPr/>
          </p:nvSpPr>
          <p:spPr>
            <a:xfrm>
              <a:off x="3354076" y="3862069"/>
              <a:ext cx="95773" cy="1915"/>
            </a:xfrm>
            <a:custGeom>
              <a:avLst/>
              <a:gdLst>
                <a:gd name="connsiteX0" fmla="*/ 95774 w 95773"/>
                <a:gd name="connsiteY0" fmla="*/ 0 h 1915"/>
                <a:gd name="connsiteX1" fmla="*/ 0 w 95773"/>
                <a:gd name="connsiteY1" fmla="*/ 1915 h 1915"/>
              </a:gdLst>
              <a:ahLst/>
              <a:cxnLst>
                <a:cxn ang="0">
                  <a:pos x="connsiteX0" y="connsiteY0"/>
                </a:cxn>
                <a:cxn ang="0">
                  <a:pos x="connsiteX1" y="connsiteY1"/>
                </a:cxn>
              </a:cxnLst>
              <a:rect l="l" t="t" r="r" b="b"/>
              <a:pathLst>
                <a:path w="95773" h="1915">
                  <a:moveTo>
                    <a:pt x="95774"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1627" name="任意多边形: 形状 6248">
              <a:extLst>
                <a:ext uri="{FF2B5EF4-FFF2-40B4-BE49-F238E27FC236}">
                  <a16:creationId xmlns:a16="http://schemas.microsoft.com/office/drawing/2014/main" id="{CD24EAE1-8432-CB8D-BDBA-BF092A7961BD}"/>
                </a:ext>
              </a:extLst>
            </p:cNvPr>
            <p:cNvSpPr/>
            <p:nvPr/>
          </p:nvSpPr>
          <p:spPr>
            <a:xfrm>
              <a:off x="3385681" y="4236545"/>
              <a:ext cx="2873" cy="82365"/>
            </a:xfrm>
            <a:custGeom>
              <a:avLst/>
              <a:gdLst>
                <a:gd name="connsiteX0" fmla="*/ 0 w 2873"/>
                <a:gd name="connsiteY0" fmla="*/ 82365 h 82365"/>
                <a:gd name="connsiteX1" fmla="*/ 2873 w 2873"/>
                <a:gd name="connsiteY1" fmla="*/ 0 h 82365"/>
              </a:gdLst>
              <a:ahLst/>
              <a:cxnLst>
                <a:cxn ang="0">
                  <a:pos x="connsiteX0" y="connsiteY0"/>
                </a:cxn>
                <a:cxn ang="0">
                  <a:pos x="connsiteX1" y="connsiteY1"/>
                </a:cxn>
              </a:cxnLst>
              <a:rect l="l" t="t" r="r" b="b"/>
              <a:pathLst>
                <a:path w="2873" h="82365">
                  <a:moveTo>
                    <a:pt x="0" y="82365"/>
                  </a:moveTo>
                  <a:lnTo>
                    <a:pt x="2873" y="0"/>
                  </a:lnTo>
                </a:path>
              </a:pathLst>
            </a:custGeom>
            <a:ln w="9573" cap="flat">
              <a:solidFill>
                <a:srgbClr val="C8C8C9"/>
              </a:solidFill>
              <a:prstDash val="solid"/>
              <a:miter/>
            </a:ln>
          </p:spPr>
          <p:txBody>
            <a:bodyPr rtlCol="0" anchor="ctr"/>
            <a:lstStyle/>
            <a:p>
              <a:endParaRPr lang="zh-CN" altLang="en-US" sz="4400"/>
            </a:p>
          </p:txBody>
        </p:sp>
        <p:sp>
          <p:nvSpPr>
            <p:cNvPr id="1628" name="任意多边形: 形状 6249">
              <a:extLst>
                <a:ext uri="{FF2B5EF4-FFF2-40B4-BE49-F238E27FC236}">
                  <a16:creationId xmlns:a16="http://schemas.microsoft.com/office/drawing/2014/main" id="{EFFF694F-5F26-6C7A-CF68-5DAB18CC862A}"/>
                </a:ext>
              </a:extLst>
            </p:cNvPr>
            <p:cNvSpPr/>
            <p:nvPr/>
          </p:nvSpPr>
          <p:spPr>
            <a:xfrm>
              <a:off x="3388554" y="4236545"/>
              <a:ext cx="87154" cy="5746"/>
            </a:xfrm>
            <a:custGeom>
              <a:avLst/>
              <a:gdLst>
                <a:gd name="connsiteX0" fmla="*/ 0 w 87154"/>
                <a:gd name="connsiteY0" fmla="*/ 0 h 5746"/>
                <a:gd name="connsiteX1" fmla="*/ 87154 w 87154"/>
                <a:gd name="connsiteY1" fmla="*/ 5746 h 5746"/>
              </a:gdLst>
              <a:ahLst/>
              <a:cxnLst>
                <a:cxn ang="0">
                  <a:pos x="connsiteX0" y="connsiteY0"/>
                </a:cxn>
                <a:cxn ang="0">
                  <a:pos x="connsiteX1" y="connsiteY1"/>
                </a:cxn>
              </a:cxnLst>
              <a:rect l="l" t="t" r="r" b="b"/>
              <a:pathLst>
                <a:path w="87154" h="5746">
                  <a:moveTo>
                    <a:pt x="0" y="0"/>
                  </a:moveTo>
                  <a:lnTo>
                    <a:pt x="87154" y="5746"/>
                  </a:lnTo>
                </a:path>
              </a:pathLst>
            </a:custGeom>
            <a:ln w="9573" cap="flat">
              <a:solidFill>
                <a:srgbClr val="C8C8C9"/>
              </a:solidFill>
              <a:prstDash val="solid"/>
              <a:miter/>
            </a:ln>
          </p:spPr>
          <p:txBody>
            <a:bodyPr rtlCol="0" anchor="ctr"/>
            <a:lstStyle/>
            <a:p>
              <a:endParaRPr lang="zh-CN" altLang="en-US" sz="4400"/>
            </a:p>
          </p:txBody>
        </p:sp>
        <p:sp>
          <p:nvSpPr>
            <p:cNvPr id="1629" name="任意多边形: 形状 6250">
              <a:extLst>
                <a:ext uri="{FF2B5EF4-FFF2-40B4-BE49-F238E27FC236}">
                  <a16:creationId xmlns:a16="http://schemas.microsoft.com/office/drawing/2014/main" id="{A428E8E1-403D-D696-30CC-E284556E9705}"/>
                </a:ext>
              </a:extLst>
            </p:cNvPr>
            <p:cNvSpPr/>
            <p:nvPr/>
          </p:nvSpPr>
          <p:spPr>
            <a:xfrm>
              <a:off x="3385681" y="4242291"/>
              <a:ext cx="90027" cy="76619"/>
            </a:xfrm>
            <a:custGeom>
              <a:avLst/>
              <a:gdLst>
                <a:gd name="connsiteX0" fmla="*/ 90027 w 90027"/>
                <a:gd name="connsiteY0" fmla="*/ 0 h 76619"/>
                <a:gd name="connsiteX1" fmla="*/ 0 w 90027"/>
                <a:gd name="connsiteY1" fmla="*/ 76619 h 76619"/>
              </a:gdLst>
              <a:ahLst/>
              <a:cxnLst>
                <a:cxn ang="0">
                  <a:pos x="connsiteX0" y="connsiteY0"/>
                </a:cxn>
                <a:cxn ang="0">
                  <a:pos x="connsiteX1" y="connsiteY1"/>
                </a:cxn>
              </a:cxnLst>
              <a:rect l="l" t="t" r="r" b="b"/>
              <a:pathLst>
                <a:path w="90027" h="76619">
                  <a:moveTo>
                    <a:pt x="90027"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1630" name="任意多边形: 形状 6251">
              <a:extLst>
                <a:ext uri="{FF2B5EF4-FFF2-40B4-BE49-F238E27FC236}">
                  <a16:creationId xmlns:a16="http://schemas.microsoft.com/office/drawing/2014/main" id="{5AB5346C-5006-8766-6D71-F90A95BE1CC4}"/>
                </a:ext>
              </a:extLst>
            </p:cNvPr>
            <p:cNvSpPr/>
            <p:nvPr/>
          </p:nvSpPr>
          <p:spPr>
            <a:xfrm>
              <a:off x="3385681" y="4318910"/>
              <a:ext cx="86196" cy="5746"/>
            </a:xfrm>
            <a:custGeom>
              <a:avLst/>
              <a:gdLst>
                <a:gd name="connsiteX0" fmla="*/ 86196 w 86196"/>
                <a:gd name="connsiteY0" fmla="*/ 5746 h 5746"/>
                <a:gd name="connsiteX1" fmla="*/ 0 w 86196"/>
                <a:gd name="connsiteY1" fmla="*/ 0 h 5746"/>
              </a:gdLst>
              <a:ahLst/>
              <a:cxnLst>
                <a:cxn ang="0">
                  <a:pos x="connsiteX0" y="connsiteY0"/>
                </a:cxn>
                <a:cxn ang="0">
                  <a:pos x="connsiteX1" y="connsiteY1"/>
                </a:cxn>
              </a:cxnLst>
              <a:rect l="l" t="t" r="r" b="b"/>
              <a:pathLst>
                <a:path w="86196" h="5746">
                  <a:moveTo>
                    <a:pt x="86196"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1631" name="任意多边形: 形状 6252">
              <a:extLst>
                <a:ext uri="{FF2B5EF4-FFF2-40B4-BE49-F238E27FC236}">
                  <a16:creationId xmlns:a16="http://schemas.microsoft.com/office/drawing/2014/main" id="{15D283F3-8FD0-9502-5733-F094939020EC}"/>
                </a:ext>
              </a:extLst>
            </p:cNvPr>
            <p:cNvSpPr/>
            <p:nvPr/>
          </p:nvSpPr>
          <p:spPr>
            <a:xfrm>
              <a:off x="3385681" y="4242291"/>
              <a:ext cx="90027" cy="76619"/>
            </a:xfrm>
            <a:custGeom>
              <a:avLst/>
              <a:gdLst>
                <a:gd name="connsiteX0" fmla="*/ 0 w 90027"/>
                <a:gd name="connsiteY0" fmla="*/ 76619 h 76619"/>
                <a:gd name="connsiteX1" fmla="*/ 90027 w 90027"/>
                <a:gd name="connsiteY1" fmla="*/ 0 h 76619"/>
              </a:gdLst>
              <a:ahLst/>
              <a:cxnLst>
                <a:cxn ang="0">
                  <a:pos x="connsiteX0" y="connsiteY0"/>
                </a:cxn>
                <a:cxn ang="0">
                  <a:pos x="connsiteX1" y="connsiteY1"/>
                </a:cxn>
              </a:cxnLst>
              <a:rect l="l" t="t" r="r" b="b"/>
              <a:pathLst>
                <a:path w="90027" h="76619">
                  <a:moveTo>
                    <a:pt x="0" y="76619"/>
                  </a:moveTo>
                  <a:lnTo>
                    <a:pt x="90027" y="0"/>
                  </a:lnTo>
                </a:path>
              </a:pathLst>
            </a:custGeom>
            <a:ln w="9573" cap="flat">
              <a:solidFill>
                <a:srgbClr val="C8C8C9"/>
              </a:solidFill>
              <a:prstDash val="solid"/>
              <a:miter/>
            </a:ln>
          </p:spPr>
          <p:txBody>
            <a:bodyPr rtlCol="0" anchor="ctr"/>
            <a:lstStyle/>
            <a:p>
              <a:endParaRPr lang="zh-CN" altLang="en-US" sz="4400"/>
            </a:p>
          </p:txBody>
        </p:sp>
        <p:sp>
          <p:nvSpPr>
            <p:cNvPr id="1632" name="任意多边形: 形状 6253">
              <a:extLst>
                <a:ext uri="{FF2B5EF4-FFF2-40B4-BE49-F238E27FC236}">
                  <a16:creationId xmlns:a16="http://schemas.microsoft.com/office/drawing/2014/main" id="{2164AD03-16EB-407A-91FA-45279DE8C4FA}"/>
                </a:ext>
              </a:extLst>
            </p:cNvPr>
            <p:cNvSpPr/>
            <p:nvPr/>
          </p:nvSpPr>
          <p:spPr>
            <a:xfrm>
              <a:off x="3471877" y="4242291"/>
              <a:ext cx="3830" cy="82365"/>
            </a:xfrm>
            <a:custGeom>
              <a:avLst/>
              <a:gdLst>
                <a:gd name="connsiteX0" fmla="*/ 3831 w 3830"/>
                <a:gd name="connsiteY0" fmla="*/ 0 h 82365"/>
                <a:gd name="connsiteX1" fmla="*/ 0 w 3830"/>
                <a:gd name="connsiteY1" fmla="*/ 82366 h 82365"/>
              </a:gdLst>
              <a:ahLst/>
              <a:cxnLst>
                <a:cxn ang="0">
                  <a:pos x="connsiteX0" y="connsiteY0"/>
                </a:cxn>
                <a:cxn ang="0">
                  <a:pos x="connsiteX1" y="connsiteY1"/>
                </a:cxn>
              </a:cxnLst>
              <a:rect l="l" t="t" r="r" b="b"/>
              <a:pathLst>
                <a:path w="3830" h="82365">
                  <a:moveTo>
                    <a:pt x="3831" y="0"/>
                  </a:moveTo>
                  <a:lnTo>
                    <a:pt x="0" y="82366"/>
                  </a:lnTo>
                </a:path>
              </a:pathLst>
            </a:custGeom>
            <a:ln w="9573" cap="flat">
              <a:solidFill>
                <a:srgbClr val="C8C8C9"/>
              </a:solidFill>
              <a:prstDash val="solid"/>
              <a:miter/>
            </a:ln>
          </p:spPr>
          <p:txBody>
            <a:bodyPr rtlCol="0" anchor="ctr"/>
            <a:lstStyle/>
            <a:p>
              <a:endParaRPr lang="zh-CN" altLang="en-US" sz="4400"/>
            </a:p>
          </p:txBody>
        </p:sp>
        <p:sp>
          <p:nvSpPr>
            <p:cNvPr id="1633" name="任意多边形: 形状 6254">
              <a:extLst>
                <a:ext uri="{FF2B5EF4-FFF2-40B4-BE49-F238E27FC236}">
                  <a16:creationId xmlns:a16="http://schemas.microsoft.com/office/drawing/2014/main" id="{ED0A2F5A-C3C8-7E6E-1F04-1D92A6136015}"/>
                </a:ext>
              </a:extLst>
            </p:cNvPr>
            <p:cNvSpPr/>
            <p:nvPr/>
          </p:nvSpPr>
          <p:spPr>
            <a:xfrm>
              <a:off x="3367484" y="3862069"/>
              <a:ext cx="82365" cy="69914"/>
            </a:xfrm>
            <a:custGeom>
              <a:avLst/>
              <a:gdLst>
                <a:gd name="connsiteX0" fmla="*/ 0 w 82365"/>
                <a:gd name="connsiteY0" fmla="*/ 69915 h 69914"/>
                <a:gd name="connsiteX1" fmla="*/ 82365 w 82365"/>
                <a:gd name="connsiteY1" fmla="*/ 0 h 69914"/>
              </a:gdLst>
              <a:ahLst/>
              <a:cxnLst>
                <a:cxn ang="0">
                  <a:pos x="connsiteX0" y="connsiteY0"/>
                </a:cxn>
                <a:cxn ang="0">
                  <a:pos x="connsiteX1" y="connsiteY1"/>
                </a:cxn>
              </a:cxnLst>
              <a:rect l="l" t="t" r="r" b="b"/>
              <a:pathLst>
                <a:path w="82365" h="69914">
                  <a:moveTo>
                    <a:pt x="0" y="69915"/>
                  </a:moveTo>
                  <a:lnTo>
                    <a:pt x="82365" y="0"/>
                  </a:lnTo>
                </a:path>
              </a:pathLst>
            </a:custGeom>
            <a:ln w="9573" cap="flat">
              <a:solidFill>
                <a:srgbClr val="C8C8C9"/>
              </a:solidFill>
              <a:prstDash val="solid"/>
              <a:miter/>
            </a:ln>
          </p:spPr>
          <p:txBody>
            <a:bodyPr rtlCol="0" anchor="ctr"/>
            <a:lstStyle/>
            <a:p>
              <a:endParaRPr lang="zh-CN" altLang="en-US" sz="4400"/>
            </a:p>
          </p:txBody>
        </p:sp>
        <p:sp>
          <p:nvSpPr>
            <p:cNvPr id="1634" name="任意多边形: 形状 6255">
              <a:extLst>
                <a:ext uri="{FF2B5EF4-FFF2-40B4-BE49-F238E27FC236}">
                  <a16:creationId xmlns:a16="http://schemas.microsoft.com/office/drawing/2014/main" id="{CDB46EEC-8439-3D06-996F-CC3503A4CA02}"/>
                </a:ext>
              </a:extLst>
            </p:cNvPr>
            <p:cNvSpPr/>
            <p:nvPr/>
          </p:nvSpPr>
          <p:spPr>
            <a:xfrm>
              <a:off x="3449849" y="3862069"/>
              <a:ext cx="5746" cy="75661"/>
            </a:xfrm>
            <a:custGeom>
              <a:avLst/>
              <a:gdLst>
                <a:gd name="connsiteX0" fmla="*/ 0 w 5746"/>
                <a:gd name="connsiteY0" fmla="*/ 0 h 75661"/>
                <a:gd name="connsiteX1" fmla="*/ 5746 w 5746"/>
                <a:gd name="connsiteY1" fmla="*/ 75661 h 75661"/>
              </a:gdLst>
              <a:ahLst/>
              <a:cxnLst>
                <a:cxn ang="0">
                  <a:pos x="connsiteX0" y="connsiteY0"/>
                </a:cxn>
                <a:cxn ang="0">
                  <a:pos x="connsiteX1" y="connsiteY1"/>
                </a:cxn>
              </a:cxnLst>
              <a:rect l="l" t="t" r="r" b="b"/>
              <a:pathLst>
                <a:path w="5746" h="75661">
                  <a:moveTo>
                    <a:pt x="0" y="0"/>
                  </a:moveTo>
                  <a:lnTo>
                    <a:pt x="5746" y="75661"/>
                  </a:lnTo>
                </a:path>
              </a:pathLst>
            </a:custGeom>
            <a:ln w="9573" cap="flat">
              <a:solidFill>
                <a:srgbClr val="C8C8C9"/>
              </a:solidFill>
              <a:prstDash val="solid"/>
              <a:miter/>
            </a:ln>
          </p:spPr>
          <p:txBody>
            <a:bodyPr rtlCol="0" anchor="ctr"/>
            <a:lstStyle/>
            <a:p>
              <a:endParaRPr lang="zh-CN" altLang="en-US" sz="4400"/>
            </a:p>
          </p:txBody>
        </p:sp>
        <p:sp>
          <p:nvSpPr>
            <p:cNvPr id="1635" name="任意多边形: 形状 6256">
              <a:extLst>
                <a:ext uri="{FF2B5EF4-FFF2-40B4-BE49-F238E27FC236}">
                  <a16:creationId xmlns:a16="http://schemas.microsoft.com/office/drawing/2014/main" id="{4D6B3FB3-98D7-AC94-6C69-F381FA2CA6DD}"/>
                </a:ext>
              </a:extLst>
            </p:cNvPr>
            <p:cNvSpPr/>
            <p:nvPr/>
          </p:nvSpPr>
          <p:spPr>
            <a:xfrm>
              <a:off x="3367484" y="3931984"/>
              <a:ext cx="88111" cy="5746"/>
            </a:xfrm>
            <a:custGeom>
              <a:avLst/>
              <a:gdLst>
                <a:gd name="connsiteX0" fmla="*/ 88112 w 88111"/>
                <a:gd name="connsiteY0" fmla="*/ 5746 h 5746"/>
                <a:gd name="connsiteX1" fmla="*/ 0 w 88111"/>
                <a:gd name="connsiteY1" fmla="*/ 0 h 5746"/>
              </a:gdLst>
              <a:ahLst/>
              <a:cxnLst>
                <a:cxn ang="0">
                  <a:pos x="connsiteX0" y="connsiteY0"/>
                </a:cxn>
                <a:cxn ang="0">
                  <a:pos x="connsiteX1" y="connsiteY1"/>
                </a:cxn>
              </a:cxnLst>
              <a:rect l="l" t="t" r="r" b="b"/>
              <a:pathLst>
                <a:path w="88111" h="5746">
                  <a:moveTo>
                    <a:pt x="88112"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1636" name="任意多边形: 形状 6257">
              <a:extLst>
                <a:ext uri="{FF2B5EF4-FFF2-40B4-BE49-F238E27FC236}">
                  <a16:creationId xmlns:a16="http://schemas.microsoft.com/office/drawing/2014/main" id="{665166D6-851C-5DE3-C521-2E464970FDAE}"/>
                </a:ext>
              </a:extLst>
            </p:cNvPr>
            <p:cNvSpPr/>
            <p:nvPr/>
          </p:nvSpPr>
          <p:spPr>
            <a:xfrm>
              <a:off x="3367484" y="3931984"/>
              <a:ext cx="88111" cy="5746"/>
            </a:xfrm>
            <a:custGeom>
              <a:avLst/>
              <a:gdLst>
                <a:gd name="connsiteX0" fmla="*/ 0 w 88111"/>
                <a:gd name="connsiteY0" fmla="*/ 0 h 5746"/>
                <a:gd name="connsiteX1" fmla="*/ 88112 w 88111"/>
                <a:gd name="connsiteY1" fmla="*/ 5746 h 5746"/>
              </a:gdLst>
              <a:ahLst/>
              <a:cxnLst>
                <a:cxn ang="0">
                  <a:pos x="connsiteX0" y="connsiteY0"/>
                </a:cxn>
                <a:cxn ang="0">
                  <a:pos x="connsiteX1" y="connsiteY1"/>
                </a:cxn>
              </a:cxnLst>
              <a:rect l="l" t="t" r="r" b="b"/>
              <a:pathLst>
                <a:path w="88111" h="5746">
                  <a:moveTo>
                    <a:pt x="0" y="0"/>
                  </a:moveTo>
                  <a:lnTo>
                    <a:pt x="88112" y="5746"/>
                  </a:lnTo>
                </a:path>
              </a:pathLst>
            </a:custGeom>
            <a:ln w="9573" cap="flat">
              <a:solidFill>
                <a:srgbClr val="C8C8C9"/>
              </a:solidFill>
              <a:prstDash val="solid"/>
              <a:miter/>
            </a:ln>
          </p:spPr>
          <p:txBody>
            <a:bodyPr rtlCol="0" anchor="ctr"/>
            <a:lstStyle/>
            <a:p>
              <a:endParaRPr lang="zh-CN" altLang="en-US" sz="4400"/>
            </a:p>
          </p:txBody>
        </p:sp>
        <p:sp>
          <p:nvSpPr>
            <p:cNvPr id="1637" name="任意多边形: 形状 6258">
              <a:extLst>
                <a:ext uri="{FF2B5EF4-FFF2-40B4-BE49-F238E27FC236}">
                  <a16:creationId xmlns:a16="http://schemas.microsoft.com/office/drawing/2014/main" id="{6D4C644C-98D1-FB7C-6AC4-8D7CC6529574}"/>
                </a:ext>
              </a:extLst>
            </p:cNvPr>
            <p:cNvSpPr/>
            <p:nvPr/>
          </p:nvSpPr>
          <p:spPr>
            <a:xfrm>
              <a:off x="3455596" y="3937730"/>
              <a:ext cx="5746" cy="73745"/>
            </a:xfrm>
            <a:custGeom>
              <a:avLst/>
              <a:gdLst>
                <a:gd name="connsiteX0" fmla="*/ 0 w 5746"/>
                <a:gd name="connsiteY0" fmla="*/ 0 h 73745"/>
                <a:gd name="connsiteX1" fmla="*/ 5746 w 5746"/>
                <a:gd name="connsiteY1" fmla="*/ 73746 h 73745"/>
              </a:gdLst>
              <a:ahLst/>
              <a:cxnLst>
                <a:cxn ang="0">
                  <a:pos x="connsiteX0" y="connsiteY0"/>
                </a:cxn>
                <a:cxn ang="0">
                  <a:pos x="connsiteX1" y="connsiteY1"/>
                </a:cxn>
              </a:cxnLst>
              <a:rect l="l" t="t" r="r" b="b"/>
              <a:pathLst>
                <a:path w="5746" h="73745">
                  <a:moveTo>
                    <a:pt x="0" y="0"/>
                  </a:moveTo>
                  <a:lnTo>
                    <a:pt x="5746" y="73746"/>
                  </a:lnTo>
                </a:path>
              </a:pathLst>
            </a:custGeom>
            <a:ln w="9573" cap="flat">
              <a:solidFill>
                <a:srgbClr val="C8C8C9"/>
              </a:solidFill>
              <a:prstDash val="solid"/>
              <a:miter/>
            </a:ln>
          </p:spPr>
          <p:txBody>
            <a:bodyPr rtlCol="0" anchor="ctr"/>
            <a:lstStyle/>
            <a:p>
              <a:endParaRPr lang="zh-CN" altLang="en-US" sz="4400"/>
            </a:p>
          </p:txBody>
        </p:sp>
        <p:sp>
          <p:nvSpPr>
            <p:cNvPr id="1638" name="任意多边形: 形状 6259">
              <a:extLst>
                <a:ext uri="{FF2B5EF4-FFF2-40B4-BE49-F238E27FC236}">
                  <a16:creationId xmlns:a16="http://schemas.microsoft.com/office/drawing/2014/main" id="{1EF62B2B-E59B-A14A-CA0E-323CFBFF6401}"/>
                </a:ext>
              </a:extLst>
            </p:cNvPr>
            <p:cNvSpPr/>
            <p:nvPr/>
          </p:nvSpPr>
          <p:spPr>
            <a:xfrm>
              <a:off x="3367484" y="3931984"/>
              <a:ext cx="93858" cy="79492"/>
            </a:xfrm>
            <a:custGeom>
              <a:avLst/>
              <a:gdLst>
                <a:gd name="connsiteX0" fmla="*/ 93858 w 93858"/>
                <a:gd name="connsiteY0" fmla="*/ 79492 h 79492"/>
                <a:gd name="connsiteX1" fmla="*/ 0 w 93858"/>
                <a:gd name="connsiteY1" fmla="*/ 0 h 79492"/>
              </a:gdLst>
              <a:ahLst/>
              <a:cxnLst>
                <a:cxn ang="0">
                  <a:pos x="connsiteX0" y="connsiteY0"/>
                </a:cxn>
                <a:cxn ang="0">
                  <a:pos x="connsiteX1" y="connsiteY1"/>
                </a:cxn>
              </a:cxnLst>
              <a:rect l="l" t="t" r="r" b="b"/>
              <a:pathLst>
                <a:path w="93858" h="79492">
                  <a:moveTo>
                    <a:pt x="93858" y="79492"/>
                  </a:moveTo>
                  <a:lnTo>
                    <a:pt x="0" y="0"/>
                  </a:lnTo>
                </a:path>
              </a:pathLst>
            </a:custGeom>
            <a:ln w="9573" cap="flat">
              <a:solidFill>
                <a:srgbClr val="C8C8C9"/>
              </a:solidFill>
              <a:prstDash val="solid"/>
              <a:miter/>
            </a:ln>
          </p:spPr>
          <p:txBody>
            <a:bodyPr rtlCol="0" anchor="ctr"/>
            <a:lstStyle/>
            <a:p>
              <a:endParaRPr lang="zh-CN" altLang="en-US" sz="4400"/>
            </a:p>
          </p:txBody>
        </p:sp>
        <p:sp>
          <p:nvSpPr>
            <p:cNvPr id="1639" name="任意多边形: 形状 6260">
              <a:extLst>
                <a:ext uri="{FF2B5EF4-FFF2-40B4-BE49-F238E27FC236}">
                  <a16:creationId xmlns:a16="http://schemas.microsoft.com/office/drawing/2014/main" id="{2AE59504-372F-1658-78C2-1454D479557D}"/>
                </a:ext>
              </a:extLst>
            </p:cNvPr>
            <p:cNvSpPr/>
            <p:nvPr/>
          </p:nvSpPr>
          <p:spPr>
            <a:xfrm>
              <a:off x="3378977" y="4011476"/>
              <a:ext cx="82365" cy="68957"/>
            </a:xfrm>
            <a:custGeom>
              <a:avLst/>
              <a:gdLst>
                <a:gd name="connsiteX0" fmla="*/ 0 w 82365"/>
                <a:gd name="connsiteY0" fmla="*/ 68957 h 68957"/>
                <a:gd name="connsiteX1" fmla="*/ 82366 w 82365"/>
                <a:gd name="connsiteY1" fmla="*/ 0 h 68957"/>
              </a:gdLst>
              <a:ahLst/>
              <a:cxnLst>
                <a:cxn ang="0">
                  <a:pos x="connsiteX0" y="connsiteY0"/>
                </a:cxn>
                <a:cxn ang="0">
                  <a:pos x="connsiteX1" y="connsiteY1"/>
                </a:cxn>
              </a:cxnLst>
              <a:rect l="l" t="t" r="r" b="b"/>
              <a:pathLst>
                <a:path w="82365" h="68957">
                  <a:moveTo>
                    <a:pt x="0" y="68957"/>
                  </a:moveTo>
                  <a:lnTo>
                    <a:pt x="82366" y="0"/>
                  </a:lnTo>
                </a:path>
              </a:pathLst>
            </a:custGeom>
            <a:ln w="9573" cap="flat">
              <a:solidFill>
                <a:srgbClr val="C8C8C9"/>
              </a:solidFill>
              <a:prstDash val="solid"/>
              <a:miter/>
            </a:ln>
          </p:spPr>
          <p:txBody>
            <a:bodyPr rtlCol="0" anchor="ctr"/>
            <a:lstStyle/>
            <a:p>
              <a:endParaRPr lang="zh-CN" altLang="en-US" sz="4400"/>
            </a:p>
          </p:txBody>
        </p:sp>
        <p:sp>
          <p:nvSpPr>
            <p:cNvPr id="1640" name="任意多边形: 形状 6261">
              <a:extLst>
                <a:ext uri="{FF2B5EF4-FFF2-40B4-BE49-F238E27FC236}">
                  <a16:creationId xmlns:a16="http://schemas.microsoft.com/office/drawing/2014/main" id="{2E6BE091-50C2-D4BC-2BB0-7BC7505DADCC}"/>
                </a:ext>
              </a:extLst>
            </p:cNvPr>
            <p:cNvSpPr/>
            <p:nvPr/>
          </p:nvSpPr>
          <p:spPr>
            <a:xfrm>
              <a:off x="3461342" y="4011476"/>
              <a:ext cx="9577" cy="72788"/>
            </a:xfrm>
            <a:custGeom>
              <a:avLst/>
              <a:gdLst>
                <a:gd name="connsiteX0" fmla="*/ 0 w 9577"/>
                <a:gd name="connsiteY0" fmla="*/ 0 h 72788"/>
                <a:gd name="connsiteX1" fmla="*/ 9577 w 9577"/>
                <a:gd name="connsiteY1" fmla="*/ 72788 h 72788"/>
              </a:gdLst>
              <a:ahLst/>
              <a:cxnLst>
                <a:cxn ang="0">
                  <a:pos x="connsiteX0" y="connsiteY0"/>
                </a:cxn>
                <a:cxn ang="0">
                  <a:pos x="connsiteX1" y="connsiteY1"/>
                </a:cxn>
              </a:cxnLst>
              <a:rect l="l" t="t" r="r" b="b"/>
              <a:pathLst>
                <a:path w="9577" h="72788">
                  <a:moveTo>
                    <a:pt x="0" y="0"/>
                  </a:moveTo>
                  <a:lnTo>
                    <a:pt x="9577" y="72788"/>
                  </a:lnTo>
                </a:path>
              </a:pathLst>
            </a:custGeom>
            <a:ln w="9573" cap="flat">
              <a:solidFill>
                <a:srgbClr val="C8C8C9"/>
              </a:solidFill>
              <a:prstDash val="solid"/>
              <a:miter/>
            </a:ln>
          </p:spPr>
          <p:txBody>
            <a:bodyPr rtlCol="0" anchor="ctr"/>
            <a:lstStyle/>
            <a:p>
              <a:endParaRPr lang="zh-CN" altLang="en-US" sz="4400"/>
            </a:p>
          </p:txBody>
        </p:sp>
        <p:sp>
          <p:nvSpPr>
            <p:cNvPr id="1641" name="任意多边形: 形状 6262">
              <a:extLst>
                <a:ext uri="{FF2B5EF4-FFF2-40B4-BE49-F238E27FC236}">
                  <a16:creationId xmlns:a16="http://schemas.microsoft.com/office/drawing/2014/main" id="{E9435A46-B5AC-B65A-DDB8-7B2D4745F895}"/>
                </a:ext>
              </a:extLst>
            </p:cNvPr>
            <p:cNvSpPr/>
            <p:nvPr/>
          </p:nvSpPr>
          <p:spPr>
            <a:xfrm>
              <a:off x="3378977" y="4080433"/>
              <a:ext cx="91942" cy="3830"/>
            </a:xfrm>
            <a:custGeom>
              <a:avLst/>
              <a:gdLst>
                <a:gd name="connsiteX0" fmla="*/ 91943 w 91942"/>
                <a:gd name="connsiteY0" fmla="*/ 3831 h 3830"/>
                <a:gd name="connsiteX1" fmla="*/ 0 w 91942"/>
                <a:gd name="connsiteY1" fmla="*/ 0 h 3830"/>
              </a:gdLst>
              <a:ahLst/>
              <a:cxnLst>
                <a:cxn ang="0">
                  <a:pos x="connsiteX0" y="connsiteY0"/>
                </a:cxn>
                <a:cxn ang="0">
                  <a:pos x="connsiteX1" y="connsiteY1"/>
                </a:cxn>
              </a:cxnLst>
              <a:rect l="l" t="t" r="r" b="b"/>
              <a:pathLst>
                <a:path w="91942" h="3830">
                  <a:moveTo>
                    <a:pt x="91943"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1642" name="任意多边形: 形状 6263">
              <a:extLst>
                <a:ext uri="{FF2B5EF4-FFF2-40B4-BE49-F238E27FC236}">
                  <a16:creationId xmlns:a16="http://schemas.microsoft.com/office/drawing/2014/main" id="{3DC5B137-0970-A22D-DCA3-7A55BDC4F4C1}"/>
                </a:ext>
              </a:extLst>
            </p:cNvPr>
            <p:cNvSpPr/>
            <p:nvPr/>
          </p:nvSpPr>
          <p:spPr>
            <a:xfrm>
              <a:off x="3384723" y="4084264"/>
              <a:ext cx="86196" cy="72788"/>
            </a:xfrm>
            <a:custGeom>
              <a:avLst/>
              <a:gdLst>
                <a:gd name="connsiteX0" fmla="*/ 0 w 86196"/>
                <a:gd name="connsiteY0" fmla="*/ 72788 h 72788"/>
                <a:gd name="connsiteX1" fmla="*/ 86196 w 86196"/>
                <a:gd name="connsiteY1" fmla="*/ 0 h 72788"/>
              </a:gdLst>
              <a:ahLst/>
              <a:cxnLst>
                <a:cxn ang="0">
                  <a:pos x="connsiteX0" y="connsiteY0"/>
                </a:cxn>
                <a:cxn ang="0">
                  <a:pos x="connsiteX1" y="connsiteY1"/>
                </a:cxn>
              </a:cxnLst>
              <a:rect l="l" t="t" r="r" b="b"/>
              <a:pathLst>
                <a:path w="86196" h="72788">
                  <a:moveTo>
                    <a:pt x="0" y="72788"/>
                  </a:moveTo>
                  <a:lnTo>
                    <a:pt x="86196" y="0"/>
                  </a:lnTo>
                </a:path>
              </a:pathLst>
            </a:custGeom>
            <a:ln w="9573" cap="flat">
              <a:solidFill>
                <a:srgbClr val="C8C8C9"/>
              </a:solidFill>
              <a:prstDash val="solid"/>
              <a:miter/>
            </a:ln>
          </p:spPr>
          <p:txBody>
            <a:bodyPr rtlCol="0" anchor="ctr"/>
            <a:lstStyle/>
            <a:p>
              <a:endParaRPr lang="zh-CN" altLang="en-US" sz="4400"/>
            </a:p>
          </p:txBody>
        </p:sp>
        <p:sp>
          <p:nvSpPr>
            <p:cNvPr id="1643" name="任意多边形: 形状 6264">
              <a:extLst>
                <a:ext uri="{FF2B5EF4-FFF2-40B4-BE49-F238E27FC236}">
                  <a16:creationId xmlns:a16="http://schemas.microsoft.com/office/drawing/2014/main" id="{6ECB5215-69B3-0E6A-FA69-8229A003F700}"/>
                </a:ext>
              </a:extLst>
            </p:cNvPr>
            <p:cNvSpPr/>
            <p:nvPr/>
          </p:nvSpPr>
          <p:spPr>
            <a:xfrm>
              <a:off x="3470920" y="4084264"/>
              <a:ext cx="4788" cy="77576"/>
            </a:xfrm>
            <a:custGeom>
              <a:avLst/>
              <a:gdLst>
                <a:gd name="connsiteX0" fmla="*/ 0 w 4788"/>
                <a:gd name="connsiteY0" fmla="*/ 0 h 77576"/>
                <a:gd name="connsiteX1" fmla="*/ 4789 w 4788"/>
                <a:gd name="connsiteY1" fmla="*/ 77577 h 77576"/>
              </a:gdLst>
              <a:ahLst/>
              <a:cxnLst>
                <a:cxn ang="0">
                  <a:pos x="connsiteX0" y="connsiteY0"/>
                </a:cxn>
                <a:cxn ang="0">
                  <a:pos x="connsiteX1" y="connsiteY1"/>
                </a:cxn>
              </a:cxnLst>
              <a:rect l="l" t="t" r="r" b="b"/>
              <a:pathLst>
                <a:path w="4788" h="77576">
                  <a:moveTo>
                    <a:pt x="0" y="0"/>
                  </a:moveTo>
                  <a:lnTo>
                    <a:pt x="4789" y="77577"/>
                  </a:lnTo>
                </a:path>
              </a:pathLst>
            </a:custGeom>
            <a:ln w="9573" cap="flat">
              <a:solidFill>
                <a:srgbClr val="C8C8C9"/>
              </a:solidFill>
              <a:prstDash val="solid"/>
              <a:miter/>
            </a:ln>
          </p:spPr>
          <p:txBody>
            <a:bodyPr rtlCol="0" anchor="ctr"/>
            <a:lstStyle/>
            <a:p>
              <a:endParaRPr lang="zh-CN" altLang="en-US" sz="4400"/>
            </a:p>
          </p:txBody>
        </p:sp>
        <p:sp>
          <p:nvSpPr>
            <p:cNvPr id="1644" name="任意多边形: 形状 6265">
              <a:extLst>
                <a:ext uri="{FF2B5EF4-FFF2-40B4-BE49-F238E27FC236}">
                  <a16:creationId xmlns:a16="http://schemas.microsoft.com/office/drawing/2014/main" id="{3770E51E-9BA6-A915-4197-0C29172E7E51}"/>
                </a:ext>
              </a:extLst>
            </p:cNvPr>
            <p:cNvSpPr/>
            <p:nvPr/>
          </p:nvSpPr>
          <p:spPr>
            <a:xfrm>
              <a:off x="3384723" y="4157052"/>
              <a:ext cx="90985" cy="4788"/>
            </a:xfrm>
            <a:custGeom>
              <a:avLst/>
              <a:gdLst>
                <a:gd name="connsiteX0" fmla="*/ 90985 w 90985"/>
                <a:gd name="connsiteY0" fmla="*/ 4789 h 4788"/>
                <a:gd name="connsiteX1" fmla="*/ 0 w 90985"/>
                <a:gd name="connsiteY1" fmla="*/ 0 h 4788"/>
              </a:gdLst>
              <a:ahLst/>
              <a:cxnLst>
                <a:cxn ang="0">
                  <a:pos x="connsiteX0" y="connsiteY0"/>
                </a:cxn>
                <a:cxn ang="0">
                  <a:pos x="connsiteX1" y="connsiteY1"/>
                </a:cxn>
              </a:cxnLst>
              <a:rect l="l" t="t" r="r" b="b"/>
              <a:pathLst>
                <a:path w="90985" h="4788">
                  <a:moveTo>
                    <a:pt x="90985" y="4789"/>
                  </a:moveTo>
                  <a:lnTo>
                    <a:pt x="0" y="0"/>
                  </a:lnTo>
                </a:path>
              </a:pathLst>
            </a:custGeom>
            <a:ln w="9573" cap="flat">
              <a:solidFill>
                <a:srgbClr val="C8C8C9"/>
              </a:solidFill>
              <a:prstDash val="solid"/>
              <a:miter/>
            </a:ln>
          </p:spPr>
          <p:txBody>
            <a:bodyPr rtlCol="0" anchor="ctr"/>
            <a:lstStyle/>
            <a:p>
              <a:endParaRPr lang="zh-CN" altLang="en-US" sz="4400"/>
            </a:p>
          </p:txBody>
        </p:sp>
        <p:sp>
          <p:nvSpPr>
            <p:cNvPr id="1645" name="任意多边形: 形状 6266">
              <a:extLst>
                <a:ext uri="{FF2B5EF4-FFF2-40B4-BE49-F238E27FC236}">
                  <a16:creationId xmlns:a16="http://schemas.microsoft.com/office/drawing/2014/main" id="{3A9458B2-C2DC-877E-6084-4B4C146F25C1}"/>
                </a:ext>
              </a:extLst>
            </p:cNvPr>
            <p:cNvSpPr/>
            <p:nvPr/>
          </p:nvSpPr>
          <p:spPr>
            <a:xfrm>
              <a:off x="3388554" y="4161841"/>
              <a:ext cx="87154" cy="74703"/>
            </a:xfrm>
            <a:custGeom>
              <a:avLst/>
              <a:gdLst>
                <a:gd name="connsiteX0" fmla="*/ 0 w 87154"/>
                <a:gd name="connsiteY0" fmla="*/ 74703 h 74703"/>
                <a:gd name="connsiteX1" fmla="*/ 87154 w 87154"/>
                <a:gd name="connsiteY1" fmla="*/ 0 h 74703"/>
              </a:gdLst>
              <a:ahLst/>
              <a:cxnLst>
                <a:cxn ang="0">
                  <a:pos x="connsiteX0" y="connsiteY0"/>
                </a:cxn>
                <a:cxn ang="0">
                  <a:pos x="connsiteX1" y="connsiteY1"/>
                </a:cxn>
              </a:cxnLst>
              <a:rect l="l" t="t" r="r" b="b"/>
              <a:pathLst>
                <a:path w="87154" h="74703">
                  <a:moveTo>
                    <a:pt x="0" y="74703"/>
                  </a:moveTo>
                  <a:lnTo>
                    <a:pt x="87154" y="0"/>
                  </a:lnTo>
                </a:path>
              </a:pathLst>
            </a:custGeom>
            <a:ln w="9573" cap="flat">
              <a:solidFill>
                <a:srgbClr val="C8C8C9"/>
              </a:solidFill>
              <a:prstDash val="solid"/>
              <a:miter/>
            </a:ln>
          </p:spPr>
          <p:txBody>
            <a:bodyPr rtlCol="0" anchor="ctr"/>
            <a:lstStyle/>
            <a:p>
              <a:endParaRPr lang="zh-CN" altLang="en-US" sz="4400"/>
            </a:p>
          </p:txBody>
        </p:sp>
        <p:sp>
          <p:nvSpPr>
            <p:cNvPr id="1646" name="任意多边形: 形状 6267">
              <a:extLst>
                <a:ext uri="{FF2B5EF4-FFF2-40B4-BE49-F238E27FC236}">
                  <a16:creationId xmlns:a16="http://schemas.microsoft.com/office/drawing/2014/main" id="{90E8410B-4E31-2671-C3FF-67D864B1F7A3}"/>
                </a:ext>
              </a:extLst>
            </p:cNvPr>
            <p:cNvSpPr/>
            <p:nvPr/>
          </p:nvSpPr>
          <p:spPr>
            <a:xfrm>
              <a:off x="3475708" y="4161841"/>
              <a:ext cx="9577" cy="80449"/>
            </a:xfrm>
            <a:custGeom>
              <a:avLst/>
              <a:gdLst>
                <a:gd name="connsiteX0" fmla="*/ 0 w 9577"/>
                <a:gd name="connsiteY0" fmla="*/ 0 h 80449"/>
                <a:gd name="connsiteX1" fmla="*/ 0 w 9577"/>
                <a:gd name="connsiteY1" fmla="*/ 80450 h 80449"/>
              </a:gdLst>
              <a:ahLst/>
              <a:cxnLst>
                <a:cxn ang="0">
                  <a:pos x="connsiteX0" y="connsiteY0"/>
                </a:cxn>
                <a:cxn ang="0">
                  <a:pos x="connsiteX1" y="connsiteY1"/>
                </a:cxn>
              </a:cxnLst>
              <a:rect l="l" t="t" r="r" b="b"/>
              <a:pathLst>
                <a:path w="9577" h="80449">
                  <a:moveTo>
                    <a:pt x="0"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1647" name="任意多边形: 形状 6268">
              <a:extLst>
                <a:ext uri="{FF2B5EF4-FFF2-40B4-BE49-F238E27FC236}">
                  <a16:creationId xmlns:a16="http://schemas.microsoft.com/office/drawing/2014/main" id="{5E8AE435-69AF-1BE1-A950-FC63283EA006}"/>
                </a:ext>
              </a:extLst>
            </p:cNvPr>
            <p:cNvSpPr/>
            <p:nvPr/>
          </p:nvSpPr>
          <p:spPr>
            <a:xfrm>
              <a:off x="3388554" y="4236545"/>
              <a:ext cx="87154" cy="5746"/>
            </a:xfrm>
            <a:custGeom>
              <a:avLst/>
              <a:gdLst>
                <a:gd name="connsiteX0" fmla="*/ 87154 w 87154"/>
                <a:gd name="connsiteY0" fmla="*/ 5746 h 5746"/>
                <a:gd name="connsiteX1" fmla="*/ 0 w 87154"/>
                <a:gd name="connsiteY1" fmla="*/ 0 h 5746"/>
              </a:gdLst>
              <a:ahLst/>
              <a:cxnLst>
                <a:cxn ang="0">
                  <a:pos x="connsiteX0" y="connsiteY0"/>
                </a:cxn>
                <a:cxn ang="0">
                  <a:pos x="connsiteX1" y="connsiteY1"/>
                </a:cxn>
              </a:cxnLst>
              <a:rect l="l" t="t" r="r" b="b"/>
              <a:pathLst>
                <a:path w="87154" h="5746">
                  <a:moveTo>
                    <a:pt x="87154"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1648" name="任意多边形: 形状 6269">
              <a:extLst>
                <a:ext uri="{FF2B5EF4-FFF2-40B4-BE49-F238E27FC236}">
                  <a16:creationId xmlns:a16="http://schemas.microsoft.com/office/drawing/2014/main" id="{1211C84D-3827-E53B-4311-D0C0264E7871}"/>
                </a:ext>
              </a:extLst>
            </p:cNvPr>
            <p:cNvSpPr/>
            <p:nvPr/>
          </p:nvSpPr>
          <p:spPr>
            <a:xfrm>
              <a:off x="2407831" y="3795028"/>
              <a:ext cx="4788" cy="23943"/>
            </a:xfrm>
            <a:custGeom>
              <a:avLst/>
              <a:gdLst>
                <a:gd name="connsiteX0" fmla="*/ 0 w 4788"/>
                <a:gd name="connsiteY0" fmla="*/ 0 h 23943"/>
                <a:gd name="connsiteX1" fmla="*/ 4789 w 4788"/>
                <a:gd name="connsiteY1" fmla="*/ 23943 h 23943"/>
              </a:gdLst>
              <a:ahLst/>
              <a:cxnLst>
                <a:cxn ang="0">
                  <a:pos x="connsiteX0" y="connsiteY0"/>
                </a:cxn>
                <a:cxn ang="0">
                  <a:pos x="connsiteX1" y="connsiteY1"/>
                </a:cxn>
              </a:cxnLst>
              <a:rect l="l" t="t" r="r" b="b"/>
              <a:pathLst>
                <a:path w="4788" h="23943">
                  <a:moveTo>
                    <a:pt x="0" y="0"/>
                  </a:moveTo>
                  <a:lnTo>
                    <a:pt x="4789" y="23943"/>
                  </a:lnTo>
                </a:path>
              </a:pathLst>
            </a:custGeom>
            <a:ln w="9573" cap="flat">
              <a:solidFill>
                <a:srgbClr val="787878"/>
              </a:solidFill>
              <a:prstDash val="solid"/>
              <a:miter/>
            </a:ln>
          </p:spPr>
          <p:txBody>
            <a:bodyPr rtlCol="0" anchor="ctr"/>
            <a:lstStyle/>
            <a:p>
              <a:endParaRPr lang="zh-CN" altLang="en-US" sz="4400"/>
            </a:p>
          </p:txBody>
        </p:sp>
        <p:sp>
          <p:nvSpPr>
            <p:cNvPr id="1649" name="任意多边形: 形状 6270">
              <a:extLst>
                <a:ext uri="{FF2B5EF4-FFF2-40B4-BE49-F238E27FC236}">
                  <a16:creationId xmlns:a16="http://schemas.microsoft.com/office/drawing/2014/main" id="{4BE2B616-BE23-C424-C349-D68CC7270A53}"/>
                </a:ext>
              </a:extLst>
            </p:cNvPr>
            <p:cNvSpPr/>
            <p:nvPr/>
          </p:nvSpPr>
          <p:spPr>
            <a:xfrm>
              <a:off x="2400169" y="3818971"/>
              <a:ext cx="12450" cy="31605"/>
            </a:xfrm>
            <a:custGeom>
              <a:avLst/>
              <a:gdLst>
                <a:gd name="connsiteX0" fmla="*/ 12451 w 12450"/>
                <a:gd name="connsiteY0" fmla="*/ 0 h 31605"/>
                <a:gd name="connsiteX1" fmla="*/ 0 w 12450"/>
                <a:gd name="connsiteY1" fmla="*/ 31605 h 31605"/>
              </a:gdLst>
              <a:ahLst/>
              <a:cxnLst>
                <a:cxn ang="0">
                  <a:pos x="connsiteX0" y="connsiteY0"/>
                </a:cxn>
                <a:cxn ang="0">
                  <a:pos x="connsiteX1" y="connsiteY1"/>
                </a:cxn>
              </a:cxnLst>
              <a:rect l="l" t="t" r="r" b="b"/>
              <a:pathLst>
                <a:path w="12450" h="31605">
                  <a:moveTo>
                    <a:pt x="12451"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1650" name="任意多边形: 形状 6271">
              <a:extLst>
                <a:ext uri="{FF2B5EF4-FFF2-40B4-BE49-F238E27FC236}">
                  <a16:creationId xmlns:a16="http://schemas.microsoft.com/office/drawing/2014/main" id="{15812DA4-1DBD-82E8-DE57-EE72FEB1917B}"/>
                </a:ext>
              </a:extLst>
            </p:cNvPr>
            <p:cNvSpPr/>
            <p:nvPr/>
          </p:nvSpPr>
          <p:spPr>
            <a:xfrm>
              <a:off x="2385803" y="3850576"/>
              <a:ext cx="14366" cy="37351"/>
            </a:xfrm>
            <a:custGeom>
              <a:avLst/>
              <a:gdLst>
                <a:gd name="connsiteX0" fmla="*/ 14366 w 14366"/>
                <a:gd name="connsiteY0" fmla="*/ 0 h 37351"/>
                <a:gd name="connsiteX1" fmla="*/ 0 w 14366"/>
                <a:gd name="connsiteY1" fmla="*/ 37352 h 37351"/>
              </a:gdLst>
              <a:ahLst/>
              <a:cxnLst>
                <a:cxn ang="0">
                  <a:pos x="connsiteX0" y="connsiteY0"/>
                </a:cxn>
                <a:cxn ang="0">
                  <a:pos x="connsiteX1" y="connsiteY1"/>
                </a:cxn>
              </a:cxnLst>
              <a:rect l="l" t="t" r="r" b="b"/>
              <a:pathLst>
                <a:path w="14366" h="37351">
                  <a:moveTo>
                    <a:pt x="14366" y="0"/>
                  </a:moveTo>
                  <a:lnTo>
                    <a:pt x="0" y="37352"/>
                  </a:lnTo>
                </a:path>
              </a:pathLst>
            </a:custGeom>
            <a:ln w="9573" cap="flat">
              <a:solidFill>
                <a:srgbClr val="787878"/>
              </a:solidFill>
              <a:prstDash val="solid"/>
              <a:miter/>
            </a:ln>
          </p:spPr>
          <p:txBody>
            <a:bodyPr rtlCol="0" anchor="ctr"/>
            <a:lstStyle/>
            <a:p>
              <a:endParaRPr lang="zh-CN" altLang="en-US" sz="4400"/>
            </a:p>
          </p:txBody>
        </p:sp>
        <p:sp>
          <p:nvSpPr>
            <p:cNvPr id="1651" name="任意多边形: 形状 6272">
              <a:extLst>
                <a:ext uri="{FF2B5EF4-FFF2-40B4-BE49-F238E27FC236}">
                  <a16:creationId xmlns:a16="http://schemas.microsoft.com/office/drawing/2014/main" id="{7617156C-ED68-C154-E143-473097799F07}"/>
                </a:ext>
              </a:extLst>
            </p:cNvPr>
            <p:cNvSpPr/>
            <p:nvPr/>
          </p:nvSpPr>
          <p:spPr>
            <a:xfrm>
              <a:off x="2381014" y="3887928"/>
              <a:ext cx="4788" cy="52675"/>
            </a:xfrm>
            <a:custGeom>
              <a:avLst/>
              <a:gdLst>
                <a:gd name="connsiteX0" fmla="*/ 4789 w 4788"/>
                <a:gd name="connsiteY0" fmla="*/ 0 h 52675"/>
                <a:gd name="connsiteX1" fmla="*/ 0 w 4788"/>
                <a:gd name="connsiteY1" fmla="*/ 52676 h 52675"/>
              </a:gdLst>
              <a:ahLst/>
              <a:cxnLst>
                <a:cxn ang="0">
                  <a:pos x="connsiteX0" y="connsiteY0"/>
                </a:cxn>
                <a:cxn ang="0">
                  <a:pos x="connsiteX1" y="connsiteY1"/>
                </a:cxn>
              </a:cxnLst>
              <a:rect l="l" t="t" r="r" b="b"/>
              <a:pathLst>
                <a:path w="4788" h="52675">
                  <a:moveTo>
                    <a:pt x="4789" y="0"/>
                  </a:moveTo>
                  <a:lnTo>
                    <a:pt x="0" y="52676"/>
                  </a:lnTo>
                </a:path>
              </a:pathLst>
            </a:custGeom>
            <a:ln w="9573" cap="flat">
              <a:solidFill>
                <a:srgbClr val="787878"/>
              </a:solidFill>
              <a:prstDash val="solid"/>
              <a:miter/>
            </a:ln>
          </p:spPr>
          <p:txBody>
            <a:bodyPr rtlCol="0" anchor="ctr"/>
            <a:lstStyle/>
            <a:p>
              <a:endParaRPr lang="zh-CN" altLang="en-US" sz="4400"/>
            </a:p>
          </p:txBody>
        </p:sp>
        <p:sp>
          <p:nvSpPr>
            <p:cNvPr id="1652" name="任意多边形: 形状 6273">
              <a:extLst>
                <a:ext uri="{FF2B5EF4-FFF2-40B4-BE49-F238E27FC236}">
                  <a16:creationId xmlns:a16="http://schemas.microsoft.com/office/drawing/2014/main" id="{FBB834C6-35AA-A9AE-9C56-ABA9C5472F58}"/>
                </a:ext>
              </a:extLst>
            </p:cNvPr>
            <p:cNvSpPr/>
            <p:nvPr/>
          </p:nvSpPr>
          <p:spPr>
            <a:xfrm>
              <a:off x="2381014" y="3940604"/>
              <a:ext cx="3830" cy="51717"/>
            </a:xfrm>
            <a:custGeom>
              <a:avLst/>
              <a:gdLst>
                <a:gd name="connsiteX0" fmla="*/ 0 w 3830"/>
                <a:gd name="connsiteY0" fmla="*/ 0 h 51717"/>
                <a:gd name="connsiteX1" fmla="*/ 3831 w 3830"/>
                <a:gd name="connsiteY1" fmla="*/ 51718 h 51717"/>
              </a:gdLst>
              <a:ahLst/>
              <a:cxnLst>
                <a:cxn ang="0">
                  <a:pos x="connsiteX0" y="connsiteY0"/>
                </a:cxn>
                <a:cxn ang="0">
                  <a:pos x="connsiteX1" y="connsiteY1"/>
                </a:cxn>
              </a:cxnLst>
              <a:rect l="l" t="t" r="r" b="b"/>
              <a:pathLst>
                <a:path w="3830" h="51717">
                  <a:moveTo>
                    <a:pt x="0" y="0"/>
                  </a:moveTo>
                  <a:lnTo>
                    <a:pt x="3831" y="51718"/>
                  </a:lnTo>
                </a:path>
              </a:pathLst>
            </a:custGeom>
            <a:ln w="9573" cap="flat">
              <a:solidFill>
                <a:srgbClr val="787878"/>
              </a:solidFill>
              <a:prstDash val="solid"/>
              <a:miter/>
            </a:ln>
          </p:spPr>
          <p:txBody>
            <a:bodyPr rtlCol="0" anchor="ctr"/>
            <a:lstStyle/>
            <a:p>
              <a:endParaRPr lang="zh-CN" altLang="en-US" sz="4400"/>
            </a:p>
          </p:txBody>
        </p:sp>
        <p:sp>
          <p:nvSpPr>
            <p:cNvPr id="1653" name="任意多边形: 形状 6274">
              <a:extLst>
                <a:ext uri="{FF2B5EF4-FFF2-40B4-BE49-F238E27FC236}">
                  <a16:creationId xmlns:a16="http://schemas.microsoft.com/office/drawing/2014/main" id="{96C7C730-7120-EB2E-198D-A166FFE8F390}"/>
                </a:ext>
              </a:extLst>
            </p:cNvPr>
            <p:cNvSpPr/>
            <p:nvPr/>
          </p:nvSpPr>
          <p:spPr>
            <a:xfrm>
              <a:off x="2384845" y="3992321"/>
              <a:ext cx="7661" cy="52675"/>
            </a:xfrm>
            <a:custGeom>
              <a:avLst/>
              <a:gdLst>
                <a:gd name="connsiteX0" fmla="*/ 0 w 7661"/>
                <a:gd name="connsiteY0" fmla="*/ 0 h 52675"/>
                <a:gd name="connsiteX1" fmla="*/ 7662 w 7661"/>
                <a:gd name="connsiteY1" fmla="*/ 52676 h 52675"/>
              </a:gdLst>
              <a:ahLst/>
              <a:cxnLst>
                <a:cxn ang="0">
                  <a:pos x="connsiteX0" y="connsiteY0"/>
                </a:cxn>
                <a:cxn ang="0">
                  <a:pos x="connsiteX1" y="connsiteY1"/>
                </a:cxn>
              </a:cxnLst>
              <a:rect l="l" t="t" r="r" b="b"/>
              <a:pathLst>
                <a:path w="7661" h="52675">
                  <a:moveTo>
                    <a:pt x="0" y="0"/>
                  </a:moveTo>
                  <a:lnTo>
                    <a:pt x="7662" y="52676"/>
                  </a:lnTo>
                </a:path>
              </a:pathLst>
            </a:custGeom>
            <a:ln w="9573" cap="flat">
              <a:solidFill>
                <a:srgbClr val="787878"/>
              </a:solidFill>
              <a:prstDash val="solid"/>
              <a:miter/>
            </a:ln>
          </p:spPr>
          <p:txBody>
            <a:bodyPr rtlCol="0" anchor="ctr"/>
            <a:lstStyle/>
            <a:p>
              <a:endParaRPr lang="zh-CN" altLang="en-US" sz="4400"/>
            </a:p>
          </p:txBody>
        </p:sp>
        <p:sp>
          <p:nvSpPr>
            <p:cNvPr id="1654" name="任意多边形: 形状 6275">
              <a:extLst>
                <a:ext uri="{FF2B5EF4-FFF2-40B4-BE49-F238E27FC236}">
                  <a16:creationId xmlns:a16="http://schemas.microsoft.com/office/drawing/2014/main" id="{7178D982-1B3C-6670-F58F-6C773E422818}"/>
                </a:ext>
              </a:extLst>
            </p:cNvPr>
            <p:cNvSpPr/>
            <p:nvPr/>
          </p:nvSpPr>
          <p:spPr>
            <a:xfrm>
              <a:off x="2392507" y="4044997"/>
              <a:ext cx="14366" cy="54591"/>
            </a:xfrm>
            <a:custGeom>
              <a:avLst/>
              <a:gdLst>
                <a:gd name="connsiteX0" fmla="*/ 0 w 14366"/>
                <a:gd name="connsiteY0" fmla="*/ 0 h 54591"/>
                <a:gd name="connsiteX1" fmla="*/ 14366 w 14366"/>
                <a:gd name="connsiteY1" fmla="*/ 54591 h 54591"/>
              </a:gdLst>
              <a:ahLst/>
              <a:cxnLst>
                <a:cxn ang="0">
                  <a:pos x="connsiteX0" y="connsiteY0"/>
                </a:cxn>
                <a:cxn ang="0">
                  <a:pos x="connsiteX1" y="connsiteY1"/>
                </a:cxn>
              </a:cxnLst>
              <a:rect l="l" t="t" r="r" b="b"/>
              <a:pathLst>
                <a:path w="14366" h="54591">
                  <a:moveTo>
                    <a:pt x="0" y="0"/>
                  </a:moveTo>
                  <a:lnTo>
                    <a:pt x="14366" y="54591"/>
                  </a:lnTo>
                </a:path>
              </a:pathLst>
            </a:custGeom>
            <a:ln w="9573" cap="flat">
              <a:solidFill>
                <a:srgbClr val="787878"/>
              </a:solidFill>
              <a:prstDash val="solid"/>
              <a:miter/>
            </a:ln>
          </p:spPr>
          <p:txBody>
            <a:bodyPr rtlCol="0" anchor="ctr"/>
            <a:lstStyle/>
            <a:p>
              <a:endParaRPr lang="zh-CN" altLang="en-US" sz="4400"/>
            </a:p>
          </p:txBody>
        </p:sp>
        <p:sp>
          <p:nvSpPr>
            <p:cNvPr id="1655" name="任意多边形: 形状 6276">
              <a:extLst>
                <a:ext uri="{FF2B5EF4-FFF2-40B4-BE49-F238E27FC236}">
                  <a16:creationId xmlns:a16="http://schemas.microsoft.com/office/drawing/2014/main" id="{1BC20D12-73CD-ECF1-5D9B-AF3EE1D1297B}"/>
                </a:ext>
              </a:extLst>
            </p:cNvPr>
            <p:cNvSpPr/>
            <p:nvPr/>
          </p:nvSpPr>
          <p:spPr>
            <a:xfrm>
              <a:off x="2406873" y="4099588"/>
              <a:ext cx="22027" cy="52675"/>
            </a:xfrm>
            <a:custGeom>
              <a:avLst/>
              <a:gdLst>
                <a:gd name="connsiteX0" fmla="*/ 0 w 22027"/>
                <a:gd name="connsiteY0" fmla="*/ 0 h 52675"/>
                <a:gd name="connsiteX1" fmla="*/ 22028 w 22027"/>
                <a:gd name="connsiteY1" fmla="*/ 52676 h 52675"/>
              </a:gdLst>
              <a:ahLst/>
              <a:cxnLst>
                <a:cxn ang="0">
                  <a:pos x="connsiteX0" y="connsiteY0"/>
                </a:cxn>
                <a:cxn ang="0">
                  <a:pos x="connsiteX1" y="connsiteY1"/>
                </a:cxn>
              </a:cxnLst>
              <a:rect l="l" t="t" r="r" b="b"/>
              <a:pathLst>
                <a:path w="22027" h="52675">
                  <a:moveTo>
                    <a:pt x="0" y="0"/>
                  </a:moveTo>
                  <a:lnTo>
                    <a:pt x="22028" y="52676"/>
                  </a:lnTo>
                </a:path>
              </a:pathLst>
            </a:custGeom>
            <a:ln w="9573" cap="flat">
              <a:solidFill>
                <a:srgbClr val="787878"/>
              </a:solidFill>
              <a:prstDash val="solid"/>
              <a:miter/>
            </a:ln>
          </p:spPr>
          <p:txBody>
            <a:bodyPr rtlCol="0" anchor="ctr"/>
            <a:lstStyle/>
            <a:p>
              <a:endParaRPr lang="zh-CN" altLang="en-US" sz="4400"/>
            </a:p>
          </p:txBody>
        </p:sp>
        <p:sp>
          <p:nvSpPr>
            <p:cNvPr id="1656" name="任意多边形: 形状 6277">
              <a:extLst>
                <a:ext uri="{FF2B5EF4-FFF2-40B4-BE49-F238E27FC236}">
                  <a16:creationId xmlns:a16="http://schemas.microsoft.com/office/drawing/2014/main" id="{9357C53E-57F1-6F85-B542-F6C56C119AC5}"/>
                </a:ext>
              </a:extLst>
            </p:cNvPr>
            <p:cNvSpPr/>
            <p:nvPr/>
          </p:nvSpPr>
          <p:spPr>
            <a:xfrm>
              <a:off x="2428901" y="4152264"/>
              <a:ext cx="27774" cy="48844"/>
            </a:xfrm>
            <a:custGeom>
              <a:avLst/>
              <a:gdLst>
                <a:gd name="connsiteX0" fmla="*/ 0 w 27774"/>
                <a:gd name="connsiteY0" fmla="*/ 0 h 48844"/>
                <a:gd name="connsiteX1" fmla="*/ 27774 w 27774"/>
                <a:gd name="connsiteY1" fmla="*/ 48845 h 48844"/>
              </a:gdLst>
              <a:ahLst/>
              <a:cxnLst>
                <a:cxn ang="0">
                  <a:pos x="connsiteX0" y="connsiteY0"/>
                </a:cxn>
                <a:cxn ang="0">
                  <a:pos x="connsiteX1" y="connsiteY1"/>
                </a:cxn>
              </a:cxnLst>
              <a:rect l="l" t="t" r="r" b="b"/>
              <a:pathLst>
                <a:path w="27774" h="48844">
                  <a:moveTo>
                    <a:pt x="0" y="0"/>
                  </a:moveTo>
                  <a:lnTo>
                    <a:pt x="27774" y="48845"/>
                  </a:lnTo>
                </a:path>
              </a:pathLst>
            </a:custGeom>
            <a:ln w="9573" cap="flat">
              <a:solidFill>
                <a:srgbClr val="787878"/>
              </a:solidFill>
              <a:prstDash val="solid"/>
              <a:miter/>
            </a:ln>
          </p:spPr>
          <p:txBody>
            <a:bodyPr rtlCol="0" anchor="ctr"/>
            <a:lstStyle/>
            <a:p>
              <a:endParaRPr lang="zh-CN" altLang="en-US" sz="4400"/>
            </a:p>
          </p:txBody>
        </p:sp>
        <p:sp>
          <p:nvSpPr>
            <p:cNvPr id="1657" name="任意多边形: 形状 6278">
              <a:extLst>
                <a:ext uri="{FF2B5EF4-FFF2-40B4-BE49-F238E27FC236}">
                  <a16:creationId xmlns:a16="http://schemas.microsoft.com/office/drawing/2014/main" id="{F6F339F7-8D33-69ED-324A-B35F17B71BCD}"/>
                </a:ext>
              </a:extLst>
            </p:cNvPr>
            <p:cNvSpPr/>
            <p:nvPr/>
          </p:nvSpPr>
          <p:spPr>
            <a:xfrm>
              <a:off x="2456675" y="4201108"/>
              <a:ext cx="30647" cy="43098"/>
            </a:xfrm>
            <a:custGeom>
              <a:avLst/>
              <a:gdLst>
                <a:gd name="connsiteX0" fmla="*/ 0 w 30647"/>
                <a:gd name="connsiteY0" fmla="*/ 0 h 43098"/>
                <a:gd name="connsiteX1" fmla="*/ 30648 w 30647"/>
                <a:gd name="connsiteY1" fmla="*/ 43098 h 43098"/>
              </a:gdLst>
              <a:ahLst/>
              <a:cxnLst>
                <a:cxn ang="0">
                  <a:pos x="connsiteX0" y="connsiteY0"/>
                </a:cxn>
                <a:cxn ang="0">
                  <a:pos x="connsiteX1" y="connsiteY1"/>
                </a:cxn>
              </a:cxnLst>
              <a:rect l="l" t="t" r="r" b="b"/>
              <a:pathLst>
                <a:path w="30647" h="43098">
                  <a:moveTo>
                    <a:pt x="0" y="0"/>
                  </a:moveTo>
                  <a:lnTo>
                    <a:pt x="30648" y="43098"/>
                  </a:lnTo>
                </a:path>
              </a:pathLst>
            </a:custGeom>
            <a:ln w="9573" cap="flat">
              <a:solidFill>
                <a:srgbClr val="787878"/>
              </a:solidFill>
              <a:prstDash val="solid"/>
              <a:miter/>
            </a:ln>
          </p:spPr>
          <p:txBody>
            <a:bodyPr rtlCol="0" anchor="ctr"/>
            <a:lstStyle/>
            <a:p>
              <a:endParaRPr lang="zh-CN" altLang="en-US" sz="4400"/>
            </a:p>
          </p:txBody>
        </p:sp>
        <p:sp>
          <p:nvSpPr>
            <p:cNvPr id="1658" name="任意多边形: 形状 6279">
              <a:extLst>
                <a:ext uri="{FF2B5EF4-FFF2-40B4-BE49-F238E27FC236}">
                  <a16:creationId xmlns:a16="http://schemas.microsoft.com/office/drawing/2014/main" id="{1FB80B6B-7781-451C-4139-7C7E82300EE1}"/>
                </a:ext>
              </a:extLst>
            </p:cNvPr>
            <p:cNvSpPr/>
            <p:nvPr/>
          </p:nvSpPr>
          <p:spPr>
            <a:xfrm>
              <a:off x="2487323" y="4244206"/>
              <a:ext cx="29689" cy="33520"/>
            </a:xfrm>
            <a:custGeom>
              <a:avLst/>
              <a:gdLst>
                <a:gd name="connsiteX0" fmla="*/ 0 w 29689"/>
                <a:gd name="connsiteY0" fmla="*/ 0 h 33520"/>
                <a:gd name="connsiteX1" fmla="*/ 29690 w 29689"/>
                <a:gd name="connsiteY1" fmla="*/ 33521 h 33520"/>
              </a:gdLst>
              <a:ahLst/>
              <a:cxnLst>
                <a:cxn ang="0">
                  <a:pos x="connsiteX0" y="connsiteY0"/>
                </a:cxn>
                <a:cxn ang="0">
                  <a:pos x="connsiteX1" y="connsiteY1"/>
                </a:cxn>
              </a:cxnLst>
              <a:rect l="l" t="t" r="r" b="b"/>
              <a:pathLst>
                <a:path w="29689" h="33520">
                  <a:moveTo>
                    <a:pt x="0" y="0"/>
                  </a:moveTo>
                  <a:lnTo>
                    <a:pt x="29690" y="33521"/>
                  </a:lnTo>
                </a:path>
              </a:pathLst>
            </a:custGeom>
            <a:ln w="9573" cap="flat">
              <a:solidFill>
                <a:srgbClr val="787878"/>
              </a:solidFill>
              <a:prstDash val="solid"/>
              <a:miter/>
            </a:ln>
          </p:spPr>
          <p:txBody>
            <a:bodyPr rtlCol="0" anchor="ctr"/>
            <a:lstStyle/>
            <a:p>
              <a:endParaRPr lang="zh-CN" altLang="en-US" sz="4400"/>
            </a:p>
          </p:txBody>
        </p:sp>
        <p:sp>
          <p:nvSpPr>
            <p:cNvPr id="1659" name="任意多边形: 形状 6280">
              <a:extLst>
                <a:ext uri="{FF2B5EF4-FFF2-40B4-BE49-F238E27FC236}">
                  <a16:creationId xmlns:a16="http://schemas.microsoft.com/office/drawing/2014/main" id="{207ABBD1-9120-1CB1-22A4-473C09A43138}"/>
                </a:ext>
              </a:extLst>
            </p:cNvPr>
            <p:cNvSpPr/>
            <p:nvPr/>
          </p:nvSpPr>
          <p:spPr>
            <a:xfrm>
              <a:off x="2517013" y="4277727"/>
              <a:ext cx="33520" cy="26816"/>
            </a:xfrm>
            <a:custGeom>
              <a:avLst/>
              <a:gdLst>
                <a:gd name="connsiteX0" fmla="*/ 0 w 33520"/>
                <a:gd name="connsiteY0" fmla="*/ 0 h 26816"/>
                <a:gd name="connsiteX1" fmla="*/ 33521 w 33520"/>
                <a:gd name="connsiteY1" fmla="*/ 26817 h 26816"/>
              </a:gdLst>
              <a:ahLst/>
              <a:cxnLst>
                <a:cxn ang="0">
                  <a:pos x="connsiteX0" y="connsiteY0"/>
                </a:cxn>
                <a:cxn ang="0">
                  <a:pos x="connsiteX1" y="connsiteY1"/>
                </a:cxn>
              </a:cxnLst>
              <a:rect l="l" t="t" r="r" b="b"/>
              <a:pathLst>
                <a:path w="33520" h="26816">
                  <a:moveTo>
                    <a:pt x="0" y="0"/>
                  </a:moveTo>
                  <a:lnTo>
                    <a:pt x="33521" y="26817"/>
                  </a:lnTo>
                </a:path>
              </a:pathLst>
            </a:custGeom>
            <a:ln w="9573" cap="flat">
              <a:solidFill>
                <a:srgbClr val="787878"/>
              </a:solidFill>
              <a:prstDash val="solid"/>
              <a:miter/>
            </a:ln>
          </p:spPr>
          <p:txBody>
            <a:bodyPr rtlCol="0" anchor="ctr"/>
            <a:lstStyle/>
            <a:p>
              <a:endParaRPr lang="zh-CN" altLang="en-US" sz="4400"/>
            </a:p>
          </p:txBody>
        </p:sp>
        <p:sp>
          <p:nvSpPr>
            <p:cNvPr id="1660" name="任意多边形: 形状 6281">
              <a:extLst>
                <a:ext uri="{FF2B5EF4-FFF2-40B4-BE49-F238E27FC236}">
                  <a16:creationId xmlns:a16="http://schemas.microsoft.com/office/drawing/2014/main" id="{B0E46756-A687-4736-7CD1-F802FBA9D2E6}"/>
                </a:ext>
              </a:extLst>
            </p:cNvPr>
            <p:cNvSpPr/>
            <p:nvPr/>
          </p:nvSpPr>
          <p:spPr>
            <a:xfrm>
              <a:off x="2550534" y="4304544"/>
              <a:ext cx="37351" cy="21070"/>
            </a:xfrm>
            <a:custGeom>
              <a:avLst/>
              <a:gdLst>
                <a:gd name="connsiteX0" fmla="*/ 0 w 37351"/>
                <a:gd name="connsiteY0" fmla="*/ 0 h 21070"/>
                <a:gd name="connsiteX1" fmla="*/ 37352 w 37351"/>
                <a:gd name="connsiteY1" fmla="*/ 21070 h 21070"/>
              </a:gdLst>
              <a:ahLst/>
              <a:cxnLst>
                <a:cxn ang="0">
                  <a:pos x="connsiteX0" y="connsiteY0"/>
                </a:cxn>
                <a:cxn ang="0">
                  <a:pos x="connsiteX1" y="connsiteY1"/>
                </a:cxn>
              </a:cxnLst>
              <a:rect l="l" t="t" r="r" b="b"/>
              <a:pathLst>
                <a:path w="37351" h="21070">
                  <a:moveTo>
                    <a:pt x="0" y="0"/>
                  </a:moveTo>
                  <a:lnTo>
                    <a:pt x="37352" y="21070"/>
                  </a:lnTo>
                </a:path>
              </a:pathLst>
            </a:custGeom>
            <a:ln w="9573" cap="flat">
              <a:solidFill>
                <a:srgbClr val="787878"/>
              </a:solidFill>
              <a:prstDash val="solid"/>
              <a:miter/>
            </a:ln>
          </p:spPr>
          <p:txBody>
            <a:bodyPr rtlCol="0" anchor="ctr"/>
            <a:lstStyle/>
            <a:p>
              <a:endParaRPr lang="zh-CN" altLang="en-US" sz="4400"/>
            </a:p>
          </p:txBody>
        </p:sp>
        <p:sp>
          <p:nvSpPr>
            <p:cNvPr id="1661" name="任意多边形: 形状 6282">
              <a:extLst>
                <a:ext uri="{FF2B5EF4-FFF2-40B4-BE49-F238E27FC236}">
                  <a16:creationId xmlns:a16="http://schemas.microsoft.com/office/drawing/2014/main" id="{473E9477-2368-47C1-7E4E-673439091E04}"/>
                </a:ext>
              </a:extLst>
            </p:cNvPr>
            <p:cNvSpPr/>
            <p:nvPr/>
          </p:nvSpPr>
          <p:spPr>
            <a:xfrm>
              <a:off x="2587885" y="4325614"/>
              <a:ext cx="39267" cy="12450"/>
            </a:xfrm>
            <a:custGeom>
              <a:avLst/>
              <a:gdLst>
                <a:gd name="connsiteX0" fmla="*/ 0 w 39267"/>
                <a:gd name="connsiteY0" fmla="*/ 0 h 12450"/>
                <a:gd name="connsiteX1" fmla="*/ 39267 w 39267"/>
                <a:gd name="connsiteY1" fmla="*/ 12451 h 12450"/>
              </a:gdLst>
              <a:ahLst/>
              <a:cxnLst>
                <a:cxn ang="0">
                  <a:pos x="connsiteX0" y="connsiteY0"/>
                </a:cxn>
                <a:cxn ang="0">
                  <a:pos x="connsiteX1" y="connsiteY1"/>
                </a:cxn>
              </a:cxnLst>
              <a:rect l="l" t="t" r="r" b="b"/>
              <a:pathLst>
                <a:path w="39267" h="12450">
                  <a:moveTo>
                    <a:pt x="0" y="0"/>
                  </a:moveTo>
                  <a:lnTo>
                    <a:pt x="39267" y="12451"/>
                  </a:lnTo>
                </a:path>
              </a:pathLst>
            </a:custGeom>
            <a:ln w="9573" cap="flat">
              <a:solidFill>
                <a:srgbClr val="787878"/>
              </a:solidFill>
              <a:prstDash val="solid"/>
              <a:miter/>
            </a:ln>
          </p:spPr>
          <p:txBody>
            <a:bodyPr rtlCol="0" anchor="ctr"/>
            <a:lstStyle/>
            <a:p>
              <a:endParaRPr lang="zh-CN" altLang="en-US" sz="4400"/>
            </a:p>
          </p:txBody>
        </p:sp>
        <p:sp>
          <p:nvSpPr>
            <p:cNvPr id="1662" name="任意多边形: 形状 6283">
              <a:extLst>
                <a:ext uri="{FF2B5EF4-FFF2-40B4-BE49-F238E27FC236}">
                  <a16:creationId xmlns:a16="http://schemas.microsoft.com/office/drawing/2014/main" id="{168FCFC0-0558-226C-765C-6B14524FB4DF}"/>
                </a:ext>
              </a:extLst>
            </p:cNvPr>
            <p:cNvSpPr/>
            <p:nvPr/>
          </p:nvSpPr>
          <p:spPr>
            <a:xfrm>
              <a:off x="2627153" y="4312206"/>
              <a:ext cx="19154" cy="25858"/>
            </a:xfrm>
            <a:custGeom>
              <a:avLst/>
              <a:gdLst>
                <a:gd name="connsiteX0" fmla="*/ 0 w 19154"/>
                <a:gd name="connsiteY0" fmla="*/ 25859 h 25858"/>
                <a:gd name="connsiteX1" fmla="*/ 19155 w 19154"/>
                <a:gd name="connsiteY1" fmla="*/ 0 h 25858"/>
              </a:gdLst>
              <a:ahLst/>
              <a:cxnLst>
                <a:cxn ang="0">
                  <a:pos x="connsiteX0" y="connsiteY0"/>
                </a:cxn>
                <a:cxn ang="0">
                  <a:pos x="connsiteX1" y="connsiteY1"/>
                </a:cxn>
              </a:cxnLst>
              <a:rect l="l" t="t" r="r" b="b"/>
              <a:pathLst>
                <a:path w="19154" h="25858">
                  <a:moveTo>
                    <a:pt x="0" y="25859"/>
                  </a:moveTo>
                  <a:lnTo>
                    <a:pt x="19155" y="0"/>
                  </a:lnTo>
                </a:path>
              </a:pathLst>
            </a:custGeom>
            <a:ln w="9573" cap="flat">
              <a:solidFill>
                <a:srgbClr val="787878"/>
              </a:solidFill>
              <a:prstDash val="solid"/>
              <a:miter/>
            </a:ln>
          </p:spPr>
          <p:txBody>
            <a:bodyPr rtlCol="0" anchor="ctr"/>
            <a:lstStyle/>
            <a:p>
              <a:endParaRPr lang="zh-CN" altLang="en-US" sz="4400"/>
            </a:p>
          </p:txBody>
        </p:sp>
        <p:sp>
          <p:nvSpPr>
            <p:cNvPr id="1663" name="任意多边形: 形状 6284">
              <a:extLst>
                <a:ext uri="{FF2B5EF4-FFF2-40B4-BE49-F238E27FC236}">
                  <a16:creationId xmlns:a16="http://schemas.microsoft.com/office/drawing/2014/main" id="{76F02C6A-1BBD-705B-6278-B9EF73897B20}"/>
                </a:ext>
              </a:extLst>
            </p:cNvPr>
            <p:cNvSpPr/>
            <p:nvPr/>
          </p:nvSpPr>
          <p:spPr>
            <a:xfrm>
              <a:off x="2646307" y="4290178"/>
              <a:ext cx="15323" cy="22027"/>
            </a:xfrm>
            <a:custGeom>
              <a:avLst/>
              <a:gdLst>
                <a:gd name="connsiteX0" fmla="*/ 0 w 15323"/>
                <a:gd name="connsiteY0" fmla="*/ 22028 h 22027"/>
                <a:gd name="connsiteX1" fmla="*/ 15324 w 15323"/>
                <a:gd name="connsiteY1" fmla="*/ 0 h 22027"/>
              </a:gdLst>
              <a:ahLst/>
              <a:cxnLst>
                <a:cxn ang="0">
                  <a:pos x="connsiteX0" y="connsiteY0"/>
                </a:cxn>
                <a:cxn ang="0">
                  <a:pos x="connsiteX1" y="connsiteY1"/>
                </a:cxn>
              </a:cxnLst>
              <a:rect l="l" t="t" r="r" b="b"/>
              <a:pathLst>
                <a:path w="15323" h="22027">
                  <a:moveTo>
                    <a:pt x="0" y="22028"/>
                  </a:moveTo>
                  <a:lnTo>
                    <a:pt x="15324" y="0"/>
                  </a:lnTo>
                </a:path>
              </a:pathLst>
            </a:custGeom>
            <a:ln w="9573" cap="flat">
              <a:solidFill>
                <a:srgbClr val="787878"/>
              </a:solidFill>
              <a:prstDash val="solid"/>
              <a:miter/>
            </a:ln>
          </p:spPr>
          <p:txBody>
            <a:bodyPr rtlCol="0" anchor="ctr"/>
            <a:lstStyle/>
            <a:p>
              <a:endParaRPr lang="zh-CN" altLang="en-US" sz="4400"/>
            </a:p>
          </p:txBody>
        </p:sp>
        <p:sp>
          <p:nvSpPr>
            <p:cNvPr id="1664" name="任意多边形: 形状 6285">
              <a:extLst>
                <a:ext uri="{FF2B5EF4-FFF2-40B4-BE49-F238E27FC236}">
                  <a16:creationId xmlns:a16="http://schemas.microsoft.com/office/drawing/2014/main" id="{A41C9AFE-B209-94E9-B25A-FCB5AE163A48}"/>
                </a:ext>
              </a:extLst>
            </p:cNvPr>
            <p:cNvSpPr/>
            <p:nvPr/>
          </p:nvSpPr>
          <p:spPr>
            <a:xfrm>
              <a:off x="2661631" y="4265277"/>
              <a:ext cx="15323" cy="24901"/>
            </a:xfrm>
            <a:custGeom>
              <a:avLst/>
              <a:gdLst>
                <a:gd name="connsiteX0" fmla="*/ 0 w 15323"/>
                <a:gd name="connsiteY0" fmla="*/ 24901 h 24901"/>
                <a:gd name="connsiteX1" fmla="*/ 15324 w 15323"/>
                <a:gd name="connsiteY1" fmla="*/ 0 h 24901"/>
              </a:gdLst>
              <a:ahLst/>
              <a:cxnLst>
                <a:cxn ang="0">
                  <a:pos x="connsiteX0" y="connsiteY0"/>
                </a:cxn>
                <a:cxn ang="0">
                  <a:pos x="connsiteX1" y="connsiteY1"/>
                </a:cxn>
              </a:cxnLst>
              <a:rect l="l" t="t" r="r" b="b"/>
              <a:pathLst>
                <a:path w="15323" h="24901">
                  <a:moveTo>
                    <a:pt x="0" y="24901"/>
                  </a:moveTo>
                  <a:lnTo>
                    <a:pt x="15324" y="0"/>
                  </a:lnTo>
                </a:path>
              </a:pathLst>
            </a:custGeom>
            <a:ln w="9573" cap="flat">
              <a:solidFill>
                <a:srgbClr val="787878"/>
              </a:solidFill>
              <a:prstDash val="solid"/>
              <a:miter/>
            </a:ln>
          </p:spPr>
          <p:txBody>
            <a:bodyPr rtlCol="0" anchor="ctr"/>
            <a:lstStyle/>
            <a:p>
              <a:endParaRPr lang="zh-CN" altLang="en-US" sz="4400"/>
            </a:p>
          </p:txBody>
        </p:sp>
        <p:sp>
          <p:nvSpPr>
            <p:cNvPr id="1665" name="任意多边形: 形状 6286">
              <a:extLst>
                <a:ext uri="{FF2B5EF4-FFF2-40B4-BE49-F238E27FC236}">
                  <a16:creationId xmlns:a16="http://schemas.microsoft.com/office/drawing/2014/main" id="{5885563A-C657-86F8-8B2A-452AF1393E54}"/>
                </a:ext>
              </a:extLst>
            </p:cNvPr>
            <p:cNvSpPr/>
            <p:nvPr/>
          </p:nvSpPr>
          <p:spPr>
            <a:xfrm>
              <a:off x="2676955" y="4242291"/>
              <a:ext cx="13408" cy="22985"/>
            </a:xfrm>
            <a:custGeom>
              <a:avLst/>
              <a:gdLst>
                <a:gd name="connsiteX0" fmla="*/ 0 w 13408"/>
                <a:gd name="connsiteY0" fmla="*/ 22986 h 22985"/>
                <a:gd name="connsiteX1" fmla="*/ 13408 w 13408"/>
                <a:gd name="connsiteY1" fmla="*/ 0 h 22985"/>
              </a:gdLst>
              <a:ahLst/>
              <a:cxnLst>
                <a:cxn ang="0">
                  <a:pos x="connsiteX0" y="connsiteY0"/>
                </a:cxn>
                <a:cxn ang="0">
                  <a:pos x="connsiteX1" y="connsiteY1"/>
                </a:cxn>
              </a:cxnLst>
              <a:rect l="l" t="t" r="r" b="b"/>
              <a:pathLst>
                <a:path w="13408" h="22985">
                  <a:moveTo>
                    <a:pt x="0" y="22986"/>
                  </a:moveTo>
                  <a:lnTo>
                    <a:pt x="13408" y="0"/>
                  </a:lnTo>
                </a:path>
              </a:pathLst>
            </a:custGeom>
            <a:ln w="9573" cap="flat">
              <a:solidFill>
                <a:srgbClr val="787878"/>
              </a:solidFill>
              <a:prstDash val="solid"/>
              <a:miter/>
            </a:ln>
          </p:spPr>
          <p:txBody>
            <a:bodyPr rtlCol="0" anchor="ctr"/>
            <a:lstStyle/>
            <a:p>
              <a:endParaRPr lang="zh-CN" altLang="en-US" sz="4400"/>
            </a:p>
          </p:txBody>
        </p:sp>
        <p:sp>
          <p:nvSpPr>
            <p:cNvPr id="1666" name="任意多边形: 形状 6287">
              <a:extLst>
                <a:ext uri="{FF2B5EF4-FFF2-40B4-BE49-F238E27FC236}">
                  <a16:creationId xmlns:a16="http://schemas.microsoft.com/office/drawing/2014/main" id="{88F35440-12E2-ABFE-8BF3-49EF3CACF5D2}"/>
                </a:ext>
              </a:extLst>
            </p:cNvPr>
            <p:cNvSpPr/>
            <p:nvPr/>
          </p:nvSpPr>
          <p:spPr>
            <a:xfrm>
              <a:off x="2690363" y="4207812"/>
              <a:ext cx="1915" cy="34478"/>
            </a:xfrm>
            <a:custGeom>
              <a:avLst/>
              <a:gdLst>
                <a:gd name="connsiteX0" fmla="*/ 0 w 1915"/>
                <a:gd name="connsiteY0" fmla="*/ 34479 h 34478"/>
                <a:gd name="connsiteX1" fmla="*/ 1915 w 1915"/>
                <a:gd name="connsiteY1" fmla="*/ 0 h 34478"/>
              </a:gdLst>
              <a:ahLst/>
              <a:cxnLst>
                <a:cxn ang="0">
                  <a:pos x="connsiteX0" y="connsiteY0"/>
                </a:cxn>
                <a:cxn ang="0">
                  <a:pos x="connsiteX1" y="connsiteY1"/>
                </a:cxn>
              </a:cxnLst>
              <a:rect l="l" t="t" r="r" b="b"/>
              <a:pathLst>
                <a:path w="1915" h="34478">
                  <a:moveTo>
                    <a:pt x="0" y="34479"/>
                  </a:moveTo>
                  <a:lnTo>
                    <a:pt x="1915" y="0"/>
                  </a:lnTo>
                </a:path>
              </a:pathLst>
            </a:custGeom>
            <a:ln w="9573" cap="flat">
              <a:solidFill>
                <a:srgbClr val="787878"/>
              </a:solidFill>
              <a:prstDash val="solid"/>
              <a:miter/>
            </a:ln>
          </p:spPr>
          <p:txBody>
            <a:bodyPr rtlCol="0" anchor="ctr"/>
            <a:lstStyle/>
            <a:p>
              <a:endParaRPr lang="zh-CN" altLang="en-US" sz="4400"/>
            </a:p>
          </p:txBody>
        </p:sp>
        <p:sp>
          <p:nvSpPr>
            <p:cNvPr id="1667" name="任意多边形: 形状 6288">
              <a:extLst>
                <a:ext uri="{FF2B5EF4-FFF2-40B4-BE49-F238E27FC236}">
                  <a16:creationId xmlns:a16="http://schemas.microsoft.com/office/drawing/2014/main" id="{56CA0F3E-5ABD-5F0E-7663-D812F6F23978}"/>
                </a:ext>
              </a:extLst>
            </p:cNvPr>
            <p:cNvSpPr/>
            <p:nvPr/>
          </p:nvSpPr>
          <p:spPr>
            <a:xfrm>
              <a:off x="2692279" y="4177165"/>
              <a:ext cx="4788" cy="30647"/>
            </a:xfrm>
            <a:custGeom>
              <a:avLst/>
              <a:gdLst>
                <a:gd name="connsiteX0" fmla="*/ 0 w 4788"/>
                <a:gd name="connsiteY0" fmla="*/ 30648 h 30647"/>
                <a:gd name="connsiteX1" fmla="*/ 4789 w 4788"/>
                <a:gd name="connsiteY1" fmla="*/ 0 h 30647"/>
              </a:gdLst>
              <a:ahLst/>
              <a:cxnLst>
                <a:cxn ang="0">
                  <a:pos x="connsiteX0" y="connsiteY0"/>
                </a:cxn>
                <a:cxn ang="0">
                  <a:pos x="connsiteX1" y="connsiteY1"/>
                </a:cxn>
              </a:cxnLst>
              <a:rect l="l" t="t" r="r" b="b"/>
              <a:pathLst>
                <a:path w="4788" h="30647">
                  <a:moveTo>
                    <a:pt x="0" y="30648"/>
                  </a:moveTo>
                  <a:lnTo>
                    <a:pt x="4789" y="0"/>
                  </a:lnTo>
                </a:path>
              </a:pathLst>
            </a:custGeom>
            <a:ln w="9573" cap="flat">
              <a:solidFill>
                <a:srgbClr val="787878"/>
              </a:solidFill>
              <a:prstDash val="solid"/>
              <a:miter/>
            </a:ln>
          </p:spPr>
          <p:txBody>
            <a:bodyPr rtlCol="0" anchor="ctr"/>
            <a:lstStyle/>
            <a:p>
              <a:endParaRPr lang="zh-CN" altLang="en-US" sz="4400"/>
            </a:p>
          </p:txBody>
        </p:sp>
        <p:sp>
          <p:nvSpPr>
            <p:cNvPr id="1668" name="任意多边形: 形状 6289">
              <a:extLst>
                <a:ext uri="{FF2B5EF4-FFF2-40B4-BE49-F238E27FC236}">
                  <a16:creationId xmlns:a16="http://schemas.microsoft.com/office/drawing/2014/main" id="{AD3052DA-859E-BCE2-1A8F-4444A067FC8D}"/>
                </a:ext>
              </a:extLst>
            </p:cNvPr>
            <p:cNvSpPr/>
            <p:nvPr/>
          </p:nvSpPr>
          <p:spPr>
            <a:xfrm>
              <a:off x="2697068" y="4146517"/>
              <a:ext cx="6704" cy="30647"/>
            </a:xfrm>
            <a:custGeom>
              <a:avLst/>
              <a:gdLst>
                <a:gd name="connsiteX0" fmla="*/ 0 w 6704"/>
                <a:gd name="connsiteY0" fmla="*/ 30648 h 30647"/>
                <a:gd name="connsiteX1" fmla="*/ 6704 w 6704"/>
                <a:gd name="connsiteY1" fmla="*/ 0 h 30647"/>
              </a:gdLst>
              <a:ahLst/>
              <a:cxnLst>
                <a:cxn ang="0">
                  <a:pos x="connsiteX0" y="connsiteY0"/>
                </a:cxn>
                <a:cxn ang="0">
                  <a:pos x="connsiteX1" y="connsiteY1"/>
                </a:cxn>
              </a:cxnLst>
              <a:rect l="l" t="t" r="r" b="b"/>
              <a:pathLst>
                <a:path w="6704" h="30647">
                  <a:moveTo>
                    <a:pt x="0" y="30648"/>
                  </a:moveTo>
                  <a:lnTo>
                    <a:pt x="6704" y="0"/>
                  </a:lnTo>
                </a:path>
              </a:pathLst>
            </a:custGeom>
            <a:ln w="9573" cap="flat">
              <a:solidFill>
                <a:srgbClr val="787878"/>
              </a:solidFill>
              <a:prstDash val="solid"/>
              <a:miter/>
            </a:ln>
          </p:spPr>
          <p:txBody>
            <a:bodyPr rtlCol="0" anchor="ctr"/>
            <a:lstStyle/>
            <a:p>
              <a:endParaRPr lang="zh-CN" altLang="en-US" sz="4400"/>
            </a:p>
          </p:txBody>
        </p:sp>
        <p:sp>
          <p:nvSpPr>
            <p:cNvPr id="1669" name="任意多边形: 形状 6290">
              <a:extLst>
                <a:ext uri="{FF2B5EF4-FFF2-40B4-BE49-F238E27FC236}">
                  <a16:creationId xmlns:a16="http://schemas.microsoft.com/office/drawing/2014/main" id="{38A4A6FF-613A-91F4-B12F-E3DCF7410189}"/>
                </a:ext>
              </a:extLst>
            </p:cNvPr>
            <p:cNvSpPr/>
            <p:nvPr/>
          </p:nvSpPr>
          <p:spPr>
            <a:xfrm>
              <a:off x="2703772" y="4119701"/>
              <a:ext cx="10535" cy="26816"/>
            </a:xfrm>
            <a:custGeom>
              <a:avLst/>
              <a:gdLst>
                <a:gd name="connsiteX0" fmla="*/ 0 w 10535"/>
                <a:gd name="connsiteY0" fmla="*/ 26817 h 26816"/>
                <a:gd name="connsiteX1" fmla="*/ 10535 w 10535"/>
                <a:gd name="connsiteY1" fmla="*/ 0 h 26816"/>
              </a:gdLst>
              <a:ahLst/>
              <a:cxnLst>
                <a:cxn ang="0">
                  <a:pos x="connsiteX0" y="connsiteY0"/>
                </a:cxn>
                <a:cxn ang="0">
                  <a:pos x="connsiteX1" y="connsiteY1"/>
                </a:cxn>
              </a:cxnLst>
              <a:rect l="l" t="t" r="r" b="b"/>
              <a:pathLst>
                <a:path w="10535" h="26816">
                  <a:moveTo>
                    <a:pt x="0" y="26817"/>
                  </a:moveTo>
                  <a:lnTo>
                    <a:pt x="10535" y="0"/>
                  </a:lnTo>
                </a:path>
              </a:pathLst>
            </a:custGeom>
            <a:ln w="9573" cap="flat">
              <a:solidFill>
                <a:srgbClr val="787878"/>
              </a:solidFill>
              <a:prstDash val="solid"/>
              <a:miter/>
            </a:ln>
          </p:spPr>
          <p:txBody>
            <a:bodyPr rtlCol="0" anchor="ctr"/>
            <a:lstStyle/>
            <a:p>
              <a:endParaRPr lang="zh-CN" altLang="en-US" sz="4400"/>
            </a:p>
          </p:txBody>
        </p:sp>
        <p:sp>
          <p:nvSpPr>
            <p:cNvPr id="1670" name="任意多边形: 形状 6291">
              <a:extLst>
                <a:ext uri="{FF2B5EF4-FFF2-40B4-BE49-F238E27FC236}">
                  <a16:creationId xmlns:a16="http://schemas.microsoft.com/office/drawing/2014/main" id="{D8E3448E-15EC-BF1F-8451-42C02B24661F}"/>
                </a:ext>
              </a:extLst>
            </p:cNvPr>
            <p:cNvSpPr/>
            <p:nvPr/>
          </p:nvSpPr>
          <p:spPr>
            <a:xfrm>
              <a:off x="2714307" y="4119701"/>
              <a:ext cx="18197" cy="35436"/>
            </a:xfrm>
            <a:custGeom>
              <a:avLst/>
              <a:gdLst>
                <a:gd name="connsiteX0" fmla="*/ 0 w 18197"/>
                <a:gd name="connsiteY0" fmla="*/ 0 h 35436"/>
                <a:gd name="connsiteX1" fmla="*/ 18197 w 18197"/>
                <a:gd name="connsiteY1" fmla="*/ 35436 h 35436"/>
              </a:gdLst>
              <a:ahLst/>
              <a:cxnLst>
                <a:cxn ang="0">
                  <a:pos x="connsiteX0" y="connsiteY0"/>
                </a:cxn>
                <a:cxn ang="0">
                  <a:pos x="connsiteX1" y="connsiteY1"/>
                </a:cxn>
              </a:cxnLst>
              <a:rect l="l" t="t" r="r" b="b"/>
              <a:pathLst>
                <a:path w="18197" h="35436">
                  <a:moveTo>
                    <a:pt x="0" y="0"/>
                  </a:moveTo>
                  <a:lnTo>
                    <a:pt x="18197" y="35436"/>
                  </a:lnTo>
                </a:path>
              </a:pathLst>
            </a:custGeom>
            <a:ln w="9573" cap="flat">
              <a:solidFill>
                <a:srgbClr val="787878"/>
              </a:solidFill>
              <a:prstDash val="solid"/>
              <a:miter/>
            </a:ln>
          </p:spPr>
          <p:txBody>
            <a:bodyPr rtlCol="0" anchor="ctr"/>
            <a:lstStyle/>
            <a:p>
              <a:endParaRPr lang="zh-CN" altLang="en-US" sz="4400"/>
            </a:p>
          </p:txBody>
        </p:sp>
        <p:sp>
          <p:nvSpPr>
            <p:cNvPr id="1671" name="任意多边形: 形状 6292">
              <a:extLst>
                <a:ext uri="{FF2B5EF4-FFF2-40B4-BE49-F238E27FC236}">
                  <a16:creationId xmlns:a16="http://schemas.microsoft.com/office/drawing/2014/main" id="{86959909-4BC8-F28D-B823-6E03B0B46DAE}"/>
                </a:ext>
              </a:extLst>
            </p:cNvPr>
            <p:cNvSpPr/>
            <p:nvPr/>
          </p:nvSpPr>
          <p:spPr>
            <a:xfrm>
              <a:off x="2732504" y="4155137"/>
              <a:ext cx="13408" cy="34478"/>
            </a:xfrm>
            <a:custGeom>
              <a:avLst/>
              <a:gdLst>
                <a:gd name="connsiteX0" fmla="*/ 0 w 13408"/>
                <a:gd name="connsiteY0" fmla="*/ 0 h 34478"/>
                <a:gd name="connsiteX1" fmla="*/ 13408 w 13408"/>
                <a:gd name="connsiteY1" fmla="*/ 34479 h 34478"/>
              </a:gdLst>
              <a:ahLst/>
              <a:cxnLst>
                <a:cxn ang="0">
                  <a:pos x="connsiteX0" y="connsiteY0"/>
                </a:cxn>
                <a:cxn ang="0">
                  <a:pos x="connsiteX1" y="connsiteY1"/>
                </a:cxn>
              </a:cxnLst>
              <a:rect l="l" t="t" r="r" b="b"/>
              <a:pathLst>
                <a:path w="13408" h="34478">
                  <a:moveTo>
                    <a:pt x="0" y="0"/>
                  </a:moveTo>
                  <a:lnTo>
                    <a:pt x="13408" y="34479"/>
                  </a:lnTo>
                </a:path>
              </a:pathLst>
            </a:custGeom>
            <a:ln w="9573" cap="flat">
              <a:solidFill>
                <a:srgbClr val="787878"/>
              </a:solidFill>
              <a:prstDash val="solid"/>
              <a:miter/>
            </a:ln>
          </p:spPr>
          <p:txBody>
            <a:bodyPr rtlCol="0" anchor="ctr"/>
            <a:lstStyle/>
            <a:p>
              <a:endParaRPr lang="zh-CN" altLang="en-US" sz="4400"/>
            </a:p>
          </p:txBody>
        </p:sp>
        <p:sp>
          <p:nvSpPr>
            <p:cNvPr id="1672" name="任意多边形: 形状 6293">
              <a:extLst>
                <a:ext uri="{FF2B5EF4-FFF2-40B4-BE49-F238E27FC236}">
                  <a16:creationId xmlns:a16="http://schemas.microsoft.com/office/drawing/2014/main" id="{662DC878-D1C3-2392-CF12-20BFE2B2954D}"/>
                </a:ext>
              </a:extLst>
            </p:cNvPr>
            <p:cNvSpPr/>
            <p:nvPr/>
          </p:nvSpPr>
          <p:spPr>
            <a:xfrm>
              <a:off x="2745912" y="4189615"/>
              <a:ext cx="22027" cy="31605"/>
            </a:xfrm>
            <a:custGeom>
              <a:avLst/>
              <a:gdLst>
                <a:gd name="connsiteX0" fmla="*/ 0 w 22027"/>
                <a:gd name="connsiteY0" fmla="*/ 0 h 31605"/>
                <a:gd name="connsiteX1" fmla="*/ 22028 w 22027"/>
                <a:gd name="connsiteY1" fmla="*/ 31605 h 31605"/>
              </a:gdLst>
              <a:ahLst/>
              <a:cxnLst>
                <a:cxn ang="0">
                  <a:pos x="connsiteX0" y="connsiteY0"/>
                </a:cxn>
                <a:cxn ang="0">
                  <a:pos x="connsiteX1" y="connsiteY1"/>
                </a:cxn>
              </a:cxnLst>
              <a:rect l="l" t="t" r="r" b="b"/>
              <a:pathLst>
                <a:path w="22027" h="31605">
                  <a:moveTo>
                    <a:pt x="0" y="0"/>
                  </a:moveTo>
                  <a:lnTo>
                    <a:pt x="22028" y="31605"/>
                  </a:lnTo>
                </a:path>
              </a:pathLst>
            </a:custGeom>
            <a:ln w="9573" cap="flat">
              <a:solidFill>
                <a:srgbClr val="787878"/>
              </a:solidFill>
              <a:prstDash val="solid"/>
              <a:miter/>
            </a:ln>
          </p:spPr>
          <p:txBody>
            <a:bodyPr rtlCol="0" anchor="ctr"/>
            <a:lstStyle/>
            <a:p>
              <a:endParaRPr lang="zh-CN" altLang="en-US" sz="4400"/>
            </a:p>
          </p:txBody>
        </p:sp>
        <p:sp>
          <p:nvSpPr>
            <p:cNvPr id="1673" name="任意多边形: 形状 6294">
              <a:extLst>
                <a:ext uri="{FF2B5EF4-FFF2-40B4-BE49-F238E27FC236}">
                  <a16:creationId xmlns:a16="http://schemas.microsoft.com/office/drawing/2014/main" id="{90C80D33-7383-88F2-C593-78FB4AA053F3}"/>
                </a:ext>
              </a:extLst>
            </p:cNvPr>
            <p:cNvSpPr/>
            <p:nvPr/>
          </p:nvSpPr>
          <p:spPr>
            <a:xfrm>
              <a:off x="2767940" y="4221221"/>
              <a:ext cx="33520" cy="26816"/>
            </a:xfrm>
            <a:custGeom>
              <a:avLst/>
              <a:gdLst>
                <a:gd name="connsiteX0" fmla="*/ 0 w 33520"/>
                <a:gd name="connsiteY0" fmla="*/ 0 h 26816"/>
                <a:gd name="connsiteX1" fmla="*/ 33521 w 33520"/>
                <a:gd name="connsiteY1" fmla="*/ 26817 h 26816"/>
              </a:gdLst>
              <a:ahLst/>
              <a:cxnLst>
                <a:cxn ang="0">
                  <a:pos x="connsiteX0" y="connsiteY0"/>
                </a:cxn>
                <a:cxn ang="0">
                  <a:pos x="connsiteX1" y="connsiteY1"/>
                </a:cxn>
              </a:cxnLst>
              <a:rect l="l" t="t" r="r" b="b"/>
              <a:pathLst>
                <a:path w="33520" h="26816">
                  <a:moveTo>
                    <a:pt x="0" y="0"/>
                  </a:moveTo>
                  <a:lnTo>
                    <a:pt x="33521" y="26817"/>
                  </a:lnTo>
                </a:path>
              </a:pathLst>
            </a:custGeom>
            <a:ln w="9573" cap="flat">
              <a:solidFill>
                <a:srgbClr val="787878"/>
              </a:solidFill>
              <a:prstDash val="solid"/>
              <a:miter/>
            </a:ln>
          </p:spPr>
          <p:txBody>
            <a:bodyPr rtlCol="0" anchor="ctr"/>
            <a:lstStyle/>
            <a:p>
              <a:endParaRPr lang="zh-CN" altLang="en-US" sz="4400"/>
            </a:p>
          </p:txBody>
        </p:sp>
        <p:sp>
          <p:nvSpPr>
            <p:cNvPr id="1674" name="任意多边形: 形状 6295">
              <a:extLst>
                <a:ext uri="{FF2B5EF4-FFF2-40B4-BE49-F238E27FC236}">
                  <a16:creationId xmlns:a16="http://schemas.microsoft.com/office/drawing/2014/main" id="{F67F542A-A814-3ACF-53F4-DCBB5D3E2967}"/>
                </a:ext>
              </a:extLst>
            </p:cNvPr>
            <p:cNvSpPr/>
            <p:nvPr/>
          </p:nvSpPr>
          <p:spPr>
            <a:xfrm>
              <a:off x="2801461" y="4248037"/>
              <a:ext cx="55548" cy="31605"/>
            </a:xfrm>
            <a:custGeom>
              <a:avLst/>
              <a:gdLst>
                <a:gd name="connsiteX0" fmla="*/ 0 w 55548"/>
                <a:gd name="connsiteY0" fmla="*/ 0 h 31605"/>
                <a:gd name="connsiteX1" fmla="*/ 55549 w 55548"/>
                <a:gd name="connsiteY1" fmla="*/ 31605 h 31605"/>
              </a:gdLst>
              <a:ahLst/>
              <a:cxnLst>
                <a:cxn ang="0">
                  <a:pos x="connsiteX0" y="connsiteY0"/>
                </a:cxn>
                <a:cxn ang="0">
                  <a:pos x="connsiteX1" y="connsiteY1"/>
                </a:cxn>
              </a:cxnLst>
              <a:rect l="l" t="t" r="r" b="b"/>
              <a:pathLst>
                <a:path w="55548" h="31605">
                  <a:moveTo>
                    <a:pt x="0" y="0"/>
                  </a:moveTo>
                  <a:lnTo>
                    <a:pt x="55549" y="31605"/>
                  </a:lnTo>
                </a:path>
              </a:pathLst>
            </a:custGeom>
            <a:ln w="9573" cap="flat">
              <a:solidFill>
                <a:srgbClr val="787878"/>
              </a:solidFill>
              <a:prstDash val="solid"/>
              <a:miter/>
            </a:ln>
          </p:spPr>
          <p:txBody>
            <a:bodyPr rtlCol="0" anchor="ctr"/>
            <a:lstStyle/>
            <a:p>
              <a:endParaRPr lang="zh-CN" altLang="en-US" sz="4400"/>
            </a:p>
          </p:txBody>
        </p:sp>
        <p:sp>
          <p:nvSpPr>
            <p:cNvPr id="1675" name="任意多边形: 形状 6296">
              <a:extLst>
                <a:ext uri="{FF2B5EF4-FFF2-40B4-BE49-F238E27FC236}">
                  <a16:creationId xmlns:a16="http://schemas.microsoft.com/office/drawing/2014/main" id="{0FFD691F-B849-3675-ECE5-1E4B87C16FB6}"/>
                </a:ext>
              </a:extLst>
            </p:cNvPr>
            <p:cNvSpPr/>
            <p:nvPr/>
          </p:nvSpPr>
          <p:spPr>
            <a:xfrm>
              <a:off x="2830193" y="4244206"/>
              <a:ext cx="26816" cy="35436"/>
            </a:xfrm>
            <a:custGeom>
              <a:avLst/>
              <a:gdLst>
                <a:gd name="connsiteX0" fmla="*/ 26817 w 26816"/>
                <a:gd name="connsiteY0" fmla="*/ 35436 h 35436"/>
                <a:gd name="connsiteX1" fmla="*/ 0 w 26816"/>
                <a:gd name="connsiteY1" fmla="*/ 0 h 35436"/>
              </a:gdLst>
              <a:ahLst/>
              <a:cxnLst>
                <a:cxn ang="0">
                  <a:pos x="connsiteX0" y="connsiteY0"/>
                </a:cxn>
                <a:cxn ang="0">
                  <a:pos x="connsiteX1" y="connsiteY1"/>
                </a:cxn>
              </a:cxnLst>
              <a:rect l="l" t="t" r="r" b="b"/>
              <a:pathLst>
                <a:path w="26816" h="35436">
                  <a:moveTo>
                    <a:pt x="26817"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1676" name="任意多边形: 形状 6297">
              <a:extLst>
                <a:ext uri="{FF2B5EF4-FFF2-40B4-BE49-F238E27FC236}">
                  <a16:creationId xmlns:a16="http://schemas.microsoft.com/office/drawing/2014/main" id="{6BF23298-3788-BAD5-1803-5AFCEC5D1C2D}"/>
                </a:ext>
              </a:extLst>
            </p:cNvPr>
            <p:cNvSpPr/>
            <p:nvPr/>
          </p:nvSpPr>
          <p:spPr>
            <a:xfrm>
              <a:off x="2830193" y="4214517"/>
              <a:ext cx="9577" cy="29689"/>
            </a:xfrm>
            <a:custGeom>
              <a:avLst/>
              <a:gdLst>
                <a:gd name="connsiteX0" fmla="*/ 0 w 9577"/>
                <a:gd name="connsiteY0" fmla="*/ 29690 h 29689"/>
                <a:gd name="connsiteX1" fmla="*/ 0 w 9577"/>
                <a:gd name="connsiteY1" fmla="*/ 0 h 29689"/>
              </a:gdLst>
              <a:ahLst/>
              <a:cxnLst>
                <a:cxn ang="0">
                  <a:pos x="connsiteX0" y="connsiteY0"/>
                </a:cxn>
                <a:cxn ang="0">
                  <a:pos x="connsiteX1" y="connsiteY1"/>
                </a:cxn>
              </a:cxnLst>
              <a:rect l="l" t="t" r="r" b="b"/>
              <a:pathLst>
                <a:path w="9577" h="29689">
                  <a:moveTo>
                    <a:pt x="0"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1677" name="任意多边形: 形状 6298">
              <a:extLst>
                <a:ext uri="{FF2B5EF4-FFF2-40B4-BE49-F238E27FC236}">
                  <a16:creationId xmlns:a16="http://schemas.microsoft.com/office/drawing/2014/main" id="{73CC6CC6-1EB9-DFAC-10A0-B351DD414A1E}"/>
                </a:ext>
              </a:extLst>
            </p:cNvPr>
            <p:cNvSpPr/>
            <p:nvPr/>
          </p:nvSpPr>
          <p:spPr>
            <a:xfrm>
              <a:off x="2830193" y="4193446"/>
              <a:ext cx="12450" cy="21070"/>
            </a:xfrm>
            <a:custGeom>
              <a:avLst/>
              <a:gdLst>
                <a:gd name="connsiteX0" fmla="*/ 0 w 12450"/>
                <a:gd name="connsiteY0" fmla="*/ 21070 h 21070"/>
                <a:gd name="connsiteX1" fmla="*/ 12451 w 12450"/>
                <a:gd name="connsiteY1" fmla="*/ 0 h 21070"/>
              </a:gdLst>
              <a:ahLst/>
              <a:cxnLst>
                <a:cxn ang="0">
                  <a:pos x="connsiteX0" y="connsiteY0"/>
                </a:cxn>
                <a:cxn ang="0">
                  <a:pos x="connsiteX1" y="connsiteY1"/>
                </a:cxn>
              </a:cxnLst>
              <a:rect l="l" t="t" r="r" b="b"/>
              <a:pathLst>
                <a:path w="12450" h="21070">
                  <a:moveTo>
                    <a:pt x="0" y="21070"/>
                  </a:moveTo>
                  <a:lnTo>
                    <a:pt x="12451" y="0"/>
                  </a:lnTo>
                </a:path>
              </a:pathLst>
            </a:custGeom>
            <a:ln w="9573" cap="flat">
              <a:solidFill>
                <a:srgbClr val="787878"/>
              </a:solidFill>
              <a:prstDash val="solid"/>
              <a:miter/>
            </a:ln>
          </p:spPr>
          <p:txBody>
            <a:bodyPr rtlCol="0" anchor="ctr"/>
            <a:lstStyle/>
            <a:p>
              <a:endParaRPr lang="zh-CN" altLang="en-US" sz="4400"/>
            </a:p>
          </p:txBody>
        </p:sp>
        <p:sp>
          <p:nvSpPr>
            <p:cNvPr id="1678" name="任意多边形: 形状 6299">
              <a:extLst>
                <a:ext uri="{FF2B5EF4-FFF2-40B4-BE49-F238E27FC236}">
                  <a16:creationId xmlns:a16="http://schemas.microsoft.com/office/drawing/2014/main" id="{05311AE5-711D-7359-8411-B80E5155FAAA}"/>
                </a:ext>
              </a:extLst>
            </p:cNvPr>
            <p:cNvSpPr/>
            <p:nvPr/>
          </p:nvSpPr>
          <p:spPr>
            <a:xfrm>
              <a:off x="2842644" y="4167587"/>
              <a:ext cx="4788" cy="25858"/>
            </a:xfrm>
            <a:custGeom>
              <a:avLst/>
              <a:gdLst>
                <a:gd name="connsiteX0" fmla="*/ 0 w 4788"/>
                <a:gd name="connsiteY0" fmla="*/ 25859 h 25858"/>
                <a:gd name="connsiteX1" fmla="*/ 4789 w 4788"/>
                <a:gd name="connsiteY1" fmla="*/ 0 h 25858"/>
              </a:gdLst>
              <a:ahLst/>
              <a:cxnLst>
                <a:cxn ang="0">
                  <a:pos x="connsiteX0" y="connsiteY0"/>
                </a:cxn>
                <a:cxn ang="0">
                  <a:pos x="connsiteX1" y="connsiteY1"/>
                </a:cxn>
              </a:cxnLst>
              <a:rect l="l" t="t" r="r" b="b"/>
              <a:pathLst>
                <a:path w="4788" h="25858">
                  <a:moveTo>
                    <a:pt x="0" y="25859"/>
                  </a:moveTo>
                  <a:lnTo>
                    <a:pt x="4789" y="0"/>
                  </a:lnTo>
                </a:path>
              </a:pathLst>
            </a:custGeom>
            <a:ln w="9573" cap="flat">
              <a:solidFill>
                <a:srgbClr val="787878"/>
              </a:solidFill>
              <a:prstDash val="solid"/>
              <a:miter/>
            </a:ln>
          </p:spPr>
          <p:txBody>
            <a:bodyPr rtlCol="0" anchor="ctr"/>
            <a:lstStyle/>
            <a:p>
              <a:endParaRPr lang="zh-CN" altLang="en-US" sz="4400"/>
            </a:p>
          </p:txBody>
        </p:sp>
        <p:sp>
          <p:nvSpPr>
            <p:cNvPr id="1679" name="任意多边形: 形状 6300">
              <a:extLst>
                <a:ext uri="{FF2B5EF4-FFF2-40B4-BE49-F238E27FC236}">
                  <a16:creationId xmlns:a16="http://schemas.microsoft.com/office/drawing/2014/main" id="{4A7D62DB-E45C-532F-6AB9-19A654BF981A}"/>
                </a:ext>
              </a:extLst>
            </p:cNvPr>
            <p:cNvSpPr/>
            <p:nvPr/>
          </p:nvSpPr>
          <p:spPr>
            <a:xfrm>
              <a:off x="2847432" y="4135982"/>
              <a:ext cx="9577" cy="31605"/>
            </a:xfrm>
            <a:custGeom>
              <a:avLst/>
              <a:gdLst>
                <a:gd name="connsiteX0" fmla="*/ 0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0"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1680" name="任意多边形: 形状 6301">
              <a:extLst>
                <a:ext uri="{FF2B5EF4-FFF2-40B4-BE49-F238E27FC236}">
                  <a16:creationId xmlns:a16="http://schemas.microsoft.com/office/drawing/2014/main" id="{6611BBDF-12AE-0BC3-4207-270F3CD13C07}"/>
                </a:ext>
              </a:extLst>
            </p:cNvPr>
            <p:cNvSpPr/>
            <p:nvPr/>
          </p:nvSpPr>
          <p:spPr>
            <a:xfrm>
              <a:off x="2842644" y="4105335"/>
              <a:ext cx="4788" cy="30647"/>
            </a:xfrm>
            <a:custGeom>
              <a:avLst/>
              <a:gdLst>
                <a:gd name="connsiteX0" fmla="*/ 4789 w 4788"/>
                <a:gd name="connsiteY0" fmla="*/ 30648 h 30647"/>
                <a:gd name="connsiteX1" fmla="*/ 0 w 4788"/>
                <a:gd name="connsiteY1" fmla="*/ 0 h 30647"/>
              </a:gdLst>
              <a:ahLst/>
              <a:cxnLst>
                <a:cxn ang="0">
                  <a:pos x="connsiteX0" y="connsiteY0"/>
                </a:cxn>
                <a:cxn ang="0">
                  <a:pos x="connsiteX1" y="connsiteY1"/>
                </a:cxn>
              </a:cxnLst>
              <a:rect l="l" t="t" r="r" b="b"/>
              <a:pathLst>
                <a:path w="4788" h="30647">
                  <a:moveTo>
                    <a:pt x="4789"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1681" name="任意多边形: 形状 6302">
              <a:extLst>
                <a:ext uri="{FF2B5EF4-FFF2-40B4-BE49-F238E27FC236}">
                  <a16:creationId xmlns:a16="http://schemas.microsoft.com/office/drawing/2014/main" id="{7A66DDCB-B3BC-CC3D-C77B-2364D8656E61}"/>
                </a:ext>
              </a:extLst>
            </p:cNvPr>
            <p:cNvSpPr/>
            <p:nvPr/>
          </p:nvSpPr>
          <p:spPr>
            <a:xfrm>
              <a:off x="2842644" y="4072771"/>
              <a:ext cx="3830" cy="32563"/>
            </a:xfrm>
            <a:custGeom>
              <a:avLst/>
              <a:gdLst>
                <a:gd name="connsiteX0" fmla="*/ 0 w 3830"/>
                <a:gd name="connsiteY0" fmla="*/ 32563 h 32563"/>
                <a:gd name="connsiteX1" fmla="*/ 3831 w 3830"/>
                <a:gd name="connsiteY1" fmla="*/ 0 h 32563"/>
              </a:gdLst>
              <a:ahLst/>
              <a:cxnLst>
                <a:cxn ang="0">
                  <a:pos x="connsiteX0" y="connsiteY0"/>
                </a:cxn>
                <a:cxn ang="0">
                  <a:pos x="connsiteX1" y="connsiteY1"/>
                </a:cxn>
              </a:cxnLst>
              <a:rect l="l" t="t" r="r" b="b"/>
              <a:pathLst>
                <a:path w="3830" h="32563">
                  <a:moveTo>
                    <a:pt x="0" y="32563"/>
                  </a:moveTo>
                  <a:lnTo>
                    <a:pt x="3831" y="0"/>
                  </a:lnTo>
                </a:path>
              </a:pathLst>
            </a:custGeom>
            <a:ln w="9573" cap="flat">
              <a:solidFill>
                <a:srgbClr val="787878"/>
              </a:solidFill>
              <a:prstDash val="solid"/>
              <a:miter/>
            </a:ln>
          </p:spPr>
          <p:txBody>
            <a:bodyPr rtlCol="0" anchor="ctr"/>
            <a:lstStyle/>
            <a:p>
              <a:endParaRPr lang="zh-CN" altLang="en-US" sz="4400"/>
            </a:p>
          </p:txBody>
        </p:sp>
        <p:sp>
          <p:nvSpPr>
            <p:cNvPr id="1682" name="任意多边形: 形状 6303">
              <a:extLst>
                <a:ext uri="{FF2B5EF4-FFF2-40B4-BE49-F238E27FC236}">
                  <a16:creationId xmlns:a16="http://schemas.microsoft.com/office/drawing/2014/main" id="{4372963C-1DDF-91A8-0C40-772DA1CC78CE}"/>
                </a:ext>
              </a:extLst>
            </p:cNvPr>
            <p:cNvSpPr/>
            <p:nvPr/>
          </p:nvSpPr>
          <p:spPr>
            <a:xfrm>
              <a:off x="2846475" y="4042124"/>
              <a:ext cx="8619" cy="30647"/>
            </a:xfrm>
            <a:custGeom>
              <a:avLst/>
              <a:gdLst>
                <a:gd name="connsiteX0" fmla="*/ 0 w 8619"/>
                <a:gd name="connsiteY0" fmla="*/ 30648 h 30647"/>
                <a:gd name="connsiteX1" fmla="*/ 8620 w 8619"/>
                <a:gd name="connsiteY1" fmla="*/ 0 h 30647"/>
              </a:gdLst>
              <a:ahLst/>
              <a:cxnLst>
                <a:cxn ang="0">
                  <a:pos x="connsiteX0" y="connsiteY0"/>
                </a:cxn>
                <a:cxn ang="0">
                  <a:pos x="connsiteX1" y="connsiteY1"/>
                </a:cxn>
              </a:cxnLst>
              <a:rect l="l" t="t" r="r" b="b"/>
              <a:pathLst>
                <a:path w="8619" h="30647">
                  <a:moveTo>
                    <a:pt x="0" y="30648"/>
                  </a:moveTo>
                  <a:lnTo>
                    <a:pt x="8620" y="0"/>
                  </a:lnTo>
                </a:path>
              </a:pathLst>
            </a:custGeom>
            <a:ln w="9573" cap="flat">
              <a:solidFill>
                <a:srgbClr val="787878"/>
              </a:solidFill>
              <a:prstDash val="solid"/>
              <a:miter/>
            </a:ln>
          </p:spPr>
          <p:txBody>
            <a:bodyPr rtlCol="0" anchor="ctr"/>
            <a:lstStyle/>
            <a:p>
              <a:endParaRPr lang="zh-CN" altLang="en-US" sz="4400"/>
            </a:p>
          </p:txBody>
        </p:sp>
        <p:sp>
          <p:nvSpPr>
            <p:cNvPr id="1683" name="任意多边形: 形状 6304">
              <a:extLst>
                <a:ext uri="{FF2B5EF4-FFF2-40B4-BE49-F238E27FC236}">
                  <a16:creationId xmlns:a16="http://schemas.microsoft.com/office/drawing/2014/main" id="{4BF6AE81-1173-E11A-FD9B-951B2BC528ED}"/>
                </a:ext>
              </a:extLst>
            </p:cNvPr>
            <p:cNvSpPr/>
            <p:nvPr/>
          </p:nvSpPr>
          <p:spPr>
            <a:xfrm>
              <a:off x="2855094" y="4016265"/>
              <a:ext cx="16281" cy="25858"/>
            </a:xfrm>
            <a:custGeom>
              <a:avLst/>
              <a:gdLst>
                <a:gd name="connsiteX0" fmla="*/ 0 w 16281"/>
                <a:gd name="connsiteY0" fmla="*/ 25859 h 25858"/>
                <a:gd name="connsiteX1" fmla="*/ 16282 w 16281"/>
                <a:gd name="connsiteY1" fmla="*/ 0 h 25858"/>
              </a:gdLst>
              <a:ahLst/>
              <a:cxnLst>
                <a:cxn ang="0">
                  <a:pos x="connsiteX0" y="connsiteY0"/>
                </a:cxn>
                <a:cxn ang="0">
                  <a:pos x="connsiteX1" y="connsiteY1"/>
                </a:cxn>
              </a:cxnLst>
              <a:rect l="l" t="t" r="r" b="b"/>
              <a:pathLst>
                <a:path w="16281" h="25858">
                  <a:moveTo>
                    <a:pt x="0" y="25859"/>
                  </a:moveTo>
                  <a:lnTo>
                    <a:pt x="16282" y="0"/>
                  </a:lnTo>
                </a:path>
              </a:pathLst>
            </a:custGeom>
            <a:ln w="9573" cap="flat">
              <a:solidFill>
                <a:srgbClr val="787878"/>
              </a:solidFill>
              <a:prstDash val="solid"/>
              <a:miter/>
            </a:ln>
          </p:spPr>
          <p:txBody>
            <a:bodyPr rtlCol="0" anchor="ctr"/>
            <a:lstStyle/>
            <a:p>
              <a:endParaRPr lang="zh-CN" altLang="en-US" sz="4400"/>
            </a:p>
          </p:txBody>
        </p:sp>
        <p:sp>
          <p:nvSpPr>
            <p:cNvPr id="1684" name="任意多边形: 形状 6305">
              <a:extLst>
                <a:ext uri="{FF2B5EF4-FFF2-40B4-BE49-F238E27FC236}">
                  <a16:creationId xmlns:a16="http://schemas.microsoft.com/office/drawing/2014/main" id="{1A013DA2-4D3A-875D-9697-4B07B818B3ED}"/>
                </a:ext>
              </a:extLst>
            </p:cNvPr>
            <p:cNvSpPr/>
            <p:nvPr/>
          </p:nvSpPr>
          <p:spPr>
            <a:xfrm>
              <a:off x="2871376" y="3993279"/>
              <a:ext cx="22027" cy="22985"/>
            </a:xfrm>
            <a:custGeom>
              <a:avLst/>
              <a:gdLst>
                <a:gd name="connsiteX0" fmla="*/ 0 w 22027"/>
                <a:gd name="connsiteY0" fmla="*/ 22986 h 22985"/>
                <a:gd name="connsiteX1" fmla="*/ 22028 w 22027"/>
                <a:gd name="connsiteY1" fmla="*/ 0 h 22985"/>
              </a:gdLst>
              <a:ahLst/>
              <a:cxnLst>
                <a:cxn ang="0">
                  <a:pos x="connsiteX0" y="connsiteY0"/>
                </a:cxn>
                <a:cxn ang="0">
                  <a:pos x="connsiteX1" y="connsiteY1"/>
                </a:cxn>
              </a:cxnLst>
              <a:rect l="l" t="t" r="r" b="b"/>
              <a:pathLst>
                <a:path w="22027" h="22985">
                  <a:moveTo>
                    <a:pt x="0" y="22986"/>
                  </a:moveTo>
                  <a:lnTo>
                    <a:pt x="22028" y="0"/>
                  </a:lnTo>
                </a:path>
              </a:pathLst>
            </a:custGeom>
            <a:ln w="9573" cap="flat">
              <a:solidFill>
                <a:srgbClr val="787878"/>
              </a:solidFill>
              <a:prstDash val="solid"/>
              <a:miter/>
            </a:ln>
          </p:spPr>
          <p:txBody>
            <a:bodyPr rtlCol="0" anchor="ctr"/>
            <a:lstStyle/>
            <a:p>
              <a:endParaRPr lang="zh-CN" altLang="en-US" sz="4400"/>
            </a:p>
          </p:txBody>
        </p:sp>
        <p:sp>
          <p:nvSpPr>
            <p:cNvPr id="1685" name="任意多边形: 形状 6306">
              <a:extLst>
                <a:ext uri="{FF2B5EF4-FFF2-40B4-BE49-F238E27FC236}">
                  <a16:creationId xmlns:a16="http://schemas.microsoft.com/office/drawing/2014/main" id="{394AF12A-50EF-924F-8CE1-611E27ADE67A}"/>
                </a:ext>
              </a:extLst>
            </p:cNvPr>
            <p:cNvSpPr/>
            <p:nvPr/>
          </p:nvSpPr>
          <p:spPr>
            <a:xfrm>
              <a:off x="2893404" y="3973167"/>
              <a:ext cx="24901" cy="20112"/>
            </a:xfrm>
            <a:custGeom>
              <a:avLst/>
              <a:gdLst>
                <a:gd name="connsiteX0" fmla="*/ 0 w 24901"/>
                <a:gd name="connsiteY0" fmla="*/ 20112 h 20112"/>
                <a:gd name="connsiteX1" fmla="*/ 24901 w 24901"/>
                <a:gd name="connsiteY1" fmla="*/ 0 h 20112"/>
              </a:gdLst>
              <a:ahLst/>
              <a:cxnLst>
                <a:cxn ang="0">
                  <a:pos x="connsiteX0" y="connsiteY0"/>
                </a:cxn>
                <a:cxn ang="0">
                  <a:pos x="connsiteX1" y="connsiteY1"/>
                </a:cxn>
              </a:cxnLst>
              <a:rect l="l" t="t" r="r" b="b"/>
              <a:pathLst>
                <a:path w="24901" h="20112">
                  <a:moveTo>
                    <a:pt x="0" y="20112"/>
                  </a:moveTo>
                  <a:lnTo>
                    <a:pt x="24901" y="0"/>
                  </a:lnTo>
                </a:path>
              </a:pathLst>
            </a:custGeom>
            <a:ln w="9573" cap="flat">
              <a:solidFill>
                <a:srgbClr val="787878"/>
              </a:solidFill>
              <a:prstDash val="solid"/>
              <a:miter/>
            </a:ln>
          </p:spPr>
          <p:txBody>
            <a:bodyPr rtlCol="0" anchor="ctr"/>
            <a:lstStyle/>
            <a:p>
              <a:endParaRPr lang="zh-CN" altLang="en-US" sz="4400"/>
            </a:p>
          </p:txBody>
        </p:sp>
        <p:sp>
          <p:nvSpPr>
            <p:cNvPr id="1686" name="任意多边形: 形状 6307">
              <a:extLst>
                <a:ext uri="{FF2B5EF4-FFF2-40B4-BE49-F238E27FC236}">
                  <a16:creationId xmlns:a16="http://schemas.microsoft.com/office/drawing/2014/main" id="{3E12CD7A-F48D-4950-0EDC-6CAF98165D82}"/>
                </a:ext>
              </a:extLst>
            </p:cNvPr>
            <p:cNvSpPr/>
            <p:nvPr/>
          </p:nvSpPr>
          <p:spPr>
            <a:xfrm>
              <a:off x="2918305" y="3954012"/>
              <a:ext cx="27774" cy="19154"/>
            </a:xfrm>
            <a:custGeom>
              <a:avLst/>
              <a:gdLst>
                <a:gd name="connsiteX0" fmla="*/ 0 w 27774"/>
                <a:gd name="connsiteY0" fmla="*/ 19155 h 19154"/>
                <a:gd name="connsiteX1" fmla="*/ 27774 w 27774"/>
                <a:gd name="connsiteY1" fmla="*/ 0 h 19154"/>
              </a:gdLst>
              <a:ahLst/>
              <a:cxnLst>
                <a:cxn ang="0">
                  <a:pos x="connsiteX0" y="connsiteY0"/>
                </a:cxn>
                <a:cxn ang="0">
                  <a:pos x="connsiteX1" y="connsiteY1"/>
                </a:cxn>
              </a:cxnLst>
              <a:rect l="l" t="t" r="r" b="b"/>
              <a:pathLst>
                <a:path w="27774" h="19154">
                  <a:moveTo>
                    <a:pt x="0" y="19155"/>
                  </a:moveTo>
                  <a:lnTo>
                    <a:pt x="27774" y="0"/>
                  </a:lnTo>
                </a:path>
              </a:pathLst>
            </a:custGeom>
            <a:ln w="9573" cap="flat">
              <a:solidFill>
                <a:srgbClr val="787878"/>
              </a:solidFill>
              <a:prstDash val="solid"/>
              <a:miter/>
            </a:ln>
          </p:spPr>
          <p:txBody>
            <a:bodyPr rtlCol="0" anchor="ctr"/>
            <a:lstStyle/>
            <a:p>
              <a:endParaRPr lang="zh-CN" altLang="en-US" sz="4400"/>
            </a:p>
          </p:txBody>
        </p:sp>
        <p:sp>
          <p:nvSpPr>
            <p:cNvPr id="1687" name="任意多边形: 形状 6308">
              <a:extLst>
                <a:ext uri="{FF2B5EF4-FFF2-40B4-BE49-F238E27FC236}">
                  <a16:creationId xmlns:a16="http://schemas.microsoft.com/office/drawing/2014/main" id="{5C12C8D0-2F32-0DD3-31DD-0A28A5F5CB82}"/>
                </a:ext>
              </a:extLst>
            </p:cNvPr>
            <p:cNvSpPr/>
            <p:nvPr/>
          </p:nvSpPr>
          <p:spPr>
            <a:xfrm>
              <a:off x="2946079" y="3931984"/>
              <a:ext cx="21070" cy="22027"/>
            </a:xfrm>
            <a:custGeom>
              <a:avLst/>
              <a:gdLst>
                <a:gd name="connsiteX0" fmla="*/ 0 w 21070"/>
                <a:gd name="connsiteY0" fmla="*/ 22028 h 22027"/>
                <a:gd name="connsiteX1" fmla="*/ 21070 w 21070"/>
                <a:gd name="connsiteY1" fmla="*/ 0 h 22027"/>
              </a:gdLst>
              <a:ahLst/>
              <a:cxnLst>
                <a:cxn ang="0">
                  <a:pos x="connsiteX0" y="connsiteY0"/>
                </a:cxn>
                <a:cxn ang="0">
                  <a:pos x="connsiteX1" y="connsiteY1"/>
                </a:cxn>
              </a:cxnLst>
              <a:rect l="l" t="t" r="r" b="b"/>
              <a:pathLst>
                <a:path w="21070" h="22027">
                  <a:moveTo>
                    <a:pt x="0" y="22028"/>
                  </a:moveTo>
                  <a:lnTo>
                    <a:pt x="21070" y="0"/>
                  </a:lnTo>
                </a:path>
              </a:pathLst>
            </a:custGeom>
            <a:ln w="9573" cap="flat">
              <a:solidFill>
                <a:srgbClr val="787878"/>
              </a:solidFill>
              <a:prstDash val="solid"/>
              <a:miter/>
            </a:ln>
          </p:spPr>
          <p:txBody>
            <a:bodyPr rtlCol="0" anchor="ctr"/>
            <a:lstStyle/>
            <a:p>
              <a:endParaRPr lang="zh-CN" altLang="en-US" sz="4400"/>
            </a:p>
          </p:txBody>
        </p:sp>
        <p:sp>
          <p:nvSpPr>
            <p:cNvPr id="1688" name="任意多边形: 形状 6309">
              <a:extLst>
                <a:ext uri="{FF2B5EF4-FFF2-40B4-BE49-F238E27FC236}">
                  <a16:creationId xmlns:a16="http://schemas.microsoft.com/office/drawing/2014/main" id="{2B1C589A-1065-F653-47F2-E5076A083EAB}"/>
                </a:ext>
              </a:extLst>
            </p:cNvPr>
            <p:cNvSpPr/>
            <p:nvPr/>
          </p:nvSpPr>
          <p:spPr>
            <a:xfrm>
              <a:off x="2967150" y="3906125"/>
              <a:ext cx="16281" cy="25858"/>
            </a:xfrm>
            <a:custGeom>
              <a:avLst/>
              <a:gdLst>
                <a:gd name="connsiteX0" fmla="*/ 0 w 16281"/>
                <a:gd name="connsiteY0" fmla="*/ 25859 h 25858"/>
                <a:gd name="connsiteX1" fmla="*/ 16282 w 16281"/>
                <a:gd name="connsiteY1" fmla="*/ 0 h 25858"/>
              </a:gdLst>
              <a:ahLst/>
              <a:cxnLst>
                <a:cxn ang="0">
                  <a:pos x="connsiteX0" y="connsiteY0"/>
                </a:cxn>
                <a:cxn ang="0">
                  <a:pos x="connsiteX1" y="connsiteY1"/>
                </a:cxn>
              </a:cxnLst>
              <a:rect l="l" t="t" r="r" b="b"/>
              <a:pathLst>
                <a:path w="16281" h="25858">
                  <a:moveTo>
                    <a:pt x="0" y="25859"/>
                  </a:moveTo>
                  <a:lnTo>
                    <a:pt x="16282" y="0"/>
                  </a:lnTo>
                </a:path>
              </a:pathLst>
            </a:custGeom>
            <a:ln w="9573" cap="flat">
              <a:solidFill>
                <a:srgbClr val="787878"/>
              </a:solidFill>
              <a:prstDash val="solid"/>
              <a:miter/>
            </a:ln>
          </p:spPr>
          <p:txBody>
            <a:bodyPr rtlCol="0" anchor="ctr"/>
            <a:lstStyle/>
            <a:p>
              <a:endParaRPr lang="zh-CN" altLang="en-US" sz="4400"/>
            </a:p>
          </p:txBody>
        </p:sp>
        <p:sp>
          <p:nvSpPr>
            <p:cNvPr id="1689" name="任意多边形: 形状 6310">
              <a:extLst>
                <a:ext uri="{FF2B5EF4-FFF2-40B4-BE49-F238E27FC236}">
                  <a16:creationId xmlns:a16="http://schemas.microsoft.com/office/drawing/2014/main" id="{4378BC66-2923-FE5B-DB2B-387E89879AA9}"/>
                </a:ext>
              </a:extLst>
            </p:cNvPr>
            <p:cNvSpPr/>
            <p:nvPr/>
          </p:nvSpPr>
          <p:spPr>
            <a:xfrm>
              <a:off x="2983431" y="3879308"/>
              <a:ext cx="18197" cy="26816"/>
            </a:xfrm>
            <a:custGeom>
              <a:avLst/>
              <a:gdLst>
                <a:gd name="connsiteX0" fmla="*/ 0 w 18197"/>
                <a:gd name="connsiteY0" fmla="*/ 26817 h 26816"/>
                <a:gd name="connsiteX1" fmla="*/ 18197 w 18197"/>
                <a:gd name="connsiteY1" fmla="*/ 0 h 26816"/>
              </a:gdLst>
              <a:ahLst/>
              <a:cxnLst>
                <a:cxn ang="0">
                  <a:pos x="connsiteX0" y="connsiteY0"/>
                </a:cxn>
                <a:cxn ang="0">
                  <a:pos x="connsiteX1" y="connsiteY1"/>
                </a:cxn>
              </a:cxnLst>
              <a:rect l="l" t="t" r="r" b="b"/>
              <a:pathLst>
                <a:path w="18197" h="26816">
                  <a:moveTo>
                    <a:pt x="0" y="26817"/>
                  </a:moveTo>
                  <a:lnTo>
                    <a:pt x="18197" y="0"/>
                  </a:lnTo>
                </a:path>
              </a:pathLst>
            </a:custGeom>
            <a:ln w="9573" cap="flat">
              <a:solidFill>
                <a:srgbClr val="787878"/>
              </a:solidFill>
              <a:prstDash val="solid"/>
              <a:miter/>
            </a:ln>
          </p:spPr>
          <p:txBody>
            <a:bodyPr rtlCol="0" anchor="ctr"/>
            <a:lstStyle/>
            <a:p>
              <a:endParaRPr lang="zh-CN" altLang="en-US" sz="4400"/>
            </a:p>
          </p:txBody>
        </p:sp>
        <p:sp>
          <p:nvSpPr>
            <p:cNvPr id="1690" name="任意多边形: 形状 6311">
              <a:extLst>
                <a:ext uri="{FF2B5EF4-FFF2-40B4-BE49-F238E27FC236}">
                  <a16:creationId xmlns:a16="http://schemas.microsoft.com/office/drawing/2014/main" id="{C88508EB-F20F-869A-9D3E-712D16B144DC}"/>
                </a:ext>
              </a:extLst>
            </p:cNvPr>
            <p:cNvSpPr/>
            <p:nvPr/>
          </p:nvSpPr>
          <p:spPr>
            <a:xfrm>
              <a:off x="3001628" y="3856323"/>
              <a:ext cx="21070" cy="22985"/>
            </a:xfrm>
            <a:custGeom>
              <a:avLst/>
              <a:gdLst>
                <a:gd name="connsiteX0" fmla="*/ 0 w 21070"/>
                <a:gd name="connsiteY0" fmla="*/ 22986 h 22985"/>
                <a:gd name="connsiteX1" fmla="*/ 21070 w 21070"/>
                <a:gd name="connsiteY1" fmla="*/ 0 h 22985"/>
              </a:gdLst>
              <a:ahLst/>
              <a:cxnLst>
                <a:cxn ang="0">
                  <a:pos x="connsiteX0" y="connsiteY0"/>
                </a:cxn>
                <a:cxn ang="0">
                  <a:pos x="connsiteX1" y="connsiteY1"/>
                </a:cxn>
              </a:cxnLst>
              <a:rect l="l" t="t" r="r" b="b"/>
              <a:pathLst>
                <a:path w="21070" h="22985">
                  <a:moveTo>
                    <a:pt x="0" y="22986"/>
                  </a:moveTo>
                  <a:lnTo>
                    <a:pt x="21070" y="0"/>
                  </a:lnTo>
                </a:path>
              </a:pathLst>
            </a:custGeom>
            <a:ln w="9573" cap="flat">
              <a:solidFill>
                <a:srgbClr val="787878"/>
              </a:solidFill>
              <a:prstDash val="solid"/>
              <a:miter/>
            </a:ln>
          </p:spPr>
          <p:txBody>
            <a:bodyPr rtlCol="0" anchor="ctr"/>
            <a:lstStyle/>
            <a:p>
              <a:endParaRPr lang="zh-CN" altLang="en-US" sz="4400"/>
            </a:p>
          </p:txBody>
        </p:sp>
        <p:sp>
          <p:nvSpPr>
            <p:cNvPr id="1691" name="任意多边形: 形状 6312">
              <a:extLst>
                <a:ext uri="{FF2B5EF4-FFF2-40B4-BE49-F238E27FC236}">
                  <a16:creationId xmlns:a16="http://schemas.microsoft.com/office/drawing/2014/main" id="{9C19654A-DC73-30CF-535F-9F140E9BC62F}"/>
                </a:ext>
              </a:extLst>
            </p:cNvPr>
            <p:cNvSpPr/>
            <p:nvPr/>
          </p:nvSpPr>
          <p:spPr>
            <a:xfrm>
              <a:off x="3022698" y="3839083"/>
              <a:ext cx="24901" cy="17239"/>
            </a:xfrm>
            <a:custGeom>
              <a:avLst/>
              <a:gdLst>
                <a:gd name="connsiteX0" fmla="*/ 0 w 24901"/>
                <a:gd name="connsiteY0" fmla="*/ 17239 h 17239"/>
                <a:gd name="connsiteX1" fmla="*/ 24901 w 24901"/>
                <a:gd name="connsiteY1" fmla="*/ 0 h 17239"/>
              </a:gdLst>
              <a:ahLst/>
              <a:cxnLst>
                <a:cxn ang="0">
                  <a:pos x="connsiteX0" y="connsiteY0"/>
                </a:cxn>
                <a:cxn ang="0">
                  <a:pos x="connsiteX1" y="connsiteY1"/>
                </a:cxn>
              </a:cxnLst>
              <a:rect l="l" t="t" r="r" b="b"/>
              <a:pathLst>
                <a:path w="24901" h="17239">
                  <a:moveTo>
                    <a:pt x="0" y="17239"/>
                  </a:moveTo>
                  <a:lnTo>
                    <a:pt x="24901" y="0"/>
                  </a:lnTo>
                </a:path>
              </a:pathLst>
            </a:custGeom>
            <a:ln w="9573" cap="flat">
              <a:solidFill>
                <a:srgbClr val="787878"/>
              </a:solidFill>
              <a:prstDash val="solid"/>
              <a:miter/>
            </a:ln>
          </p:spPr>
          <p:txBody>
            <a:bodyPr rtlCol="0" anchor="ctr"/>
            <a:lstStyle/>
            <a:p>
              <a:endParaRPr lang="zh-CN" altLang="en-US" sz="4400"/>
            </a:p>
          </p:txBody>
        </p:sp>
        <p:sp>
          <p:nvSpPr>
            <p:cNvPr id="1692" name="任意多边形: 形状 6313">
              <a:extLst>
                <a:ext uri="{FF2B5EF4-FFF2-40B4-BE49-F238E27FC236}">
                  <a16:creationId xmlns:a16="http://schemas.microsoft.com/office/drawing/2014/main" id="{8B034793-2D58-8DE2-BBC3-EA64D64FE270}"/>
                </a:ext>
              </a:extLst>
            </p:cNvPr>
            <p:cNvSpPr/>
            <p:nvPr/>
          </p:nvSpPr>
          <p:spPr>
            <a:xfrm>
              <a:off x="3047600" y="3820886"/>
              <a:ext cx="27774" cy="18197"/>
            </a:xfrm>
            <a:custGeom>
              <a:avLst/>
              <a:gdLst>
                <a:gd name="connsiteX0" fmla="*/ 0 w 27774"/>
                <a:gd name="connsiteY0" fmla="*/ 18197 h 18197"/>
                <a:gd name="connsiteX1" fmla="*/ 27774 w 27774"/>
                <a:gd name="connsiteY1" fmla="*/ 0 h 18197"/>
              </a:gdLst>
              <a:ahLst/>
              <a:cxnLst>
                <a:cxn ang="0">
                  <a:pos x="connsiteX0" y="connsiteY0"/>
                </a:cxn>
                <a:cxn ang="0">
                  <a:pos x="connsiteX1" y="connsiteY1"/>
                </a:cxn>
              </a:cxnLst>
              <a:rect l="l" t="t" r="r" b="b"/>
              <a:pathLst>
                <a:path w="27774" h="18197">
                  <a:moveTo>
                    <a:pt x="0" y="18197"/>
                  </a:moveTo>
                  <a:lnTo>
                    <a:pt x="27774" y="0"/>
                  </a:lnTo>
                </a:path>
              </a:pathLst>
            </a:custGeom>
            <a:ln w="9573" cap="flat">
              <a:solidFill>
                <a:srgbClr val="787878"/>
              </a:solidFill>
              <a:prstDash val="solid"/>
              <a:miter/>
            </a:ln>
          </p:spPr>
          <p:txBody>
            <a:bodyPr rtlCol="0" anchor="ctr"/>
            <a:lstStyle/>
            <a:p>
              <a:endParaRPr lang="zh-CN" altLang="en-US" sz="4400"/>
            </a:p>
          </p:txBody>
        </p:sp>
        <p:sp>
          <p:nvSpPr>
            <p:cNvPr id="1693" name="任意多边形: 形状 6314">
              <a:extLst>
                <a:ext uri="{FF2B5EF4-FFF2-40B4-BE49-F238E27FC236}">
                  <a16:creationId xmlns:a16="http://schemas.microsoft.com/office/drawing/2014/main" id="{2DE8B233-9E52-71F7-AE96-3A6DA165F561}"/>
                </a:ext>
              </a:extLst>
            </p:cNvPr>
            <p:cNvSpPr/>
            <p:nvPr/>
          </p:nvSpPr>
          <p:spPr>
            <a:xfrm>
              <a:off x="3075374" y="3807478"/>
              <a:ext cx="29689" cy="13408"/>
            </a:xfrm>
            <a:custGeom>
              <a:avLst/>
              <a:gdLst>
                <a:gd name="connsiteX0" fmla="*/ 0 w 29689"/>
                <a:gd name="connsiteY0" fmla="*/ 13408 h 13408"/>
                <a:gd name="connsiteX1" fmla="*/ 29690 w 29689"/>
                <a:gd name="connsiteY1" fmla="*/ 0 h 13408"/>
              </a:gdLst>
              <a:ahLst/>
              <a:cxnLst>
                <a:cxn ang="0">
                  <a:pos x="connsiteX0" y="connsiteY0"/>
                </a:cxn>
                <a:cxn ang="0">
                  <a:pos x="connsiteX1" y="connsiteY1"/>
                </a:cxn>
              </a:cxnLst>
              <a:rect l="l" t="t" r="r" b="b"/>
              <a:pathLst>
                <a:path w="29689" h="13408">
                  <a:moveTo>
                    <a:pt x="0" y="13408"/>
                  </a:moveTo>
                  <a:lnTo>
                    <a:pt x="29690" y="0"/>
                  </a:lnTo>
                </a:path>
              </a:pathLst>
            </a:custGeom>
            <a:ln w="9573" cap="flat">
              <a:solidFill>
                <a:srgbClr val="787878"/>
              </a:solidFill>
              <a:prstDash val="solid"/>
              <a:miter/>
            </a:ln>
          </p:spPr>
          <p:txBody>
            <a:bodyPr rtlCol="0" anchor="ctr"/>
            <a:lstStyle/>
            <a:p>
              <a:endParaRPr lang="zh-CN" altLang="en-US" sz="4400"/>
            </a:p>
          </p:txBody>
        </p:sp>
        <p:sp>
          <p:nvSpPr>
            <p:cNvPr id="1694" name="任意多边形: 形状 6315">
              <a:extLst>
                <a:ext uri="{FF2B5EF4-FFF2-40B4-BE49-F238E27FC236}">
                  <a16:creationId xmlns:a16="http://schemas.microsoft.com/office/drawing/2014/main" id="{BD9BB41B-5DE3-5F34-6F59-141FE562644E}"/>
                </a:ext>
              </a:extLst>
            </p:cNvPr>
            <p:cNvSpPr/>
            <p:nvPr/>
          </p:nvSpPr>
          <p:spPr>
            <a:xfrm>
              <a:off x="3105064" y="3798858"/>
              <a:ext cx="31605" cy="8619"/>
            </a:xfrm>
            <a:custGeom>
              <a:avLst/>
              <a:gdLst>
                <a:gd name="connsiteX0" fmla="*/ 0 w 31605"/>
                <a:gd name="connsiteY0" fmla="*/ 8620 h 8619"/>
                <a:gd name="connsiteX1" fmla="*/ 31605 w 31605"/>
                <a:gd name="connsiteY1" fmla="*/ 0 h 8619"/>
              </a:gdLst>
              <a:ahLst/>
              <a:cxnLst>
                <a:cxn ang="0">
                  <a:pos x="connsiteX0" y="connsiteY0"/>
                </a:cxn>
                <a:cxn ang="0">
                  <a:pos x="connsiteX1" y="connsiteY1"/>
                </a:cxn>
              </a:cxnLst>
              <a:rect l="l" t="t" r="r" b="b"/>
              <a:pathLst>
                <a:path w="31605" h="8619">
                  <a:moveTo>
                    <a:pt x="0" y="8620"/>
                  </a:moveTo>
                  <a:lnTo>
                    <a:pt x="31605" y="0"/>
                  </a:lnTo>
                </a:path>
              </a:pathLst>
            </a:custGeom>
            <a:ln w="9573" cap="flat">
              <a:solidFill>
                <a:srgbClr val="787878"/>
              </a:solidFill>
              <a:prstDash val="solid"/>
              <a:miter/>
            </a:ln>
          </p:spPr>
          <p:txBody>
            <a:bodyPr rtlCol="0" anchor="ctr"/>
            <a:lstStyle/>
            <a:p>
              <a:endParaRPr lang="zh-CN" altLang="en-US" sz="4400"/>
            </a:p>
          </p:txBody>
        </p:sp>
        <p:sp>
          <p:nvSpPr>
            <p:cNvPr id="1695" name="任意多边形: 形状 6316">
              <a:extLst>
                <a:ext uri="{FF2B5EF4-FFF2-40B4-BE49-F238E27FC236}">
                  <a16:creationId xmlns:a16="http://schemas.microsoft.com/office/drawing/2014/main" id="{7B8A69D5-F5AF-950A-2E57-DC8E9D2B179C}"/>
                </a:ext>
              </a:extLst>
            </p:cNvPr>
            <p:cNvSpPr/>
            <p:nvPr/>
          </p:nvSpPr>
          <p:spPr>
            <a:xfrm>
              <a:off x="3136669" y="3795985"/>
              <a:ext cx="33520" cy="2873"/>
            </a:xfrm>
            <a:custGeom>
              <a:avLst/>
              <a:gdLst>
                <a:gd name="connsiteX0" fmla="*/ 0 w 33520"/>
                <a:gd name="connsiteY0" fmla="*/ 2873 h 2873"/>
                <a:gd name="connsiteX1" fmla="*/ 33521 w 33520"/>
                <a:gd name="connsiteY1" fmla="*/ 0 h 2873"/>
              </a:gdLst>
              <a:ahLst/>
              <a:cxnLst>
                <a:cxn ang="0">
                  <a:pos x="connsiteX0" y="connsiteY0"/>
                </a:cxn>
                <a:cxn ang="0">
                  <a:pos x="connsiteX1" y="connsiteY1"/>
                </a:cxn>
              </a:cxnLst>
              <a:rect l="l" t="t" r="r" b="b"/>
              <a:pathLst>
                <a:path w="33520" h="2873">
                  <a:moveTo>
                    <a:pt x="0" y="2873"/>
                  </a:moveTo>
                  <a:lnTo>
                    <a:pt x="33521" y="0"/>
                  </a:lnTo>
                </a:path>
              </a:pathLst>
            </a:custGeom>
            <a:ln w="9573" cap="flat">
              <a:solidFill>
                <a:srgbClr val="787878"/>
              </a:solidFill>
              <a:prstDash val="solid"/>
              <a:miter/>
            </a:ln>
          </p:spPr>
          <p:txBody>
            <a:bodyPr rtlCol="0" anchor="ctr"/>
            <a:lstStyle/>
            <a:p>
              <a:endParaRPr lang="zh-CN" altLang="en-US" sz="4400"/>
            </a:p>
          </p:txBody>
        </p:sp>
        <p:sp>
          <p:nvSpPr>
            <p:cNvPr id="1696" name="任意多边形: 形状 6317">
              <a:extLst>
                <a:ext uri="{FF2B5EF4-FFF2-40B4-BE49-F238E27FC236}">
                  <a16:creationId xmlns:a16="http://schemas.microsoft.com/office/drawing/2014/main" id="{DD79763C-D09A-BC65-5EE6-BE9092C1D4B6}"/>
                </a:ext>
              </a:extLst>
            </p:cNvPr>
            <p:cNvSpPr/>
            <p:nvPr/>
          </p:nvSpPr>
          <p:spPr>
            <a:xfrm>
              <a:off x="3170190" y="3795985"/>
              <a:ext cx="33520" cy="9577"/>
            </a:xfrm>
            <a:custGeom>
              <a:avLst/>
              <a:gdLst>
                <a:gd name="connsiteX0" fmla="*/ 0 w 33520"/>
                <a:gd name="connsiteY0" fmla="*/ 0 h 9577"/>
                <a:gd name="connsiteX1" fmla="*/ 33521 w 33520"/>
                <a:gd name="connsiteY1" fmla="*/ 0 h 9577"/>
              </a:gdLst>
              <a:ahLst/>
              <a:cxnLst>
                <a:cxn ang="0">
                  <a:pos x="connsiteX0" y="connsiteY0"/>
                </a:cxn>
                <a:cxn ang="0">
                  <a:pos x="connsiteX1" y="connsiteY1"/>
                </a:cxn>
              </a:cxnLst>
              <a:rect l="l" t="t" r="r" b="b"/>
              <a:pathLst>
                <a:path w="33520" h="9577">
                  <a:moveTo>
                    <a:pt x="0" y="0"/>
                  </a:moveTo>
                  <a:lnTo>
                    <a:pt x="33521" y="0"/>
                  </a:lnTo>
                </a:path>
              </a:pathLst>
            </a:custGeom>
            <a:ln w="9573" cap="flat">
              <a:solidFill>
                <a:srgbClr val="787878"/>
              </a:solidFill>
              <a:prstDash val="solid"/>
              <a:miter/>
            </a:ln>
          </p:spPr>
          <p:txBody>
            <a:bodyPr rtlCol="0" anchor="ctr"/>
            <a:lstStyle/>
            <a:p>
              <a:endParaRPr lang="zh-CN" altLang="en-US" sz="4400"/>
            </a:p>
          </p:txBody>
        </p:sp>
        <p:sp>
          <p:nvSpPr>
            <p:cNvPr id="1697" name="任意多边形: 形状 6318">
              <a:extLst>
                <a:ext uri="{FF2B5EF4-FFF2-40B4-BE49-F238E27FC236}">
                  <a16:creationId xmlns:a16="http://schemas.microsoft.com/office/drawing/2014/main" id="{39B23A8D-EC99-B0C0-1551-B13B0844077E}"/>
                </a:ext>
              </a:extLst>
            </p:cNvPr>
            <p:cNvSpPr/>
            <p:nvPr/>
          </p:nvSpPr>
          <p:spPr>
            <a:xfrm>
              <a:off x="3203711" y="3795985"/>
              <a:ext cx="34478" cy="2873"/>
            </a:xfrm>
            <a:custGeom>
              <a:avLst/>
              <a:gdLst>
                <a:gd name="connsiteX0" fmla="*/ 0 w 34478"/>
                <a:gd name="connsiteY0" fmla="*/ 0 h 2873"/>
                <a:gd name="connsiteX1" fmla="*/ 34479 w 34478"/>
                <a:gd name="connsiteY1" fmla="*/ 2873 h 2873"/>
              </a:gdLst>
              <a:ahLst/>
              <a:cxnLst>
                <a:cxn ang="0">
                  <a:pos x="connsiteX0" y="connsiteY0"/>
                </a:cxn>
                <a:cxn ang="0">
                  <a:pos x="connsiteX1" y="connsiteY1"/>
                </a:cxn>
              </a:cxnLst>
              <a:rect l="l" t="t" r="r" b="b"/>
              <a:pathLst>
                <a:path w="34478" h="2873">
                  <a:moveTo>
                    <a:pt x="0" y="0"/>
                  </a:moveTo>
                  <a:lnTo>
                    <a:pt x="34479" y="2873"/>
                  </a:lnTo>
                </a:path>
              </a:pathLst>
            </a:custGeom>
            <a:ln w="9573" cap="flat">
              <a:solidFill>
                <a:srgbClr val="787878"/>
              </a:solidFill>
              <a:prstDash val="solid"/>
              <a:miter/>
            </a:ln>
          </p:spPr>
          <p:txBody>
            <a:bodyPr rtlCol="0" anchor="ctr"/>
            <a:lstStyle/>
            <a:p>
              <a:endParaRPr lang="zh-CN" altLang="en-US" sz="4400"/>
            </a:p>
          </p:txBody>
        </p:sp>
        <p:sp>
          <p:nvSpPr>
            <p:cNvPr id="1698" name="任意多边形: 形状 6319">
              <a:extLst>
                <a:ext uri="{FF2B5EF4-FFF2-40B4-BE49-F238E27FC236}">
                  <a16:creationId xmlns:a16="http://schemas.microsoft.com/office/drawing/2014/main" id="{98A25E09-D64B-B929-85A9-3210CA415107}"/>
                </a:ext>
              </a:extLst>
            </p:cNvPr>
            <p:cNvSpPr/>
            <p:nvPr/>
          </p:nvSpPr>
          <p:spPr>
            <a:xfrm>
              <a:off x="3238189" y="3798858"/>
              <a:ext cx="31605" cy="1915"/>
            </a:xfrm>
            <a:custGeom>
              <a:avLst/>
              <a:gdLst>
                <a:gd name="connsiteX0" fmla="*/ 0 w 31605"/>
                <a:gd name="connsiteY0" fmla="*/ 0 h 1915"/>
                <a:gd name="connsiteX1" fmla="*/ 31605 w 31605"/>
                <a:gd name="connsiteY1" fmla="*/ 1915 h 1915"/>
              </a:gdLst>
              <a:ahLst/>
              <a:cxnLst>
                <a:cxn ang="0">
                  <a:pos x="connsiteX0" y="connsiteY0"/>
                </a:cxn>
                <a:cxn ang="0">
                  <a:pos x="connsiteX1" y="connsiteY1"/>
                </a:cxn>
              </a:cxnLst>
              <a:rect l="l" t="t" r="r" b="b"/>
              <a:pathLst>
                <a:path w="31605" h="1915">
                  <a:moveTo>
                    <a:pt x="0" y="0"/>
                  </a:moveTo>
                  <a:lnTo>
                    <a:pt x="31605" y="1915"/>
                  </a:lnTo>
                </a:path>
              </a:pathLst>
            </a:custGeom>
            <a:ln w="9573" cap="flat">
              <a:solidFill>
                <a:srgbClr val="787878"/>
              </a:solidFill>
              <a:prstDash val="solid"/>
              <a:miter/>
            </a:ln>
          </p:spPr>
          <p:txBody>
            <a:bodyPr rtlCol="0" anchor="ctr"/>
            <a:lstStyle/>
            <a:p>
              <a:endParaRPr lang="zh-CN" altLang="en-US" sz="4400"/>
            </a:p>
          </p:txBody>
        </p:sp>
        <p:sp>
          <p:nvSpPr>
            <p:cNvPr id="1699" name="任意多边形: 形状 6320">
              <a:extLst>
                <a:ext uri="{FF2B5EF4-FFF2-40B4-BE49-F238E27FC236}">
                  <a16:creationId xmlns:a16="http://schemas.microsoft.com/office/drawing/2014/main" id="{2C9D7CD4-10E7-99FC-052D-0F5DF71A5208}"/>
                </a:ext>
              </a:extLst>
            </p:cNvPr>
            <p:cNvSpPr/>
            <p:nvPr/>
          </p:nvSpPr>
          <p:spPr>
            <a:xfrm>
              <a:off x="3269795" y="3800774"/>
              <a:ext cx="28732" cy="2873"/>
            </a:xfrm>
            <a:custGeom>
              <a:avLst/>
              <a:gdLst>
                <a:gd name="connsiteX0" fmla="*/ 0 w 28732"/>
                <a:gd name="connsiteY0" fmla="*/ 0 h 2873"/>
                <a:gd name="connsiteX1" fmla="*/ 28732 w 28732"/>
                <a:gd name="connsiteY1" fmla="*/ 2873 h 2873"/>
              </a:gdLst>
              <a:ahLst/>
              <a:cxnLst>
                <a:cxn ang="0">
                  <a:pos x="connsiteX0" y="connsiteY0"/>
                </a:cxn>
                <a:cxn ang="0">
                  <a:pos x="connsiteX1" y="connsiteY1"/>
                </a:cxn>
              </a:cxnLst>
              <a:rect l="l" t="t" r="r" b="b"/>
              <a:pathLst>
                <a:path w="28732" h="2873">
                  <a:moveTo>
                    <a:pt x="0" y="0"/>
                  </a:moveTo>
                  <a:lnTo>
                    <a:pt x="28732" y="2873"/>
                  </a:lnTo>
                </a:path>
              </a:pathLst>
            </a:custGeom>
            <a:ln w="9573" cap="flat">
              <a:solidFill>
                <a:srgbClr val="787878"/>
              </a:solidFill>
              <a:prstDash val="solid"/>
              <a:miter/>
            </a:ln>
          </p:spPr>
          <p:txBody>
            <a:bodyPr rtlCol="0" anchor="ctr"/>
            <a:lstStyle/>
            <a:p>
              <a:endParaRPr lang="zh-CN" altLang="en-US" sz="4400"/>
            </a:p>
          </p:txBody>
        </p:sp>
        <p:sp>
          <p:nvSpPr>
            <p:cNvPr id="1700" name="任意多边形: 形状 6321">
              <a:extLst>
                <a:ext uri="{FF2B5EF4-FFF2-40B4-BE49-F238E27FC236}">
                  <a16:creationId xmlns:a16="http://schemas.microsoft.com/office/drawing/2014/main" id="{30F62A15-DBCD-2ADF-EA5D-939694E3C8B4}"/>
                </a:ext>
              </a:extLst>
            </p:cNvPr>
            <p:cNvSpPr/>
            <p:nvPr/>
          </p:nvSpPr>
          <p:spPr>
            <a:xfrm>
              <a:off x="3298527" y="3803647"/>
              <a:ext cx="11492" cy="6704"/>
            </a:xfrm>
            <a:custGeom>
              <a:avLst/>
              <a:gdLst>
                <a:gd name="connsiteX0" fmla="*/ 0 w 11492"/>
                <a:gd name="connsiteY0" fmla="*/ 0 h 6704"/>
                <a:gd name="connsiteX1" fmla="*/ 11493 w 11492"/>
                <a:gd name="connsiteY1" fmla="*/ 6704 h 6704"/>
              </a:gdLst>
              <a:ahLst/>
              <a:cxnLst>
                <a:cxn ang="0">
                  <a:pos x="connsiteX0" y="connsiteY0"/>
                </a:cxn>
                <a:cxn ang="0">
                  <a:pos x="connsiteX1" y="connsiteY1"/>
                </a:cxn>
              </a:cxnLst>
              <a:rect l="l" t="t" r="r" b="b"/>
              <a:pathLst>
                <a:path w="11492" h="6704">
                  <a:moveTo>
                    <a:pt x="0" y="0"/>
                  </a:moveTo>
                  <a:lnTo>
                    <a:pt x="11493" y="6704"/>
                  </a:lnTo>
                </a:path>
              </a:pathLst>
            </a:custGeom>
            <a:ln w="9573" cap="flat">
              <a:solidFill>
                <a:srgbClr val="787878"/>
              </a:solidFill>
              <a:prstDash val="solid"/>
              <a:miter/>
            </a:ln>
          </p:spPr>
          <p:txBody>
            <a:bodyPr rtlCol="0" anchor="ctr"/>
            <a:lstStyle/>
            <a:p>
              <a:endParaRPr lang="zh-CN" altLang="en-US" sz="4400"/>
            </a:p>
          </p:txBody>
        </p:sp>
        <p:sp>
          <p:nvSpPr>
            <p:cNvPr id="1701" name="任意多边形: 形状 6322">
              <a:extLst>
                <a:ext uri="{FF2B5EF4-FFF2-40B4-BE49-F238E27FC236}">
                  <a16:creationId xmlns:a16="http://schemas.microsoft.com/office/drawing/2014/main" id="{2A917CFD-9822-F2F6-FA46-778C1BA10470}"/>
                </a:ext>
              </a:extLst>
            </p:cNvPr>
            <p:cNvSpPr/>
            <p:nvPr/>
          </p:nvSpPr>
          <p:spPr>
            <a:xfrm>
              <a:off x="3300442" y="3798858"/>
              <a:ext cx="9577" cy="11492"/>
            </a:xfrm>
            <a:custGeom>
              <a:avLst/>
              <a:gdLst>
                <a:gd name="connsiteX0" fmla="*/ 9577 w 9577"/>
                <a:gd name="connsiteY0" fmla="*/ 11493 h 11492"/>
                <a:gd name="connsiteX1" fmla="*/ 0 w 9577"/>
                <a:gd name="connsiteY1" fmla="*/ 0 h 11492"/>
              </a:gdLst>
              <a:ahLst/>
              <a:cxnLst>
                <a:cxn ang="0">
                  <a:pos x="connsiteX0" y="connsiteY0"/>
                </a:cxn>
                <a:cxn ang="0">
                  <a:pos x="connsiteX1" y="connsiteY1"/>
                </a:cxn>
              </a:cxnLst>
              <a:rect l="l" t="t" r="r" b="b"/>
              <a:pathLst>
                <a:path w="9577" h="11492">
                  <a:moveTo>
                    <a:pt x="9577" y="11493"/>
                  </a:moveTo>
                  <a:lnTo>
                    <a:pt x="0" y="0"/>
                  </a:lnTo>
                </a:path>
              </a:pathLst>
            </a:custGeom>
            <a:ln w="9573" cap="flat">
              <a:solidFill>
                <a:srgbClr val="787878"/>
              </a:solidFill>
              <a:prstDash val="solid"/>
              <a:miter/>
            </a:ln>
          </p:spPr>
          <p:txBody>
            <a:bodyPr rtlCol="0" anchor="ctr"/>
            <a:lstStyle/>
            <a:p>
              <a:endParaRPr lang="zh-CN" altLang="en-US" sz="4400"/>
            </a:p>
          </p:txBody>
        </p:sp>
        <p:sp>
          <p:nvSpPr>
            <p:cNvPr id="1702" name="任意多边形: 形状 6323">
              <a:extLst>
                <a:ext uri="{FF2B5EF4-FFF2-40B4-BE49-F238E27FC236}">
                  <a16:creationId xmlns:a16="http://schemas.microsoft.com/office/drawing/2014/main" id="{8DECBE69-C507-A565-6E5E-ECAB2827E3C8}"/>
                </a:ext>
              </a:extLst>
            </p:cNvPr>
            <p:cNvSpPr/>
            <p:nvPr/>
          </p:nvSpPr>
          <p:spPr>
            <a:xfrm>
              <a:off x="3273626" y="3784492"/>
              <a:ext cx="26816" cy="14366"/>
            </a:xfrm>
            <a:custGeom>
              <a:avLst/>
              <a:gdLst>
                <a:gd name="connsiteX0" fmla="*/ 26817 w 26816"/>
                <a:gd name="connsiteY0" fmla="*/ 14366 h 14366"/>
                <a:gd name="connsiteX1" fmla="*/ 0 w 26816"/>
                <a:gd name="connsiteY1" fmla="*/ 0 h 14366"/>
              </a:gdLst>
              <a:ahLst/>
              <a:cxnLst>
                <a:cxn ang="0">
                  <a:pos x="connsiteX0" y="connsiteY0"/>
                </a:cxn>
                <a:cxn ang="0">
                  <a:pos x="connsiteX1" y="connsiteY1"/>
                </a:cxn>
              </a:cxnLst>
              <a:rect l="l" t="t" r="r" b="b"/>
              <a:pathLst>
                <a:path w="26816" h="14366">
                  <a:moveTo>
                    <a:pt x="26817" y="14366"/>
                  </a:moveTo>
                  <a:lnTo>
                    <a:pt x="0" y="0"/>
                  </a:lnTo>
                </a:path>
              </a:pathLst>
            </a:custGeom>
            <a:ln w="9573" cap="flat">
              <a:solidFill>
                <a:srgbClr val="787878"/>
              </a:solidFill>
              <a:prstDash val="solid"/>
              <a:miter/>
            </a:ln>
          </p:spPr>
          <p:txBody>
            <a:bodyPr rtlCol="0" anchor="ctr"/>
            <a:lstStyle/>
            <a:p>
              <a:endParaRPr lang="zh-CN" altLang="en-US" sz="4400"/>
            </a:p>
          </p:txBody>
        </p:sp>
        <p:sp>
          <p:nvSpPr>
            <p:cNvPr id="1703" name="任意多边形: 形状 6324">
              <a:extLst>
                <a:ext uri="{FF2B5EF4-FFF2-40B4-BE49-F238E27FC236}">
                  <a16:creationId xmlns:a16="http://schemas.microsoft.com/office/drawing/2014/main" id="{7A1A50A3-C4F9-3574-FC69-1F7B4A040318}"/>
                </a:ext>
              </a:extLst>
            </p:cNvPr>
            <p:cNvSpPr/>
            <p:nvPr/>
          </p:nvSpPr>
          <p:spPr>
            <a:xfrm>
              <a:off x="3245851" y="3770126"/>
              <a:ext cx="27774" cy="14366"/>
            </a:xfrm>
            <a:custGeom>
              <a:avLst/>
              <a:gdLst>
                <a:gd name="connsiteX0" fmla="*/ 27774 w 27774"/>
                <a:gd name="connsiteY0" fmla="*/ 14366 h 14366"/>
                <a:gd name="connsiteX1" fmla="*/ 0 w 27774"/>
                <a:gd name="connsiteY1" fmla="*/ 0 h 14366"/>
              </a:gdLst>
              <a:ahLst/>
              <a:cxnLst>
                <a:cxn ang="0">
                  <a:pos x="connsiteX0" y="connsiteY0"/>
                </a:cxn>
                <a:cxn ang="0">
                  <a:pos x="connsiteX1" y="connsiteY1"/>
                </a:cxn>
              </a:cxnLst>
              <a:rect l="l" t="t" r="r" b="b"/>
              <a:pathLst>
                <a:path w="27774" h="14366">
                  <a:moveTo>
                    <a:pt x="27774" y="14366"/>
                  </a:moveTo>
                  <a:lnTo>
                    <a:pt x="0" y="0"/>
                  </a:lnTo>
                </a:path>
              </a:pathLst>
            </a:custGeom>
            <a:ln w="9573" cap="flat">
              <a:solidFill>
                <a:srgbClr val="787878"/>
              </a:solidFill>
              <a:prstDash val="solid"/>
              <a:miter/>
            </a:ln>
          </p:spPr>
          <p:txBody>
            <a:bodyPr rtlCol="0" anchor="ctr"/>
            <a:lstStyle/>
            <a:p>
              <a:endParaRPr lang="zh-CN" altLang="en-US" sz="4400"/>
            </a:p>
          </p:txBody>
        </p:sp>
        <p:sp>
          <p:nvSpPr>
            <p:cNvPr id="1704" name="任意多边形: 形状 6325">
              <a:extLst>
                <a:ext uri="{FF2B5EF4-FFF2-40B4-BE49-F238E27FC236}">
                  <a16:creationId xmlns:a16="http://schemas.microsoft.com/office/drawing/2014/main" id="{0F919A6B-72CD-57A1-7A19-03309E45E9EA}"/>
                </a:ext>
              </a:extLst>
            </p:cNvPr>
            <p:cNvSpPr/>
            <p:nvPr/>
          </p:nvSpPr>
          <p:spPr>
            <a:xfrm>
              <a:off x="3220950" y="3750972"/>
              <a:ext cx="24901" cy="19154"/>
            </a:xfrm>
            <a:custGeom>
              <a:avLst/>
              <a:gdLst>
                <a:gd name="connsiteX0" fmla="*/ 24901 w 24901"/>
                <a:gd name="connsiteY0" fmla="*/ 19155 h 19154"/>
                <a:gd name="connsiteX1" fmla="*/ 0 w 24901"/>
                <a:gd name="connsiteY1" fmla="*/ 0 h 19154"/>
              </a:gdLst>
              <a:ahLst/>
              <a:cxnLst>
                <a:cxn ang="0">
                  <a:pos x="connsiteX0" y="connsiteY0"/>
                </a:cxn>
                <a:cxn ang="0">
                  <a:pos x="connsiteX1" y="connsiteY1"/>
                </a:cxn>
              </a:cxnLst>
              <a:rect l="l" t="t" r="r" b="b"/>
              <a:pathLst>
                <a:path w="24901" h="19154">
                  <a:moveTo>
                    <a:pt x="24901" y="19155"/>
                  </a:moveTo>
                  <a:lnTo>
                    <a:pt x="0" y="0"/>
                  </a:lnTo>
                </a:path>
              </a:pathLst>
            </a:custGeom>
            <a:ln w="9573" cap="flat">
              <a:solidFill>
                <a:srgbClr val="787878"/>
              </a:solidFill>
              <a:prstDash val="solid"/>
              <a:miter/>
            </a:ln>
          </p:spPr>
          <p:txBody>
            <a:bodyPr rtlCol="0" anchor="ctr"/>
            <a:lstStyle/>
            <a:p>
              <a:endParaRPr lang="zh-CN" altLang="en-US" sz="4400"/>
            </a:p>
          </p:txBody>
        </p:sp>
        <p:sp>
          <p:nvSpPr>
            <p:cNvPr id="1705" name="任意多边形: 形状 6326">
              <a:extLst>
                <a:ext uri="{FF2B5EF4-FFF2-40B4-BE49-F238E27FC236}">
                  <a16:creationId xmlns:a16="http://schemas.microsoft.com/office/drawing/2014/main" id="{64AFBBDB-5870-8482-FA6C-F26618F76728}"/>
                </a:ext>
              </a:extLst>
            </p:cNvPr>
            <p:cNvSpPr/>
            <p:nvPr/>
          </p:nvSpPr>
          <p:spPr>
            <a:xfrm>
              <a:off x="3197964" y="3730859"/>
              <a:ext cx="22985" cy="20112"/>
            </a:xfrm>
            <a:custGeom>
              <a:avLst/>
              <a:gdLst>
                <a:gd name="connsiteX0" fmla="*/ 22986 w 22985"/>
                <a:gd name="connsiteY0" fmla="*/ 20112 h 20112"/>
                <a:gd name="connsiteX1" fmla="*/ 0 w 22985"/>
                <a:gd name="connsiteY1" fmla="*/ 0 h 20112"/>
              </a:gdLst>
              <a:ahLst/>
              <a:cxnLst>
                <a:cxn ang="0">
                  <a:pos x="connsiteX0" y="connsiteY0"/>
                </a:cxn>
                <a:cxn ang="0">
                  <a:pos x="connsiteX1" y="connsiteY1"/>
                </a:cxn>
              </a:cxnLst>
              <a:rect l="l" t="t" r="r" b="b"/>
              <a:pathLst>
                <a:path w="22985" h="20112">
                  <a:moveTo>
                    <a:pt x="22986" y="20112"/>
                  </a:moveTo>
                  <a:lnTo>
                    <a:pt x="0" y="0"/>
                  </a:lnTo>
                </a:path>
              </a:pathLst>
            </a:custGeom>
            <a:ln w="9573" cap="flat">
              <a:solidFill>
                <a:srgbClr val="787878"/>
              </a:solidFill>
              <a:prstDash val="solid"/>
              <a:miter/>
            </a:ln>
          </p:spPr>
          <p:txBody>
            <a:bodyPr rtlCol="0" anchor="ctr"/>
            <a:lstStyle/>
            <a:p>
              <a:endParaRPr lang="zh-CN" altLang="en-US" sz="4400"/>
            </a:p>
          </p:txBody>
        </p:sp>
        <p:sp>
          <p:nvSpPr>
            <p:cNvPr id="1706" name="任意多边形: 形状 6327">
              <a:extLst>
                <a:ext uri="{FF2B5EF4-FFF2-40B4-BE49-F238E27FC236}">
                  <a16:creationId xmlns:a16="http://schemas.microsoft.com/office/drawing/2014/main" id="{F0E28605-0C40-3ACB-DCB4-134BE1C0DC1F}"/>
                </a:ext>
              </a:extLst>
            </p:cNvPr>
            <p:cNvSpPr/>
            <p:nvPr/>
          </p:nvSpPr>
          <p:spPr>
            <a:xfrm>
              <a:off x="3174979" y="3710747"/>
              <a:ext cx="22985" cy="20112"/>
            </a:xfrm>
            <a:custGeom>
              <a:avLst/>
              <a:gdLst>
                <a:gd name="connsiteX0" fmla="*/ 22986 w 22985"/>
                <a:gd name="connsiteY0" fmla="*/ 20113 h 20112"/>
                <a:gd name="connsiteX1" fmla="*/ 0 w 22985"/>
                <a:gd name="connsiteY1" fmla="*/ 0 h 20112"/>
              </a:gdLst>
              <a:ahLst/>
              <a:cxnLst>
                <a:cxn ang="0">
                  <a:pos x="connsiteX0" y="connsiteY0"/>
                </a:cxn>
                <a:cxn ang="0">
                  <a:pos x="connsiteX1" y="connsiteY1"/>
                </a:cxn>
              </a:cxnLst>
              <a:rect l="l" t="t" r="r" b="b"/>
              <a:pathLst>
                <a:path w="22985" h="20112">
                  <a:moveTo>
                    <a:pt x="22986" y="20113"/>
                  </a:moveTo>
                  <a:lnTo>
                    <a:pt x="0" y="0"/>
                  </a:lnTo>
                </a:path>
              </a:pathLst>
            </a:custGeom>
            <a:ln w="9573" cap="flat">
              <a:solidFill>
                <a:srgbClr val="787878"/>
              </a:solidFill>
              <a:prstDash val="solid"/>
              <a:miter/>
            </a:ln>
          </p:spPr>
          <p:txBody>
            <a:bodyPr rtlCol="0" anchor="ctr"/>
            <a:lstStyle/>
            <a:p>
              <a:endParaRPr lang="zh-CN" altLang="en-US" sz="4400"/>
            </a:p>
          </p:txBody>
        </p:sp>
        <p:sp>
          <p:nvSpPr>
            <p:cNvPr id="1707" name="任意多边形: 形状 6328">
              <a:extLst>
                <a:ext uri="{FF2B5EF4-FFF2-40B4-BE49-F238E27FC236}">
                  <a16:creationId xmlns:a16="http://schemas.microsoft.com/office/drawing/2014/main" id="{F9AF9868-2744-7804-7738-46555E3B1AA1}"/>
                </a:ext>
              </a:extLst>
            </p:cNvPr>
            <p:cNvSpPr/>
            <p:nvPr/>
          </p:nvSpPr>
          <p:spPr>
            <a:xfrm>
              <a:off x="3151035" y="3690634"/>
              <a:ext cx="23943" cy="20112"/>
            </a:xfrm>
            <a:custGeom>
              <a:avLst/>
              <a:gdLst>
                <a:gd name="connsiteX0" fmla="*/ 23943 w 23943"/>
                <a:gd name="connsiteY0" fmla="*/ 20112 h 20112"/>
                <a:gd name="connsiteX1" fmla="*/ 0 w 23943"/>
                <a:gd name="connsiteY1" fmla="*/ 0 h 20112"/>
              </a:gdLst>
              <a:ahLst/>
              <a:cxnLst>
                <a:cxn ang="0">
                  <a:pos x="connsiteX0" y="connsiteY0"/>
                </a:cxn>
                <a:cxn ang="0">
                  <a:pos x="connsiteX1" y="connsiteY1"/>
                </a:cxn>
              </a:cxnLst>
              <a:rect l="l" t="t" r="r" b="b"/>
              <a:pathLst>
                <a:path w="23943" h="20112">
                  <a:moveTo>
                    <a:pt x="23943" y="20112"/>
                  </a:moveTo>
                  <a:lnTo>
                    <a:pt x="0" y="0"/>
                  </a:lnTo>
                </a:path>
              </a:pathLst>
            </a:custGeom>
            <a:ln w="9573" cap="flat">
              <a:solidFill>
                <a:srgbClr val="787878"/>
              </a:solidFill>
              <a:prstDash val="solid"/>
              <a:miter/>
            </a:ln>
          </p:spPr>
          <p:txBody>
            <a:bodyPr rtlCol="0" anchor="ctr"/>
            <a:lstStyle/>
            <a:p>
              <a:endParaRPr lang="zh-CN" altLang="en-US" sz="4400"/>
            </a:p>
          </p:txBody>
        </p:sp>
        <p:sp>
          <p:nvSpPr>
            <p:cNvPr id="1708" name="任意多边形: 形状 6329">
              <a:extLst>
                <a:ext uri="{FF2B5EF4-FFF2-40B4-BE49-F238E27FC236}">
                  <a16:creationId xmlns:a16="http://schemas.microsoft.com/office/drawing/2014/main" id="{0179FD3C-E68F-8EF3-0C21-C08CFBF0265D}"/>
                </a:ext>
              </a:extLst>
            </p:cNvPr>
            <p:cNvSpPr/>
            <p:nvPr/>
          </p:nvSpPr>
          <p:spPr>
            <a:xfrm>
              <a:off x="3123261" y="3675310"/>
              <a:ext cx="27774" cy="15323"/>
            </a:xfrm>
            <a:custGeom>
              <a:avLst/>
              <a:gdLst>
                <a:gd name="connsiteX0" fmla="*/ 27774 w 27774"/>
                <a:gd name="connsiteY0" fmla="*/ 15324 h 15323"/>
                <a:gd name="connsiteX1" fmla="*/ 0 w 27774"/>
                <a:gd name="connsiteY1" fmla="*/ 0 h 15323"/>
              </a:gdLst>
              <a:ahLst/>
              <a:cxnLst>
                <a:cxn ang="0">
                  <a:pos x="connsiteX0" y="connsiteY0"/>
                </a:cxn>
                <a:cxn ang="0">
                  <a:pos x="connsiteX1" y="connsiteY1"/>
                </a:cxn>
              </a:cxnLst>
              <a:rect l="l" t="t" r="r" b="b"/>
              <a:pathLst>
                <a:path w="27774" h="15323">
                  <a:moveTo>
                    <a:pt x="27774" y="15324"/>
                  </a:moveTo>
                  <a:lnTo>
                    <a:pt x="0" y="0"/>
                  </a:lnTo>
                </a:path>
              </a:pathLst>
            </a:custGeom>
            <a:ln w="9573" cap="flat">
              <a:solidFill>
                <a:srgbClr val="787878"/>
              </a:solidFill>
              <a:prstDash val="solid"/>
              <a:miter/>
            </a:ln>
          </p:spPr>
          <p:txBody>
            <a:bodyPr rtlCol="0" anchor="ctr"/>
            <a:lstStyle/>
            <a:p>
              <a:endParaRPr lang="zh-CN" altLang="en-US" sz="4400"/>
            </a:p>
          </p:txBody>
        </p:sp>
        <p:sp>
          <p:nvSpPr>
            <p:cNvPr id="1709" name="任意多边形: 形状 6330">
              <a:extLst>
                <a:ext uri="{FF2B5EF4-FFF2-40B4-BE49-F238E27FC236}">
                  <a16:creationId xmlns:a16="http://schemas.microsoft.com/office/drawing/2014/main" id="{23FFD150-308A-6C87-F044-AF07B40AE550}"/>
                </a:ext>
              </a:extLst>
            </p:cNvPr>
            <p:cNvSpPr/>
            <p:nvPr/>
          </p:nvSpPr>
          <p:spPr>
            <a:xfrm>
              <a:off x="3090698" y="3666691"/>
              <a:ext cx="32563" cy="8619"/>
            </a:xfrm>
            <a:custGeom>
              <a:avLst/>
              <a:gdLst>
                <a:gd name="connsiteX0" fmla="*/ 32563 w 32563"/>
                <a:gd name="connsiteY0" fmla="*/ 8620 h 8619"/>
                <a:gd name="connsiteX1" fmla="*/ 0 w 32563"/>
                <a:gd name="connsiteY1" fmla="*/ 0 h 8619"/>
              </a:gdLst>
              <a:ahLst/>
              <a:cxnLst>
                <a:cxn ang="0">
                  <a:pos x="connsiteX0" y="connsiteY0"/>
                </a:cxn>
                <a:cxn ang="0">
                  <a:pos x="connsiteX1" y="connsiteY1"/>
                </a:cxn>
              </a:cxnLst>
              <a:rect l="l" t="t" r="r" b="b"/>
              <a:pathLst>
                <a:path w="32563" h="8619">
                  <a:moveTo>
                    <a:pt x="32563" y="8620"/>
                  </a:moveTo>
                  <a:lnTo>
                    <a:pt x="0" y="0"/>
                  </a:lnTo>
                </a:path>
              </a:pathLst>
            </a:custGeom>
            <a:ln w="9573" cap="flat">
              <a:solidFill>
                <a:srgbClr val="787878"/>
              </a:solidFill>
              <a:prstDash val="solid"/>
              <a:miter/>
            </a:ln>
          </p:spPr>
          <p:txBody>
            <a:bodyPr rtlCol="0" anchor="ctr"/>
            <a:lstStyle/>
            <a:p>
              <a:endParaRPr lang="zh-CN" altLang="en-US" sz="4400"/>
            </a:p>
          </p:txBody>
        </p:sp>
        <p:sp>
          <p:nvSpPr>
            <p:cNvPr id="1710" name="任意多边形: 形状 6331">
              <a:extLst>
                <a:ext uri="{FF2B5EF4-FFF2-40B4-BE49-F238E27FC236}">
                  <a16:creationId xmlns:a16="http://schemas.microsoft.com/office/drawing/2014/main" id="{0BC4F4C2-030E-F3FB-182A-F16C5ACD8197}"/>
                </a:ext>
              </a:extLst>
            </p:cNvPr>
            <p:cNvSpPr/>
            <p:nvPr/>
          </p:nvSpPr>
          <p:spPr>
            <a:xfrm>
              <a:off x="3056219" y="3666691"/>
              <a:ext cx="34478" cy="957"/>
            </a:xfrm>
            <a:custGeom>
              <a:avLst/>
              <a:gdLst>
                <a:gd name="connsiteX0" fmla="*/ 34479 w 34478"/>
                <a:gd name="connsiteY0" fmla="*/ 0 h 957"/>
                <a:gd name="connsiteX1" fmla="*/ 0 w 34478"/>
                <a:gd name="connsiteY1" fmla="*/ 958 h 957"/>
              </a:gdLst>
              <a:ahLst/>
              <a:cxnLst>
                <a:cxn ang="0">
                  <a:pos x="connsiteX0" y="connsiteY0"/>
                </a:cxn>
                <a:cxn ang="0">
                  <a:pos x="connsiteX1" y="connsiteY1"/>
                </a:cxn>
              </a:cxnLst>
              <a:rect l="l" t="t" r="r" b="b"/>
              <a:pathLst>
                <a:path w="34478" h="957">
                  <a:moveTo>
                    <a:pt x="34479" y="0"/>
                  </a:moveTo>
                  <a:lnTo>
                    <a:pt x="0" y="958"/>
                  </a:lnTo>
                </a:path>
              </a:pathLst>
            </a:custGeom>
            <a:ln w="9573" cap="flat">
              <a:solidFill>
                <a:srgbClr val="787878"/>
              </a:solidFill>
              <a:prstDash val="solid"/>
              <a:miter/>
            </a:ln>
          </p:spPr>
          <p:txBody>
            <a:bodyPr rtlCol="0" anchor="ctr"/>
            <a:lstStyle/>
            <a:p>
              <a:endParaRPr lang="zh-CN" altLang="en-US" sz="4400"/>
            </a:p>
          </p:txBody>
        </p:sp>
        <p:sp>
          <p:nvSpPr>
            <p:cNvPr id="1711" name="任意多边形: 形状 6332">
              <a:extLst>
                <a:ext uri="{FF2B5EF4-FFF2-40B4-BE49-F238E27FC236}">
                  <a16:creationId xmlns:a16="http://schemas.microsoft.com/office/drawing/2014/main" id="{0BF50A75-7B71-1241-4BEE-3A4F942908B6}"/>
                </a:ext>
              </a:extLst>
            </p:cNvPr>
            <p:cNvSpPr/>
            <p:nvPr/>
          </p:nvSpPr>
          <p:spPr>
            <a:xfrm>
              <a:off x="3023656" y="3667648"/>
              <a:ext cx="32563" cy="22985"/>
            </a:xfrm>
            <a:custGeom>
              <a:avLst/>
              <a:gdLst>
                <a:gd name="connsiteX0" fmla="*/ 32563 w 32563"/>
                <a:gd name="connsiteY0" fmla="*/ 0 h 22985"/>
                <a:gd name="connsiteX1" fmla="*/ 0 w 32563"/>
                <a:gd name="connsiteY1" fmla="*/ 22986 h 22985"/>
              </a:gdLst>
              <a:ahLst/>
              <a:cxnLst>
                <a:cxn ang="0">
                  <a:pos x="connsiteX0" y="connsiteY0"/>
                </a:cxn>
                <a:cxn ang="0">
                  <a:pos x="connsiteX1" y="connsiteY1"/>
                </a:cxn>
              </a:cxnLst>
              <a:rect l="l" t="t" r="r" b="b"/>
              <a:pathLst>
                <a:path w="32563" h="22985">
                  <a:moveTo>
                    <a:pt x="32563"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1712" name="任意多边形: 形状 6333">
              <a:extLst>
                <a:ext uri="{FF2B5EF4-FFF2-40B4-BE49-F238E27FC236}">
                  <a16:creationId xmlns:a16="http://schemas.microsoft.com/office/drawing/2014/main" id="{4803031C-DA4A-990A-4E0C-7A3ED1E25B47}"/>
                </a:ext>
              </a:extLst>
            </p:cNvPr>
            <p:cNvSpPr/>
            <p:nvPr/>
          </p:nvSpPr>
          <p:spPr>
            <a:xfrm>
              <a:off x="2996839" y="3690634"/>
              <a:ext cx="26816" cy="25858"/>
            </a:xfrm>
            <a:custGeom>
              <a:avLst/>
              <a:gdLst>
                <a:gd name="connsiteX0" fmla="*/ 26817 w 26816"/>
                <a:gd name="connsiteY0" fmla="*/ 0 h 25858"/>
                <a:gd name="connsiteX1" fmla="*/ 0 w 26816"/>
                <a:gd name="connsiteY1" fmla="*/ 25859 h 25858"/>
              </a:gdLst>
              <a:ahLst/>
              <a:cxnLst>
                <a:cxn ang="0">
                  <a:pos x="connsiteX0" y="connsiteY0"/>
                </a:cxn>
                <a:cxn ang="0">
                  <a:pos x="connsiteX1" y="connsiteY1"/>
                </a:cxn>
              </a:cxnLst>
              <a:rect l="l" t="t" r="r" b="b"/>
              <a:pathLst>
                <a:path w="26816" h="25858">
                  <a:moveTo>
                    <a:pt x="26817"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1713" name="任意多边形: 形状 6334">
              <a:extLst>
                <a:ext uri="{FF2B5EF4-FFF2-40B4-BE49-F238E27FC236}">
                  <a16:creationId xmlns:a16="http://schemas.microsoft.com/office/drawing/2014/main" id="{97D1396A-8848-0918-3FD2-0E99A6692FDC}"/>
                </a:ext>
              </a:extLst>
            </p:cNvPr>
            <p:cNvSpPr/>
            <p:nvPr/>
          </p:nvSpPr>
          <p:spPr>
            <a:xfrm>
              <a:off x="2979600" y="3691592"/>
              <a:ext cx="17239" cy="24901"/>
            </a:xfrm>
            <a:custGeom>
              <a:avLst/>
              <a:gdLst>
                <a:gd name="connsiteX0" fmla="*/ 17239 w 17239"/>
                <a:gd name="connsiteY0" fmla="*/ 24901 h 24901"/>
                <a:gd name="connsiteX1" fmla="*/ 0 w 17239"/>
                <a:gd name="connsiteY1" fmla="*/ 0 h 24901"/>
              </a:gdLst>
              <a:ahLst/>
              <a:cxnLst>
                <a:cxn ang="0">
                  <a:pos x="connsiteX0" y="connsiteY0"/>
                </a:cxn>
                <a:cxn ang="0">
                  <a:pos x="connsiteX1" y="connsiteY1"/>
                </a:cxn>
              </a:cxnLst>
              <a:rect l="l" t="t" r="r" b="b"/>
              <a:pathLst>
                <a:path w="17239" h="24901">
                  <a:moveTo>
                    <a:pt x="17239"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1714" name="任意多边形: 形状 6335">
              <a:extLst>
                <a:ext uri="{FF2B5EF4-FFF2-40B4-BE49-F238E27FC236}">
                  <a16:creationId xmlns:a16="http://schemas.microsoft.com/office/drawing/2014/main" id="{CB46D366-B817-FA1B-51C7-C48CEDBCFE6C}"/>
                </a:ext>
              </a:extLst>
            </p:cNvPr>
            <p:cNvSpPr/>
            <p:nvPr/>
          </p:nvSpPr>
          <p:spPr>
            <a:xfrm>
              <a:off x="2964276" y="3664775"/>
              <a:ext cx="15323" cy="26816"/>
            </a:xfrm>
            <a:custGeom>
              <a:avLst/>
              <a:gdLst>
                <a:gd name="connsiteX0" fmla="*/ 15324 w 15323"/>
                <a:gd name="connsiteY0" fmla="*/ 26817 h 26816"/>
                <a:gd name="connsiteX1" fmla="*/ 0 w 15323"/>
                <a:gd name="connsiteY1" fmla="*/ 0 h 26816"/>
              </a:gdLst>
              <a:ahLst/>
              <a:cxnLst>
                <a:cxn ang="0">
                  <a:pos x="connsiteX0" y="connsiteY0"/>
                </a:cxn>
                <a:cxn ang="0">
                  <a:pos x="connsiteX1" y="connsiteY1"/>
                </a:cxn>
              </a:cxnLst>
              <a:rect l="l" t="t" r="r" b="b"/>
              <a:pathLst>
                <a:path w="15323" h="26816">
                  <a:moveTo>
                    <a:pt x="15324"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1715" name="任意多边形: 形状 6336">
              <a:extLst>
                <a:ext uri="{FF2B5EF4-FFF2-40B4-BE49-F238E27FC236}">
                  <a16:creationId xmlns:a16="http://schemas.microsoft.com/office/drawing/2014/main" id="{D2A4A428-D940-2825-ECB2-7F76A9EFCFB8}"/>
                </a:ext>
              </a:extLst>
            </p:cNvPr>
            <p:cNvSpPr/>
            <p:nvPr/>
          </p:nvSpPr>
          <p:spPr>
            <a:xfrm>
              <a:off x="2947995" y="3638916"/>
              <a:ext cx="16281" cy="25858"/>
            </a:xfrm>
            <a:custGeom>
              <a:avLst/>
              <a:gdLst>
                <a:gd name="connsiteX0" fmla="*/ 16282 w 16281"/>
                <a:gd name="connsiteY0" fmla="*/ 25859 h 25858"/>
                <a:gd name="connsiteX1" fmla="*/ 0 w 16281"/>
                <a:gd name="connsiteY1" fmla="*/ 0 h 25858"/>
              </a:gdLst>
              <a:ahLst/>
              <a:cxnLst>
                <a:cxn ang="0">
                  <a:pos x="connsiteX0" y="connsiteY0"/>
                </a:cxn>
                <a:cxn ang="0">
                  <a:pos x="connsiteX1" y="connsiteY1"/>
                </a:cxn>
              </a:cxnLst>
              <a:rect l="l" t="t" r="r" b="b"/>
              <a:pathLst>
                <a:path w="16281" h="25858">
                  <a:moveTo>
                    <a:pt x="16282"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1716" name="任意多边形: 形状 6337">
              <a:extLst>
                <a:ext uri="{FF2B5EF4-FFF2-40B4-BE49-F238E27FC236}">
                  <a16:creationId xmlns:a16="http://schemas.microsoft.com/office/drawing/2014/main" id="{0ABC5A60-F99B-6A0E-32DA-61E74A1B0774}"/>
                </a:ext>
              </a:extLst>
            </p:cNvPr>
            <p:cNvSpPr/>
            <p:nvPr/>
          </p:nvSpPr>
          <p:spPr>
            <a:xfrm>
              <a:off x="2933629" y="3614015"/>
              <a:ext cx="14366" cy="24901"/>
            </a:xfrm>
            <a:custGeom>
              <a:avLst/>
              <a:gdLst>
                <a:gd name="connsiteX0" fmla="*/ 14366 w 14366"/>
                <a:gd name="connsiteY0" fmla="*/ 24901 h 24901"/>
                <a:gd name="connsiteX1" fmla="*/ 0 w 14366"/>
                <a:gd name="connsiteY1" fmla="*/ 0 h 24901"/>
              </a:gdLst>
              <a:ahLst/>
              <a:cxnLst>
                <a:cxn ang="0">
                  <a:pos x="connsiteX0" y="connsiteY0"/>
                </a:cxn>
                <a:cxn ang="0">
                  <a:pos x="connsiteX1" y="connsiteY1"/>
                </a:cxn>
              </a:cxnLst>
              <a:rect l="l" t="t" r="r" b="b"/>
              <a:pathLst>
                <a:path w="14366" h="24901">
                  <a:moveTo>
                    <a:pt x="14366"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1717" name="任意多边形: 形状 6338">
              <a:extLst>
                <a:ext uri="{FF2B5EF4-FFF2-40B4-BE49-F238E27FC236}">
                  <a16:creationId xmlns:a16="http://schemas.microsoft.com/office/drawing/2014/main" id="{46DAEBA7-BC6E-324C-418F-D0D9F1285AF1}"/>
                </a:ext>
              </a:extLst>
            </p:cNvPr>
            <p:cNvSpPr/>
            <p:nvPr/>
          </p:nvSpPr>
          <p:spPr>
            <a:xfrm>
              <a:off x="2919263" y="3587198"/>
              <a:ext cx="14366" cy="26816"/>
            </a:xfrm>
            <a:custGeom>
              <a:avLst/>
              <a:gdLst>
                <a:gd name="connsiteX0" fmla="*/ 14366 w 14366"/>
                <a:gd name="connsiteY0" fmla="*/ 26817 h 26816"/>
                <a:gd name="connsiteX1" fmla="*/ 0 w 14366"/>
                <a:gd name="connsiteY1" fmla="*/ 0 h 26816"/>
              </a:gdLst>
              <a:ahLst/>
              <a:cxnLst>
                <a:cxn ang="0">
                  <a:pos x="connsiteX0" y="connsiteY0"/>
                </a:cxn>
                <a:cxn ang="0">
                  <a:pos x="connsiteX1" y="connsiteY1"/>
                </a:cxn>
              </a:cxnLst>
              <a:rect l="l" t="t" r="r" b="b"/>
              <a:pathLst>
                <a:path w="14366" h="26816">
                  <a:moveTo>
                    <a:pt x="14366"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1718" name="任意多边形: 形状 6339">
              <a:extLst>
                <a:ext uri="{FF2B5EF4-FFF2-40B4-BE49-F238E27FC236}">
                  <a16:creationId xmlns:a16="http://schemas.microsoft.com/office/drawing/2014/main" id="{CC09176C-78F5-399F-7060-09ECFC363E09}"/>
                </a:ext>
              </a:extLst>
            </p:cNvPr>
            <p:cNvSpPr/>
            <p:nvPr/>
          </p:nvSpPr>
          <p:spPr>
            <a:xfrm>
              <a:off x="2903939" y="3561340"/>
              <a:ext cx="15323" cy="25858"/>
            </a:xfrm>
            <a:custGeom>
              <a:avLst/>
              <a:gdLst>
                <a:gd name="connsiteX0" fmla="*/ 15324 w 15323"/>
                <a:gd name="connsiteY0" fmla="*/ 25859 h 25858"/>
                <a:gd name="connsiteX1" fmla="*/ 0 w 15323"/>
                <a:gd name="connsiteY1" fmla="*/ 0 h 25858"/>
              </a:gdLst>
              <a:ahLst/>
              <a:cxnLst>
                <a:cxn ang="0">
                  <a:pos x="connsiteX0" y="connsiteY0"/>
                </a:cxn>
                <a:cxn ang="0">
                  <a:pos x="connsiteX1" y="connsiteY1"/>
                </a:cxn>
              </a:cxnLst>
              <a:rect l="l" t="t" r="r" b="b"/>
              <a:pathLst>
                <a:path w="15323" h="25858">
                  <a:moveTo>
                    <a:pt x="15324"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1719" name="任意多边形: 形状 6340">
              <a:extLst>
                <a:ext uri="{FF2B5EF4-FFF2-40B4-BE49-F238E27FC236}">
                  <a16:creationId xmlns:a16="http://schemas.microsoft.com/office/drawing/2014/main" id="{C09DB760-EC7F-1851-30BD-FE8BD8D98F2E}"/>
                </a:ext>
              </a:extLst>
            </p:cNvPr>
            <p:cNvSpPr/>
            <p:nvPr/>
          </p:nvSpPr>
          <p:spPr>
            <a:xfrm>
              <a:off x="2889573" y="3535481"/>
              <a:ext cx="14366" cy="25858"/>
            </a:xfrm>
            <a:custGeom>
              <a:avLst/>
              <a:gdLst>
                <a:gd name="connsiteX0" fmla="*/ 14366 w 14366"/>
                <a:gd name="connsiteY0" fmla="*/ 25859 h 25858"/>
                <a:gd name="connsiteX1" fmla="*/ 0 w 14366"/>
                <a:gd name="connsiteY1" fmla="*/ 0 h 25858"/>
              </a:gdLst>
              <a:ahLst/>
              <a:cxnLst>
                <a:cxn ang="0">
                  <a:pos x="connsiteX0" y="connsiteY0"/>
                </a:cxn>
                <a:cxn ang="0">
                  <a:pos x="connsiteX1" y="connsiteY1"/>
                </a:cxn>
              </a:cxnLst>
              <a:rect l="l" t="t" r="r" b="b"/>
              <a:pathLst>
                <a:path w="14366" h="25858">
                  <a:moveTo>
                    <a:pt x="14366"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1720" name="任意多边形: 形状 6341">
              <a:extLst>
                <a:ext uri="{FF2B5EF4-FFF2-40B4-BE49-F238E27FC236}">
                  <a16:creationId xmlns:a16="http://schemas.microsoft.com/office/drawing/2014/main" id="{3A1D3385-894A-69E2-E034-3E0E9220080F}"/>
                </a:ext>
              </a:extLst>
            </p:cNvPr>
            <p:cNvSpPr/>
            <p:nvPr/>
          </p:nvSpPr>
          <p:spPr>
            <a:xfrm>
              <a:off x="2876164" y="3509622"/>
              <a:ext cx="13408" cy="25858"/>
            </a:xfrm>
            <a:custGeom>
              <a:avLst/>
              <a:gdLst>
                <a:gd name="connsiteX0" fmla="*/ 13408 w 13408"/>
                <a:gd name="connsiteY0" fmla="*/ 25859 h 25858"/>
                <a:gd name="connsiteX1" fmla="*/ 0 w 13408"/>
                <a:gd name="connsiteY1" fmla="*/ 0 h 25858"/>
              </a:gdLst>
              <a:ahLst/>
              <a:cxnLst>
                <a:cxn ang="0">
                  <a:pos x="connsiteX0" y="connsiteY0"/>
                </a:cxn>
                <a:cxn ang="0">
                  <a:pos x="connsiteX1" y="connsiteY1"/>
                </a:cxn>
              </a:cxnLst>
              <a:rect l="l" t="t" r="r" b="b"/>
              <a:pathLst>
                <a:path w="13408" h="25858">
                  <a:moveTo>
                    <a:pt x="13408"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1721" name="任意多边形: 形状 6342">
              <a:extLst>
                <a:ext uri="{FF2B5EF4-FFF2-40B4-BE49-F238E27FC236}">
                  <a16:creationId xmlns:a16="http://schemas.microsoft.com/office/drawing/2014/main" id="{6BD64027-D242-BEAD-A5E1-FC69DD89DCFB}"/>
                </a:ext>
              </a:extLst>
            </p:cNvPr>
            <p:cNvSpPr/>
            <p:nvPr/>
          </p:nvSpPr>
          <p:spPr>
            <a:xfrm>
              <a:off x="2862756" y="3484721"/>
              <a:ext cx="13408" cy="24901"/>
            </a:xfrm>
            <a:custGeom>
              <a:avLst/>
              <a:gdLst>
                <a:gd name="connsiteX0" fmla="*/ 13408 w 13408"/>
                <a:gd name="connsiteY0" fmla="*/ 24901 h 24901"/>
                <a:gd name="connsiteX1" fmla="*/ 0 w 13408"/>
                <a:gd name="connsiteY1" fmla="*/ 0 h 24901"/>
              </a:gdLst>
              <a:ahLst/>
              <a:cxnLst>
                <a:cxn ang="0">
                  <a:pos x="connsiteX0" y="connsiteY0"/>
                </a:cxn>
                <a:cxn ang="0">
                  <a:pos x="connsiteX1" y="connsiteY1"/>
                </a:cxn>
              </a:cxnLst>
              <a:rect l="l" t="t" r="r" b="b"/>
              <a:pathLst>
                <a:path w="13408" h="24901">
                  <a:moveTo>
                    <a:pt x="13408"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1722" name="任意多边形: 形状 6343">
              <a:extLst>
                <a:ext uri="{FF2B5EF4-FFF2-40B4-BE49-F238E27FC236}">
                  <a16:creationId xmlns:a16="http://schemas.microsoft.com/office/drawing/2014/main" id="{3422D944-C5A5-F722-B7A1-3B22E13AAB4B}"/>
                </a:ext>
              </a:extLst>
            </p:cNvPr>
            <p:cNvSpPr/>
            <p:nvPr/>
          </p:nvSpPr>
          <p:spPr>
            <a:xfrm>
              <a:off x="2853179" y="3456946"/>
              <a:ext cx="9577" cy="27774"/>
            </a:xfrm>
            <a:custGeom>
              <a:avLst/>
              <a:gdLst>
                <a:gd name="connsiteX0" fmla="*/ 9577 w 9577"/>
                <a:gd name="connsiteY0" fmla="*/ 27774 h 27774"/>
                <a:gd name="connsiteX1" fmla="*/ 0 w 9577"/>
                <a:gd name="connsiteY1" fmla="*/ 0 h 27774"/>
              </a:gdLst>
              <a:ahLst/>
              <a:cxnLst>
                <a:cxn ang="0">
                  <a:pos x="connsiteX0" y="connsiteY0"/>
                </a:cxn>
                <a:cxn ang="0">
                  <a:pos x="connsiteX1" y="connsiteY1"/>
                </a:cxn>
              </a:cxnLst>
              <a:rect l="l" t="t" r="r" b="b"/>
              <a:pathLst>
                <a:path w="9577" h="27774">
                  <a:moveTo>
                    <a:pt x="9577"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1723" name="任意多边形: 形状 6344">
              <a:extLst>
                <a:ext uri="{FF2B5EF4-FFF2-40B4-BE49-F238E27FC236}">
                  <a16:creationId xmlns:a16="http://schemas.microsoft.com/office/drawing/2014/main" id="{E64F4263-1123-3C40-A88F-22C0BC7F96F3}"/>
                </a:ext>
              </a:extLst>
            </p:cNvPr>
            <p:cNvSpPr/>
            <p:nvPr/>
          </p:nvSpPr>
          <p:spPr>
            <a:xfrm>
              <a:off x="2843601" y="3424383"/>
              <a:ext cx="9577" cy="32563"/>
            </a:xfrm>
            <a:custGeom>
              <a:avLst/>
              <a:gdLst>
                <a:gd name="connsiteX0" fmla="*/ 9577 w 9577"/>
                <a:gd name="connsiteY0" fmla="*/ 32563 h 32563"/>
                <a:gd name="connsiteX1" fmla="*/ 0 w 9577"/>
                <a:gd name="connsiteY1" fmla="*/ 0 h 32563"/>
              </a:gdLst>
              <a:ahLst/>
              <a:cxnLst>
                <a:cxn ang="0">
                  <a:pos x="connsiteX0" y="connsiteY0"/>
                </a:cxn>
                <a:cxn ang="0">
                  <a:pos x="connsiteX1" y="connsiteY1"/>
                </a:cxn>
              </a:cxnLst>
              <a:rect l="l" t="t" r="r" b="b"/>
              <a:pathLst>
                <a:path w="9577" h="32563">
                  <a:moveTo>
                    <a:pt x="9577"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1724" name="任意多边形: 形状 6345">
              <a:extLst>
                <a:ext uri="{FF2B5EF4-FFF2-40B4-BE49-F238E27FC236}">
                  <a16:creationId xmlns:a16="http://schemas.microsoft.com/office/drawing/2014/main" id="{84222357-14C3-BEA7-6967-39D959F51857}"/>
                </a:ext>
              </a:extLst>
            </p:cNvPr>
            <p:cNvSpPr/>
            <p:nvPr/>
          </p:nvSpPr>
          <p:spPr>
            <a:xfrm>
              <a:off x="2838813" y="3391820"/>
              <a:ext cx="4788" cy="32563"/>
            </a:xfrm>
            <a:custGeom>
              <a:avLst/>
              <a:gdLst>
                <a:gd name="connsiteX0" fmla="*/ 4789 w 4788"/>
                <a:gd name="connsiteY0" fmla="*/ 32563 h 32563"/>
                <a:gd name="connsiteX1" fmla="*/ 0 w 4788"/>
                <a:gd name="connsiteY1" fmla="*/ 0 h 32563"/>
              </a:gdLst>
              <a:ahLst/>
              <a:cxnLst>
                <a:cxn ang="0">
                  <a:pos x="connsiteX0" y="connsiteY0"/>
                </a:cxn>
                <a:cxn ang="0">
                  <a:pos x="connsiteX1" y="connsiteY1"/>
                </a:cxn>
              </a:cxnLst>
              <a:rect l="l" t="t" r="r" b="b"/>
              <a:pathLst>
                <a:path w="4788" h="32563">
                  <a:moveTo>
                    <a:pt x="4789"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1725" name="任意多边形: 形状 6346">
              <a:extLst>
                <a:ext uri="{FF2B5EF4-FFF2-40B4-BE49-F238E27FC236}">
                  <a16:creationId xmlns:a16="http://schemas.microsoft.com/office/drawing/2014/main" id="{4699B2AC-BBB7-D53F-464B-90FCF7878D93}"/>
                </a:ext>
              </a:extLst>
            </p:cNvPr>
            <p:cNvSpPr/>
            <p:nvPr/>
          </p:nvSpPr>
          <p:spPr>
            <a:xfrm>
              <a:off x="2838813" y="3366919"/>
              <a:ext cx="9577" cy="24901"/>
            </a:xfrm>
            <a:custGeom>
              <a:avLst/>
              <a:gdLst>
                <a:gd name="connsiteX0" fmla="*/ 0 w 9577"/>
                <a:gd name="connsiteY0" fmla="*/ 24901 h 24901"/>
                <a:gd name="connsiteX1" fmla="*/ 0 w 9577"/>
                <a:gd name="connsiteY1" fmla="*/ 0 h 24901"/>
              </a:gdLst>
              <a:ahLst/>
              <a:cxnLst>
                <a:cxn ang="0">
                  <a:pos x="connsiteX0" y="connsiteY0"/>
                </a:cxn>
                <a:cxn ang="0">
                  <a:pos x="connsiteX1" y="connsiteY1"/>
                </a:cxn>
              </a:cxnLst>
              <a:rect l="l" t="t" r="r" b="b"/>
              <a:pathLst>
                <a:path w="9577" h="24901">
                  <a:moveTo>
                    <a:pt x="0"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1726" name="任意多边形: 形状 6347">
              <a:extLst>
                <a:ext uri="{FF2B5EF4-FFF2-40B4-BE49-F238E27FC236}">
                  <a16:creationId xmlns:a16="http://schemas.microsoft.com/office/drawing/2014/main" id="{AEB5F27D-5C01-F0BE-0851-7BAB0CE29873}"/>
                </a:ext>
              </a:extLst>
            </p:cNvPr>
            <p:cNvSpPr/>
            <p:nvPr/>
          </p:nvSpPr>
          <p:spPr>
            <a:xfrm>
              <a:off x="2838813" y="3324778"/>
              <a:ext cx="22027" cy="42140"/>
            </a:xfrm>
            <a:custGeom>
              <a:avLst/>
              <a:gdLst>
                <a:gd name="connsiteX0" fmla="*/ 0 w 22027"/>
                <a:gd name="connsiteY0" fmla="*/ 42141 h 42140"/>
                <a:gd name="connsiteX1" fmla="*/ 22028 w 22027"/>
                <a:gd name="connsiteY1" fmla="*/ 0 h 42140"/>
              </a:gdLst>
              <a:ahLst/>
              <a:cxnLst>
                <a:cxn ang="0">
                  <a:pos x="connsiteX0" y="connsiteY0"/>
                </a:cxn>
                <a:cxn ang="0">
                  <a:pos x="connsiteX1" y="connsiteY1"/>
                </a:cxn>
              </a:cxnLst>
              <a:rect l="l" t="t" r="r" b="b"/>
              <a:pathLst>
                <a:path w="22027" h="42140">
                  <a:moveTo>
                    <a:pt x="0" y="42141"/>
                  </a:moveTo>
                  <a:lnTo>
                    <a:pt x="22028" y="0"/>
                  </a:lnTo>
                </a:path>
              </a:pathLst>
            </a:custGeom>
            <a:ln w="9573" cap="flat">
              <a:solidFill>
                <a:srgbClr val="787878"/>
              </a:solidFill>
              <a:prstDash val="solid"/>
              <a:miter/>
            </a:ln>
          </p:spPr>
          <p:txBody>
            <a:bodyPr rtlCol="0" anchor="ctr"/>
            <a:lstStyle/>
            <a:p>
              <a:endParaRPr lang="zh-CN" altLang="en-US" sz="4400"/>
            </a:p>
          </p:txBody>
        </p:sp>
        <p:sp>
          <p:nvSpPr>
            <p:cNvPr id="1727" name="任意多边形: 形状 6348">
              <a:extLst>
                <a:ext uri="{FF2B5EF4-FFF2-40B4-BE49-F238E27FC236}">
                  <a16:creationId xmlns:a16="http://schemas.microsoft.com/office/drawing/2014/main" id="{E610EAE7-17EA-3390-7008-A1A8BD53278A}"/>
                </a:ext>
              </a:extLst>
            </p:cNvPr>
            <p:cNvSpPr/>
            <p:nvPr/>
          </p:nvSpPr>
          <p:spPr>
            <a:xfrm>
              <a:off x="2792841" y="3324778"/>
              <a:ext cx="67999" cy="34478"/>
            </a:xfrm>
            <a:custGeom>
              <a:avLst/>
              <a:gdLst>
                <a:gd name="connsiteX0" fmla="*/ 67999 w 67999"/>
                <a:gd name="connsiteY0" fmla="*/ 0 h 34478"/>
                <a:gd name="connsiteX1" fmla="*/ 0 w 67999"/>
                <a:gd name="connsiteY1" fmla="*/ 34479 h 34478"/>
              </a:gdLst>
              <a:ahLst/>
              <a:cxnLst>
                <a:cxn ang="0">
                  <a:pos x="connsiteX0" y="connsiteY0"/>
                </a:cxn>
                <a:cxn ang="0">
                  <a:pos x="connsiteX1" y="connsiteY1"/>
                </a:cxn>
              </a:cxnLst>
              <a:rect l="l" t="t" r="r" b="b"/>
              <a:pathLst>
                <a:path w="67999" h="34478">
                  <a:moveTo>
                    <a:pt x="67999" y="0"/>
                  </a:moveTo>
                  <a:lnTo>
                    <a:pt x="0" y="34479"/>
                  </a:lnTo>
                </a:path>
              </a:pathLst>
            </a:custGeom>
            <a:ln w="9573" cap="flat">
              <a:solidFill>
                <a:srgbClr val="787878"/>
              </a:solidFill>
              <a:prstDash val="solid"/>
              <a:miter/>
            </a:ln>
          </p:spPr>
          <p:txBody>
            <a:bodyPr rtlCol="0" anchor="ctr"/>
            <a:lstStyle/>
            <a:p>
              <a:endParaRPr lang="zh-CN" altLang="en-US" sz="4400"/>
            </a:p>
          </p:txBody>
        </p:sp>
        <p:sp>
          <p:nvSpPr>
            <p:cNvPr id="1728" name="任意多边形: 形状 6349">
              <a:extLst>
                <a:ext uri="{FF2B5EF4-FFF2-40B4-BE49-F238E27FC236}">
                  <a16:creationId xmlns:a16="http://schemas.microsoft.com/office/drawing/2014/main" id="{52910E9F-1DAF-5954-3458-2DBE5F3E8371}"/>
                </a:ext>
              </a:extLst>
            </p:cNvPr>
            <p:cNvSpPr/>
            <p:nvPr/>
          </p:nvSpPr>
          <p:spPr>
            <a:xfrm>
              <a:off x="2752616" y="3359257"/>
              <a:ext cx="40224" cy="21070"/>
            </a:xfrm>
            <a:custGeom>
              <a:avLst/>
              <a:gdLst>
                <a:gd name="connsiteX0" fmla="*/ 40225 w 40224"/>
                <a:gd name="connsiteY0" fmla="*/ 0 h 21070"/>
                <a:gd name="connsiteX1" fmla="*/ 0 w 40224"/>
                <a:gd name="connsiteY1" fmla="*/ 21070 h 21070"/>
              </a:gdLst>
              <a:ahLst/>
              <a:cxnLst>
                <a:cxn ang="0">
                  <a:pos x="connsiteX0" y="connsiteY0"/>
                </a:cxn>
                <a:cxn ang="0">
                  <a:pos x="connsiteX1" y="connsiteY1"/>
                </a:cxn>
              </a:cxnLst>
              <a:rect l="l" t="t" r="r" b="b"/>
              <a:pathLst>
                <a:path w="40224" h="21070">
                  <a:moveTo>
                    <a:pt x="40225"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1729" name="任意多边形: 形状 6350">
              <a:extLst>
                <a:ext uri="{FF2B5EF4-FFF2-40B4-BE49-F238E27FC236}">
                  <a16:creationId xmlns:a16="http://schemas.microsoft.com/office/drawing/2014/main" id="{EA205EB9-D978-3867-F73C-78D64356EDF6}"/>
                </a:ext>
              </a:extLst>
            </p:cNvPr>
            <p:cNvSpPr/>
            <p:nvPr/>
          </p:nvSpPr>
          <p:spPr>
            <a:xfrm>
              <a:off x="2721011" y="3380327"/>
              <a:ext cx="31605" cy="23943"/>
            </a:xfrm>
            <a:custGeom>
              <a:avLst/>
              <a:gdLst>
                <a:gd name="connsiteX0" fmla="*/ 31605 w 31605"/>
                <a:gd name="connsiteY0" fmla="*/ 0 h 23943"/>
                <a:gd name="connsiteX1" fmla="*/ 0 w 31605"/>
                <a:gd name="connsiteY1" fmla="*/ 23943 h 23943"/>
              </a:gdLst>
              <a:ahLst/>
              <a:cxnLst>
                <a:cxn ang="0">
                  <a:pos x="connsiteX0" y="connsiteY0"/>
                </a:cxn>
                <a:cxn ang="0">
                  <a:pos x="connsiteX1" y="connsiteY1"/>
                </a:cxn>
              </a:cxnLst>
              <a:rect l="l" t="t" r="r" b="b"/>
              <a:pathLst>
                <a:path w="31605" h="23943">
                  <a:moveTo>
                    <a:pt x="31605"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1730" name="任意多边形: 形状 6351">
              <a:extLst>
                <a:ext uri="{FF2B5EF4-FFF2-40B4-BE49-F238E27FC236}">
                  <a16:creationId xmlns:a16="http://schemas.microsoft.com/office/drawing/2014/main" id="{8F0A39C9-E938-746C-D918-D07F1E32BA84}"/>
                </a:ext>
              </a:extLst>
            </p:cNvPr>
            <p:cNvSpPr/>
            <p:nvPr/>
          </p:nvSpPr>
          <p:spPr>
            <a:xfrm>
              <a:off x="2690363" y="3404271"/>
              <a:ext cx="30647" cy="24901"/>
            </a:xfrm>
            <a:custGeom>
              <a:avLst/>
              <a:gdLst>
                <a:gd name="connsiteX0" fmla="*/ 30648 w 30647"/>
                <a:gd name="connsiteY0" fmla="*/ 0 h 24901"/>
                <a:gd name="connsiteX1" fmla="*/ 0 w 30647"/>
                <a:gd name="connsiteY1" fmla="*/ 24901 h 24901"/>
              </a:gdLst>
              <a:ahLst/>
              <a:cxnLst>
                <a:cxn ang="0">
                  <a:pos x="connsiteX0" y="connsiteY0"/>
                </a:cxn>
                <a:cxn ang="0">
                  <a:pos x="connsiteX1" y="connsiteY1"/>
                </a:cxn>
              </a:cxnLst>
              <a:rect l="l" t="t" r="r" b="b"/>
              <a:pathLst>
                <a:path w="30647" h="24901">
                  <a:moveTo>
                    <a:pt x="30648" y="0"/>
                  </a:moveTo>
                  <a:lnTo>
                    <a:pt x="0" y="24901"/>
                  </a:lnTo>
                </a:path>
              </a:pathLst>
            </a:custGeom>
            <a:ln w="9573" cap="flat">
              <a:solidFill>
                <a:srgbClr val="787878"/>
              </a:solidFill>
              <a:prstDash val="solid"/>
              <a:miter/>
            </a:ln>
          </p:spPr>
          <p:txBody>
            <a:bodyPr rtlCol="0" anchor="ctr"/>
            <a:lstStyle/>
            <a:p>
              <a:endParaRPr lang="zh-CN" altLang="en-US" sz="4400"/>
            </a:p>
          </p:txBody>
        </p:sp>
        <p:sp>
          <p:nvSpPr>
            <p:cNvPr id="1731" name="任意多边形: 形状 6352">
              <a:extLst>
                <a:ext uri="{FF2B5EF4-FFF2-40B4-BE49-F238E27FC236}">
                  <a16:creationId xmlns:a16="http://schemas.microsoft.com/office/drawing/2014/main" id="{5BD6DFBF-335D-E2C4-9A5C-DC9361756728}"/>
                </a:ext>
              </a:extLst>
            </p:cNvPr>
            <p:cNvSpPr/>
            <p:nvPr/>
          </p:nvSpPr>
          <p:spPr>
            <a:xfrm>
              <a:off x="2669293" y="3402355"/>
              <a:ext cx="21070" cy="26816"/>
            </a:xfrm>
            <a:custGeom>
              <a:avLst/>
              <a:gdLst>
                <a:gd name="connsiteX0" fmla="*/ 21070 w 21070"/>
                <a:gd name="connsiteY0" fmla="*/ 26817 h 26816"/>
                <a:gd name="connsiteX1" fmla="*/ 0 w 21070"/>
                <a:gd name="connsiteY1" fmla="*/ 0 h 26816"/>
              </a:gdLst>
              <a:ahLst/>
              <a:cxnLst>
                <a:cxn ang="0">
                  <a:pos x="connsiteX0" y="connsiteY0"/>
                </a:cxn>
                <a:cxn ang="0">
                  <a:pos x="connsiteX1" y="connsiteY1"/>
                </a:cxn>
              </a:cxnLst>
              <a:rect l="l" t="t" r="r" b="b"/>
              <a:pathLst>
                <a:path w="21070" h="26816">
                  <a:moveTo>
                    <a:pt x="21070"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1732" name="任意多边形: 形状 6353">
              <a:extLst>
                <a:ext uri="{FF2B5EF4-FFF2-40B4-BE49-F238E27FC236}">
                  <a16:creationId xmlns:a16="http://schemas.microsoft.com/office/drawing/2014/main" id="{3DAFBF98-89C1-EB27-9AE0-0D34F474B039}"/>
                </a:ext>
              </a:extLst>
            </p:cNvPr>
            <p:cNvSpPr/>
            <p:nvPr/>
          </p:nvSpPr>
          <p:spPr>
            <a:xfrm>
              <a:off x="2642476" y="3383200"/>
              <a:ext cx="26816" cy="19154"/>
            </a:xfrm>
            <a:custGeom>
              <a:avLst/>
              <a:gdLst>
                <a:gd name="connsiteX0" fmla="*/ 26817 w 26816"/>
                <a:gd name="connsiteY0" fmla="*/ 19155 h 19154"/>
                <a:gd name="connsiteX1" fmla="*/ 0 w 26816"/>
                <a:gd name="connsiteY1" fmla="*/ 0 h 19154"/>
              </a:gdLst>
              <a:ahLst/>
              <a:cxnLst>
                <a:cxn ang="0">
                  <a:pos x="connsiteX0" y="connsiteY0"/>
                </a:cxn>
                <a:cxn ang="0">
                  <a:pos x="connsiteX1" y="connsiteY1"/>
                </a:cxn>
              </a:cxnLst>
              <a:rect l="l" t="t" r="r" b="b"/>
              <a:pathLst>
                <a:path w="26816" h="19154">
                  <a:moveTo>
                    <a:pt x="26817" y="19155"/>
                  </a:moveTo>
                  <a:lnTo>
                    <a:pt x="0" y="0"/>
                  </a:lnTo>
                </a:path>
              </a:pathLst>
            </a:custGeom>
            <a:ln w="9573" cap="flat">
              <a:solidFill>
                <a:srgbClr val="787878"/>
              </a:solidFill>
              <a:prstDash val="solid"/>
              <a:miter/>
            </a:ln>
          </p:spPr>
          <p:txBody>
            <a:bodyPr rtlCol="0" anchor="ctr"/>
            <a:lstStyle/>
            <a:p>
              <a:endParaRPr lang="zh-CN" altLang="en-US" sz="4400"/>
            </a:p>
          </p:txBody>
        </p:sp>
        <p:sp>
          <p:nvSpPr>
            <p:cNvPr id="1733" name="任意多边形: 形状 6354">
              <a:extLst>
                <a:ext uri="{FF2B5EF4-FFF2-40B4-BE49-F238E27FC236}">
                  <a16:creationId xmlns:a16="http://schemas.microsoft.com/office/drawing/2014/main" id="{19DB1307-8383-2EEC-DEAC-7B7A775991D6}"/>
                </a:ext>
              </a:extLst>
            </p:cNvPr>
            <p:cNvSpPr/>
            <p:nvPr/>
          </p:nvSpPr>
          <p:spPr>
            <a:xfrm>
              <a:off x="2614702" y="3363088"/>
              <a:ext cx="27774" cy="20112"/>
            </a:xfrm>
            <a:custGeom>
              <a:avLst/>
              <a:gdLst>
                <a:gd name="connsiteX0" fmla="*/ 27774 w 27774"/>
                <a:gd name="connsiteY0" fmla="*/ 20113 h 20112"/>
                <a:gd name="connsiteX1" fmla="*/ 0 w 27774"/>
                <a:gd name="connsiteY1" fmla="*/ 0 h 20112"/>
              </a:gdLst>
              <a:ahLst/>
              <a:cxnLst>
                <a:cxn ang="0">
                  <a:pos x="connsiteX0" y="connsiteY0"/>
                </a:cxn>
                <a:cxn ang="0">
                  <a:pos x="connsiteX1" y="connsiteY1"/>
                </a:cxn>
              </a:cxnLst>
              <a:rect l="l" t="t" r="r" b="b"/>
              <a:pathLst>
                <a:path w="27774" h="20112">
                  <a:moveTo>
                    <a:pt x="27774" y="20113"/>
                  </a:moveTo>
                  <a:lnTo>
                    <a:pt x="0" y="0"/>
                  </a:lnTo>
                </a:path>
              </a:pathLst>
            </a:custGeom>
            <a:ln w="9573" cap="flat">
              <a:solidFill>
                <a:srgbClr val="787878"/>
              </a:solidFill>
              <a:prstDash val="solid"/>
              <a:miter/>
            </a:ln>
          </p:spPr>
          <p:txBody>
            <a:bodyPr rtlCol="0" anchor="ctr"/>
            <a:lstStyle/>
            <a:p>
              <a:endParaRPr lang="zh-CN" altLang="en-US" sz="4400"/>
            </a:p>
          </p:txBody>
        </p:sp>
        <p:sp>
          <p:nvSpPr>
            <p:cNvPr id="1734" name="任意多边形: 形状 6355">
              <a:extLst>
                <a:ext uri="{FF2B5EF4-FFF2-40B4-BE49-F238E27FC236}">
                  <a16:creationId xmlns:a16="http://schemas.microsoft.com/office/drawing/2014/main" id="{158172A3-0E70-948F-E1A1-3E2B3F03D586}"/>
                </a:ext>
              </a:extLst>
            </p:cNvPr>
            <p:cNvSpPr/>
            <p:nvPr/>
          </p:nvSpPr>
          <p:spPr>
            <a:xfrm>
              <a:off x="2587885" y="3339144"/>
              <a:ext cx="26816" cy="23943"/>
            </a:xfrm>
            <a:custGeom>
              <a:avLst/>
              <a:gdLst>
                <a:gd name="connsiteX0" fmla="*/ 26817 w 26816"/>
                <a:gd name="connsiteY0" fmla="*/ 23943 h 23943"/>
                <a:gd name="connsiteX1" fmla="*/ 0 w 26816"/>
                <a:gd name="connsiteY1" fmla="*/ 0 h 23943"/>
              </a:gdLst>
              <a:ahLst/>
              <a:cxnLst>
                <a:cxn ang="0">
                  <a:pos x="connsiteX0" y="connsiteY0"/>
                </a:cxn>
                <a:cxn ang="0">
                  <a:pos x="connsiteX1" y="connsiteY1"/>
                </a:cxn>
              </a:cxnLst>
              <a:rect l="l" t="t" r="r" b="b"/>
              <a:pathLst>
                <a:path w="26816" h="23943">
                  <a:moveTo>
                    <a:pt x="26817" y="23943"/>
                  </a:moveTo>
                  <a:lnTo>
                    <a:pt x="0" y="0"/>
                  </a:lnTo>
                </a:path>
              </a:pathLst>
            </a:custGeom>
            <a:ln w="9573" cap="flat">
              <a:solidFill>
                <a:srgbClr val="787878"/>
              </a:solidFill>
              <a:prstDash val="solid"/>
              <a:miter/>
            </a:ln>
          </p:spPr>
          <p:txBody>
            <a:bodyPr rtlCol="0" anchor="ctr"/>
            <a:lstStyle/>
            <a:p>
              <a:endParaRPr lang="zh-CN" altLang="en-US" sz="4400"/>
            </a:p>
          </p:txBody>
        </p:sp>
        <p:sp>
          <p:nvSpPr>
            <p:cNvPr id="1735" name="任意多边形: 形状 6356">
              <a:extLst>
                <a:ext uri="{FF2B5EF4-FFF2-40B4-BE49-F238E27FC236}">
                  <a16:creationId xmlns:a16="http://schemas.microsoft.com/office/drawing/2014/main" id="{5561A40E-E874-F31C-CFA1-AAACDFE5DE1F}"/>
                </a:ext>
              </a:extLst>
            </p:cNvPr>
            <p:cNvSpPr/>
            <p:nvPr/>
          </p:nvSpPr>
          <p:spPr>
            <a:xfrm>
              <a:off x="2559153" y="3316159"/>
              <a:ext cx="28732" cy="22985"/>
            </a:xfrm>
            <a:custGeom>
              <a:avLst/>
              <a:gdLst>
                <a:gd name="connsiteX0" fmla="*/ 28732 w 28732"/>
                <a:gd name="connsiteY0" fmla="*/ 22986 h 22985"/>
                <a:gd name="connsiteX1" fmla="*/ 0 w 28732"/>
                <a:gd name="connsiteY1" fmla="*/ 0 h 22985"/>
              </a:gdLst>
              <a:ahLst/>
              <a:cxnLst>
                <a:cxn ang="0">
                  <a:pos x="connsiteX0" y="connsiteY0"/>
                </a:cxn>
                <a:cxn ang="0">
                  <a:pos x="connsiteX1" y="connsiteY1"/>
                </a:cxn>
              </a:cxnLst>
              <a:rect l="l" t="t" r="r" b="b"/>
              <a:pathLst>
                <a:path w="28732" h="22985">
                  <a:moveTo>
                    <a:pt x="28732" y="22986"/>
                  </a:moveTo>
                  <a:lnTo>
                    <a:pt x="0" y="0"/>
                  </a:lnTo>
                </a:path>
              </a:pathLst>
            </a:custGeom>
            <a:ln w="9573" cap="flat">
              <a:solidFill>
                <a:srgbClr val="787878"/>
              </a:solidFill>
              <a:prstDash val="solid"/>
              <a:miter/>
            </a:ln>
          </p:spPr>
          <p:txBody>
            <a:bodyPr rtlCol="0" anchor="ctr"/>
            <a:lstStyle/>
            <a:p>
              <a:endParaRPr lang="zh-CN" altLang="en-US" sz="4400"/>
            </a:p>
          </p:txBody>
        </p:sp>
        <p:sp>
          <p:nvSpPr>
            <p:cNvPr id="1736" name="任意多边形: 形状 6357">
              <a:extLst>
                <a:ext uri="{FF2B5EF4-FFF2-40B4-BE49-F238E27FC236}">
                  <a16:creationId xmlns:a16="http://schemas.microsoft.com/office/drawing/2014/main" id="{22B58ACD-E6D0-D399-598F-85A1B50DBD5D}"/>
                </a:ext>
              </a:extLst>
            </p:cNvPr>
            <p:cNvSpPr/>
            <p:nvPr/>
          </p:nvSpPr>
          <p:spPr>
            <a:xfrm>
              <a:off x="2519886" y="3316159"/>
              <a:ext cx="39267" cy="22985"/>
            </a:xfrm>
            <a:custGeom>
              <a:avLst/>
              <a:gdLst>
                <a:gd name="connsiteX0" fmla="*/ 39267 w 39267"/>
                <a:gd name="connsiteY0" fmla="*/ 0 h 22985"/>
                <a:gd name="connsiteX1" fmla="*/ 0 w 39267"/>
                <a:gd name="connsiteY1" fmla="*/ 22986 h 22985"/>
              </a:gdLst>
              <a:ahLst/>
              <a:cxnLst>
                <a:cxn ang="0">
                  <a:pos x="connsiteX0" y="connsiteY0"/>
                </a:cxn>
                <a:cxn ang="0">
                  <a:pos x="connsiteX1" y="connsiteY1"/>
                </a:cxn>
              </a:cxnLst>
              <a:rect l="l" t="t" r="r" b="b"/>
              <a:pathLst>
                <a:path w="39267" h="22985">
                  <a:moveTo>
                    <a:pt x="39267"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1737" name="任意多边形: 形状 6358">
              <a:extLst>
                <a:ext uri="{FF2B5EF4-FFF2-40B4-BE49-F238E27FC236}">
                  <a16:creationId xmlns:a16="http://schemas.microsoft.com/office/drawing/2014/main" id="{767FAEFB-59D4-9B47-DD22-F2CE11E7D771}"/>
                </a:ext>
              </a:extLst>
            </p:cNvPr>
            <p:cNvSpPr/>
            <p:nvPr/>
          </p:nvSpPr>
          <p:spPr>
            <a:xfrm>
              <a:off x="2484450" y="3339144"/>
              <a:ext cx="35436" cy="29689"/>
            </a:xfrm>
            <a:custGeom>
              <a:avLst/>
              <a:gdLst>
                <a:gd name="connsiteX0" fmla="*/ 35436 w 35436"/>
                <a:gd name="connsiteY0" fmla="*/ 0 h 29689"/>
                <a:gd name="connsiteX1" fmla="*/ 0 w 35436"/>
                <a:gd name="connsiteY1" fmla="*/ 29690 h 29689"/>
              </a:gdLst>
              <a:ahLst/>
              <a:cxnLst>
                <a:cxn ang="0">
                  <a:pos x="connsiteX0" y="connsiteY0"/>
                </a:cxn>
                <a:cxn ang="0">
                  <a:pos x="connsiteX1" y="connsiteY1"/>
                </a:cxn>
              </a:cxnLst>
              <a:rect l="l" t="t" r="r" b="b"/>
              <a:pathLst>
                <a:path w="35436" h="29689">
                  <a:moveTo>
                    <a:pt x="35436"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1738" name="任意多边形: 形状 6359">
              <a:extLst>
                <a:ext uri="{FF2B5EF4-FFF2-40B4-BE49-F238E27FC236}">
                  <a16:creationId xmlns:a16="http://schemas.microsoft.com/office/drawing/2014/main" id="{778462E3-D024-1E77-31DC-2B01F77A8644}"/>
                </a:ext>
              </a:extLst>
            </p:cNvPr>
            <p:cNvSpPr/>
            <p:nvPr/>
          </p:nvSpPr>
          <p:spPr>
            <a:xfrm>
              <a:off x="2457633" y="3368834"/>
              <a:ext cx="26816" cy="34478"/>
            </a:xfrm>
            <a:custGeom>
              <a:avLst/>
              <a:gdLst>
                <a:gd name="connsiteX0" fmla="*/ 26817 w 26816"/>
                <a:gd name="connsiteY0" fmla="*/ 0 h 34478"/>
                <a:gd name="connsiteX1" fmla="*/ 0 w 26816"/>
                <a:gd name="connsiteY1" fmla="*/ 34479 h 34478"/>
              </a:gdLst>
              <a:ahLst/>
              <a:cxnLst>
                <a:cxn ang="0">
                  <a:pos x="connsiteX0" y="connsiteY0"/>
                </a:cxn>
                <a:cxn ang="0">
                  <a:pos x="connsiteX1" y="connsiteY1"/>
                </a:cxn>
              </a:cxnLst>
              <a:rect l="l" t="t" r="r" b="b"/>
              <a:pathLst>
                <a:path w="26816" h="34478">
                  <a:moveTo>
                    <a:pt x="26817" y="0"/>
                  </a:moveTo>
                  <a:lnTo>
                    <a:pt x="0" y="34479"/>
                  </a:lnTo>
                </a:path>
              </a:pathLst>
            </a:custGeom>
            <a:ln w="9573" cap="flat">
              <a:solidFill>
                <a:srgbClr val="787878"/>
              </a:solidFill>
              <a:prstDash val="solid"/>
              <a:miter/>
            </a:ln>
          </p:spPr>
          <p:txBody>
            <a:bodyPr rtlCol="0" anchor="ctr"/>
            <a:lstStyle/>
            <a:p>
              <a:endParaRPr lang="zh-CN" altLang="en-US" sz="4400"/>
            </a:p>
          </p:txBody>
        </p:sp>
        <p:sp>
          <p:nvSpPr>
            <p:cNvPr id="1739" name="任意多边形: 形状 6360">
              <a:extLst>
                <a:ext uri="{FF2B5EF4-FFF2-40B4-BE49-F238E27FC236}">
                  <a16:creationId xmlns:a16="http://schemas.microsoft.com/office/drawing/2014/main" id="{4608E693-023A-13D2-8E22-541A74A3A1D4}"/>
                </a:ext>
              </a:extLst>
            </p:cNvPr>
            <p:cNvSpPr/>
            <p:nvPr/>
          </p:nvSpPr>
          <p:spPr>
            <a:xfrm>
              <a:off x="2437521" y="3403313"/>
              <a:ext cx="20112" cy="36394"/>
            </a:xfrm>
            <a:custGeom>
              <a:avLst/>
              <a:gdLst>
                <a:gd name="connsiteX0" fmla="*/ 20112 w 20112"/>
                <a:gd name="connsiteY0" fmla="*/ 0 h 36394"/>
                <a:gd name="connsiteX1" fmla="*/ 0 w 20112"/>
                <a:gd name="connsiteY1" fmla="*/ 36394 h 36394"/>
              </a:gdLst>
              <a:ahLst/>
              <a:cxnLst>
                <a:cxn ang="0">
                  <a:pos x="connsiteX0" y="connsiteY0"/>
                </a:cxn>
                <a:cxn ang="0">
                  <a:pos x="connsiteX1" y="connsiteY1"/>
                </a:cxn>
              </a:cxnLst>
              <a:rect l="l" t="t" r="r" b="b"/>
              <a:pathLst>
                <a:path w="20112" h="36394">
                  <a:moveTo>
                    <a:pt x="20112" y="0"/>
                  </a:moveTo>
                  <a:lnTo>
                    <a:pt x="0" y="36394"/>
                  </a:lnTo>
                </a:path>
              </a:pathLst>
            </a:custGeom>
            <a:ln w="9573" cap="flat">
              <a:solidFill>
                <a:srgbClr val="787878"/>
              </a:solidFill>
              <a:prstDash val="solid"/>
              <a:miter/>
            </a:ln>
          </p:spPr>
          <p:txBody>
            <a:bodyPr rtlCol="0" anchor="ctr"/>
            <a:lstStyle/>
            <a:p>
              <a:endParaRPr lang="zh-CN" altLang="en-US" sz="4400"/>
            </a:p>
          </p:txBody>
        </p:sp>
        <p:sp>
          <p:nvSpPr>
            <p:cNvPr id="1740" name="任意多边形: 形状 6361">
              <a:extLst>
                <a:ext uri="{FF2B5EF4-FFF2-40B4-BE49-F238E27FC236}">
                  <a16:creationId xmlns:a16="http://schemas.microsoft.com/office/drawing/2014/main" id="{D2250858-73B1-B9DA-08E2-8AD2C14D4078}"/>
                </a:ext>
              </a:extLst>
            </p:cNvPr>
            <p:cNvSpPr/>
            <p:nvPr/>
          </p:nvSpPr>
          <p:spPr>
            <a:xfrm>
              <a:off x="2420281" y="3439707"/>
              <a:ext cx="17239" cy="43098"/>
            </a:xfrm>
            <a:custGeom>
              <a:avLst/>
              <a:gdLst>
                <a:gd name="connsiteX0" fmla="*/ 17239 w 17239"/>
                <a:gd name="connsiteY0" fmla="*/ 0 h 43098"/>
                <a:gd name="connsiteX1" fmla="*/ 0 w 17239"/>
                <a:gd name="connsiteY1" fmla="*/ 43098 h 43098"/>
              </a:gdLst>
              <a:ahLst/>
              <a:cxnLst>
                <a:cxn ang="0">
                  <a:pos x="connsiteX0" y="connsiteY0"/>
                </a:cxn>
                <a:cxn ang="0">
                  <a:pos x="connsiteX1" y="connsiteY1"/>
                </a:cxn>
              </a:cxnLst>
              <a:rect l="l" t="t" r="r" b="b"/>
              <a:pathLst>
                <a:path w="17239" h="43098">
                  <a:moveTo>
                    <a:pt x="17239" y="0"/>
                  </a:moveTo>
                  <a:lnTo>
                    <a:pt x="0" y="43098"/>
                  </a:lnTo>
                </a:path>
              </a:pathLst>
            </a:custGeom>
            <a:ln w="9573" cap="flat">
              <a:solidFill>
                <a:srgbClr val="787878"/>
              </a:solidFill>
              <a:prstDash val="solid"/>
              <a:miter/>
            </a:ln>
          </p:spPr>
          <p:txBody>
            <a:bodyPr rtlCol="0" anchor="ctr"/>
            <a:lstStyle/>
            <a:p>
              <a:endParaRPr lang="zh-CN" altLang="en-US" sz="4400"/>
            </a:p>
          </p:txBody>
        </p:sp>
        <p:sp>
          <p:nvSpPr>
            <p:cNvPr id="1741" name="任意多边形: 形状 6362">
              <a:extLst>
                <a:ext uri="{FF2B5EF4-FFF2-40B4-BE49-F238E27FC236}">
                  <a16:creationId xmlns:a16="http://schemas.microsoft.com/office/drawing/2014/main" id="{1F21BBB5-41EC-7463-F8B4-74A0A7661B33}"/>
                </a:ext>
              </a:extLst>
            </p:cNvPr>
            <p:cNvSpPr/>
            <p:nvPr/>
          </p:nvSpPr>
          <p:spPr>
            <a:xfrm>
              <a:off x="2409746" y="3482805"/>
              <a:ext cx="10535" cy="45971"/>
            </a:xfrm>
            <a:custGeom>
              <a:avLst/>
              <a:gdLst>
                <a:gd name="connsiteX0" fmla="*/ 10535 w 10535"/>
                <a:gd name="connsiteY0" fmla="*/ 0 h 45971"/>
                <a:gd name="connsiteX1" fmla="*/ 0 w 10535"/>
                <a:gd name="connsiteY1" fmla="*/ 45971 h 45971"/>
              </a:gdLst>
              <a:ahLst/>
              <a:cxnLst>
                <a:cxn ang="0">
                  <a:pos x="connsiteX0" y="connsiteY0"/>
                </a:cxn>
                <a:cxn ang="0">
                  <a:pos x="connsiteX1" y="connsiteY1"/>
                </a:cxn>
              </a:cxnLst>
              <a:rect l="l" t="t" r="r" b="b"/>
              <a:pathLst>
                <a:path w="10535" h="45971">
                  <a:moveTo>
                    <a:pt x="10535" y="0"/>
                  </a:moveTo>
                  <a:lnTo>
                    <a:pt x="0" y="45971"/>
                  </a:lnTo>
                </a:path>
              </a:pathLst>
            </a:custGeom>
            <a:ln w="9573" cap="flat">
              <a:solidFill>
                <a:srgbClr val="787878"/>
              </a:solidFill>
              <a:prstDash val="solid"/>
              <a:miter/>
            </a:ln>
          </p:spPr>
          <p:txBody>
            <a:bodyPr rtlCol="0" anchor="ctr"/>
            <a:lstStyle/>
            <a:p>
              <a:endParaRPr lang="zh-CN" altLang="en-US" sz="4400"/>
            </a:p>
          </p:txBody>
        </p:sp>
        <p:sp>
          <p:nvSpPr>
            <p:cNvPr id="1742" name="任意多边形: 形状 6363">
              <a:extLst>
                <a:ext uri="{FF2B5EF4-FFF2-40B4-BE49-F238E27FC236}">
                  <a16:creationId xmlns:a16="http://schemas.microsoft.com/office/drawing/2014/main" id="{90ED8193-8ADE-73C9-6583-9D7D29CF2768}"/>
                </a:ext>
              </a:extLst>
            </p:cNvPr>
            <p:cNvSpPr/>
            <p:nvPr/>
          </p:nvSpPr>
          <p:spPr>
            <a:xfrm>
              <a:off x="2403042" y="3528776"/>
              <a:ext cx="6704" cy="53633"/>
            </a:xfrm>
            <a:custGeom>
              <a:avLst/>
              <a:gdLst>
                <a:gd name="connsiteX0" fmla="*/ 6704 w 6704"/>
                <a:gd name="connsiteY0" fmla="*/ 0 h 53633"/>
                <a:gd name="connsiteX1" fmla="*/ 0 w 6704"/>
                <a:gd name="connsiteY1" fmla="*/ 53633 h 53633"/>
              </a:gdLst>
              <a:ahLst/>
              <a:cxnLst>
                <a:cxn ang="0">
                  <a:pos x="connsiteX0" y="connsiteY0"/>
                </a:cxn>
                <a:cxn ang="0">
                  <a:pos x="connsiteX1" y="connsiteY1"/>
                </a:cxn>
              </a:cxnLst>
              <a:rect l="l" t="t" r="r" b="b"/>
              <a:pathLst>
                <a:path w="6704" h="53633">
                  <a:moveTo>
                    <a:pt x="6704" y="0"/>
                  </a:moveTo>
                  <a:lnTo>
                    <a:pt x="0" y="53633"/>
                  </a:lnTo>
                </a:path>
              </a:pathLst>
            </a:custGeom>
            <a:ln w="9573" cap="flat">
              <a:solidFill>
                <a:srgbClr val="787878"/>
              </a:solidFill>
              <a:prstDash val="solid"/>
              <a:miter/>
            </a:ln>
          </p:spPr>
          <p:txBody>
            <a:bodyPr rtlCol="0" anchor="ctr"/>
            <a:lstStyle/>
            <a:p>
              <a:endParaRPr lang="zh-CN" altLang="en-US" sz="4400"/>
            </a:p>
          </p:txBody>
        </p:sp>
        <p:sp>
          <p:nvSpPr>
            <p:cNvPr id="1743" name="任意多边形: 形状 6364">
              <a:extLst>
                <a:ext uri="{FF2B5EF4-FFF2-40B4-BE49-F238E27FC236}">
                  <a16:creationId xmlns:a16="http://schemas.microsoft.com/office/drawing/2014/main" id="{9BC1D398-61DF-192F-5ED7-5F5A3CEDC328}"/>
                </a:ext>
              </a:extLst>
            </p:cNvPr>
            <p:cNvSpPr/>
            <p:nvPr/>
          </p:nvSpPr>
          <p:spPr>
            <a:xfrm>
              <a:off x="2403042" y="3582410"/>
              <a:ext cx="957" cy="45971"/>
            </a:xfrm>
            <a:custGeom>
              <a:avLst/>
              <a:gdLst>
                <a:gd name="connsiteX0" fmla="*/ 0 w 957"/>
                <a:gd name="connsiteY0" fmla="*/ 0 h 45971"/>
                <a:gd name="connsiteX1" fmla="*/ 958 w 957"/>
                <a:gd name="connsiteY1" fmla="*/ 45971 h 45971"/>
              </a:gdLst>
              <a:ahLst/>
              <a:cxnLst>
                <a:cxn ang="0">
                  <a:pos x="connsiteX0" y="connsiteY0"/>
                </a:cxn>
                <a:cxn ang="0">
                  <a:pos x="connsiteX1" y="connsiteY1"/>
                </a:cxn>
              </a:cxnLst>
              <a:rect l="l" t="t" r="r" b="b"/>
              <a:pathLst>
                <a:path w="957" h="45971">
                  <a:moveTo>
                    <a:pt x="0" y="0"/>
                  </a:moveTo>
                  <a:lnTo>
                    <a:pt x="958" y="45971"/>
                  </a:lnTo>
                </a:path>
              </a:pathLst>
            </a:custGeom>
            <a:ln w="9573" cap="flat">
              <a:solidFill>
                <a:srgbClr val="787878"/>
              </a:solidFill>
              <a:prstDash val="solid"/>
              <a:miter/>
            </a:ln>
          </p:spPr>
          <p:txBody>
            <a:bodyPr rtlCol="0" anchor="ctr"/>
            <a:lstStyle/>
            <a:p>
              <a:endParaRPr lang="zh-CN" altLang="en-US" sz="4400"/>
            </a:p>
          </p:txBody>
        </p:sp>
        <p:sp>
          <p:nvSpPr>
            <p:cNvPr id="1744" name="任意多边形: 形状 6365">
              <a:extLst>
                <a:ext uri="{FF2B5EF4-FFF2-40B4-BE49-F238E27FC236}">
                  <a16:creationId xmlns:a16="http://schemas.microsoft.com/office/drawing/2014/main" id="{38A43E47-A5BE-08A5-7C19-B56522C52599}"/>
                </a:ext>
              </a:extLst>
            </p:cNvPr>
            <p:cNvSpPr/>
            <p:nvPr/>
          </p:nvSpPr>
          <p:spPr>
            <a:xfrm>
              <a:off x="2404000" y="3628381"/>
              <a:ext cx="5746" cy="45971"/>
            </a:xfrm>
            <a:custGeom>
              <a:avLst/>
              <a:gdLst>
                <a:gd name="connsiteX0" fmla="*/ 0 w 5746"/>
                <a:gd name="connsiteY0" fmla="*/ 0 h 45971"/>
                <a:gd name="connsiteX1" fmla="*/ 5746 w 5746"/>
                <a:gd name="connsiteY1" fmla="*/ 45971 h 45971"/>
              </a:gdLst>
              <a:ahLst/>
              <a:cxnLst>
                <a:cxn ang="0">
                  <a:pos x="connsiteX0" y="connsiteY0"/>
                </a:cxn>
                <a:cxn ang="0">
                  <a:pos x="connsiteX1" y="connsiteY1"/>
                </a:cxn>
              </a:cxnLst>
              <a:rect l="l" t="t" r="r" b="b"/>
              <a:pathLst>
                <a:path w="5746" h="45971">
                  <a:moveTo>
                    <a:pt x="0" y="0"/>
                  </a:moveTo>
                  <a:lnTo>
                    <a:pt x="5746" y="45971"/>
                  </a:lnTo>
                </a:path>
              </a:pathLst>
            </a:custGeom>
            <a:ln w="9573" cap="flat">
              <a:solidFill>
                <a:srgbClr val="787878"/>
              </a:solidFill>
              <a:prstDash val="solid"/>
              <a:miter/>
            </a:ln>
          </p:spPr>
          <p:txBody>
            <a:bodyPr rtlCol="0" anchor="ctr"/>
            <a:lstStyle/>
            <a:p>
              <a:endParaRPr lang="zh-CN" altLang="en-US" sz="4400"/>
            </a:p>
          </p:txBody>
        </p:sp>
        <p:sp>
          <p:nvSpPr>
            <p:cNvPr id="1745" name="任意多边形: 形状 6366">
              <a:extLst>
                <a:ext uri="{FF2B5EF4-FFF2-40B4-BE49-F238E27FC236}">
                  <a16:creationId xmlns:a16="http://schemas.microsoft.com/office/drawing/2014/main" id="{131E6832-D7E1-465B-6D29-9B27D297CA7D}"/>
                </a:ext>
              </a:extLst>
            </p:cNvPr>
            <p:cNvSpPr/>
            <p:nvPr/>
          </p:nvSpPr>
          <p:spPr>
            <a:xfrm>
              <a:off x="2409746" y="3674353"/>
              <a:ext cx="6704" cy="44055"/>
            </a:xfrm>
            <a:custGeom>
              <a:avLst/>
              <a:gdLst>
                <a:gd name="connsiteX0" fmla="*/ 0 w 6704"/>
                <a:gd name="connsiteY0" fmla="*/ 0 h 44055"/>
                <a:gd name="connsiteX1" fmla="*/ 6704 w 6704"/>
                <a:gd name="connsiteY1" fmla="*/ 44056 h 44055"/>
              </a:gdLst>
              <a:ahLst/>
              <a:cxnLst>
                <a:cxn ang="0">
                  <a:pos x="connsiteX0" y="connsiteY0"/>
                </a:cxn>
                <a:cxn ang="0">
                  <a:pos x="connsiteX1" y="connsiteY1"/>
                </a:cxn>
              </a:cxnLst>
              <a:rect l="l" t="t" r="r" b="b"/>
              <a:pathLst>
                <a:path w="6704" h="44055">
                  <a:moveTo>
                    <a:pt x="0" y="0"/>
                  </a:moveTo>
                  <a:lnTo>
                    <a:pt x="6704" y="44056"/>
                  </a:lnTo>
                </a:path>
              </a:pathLst>
            </a:custGeom>
            <a:ln w="9573" cap="flat">
              <a:solidFill>
                <a:srgbClr val="787878"/>
              </a:solidFill>
              <a:prstDash val="solid"/>
              <a:miter/>
            </a:ln>
          </p:spPr>
          <p:txBody>
            <a:bodyPr rtlCol="0" anchor="ctr"/>
            <a:lstStyle/>
            <a:p>
              <a:endParaRPr lang="zh-CN" altLang="en-US" sz="4400"/>
            </a:p>
          </p:txBody>
        </p:sp>
        <p:sp>
          <p:nvSpPr>
            <p:cNvPr id="1746" name="任意多边形: 形状 6367">
              <a:extLst>
                <a:ext uri="{FF2B5EF4-FFF2-40B4-BE49-F238E27FC236}">
                  <a16:creationId xmlns:a16="http://schemas.microsoft.com/office/drawing/2014/main" id="{F78BDE1B-774F-7200-C4D6-8FFE0E00371E}"/>
                </a:ext>
              </a:extLst>
            </p:cNvPr>
            <p:cNvSpPr/>
            <p:nvPr/>
          </p:nvSpPr>
          <p:spPr>
            <a:xfrm>
              <a:off x="2416450" y="3718409"/>
              <a:ext cx="8619" cy="35436"/>
            </a:xfrm>
            <a:custGeom>
              <a:avLst/>
              <a:gdLst>
                <a:gd name="connsiteX0" fmla="*/ 0 w 8619"/>
                <a:gd name="connsiteY0" fmla="*/ 0 h 35436"/>
                <a:gd name="connsiteX1" fmla="*/ 8620 w 8619"/>
                <a:gd name="connsiteY1" fmla="*/ 35436 h 35436"/>
              </a:gdLst>
              <a:ahLst/>
              <a:cxnLst>
                <a:cxn ang="0">
                  <a:pos x="connsiteX0" y="connsiteY0"/>
                </a:cxn>
                <a:cxn ang="0">
                  <a:pos x="connsiteX1" y="connsiteY1"/>
                </a:cxn>
              </a:cxnLst>
              <a:rect l="l" t="t" r="r" b="b"/>
              <a:pathLst>
                <a:path w="8619" h="35436">
                  <a:moveTo>
                    <a:pt x="0" y="0"/>
                  </a:moveTo>
                  <a:lnTo>
                    <a:pt x="8620" y="35436"/>
                  </a:lnTo>
                </a:path>
              </a:pathLst>
            </a:custGeom>
            <a:ln w="9573" cap="flat">
              <a:solidFill>
                <a:srgbClr val="787878"/>
              </a:solidFill>
              <a:prstDash val="solid"/>
              <a:miter/>
            </a:ln>
          </p:spPr>
          <p:txBody>
            <a:bodyPr rtlCol="0" anchor="ctr"/>
            <a:lstStyle/>
            <a:p>
              <a:endParaRPr lang="zh-CN" altLang="en-US" sz="4400"/>
            </a:p>
          </p:txBody>
        </p:sp>
        <p:sp>
          <p:nvSpPr>
            <p:cNvPr id="1747" name="任意多边形: 形状 6368">
              <a:extLst>
                <a:ext uri="{FF2B5EF4-FFF2-40B4-BE49-F238E27FC236}">
                  <a16:creationId xmlns:a16="http://schemas.microsoft.com/office/drawing/2014/main" id="{AE677786-58DC-33D5-17A9-45455625CB19}"/>
                </a:ext>
              </a:extLst>
            </p:cNvPr>
            <p:cNvSpPr/>
            <p:nvPr/>
          </p:nvSpPr>
          <p:spPr>
            <a:xfrm>
              <a:off x="2407831" y="3753845"/>
              <a:ext cx="17239" cy="41182"/>
            </a:xfrm>
            <a:custGeom>
              <a:avLst/>
              <a:gdLst>
                <a:gd name="connsiteX0" fmla="*/ 17239 w 17239"/>
                <a:gd name="connsiteY0" fmla="*/ 0 h 41182"/>
                <a:gd name="connsiteX1" fmla="*/ 0 w 17239"/>
                <a:gd name="connsiteY1" fmla="*/ 41183 h 41182"/>
              </a:gdLst>
              <a:ahLst/>
              <a:cxnLst>
                <a:cxn ang="0">
                  <a:pos x="connsiteX0" y="connsiteY0"/>
                </a:cxn>
                <a:cxn ang="0">
                  <a:pos x="connsiteX1" y="connsiteY1"/>
                </a:cxn>
              </a:cxnLst>
              <a:rect l="l" t="t" r="r" b="b"/>
              <a:pathLst>
                <a:path w="17239" h="41182">
                  <a:moveTo>
                    <a:pt x="17239" y="0"/>
                  </a:moveTo>
                  <a:lnTo>
                    <a:pt x="0" y="41183"/>
                  </a:lnTo>
                </a:path>
              </a:pathLst>
            </a:custGeom>
            <a:ln w="9573" cap="flat">
              <a:solidFill>
                <a:srgbClr val="787878"/>
              </a:solidFill>
              <a:prstDash val="solid"/>
              <a:miter/>
            </a:ln>
          </p:spPr>
          <p:txBody>
            <a:bodyPr rtlCol="0" anchor="ctr"/>
            <a:lstStyle/>
            <a:p>
              <a:endParaRPr lang="zh-CN" altLang="en-US" sz="4400"/>
            </a:p>
          </p:txBody>
        </p:sp>
        <p:sp>
          <p:nvSpPr>
            <p:cNvPr id="1748" name="任意多边形: 形状 6369">
              <a:extLst>
                <a:ext uri="{FF2B5EF4-FFF2-40B4-BE49-F238E27FC236}">
                  <a16:creationId xmlns:a16="http://schemas.microsoft.com/office/drawing/2014/main" id="{C7636A39-D75C-05FB-676C-5B64776FBB6D}"/>
                </a:ext>
              </a:extLst>
            </p:cNvPr>
            <p:cNvSpPr/>
            <p:nvPr/>
          </p:nvSpPr>
          <p:spPr>
            <a:xfrm>
              <a:off x="2402084" y="37892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49" name="任意多边形: 形状 6370">
              <a:extLst>
                <a:ext uri="{FF2B5EF4-FFF2-40B4-BE49-F238E27FC236}">
                  <a16:creationId xmlns:a16="http://schemas.microsoft.com/office/drawing/2014/main" id="{1A94CF14-EACD-7216-635C-048C326C47F3}"/>
                </a:ext>
              </a:extLst>
            </p:cNvPr>
            <p:cNvSpPr/>
            <p:nvPr/>
          </p:nvSpPr>
          <p:spPr>
            <a:xfrm>
              <a:off x="2406873" y="38132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0" name="任意多边形: 形状 6371">
              <a:extLst>
                <a:ext uri="{FF2B5EF4-FFF2-40B4-BE49-F238E27FC236}">
                  <a16:creationId xmlns:a16="http://schemas.microsoft.com/office/drawing/2014/main" id="{7FEAE457-C917-98C4-AD07-AD2F4A3A918D}"/>
                </a:ext>
              </a:extLst>
            </p:cNvPr>
            <p:cNvSpPr/>
            <p:nvPr/>
          </p:nvSpPr>
          <p:spPr>
            <a:xfrm>
              <a:off x="2394422" y="38448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1" name="任意多边形: 形状 6372">
              <a:extLst>
                <a:ext uri="{FF2B5EF4-FFF2-40B4-BE49-F238E27FC236}">
                  <a16:creationId xmlns:a16="http://schemas.microsoft.com/office/drawing/2014/main" id="{5BCE3BFA-4FCF-DA3A-E0C1-CE8538463B19}"/>
                </a:ext>
              </a:extLst>
            </p:cNvPr>
            <p:cNvSpPr/>
            <p:nvPr/>
          </p:nvSpPr>
          <p:spPr>
            <a:xfrm>
              <a:off x="2380056" y="38821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2" name="任意多边形: 形状 6373">
              <a:extLst>
                <a:ext uri="{FF2B5EF4-FFF2-40B4-BE49-F238E27FC236}">
                  <a16:creationId xmlns:a16="http://schemas.microsoft.com/office/drawing/2014/main" id="{8CBD0FC0-749A-3BE7-D3AF-B1F3B3310045}"/>
                </a:ext>
              </a:extLst>
            </p:cNvPr>
            <p:cNvSpPr/>
            <p:nvPr/>
          </p:nvSpPr>
          <p:spPr>
            <a:xfrm>
              <a:off x="2375268" y="39348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3" name="任意多边形: 形状 6374">
              <a:extLst>
                <a:ext uri="{FF2B5EF4-FFF2-40B4-BE49-F238E27FC236}">
                  <a16:creationId xmlns:a16="http://schemas.microsoft.com/office/drawing/2014/main" id="{BBB90F9E-DA40-DDD9-F936-BE434A1DA2FC}"/>
                </a:ext>
              </a:extLst>
            </p:cNvPr>
            <p:cNvSpPr/>
            <p:nvPr/>
          </p:nvSpPr>
          <p:spPr>
            <a:xfrm>
              <a:off x="2379099" y="39865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4" name="任意多边形: 形状 6375">
              <a:extLst>
                <a:ext uri="{FF2B5EF4-FFF2-40B4-BE49-F238E27FC236}">
                  <a16:creationId xmlns:a16="http://schemas.microsoft.com/office/drawing/2014/main" id="{4674B348-ACD0-ADC6-5C83-4BCA53CFC606}"/>
                </a:ext>
              </a:extLst>
            </p:cNvPr>
            <p:cNvSpPr/>
            <p:nvPr/>
          </p:nvSpPr>
          <p:spPr>
            <a:xfrm>
              <a:off x="2386761" y="40392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5" name="任意多边形: 形状 6376">
              <a:extLst>
                <a:ext uri="{FF2B5EF4-FFF2-40B4-BE49-F238E27FC236}">
                  <a16:creationId xmlns:a16="http://schemas.microsoft.com/office/drawing/2014/main" id="{DB6DD9C0-8504-59C6-1056-52A078F86A14}"/>
                </a:ext>
              </a:extLst>
            </p:cNvPr>
            <p:cNvSpPr/>
            <p:nvPr/>
          </p:nvSpPr>
          <p:spPr>
            <a:xfrm>
              <a:off x="2401127" y="40938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6" name="任意多边形: 形状 6377">
              <a:extLst>
                <a:ext uri="{FF2B5EF4-FFF2-40B4-BE49-F238E27FC236}">
                  <a16:creationId xmlns:a16="http://schemas.microsoft.com/office/drawing/2014/main" id="{E8763549-E597-6C10-4DCC-0A904C00F14E}"/>
                </a:ext>
              </a:extLst>
            </p:cNvPr>
            <p:cNvSpPr/>
            <p:nvPr/>
          </p:nvSpPr>
          <p:spPr>
            <a:xfrm>
              <a:off x="2423155" y="41465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57" name="任意多边形: 形状 6378">
              <a:extLst>
                <a:ext uri="{FF2B5EF4-FFF2-40B4-BE49-F238E27FC236}">
                  <a16:creationId xmlns:a16="http://schemas.microsoft.com/office/drawing/2014/main" id="{90121DC4-BB08-1136-EFC3-2492400CB0C4}"/>
                </a:ext>
              </a:extLst>
            </p:cNvPr>
            <p:cNvSpPr/>
            <p:nvPr/>
          </p:nvSpPr>
          <p:spPr>
            <a:xfrm>
              <a:off x="2450929" y="4195362"/>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58" name="任意多边形: 形状 6379">
              <a:extLst>
                <a:ext uri="{FF2B5EF4-FFF2-40B4-BE49-F238E27FC236}">
                  <a16:creationId xmlns:a16="http://schemas.microsoft.com/office/drawing/2014/main" id="{14B4AEAF-1C98-741B-9440-0AD321DD697C}"/>
                </a:ext>
              </a:extLst>
            </p:cNvPr>
            <p:cNvSpPr/>
            <p:nvPr/>
          </p:nvSpPr>
          <p:spPr>
            <a:xfrm>
              <a:off x="2481577" y="4238460"/>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59" name="任意多边形: 形状 6380">
              <a:extLst>
                <a:ext uri="{FF2B5EF4-FFF2-40B4-BE49-F238E27FC236}">
                  <a16:creationId xmlns:a16="http://schemas.microsoft.com/office/drawing/2014/main" id="{DE8BE8BE-CDE3-69CB-5763-0BFADDB4176C}"/>
                </a:ext>
              </a:extLst>
            </p:cNvPr>
            <p:cNvSpPr/>
            <p:nvPr/>
          </p:nvSpPr>
          <p:spPr>
            <a:xfrm>
              <a:off x="2511266" y="4271981"/>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60" name="任意多边形: 形状 6381">
              <a:extLst>
                <a:ext uri="{FF2B5EF4-FFF2-40B4-BE49-F238E27FC236}">
                  <a16:creationId xmlns:a16="http://schemas.microsoft.com/office/drawing/2014/main" id="{45A6C6A4-77AC-9B57-0AC3-562BB6C6AF29}"/>
                </a:ext>
              </a:extLst>
            </p:cNvPr>
            <p:cNvSpPr/>
            <p:nvPr/>
          </p:nvSpPr>
          <p:spPr>
            <a:xfrm>
              <a:off x="2544787" y="42987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1" name="任意多边形: 形状 6382">
              <a:extLst>
                <a:ext uri="{FF2B5EF4-FFF2-40B4-BE49-F238E27FC236}">
                  <a16:creationId xmlns:a16="http://schemas.microsoft.com/office/drawing/2014/main" id="{A29916FB-5AEB-ACDF-FBC7-859DFCF184E7}"/>
                </a:ext>
              </a:extLst>
            </p:cNvPr>
            <p:cNvSpPr/>
            <p:nvPr/>
          </p:nvSpPr>
          <p:spPr>
            <a:xfrm>
              <a:off x="2582139" y="431986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62" name="任意多边形: 形状 6383">
              <a:extLst>
                <a:ext uri="{FF2B5EF4-FFF2-40B4-BE49-F238E27FC236}">
                  <a16:creationId xmlns:a16="http://schemas.microsoft.com/office/drawing/2014/main" id="{48AB262E-4693-F166-CBB3-4856C05B9D68}"/>
                </a:ext>
              </a:extLst>
            </p:cNvPr>
            <p:cNvSpPr/>
            <p:nvPr/>
          </p:nvSpPr>
          <p:spPr>
            <a:xfrm>
              <a:off x="2621406" y="43323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3" name="任意多边形: 形状 6384">
              <a:extLst>
                <a:ext uri="{FF2B5EF4-FFF2-40B4-BE49-F238E27FC236}">
                  <a16:creationId xmlns:a16="http://schemas.microsoft.com/office/drawing/2014/main" id="{A872D2B2-24FB-8D0A-ED09-A5E5A8A57146}"/>
                </a:ext>
              </a:extLst>
            </p:cNvPr>
            <p:cNvSpPr/>
            <p:nvPr/>
          </p:nvSpPr>
          <p:spPr>
            <a:xfrm>
              <a:off x="2640561" y="43064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4" name="任意多边形: 形状 6385">
              <a:extLst>
                <a:ext uri="{FF2B5EF4-FFF2-40B4-BE49-F238E27FC236}">
                  <a16:creationId xmlns:a16="http://schemas.microsoft.com/office/drawing/2014/main" id="{14058CC0-F6A9-7410-9CDE-CBC3F15CAE41}"/>
                </a:ext>
              </a:extLst>
            </p:cNvPr>
            <p:cNvSpPr/>
            <p:nvPr/>
          </p:nvSpPr>
          <p:spPr>
            <a:xfrm>
              <a:off x="2655885" y="428443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5" name="任意多边形: 形状 6386">
              <a:extLst>
                <a:ext uri="{FF2B5EF4-FFF2-40B4-BE49-F238E27FC236}">
                  <a16:creationId xmlns:a16="http://schemas.microsoft.com/office/drawing/2014/main" id="{9C59E74D-1F31-7A96-58E5-9A7CA445BC8D}"/>
                </a:ext>
              </a:extLst>
            </p:cNvPr>
            <p:cNvSpPr/>
            <p:nvPr/>
          </p:nvSpPr>
          <p:spPr>
            <a:xfrm>
              <a:off x="2671209" y="42595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6" name="任意多边形: 形状 6387">
              <a:extLst>
                <a:ext uri="{FF2B5EF4-FFF2-40B4-BE49-F238E27FC236}">
                  <a16:creationId xmlns:a16="http://schemas.microsoft.com/office/drawing/2014/main" id="{290958A2-386D-8630-DC65-E90FF586612B}"/>
                </a:ext>
              </a:extLst>
            </p:cNvPr>
            <p:cNvSpPr/>
            <p:nvPr/>
          </p:nvSpPr>
          <p:spPr>
            <a:xfrm>
              <a:off x="2684617" y="42365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7" name="任意多边形: 形状 6388">
              <a:extLst>
                <a:ext uri="{FF2B5EF4-FFF2-40B4-BE49-F238E27FC236}">
                  <a16:creationId xmlns:a16="http://schemas.microsoft.com/office/drawing/2014/main" id="{7BC98F61-7D01-6B48-8057-705099C7CAD6}"/>
                </a:ext>
              </a:extLst>
            </p:cNvPr>
            <p:cNvSpPr/>
            <p:nvPr/>
          </p:nvSpPr>
          <p:spPr>
            <a:xfrm>
              <a:off x="2686532" y="42020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68" name="任意多边形: 形状 6389">
              <a:extLst>
                <a:ext uri="{FF2B5EF4-FFF2-40B4-BE49-F238E27FC236}">
                  <a16:creationId xmlns:a16="http://schemas.microsoft.com/office/drawing/2014/main" id="{1AEA0E9C-63AB-FA35-A74F-5A912E0BFE70}"/>
                </a:ext>
              </a:extLst>
            </p:cNvPr>
            <p:cNvSpPr/>
            <p:nvPr/>
          </p:nvSpPr>
          <p:spPr>
            <a:xfrm>
              <a:off x="2691321" y="417141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69" name="任意多边形: 形状 6390">
              <a:extLst>
                <a:ext uri="{FF2B5EF4-FFF2-40B4-BE49-F238E27FC236}">
                  <a16:creationId xmlns:a16="http://schemas.microsoft.com/office/drawing/2014/main" id="{11DF76D0-E00C-2B68-17A0-E3E50573EEC6}"/>
                </a:ext>
              </a:extLst>
            </p:cNvPr>
            <p:cNvSpPr/>
            <p:nvPr/>
          </p:nvSpPr>
          <p:spPr>
            <a:xfrm>
              <a:off x="2698025" y="41407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0" name="任意多边形: 形状 6391">
              <a:extLst>
                <a:ext uri="{FF2B5EF4-FFF2-40B4-BE49-F238E27FC236}">
                  <a16:creationId xmlns:a16="http://schemas.microsoft.com/office/drawing/2014/main" id="{0D86E8DF-7609-B45D-847E-49C965ECA4D7}"/>
                </a:ext>
              </a:extLst>
            </p:cNvPr>
            <p:cNvSpPr/>
            <p:nvPr/>
          </p:nvSpPr>
          <p:spPr>
            <a:xfrm>
              <a:off x="2708560" y="4113954"/>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71" name="任意多边形: 形状 6392">
              <a:extLst>
                <a:ext uri="{FF2B5EF4-FFF2-40B4-BE49-F238E27FC236}">
                  <a16:creationId xmlns:a16="http://schemas.microsoft.com/office/drawing/2014/main" id="{C3E9EC9D-F090-EACD-535E-BA3EE9010876}"/>
                </a:ext>
              </a:extLst>
            </p:cNvPr>
            <p:cNvSpPr/>
            <p:nvPr/>
          </p:nvSpPr>
          <p:spPr>
            <a:xfrm>
              <a:off x="2726757" y="41493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2" name="任意多边形: 形状 6393">
              <a:extLst>
                <a:ext uri="{FF2B5EF4-FFF2-40B4-BE49-F238E27FC236}">
                  <a16:creationId xmlns:a16="http://schemas.microsoft.com/office/drawing/2014/main" id="{31F9511F-F71D-EA66-F21C-4F6A488423E4}"/>
                </a:ext>
              </a:extLst>
            </p:cNvPr>
            <p:cNvSpPr/>
            <p:nvPr/>
          </p:nvSpPr>
          <p:spPr>
            <a:xfrm>
              <a:off x="2740166" y="41838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3" name="任意多边形: 形状 6394">
              <a:extLst>
                <a:ext uri="{FF2B5EF4-FFF2-40B4-BE49-F238E27FC236}">
                  <a16:creationId xmlns:a16="http://schemas.microsoft.com/office/drawing/2014/main" id="{019A5118-8E06-1CB4-2C71-714E1FB2C40D}"/>
                </a:ext>
              </a:extLst>
            </p:cNvPr>
            <p:cNvSpPr/>
            <p:nvPr/>
          </p:nvSpPr>
          <p:spPr>
            <a:xfrm>
              <a:off x="2762194" y="42154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4" name="任意多边形: 形状 6395">
              <a:extLst>
                <a:ext uri="{FF2B5EF4-FFF2-40B4-BE49-F238E27FC236}">
                  <a16:creationId xmlns:a16="http://schemas.microsoft.com/office/drawing/2014/main" id="{579621FE-F53F-B789-C9AD-ED8905B5E226}"/>
                </a:ext>
              </a:extLst>
            </p:cNvPr>
            <p:cNvSpPr/>
            <p:nvPr/>
          </p:nvSpPr>
          <p:spPr>
            <a:xfrm>
              <a:off x="2795715" y="42422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5" name="任意多边形: 形状 6396">
              <a:extLst>
                <a:ext uri="{FF2B5EF4-FFF2-40B4-BE49-F238E27FC236}">
                  <a16:creationId xmlns:a16="http://schemas.microsoft.com/office/drawing/2014/main" id="{D4378274-6FE0-82F4-E5F1-530CDFB91F34}"/>
                </a:ext>
              </a:extLst>
            </p:cNvPr>
            <p:cNvSpPr/>
            <p:nvPr/>
          </p:nvSpPr>
          <p:spPr>
            <a:xfrm>
              <a:off x="2851263" y="42738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6" name="任意多边形: 形状 6397">
              <a:extLst>
                <a:ext uri="{FF2B5EF4-FFF2-40B4-BE49-F238E27FC236}">
                  <a16:creationId xmlns:a16="http://schemas.microsoft.com/office/drawing/2014/main" id="{B926377B-0ED7-A54C-8F28-5A36178093BF}"/>
                </a:ext>
              </a:extLst>
            </p:cNvPr>
            <p:cNvSpPr/>
            <p:nvPr/>
          </p:nvSpPr>
          <p:spPr>
            <a:xfrm>
              <a:off x="2824447" y="4238460"/>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77" name="任意多边形: 形状 6398">
              <a:extLst>
                <a:ext uri="{FF2B5EF4-FFF2-40B4-BE49-F238E27FC236}">
                  <a16:creationId xmlns:a16="http://schemas.microsoft.com/office/drawing/2014/main" id="{78E1F43D-96CA-1F1E-935A-318593F1A62C}"/>
                </a:ext>
              </a:extLst>
            </p:cNvPr>
            <p:cNvSpPr/>
            <p:nvPr/>
          </p:nvSpPr>
          <p:spPr>
            <a:xfrm>
              <a:off x="2824447" y="42087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8" name="任意多边形: 形状 6399">
              <a:extLst>
                <a:ext uri="{FF2B5EF4-FFF2-40B4-BE49-F238E27FC236}">
                  <a16:creationId xmlns:a16="http://schemas.microsoft.com/office/drawing/2014/main" id="{C810D466-F84A-110E-1551-1CC1EE813592}"/>
                </a:ext>
              </a:extLst>
            </p:cNvPr>
            <p:cNvSpPr/>
            <p:nvPr/>
          </p:nvSpPr>
          <p:spPr>
            <a:xfrm>
              <a:off x="2836897" y="41877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79" name="任意多边形: 形状 6400">
              <a:extLst>
                <a:ext uri="{FF2B5EF4-FFF2-40B4-BE49-F238E27FC236}">
                  <a16:creationId xmlns:a16="http://schemas.microsoft.com/office/drawing/2014/main" id="{241ADB4A-6250-C56D-781E-84D62AF91491}"/>
                </a:ext>
              </a:extLst>
            </p:cNvPr>
            <p:cNvSpPr/>
            <p:nvPr/>
          </p:nvSpPr>
          <p:spPr>
            <a:xfrm>
              <a:off x="2841686" y="4161841"/>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80" name="任意多边形: 形状 6401">
              <a:extLst>
                <a:ext uri="{FF2B5EF4-FFF2-40B4-BE49-F238E27FC236}">
                  <a16:creationId xmlns:a16="http://schemas.microsoft.com/office/drawing/2014/main" id="{8A0B7688-93E8-981C-E71A-E2DF05D1F1CD}"/>
                </a:ext>
              </a:extLst>
            </p:cNvPr>
            <p:cNvSpPr/>
            <p:nvPr/>
          </p:nvSpPr>
          <p:spPr>
            <a:xfrm>
              <a:off x="2841686" y="41302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1" name="任意多边形: 形状 6402">
              <a:extLst>
                <a:ext uri="{FF2B5EF4-FFF2-40B4-BE49-F238E27FC236}">
                  <a16:creationId xmlns:a16="http://schemas.microsoft.com/office/drawing/2014/main" id="{34CE037D-0D2A-5475-6408-4D462085138A}"/>
                </a:ext>
              </a:extLst>
            </p:cNvPr>
            <p:cNvSpPr/>
            <p:nvPr/>
          </p:nvSpPr>
          <p:spPr>
            <a:xfrm>
              <a:off x="2836897" y="409958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7AB29"/>
            </a:solidFill>
            <a:ln w="9573" cap="flat">
              <a:noFill/>
              <a:prstDash val="solid"/>
              <a:miter/>
            </a:ln>
          </p:spPr>
          <p:txBody>
            <a:bodyPr rtlCol="0" anchor="ctr"/>
            <a:lstStyle/>
            <a:p>
              <a:endParaRPr lang="zh-CN" altLang="en-US" sz="4400"/>
            </a:p>
          </p:txBody>
        </p:sp>
        <p:sp>
          <p:nvSpPr>
            <p:cNvPr id="1782" name="任意多边形: 形状 6403">
              <a:extLst>
                <a:ext uri="{FF2B5EF4-FFF2-40B4-BE49-F238E27FC236}">
                  <a16:creationId xmlns:a16="http://schemas.microsoft.com/office/drawing/2014/main" id="{14AB0008-18A5-A6D8-E3C7-0BCFC5DA04EC}"/>
                </a:ext>
              </a:extLst>
            </p:cNvPr>
            <p:cNvSpPr/>
            <p:nvPr/>
          </p:nvSpPr>
          <p:spPr>
            <a:xfrm>
              <a:off x="2840728" y="40670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3" name="任意多边形: 形状 6404">
              <a:extLst>
                <a:ext uri="{FF2B5EF4-FFF2-40B4-BE49-F238E27FC236}">
                  <a16:creationId xmlns:a16="http://schemas.microsoft.com/office/drawing/2014/main" id="{0C300F3B-860F-D640-97AD-A44226977DA5}"/>
                </a:ext>
              </a:extLst>
            </p:cNvPr>
            <p:cNvSpPr/>
            <p:nvPr/>
          </p:nvSpPr>
          <p:spPr>
            <a:xfrm>
              <a:off x="2849348" y="40363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4" name="任意多边形: 形状 6405">
              <a:extLst>
                <a:ext uri="{FF2B5EF4-FFF2-40B4-BE49-F238E27FC236}">
                  <a16:creationId xmlns:a16="http://schemas.microsoft.com/office/drawing/2014/main" id="{9F447251-E24D-3D30-F6AD-F58839C2BE62}"/>
                </a:ext>
              </a:extLst>
            </p:cNvPr>
            <p:cNvSpPr/>
            <p:nvPr/>
          </p:nvSpPr>
          <p:spPr>
            <a:xfrm>
              <a:off x="2865629" y="40105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5" name="任意多边形: 形状 6406">
              <a:extLst>
                <a:ext uri="{FF2B5EF4-FFF2-40B4-BE49-F238E27FC236}">
                  <a16:creationId xmlns:a16="http://schemas.microsoft.com/office/drawing/2014/main" id="{064D78DD-B847-3455-3800-7DD5EB310FE4}"/>
                </a:ext>
              </a:extLst>
            </p:cNvPr>
            <p:cNvSpPr/>
            <p:nvPr/>
          </p:nvSpPr>
          <p:spPr>
            <a:xfrm>
              <a:off x="2887657" y="39875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6" name="任意多边形: 形状 6407">
              <a:extLst>
                <a:ext uri="{FF2B5EF4-FFF2-40B4-BE49-F238E27FC236}">
                  <a16:creationId xmlns:a16="http://schemas.microsoft.com/office/drawing/2014/main" id="{372D51E0-2274-D7E2-E6A2-47EA028EFF37}"/>
                </a:ext>
              </a:extLst>
            </p:cNvPr>
            <p:cNvSpPr/>
            <p:nvPr/>
          </p:nvSpPr>
          <p:spPr>
            <a:xfrm>
              <a:off x="2912559" y="396742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7" name="任意多边形: 形状 6408">
              <a:extLst>
                <a:ext uri="{FF2B5EF4-FFF2-40B4-BE49-F238E27FC236}">
                  <a16:creationId xmlns:a16="http://schemas.microsoft.com/office/drawing/2014/main" id="{6B1F0C5A-7972-E0C3-B584-C66A1901A882}"/>
                </a:ext>
              </a:extLst>
            </p:cNvPr>
            <p:cNvSpPr/>
            <p:nvPr/>
          </p:nvSpPr>
          <p:spPr>
            <a:xfrm>
              <a:off x="2940333" y="39482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8" name="任意多边形: 形状 6409">
              <a:extLst>
                <a:ext uri="{FF2B5EF4-FFF2-40B4-BE49-F238E27FC236}">
                  <a16:creationId xmlns:a16="http://schemas.microsoft.com/office/drawing/2014/main" id="{2FDB4575-AF2A-CB99-70DA-80D3ECE609E7}"/>
                </a:ext>
              </a:extLst>
            </p:cNvPr>
            <p:cNvSpPr/>
            <p:nvPr/>
          </p:nvSpPr>
          <p:spPr>
            <a:xfrm>
              <a:off x="2961403" y="3926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89" name="任意多边形: 形状 6410">
              <a:extLst>
                <a:ext uri="{FF2B5EF4-FFF2-40B4-BE49-F238E27FC236}">
                  <a16:creationId xmlns:a16="http://schemas.microsoft.com/office/drawing/2014/main" id="{542B53AC-D3FB-EBF7-C1B8-4A2F117A8BAC}"/>
                </a:ext>
              </a:extLst>
            </p:cNvPr>
            <p:cNvSpPr/>
            <p:nvPr/>
          </p:nvSpPr>
          <p:spPr>
            <a:xfrm>
              <a:off x="2977685" y="39003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0" name="任意多边形: 形状 6411">
              <a:extLst>
                <a:ext uri="{FF2B5EF4-FFF2-40B4-BE49-F238E27FC236}">
                  <a16:creationId xmlns:a16="http://schemas.microsoft.com/office/drawing/2014/main" id="{5D9B26FE-7783-4F52-3AF9-6600B8DA42AB}"/>
                </a:ext>
              </a:extLst>
            </p:cNvPr>
            <p:cNvSpPr/>
            <p:nvPr/>
          </p:nvSpPr>
          <p:spPr>
            <a:xfrm>
              <a:off x="2995882" y="38735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1" name="任意多边形: 形状 6412">
              <a:extLst>
                <a:ext uri="{FF2B5EF4-FFF2-40B4-BE49-F238E27FC236}">
                  <a16:creationId xmlns:a16="http://schemas.microsoft.com/office/drawing/2014/main" id="{770E03B6-22B4-E186-A3F4-6FCC73B59714}"/>
                </a:ext>
              </a:extLst>
            </p:cNvPr>
            <p:cNvSpPr/>
            <p:nvPr/>
          </p:nvSpPr>
          <p:spPr>
            <a:xfrm>
              <a:off x="3016952" y="38505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2" name="任意多边形: 形状 6413">
              <a:extLst>
                <a:ext uri="{FF2B5EF4-FFF2-40B4-BE49-F238E27FC236}">
                  <a16:creationId xmlns:a16="http://schemas.microsoft.com/office/drawing/2014/main" id="{1A47FA23-AF21-8E24-E52A-E649314E240A}"/>
                </a:ext>
              </a:extLst>
            </p:cNvPr>
            <p:cNvSpPr/>
            <p:nvPr/>
          </p:nvSpPr>
          <p:spPr>
            <a:xfrm>
              <a:off x="3041853" y="38333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3" name="任意多边形: 形状 6414">
              <a:extLst>
                <a:ext uri="{FF2B5EF4-FFF2-40B4-BE49-F238E27FC236}">
                  <a16:creationId xmlns:a16="http://schemas.microsoft.com/office/drawing/2014/main" id="{3134B413-589B-0946-FF24-FE9AB976B3DE}"/>
                </a:ext>
              </a:extLst>
            </p:cNvPr>
            <p:cNvSpPr/>
            <p:nvPr/>
          </p:nvSpPr>
          <p:spPr>
            <a:xfrm>
              <a:off x="3069628" y="38151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4" name="任意多边形: 形状 6415">
              <a:extLst>
                <a:ext uri="{FF2B5EF4-FFF2-40B4-BE49-F238E27FC236}">
                  <a16:creationId xmlns:a16="http://schemas.microsoft.com/office/drawing/2014/main" id="{FA31B82B-7D5B-18CB-F4B3-FC749EEADEAB}"/>
                </a:ext>
              </a:extLst>
            </p:cNvPr>
            <p:cNvSpPr/>
            <p:nvPr/>
          </p:nvSpPr>
          <p:spPr>
            <a:xfrm>
              <a:off x="3099317" y="38017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5" name="任意多边形: 形状 6416">
              <a:extLst>
                <a:ext uri="{FF2B5EF4-FFF2-40B4-BE49-F238E27FC236}">
                  <a16:creationId xmlns:a16="http://schemas.microsoft.com/office/drawing/2014/main" id="{9DBAAB29-34B1-E15A-C2ED-625457E28EDD}"/>
                </a:ext>
              </a:extLst>
            </p:cNvPr>
            <p:cNvSpPr/>
            <p:nvPr/>
          </p:nvSpPr>
          <p:spPr>
            <a:xfrm>
              <a:off x="3130923" y="3793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6" name="任意多边形: 形状 6417">
              <a:extLst>
                <a:ext uri="{FF2B5EF4-FFF2-40B4-BE49-F238E27FC236}">
                  <a16:creationId xmlns:a16="http://schemas.microsoft.com/office/drawing/2014/main" id="{34E30372-6659-0BFE-E67D-F5E1A254C2C8}"/>
                </a:ext>
              </a:extLst>
            </p:cNvPr>
            <p:cNvSpPr/>
            <p:nvPr/>
          </p:nvSpPr>
          <p:spPr>
            <a:xfrm>
              <a:off x="3164444" y="37902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7" name="任意多边形: 形状 6418">
              <a:extLst>
                <a:ext uri="{FF2B5EF4-FFF2-40B4-BE49-F238E27FC236}">
                  <a16:creationId xmlns:a16="http://schemas.microsoft.com/office/drawing/2014/main" id="{F6C7C7B5-DB6F-4A06-D73E-DA71897B3849}"/>
                </a:ext>
              </a:extLst>
            </p:cNvPr>
            <p:cNvSpPr/>
            <p:nvPr/>
          </p:nvSpPr>
          <p:spPr>
            <a:xfrm>
              <a:off x="3197964" y="37902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8" name="任意多边形: 形状 6419">
              <a:extLst>
                <a:ext uri="{FF2B5EF4-FFF2-40B4-BE49-F238E27FC236}">
                  <a16:creationId xmlns:a16="http://schemas.microsoft.com/office/drawing/2014/main" id="{846C8567-0989-C0D2-2676-FB208FADF2DC}"/>
                </a:ext>
              </a:extLst>
            </p:cNvPr>
            <p:cNvSpPr/>
            <p:nvPr/>
          </p:nvSpPr>
          <p:spPr>
            <a:xfrm>
              <a:off x="3232443" y="3793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799" name="任意多边形: 形状 6420">
              <a:extLst>
                <a:ext uri="{FF2B5EF4-FFF2-40B4-BE49-F238E27FC236}">
                  <a16:creationId xmlns:a16="http://schemas.microsoft.com/office/drawing/2014/main" id="{C368E7D0-7828-63D4-0FE4-49DD6BE5EE7E}"/>
                </a:ext>
              </a:extLst>
            </p:cNvPr>
            <p:cNvSpPr/>
            <p:nvPr/>
          </p:nvSpPr>
          <p:spPr>
            <a:xfrm>
              <a:off x="3264048" y="37950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0" name="任意多边形: 形状 6421">
              <a:extLst>
                <a:ext uri="{FF2B5EF4-FFF2-40B4-BE49-F238E27FC236}">
                  <a16:creationId xmlns:a16="http://schemas.microsoft.com/office/drawing/2014/main" id="{9F970069-6CC5-0FD0-E07E-52CD72C84F54}"/>
                </a:ext>
              </a:extLst>
            </p:cNvPr>
            <p:cNvSpPr/>
            <p:nvPr/>
          </p:nvSpPr>
          <p:spPr>
            <a:xfrm>
              <a:off x="3292780" y="37979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1" name="任意多边形: 形状 6422">
              <a:extLst>
                <a:ext uri="{FF2B5EF4-FFF2-40B4-BE49-F238E27FC236}">
                  <a16:creationId xmlns:a16="http://schemas.microsoft.com/office/drawing/2014/main" id="{F9E828E6-67AD-B020-6F89-2339EE26DBD7}"/>
                </a:ext>
              </a:extLst>
            </p:cNvPr>
            <p:cNvSpPr/>
            <p:nvPr/>
          </p:nvSpPr>
          <p:spPr>
            <a:xfrm>
              <a:off x="3304273" y="38046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2" name="任意多边形: 形状 6423">
              <a:extLst>
                <a:ext uri="{FF2B5EF4-FFF2-40B4-BE49-F238E27FC236}">
                  <a16:creationId xmlns:a16="http://schemas.microsoft.com/office/drawing/2014/main" id="{CC8B4C89-7595-EED9-5311-9D9A12C801C6}"/>
                </a:ext>
              </a:extLst>
            </p:cNvPr>
            <p:cNvSpPr/>
            <p:nvPr/>
          </p:nvSpPr>
          <p:spPr>
            <a:xfrm>
              <a:off x="3294696" y="3793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3" name="任意多边形: 形状 6424">
              <a:extLst>
                <a:ext uri="{FF2B5EF4-FFF2-40B4-BE49-F238E27FC236}">
                  <a16:creationId xmlns:a16="http://schemas.microsoft.com/office/drawing/2014/main" id="{8A46D10C-F688-3FC7-7B93-B3CEC9D3D57A}"/>
                </a:ext>
              </a:extLst>
            </p:cNvPr>
            <p:cNvSpPr/>
            <p:nvPr/>
          </p:nvSpPr>
          <p:spPr>
            <a:xfrm>
              <a:off x="3267879" y="37787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4" name="任意多边形: 形状 6425">
              <a:extLst>
                <a:ext uri="{FF2B5EF4-FFF2-40B4-BE49-F238E27FC236}">
                  <a16:creationId xmlns:a16="http://schemas.microsoft.com/office/drawing/2014/main" id="{B585CDEE-C09B-ACD5-F629-90A10C4189DE}"/>
                </a:ext>
              </a:extLst>
            </p:cNvPr>
            <p:cNvSpPr/>
            <p:nvPr/>
          </p:nvSpPr>
          <p:spPr>
            <a:xfrm>
              <a:off x="3240105" y="37643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5" name="任意多边形: 形状 6426">
              <a:extLst>
                <a:ext uri="{FF2B5EF4-FFF2-40B4-BE49-F238E27FC236}">
                  <a16:creationId xmlns:a16="http://schemas.microsoft.com/office/drawing/2014/main" id="{FF40E895-F6F0-ADFF-DE3F-BAA991F1B567}"/>
                </a:ext>
              </a:extLst>
            </p:cNvPr>
            <p:cNvSpPr/>
            <p:nvPr/>
          </p:nvSpPr>
          <p:spPr>
            <a:xfrm>
              <a:off x="3215204" y="37452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6" name="任意多边形: 形状 6427">
              <a:extLst>
                <a:ext uri="{FF2B5EF4-FFF2-40B4-BE49-F238E27FC236}">
                  <a16:creationId xmlns:a16="http://schemas.microsoft.com/office/drawing/2014/main" id="{1B4D3312-4E72-406A-B788-34AFE23660EA}"/>
                </a:ext>
              </a:extLst>
            </p:cNvPr>
            <p:cNvSpPr/>
            <p:nvPr/>
          </p:nvSpPr>
          <p:spPr>
            <a:xfrm>
              <a:off x="3192218" y="37251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7" name="任意多边形: 形状 6428">
              <a:extLst>
                <a:ext uri="{FF2B5EF4-FFF2-40B4-BE49-F238E27FC236}">
                  <a16:creationId xmlns:a16="http://schemas.microsoft.com/office/drawing/2014/main" id="{054B54ED-1F36-03B0-53D6-FD25A6525DDE}"/>
                </a:ext>
              </a:extLst>
            </p:cNvPr>
            <p:cNvSpPr/>
            <p:nvPr/>
          </p:nvSpPr>
          <p:spPr>
            <a:xfrm>
              <a:off x="3169232" y="37050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8" name="任意多边形: 形状 6429">
              <a:extLst>
                <a:ext uri="{FF2B5EF4-FFF2-40B4-BE49-F238E27FC236}">
                  <a16:creationId xmlns:a16="http://schemas.microsoft.com/office/drawing/2014/main" id="{6AA12E3C-33E9-F3E3-75AD-719E01E0A400}"/>
                </a:ext>
              </a:extLst>
            </p:cNvPr>
            <p:cNvSpPr/>
            <p:nvPr/>
          </p:nvSpPr>
          <p:spPr>
            <a:xfrm>
              <a:off x="3145289" y="36848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09" name="任意多边形: 形状 6430">
              <a:extLst>
                <a:ext uri="{FF2B5EF4-FFF2-40B4-BE49-F238E27FC236}">
                  <a16:creationId xmlns:a16="http://schemas.microsoft.com/office/drawing/2014/main" id="{0474ED3E-B7B9-03B1-BE92-6AF0EDDF0EE7}"/>
                </a:ext>
              </a:extLst>
            </p:cNvPr>
            <p:cNvSpPr/>
            <p:nvPr/>
          </p:nvSpPr>
          <p:spPr>
            <a:xfrm>
              <a:off x="3117514" y="36695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0" name="任意多边形: 形状 6431">
              <a:extLst>
                <a:ext uri="{FF2B5EF4-FFF2-40B4-BE49-F238E27FC236}">
                  <a16:creationId xmlns:a16="http://schemas.microsoft.com/office/drawing/2014/main" id="{027D1924-3B91-36FD-CAEB-C22747677E2F}"/>
                </a:ext>
              </a:extLst>
            </p:cNvPr>
            <p:cNvSpPr/>
            <p:nvPr/>
          </p:nvSpPr>
          <p:spPr>
            <a:xfrm>
              <a:off x="3084951" y="36609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1" name="任意多边形: 形状 6432">
              <a:extLst>
                <a:ext uri="{FF2B5EF4-FFF2-40B4-BE49-F238E27FC236}">
                  <a16:creationId xmlns:a16="http://schemas.microsoft.com/office/drawing/2014/main" id="{93ABB093-6DFC-F15D-2615-EE7B6C29A48F}"/>
                </a:ext>
              </a:extLst>
            </p:cNvPr>
            <p:cNvSpPr/>
            <p:nvPr/>
          </p:nvSpPr>
          <p:spPr>
            <a:xfrm>
              <a:off x="3050473" y="36619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2" name="任意多边形: 形状 6433">
              <a:extLst>
                <a:ext uri="{FF2B5EF4-FFF2-40B4-BE49-F238E27FC236}">
                  <a16:creationId xmlns:a16="http://schemas.microsoft.com/office/drawing/2014/main" id="{50FA73BF-F7C9-7BBE-C2C8-7BE8847FCC92}"/>
                </a:ext>
              </a:extLst>
            </p:cNvPr>
            <p:cNvSpPr/>
            <p:nvPr/>
          </p:nvSpPr>
          <p:spPr>
            <a:xfrm>
              <a:off x="3017910" y="36848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3" name="任意多边形: 形状 6434">
              <a:extLst>
                <a:ext uri="{FF2B5EF4-FFF2-40B4-BE49-F238E27FC236}">
                  <a16:creationId xmlns:a16="http://schemas.microsoft.com/office/drawing/2014/main" id="{85E28BDF-37EC-0F82-9279-DB6CCF34E613}"/>
                </a:ext>
              </a:extLst>
            </p:cNvPr>
            <p:cNvSpPr/>
            <p:nvPr/>
          </p:nvSpPr>
          <p:spPr>
            <a:xfrm>
              <a:off x="2991093" y="37107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4" name="任意多边形: 形状 6435">
              <a:extLst>
                <a:ext uri="{FF2B5EF4-FFF2-40B4-BE49-F238E27FC236}">
                  <a16:creationId xmlns:a16="http://schemas.microsoft.com/office/drawing/2014/main" id="{B13AAD7D-DC71-F8CD-D033-AEEC4629302E}"/>
                </a:ext>
              </a:extLst>
            </p:cNvPr>
            <p:cNvSpPr/>
            <p:nvPr/>
          </p:nvSpPr>
          <p:spPr>
            <a:xfrm>
              <a:off x="2973854" y="36858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5" name="任意多边形: 形状 6436">
              <a:extLst>
                <a:ext uri="{FF2B5EF4-FFF2-40B4-BE49-F238E27FC236}">
                  <a16:creationId xmlns:a16="http://schemas.microsoft.com/office/drawing/2014/main" id="{CF87CE80-6CBC-5CC5-0F44-10983D036C91}"/>
                </a:ext>
              </a:extLst>
            </p:cNvPr>
            <p:cNvSpPr/>
            <p:nvPr/>
          </p:nvSpPr>
          <p:spPr>
            <a:xfrm>
              <a:off x="2958530" y="36590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6" name="任意多边形: 形状 6437">
              <a:extLst>
                <a:ext uri="{FF2B5EF4-FFF2-40B4-BE49-F238E27FC236}">
                  <a16:creationId xmlns:a16="http://schemas.microsoft.com/office/drawing/2014/main" id="{D1F89122-BD7F-8DF8-5B39-A9AE57DFF665}"/>
                </a:ext>
              </a:extLst>
            </p:cNvPr>
            <p:cNvSpPr/>
            <p:nvPr/>
          </p:nvSpPr>
          <p:spPr>
            <a:xfrm>
              <a:off x="2942248" y="36331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7" name="任意多边形: 形状 6438">
              <a:extLst>
                <a:ext uri="{FF2B5EF4-FFF2-40B4-BE49-F238E27FC236}">
                  <a16:creationId xmlns:a16="http://schemas.microsoft.com/office/drawing/2014/main" id="{3A492499-B35F-D063-14CB-992C8A58D575}"/>
                </a:ext>
              </a:extLst>
            </p:cNvPr>
            <p:cNvSpPr/>
            <p:nvPr/>
          </p:nvSpPr>
          <p:spPr>
            <a:xfrm>
              <a:off x="2927882" y="36082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8" name="任意多边形: 形状 6439">
              <a:extLst>
                <a:ext uri="{FF2B5EF4-FFF2-40B4-BE49-F238E27FC236}">
                  <a16:creationId xmlns:a16="http://schemas.microsoft.com/office/drawing/2014/main" id="{6843BE40-21F1-5F8B-0FF6-EFDCCB3A4111}"/>
                </a:ext>
              </a:extLst>
            </p:cNvPr>
            <p:cNvSpPr/>
            <p:nvPr/>
          </p:nvSpPr>
          <p:spPr>
            <a:xfrm>
              <a:off x="2913516" y="35814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19" name="任意多边形: 形状 6440">
              <a:extLst>
                <a:ext uri="{FF2B5EF4-FFF2-40B4-BE49-F238E27FC236}">
                  <a16:creationId xmlns:a16="http://schemas.microsoft.com/office/drawing/2014/main" id="{67BE95B7-9F47-A8A1-2029-C6FB3ABF0B4B}"/>
                </a:ext>
              </a:extLst>
            </p:cNvPr>
            <p:cNvSpPr/>
            <p:nvPr/>
          </p:nvSpPr>
          <p:spPr>
            <a:xfrm>
              <a:off x="2898192" y="35555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0" name="任意多边形: 形状 6441">
              <a:extLst>
                <a:ext uri="{FF2B5EF4-FFF2-40B4-BE49-F238E27FC236}">
                  <a16:creationId xmlns:a16="http://schemas.microsoft.com/office/drawing/2014/main" id="{596A1324-FCD1-B96B-C63D-0321E1794D93}"/>
                </a:ext>
              </a:extLst>
            </p:cNvPr>
            <p:cNvSpPr/>
            <p:nvPr/>
          </p:nvSpPr>
          <p:spPr>
            <a:xfrm>
              <a:off x="2883826" y="352973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1" name="任意多边形: 形状 6442">
              <a:extLst>
                <a:ext uri="{FF2B5EF4-FFF2-40B4-BE49-F238E27FC236}">
                  <a16:creationId xmlns:a16="http://schemas.microsoft.com/office/drawing/2014/main" id="{D1FF32A2-19AA-9440-2599-5D5A456DB597}"/>
                </a:ext>
              </a:extLst>
            </p:cNvPr>
            <p:cNvSpPr/>
            <p:nvPr/>
          </p:nvSpPr>
          <p:spPr>
            <a:xfrm>
              <a:off x="2870418" y="35038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2" name="任意多边形: 形状 6443">
              <a:extLst>
                <a:ext uri="{FF2B5EF4-FFF2-40B4-BE49-F238E27FC236}">
                  <a16:creationId xmlns:a16="http://schemas.microsoft.com/office/drawing/2014/main" id="{001D9FB1-E453-6147-4904-F214229C9A6B}"/>
                </a:ext>
              </a:extLst>
            </p:cNvPr>
            <p:cNvSpPr/>
            <p:nvPr/>
          </p:nvSpPr>
          <p:spPr>
            <a:xfrm>
              <a:off x="2857010" y="34789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3" name="任意多边形: 形状 6444">
              <a:extLst>
                <a:ext uri="{FF2B5EF4-FFF2-40B4-BE49-F238E27FC236}">
                  <a16:creationId xmlns:a16="http://schemas.microsoft.com/office/drawing/2014/main" id="{7F6DA00D-5BAE-1958-5D0A-C1DCEBE7FB51}"/>
                </a:ext>
              </a:extLst>
            </p:cNvPr>
            <p:cNvSpPr/>
            <p:nvPr/>
          </p:nvSpPr>
          <p:spPr>
            <a:xfrm>
              <a:off x="2847432" y="34512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4" name="任意多边形: 形状 6445">
              <a:extLst>
                <a:ext uri="{FF2B5EF4-FFF2-40B4-BE49-F238E27FC236}">
                  <a16:creationId xmlns:a16="http://schemas.microsoft.com/office/drawing/2014/main" id="{4C1284E2-FAB1-AD1F-173C-67CDE4A0462F}"/>
                </a:ext>
              </a:extLst>
            </p:cNvPr>
            <p:cNvSpPr/>
            <p:nvPr/>
          </p:nvSpPr>
          <p:spPr>
            <a:xfrm>
              <a:off x="2837855" y="34186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5" name="任意多边形: 形状 6446">
              <a:extLst>
                <a:ext uri="{FF2B5EF4-FFF2-40B4-BE49-F238E27FC236}">
                  <a16:creationId xmlns:a16="http://schemas.microsoft.com/office/drawing/2014/main" id="{0E896811-7E68-CA8F-067E-90DDA3BC54E3}"/>
                </a:ext>
              </a:extLst>
            </p:cNvPr>
            <p:cNvSpPr/>
            <p:nvPr/>
          </p:nvSpPr>
          <p:spPr>
            <a:xfrm>
              <a:off x="2833066" y="33860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6" name="任意多边形: 形状 6447">
              <a:extLst>
                <a:ext uri="{FF2B5EF4-FFF2-40B4-BE49-F238E27FC236}">
                  <a16:creationId xmlns:a16="http://schemas.microsoft.com/office/drawing/2014/main" id="{206F1A2E-FF2A-8907-05E9-69BD41499444}"/>
                </a:ext>
              </a:extLst>
            </p:cNvPr>
            <p:cNvSpPr/>
            <p:nvPr/>
          </p:nvSpPr>
          <p:spPr>
            <a:xfrm>
              <a:off x="2833066" y="33611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7" name="任意多边形: 形状 6448">
              <a:extLst>
                <a:ext uri="{FF2B5EF4-FFF2-40B4-BE49-F238E27FC236}">
                  <a16:creationId xmlns:a16="http://schemas.microsoft.com/office/drawing/2014/main" id="{F5041979-C6BA-9DBE-782B-9D5D5FA804CA}"/>
                </a:ext>
              </a:extLst>
            </p:cNvPr>
            <p:cNvSpPr/>
            <p:nvPr/>
          </p:nvSpPr>
          <p:spPr>
            <a:xfrm>
              <a:off x="2855094" y="33190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8" name="任意多边形: 形状 6449">
              <a:extLst>
                <a:ext uri="{FF2B5EF4-FFF2-40B4-BE49-F238E27FC236}">
                  <a16:creationId xmlns:a16="http://schemas.microsoft.com/office/drawing/2014/main" id="{8BFE1142-2295-BF69-E3BE-AC65BE9917C6}"/>
                </a:ext>
              </a:extLst>
            </p:cNvPr>
            <p:cNvSpPr/>
            <p:nvPr/>
          </p:nvSpPr>
          <p:spPr>
            <a:xfrm>
              <a:off x="2787095" y="33535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29" name="任意多边形: 形状 6450">
              <a:extLst>
                <a:ext uri="{FF2B5EF4-FFF2-40B4-BE49-F238E27FC236}">
                  <a16:creationId xmlns:a16="http://schemas.microsoft.com/office/drawing/2014/main" id="{AF2754D0-1F44-E00E-6EE5-B183E7F5021E}"/>
                </a:ext>
              </a:extLst>
            </p:cNvPr>
            <p:cNvSpPr/>
            <p:nvPr/>
          </p:nvSpPr>
          <p:spPr>
            <a:xfrm>
              <a:off x="2746870" y="33745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0" name="任意多边形: 形状 6451">
              <a:extLst>
                <a:ext uri="{FF2B5EF4-FFF2-40B4-BE49-F238E27FC236}">
                  <a16:creationId xmlns:a16="http://schemas.microsoft.com/office/drawing/2014/main" id="{C6408939-8C10-AE0B-A6A9-3757E7CB79B3}"/>
                </a:ext>
              </a:extLst>
            </p:cNvPr>
            <p:cNvSpPr/>
            <p:nvPr/>
          </p:nvSpPr>
          <p:spPr>
            <a:xfrm>
              <a:off x="2715265" y="33985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1" name="任意多边形: 形状 6452">
              <a:extLst>
                <a:ext uri="{FF2B5EF4-FFF2-40B4-BE49-F238E27FC236}">
                  <a16:creationId xmlns:a16="http://schemas.microsoft.com/office/drawing/2014/main" id="{F15C76BE-656E-C692-E099-BCDF086A990F}"/>
                </a:ext>
              </a:extLst>
            </p:cNvPr>
            <p:cNvSpPr/>
            <p:nvPr/>
          </p:nvSpPr>
          <p:spPr>
            <a:xfrm>
              <a:off x="2684617" y="34234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2" name="任意多边形: 形状 6453">
              <a:extLst>
                <a:ext uri="{FF2B5EF4-FFF2-40B4-BE49-F238E27FC236}">
                  <a16:creationId xmlns:a16="http://schemas.microsoft.com/office/drawing/2014/main" id="{B7C538E6-1D6E-977F-B581-E2BFF19D595B}"/>
                </a:ext>
              </a:extLst>
            </p:cNvPr>
            <p:cNvSpPr/>
            <p:nvPr/>
          </p:nvSpPr>
          <p:spPr>
            <a:xfrm>
              <a:off x="2663547" y="33966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3" name="任意多边形: 形状 6454">
              <a:extLst>
                <a:ext uri="{FF2B5EF4-FFF2-40B4-BE49-F238E27FC236}">
                  <a16:creationId xmlns:a16="http://schemas.microsoft.com/office/drawing/2014/main" id="{05B08C8F-CC3C-F3F6-AC0D-6642FD782628}"/>
                </a:ext>
              </a:extLst>
            </p:cNvPr>
            <p:cNvSpPr/>
            <p:nvPr/>
          </p:nvSpPr>
          <p:spPr>
            <a:xfrm>
              <a:off x="2636730" y="33774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4" name="任意多边形: 形状 6455">
              <a:extLst>
                <a:ext uri="{FF2B5EF4-FFF2-40B4-BE49-F238E27FC236}">
                  <a16:creationId xmlns:a16="http://schemas.microsoft.com/office/drawing/2014/main" id="{13F2536B-40CE-E22A-AE0D-E83D49B81DD5}"/>
                </a:ext>
              </a:extLst>
            </p:cNvPr>
            <p:cNvSpPr/>
            <p:nvPr/>
          </p:nvSpPr>
          <p:spPr>
            <a:xfrm>
              <a:off x="2608956" y="33573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5" name="任意多边形: 形状 6456">
              <a:extLst>
                <a:ext uri="{FF2B5EF4-FFF2-40B4-BE49-F238E27FC236}">
                  <a16:creationId xmlns:a16="http://schemas.microsoft.com/office/drawing/2014/main" id="{029D7069-43C6-5E2E-FC3F-C7918AF44FE9}"/>
                </a:ext>
              </a:extLst>
            </p:cNvPr>
            <p:cNvSpPr/>
            <p:nvPr/>
          </p:nvSpPr>
          <p:spPr>
            <a:xfrm>
              <a:off x="2582139" y="33333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6" name="任意多边形: 形状 6457">
              <a:extLst>
                <a:ext uri="{FF2B5EF4-FFF2-40B4-BE49-F238E27FC236}">
                  <a16:creationId xmlns:a16="http://schemas.microsoft.com/office/drawing/2014/main" id="{F402C826-DA9E-BD36-F1C5-676CF56DB4C3}"/>
                </a:ext>
              </a:extLst>
            </p:cNvPr>
            <p:cNvSpPr/>
            <p:nvPr/>
          </p:nvSpPr>
          <p:spPr>
            <a:xfrm>
              <a:off x="2553407" y="33104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7" name="任意多边形: 形状 6458">
              <a:extLst>
                <a:ext uri="{FF2B5EF4-FFF2-40B4-BE49-F238E27FC236}">
                  <a16:creationId xmlns:a16="http://schemas.microsoft.com/office/drawing/2014/main" id="{74741EE4-5401-26FD-8AED-3296C0CF382E}"/>
                </a:ext>
              </a:extLst>
            </p:cNvPr>
            <p:cNvSpPr/>
            <p:nvPr/>
          </p:nvSpPr>
          <p:spPr>
            <a:xfrm>
              <a:off x="2514140" y="33333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8" name="任意多边形: 形状 6459">
              <a:extLst>
                <a:ext uri="{FF2B5EF4-FFF2-40B4-BE49-F238E27FC236}">
                  <a16:creationId xmlns:a16="http://schemas.microsoft.com/office/drawing/2014/main" id="{16EAE816-5A8A-CC08-CC0F-E2385C1D76AF}"/>
                </a:ext>
              </a:extLst>
            </p:cNvPr>
            <p:cNvSpPr/>
            <p:nvPr/>
          </p:nvSpPr>
          <p:spPr>
            <a:xfrm>
              <a:off x="2478703" y="33630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39" name="任意多边形: 形状 6460">
              <a:extLst>
                <a:ext uri="{FF2B5EF4-FFF2-40B4-BE49-F238E27FC236}">
                  <a16:creationId xmlns:a16="http://schemas.microsoft.com/office/drawing/2014/main" id="{C7301AE3-E9D5-3147-0498-C23CD6FAB50D}"/>
                </a:ext>
              </a:extLst>
            </p:cNvPr>
            <p:cNvSpPr/>
            <p:nvPr/>
          </p:nvSpPr>
          <p:spPr>
            <a:xfrm>
              <a:off x="2451887" y="33975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0" name="任意多边形: 形状 6461">
              <a:extLst>
                <a:ext uri="{FF2B5EF4-FFF2-40B4-BE49-F238E27FC236}">
                  <a16:creationId xmlns:a16="http://schemas.microsoft.com/office/drawing/2014/main" id="{26A4A991-AA90-F5E0-AA43-B6F24BE91864}"/>
                </a:ext>
              </a:extLst>
            </p:cNvPr>
            <p:cNvSpPr/>
            <p:nvPr/>
          </p:nvSpPr>
          <p:spPr>
            <a:xfrm>
              <a:off x="2431774" y="34339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1" name="任意多边形: 形状 6462">
              <a:extLst>
                <a:ext uri="{FF2B5EF4-FFF2-40B4-BE49-F238E27FC236}">
                  <a16:creationId xmlns:a16="http://schemas.microsoft.com/office/drawing/2014/main" id="{D8388949-2F1F-34A2-80EB-74C7A6CDCB53}"/>
                </a:ext>
              </a:extLst>
            </p:cNvPr>
            <p:cNvSpPr/>
            <p:nvPr/>
          </p:nvSpPr>
          <p:spPr>
            <a:xfrm>
              <a:off x="2414535" y="34770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2" name="任意多边形: 形状 6463">
              <a:extLst>
                <a:ext uri="{FF2B5EF4-FFF2-40B4-BE49-F238E27FC236}">
                  <a16:creationId xmlns:a16="http://schemas.microsoft.com/office/drawing/2014/main" id="{99FC881E-D5A0-BF7E-B359-C3C78A04B6BB}"/>
                </a:ext>
              </a:extLst>
            </p:cNvPr>
            <p:cNvSpPr/>
            <p:nvPr/>
          </p:nvSpPr>
          <p:spPr>
            <a:xfrm>
              <a:off x="2404000" y="35230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3" name="任意多边形: 形状 6464">
              <a:extLst>
                <a:ext uri="{FF2B5EF4-FFF2-40B4-BE49-F238E27FC236}">
                  <a16:creationId xmlns:a16="http://schemas.microsoft.com/office/drawing/2014/main" id="{344ADABA-EE19-DC06-9AB0-56F27F01C5F0}"/>
                </a:ext>
              </a:extLst>
            </p:cNvPr>
            <p:cNvSpPr/>
            <p:nvPr/>
          </p:nvSpPr>
          <p:spPr>
            <a:xfrm>
              <a:off x="2397296" y="35766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4" name="任意多边形: 形状 6465">
              <a:extLst>
                <a:ext uri="{FF2B5EF4-FFF2-40B4-BE49-F238E27FC236}">
                  <a16:creationId xmlns:a16="http://schemas.microsoft.com/office/drawing/2014/main" id="{F9B2B92B-2DDB-95D5-88DE-2B059E59CC48}"/>
                </a:ext>
              </a:extLst>
            </p:cNvPr>
            <p:cNvSpPr/>
            <p:nvPr/>
          </p:nvSpPr>
          <p:spPr>
            <a:xfrm>
              <a:off x="2398253" y="36226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5" name="任意多边形: 形状 6466">
              <a:extLst>
                <a:ext uri="{FF2B5EF4-FFF2-40B4-BE49-F238E27FC236}">
                  <a16:creationId xmlns:a16="http://schemas.microsoft.com/office/drawing/2014/main" id="{33B2BD2E-A65A-97DE-1455-7AD72EE7435B}"/>
                </a:ext>
              </a:extLst>
            </p:cNvPr>
            <p:cNvSpPr/>
            <p:nvPr/>
          </p:nvSpPr>
          <p:spPr>
            <a:xfrm>
              <a:off x="2404000" y="36686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6" name="任意多边形: 形状 6467">
              <a:extLst>
                <a:ext uri="{FF2B5EF4-FFF2-40B4-BE49-F238E27FC236}">
                  <a16:creationId xmlns:a16="http://schemas.microsoft.com/office/drawing/2014/main" id="{DB3581BF-FDD3-5038-A7D0-AD69A3D6696D}"/>
                </a:ext>
              </a:extLst>
            </p:cNvPr>
            <p:cNvSpPr/>
            <p:nvPr/>
          </p:nvSpPr>
          <p:spPr>
            <a:xfrm>
              <a:off x="2410704" y="37126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7" name="任意多边形: 形状 6468">
              <a:extLst>
                <a:ext uri="{FF2B5EF4-FFF2-40B4-BE49-F238E27FC236}">
                  <a16:creationId xmlns:a16="http://schemas.microsoft.com/office/drawing/2014/main" id="{864644A8-B2C7-F45C-DDD0-FE7FC0CCD1FE}"/>
                </a:ext>
              </a:extLst>
            </p:cNvPr>
            <p:cNvSpPr/>
            <p:nvPr/>
          </p:nvSpPr>
          <p:spPr>
            <a:xfrm>
              <a:off x="2419324" y="37480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1848" name="任意多边形: 形状 6469">
              <a:extLst>
                <a:ext uri="{FF2B5EF4-FFF2-40B4-BE49-F238E27FC236}">
                  <a16:creationId xmlns:a16="http://schemas.microsoft.com/office/drawing/2014/main" id="{CAF519E4-5B63-EE84-83EA-926E9FCAF70D}"/>
                </a:ext>
              </a:extLst>
            </p:cNvPr>
            <p:cNvSpPr/>
            <p:nvPr/>
          </p:nvSpPr>
          <p:spPr>
            <a:xfrm>
              <a:off x="2519886" y="31485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49" name="任意多边形: 形状 6470">
              <a:extLst>
                <a:ext uri="{FF2B5EF4-FFF2-40B4-BE49-F238E27FC236}">
                  <a16:creationId xmlns:a16="http://schemas.microsoft.com/office/drawing/2014/main" id="{44E6C31F-8515-BDEF-CECD-34272EC2F0F3}"/>
                </a:ext>
              </a:extLst>
            </p:cNvPr>
            <p:cNvSpPr/>
            <p:nvPr/>
          </p:nvSpPr>
          <p:spPr>
            <a:xfrm>
              <a:off x="2471999" y="32223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0" name="任意多边形: 形状 6471">
              <a:extLst>
                <a:ext uri="{FF2B5EF4-FFF2-40B4-BE49-F238E27FC236}">
                  <a16:creationId xmlns:a16="http://schemas.microsoft.com/office/drawing/2014/main" id="{D2B9D702-E59B-AB3C-EF54-2789E32A1E28}"/>
                </a:ext>
              </a:extLst>
            </p:cNvPr>
            <p:cNvSpPr/>
            <p:nvPr/>
          </p:nvSpPr>
          <p:spPr>
            <a:xfrm>
              <a:off x="2419324" y="33132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1" name="任意多边形: 形状 6472">
              <a:extLst>
                <a:ext uri="{FF2B5EF4-FFF2-40B4-BE49-F238E27FC236}">
                  <a16:creationId xmlns:a16="http://schemas.microsoft.com/office/drawing/2014/main" id="{7474B56E-3B0C-387F-3CB3-392E4F8AD952}"/>
                </a:ext>
              </a:extLst>
            </p:cNvPr>
            <p:cNvSpPr/>
            <p:nvPr/>
          </p:nvSpPr>
          <p:spPr>
            <a:xfrm>
              <a:off x="2371437" y="34109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2" name="任意多边形: 形状 6473">
              <a:extLst>
                <a:ext uri="{FF2B5EF4-FFF2-40B4-BE49-F238E27FC236}">
                  <a16:creationId xmlns:a16="http://schemas.microsoft.com/office/drawing/2014/main" id="{9A206A68-9CE7-5619-EC3E-4E379B4A6F04}"/>
                </a:ext>
              </a:extLst>
            </p:cNvPr>
            <p:cNvSpPr/>
            <p:nvPr/>
          </p:nvSpPr>
          <p:spPr>
            <a:xfrm>
              <a:off x="2329296" y="352111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3" name="任意多边形: 形状 6474">
              <a:extLst>
                <a:ext uri="{FF2B5EF4-FFF2-40B4-BE49-F238E27FC236}">
                  <a16:creationId xmlns:a16="http://schemas.microsoft.com/office/drawing/2014/main" id="{C16D4656-7567-F557-8EB3-7B7E6C767A32}"/>
                </a:ext>
              </a:extLst>
            </p:cNvPr>
            <p:cNvSpPr/>
            <p:nvPr/>
          </p:nvSpPr>
          <p:spPr>
            <a:xfrm>
              <a:off x="2293860" y="36523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4" name="任意多边形: 形状 6475">
              <a:extLst>
                <a:ext uri="{FF2B5EF4-FFF2-40B4-BE49-F238E27FC236}">
                  <a16:creationId xmlns:a16="http://schemas.microsoft.com/office/drawing/2014/main" id="{A803F9AD-8808-5EAA-A2F5-20A403ADCDAE}"/>
                </a:ext>
              </a:extLst>
            </p:cNvPr>
            <p:cNvSpPr/>
            <p:nvPr/>
          </p:nvSpPr>
          <p:spPr>
            <a:xfrm>
              <a:off x="2279494" y="37816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5" name="任意多边形: 形状 6476">
              <a:extLst>
                <a:ext uri="{FF2B5EF4-FFF2-40B4-BE49-F238E27FC236}">
                  <a16:creationId xmlns:a16="http://schemas.microsoft.com/office/drawing/2014/main" id="{E2F8FC13-2A65-0101-E2B3-5CF0F9773E76}"/>
                </a:ext>
              </a:extLst>
            </p:cNvPr>
            <p:cNvSpPr/>
            <p:nvPr/>
          </p:nvSpPr>
          <p:spPr>
            <a:xfrm>
              <a:off x="2289071" y="39118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6" name="任意多边形: 形状 6477">
              <a:extLst>
                <a:ext uri="{FF2B5EF4-FFF2-40B4-BE49-F238E27FC236}">
                  <a16:creationId xmlns:a16="http://schemas.microsoft.com/office/drawing/2014/main" id="{78EA3619-E2E8-2637-3621-750E02EB88BF}"/>
                </a:ext>
              </a:extLst>
            </p:cNvPr>
            <p:cNvSpPr/>
            <p:nvPr/>
          </p:nvSpPr>
          <p:spPr>
            <a:xfrm>
              <a:off x="2321634" y="40469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7" name="任意多边形: 形状 6478">
              <a:extLst>
                <a:ext uri="{FF2B5EF4-FFF2-40B4-BE49-F238E27FC236}">
                  <a16:creationId xmlns:a16="http://schemas.microsoft.com/office/drawing/2014/main" id="{A4F0BB08-C66F-0B27-8726-D238A3895315}"/>
                </a:ext>
              </a:extLst>
            </p:cNvPr>
            <p:cNvSpPr/>
            <p:nvPr/>
          </p:nvSpPr>
          <p:spPr>
            <a:xfrm>
              <a:off x="2367606" y="41704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58" name="任意多边形: 形状 6479">
              <a:extLst>
                <a:ext uri="{FF2B5EF4-FFF2-40B4-BE49-F238E27FC236}">
                  <a16:creationId xmlns:a16="http://schemas.microsoft.com/office/drawing/2014/main" id="{3DB83ED2-8DD6-858E-C6F1-D8BF9469125F}"/>
                </a:ext>
              </a:extLst>
            </p:cNvPr>
            <p:cNvSpPr/>
            <p:nvPr/>
          </p:nvSpPr>
          <p:spPr>
            <a:xfrm>
              <a:off x="2423155" y="428155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859" name="任意多边形: 形状 6480">
              <a:extLst>
                <a:ext uri="{FF2B5EF4-FFF2-40B4-BE49-F238E27FC236}">
                  <a16:creationId xmlns:a16="http://schemas.microsoft.com/office/drawing/2014/main" id="{8D07DB58-0EC9-39E0-E8FA-8DCC77149315}"/>
                </a:ext>
              </a:extLst>
            </p:cNvPr>
            <p:cNvSpPr/>
            <p:nvPr/>
          </p:nvSpPr>
          <p:spPr>
            <a:xfrm>
              <a:off x="2482534" y="43792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0" name="任意多边形: 形状 6481">
              <a:extLst>
                <a:ext uri="{FF2B5EF4-FFF2-40B4-BE49-F238E27FC236}">
                  <a16:creationId xmlns:a16="http://schemas.microsoft.com/office/drawing/2014/main" id="{AC637AAE-A16E-E1D8-0E52-FF79A87156BF}"/>
                </a:ext>
              </a:extLst>
            </p:cNvPr>
            <p:cNvSpPr/>
            <p:nvPr/>
          </p:nvSpPr>
          <p:spPr>
            <a:xfrm>
              <a:off x="2541914" y="4458740"/>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861" name="任意多边形: 形状 6482">
              <a:extLst>
                <a:ext uri="{FF2B5EF4-FFF2-40B4-BE49-F238E27FC236}">
                  <a16:creationId xmlns:a16="http://schemas.microsoft.com/office/drawing/2014/main" id="{D576CD1A-9E0A-BF09-07E0-424247EBE892}"/>
                </a:ext>
              </a:extLst>
            </p:cNvPr>
            <p:cNvSpPr/>
            <p:nvPr/>
          </p:nvSpPr>
          <p:spPr>
            <a:xfrm>
              <a:off x="2599378" y="45267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2" name="任意多边形: 形状 6483">
              <a:extLst>
                <a:ext uri="{FF2B5EF4-FFF2-40B4-BE49-F238E27FC236}">
                  <a16:creationId xmlns:a16="http://schemas.microsoft.com/office/drawing/2014/main" id="{82A74952-7163-4295-56FD-BE9384182075}"/>
                </a:ext>
              </a:extLst>
            </p:cNvPr>
            <p:cNvSpPr/>
            <p:nvPr/>
          </p:nvSpPr>
          <p:spPr>
            <a:xfrm>
              <a:off x="2596505" y="31926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3" name="任意多边形: 形状 6484">
              <a:extLst>
                <a:ext uri="{FF2B5EF4-FFF2-40B4-BE49-F238E27FC236}">
                  <a16:creationId xmlns:a16="http://schemas.microsoft.com/office/drawing/2014/main" id="{E83C12FF-6D35-0A92-F645-7B873C2D6A98}"/>
                </a:ext>
              </a:extLst>
            </p:cNvPr>
            <p:cNvSpPr/>
            <p:nvPr/>
          </p:nvSpPr>
          <p:spPr>
            <a:xfrm>
              <a:off x="2552449" y="32596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4" name="任意多边形: 形状 6485">
              <a:extLst>
                <a:ext uri="{FF2B5EF4-FFF2-40B4-BE49-F238E27FC236}">
                  <a16:creationId xmlns:a16="http://schemas.microsoft.com/office/drawing/2014/main" id="{1C6C0EF3-EC77-6017-CE6F-C9C1CACBCFE9}"/>
                </a:ext>
              </a:extLst>
            </p:cNvPr>
            <p:cNvSpPr/>
            <p:nvPr/>
          </p:nvSpPr>
          <p:spPr>
            <a:xfrm>
              <a:off x="2361859" y="37806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5" name="任意多边形: 形状 6486">
              <a:extLst>
                <a:ext uri="{FF2B5EF4-FFF2-40B4-BE49-F238E27FC236}">
                  <a16:creationId xmlns:a16="http://schemas.microsoft.com/office/drawing/2014/main" id="{2F629B7E-5D3B-1E2A-2290-599A390D443F}"/>
                </a:ext>
              </a:extLst>
            </p:cNvPr>
            <p:cNvSpPr/>
            <p:nvPr/>
          </p:nvSpPr>
          <p:spPr>
            <a:xfrm>
              <a:off x="2611829" y="440702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6" name="任意多边形: 形状 6487">
              <a:extLst>
                <a:ext uri="{FF2B5EF4-FFF2-40B4-BE49-F238E27FC236}">
                  <a16:creationId xmlns:a16="http://schemas.microsoft.com/office/drawing/2014/main" id="{FD110AA7-710C-3149-652B-0D65B40DCB52}"/>
                </a:ext>
              </a:extLst>
            </p:cNvPr>
            <p:cNvSpPr/>
            <p:nvPr/>
          </p:nvSpPr>
          <p:spPr>
            <a:xfrm>
              <a:off x="2669293" y="4473106"/>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867" name="任意多边形: 形状 6488">
              <a:extLst>
                <a:ext uri="{FF2B5EF4-FFF2-40B4-BE49-F238E27FC236}">
                  <a16:creationId xmlns:a16="http://schemas.microsoft.com/office/drawing/2014/main" id="{211FC600-64BF-2303-8592-7EAB22DE49D9}"/>
                </a:ext>
              </a:extLst>
            </p:cNvPr>
            <p:cNvSpPr/>
            <p:nvPr/>
          </p:nvSpPr>
          <p:spPr>
            <a:xfrm>
              <a:off x="2680786" y="32290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8" name="任意多边形: 形状 6489">
              <a:extLst>
                <a:ext uri="{FF2B5EF4-FFF2-40B4-BE49-F238E27FC236}">
                  <a16:creationId xmlns:a16="http://schemas.microsoft.com/office/drawing/2014/main" id="{94A41130-F2EB-F75B-86BC-D895610B54B2}"/>
                </a:ext>
              </a:extLst>
            </p:cNvPr>
            <p:cNvSpPr/>
            <p:nvPr/>
          </p:nvSpPr>
          <p:spPr>
            <a:xfrm>
              <a:off x="2632899" y="32950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69" name="任意多边形: 形状 6490">
              <a:extLst>
                <a:ext uri="{FF2B5EF4-FFF2-40B4-BE49-F238E27FC236}">
                  <a16:creationId xmlns:a16="http://schemas.microsoft.com/office/drawing/2014/main" id="{847F6AF4-C972-F9B1-2382-B11BE5161BE4}"/>
                </a:ext>
              </a:extLst>
            </p:cNvPr>
            <p:cNvSpPr/>
            <p:nvPr/>
          </p:nvSpPr>
          <p:spPr>
            <a:xfrm>
              <a:off x="2538083" y="34693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0" name="任意多边形: 形状 6491">
              <a:extLst>
                <a:ext uri="{FF2B5EF4-FFF2-40B4-BE49-F238E27FC236}">
                  <a16:creationId xmlns:a16="http://schemas.microsoft.com/office/drawing/2014/main" id="{8E51875F-0ACB-CD7C-5013-F6E6887DB529}"/>
                </a:ext>
              </a:extLst>
            </p:cNvPr>
            <p:cNvSpPr/>
            <p:nvPr/>
          </p:nvSpPr>
          <p:spPr>
            <a:xfrm>
              <a:off x="2493069" y="35747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1" name="任意多边形: 形状 6492">
              <a:extLst>
                <a:ext uri="{FF2B5EF4-FFF2-40B4-BE49-F238E27FC236}">
                  <a16:creationId xmlns:a16="http://schemas.microsoft.com/office/drawing/2014/main" id="{448F02AD-2377-5FA3-AB1E-5F151ED88D07}"/>
                </a:ext>
              </a:extLst>
            </p:cNvPr>
            <p:cNvSpPr/>
            <p:nvPr/>
          </p:nvSpPr>
          <p:spPr>
            <a:xfrm>
              <a:off x="2455718" y="36810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2" name="任意多边形: 形状 6493">
              <a:extLst>
                <a:ext uri="{FF2B5EF4-FFF2-40B4-BE49-F238E27FC236}">
                  <a16:creationId xmlns:a16="http://schemas.microsoft.com/office/drawing/2014/main" id="{C9F74A18-1965-F769-0D5C-805A70B7B6ED}"/>
                </a:ext>
              </a:extLst>
            </p:cNvPr>
            <p:cNvSpPr/>
            <p:nvPr/>
          </p:nvSpPr>
          <p:spPr>
            <a:xfrm>
              <a:off x="2451887" y="38783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3" name="任意多边形: 形状 6494">
              <a:extLst>
                <a:ext uri="{FF2B5EF4-FFF2-40B4-BE49-F238E27FC236}">
                  <a16:creationId xmlns:a16="http://schemas.microsoft.com/office/drawing/2014/main" id="{77F16835-32B9-756E-1BB5-8836DD71F155}"/>
                </a:ext>
              </a:extLst>
            </p:cNvPr>
            <p:cNvSpPr/>
            <p:nvPr/>
          </p:nvSpPr>
          <p:spPr>
            <a:xfrm>
              <a:off x="2485407" y="39875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4" name="任意多边形: 形状 6495">
              <a:extLst>
                <a:ext uri="{FF2B5EF4-FFF2-40B4-BE49-F238E27FC236}">
                  <a16:creationId xmlns:a16="http://schemas.microsoft.com/office/drawing/2014/main" id="{6C82BDBF-20AD-CB07-24FE-AF63E7C0BE1E}"/>
                </a:ext>
              </a:extLst>
            </p:cNvPr>
            <p:cNvSpPr/>
            <p:nvPr/>
          </p:nvSpPr>
          <p:spPr>
            <a:xfrm>
              <a:off x="2525632" y="409958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875" name="任意多边形: 形状 6496">
              <a:extLst>
                <a:ext uri="{FF2B5EF4-FFF2-40B4-BE49-F238E27FC236}">
                  <a16:creationId xmlns:a16="http://schemas.microsoft.com/office/drawing/2014/main" id="{0088D7C1-95E7-E968-D520-8E52B25A0679}"/>
                </a:ext>
              </a:extLst>
            </p:cNvPr>
            <p:cNvSpPr/>
            <p:nvPr/>
          </p:nvSpPr>
          <p:spPr>
            <a:xfrm>
              <a:off x="2577350" y="42068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6" name="任意多边形: 形状 6497">
              <a:extLst>
                <a:ext uri="{FF2B5EF4-FFF2-40B4-BE49-F238E27FC236}">
                  <a16:creationId xmlns:a16="http://schemas.microsoft.com/office/drawing/2014/main" id="{07496DD7-DA53-3FB8-4CC5-645B8726FB14}"/>
                </a:ext>
              </a:extLst>
            </p:cNvPr>
            <p:cNvSpPr/>
            <p:nvPr/>
          </p:nvSpPr>
          <p:spPr>
            <a:xfrm>
              <a:off x="2683659" y="43600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7" name="任意多边形: 形状 6498">
              <a:extLst>
                <a:ext uri="{FF2B5EF4-FFF2-40B4-BE49-F238E27FC236}">
                  <a16:creationId xmlns:a16="http://schemas.microsoft.com/office/drawing/2014/main" id="{29AB8EAE-C477-4DDE-50CE-DB15AA580E74}"/>
                </a:ext>
              </a:extLst>
            </p:cNvPr>
            <p:cNvSpPr/>
            <p:nvPr/>
          </p:nvSpPr>
          <p:spPr>
            <a:xfrm>
              <a:off x="2743039" y="44261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8" name="任意多边形: 形状 6499">
              <a:extLst>
                <a:ext uri="{FF2B5EF4-FFF2-40B4-BE49-F238E27FC236}">
                  <a16:creationId xmlns:a16="http://schemas.microsoft.com/office/drawing/2014/main" id="{0271EAD3-0873-D93A-01D9-F1C68DFD482D}"/>
                </a:ext>
              </a:extLst>
            </p:cNvPr>
            <p:cNvSpPr/>
            <p:nvPr/>
          </p:nvSpPr>
          <p:spPr>
            <a:xfrm>
              <a:off x="2781348" y="32481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79" name="任意多边形: 形状 6500">
              <a:extLst>
                <a:ext uri="{FF2B5EF4-FFF2-40B4-BE49-F238E27FC236}">
                  <a16:creationId xmlns:a16="http://schemas.microsoft.com/office/drawing/2014/main" id="{B564B2FC-5304-43E2-2D8E-0787C2D11C92}"/>
                </a:ext>
              </a:extLst>
            </p:cNvPr>
            <p:cNvSpPr/>
            <p:nvPr/>
          </p:nvSpPr>
          <p:spPr>
            <a:xfrm>
              <a:off x="2713349" y="33266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0" name="任意多边形: 形状 6501">
              <a:extLst>
                <a:ext uri="{FF2B5EF4-FFF2-40B4-BE49-F238E27FC236}">
                  <a16:creationId xmlns:a16="http://schemas.microsoft.com/office/drawing/2014/main" id="{9B7EC685-4553-401E-6705-376F86777C44}"/>
                </a:ext>
              </a:extLst>
            </p:cNvPr>
            <p:cNvSpPr/>
            <p:nvPr/>
          </p:nvSpPr>
          <p:spPr>
            <a:xfrm>
              <a:off x="2614702" y="34962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1" name="任意多边形: 形状 6502">
              <a:extLst>
                <a:ext uri="{FF2B5EF4-FFF2-40B4-BE49-F238E27FC236}">
                  <a16:creationId xmlns:a16="http://schemas.microsoft.com/office/drawing/2014/main" id="{6C3486FB-41AC-2C31-82CD-596E16FD7369}"/>
                </a:ext>
              </a:extLst>
            </p:cNvPr>
            <p:cNvSpPr/>
            <p:nvPr/>
          </p:nvSpPr>
          <p:spPr>
            <a:xfrm>
              <a:off x="2576393" y="35910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2" name="任意多边形: 形状 6503">
              <a:extLst>
                <a:ext uri="{FF2B5EF4-FFF2-40B4-BE49-F238E27FC236}">
                  <a16:creationId xmlns:a16="http://schemas.microsoft.com/office/drawing/2014/main" id="{71E086B5-287B-C442-A9A4-1119E75B2AB5}"/>
                </a:ext>
              </a:extLst>
            </p:cNvPr>
            <p:cNvSpPr/>
            <p:nvPr/>
          </p:nvSpPr>
          <p:spPr>
            <a:xfrm>
              <a:off x="2552449" y="36829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3" name="任意多边形: 形状 6504">
              <a:extLst>
                <a:ext uri="{FF2B5EF4-FFF2-40B4-BE49-F238E27FC236}">
                  <a16:creationId xmlns:a16="http://schemas.microsoft.com/office/drawing/2014/main" id="{CC96A66D-ED58-716A-3C8D-1B5DD371885A}"/>
                </a:ext>
              </a:extLst>
            </p:cNvPr>
            <p:cNvSpPr/>
            <p:nvPr/>
          </p:nvSpPr>
          <p:spPr>
            <a:xfrm>
              <a:off x="2536168" y="37806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4" name="任意多边形: 形状 6505">
              <a:extLst>
                <a:ext uri="{FF2B5EF4-FFF2-40B4-BE49-F238E27FC236}">
                  <a16:creationId xmlns:a16="http://schemas.microsoft.com/office/drawing/2014/main" id="{BA498658-B212-F449-5FF9-23801F5EC971}"/>
                </a:ext>
              </a:extLst>
            </p:cNvPr>
            <p:cNvSpPr/>
            <p:nvPr/>
          </p:nvSpPr>
          <p:spPr>
            <a:xfrm>
              <a:off x="2551491" y="387930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5" name="任意多边形: 形状 6506">
              <a:extLst>
                <a:ext uri="{FF2B5EF4-FFF2-40B4-BE49-F238E27FC236}">
                  <a16:creationId xmlns:a16="http://schemas.microsoft.com/office/drawing/2014/main" id="{4315B9BD-7059-14D8-7715-38DB3F7D61EA}"/>
                </a:ext>
              </a:extLst>
            </p:cNvPr>
            <p:cNvSpPr/>
            <p:nvPr/>
          </p:nvSpPr>
          <p:spPr>
            <a:xfrm>
              <a:off x="2575435" y="39817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6" name="任意多边形: 形状 6507">
              <a:extLst>
                <a:ext uri="{FF2B5EF4-FFF2-40B4-BE49-F238E27FC236}">
                  <a16:creationId xmlns:a16="http://schemas.microsoft.com/office/drawing/2014/main" id="{BD91E8C5-001E-8D6B-A346-AF9ABCBC26CB}"/>
                </a:ext>
              </a:extLst>
            </p:cNvPr>
            <p:cNvSpPr/>
            <p:nvPr/>
          </p:nvSpPr>
          <p:spPr>
            <a:xfrm>
              <a:off x="2608956" y="40861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7" name="任意多边形: 形状 6508">
              <a:extLst>
                <a:ext uri="{FF2B5EF4-FFF2-40B4-BE49-F238E27FC236}">
                  <a16:creationId xmlns:a16="http://schemas.microsoft.com/office/drawing/2014/main" id="{2B0F5DBD-4F7F-0CA6-813B-EAF026C94C77}"/>
                </a:ext>
              </a:extLst>
            </p:cNvPr>
            <p:cNvSpPr/>
            <p:nvPr/>
          </p:nvSpPr>
          <p:spPr>
            <a:xfrm>
              <a:off x="2761236" y="43227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8" name="任意多边形: 形状 6509">
              <a:extLst>
                <a:ext uri="{FF2B5EF4-FFF2-40B4-BE49-F238E27FC236}">
                  <a16:creationId xmlns:a16="http://schemas.microsoft.com/office/drawing/2014/main" id="{80CCC27A-7627-3ACC-25E1-4DE2D0E478EC}"/>
                </a:ext>
              </a:extLst>
            </p:cNvPr>
            <p:cNvSpPr/>
            <p:nvPr/>
          </p:nvSpPr>
          <p:spPr>
            <a:xfrm>
              <a:off x="2819658" y="43849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89" name="任意多边形: 形状 6510">
              <a:extLst>
                <a:ext uri="{FF2B5EF4-FFF2-40B4-BE49-F238E27FC236}">
                  <a16:creationId xmlns:a16="http://schemas.microsoft.com/office/drawing/2014/main" id="{917ABDD8-BB52-DC67-9953-689440C11AD6}"/>
                </a:ext>
              </a:extLst>
            </p:cNvPr>
            <p:cNvSpPr/>
            <p:nvPr/>
          </p:nvSpPr>
          <p:spPr>
            <a:xfrm>
              <a:off x="2873291" y="32768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0" name="任意多边形: 形状 6511">
              <a:extLst>
                <a:ext uri="{FF2B5EF4-FFF2-40B4-BE49-F238E27FC236}">
                  <a16:creationId xmlns:a16="http://schemas.microsoft.com/office/drawing/2014/main" id="{3F464F54-3CFD-B668-5803-6BEAC89817CC}"/>
                </a:ext>
              </a:extLst>
            </p:cNvPr>
            <p:cNvSpPr/>
            <p:nvPr/>
          </p:nvSpPr>
          <p:spPr>
            <a:xfrm>
              <a:off x="2739208" y="34253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1" name="任意多边形: 形状 6512">
              <a:extLst>
                <a:ext uri="{FF2B5EF4-FFF2-40B4-BE49-F238E27FC236}">
                  <a16:creationId xmlns:a16="http://schemas.microsoft.com/office/drawing/2014/main" id="{BAB3FED8-BEBD-7805-A06B-1722C74EC598}"/>
                </a:ext>
              </a:extLst>
            </p:cNvPr>
            <p:cNvSpPr/>
            <p:nvPr/>
          </p:nvSpPr>
          <p:spPr>
            <a:xfrm>
              <a:off x="2695152" y="35191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2" name="任意多边形: 形状 6513">
              <a:extLst>
                <a:ext uri="{FF2B5EF4-FFF2-40B4-BE49-F238E27FC236}">
                  <a16:creationId xmlns:a16="http://schemas.microsoft.com/office/drawing/2014/main" id="{396C1951-B7B4-2648-A399-F912B1E65F93}"/>
                </a:ext>
              </a:extLst>
            </p:cNvPr>
            <p:cNvSpPr/>
            <p:nvPr/>
          </p:nvSpPr>
          <p:spPr>
            <a:xfrm>
              <a:off x="2662589" y="360539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3" name="任意多边形: 形状 6514">
              <a:extLst>
                <a:ext uri="{FF2B5EF4-FFF2-40B4-BE49-F238E27FC236}">
                  <a16:creationId xmlns:a16="http://schemas.microsoft.com/office/drawing/2014/main" id="{2FD1ABE1-D6EA-C828-789A-66FA38B2FE52}"/>
                </a:ext>
              </a:extLst>
            </p:cNvPr>
            <p:cNvSpPr/>
            <p:nvPr/>
          </p:nvSpPr>
          <p:spPr>
            <a:xfrm>
              <a:off x="2642476" y="36944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4" name="任意多边形: 形状 6515">
              <a:extLst>
                <a:ext uri="{FF2B5EF4-FFF2-40B4-BE49-F238E27FC236}">
                  <a16:creationId xmlns:a16="http://schemas.microsoft.com/office/drawing/2014/main" id="{E5796E1B-0916-B413-D303-823E647A366B}"/>
                </a:ext>
              </a:extLst>
            </p:cNvPr>
            <p:cNvSpPr/>
            <p:nvPr/>
          </p:nvSpPr>
          <p:spPr>
            <a:xfrm>
              <a:off x="2636730" y="37854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5" name="任意多边形: 形状 6516">
              <a:extLst>
                <a:ext uri="{FF2B5EF4-FFF2-40B4-BE49-F238E27FC236}">
                  <a16:creationId xmlns:a16="http://schemas.microsoft.com/office/drawing/2014/main" id="{AA76E351-DECD-D3F5-7B5B-795C737BBFF4}"/>
                </a:ext>
              </a:extLst>
            </p:cNvPr>
            <p:cNvSpPr/>
            <p:nvPr/>
          </p:nvSpPr>
          <p:spPr>
            <a:xfrm>
              <a:off x="2645350" y="38773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6" name="任意多边形: 形状 6517">
              <a:extLst>
                <a:ext uri="{FF2B5EF4-FFF2-40B4-BE49-F238E27FC236}">
                  <a16:creationId xmlns:a16="http://schemas.microsoft.com/office/drawing/2014/main" id="{910C4279-E0B2-E537-3C8E-96F9D9496B6E}"/>
                </a:ext>
              </a:extLst>
            </p:cNvPr>
            <p:cNvSpPr/>
            <p:nvPr/>
          </p:nvSpPr>
          <p:spPr>
            <a:xfrm>
              <a:off x="2663547" y="39702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7" name="任意多边形: 形状 6518">
              <a:extLst>
                <a:ext uri="{FF2B5EF4-FFF2-40B4-BE49-F238E27FC236}">
                  <a16:creationId xmlns:a16="http://schemas.microsoft.com/office/drawing/2014/main" id="{16E88BC1-45F4-F53E-066B-021131FF998E}"/>
                </a:ext>
              </a:extLst>
            </p:cNvPr>
            <p:cNvSpPr/>
            <p:nvPr/>
          </p:nvSpPr>
          <p:spPr>
            <a:xfrm>
              <a:off x="2687490" y="40584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8" name="任意多边形: 形状 6519">
              <a:extLst>
                <a:ext uri="{FF2B5EF4-FFF2-40B4-BE49-F238E27FC236}">
                  <a16:creationId xmlns:a16="http://schemas.microsoft.com/office/drawing/2014/main" id="{8BB05A1D-3BE1-393D-BBF4-1B092FA7A930}"/>
                </a:ext>
              </a:extLst>
            </p:cNvPr>
            <p:cNvSpPr/>
            <p:nvPr/>
          </p:nvSpPr>
          <p:spPr>
            <a:xfrm>
              <a:off x="2891488" y="43514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899" name="任意多边形: 形状 6520">
              <a:extLst>
                <a:ext uri="{FF2B5EF4-FFF2-40B4-BE49-F238E27FC236}">
                  <a16:creationId xmlns:a16="http://schemas.microsoft.com/office/drawing/2014/main" id="{FF12F35C-1781-ACC5-BB24-DC9756124BC7}"/>
                </a:ext>
              </a:extLst>
            </p:cNvPr>
            <p:cNvSpPr/>
            <p:nvPr/>
          </p:nvSpPr>
          <p:spPr>
            <a:xfrm>
              <a:off x="2924051" y="33209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0" name="任意多边形: 形状 6521">
              <a:extLst>
                <a:ext uri="{FF2B5EF4-FFF2-40B4-BE49-F238E27FC236}">
                  <a16:creationId xmlns:a16="http://schemas.microsoft.com/office/drawing/2014/main" id="{C1276440-CE88-BC03-ACDA-82B27E24B19C}"/>
                </a:ext>
              </a:extLst>
            </p:cNvPr>
            <p:cNvSpPr/>
            <p:nvPr/>
          </p:nvSpPr>
          <p:spPr>
            <a:xfrm>
              <a:off x="2775602" y="35364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1" name="任意多边形: 形状 6522">
              <a:extLst>
                <a:ext uri="{FF2B5EF4-FFF2-40B4-BE49-F238E27FC236}">
                  <a16:creationId xmlns:a16="http://schemas.microsoft.com/office/drawing/2014/main" id="{9E25E63A-33D6-3F58-C73D-8BE0550A01CC}"/>
                </a:ext>
              </a:extLst>
            </p:cNvPr>
            <p:cNvSpPr/>
            <p:nvPr/>
          </p:nvSpPr>
          <p:spPr>
            <a:xfrm>
              <a:off x="2748785" y="36207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2" name="任意多边形: 形状 6523">
              <a:extLst>
                <a:ext uri="{FF2B5EF4-FFF2-40B4-BE49-F238E27FC236}">
                  <a16:creationId xmlns:a16="http://schemas.microsoft.com/office/drawing/2014/main" id="{6D946DFA-B2F5-76D2-0C78-91E657C244A2}"/>
                </a:ext>
              </a:extLst>
            </p:cNvPr>
            <p:cNvSpPr/>
            <p:nvPr/>
          </p:nvSpPr>
          <p:spPr>
            <a:xfrm>
              <a:off x="2734419" y="37030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3" name="任意多边形: 形状 6524">
              <a:extLst>
                <a:ext uri="{FF2B5EF4-FFF2-40B4-BE49-F238E27FC236}">
                  <a16:creationId xmlns:a16="http://schemas.microsoft.com/office/drawing/2014/main" id="{54929A4E-013F-5892-9B8C-BA7809B71C26}"/>
                </a:ext>
              </a:extLst>
            </p:cNvPr>
            <p:cNvSpPr/>
            <p:nvPr/>
          </p:nvSpPr>
          <p:spPr>
            <a:xfrm>
              <a:off x="2730588" y="37873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4" name="任意多边形: 形状 6525">
              <a:extLst>
                <a:ext uri="{FF2B5EF4-FFF2-40B4-BE49-F238E27FC236}">
                  <a16:creationId xmlns:a16="http://schemas.microsoft.com/office/drawing/2014/main" id="{792C5ABE-2734-E19F-C360-4749010AC685}"/>
                </a:ext>
              </a:extLst>
            </p:cNvPr>
            <p:cNvSpPr/>
            <p:nvPr/>
          </p:nvSpPr>
          <p:spPr>
            <a:xfrm>
              <a:off x="2736335" y="38716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5" name="任意多边形: 形状 6526">
              <a:extLst>
                <a:ext uri="{FF2B5EF4-FFF2-40B4-BE49-F238E27FC236}">
                  <a16:creationId xmlns:a16="http://schemas.microsoft.com/office/drawing/2014/main" id="{32959F75-4009-D716-4B8E-FA0EF40A2DA7}"/>
                </a:ext>
              </a:extLst>
            </p:cNvPr>
            <p:cNvSpPr/>
            <p:nvPr/>
          </p:nvSpPr>
          <p:spPr>
            <a:xfrm>
              <a:off x="2749743" y="39549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6" name="任意多边形: 形状 6527">
              <a:extLst>
                <a:ext uri="{FF2B5EF4-FFF2-40B4-BE49-F238E27FC236}">
                  <a16:creationId xmlns:a16="http://schemas.microsoft.com/office/drawing/2014/main" id="{6641CC0C-554F-D9D0-C64A-BBE5DCE3646E}"/>
                </a:ext>
              </a:extLst>
            </p:cNvPr>
            <p:cNvSpPr/>
            <p:nvPr/>
          </p:nvSpPr>
          <p:spPr>
            <a:xfrm>
              <a:off x="2769856" y="40373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7" name="任意多边形: 形状 6528">
              <a:extLst>
                <a:ext uri="{FF2B5EF4-FFF2-40B4-BE49-F238E27FC236}">
                  <a16:creationId xmlns:a16="http://schemas.microsoft.com/office/drawing/2014/main" id="{1614E2F9-91CA-D067-BFFA-201074F06B48}"/>
                </a:ext>
              </a:extLst>
            </p:cNvPr>
            <p:cNvSpPr/>
            <p:nvPr/>
          </p:nvSpPr>
          <p:spPr>
            <a:xfrm>
              <a:off x="2798588" y="4113954"/>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908" name="任意多边形: 形状 6529">
              <a:extLst>
                <a:ext uri="{FF2B5EF4-FFF2-40B4-BE49-F238E27FC236}">
                  <a16:creationId xmlns:a16="http://schemas.microsoft.com/office/drawing/2014/main" id="{C084BAD9-B6E5-9E80-4F39-7D64365E6EB0}"/>
                </a:ext>
              </a:extLst>
            </p:cNvPr>
            <p:cNvSpPr/>
            <p:nvPr/>
          </p:nvSpPr>
          <p:spPr>
            <a:xfrm>
              <a:off x="2891488" y="42547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09" name="任意多边形: 形状 6530">
              <a:extLst>
                <a:ext uri="{FF2B5EF4-FFF2-40B4-BE49-F238E27FC236}">
                  <a16:creationId xmlns:a16="http://schemas.microsoft.com/office/drawing/2014/main" id="{620F8E9C-44AD-F6BD-A45B-A94D2DDB64EC}"/>
                </a:ext>
              </a:extLst>
            </p:cNvPr>
            <p:cNvSpPr/>
            <p:nvPr/>
          </p:nvSpPr>
          <p:spPr>
            <a:xfrm>
              <a:off x="2935544" y="43351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0" name="任意多边形: 形状 6531">
              <a:extLst>
                <a:ext uri="{FF2B5EF4-FFF2-40B4-BE49-F238E27FC236}">
                  <a16:creationId xmlns:a16="http://schemas.microsoft.com/office/drawing/2014/main" id="{1BAD6E74-7D35-0F50-0EB2-DB31B109F95F}"/>
                </a:ext>
              </a:extLst>
            </p:cNvPr>
            <p:cNvSpPr/>
            <p:nvPr/>
          </p:nvSpPr>
          <p:spPr>
            <a:xfrm>
              <a:off x="2971938" y="33477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1" name="任意多边形: 形状 6532">
              <a:extLst>
                <a:ext uri="{FF2B5EF4-FFF2-40B4-BE49-F238E27FC236}">
                  <a16:creationId xmlns:a16="http://schemas.microsoft.com/office/drawing/2014/main" id="{261046C5-0D4B-DCD0-A890-AE81AA763062}"/>
                </a:ext>
              </a:extLst>
            </p:cNvPr>
            <p:cNvSpPr/>
            <p:nvPr/>
          </p:nvSpPr>
          <p:spPr>
            <a:xfrm>
              <a:off x="2924051" y="34138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2" name="任意多边形: 形状 6533">
              <a:extLst>
                <a:ext uri="{FF2B5EF4-FFF2-40B4-BE49-F238E27FC236}">
                  <a16:creationId xmlns:a16="http://schemas.microsoft.com/office/drawing/2014/main" id="{477DCE3F-E4DF-27FA-864F-1937EEC75CDF}"/>
                </a:ext>
              </a:extLst>
            </p:cNvPr>
            <p:cNvSpPr/>
            <p:nvPr/>
          </p:nvSpPr>
          <p:spPr>
            <a:xfrm>
              <a:off x="2836897" y="36293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3" name="任意多边形: 形状 6534">
              <a:extLst>
                <a:ext uri="{FF2B5EF4-FFF2-40B4-BE49-F238E27FC236}">
                  <a16:creationId xmlns:a16="http://schemas.microsoft.com/office/drawing/2014/main" id="{FC9E712D-E291-41BC-BB06-EF5BA8F0F56C}"/>
                </a:ext>
              </a:extLst>
            </p:cNvPr>
            <p:cNvSpPr/>
            <p:nvPr/>
          </p:nvSpPr>
          <p:spPr>
            <a:xfrm>
              <a:off x="2825404" y="370883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4" name="任意多边形: 形状 6535">
              <a:extLst>
                <a:ext uri="{FF2B5EF4-FFF2-40B4-BE49-F238E27FC236}">
                  <a16:creationId xmlns:a16="http://schemas.microsoft.com/office/drawing/2014/main" id="{7F6D309F-1AFB-75EC-6613-CFC7DEC17281}"/>
                </a:ext>
              </a:extLst>
            </p:cNvPr>
            <p:cNvSpPr/>
            <p:nvPr/>
          </p:nvSpPr>
          <p:spPr>
            <a:xfrm>
              <a:off x="2821573" y="378640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5" name="任意多边形: 形状 6536">
              <a:extLst>
                <a:ext uri="{FF2B5EF4-FFF2-40B4-BE49-F238E27FC236}">
                  <a16:creationId xmlns:a16="http://schemas.microsoft.com/office/drawing/2014/main" id="{DAC6F116-5D0A-2EB0-5429-36A3E11C8C29}"/>
                </a:ext>
              </a:extLst>
            </p:cNvPr>
            <p:cNvSpPr/>
            <p:nvPr/>
          </p:nvSpPr>
          <p:spPr>
            <a:xfrm>
              <a:off x="2825404" y="38649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6" name="任意多边形: 形状 6537">
              <a:extLst>
                <a:ext uri="{FF2B5EF4-FFF2-40B4-BE49-F238E27FC236}">
                  <a16:creationId xmlns:a16="http://schemas.microsoft.com/office/drawing/2014/main" id="{87773AEF-0303-3306-52E2-BA8BF14DE919}"/>
                </a:ext>
              </a:extLst>
            </p:cNvPr>
            <p:cNvSpPr/>
            <p:nvPr/>
          </p:nvSpPr>
          <p:spPr>
            <a:xfrm>
              <a:off x="2835940" y="39425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7" name="任意多边形: 形状 6538">
              <a:extLst>
                <a:ext uri="{FF2B5EF4-FFF2-40B4-BE49-F238E27FC236}">
                  <a16:creationId xmlns:a16="http://schemas.microsoft.com/office/drawing/2014/main" id="{A37CE2C4-BAC2-33CC-0BAB-934D78706EA6}"/>
                </a:ext>
              </a:extLst>
            </p:cNvPr>
            <p:cNvSpPr/>
            <p:nvPr/>
          </p:nvSpPr>
          <p:spPr>
            <a:xfrm>
              <a:off x="2909685" y="416088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8" name="任意多边形: 形状 6539">
              <a:extLst>
                <a:ext uri="{FF2B5EF4-FFF2-40B4-BE49-F238E27FC236}">
                  <a16:creationId xmlns:a16="http://schemas.microsoft.com/office/drawing/2014/main" id="{F3EBFBAF-7926-04EA-832F-B043A6109080}"/>
                </a:ext>
              </a:extLst>
            </p:cNvPr>
            <p:cNvSpPr/>
            <p:nvPr/>
          </p:nvSpPr>
          <p:spPr>
            <a:xfrm>
              <a:off x="2941291" y="42375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19" name="任意多边形: 形状 6540">
              <a:extLst>
                <a:ext uri="{FF2B5EF4-FFF2-40B4-BE49-F238E27FC236}">
                  <a16:creationId xmlns:a16="http://schemas.microsoft.com/office/drawing/2014/main" id="{C2F194D2-3C15-618A-E9D2-9E596305556A}"/>
                </a:ext>
              </a:extLst>
            </p:cNvPr>
            <p:cNvSpPr/>
            <p:nvPr/>
          </p:nvSpPr>
          <p:spPr>
            <a:xfrm>
              <a:off x="2977685" y="43189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0" name="任意多边形: 形状 6541">
              <a:extLst>
                <a:ext uri="{FF2B5EF4-FFF2-40B4-BE49-F238E27FC236}">
                  <a16:creationId xmlns:a16="http://schemas.microsoft.com/office/drawing/2014/main" id="{0414B05F-1104-8B8D-730B-83FC0A910DCE}"/>
                </a:ext>
              </a:extLst>
            </p:cNvPr>
            <p:cNvSpPr/>
            <p:nvPr/>
          </p:nvSpPr>
          <p:spPr>
            <a:xfrm>
              <a:off x="3030360" y="33640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1" name="任意多边形: 形状 6542">
              <a:extLst>
                <a:ext uri="{FF2B5EF4-FFF2-40B4-BE49-F238E27FC236}">
                  <a16:creationId xmlns:a16="http://schemas.microsoft.com/office/drawing/2014/main" id="{AC4A6C4B-4FB9-D0C1-DF6F-5A13FCF44E93}"/>
                </a:ext>
              </a:extLst>
            </p:cNvPr>
            <p:cNvSpPr/>
            <p:nvPr/>
          </p:nvSpPr>
          <p:spPr>
            <a:xfrm>
              <a:off x="2992051" y="34262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2" name="任意多边形: 形状 6543">
              <a:extLst>
                <a:ext uri="{FF2B5EF4-FFF2-40B4-BE49-F238E27FC236}">
                  <a16:creationId xmlns:a16="http://schemas.microsoft.com/office/drawing/2014/main" id="{FBE903E1-C7F3-D98D-16FF-FB208F55C374}"/>
                </a:ext>
              </a:extLst>
            </p:cNvPr>
            <p:cNvSpPr/>
            <p:nvPr/>
          </p:nvSpPr>
          <p:spPr>
            <a:xfrm>
              <a:off x="2963319" y="349525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3" name="任意多边形: 形状 6544">
              <a:extLst>
                <a:ext uri="{FF2B5EF4-FFF2-40B4-BE49-F238E27FC236}">
                  <a16:creationId xmlns:a16="http://schemas.microsoft.com/office/drawing/2014/main" id="{C29BA4D3-3DFD-F557-0C65-A1139E7CC8E1}"/>
                </a:ext>
              </a:extLst>
            </p:cNvPr>
            <p:cNvSpPr/>
            <p:nvPr/>
          </p:nvSpPr>
          <p:spPr>
            <a:xfrm>
              <a:off x="2914474" y="37117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4" name="任意多边形: 形状 6545">
              <a:extLst>
                <a:ext uri="{FF2B5EF4-FFF2-40B4-BE49-F238E27FC236}">
                  <a16:creationId xmlns:a16="http://schemas.microsoft.com/office/drawing/2014/main" id="{60D1AA29-47C4-ACD5-4DC1-043ED801D70B}"/>
                </a:ext>
              </a:extLst>
            </p:cNvPr>
            <p:cNvSpPr/>
            <p:nvPr/>
          </p:nvSpPr>
          <p:spPr>
            <a:xfrm>
              <a:off x="2912559" y="37835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5" name="任意多边形: 形状 6546">
              <a:extLst>
                <a:ext uri="{FF2B5EF4-FFF2-40B4-BE49-F238E27FC236}">
                  <a16:creationId xmlns:a16="http://schemas.microsoft.com/office/drawing/2014/main" id="{E661C61B-6C7F-113B-8278-1F694270CAA5}"/>
                </a:ext>
              </a:extLst>
            </p:cNvPr>
            <p:cNvSpPr/>
            <p:nvPr/>
          </p:nvSpPr>
          <p:spPr>
            <a:xfrm>
              <a:off x="2915432" y="38553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6" name="任意多边形: 形状 6547">
              <a:extLst>
                <a:ext uri="{FF2B5EF4-FFF2-40B4-BE49-F238E27FC236}">
                  <a16:creationId xmlns:a16="http://schemas.microsoft.com/office/drawing/2014/main" id="{CC0DC2BF-03DE-A8AF-AC6B-79397C70E908}"/>
                </a:ext>
              </a:extLst>
            </p:cNvPr>
            <p:cNvSpPr/>
            <p:nvPr/>
          </p:nvSpPr>
          <p:spPr>
            <a:xfrm>
              <a:off x="2937460" y="40066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7" name="任意多边形: 形状 6548">
              <a:extLst>
                <a:ext uri="{FF2B5EF4-FFF2-40B4-BE49-F238E27FC236}">
                  <a16:creationId xmlns:a16="http://schemas.microsoft.com/office/drawing/2014/main" id="{72BA5B31-89B0-6B74-E4E2-6C99E6D573CE}"/>
                </a:ext>
              </a:extLst>
            </p:cNvPr>
            <p:cNvSpPr/>
            <p:nvPr/>
          </p:nvSpPr>
          <p:spPr>
            <a:xfrm>
              <a:off x="2958530" y="40746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28" name="任意多边形: 形状 6549">
              <a:extLst>
                <a:ext uri="{FF2B5EF4-FFF2-40B4-BE49-F238E27FC236}">
                  <a16:creationId xmlns:a16="http://schemas.microsoft.com/office/drawing/2014/main" id="{0596A7AE-5EE5-7BD0-119C-DF80E2F32EC4}"/>
                </a:ext>
              </a:extLst>
            </p:cNvPr>
            <p:cNvSpPr/>
            <p:nvPr/>
          </p:nvSpPr>
          <p:spPr>
            <a:xfrm>
              <a:off x="2978642" y="4147475"/>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929" name="任意多边形: 形状 6550">
              <a:extLst>
                <a:ext uri="{FF2B5EF4-FFF2-40B4-BE49-F238E27FC236}">
                  <a16:creationId xmlns:a16="http://schemas.microsoft.com/office/drawing/2014/main" id="{54B15C8B-A681-6925-64C7-C05FB46DE30C}"/>
                </a:ext>
              </a:extLst>
            </p:cNvPr>
            <p:cNvSpPr/>
            <p:nvPr/>
          </p:nvSpPr>
          <p:spPr>
            <a:xfrm>
              <a:off x="3002586" y="4224094"/>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930" name="任意多边形: 形状 6551">
              <a:extLst>
                <a:ext uri="{FF2B5EF4-FFF2-40B4-BE49-F238E27FC236}">
                  <a16:creationId xmlns:a16="http://schemas.microsoft.com/office/drawing/2014/main" id="{E2527524-1367-C018-B82D-EF1FA81D7946}"/>
                </a:ext>
              </a:extLst>
            </p:cNvPr>
            <p:cNvSpPr/>
            <p:nvPr/>
          </p:nvSpPr>
          <p:spPr>
            <a:xfrm>
              <a:off x="3027487" y="43064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1" name="任意多边形: 形状 6552">
              <a:extLst>
                <a:ext uri="{FF2B5EF4-FFF2-40B4-BE49-F238E27FC236}">
                  <a16:creationId xmlns:a16="http://schemas.microsoft.com/office/drawing/2014/main" id="{0A99AED6-72F7-E795-1798-AECA5898C59B}"/>
                </a:ext>
              </a:extLst>
            </p:cNvPr>
            <p:cNvSpPr/>
            <p:nvPr/>
          </p:nvSpPr>
          <p:spPr>
            <a:xfrm>
              <a:off x="3091655" y="33621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2" name="任意多边形: 形状 6553">
              <a:extLst>
                <a:ext uri="{FF2B5EF4-FFF2-40B4-BE49-F238E27FC236}">
                  <a16:creationId xmlns:a16="http://schemas.microsoft.com/office/drawing/2014/main" id="{6D678431-AC47-9D13-847A-CF3C1AB6F617}"/>
                </a:ext>
              </a:extLst>
            </p:cNvPr>
            <p:cNvSpPr/>
            <p:nvPr/>
          </p:nvSpPr>
          <p:spPr>
            <a:xfrm>
              <a:off x="3064839" y="34301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3" name="任意多边形: 形状 6554">
              <a:extLst>
                <a:ext uri="{FF2B5EF4-FFF2-40B4-BE49-F238E27FC236}">
                  <a16:creationId xmlns:a16="http://schemas.microsoft.com/office/drawing/2014/main" id="{15A34ED0-D3CF-94CD-D995-B6DA0124CC5D}"/>
                </a:ext>
              </a:extLst>
            </p:cNvPr>
            <p:cNvSpPr/>
            <p:nvPr/>
          </p:nvSpPr>
          <p:spPr>
            <a:xfrm>
              <a:off x="3041853" y="34981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4" name="任意多边形: 形状 6555">
              <a:extLst>
                <a:ext uri="{FF2B5EF4-FFF2-40B4-BE49-F238E27FC236}">
                  <a16:creationId xmlns:a16="http://schemas.microsoft.com/office/drawing/2014/main" id="{FE4DD6BE-BF31-EEC5-93BB-2A30060AD177}"/>
                </a:ext>
              </a:extLst>
            </p:cNvPr>
            <p:cNvSpPr/>
            <p:nvPr/>
          </p:nvSpPr>
          <p:spPr>
            <a:xfrm>
              <a:off x="3025572" y="35718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5" name="任意多边形: 形状 6556">
              <a:extLst>
                <a:ext uri="{FF2B5EF4-FFF2-40B4-BE49-F238E27FC236}">
                  <a16:creationId xmlns:a16="http://schemas.microsoft.com/office/drawing/2014/main" id="{295DA19A-5B53-65D3-5562-68AB4DAAB9B9}"/>
                </a:ext>
              </a:extLst>
            </p:cNvPr>
            <p:cNvSpPr/>
            <p:nvPr/>
          </p:nvSpPr>
          <p:spPr>
            <a:xfrm>
              <a:off x="3012163" y="36398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6" name="任意多边形: 形状 6557">
              <a:extLst>
                <a:ext uri="{FF2B5EF4-FFF2-40B4-BE49-F238E27FC236}">
                  <a16:creationId xmlns:a16="http://schemas.microsoft.com/office/drawing/2014/main" id="{D6953F11-D7FC-A4EE-5A25-4A9A4D2E8463}"/>
                </a:ext>
              </a:extLst>
            </p:cNvPr>
            <p:cNvSpPr/>
            <p:nvPr/>
          </p:nvSpPr>
          <p:spPr>
            <a:xfrm>
              <a:off x="3002586" y="37816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7" name="任意多边形: 形状 6558">
              <a:extLst>
                <a:ext uri="{FF2B5EF4-FFF2-40B4-BE49-F238E27FC236}">
                  <a16:creationId xmlns:a16="http://schemas.microsoft.com/office/drawing/2014/main" id="{0C00D204-FEBC-100D-0938-18F73B4DB4BD}"/>
                </a:ext>
              </a:extLst>
            </p:cNvPr>
            <p:cNvSpPr/>
            <p:nvPr/>
          </p:nvSpPr>
          <p:spPr>
            <a:xfrm>
              <a:off x="3011206" y="39281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8" name="任意多边形: 形状 6559">
              <a:extLst>
                <a:ext uri="{FF2B5EF4-FFF2-40B4-BE49-F238E27FC236}">
                  <a16:creationId xmlns:a16="http://schemas.microsoft.com/office/drawing/2014/main" id="{8DCEFA8B-F929-36F9-47B2-159057518A1B}"/>
                </a:ext>
              </a:extLst>
            </p:cNvPr>
            <p:cNvSpPr/>
            <p:nvPr/>
          </p:nvSpPr>
          <p:spPr>
            <a:xfrm>
              <a:off x="3022698" y="39980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39" name="任意多边形: 形状 6560">
              <a:extLst>
                <a:ext uri="{FF2B5EF4-FFF2-40B4-BE49-F238E27FC236}">
                  <a16:creationId xmlns:a16="http://schemas.microsoft.com/office/drawing/2014/main" id="{8399900B-56E5-3A90-2D32-2E94E0AD032F}"/>
                </a:ext>
              </a:extLst>
            </p:cNvPr>
            <p:cNvSpPr/>
            <p:nvPr/>
          </p:nvSpPr>
          <p:spPr>
            <a:xfrm>
              <a:off x="3037064" y="40670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0" name="任意多边形: 形状 6561">
              <a:extLst>
                <a:ext uri="{FF2B5EF4-FFF2-40B4-BE49-F238E27FC236}">
                  <a16:creationId xmlns:a16="http://schemas.microsoft.com/office/drawing/2014/main" id="{37FCB0EC-2CC8-5D12-BB77-68E9584F1826}"/>
                </a:ext>
              </a:extLst>
            </p:cNvPr>
            <p:cNvSpPr/>
            <p:nvPr/>
          </p:nvSpPr>
          <p:spPr>
            <a:xfrm>
              <a:off x="3052388" y="41407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1" name="任意多边形: 形状 6562">
              <a:extLst>
                <a:ext uri="{FF2B5EF4-FFF2-40B4-BE49-F238E27FC236}">
                  <a16:creationId xmlns:a16="http://schemas.microsoft.com/office/drawing/2014/main" id="{FEFE05A4-612E-E24B-ADF3-4519CA12C75C}"/>
                </a:ext>
              </a:extLst>
            </p:cNvPr>
            <p:cNvSpPr/>
            <p:nvPr/>
          </p:nvSpPr>
          <p:spPr>
            <a:xfrm>
              <a:off x="3073458" y="42126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2" name="任意多边形: 形状 6563">
              <a:extLst>
                <a:ext uri="{FF2B5EF4-FFF2-40B4-BE49-F238E27FC236}">
                  <a16:creationId xmlns:a16="http://schemas.microsoft.com/office/drawing/2014/main" id="{F8CD1475-3353-5374-E237-E318C1D82CCB}"/>
                </a:ext>
              </a:extLst>
            </p:cNvPr>
            <p:cNvSpPr/>
            <p:nvPr/>
          </p:nvSpPr>
          <p:spPr>
            <a:xfrm>
              <a:off x="3085909" y="42987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3" name="任意多边形: 形状 6564">
              <a:extLst>
                <a:ext uri="{FF2B5EF4-FFF2-40B4-BE49-F238E27FC236}">
                  <a16:creationId xmlns:a16="http://schemas.microsoft.com/office/drawing/2014/main" id="{518FB880-8996-3236-13D2-B2F844048620}"/>
                </a:ext>
              </a:extLst>
            </p:cNvPr>
            <p:cNvSpPr/>
            <p:nvPr/>
          </p:nvSpPr>
          <p:spPr>
            <a:xfrm>
              <a:off x="3156782" y="33544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4" name="任意多边形: 形状 6565">
              <a:extLst>
                <a:ext uri="{FF2B5EF4-FFF2-40B4-BE49-F238E27FC236}">
                  <a16:creationId xmlns:a16="http://schemas.microsoft.com/office/drawing/2014/main" id="{35C408AA-F0CE-0D74-6D8B-E648500E6FE4}"/>
                </a:ext>
              </a:extLst>
            </p:cNvPr>
            <p:cNvSpPr/>
            <p:nvPr/>
          </p:nvSpPr>
          <p:spPr>
            <a:xfrm>
              <a:off x="3138585" y="34262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5" name="任意多边形: 形状 6566">
              <a:extLst>
                <a:ext uri="{FF2B5EF4-FFF2-40B4-BE49-F238E27FC236}">
                  <a16:creationId xmlns:a16="http://schemas.microsoft.com/office/drawing/2014/main" id="{FA9328D9-66A0-3B96-6FB8-FACFA65A0055}"/>
                </a:ext>
              </a:extLst>
            </p:cNvPr>
            <p:cNvSpPr/>
            <p:nvPr/>
          </p:nvSpPr>
          <p:spPr>
            <a:xfrm>
              <a:off x="3121345" y="349525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6" name="任意多边形: 形状 6567">
              <a:extLst>
                <a:ext uri="{FF2B5EF4-FFF2-40B4-BE49-F238E27FC236}">
                  <a16:creationId xmlns:a16="http://schemas.microsoft.com/office/drawing/2014/main" id="{BE8BD200-839B-C7ED-91BE-F8FBF96E3990}"/>
                </a:ext>
              </a:extLst>
            </p:cNvPr>
            <p:cNvSpPr/>
            <p:nvPr/>
          </p:nvSpPr>
          <p:spPr>
            <a:xfrm>
              <a:off x="3108895" y="35632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7" name="任意多边形: 形状 6568">
              <a:extLst>
                <a:ext uri="{FF2B5EF4-FFF2-40B4-BE49-F238E27FC236}">
                  <a16:creationId xmlns:a16="http://schemas.microsoft.com/office/drawing/2014/main" id="{C6E4AD1F-6A6F-6B57-C5D0-11104FC86057}"/>
                </a:ext>
              </a:extLst>
            </p:cNvPr>
            <p:cNvSpPr/>
            <p:nvPr/>
          </p:nvSpPr>
          <p:spPr>
            <a:xfrm>
              <a:off x="3093571" y="37126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8" name="任意多边形: 形状 6569">
              <a:extLst>
                <a:ext uri="{FF2B5EF4-FFF2-40B4-BE49-F238E27FC236}">
                  <a16:creationId xmlns:a16="http://schemas.microsoft.com/office/drawing/2014/main" id="{6E7740C9-22C2-F4FE-4FAE-AD6AE87BCC0A}"/>
                </a:ext>
              </a:extLst>
            </p:cNvPr>
            <p:cNvSpPr/>
            <p:nvPr/>
          </p:nvSpPr>
          <p:spPr>
            <a:xfrm>
              <a:off x="3092613" y="38563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49" name="任意多边形: 形状 6570">
              <a:extLst>
                <a:ext uri="{FF2B5EF4-FFF2-40B4-BE49-F238E27FC236}">
                  <a16:creationId xmlns:a16="http://schemas.microsoft.com/office/drawing/2014/main" id="{6A166572-59EE-375B-9F8F-BD84028A8103}"/>
                </a:ext>
              </a:extLst>
            </p:cNvPr>
            <p:cNvSpPr/>
            <p:nvPr/>
          </p:nvSpPr>
          <p:spPr>
            <a:xfrm>
              <a:off x="3098360" y="39233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0" name="任意多边形: 形状 6571">
              <a:extLst>
                <a:ext uri="{FF2B5EF4-FFF2-40B4-BE49-F238E27FC236}">
                  <a16:creationId xmlns:a16="http://schemas.microsoft.com/office/drawing/2014/main" id="{074CD898-0DE4-B33D-E6BB-A2064E6BC116}"/>
                </a:ext>
              </a:extLst>
            </p:cNvPr>
            <p:cNvSpPr/>
            <p:nvPr/>
          </p:nvSpPr>
          <p:spPr>
            <a:xfrm>
              <a:off x="3106979" y="39932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1" name="任意多边形: 形状 6572">
              <a:extLst>
                <a:ext uri="{FF2B5EF4-FFF2-40B4-BE49-F238E27FC236}">
                  <a16:creationId xmlns:a16="http://schemas.microsoft.com/office/drawing/2014/main" id="{52465E17-1A46-C03A-2348-F9CA57BB0826}"/>
                </a:ext>
              </a:extLst>
            </p:cNvPr>
            <p:cNvSpPr/>
            <p:nvPr/>
          </p:nvSpPr>
          <p:spPr>
            <a:xfrm>
              <a:off x="3120388" y="40612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2" name="任意多边形: 形状 6573">
              <a:extLst>
                <a:ext uri="{FF2B5EF4-FFF2-40B4-BE49-F238E27FC236}">
                  <a16:creationId xmlns:a16="http://schemas.microsoft.com/office/drawing/2014/main" id="{90354C59-B441-3448-8EA4-B59A0C316134}"/>
                </a:ext>
              </a:extLst>
            </p:cNvPr>
            <p:cNvSpPr/>
            <p:nvPr/>
          </p:nvSpPr>
          <p:spPr>
            <a:xfrm>
              <a:off x="3129007" y="4142686"/>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953" name="任意多边形: 形状 6574">
              <a:extLst>
                <a:ext uri="{FF2B5EF4-FFF2-40B4-BE49-F238E27FC236}">
                  <a16:creationId xmlns:a16="http://schemas.microsoft.com/office/drawing/2014/main" id="{AA1D1C5D-720A-CA4D-E074-3191FAEAF6A2}"/>
                </a:ext>
              </a:extLst>
            </p:cNvPr>
            <p:cNvSpPr/>
            <p:nvPr/>
          </p:nvSpPr>
          <p:spPr>
            <a:xfrm>
              <a:off x="3147204" y="42126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4" name="任意多边形: 形状 6575">
              <a:extLst>
                <a:ext uri="{FF2B5EF4-FFF2-40B4-BE49-F238E27FC236}">
                  <a16:creationId xmlns:a16="http://schemas.microsoft.com/office/drawing/2014/main" id="{F99F34D6-DC44-B50C-F8AD-395B240B5B9C}"/>
                </a:ext>
              </a:extLst>
            </p:cNvPr>
            <p:cNvSpPr/>
            <p:nvPr/>
          </p:nvSpPr>
          <p:spPr>
            <a:xfrm>
              <a:off x="3156782" y="42949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5" name="任意多边形: 形状 6576">
              <a:extLst>
                <a:ext uri="{FF2B5EF4-FFF2-40B4-BE49-F238E27FC236}">
                  <a16:creationId xmlns:a16="http://schemas.microsoft.com/office/drawing/2014/main" id="{B33C67E0-B398-E832-6DE5-8D1AFB471DA2}"/>
                </a:ext>
              </a:extLst>
            </p:cNvPr>
            <p:cNvSpPr/>
            <p:nvPr/>
          </p:nvSpPr>
          <p:spPr>
            <a:xfrm>
              <a:off x="3225739" y="33439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6" name="任意多边形: 形状 6577">
              <a:extLst>
                <a:ext uri="{FF2B5EF4-FFF2-40B4-BE49-F238E27FC236}">
                  <a16:creationId xmlns:a16="http://schemas.microsoft.com/office/drawing/2014/main" id="{6A2A78AB-5A89-83D6-DA2C-21DEC23283C5}"/>
                </a:ext>
              </a:extLst>
            </p:cNvPr>
            <p:cNvSpPr/>
            <p:nvPr/>
          </p:nvSpPr>
          <p:spPr>
            <a:xfrm>
              <a:off x="3213288" y="34176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7" name="任意多边形: 形状 6578">
              <a:extLst>
                <a:ext uri="{FF2B5EF4-FFF2-40B4-BE49-F238E27FC236}">
                  <a16:creationId xmlns:a16="http://schemas.microsoft.com/office/drawing/2014/main" id="{EFF0202E-82CF-A7B8-F5A4-EA8BB3DA547D}"/>
                </a:ext>
              </a:extLst>
            </p:cNvPr>
            <p:cNvSpPr/>
            <p:nvPr/>
          </p:nvSpPr>
          <p:spPr>
            <a:xfrm>
              <a:off x="3204669" y="34942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8" name="任意多边形: 形状 6579">
              <a:extLst>
                <a:ext uri="{FF2B5EF4-FFF2-40B4-BE49-F238E27FC236}">
                  <a16:creationId xmlns:a16="http://schemas.microsoft.com/office/drawing/2014/main" id="{B9D4395B-2F08-A3D3-8B2E-2ACFD7BE1B2B}"/>
                </a:ext>
              </a:extLst>
            </p:cNvPr>
            <p:cNvSpPr/>
            <p:nvPr/>
          </p:nvSpPr>
          <p:spPr>
            <a:xfrm>
              <a:off x="3196049" y="35699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59" name="任意多边形: 形状 6580">
              <a:extLst>
                <a:ext uri="{FF2B5EF4-FFF2-40B4-BE49-F238E27FC236}">
                  <a16:creationId xmlns:a16="http://schemas.microsoft.com/office/drawing/2014/main" id="{401BD444-7518-EF9E-CB35-EF01130FB12D}"/>
                </a:ext>
              </a:extLst>
            </p:cNvPr>
            <p:cNvSpPr/>
            <p:nvPr/>
          </p:nvSpPr>
          <p:spPr>
            <a:xfrm>
              <a:off x="3186472" y="36389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0" name="任意多边形: 形状 6581">
              <a:extLst>
                <a:ext uri="{FF2B5EF4-FFF2-40B4-BE49-F238E27FC236}">
                  <a16:creationId xmlns:a16="http://schemas.microsoft.com/office/drawing/2014/main" id="{E55007A1-A6F3-EB54-47A4-FE3358D7E69E}"/>
                </a:ext>
              </a:extLst>
            </p:cNvPr>
            <p:cNvSpPr/>
            <p:nvPr/>
          </p:nvSpPr>
          <p:spPr>
            <a:xfrm>
              <a:off x="3178810" y="38601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1" name="任意多边形: 形状 6582">
              <a:extLst>
                <a:ext uri="{FF2B5EF4-FFF2-40B4-BE49-F238E27FC236}">
                  <a16:creationId xmlns:a16="http://schemas.microsoft.com/office/drawing/2014/main" id="{A7250B77-4910-43BA-EAFF-E8CD182DD05A}"/>
                </a:ext>
              </a:extLst>
            </p:cNvPr>
            <p:cNvSpPr/>
            <p:nvPr/>
          </p:nvSpPr>
          <p:spPr>
            <a:xfrm>
              <a:off x="3183598" y="3926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2" name="任意多边形: 形状 6583">
              <a:extLst>
                <a:ext uri="{FF2B5EF4-FFF2-40B4-BE49-F238E27FC236}">
                  <a16:creationId xmlns:a16="http://schemas.microsoft.com/office/drawing/2014/main" id="{F9920267-028E-4D0C-3BBA-B4EB9222F455}"/>
                </a:ext>
              </a:extLst>
            </p:cNvPr>
            <p:cNvSpPr/>
            <p:nvPr/>
          </p:nvSpPr>
          <p:spPr>
            <a:xfrm>
              <a:off x="3191260" y="39971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3" name="任意多边形: 形状 6584">
              <a:extLst>
                <a:ext uri="{FF2B5EF4-FFF2-40B4-BE49-F238E27FC236}">
                  <a16:creationId xmlns:a16="http://schemas.microsoft.com/office/drawing/2014/main" id="{CE778F64-E8E6-4556-6B3E-1825D4A14FCF}"/>
                </a:ext>
              </a:extLst>
            </p:cNvPr>
            <p:cNvSpPr/>
            <p:nvPr/>
          </p:nvSpPr>
          <p:spPr>
            <a:xfrm>
              <a:off x="3202753" y="40651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4" name="任意多边形: 形状 6585">
              <a:extLst>
                <a:ext uri="{FF2B5EF4-FFF2-40B4-BE49-F238E27FC236}">
                  <a16:creationId xmlns:a16="http://schemas.microsoft.com/office/drawing/2014/main" id="{90916F02-7EAC-CEFF-1244-09F9186CD6A7}"/>
                </a:ext>
              </a:extLst>
            </p:cNvPr>
            <p:cNvSpPr/>
            <p:nvPr/>
          </p:nvSpPr>
          <p:spPr>
            <a:xfrm>
              <a:off x="3207542" y="41455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5" name="任意多边形: 形状 6586">
              <a:extLst>
                <a:ext uri="{FF2B5EF4-FFF2-40B4-BE49-F238E27FC236}">
                  <a16:creationId xmlns:a16="http://schemas.microsoft.com/office/drawing/2014/main" id="{9B81ACAF-2EBA-EB9A-D1F7-92ACABA0F297}"/>
                </a:ext>
              </a:extLst>
            </p:cNvPr>
            <p:cNvSpPr/>
            <p:nvPr/>
          </p:nvSpPr>
          <p:spPr>
            <a:xfrm>
              <a:off x="3219992" y="4219305"/>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7F91C8"/>
            </a:solidFill>
            <a:ln w="9573" cap="flat">
              <a:noFill/>
              <a:prstDash val="solid"/>
              <a:miter/>
            </a:ln>
          </p:spPr>
          <p:txBody>
            <a:bodyPr rtlCol="0" anchor="ctr"/>
            <a:lstStyle/>
            <a:p>
              <a:endParaRPr lang="zh-CN" altLang="en-US" sz="4400"/>
            </a:p>
          </p:txBody>
        </p:sp>
        <p:sp>
          <p:nvSpPr>
            <p:cNvPr id="1966" name="任意多边形: 形状 6587">
              <a:extLst>
                <a:ext uri="{FF2B5EF4-FFF2-40B4-BE49-F238E27FC236}">
                  <a16:creationId xmlns:a16="http://schemas.microsoft.com/office/drawing/2014/main" id="{20F5373E-46E0-71C7-52CA-F8F5D73D43CD}"/>
                </a:ext>
              </a:extLst>
            </p:cNvPr>
            <p:cNvSpPr/>
            <p:nvPr/>
          </p:nvSpPr>
          <p:spPr>
            <a:xfrm>
              <a:off x="3230527" y="42968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7" name="任意多边形: 形状 6588">
              <a:extLst>
                <a:ext uri="{FF2B5EF4-FFF2-40B4-BE49-F238E27FC236}">
                  <a16:creationId xmlns:a16="http://schemas.microsoft.com/office/drawing/2014/main" id="{69893686-C23C-EF88-7753-DC7A46E4E934}"/>
                </a:ext>
              </a:extLst>
            </p:cNvPr>
            <p:cNvSpPr/>
            <p:nvPr/>
          </p:nvSpPr>
          <p:spPr>
            <a:xfrm>
              <a:off x="3300442" y="33353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8" name="任意多边形: 形状 6589">
              <a:extLst>
                <a:ext uri="{FF2B5EF4-FFF2-40B4-BE49-F238E27FC236}">
                  <a16:creationId xmlns:a16="http://schemas.microsoft.com/office/drawing/2014/main" id="{57CD5B0C-79A3-2B38-D4B6-5102C476EB25}"/>
                </a:ext>
              </a:extLst>
            </p:cNvPr>
            <p:cNvSpPr/>
            <p:nvPr/>
          </p:nvSpPr>
          <p:spPr>
            <a:xfrm>
              <a:off x="3293738" y="34138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69" name="任意多边形: 形状 6590">
              <a:extLst>
                <a:ext uri="{FF2B5EF4-FFF2-40B4-BE49-F238E27FC236}">
                  <a16:creationId xmlns:a16="http://schemas.microsoft.com/office/drawing/2014/main" id="{B566BE89-A147-37F8-EBB7-5E0822A6835F}"/>
                </a:ext>
              </a:extLst>
            </p:cNvPr>
            <p:cNvSpPr/>
            <p:nvPr/>
          </p:nvSpPr>
          <p:spPr>
            <a:xfrm>
              <a:off x="3287992" y="34914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0" name="任意多边形: 形状 6591">
              <a:extLst>
                <a:ext uri="{FF2B5EF4-FFF2-40B4-BE49-F238E27FC236}">
                  <a16:creationId xmlns:a16="http://schemas.microsoft.com/office/drawing/2014/main" id="{FB6C20A7-FF29-AD36-72BF-DC0AFA4A2467}"/>
                </a:ext>
              </a:extLst>
            </p:cNvPr>
            <p:cNvSpPr/>
            <p:nvPr/>
          </p:nvSpPr>
          <p:spPr>
            <a:xfrm>
              <a:off x="3280330" y="35661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1" name="任意多边形: 形状 6592">
              <a:extLst>
                <a:ext uri="{FF2B5EF4-FFF2-40B4-BE49-F238E27FC236}">
                  <a16:creationId xmlns:a16="http://schemas.microsoft.com/office/drawing/2014/main" id="{7AB09B06-2C00-537A-F2EC-5DBF52FE9E7F}"/>
                </a:ext>
              </a:extLst>
            </p:cNvPr>
            <p:cNvSpPr/>
            <p:nvPr/>
          </p:nvSpPr>
          <p:spPr>
            <a:xfrm>
              <a:off x="3272668" y="36408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2" name="任意多边形: 形状 6593">
              <a:extLst>
                <a:ext uri="{FF2B5EF4-FFF2-40B4-BE49-F238E27FC236}">
                  <a16:creationId xmlns:a16="http://schemas.microsoft.com/office/drawing/2014/main" id="{69672433-ECA2-5521-9761-D42845245FE1}"/>
                </a:ext>
              </a:extLst>
            </p:cNvPr>
            <p:cNvSpPr/>
            <p:nvPr/>
          </p:nvSpPr>
          <p:spPr>
            <a:xfrm>
              <a:off x="3265006" y="37126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3" name="任意多边形: 形状 6594">
              <a:extLst>
                <a:ext uri="{FF2B5EF4-FFF2-40B4-BE49-F238E27FC236}">
                  <a16:creationId xmlns:a16="http://schemas.microsoft.com/office/drawing/2014/main" id="{27CFF4E2-AE53-02B2-2F73-BA96EF7DEB12}"/>
                </a:ext>
              </a:extLst>
            </p:cNvPr>
            <p:cNvSpPr/>
            <p:nvPr/>
          </p:nvSpPr>
          <p:spPr>
            <a:xfrm>
              <a:off x="3264048" y="38563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4" name="任意多边形: 形状 6595">
              <a:extLst>
                <a:ext uri="{FF2B5EF4-FFF2-40B4-BE49-F238E27FC236}">
                  <a16:creationId xmlns:a16="http://schemas.microsoft.com/office/drawing/2014/main" id="{6B3188CC-B420-131A-5DD1-1832856FFADD}"/>
                </a:ext>
              </a:extLst>
            </p:cNvPr>
            <p:cNvSpPr/>
            <p:nvPr/>
          </p:nvSpPr>
          <p:spPr>
            <a:xfrm>
              <a:off x="3270752" y="3926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5" name="任意多边形: 形状 6596">
              <a:extLst>
                <a:ext uri="{FF2B5EF4-FFF2-40B4-BE49-F238E27FC236}">
                  <a16:creationId xmlns:a16="http://schemas.microsoft.com/office/drawing/2014/main" id="{3EF02676-0CD6-8C45-6660-BE72BAC611F3}"/>
                </a:ext>
              </a:extLst>
            </p:cNvPr>
            <p:cNvSpPr/>
            <p:nvPr/>
          </p:nvSpPr>
          <p:spPr>
            <a:xfrm>
              <a:off x="3277457" y="39990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6" name="任意多边形: 形状 6597">
              <a:extLst>
                <a:ext uri="{FF2B5EF4-FFF2-40B4-BE49-F238E27FC236}">
                  <a16:creationId xmlns:a16="http://schemas.microsoft.com/office/drawing/2014/main" id="{8CE45776-0DB5-336A-518B-629263368EFF}"/>
                </a:ext>
              </a:extLst>
            </p:cNvPr>
            <p:cNvSpPr/>
            <p:nvPr/>
          </p:nvSpPr>
          <p:spPr>
            <a:xfrm>
              <a:off x="3285119" y="40718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7" name="任意多边形: 形状 6598">
              <a:extLst>
                <a:ext uri="{FF2B5EF4-FFF2-40B4-BE49-F238E27FC236}">
                  <a16:creationId xmlns:a16="http://schemas.microsoft.com/office/drawing/2014/main" id="{651A5E5F-DBDF-8B01-D151-8722E6BDB7DC}"/>
                </a:ext>
              </a:extLst>
            </p:cNvPr>
            <p:cNvSpPr/>
            <p:nvPr/>
          </p:nvSpPr>
          <p:spPr>
            <a:xfrm>
              <a:off x="3290865" y="41493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8" name="任意多边形: 形状 6599">
              <a:extLst>
                <a:ext uri="{FF2B5EF4-FFF2-40B4-BE49-F238E27FC236}">
                  <a16:creationId xmlns:a16="http://schemas.microsoft.com/office/drawing/2014/main" id="{8D24C176-0F6E-072C-E12C-16797783CB76}"/>
                </a:ext>
              </a:extLst>
            </p:cNvPr>
            <p:cNvSpPr/>
            <p:nvPr/>
          </p:nvSpPr>
          <p:spPr>
            <a:xfrm>
              <a:off x="3296611" y="42269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79" name="任意多边形: 形状 6600">
              <a:extLst>
                <a:ext uri="{FF2B5EF4-FFF2-40B4-BE49-F238E27FC236}">
                  <a16:creationId xmlns:a16="http://schemas.microsoft.com/office/drawing/2014/main" id="{AF013796-AAB4-E66A-E7DF-A8A25D3BCEBF}"/>
                </a:ext>
              </a:extLst>
            </p:cNvPr>
            <p:cNvSpPr/>
            <p:nvPr/>
          </p:nvSpPr>
          <p:spPr>
            <a:xfrm>
              <a:off x="3300442" y="43064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0" name="任意多边形: 形状 6601">
              <a:extLst>
                <a:ext uri="{FF2B5EF4-FFF2-40B4-BE49-F238E27FC236}">
                  <a16:creationId xmlns:a16="http://schemas.microsoft.com/office/drawing/2014/main" id="{7BD5C752-E932-0C72-CB39-7E3BEE1CE0B9}"/>
                </a:ext>
              </a:extLst>
            </p:cNvPr>
            <p:cNvSpPr/>
            <p:nvPr/>
          </p:nvSpPr>
          <p:spPr>
            <a:xfrm>
              <a:off x="3378977" y="33286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1" name="任意多边形: 形状 6602">
              <a:extLst>
                <a:ext uri="{FF2B5EF4-FFF2-40B4-BE49-F238E27FC236}">
                  <a16:creationId xmlns:a16="http://schemas.microsoft.com/office/drawing/2014/main" id="{417FEC70-28B7-5A49-CF2B-C1CA3127D7F9}"/>
                </a:ext>
              </a:extLst>
            </p:cNvPr>
            <p:cNvSpPr/>
            <p:nvPr/>
          </p:nvSpPr>
          <p:spPr>
            <a:xfrm>
              <a:off x="3375146" y="34081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2" name="任意多边形: 形状 6603">
              <a:extLst>
                <a:ext uri="{FF2B5EF4-FFF2-40B4-BE49-F238E27FC236}">
                  <a16:creationId xmlns:a16="http://schemas.microsoft.com/office/drawing/2014/main" id="{95CE9772-DACF-60E1-530C-66B88F0D5749}"/>
                </a:ext>
              </a:extLst>
            </p:cNvPr>
            <p:cNvSpPr/>
            <p:nvPr/>
          </p:nvSpPr>
          <p:spPr>
            <a:xfrm>
              <a:off x="3371315" y="34875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3" name="任意多边形: 形状 6604">
              <a:extLst>
                <a:ext uri="{FF2B5EF4-FFF2-40B4-BE49-F238E27FC236}">
                  <a16:creationId xmlns:a16="http://schemas.microsoft.com/office/drawing/2014/main" id="{2507AFF5-BDA6-7DE1-1925-1830D8D19DC0}"/>
                </a:ext>
              </a:extLst>
            </p:cNvPr>
            <p:cNvSpPr/>
            <p:nvPr/>
          </p:nvSpPr>
          <p:spPr>
            <a:xfrm>
              <a:off x="3366526" y="35642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4" name="任意多边形: 形状 6605">
              <a:extLst>
                <a:ext uri="{FF2B5EF4-FFF2-40B4-BE49-F238E27FC236}">
                  <a16:creationId xmlns:a16="http://schemas.microsoft.com/office/drawing/2014/main" id="{74AFDD1D-92BE-A542-C476-569607B091EA}"/>
                </a:ext>
              </a:extLst>
            </p:cNvPr>
            <p:cNvSpPr/>
            <p:nvPr/>
          </p:nvSpPr>
          <p:spPr>
            <a:xfrm>
              <a:off x="3355991" y="36370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5" name="任意多边形: 形状 6606">
              <a:extLst>
                <a:ext uri="{FF2B5EF4-FFF2-40B4-BE49-F238E27FC236}">
                  <a16:creationId xmlns:a16="http://schemas.microsoft.com/office/drawing/2014/main" id="{D7DFDB24-2689-86DC-E9B1-B53FA71CE207}"/>
                </a:ext>
              </a:extLst>
            </p:cNvPr>
            <p:cNvSpPr/>
            <p:nvPr/>
          </p:nvSpPr>
          <p:spPr>
            <a:xfrm>
              <a:off x="3344498" y="37097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6" name="任意多边形: 形状 6607">
              <a:extLst>
                <a:ext uri="{FF2B5EF4-FFF2-40B4-BE49-F238E27FC236}">
                  <a16:creationId xmlns:a16="http://schemas.microsoft.com/office/drawing/2014/main" id="{B1678D4D-0566-1322-2EED-AF69CED4ECF8}"/>
                </a:ext>
              </a:extLst>
            </p:cNvPr>
            <p:cNvSpPr/>
            <p:nvPr/>
          </p:nvSpPr>
          <p:spPr>
            <a:xfrm>
              <a:off x="3348329" y="3858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7" name="任意多边形: 形状 6608">
              <a:extLst>
                <a:ext uri="{FF2B5EF4-FFF2-40B4-BE49-F238E27FC236}">
                  <a16:creationId xmlns:a16="http://schemas.microsoft.com/office/drawing/2014/main" id="{270B58AC-6D2A-09DE-90E5-E12BF7DDD325}"/>
                </a:ext>
              </a:extLst>
            </p:cNvPr>
            <p:cNvSpPr/>
            <p:nvPr/>
          </p:nvSpPr>
          <p:spPr>
            <a:xfrm>
              <a:off x="3361738" y="3926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8" name="任意多边形: 形状 6609">
              <a:extLst>
                <a:ext uri="{FF2B5EF4-FFF2-40B4-BE49-F238E27FC236}">
                  <a16:creationId xmlns:a16="http://schemas.microsoft.com/office/drawing/2014/main" id="{0F7C8490-54AC-5077-6C1B-2BF3AE946F42}"/>
                </a:ext>
              </a:extLst>
            </p:cNvPr>
            <p:cNvSpPr/>
            <p:nvPr/>
          </p:nvSpPr>
          <p:spPr>
            <a:xfrm>
              <a:off x="3368442" y="39990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89" name="任意多边形: 形状 6610">
              <a:extLst>
                <a:ext uri="{FF2B5EF4-FFF2-40B4-BE49-F238E27FC236}">
                  <a16:creationId xmlns:a16="http://schemas.microsoft.com/office/drawing/2014/main" id="{1AB8D8AA-D77F-EA9E-5181-536D77913149}"/>
                </a:ext>
              </a:extLst>
            </p:cNvPr>
            <p:cNvSpPr/>
            <p:nvPr/>
          </p:nvSpPr>
          <p:spPr>
            <a:xfrm>
              <a:off x="3373230" y="40746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0" name="任意多边形: 形状 6611">
              <a:extLst>
                <a:ext uri="{FF2B5EF4-FFF2-40B4-BE49-F238E27FC236}">
                  <a16:creationId xmlns:a16="http://schemas.microsoft.com/office/drawing/2014/main" id="{45B70E9C-A8D2-A786-59FF-980ECD2F1B79}"/>
                </a:ext>
              </a:extLst>
            </p:cNvPr>
            <p:cNvSpPr/>
            <p:nvPr/>
          </p:nvSpPr>
          <p:spPr>
            <a:xfrm>
              <a:off x="3378977" y="41513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1" name="任意多边形: 形状 6612">
              <a:extLst>
                <a:ext uri="{FF2B5EF4-FFF2-40B4-BE49-F238E27FC236}">
                  <a16:creationId xmlns:a16="http://schemas.microsoft.com/office/drawing/2014/main" id="{E9CE9D75-1258-C651-619E-3C05797485EA}"/>
                </a:ext>
              </a:extLst>
            </p:cNvPr>
            <p:cNvSpPr/>
            <p:nvPr/>
          </p:nvSpPr>
          <p:spPr>
            <a:xfrm>
              <a:off x="3382808" y="42307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2" name="任意多边形: 形状 6613">
              <a:extLst>
                <a:ext uri="{FF2B5EF4-FFF2-40B4-BE49-F238E27FC236}">
                  <a16:creationId xmlns:a16="http://schemas.microsoft.com/office/drawing/2014/main" id="{A6AD8369-329D-CF3D-0617-CE57EA3624B2}"/>
                </a:ext>
              </a:extLst>
            </p:cNvPr>
            <p:cNvSpPr/>
            <p:nvPr/>
          </p:nvSpPr>
          <p:spPr>
            <a:xfrm>
              <a:off x="3379935" y="43131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3" name="任意多边形: 形状 6614">
              <a:extLst>
                <a:ext uri="{FF2B5EF4-FFF2-40B4-BE49-F238E27FC236}">
                  <a16:creationId xmlns:a16="http://schemas.microsoft.com/office/drawing/2014/main" id="{BE0F9E94-EDE5-2AB8-846F-1CC34A062CDB}"/>
                </a:ext>
              </a:extLst>
            </p:cNvPr>
            <p:cNvSpPr/>
            <p:nvPr/>
          </p:nvSpPr>
          <p:spPr>
            <a:xfrm>
              <a:off x="3462300" y="33238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4" name="任意多边形: 形状 6615">
              <a:extLst>
                <a:ext uri="{FF2B5EF4-FFF2-40B4-BE49-F238E27FC236}">
                  <a16:creationId xmlns:a16="http://schemas.microsoft.com/office/drawing/2014/main" id="{2E2DE1A8-2B1D-7764-F371-957BB699A6A5}"/>
                </a:ext>
              </a:extLst>
            </p:cNvPr>
            <p:cNvSpPr/>
            <p:nvPr/>
          </p:nvSpPr>
          <p:spPr>
            <a:xfrm>
              <a:off x="3461342" y="34052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5" name="任意多边形: 形状 6616">
              <a:extLst>
                <a:ext uri="{FF2B5EF4-FFF2-40B4-BE49-F238E27FC236}">
                  <a16:creationId xmlns:a16="http://schemas.microsoft.com/office/drawing/2014/main" id="{9C88599F-BD5E-C0D3-A8F6-7C695C1FDC2B}"/>
                </a:ext>
              </a:extLst>
            </p:cNvPr>
            <p:cNvSpPr/>
            <p:nvPr/>
          </p:nvSpPr>
          <p:spPr>
            <a:xfrm>
              <a:off x="3457511" y="34837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6" name="任意多边形: 形状 6617">
              <a:extLst>
                <a:ext uri="{FF2B5EF4-FFF2-40B4-BE49-F238E27FC236}">
                  <a16:creationId xmlns:a16="http://schemas.microsoft.com/office/drawing/2014/main" id="{A4742CC1-6E00-DE45-01A6-598F5D71E349}"/>
                </a:ext>
              </a:extLst>
            </p:cNvPr>
            <p:cNvSpPr/>
            <p:nvPr/>
          </p:nvSpPr>
          <p:spPr>
            <a:xfrm>
              <a:off x="3447934" y="35565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7" name="任意多边形: 形状 6618">
              <a:extLst>
                <a:ext uri="{FF2B5EF4-FFF2-40B4-BE49-F238E27FC236}">
                  <a16:creationId xmlns:a16="http://schemas.microsoft.com/office/drawing/2014/main" id="{2F977FED-F563-EA88-D3B4-9EC5E61EB3B8}"/>
                </a:ext>
              </a:extLst>
            </p:cNvPr>
            <p:cNvSpPr/>
            <p:nvPr/>
          </p:nvSpPr>
          <p:spPr>
            <a:xfrm>
              <a:off x="3438357" y="36302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8" name="任意多边形: 形状 6619">
              <a:extLst>
                <a:ext uri="{FF2B5EF4-FFF2-40B4-BE49-F238E27FC236}">
                  <a16:creationId xmlns:a16="http://schemas.microsoft.com/office/drawing/2014/main" id="{FDE1333A-3136-1302-FF1D-DD2DACC95713}"/>
                </a:ext>
              </a:extLst>
            </p:cNvPr>
            <p:cNvSpPr/>
            <p:nvPr/>
          </p:nvSpPr>
          <p:spPr>
            <a:xfrm>
              <a:off x="3433568" y="37078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1999" name="任意多边形: 形状 6620">
              <a:extLst>
                <a:ext uri="{FF2B5EF4-FFF2-40B4-BE49-F238E27FC236}">
                  <a16:creationId xmlns:a16="http://schemas.microsoft.com/office/drawing/2014/main" id="{82886878-838E-50FE-C8FE-ECC9997B5EF9}"/>
                </a:ext>
              </a:extLst>
            </p:cNvPr>
            <p:cNvSpPr/>
            <p:nvPr/>
          </p:nvSpPr>
          <p:spPr>
            <a:xfrm>
              <a:off x="3430695" y="37854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0" name="任意多边形: 形状 6621">
              <a:extLst>
                <a:ext uri="{FF2B5EF4-FFF2-40B4-BE49-F238E27FC236}">
                  <a16:creationId xmlns:a16="http://schemas.microsoft.com/office/drawing/2014/main" id="{D37D6D5E-73D5-0476-D1D4-85FD3B4D8466}"/>
                </a:ext>
              </a:extLst>
            </p:cNvPr>
            <p:cNvSpPr/>
            <p:nvPr/>
          </p:nvSpPr>
          <p:spPr>
            <a:xfrm>
              <a:off x="3444103" y="38563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1" name="任意多边形: 形状 6622">
              <a:extLst>
                <a:ext uri="{FF2B5EF4-FFF2-40B4-BE49-F238E27FC236}">
                  <a16:creationId xmlns:a16="http://schemas.microsoft.com/office/drawing/2014/main" id="{8EE603C6-1296-9CB2-D27F-593AFA0F78C1}"/>
                </a:ext>
              </a:extLst>
            </p:cNvPr>
            <p:cNvSpPr/>
            <p:nvPr/>
          </p:nvSpPr>
          <p:spPr>
            <a:xfrm>
              <a:off x="3449849" y="393198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2" name="任意多边形: 形状 6623">
              <a:extLst>
                <a:ext uri="{FF2B5EF4-FFF2-40B4-BE49-F238E27FC236}">
                  <a16:creationId xmlns:a16="http://schemas.microsoft.com/office/drawing/2014/main" id="{49F16939-80E6-B609-D39E-1BAC8F742315}"/>
                </a:ext>
              </a:extLst>
            </p:cNvPr>
            <p:cNvSpPr/>
            <p:nvPr/>
          </p:nvSpPr>
          <p:spPr>
            <a:xfrm>
              <a:off x="3455596" y="40057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3" name="任意多边形: 形状 6624">
              <a:extLst>
                <a:ext uri="{FF2B5EF4-FFF2-40B4-BE49-F238E27FC236}">
                  <a16:creationId xmlns:a16="http://schemas.microsoft.com/office/drawing/2014/main" id="{92FF9397-4EDB-A8E7-980B-3DED52548EA3}"/>
                </a:ext>
              </a:extLst>
            </p:cNvPr>
            <p:cNvSpPr/>
            <p:nvPr/>
          </p:nvSpPr>
          <p:spPr>
            <a:xfrm>
              <a:off x="3465173" y="40785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4" name="任意多边形: 形状 6625">
              <a:extLst>
                <a:ext uri="{FF2B5EF4-FFF2-40B4-BE49-F238E27FC236}">
                  <a16:creationId xmlns:a16="http://schemas.microsoft.com/office/drawing/2014/main" id="{AEE7E3DB-5039-93D3-F452-195CE4257E62}"/>
                </a:ext>
              </a:extLst>
            </p:cNvPr>
            <p:cNvSpPr/>
            <p:nvPr/>
          </p:nvSpPr>
          <p:spPr>
            <a:xfrm>
              <a:off x="3469962" y="415609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5" name="任意多边形: 形状 6626">
              <a:extLst>
                <a:ext uri="{FF2B5EF4-FFF2-40B4-BE49-F238E27FC236}">
                  <a16:creationId xmlns:a16="http://schemas.microsoft.com/office/drawing/2014/main" id="{34A8D534-1C92-633F-5EC3-93CB2B629614}"/>
                </a:ext>
              </a:extLst>
            </p:cNvPr>
            <p:cNvSpPr/>
            <p:nvPr/>
          </p:nvSpPr>
          <p:spPr>
            <a:xfrm>
              <a:off x="3469962" y="42365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6" name="任意多边形: 形状 6627">
              <a:extLst>
                <a:ext uri="{FF2B5EF4-FFF2-40B4-BE49-F238E27FC236}">
                  <a16:creationId xmlns:a16="http://schemas.microsoft.com/office/drawing/2014/main" id="{E8A8E950-1560-F07A-556A-EA5F08F7DD4B}"/>
                </a:ext>
              </a:extLst>
            </p:cNvPr>
            <p:cNvSpPr/>
            <p:nvPr/>
          </p:nvSpPr>
          <p:spPr>
            <a:xfrm>
              <a:off x="3466131" y="43189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2007" name="任意多边形: 形状 6628">
              <a:extLst>
                <a:ext uri="{FF2B5EF4-FFF2-40B4-BE49-F238E27FC236}">
                  <a16:creationId xmlns:a16="http://schemas.microsoft.com/office/drawing/2014/main" id="{D003EA35-4FFA-A5BD-6ECB-C23C169C692A}"/>
                </a:ext>
              </a:extLst>
            </p:cNvPr>
            <p:cNvSpPr/>
            <p:nvPr/>
          </p:nvSpPr>
          <p:spPr>
            <a:xfrm>
              <a:off x="2399211" y="378640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sp>
          <p:nvSpPr>
            <p:cNvPr id="2008" name="任意多边形: 形状 6629">
              <a:extLst>
                <a:ext uri="{FF2B5EF4-FFF2-40B4-BE49-F238E27FC236}">
                  <a16:creationId xmlns:a16="http://schemas.microsoft.com/office/drawing/2014/main" id="{891AC1AF-233D-B7B6-019B-9E11604A85A0}"/>
                </a:ext>
              </a:extLst>
            </p:cNvPr>
            <p:cNvSpPr/>
            <p:nvPr/>
          </p:nvSpPr>
          <p:spPr>
            <a:xfrm>
              <a:off x="2848390" y="4271023"/>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sp>
          <p:nvSpPr>
            <p:cNvPr id="2009" name="任意多边形: 形状 6630">
              <a:extLst>
                <a:ext uri="{FF2B5EF4-FFF2-40B4-BE49-F238E27FC236}">
                  <a16:creationId xmlns:a16="http://schemas.microsoft.com/office/drawing/2014/main" id="{DAF99CDC-B155-DA9A-C0AA-8BE61121C98C}"/>
                </a:ext>
              </a:extLst>
            </p:cNvPr>
            <p:cNvSpPr/>
            <p:nvPr/>
          </p:nvSpPr>
          <p:spPr>
            <a:xfrm>
              <a:off x="3301400" y="3801732"/>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sp>
          <p:nvSpPr>
            <p:cNvPr id="2010" name="任意多边形: 形状 6631">
              <a:extLst>
                <a:ext uri="{FF2B5EF4-FFF2-40B4-BE49-F238E27FC236}">
                  <a16:creationId xmlns:a16="http://schemas.microsoft.com/office/drawing/2014/main" id="{E372E2AC-C28E-FAE1-53D3-407D9DB514E9}"/>
                </a:ext>
              </a:extLst>
            </p:cNvPr>
            <p:cNvSpPr/>
            <p:nvPr/>
          </p:nvSpPr>
          <p:spPr>
            <a:xfrm>
              <a:off x="2852221" y="3316159"/>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grpSp>
      <p:grpSp>
        <p:nvGrpSpPr>
          <p:cNvPr id="2011" name="图形 2">
            <a:extLst>
              <a:ext uri="{FF2B5EF4-FFF2-40B4-BE49-F238E27FC236}">
                <a16:creationId xmlns:a16="http://schemas.microsoft.com/office/drawing/2014/main" id="{20AECB51-40B3-D780-D7F2-D0BE2D105009}"/>
              </a:ext>
            </a:extLst>
          </p:cNvPr>
          <p:cNvGrpSpPr/>
          <p:nvPr/>
        </p:nvGrpSpPr>
        <p:grpSpPr>
          <a:xfrm>
            <a:off x="2605476" y="2097705"/>
            <a:ext cx="1117846" cy="1315170"/>
            <a:chOff x="2347493" y="1783778"/>
            <a:chExt cx="1095651" cy="1329339"/>
          </a:xfrm>
        </p:grpSpPr>
        <p:sp>
          <p:nvSpPr>
            <p:cNvPr id="2012" name="任意多边形: 形状 6633">
              <a:extLst>
                <a:ext uri="{FF2B5EF4-FFF2-40B4-BE49-F238E27FC236}">
                  <a16:creationId xmlns:a16="http://schemas.microsoft.com/office/drawing/2014/main" id="{49C5B70F-F9EA-22C3-4BB3-500B372FF27A}"/>
                </a:ext>
              </a:extLst>
            </p:cNvPr>
            <p:cNvSpPr/>
            <p:nvPr/>
          </p:nvSpPr>
          <p:spPr>
            <a:xfrm>
              <a:off x="3319597" y="2411097"/>
              <a:ext cx="11492" cy="75661"/>
            </a:xfrm>
            <a:custGeom>
              <a:avLst/>
              <a:gdLst>
                <a:gd name="connsiteX0" fmla="*/ 0 w 11492"/>
                <a:gd name="connsiteY0" fmla="*/ 75661 h 75661"/>
                <a:gd name="connsiteX1" fmla="*/ 11493 w 11492"/>
                <a:gd name="connsiteY1" fmla="*/ 0 h 75661"/>
              </a:gdLst>
              <a:ahLst/>
              <a:cxnLst>
                <a:cxn ang="0">
                  <a:pos x="connsiteX0" y="connsiteY0"/>
                </a:cxn>
                <a:cxn ang="0">
                  <a:pos x="connsiteX1" y="connsiteY1"/>
                </a:cxn>
              </a:cxnLst>
              <a:rect l="l" t="t" r="r" b="b"/>
              <a:pathLst>
                <a:path w="11492" h="75661">
                  <a:moveTo>
                    <a:pt x="0" y="75661"/>
                  </a:moveTo>
                  <a:lnTo>
                    <a:pt x="11493" y="0"/>
                  </a:lnTo>
                </a:path>
              </a:pathLst>
            </a:custGeom>
            <a:ln w="9573" cap="flat">
              <a:solidFill>
                <a:srgbClr val="C8C8C9"/>
              </a:solidFill>
              <a:prstDash val="solid"/>
              <a:miter/>
            </a:ln>
          </p:spPr>
          <p:txBody>
            <a:bodyPr rtlCol="0" anchor="ctr"/>
            <a:lstStyle/>
            <a:p>
              <a:endParaRPr lang="zh-CN" altLang="en-US" sz="4400"/>
            </a:p>
          </p:txBody>
        </p:sp>
        <p:sp>
          <p:nvSpPr>
            <p:cNvPr id="2013" name="任意多边形: 形状 6634">
              <a:extLst>
                <a:ext uri="{FF2B5EF4-FFF2-40B4-BE49-F238E27FC236}">
                  <a16:creationId xmlns:a16="http://schemas.microsoft.com/office/drawing/2014/main" id="{390AEDAF-1B07-5B15-221E-EB9F9C6681B8}"/>
                </a:ext>
              </a:extLst>
            </p:cNvPr>
            <p:cNvSpPr/>
            <p:nvPr/>
          </p:nvSpPr>
          <p:spPr>
            <a:xfrm>
              <a:off x="3331090" y="2411097"/>
              <a:ext cx="45971" cy="33520"/>
            </a:xfrm>
            <a:custGeom>
              <a:avLst/>
              <a:gdLst>
                <a:gd name="connsiteX0" fmla="*/ 0 w 45971"/>
                <a:gd name="connsiteY0" fmla="*/ 0 h 33520"/>
                <a:gd name="connsiteX1" fmla="*/ 45971 w 45971"/>
                <a:gd name="connsiteY1" fmla="*/ 33521 h 33520"/>
              </a:gdLst>
              <a:ahLst/>
              <a:cxnLst>
                <a:cxn ang="0">
                  <a:pos x="connsiteX0" y="connsiteY0"/>
                </a:cxn>
                <a:cxn ang="0">
                  <a:pos x="connsiteX1" y="connsiteY1"/>
                </a:cxn>
              </a:cxnLst>
              <a:rect l="l" t="t" r="r" b="b"/>
              <a:pathLst>
                <a:path w="45971" h="33520">
                  <a:moveTo>
                    <a:pt x="0" y="0"/>
                  </a:moveTo>
                  <a:lnTo>
                    <a:pt x="45971" y="33521"/>
                  </a:lnTo>
                </a:path>
              </a:pathLst>
            </a:custGeom>
            <a:ln w="9573" cap="flat">
              <a:solidFill>
                <a:srgbClr val="C8C8C9"/>
              </a:solidFill>
              <a:prstDash val="solid"/>
              <a:miter/>
            </a:ln>
          </p:spPr>
          <p:txBody>
            <a:bodyPr rtlCol="0" anchor="ctr"/>
            <a:lstStyle/>
            <a:p>
              <a:endParaRPr lang="zh-CN" altLang="en-US" sz="4400"/>
            </a:p>
          </p:txBody>
        </p:sp>
        <p:sp>
          <p:nvSpPr>
            <p:cNvPr id="2014" name="任意多边形: 形状 6635">
              <a:extLst>
                <a:ext uri="{FF2B5EF4-FFF2-40B4-BE49-F238E27FC236}">
                  <a16:creationId xmlns:a16="http://schemas.microsoft.com/office/drawing/2014/main" id="{1B22E6CE-BAE3-F21C-32FC-BF7C0F6078D5}"/>
                </a:ext>
              </a:extLst>
            </p:cNvPr>
            <p:cNvSpPr/>
            <p:nvPr/>
          </p:nvSpPr>
          <p:spPr>
            <a:xfrm>
              <a:off x="3319597" y="2444617"/>
              <a:ext cx="57464" cy="42140"/>
            </a:xfrm>
            <a:custGeom>
              <a:avLst/>
              <a:gdLst>
                <a:gd name="connsiteX0" fmla="*/ 57464 w 57464"/>
                <a:gd name="connsiteY0" fmla="*/ 0 h 42140"/>
                <a:gd name="connsiteX1" fmla="*/ 0 w 57464"/>
                <a:gd name="connsiteY1" fmla="*/ 42140 h 42140"/>
              </a:gdLst>
              <a:ahLst/>
              <a:cxnLst>
                <a:cxn ang="0">
                  <a:pos x="connsiteX0" y="connsiteY0"/>
                </a:cxn>
                <a:cxn ang="0">
                  <a:pos x="connsiteX1" y="connsiteY1"/>
                </a:cxn>
              </a:cxnLst>
              <a:rect l="l" t="t" r="r" b="b"/>
              <a:pathLst>
                <a:path w="57464" h="42140">
                  <a:moveTo>
                    <a:pt x="57464" y="0"/>
                  </a:moveTo>
                  <a:lnTo>
                    <a:pt x="0" y="42140"/>
                  </a:lnTo>
                </a:path>
              </a:pathLst>
            </a:custGeom>
            <a:ln w="9573" cap="flat">
              <a:solidFill>
                <a:srgbClr val="C8C8C9"/>
              </a:solidFill>
              <a:prstDash val="solid"/>
              <a:miter/>
            </a:ln>
          </p:spPr>
          <p:txBody>
            <a:bodyPr rtlCol="0" anchor="ctr"/>
            <a:lstStyle/>
            <a:p>
              <a:endParaRPr lang="zh-CN" altLang="en-US" sz="4400"/>
            </a:p>
          </p:txBody>
        </p:sp>
        <p:sp>
          <p:nvSpPr>
            <p:cNvPr id="2015" name="任意多边形: 形状 6636">
              <a:extLst>
                <a:ext uri="{FF2B5EF4-FFF2-40B4-BE49-F238E27FC236}">
                  <a16:creationId xmlns:a16="http://schemas.microsoft.com/office/drawing/2014/main" id="{C708CF10-B6A8-9BCB-BEAD-E50EE3EF1DB3}"/>
                </a:ext>
              </a:extLst>
            </p:cNvPr>
            <p:cNvSpPr/>
            <p:nvPr/>
          </p:nvSpPr>
          <p:spPr>
            <a:xfrm>
              <a:off x="3319597" y="2411097"/>
              <a:ext cx="11492" cy="75661"/>
            </a:xfrm>
            <a:custGeom>
              <a:avLst/>
              <a:gdLst>
                <a:gd name="connsiteX0" fmla="*/ 11493 w 11492"/>
                <a:gd name="connsiteY0" fmla="*/ 0 h 75661"/>
                <a:gd name="connsiteX1" fmla="*/ 0 w 11492"/>
                <a:gd name="connsiteY1" fmla="*/ 75661 h 75661"/>
              </a:gdLst>
              <a:ahLst/>
              <a:cxnLst>
                <a:cxn ang="0">
                  <a:pos x="connsiteX0" y="connsiteY0"/>
                </a:cxn>
                <a:cxn ang="0">
                  <a:pos x="connsiteX1" y="connsiteY1"/>
                </a:cxn>
              </a:cxnLst>
              <a:rect l="l" t="t" r="r" b="b"/>
              <a:pathLst>
                <a:path w="11492" h="75661">
                  <a:moveTo>
                    <a:pt x="11493"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2016" name="任意多边形: 形状 6637">
              <a:extLst>
                <a:ext uri="{FF2B5EF4-FFF2-40B4-BE49-F238E27FC236}">
                  <a16:creationId xmlns:a16="http://schemas.microsoft.com/office/drawing/2014/main" id="{F4DAF1FF-29AA-C6E5-C8EE-6711A4A16CC8}"/>
                </a:ext>
              </a:extLst>
            </p:cNvPr>
            <p:cNvSpPr/>
            <p:nvPr/>
          </p:nvSpPr>
          <p:spPr>
            <a:xfrm>
              <a:off x="3269795" y="2403435"/>
              <a:ext cx="49802" cy="83323"/>
            </a:xfrm>
            <a:custGeom>
              <a:avLst/>
              <a:gdLst>
                <a:gd name="connsiteX0" fmla="*/ 49802 w 49802"/>
                <a:gd name="connsiteY0" fmla="*/ 83323 h 83323"/>
                <a:gd name="connsiteX1" fmla="*/ 0 w 49802"/>
                <a:gd name="connsiteY1" fmla="*/ 0 h 83323"/>
              </a:gdLst>
              <a:ahLst/>
              <a:cxnLst>
                <a:cxn ang="0">
                  <a:pos x="connsiteX0" y="connsiteY0"/>
                </a:cxn>
                <a:cxn ang="0">
                  <a:pos x="connsiteX1" y="connsiteY1"/>
                </a:cxn>
              </a:cxnLst>
              <a:rect l="l" t="t" r="r" b="b"/>
              <a:pathLst>
                <a:path w="49802" h="83323">
                  <a:moveTo>
                    <a:pt x="49802" y="83323"/>
                  </a:moveTo>
                  <a:lnTo>
                    <a:pt x="0" y="0"/>
                  </a:lnTo>
                </a:path>
              </a:pathLst>
            </a:custGeom>
            <a:ln w="9573" cap="flat">
              <a:solidFill>
                <a:srgbClr val="C8C8C9"/>
              </a:solidFill>
              <a:prstDash val="solid"/>
              <a:miter/>
            </a:ln>
          </p:spPr>
          <p:txBody>
            <a:bodyPr rtlCol="0" anchor="ctr"/>
            <a:lstStyle/>
            <a:p>
              <a:endParaRPr lang="zh-CN" altLang="en-US" sz="4400"/>
            </a:p>
          </p:txBody>
        </p:sp>
        <p:sp>
          <p:nvSpPr>
            <p:cNvPr id="2017" name="任意多边形: 形状 6638">
              <a:extLst>
                <a:ext uri="{FF2B5EF4-FFF2-40B4-BE49-F238E27FC236}">
                  <a16:creationId xmlns:a16="http://schemas.microsoft.com/office/drawing/2014/main" id="{3E588096-5060-ED36-1E67-B8C95B31FA35}"/>
                </a:ext>
              </a:extLst>
            </p:cNvPr>
            <p:cNvSpPr/>
            <p:nvPr/>
          </p:nvSpPr>
          <p:spPr>
            <a:xfrm>
              <a:off x="3269795" y="2403435"/>
              <a:ext cx="61295" cy="7661"/>
            </a:xfrm>
            <a:custGeom>
              <a:avLst/>
              <a:gdLst>
                <a:gd name="connsiteX0" fmla="*/ 0 w 61295"/>
                <a:gd name="connsiteY0" fmla="*/ 0 h 7661"/>
                <a:gd name="connsiteX1" fmla="*/ 61295 w 61295"/>
                <a:gd name="connsiteY1" fmla="*/ 7662 h 7661"/>
              </a:gdLst>
              <a:ahLst/>
              <a:cxnLst>
                <a:cxn ang="0">
                  <a:pos x="connsiteX0" y="connsiteY0"/>
                </a:cxn>
                <a:cxn ang="0">
                  <a:pos x="connsiteX1" y="connsiteY1"/>
                </a:cxn>
              </a:cxnLst>
              <a:rect l="l" t="t" r="r" b="b"/>
              <a:pathLst>
                <a:path w="61295" h="7661">
                  <a:moveTo>
                    <a:pt x="0" y="0"/>
                  </a:moveTo>
                  <a:lnTo>
                    <a:pt x="61295" y="7662"/>
                  </a:lnTo>
                </a:path>
              </a:pathLst>
            </a:custGeom>
            <a:ln w="9573" cap="flat">
              <a:solidFill>
                <a:srgbClr val="C8C8C9"/>
              </a:solidFill>
              <a:prstDash val="solid"/>
              <a:miter/>
            </a:ln>
          </p:spPr>
          <p:txBody>
            <a:bodyPr rtlCol="0" anchor="ctr"/>
            <a:lstStyle/>
            <a:p>
              <a:endParaRPr lang="zh-CN" altLang="en-US" sz="4400"/>
            </a:p>
          </p:txBody>
        </p:sp>
        <p:sp>
          <p:nvSpPr>
            <p:cNvPr id="2018" name="任意多边形: 形状 6639">
              <a:extLst>
                <a:ext uri="{FF2B5EF4-FFF2-40B4-BE49-F238E27FC236}">
                  <a16:creationId xmlns:a16="http://schemas.microsoft.com/office/drawing/2014/main" id="{C27FD8E0-7A71-92A8-5CDA-A645E3327484}"/>
                </a:ext>
              </a:extLst>
            </p:cNvPr>
            <p:cNvSpPr/>
            <p:nvPr/>
          </p:nvSpPr>
          <p:spPr>
            <a:xfrm>
              <a:off x="2611829" y="2608391"/>
              <a:ext cx="71830" cy="18197"/>
            </a:xfrm>
            <a:custGeom>
              <a:avLst/>
              <a:gdLst>
                <a:gd name="connsiteX0" fmla="*/ 0 w 71830"/>
                <a:gd name="connsiteY0" fmla="*/ 0 h 18197"/>
                <a:gd name="connsiteX1" fmla="*/ 71830 w 71830"/>
                <a:gd name="connsiteY1" fmla="*/ 18197 h 18197"/>
              </a:gdLst>
              <a:ahLst/>
              <a:cxnLst>
                <a:cxn ang="0">
                  <a:pos x="connsiteX0" y="connsiteY0"/>
                </a:cxn>
                <a:cxn ang="0">
                  <a:pos x="connsiteX1" y="connsiteY1"/>
                </a:cxn>
              </a:cxnLst>
              <a:rect l="l" t="t" r="r" b="b"/>
              <a:pathLst>
                <a:path w="71830" h="18197">
                  <a:moveTo>
                    <a:pt x="0" y="0"/>
                  </a:moveTo>
                  <a:lnTo>
                    <a:pt x="71830" y="18197"/>
                  </a:lnTo>
                </a:path>
              </a:pathLst>
            </a:custGeom>
            <a:ln w="9573" cap="flat">
              <a:solidFill>
                <a:srgbClr val="C8C8C9"/>
              </a:solidFill>
              <a:prstDash val="solid"/>
              <a:miter/>
            </a:ln>
          </p:spPr>
          <p:txBody>
            <a:bodyPr rtlCol="0" anchor="ctr"/>
            <a:lstStyle/>
            <a:p>
              <a:endParaRPr lang="zh-CN" altLang="en-US" sz="4400"/>
            </a:p>
          </p:txBody>
        </p:sp>
        <p:sp>
          <p:nvSpPr>
            <p:cNvPr id="2019" name="任意多边形: 形状 6640">
              <a:extLst>
                <a:ext uri="{FF2B5EF4-FFF2-40B4-BE49-F238E27FC236}">
                  <a16:creationId xmlns:a16="http://schemas.microsoft.com/office/drawing/2014/main" id="{294D3516-BBCA-ED84-1E0F-F3E4E40B2994}"/>
                </a:ext>
              </a:extLst>
            </p:cNvPr>
            <p:cNvSpPr/>
            <p:nvPr/>
          </p:nvSpPr>
          <p:spPr>
            <a:xfrm>
              <a:off x="2599378" y="2626588"/>
              <a:ext cx="84280" cy="49802"/>
            </a:xfrm>
            <a:custGeom>
              <a:avLst/>
              <a:gdLst>
                <a:gd name="connsiteX0" fmla="*/ 84281 w 84280"/>
                <a:gd name="connsiteY0" fmla="*/ 0 h 49802"/>
                <a:gd name="connsiteX1" fmla="*/ 0 w 84280"/>
                <a:gd name="connsiteY1" fmla="*/ 49802 h 49802"/>
              </a:gdLst>
              <a:ahLst/>
              <a:cxnLst>
                <a:cxn ang="0">
                  <a:pos x="connsiteX0" y="connsiteY0"/>
                </a:cxn>
                <a:cxn ang="0">
                  <a:pos x="connsiteX1" y="connsiteY1"/>
                </a:cxn>
              </a:cxnLst>
              <a:rect l="l" t="t" r="r" b="b"/>
              <a:pathLst>
                <a:path w="84280" h="49802">
                  <a:moveTo>
                    <a:pt x="84281" y="0"/>
                  </a:moveTo>
                  <a:lnTo>
                    <a:pt x="0" y="49802"/>
                  </a:lnTo>
                </a:path>
              </a:pathLst>
            </a:custGeom>
            <a:ln w="9573" cap="flat">
              <a:solidFill>
                <a:srgbClr val="C8C8C9"/>
              </a:solidFill>
              <a:prstDash val="solid"/>
              <a:miter/>
            </a:ln>
          </p:spPr>
          <p:txBody>
            <a:bodyPr rtlCol="0" anchor="ctr"/>
            <a:lstStyle/>
            <a:p>
              <a:endParaRPr lang="zh-CN" altLang="en-US" sz="4400"/>
            </a:p>
          </p:txBody>
        </p:sp>
        <p:sp>
          <p:nvSpPr>
            <p:cNvPr id="2020" name="任意多边形: 形状 6641">
              <a:extLst>
                <a:ext uri="{FF2B5EF4-FFF2-40B4-BE49-F238E27FC236}">
                  <a16:creationId xmlns:a16="http://schemas.microsoft.com/office/drawing/2014/main" id="{2C2B7863-405A-C6B4-55EE-587BC5B8EE48}"/>
                </a:ext>
              </a:extLst>
            </p:cNvPr>
            <p:cNvSpPr/>
            <p:nvPr/>
          </p:nvSpPr>
          <p:spPr>
            <a:xfrm>
              <a:off x="2599378" y="2608391"/>
              <a:ext cx="12450" cy="67999"/>
            </a:xfrm>
            <a:custGeom>
              <a:avLst/>
              <a:gdLst>
                <a:gd name="connsiteX0" fmla="*/ 0 w 12450"/>
                <a:gd name="connsiteY0" fmla="*/ 67999 h 67999"/>
                <a:gd name="connsiteX1" fmla="*/ 12451 w 12450"/>
                <a:gd name="connsiteY1" fmla="*/ 0 h 67999"/>
              </a:gdLst>
              <a:ahLst/>
              <a:cxnLst>
                <a:cxn ang="0">
                  <a:pos x="connsiteX0" y="connsiteY0"/>
                </a:cxn>
                <a:cxn ang="0">
                  <a:pos x="connsiteX1" y="connsiteY1"/>
                </a:cxn>
              </a:cxnLst>
              <a:rect l="l" t="t" r="r" b="b"/>
              <a:pathLst>
                <a:path w="12450" h="67999">
                  <a:moveTo>
                    <a:pt x="0" y="67999"/>
                  </a:moveTo>
                  <a:lnTo>
                    <a:pt x="12451" y="0"/>
                  </a:lnTo>
                </a:path>
              </a:pathLst>
            </a:custGeom>
            <a:ln w="9573" cap="flat">
              <a:solidFill>
                <a:srgbClr val="C8C8C9"/>
              </a:solidFill>
              <a:prstDash val="solid"/>
              <a:miter/>
            </a:ln>
          </p:spPr>
          <p:txBody>
            <a:bodyPr rtlCol="0" anchor="ctr"/>
            <a:lstStyle/>
            <a:p>
              <a:endParaRPr lang="zh-CN" altLang="en-US" sz="4400"/>
            </a:p>
          </p:txBody>
        </p:sp>
        <p:sp>
          <p:nvSpPr>
            <p:cNvPr id="2021" name="任意多边形: 形状 6642">
              <a:extLst>
                <a:ext uri="{FF2B5EF4-FFF2-40B4-BE49-F238E27FC236}">
                  <a16:creationId xmlns:a16="http://schemas.microsoft.com/office/drawing/2014/main" id="{4F6E914C-7398-EA1E-A29C-FB6C87AE8CA6}"/>
                </a:ext>
              </a:extLst>
            </p:cNvPr>
            <p:cNvSpPr/>
            <p:nvPr/>
          </p:nvSpPr>
          <p:spPr>
            <a:xfrm>
              <a:off x="2611829" y="2608391"/>
              <a:ext cx="71830" cy="18197"/>
            </a:xfrm>
            <a:custGeom>
              <a:avLst/>
              <a:gdLst>
                <a:gd name="connsiteX0" fmla="*/ 71830 w 71830"/>
                <a:gd name="connsiteY0" fmla="*/ 18197 h 18197"/>
                <a:gd name="connsiteX1" fmla="*/ 0 w 71830"/>
                <a:gd name="connsiteY1" fmla="*/ 0 h 18197"/>
              </a:gdLst>
              <a:ahLst/>
              <a:cxnLst>
                <a:cxn ang="0">
                  <a:pos x="connsiteX0" y="connsiteY0"/>
                </a:cxn>
                <a:cxn ang="0">
                  <a:pos x="connsiteX1" y="connsiteY1"/>
                </a:cxn>
              </a:cxnLst>
              <a:rect l="l" t="t" r="r" b="b"/>
              <a:pathLst>
                <a:path w="71830" h="18197">
                  <a:moveTo>
                    <a:pt x="71830" y="18197"/>
                  </a:moveTo>
                  <a:lnTo>
                    <a:pt x="0" y="0"/>
                  </a:lnTo>
                </a:path>
              </a:pathLst>
            </a:custGeom>
            <a:ln w="9573" cap="flat">
              <a:solidFill>
                <a:srgbClr val="C8C8C9"/>
              </a:solidFill>
              <a:prstDash val="solid"/>
              <a:miter/>
            </a:ln>
          </p:spPr>
          <p:txBody>
            <a:bodyPr rtlCol="0" anchor="ctr"/>
            <a:lstStyle/>
            <a:p>
              <a:endParaRPr lang="zh-CN" altLang="en-US" sz="4400"/>
            </a:p>
          </p:txBody>
        </p:sp>
        <p:sp>
          <p:nvSpPr>
            <p:cNvPr id="2022" name="任意多边形: 形状 6643">
              <a:extLst>
                <a:ext uri="{FF2B5EF4-FFF2-40B4-BE49-F238E27FC236}">
                  <a16:creationId xmlns:a16="http://schemas.microsoft.com/office/drawing/2014/main" id="{14F0F405-E32A-288E-4847-C9FAD19F29E9}"/>
                </a:ext>
              </a:extLst>
            </p:cNvPr>
            <p:cNvSpPr/>
            <p:nvPr/>
          </p:nvSpPr>
          <p:spPr>
            <a:xfrm>
              <a:off x="2611829" y="2602644"/>
              <a:ext cx="55548" cy="5746"/>
            </a:xfrm>
            <a:custGeom>
              <a:avLst/>
              <a:gdLst>
                <a:gd name="connsiteX0" fmla="*/ 0 w 55548"/>
                <a:gd name="connsiteY0" fmla="*/ 5746 h 5746"/>
                <a:gd name="connsiteX1" fmla="*/ 55549 w 55548"/>
                <a:gd name="connsiteY1" fmla="*/ 0 h 5746"/>
              </a:gdLst>
              <a:ahLst/>
              <a:cxnLst>
                <a:cxn ang="0">
                  <a:pos x="connsiteX0" y="connsiteY0"/>
                </a:cxn>
                <a:cxn ang="0">
                  <a:pos x="connsiteX1" y="connsiteY1"/>
                </a:cxn>
              </a:cxnLst>
              <a:rect l="l" t="t" r="r" b="b"/>
              <a:pathLst>
                <a:path w="55548" h="5746">
                  <a:moveTo>
                    <a:pt x="0" y="5746"/>
                  </a:moveTo>
                  <a:lnTo>
                    <a:pt x="55549" y="0"/>
                  </a:lnTo>
                </a:path>
              </a:pathLst>
            </a:custGeom>
            <a:ln w="9573" cap="flat">
              <a:solidFill>
                <a:srgbClr val="C8C8C9"/>
              </a:solidFill>
              <a:prstDash val="solid"/>
              <a:miter/>
            </a:ln>
          </p:spPr>
          <p:txBody>
            <a:bodyPr rtlCol="0" anchor="ctr"/>
            <a:lstStyle/>
            <a:p>
              <a:endParaRPr lang="zh-CN" altLang="en-US" sz="4400"/>
            </a:p>
          </p:txBody>
        </p:sp>
        <p:sp>
          <p:nvSpPr>
            <p:cNvPr id="2023" name="任意多边形: 形状 6644">
              <a:extLst>
                <a:ext uri="{FF2B5EF4-FFF2-40B4-BE49-F238E27FC236}">
                  <a16:creationId xmlns:a16="http://schemas.microsoft.com/office/drawing/2014/main" id="{0C5A7D0A-FA40-09D0-191C-5D3B1BABF09D}"/>
                </a:ext>
              </a:extLst>
            </p:cNvPr>
            <p:cNvSpPr/>
            <p:nvPr/>
          </p:nvSpPr>
          <p:spPr>
            <a:xfrm>
              <a:off x="2667378" y="2602644"/>
              <a:ext cx="16281" cy="23943"/>
            </a:xfrm>
            <a:custGeom>
              <a:avLst/>
              <a:gdLst>
                <a:gd name="connsiteX0" fmla="*/ 0 w 16281"/>
                <a:gd name="connsiteY0" fmla="*/ 0 h 23943"/>
                <a:gd name="connsiteX1" fmla="*/ 16282 w 16281"/>
                <a:gd name="connsiteY1" fmla="*/ 23943 h 23943"/>
              </a:gdLst>
              <a:ahLst/>
              <a:cxnLst>
                <a:cxn ang="0">
                  <a:pos x="connsiteX0" y="connsiteY0"/>
                </a:cxn>
                <a:cxn ang="0">
                  <a:pos x="connsiteX1" y="connsiteY1"/>
                </a:cxn>
              </a:cxnLst>
              <a:rect l="l" t="t" r="r" b="b"/>
              <a:pathLst>
                <a:path w="16281" h="23943">
                  <a:moveTo>
                    <a:pt x="0" y="0"/>
                  </a:moveTo>
                  <a:lnTo>
                    <a:pt x="16282" y="23943"/>
                  </a:lnTo>
                </a:path>
              </a:pathLst>
            </a:custGeom>
            <a:ln w="9573" cap="flat">
              <a:solidFill>
                <a:srgbClr val="C8C8C9"/>
              </a:solidFill>
              <a:prstDash val="solid"/>
              <a:miter/>
            </a:ln>
          </p:spPr>
          <p:txBody>
            <a:bodyPr rtlCol="0" anchor="ctr"/>
            <a:lstStyle/>
            <a:p>
              <a:endParaRPr lang="zh-CN" altLang="en-US" sz="4400"/>
            </a:p>
          </p:txBody>
        </p:sp>
        <p:sp>
          <p:nvSpPr>
            <p:cNvPr id="2024" name="任意多边形: 形状 6645">
              <a:extLst>
                <a:ext uri="{FF2B5EF4-FFF2-40B4-BE49-F238E27FC236}">
                  <a16:creationId xmlns:a16="http://schemas.microsoft.com/office/drawing/2014/main" id="{49838A89-EB25-1C8A-02B4-9731916043E9}"/>
                </a:ext>
              </a:extLst>
            </p:cNvPr>
            <p:cNvSpPr/>
            <p:nvPr/>
          </p:nvSpPr>
          <p:spPr>
            <a:xfrm>
              <a:off x="2624279" y="2470476"/>
              <a:ext cx="77576" cy="3830"/>
            </a:xfrm>
            <a:custGeom>
              <a:avLst/>
              <a:gdLst>
                <a:gd name="connsiteX0" fmla="*/ 0 w 77576"/>
                <a:gd name="connsiteY0" fmla="*/ 0 h 3830"/>
                <a:gd name="connsiteX1" fmla="*/ 77577 w 77576"/>
                <a:gd name="connsiteY1" fmla="*/ 3831 h 3830"/>
              </a:gdLst>
              <a:ahLst/>
              <a:cxnLst>
                <a:cxn ang="0">
                  <a:pos x="connsiteX0" y="connsiteY0"/>
                </a:cxn>
                <a:cxn ang="0">
                  <a:pos x="connsiteX1" y="connsiteY1"/>
                </a:cxn>
              </a:cxnLst>
              <a:rect l="l" t="t" r="r" b="b"/>
              <a:pathLst>
                <a:path w="77576" h="3830">
                  <a:moveTo>
                    <a:pt x="0" y="0"/>
                  </a:moveTo>
                  <a:lnTo>
                    <a:pt x="77577" y="3831"/>
                  </a:lnTo>
                </a:path>
              </a:pathLst>
            </a:custGeom>
            <a:ln w="9573" cap="flat">
              <a:solidFill>
                <a:srgbClr val="C8C8C9"/>
              </a:solidFill>
              <a:prstDash val="solid"/>
              <a:miter/>
            </a:ln>
          </p:spPr>
          <p:txBody>
            <a:bodyPr rtlCol="0" anchor="ctr"/>
            <a:lstStyle/>
            <a:p>
              <a:endParaRPr lang="zh-CN" altLang="en-US" sz="4400"/>
            </a:p>
          </p:txBody>
        </p:sp>
        <p:sp>
          <p:nvSpPr>
            <p:cNvPr id="2025" name="任意多边形: 形状 6646">
              <a:extLst>
                <a:ext uri="{FF2B5EF4-FFF2-40B4-BE49-F238E27FC236}">
                  <a16:creationId xmlns:a16="http://schemas.microsoft.com/office/drawing/2014/main" id="{FDA6E296-9A05-655C-3246-E56A6B306CCD}"/>
                </a:ext>
              </a:extLst>
            </p:cNvPr>
            <p:cNvSpPr/>
            <p:nvPr/>
          </p:nvSpPr>
          <p:spPr>
            <a:xfrm>
              <a:off x="2697068" y="2474307"/>
              <a:ext cx="4788" cy="68957"/>
            </a:xfrm>
            <a:custGeom>
              <a:avLst/>
              <a:gdLst>
                <a:gd name="connsiteX0" fmla="*/ 4789 w 4788"/>
                <a:gd name="connsiteY0" fmla="*/ 0 h 68957"/>
                <a:gd name="connsiteX1" fmla="*/ 0 w 4788"/>
                <a:gd name="connsiteY1" fmla="*/ 68957 h 68957"/>
              </a:gdLst>
              <a:ahLst/>
              <a:cxnLst>
                <a:cxn ang="0">
                  <a:pos x="connsiteX0" y="connsiteY0"/>
                </a:cxn>
                <a:cxn ang="0">
                  <a:pos x="connsiteX1" y="connsiteY1"/>
                </a:cxn>
              </a:cxnLst>
              <a:rect l="l" t="t" r="r" b="b"/>
              <a:pathLst>
                <a:path w="4788" h="68957">
                  <a:moveTo>
                    <a:pt x="4789"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2026" name="任意多边形: 形状 6647">
              <a:extLst>
                <a:ext uri="{FF2B5EF4-FFF2-40B4-BE49-F238E27FC236}">
                  <a16:creationId xmlns:a16="http://schemas.microsoft.com/office/drawing/2014/main" id="{9CE7860B-808D-812E-A1A5-7787B9A8A23D}"/>
                </a:ext>
              </a:extLst>
            </p:cNvPr>
            <p:cNvSpPr/>
            <p:nvPr/>
          </p:nvSpPr>
          <p:spPr>
            <a:xfrm>
              <a:off x="2624279" y="2470476"/>
              <a:ext cx="72788" cy="72788"/>
            </a:xfrm>
            <a:custGeom>
              <a:avLst/>
              <a:gdLst>
                <a:gd name="connsiteX0" fmla="*/ 72788 w 72788"/>
                <a:gd name="connsiteY0" fmla="*/ 72788 h 72788"/>
                <a:gd name="connsiteX1" fmla="*/ 0 w 72788"/>
                <a:gd name="connsiteY1" fmla="*/ 0 h 72788"/>
              </a:gdLst>
              <a:ahLst/>
              <a:cxnLst>
                <a:cxn ang="0">
                  <a:pos x="connsiteX0" y="connsiteY0"/>
                </a:cxn>
                <a:cxn ang="0">
                  <a:pos x="connsiteX1" y="connsiteY1"/>
                </a:cxn>
              </a:cxnLst>
              <a:rect l="l" t="t" r="r" b="b"/>
              <a:pathLst>
                <a:path w="72788" h="72788">
                  <a:moveTo>
                    <a:pt x="72788"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2027" name="任意多边形: 形状 6648">
              <a:extLst>
                <a:ext uri="{FF2B5EF4-FFF2-40B4-BE49-F238E27FC236}">
                  <a16:creationId xmlns:a16="http://schemas.microsoft.com/office/drawing/2014/main" id="{9BEDEE9E-C96E-255C-2ED0-EC67BBA67878}"/>
                </a:ext>
              </a:extLst>
            </p:cNvPr>
            <p:cNvSpPr/>
            <p:nvPr/>
          </p:nvSpPr>
          <p:spPr>
            <a:xfrm>
              <a:off x="2624279" y="2470476"/>
              <a:ext cx="77576" cy="3830"/>
            </a:xfrm>
            <a:custGeom>
              <a:avLst/>
              <a:gdLst>
                <a:gd name="connsiteX0" fmla="*/ 77577 w 77576"/>
                <a:gd name="connsiteY0" fmla="*/ 3831 h 3830"/>
                <a:gd name="connsiteX1" fmla="*/ 0 w 77576"/>
                <a:gd name="connsiteY1" fmla="*/ 0 h 3830"/>
              </a:gdLst>
              <a:ahLst/>
              <a:cxnLst>
                <a:cxn ang="0">
                  <a:pos x="connsiteX0" y="connsiteY0"/>
                </a:cxn>
                <a:cxn ang="0">
                  <a:pos x="connsiteX1" y="connsiteY1"/>
                </a:cxn>
              </a:cxnLst>
              <a:rect l="l" t="t" r="r" b="b"/>
              <a:pathLst>
                <a:path w="77576" h="3830">
                  <a:moveTo>
                    <a:pt x="77577"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2028" name="任意多边形: 形状 6649">
              <a:extLst>
                <a:ext uri="{FF2B5EF4-FFF2-40B4-BE49-F238E27FC236}">
                  <a16:creationId xmlns:a16="http://schemas.microsoft.com/office/drawing/2014/main" id="{EE5196E0-7DF9-184C-11D3-61C42A50053C}"/>
                </a:ext>
              </a:extLst>
            </p:cNvPr>
            <p:cNvSpPr/>
            <p:nvPr/>
          </p:nvSpPr>
          <p:spPr>
            <a:xfrm>
              <a:off x="2624279" y="2403435"/>
              <a:ext cx="77576" cy="67041"/>
            </a:xfrm>
            <a:custGeom>
              <a:avLst/>
              <a:gdLst>
                <a:gd name="connsiteX0" fmla="*/ 0 w 77576"/>
                <a:gd name="connsiteY0" fmla="*/ 67042 h 67041"/>
                <a:gd name="connsiteX1" fmla="*/ 77577 w 77576"/>
                <a:gd name="connsiteY1" fmla="*/ 0 h 67041"/>
              </a:gdLst>
              <a:ahLst/>
              <a:cxnLst>
                <a:cxn ang="0">
                  <a:pos x="connsiteX0" y="connsiteY0"/>
                </a:cxn>
                <a:cxn ang="0">
                  <a:pos x="connsiteX1" y="connsiteY1"/>
                </a:cxn>
              </a:cxnLst>
              <a:rect l="l" t="t" r="r" b="b"/>
              <a:pathLst>
                <a:path w="77576" h="67041">
                  <a:moveTo>
                    <a:pt x="0" y="67042"/>
                  </a:moveTo>
                  <a:lnTo>
                    <a:pt x="77577" y="0"/>
                  </a:lnTo>
                </a:path>
              </a:pathLst>
            </a:custGeom>
            <a:ln w="9573" cap="flat">
              <a:solidFill>
                <a:srgbClr val="C8C8C9"/>
              </a:solidFill>
              <a:prstDash val="solid"/>
              <a:miter/>
            </a:ln>
          </p:spPr>
          <p:txBody>
            <a:bodyPr rtlCol="0" anchor="ctr"/>
            <a:lstStyle/>
            <a:p>
              <a:endParaRPr lang="zh-CN" altLang="en-US" sz="4400"/>
            </a:p>
          </p:txBody>
        </p:sp>
        <p:sp>
          <p:nvSpPr>
            <p:cNvPr id="2029" name="任意多边形: 形状 6650">
              <a:extLst>
                <a:ext uri="{FF2B5EF4-FFF2-40B4-BE49-F238E27FC236}">
                  <a16:creationId xmlns:a16="http://schemas.microsoft.com/office/drawing/2014/main" id="{303385F7-12B6-5EF4-35C7-2630CCAA963C}"/>
                </a:ext>
              </a:extLst>
            </p:cNvPr>
            <p:cNvSpPr/>
            <p:nvPr/>
          </p:nvSpPr>
          <p:spPr>
            <a:xfrm>
              <a:off x="2701856" y="2403435"/>
              <a:ext cx="9577" cy="70872"/>
            </a:xfrm>
            <a:custGeom>
              <a:avLst/>
              <a:gdLst>
                <a:gd name="connsiteX0" fmla="*/ 0 w 9577"/>
                <a:gd name="connsiteY0" fmla="*/ 0 h 70872"/>
                <a:gd name="connsiteX1" fmla="*/ 0 w 9577"/>
                <a:gd name="connsiteY1" fmla="*/ 70873 h 70872"/>
              </a:gdLst>
              <a:ahLst/>
              <a:cxnLst>
                <a:cxn ang="0">
                  <a:pos x="connsiteX0" y="connsiteY0"/>
                </a:cxn>
                <a:cxn ang="0">
                  <a:pos x="connsiteX1" y="connsiteY1"/>
                </a:cxn>
              </a:cxnLst>
              <a:rect l="l" t="t" r="r" b="b"/>
              <a:pathLst>
                <a:path w="9577" h="70872">
                  <a:moveTo>
                    <a:pt x="0" y="0"/>
                  </a:moveTo>
                  <a:lnTo>
                    <a:pt x="0" y="70873"/>
                  </a:lnTo>
                </a:path>
              </a:pathLst>
            </a:custGeom>
            <a:ln w="9573" cap="flat">
              <a:solidFill>
                <a:srgbClr val="C8C8C9"/>
              </a:solidFill>
              <a:prstDash val="solid"/>
              <a:miter/>
            </a:ln>
          </p:spPr>
          <p:txBody>
            <a:bodyPr rtlCol="0" anchor="ctr"/>
            <a:lstStyle/>
            <a:p>
              <a:endParaRPr lang="zh-CN" altLang="en-US" sz="4400"/>
            </a:p>
          </p:txBody>
        </p:sp>
        <p:sp>
          <p:nvSpPr>
            <p:cNvPr id="2030" name="任意多边形: 形状 6651">
              <a:extLst>
                <a:ext uri="{FF2B5EF4-FFF2-40B4-BE49-F238E27FC236}">
                  <a16:creationId xmlns:a16="http://schemas.microsoft.com/office/drawing/2014/main" id="{7633518F-8FD2-39E7-18C0-D988602D868C}"/>
                </a:ext>
              </a:extLst>
            </p:cNvPr>
            <p:cNvSpPr/>
            <p:nvPr/>
          </p:nvSpPr>
          <p:spPr>
            <a:xfrm>
              <a:off x="2476788" y="2446533"/>
              <a:ext cx="17239" cy="106308"/>
            </a:xfrm>
            <a:custGeom>
              <a:avLst/>
              <a:gdLst>
                <a:gd name="connsiteX0" fmla="*/ 0 w 17239"/>
                <a:gd name="connsiteY0" fmla="*/ 106309 h 106308"/>
                <a:gd name="connsiteX1" fmla="*/ 17239 w 17239"/>
                <a:gd name="connsiteY1" fmla="*/ 0 h 106308"/>
              </a:gdLst>
              <a:ahLst/>
              <a:cxnLst>
                <a:cxn ang="0">
                  <a:pos x="connsiteX0" y="connsiteY0"/>
                </a:cxn>
                <a:cxn ang="0">
                  <a:pos x="connsiteX1" y="connsiteY1"/>
                </a:cxn>
              </a:cxnLst>
              <a:rect l="l" t="t" r="r" b="b"/>
              <a:pathLst>
                <a:path w="17239" h="106308">
                  <a:moveTo>
                    <a:pt x="0" y="106309"/>
                  </a:moveTo>
                  <a:lnTo>
                    <a:pt x="17239" y="0"/>
                  </a:lnTo>
                </a:path>
              </a:pathLst>
            </a:custGeom>
            <a:ln w="9573" cap="flat">
              <a:solidFill>
                <a:srgbClr val="C8C8C9"/>
              </a:solidFill>
              <a:prstDash val="solid"/>
              <a:miter/>
            </a:ln>
          </p:spPr>
          <p:txBody>
            <a:bodyPr rtlCol="0" anchor="ctr"/>
            <a:lstStyle/>
            <a:p>
              <a:endParaRPr lang="zh-CN" altLang="en-US" sz="4400"/>
            </a:p>
          </p:txBody>
        </p:sp>
        <p:sp>
          <p:nvSpPr>
            <p:cNvPr id="2031" name="任意多边形: 形状 6652">
              <a:extLst>
                <a:ext uri="{FF2B5EF4-FFF2-40B4-BE49-F238E27FC236}">
                  <a16:creationId xmlns:a16="http://schemas.microsoft.com/office/drawing/2014/main" id="{D9F55717-7A08-049B-2A43-66DEB02BD362}"/>
                </a:ext>
              </a:extLst>
            </p:cNvPr>
            <p:cNvSpPr/>
            <p:nvPr/>
          </p:nvSpPr>
          <p:spPr>
            <a:xfrm>
              <a:off x="2494027" y="2446533"/>
              <a:ext cx="19154" cy="20112"/>
            </a:xfrm>
            <a:custGeom>
              <a:avLst/>
              <a:gdLst>
                <a:gd name="connsiteX0" fmla="*/ 0 w 19154"/>
                <a:gd name="connsiteY0" fmla="*/ 0 h 20112"/>
                <a:gd name="connsiteX1" fmla="*/ 19155 w 19154"/>
                <a:gd name="connsiteY1" fmla="*/ 20112 h 20112"/>
              </a:gdLst>
              <a:ahLst/>
              <a:cxnLst>
                <a:cxn ang="0">
                  <a:pos x="connsiteX0" y="connsiteY0"/>
                </a:cxn>
                <a:cxn ang="0">
                  <a:pos x="connsiteX1" y="connsiteY1"/>
                </a:cxn>
              </a:cxnLst>
              <a:rect l="l" t="t" r="r" b="b"/>
              <a:pathLst>
                <a:path w="19154" h="20112">
                  <a:moveTo>
                    <a:pt x="0" y="0"/>
                  </a:moveTo>
                  <a:lnTo>
                    <a:pt x="19155" y="20112"/>
                  </a:lnTo>
                </a:path>
              </a:pathLst>
            </a:custGeom>
            <a:ln w="9573" cap="flat">
              <a:solidFill>
                <a:srgbClr val="C8C8C9"/>
              </a:solidFill>
              <a:prstDash val="solid"/>
              <a:miter/>
            </a:ln>
          </p:spPr>
          <p:txBody>
            <a:bodyPr rtlCol="0" anchor="ctr"/>
            <a:lstStyle/>
            <a:p>
              <a:endParaRPr lang="zh-CN" altLang="en-US" sz="4400"/>
            </a:p>
          </p:txBody>
        </p:sp>
        <p:sp>
          <p:nvSpPr>
            <p:cNvPr id="2032" name="任意多边形: 形状 6653">
              <a:extLst>
                <a:ext uri="{FF2B5EF4-FFF2-40B4-BE49-F238E27FC236}">
                  <a16:creationId xmlns:a16="http://schemas.microsoft.com/office/drawing/2014/main" id="{4DEE4BE1-6CF3-E5E2-C12D-A3A5BFB7745C}"/>
                </a:ext>
              </a:extLst>
            </p:cNvPr>
            <p:cNvSpPr/>
            <p:nvPr/>
          </p:nvSpPr>
          <p:spPr>
            <a:xfrm>
              <a:off x="2476788" y="2466645"/>
              <a:ext cx="36394" cy="86196"/>
            </a:xfrm>
            <a:custGeom>
              <a:avLst/>
              <a:gdLst>
                <a:gd name="connsiteX0" fmla="*/ 36394 w 36394"/>
                <a:gd name="connsiteY0" fmla="*/ 0 h 86196"/>
                <a:gd name="connsiteX1" fmla="*/ 0 w 36394"/>
                <a:gd name="connsiteY1" fmla="*/ 86196 h 86196"/>
              </a:gdLst>
              <a:ahLst/>
              <a:cxnLst>
                <a:cxn ang="0">
                  <a:pos x="connsiteX0" y="connsiteY0"/>
                </a:cxn>
                <a:cxn ang="0">
                  <a:pos x="connsiteX1" y="connsiteY1"/>
                </a:cxn>
              </a:cxnLst>
              <a:rect l="l" t="t" r="r" b="b"/>
              <a:pathLst>
                <a:path w="36394" h="86196">
                  <a:moveTo>
                    <a:pt x="36394" y="0"/>
                  </a:moveTo>
                  <a:lnTo>
                    <a:pt x="0" y="86196"/>
                  </a:lnTo>
                </a:path>
              </a:pathLst>
            </a:custGeom>
            <a:ln w="9573" cap="flat">
              <a:solidFill>
                <a:srgbClr val="C8C8C9"/>
              </a:solidFill>
              <a:prstDash val="solid"/>
              <a:miter/>
            </a:ln>
          </p:spPr>
          <p:txBody>
            <a:bodyPr rtlCol="0" anchor="ctr"/>
            <a:lstStyle/>
            <a:p>
              <a:endParaRPr lang="zh-CN" altLang="en-US" sz="4400"/>
            </a:p>
          </p:txBody>
        </p:sp>
        <p:sp>
          <p:nvSpPr>
            <p:cNvPr id="2033" name="任意多边形: 形状 6654">
              <a:extLst>
                <a:ext uri="{FF2B5EF4-FFF2-40B4-BE49-F238E27FC236}">
                  <a16:creationId xmlns:a16="http://schemas.microsoft.com/office/drawing/2014/main" id="{9122D287-A551-A0A4-699E-8CD409EF3F65}"/>
                </a:ext>
              </a:extLst>
            </p:cNvPr>
            <p:cNvSpPr/>
            <p:nvPr/>
          </p:nvSpPr>
          <p:spPr>
            <a:xfrm>
              <a:off x="2476788" y="2446533"/>
              <a:ext cx="17239" cy="106308"/>
            </a:xfrm>
            <a:custGeom>
              <a:avLst/>
              <a:gdLst>
                <a:gd name="connsiteX0" fmla="*/ 17239 w 17239"/>
                <a:gd name="connsiteY0" fmla="*/ 0 h 106308"/>
                <a:gd name="connsiteX1" fmla="*/ 0 w 17239"/>
                <a:gd name="connsiteY1" fmla="*/ 106309 h 106308"/>
              </a:gdLst>
              <a:ahLst/>
              <a:cxnLst>
                <a:cxn ang="0">
                  <a:pos x="connsiteX0" y="connsiteY0"/>
                </a:cxn>
                <a:cxn ang="0">
                  <a:pos x="connsiteX1" y="connsiteY1"/>
                </a:cxn>
              </a:cxnLst>
              <a:rect l="l" t="t" r="r" b="b"/>
              <a:pathLst>
                <a:path w="17239" h="106308">
                  <a:moveTo>
                    <a:pt x="17239" y="0"/>
                  </a:moveTo>
                  <a:lnTo>
                    <a:pt x="0" y="106309"/>
                  </a:lnTo>
                </a:path>
              </a:pathLst>
            </a:custGeom>
            <a:ln w="9573" cap="flat">
              <a:solidFill>
                <a:srgbClr val="C8C8C9"/>
              </a:solidFill>
              <a:prstDash val="solid"/>
              <a:miter/>
            </a:ln>
          </p:spPr>
          <p:txBody>
            <a:bodyPr rtlCol="0" anchor="ctr"/>
            <a:lstStyle/>
            <a:p>
              <a:endParaRPr lang="zh-CN" altLang="en-US" sz="4400"/>
            </a:p>
          </p:txBody>
        </p:sp>
        <p:sp>
          <p:nvSpPr>
            <p:cNvPr id="2034" name="任意多边形: 形状 6655">
              <a:extLst>
                <a:ext uri="{FF2B5EF4-FFF2-40B4-BE49-F238E27FC236}">
                  <a16:creationId xmlns:a16="http://schemas.microsoft.com/office/drawing/2014/main" id="{3FAE31A4-CD05-0A56-3947-3BA6D6820B9D}"/>
                </a:ext>
              </a:extLst>
            </p:cNvPr>
            <p:cNvSpPr/>
            <p:nvPr/>
          </p:nvSpPr>
          <p:spPr>
            <a:xfrm>
              <a:off x="2410704" y="2481969"/>
              <a:ext cx="66083" cy="70872"/>
            </a:xfrm>
            <a:custGeom>
              <a:avLst/>
              <a:gdLst>
                <a:gd name="connsiteX0" fmla="*/ 66084 w 66083"/>
                <a:gd name="connsiteY0" fmla="*/ 70873 h 70872"/>
                <a:gd name="connsiteX1" fmla="*/ 0 w 66083"/>
                <a:gd name="connsiteY1" fmla="*/ 0 h 70872"/>
              </a:gdLst>
              <a:ahLst/>
              <a:cxnLst>
                <a:cxn ang="0">
                  <a:pos x="connsiteX0" y="connsiteY0"/>
                </a:cxn>
                <a:cxn ang="0">
                  <a:pos x="connsiteX1" y="connsiteY1"/>
                </a:cxn>
              </a:cxnLst>
              <a:rect l="l" t="t" r="r" b="b"/>
              <a:pathLst>
                <a:path w="66083" h="70872">
                  <a:moveTo>
                    <a:pt x="66084"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2035" name="任意多边形: 形状 6656">
              <a:extLst>
                <a:ext uri="{FF2B5EF4-FFF2-40B4-BE49-F238E27FC236}">
                  <a16:creationId xmlns:a16="http://schemas.microsoft.com/office/drawing/2014/main" id="{0EC8A5F3-9965-A0F2-7DB3-DB00DFCFE2A2}"/>
                </a:ext>
              </a:extLst>
            </p:cNvPr>
            <p:cNvSpPr/>
            <p:nvPr/>
          </p:nvSpPr>
          <p:spPr>
            <a:xfrm>
              <a:off x="2410704" y="2446533"/>
              <a:ext cx="83323" cy="35436"/>
            </a:xfrm>
            <a:custGeom>
              <a:avLst/>
              <a:gdLst>
                <a:gd name="connsiteX0" fmla="*/ 0 w 83323"/>
                <a:gd name="connsiteY0" fmla="*/ 35436 h 35436"/>
                <a:gd name="connsiteX1" fmla="*/ 83323 w 83323"/>
                <a:gd name="connsiteY1" fmla="*/ 0 h 35436"/>
              </a:gdLst>
              <a:ahLst/>
              <a:cxnLst>
                <a:cxn ang="0">
                  <a:pos x="connsiteX0" y="connsiteY0"/>
                </a:cxn>
                <a:cxn ang="0">
                  <a:pos x="connsiteX1" y="connsiteY1"/>
                </a:cxn>
              </a:cxnLst>
              <a:rect l="l" t="t" r="r" b="b"/>
              <a:pathLst>
                <a:path w="83323" h="35436">
                  <a:moveTo>
                    <a:pt x="0" y="35436"/>
                  </a:moveTo>
                  <a:lnTo>
                    <a:pt x="83323" y="0"/>
                  </a:lnTo>
                </a:path>
              </a:pathLst>
            </a:custGeom>
            <a:ln w="9573" cap="flat">
              <a:solidFill>
                <a:srgbClr val="C8C8C9"/>
              </a:solidFill>
              <a:prstDash val="solid"/>
              <a:miter/>
            </a:ln>
          </p:spPr>
          <p:txBody>
            <a:bodyPr rtlCol="0" anchor="ctr"/>
            <a:lstStyle/>
            <a:p>
              <a:endParaRPr lang="zh-CN" altLang="en-US" sz="4400"/>
            </a:p>
          </p:txBody>
        </p:sp>
        <p:sp>
          <p:nvSpPr>
            <p:cNvPr id="2036" name="任意多边形: 形状 6657">
              <a:extLst>
                <a:ext uri="{FF2B5EF4-FFF2-40B4-BE49-F238E27FC236}">
                  <a16:creationId xmlns:a16="http://schemas.microsoft.com/office/drawing/2014/main" id="{12EC22C7-3CF7-E373-EF1E-30DAE0032167}"/>
                </a:ext>
              </a:extLst>
            </p:cNvPr>
            <p:cNvSpPr/>
            <p:nvPr/>
          </p:nvSpPr>
          <p:spPr>
            <a:xfrm>
              <a:off x="2492112" y="2429294"/>
              <a:ext cx="1915" cy="17239"/>
            </a:xfrm>
            <a:custGeom>
              <a:avLst/>
              <a:gdLst>
                <a:gd name="connsiteX0" fmla="*/ 0 w 1915"/>
                <a:gd name="connsiteY0" fmla="*/ 0 h 17239"/>
                <a:gd name="connsiteX1" fmla="*/ 1915 w 1915"/>
                <a:gd name="connsiteY1" fmla="*/ 17239 h 17239"/>
              </a:gdLst>
              <a:ahLst/>
              <a:cxnLst>
                <a:cxn ang="0">
                  <a:pos x="connsiteX0" y="connsiteY0"/>
                </a:cxn>
                <a:cxn ang="0">
                  <a:pos x="connsiteX1" y="connsiteY1"/>
                </a:cxn>
              </a:cxnLst>
              <a:rect l="l" t="t" r="r" b="b"/>
              <a:pathLst>
                <a:path w="1915" h="17239">
                  <a:moveTo>
                    <a:pt x="0" y="0"/>
                  </a:moveTo>
                  <a:lnTo>
                    <a:pt x="1915" y="17239"/>
                  </a:lnTo>
                </a:path>
              </a:pathLst>
            </a:custGeom>
            <a:ln w="9573" cap="flat">
              <a:solidFill>
                <a:srgbClr val="C8C8C9"/>
              </a:solidFill>
              <a:prstDash val="solid"/>
              <a:miter/>
            </a:ln>
          </p:spPr>
          <p:txBody>
            <a:bodyPr rtlCol="0" anchor="ctr"/>
            <a:lstStyle/>
            <a:p>
              <a:endParaRPr lang="zh-CN" altLang="en-US" sz="4400"/>
            </a:p>
          </p:txBody>
        </p:sp>
        <p:sp>
          <p:nvSpPr>
            <p:cNvPr id="2037" name="任意多边形: 形状 6658">
              <a:extLst>
                <a:ext uri="{FF2B5EF4-FFF2-40B4-BE49-F238E27FC236}">
                  <a16:creationId xmlns:a16="http://schemas.microsoft.com/office/drawing/2014/main" id="{F0C93D70-D48A-2EBE-15C9-04A5DEB26706}"/>
                </a:ext>
              </a:extLst>
            </p:cNvPr>
            <p:cNvSpPr/>
            <p:nvPr/>
          </p:nvSpPr>
          <p:spPr>
            <a:xfrm>
              <a:off x="2410704" y="2446533"/>
              <a:ext cx="83323" cy="35436"/>
            </a:xfrm>
            <a:custGeom>
              <a:avLst/>
              <a:gdLst>
                <a:gd name="connsiteX0" fmla="*/ 83323 w 83323"/>
                <a:gd name="connsiteY0" fmla="*/ 0 h 35436"/>
                <a:gd name="connsiteX1" fmla="*/ 0 w 83323"/>
                <a:gd name="connsiteY1" fmla="*/ 35436 h 35436"/>
              </a:gdLst>
              <a:ahLst/>
              <a:cxnLst>
                <a:cxn ang="0">
                  <a:pos x="connsiteX0" y="connsiteY0"/>
                </a:cxn>
                <a:cxn ang="0">
                  <a:pos x="connsiteX1" y="connsiteY1"/>
                </a:cxn>
              </a:cxnLst>
              <a:rect l="l" t="t" r="r" b="b"/>
              <a:pathLst>
                <a:path w="83323" h="35436">
                  <a:moveTo>
                    <a:pt x="83323"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2038" name="任意多边形: 形状 6659">
              <a:extLst>
                <a:ext uri="{FF2B5EF4-FFF2-40B4-BE49-F238E27FC236}">
                  <a16:creationId xmlns:a16="http://schemas.microsoft.com/office/drawing/2014/main" id="{630F3D54-FED3-9A6F-9A09-D0A12DDEBE1E}"/>
                </a:ext>
              </a:extLst>
            </p:cNvPr>
            <p:cNvSpPr/>
            <p:nvPr/>
          </p:nvSpPr>
          <p:spPr>
            <a:xfrm>
              <a:off x="2410704" y="2429294"/>
              <a:ext cx="81407" cy="52675"/>
            </a:xfrm>
            <a:custGeom>
              <a:avLst/>
              <a:gdLst>
                <a:gd name="connsiteX0" fmla="*/ 0 w 81407"/>
                <a:gd name="connsiteY0" fmla="*/ 52676 h 52675"/>
                <a:gd name="connsiteX1" fmla="*/ 81408 w 81407"/>
                <a:gd name="connsiteY1" fmla="*/ 0 h 52675"/>
              </a:gdLst>
              <a:ahLst/>
              <a:cxnLst>
                <a:cxn ang="0">
                  <a:pos x="connsiteX0" y="connsiteY0"/>
                </a:cxn>
                <a:cxn ang="0">
                  <a:pos x="connsiteX1" y="connsiteY1"/>
                </a:cxn>
              </a:cxnLst>
              <a:rect l="l" t="t" r="r" b="b"/>
              <a:pathLst>
                <a:path w="81407" h="52675">
                  <a:moveTo>
                    <a:pt x="0" y="52676"/>
                  </a:moveTo>
                  <a:lnTo>
                    <a:pt x="81408" y="0"/>
                  </a:lnTo>
                </a:path>
              </a:pathLst>
            </a:custGeom>
            <a:ln w="9573" cap="flat">
              <a:solidFill>
                <a:srgbClr val="C8C8C9"/>
              </a:solidFill>
              <a:prstDash val="solid"/>
              <a:miter/>
            </a:ln>
          </p:spPr>
          <p:txBody>
            <a:bodyPr rtlCol="0" anchor="ctr"/>
            <a:lstStyle/>
            <a:p>
              <a:endParaRPr lang="zh-CN" altLang="en-US" sz="4400"/>
            </a:p>
          </p:txBody>
        </p:sp>
        <p:sp>
          <p:nvSpPr>
            <p:cNvPr id="2039" name="任意多边形: 形状 6660">
              <a:extLst>
                <a:ext uri="{FF2B5EF4-FFF2-40B4-BE49-F238E27FC236}">
                  <a16:creationId xmlns:a16="http://schemas.microsoft.com/office/drawing/2014/main" id="{55F4EC22-C1D8-4BDC-2601-6FE7BF5AEC70}"/>
                </a:ext>
              </a:extLst>
            </p:cNvPr>
            <p:cNvSpPr/>
            <p:nvPr/>
          </p:nvSpPr>
          <p:spPr>
            <a:xfrm>
              <a:off x="2492112" y="2429294"/>
              <a:ext cx="1915" cy="17239"/>
            </a:xfrm>
            <a:custGeom>
              <a:avLst/>
              <a:gdLst>
                <a:gd name="connsiteX0" fmla="*/ 1915 w 1915"/>
                <a:gd name="connsiteY0" fmla="*/ 17239 h 17239"/>
                <a:gd name="connsiteX1" fmla="*/ 0 w 1915"/>
                <a:gd name="connsiteY1" fmla="*/ 0 h 17239"/>
              </a:gdLst>
              <a:ahLst/>
              <a:cxnLst>
                <a:cxn ang="0">
                  <a:pos x="connsiteX0" y="connsiteY0"/>
                </a:cxn>
                <a:cxn ang="0">
                  <a:pos x="connsiteX1" y="connsiteY1"/>
                </a:cxn>
              </a:cxnLst>
              <a:rect l="l" t="t" r="r" b="b"/>
              <a:pathLst>
                <a:path w="1915" h="17239">
                  <a:moveTo>
                    <a:pt x="1915" y="17239"/>
                  </a:moveTo>
                  <a:lnTo>
                    <a:pt x="0" y="0"/>
                  </a:lnTo>
                </a:path>
              </a:pathLst>
            </a:custGeom>
            <a:ln w="9573" cap="flat">
              <a:solidFill>
                <a:srgbClr val="C8C8C9"/>
              </a:solidFill>
              <a:prstDash val="solid"/>
              <a:miter/>
            </a:ln>
          </p:spPr>
          <p:txBody>
            <a:bodyPr rtlCol="0" anchor="ctr"/>
            <a:lstStyle/>
            <a:p>
              <a:endParaRPr lang="zh-CN" altLang="en-US" sz="4400"/>
            </a:p>
          </p:txBody>
        </p:sp>
        <p:sp>
          <p:nvSpPr>
            <p:cNvPr id="2040" name="任意多边形: 形状 6661">
              <a:extLst>
                <a:ext uri="{FF2B5EF4-FFF2-40B4-BE49-F238E27FC236}">
                  <a16:creationId xmlns:a16="http://schemas.microsoft.com/office/drawing/2014/main" id="{B4D2D504-718A-E82A-EC56-B29111775428}"/>
                </a:ext>
              </a:extLst>
            </p:cNvPr>
            <p:cNvSpPr/>
            <p:nvPr/>
          </p:nvSpPr>
          <p:spPr>
            <a:xfrm>
              <a:off x="2487323" y="2406308"/>
              <a:ext cx="4788" cy="22985"/>
            </a:xfrm>
            <a:custGeom>
              <a:avLst/>
              <a:gdLst>
                <a:gd name="connsiteX0" fmla="*/ 4789 w 4788"/>
                <a:gd name="connsiteY0" fmla="*/ 22986 h 22985"/>
                <a:gd name="connsiteX1" fmla="*/ 0 w 4788"/>
                <a:gd name="connsiteY1" fmla="*/ 0 h 22985"/>
              </a:gdLst>
              <a:ahLst/>
              <a:cxnLst>
                <a:cxn ang="0">
                  <a:pos x="connsiteX0" y="connsiteY0"/>
                </a:cxn>
                <a:cxn ang="0">
                  <a:pos x="connsiteX1" y="connsiteY1"/>
                </a:cxn>
              </a:cxnLst>
              <a:rect l="l" t="t" r="r" b="b"/>
              <a:pathLst>
                <a:path w="4788" h="22985">
                  <a:moveTo>
                    <a:pt x="4789"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2041" name="任意多边形: 形状 6662">
              <a:extLst>
                <a:ext uri="{FF2B5EF4-FFF2-40B4-BE49-F238E27FC236}">
                  <a16:creationId xmlns:a16="http://schemas.microsoft.com/office/drawing/2014/main" id="{4F362945-2FB2-441E-1313-F96B71BC1E23}"/>
                </a:ext>
              </a:extLst>
            </p:cNvPr>
            <p:cNvSpPr/>
            <p:nvPr/>
          </p:nvSpPr>
          <p:spPr>
            <a:xfrm>
              <a:off x="2487323" y="2406308"/>
              <a:ext cx="6704" cy="40224"/>
            </a:xfrm>
            <a:custGeom>
              <a:avLst/>
              <a:gdLst>
                <a:gd name="connsiteX0" fmla="*/ 0 w 6704"/>
                <a:gd name="connsiteY0" fmla="*/ 0 h 40224"/>
                <a:gd name="connsiteX1" fmla="*/ 6704 w 6704"/>
                <a:gd name="connsiteY1" fmla="*/ 40225 h 40224"/>
              </a:gdLst>
              <a:ahLst/>
              <a:cxnLst>
                <a:cxn ang="0">
                  <a:pos x="connsiteX0" y="connsiteY0"/>
                </a:cxn>
                <a:cxn ang="0">
                  <a:pos x="connsiteX1" y="connsiteY1"/>
                </a:cxn>
              </a:cxnLst>
              <a:rect l="l" t="t" r="r" b="b"/>
              <a:pathLst>
                <a:path w="6704" h="40224">
                  <a:moveTo>
                    <a:pt x="0" y="0"/>
                  </a:moveTo>
                  <a:lnTo>
                    <a:pt x="6704" y="40225"/>
                  </a:lnTo>
                </a:path>
              </a:pathLst>
            </a:custGeom>
            <a:ln w="9573" cap="flat">
              <a:solidFill>
                <a:srgbClr val="C8C8C9"/>
              </a:solidFill>
              <a:prstDash val="solid"/>
              <a:miter/>
            </a:ln>
          </p:spPr>
          <p:txBody>
            <a:bodyPr rtlCol="0" anchor="ctr"/>
            <a:lstStyle/>
            <a:p>
              <a:endParaRPr lang="zh-CN" altLang="en-US" sz="4400"/>
            </a:p>
          </p:txBody>
        </p:sp>
        <p:sp>
          <p:nvSpPr>
            <p:cNvPr id="2042" name="任意多边形: 形状 6663">
              <a:extLst>
                <a:ext uri="{FF2B5EF4-FFF2-40B4-BE49-F238E27FC236}">
                  <a16:creationId xmlns:a16="http://schemas.microsoft.com/office/drawing/2014/main" id="{33FD45CA-9D7E-02F4-AD5E-C9A7B51B3D60}"/>
                </a:ext>
              </a:extLst>
            </p:cNvPr>
            <p:cNvSpPr/>
            <p:nvPr/>
          </p:nvSpPr>
          <p:spPr>
            <a:xfrm>
              <a:off x="2889573" y="2738643"/>
              <a:ext cx="86196" cy="9577"/>
            </a:xfrm>
            <a:custGeom>
              <a:avLst/>
              <a:gdLst>
                <a:gd name="connsiteX0" fmla="*/ 86196 w 86196"/>
                <a:gd name="connsiteY0" fmla="*/ 0 h 9577"/>
                <a:gd name="connsiteX1" fmla="*/ 0 w 86196"/>
                <a:gd name="connsiteY1" fmla="*/ 9577 h 9577"/>
              </a:gdLst>
              <a:ahLst/>
              <a:cxnLst>
                <a:cxn ang="0">
                  <a:pos x="connsiteX0" y="connsiteY0"/>
                </a:cxn>
                <a:cxn ang="0">
                  <a:pos x="connsiteX1" y="connsiteY1"/>
                </a:cxn>
              </a:cxnLst>
              <a:rect l="l" t="t" r="r" b="b"/>
              <a:pathLst>
                <a:path w="86196" h="9577">
                  <a:moveTo>
                    <a:pt x="86196"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2043" name="任意多边形: 形状 6664">
              <a:extLst>
                <a:ext uri="{FF2B5EF4-FFF2-40B4-BE49-F238E27FC236}">
                  <a16:creationId xmlns:a16="http://schemas.microsoft.com/office/drawing/2014/main" id="{6C216F14-ED06-8400-8B65-6D0C75DDBB40}"/>
                </a:ext>
              </a:extLst>
            </p:cNvPr>
            <p:cNvSpPr/>
            <p:nvPr/>
          </p:nvSpPr>
          <p:spPr>
            <a:xfrm>
              <a:off x="2889573" y="2704164"/>
              <a:ext cx="89069" cy="44055"/>
            </a:xfrm>
            <a:custGeom>
              <a:avLst/>
              <a:gdLst>
                <a:gd name="connsiteX0" fmla="*/ 0 w 89069"/>
                <a:gd name="connsiteY0" fmla="*/ 44056 h 44055"/>
                <a:gd name="connsiteX1" fmla="*/ 89070 w 89069"/>
                <a:gd name="connsiteY1" fmla="*/ 0 h 44055"/>
              </a:gdLst>
              <a:ahLst/>
              <a:cxnLst>
                <a:cxn ang="0">
                  <a:pos x="connsiteX0" y="connsiteY0"/>
                </a:cxn>
                <a:cxn ang="0">
                  <a:pos x="connsiteX1" y="connsiteY1"/>
                </a:cxn>
              </a:cxnLst>
              <a:rect l="l" t="t" r="r" b="b"/>
              <a:pathLst>
                <a:path w="89069" h="44055">
                  <a:moveTo>
                    <a:pt x="0" y="44056"/>
                  </a:moveTo>
                  <a:lnTo>
                    <a:pt x="89070" y="0"/>
                  </a:lnTo>
                </a:path>
              </a:pathLst>
            </a:custGeom>
            <a:ln w="9573" cap="flat">
              <a:solidFill>
                <a:srgbClr val="C8C8C9"/>
              </a:solidFill>
              <a:prstDash val="solid"/>
              <a:miter/>
            </a:ln>
          </p:spPr>
          <p:txBody>
            <a:bodyPr rtlCol="0" anchor="ctr"/>
            <a:lstStyle/>
            <a:p>
              <a:endParaRPr lang="zh-CN" altLang="en-US" sz="4400"/>
            </a:p>
          </p:txBody>
        </p:sp>
        <p:sp>
          <p:nvSpPr>
            <p:cNvPr id="2044" name="任意多边形: 形状 6665">
              <a:extLst>
                <a:ext uri="{FF2B5EF4-FFF2-40B4-BE49-F238E27FC236}">
                  <a16:creationId xmlns:a16="http://schemas.microsoft.com/office/drawing/2014/main" id="{FA07E0C6-DE7E-04C7-B4EF-EA620691ACA7}"/>
                </a:ext>
              </a:extLst>
            </p:cNvPr>
            <p:cNvSpPr/>
            <p:nvPr/>
          </p:nvSpPr>
          <p:spPr>
            <a:xfrm>
              <a:off x="2975769" y="2704164"/>
              <a:ext cx="2873" cy="34478"/>
            </a:xfrm>
            <a:custGeom>
              <a:avLst/>
              <a:gdLst>
                <a:gd name="connsiteX0" fmla="*/ 2873 w 2873"/>
                <a:gd name="connsiteY0" fmla="*/ 0 h 34478"/>
                <a:gd name="connsiteX1" fmla="*/ 0 w 2873"/>
                <a:gd name="connsiteY1" fmla="*/ 34479 h 34478"/>
              </a:gdLst>
              <a:ahLst/>
              <a:cxnLst>
                <a:cxn ang="0">
                  <a:pos x="connsiteX0" y="connsiteY0"/>
                </a:cxn>
                <a:cxn ang="0">
                  <a:pos x="connsiteX1" y="connsiteY1"/>
                </a:cxn>
              </a:cxnLst>
              <a:rect l="l" t="t" r="r" b="b"/>
              <a:pathLst>
                <a:path w="2873" h="34478">
                  <a:moveTo>
                    <a:pt x="2873" y="0"/>
                  </a:moveTo>
                  <a:lnTo>
                    <a:pt x="0" y="34479"/>
                  </a:lnTo>
                </a:path>
              </a:pathLst>
            </a:custGeom>
            <a:ln w="9573" cap="flat">
              <a:solidFill>
                <a:srgbClr val="C8C8C9"/>
              </a:solidFill>
              <a:prstDash val="solid"/>
              <a:miter/>
            </a:ln>
          </p:spPr>
          <p:txBody>
            <a:bodyPr rtlCol="0" anchor="ctr"/>
            <a:lstStyle/>
            <a:p>
              <a:endParaRPr lang="zh-CN" altLang="en-US" sz="4400"/>
            </a:p>
          </p:txBody>
        </p:sp>
        <p:sp>
          <p:nvSpPr>
            <p:cNvPr id="2045" name="任意多边形: 形状 6666">
              <a:extLst>
                <a:ext uri="{FF2B5EF4-FFF2-40B4-BE49-F238E27FC236}">
                  <a16:creationId xmlns:a16="http://schemas.microsoft.com/office/drawing/2014/main" id="{E111D6AF-6127-1019-DB63-55A6A45213CA}"/>
                </a:ext>
              </a:extLst>
            </p:cNvPr>
            <p:cNvSpPr/>
            <p:nvPr/>
          </p:nvSpPr>
          <p:spPr>
            <a:xfrm>
              <a:off x="2889573" y="2738643"/>
              <a:ext cx="86196" cy="9577"/>
            </a:xfrm>
            <a:custGeom>
              <a:avLst/>
              <a:gdLst>
                <a:gd name="connsiteX0" fmla="*/ 0 w 86196"/>
                <a:gd name="connsiteY0" fmla="*/ 9577 h 9577"/>
                <a:gd name="connsiteX1" fmla="*/ 86196 w 86196"/>
                <a:gd name="connsiteY1" fmla="*/ 0 h 9577"/>
              </a:gdLst>
              <a:ahLst/>
              <a:cxnLst>
                <a:cxn ang="0">
                  <a:pos x="connsiteX0" y="connsiteY0"/>
                </a:cxn>
                <a:cxn ang="0">
                  <a:pos x="connsiteX1" y="connsiteY1"/>
                </a:cxn>
              </a:cxnLst>
              <a:rect l="l" t="t" r="r" b="b"/>
              <a:pathLst>
                <a:path w="86196" h="9577">
                  <a:moveTo>
                    <a:pt x="0" y="9577"/>
                  </a:moveTo>
                  <a:lnTo>
                    <a:pt x="86196" y="0"/>
                  </a:lnTo>
                </a:path>
              </a:pathLst>
            </a:custGeom>
            <a:ln w="9573" cap="flat">
              <a:solidFill>
                <a:srgbClr val="C8C8C9"/>
              </a:solidFill>
              <a:prstDash val="solid"/>
              <a:miter/>
            </a:ln>
          </p:spPr>
          <p:txBody>
            <a:bodyPr rtlCol="0" anchor="ctr"/>
            <a:lstStyle/>
            <a:p>
              <a:endParaRPr lang="zh-CN" altLang="en-US" sz="4400"/>
            </a:p>
          </p:txBody>
        </p:sp>
        <p:sp>
          <p:nvSpPr>
            <p:cNvPr id="2046" name="任意多边形: 形状 6667">
              <a:extLst>
                <a:ext uri="{FF2B5EF4-FFF2-40B4-BE49-F238E27FC236}">
                  <a16:creationId xmlns:a16="http://schemas.microsoft.com/office/drawing/2014/main" id="{1468EA3E-1CDC-0D56-1F3C-5CBD186F7AE2}"/>
                </a:ext>
              </a:extLst>
            </p:cNvPr>
            <p:cNvSpPr/>
            <p:nvPr/>
          </p:nvSpPr>
          <p:spPr>
            <a:xfrm>
              <a:off x="2901066" y="2738643"/>
              <a:ext cx="74703" cy="37351"/>
            </a:xfrm>
            <a:custGeom>
              <a:avLst/>
              <a:gdLst>
                <a:gd name="connsiteX0" fmla="*/ 74704 w 74703"/>
                <a:gd name="connsiteY0" fmla="*/ 0 h 37351"/>
                <a:gd name="connsiteX1" fmla="*/ 0 w 74703"/>
                <a:gd name="connsiteY1" fmla="*/ 37352 h 37351"/>
              </a:gdLst>
              <a:ahLst/>
              <a:cxnLst>
                <a:cxn ang="0">
                  <a:pos x="connsiteX0" y="connsiteY0"/>
                </a:cxn>
                <a:cxn ang="0">
                  <a:pos x="connsiteX1" y="connsiteY1"/>
                </a:cxn>
              </a:cxnLst>
              <a:rect l="l" t="t" r="r" b="b"/>
              <a:pathLst>
                <a:path w="74703" h="37351">
                  <a:moveTo>
                    <a:pt x="74704"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2047" name="任意多边形: 形状 6668">
              <a:extLst>
                <a:ext uri="{FF2B5EF4-FFF2-40B4-BE49-F238E27FC236}">
                  <a16:creationId xmlns:a16="http://schemas.microsoft.com/office/drawing/2014/main" id="{ADE3D62D-3244-CEDE-EC32-47A43F231252}"/>
                </a:ext>
              </a:extLst>
            </p:cNvPr>
            <p:cNvSpPr/>
            <p:nvPr/>
          </p:nvSpPr>
          <p:spPr>
            <a:xfrm>
              <a:off x="2889573" y="2748220"/>
              <a:ext cx="11492" cy="27774"/>
            </a:xfrm>
            <a:custGeom>
              <a:avLst/>
              <a:gdLst>
                <a:gd name="connsiteX0" fmla="*/ 11493 w 11492"/>
                <a:gd name="connsiteY0" fmla="*/ 27774 h 27774"/>
                <a:gd name="connsiteX1" fmla="*/ 0 w 11492"/>
                <a:gd name="connsiteY1" fmla="*/ 0 h 27774"/>
              </a:gdLst>
              <a:ahLst/>
              <a:cxnLst>
                <a:cxn ang="0">
                  <a:pos x="connsiteX0" y="connsiteY0"/>
                </a:cxn>
                <a:cxn ang="0">
                  <a:pos x="connsiteX1" y="connsiteY1"/>
                </a:cxn>
              </a:cxnLst>
              <a:rect l="l" t="t" r="r" b="b"/>
              <a:pathLst>
                <a:path w="11492" h="27774">
                  <a:moveTo>
                    <a:pt x="11493"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2048" name="任意多边形: 形状 6669">
              <a:extLst>
                <a:ext uri="{FF2B5EF4-FFF2-40B4-BE49-F238E27FC236}">
                  <a16:creationId xmlns:a16="http://schemas.microsoft.com/office/drawing/2014/main" id="{E6B7943B-78E6-D450-C8ED-565FD86E200A}"/>
                </a:ext>
              </a:extLst>
            </p:cNvPr>
            <p:cNvSpPr/>
            <p:nvPr/>
          </p:nvSpPr>
          <p:spPr>
            <a:xfrm>
              <a:off x="2476788" y="2466645"/>
              <a:ext cx="36394" cy="86196"/>
            </a:xfrm>
            <a:custGeom>
              <a:avLst/>
              <a:gdLst>
                <a:gd name="connsiteX0" fmla="*/ 0 w 36394"/>
                <a:gd name="connsiteY0" fmla="*/ 86196 h 86196"/>
                <a:gd name="connsiteX1" fmla="*/ 36394 w 36394"/>
                <a:gd name="connsiteY1" fmla="*/ 0 h 86196"/>
              </a:gdLst>
              <a:ahLst/>
              <a:cxnLst>
                <a:cxn ang="0">
                  <a:pos x="connsiteX0" y="connsiteY0"/>
                </a:cxn>
                <a:cxn ang="0">
                  <a:pos x="connsiteX1" y="connsiteY1"/>
                </a:cxn>
              </a:cxnLst>
              <a:rect l="l" t="t" r="r" b="b"/>
              <a:pathLst>
                <a:path w="36394" h="86196">
                  <a:moveTo>
                    <a:pt x="0" y="86196"/>
                  </a:moveTo>
                  <a:lnTo>
                    <a:pt x="36394" y="0"/>
                  </a:lnTo>
                </a:path>
              </a:pathLst>
            </a:custGeom>
            <a:ln w="9573" cap="flat">
              <a:solidFill>
                <a:srgbClr val="C8C8C9"/>
              </a:solidFill>
              <a:prstDash val="solid"/>
              <a:miter/>
            </a:ln>
          </p:spPr>
          <p:txBody>
            <a:bodyPr rtlCol="0" anchor="ctr"/>
            <a:lstStyle/>
            <a:p>
              <a:endParaRPr lang="zh-CN" altLang="en-US" sz="4400"/>
            </a:p>
          </p:txBody>
        </p:sp>
        <p:sp>
          <p:nvSpPr>
            <p:cNvPr id="2049" name="任意多边形: 形状 6670">
              <a:extLst>
                <a:ext uri="{FF2B5EF4-FFF2-40B4-BE49-F238E27FC236}">
                  <a16:creationId xmlns:a16="http://schemas.microsoft.com/office/drawing/2014/main" id="{99EB09FC-70AF-AB61-5267-5EE71382E41B}"/>
                </a:ext>
              </a:extLst>
            </p:cNvPr>
            <p:cNvSpPr/>
            <p:nvPr/>
          </p:nvSpPr>
          <p:spPr>
            <a:xfrm>
              <a:off x="2513182" y="2466645"/>
              <a:ext cx="22027" cy="14366"/>
            </a:xfrm>
            <a:custGeom>
              <a:avLst/>
              <a:gdLst>
                <a:gd name="connsiteX0" fmla="*/ 0 w 22027"/>
                <a:gd name="connsiteY0" fmla="*/ 0 h 14366"/>
                <a:gd name="connsiteX1" fmla="*/ 22028 w 22027"/>
                <a:gd name="connsiteY1" fmla="*/ 14366 h 14366"/>
              </a:gdLst>
              <a:ahLst/>
              <a:cxnLst>
                <a:cxn ang="0">
                  <a:pos x="connsiteX0" y="connsiteY0"/>
                </a:cxn>
                <a:cxn ang="0">
                  <a:pos x="connsiteX1" y="connsiteY1"/>
                </a:cxn>
              </a:cxnLst>
              <a:rect l="l" t="t" r="r" b="b"/>
              <a:pathLst>
                <a:path w="22027" h="14366">
                  <a:moveTo>
                    <a:pt x="0" y="0"/>
                  </a:moveTo>
                  <a:lnTo>
                    <a:pt x="22028" y="14366"/>
                  </a:lnTo>
                </a:path>
              </a:pathLst>
            </a:custGeom>
            <a:ln w="9573" cap="flat">
              <a:solidFill>
                <a:srgbClr val="C8C8C9"/>
              </a:solidFill>
              <a:prstDash val="solid"/>
              <a:miter/>
            </a:ln>
          </p:spPr>
          <p:txBody>
            <a:bodyPr rtlCol="0" anchor="ctr"/>
            <a:lstStyle/>
            <a:p>
              <a:endParaRPr lang="zh-CN" altLang="en-US" sz="4400"/>
            </a:p>
          </p:txBody>
        </p:sp>
        <p:sp>
          <p:nvSpPr>
            <p:cNvPr id="2050" name="任意多边形: 形状 6671">
              <a:extLst>
                <a:ext uri="{FF2B5EF4-FFF2-40B4-BE49-F238E27FC236}">
                  <a16:creationId xmlns:a16="http://schemas.microsoft.com/office/drawing/2014/main" id="{F68EC04B-B851-6E40-0F24-A284AF7DED0F}"/>
                </a:ext>
              </a:extLst>
            </p:cNvPr>
            <p:cNvSpPr/>
            <p:nvPr/>
          </p:nvSpPr>
          <p:spPr>
            <a:xfrm>
              <a:off x="2476788" y="2481011"/>
              <a:ext cx="58422" cy="71830"/>
            </a:xfrm>
            <a:custGeom>
              <a:avLst/>
              <a:gdLst>
                <a:gd name="connsiteX0" fmla="*/ 58422 w 58422"/>
                <a:gd name="connsiteY0" fmla="*/ 0 h 71830"/>
                <a:gd name="connsiteX1" fmla="*/ 0 w 58422"/>
                <a:gd name="connsiteY1" fmla="*/ 71830 h 71830"/>
              </a:gdLst>
              <a:ahLst/>
              <a:cxnLst>
                <a:cxn ang="0">
                  <a:pos x="connsiteX0" y="connsiteY0"/>
                </a:cxn>
                <a:cxn ang="0">
                  <a:pos x="connsiteX1" y="connsiteY1"/>
                </a:cxn>
              </a:cxnLst>
              <a:rect l="l" t="t" r="r" b="b"/>
              <a:pathLst>
                <a:path w="58422" h="71830">
                  <a:moveTo>
                    <a:pt x="58422"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2051" name="任意多边形: 形状 6672">
              <a:extLst>
                <a:ext uri="{FF2B5EF4-FFF2-40B4-BE49-F238E27FC236}">
                  <a16:creationId xmlns:a16="http://schemas.microsoft.com/office/drawing/2014/main" id="{8F22AA88-7927-7394-744B-A75EFCC7A042}"/>
                </a:ext>
              </a:extLst>
            </p:cNvPr>
            <p:cNvSpPr/>
            <p:nvPr/>
          </p:nvSpPr>
          <p:spPr>
            <a:xfrm>
              <a:off x="2494027" y="2446533"/>
              <a:ext cx="19154" cy="20112"/>
            </a:xfrm>
            <a:custGeom>
              <a:avLst/>
              <a:gdLst>
                <a:gd name="connsiteX0" fmla="*/ 19155 w 19154"/>
                <a:gd name="connsiteY0" fmla="*/ 20112 h 20112"/>
                <a:gd name="connsiteX1" fmla="*/ 0 w 19154"/>
                <a:gd name="connsiteY1" fmla="*/ 0 h 20112"/>
              </a:gdLst>
              <a:ahLst/>
              <a:cxnLst>
                <a:cxn ang="0">
                  <a:pos x="connsiteX0" y="connsiteY0"/>
                </a:cxn>
                <a:cxn ang="0">
                  <a:pos x="connsiteX1" y="connsiteY1"/>
                </a:cxn>
              </a:cxnLst>
              <a:rect l="l" t="t" r="r" b="b"/>
              <a:pathLst>
                <a:path w="19154" h="20112">
                  <a:moveTo>
                    <a:pt x="19155"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2052" name="任意多边形: 形状 6673">
              <a:extLst>
                <a:ext uri="{FF2B5EF4-FFF2-40B4-BE49-F238E27FC236}">
                  <a16:creationId xmlns:a16="http://schemas.microsoft.com/office/drawing/2014/main" id="{A2B6109A-30AB-DDAA-5552-C58E32945B4E}"/>
                </a:ext>
              </a:extLst>
            </p:cNvPr>
            <p:cNvSpPr/>
            <p:nvPr/>
          </p:nvSpPr>
          <p:spPr>
            <a:xfrm>
              <a:off x="2494027" y="2385238"/>
              <a:ext cx="12450" cy="61295"/>
            </a:xfrm>
            <a:custGeom>
              <a:avLst/>
              <a:gdLst>
                <a:gd name="connsiteX0" fmla="*/ 0 w 12450"/>
                <a:gd name="connsiteY0" fmla="*/ 61295 h 61295"/>
                <a:gd name="connsiteX1" fmla="*/ 12451 w 12450"/>
                <a:gd name="connsiteY1" fmla="*/ 0 h 61295"/>
              </a:gdLst>
              <a:ahLst/>
              <a:cxnLst>
                <a:cxn ang="0">
                  <a:pos x="connsiteX0" y="connsiteY0"/>
                </a:cxn>
                <a:cxn ang="0">
                  <a:pos x="connsiteX1" y="connsiteY1"/>
                </a:cxn>
              </a:cxnLst>
              <a:rect l="l" t="t" r="r" b="b"/>
              <a:pathLst>
                <a:path w="12450" h="61295">
                  <a:moveTo>
                    <a:pt x="0" y="61295"/>
                  </a:moveTo>
                  <a:lnTo>
                    <a:pt x="12451" y="0"/>
                  </a:lnTo>
                </a:path>
              </a:pathLst>
            </a:custGeom>
            <a:ln w="9573" cap="flat">
              <a:solidFill>
                <a:srgbClr val="C8C8C9"/>
              </a:solidFill>
              <a:prstDash val="solid"/>
              <a:miter/>
            </a:ln>
          </p:spPr>
          <p:txBody>
            <a:bodyPr rtlCol="0" anchor="ctr"/>
            <a:lstStyle/>
            <a:p>
              <a:endParaRPr lang="zh-CN" altLang="en-US" sz="4400"/>
            </a:p>
          </p:txBody>
        </p:sp>
        <p:sp>
          <p:nvSpPr>
            <p:cNvPr id="2053" name="任意多边形: 形状 6674">
              <a:extLst>
                <a:ext uri="{FF2B5EF4-FFF2-40B4-BE49-F238E27FC236}">
                  <a16:creationId xmlns:a16="http://schemas.microsoft.com/office/drawing/2014/main" id="{F40382CB-1770-FAE7-22D0-587C15C95255}"/>
                </a:ext>
              </a:extLst>
            </p:cNvPr>
            <p:cNvSpPr/>
            <p:nvPr/>
          </p:nvSpPr>
          <p:spPr>
            <a:xfrm>
              <a:off x="2506478" y="2385238"/>
              <a:ext cx="6704" cy="81407"/>
            </a:xfrm>
            <a:custGeom>
              <a:avLst/>
              <a:gdLst>
                <a:gd name="connsiteX0" fmla="*/ 0 w 6704"/>
                <a:gd name="connsiteY0" fmla="*/ 0 h 81407"/>
                <a:gd name="connsiteX1" fmla="*/ 6704 w 6704"/>
                <a:gd name="connsiteY1" fmla="*/ 81408 h 81407"/>
              </a:gdLst>
              <a:ahLst/>
              <a:cxnLst>
                <a:cxn ang="0">
                  <a:pos x="connsiteX0" y="connsiteY0"/>
                </a:cxn>
                <a:cxn ang="0">
                  <a:pos x="connsiteX1" y="connsiteY1"/>
                </a:cxn>
              </a:cxnLst>
              <a:rect l="l" t="t" r="r" b="b"/>
              <a:pathLst>
                <a:path w="6704" h="81407">
                  <a:moveTo>
                    <a:pt x="0" y="0"/>
                  </a:moveTo>
                  <a:lnTo>
                    <a:pt x="6704" y="81408"/>
                  </a:lnTo>
                </a:path>
              </a:pathLst>
            </a:custGeom>
            <a:ln w="9573" cap="flat">
              <a:solidFill>
                <a:srgbClr val="C8C8C9"/>
              </a:solidFill>
              <a:prstDash val="solid"/>
              <a:miter/>
            </a:ln>
          </p:spPr>
          <p:txBody>
            <a:bodyPr rtlCol="0" anchor="ctr"/>
            <a:lstStyle/>
            <a:p>
              <a:endParaRPr lang="zh-CN" altLang="en-US" sz="4400"/>
            </a:p>
          </p:txBody>
        </p:sp>
        <p:sp>
          <p:nvSpPr>
            <p:cNvPr id="2054" name="任意多边形: 形状 6675">
              <a:extLst>
                <a:ext uri="{FF2B5EF4-FFF2-40B4-BE49-F238E27FC236}">
                  <a16:creationId xmlns:a16="http://schemas.microsoft.com/office/drawing/2014/main" id="{F01C40B5-E19B-610B-9544-76BB4C6A88D6}"/>
                </a:ext>
              </a:extLst>
            </p:cNvPr>
            <p:cNvSpPr/>
            <p:nvPr/>
          </p:nvSpPr>
          <p:spPr>
            <a:xfrm>
              <a:off x="2877122" y="2704164"/>
              <a:ext cx="101520" cy="22027"/>
            </a:xfrm>
            <a:custGeom>
              <a:avLst/>
              <a:gdLst>
                <a:gd name="connsiteX0" fmla="*/ 0 w 101520"/>
                <a:gd name="connsiteY0" fmla="*/ 22028 h 22027"/>
                <a:gd name="connsiteX1" fmla="*/ 101520 w 101520"/>
                <a:gd name="connsiteY1" fmla="*/ 0 h 22027"/>
              </a:gdLst>
              <a:ahLst/>
              <a:cxnLst>
                <a:cxn ang="0">
                  <a:pos x="connsiteX0" y="connsiteY0"/>
                </a:cxn>
                <a:cxn ang="0">
                  <a:pos x="connsiteX1" y="connsiteY1"/>
                </a:cxn>
              </a:cxnLst>
              <a:rect l="l" t="t" r="r" b="b"/>
              <a:pathLst>
                <a:path w="101520" h="22027">
                  <a:moveTo>
                    <a:pt x="0" y="22028"/>
                  </a:moveTo>
                  <a:lnTo>
                    <a:pt x="101520" y="0"/>
                  </a:lnTo>
                </a:path>
              </a:pathLst>
            </a:custGeom>
            <a:ln w="9573" cap="flat">
              <a:solidFill>
                <a:srgbClr val="C8C8C9"/>
              </a:solidFill>
              <a:prstDash val="solid"/>
              <a:miter/>
            </a:ln>
          </p:spPr>
          <p:txBody>
            <a:bodyPr rtlCol="0" anchor="ctr"/>
            <a:lstStyle/>
            <a:p>
              <a:endParaRPr lang="zh-CN" altLang="en-US" sz="4400"/>
            </a:p>
          </p:txBody>
        </p:sp>
        <p:sp>
          <p:nvSpPr>
            <p:cNvPr id="2055" name="任意多边形: 形状 6676">
              <a:extLst>
                <a:ext uri="{FF2B5EF4-FFF2-40B4-BE49-F238E27FC236}">
                  <a16:creationId xmlns:a16="http://schemas.microsoft.com/office/drawing/2014/main" id="{91E23072-86AB-EE75-5CB3-C7A54051D000}"/>
                </a:ext>
              </a:extLst>
            </p:cNvPr>
            <p:cNvSpPr/>
            <p:nvPr/>
          </p:nvSpPr>
          <p:spPr>
            <a:xfrm>
              <a:off x="2889573" y="2704164"/>
              <a:ext cx="89069" cy="44055"/>
            </a:xfrm>
            <a:custGeom>
              <a:avLst/>
              <a:gdLst>
                <a:gd name="connsiteX0" fmla="*/ 89070 w 89069"/>
                <a:gd name="connsiteY0" fmla="*/ 0 h 44055"/>
                <a:gd name="connsiteX1" fmla="*/ 0 w 89069"/>
                <a:gd name="connsiteY1" fmla="*/ 44056 h 44055"/>
              </a:gdLst>
              <a:ahLst/>
              <a:cxnLst>
                <a:cxn ang="0">
                  <a:pos x="connsiteX0" y="connsiteY0"/>
                </a:cxn>
                <a:cxn ang="0">
                  <a:pos x="connsiteX1" y="connsiteY1"/>
                </a:cxn>
              </a:cxnLst>
              <a:rect l="l" t="t" r="r" b="b"/>
              <a:pathLst>
                <a:path w="89069" h="44055">
                  <a:moveTo>
                    <a:pt x="89070" y="0"/>
                  </a:moveTo>
                  <a:lnTo>
                    <a:pt x="0" y="44056"/>
                  </a:lnTo>
                </a:path>
              </a:pathLst>
            </a:custGeom>
            <a:ln w="9573" cap="flat">
              <a:solidFill>
                <a:srgbClr val="C8C8C9"/>
              </a:solidFill>
              <a:prstDash val="solid"/>
              <a:miter/>
            </a:ln>
          </p:spPr>
          <p:txBody>
            <a:bodyPr rtlCol="0" anchor="ctr"/>
            <a:lstStyle/>
            <a:p>
              <a:endParaRPr lang="zh-CN" altLang="en-US" sz="4400"/>
            </a:p>
          </p:txBody>
        </p:sp>
        <p:sp>
          <p:nvSpPr>
            <p:cNvPr id="2056" name="任意多边形: 形状 6677">
              <a:extLst>
                <a:ext uri="{FF2B5EF4-FFF2-40B4-BE49-F238E27FC236}">
                  <a16:creationId xmlns:a16="http://schemas.microsoft.com/office/drawing/2014/main" id="{2BFF0849-6C14-A310-31A9-CFE6BB386A99}"/>
                </a:ext>
              </a:extLst>
            </p:cNvPr>
            <p:cNvSpPr/>
            <p:nvPr/>
          </p:nvSpPr>
          <p:spPr>
            <a:xfrm>
              <a:off x="2877122" y="2726192"/>
              <a:ext cx="12450" cy="22027"/>
            </a:xfrm>
            <a:custGeom>
              <a:avLst/>
              <a:gdLst>
                <a:gd name="connsiteX0" fmla="*/ 12451 w 12450"/>
                <a:gd name="connsiteY0" fmla="*/ 22028 h 22027"/>
                <a:gd name="connsiteX1" fmla="*/ 0 w 12450"/>
                <a:gd name="connsiteY1" fmla="*/ 0 h 22027"/>
              </a:gdLst>
              <a:ahLst/>
              <a:cxnLst>
                <a:cxn ang="0">
                  <a:pos x="connsiteX0" y="connsiteY0"/>
                </a:cxn>
                <a:cxn ang="0">
                  <a:pos x="connsiteX1" y="connsiteY1"/>
                </a:cxn>
              </a:cxnLst>
              <a:rect l="l" t="t" r="r" b="b"/>
              <a:pathLst>
                <a:path w="12450" h="22027">
                  <a:moveTo>
                    <a:pt x="12451" y="22028"/>
                  </a:moveTo>
                  <a:lnTo>
                    <a:pt x="0" y="0"/>
                  </a:lnTo>
                </a:path>
              </a:pathLst>
            </a:custGeom>
            <a:ln w="9573" cap="flat">
              <a:solidFill>
                <a:srgbClr val="C8C8C9"/>
              </a:solidFill>
              <a:prstDash val="solid"/>
              <a:miter/>
            </a:ln>
          </p:spPr>
          <p:txBody>
            <a:bodyPr rtlCol="0" anchor="ctr"/>
            <a:lstStyle/>
            <a:p>
              <a:endParaRPr lang="zh-CN" altLang="en-US" sz="4400"/>
            </a:p>
          </p:txBody>
        </p:sp>
        <p:sp>
          <p:nvSpPr>
            <p:cNvPr id="2057" name="任意多边形: 形状 6678">
              <a:extLst>
                <a:ext uri="{FF2B5EF4-FFF2-40B4-BE49-F238E27FC236}">
                  <a16:creationId xmlns:a16="http://schemas.microsoft.com/office/drawing/2014/main" id="{D3DFEA96-B85A-997B-ABB2-B12E8F5D16E8}"/>
                </a:ext>
              </a:extLst>
            </p:cNvPr>
            <p:cNvSpPr/>
            <p:nvPr/>
          </p:nvSpPr>
          <p:spPr>
            <a:xfrm>
              <a:off x="2877122" y="2704164"/>
              <a:ext cx="101520" cy="22027"/>
            </a:xfrm>
            <a:custGeom>
              <a:avLst/>
              <a:gdLst>
                <a:gd name="connsiteX0" fmla="*/ 101520 w 101520"/>
                <a:gd name="connsiteY0" fmla="*/ 0 h 22027"/>
                <a:gd name="connsiteX1" fmla="*/ 0 w 101520"/>
                <a:gd name="connsiteY1" fmla="*/ 22028 h 22027"/>
              </a:gdLst>
              <a:ahLst/>
              <a:cxnLst>
                <a:cxn ang="0">
                  <a:pos x="connsiteX0" y="connsiteY0"/>
                </a:cxn>
                <a:cxn ang="0">
                  <a:pos x="connsiteX1" y="connsiteY1"/>
                </a:cxn>
              </a:cxnLst>
              <a:rect l="l" t="t" r="r" b="b"/>
              <a:pathLst>
                <a:path w="101520" h="22027">
                  <a:moveTo>
                    <a:pt x="101520"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2058" name="任意多边形: 形状 6679">
              <a:extLst>
                <a:ext uri="{FF2B5EF4-FFF2-40B4-BE49-F238E27FC236}">
                  <a16:creationId xmlns:a16="http://schemas.microsoft.com/office/drawing/2014/main" id="{335CB57D-951B-9DF2-40E6-C5FEBD39B1CD}"/>
                </a:ext>
              </a:extLst>
            </p:cNvPr>
            <p:cNvSpPr/>
            <p:nvPr/>
          </p:nvSpPr>
          <p:spPr>
            <a:xfrm>
              <a:off x="2877122" y="2636165"/>
              <a:ext cx="38309" cy="90027"/>
            </a:xfrm>
            <a:custGeom>
              <a:avLst/>
              <a:gdLst>
                <a:gd name="connsiteX0" fmla="*/ 0 w 38309"/>
                <a:gd name="connsiteY0" fmla="*/ 90027 h 90027"/>
                <a:gd name="connsiteX1" fmla="*/ 38309 w 38309"/>
                <a:gd name="connsiteY1" fmla="*/ 0 h 90027"/>
              </a:gdLst>
              <a:ahLst/>
              <a:cxnLst>
                <a:cxn ang="0">
                  <a:pos x="connsiteX0" y="connsiteY0"/>
                </a:cxn>
                <a:cxn ang="0">
                  <a:pos x="connsiteX1" y="connsiteY1"/>
                </a:cxn>
              </a:cxnLst>
              <a:rect l="l" t="t" r="r" b="b"/>
              <a:pathLst>
                <a:path w="38309" h="90027">
                  <a:moveTo>
                    <a:pt x="0" y="90027"/>
                  </a:moveTo>
                  <a:lnTo>
                    <a:pt x="38309" y="0"/>
                  </a:lnTo>
                </a:path>
              </a:pathLst>
            </a:custGeom>
            <a:ln w="9573" cap="flat">
              <a:solidFill>
                <a:srgbClr val="C8C8C9"/>
              </a:solidFill>
              <a:prstDash val="solid"/>
              <a:miter/>
            </a:ln>
          </p:spPr>
          <p:txBody>
            <a:bodyPr rtlCol="0" anchor="ctr"/>
            <a:lstStyle/>
            <a:p>
              <a:endParaRPr lang="zh-CN" altLang="en-US" sz="4400"/>
            </a:p>
          </p:txBody>
        </p:sp>
        <p:sp>
          <p:nvSpPr>
            <p:cNvPr id="2059" name="任意多边形: 形状 6680">
              <a:extLst>
                <a:ext uri="{FF2B5EF4-FFF2-40B4-BE49-F238E27FC236}">
                  <a16:creationId xmlns:a16="http://schemas.microsoft.com/office/drawing/2014/main" id="{2A86AE77-2840-1D0B-9215-7735EAB69665}"/>
                </a:ext>
              </a:extLst>
            </p:cNvPr>
            <p:cNvSpPr/>
            <p:nvPr/>
          </p:nvSpPr>
          <p:spPr>
            <a:xfrm>
              <a:off x="2915432" y="2636165"/>
              <a:ext cx="63210" cy="67999"/>
            </a:xfrm>
            <a:custGeom>
              <a:avLst/>
              <a:gdLst>
                <a:gd name="connsiteX0" fmla="*/ 0 w 63210"/>
                <a:gd name="connsiteY0" fmla="*/ 0 h 67999"/>
                <a:gd name="connsiteX1" fmla="*/ 63211 w 63210"/>
                <a:gd name="connsiteY1" fmla="*/ 67999 h 67999"/>
              </a:gdLst>
              <a:ahLst/>
              <a:cxnLst>
                <a:cxn ang="0">
                  <a:pos x="connsiteX0" y="connsiteY0"/>
                </a:cxn>
                <a:cxn ang="0">
                  <a:pos x="connsiteX1" y="connsiteY1"/>
                </a:cxn>
              </a:cxnLst>
              <a:rect l="l" t="t" r="r" b="b"/>
              <a:pathLst>
                <a:path w="63210" h="67999">
                  <a:moveTo>
                    <a:pt x="0" y="0"/>
                  </a:moveTo>
                  <a:lnTo>
                    <a:pt x="63211" y="67999"/>
                  </a:lnTo>
                </a:path>
              </a:pathLst>
            </a:custGeom>
            <a:ln w="9573" cap="flat">
              <a:solidFill>
                <a:srgbClr val="C8C8C9"/>
              </a:solidFill>
              <a:prstDash val="solid"/>
              <a:miter/>
            </a:ln>
          </p:spPr>
          <p:txBody>
            <a:bodyPr rtlCol="0" anchor="ctr"/>
            <a:lstStyle/>
            <a:p>
              <a:endParaRPr lang="zh-CN" altLang="en-US" sz="4400"/>
            </a:p>
          </p:txBody>
        </p:sp>
        <p:sp>
          <p:nvSpPr>
            <p:cNvPr id="2060" name="任意多边形: 形状 6681">
              <a:extLst>
                <a:ext uri="{FF2B5EF4-FFF2-40B4-BE49-F238E27FC236}">
                  <a16:creationId xmlns:a16="http://schemas.microsoft.com/office/drawing/2014/main" id="{68E15BB7-0A61-E4C0-74A3-7FD2CDD625CE}"/>
                </a:ext>
              </a:extLst>
            </p:cNvPr>
            <p:cNvSpPr/>
            <p:nvPr/>
          </p:nvSpPr>
          <p:spPr>
            <a:xfrm>
              <a:off x="2513182" y="2466645"/>
              <a:ext cx="22027" cy="14366"/>
            </a:xfrm>
            <a:custGeom>
              <a:avLst/>
              <a:gdLst>
                <a:gd name="connsiteX0" fmla="*/ 22028 w 22027"/>
                <a:gd name="connsiteY0" fmla="*/ 14366 h 14366"/>
                <a:gd name="connsiteX1" fmla="*/ 0 w 22027"/>
                <a:gd name="connsiteY1" fmla="*/ 0 h 14366"/>
              </a:gdLst>
              <a:ahLst/>
              <a:cxnLst>
                <a:cxn ang="0">
                  <a:pos x="connsiteX0" y="connsiteY0"/>
                </a:cxn>
                <a:cxn ang="0">
                  <a:pos x="connsiteX1" y="connsiteY1"/>
                </a:cxn>
              </a:cxnLst>
              <a:rect l="l" t="t" r="r" b="b"/>
              <a:pathLst>
                <a:path w="22027" h="14366">
                  <a:moveTo>
                    <a:pt x="22028" y="14366"/>
                  </a:moveTo>
                  <a:lnTo>
                    <a:pt x="0" y="0"/>
                  </a:lnTo>
                </a:path>
              </a:pathLst>
            </a:custGeom>
            <a:ln w="9573" cap="flat">
              <a:solidFill>
                <a:srgbClr val="C8C8C9"/>
              </a:solidFill>
              <a:prstDash val="solid"/>
              <a:miter/>
            </a:ln>
          </p:spPr>
          <p:txBody>
            <a:bodyPr rtlCol="0" anchor="ctr"/>
            <a:lstStyle/>
            <a:p>
              <a:endParaRPr lang="zh-CN" altLang="en-US" sz="4400"/>
            </a:p>
          </p:txBody>
        </p:sp>
        <p:sp>
          <p:nvSpPr>
            <p:cNvPr id="2061" name="任意多边形: 形状 6682">
              <a:extLst>
                <a:ext uri="{FF2B5EF4-FFF2-40B4-BE49-F238E27FC236}">
                  <a16:creationId xmlns:a16="http://schemas.microsoft.com/office/drawing/2014/main" id="{3B40CF21-15A8-6AA3-20E0-FD0249E400CB}"/>
                </a:ext>
              </a:extLst>
            </p:cNvPr>
            <p:cNvSpPr/>
            <p:nvPr/>
          </p:nvSpPr>
          <p:spPr>
            <a:xfrm>
              <a:off x="2513182" y="2403435"/>
              <a:ext cx="112055" cy="63210"/>
            </a:xfrm>
            <a:custGeom>
              <a:avLst/>
              <a:gdLst>
                <a:gd name="connsiteX0" fmla="*/ 0 w 112055"/>
                <a:gd name="connsiteY0" fmla="*/ 63211 h 63210"/>
                <a:gd name="connsiteX1" fmla="*/ 112055 w 112055"/>
                <a:gd name="connsiteY1" fmla="*/ 0 h 63210"/>
              </a:gdLst>
              <a:ahLst/>
              <a:cxnLst>
                <a:cxn ang="0">
                  <a:pos x="connsiteX0" y="connsiteY0"/>
                </a:cxn>
                <a:cxn ang="0">
                  <a:pos x="connsiteX1" y="connsiteY1"/>
                </a:cxn>
              </a:cxnLst>
              <a:rect l="l" t="t" r="r" b="b"/>
              <a:pathLst>
                <a:path w="112055" h="63210">
                  <a:moveTo>
                    <a:pt x="0" y="63211"/>
                  </a:moveTo>
                  <a:lnTo>
                    <a:pt x="112055" y="0"/>
                  </a:lnTo>
                </a:path>
              </a:pathLst>
            </a:custGeom>
            <a:ln w="9573" cap="flat">
              <a:solidFill>
                <a:srgbClr val="C8C8C9"/>
              </a:solidFill>
              <a:prstDash val="solid"/>
              <a:miter/>
            </a:ln>
          </p:spPr>
          <p:txBody>
            <a:bodyPr rtlCol="0" anchor="ctr"/>
            <a:lstStyle/>
            <a:p>
              <a:endParaRPr lang="zh-CN" altLang="en-US" sz="4400"/>
            </a:p>
          </p:txBody>
        </p:sp>
        <p:sp>
          <p:nvSpPr>
            <p:cNvPr id="2062" name="任意多边形: 形状 6683">
              <a:extLst>
                <a:ext uri="{FF2B5EF4-FFF2-40B4-BE49-F238E27FC236}">
                  <a16:creationId xmlns:a16="http://schemas.microsoft.com/office/drawing/2014/main" id="{5FEAC489-BDD3-1BBF-661E-4D8B2FC44D97}"/>
                </a:ext>
              </a:extLst>
            </p:cNvPr>
            <p:cNvSpPr/>
            <p:nvPr/>
          </p:nvSpPr>
          <p:spPr>
            <a:xfrm>
              <a:off x="2535210" y="2403435"/>
              <a:ext cx="90027" cy="77576"/>
            </a:xfrm>
            <a:custGeom>
              <a:avLst/>
              <a:gdLst>
                <a:gd name="connsiteX0" fmla="*/ 90027 w 90027"/>
                <a:gd name="connsiteY0" fmla="*/ 0 h 77576"/>
                <a:gd name="connsiteX1" fmla="*/ 0 w 90027"/>
                <a:gd name="connsiteY1" fmla="*/ 77577 h 77576"/>
              </a:gdLst>
              <a:ahLst/>
              <a:cxnLst>
                <a:cxn ang="0">
                  <a:pos x="connsiteX0" y="connsiteY0"/>
                </a:cxn>
                <a:cxn ang="0">
                  <a:pos x="connsiteX1" y="connsiteY1"/>
                </a:cxn>
              </a:cxnLst>
              <a:rect l="l" t="t" r="r" b="b"/>
              <a:pathLst>
                <a:path w="90027" h="77576">
                  <a:moveTo>
                    <a:pt x="90027"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2063" name="任意多边形: 形状 6684">
              <a:extLst>
                <a:ext uri="{FF2B5EF4-FFF2-40B4-BE49-F238E27FC236}">
                  <a16:creationId xmlns:a16="http://schemas.microsoft.com/office/drawing/2014/main" id="{F5AA31EC-2997-EC8B-29A4-B372AFB931C8}"/>
                </a:ext>
              </a:extLst>
            </p:cNvPr>
            <p:cNvSpPr/>
            <p:nvPr/>
          </p:nvSpPr>
          <p:spPr>
            <a:xfrm>
              <a:off x="2877122" y="2636165"/>
              <a:ext cx="38309" cy="90027"/>
            </a:xfrm>
            <a:custGeom>
              <a:avLst/>
              <a:gdLst>
                <a:gd name="connsiteX0" fmla="*/ 38309 w 38309"/>
                <a:gd name="connsiteY0" fmla="*/ 0 h 90027"/>
                <a:gd name="connsiteX1" fmla="*/ 0 w 38309"/>
                <a:gd name="connsiteY1" fmla="*/ 90027 h 90027"/>
              </a:gdLst>
              <a:ahLst/>
              <a:cxnLst>
                <a:cxn ang="0">
                  <a:pos x="connsiteX0" y="connsiteY0"/>
                </a:cxn>
                <a:cxn ang="0">
                  <a:pos x="connsiteX1" y="connsiteY1"/>
                </a:cxn>
              </a:cxnLst>
              <a:rect l="l" t="t" r="r" b="b"/>
              <a:pathLst>
                <a:path w="38309" h="90027">
                  <a:moveTo>
                    <a:pt x="38309"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2064" name="任意多边形: 形状 6685">
              <a:extLst>
                <a:ext uri="{FF2B5EF4-FFF2-40B4-BE49-F238E27FC236}">
                  <a16:creationId xmlns:a16="http://schemas.microsoft.com/office/drawing/2014/main" id="{13BA65B3-4825-1EFA-79E0-859E2280A2C8}"/>
                </a:ext>
              </a:extLst>
            </p:cNvPr>
            <p:cNvSpPr/>
            <p:nvPr/>
          </p:nvSpPr>
          <p:spPr>
            <a:xfrm>
              <a:off x="2857967" y="2707995"/>
              <a:ext cx="19154" cy="18197"/>
            </a:xfrm>
            <a:custGeom>
              <a:avLst/>
              <a:gdLst>
                <a:gd name="connsiteX0" fmla="*/ 19155 w 19154"/>
                <a:gd name="connsiteY0" fmla="*/ 18197 h 18197"/>
                <a:gd name="connsiteX1" fmla="*/ 0 w 19154"/>
                <a:gd name="connsiteY1" fmla="*/ 0 h 18197"/>
              </a:gdLst>
              <a:ahLst/>
              <a:cxnLst>
                <a:cxn ang="0">
                  <a:pos x="connsiteX0" y="connsiteY0"/>
                </a:cxn>
                <a:cxn ang="0">
                  <a:pos x="connsiteX1" y="connsiteY1"/>
                </a:cxn>
              </a:cxnLst>
              <a:rect l="l" t="t" r="r" b="b"/>
              <a:pathLst>
                <a:path w="19154" h="18197">
                  <a:moveTo>
                    <a:pt x="19155" y="18197"/>
                  </a:moveTo>
                  <a:lnTo>
                    <a:pt x="0" y="0"/>
                  </a:lnTo>
                </a:path>
              </a:pathLst>
            </a:custGeom>
            <a:ln w="9573" cap="flat">
              <a:solidFill>
                <a:srgbClr val="C8C8C9"/>
              </a:solidFill>
              <a:prstDash val="solid"/>
              <a:miter/>
            </a:ln>
          </p:spPr>
          <p:txBody>
            <a:bodyPr rtlCol="0" anchor="ctr"/>
            <a:lstStyle/>
            <a:p>
              <a:endParaRPr lang="zh-CN" altLang="en-US" sz="4400"/>
            </a:p>
          </p:txBody>
        </p:sp>
        <p:sp>
          <p:nvSpPr>
            <p:cNvPr id="2065" name="任意多边形: 形状 6686">
              <a:extLst>
                <a:ext uri="{FF2B5EF4-FFF2-40B4-BE49-F238E27FC236}">
                  <a16:creationId xmlns:a16="http://schemas.microsoft.com/office/drawing/2014/main" id="{FA95CBC4-B402-F4D3-CC19-D9A208710D1C}"/>
                </a:ext>
              </a:extLst>
            </p:cNvPr>
            <p:cNvSpPr/>
            <p:nvPr/>
          </p:nvSpPr>
          <p:spPr>
            <a:xfrm>
              <a:off x="2857967" y="2636165"/>
              <a:ext cx="57464" cy="71830"/>
            </a:xfrm>
            <a:custGeom>
              <a:avLst/>
              <a:gdLst>
                <a:gd name="connsiteX0" fmla="*/ 0 w 57464"/>
                <a:gd name="connsiteY0" fmla="*/ 71830 h 71830"/>
                <a:gd name="connsiteX1" fmla="*/ 57464 w 57464"/>
                <a:gd name="connsiteY1" fmla="*/ 0 h 71830"/>
              </a:gdLst>
              <a:ahLst/>
              <a:cxnLst>
                <a:cxn ang="0">
                  <a:pos x="connsiteX0" y="connsiteY0"/>
                </a:cxn>
                <a:cxn ang="0">
                  <a:pos x="connsiteX1" y="connsiteY1"/>
                </a:cxn>
              </a:cxnLst>
              <a:rect l="l" t="t" r="r" b="b"/>
              <a:pathLst>
                <a:path w="57464" h="71830">
                  <a:moveTo>
                    <a:pt x="0" y="71830"/>
                  </a:moveTo>
                  <a:lnTo>
                    <a:pt x="57464" y="0"/>
                  </a:lnTo>
                </a:path>
              </a:pathLst>
            </a:custGeom>
            <a:ln w="9573" cap="flat">
              <a:solidFill>
                <a:srgbClr val="C8C8C9"/>
              </a:solidFill>
              <a:prstDash val="solid"/>
              <a:miter/>
            </a:ln>
          </p:spPr>
          <p:txBody>
            <a:bodyPr rtlCol="0" anchor="ctr"/>
            <a:lstStyle/>
            <a:p>
              <a:endParaRPr lang="zh-CN" altLang="en-US" sz="4400"/>
            </a:p>
          </p:txBody>
        </p:sp>
        <p:sp>
          <p:nvSpPr>
            <p:cNvPr id="2066" name="任意多边形: 形状 6687">
              <a:extLst>
                <a:ext uri="{FF2B5EF4-FFF2-40B4-BE49-F238E27FC236}">
                  <a16:creationId xmlns:a16="http://schemas.microsoft.com/office/drawing/2014/main" id="{0B91CFAB-89A5-17EA-B159-B0EC91C2A00F}"/>
                </a:ext>
              </a:extLst>
            </p:cNvPr>
            <p:cNvSpPr/>
            <p:nvPr/>
          </p:nvSpPr>
          <p:spPr>
            <a:xfrm>
              <a:off x="2410704" y="2429294"/>
              <a:ext cx="81407" cy="52675"/>
            </a:xfrm>
            <a:custGeom>
              <a:avLst/>
              <a:gdLst>
                <a:gd name="connsiteX0" fmla="*/ 81408 w 81407"/>
                <a:gd name="connsiteY0" fmla="*/ 0 h 52675"/>
                <a:gd name="connsiteX1" fmla="*/ 0 w 81407"/>
                <a:gd name="connsiteY1" fmla="*/ 52676 h 52675"/>
              </a:gdLst>
              <a:ahLst/>
              <a:cxnLst>
                <a:cxn ang="0">
                  <a:pos x="connsiteX0" y="connsiteY0"/>
                </a:cxn>
                <a:cxn ang="0">
                  <a:pos x="connsiteX1" y="connsiteY1"/>
                </a:cxn>
              </a:cxnLst>
              <a:rect l="l" t="t" r="r" b="b"/>
              <a:pathLst>
                <a:path w="81407" h="52675">
                  <a:moveTo>
                    <a:pt x="81408" y="0"/>
                  </a:moveTo>
                  <a:lnTo>
                    <a:pt x="0" y="52676"/>
                  </a:lnTo>
                </a:path>
              </a:pathLst>
            </a:custGeom>
            <a:ln w="9573" cap="flat">
              <a:solidFill>
                <a:srgbClr val="C8C8C9"/>
              </a:solidFill>
              <a:prstDash val="solid"/>
              <a:miter/>
            </a:ln>
          </p:spPr>
          <p:txBody>
            <a:bodyPr rtlCol="0" anchor="ctr"/>
            <a:lstStyle/>
            <a:p>
              <a:endParaRPr lang="zh-CN" altLang="en-US" sz="4400"/>
            </a:p>
          </p:txBody>
        </p:sp>
        <p:sp>
          <p:nvSpPr>
            <p:cNvPr id="2067" name="任意多边形: 形状 6688">
              <a:extLst>
                <a:ext uri="{FF2B5EF4-FFF2-40B4-BE49-F238E27FC236}">
                  <a16:creationId xmlns:a16="http://schemas.microsoft.com/office/drawing/2014/main" id="{622A8CB1-DDEE-4A30-053D-66F80471AE3F}"/>
                </a:ext>
              </a:extLst>
            </p:cNvPr>
            <p:cNvSpPr/>
            <p:nvPr/>
          </p:nvSpPr>
          <p:spPr>
            <a:xfrm>
              <a:off x="2407831" y="2405350"/>
              <a:ext cx="2873" cy="76619"/>
            </a:xfrm>
            <a:custGeom>
              <a:avLst/>
              <a:gdLst>
                <a:gd name="connsiteX0" fmla="*/ 2873 w 2873"/>
                <a:gd name="connsiteY0" fmla="*/ 76619 h 76619"/>
                <a:gd name="connsiteX1" fmla="*/ 0 w 2873"/>
                <a:gd name="connsiteY1" fmla="*/ 0 h 76619"/>
              </a:gdLst>
              <a:ahLst/>
              <a:cxnLst>
                <a:cxn ang="0">
                  <a:pos x="connsiteX0" y="connsiteY0"/>
                </a:cxn>
                <a:cxn ang="0">
                  <a:pos x="connsiteX1" y="connsiteY1"/>
                </a:cxn>
              </a:cxnLst>
              <a:rect l="l" t="t" r="r" b="b"/>
              <a:pathLst>
                <a:path w="2873" h="76619">
                  <a:moveTo>
                    <a:pt x="2873"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068" name="任意多边形: 形状 6689">
              <a:extLst>
                <a:ext uri="{FF2B5EF4-FFF2-40B4-BE49-F238E27FC236}">
                  <a16:creationId xmlns:a16="http://schemas.microsoft.com/office/drawing/2014/main" id="{629355FC-155D-F455-3E41-AEA671BD7111}"/>
                </a:ext>
              </a:extLst>
            </p:cNvPr>
            <p:cNvSpPr/>
            <p:nvPr/>
          </p:nvSpPr>
          <p:spPr>
            <a:xfrm>
              <a:off x="2407831" y="2405350"/>
              <a:ext cx="84280" cy="23943"/>
            </a:xfrm>
            <a:custGeom>
              <a:avLst/>
              <a:gdLst>
                <a:gd name="connsiteX0" fmla="*/ 0 w 84280"/>
                <a:gd name="connsiteY0" fmla="*/ 0 h 23943"/>
                <a:gd name="connsiteX1" fmla="*/ 84281 w 84280"/>
                <a:gd name="connsiteY1" fmla="*/ 23943 h 23943"/>
              </a:gdLst>
              <a:ahLst/>
              <a:cxnLst>
                <a:cxn ang="0">
                  <a:pos x="connsiteX0" y="connsiteY0"/>
                </a:cxn>
                <a:cxn ang="0">
                  <a:pos x="connsiteX1" y="connsiteY1"/>
                </a:cxn>
              </a:cxnLst>
              <a:rect l="l" t="t" r="r" b="b"/>
              <a:pathLst>
                <a:path w="84280" h="23943">
                  <a:moveTo>
                    <a:pt x="0" y="0"/>
                  </a:moveTo>
                  <a:lnTo>
                    <a:pt x="84281" y="23943"/>
                  </a:lnTo>
                </a:path>
              </a:pathLst>
            </a:custGeom>
            <a:ln w="9573" cap="flat">
              <a:solidFill>
                <a:srgbClr val="C8C8C9"/>
              </a:solidFill>
              <a:prstDash val="solid"/>
              <a:miter/>
            </a:ln>
          </p:spPr>
          <p:txBody>
            <a:bodyPr rtlCol="0" anchor="ctr"/>
            <a:lstStyle/>
            <a:p>
              <a:endParaRPr lang="zh-CN" altLang="en-US" sz="4400"/>
            </a:p>
          </p:txBody>
        </p:sp>
        <p:sp>
          <p:nvSpPr>
            <p:cNvPr id="2069" name="任意多边形: 形状 6690">
              <a:extLst>
                <a:ext uri="{FF2B5EF4-FFF2-40B4-BE49-F238E27FC236}">
                  <a16:creationId xmlns:a16="http://schemas.microsoft.com/office/drawing/2014/main" id="{F201C3CA-E588-679D-BCA0-C50264276E27}"/>
                </a:ext>
              </a:extLst>
            </p:cNvPr>
            <p:cNvSpPr/>
            <p:nvPr/>
          </p:nvSpPr>
          <p:spPr>
            <a:xfrm>
              <a:off x="2535210" y="2481011"/>
              <a:ext cx="23943" cy="17239"/>
            </a:xfrm>
            <a:custGeom>
              <a:avLst/>
              <a:gdLst>
                <a:gd name="connsiteX0" fmla="*/ 0 w 23943"/>
                <a:gd name="connsiteY0" fmla="*/ 0 h 17239"/>
                <a:gd name="connsiteX1" fmla="*/ 23943 w 23943"/>
                <a:gd name="connsiteY1" fmla="*/ 17239 h 17239"/>
              </a:gdLst>
              <a:ahLst/>
              <a:cxnLst>
                <a:cxn ang="0">
                  <a:pos x="connsiteX0" y="connsiteY0"/>
                </a:cxn>
                <a:cxn ang="0">
                  <a:pos x="connsiteX1" y="connsiteY1"/>
                </a:cxn>
              </a:cxnLst>
              <a:rect l="l" t="t" r="r" b="b"/>
              <a:pathLst>
                <a:path w="23943" h="17239">
                  <a:moveTo>
                    <a:pt x="0" y="0"/>
                  </a:moveTo>
                  <a:lnTo>
                    <a:pt x="23943" y="17239"/>
                  </a:lnTo>
                </a:path>
              </a:pathLst>
            </a:custGeom>
            <a:ln w="9573" cap="flat">
              <a:solidFill>
                <a:srgbClr val="C8C8C9"/>
              </a:solidFill>
              <a:prstDash val="solid"/>
              <a:miter/>
            </a:ln>
          </p:spPr>
          <p:txBody>
            <a:bodyPr rtlCol="0" anchor="ctr"/>
            <a:lstStyle/>
            <a:p>
              <a:endParaRPr lang="zh-CN" altLang="en-US" sz="4400"/>
            </a:p>
          </p:txBody>
        </p:sp>
        <p:sp>
          <p:nvSpPr>
            <p:cNvPr id="2070" name="任意多边形: 形状 6691">
              <a:extLst>
                <a:ext uri="{FF2B5EF4-FFF2-40B4-BE49-F238E27FC236}">
                  <a16:creationId xmlns:a16="http://schemas.microsoft.com/office/drawing/2014/main" id="{5FEB7B7A-CD77-2313-70F5-F18E9FBF60FD}"/>
                </a:ext>
              </a:extLst>
            </p:cNvPr>
            <p:cNvSpPr/>
            <p:nvPr/>
          </p:nvSpPr>
          <p:spPr>
            <a:xfrm>
              <a:off x="2545745" y="2498251"/>
              <a:ext cx="13408" cy="45971"/>
            </a:xfrm>
            <a:custGeom>
              <a:avLst/>
              <a:gdLst>
                <a:gd name="connsiteX0" fmla="*/ 13408 w 13408"/>
                <a:gd name="connsiteY0" fmla="*/ 0 h 45971"/>
                <a:gd name="connsiteX1" fmla="*/ 0 w 13408"/>
                <a:gd name="connsiteY1" fmla="*/ 45971 h 45971"/>
              </a:gdLst>
              <a:ahLst/>
              <a:cxnLst>
                <a:cxn ang="0">
                  <a:pos x="connsiteX0" y="connsiteY0"/>
                </a:cxn>
                <a:cxn ang="0">
                  <a:pos x="connsiteX1" y="connsiteY1"/>
                </a:cxn>
              </a:cxnLst>
              <a:rect l="l" t="t" r="r" b="b"/>
              <a:pathLst>
                <a:path w="13408" h="45971">
                  <a:moveTo>
                    <a:pt x="13408" y="0"/>
                  </a:moveTo>
                  <a:lnTo>
                    <a:pt x="0" y="45971"/>
                  </a:lnTo>
                </a:path>
              </a:pathLst>
            </a:custGeom>
            <a:ln w="9573" cap="flat">
              <a:solidFill>
                <a:srgbClr val="C8C8C9"/>
              </a:solidFill>
              <a:prstDash val="solid"/>
              <a:miter/>
            </a:ln>
          </p:spPr>
          <p:txBody>
            <a:bodyPr rtlCol="0" anchor="ctr"/>
            <a:lstStyle/>
            <a:p>
              <a:endParaRPr lang="zh-CN" altLang="en-US" sz="4400"/>
            </a:p>
          </p:txBody>
        </p:sp>
        <p:sp>
          <p:nvSpPr>
            <p:cNvPr id="2071" name="任意多边形: 形状 6692">
              <a:extLst>
                <a:ext uri="{FF2B5EF4-FFF2-40B4-BE49-F238E27FC236}">
                  <a16:creationId xmlns:a16="http://schemas.microsoft.com/office/drawing/2014/main" id="{DAB4D486-D899-2474-E711-9CF0DE67C2BA}"/>
                </a:ext>
              </a:extLst>
            </p:cNvPr>
            <p:cNvSpPr/>
            <p:nvPr/>
          </p:nvSpPr>
          <p:spPr>
            <a:xfrm>
              <a:off x="2535210" y="2481011"/>
              <a:ext cx="10535" cy="63210"/>
            </a:xfrm>
            <a:custGeom>
              <a:avLst/>
              <a:gdLst>
                <a:gd name="connsiteX0" fmla="*/ 10535 w 10535"/>
                <a:gd name="connsiteY0" fmla="*/ 63211 h 63210"/>
                <a:gd name="connsiteX1" fmla="*/ 0 w 10535"/>
                <a:gd name="connsiteY1" fmla="*/ 0 h 63210"/>
              </a:gdLst>
              <a:ahLst/>
              <a:cxnLst>
                <a:cxn ang="0">
                  <a:pos x="connsiteX0" y="connsiteY0"/>
                </a:cxn>
                <a:cxn ang="0">
                  <a:pos x="connsiteX1" y="connsiteY1"/>
                </a:cxn>
              </a:cxnLst>
              <a:rect l="l" t="t" r="r" b="b"/>
              <a:pathLst>
                <a:path w="10535" h="63210">
                  <a:moveTo>
                    <a:pt x="10535" y="63211"/>
                  </a:moveTo>
                  <a:lnTo>
                    <a:pt x="0" y="0"/>
                  </a:lnTo>
                </a:path>
              </a:pathLst>
            </a:custGeom>
            <a:ln w="9573" cap="flat">
              <a:solidFill>
                <a:srgbClr val="C8C8C9"/>
              </a:solidFill>
              <a:prstDash val="solid"/>
              <a:miter/>
            </a:ln>
          </p:spPr>
          <p:txBody>
            <a:bodyPr rtlCol="0" anchor="ctr"/>
            <a:lstStyle/>
            <a:p>
              <a:endParaRPr lang="zh-CN" altLang="en-US" sz="4400"/>
            </a:p>
          </p:txBody>
        </p:sp>
        <p:sp>
          <p:nvSpPr>
            <p:cNvPr id="2072" name="任意多边形: 形状 6693">
              <a:extLst>
                <a:ext uri="{FF2B5EF4-FFF2-40B4-BE49-F238E27FC236}">
                  <a16:creationId xmlns:a16="http://schemas.microsoft.com/office/drawing/2014/main" id="{3BFE8AB5-C16E-6E6C-039E-B5A12F5CC934}"/>
                </a:ext>
              </a:extLst>
            </p:cNvPr>
            <p:cNvSpPr/>
            <p:nvPr/>
          </p:nvSpPr>
          <p:spPr>
            <a:xfrm>
              <a:off x="2535210" y="2481011"/>
              <a:ext cx="23943" cy="17239"/>
            </a:xfrm>
            <a:custGeom>
              <a:avLst/>
              <a:gdLst>
                <a:gd name="connsiteX0" fmla="*/ 23943 w 23943"/>
                <a:gd name="connsiteY0" fmla="*/ 17239 h 17239"/>
                <a:gd name="connsiteX1" fmla="*/ 0 w 23943"/>
                <a:gd name="connsiteY1" fmla="*/ 0 h 17239"/>
              </a:gdLst>
              <a:ahLst/>
              <a:cxnLst>
                <a:cxn ang="0">
                  <a:pos x="connsiteX0" y="connsiteY0"/>
                </a:cxn>
                <a:cxn ang="0">
                  <a:pos x="connsiteX1" y="connsiteY1"/>
                </a:cxn>
              </a:cxnLst>
              <a:rect l="l" t="t" r="r" b="b"/>
              <a:pathLst>
                <a:path w="23943" h="17239">
                  <a:moveTo>
                    <a:pt x="23943" y="17239"/>
                  </a:moveTo>
                  <a:lnTo>
                    <a:pt x="0" y="0"/>
                  </a:lnTo>
                </a:path>
              </a:pathLst>
            </a:custGeom>
            <a:ln w="9573" cap="flat">
              <a:solidFill>
                <a:srgbClr val="C8C8C9"/>
              </a:solidFill>
              <a:prstDash val="solid"/>
              <a:miter/>
            </a:ln>
          </p:spPr>
          <p:txBody>
            <a:bodyPr rtlCol="0" anchor="ctr"/>
            <a:lstStyle/>
            <a:p>
              <a:endParaRPr lang="zh-CN" altLang="en-US" sz="4400"/>
            </a:p>
          </p:txBody>
        </p:sp>
        <p:sp>
          <p:nvSpPr>
            <p:cNvPr id="2073" name="任意多边形: 形状 6694">
              <a:extLst>
                <a:ext uri="{FF2B5EF4-FFF2-40B4-BE49-F238E27FC236}">
                  <a16:creationId xmlns:a16="http://schemas.microsoft.com/office/drawing/2014/main" id="{037FE916-4CE7-B5AF-9DEF-2D4E9BC65931}"/>
                </a:ext>
              </a:extLst>
            </p:cNvPr>
            <p:cNvSpPr/>
            <p:nvPr/>
          </p:nvSpPr>
          <p:spPr>
            <a:xfrm>
              <a:off x="2535210" y="2470476"/>
              <a:ext cx="89069" cy="10535"/>
            </a:xfrm>
            <a:custGeom>
              <a:avLst/>
              <a:gdLst>
                <a:gd name="connsiteX0" fmla="*/ 0 w 89069"/>
                <a:gd name="connsiteY0" fmla="*/ 10535 h 10535"/>
                <a:gd name="connsiteX1" fmla="*/ 89070 w 89069"/>
                <a:gd name="connsiteY1" fmla="*/ 0 h 10535"/>
              </a:gdLst>
              <a:ahLst/>
              <a:cxnLst>
                <a:cxn ang="0">
                  <a:pos x="connsiteX0" y="connsiteY0"/>
                </a:cxn>
                <a:cxn ang="0">
                  <a:pos x="connsiteX1" y="connsiteY1"/>
                </a:cxn>
              </a:cxnLst>
              <a:rect l="l" t="t" r="r" b="b"/>
              <a:pathLst>
                <a:path w="89069" h="10535">
                  <a:moveTo>
                    <a:pt x="0" y="10535"/>
                  </a:moveTo>
                  <a:lnTo>
                    <a:pt x="89070" y="0"/>
                  </a:lnTo>
                </a:path>
              </a:pathLst>
            </a:custGeom>
            <a:ln w="9573" cap="flat">
              <a:solidFill>
                <a:srgbClr val="C8C8C9"/>
              </a:solidFill>
              <a:prstDash val="solid"/>
              <a:miter/>
            </a:ln>
          </p:spPr>
          <p:txBody>
            <a:bodyPr rtlCol="0" anchor="ctr"/>
            <a:lstStyle/>
            <a:p>
              <a:endParaRPr lang="zh-CN" altLang="en-US" sz="4400"/>
            </a:p>
          </p:txBody>
        </p:sp>
        <p:sp>
          <p:nvSpPr>
            <p:cNvPr id="2074" name="任意多边形: 形状 6695">
              <a:extLst>
                <a:ext uri="{FF2B5EF4-FFF2-40B4-BE49-F238E27FC236}">
                  <a16:creationId xmlns:a16="http://schemas.microsoft.com/office/drawing/2014/main" id="{B33F2280-7E03-1731-2E9E-C5B020EA9571}"/>
                </a:ext>
              </a:extLst>
            </p:cNvPr>
            <p:cNvSpPr/>
            <p:nvPr/>
          </p:nvSpPr>
          <p:spPr>
            <a:xfrm>
              <a:off x="2559153" y="2470476"/>
              <a:ext cx="65126" cy="27774"/>
            </a:xfrm>
            <a:custGeom>
              <a:avLst/>
              <a:gdLst>
                <a:gd name="connsiteX0" fmla="*/ 65126 w 65126"/>
                <a:gd name="connsiteY0" fmla="*/ 0 h 27774"/>
                <a:gd name="connsiteX1" fmla="*/ 0 w 65126"/>
                <a:gd name="connsiteY1" fmla="*/ 27774 h 27774"/>
              </a:gdLst>
              <a:ahLst/>
              <a:cxnLst>
                <a:cxn ang="0">
                  <a:pos x="connsiteX0" y="connsiteY0"/>
                </a:cxn>
                <a:cxn ang="0">
                  <a:pos x="connsiteX1" y="connsiteY1"/>
                </a:cxn>
              </a:cxnLst>
              <a:rect l="l" t="t" r="r" b="b"/>
              <a:pathLst>
                <a:path w="65126" h="27774">
                  <a:moveTo>
                    <a:pt x="65126" y="0"/>
                  </a:moveTo>
                  <a:lnTo>
                    <a:pt x="0" y="27774"/>
                  </a:lnTo>
                </a:path>
              </a:pathLst>
            </a:custGeom>
            <a:ln w="9573" cap="flat">
              <a:solidFill>
                <a:srgbClr val="C8C8C9"/>
              </a:solidFill>
              <a:prstDash val="solid"/>
              <a:miter/>
            </a:ln>
          </p:spPr>
          <p:txBody>
            <a:bodyPr rtlCol="0" anchor="ctr"/>
            <a:lstStyle/>
            <a:p>
              <a:endParaRPr lang="zh-CN" altLang="en-US" sz="4400"/>
            </a:p>
          </p:txBody>
        </p:sp>
        <p:sp>
          <p:nvSpPr>
            <p:cNvPr id="2075" name="任意多边形: 形状 6696">
              <a:extLst>
                <a:ext uri="{FF2B5EF4-FFF2-40B4-BE49-F238E27FC236}">
                  <a16:creationId xmlns:a16="http://schemas.microsoft.com/office/drawing/2014/main" id="{8F23E789-1921-39E1-1F29-25200D1A108D}"/>
                </a:ext>
              </a:extLst>
            </p:cNvPr>
            <p:cNvSpPr/>
            <p:nvPr/>
          </p:nvSpPr>
          <p:spPr>
            <a:xfrm>
              <a:off x="2701856" y="2473350"/>
              <a:ext cx="78534" cy="957"/>
            </a:xfrm>
            <a:custGeom>
              <a:avLst/>
              <a:gdLst>
                <a:gd name="connsiteX0" fmla="*/ 0 w 78534"/>
                <a:gd name="connsiteY0" fmla="*/ 958 h 957"/>
                <a:gd name="connsiteX1" fmla="*/ 78534 w 78534"/>
                <a:gd name="connsiteY1" fmla="*/ 0 h 957"/>
              </a:gdLst>
              <a:ahLst/>
              <a:cxnLst>
                <a:cxn ang="0">
                  <a:pos x="connsiteX0" y="connsiteY0"/>
                </a:cxn>
                <a:cxn ang="0">
                  <a:pos x="connsiteX1" y="connsiteY1"/>
                </a:cxn>
              </a:cxnLst>
              <a:rect l="l" t="t" r="r" b="b"/>
              <a:pathLst>
                <a:path w="78534" h="957">
                  <a:moveTo>
                    <a:pt x="0" y="958"/>
                  </a:moveTo>
                  <a:lnTo>
                    <a:pt x="78534" y="0"/>
                  </a:lnTo>
                </a:path>
              </a:pathLst>
            </a:custGeom>
            <a:ln w="9573" cap="flat">
              <a:solidFill>
                <a:srgbClr val="C8C8C9"/>
              </a:solidFill>
              <a:prstDash val="solid"/>
              <a:miter/>
            </a:ln>
          </p:spPr>
          <p:txBody>
            <a:bodyPr rtlCol="0" anchor="ctr"/>
            <a:lstStyle/>
            <a:p>
              <a:endParaRPr lang="zh-CN" altLang="en-US" sz="4400"/>
            </a:p>
          </p:txBody>
        </p:sp>
        <p:sp>
          <p:nvSpPr>
            <p:cNvPr id="2076" name="任意多边形: 形状 6697">
              <a:extLst>
                <a:ext uri="{FF2B5EF4-FFF2-40B4-BE49-F238E27FC236}">
                  <a16:creationId xmlns:a16="http://schemas.microsoft.com/office/drawing/2014/main" id="{B13EF41C-8AC0-60B1-35EF-1800642466AE}"/>
                </a:ext>
              </a:extLst>
            </p:cNvPr>
            <p:cNvSpPr/>
            <p:nvPr/>
          </p:nvSpPr>
          <p:spPr>
            <a:xfrm>
              <a:off x="2697068" y="2473350"/>
              <a:ext cx="83323" cy="69914"/>
            </a:xfrm>
            <a:custGeom>
              <a:avLst/>
              <a:gdLst>
                <a:gd name="connsiteX0" fmla="*/ 83323 w 83323"/>
                <a:gd name="connsiteY0" fmla="*/ 0 h 69914"/>
                <a:gd name="connsiteX1" fmla="*/ 0 w 83323"/>
                <a:gd name="connsiteY1" fmla="*/ 69915 h 69914"/>
              </a:gdLst>
              <a:ahLst/>
              <a:cxnLst>
                <a:cxn ang="0">
                  <a:pos x="connsiteX0" y="connsiteY0"/>
                </a:cxn>
                <a:cxn ang="0">
                  <a:pos x="connsiteX1" y="connsiteY1"/>
                </a:cxn>
              </a:cxnLst>
              <a:rect l="l" t="t" r="r" b="b"/>
              <a:pathLst>
                <a:path w="83323" h="69914">
                  <a:moveTo>
                    <a:pt x="83323"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2077" name="任意多边形: 形状 6698">
              <a:extLst>
                <a:ext uri="{FF2B5EF4-FFF2-40B4-BE49-F238E27FC236}">
                  <a16:creationId xmlns:a16="http://schemas.microsoft.com/office/drawing/2014/main" id="{B10C54F8-32FD-9476-1121-EB3A4AEDC3FE}"/>
                </a:ext>
              </a:extLst>
            </p:cNvPr>
            <p:cNvSpPr/>
            <p:nvPr/>
          </p:nvSpPr>
          <p:spPr>
            <a:xfrm>
              <a:off x="2697068" y="2474307"/>
              <a:ext cx="4788" cy="68957"/>
            </a:xfrm>
            <a:custGeom>
              <a:avLst/>
              <a:gdLst>
                <a:gd name="connsiteX0" fmla="*/ 0 w 4788"/>
                <a:gd name="connsiteY0" fmla="*/ 68957 h 68957"/>
                <a:gd name="connsiteX1" fmla="*/ 4789 w 4788"/>
                <a:gd name="connsiteY1" fmla="*/ 0 h 68957"/>
              </a:gdLst>
              <a:ahLst/>
              <a:cxnLst>
                <a:cxn ang="0">
                  <a:pos x="connsiteX0" y="connsiteY0"/>
                </a:cxn>
                <a:cxn ang="0">
                  <a:pos x="connsiteX1" y="connsiteY1"/>
                </a:cxn>
              </a:cxnLst>
              <a:rect l="l" t="t" r="r" b="b"/>
              <a:pathLst>
                <a:path w="4788" h="68957">
                  <a:moveTo>
                    <a:pt x="0" y="68957"/>
                  </a:moveTo>
                  <a:lnTo>
                    <a:pt x="4789" y="0"/>
                  </a:lnTo>
                </a:path>
              </a:pathLst>
            </a:custGeom>
            <a:ln w="9573" cap="flat">
              <a:solidFill>
                <a:srgbClr val="C8C8C9"/>
              </a:solidFill>
              <a:prstDash val="solid"/>
              <a:miter/>
            </a:ln>
          </p:spPr>
          <p:txBody>
            <a:bodyPr rtlCol="0" anchor="ctr"/>
            <a:lstStyle/>
            <a:p>
              <a:endParaRPr lang="zh-CN" altLang="en-US" sz="4400"/>
            </a:p>
          </p:txBody>
        </p:sp>
        <p:sp>
          <p:nvSpPr>
            <p:cNvPr id="2078" name="任意多边形: 形状 6699">
              <a:extLst>
                <a:ext uri="{FF2B5EF4-FFF2-40B4-BE49-F238E27FC236}">
                  <a16:creationId xmlns:a16="http://schemas.microsoft.com/office/drawing/2014/main" id="{FE6579F7-008B-12AC-41F3-88B0CA94C5D7}"/>
                </a:ext>
              </a:extLst>
            </p:cNvPr>
            <p:cNvSpPr/>
            <p:nvPr/>
          </p:nvSpPr>
          <p:spPr>
            <a:xfrm>
              <a:off x="2701856" y="2473350"/>
              <a:ext cx="78534" cy="957"/>
            </a:xfrm>
            <a:custGeom>
              <a:avLst/>
              <a:gdLst>
                <a:gd name="connsiteX0" fmla="*/ 78534 w 78534"/>
                <a:gd name="connsiteY0" fmla="*/ 0 h 957"/>
                <a:gd name="connsiteX1" fmla="*/ 0 w 78534"/>
                <a:gd name="connsiteY1" fmla="*/ 958 h 957"/>
              </a:gdLst>
              <a:ahLst/>
              <a:cxnLst>
                <a:cxn ang="0">
                  <a:pos x="connsiteX0" y="connsiteY0"/>
                </a:cxn>
                <a:cxn ang="0">
                  <a:pos x="connsiteX1" y="connsiteY1"/>
                </a:cxn>
              </a:cxnLst>
              <a:rect l="l" t="t" r="r" b="b"/>
              <a:pathLst>
                <a:path w="78534" h="957">
                  <a:moveTo>
                    <a:pt x="78534" y="0"/>
                  </a:moveTo>
                  <a:lnTo>
                    <a:pt x="0" y="958"/>
                  </a:lnTo>
                </a:path>
              </a:pathLst>
            </a:custGeom>
            <a:ln w="9573" cap="flat">
              <a:solidFill>
                <a:srgbClr val="C8C8C9"/>
              </a:solidFill>
              <a:prstDash val="solid"/>
              <a:miter/>
            </a:ln>
          </p:spPr>
          <p:txBody>
            <a:bodyPr rtlCol="0" anchor="ctr"/>
            <a:lstStyle/>
            <a:p>
              <a:endParaRPr lang="zh-CN" altLang="en-US" sz="4400"/>
            </a:p>
          </p:txBody>
        </p:sp>
        <p:sp>
          <p:nvSpPr>
            <p:cNvPr id="2079" name="任意多边形: 形状 6700">
              <a:extLst>
                <a:ext uri="{FF2B5EF4-FFF2-40B4-BE49-F238E27FC236}">
                  <a16:creationId xmlns:a16="http://schemas.microsoft.com/office/drawing/2014/main" id="{63BAA85D-D111-9037-7B33-E757EA34E952}"/>
                </a:ext>
              </a:extLst>
            </p:cNvPr>
            <p:cNvSpPr/>
            <p:nvPr/>
          </p:nvSpPr>
          <p:spPr>
            <a:xfrm>
              <a:off x="2701856" y="2403435"/>
              <a:ext cx="79492" cy="70872"/>
            </a:xfrm>
            <a:custGeom>
              <a:avLst/>
              <a:gdLst>
                <a:gd name="connsiteX0" fmla="*/ 0 w 79492"/>
                <a:gd name="connsiteY0" fmla="*/ 70873 h 70872"/>
                <a:gd name="connsiteX1" fmla="*/ 79492 w 79492"/>
                <a:gd name="connsiteY1" fmla="*/ 0 h 70872"/>
              </a:gdLst>
              <a:ahLst/>
              <a:cxnLst>
                <a:cxn ang="0">
                  <a:pos x="connsiteX0" y="connsiteY0"/>
                </a:cxn>
                <a:cxn ang="0">
                  <a:pos x="connsiteX1" y="connsiteY1"/>
                </a:cxn>
              </a:cxnLst>
              <a:rect l="l" t="t" r="r" b="b"/>
              <a:pathLst>
                <a:path w="79492" h="70872">
                  <a:moveTo>
                    <a:pt x="0" y="70873"/>
                  </a:moveTo>
                  <a:lnTo>
                    <a:pt x="79492" y="0"/>
                  </a:lnTo>
                </a:path>
              </a:pathLst>
            </a:custGeom>
            <a:ln w="9573" cap="flat">
              <a:solidFill>
                <a:srgbClr val="C8C8C9"/>
              </a:solidFill>
              <a:prstDash val="solid"/>
              <a:miter/>
            </a:ln>
          </p:spPr>
          <p:txBody>
            <a:bodyPr rtlCol="0" anchor="ctr"/>
            <a:lstStyle/>
            <a:p>
              <a:endParaRPr lang="zh-CN" altLang="en-US" sz="4400"/>
            </a:p>
          </p:txBody>
        </p:sp>
        <p:sp>
          <p:nvSpPr>
            <p:cNvPr id="2080" name="任意多边形: 形状 6701">
              <a:extLst>
                <a:ext uri="{FF2B5EF4-FFF2-40B4-BE49-F238E27FC236}">
                  <a16:creationId xmlns:a16="http://schemas.microsoft.com/office/drawing/2014/main" id="{7DD73ECB-B62A-3393-F59C-674654CD71AD}"/>
                </a:ext>
              </a:extLst>
            </p:cNvPr>
            <p:cNvSpPr/>
            <p:nvPr/>
          </p:nvSpPr>
          <p:spPr>
            <a:xfrm>
              <a:off x="2780391" y="2403435"/>
              <a:ext cx="957" cy="69914"/>
            </a:xfrm>
            <a:custGeom>
              <a:avLst/>
              <a:gdLst>
                <a:gd name="connsiteX0" fmla="*/ 958 w 957"/>
                <a:gd name="connsiteY0" fmla="*/ 0 h 69914"/>
                <a:gd name="connsiteX1" fmla="*/ 0 w 957"/>
                <a:gd name="connsiteY1" fmla="*/ 69915 h 69914"/>
              </a:gdLst>
              <a:ahLst/>
              <a:cxnLst>
                <a:cxn ang="0">
                  <a:pos x="connsiteX0" y="connsiteY0"/>
                </a:cxn>
                <a:cxn ang="0">
                  <a:pos x="connsiteX1" y="connsiteY1"/>
                </a:cxn>
              </a:cxnLst>
              <a:rect l="l" t="t" r="r" b="b"/>
              <a:pathLst>
                <a:path w="957" h="69914">
                  <a:moveTo>
                    <a:pt x="958"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2081" name="任意多边形: 形状 6702">
              <a:extLst>
                <a:ext uri="{FF2B5EF4-FFF2-40B4-BE49-F238E27FC236}">
                  <a16:creationId xmlns:a16="http://schemas.microsoft.com/office/drawing/2014/main" id="{CA86AFDA-1AB4-C817-B030-393C4F0776B0}"/>
                </a:ext>
              </a:extLst>
            </p:cNvPr>
            <p:cNvSpPr/>
            <p:nvPr/>
          </p:nvSpPr>
          <p:spPr>
            <a:xfrm>
              <a:off x="2535210" y="2481011"/>
              <a:ext cx="10535" cy="63210"/>
            </a:xfrm>
            <a:custGeom>
              <a:avLst/>
              <a:gdLst>
                <a:gd name="connsiteX0" fmla="*/ 0 w 10535"/>
                <a:gd name="connsiteY0" fmla="*/ 0 h 63210"/>
                <a:gd name="connsiteX1" fmla="*/ 10535 w 10535"/>
                <a:gd name="connsiteY1" fmla="*/ 63211 h 63210"/>
              </a:gdLst>
              <a:ahLst/>
              <a:cxnLst>
                <a:cxn ang="0">
                  <a:pos x="connsiteX0" y="connsiteY0"/>
                </a:cxn>
                <a:cxn ang="0">
                  <a:pos x="connsiteX1" y="connsiteY1"/>
                </a:cxn>
              </a:cxnLst>
              <a:rect l="l" t="t" r="r" b="b"/>
              <a:pathLst>
                <a:path w="10535" h="63210">
                  <a:moveTo>
                    <a:pt x="0" y="0"/>
                  </a:moveTo>
                  <a:lnTo>
                    <a:pt x="10535" y="63211"/>
                  </a:lnTo>
                </a:path>
              </a:pathLst>
            </a:custGeom>
            <a:ln w="9573" cap="flat">
              <a:solidFill>
                <a:srgbClr val="C8C8C9"/>
              </a:solidFill>
              <a:prstDash val="solid"/>
              <a:miter/>
            </a:ln>
          </p:spPr>
          <p:txBody>
            <a:bodyPr rtlCol="0" anchor="ctr"/>
            <a:lstStyle/>
            <a:p>
              <a:endParaRPr lang="zh-CN" altLang="en-US" sz="4400"/>
            </a:p>
          </p:txBody>
        </p:sp>
        <p:sp>
          <p:nvSpPr>
            <p:cNvPr id="2082" name="任意多边形: 形状 6703">
              <a:extLst>
                <a:ext uri="{FF2B5EF4-FFF2-40B4-BE49-F238E27FC236}">
                  <a16:creationId xmlns:a16="http://schemas.microsoft.com/office/drawing/2014/main" id="{AA2800BD-D8B0-D47F-7382-2261B9C6DFFC}"/>
                </a:ext>
              </a:extLst>
            </p:cNvPr>
            <p:cNvSpPr/>
            <p:nvPr/>
          </p:nvSpPr>
          <p:spPr>
            <a:xfrm>
              <a:off x="2476788" y="2544222"/>
              <a:ext cx="68957" cy="8619"/>
            </a:xfrm>
            <a:custGeom>
              <a:avLst/>
              <a:gdLst>
                <a:gd name="connsiteX0" fmla="*/ 68957 w 68957"/>
                <a:gd name="connsiteY0" fmla="*/ 0 h 8619"/>
                <a:gd name="connsiteX1" fmla="*/ 0 w 68957"/>
                <a:gd name="connsiteY1" fmla="*/ 8620 h 8619"/>
              </a:gdLst>
              <a:ahLst/>
              <a:cxnLst>
                <a:cxn ang="0">
                  <a:pos x="connsiteX0" y="connsiteY0"/>
                </a:cxn>
                <a:cxn ang="0">
                  <a:pos x="connsiteX1" y="connsiteY1"/>
                </a:cxn>
              </a:cxnLst>
              <a:rect l="l" t="t" r="r" b="b"/>
              <a:pathLst>
                <a:path w="68957" h="8619">
                  <a:moveTo>
                    <a:pt x="68957"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2083" name="任意多边形: 形状 6704">
              <a:extLst>
                <a:ext uri="{FF2B5EF4-FFF2-40B4-BE49-F238E27FC236}">
                  <a16:creationId xmlns:a16="http://schemas.microsoft.com/office/drawing/2014/main" id="{1E9433CE-8670-E038-3ADA-E080AE58F97D}"/>
                </a:ext>
              </a:extLst>
            </p:cNvPr>
            <p:cNvSpPr/>
            <p:nvPr/>
          </p:nvSpPr>
          <p:spPr>
            <a:xfrm>
              <a:off x="2476788" y="2481011"/>
              <a:ext cx="58422" cy="71830"/>
            </a:xfrm>
            <a:custGeom>
              <a:avLst/>
              <a:gdLst>
                <a:gd name="connsiteX0" fmla="*/ 0 w 58422"/>
                <a:gd name="connsiteY0" fmla="*/ 71830 h 71830"/>
                <a:gd name="connsiteX1" fmla="*/ 58422 w 58422"/>
                <a:gd name="connsiteY1" fmla="*/ 0 h 71830"/>
              </a:gdLst>
              <a:ahLst/>
              <a:cxnLst>
                <a:cxn ang="0">
                  <a:pos x="connsiteX0" y="connsiteY0"/>
                </a:cxn>
                <a:cxn ang="0">
                  <a:pos x="connsiteX1" y="connsiteY1"/>
                </a:cxn>
              </a:cxnLst>
              <a:rect l="l" t="t" r="r" b="b"/>
              <a:pathLst>
                <a:path w="58422" h="71830">
                  <a:moveTo>
                    <a:pt x="0" y="71830"/>
                  </a:moveTo>
                  <a:lnTo>
                    <a:pt x="58422" y="0"/>
                  </a:lnTo>
                </a:path>
              </a:pathLst>
            </a:custGeom>
            <a:ln w="9573" cap="flat">
              <a:solidFill>
                <a:srgbClr val="C8C8C9"/>
              </a:solidFill>
              <a:prstDash val="solid"/>
              <a:miter/>
            </a:ln>
          </p:spPr>
          <p:txBody>
            <a:bodyPr rtlCol="0" anchor="ctr"/>
            <a:lstStyle/>
            <a:p>
              <a:endParaRPr lang="zh-CN" altLang="en-US" sz="4400"/>
            </a:p>
          </p:txBody>
        </p:sp>
        <p:sp>
          <p:nvSpPr>
            <p:cNvPr id="2084" name="任意多边形: 形状 6705">
              <a:extLst>
                <a:ext uri="{FF2B5EF4-FFF2-40B4-BE49-F238E27FC236}">
                  <a16:creationId xmlns:a16="http://schemas.microsoft.com/office/drawing/2014/main" id="{0194A088-2730-D83E-D449-445231E682EA}"/>
                </a:ext>
              </a:extLst>
            </p:cNvPr>
            <p:cNvSpPr/>
            <p:nvPr/>
          </p:nvSpPr>
          <p:spPr>
            <a:xfrm>
              <a:off x="2559153" y="2498251"/>
              <a:ext cx="23943" cy="22027"/>
            </a:xfrm>
            <a:custGeom>
              <a:avLst/>
              <a:gdLst>
                <a:gd name="connsiteX0" fmla="*/ 0 w 23943"/>
                <a:gd name="connsiteY0" fmla="*/ 0 h 22027"/>
                <a:gd name="connsiteX1" fmla="*/ 23943 w 23943"/>
                <a:gd name="connsiteY1" fmla="*/ 22028 h 22027"/>
              </a:gdLst>
              <a:ahLst/>
              <a:cxnLst>
                <a:cxn ang="0">
                  <a:pos x="connsiteX0" y="connsiteY0"/>
                </a:cxn>
                <a:cxn ang="0">
                  <a:pos x="connsiteX1" y="connsiteY1"/>
                </a:cxn>
              </a:cxnLst>
              <a:rect l="l" t="t" r="r" b="b"/>
              <a:pathLst>
                <a:path w="23943" h="22027">
                  <a:moveTo>
                    <a:pt x="0" y="0"/>
                  </a:moveTo>
                  <a:lnTo>
                    <a:pt x="23943" y="22028"/>
                  </a:lnTo>
                </a:path>
              </a:pathLst>
            </a:custGeom>
            <a:ln w="9573" cap="flat">
              <a:solidFill>
                <a:srgbClr val="C8C8C9"/>
              </a:solidFill>
              <a:prstDash val="solid"/>
              <a:miter/>
            </a:ln>
          </p:spPr>
          <p:txBody>
            <a:bodyPr rtlCol="0" anchor="ctr"/>
            <a:lstStyle/>
            <a:p>
              <a:endParaRPr lang="zh-CN" altLang="en-US" sz="4400"/>
            </a:p>
          </p:txBody>
        </p:sp>
        <p:sp>
          <p:nvSpPr>
            <p:cNvPr id="2085" name="任意多边形: 形状 6706">
              <a:extLst>
                <a:ext uri="{FF2B5EF4-FFF2-40B4-BE49-F238E27FC236}">
                  <a16:creationId xmlns:a16="http://schemas.microsoft.com/office/drawing/2014/main" id="{389170A4-0122-23DD-BAEB-58065FCA7455}"/>
                </a:ext>
              </a:extLst>
            </p:cNvPr>
            <p:cNvSpPr/>
            <p:nvPr/>
          </p:nvSpPr>
          <p:spPr>
            <a:xfrm>
              <a:off x="2545745" y="2520279"/>
              <a:ext cx="37351" cy="23943"/>
            </a:xfrm>
            <a:custGeom>
              <a:avLst/>
              <a:gdLst>
                <a:gd name="connsiteX0" fmla="*/ 37352 w 37351"/>
                <a:gd name="connsiteY0" fmla="*/ 0 h 23943"/>
                <a:gd name="connsiteX1" fmla="*/ 0 w 37351"/>
                <a:gd name="connsiteY1" fmla="*/ 23943 h 23943"/>
              </a:gdLst>
              <a:ahLst/>
              <a:cxnLst>
                <a:cxn ang="0">
                  <a:pos x="connsiteX0" y="connsiteY0"/>
                </a:cxn>
                <a:cxn ang="0">
                  <a:pos x="connsiteX1" y="connsiteY1"/>
                </a:cxn>
              </a:cxnLst>
              <a:rect l="l" t="t" r="r" b="b"/>
              <a:pathLst>
                <a:path w="37351" h="23943">
                  <a:moveTo>
                    <a:pt x="37352" y="0"/>
                  </a:moveTo>
                  <a:lnTo>
                    <a:pt x="0" y="23943"/>
                  </a:lnTo>
                </a:path>
              </a:pathLst>
            </a:custGeom>
            <a:ln w="9573" cap="flat">
              <a:solidFill>
                <a:srgbClr val="C8C8C9"/>
              </a:solidFill>
              <a:prstDash val="solid"/>
              <a:miter/>
            </a:ln>
          </p:spPr>
          <p:txBody>
            <a:bodyPr rtlCol="0" anchor="ctr"/>
            <a:lstStyle/>
            <a:p>
              <a:endParaRPr lang="zh-CN" altLang="en-US" sz="4400"/>
            </a:p>
          </p:txBody>
        </p:sp>
        <p:sp>
          <p:nvSpPr>
            <p:cNvPr id="2086" name="任意多边形: 形状 6707">
              <a:extLst>
                <a:ext uri="{FF2B5EF4-FFF2-40B4-BE49-F238E27FC236}">
                  <a16:creationId xmlns:a16="http://schemas.microsoft.com/office/drawing/2014/main" id="{BD87D2BD-7726-2C40-B9D6-66B1ABD8A330}"/>
                </a:ext>
              </a:extLst>
            </p:cNvPr>
            <p:cNvSpPr/>
            <p:nvPr/>
          </p:nvSpPr>
          <p:spPr>
            <a:xfrm>
              <a:off x="2545745" y="2498251"/>
              <a:ext cx="13408" cy="45971"/>
            </a:xfrm>
            <a:custGeom>
              <a:avLst/>
              <a:gdLst>
                <a:gd name="connsiteX0" fmla="*/ 0 w 13408"/>
                <a:gd name="connsiteY0" fmla="*/ 45971 h 45971"/>
                <a:gd name="connsiteX1" fmla="*/ 13408 w 13408"/>
                <a:gd name="connsiteY1" fmla="*/ 0 h 45971"/>
              </a:gdLst>
              <a:ahLst/>
              <a:cxnLst>
                <a:cxn ang="0">
                  <a:pos x="connsiteX0" y="connsiteY0"/>
                </a:cxn>
                <a:cxn ang="0">
                  <a:pos x="connsiteX1" y="connsiteY1"/>
                </a:cxn>
              </a:cxnLst>
              <a:rect l="l" t="t" r="r" b="b"/>
              <a:pathLst>
                <a:path w="13408" h="45971">
                  <a:moveTo>
                    <a:pt x="0" y="45971"/>
                  </a:moveTo>
                  <a:lnTo>
                    <a:pt x="13408" y="0"/>
                  </a:lnTo>
                </a:path>
              </a:pathLst>
            </a:custGeom>
            <a:ln w="9573" cap="flat">
              <a:solidFill>
                <a:srgbClr val="C8C8C9"/>
              </a:solidFill>
              <a:prstDash val="solid"/>
              <a:miter/>
            </a:ln>
          </p:spPr>
          <p:txBody>
            <a:bodyPr rtlCol="0" anchor="ctr"/>
            <a:lstStyle/>
            <a:p>
              <a:endParaRPr lang="zh-CN" altLang="en-US" sz="4400"/>
            </a:p>
          </p:txBody>
        </p:sp>
        <p:sp>
          <p:nvSpPr>
            <p:cNvPr id="2087" name="任意多边形: 形状 6708">
              <a:extLst>
                <a:ext uri="{FF2B5EF4-FFF2-40B4-BE49-F238E27FC236}">
                  <a16:creationId xmlns:a16="http://schemas.microsoft.com/office/drawing/2014/main" id="{E0E6042B-F214-35EE-E44B-1040256B09D4}"/>
                </a:ext>
              </a:extLst>
            </p:cNvPr>
            <p:cNvSpPr/>
            <p:nvPr/>
          </p:nvSpPr>
          <p:spPr>
            <a:xfrm>
              <a:off x="2559153" y="2498251"/>
              <a:ext cx="23943" cy="22027"/>
            </a:xfrm>
            <a:custGeom>
              <a:avLst/>
              <a:gdLst>
                <a:gd name="connsiteX0" fmla="*/ 23943 w 23943"/>
                <a:gd name="connsiteY0" fmla="*/ 22028 h 22027"/>
                <a:gd name="connsiteX1" fmla="*/ 0 w 23943"/>
                <a:gd name="connsiteY1" fmla="*/ 0 h 22027"/>
              </a:gdLst>
              <a:ahLst/>
              <a:cxnLst>
                <a:cxn ang="0">
                  <a:pos x="connsiteX0" y="connsiteY0"/>
                </a:cxn>
                <a:cxn ang="0">
                  <a:pos x="connsiteX1" y="connsiteY1"/>
                </a:cxn>
              </a:cxnLst>
              <a:rect l="l" t="t" r="r" b="b"/>
              <a:pathLst>
                <a:path w="23943" h="22027">
                  <a:moveTo>
                    <a:pt x="23943" y="22028"/>
                  </a:moveTo>
                  <a:lnTo>
                    <a:pt x="0" y="0"/>
                  </a:lnTo>
                </a:path>
              </a:pathLst>
            </a:custGeom>
            <a:ln w="9573" cap="flat">
              <a:solidFill>
                <a:srgbClr val="C8C8C9"/>
              </a:solidFill>
              <a:prstDash val="solid"/>
              <a:miter/>
            </a:ln>
          </p:spPr>
          <p:txBody>
            <a:bodyPr rtlCol="0" anchor="ctr"/>
            <a:lstStyle/>
            <a:p>
              <a:endParaRPr lang="zh-CN" altLang="en-US" sz="4400"/>
            </a:p>
          </p:txBody>
        </p:sp>
        <p:sp>
          <p:nvSpPr>
            <p:cNvPr id="2088" name="任意多边形: 形状 6709">
              <a:extLst>
                <a:ext uri="{FF2B5EF4-FFF2-40B4-BE49-F238E27FC236}">
                  <a16:creationId xmlns:a16="http://schemas.microsoft.com/office/drawing/2014/main" id="{C4C6604F-EC67-2FDC-A868-101588469E02}"/>
                </a:ext>
              </a:extLst>
            </p:cNvPr>
            <p:cNvSpPr/>
            <p:nvPr/>
          </p:nvSpPr>
          <p:spPr>
            <a:xfrm>
              <a:off x="2559153" y="2470476"/>
              <a:ext cx="65126" cy="27774"/>
            </a:xfrm>
            <a:custGeom>
              <a:avLst/>
              <a:gdLst>
                <a:gd name="connsiteX0" fmla="*/ 0 w 65126"/>
                <a:gd name="connsiteY0" fmla="*/ 27774 h 27774"/>
                <a:gd name="connsiteX1" fmla="*/ 65126 w 65126"/>
                <a:gd name="connsiteY1" fmla="*/ 0 h 27774"/>
              </a:gdLst>
              <a:ahLst/>
              <a:cxnLst>
                <a:cxn ang="0">
                  <a:pos x="connsiteX0" y="connsiteY0"/>
                </a:cxn>
                <a:cxn ang="0">
                  <a:pos x="connsiteX1" y="connsiteY1"/>
                </a:cxn>
              </a:cxnLst>
              <a:rect l="l" t="t" r="r" b="b"/>
              <a:pathLst>
                <a:path w="65126" h="27774">
                  <a:moveTo>
                    <a:pt x="0" y="27774"/>
                  </a:moveTo>
                  <a:lnTo>
                    <a:pt x="65126" y="0"/>
                  </a:lnTo>
                </a:path>
              </a:pathLst>
            </a:custGeom>
            <a:ln w="9573" cap="flat">
              <a:solidFill>
                <a:srgbClr val="C8C8C9"/>
              </a:solidFill>
              <a:prstDash val="solid"/>
              <a:miter/>
            </a:ln>
          </p:spPr>
          <p:txBody>
            <a:bodyPr rtlCol="0" anchor="ctr"/>
            <a:lstStyle/>
            <a:p>
              <a:endParaRPr lang="zh-CN" altLang="en-US" sz="4400"/>
            </a:p>
          </p:txBody>
        </p:sp>
        <p:sp>
          <p:nvSpPr>
            <p:cNvPr id="2089" name="任意多边形: 形状 6710">
              <a:extLst>
                <a:ext uri="{FF2B5EF4-FFF2-40B4-BE49-F238E27FC236}">
                  <a16:creationId xmlns:a16="http://schemas.microsoft.com/office/drawing/2014/main" id="{94A06B73-463A-323E-D87E-49BB40AA3AA6}"/>
                </a:ext>
              </a:extLst>
            </p:cNvPr>
            <p:cNvSpPr/>
            <p:nvPr/>
          </p:nvSpPr>
          <p:spPr>
            <a:xfrm>
              <a:off x="2583097" y="2470476"/>
              <a:ext cx="41182" cy="49802"/>
            </a:xfrm>
            <a:custGeom>
              <a:avLst/>
              <a:gdLst>
                <a:gd name="connsiteX0" fmla="*/ 41183 w 41182"/>
                <a:gd name="connsiteY0" fmla="*/ 0 h 49802"/>
                <a:gd name="connsiteX1" fmla="*/ 0 w 41182"/>
                <a:gd name="connsiteY1" fmla="*/ 49802 h 49802"/>
              </a:gdLst>
              <a:ahLst/>
              <a:cxnLst>
                <a:cxn ang="0">
                  <a:pos x="connsiteX0" y="connsiteY0"/>
                </a:cxn>
                <a:cxn ang="0">
                  <a:pos x="connsiteX1" y="connsiteY1"/>
                </a:cxn>
              </a:cxnLst>
              <a:rect l="l" t="t" r="r" b="b"/>
              <a:pathLst>
                <a:path w="41182" h="49802">
                  <a:moveTo>
                    <a:pt x="41183" y="0"/>
                  </a:moveTo>
                  <a:lnTo>
                    <a:pt x="0" y="49802"/>
                  </a:lnTo>
                </a:path>
              </a:pathLst>
            </a:custGeom>
            <a:ln w="9573" cap="flat">
              <a:solidFill>
                <a:srgbClr val="C8C8C9"/>
              </a:solidFill>
              <a:prstDash val="solid"/>
              <a:miter/>
            </a:ln>
          </p:spPr>
          <p:txBody>
            <a:bodyPr rtlCol="0" anchor="ctr"/>
            <a:lstStyle/>
            <a:p>
              <a:endParaRPr lang="zh-CN" altLang="en-US" sz="4400"/>
            </a:p>
          </p:txBody>
        </p:sp>
        <p:sp>
          <p:nvSpPr>
            <p:cNvPr id="2090" name="任意多边形: 形状 6711">
              <a:extLst>
                <a:ext uri="{FF2B5EF4-FFF2-40B4-BE49-F238E27FC236}">
                  <a16:creationId xmlns:a16="http://schemas.microsoft.com/office/drawing/2014/main" id="{35510D9F-30F7-26EE-C416-EDBAA99FFDA5}"/>
                </a:ext>
              </a:extLst>
            </p:cNvPr>
            <p:cNvSpPr/>
            <p:nvPr/>
          </p:nvSpPr>
          <p:spPr>
            <a:xfrm>
              <a:off x="2915432" y="2636165"/>
              <a:ext cx="63210" cy="67999"/>
            </a:xfrm>
            <a:custGeom>
              <a:avLst/>
              <a:gdLst>
                <a:gd name="connsiteX0" fmla="*/ 63211 w 63210"/>
                <a:gd name="connsiteY0" fmla="*/ 67999 h 67999"/>
                <a:gd name="connsiteX1" fmla="*/ 0 w 63210"/>
                <a:gd name="connsiteY1" fmla="*/ 0 h 67999"/>
              </a:gdLst>
              <a:ahLst/>
              <a:cxnLst>
                <a:cxn ang="0">
                  <a:pos x="connsiteX0" y="connsiteY0"/>
                </a:cxn>
                <a:cxn ang="0">
                  <a:pos x="connsiteX1" y="connsiteY1"/>
                </a:cxn>
              </a:cxnLst>
              <a:rect l="l" t="t" r="r" b="b"/>
              <a:pathLst>
                <a:path w="63210" h="67999">
                  <a:moveTo>
                    <a:pt x="63211"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2091" name="任意多边形: 形状 6712">
              <a:extLst>
                <a:ext uri="{FF2B5EF4-FFF2-40B4-BE49-F238E27FC236}">
                  <a16:creationId xmlns:a16="http://schemas.microsoft.com/office/drawing/2014/main" id="{2E1F0AC4-9760-8F5F-7A13-20AAF0ECF51B}"/>
                </a:ext>
              </a:extLst>
            </p:cNvPr>
            <p:cNvSpPr/>
            <p:nvPr/>
          </p:nvSpPr>
          <p:spPr>
            <a:xfrm>
              <a:off x="2915432" y="2636165"/>
              <a:ext cx="68957" cy="33520"/>
            </a:xfrm>
            <a:custGeom>
              <a:avLst/>
              <a:gdLst>
                <a:gd name="connsiteX0" fmla="*/ 0 w 68957"/>
                <a:gd name="connsiteY0" fmla="*/ 0 h 33520"/>
                <a:gd name="connsiteX1" fmla="*/ 68957 w 68957"/>
                <a:gd name="connsiteY1" fmla="*/ 33521 h 33520"/>
              </a:gdLst>
              <a:ahLst/>
              <a:cxnLst>
                <a:cxn ang="0">
                  <a:pos x="connsiteX0" y="connsiteY0"/>
                </a:cxn>
                <a:cxn ang="0">
                  <a:pos x="connsiteX1" y="connsiteY1"/>
                </a:cxn>
              </a:cxnLst>
              <a:rect l="l" t="t" r="r" b="b"/>
              <a:pathLst>
                <a:path w="68957" h="33520">
                  <a:moveTo>
                    <a:pt x="0" y="0"/>
                  </a:moveTo>
                  <a:lnTo>
                    <a:pt x="68957" y="33521"/>
                  </a:lnTo>
                </a:path>
              </a:pathLst>
            </a:custGeom>
            <a:ln w="9573" cap="flat">
              <a:solidFill>
                <a:srgbClr val="C8C8C9"/>
              </a:solidFill>
              <a:prstDash val="solid"/>
              <a:miter/>
            </a:ln>
          </p:spPr>
          <p:txBody>
            <a:bodyPr rtlCol="0" anchor="ctr"/>
            <a:lstStyle/>
            <a:p>
              <a:endParaRPr lang="zh-CN" altLang="en-US" sz="4400"/>
            </a:p>
          </p:txBody>
        </p:sp>
        <p:sp>
          <p:nvSpPr>
            <p:cNvPr id="2092" name="任意多边形: 形状 6713">
              <a:extLst>
                <a:ext uri="{FF2B5EF4-FFF2-40B4-BE49-F238E27FC236}">
                  <a16:creationId xmlns:a16="http://schemas.microsoft.com/office/drawing/2014/main" id="{FB8408E8-DE06-AD10-CCC2-F0FA60F83900}"/>
                </a:ext>
              </a:extLst>
            </p:cNvPr>
            <p:cNvSpPr/>
            <p:nvPr/>
          </p:nvSpPr>
          <p:spPr>
            <a:xfrm>
              <a:off x="2978642" y="2669686"/>
              <a:ext cx="5746" cy="34478"/>
            </a:xfrm>
            <a:custGeom>
              <a:avLst/>
              <a:gdLst>
                <a:gd name="connsiteX0" fmla="*/ 5746 w 5746"/>
                <a:gd name="connsiteY0" fmla="*/ 0 h 34478"/>
                <a:gd name="connsiteX1" fmla="*/ 0 w 5746"/>
                <a:gd name="connsiteY1" fmla="*/ 34479 h 34478"/>
              </a:gdLst>
              <a:ahLst/>
              <a:cxnLst>
                <a:cxn ang="0">
                  <a:pos x="connsiteX0" y="connsiteY0"/>
                </a:cxn>
                <a:cxn ang="0">
                  <a:pos x="connsiteX1" y="connsiteY1"/>
                </a:cxn>
              </a:cxnLst>
              <a:rect l="l" t="t" r="r" b="b"/>
              <a:pathLst>
                <a:path w="5746" h="34478">
                  <a:moveTo>
                    <a:pt x="5746" y="0"/>
                  </a:moveTo>
                  <a:lnTo>
                    <a:pt x="0" y="34479"/>
                  </a:lnTo>
                </a:path>
              </a:pathLst>
            </a:custGeom>
            <a:ln w="9573" cap="flat">
              <a:solidFill>
                <a:srgbClr val="C8C8C9"/>
              </a:solidFill>
              <a:prstDash val="solid"/>
              <a:miter/>
            </a:ln>
          </p:spPr>
          <p:txBody>
            <a:bodyPr rtlCol="0" anchor="ctr"/>
            <a:lstStyle/>
            <a:p>
              <a:endParaRPr lang="zh-CN" altLang="en-US" sz="4400"/>
            </a:p>
          </p:txBody>
        </p:sp>
        <p:sp>
          <p:nvSpPr>
            <p:cNvPr id="2093" name="任意多边形: 形状 6714">
              <a:extLst>
                <a:ext uri="{FF2B5EF4-FFF2-40B4-BE49-F238E27FC236}">
                  <a16:creationId xmlns:a16="http://schemas.microsoft.com/office/drawing/2014/main" id="{98675453-281F-ECDC-FE21-D7432FC2975F}"/>
                </a:ext>
              </a:extLst>
            </p:cNvPr>
            <p:cNvSpPr/>
            <p:nvPr/>
          </p:nvSpPr>
          <p:spPr>
            <a:xfrm>
              <a:off x="2545745" y="2537518"/>
              <a:ext cx="61295" cy="6704"/>
            </a:xfrm>
            <a:custGeom>
              <a:avLst/>
              <a:gdLst>
                <a:gd name="connsiteX0" fmla="*/ 0 w 61295"/>
                <a:gd name="connsiteY0" fmla="*/ 6704 h 6704"/>
                <a:gd name="connsiteX1" fmla="*/ 61295 w 61295"/>
                <a:gd name="connsiteY1" fmla="*/ 0 h 6704"/>
              </a:gdLst>
              <a:ahLst/>
              <a:cxnLst>
                <a:cxn ang="0">
                  <a:pos x="connsiteX0" y="connsiteY0"/>
                </a:cxn>
                <a:cxn ang="0">
                  <a:pos x="connsiteX1" y="connsiteY1"/>
                </a:cxn>
              </a:cxnLst>
              <a:rect l="l" t="t" r="r" b="b"/>
              <a:pathLst>
                <a:path w="61295" h="6704">
                  <a:moveTo>
                    <a:pt x="0" y="6704"/>
                  </a:moveTo>
                  <a:lnTo>
                    <a:pt x="61295" y="0"/>
                  </a:lnTo>
                </a:path>
              </a:pathLst>
            </a:custGeom>
            <a:ln w="9573" cap="flat">
              <a:solidFill>
                <a:srgbClr val="C8C8C9"/>
              </a:solidFill>
              <a:prstDash val="solid"/>
              <a:miter/>
            </a:ln>
          </p:spPr>
          <p:txBody>
            <a:bodyPr rtlCol="0" anchor="ctr"/>
            <a:lstStyle/>
            <a:p>
              <a:endParaRPr lang="zh-CN" altLang="en-US" sz="4400"/>
            </a:p>
          </p:txBody>
        </p:sp>
        <p:sp>
          <p:nvSpPr>
            <p:cNvPr id="2094" name="任意多边形: 形状 6715">
              <a:extLst>
                <a:ext uri="{FF2B5EF4-FFF2-40B4-BE49-F238E27FC236}">
                  <a16:creationId xmlns:a16="http://schemas.microsoft.com/office/drawing/2014/main" id="{5BA1AF29-88B7-F2AA-BCBB-103C0A68903E}"/>
                </a:ext>
              </a:extLst>
            </p:cNvPr>
            <p:cNvSpPr/>
            <p:nvPr/>
          </p:nvSpPr>
          <p:spPr>
            <a:xfrm>
              <a:off x="2538083" y="2537518"/>
              <a:ext cx="68957" cy="76619"/>
            </a:xfrm>
            <a:custGeom>
              <a:avLst/>
              <a:gdLst>
                <a:gd name="connsiteX0" fmla="*/ 68957 w 68957"/>
                <a:gd name="connsiteY0" fmla="*/ 0 h 76619"/>
                <a:gd name="connsiteX1" fmla="*/ 0 w 68957"/>
                <a:gd name="connsiteY1" fmla="*/ 76619 h 76619"/>
              </a:gdLst>
              <a:ahLst/>
              <a:cxnLst>
                <a:cxn ang="0">
                  <a:pos x="connsiteX0" y="connsiteY0"/>
                </a:cxn>
                <a:cxn ang="0">
                  <a:pos x="connsiteX1" y="connsiteY1"/>
                </a:cxn>
              </a:cxnLst>
              <a:rect l="l" t="t" r="r" b="b"/>
              <a:pathLst>
                <a:path w="68957" h="76619">
                  <a:moveTo>
                    <a:pt x="68957"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095" name="任意多边形: 形状 6716">
              <a:extLst>
                <a:ext uri="{FF2B5EF4-FFF2-40B4-BE49-F238E27FC236}">
                  <a16:creationId xmlns:a16="http://schemas.microsoft.com/office/drawing/2014/main" id="{8C8CD12A-4B1C-FA6E-C975-943BC0FA560A}"/>
                </a:ext>
              </a:extLst>
            </p:cNvPr>
            <p:cNvSpPr/>
            <p:nvPr/>
          </p:nvSpPr>
          <p:spPr>
            <a:xfrm>
              <a:off x="2538083" y="2544222"/>
              <a:ext cx="7661" cy="69914"/>
            </a:xfrm>
            <a:custGeom>
              <a:avLst/>
              <a:gdLst>
                <a:gd name="connsiteX0" fmla="*/ 0 w 7661"/>
                <a:gd name="connsiteY0" fmla="*/ 69915 h 69914"/>
                <a:gd name="connsiteX1" fmla="*/ 7662 w 7661"/>
                <a:gd name="connsiteY1" fmla="*/ 0 h 69914"/>
              </a:gdLst>
              <a:ahLst/>
              <a:cxnLst>
                <a:cxn ang="0">
                  <a:pos x="connsiteX0" y="connsiteY0"/>
                </a:cxn>
                <a:cxn ang="0">
                  <a:pos x="connsiteX1" y="connsiteY1"/>
                </a:cxn>
              </a:cxnLst>
              <a:rect l="l" t="t" r="r" b="b"/>
              <a:pathLst>
                <a:path w="7661" h="69914">
                  <a:moveTo>
                    <a:pt x="0" y="69915"/>
                  </a:moveTo>
                  <a:lnTo>
                    <a:pt x="7662" y="0"/>
                  </a:lnTo>
                </a:path>
              </a:pathLst>
            </a:custGeom>
            <a:ln w="9573" cap="flat">
              <a:solidFill>
                <a:srgbClr val="C8C8C9"/>
              </a:solidFill>
              <a:prstDash val="solid"/>
              <a:miter/>
            </a:ln>
          </p:spPr>
          <p:txBody>
            <a:bodyPr rtlCol="0" anchor="ctr"/>
            <a:lstStyle/>
            <a:p>
              <a:endParaRPr lang="zh-CN" altLang="en-US" sz="4400"/>
            </a:p>
          </p:txBody>
        </p:sp>
        <p:sp>
          <p:nvSpPr>
            <p:cNvPr id="2096" name="任意多边形: 形状 6717">
              <a:extLst>
                <a:ext uri="{FF2B5EF4-FFF2-40B4-BE49-F238E27FC236}">
                  <a16:creationId xmlns:a16="http://schemas.microsoft.com/office/drawing/2014/main" id="{0FD2108F-D6E5-B36E-674E-4731687A9831}"/>
                </a:ext>
              </a:extLst>
            </p:cNvPr>
            <p:cNvSpPr/>
            <p:nvPr/>
          </p:nvSpPr>
          <p:spPr>
            <a:xfrm>
              <a:off x="2545745" y="2537518"/>
              <a:ext cx="61295" cy="6704"/>
            </a:xfrm>
            <a:custGeom>
              <a:avLst/>
              <a:gdLst>
                <a:gd name="connsiteX0" fmla="*/ 61295 w 61295"/>
                <a:gd name="connsiteY0" fmla="*/ 0 h 6704"/>
                <a:gd name="connsiteX1" fmla="*/ 0 w 61295"/>
                <a:gd name="connsiteY1" fmla="*/ 6704 h 6704"/>
              </a:gdLst>
              <a:ahLst/>
              <a:cxnLst>
                <a:cxn ang="0">
                  <a:pos x="connsiteX0" y="connsiteY0"/>
                </a:cxn>
                <a:cxn ang="0">
                  <a:pos x="connsiteX1" y="connsiteY1"/>
                </a:cxn>
              </a:cxnLst>
              <a:rect l="l" t="t" r="r" b="b"/>
              <a:pathLst>
                <a:path w="61295" h="6704">
                  <a:moveTo>
                    <a:pt x="61295"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2097" name="任意多边形: 形状 6718">
              <a:extLst>
                <a:ext uri="{FF2B5EF4-FFF2-40B4-BE49-F238E27FC236}">
                  <a16:creationId xmlns:a16="http://schemas.microsoft.com/office/drawing/2014/main" id="{9A1EE7AF-365D-403E-5A7A-F3057EED1753}"/>
                </a:ext>
              </a:extLst>
            </p:cNvPr>
            <p:cNvSpPr/>
            <p:nvPr/>
          </p:nvSpPr>
          <p:spPr>
            <a:xfrm>
              <a:off x="2545745" y="2520279"/>
              <a:ext cx="37351" cy="23943"/>
            </a:xfrm>
            <a:custGeom>
              <a:avLst/>
              <a:gdLst>
                <a:gd name="connsiteX0" fmla="*/ 0 w 37351"/>
                <a:gd name="connsiteY0" fmla="*/ 23943 h 23943"/>
                <a:gd name="connsiteX1" fmla="*/ 37352 w 37351"/>
                <a:gd name="connsiteY1" fmla="*/ 0 h 23943"/>
              </a:gdLst>
              <a:ahLst/>
              <a:cxnLst>
                <a:cxn ang="0">
                  <a:pos x="connsiteX0" y="connsiteY0"/>
                </a:cxn>
                <a:cxn ang="0">
                  <a:pos x="connsiteX1" y="connsiteY1"/>
                </a:cxn>
              </a:cxnLst>
              <a:rect l="l" t="t" r="r" b="b"/>
              <a:pathLst>
                <a:path w="37351" h="23943">
                  <a:moveTo>
                    <a:pt x="0" y="23943"/>
                  </a:moveTo>
                  <a:lnTo>
                    <a:pt x="37352" y="0"/>
                  </a:lnTo>
                </a:path>
              </a:pathLst>
            </a:custGeom>
            <a:ln w="9573" cap="flat">
              <a:solidFill>
                <a:srgbClr val="C8C8C9"/>
              </a:solidFill>
              <a:prstDash val="solid"/>
              <a:miter/>
            </a:ln>
          </p:spPr>
          <p:txBody>
            <a:bodyPr rtlCol="0" anchor="ctr"/>
            <a:lstStyle/>
            <a:p>
              <a:endParaRPr lang="zh-CN" altLang="en-US" sz="4400"/>
            </a:p>
          </p:txBody>
        </p:sp>
        <p:sp>
          <p:nvSpPr>
            <p:cNvPr id="2098" name="任意多边形: 形状 6719">
              <a:extLst>
                <a:ext uri="{FF2B5EF4-FFF2-40B4-BE49-F238E27FC236}">
                  <a16:creationId xmlns:a16="http://schemas.microsoft.com/office/drawing/2014/main" id="{CFF4A012-C306-DC7D-CB05-FC0EE969C0B8}"/>
                </a:ext>
              </a:extLst>
            </p:cNvPr>
            <p:cNvSpPr/>
            <p:nvPr/>
          </p:nvSpPr>
          <p:spPr>
            <a:xfrm>
              <a:off x="2583097" y="2520279"/>
              <a:ext cx="23943" cy="17239"/>
            </a:xfrm>
            <a:custGeom>
              <a:avLst/>
              <a:gdLst>
                <a:gd name="connsiteX0" fmla="*/ 0 w 23943"/>
                <a:gd name="connsiteY0" fmla="*/ 0 h 17239"/>
                <a:gd name="connsiteX1" fmla="*/ 23943 w 23943"/>
                <a:gd name="connsiteY1" fmla="*/ 17239 h 17239"/>
              </a:gdLst>
              <a:ahLst/>
              <a:cxnLst>
                <a:cxn ang="0">
                  <a:pos x="connsiteX0" y="connsiteY0"/>
                </a:cxn>
                <a:cxn ang="0">
                  <a:pos x="connsiteX1" y="connsiteY1"/>
                </a:cxn>
              </a:cxnLst>
              <a:rect l="l" t="t" r="r" b="b"/>
              <a:pathLst>
                <a:path w="23943" h="17239">
                  <a:moveTo>
                    <a:pt x="0" y="0"/>
                  </a:moveTo>
                  <a:lnTo>
                    <a:pt x="23943" y="17239"/>
                  </a:lnTo>
                </a:path>
              </a:pathLst>
            </a:custGeom>
            <a:ln w="9573" cap="flat">
              <a:solidFill>
                <a:srgbClr val="C8C8C9"/>
              </a:solidFill>
              <a:prstDash val="solid"/>
              <a:miter/>
            </a:ln>
          </p:spPr>
          <p:txBody>
            <a:bodyPr rtlCol="0" anchor="ctr"/>
            <a:lstStyle/>
            <a:p>
              <a:endParaRPr lang="zh-CN" altLang="en-US" sz="4400"/>
            </a:p>
          </p:txBody>
        </p:sp>
        <p:sp>
          <p:nvSpPr>
            <p:cNvPr id="2099" name="任意多边形: 形状 6720">
              <a:extLst>
                <a:ext uri="{FF2B5EF4-FFF2-40B4-BE49-F238E27FC236}">
                  <a16:creationId xmlns:a16="http://schemas.microsoft.com/office/drawing/2014/main" id="{E10E130F-C96C-4FC9-A329-63EEC9B3068C}"/>
                </a:ext>
              </a:extLst>
            </p:cNvPr>
            <p:cNvSpPr/>
            <p:nvPr/>
          </p:nvSpPr>
          <p:spPr>
            <a:xfrm>
              <a:off x="2583097" y="2520279"/>
              <a:ext cx="23943" cy="17239"/>
            </a:xfrm>
            <a:custGeom>
              <a:avLst/>
              <a:gdLst>
                <a:gd name="connsiteX0" fmla="*/ 23943 w 23943"/>
                <a:gd name="connsiteY0" fmla="*/ 17239 h 17239"/>
                <a:gd name="connsiteX1" fmla="*/ 0 w 23943"/>
                <a:gd name="connsiteY1" fmla="*/ 0 h 17239"/>
              </a:gdLst>
              <a:ahLst/>
              <a:cxnLst>
                <a:cxn ang="0">
                  <a:pos x="connsiteX0" y="connsiteY0"/>
                </a:cxn>
                <a:cxn ang="0">
                  <a:pos x="connsiteX1" y="connsiteY1"/>
                </a:cxn>
              </a:cxnLst>
              <a:rect l="l" t="t" r="r" b="b"/>
              <a:pathLst>
                <a:path w="23943" h="17239">
                  <a:moveTo>
                    <a:pt x="23943" y="17239"/>
                  </a:moveTo>
                  <a:lnTo>
                    <a:pt x="0" y="0"/>
                  </a:lnTo>
                </a:path>
              </a:pathLst>
            </a:custGeom>
            <a:ln w="9573" cap="flat">
              <a:solidFill>
                <a:srgbClr val="C8C8C9"/>
              </a:solidFill>
              <a:prstDash val="solid"/>
              <a:miter/>
            </a:ln>
          </p:spPr>
          <p:txBody>
            <a:bodyPr rtlCol="0" anchor="ctr"/>
            <a:lstStyle/>
            <a:p>
              <a:endParaRPr lang="zh-CN" altLang="en-US" sz="4400"/>
            </a:p>
          </p:txBody>
        </p:sp>
        <p:sp>
          <p:nvSpPr>
            <p:cNvPr id="2100" name="任意多边形: 形状 6721">
              <a:extLst>
                <a:ext uri="{FF2B5EF4-FFF2-40B4-BE49-F238E27FC236}">
                  <a16:creationId xmlns:a16="http://schemas.microsoft.com/office/drawing/2014/main" id="{0BFF4E5C-BFA2-6E82-1416-13A694048A85}"/>
                </a:ext>
              </a:extLst>
            </p:cNvPr>
            <p:cNvSpPr/>
            <p:nvPr/>
          </p:nvSpPr>
          <p:spPr>
            <a:xfrm>
              <a:off x="2583097" y="2470476"/>
              <a:ext cx="41182" cy="49802"/>
            </a:xfrm>
            <a:custGeom>
              <a:avLst/>
              <a:gdLst>
                <a:gd name="connsiteX0" fmla="*/ 0 w 41182"/>
                <a:gd name="connsiteY0" fmla="*/ 49802 h 49802"/>
                <a:gd name="connsiteX1" fmla="*/ 41183 w 41182"/>
                <a:gd name="connsiteY1" fmla="*/ 0 h 49802"/>
              </a:gdLst>
              <a:ahLst/>
              <a:cxnLst>
                <a:cxn ang="0">
                  <a:pos x="connsiteX0" y="connsiteY0"/>
                </a:cxn>
                <a:cxn ang="0">
                  <a:pos x="connsiteX1" y="connsiteY1"/>
                </a:cxn>
              </a:cxnLst>
              <a:rect l="l" t="t" r="r" b="b"/>
              <a:pathLst>
                <a:path w="41182" h="49802">
                  <a:moveTo>
                    <a:pt x="0" y="49802"/>
                  </a:moveTo>
                  <a:lnTo>
                    <a:pt x="41183" y="0"/>
                  </a:lnTo>
                </a:path>
              </a:pathLst>
            </a:custGeom>
            <a:ln w="9573" cap="flat">
              <a:solidFill>
                <a:srgbClr val="C8C8C9"/>
              </a:solidFill>
              <a:prstDash val="solid"/>
              <a:miter/>
            </a:ln>
          </p:spPr>
          <p:txBody>
            <a:bodyPr rtlCol="0" anchor="ctr"/>
            <a:lstStyle/>
            <a:p>
              <a:endParaRPr lang="zh-CN" altLang="en-US" sz="4400"/>
            </a:p>
          </p:txBody>
        </p:sp>
        <p:sp>
          <p:nvSpPr>
            <p:cNvPr id="2101" name="任意多边形: 形状 6722">
              <a:extLst>
                <a:ext uri="{FF2B5EF4-FFF2-40B4-BE49-F238E27FC236}">
                  <a16:creationId xmlns:a16="http://schemas.microsoft.com/office/drawing/2014/main" id="{8B281960-257F-2860-40C0-AF535332F6F8}"/>
                </a:ext>
              </a:extLst>
            </p:cNvPr>
            <p:cNvSpPr/>
            <p:nvPr/>
          </p:nvSpPr>
          <p:spPr>
            <a:xfrm>
              <a:off x="2607040" y="2470476"/>
              <a:ext cx="17239" cy="67041"/>
            </a:xfrm>
            <a:custGeom>
              <a:avLst/>
              <a:gdLst>
                <a:gd name="connsiteX0" fmla="*/ 17239 w 17239"/>
                <a:gd name="connsiteY0" fmla="*/ 0 h 67041"/>
                <a:gd name="connsiteX1" fmla="*/ 0 w 17239"/>
                <a:gd name="connsiteY1" fmla="*/ 67042 h 67041"/>
              </a:gdLst>
              <a:ahLst/>
              <a:cxnLst>
                <a:cxn ang="0">
                  <a:pos x="connsiteX0" y="connsiteY0"/>
                </a:cxn>
                <a:cxn ang="0">
                  <a:pos x="connsiteX1" y="connsiteY1"/>
                </a:cxn>
              </a:cxnLst>
              <a:rect l="l" t="t" r="r" b="b"/>
              <a:pathLst>
                <a:path w="17239" h="67041">
                  <a:moveTo>
                    <a:pt x="17239"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2102" name="任意多边形: 形状 6723">
              <a:extLst>
                <a:ext uri="{FF2B5EF4-FFF2-40B4-BE49-F238E27FC236}">
                  <a16:creationId xmlns:a16="http://schemas.microsoft.com/office/drawing/2014/main" id="{28916D5D-A76E-DE15-BD14-8DD010293AD8}"/>
                </a:ext>
              </a:extLst>
            </p:cNvPr>
            <p:cNvSpPr/>
            <p:nvPr/>
          </p:nvSpPr>
          <p:spPr>
            <a:xfrm>
              <a:off x="2915432" y="2561461"/>
              <a:ext cx="15323" cy="74703"/>
            </a:xfrm>
            <a:custGeom>
              <a:avLst/>
              <a:gdLst>
                <a:gd name="connsiteX0" fmla="*/ 15324 w 15323"/>
                <a:gd name="connsiteY0" fmla="*/ 0 h 74703"/>
                <a:gd name="connsiteX1" fmla="*/ 0 w 15323"/>
                <a:gd name="connsiteY1" fmla="*/ 74704 h 74703"/>
              </a:gdLst>
              <a:ahLst/>
              <a:cxnLst>
                <a:cxn ang="0">
                  <a:pos x="connsiteX0" y="connsiteY0"/>
                </a:cxn>
                <a:cxn ang="0">
                  <a:pos x="connsiteX1" y="connsiteY1"/>
                </a:cxn>
              </a:cxnLst>
              <a:rect l="l" t="t" r="r" b="b"/>
              <a:pathLst>
                <a:path w="15323" h="74703">
                  <a:moveTo>
                    <a:pt x="15324"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2103" name="任意多边形: 形状 6724">
              <a:extLst>
                <a:ext uri="{FF2B5EF4-FFF2-40B4-BE49-F238E27FC236}">
                  <a16:creationId xmlns:a16="http://schemas.microsoft.com/office/drawing/2014/main" id="{E8F8DB0B-4CBF-1C6F-0AF8-25C88E051003}"/>
                </a:ext>
              </a:extLst>
            </p:cNvPr>
            <p:cNvSpPr/>
            <p:nvPr/>
          </p:nvSpPr>
          <p:spPr>
            <a:xfrm>
              <a:off x="2840728" y="2627545"/>
              <a:ext cx="74703" cy="8619"/>
            </a:xfrm>
            <a:custGeom>
              <a:avLst/>
              <a:gdLst>
                <a:gd name="connsiteX0" fmla="*/ 74704 w 74703"/>
                <a:gd name="connsiteY0" fmla="*/ 8620 h 8619"/>
                <a:gd name="connsiteX1" fmla="*/ 0 w 74703"/>
                <a:gd name="connsiteY1" fmla="*/ 0 h 8619"/>
              </a:gdLst>
              <a:ahLst/>
              <a:cxnLst>
                <a:cxn ang="0">
                  <a:pos x="connsiteX0" y="connsiteY0"/>
                </a:cxn>
                <a:cxn ang="0">
                  <a:pos x="connsiteX1" y="connsiteY1"/>
                </a:cxn>
              </a:cxnLst>
              <a:rect l="l" t="t" r="r" b="b"/>
              <a:pathLst>
                <a:path w="74703" h="8619">
                  <a:moveTo>
                    <a:pt x="74704" y="8620"/>
                  </a:moveTo>
                  <a:lnTo>
                    <a:pt x="0" y="0"/>
                  </a:lnTo>
                </a:path>
              </a:pathLst>
            </a:custGeom>
            <a:ln w="9573" cap="flat">
              <a:solidFill>
                <a:srgbClr val="C8C8C9"/>
              </a:solidFill>
              <a:prstDash val="solid"/>
              <a:miter/>
            </a:ln>
          </p:spPr>
          <p:txBody>
            <a:bodyPr rtlCol="0" anchor="ctr"/>
            <a:lstStyle/>
            <a:p>
              <a:endParaRPr lang="zh-CN" altLang="en-US" sz="4400"/>
            </a:p>
          </p:txBody>
        </p:sp>
        <p:sp>
          <p:nvSpPr>
            <p:cNvPr id="2104" name="任意多边形: 形状 6725">
              <a:extLst>
                <a:ext uri="{FF2B5EF4-FFF2-40B4-BE49-F238E27FC236}">
                  <a16:creationId xmlns:a16="http://schemas.microsoft.com/office/drawing/2014/main" id="{D89A8993-6AC7-6958-A066-C80D4AFA3B36}"/>
                </a:ext>
              </a:extLst>
            </p:cNvPr>
            <p:cNvSpPr/>
            <p:nvPr/>
          </p:nvSpPr>
          <p:spPr>
            <a:xfrm>
              <a:off x="2840728" y="2561461"/>
              <a:ext cx="90027" cy="66083"/>
            </a:xfrm>
            <a:custGeom>
              <a:avLst/>
              <a:gdLst>
                <a:gd name="connsiteX0" fmla="*/ 0 w 90027"/>
                <a:gd name="connsiteY0" fmla="*/ 66084 h 66083"/>
                <a:gd name="connsiteX1" fmla="*/ 90027 w 90027"/>
                <a:gd name="connsiteY1" fmla="*/ 0 h 66083"/>
              </a:gdLst>
              <a:ahLst/>
              <a:cxnLst>
                <a:cxn ang="0">
                  <a:pos x="connsiteX0" y="connsiteY0"/>
                </a:cxn>
                <a:cxn ang="0">
                  <a:pos x="connsiteX1" y="connsiteY1"/>
                </a:cxn>
              </a:cxnLst>
              <a:rect l="l" t="t" r="r" b="b"/>
              <a:pathLst>
                <a:path w="90027" h="66083">
                  <a:moveTo>
                    <a:pt x="0" y="66084"/>
                  </a:moveTo>
                  <a:lnTo>
                    <a:pt x="90027" y="0"/>
                  </a:lnTo>
                </a:path>
              </a:pathLst>
            </a:custGeom>
            <a:ln w="9573" cap="flat">
              <a:solidFill>
                <a:srgbClr val="C8C8C9"/>
              </a:solidFill>
              <a:prstDash val="solid"/>
              <a:miter/>
            </a:ln>
          </p:spPr>
          <p:txBody>
            <a:bodyPr rtlCol="0" anchor="ctr"/>
            <a:lstStyle/>
            <a:p>
              <a:endParaRPr lang="zh-CN" altLang="en-US" sz="4400"/>
            </a:p>
          </p:txBody>
        </p:sp>
        <p:sp>
          <p:nvSpPr>
            <p:cNvPr id="2105" name="任意多边形: 形状 6726">
              <a:extLst>
                <a:ext uri="{FF2B5EF4-FFF2-40B4-BE49-F238E27FC236}">
                  <a16:creationId xmlns:a16="http://schemas.microsoft.com/office/drawing/2014/main" id="{DE44132E-7DC1-29C0-1AE0-CE273BD8A4F3}"/>
                </a:ext>
              </a:extLst>
            </p:cNvPr>
            <p:cNvSpPr/>
            <p:nvPr/>
          </p:nvSpPr>
          <p:spPr>
            <a:xfrm>
              <a:off x="2915432" y="2561461"/>
              <a:ext cx="15323" cy="74703"/>
            </a:xfrm>
            <a:custGeom>
              <a:avLst/>
              <a:gdLst>
                <a:gd name="connsiteX0" fmla="*/ 0 w 15323"/>
                <a:gd name="connsiteY0" fmla="*/ 74704 h 74703"/>
                <a:gd name="connsiteX1" fmla="*/ 15324 w 15323"/>
                <a:gd name="connsiteY1" fmla="*/ 0 h 74703"/>
              </a:gdLst>
              <a:ahLst/>
              <a:cxnLst>
                <a:cxn ang="0">
                  <a:pos x="connsiteX0" y="connsiteY0"/>
                </a:cxn>
                <a:cxn ang="0">
                  <a:pos x="connsiteX1" y="connsiteY1"/>
                </a:cxn>
              </a:cxnLst>
              <a:rect l="l" t="t" r="r" b="b"/>
              <a:pathLst>
                <a:path w="15323" h="74703">
                  <a:moveTo>
                    <a:pt x="0" y="74704"/>
                  </a:moveTo>
                  <a:lnTo>
                    <a:pt x="15324" y="0"/>
                  </a:lnTo>
                </a:path>
              </a:pathLst>
            </a:custGeom>
            <a:ln w="9573" cap="flat">
              <a:solidFill>
                <a:srgbClr val="C8C8C9"/>
              </a:solidFill>
              <a:prstDash val="solid"/>
              <a:miter/>
            </a:ln>
          </p:spPr>
          <p:txBody>
            <a:bodyPr rtlCol="0" anchor="ctr"/>
            <a:lstStyle/>
            <a:p>
              <a:endParaRPr lang="zh-CN" altLang="en-US" sz="4400"/>
            </a:p>
          </p:txBody>
        </p:sp>
        <p:sp>
          <p:nvSpPr>
            <p:cNvPr id="2106" name="任意多边形: 形状 6727">
              <a:extLst>
                <a:ext uri="{FF2B5EF4-FFF2-40B4-BE49-F238E27FC236}">
                  <a16:creationId xmlns:a16="http://schemas.microsoft.com/office/drawing/2014/main" id="{EBAA7F6D-F4D1-FB89-D4F4-7E29927EE1BA}"/>
                </a:ext>
              </a:extLst>
            </p:cNvPr>
            <p:cNvSpPr/>
            <p:nvPr/>
          </p:nvSpPr>
          <p:spPr>
            <a:xfrm>
              <a:off x="2930756" y="2561461"/>
              <a:ext cx="74703" cy="41182"/>
            </a:xfrm>
            <a:custGeom>
              <a:avLst/>
              <a:gdLst>
                <a:gd name="connsiteX0" fmla="*/ 0 w 74703"/>
                <a:gd name="connsiteY0" fmla="*/ 0 h 41182"/>
                <a:gd name="connsiteX1" fmla="*/ 74704 w 74703"/>
                <a:gd name="connsiteY1" fmla="*/ 41183 h 41182"/>
              </a:gdLst>
              <a:ahLst/>
              <a:cxnLst>
                <a:cxn ang="0">
                  <a:pos x="connsiteX0" y="connsiteY0"/>
                </a:cxn>
                <a:cxn ang="0">
                  <a:pos x="connsiteX1" y="connsiteY1"/>
                </a:cxn>
              </a:cxnLst>
              <a:rect l="l" t="t" r="r" b="b"/>
              <a:pathLst>
                <a:path w="74703" h="41182">
                  <a:moveTo>
                    <a:pt x="0" y="0"/>
                  </a:moveTo>
                  <a:lnTo>
                    <a:pt x="74704" y="41183"/>
                  </a:lnTo>
                </a:path>
              </a:pathLst>
            </a:custGeom>
            <a:ln w="9573" cap="flat">
              <a:solidFill>
                <a:srgbClr val="C8C8C9"/>
              </a:solidFill>
              <a:prstDash val="solid"/>
              <a:miter/>
            </a:ln>
          </p:spPr>
          <p:txBody>
            <a:bodyPr rtlCol="0" anchor="ctr"/>
            <a:lstStyle/>
            <a:p>
              <a:endParaRPr lang="zh-CN" altLang="en-US" sz="4400"/>
            </a:p>
          </p:txBody>
        </p:sp>
        <p:sp>
          <p:nvSpPr>
            <p:cNvPr id="2107" name="任意多边形: 形状 6728">
              <a:extLst>
                <a:ext uri="{FF2B5EF4-FFF2-40B4-BE49-F238E27FC236}">
                  <a16:creationId xmlns:a16="http://schemas.microsoft.com/office/drawing/2014/main" id="{D49E9B68-A3FE-8E31-B776-C45D5F1FC66B}"/>
                </a:ext>
              </a:extLst>
            </p:cNvPr>
            <p:cNvSpPr/>
            <p:nvPr/>
          </p:nvSpPr>
          <p:spPr>
            <a:xfrm>
              <a:off x="2915432" y="2602644"/>
              <a:ext cx="90027" cy="33520"/>
            </a:xfrm>
            <a:custGeom>
              <a:avLst/>
              <a:gdLst>
                <a:gd name="connsiteX0" fmla="*/ 90027 w 90027"/>
                <a:gd name="connsiteY0" fmla="*/ 0 h 33520"/>
                <a:gd name="connsiteX1" fmla="*/ 0 w 90027"/>
                <a:gd name="connsiteY1" fmla="*/ 33521 h 33520"/>
              </a:gdLst>
              <a:ahLst/>
              <a:cxnLst>
                <a:cxn ang="0">
                  <a:pos x="connsiteX0" y="connsiteY0"/>
                </a:cxn>
                <a:cxn ang="0">
                  <a:pos x="connsiteX1" y="connsiteY1"/>
                </a:cxn>
              </a:cxnLst>
              <a:rect l="l" t="t" r="r" b="b"/>
              <a:pathLst>
                <a:path w="90027" h="33520">
                  <a:moveTo>
                    <a:pt x="90027"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2108" name="任意多边形: 形状 6729">
              <a:extLst>
                <a:ext uri="{FF2B5EF4-FFF2-40B4-BE49-F238E27FC236}">
                  <a16:creationId xmlns:a16="http://schemas.microsoft.com/office/drawing/2014/main" id="{360D87CB-2CD0-5585-7E5B-2500BB5A1400}"/>
                </a:ext>
              </a:extLst>
            </p:cNvPr>
            <p:cNvSpPr/>
            <p:nvPr/>
          </p:nvSpPr>
          <p:spPr>
            <a:xfrm>
              <a:off x="2397296" y="2620841"/>
              <a:ext cx="69914" cy="9577"/>
            </a:xfrm>
            <a:custGeom>
              <a:avLst/>
              <a:gdLst>
                <a:gd name="connsiteX0" fmla="*/ 0 w 69914"/>
                <a:gd name="connsiteY0" fmla="*/ 9577 h 9577"/>
                <a:gd name="connsiteX1" fmla="*/ 69915 w 69914"/>
                <a:gd name="connsiteY1" fmla="*/ 0 h 9577"/>
              </a:gdLst>
              <a:ahLst/>
              <a:cxnLst>
                <a:cxn ang="0">
                  <a:pos x="connsiteX0" y="connsiteY0"/>
                </a:cxn>
                <a:cxn ang="0">
                  <a:pos x="connsiteX1" y="connsiteY1"/>
                </a:cxn>
              </a:cxnLst>
              <a:rect l="l" t="t" r="r" b="b"/>
              <a:pathLst>
                <a:path w="69914" h="9577">
                  <a:moveTo>
                    <a:pt x="0" y="9577"/>
                  </a:moveTo>
                  <a:lnTo>
                    <a:pt x="69915" y="0"/>
                  </a:lnTo>
                </a:path>
              </a:pathLst>
            </a:custGeom>
            <a:ln w="9573" cap="flat">
              <a:solidFill>
                <a:srgbClr val="C8C8C9"/>
              </a:solidFill>
              <a:prstDash val="solid"/>
              <a:miter/>
            </a:ln>
          </p:spPr>
          <p:txBody>
            <a:bodyPr rtlCol="0" anchor="ctr"/>
            <a:lstStyle/>
            <a:p>
              <a:endParaRPr lang="zh-CN" altLang="en-US" sz="4400"/>
            </a:p>
          </p:txBody>
        </p:sp>
        <p:sp>
          <p:nvSpPr>
            <p:cNvPr id="2109" name="任意多边形: 形状 6730">
              <a:extLst>
                <a:ext uri="{FF2B5EF4-FFF2-40B4-BE49-F238E27FC236}">
                  <a16:creationId xmlns:a16="http://schemas.microsoft.com/office/drawing/2014/main" id="{095BD27D-B809-3CED-41F5-685F4D894B11}"/>
                </a:ext>
              </a:extLst>
            </p:cNvPr>
            <p:cNvSpPr/>
            <p:nvPr/>
          </p:nvSpPr>
          <p:spPr>
            <a:xfrm>
              <a:off x="2386761" y="2620841"/>
              <a:ext cx="80449" cy="77576"/>
            </a:xfrm>
            <a:custGeom>
              <a:avLst/>
              <a:gdLst>
                <a:gd name="connsiteX0" fmla="*/ 80450 w 80449"/>
                <a:gd name="connsiteY0" fmla="*/ 0 h 77576"/>
                <a:gd name="connsiteX1" fmla="*/ 0 w 80449"/>
                <a:gd name="connsiteY1" fmla="*/ 77577 h 77576"/>
              </a:gdLst>
              <a:ahLst/>
              <a:cxnLst>
                <a:cxn ang="0">
                  <a:pos x="connsiteX0" y="connsiteY0"/>
                </a:cxn>
                <a:cxn ang="0">
                  <a:pos x="connsiteX1" y="connsiteY1"/>
                </a:cxn>
              </a:cxnLst>
              <a:rect l="l" t="t" r="r" b="b"/>
              <a:pathLst>
                <a:path w="80449" h="77576">
                  <a:moveTo>
                    <a:pt x="80450"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2110" name="任意多边形: 形状 6731">
              <a:extLst>
                <a:ext uri="{FF2B5EF4-FFF2-40B4-BE49-F238E27FC236}">
                  <a16:creationId xmlns:a16="http://schemas.microsoft.com/office/drawing/2014/main" id="{2BF8C3A7-9D64-579A-2CAD-D6D3B62586F4}"/>
                </a:ext>
              </a:extLst>
            </p:cNvPr>
            <p:cNvSpPr/>
            <p:nvPr/>
          </p:nvSpPr>
          <p:spPr>
            <a:xfrm>
              <a:off x="2386761" y="2630418"/>
              <a:ext cx="10535" cy="67999"/>
            </a:xfrm>
            <a:custGeom>
              <a:avLst/>
              <a:gdLst>
                <a:gd name="connsiteX0" fmla="*/ 0 w 10535"/>
                <a:gd name="connsiteY0" fmla="*/ 67999 h 67999"/>
                <a:gd name="connsiteX1" fmla="*/ 10535 w 10535"/>
                <a:gd name="connsiteY1" fmla="*/ 0 h 67999"/>
              </a:gdLst>
              <a:ahLst/>
              <a:cxnLst>
                <a:cxn ang="0">
                  <a:pos x="connsiteX0" y="connsiteY0"/>
                </a:cxn>
                <a:cxn ang="0">
                  <a:pos x="connsiteX1" y="connsiteY1"/>
                </a:cxn>
              </a:cxnLst>
              <a:rect l="l" t="t" r="r" b="b"/>
              <a:pathLst>
                <a:path w="10535" h="67999">
                  <a:moveTo>
                    <a:pt x="0" y="67999"/>
                  </a:moveTo>
                  <a:lnTo>
                    <a:pt x="10535" y="0"/>
                  </a:lnTo>
                </a:path>
              </a:pathLst>
            </a:custGeom>
            <a:ln w="9573" cap="flat">
              <a:solidFill>
                <a:srgbClr val="C8C8C9"/>
              </a:solidFill>
              <a:prstDash val="solid"/>
              <a:miter/>
            </a:ln>
          </p:spPr>
          <p:txBody>
            <a:bodyPr rtlCol="0" anchor="ctr"/>
            <a:lstStyle/>
            <a:p>
              <a:endParaRPr lang="zh-CN" altLang="en-US" sz="4400"/>
            </a:p>
          </p:txBody>
        </p:sp>
        <p:sp>
          <p:nvSpPr>
            <p:cNvPr id="2111" name="任意多边形: 形状 6732">
              <a:extLst>
                <a:ext uri="{FF2B5EF4-FFF2-40B4-BE49-F238E27FC236}">
                  <a16:creationId xmlns:a16="http://schemas.microsoft.com/office/drawing/2014/main" id="{DD02A9CB-1377-B107-7531-DB5FA8D6A80A}"/>
                </a:ext>
              </a:extLst>
            </p:cNvPr>
            <p:cNvSpPr/>
            <p:nvPr/>
          </p:nvSpPr>
          <p:spPr>
            <a:xfrm>
              <a:off x="2397296" y="2620841"/>
              <a:ext cx="69914" cy="9577"/>
            </a:xfrm>
            <a:custGeom>
              <a:avLst/>
              <a:gdLst>
                <a:gd name="connsiteX0" fmla="*/ 69915 w 69914"/>
                <a:gd name="connsiteY0" fmla="*/ 0 h 9577"/>
                <a:gd name="connsiteX1" fmla="*/ 0 w 69914"/>
                <a:gd name="connsiteY1" fmla="*/ 9577 h 9577"/>
              </a:gdLst>
              <a:ahLst/>
              <a:cxnLst>
                <a:cxn ang="0">
                  <a:pos x="connsiteX0" y="connsiteY0"/>
                </a:cxn>
                <a:cxn ang="0">
                  <a:pos x="connsiteX1" y="connsiteY1"/>
                </a:cxn>
              </a:cxnLst>
              <a:rect l="l" t="t" r="r" b="b"/>
              <a:pathLst>
                <a:path w="69914" h="9577">
                  <a:moveTo>
                    <a:pt x="69915"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2112" name="任意多边形: 形状 6733">
              <a:extLst>
                <a:ext uri="{FF2B5EF4-FFF2-40B4-BE49-F238E27FC236}">
                  <a16:creationId xmlns:a16="http://schemas.microsoft.com/office/drawing/2014/main" id="{0DD73A2A-1B39-EF2B-E6A0-4BCAE926B9BF}"/>
                </a:ext>
              </a:extLst>
            </p:cNvPr>
            <p:cNvSpPr/>
            <p:nvPr/>
          </p:nvSpPr>
          <p:spPr>
            <a:xfrm>
              <a:off x="2397296" y="2552842"/>
              <a:ext cx="79492" cy="77576"/>
            </a:xfrm>
            <a:custGeom>
              <a:avLst/>
              <a:gdLst>
                <a:gd name="connsiteX0" fmla="*/ 0 w 79492"/>
                <a:gd name="connsiteY0" fmla="*/ 77577 h 77576"/>
                <a:gd name="connsiteX1" fmla="*/ 79492 w 79492"/>
                <a:gd name="connsiteY1" fmla="*/ 0 h 77576"/>
              </a:gdLst>
              <a:ahLst/>
              <a:cxnLst>
                <a:cxn ang="0">
                  <a:pos x="connsiteX0" y="connsiteY0"/>
                </a:cxn>
                <a:cxn ang="0">
                  <a:pos x="connsiteX1" y="connsiteY1"/>
                </a:cxn>
              </a:cxnLst>
              <a:rect l="l" t="t" r="r" b="b"/>
              <a:pathLst>
                <a:path w="79492" h="77576">
                  <a:moveTo>
                    <a:pt x="0" y="77577"/>
                  </a:moveTo>
                  <a:lnTo>
                    <a:pt x="79492" y="0"/>
                  </a:lnTo>
                </a:path>
              </a:pathLst>
            </a:custGeom>
            <a:ln w="9573" cap="flat">
              <a:solidFill>
                <a:srgbClr val="C8C8C9"/>
              </a:solidFill>
              <a:prstDash val="solid"/>
              <a:miter/>
            </a:ln>
          </p:spPr>
          <p:txBody>
            <a:bodyPr rtlCol="0" anchor="ctr"/>
            <a:lstStyle/>
            <a:p>
              <a:endParaRPr lang="zh-CN" altLang="en-US" sz="4400"/>
            </a:p>
          </p:txBody>
        </p:sp>
        <p:sp>
          <p:nvSpPr>
            <p:cNvPr id="2113" name="任意多边形: 形状 6734">
              <a:extLst>
                <a:ext uri="{FF2B5EF4-FFF2-40B4-BE49-F238E27FC236}">
                  <a16:creationId xmlns:a16="http://schemas.microsoft.com/office/drawing/2014/main" id="{6869EC47-308B-B080-80F2-912BD629C8AD}"/>
                </a:ext>
              </a:extLst>
            </p:cNvPr>
            <p:cNvSpPr/>
            <p:nvPr/>
          </p:nvSpPr>
          <p:spPr>
            <a:xfrm>
              <a:off x="2467210" y="2552842"/>
              <a:ext cx="9577" cy="67999"/>
            </a:xfrm>
            <a:custGeom>
              <a:avLst/>
              <a:gdLst>
                <a:gd name="connsiteX0" fmla="*/ 9577 w 9577"/>
                <a:gd name="connsiteY0" fmla="*/ 0 h 67999"/>
                <a:gd name="connsiteX1" fmla="*/ 0 w 9577"/>
                <a:gd name="connsiteY1" fmla="*/ 67999 h 67999"/>
              </a:gdLst>
              <a:ahLst/>
              <a:cxnLst>
                <a:cxn ang="0">
                  <a:pos x="connsiteX0" y="connsiteY0"/>
                </a:cxn>
                <a:cxn ang="0">
                  <a:pos x="connsiteX1" y="connsiteY1"/>
                </a:cxn>
              </a:cxnLst>
              <a:rect l="l" t="t" r="r" b="b"/>
              <a:pathLst>
                <a:path w="9577" h="67999">
                  <a:moveTo>
                    <a:pt x="9577"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2114" name="任意多边形: 形状 6735">
              <a:extLst>
                <a:ext uri="{FF2B5EF4-FFF2-40B4-BE49-F238E27FC236}">
                  <a16:creationId xmlns:a16="http://schemas.microsoft.com/office/drawing/2014/main" id="{4F4FA958-F47C-C431-E888-8ECF2D1C7344}"/>
                </a:ext>
              </a:extLst>
            </p:cNvPr>
            <p:cNvSpPr/>
            <p:nvPr/>
          </p:nvSpPr>
          <p:spPr>
            <a:xfrm>
              <a:off x="2607040" y="2537518"/>
              <a:ext cx="20112" cy="17239"/>
            </a:xfrm>
            <a:custGeom>
              <a:avLst/>
              <a:gdLst>
                <a:gd name="connsiteX0" fmla="*/ 0 w 20112"/>
                <a:gd name="connsiteY0" fmla="*/ 0 h 17239"/>
                <a:gd name="connsiteX1" fmla="*/ 20112 w 20112"/>
                <a:gd name="connsiteY1" fmla="*/ 17239 h 17239"/>
              </a:gdLst>
              <a:ahLst/>
              <a:cxnLst>
                <a:cxn ang="0">
                  <a:pos x="connsiteX0" y="connsiteY0"/>
                </a:cxn>
                <a:cxn ang="0">
                  <a:pos x="connsiteX1" y="connsiteY1"/>
                </a:cxn>
              </a:cxnLst>
              <a:rect l="l" t="t" r="r" b="b"/>
              <a:pathLst>
                <a:path w="20112" h="17239">
                  <a:moveTo>
                    <a:pt x="0" y="0"/>
                  </a:moveTo>
                  <a:lnTo>
                    <a:pt x="20112" y="17239"/>
                  </a:lnTo>
                </a:path>
              </a:pathLst>
            </a:custGeom>
            <a:ln w="9573" cap="flat">
              <a:solidFill>
                <a:srgbClr val="C8C8C9"/>
              </a:solidFill>
              <a:prstDash val="solid"/>
              <a:miter/>
            </a:ln>
          </p:spPr>
          <p:txBody>
            <a:bodyPr rtlCol="0" anchor="ctr"/>
            <a:lstStyle/>
            <a:p>
              <a:endParaRPr lang="zh-CN" altLang="en-US" sz="4400"/>
            </a:p>
          </p:txBody>
        </p:sp>
        <p:sp>
          <p:nvSpPr>
            <p:cNvPr id="2115" name="任意多边形: 形状 6736">
              <a:extLst>
                <a:ext uri="{FF2B5EF4-FFF2-40B4-BE49-F238E27FC236}">
                  <a16:creationId xmlns:a16="http://schemas.microsoft.com/office/drawing/2014/main" id="{C67889E2-4DD2-D858-9E7B-9A464FFB2F5A}"/>
                </a:ext>
              </a:extLst>
            </p:cNvPr>
            <p:cNvSpPr/>
            <p:nvPr/>
          </p:nvSpPr>
          <p:spPr>
            <a:xfrm>
              <a:off x="2538083" y="2554757"/>
              <a:ext cx="89069" cy="59379"/>
            </a:xfrm>
            <a:custGeom>
              <a:avLst/>
              <a:gdLst>
                <a:gd name="connsiteX0" fmla="*/ 89070 w 89069"/>
                <a:gd name="connsiteY0" fmla="*/ 0 h 59379"/>
                <a:gd name="connsiteX1" fmla="*/ 0 w 89069"/>
                <a:gd name="connsiteY1" fmla="*/ 59380 h 59379"/>
              </a:gdLst>
              <a:ahLst/>
              <a:cxnLst>
                <a:cxn ang="0">
                  <a:pos x="connsiteX0" y="connsiteY0"/>
                </a:cxn>
                <a:cxn ang="0">
                  <a:pos x="connsiteX1" y="connsiteY1"/>
                </a:cxn>
              </a:cxnLst>
              <a:rect l="l" t="t" r="r" b="b"/>
              <a:pathLst>
                <a:path w="89069" h="59379">
                  <a:moveTo>
                    <a:pt x="89070" y="0"/>
                  </a:moveTo>
                  <a:lnTo>
                    <a:pt x="0" y="59380"/>
                  </a:lnTo>
                </a:path>
              </a:pathLst>
            </a:custGeom>
            <a:ln w="9573" cap="flat">
              <a:solidFill>
                <a:srgbClr val="C8C8C9"/>
              </a:solidFill>
              <a:prstDash val="solid"/>
              <a:miter/>
            </a:ln>
          </p:spPr>
          <p:txBody>
            <a:bodyPr rtlCol="0" anchor="ctr"/>
            <a:lstStyle/>
            <a:p>
              <a:endParaRPr lang="zh-CN" altLang="en-US" sz="4400"/>
            </a:p>
          </p:txBody>
        </p:sp>
        <p:sp>
          <p:nvSpPr>
            <p:cNvPr id="2116" name="任意多边形: 形状 6737">
              <a:extLst>
                <a:ext uri="{FF2B5EF4-FFF2-40B4-BE49-F238E27FC236}">
                  <a16:creationId xmlns:a16="http://schemas.microsoft.com/office/drawing/2014/main" id="{4C6E0FC4-6531-B057-96E3-026AD13FE885}"/>
                </a:ext>
              </a:extLst>
            </p:cNvPr>
            <p:cNvSpPr/>
            <p:nvPr/>
          </p:nvSpPr>
          <p:spPr>
            <a:xfrm>
              <a:off x="2538083" y="2537518"/>
              <a:ext cx="68957" cy="76619"/>
            </a:xfrm>
            <a:custGeom>
              <a:avLst/>
              <a:gdLst>
                <a:gd name="connsiteX0" fmla="*/ 0 w 68957"/>
                <a:gd name="connsiteY0" fmla="*/ 76619 h 76619"/>
                <a:gd name="connsiteX1" fmla="*/ 68957 w 68957"/>
                <a:gd name="connsiteY1" fmla="*/ 0 h 76619"/>
              </a:gdLst>
              <a:ahLst/>
              <a:cxnLst>
                <a:cxn ang="0">
                  <a:pos x="connsiteX0" y="connsiteY0"/>
                </a:cxn>
                <a:cxn ang="0">
                  <a:pos x="connsiteX1" y="connsiteY1"/>
                </a:cxn>
              </a:cxnLst>
              <a:rect l="l" t="t" r="r" b="b"/>
              <a:pathLst>
                <a:path w="68957" h="76619">
                  <a:moveTo>
                    <a:pt x="0" y="76619"/>
                  </a:moveTo>
                  <a:lnTo>
                    <a:pt x="68957" y="0"/>
                  </a:lnTo>
                </a:path>
              </a:pathLst>
            </a:custGeom>
            <a:ln w="9573" cap="flat">
              <a:solidFill>
                <a:srgbClr val="C8C8C9"/>
              </a:solidFill>
              <a:prstDash val="solid"/>
              <a:miter/>
            </a:ln>
          </p:spPr>
          <p:txBody>
            <a:bodyPr rtlCol="0" anchor="ctr"/>
            <a:lstStyle/>
            <a:p>
              <a:endParaRPr lang="zh-CN" altLang="en-US" sz="4400"/>
            </a:p>
          </p:txBody>
        </p:sp>
        <p:sp>
          <p:nvSpPr>
            <p:cNvPr id="2117" name="任意多边形: 形状 6738">
              <a:extLst>
                <a:ext uri="{FF2B5EF4-FFF2-40B4-BE49-F238E27FC236}">
                  <a16:creationId xmlns:a16="http://schemas.microsoft.com/office/drawing/2014/main" id="{FA11C383-E90C-2681-5D26-6EE92316E23C}"/>
                </a:ext>
              </a:extLst>
            </p:cNvPr>
            <p:cNvSpPr/>
            <p:nvPr/>
          </p:nvSpPr>
          <p:spPr>
            <a:xfrm>
              <a:off x="2607040" y="2537518"/>
              <a:ext cx="20112" cy="17239"/>
            </a:xfrm>
            <a:custGeom>
              <a:avLst/>
              <a:gdLst>
                <a:gd name="connsiteX0" fmla="*/ 20112 w 20112"/>
                <a:gd name="connsiteY0" fmla="*/ 17239 h 17239"/>
                <a:gd name="connsiteX1" fmla="*/ 0 w 20112"/>
                <a:gd name="connsiteY1" fmla="*/ 0 h 17239"/>
              </a:gdLst>
              <a:ahLst/>
              <a:cxnLst>
                <a:cxn ang="0">
                  <a:pos x="connsiteX0" y="connsiteY0"/>
                </a:cxn>
                <a:cxn ang="0">
                  <a:pos x="connsiteX1" y="connsiteY1"/>
                </a:cxn>
              </a:cxnLst>
              <a:rect l="l" t="t" r="r" b="b"/>
              <a:pathLst>
                <a:path w="20112" h="17239">
                  <a:moveTo>
                    <a:pt x="20112" y="17239"/>
                  </a:moveTo>
                  <a:lnTo>
                    <a:pt x="0" y="0"/>
                  </a:lnTo>
                </a:path>
              </a:pathLst>
            </a:custGeom>
            <a:ln w="9573" cap="flat">
              <a:solidFill>
                <a:srgbClr val="C8C8C9"/>
              </a:solidFill>
              <a:prstDash val="solid"/>
              <a:miter/>
            </a:ln>
          </p:spPr>
          <p:txBody>
            <a:bodyPr rtlCol="0" anchor="ctr"/>
            <a:lstStyle/>
            <a:p>
              <a:endParaRPr lang="zh-CN" altLang="en-US" sz="4400"/>
            </a:p>
          </p:txBody>
        </p:sp>
        <p:sp>
          <p:nvSpPr>
            <p:cNvPr id="2118" name="任意多边形: 形状 6739">
              <a:extLst>
                <a:ext uri="{FF2B5EF4-FFF2-40B4-BE49-F238E27FC236}">
                  <a16:creationId xmlns:a16="http://schemas.microsoft.com/office/drawing/2014/main" id="{F7EB4896-4AD8-4EF5-8244-2BCE3633C7ED}"/>
                </a:ext>
              </a:extLst>
            </p:cNvPr>
            <p:cNvSpPr/>
            <p:nvPr/>
          </p:nvSpPr>
          <p:spPr>
            <a:xfrm>
              <a:off x="2607040" y="2537518"/>
              <a:ext cx="90027" cy="5746"/>
            </a:xfrm>
            <a:custGeom>
              <a:avLst/>
              <a:gdLst>
                <a:gd name="connsiteX0" fmla="*/ 0 w 90027"/>
                <a:gd name="connsiteY0" fmla="*/ 0 h 5746"/>
                <a:gd name="connsiteX1" fmla="*/ 90027 w 90027"/>
                <a:gd name="connsiteY1" fmla="*/ 5746 h 5746"/>
              </a:gdLst>
              <a:ahLst/>
              <a:cxnLst>
                <a:cxn ang="0">
                  <a:pos x="connsiteX0" y="connsiteY0"/>
                </a:cxn>
                <a:cxn ang="0">
                  <a:pos x="connsiteX1" y="connsiteY1"/>
                </a:cxn>
              </a:cxnLst>
              <a:rect l="l" t="t" r="r" b="b"/>
              <a:pathLst>
                <a:path w="90027" h="5746">
                  <a:moveTo>
                    <a:pt x="0" y="0"/>
                  </a:moveTo>
                  <a:lnTo>
                    <a:pt x="90027" y="5746"/>
                  </a:lnTo>
                </a:path>
              </a:pathLst>
            </a:custGeom>
            <a:ln w="9573" cap="flat">
              <a:solidFill>
                <a:srgbClr val="C8C8C9"/>
              </a:solidFill>
              <a:prstDash val="solid"/>
              <a:miter/>
            </a:ln>
          </p:spPr>
          <p:txBody>
            <a:bodyPr rtlCol="0" anchor="ctr"/>
            <a:lstStyle/>
            <a:p>
              <a:endParaRPr lang="zh-CN" altLang="en-US" sz="4400"/>
            </a:p>
          </p:txBody>
        </p:sp>
        <p:sp>
          <p:nvSpPr>
            <p:cNvPr id="2119" name="任意多边形: 形状 6740">
              <a:extLst>
                <a:ext uri="{FF2B5EF4-FFF2-40B4-BE49-F238E27FC236}">
                  <a16:creationId xmlns:a16="http://schemas.microsoft.com/office/drawing/2014/main" id="{A442E373-DF25-DC85-9023-B71089DB0547}"/>
                </a:ext>
              </a:extLst>
            </p:cNvPr>
            <p:cNvSpPr/>
            <p:nvPr/>
          </p:nvSpPr>
          <p:spPr>
            <a:xfrm>
              <a:off x="2627153" y="2543264"/>
              <a:ext cx="69914" cy="11492"/>
            </a:xfrm>
            <a:custGeom>
              <a:avLst/>
              <a:gdLst>
                <a:gd name="connsiteX0" fmla="*/ 69915 w 69914"/>
                <a:gd name="connsiteY0" fmla="*/ 0 h 11492"/>
                <a:gd name="connsiteX1" fmla="*/ 0 w 69914"/>
                <a:gd name="connsiteY1" fmla="*/ 11493 h 11492"/>
              </a:gdLst>
              <a:ahLst/>
              <a:cxnLst>
                <a:cxn ang="0">
                  <a:pos x="connsiteX0" y="connsiteY0"/>
                </a:cxn>
                <a:cxn ang="0">
                  <a:pos x="connsiteX1" y="connsiteY1"/>
                </a:cxn>
              </a:cxnLst>
              <a:rect l="l" t="t" r="r" b="b"/>
              <a:pathLst>
                <a:path w="69914" h="11492">
                  <a:moveTo>
                    <a:pt x="69915" y="0"/>
                  </a:moveTo>
                  <a:lnTo>
                    <a:pt x="0" y="11493"/>
                  </a:lnTo>
                </a:path>
              </a:pathLst>
            </a:custGeom>
            <a:ln w="9573" cap="flat">
              <a:solidFill>
                <a:srgbClr val="C8C8C9"/>
              </a:solidFill>
              <a:prstDash val="solid"/>
              <a:miter/>
            </a:ln>
          </p:spPr>
          <p:txBody>
            <a:bodyPr rtlCol="0" anchor="ctr"/>
            <a:lstStyle/>
            <a:p>
              <a:endParaRPr lang="zh-CN" altLang="en-US" sz="4400"/>
            </a:p>
          </p:txBody>
        </p:sp>
        <p:sp>
          <p:nvSpPr>
            <p:cNvPr id="2120" name="任意多边形: 形状 6741">
              <a:extLst>
                <a:ext uri="{FF2B5EF4-FFF2-40B4-BE49-F238E27FC236}">
                  <a16:creationId xmlns:a16="http://schemas.microsoft.com/office/drawing/2014/main" id="{74AE09C5-2F19-ED03-E9D0-C98518C86F93}"/>
                </a:ext>
              </a:extLst>
            </p:cNvPr>
            <p:cNvSpPr/>
            <p:nvPr/>
          </p:nvSpPr>
          <p:spPr>
            <a:xfrm>
              <a:off x="2774644" y="2546138"/>
              <a:ext cx="66083" cy="81407"/>
            </a:xfrm>
            <a:custGeom>
              <a:avLst/>
              <a:gdLst>
                <a:gd name="connsiteX0" fmla="*/ 0 w 66083"/>
                <a:gd name="connsiteY0" fmla="*/ 0 h 81407"/>
                <a:gd name="connsiteX1" fmla="*/ 66084 w 66083"/>
                <a:gd name="connsiteY1" fmla="*/ 81408 h 81407"/>
              </a:gdLst>
              <a:ahLst/>
              <a:cxnLst>
                <a:cxn ang="0">
                  <a:pos x="connsiteX0" y="connsiteY0"/>
                </a:cxn>
                <a:cxn ang="0">
                  <a:pos x="connsiteX1" y="connsiteY1"/>
                </a:cxn>
              </a:cxnLst>
              <a:rect l="l" t="t" r="r" b="b"/>
              <a:pathLst>
                <a:path w="66083" h="81407">
                  <a:moveTo>
                    <a:pt x="0" y="0"/>
                  </a:moveTo>
                  <a:lnTo>
                    <a:pt x="66084" y="81408"/>
                  </a:lnTo>
                </a:path>
              </a:pathLst>
            </a:custGeom>
            <a:ln w="9573" cap="flat">
              <a:solidFill>
                <a:srgbClr val="C8C8C9"/>
              </a:solidFill>
              <a:prstDash val="solid"/>
              <a:miter/>
            </a:ln>
          </p:spPr>
          <p:txBody>
            <a:bodyPr rtlCol="0" anchor="ctr"/>
            <a:lstStyle/>
            <a:p>
              <a:endParaRPr lang="zh-CN" altLang="en-US" sz="4400"/>
            </a:p>
          </p:txBody>
        </p:sp>
        <p:sp>
          <p:nvSpPr>
            <p:cNvPr id="2121" name="任意多边形: 形状 6742">
              <a:extLst>
                <a:ext uri="{FF2B5EF4-FFF2-40B4-BE49-F238E27FC236}">
                  <a16:creationId xmlns:a16="http://schemas.microsoft.com/office/drawing/2014/main" id="{F5CFA4CE-074F-8E2B-E788-47D61AF991CD}"/>
                </a:ext>
              </a:extLst>
            </p:cNvPr>
            <p:cNvSpPr/>
            <p:nvPr/>
          </p:nvSpPr>
          <p:spPr>
            <a:xfrm>
              <a:off x="2764109" y="2618926"/>
              <a:ext cx="76619" cy="8619"/>
            </a:xfrm>
            <a:custGeom>
              <a:avLst/>
              <a:gdLst>
                <a:gd name="connsiteX0" fmla="*/ 76619 w 76619"/>
                <a:gd name="connsiteY0" fmla="*/ 8620 h 8619"/>
                <a:gd name="connsiteX1" fmla="*/ 0 w 76619"/>
                <a:gd name="connsiteY1" fmla="*/ 0 h 8619"/>
              </a:gdLst>
              <a:ahLst/>
              <a:cxnLst>
                <a:cxn ang="0">
                  <a:pos x="connsiteX0" y="connsiteY0"/>
                </a:cxn>
                <a:cxn ang="0">
                  <a:pos x="connsiteX1" y="connsiteY1"/>
                </a:cxn>
              </a:cxnLst>
              <a:rect l="l" t="t" r="r" b="b"/>
              <a:pathLst>
                <a:path w="76619" h="8619">
                  <a:moveTo>
                    <a:pt x="76619" y="8620"/>
                  </a:moveTo>
                  <a:lnTo>
                    <a:pt x="0" y="0"/>
                  </a:lnTo>
                </a:path>
              </a:pathLst>
            </a:custGeom>
            <a:ln w="9573" cap="flat">
              <a:solidFill>
                <a:srgbClr val="C8C8C9"/>
              </a:solidFill>
              <a:prstDash val="solid"/>
              <a:miter/>
            </a:ln>
          </p:spPr>
          <p:txBody>
            <a:bodyPr rtlCol="0" anchor="ctr"/>
            <a:lstStyle/>
            <a:p>
              <a:endParaRPr lang="zh-CN" altLang="en-US" sz="4400"/>
            </a:p>
          </p:txBody>
        </p:sp>
        <p:sp>
          <p:nvSpPr>
            <p:cNvPr id="2122" name="任意多边形: 形状 6743">
              <a:extLst>
                <a:ext uri="{FF2B5EF4-FFF2-40B4-BE49-F238E27FC236}">
                  <a16:creationId xmlns:a16="http://schemas.microsoft.com/office/drawing/2014/main" id="{B84E02E7-A385-EFE3-B23C-2240DB3858F6}"/>
                </a:ext>
              </a:extLst>
            </p:cNvPr>
            <p:cNvSpPr/>
            <p:nvPr/>
          </p:nvSpPr>
          <p:spPr>
            <a:xfrm>
              <a:off x="2764109" y="2546138"/>
              <a:ext cx="10535" cy="72788"/>
            </a:xfrm>
            <a:custGeom>
              <a:avLst/>
              <a:gdLst>
                <a:gd name="connsiteX0" fmla="*/ 0 w 10535"/>
                <a:gd name="connsiteY0" fmla="*/ 72788 h 72788"/>
                <a:gd name="connsiteX1" fmla="*/ 10535 w 10535"/>
                <a:gd name="connsiteY1" fmla="*/ 0 h 72788"/>
              </a:gdLst>
              <a:ahLst/>
              <a:cxnLst>
                <a:cxn ang="0">
                  <a:pos x="connsiteX0" y="connsiteY0"/>
                </a:cxn>
                <a:cxn ang="0">
                  <a:pos x="connsiteX1" y="connsiteY1"/>
                </a:cxn>
              </a:cxnLst>
              <a:rect l="l" t="t" r="r" b="b"/>
              <a:pathLst>
                <a:path w="10535" h="72788">
                  <a:moveTo>
                    <a:pt x="0" y="72788"/>
                  </a:moveTo>
                  <a:lnTo>
                    <a:pt x="10535" y="0"/>
                  </a:lnTo>
                </a:path>
              </a:pathLst>
            </a:custGeom>
            <a:ln w="9573" cap="flat">
              <a:solidFill>
                <a:srgbClr val="C8C8C9"/>
              </a:solidFill>
              <a:prstDash val="solid"/>
              <a:miter/>
            </a:ln>
          </p:spPr>
          <p:txBody>
            <a:bodyPr rtlCol="0" anchor="ctr"/>
            <a:lstStyle/>
            <a:p>
              <a:endParaRPr lang="zh-CN" altLang="en-US" sz="4400"/>
            </a:p>
          </p:txBody>
        </p:sp>
        <p:sp>
          <p:nvSpPr>
            <p:cNvPr id="2123" name="任意多边形: 形状 6744">
              <a:extLst>
                <a:ext uri="{FF2B5EF4-FFF2-40B4-BE49-F238E27FC236}">
                  <a16:creationId xmlns:a16="http://schemas.microsoft.com/office/drawing/2014/main" id="{F4E0DF49-CB6E-382D-5D29-9D38D1EB5CD6}"/>
                </a:ext>
              </a:extLst>
            </p:cNvPr>
            <p:cNvSpPr/>
            <p:nvPr/>
          </p:nvSpPr>
          <p:spPr>
            <a:xfrm>
              <a:off x="2774644" y="2546138"/>
              <a:ext cx="66083" cy="81407"/>
            </a:xfrm>
            <a:custGeom>
              <a:avLst/>
              <a:gdLst>
                <a:gd name="connsiteX0" fmla="*/ 66084 w 66083"/>
                <a:gd name="connsiteY0" fmla="*/ 81408 h 81407"/>
                <a:gd name="connsiteX1" fmla="*/ 0 w 66083"/>
                <a:gd name="connsiteY1" fmla="*/ 0 h 81407"/>
              </a:gdLst>
              <a:ahLst/>
              <a:cxnLst>
                <a:cxn ang="0">
                  <a:pos x="connsiteX0" y="connsiteY0"/>
                </a:cxn>
                <a:cxn ang="0">
                  <a:pos x="connsiteX1" y="connsiteY1"/>
                </a:cxn>
              </a:cxnLst>
              <a:rect l="l" t="t" r="r" b="b"/>
              <a:pathLst>
                <a:path w="66083" h="81407">
                  <a:moveTo>
                    <a:pt x="66084"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124" name="任意多边形: 形状 6745">
              <a:extLst>
                <a:ext uri="{FF2B5EF4-FFF2-40B4-BE49-F238E27FC236}">
                  <a16:creationId xmlns:a16="http://schemas.microsoft.com/office/drawing/2014/main" id="{EA60351E-BC20-2516-5793-C4EB1D0758CB}"/>
                </a:ext>
              </a:extLst>
            </p:cNvPr>
            <p:cNvSpPr/>
            <p:nvPr/>
          </p:nvSpPr>
          <p:spPr>
            <a:xfrm>
              <a:off x="2774644" y="2546138"/>
              <a:ext cx="78534" cy="7661"/>
            </a:xfrm>
            <a:custGeom>
              <a:avLst/>
              <a:gdLst>
                <a:gd name="connsiteX0" fmla="*/ 0 w 78534"/>
                <a:gd name="connsiteY0" fmla="*/ 0 h 7661"/>
                <a:gd name="connsiteX1" fmla="*/ 78534 w 78534"/>
                <a:gd name="connsiteY1" fmla="*/ 7662 h 7661"/>
              </a:gdLst>
              <a:ahLst/>
              <a:cxnLst>
                <a:cxn ang="0">
                  <a:pos x="connsiteX0" y="connsiteY0"/>
                </a:cxn>
                <a:cxn ang="0">
                  <a:pos x="connsiteX1" y="connsiteY1"/>
                </a:cxn>
              </a:cxnLst>
              <a:rect l="l" t="t" r="r" b="b"/>
              <a:pathLst>
                <a:path w="78534" h="7661">
                  <a:moveTo>
                    <a:pt x="0" y="0"/>
                  </a:moveTo>
                  <a:lnTo>
                    <a:pt x="78534" y="7662"/>
                  </a:lnTo>
                </a:path>
              </a:pathLst>
            </a:custGeom>
            <a:ln w="9573" cap="flat">
              <a:solidFill>
                <a:srgbClr val="C8C8C9"/>
              </a:solidFill>
              <a:prstDash val="solid"/>
              <a:miter/>
            </a:ln>
          </p:spPr>
          <p:txBody>
            <a:bodyPr rtlCol="0" anchor="ctr"/>
            <a:lstStyle/>
            <a:p>
              <a:endParaRPr lang="zh-CN" altLang="en-US" sz="4400"/>
            </a:p>
          </p:txBody>
        </p:sp>
        <p:sp>
          <p:nvSpPr>
            <p:cNvPr id="2125" name="任意多边形: 形状 6746">
              <a:extLst>
                <a:ext uri="{FF2B5EF4-FFF2-40B4-BE49-F238E27FC236}">
                  <a16:creationId xmlns:a16="http://schemas.microsoft.com/office/drawing/2014/main" id="{08839082-2D75-E296-520A-C876E1EB6B85}"/>
                </a:ext>
              </a:extLst>
            </p:cNvPr>
            <p:cNvSpPr/>
            <p:nvPr/>
          </p:nvSpPr>
          <p:spPr>
            <a:xfrm>
              <a:off x="2840728" y="2553799"/>
              <a:ext cx="12450" cy="73745"/>
            </a:xfrm>
            <a:custGeom>
              <a:avLst/>
              <a:gdLst>
                <a:gd name="connsiteX0" fmla="*/ 12451 w 12450"/>
                <a:gd name="connsiteY0" fmla="*/ 0 h 73745"/>
                <a:gd name="connsiteX1" fmla="*/ 0 w 12450"/>
                <a:gd name="connsiteY1" fmla="*/ 73746 h 73745"/>
              </a:gdLst>
              <a:ahLst/>
              <a:cxnLst>
                <a:cxn ang="0">
                  <a:pos x="connsiteX0" y="connsiteY0"/>
                </a:cxn>
                <a:cxn ang="0">
                  <a:pos x="connsiteX1" y="connsiteY1"/>
                </a:cxn>
              </a:cxnLst>
              <a:rect l="l" t="t" r="r" b="b"/>
              <a:pathLst>
                <a:path w="12450" h="73745">
                  <a:moveTo>
                    <a:pt x="12451"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2126" name="任意多边形: 形状 6747">
              <a:extLst>
                <a:ext uri="{FF2B5EF4-FFF2-40B4-BE49-F238E27FC236}">
                  <a16:creationId xmlns:a16="http://schemas.microsoft.com/office/drawing/2014/main" id="{74E9A051-E4C4-8F04-B5CD-D55FCFEFD4E3}"/>
                </a:ext>
              </a:extLst>
            </p:cNvPr>
            <p:cNvSpPr/>
            <p:nvPr/>
          </p:nvSpPr>
          <p:spPr>
            <a:xfrm>
              <a:off x="2538083" y="2544222"/>
              <a:ext cx="7661" cy="69914"/>
            </a:xfrm>
            <a:custGeom>
              <a:avLst/>
              <a:gdLst>
                <a:gd name="connsiteX0" fmla="*/ 7662 w 7661"/>
                <a:gd name="connsiteY0" fmla="*/ 0 h 69914"/>
                <a:gd name="connsiteX1" fmla="*/ 0 w 7661"/>
                <a:gd name="connsiteY1" fmla="*/ 69915 h 69914"/>
              </a:gdLst>
              <a:ahLst/>
              <a:cxnLst>
                <a:cxn ang="0">
                  <a:pos x="connsiteX0" y="connsiteY0"/>
                </a:cxn>
                <a:cxn ang="0">
                  <a:pos x="connsiteX1" y="connsiteY1"/>
                </a:cxn>
              </a:cxnLst>
              <a:rect l="l" t="t" r="r" b="b"/>
              <a:pathLst>
                <a:path w="7661" h="69914">
                  <a:moveTo>
                    <a:pt x="7662"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2127" name="任意多边形: 形状 6748">
              <a:extLst>
                <a:ext uri="{FF2B5EF4-FFF2-40B4-BE49-F238E27FC236}">
                  <a16:creationId xmlns:a16="http://schemas.microsoft.com/office/drawing/2014/main" id="{EB4C77EA-BC96-F5BE-01D7-25337A06DAA5}"/>
                </a:ext>
              </a:extLst>
            </p:cNvPr>
            <p:cNvSpPr/>
            <p:nvPr/>
          </p:nvSpPr>
          <p:spPr>
            <a:xfrm>
              <a:off x="2467210" y="2614137"/>
              <a:ext cx="70872" cy="6704"/>
            </a:xfrm>
            <a:custGeom>
              <a:avLst/>
              <a:gdLst>
                <a:gd name="connsiteX0" fmla="*/ 70873 w 70872"/>
                <a:gd name="connsiteY0" fmla="*/ 0 h 6704"/>
                <a:gd name="connsiteX1" fmla="*/ 0 w 70872"/>
                <a:gd name="connsiteY1" fmla="*/ 6704 h 6704"/>
              </a:gdLst>
              <a:ahLst/>
              <a:cxnLst>
                <a:cxn ang="0">
                  <a:pos x="connsiteX0" y="connsiteY0"/>
                </a:cxn>
                <a:cxn ang="0">
                  <a:pos x="connsiteX1" y="connsiteY1"/>
                </a:cxn>
              </a:cxnLst>
              <a:rect l="l" t="t" r="r" b="b"/>
              <a:pathLst>
                <a:path w="70872" h="6704">
                  <a:moveTo>
                    <a:pt x="70873"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2128" name="任意多边形: 形状 6749">
              <a:extLst>
                <a:ext uri="{FF2B5EF4-FFF2-40B4-BE49-F238E27FC236}">
                  <a16:creationId xmlns:a16="http://schemas.microsoft.com/office/drawing/2014/main" id="{2875FAED-9CC2-F2C0-FBF2-5523B1BB4555}"/>
                </a:ext>
              </a:extLst>
            </p:cNvPr>
            <p:cNvSpPr/>
            <p:nvPr/>
          </p:nvSpPr>
          <p:spPr>
            <a:xfrm>
              <a:off x="2467210" y="2544222"/>
              <a:ext cx="78534" cy="76619"/>
            </a:xfrm>
            <a:custGeom>
              <a:avLst/>
              <a:gdLst>
                <a:gd name="connsiteX0" fmla="*/ 0 w 78534"/>
                <a:gd name="connsiteY0" fmla="*/ 76619 h 76619"/>
                <a:gd name="connsiteX1" fmla="*/ 78534 w 78534"/>
                <a:gd name="connsiteY1" fmla="*/ 0 h 76619"/>
              </a:gdLst>
              <a:ahLst/>
              <a:cxnLst>
                <a:cxn ang="0">
                  <a:pos x="connsiteX0" y="connsiteY0"/>
                </a:cxn>
                <a:cxn ang="0">
                  <a:pos x="connsiteX1" y="connsiteY1"/>
                </a:cxn>
              </a:cxnLst>
              <a:rect l="l" t="t" r="r" b="b"/>
              <a:pathLst>
                <a:path w="78534" h="76619">
                  <a:moveTo>
                    <a:pt x="0" y="76619"/>
                  </a:moveTo>
                  <a:lnTo>
                    <a:pt x="78534" y="0"/>
                  </a:lnTo>
                </a:path>
              </a:pathLst>
            </a:custGeom>
            <a:ln w="9573" cap="flat">
              <a:solidFill>
                <a:srgbClr val="C8C8C9"/>
              </a:solidFill>
              <a:prstDash val="solid"/>
              <a:miter/>
            </a:ln>
          </p:spPr>
          <p:txBody>
            <a:bodyPr rtlCol="0" anchor="ctr"/>
            <a:lstStyle/>
            <a:p>
              <a:endParaRPr lang="zh-CN" altLang="en-US" sz="4400"/>
            </a:p>
          </p:txBody>
        </p:sp>
        <p:sp>
          <p:nvSpPr>
            <p:cNvPr id="2129" name="任意多边形: 形状 6750">
              <a:extLst>
                <a:ext uri="{FF2B5EF4-FFF2-40B4-BE49-F238E27FC236}">
                  <a16:creationId xmlns:a16="http://schemas.microsoft.com/office/drawing/2014/main" id="{45B877DB-51D7-611A-C98A-ED7AE2CBB1CD}"/>
                </a:ext>
              </a:extLst>
            </p:cNvPr>
            <p:cNvSpPr/>
            <p:nvPr/>
          </p:nvSpPr>
          <p:spPr>
            <a:xfrm>
              <a:off x="2627153" y="2554757"/>
              <a:ext cx="21070" cy="23943"/>
            </a:xfrm>
            <a:custGeom>
              <a:avLst/>
              <a:gdLst>
                <a:gd name="connsiteX0" fmla="*/ 0 w 21070"/>
                <a:gd name="connsiteY0" fmla="*/ 0 h 23943"/>
                <a:gd name="connsiteX1" fmla="*/ 21070 w 21070"/>
                <a:gd name="connsiteY1" fmla="*/ 23943 h 23943"/>
              </a:gdLst>
              <a:ahLst/>
              <a:cxnLst>
                <a:cxn ang="0">
                  <a:pos x="connsiteX0" y="connsiteY0"/>
                </a:cxn>
                <a:cxn ang="0">
                  <a:pos x="connsiteX1" y="connsiteY1"/>
                </a:cxn>
              </a:cxnLst>
              <a:rect l="l" t="t" r="r" b="b"/>
              <a:pathLst>
                <a:path w="21070" h="23943">
                  <a:moveTo>
                    <a:pt x="0" y="0"/>
                  </a:moveTo>
                  <a:lnTo>
                    <a:pt x="21070" y="23943"/>
                  </a:lnTo>
                </a:path>
              </a:pathLst>
            </a:custGeom>
            <a:ln w="9573" cap="flat">
              <a:solidFill>
                <a:srgbClr val="C8C8C9"/>
              </a:solidFill>
              <a:prstDash val="solid"/>
              <a:miter/>
            </a:ln>
          </p:spPr>
          <p:txBody>
            <a:bodyPr rtlCol="0" anchor="ctr"/>
            <a:lstStyle/>
            <a:p>
              <a:endParaRPr lang="zh-CN" altLang="en-US" sz="4400"/>
            </a:p>
          </p:txBody>
        </p:sp>
        <p:sp>
          <p:nvSpPr>
            <p:cNvPr id="2130" name="任意多边形: 形状 6751">
              <a:extLst>
                <a:ext uri="{FF2B5EF4-FFF2-40B4-BE49-F238E27FC236}">
                  <a16:creationId xmlns:a16="http://schemas.microsoft.com/office/drawing/2014/main" id="{C57A4081-93D2-0572-7DEE-EF71154FFC8D}"/>
                </a:ext>
              </a:extLst>
            </p:cNvPr>
            <p:cNvSpPr/>
            <p:nvPr/>
          </p:nvSpPr>
          <p:spPr>
            <a:xfrm>
              <a:off x="2611829" y="2578701"/>
              <a:ext cx="36394" cy="29689"/>
            </a:xfrm>
            <a:custGeom>
              <a:avLst/>
              <a:gdLst>
                <a:gd name="connsiteX0" fmla="*/ 36394 w 36394"/>
                <a:gd name="connsiteY0" fmla="*/ 0 h 29689"/>
                <a:gd name="connsiteX1" fmla="*/ 0 w 36394"/>
                <a:gd name="connsiteY1" fmla="*/ 29690 h 29689"/>
              </a:gdLst>
              <a:ahLst/>
              <a:cxnLst>
                <a:cxn ang="0">
                  <a:pos x="connsiteX0" y="connsiteY0"/>
                </a:cxn>
                <a:cxn ang="0">
                  <a:pos x="connsiteX1" y="connsiteY1"/>
                </a:cxn>
              </a:cxnLst>
              <a:rect l="l" t="t" r="r" b="b"/>
              <a:pathLst>
                <a:path w="36394" h="29689">
                  <a:moveTo>
                    <a:pt x="36394"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2131" name="任意多边形: 形状 6752">
              <a:extLst>
                <a:ext uri="{FF2B5EF4-FFF2-40B4-BE49-F238E27FC236}">
                  <a16:creationId xmlns:a16="http://schemas.microsoft.com/office/drawing/2014/main" id="{06D84E41-EE0E-53DE-0EA5-7C3E0D0BFD04}"/>
                </a:ext>
              </a:extLst>
            </p:cNvPr>
            <p:cNvSpPr/>
            <p:nvPr/>
          </p:nvSpPr>
          <p:spPr>
            <a:xfrm>
              <a:off x="2611829" y="2554757"/>
              <a:ext cx="15323" cy="53633"/>
            </a:xfrm>
            <a:custGeom>
              <a:avLst/>
              <a:gdLst>
                <a:gd name="connsiteX0" fmla="*/ 0 w 15323"/>
                <a:gd name="connsiteY0" fmla="*/ 53633 h 53633"/>
                <a:gd name="connsiteX1" fmla="*/ 15324 w 15323"/>
                <a:gd name="connsiteY1" fmla="*/ 0 h 53633"/>
              </a:gdLst>
              <a:ahLst/>
              <a:cxnLst>
                <a:cxn ang="0">
                  <a:pos x="connsiteX0" y="connsiteY0"/>
                </a:cxn>
                <a:cxn ang="0">
                  <a:pos x="connsiteX1" y="connsiteY1"/>
                </a:cxn>
              </a:cxnLst>
              <a:rect l="l" t="t" r="r" b="b"/>
              <a:pathLst>
                <a:path w="15323" h="53633">
                  <a:moveTo>
                    <a:pt x="0" y="53633"/>
                  </a:moveTo>
                  <a:lnTo>
                    <a:pt x="15324" y="0"/>
                  </a:lnTo>
                </a:path>
              </a:pathLst>
            </a:custGeom>
            <a:ln w="9573" cap="flat">
              <a:solidFill>
                <a:srgbClr val="C8C8C9"/>
              </a:solidFill>
              <a:prstDash val="solid"/>
              <a:miter/>
            </a:ln>
          </p:spPr>
          <p:txBody>
            <a:bodyPr rtlCol="0" anchor="ctr"/>
            <a:lstStyle/>
            <a:p>
              <a:endParaRPr lang="zh-CN" altLang="en-US" sz="4400"/>
            </a:p>
          </p:txBody>
        </p:sp>
        <p:sp>
          <p:nvSpPr>
            <p:cNvPr id="2132" name="任意多边形: 形状 6753">
              <a:extLst>
                <a:ext uri="{FF2B5EF4-FFF2-40B4-BE49-F238E27FC236}">
                  <a16:creationId xmlns:a16="http://schemas.microsoft.com/office/drawing/2014/main" id="{B9C7DAA2-D273-AD5F-E341-5AF4B7D79EDE}"/>
                </a:ext>
              </a:extLst>
            </p:cNvPr>
            <p:cNvSpPr/>
            <p:nvPr/>
          </p:nvSpPr>
          <p:spPr>
            <a:xfrm>
              <a:off x="2627153" y="2554757"/>
              <a:ext cx="21070" cy="23943"/>
            </a:xfrm>
            <a:custGeom>
              <a:avLst/>
              <a:gdLst>
                <a:gd name="connsiteX0" fmla="*/ 21070 w 21070"/>
                <a:gd name="connsiteY0" fmla="*/ 23943 h 23943"/>
                <a:gd name="connsiteX1" fmla="*/ 0 w 21070"/>
                <a:gd name="connsiteY1" fmla="*/ 0 h 23943"/>
              </a:gdLst>
              <a:ahLst/>
              <a:cxnLst>
                <a:cxn ang="0">
                  <a:pos x="connsiteX0" y="connsiteY0"/>
                </a:cxn>
                <a:cxn ang="0">
                  <a:pos x="connsiteX1" y="connsiteY1"/>
                </a:cxn>
              </a:cxnLst>
              <a:rect l="l" t="t" r="r" b="b"/>
              <a:pathLst>
                <a:path w="21070" h="23943">
                  <a:moveTo>
                    <a:pt x="21070"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133" name="任意多边形: 形状 6754">
              <a:extLst>
                <a:ext uri="{FF2B5EF4-FFF2-40B4-BE49-F238E27FC236}">
                  <a16:creationId xmlns:a16="http://schemas.microsoft.com/office/drawing/2014/main" id="{6D22F211-924E-1CC3-1B36-5B7F88424AAF}"/>
                </a:ext>
              </a:extLst>
            </p:cNvPr>
            <p:cNvSpPr/>
            <p:nvPr/>
          </p:nvSpPr>
          <p:spPr>
            <a:xfrm>
              <a:off x="2627153" y="2543264"/>
              <a:ext cx="69914" cy="11492"/>
            </a:xfrm>
            <a:custGeom>
              <a:avLst/>
              <a:gdLst>
                <a:gd name="connsiteX0" fmla="*/ 0 w 69914"/>
                <a:gd name="connsiteY0" fmla="*/ 11493 h 11492"/>
                <a:gd name="connsiteX1" fmla="*/ 69915 w 69914"/>
                <a:gd name="connsiteY1" fmla="*/ 0 h 11492"/>
              </a:gdLst>
              <a:ahLst/>
              <a:cxnLst>
                <a:cxn ang="0">
                  <a:pos x="connsiteX0" y="connsiteY0"/>
                </a:cxn>
                <a:cxn ang="0">
                  <a:pos x="connsiteX1" y="connsiteY1"/>
                </a:cxn>
              </a:cxnLst>
              <a:rect l="l" t="t" r="r" b="b"/>
              <a:pathLst>
                <a:path w="69914" h="11492">
                  <a:moveTo>
                    <a:pt x="0" y="11493"/>
                  </a:moveTo>
                  <a:lnTo>
                    <a:pt x="69915" y="0"/>
                  </a:lnTo>
                </a:path>
              </a:pathLst>
            </a:custGeom>
            <a:ln w="9573" cap="flat">
              <a:solidFill>
                <a:srgbClr val="C8C8C9"/>
              </a:solidFill>
              <a:prstDash val="solid"/>
              <a:miter/>
            </a:ln>
          </p:spPr>
          <p:txBody>
            <a:bodyPr rtlCol="0" anchor="ctr"/>
            <a:lstStyle/>
            <a:p>
              <a:endParaRPr lang="zh-CN" altLang="en-US" sz="4400"/>
            </a:p>
          </p:txBody>
        </p:sp>
        <p:sp>
          <p:nvSpPr>
            <p:cNvPr id="2134" name="任意多边形: 形状 6755">
              <a:extLst>
                <a:ext uri="{FF2B5EF4-FFF2-40B4-BE49-F238E27FC236}">
                  <a16:creationId xmlns:a16="http://schemas.microsoft.com/office/drawing/2014/main" id="{B7D54323-4D2D-2D15-E30B-3F44CFCBB7BD}"/>
                </a:ext>
              </a:extLst>
            </p:cNvPr>
            <p:cNvSpPr/>
            <p:nvPr/>
          </p:nvSpPr>
          <p:spPr>
            <a:xfrm>
              <a:off x="2648223" y="2543264"/>
              <a:ext cx="48844" cy="35436"/>
            </a:xfrm>
            <a:custGeom>
              <a:avLst/>
              <a:gdLst>
                <a:gd name="connsiteX0" fmla="*/ 48845 w 48844"/>
                <a:gd name="connsiteY0" fmla="*/ 0 h 35436"/>
                <a:gd name="connsiteX1" fmla="*/ 0 w 48844"/>
                <a:gd name="connsiteY1" fmla="*/ 35436 h 35436"/>
              </a:gdLst>
              <a:ahLst/>
              <a:cxnLst>
                <a:cxn ang="0">
                  <a:pos x="connsiteX0" y="connsiteY0"/>
                </a:cxn>
                <a:cxn ang="0">
                  <a:pos x="connsiteX1" y="connsiteY1"/>
                </a:cxn>
              </a:cxnLst>
              <a:rect l="l" t="t" r="r" b="b"/>
              <a:pathLst>
                <a:path w="48844" h="35436">
                  <a:moveTo>
                    <a:pt x="48845"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2135" name="任意多边形: 形状 6756">
              <a:extLst>
                <a:ext uri="{FF2B5EF4-FFF2-40B4-BE49-F238E27FC236}">
                  <a16:creationId xmlns:a16="http://schemas.microsoft.com/office/drawing/2014/main" id="{DF284EEF-3052-87B6-D2F8-56D4931B3AD9}"/>
                </a:ext>
              </a:extLst>
            </p:cNvPr>
            <p:cNvSpPr/>
            <p:nvPr/>
          </p:nvSpPr>
          <p:spPr>
            <a:xfrm>
              <a:off x="2667378" y="2543264"/>
              <a:ext cx="29689" cy="59379"/>
            </a:xfrm>
            <a:custGeom>
              <a:avLst/>
              <a:gdLst>
                <a:gd name="connsiteX0" fmla="*/ 29690 w 29689"/>
                <a:gd name="connsiteY0" fmla="*/ 0 h 59379"/>
                <a:gd name="connsiteX1" fmla="*/ 0 w 29689"/>
                <a:gd name="connsiteY1" fmla="*/ 59380 h 59379"/>
              </a:gdLst>
              <a:ahLst/>
              <a:cxnLst>
                <a:cxn ang="0">
                  <a:pos x="connsiteX0" y="connsiteY0"/>
                </a:cxn>
                <a:cxn ang="0">
                  <a:pos x="connsiteX1" y="connsiteY1"/>
                </a:cxn>
              </a:cxnLst>
              <a:rect l="l" t="t" r="r" b="b"/>
              <a:pathLst>
                <a:path w="29689" h="59379">
                  <a:moveTo>
                    <a:pt x="29690" y="0"/>
                  </a:moveTo>
                  <a:lnTo>
                    <a:pt x="0" y="59380"/>
                  </a:lnTo>
                </a:path>
              </a:pathLst>
            </a:custGeom>
            <a:ln w="9573" cap="flat">
              <a:solidFill>
                <a:srgbClr val="C8C8C9"/>
              </a:solidFill>
              <a:prstDash val="solid"/>
              <a:miter/>
            </a:ln>
          </p:spPr>
          <p:txBody>
            <a:bodyPr rtlCol="0" anchor="ctr"/>
            <a:lstStyle/>
            <a:p>
              <a:endParaRPr lang="zh-CN" altLang="en-US" sz="4400"/>
            </a:p>
          </p:txBody>
        </p:sp>
        <p:sp>
          <p:nvSpPr>
            <p:cNvPr id="2136" name="任意多边形: 形状 6757">
              <a:extLst>
                <a:ext uri="{FF2B5EF4-FFF2-40B4-BE49-F238E27FC236}">
                  <a16:creationId xmlns:a16="http://schemas.microsoft.com/office/drawing/2014/main" id="{657068CB-4C91-875B-CA6B-ABB50F238B24}"/>
                </a:ext>
              </a:extLst>
            </p:cNvPr>
            <p:cNvSpPr/>
            <p:nvPr/>
          </p:nvSpPr>
          <p:spPr>
            <a:xfrm>
              <a:off x="2648223" y="2578701"/>
              <a:ext cx="19154" cy="23943"/>
            </a:xfrm>
            <a:custGeom>
              <a:avLst/>
              <a:gdLst>
                <a:gd name="connsiteX0" fmla="*/ 19155 w 19154"/>
                <a:gd name="connsiteY0" fmla="*/ 23943 h 23943"/>
                <a:gd name="connsiteX1" fmla="*/ 0 w 19154"/>
                <a:gd name="connsiteY1" fmla="*/ 0 h 23943"/>
              </a:gdLst>
              <a:ahLst/>
              <a:cxnLst>
                <a:cxn ang="0">
                  <a:pos x="connsiteX0" y="connsiteY0"/>
                </a:cxn>
                <a:cxn ang="0">
                  <a:pos x="connsiteX1" y="connsiteY1"/>
                </a:cxn>
              </a:cxnLst>
              <a:rect l="l" t="t" r="r" b="b"/>
              <a:pathLst>
                <a:path w="19154" h="23943">
                  <a:moveTo>
                    <a:pt x="19155"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137" name="任意多边形: 形状 6758">
              <a:extLst>
                <a:ext uri="{FF2B5EF4-FFF2-40B4-BE49-F238E27FC236}">
                  <a16:creationId xmlns:a16="http://schemas.microsoft.com/office/drawing/2014/main" id="{4D168983-EFF2-0E8C-C7B6-34E8614B2A3F}"/>
                </a:ext>
              </a:extLst>
            </p:cNvPr>
            <p:cNvSpPr/>
            <p:nvPr/>
          </p:nvSpPr>
          <p:spPr>
            <a:xfrm>
              <a:off x="2648223" y="2543264"/>
              <a:ext cx="48844" cy="35436"/>
            </a:xfrm>
            <a:custGeom>
              <a:avLst/>
              <a:gdLst>
                <a:gd name="connsiteX0" fmla="*/ 0 w 48844"/>
                <a:gd name="connsiteY0" fmla="*/ 35436 h 35436"/>
                <a:gd name="connsiteX1" fmla="*/ 48845 w 48844"/>
                <a:gd name="connsiteY1" fmla="*/ 0 h 35436"/>
              </a:gdLst>
              <a:ahLst/>
              <a:cxnLst>
                <a:cxn ang="0">
                  <a:pos x="connsiteX0" y="connsiteY0"/>
                </a:cxn>
                <a:cxn ang="0">
                  <a:pos x="connsiteX1" y="connsiteY1"/>
                </a:cxn>
              </a:cxnLst>
              <a:rect l="l" t="t" r="r" b="b"/>
              <a:pathLst>
                <a:path w="48844" h="35436">
                  <a:moveTo>
                    <a:pt x="0" y="35436"/>
                  </a:moveTo>
                  <a:lnTo>
                    <a:pt x="48845" y="0"/>
                  </a:lnTo>
                </a:path>
              </a:pathLst>
            </a:custGeom>
            <a:ln w="9573" cap="flat">
              <a:solidFill>
                <a:srgbClr val="C8C8C9"/>
              </a:solidFill>
              <a:prstDash val="solid"/>
              <a:miter/>
            </a:ln>
          </p:spPr>
          <p:txBody>
            <a:bodyPr rtlCol="0" anchor="ctr"/>
            <a:lstStyle/>
            <a:p>
              <a:endParaRPr lang="zh-CN" altLang="en-US" sz="4400"/>
            </a:p>
          </p:txBody>
        </p:sp>
        <p:sp>
          <p:nvSpPr>
            <p:cNvPr id="2138" name="任意多边形: 形状 6759">
              <a:extLst>
                <a:ext uri="{FF2B5EF4-FFF2-40B4-BE49-F238E27FC236}">
                  <a16:creationId xmlns:a16="http://schemas.microsoft.com/office/drawing/2014/main" id="{A87E140E-3C0D-C826-4BCA-5D24D5ACD221}"/>
                </a:ext>
              </a:extLst>
            </p:cNvPr>
            <p:cNvSpPr/>
            <p:nvPr/>
          </p:nvSpPr>
          <p:spPr>
            <a:xfrm>
              <a:off x="2667378" y="2543264"/>
              <a:ext cx="29689" cy="59379"/>
            </a:xfrm>
            <a:custGeom>
              <a:avLst/>
              <a:gdLst>
                <a:gd name="connsiteX0" fmla="*/ 0 w 29689"/>
                <a:gd name="connsiteY0" fmla="*/ 59380 h 59379"/>
                <a:gd name="connsiteX1" fmla="*/ 29690 w 29689"/>
                <a:gd name="connsiteY1" fmla="*/ 0 h 59379"/>
              </a:gdLst>
              <a:ahLst/>
              <a:cxnLst>
                <a:cxn ang="0">
                  <a:pos x="connsiteX0" y="connsiteY0"/>
                </a:cxn>
                <a:cxn ang="0">
                  <a:pos x="connsiteX1" y="connsiteY1"/>
                </a:cxn>
              </a:cxnLst>
              <a:rect l="l" t="t" r="r" b="b"/>
              <a:pathLst>
                <a:path w="29689" h="59379">
                  <a:moveTo>
                    <a:pt x="0" y="59380"/>
                  </a:moveTo>
                  <a:lnTo>
                    <a:pt x="29690" y="0"/>
                  </a:lnTo>
                </a:path>
              </a:pathLst>
            </a:custGeom>
            <a:ln w="9573" cap="flat">
              <a:solidFill>
                <a:srgbClr val="C8C8C9"/>
              </a:solidFill>
              <a:prstDash val="solid"/>
              <a:miter/>
            </a:ln>
          </p:spPr>
          <p:txBody>
            <a:bodyPr rtlCol="0" anchor="ctr"/>
            <a:lstStyle/>
            <a:p>
              <a:endParaRPr lang="zh-CN" altLang="en-US" sz="4400"/>
            </a:p>
          </p:txBody>
        </p:sp>
        <p:sp>
          <p:nvSpPr>
            <p:cNvPr id="2139" name="任意多边形: 形状 6760">
              <a:extLst>
                <a:ext uri="{FF2B5EF4-FFF2-40B4-BE49-F238E27FC236}">
                  <a16:creationId xmlns:a16="http://schemas.microsoft.com/office/drawing/2014/main" id="{BFA6E21F-5AA0-2924-5B55-3B74FC0AEE66}"/>
                </a:ext>
              </a:extLst>
            </p:cNvPr>
            <p:cNvSpPr/>
            <p:nvPr/>
          </p:nvSpPr>
          <p:spPr>
            <a:xfrm>
              <a:off x="2697068" y="2543264"/>
              <a:ext cx="67041" cy="75661"/>
            </a:xfrm>
            <a:custGeom>
              <a:avLst/>
              <a:gdLst>
                <a:gd name="connsiteX0" fmla="*/ 0 w 67041"/>
                <a:gd name="connsiteY0" fmla="*/ 0 h 75661"/>
                <a:gd name="connsiteX1" fmla="*/ 67042 w 67041"/>
                <a:gd name="connsiteY1" fmla="*/ 75661 h 75661"/>
              </a:gdLst>
              <a:ahLst/>
              <a:cxnLst>
                <a:cxn ang="0">
                  <a:pos x="connsiteX0" y="connsiteY0"/>
                </a:cxn>
                <a:cxn ang="0">
                  <a:pos x="connsiteX1" y="connsiteY1"/>
                </a:cxn>
              </a:cxnLst>
              <a:rect l="l" t="t" r="r" b="b"/>
              <a:pathLst>
                <a:path w="67041" h="75661">
                  <a:moveTo>
                    <a:pt x="0" y="0"/>
                  </a:moveTo>
                  <a:lnTo>
                    <a:pt x="67042" y="75661"/>
                  </a:lnTo>
                </a:path>
              </a:pathLst>
            </a:custGeom>
            <a:ln w="9573" cap="flat">
              <a:solidFill>
                <a:srgbClr val="C8C8C9"/>
              </a:solidFill>
              <a:prstDash val="solid"/>
              <a:miter/>
            </a:ln>
          </p:spPr>
          <p:txBody>
            <a:bodyPr rtlCol="0" anchor="ctr"/>
            <a:lstStyle/>
            <a:p>
              <a:endParaRPr lang="zh-CN" altLang="en-US" sz="4400"/>
            </a:p>
          </p:txBody>
        </p:sp>
        <p:sp>
          <p:nvSpPr>
            <p:cNvPr id="2140" name="任意多边形: 形状 6761">
              <a:extLst>
                <a:ext uri="{FF2B5EF4-FFF2-40B4-BE49-F238E27FC236}">
                  <a16:creationId xmlns:a16="http://schemas.microsoft.com/office/drawing/2014/main" id="{83743ECD-D49A-4025-C7DA-51C8B869CA71}"/>
                </a:ext>
              </a:extLst>
            </p:cNvPr>
            <p:cNvSpPr/>
            <p:nvPr/>
          </p:nvSpPr>
          <p:spPr>
            <a:xfrm>
              <a:off x="2667378" y="2602644"/>
              <a:ext cx="96731" cy="16281"/>
            </a:xfrm>
            <a:custGeom>
              <a:avLst/>
              <a:gdLst>
                <a:gd name="connsiteX0" fmla="*/ 96732 w 96731"/>
                <a:gd name="connsiteY0" fmla="*/ 16282 h 16281"/>
                <a:gd name="connsiteX1" fmla="*/ 0 w 96731"/>
                <a:gd name="connsiteY1" fmla="*/ 0 h 16281"/>
              </a:gdLst>
              <a:ahLst/>
              <a:cxnLst>
                <a:cxn ang="0">
                  <a:pos x="connsiteX0" y="connsiteY0"/>
                </a:cxn>
                <a:cxn ang="0">
                  <a:pos x="connsiteX1" y="connsiteY1"/>
                </a:cxn>
              </a:cxnLst>
              <a:rect l="l" t="t" r="r" b="b"/>
              <a:pathLst>
                <a:path w="96731" h="16281">
                  <a:moveTo>
                    <a:pt x="96732"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2141" name="任意多边形: 形状 6762">
              <a:extLst>
                <a:ext uri="{FF2B5EF4-FFF2-40B4-BE49-F238E27FC236}">
                  <a16:creationId xmlns:a16="http://schemas.microsoft.com/office/drawing/2014/main" id="{A6F7F8C4-AA55-4BA6-2F69-ACB240985A77}"/>
                </a:ext>
              </a:extLst>
            </p:cNvPr>
            <p:cNvSpPr/>
            <p:nvPr/>
          </p:nvSpPr>
          <p:spPr>
            <a:xfrm>
              <a:off x="2648223" y="2578701"/>
              <a:ext cx="19154" cy="23943"/>
            </a:xfrm>
            <a:custGeom>
              <a:avLst/>
              <a:gdLst>
                <a:gd name="connsiteX0" fmla="*/ 0 w 19154"/>
                <a:gd name="connsiteY0" fmla="*/ 0 h 23943"/>
                <a:gd name="connsiteX1" fmla="*/ 19155 w 19154"/>
                <a:gd name="connsiteY1" fmla="*/ 23943 h 23943"/>
              </a:gdLst>
              <a:ahLst/>
              <a:cxnLst>
                <a:cxn ang="0">
                  <a:pos x="connsiteX0" y="connsiteY0"/>
                </a:cxn>
                <a:cxn ang="0">
                  <a:pos x="connsiteX1" y="connsiteY1"/>
                </a:cxn>
              </a:cxnLst>
              <a:rect l="l" t="t" r="r" b="b"/>
              <a:pathLst>
                <a:path w="19154" h="23943">
                  <a:moveTo>
                    <a:pt x="0" y="0"/>
                  </a:moveTo>
                  <a:lnTo>
                    <a:pt x="19155" y="23943"/>
                  </a:lnTo>
                </a:path>
              </a:pathLst>
            </a:custGeom>
            <a:ln w="9573" cap="flat">
              <a:solidFill>
                <a:srgbClr val="C8C8C9"/>
              </a:solidFill>
              <a:prstDash val="solid"/>
              <a:miter/>
            </a:ln>
          </p:spPr>
          <p:txBody>
            <a:bodyPr rtlCol="0" anchor="ctr"/>
            <a:lstStyle/>
            <a:p>
              <a:endParaRPr lang="zh-CN" altLang="en-US" sz="4400"/>
            </a:p>
          </p:txBody>
        </p:sp>
        <p:sp>
          <p:nvSpPr>
            <p:cNvPr id="2142" name="任意多边形: 形状 6763">
              <a:extLst>
                <a:ext uri="{FF2B5EF4-FFF2-40B4-BE49-F238E27FC236}">
                  <a16:creationId xmlns:a16="http://schemas.microsoft.com/office/drawing/2014/main" id="{96BCDD81-D252-1489-7F33-AB709DEE9439}"/>
                </a:ext>
              </a:extLst>
            </p:cNvPr>
            <p:cNvSpPr/>
            <p:nvPr/>
          </p:nvSpPr>
          <p:spPr>
            <a:xfrm>
              <a:off x="2611829" y="2602644"/>
              <a:ext cx="55548" cy="5746"/>
            </a:xfrm>
            <a:custGeom>
              <a:avLst/>
              <a:gdLst>
                <a:gd name="connsiteX0" fmla="*/ 55549 w 55548"/>
                <a:gd name="connsiteY0" fmla="*/ 0 h 5746"/>
                <a:gd name="connsiteX1" fmla="*/ 0 w 55548"/>
                <a:gd name="connsiteY1" fmla="*/ 5746 h 5746"/>
              </a:gdLst>
              <a:ahLst/>
              <a:cxnLst>
                <a:cxn ang="0">
                  <a:pos x="connsiteX0" y="connsiteY0"/>
                </a:cxn>
                <a:cxn ang="0">
                  <a:pos x="connsiteX1" y="connsiteY1"/>
                </a:cxn>
              </a:cxnLst>
              <a:rect l="l" t="t" r="r" b="b"/>
              <a:pathLst>
                <a:path w="55548" h="5746">
                  <a:moveTo>
                    <a:pt x="55549"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2143" name="任意多边形: 形状 6764">
              <a:extLst>
                <a:ext uri="{FF2B5EF4-FFF2-40B4-BE49-F238E27FC236}">
                  <a16:creationId xmlns:a16="http://schemas.microsoft.com/office/drawing/2014/main" id="{FA42CA30-D9B4-74BF-2863-69BEBF921110}"/>
                </a:ext>
              </a:extLst>
            </p:cNvPr>
            <p:cNvSpPr/>
            <p:nvPr/>
          </p:nvSpPr>
          <p:spPr>
            <a:xfrm>
              <a:off x="2611829" y="2578701"/>
              <a:ext cx="36394" cy="29689"/>
            </a:xfrm>
            <a:custGeom>
              <a:avLst/>
              <a:gdLst>
                <a:gd name="connsiteX0" fmla="*/ 0 w 36394"/>
                <a:gd name="connsiteY0" fmla="*/ 29690 h 29689"/>
                <a:gd name="connsiteX1" fmla="*/ 36394 w 36394"/>
                <a:gd name="connsiteY1" fmla="*/ 0 h 29689"/>
              </a:gdLst>
              <a:ahLst/>
              <a:cxnLst>
                <a:cxn ang="0">
                  <a:pos x="connsiteX0" y="connsiteY0"/>
                </a:cxn>
                <a:cxn ang="0">
                  <a:pos x="connsiteX1" y="connsiteY1"/>
                </a:cxn>
              </a:cxnLst>
              <a:rect l="l" t="t" r="r" b="b"/>
              <a:pathLst>
                <a:path w="36394" h="29689">
                  <a:moveTo>
                    <a:pt x="0" y="29690"/>
                  </a:moveTo>
                  <a:lnTo>
                    <a:pt x="36394" y="0"/>
                  </a:lnTo>
                </a:path>
              </a:pathLst>
            </a:custGeom>
            <a:ln w="9573" cap="flat">
              <a:solidFill>
                <a:srgbClr val="C8C8C9"/>
              </a:solidFill>
              <a:prstDash val="solid"/>
              <a:miter/>
            </a:ln>
          </p:spPr>
          <p:txBody>
            <a:bodyPr rtlCol="0" anchor="ctr"/>
            <a:lstStyle/>
            <a:p>
              <a:endParaRPr lang="zh-CN" altLang="en-US" sz="4400"/>
            </a:p>
          </p:txBody>
        </p:sp>
        <p:sp>
          <p:nvSpPr>
            <p:cNvPr id="2144" name="任意多边形: 形状 6765">
              <a:extLst>
                <a:ext uri="{FF2B5EF4-FFF2-40B4-BE49-F238E27FC236}">
                  <a16:creationId xmlns:a16="http://schemas.microsoft.com/office/drawing/2014/main" id="{295D048B-06F6-44BF-27B2-446E5D4CBDAD}"/>
                </a:ext>
              </a:extLst>
            </p:cNvPr>
            <p:cNvSpPr/>
            <p:nvPr/>
          </p:nvSpPr>
          <p:spPr>
            <a:xfrm>
              <a:off x="2683659" y="2618926"/>
              <a:ext cx="80449" cy="7661"/>
            </a:xfrm>
            <a:custGeom>
              <a:avLst/>
              <a:gdLst>
                <a:gd name="connsiteX0" fmla="*/ 80450 w 80449"/>
                <a:gd name="connsiteY0" fmla="*/ 0 h 7661"/>
                <a:gd name="connsiteX1" fmla="*/ 0 w 80449"/>
                <a:gd name="connsiteY1" fmla="*/ 7662 h 7661"/>
              </a:gdLst>
              <a:ahLst/>
              <a:cxnLst>
                <a:cxn ang="0">
                  <a:pos x="connsiteX0" y="connsiteY0"/>
                </a:cxn>
                <a:cxn ang="0">
                  <a:pos x="connsiteX1" y="connsiteY1"/>
                </a:cxn>
              </a:cxnLst>
              <a:rect l="l" t="t" r="r" b="b"/>
              <a:pathLst>
                <a:path w="80449" h="7661">
                  <a:moveTo>
                    <a:pt x="80450"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2145" name="任意多边形: 形状 6766">
              <a:extLst>
                <a:ext uri="{FF2B5EF4-FFF2-40B4-BE49-F238E27FC236}">
                  <a16:creationId xmlns:a16="http://schemas.microsoft.com/office/drawing/2014/main" id="{BEE96F7D-026C-0AAA-90E2-1BB4BB24635C}"/>
                </a:ext>
              </a:extLst>
            </p:cNvPr>
            <p:cNvSpPr/>
            <p:nvPr/>
          </p:nvSpPr>
          <p:spPr>
            <a:xfrm>
              <a:off x="2667378" y="2602644"/>
              <a:ext cx="16281" cy="23943"/>
            </a:xfrm>
            <a:custGeom>
              <a:avLst/>
              <a:gdLst>
                <a:gd name="connsiteX0" fmla="*/ 16282 w 16281"/>
                <a:gd name="connsiteY0" fmla="*/ 23943 h 23943"/>
                <a:gd name="connsiteX1" fmla="*/ 0 w 16281"/>
                <a:gd name="connsiteY1" fmla="*/ 0 h 23943"/>
              </a:gdLst>
              <a:ahLst/>
              <a:cxnLst>
                <a:cxn ang="0">
                  <a:pos x="connsiteX0" y="connsiteY0"/>
                </a:cxn>
                <a:cxn ang="0">
                  <a:pos x="connsiteX1" y="connsiteY1"/>
                </a:cxn>
              </a:cxnLst>
              <a:rect l="l" t="t" r="r" b="b"/>
              <a:pathLst>
                <a:path w="16281" h="23943">
                  <a:moveTo>
                    <a:pt x="16282"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146" name="任意多边形: 形状 6767">
              <a:extLst>
                <a:ext uri="{FF2B5EF4-FFF2-40B4-BE49-F238E27FC236}">
                  <a16:creationId xmlns:a16="http://schemas.microsoft.com/office/drawing/2014/main" id="{511C634B-F200-F867-E3F0-1EDE875F768E}"/>
                </a:ext>
              </a:extLst>
            </p:cNvPr>
            <p:cNvSpPr/>
            <p:nvPr/>
          </p:nvSpPr>
          <p:spPr>
            <a:xfrm>
              <a:off x="2667378" y="2602644"/>
              <a:ext cx="96731" cy="16281"/>
            </a:xfrm>
            <a:custGeom>
              <a:avLst/>
              <a:gdLst>
                <a:gd name="connsiteX0" fmla="*/ 0 w 96731"/>
                <a:gd name="connsiteY0" fmla="*/ 0 h 16281"/>
                <a:gd name="connsiteX1" fmla="*/ 96732 w 96731"/>
                <a:gd name="connsiteY1" fmla="*/ 16282 h 16281"/>
              </a:gdLst>
              <a:ahLst/>
              <a:cxnLst>
                <a:cxn ang="0">
                  <a:pos x="connsiteX0" y="connsiteY0"/>
                </a:cxn>
                <a:cxn ang="0">
                  <a:pos x="connsiteX1" y="connsiteY1"/>
                </a:cxn>
              </a:cxnLst>
              <a:rect l="l" t="t" r="r" b="b"/>
              <a:pathLst>
                <a:path w="96731" h="16281">
                  <a:moveTo>
                    <a:pt x="0" y="0"/>
                  </a:moveTo>
                  <a:lnTo>
                    <a:pt x="96732" y="16282"/>
                  </a:lnTo>
                </a:path>
              </a:pathLst>
            </a:custGeom>
            <a:ln w="9573" cap="flat">
              <a:solidFill>
                <a:srgbClr val="C8C8C9"/>
              </a:solidFill>
              <a:prstDash val="solid"/>
              <a:miter/>
            </a:ln>
          </p:spPr>
          <p:txBody>
            <a:bodyPr rtlCol="0" anchor="ctr"/>
            <a:lstStyle/>
            <a:p>
              <a:endParaRPr lang="zh-CN" altLang="en-US" sz="4400"/>
            </a:p>
          </p:txBody>
        </p:sp>
        <p:sp>
          <p:nvSpPr>
            <p:cNvPr id="2147" name="任意多边形: 形状 6768">
              <a:extLst>
                <a:ext uri="{FF2B5EF4-FFF2-40B4-BE49-F238E27FC236}">
                  <a16:creationId xmlns:a16="http://schemas.microsoft.com/office/drawing/2014/main" id="{DBCFCBC9-B8EA-09E0-9F72-AFB1771CEC49}"/>
                </a:ext>
              </a:extLst>
            </p:cNvPr>
            <p:cNvSpPr/>
            <p:nvPr/>
          </p:nvSpPr>
          <p:spPr>
            <a:xfrm>
              <a:off x="2683659" y="2618926"/>
              <a:ext cx="80449" cy="7661"/>
            </a:xfrm>
            <a:custGeom>
              <a:avLst/>
              <a:gdLst>
                <a:gd name="connsiteX0" fmla="*/ 0 w 80449"/>
                <a:gd name="connsiteY0" fmla="*/ 7662 h 7661"/>
                <a:gd name="connsiteX1" fmla="*/ 80450 w 80449"/>
                <a:gd name="connsiteY1" fmla="*/ 0 h 7661"/>
              </a:gdLst>
              <a:ahLst/>
              <a:cxnLst>
                <a:cxn ang="0">
                  <a:pos x="connsiteX0" y="connsiteY0"/>
                </a:cxn>
                <a:cxn ang="0">
                  <a:pos x="connsiteX1" y="connsiteY1"/>
                </a:cxn>
              </a:cxnLst>
              <a:rect l="l" t="t" r="r" b="b"/>
              <a:pathLst>
                <a:path w="80449" h="7661">
                  <a:moveTo>
                    <a:pt x="0" y="7662"/>
                  </a:moveTo>
                  <a:lnTo>
                    <a:pt x="80450" y="0"/>
                  </a:lnTo>
                </a:path>
              </a:pathLst>
            </a:custGeom>
            <a:ln w="9573" cap="flat">
              <a:solidFill>
                <a:srgbClr val="C8C8C9"/>
              </a:solidFill>
              <a:prstDash val="solid"/>
              <a:miter/>
            </a:ln>
          </p:spPr>
          <p:txBody>
            <a:bodyPr rtlCol="0" anchor="ctr"/>
            <a:lstStyle/>
            <a:p>
              <a:endParaRPr lang="zh-CN" altLang="en-US" sz="4400"/>
            </a:p>
          </p:txBody>
        </p:sp>
        <p:sp>
          <p:nvSpPr>
            <p:cNvPr id="2148" name="任意多边形: 形状 6769">
              <a:extLst>
                <a:ext uri="{FF2B5EF4-FFF2-40B4-BE49-F238E27FC236}">
                  <a16:creationId xmlns:a16="http://schemas.microsoft.com/office/drawing/2014/main" id="{116BFAA5-8E76-5793-C85F-1CE6E8938475}"/>
                </a:ext>
              </a:extLst>
            </p:cNvPr>
            <p:cNvSpPr/>
            <p:nvPr/>
          </p:nvSpPr>
          <p:spPr>
            <a:xfrm>
              <a:off x="2698025" y="2618926"/>
              <a:ext cx="66083" cy="32563"/>
            </a:xfrm>
            <a:custGeom>
              <a:avLst/>
              <a:gdLst>
                <a:gd name="connsiteX0" fmla="*/ 66084 w 66083"/>
                <a:gd name="connsiteY0" fmla="*/ 0 h 32563"/>
                <a:gd name="connsiteX1" fmla="*/ 0 w 66083"/>
                <a:gd name="connsiteY1" fmla="*/ 32563 h 32563"/>
              </a:gdLst>
              <a:ahLst/>
              <a:cxnLst>
                <a:cxn ang="0">
                  <a:pos x="connsiteX0" y="connsiteY0"/>
                </a:cxn>
                <a:cxn ang="0">
                  <a:pos x="connsiteX1" y="connsiteY1"/>
                </a:cxn>
              </a:cxnLst>
              <a:rect l="l" t="t" r="r" b="b"/>
              <a:pathLst>
                <a:path w="66083" h="32563">
                  <a:moveTo>
                    <a:pt x="66084" y="0"/>
                  </a:moveTo>
                  <a:lnTo>
                    <a:pt x="0" y="32563"/>
                  </a:lnTo>
                </a:path>
              </a:pathLst>
            </a:custGeom>
            <a:ln w="9573" cap="flat">
              <a:solidFill>
                <a:srgbClr val="C8C8C9"/>
              </a:solidFill>
              <a:prstDash val="solid"/>
              <a:miter/>
            </a:ln>
          </p:spPr>
          <p:txBody>
            <a:bodyPr rtlCol="0" anchor="ctr"/>
            <a:lstStyle/>
            <a:p>
              <a:endParaRPr lang="zh-CN" altLang="en-US" sz="4400"/>
            </a:p>
          </p:txBody>
        </p:sp>
        <p:sp>
          <p:nvSpPr>
            <p:cNvPr id="2149" name="任意多边形: 形状 6770">
              <a:extLst>
                <a:ext uri="{FF2B5EF4-FFF2-40B4-BE49-F238E27FC236}">
                  <a16:creationId xmlns:a16="http://schemas.microsoft.com/office/drawing/2014/main" id="{D82B071A-0532-EB02-8958-6EDEA61ED0FE}"/>
                </a:ext>
              </a:extLst>
            </p:cNvPr>
            <p:cNvSpPr/>
            <p:nvPr/>
          </p:nvSpPr>
          <p:spPr>
            <a:xfrm>
              <a:off x="2683659" y="2626588"/>
              <a:ext cx="14366" cy="24901"/>
            </a:xfrm>
            <a:custGeom>
              <a:avLst/>
              <a:gdLst>
                <a:gd name="connsiteX0" fmla="*/ 14366 w 14366"/>
                <a:gd name="connsiteY0" fmla="*/ 24901 h 24901"/>
                <a:gd name="connsiteX1" fmla="*/ 0 w 14366"/>
                <a:gd name="connsiteY1" fmla="*/ 0 h 24901"/>
              </a:gdLst>
              <a:ahLst/>
              <a:cxnLst>
                <a:cxn ang="0">
                  <a:pos x="connsiteX0" y="connsiteY0"/>
                </a:cxn>
                <a:cxn ang="0">
                  <a:pos x="connsiteX1" y="connsiteY1"/>
                </a:cxn>
              </a:cxnLst>
              <a:rect l="l" t="t" r="r" b="b"/>
              <a:pathLst>
                <a:path w="14366" h="24901">
                  <a:moveTo>
                    <a:pt x="14366"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2150" name="任意多边形: 形状 6771">
              <a:extLst>
                <a:ext uri="{FF2B5EF4-FFF2-40B4-BE49-F238E27FC236}">
                  <a16:creationId xmlns:a16="http://schemas.microsoft.com/office/drawing/2014/main" id="{E3C60DBB-7AC6-16F9-F586-B92D1724FBAF}"/>
                </a:ext>
              </a:extLst>
            </p:cNvPr>
            <p:cNvSpPr/>
            <p:nvPr/>
          </p:nvSpPr>
          <p:spPr>
            <a:xfrm>
              <a:off x="2711434" y="2675432"/>
              <a:ext cx="86196" cy="15323"/>
            </a:xfrm>
            <a:custGeom>
              <a:avLst/>
              <a:gdLst>
                <a:gd name="connsiteX0" fmla="*/ 86196 w 86196"/>
                <a:gd name="connsiteY0" fmla="*/ 15324 h 15323"/>
                <a:gd name="connsiteX1" fmla="*/ 0 w 86196"/>
                <a:gd name="connsiteY1" fmla="*/ 0 h 15323"/>
              </a:gdLst>
              <a:ahLst/>
              <a:cxnLst>
                <a:cxn ang="0">
                  <a:pos x="connsiteX0" y="connsiteY0"/>
                </a:cxn>
                <a:cxn ang="0">
                  <a:pos x="connsiteX1" y="connsiteY1"/>
                </a:cxn>
              </a:cxnLst>
              <a:rect l="l" t="t" r="r" b="b"/>
              <a:pathLst>
                <a:path w="86196" h="15323">
                  <a:moveTo>
                    <a:pt x="86196"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2151" name="任意多边形: 形状 6772">
              <a:extLst>
                <a:ext uri="{FF2B5EF4-FFF2-40B4-BE49-F238E27FC236}">
                  <a16:creationId xmlns:a16="http://schemas.microsoft.com/office/drawing/2014/main" id="{2A74ABED-A462-F0BD-C822-180CCD38293A}"/>
                </a:ext>
              </a:extLst>
            </p:cNvPr>
            <p:cNvSpPr/>
            <p:nvPr/>
          </p:nvSpPr>
          <p:spPr>
            <a:xfrm>
              <a:off x="2711434" y="2618926"/>
              <a:ext cx="52675" cy="56506"/>
            </a:xfrm>
            <a:custGeom>
              <a:avLst/>
              <a:gdLst>
                <a:gd name="connsiteX0" fmla="*/ 0 w 52675"/>
                <a:gd name="connsiteY0" fmla="*/ 56507 h 56506"/>
                <a:gd name="connsiteX1" fmla="*/ 52676 w 52675"/>
                <a:gd name="connsiteY1" fmla="*/ 0 h 56506"/>
              </a:gdLst>
              <a:ahLst/>
              <a:cxnLst>
                <a:cxn ang="0">
                  <a:pos x="connsiteX0" y="connsiteY0"/>
                </a:cxn>
                <a:cxn ang="0">
                  <a:pos x="connsiteX1" y="connsiteY1"/>
                </a:cxn>
              </a:cxnLst>
              <a:rect l="l" t="t" r="r" b="b"/>
              <a:pathLst>
                <a:path w="52675" h="56506">
                  <a:moveTo>
                    <a:pt x="0" y="56507"/>
                  </a:moveTo>
                  <a:lnTo>
                    <a:pt x="52676" y="0"/>
                  </a:lnTo>
                </a:path>
              </a:pathLst>
            </a:custGeom>
            <a:ln w="9573" cap="flat">
              <a:solidFill>
                <a:srgbClr val="C8C8C9"/>
              </a:solidFill>
              <a:prstDash val="solid"/>
              <a:miter/>
            </a:ln>
          </p:spPr>
          <p:txBody>
            <a:bodyPr rtlCol="0" anchor="ctr"/>
            <a:lstStyle/>
            <a:p>
              <a:endParaRPr lang="zh-CN" altLang="en-US" sz="4400"/>
            </a:p>
          </p:txBody>
        </p:sp>
        <p:sp>
          <p:nvSpPr>
            <p:cNvPr id="2152" name="任意多边形: 形状 6773">
              <a:extLst>
                <a:ext uri="{FF2B5EF4-FFF2-40B4-BE49-F238E27FC236}">
                  <a16:creationId xmlns:a16="http://schemas.microsoft.com/office/drawing/2014/main" id="{06EAA9B7-C6C0-2B4F-D10C-408FA4BB9CC3}"/>
                </a:ext>
              </a:extLst>
            </p:cNvPr>
            <p:cNvSpPr/>
            <p:nvPr/>
          </p:nvSpPr>
          <p:spPr>
            <a:xfrm>
              <a:off x="2764109" y="2618926"/>
              <a:ext cx="33520" cy="71830"/>
            </a:xfrm>
            <a:custGeom>
              <a:avLst/>
              <a:gdLst>
                <a:gd name="connsiteX0" fmla="*/ 0 w 33520"/>
                <a:gd name="connsiteY0" fmla="*/ 0 h 71830"/>
                <a:gd name="connsiteX1" fmla="*/ 33521 w 33520"/>
                <a:gd name="connsiteY1" fmla="*/ 71830 h 71830"/>
              </a:gdLst>
              <a:ahLst/>
              <a:cxnLst>
                <a:cxn ang="0">
                  <a:pos x="connsiteX0" y="connsiteY0"/>
                </a:cxn>
                <a:cxn ang="0">
                  <a:pos x="connsiteX1" y="connsiteY1"/>
                </a:cxn>
              </a:cxnLst>
              <a:rect l="l" t="t" r="r" b="b"/>
              <a:pathLst>
                <a:path w="33520" h="71830">
                  <a:moveTo>
                    <a:pt x="0" y="0"/>
                  </a:moveTo>
                  <a:lnTo>
                    <a:pt x="33521" y="71830"/>
                  </a:lnTo>
                </a:path>
              </a:pathLst>
            </a:custGeom>
            <a:ln w="9573" cap="flat">
              <a:solidFill>
                <a:srgbClr val="C8C8C9"/>
              </a:solidFill>
              <a:prstDash val="solid"/>
              <a:miter/>
            </a:ln>
          </p:spPr>
          <p:txBody>
            <a:bodyPr rtlCol="0" anchor="ctr"/>
            <a:lstStyle/>
            <a:p>
              <a:endParaRPr lang="zh-CN" altLang="en-US" sz="4400"/>
            </a:p>
          </p:txBody>
        </p:sp>
        <p:sp>
          <p:nvSpPr>
            <p:cNvPr id="2153" name="任意多边形: 形状 6774">
              <a:extLst>
                <a:ext uri="{FF2B5EF4-FFF2-40B4-BE49-F238E27FC236}">
                  <a16:creationId xmlns:a16="http://schemas.microsoft.com/office/drawing/2014/main" id="{0B7BACB1-B1EA-1B14-20BF-C8219CC7593B}"/>
                </a:ext>
              </a:extLst>
            </p:cNvPr>
            <p:cNvSpPr/>
            <p:nvPr/>
          </p:nvSpPr>
          <p:spPr>
            <a:xfrm>
              <a:off x="2711434" y="2675432"/>
              <a:ext cx="86196" cy="15323"/>
            </a:xfrm>
            <a:custGeom>
              <a:avLst/>
              <a:gdLst>
                <a:gd name="connsiteX0" fmla="*/ 0 w 86196"/>
                <a:gd name="connsiteY0" fmla="*/ 0 h 15323"/>
                <a:gd name="connsiteX1" fmla="*/ 86196 w 86196"/>
                <a:gd name="connsiteY1" fmla="*/ 15324 h 15323"/>
              </a:gdLst>
              <a:ahLst/>
              <a:cxnLst>
                <a:cxn ang="0">
                  <a:pos x="connsiteX0" y="connsiteY0"/>
                </a:cxn>
                <a:cxn ang="0">
                  <a:pos x="connsiteX1" y="connsiteY1"/>
                </a:cxn>
              </a:cxnLst>
              <a:rect l="l" t="t" r="r" b="b"/>
              <a:pathLst>
                <a:path w="86196" h="15323">
                  <a:moveTo>
                    <a:pt x="0" y="0"/>
                  </a:moveTo>
                  <a:lnTo>
                    <a:pt x="86196" y="15324"/>
                  </a:lnTo>
                </a:path>
              </a:pathLst>
            </a:custGeom>
            <a:ln w="9573" cap="flat">
              <a:solidFill>
                <a:srgbClr val="C8C8C9"/>
              </a:solidFill>
              <a:prstDash val="solid"/>
              <a:miter/>
            </a:ln>
          </p:spPr>
          <p:txBody>
            <a:bodyPr rtlCol="0" anchor="ctr"/>
            <a:lstStyle/>
            <a:p>
              <a:endParaRPr lang="zh-CN" altLang="en-US" sz="4400"/>
            </a:p>
          </p:txBody>
        </p:sp>
        <p:sp>
          <p:nvSpPr>
            <p:cNvPr id="2154" name="任意多边形: 形状 6775">
              <a:extLst>
                <a:ext uri="{FF2B5EF4-FFF2-40B4-BE49-F238E27FC236}">
                  <a16:creationId xmlns:a16="http://schemas.microsoft.com/office/drawing/2014/main" id="{43004192-979E-2EC0-5559-5A706440ADAA}"/>
                </a:ext>
              </a:extLst>
            </p:cNvPr>
            <p:cNvSpPr/>
            <p:nvPr/>
          </p:nvSpPr>
          <p:spPr>
            <a:xfrm>
              <a:off x="2763151" y="2690756"/>
              <a:ext cx="34478" cy="15323"/>
            </a:xfrm>
            <a:custGeom>
              <a:avLst/>
              <a:gdLst>
                <a:gd name="connsiteX0" fmla="*/ 34479 w 34478"/>
                <a:gd name="connsiteY0" fmla="*/ 0 h 15323"/>
                <a:gd name="connsiteX1" fmla="*/ 0 w 34478"/>
                <a:gd name="connsiteY1" fmla="*/ 15324 h 15323"/>
              </a:gdLst>
              <a:ahLst/>
              <a:cxnLst>
                <a:cxn ang="0">
                  <a:pos x="connsiteX0" y="connsiteY0"/>
                </a:cxn>
                <a:cxn ang="0">
                  <a:pos x="connsiteX1" y="connsiteY1"/>
                </a:cxn>
              </a:cxnLst>
              <a:rect l="l" t="t" r="r" b="b"/>
              <a:pathLst>
                <a:path w="34478" h="15323">
                  <a:moveTo>
                    <a:pt x="34479" y="0"/>
                  </a:moveTo>
                  <a:lnTo>
                    <a:pt x="0" y="15324"/>
                  </a:lnTo>
                </a:path>
              </a:pathLst>
            </a:custGeom>
            <a:ln w="9573" cap="flat">
              <a:solidFill>
                <a:srgbClr val="C8C8C9"/>
              </a:solidFill>
              <a:prstDash val="solid"/>
              <a:miter/>
            </a:ln>
          </p:spPr>
          <p:txBody>
            <a:bodyPr rtlCol="0" anchor="ctr"/>
            <a:lstStyle/>
            <a:p>
              <a:endParaRPr lang="zh-CN" altLang="en-US" sz="4400"/>
            </a:p>
          </p:txBody>
        </p:sp>
        <p:sp>
          <p:nvSpPr>
            <p:cNvPr id="2155" name="任意多边形: 形状 6776">
              <a:extLst>
                <a:ext uri="{FF2B5EF4-FFF2-40B4-BE49-F238E27FC236}">
                  <a16:creationId xmlns:a16="http://schemas.microsoft.com/office/drawing/2014/main" id="{CC61B852-02C0-C176-6D35-2733063F7634}"/>
                </a:ext>
              </a:extLst>
            </p:cNvPr>
            <p:cNvSpPr/>
            <p:nvPr/>
          </p:nvSpPr>
          <p:spPr>
            <a:xfrm>
              <a:off x="2711434" y="2675432"/>
              <a:ext cx="51717" cy="30647"/>
            </a:xfrm>
            <a:custGeom>
              <a:avLst/>
              <a:gdLst>
                <a:gd name="connsiteX0" fmla="*/ 51718 w 51717"/>
                <a:gd name="connsiteY0" fmla="*/ 30648 h 30647"/>
                <a:gd name="connsiteX1" fmla="*/ 0 w 51717"/>
                <a:gd name="connsiteY1" fmla="*/ 0 h 30647"/>
              </a:gdLst>
              <a:ahLst/>
              <a:cxnLst>
                <a:cxn ang="0">
                  <a:pos x="connsiteX0" y="connsiteY0"/>
                </a:cxn>
                <a:cxn ang="0">
                  <a:pos x="connsiteX1" y="connsiteY1"/>
                </a:cxn>
              </a:cxnLst>
              <a:rect l="l" t="t" r="r" b="b"/>
              <a:pathLst>
                <a:path w="51717" h="30647">
                  <a:moveTo>
                    <a:pt x="51718"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2156" name="任意多边形: 形状 6777">
              <a:extLst>
                <a:ext uri="{FF2B5EF4-FFF2-40B4-BE49-F238E27FC236}">
                  <a16:creationId xmlns:a16="http://schemas.microsoft.com/office/drawing/2014/main" id="{90911F01-7C89-00B7-46A2-1C8944B9E389}"/>
                </a:ext>
              </a:extLst>
            </p:cNvPr>
            <p:cNvSpPr/>
            <p:nvPr/>
          </p:nvSpPr>
          <p:spPr>
            <a:xfrm>
              <a:off x="2386761" y="2688840"/>
              <a:ext cx="69914" cy="9577"/>
            </a:xfrm>
            <a:custGeom>
              <a:avLst/>
              <a:gdLst>
                <a:gd name="connsiteX0" fmla="*/ 0 w 69914"/>
                <a:gd name="connsiteY0" fmla="*/ 9577 h 9577"/>
                <a:gd name="connsiteX1" fmla="*/ 69915 w 69914"/>
                <a:gd name="connsiteY1" fmla="*/ 0 h 9577"/>
              </a:gdLst>
              <a:ahLst/>
              <a:cxnLst>
                <a:cxn ang="0">
                  <a:pos x="connsiteX0" y="connsiteY0"/>
                </a:cxn>
                <a:cxn ang="0">
                  <a:pos x="connsiteX1" y="connsiteY1"/>
                </a:cxn>
              </a:cxnLst>
              <a:rect l="l" t="t" r="r" b="b"/>
              <a:pathLst>
                <a:path w="69914" h="9577">
                  <a:moveTo>
                    <a:pt x="0" y="9577"/>
                  </a:moveTo>
                  <a:lnTo>
                    <a:pt x="69915" y="0"/>
                  </a:lnTo>
                </a:path>
              </a:pathLst>
            </a:custGeom>
            <a:ln w="9573" cap="flat">
              <a:solidFill>
                <a:srgbClr val="C8C8C9"/>
              </a:solidFill>
              <a:prstDash val="solid"/>
              <a:miter/>
            </a:ln>
          </p:spPr>
          <p:txBody>
            <a:bodyPr rtlCol="0" anchor="ctr"/>
            <a:lstStyle/>
            <a:p>
              <a:endParaRPr lang="zh-CN" altLang="en-US" sz="4400"/>
            </a:p>
          </p:txBody>
        </p:sp>
        <p:sp>
          <p:nvSpPr>
            <p:cNvPr id="2157" name="任意多边形: 形状 6778">
              <a:extLst>
                <a:ext uri="{FF2B5EF4-FFF2-40B4-BE49-F238E27FC236}">
                  <a16:creationId xmlns:a16="http://schemas.microsoft.com/office/drawing/2014/main" id="{4911D8CF-8A20-DF9E-92B3-0C62FC3BF1BD}"/>
                </a:ext>
              </a:extLst>
            </p:cNvPr>
            <p:cNvSpPr/>
            <p:nvPr/>
          </p:nvSpPr>
          <p:spPr>
            <a:xfrm>
              <a:off x="2374310" y="2688840"/>
              <a:ext cx="82365" cy="76619"/>
            </a:xfrm>
            <a:custGeom>
              <a:avLst/>
              <a:gdLst>
                <a:gd name="connsiteX0" fmla="*/ 82365 w 82365"/>
                <a:gd name="connsiteY0" fmla="*/ 0 h 76619"/>
                <a:gd name="connsiteX1" fmla="*/ 0 w 82365"/>
                <a:gd name="connsiteY1" fmla="*/ 76619 h 76619"/>
              </a:gdLst>
              <a:ahLst/>
              <a:cxnLst>
                <a:cxn ang="0">
                  <a:pos x="connsiteX0" y="connsiteY0"/>
                </a:cxn>
                <a:cxn ang="0">
                  <a:pos x="connsiteX1" y="connsiteY1"/>
                </a:cxn>
              </a:cxnLst>
              <a:rect l="l" t="t" r="r" b="b"/>
              <a:pathLst>
                <a:path w="82365" h="76619">
                  <a:moveTo>
                    <a:pt x="82365"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158" name="任意多边形: 形状 6779">
              <a:extLst>
                <a:ext uri="{FF2B5EF4-FFF2-40B4-BE49-F238E27FC236}">
                  <a16:creationId xmlns:a16="http://schemas.microsoft.com/office/drawing/2014/main" id="{B16EAB4D-130C-8416-8C26-030824D8D533}"/>
                </a:ext>
              </a:extLst>
            </p:cNvPr>
            <p:cNvSpPr/>
            <p:nvPr/>
          </p:nvSpPr>
          <p:spPr>
            <a:xfrm>
              <a:off x="2374310" y="2698418"/>
              <a:ext cx="12450" cy="67041"/>
            </a:xfrm>
            <a:custGeom>
              <a:avLst/>
              <a:gdLst>
                <a:gd name="connsiteX0" fmla="*/ 0 w 12450"/>
                <a:gd name="connsiteY0" fmla="*/ 67042 h 67041"/>
                <a:gd name="connsiteX1" fmla="*/ 12451 w 12450"/>
                <a:gd name="connsiteY1" fmla="*/ 0 h 67041"/>
              </a:gdLst>
              <a:ahLst/>
              <a:cxnLst>
                <a:cxn ang="0">
                  <a:pos x="connsiteX0" y="connsiteY0"/>
                </a:cxn>
                <a:cxn ang="0">
                  <a:pos x="connsiteX1" y="connsiteY1"/>
                </a:cxn>
              </a:cxnLst>
              <a:rect l="l" t="t" r="r" b="b"/>
              <a:pathLst>
                <a:path w="12450" h="67041">
                  <a:moveTo>
                    <a:pt x="0" y="67042"/>
                  </a:moveTo>
                  <a:lnTo>
                    <a:pt x="12451" y="0"/>
                  </a:lnTo>
                </a:path>
              </a:pathLst>
            </a:custGeom>
            <a:ln w="9573" cap="flat">
              <a:solidFill>
                <a:srgbClr val="C8C8C9"/>
              </a:solidFill>
              <a:prstDash val="solid"/>
              <a:miter/>
            </a:ln>
          </p:spPr>
          <p:txBody>
            <a:bodyPr rtlCol="0" anchor="ctr"/>
            <a:lstStyle/>
            <a:p>
              <a:endParaRPr lang="zh-CN" altLang="en-US" sz="4400"/>
            </a:p>
          </p:txBody>
        </p:sp>
        <p:sp>
          <p:nvSpPr>
            <p:cNvPr id="2159" name="任意多边形: 形状 6780">
              <a:extLst>
                <a:ext uri="{FF2B5EF4-FFF2-40B4-BE49-F238E27FC236}">
                  <a16:creationId xmlns:a16="http://schemas.microsoft.com/office/drawing/2014/main" id="{F6F4496A-CAB6-CBD1-44BC-5EF632C609B4}"/>
                </a:ext>
              </a:extLst>
            </p:cNvPr>
            <p:cNvSpPr/>
            <p:nvPr/>
          </p:nvSpPr>
          <p:spPr>
            <a:xfrm>
              <a:off x="2386761" y="2688840"/>
              <a:ext cx="69914" cy="9577"/>
            </a:xfrm>
            <a:custGeom>
              <a:avLst/>
              <a:gdLst>
                <a:gd name="connsiteX0" fmla="*/ 69915 w 69914"/>
                <a:gd name="connsiteY0" fmla="*/ 0 h 9577"/>
                <a:gd name="connsiteX1" fmla="*/ 0 w 69914"/>
                <a:gd name="connsiteY1" fmla="*/ 9577 h 9577"/>
              </a:gdLst>
              <a:ahLst/>
              <a:cxnLst>
                <a:cxn ang="0">
                  <a:pos x="connsiteX0" y="connsiteY0"/>
                </a:cxn>
                <a:cxn ang="0">
                  <a:pos x="connsiteX1" y="connsiteY1"/>
                </a:cxn>
              </a:cxnLst>
              <a:rect l="l" t="t" r="r" b="b"/>
              <a:pathLst>
                <a:path w="69914" h="9577">
                  <a:moveTo>
                    <a:pt x="69915"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2160" name="任意多边形: 形状 6781">
              <a:extLst>
                <a:ext uri="{FF2B5EF4-FFF2-40B4-BE49-F238E27FC236}">
                  <a16:creationId xmlns:a16="http://schemas.microsoft.com/office/drawing/2014/main" id="{280F5808-79C5-16E6-C929-9ED2E938EE0F}"/>
                </a:ext>
              </a:extLst>
            </p:cNvPr>
            <p:cNvSpPr/>
            <p:nvPr/>
          </p:nvSpPr>
          <p:spPr>
            <a:xfrm>
              <a:off x="2386761" y="2620841"/>
              <a:ext cx="80449" cy="77576"/>
            </a:xfrm>
            <a:custGeom>
              <a:avLst/>
              <a:gdLst>
                <a:gd name="connsiteX0" fmla="*/ 0 w 80449"/>
                <a:gd name="connsiteY0" fmla="*/ 77577 h 77576"/>
                <a:gd name="connsiteX1" fmla="*/ 80450 w 80449"/>
                <a:gd name="connsiteY1" fmla="*/ 0 h 77576"/>
              </a:gdLst>
              <a:ahLst/>
              <a:cxnLst>
                <a:cxn ang="0">
                  <a:pos x="connsiteX0" y="connsiteY0"/>
                </a:cxn>
                <a:cxn ang="0">
                  <a:pos x="connsiteX1" y="connsiteY1"/>
                </a:cxn>
              </a:cxnLst>
              <a:rect l="l" t="t" r="r" b="b"/>
              <a:pathLst>
                <a:path w="80449" h="77576">
                  <a:moveTo>
                    <a:pt x="0" y="77577"/>
                  </a:moveTo>
                  <a:lnTo>
                    <a:pt x="80450" y="0"/>
                  </a:lnTo>
                </a:path>
              </a:pathLst>
            </a:custGeom>
            <a:ln w="9573" cap="flat">
              <a:solidFill>
                <a:srgbClr val="C8C8C9"/>
              </a:solidFill>
              <a:prstDash val="solid"/>
              <a:miter/>
            </a:ln>
          </p:spPr>
          <p:txBody>
            <a:bodyPr rtlCol="0" anchor="ctr"/>
            <a:lstStyle/>
            <a:p>
              <a:endParaRPr lang="zh-CN" altLang="en-US" sz="4400"/>
            </a:p>
          </p:txBody>
        </p:sp>
        <p:sp>
          <p:nvSpPr>
            <p:cNvPr id="2161" name="任意多边形: 形状 6782">
              <a:extLst>
                <a:ext uri="{FF2B5EF4-FFF2-40B4-BE49-F238E27FC236}">
                  <a16:creationId xmlns:a16="http://schemas.microsoft.com/office/drawing/2014/main" id="{8A6C0251-4EC1-FAA5-6354-1911CB101678}"/>
                </a:ext>
              </a:extLst>
            </p:cNvPr>
            <p:cNvSpPr/>
            <p:nvPr/>
          </p:nvSpPr>
          <p:spPr>
            <a:xfrm>
              <a:off x="2456675" y="2620841"/>
              <a:ext cx="10535" cy="67999"/>
            </a:xfrm>
            <a:custGeom>
              <a:avLst/>
              <a:gdLst>
                <a:gd name="connsiteX0" fmla="*/ 10535 w 10535"/>
                <a:gd name="connsiteY0" fmla="*/ 0 h 67999"/>
                <a:gd name="connsiteX1" fmla="*/ 0 w 10535"/>
                <a:gd name="connsiteY1" fmla="*/ 67999 h 67999"/>
              </a:gdLst>
              <a:ahLst/>
              <a:cxnLst>
                <a:cxn ang="0">
                  <a:pos x="connsiteX0" y="connsiteY0"/>
                </a:cxn>
                <a:cxn ang="0">
                  <a:pos x="connsiteX1" y="connsiteY1"/>
                </a:cxn>
              </a:cxnLst>
              <a:rect l="l" t="t" r="r" b="b"/>
              <a:pathLst>
                <a:path w="10535" h="67999">
                  <a:moveTo>
                    <a:pt x="10535"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2162" name="任意多边形: 形状 6783">
              <a:extLst>
                <a:ext uri="{FF2B5EF4-FFF2-40B4-BE49-F238E27FC236}">
                  <a16:creationId xmlns:a16="http://schemas.microsoft.com/office/drawing/2014/main" id="{0AD1C04C-4125-6FC3-B49C-C9AE7ADD1F52}"/>
                </a:ext>
              </a:extLst>
            </p:cNvPr>
            <p:cNvSpPr/>
            <p:nvPr/>
          </p:nvSpPr>
          <p:spPr>
            <a:xfrm>
              <a:off x="2683659" y="2626588"/>
              <a:ext cx="14366" cy="24901"/>
            </a:xfrm>
            <a:custGeom>
              <a:avLst/>
              <a:gdLst>
                <a:gd name="connsiteX0" fmla="*/ 0 w 14366"/>
                <a:gd name="connsiteY0" fmla="*/ 0 h 24901"/>
                <a:gd name="connsiteX1" fmla="*/ 14366 w 14366"/>
                <a:gd name="connsiteY1" fmla="*/ 24901 h 24901"/>
              </a:gdLst>
              <a:ahLst/>
              <a:cxnLst>
                <a:cxn ang="0">
                  <a:pos x="connsiteX0" y="connsiteY0"/>
                </a:cxn>
                <a:cxn ang="0">
                  <a:pos x="connsiteX1" y="connsiteY1"/>
                </a:cxn>
              </a:cxnLst>
              <a:rect l="l" t="t" r="r" b="b"/>
              <a:pathLst>
                <a:path w="14366" h="24901">
                  <a:moveTo>
                    <a:pt x="0" y="0"/>
                  </a:moveTo>
                  <a:lnTo>
                    <a:pt x="14366" y="24901"/>
                  </a:lnTo>
                </a:path>
              </a:pathLst>
            </a:custGeom>
            <a:ln w="9573" cap="flat">
              <a:solidFill>
                <a:srgbClr val="C8C8C9"/>
              </a:solidFill>
              <a:prstDash val="solid"/>
              <a:miter/>
            </a:ln>
          </p:spPr>
          <p:txBody>
            <a:bodyPr rtlCol="0" anchor="ctr"/>
            <a:lstStyle/>
            <a:p>
              <a:endParaRPr lang="zh-CN" altLang="en-US" sz="4400"/>
            </a:p>
          </p:txBody>
        </p:sp>
        <p:sp>
          <p:nvSpPr>
            <p:cNvPr id="2163" name="任意多边形: 形状 6784">
              <a:extLst>
                <a:ext uri="{FF2B5EF4-FFF2-40B4-BE49-F238E27FC236}">
                  <a16:creationId xmlns:a16="http://schemas.microsoft.com/office/drawing/2014/main" id="{01F9C645-AC46-020A-EDD9-EB58A6ED2909}"/>
                </a:ext>
              </a:extLst>
            </p:cNvPr>
            <p:cNvSpPr/>
            <p:nvPr/>
          </p:nvSpPr>
          <p:spPr>
            <a:xfrm>
              <a:off x="2599378" y="2651489"/>
              <a:ext cx="98646" cy="24901"/>
            </a:xfrm>
            <a:custGeom>
              <a:avLst/>
              <a:gdLst>
                <a:gd name="connsiteX0" fmla="*/ 98647 w 98646"/>
                <a:gd name="connsiteY0" fmla="*/ 0 h 24901"/>
                <a:gd name="connsiteX1" fmla="*/ 0 w 98646"/>
                <a:gd name="connsiteY1" fmla="*/ 24901 h 24901"/>
              </a:gdLst>
              <a:ahLst/>
              <a:cxnLst>
                <a:cxn ang="0">
                  <a:pos x="connsiteX0" y="connsiteY0"/>
                </a:cxn>
                <a:cxn ang="0">
                  <a:pos x="connsiteX1" y="connsiteY1"/>
                </a:cxn>
              </a:cxnLst>
              <a:rect l="l" t="t" r="r" b="b"/>
              <a:pathLst>
                <a:path w="98646" h="24901">
                  <a:moveTo>
                    <a:pt x="98647"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164" name="任意多边形: 形状 6785">
              <a:extLst>
                <a:ext uri="{FF2B5EF4-FFF2-40B4-BE49-F238E27FC236}">
                  <a16:creationId xmlns:a16="http://schemas.microsoft.com/office/drawing/2014/main" id="{3863A6E3-3FEC-5C1F-0CCC-F69A6B7CB87F}"/>
                </a:ext>
              </a:extLst>
            </p:cNvPr>
            <p:cNvSpPr/>
            <p:nvPr/>
          </p:nvSpPr>
          <p:spPr>
            <a:xfrm>
              <a:off x="2599378" y="2626588"/>
              <a:ext cx="84280" cy="49802"/>
            </a:xfrm>
            <a:custGeom>
              <a:avLst/>
              <a:gdLst>
                <a:gd name="connsiteX0" fmla="*/ 0 w 84280"/>
                <a:gd name="connsiteY0" fmla="*/ 49802 h 49802"/>
                <a:gd name="connsiteX1" fmla="*/ 84281 w 84280"/>
                <a:gd name="connsiteY1" fmla="*/ 0 h 49802"/>
              </a:gdLst>
              <a:ahLst/>
              <a:cxnLst>
                <a:cxn ang="0">
                  <a:pos x="connsiteX0" y="connsiteY0"/>
                </a:cxn>
                <a:cxn ang="0">
                  <a:pos x="connsiteX1" y="connsiteY1"/>
                </a:cxn>
              </a:cxnLst>
              <a:rect l="l" t="t" r="r" b="b"/>
              <a:pathLst>
                <a:path w="84280" h="49802">
                  <a:moveTo>
                    <a:pt x="0" y="49802"/>
                  </a:moveTo>
                  <a:lnTo>
                    <a:pt x="84281" y="0"/>
                  </a:lnTo>
                </a:path>
              </a:pathLst>
            </a:custGeom>
            <a:ln w="9573" cap="flat">
              <a:solidFill>
                <a:srgbClr val="C8C8C9"/>
              </a:solidFill>
              <a:prstDash val="solid"/>
              <a:miter/>
            </a:ln>
          </p:spPr>
          <p:txBody>
            <a:bodyPr rtlCol="0" anchor="ctr"/>
            <a:lstStyle/>
            <a:p>
              <a:endParaRPr lang="zh-CN" altLang="en-US" sz="4400"/>
            </a:p>
          </p:txBody>
        </p:sp>
        <p:sp>
          <p:nvSpPr>
            <p:cNvPr id="2165" name="任意多边形: 形状 6786">
              <a:extLst>
                <a:ext uri="{FF2B5EF4-FFF2-40B4-BE49-F238E27FC236}">
                  <a16:creationId xmlns:a16="http://schemas.microsoft.com/office/drawing/2014/main" id="{6391520F-60D1-E7B2-49D8-B845A2E000DE}"/>
                </a:ext>
              </a:extLst>
            </p:cNvPr>
            <p:cNvSpPr/>
            <p:nvPr/>
          </p:nvSpPr>
          <p:spPr>
            <a:xfrm>
              <a:off x="2711434" y="2618926"/>
              <a:ext cx="52675" cy="56506"/>
            </a:xfrm>
            <a:custGeom>
              <a:avLst/>
              <a:gdLst>
                <a:gd name="connsiteX0" fmla="*/ 52676 w 52675"/>
                <a:gd name="connsiteY0" fmla="*/ 0 h 56506"/>
                <a:gd name="connsiteX1" fmla="*/ 0 w 52675"/>
                <a:gd name="connsiteY1" fmla="*/ 56507 h 56506"/>
              </a:gdLst>
              <a:ahLst/>
              <a:cxnLst>
                <a:cxn ang="0">
                  <a:pos x="connsiteX0" y="connsiteY0"/>
                </a:cxn>
                <a:cxn ang="0">
                  <a:pos x="connsiteX1" y="connsiteY1"/>
                </a:cxn>
              </a:cxnLst>
              <a:rect l="l" t="t" r="r" b="b"/>
              <a:pathLst>
                <a:path w="52675" h="56506">
                  <a:moveTo>
                    <a:pt x="52676" y="0"/>
                  </a:moveTo>
                  <a:lnTo>
                    <a:pt x="0" y="56507"/>
                  </a:lnTo>
                </a:path>
              </a:pathLst>
            </a:custGeom>
            <a:ln w="9573" cap="flat">
              <a:solidFill>
                <a:srgbClr val="C8C8C9"/>
              </a:solidFill>
              <a:prstDash val="solid"/>
              <a:miter/>
            </a:ln>
          </p:spPr>
          <p:txBody>
            <a:bodyPr rtlCol="0" anchor="ctr"/>
            <a:lstStyle/>
            <a:p>
              <a:endParaRPr lang="zh-CN" altLang="en-US" sz="4400"/>
            </a:p>
          </p:txBody>
        </p:sp>
        <p:sp>
          <p:nvSpPr>
            <p:cNvPr id="2166" name="任意多边形: 形状 6787">
              <a:extLst>
                <a:ext uri="{FF2B5EF4-FFF2-40B4-BE49-F238E27FC236}">
                  <a16:creationId xmlns:a16="http://schemas.microsoft.com/office/drawing/2014/main" id="{A6297BDF-85AD-F675-A37E-1D754759C276}"/>
                </a:ext>
              </a:extLst>
            </p:cNvPr>
            <p:cNvSpPr/>
            <p:nvPr/>
          </p:nvSpPr>
          <p:spPr>
            <a:xfrm>
              <a:off x="2698025" y="2651489"/>
              <a:ext cx="13408" cy="23943"/>
            </a:xfrm>
            <a:custGeom>
              <a:avLst/>
              <a:gdLst>
                <a:gd name="connsiteX0" fmla="*/ 13408 w 13408"/>
                <a:gd name="connsiteY0" fmla="*/ 23943 h 23943"/>
                <a:gd name="connsiteX1" fmla="*/ 0 w 13408"/>
                <a:gd name="connsiteY1" fmla="*/ 0 h 23943"/>
              </a:gdLst>
              <a:ahLst/>
              <a:cxnLst>
                <a:cxn ang="0">
                  <a:pos x="connsiteX0" y="connsiteY0"/>
                </a:cxn>
                <a:cxn ang="0">
                  <a:pos x="connsiteX1" y="connsiteY1"/>
                </a:cxn>
              </a:cxnLst>
              <a:rect l="l" t="t" r="r" b="b"/>
              <a:pathLst>
                <a:path w="13408" h="23943">
                  <a:moveTo>
                    <a:pt x="13408"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167" name="任意多边形: 形状 6788">
              <a:extLst>
                <a:ext uri="{FF2B5EF4-FFF2-40B4-BE49-F238E27FC236}">
                  <a16:creationId xmlns:a16="http://schemas.microsoft.com/office/drawing/2014/main" id="{30D306E3-E91B-E544-1DF5-D3A38A73B2A2}"/>
                </a:ext>
              </a:extLst>
            </p:cNvPr>
            <p:cNvSpPr/>
            <p:nvPr/>
          </p:nvSpPr>
          <p:spPr>
            <a:xfrm>
              <a:off x="2698025" y="2618926"/>
              <a:ext cx="66083" cy="32563"/>
            </a:xfrm>
            <a:custGeom>
              <a:avLst/>
              <a:gdLst>
                <a:gd name="connsiteX0" fmla="*/ 0 w 66083"/>
                <a:gd name="connsiteY0" fmla="*/ 32563 h 32563"/>
                <a:gd name="connsiteX1" fmla="*/ 66084 w 66083"/>
                <a:gd name="connsiteY1" fmla="*/ 0 h 32563"/>
              </a:gdLst>
              <a:ahLst/>
              <a:cxnLst>
                <a:cxn ang="0">
                  <a:pos x="connsiteX0" y="connsiteY0"/>
                </a:cxn>
                <a:cxn ang="0">
                  <a:pos x="connsiteX1" y="connsiteY1"/>
                </a:cxn>
              </a:cxnLst>
              <a:rect l="l" t="t" r="r" b="b"/>
              <a:pathLst>
                <a:path w="66083" h="32563">
                  <a:moveTo>
                    <a:pt x="0" y="32563"/>
                  </a:moveTo>
                  <a:lnTo>
                    <a:pt x="66084" y="0"/>
                  </a:lnTo>
                </a:path>
              </a:pathLst>
            </a:custGeom>
            <a:ln w="9573" cap="flat">
              <a:solidFill>
                <a:srgbClr val="C8C8C9"/>
              </a:solidFill>
              <a:prstDash val="solid"/>
              <a:miter/>
            </a:ln>
          </p:spPr>
          <p:txBody>
            <a:bodyPr rtlCol="0" anchor="ctr"/>
            <a:lstStyle/>
            <a:p>
              <a:endParaRPr lang="zh-CN" altLang="en-US" sz="4400"/>
            </a:p>
          </p:txBody>
        </p:sp>
        <p:sp>
          <p:nvSpPr>
            <p:cNvPr id="2168" name="任意多边形: 形状 6789">
              <a:extLst>
                <a:ext uri="{FF2B5EF4-FFF2-40B4-BE49-F238E27FC236}">
                  <a16:creationId xmlns:a16="http://schemas.microsoft.com/office/drawing/2014/main" id="{D5AA21B4-3CF2-ED0E-A96C-1409ECBB034D}"/>
                </a:ext>
              </a:extLst>
            </p:cNvPr>
            <p:cNvSpPr/>
            <p:nvPr/>
          </p:nvSpPr>
          <p:spPr>
            <a:xfrm>
              <a:off x="2410704" y="2481969"/>
              <a:ext cx="66083" cy="70872"/>
            </a:xfrm>
            <a:custGeom>
              <a:avLst/>
              <a:gdLst>
                <a:gd name="connsiteX0" fmla="*/ 0 w 66083"/>
                <a:gd name="connsiteY0" fmla="*/ 0 h 70872"/>
                <a:gd name="connsiteX1" fmla="*/ 66084 w 66083"/>
                <a:gd name="connsiteY1" fmla="*/ 70873 h 70872"/>
              </a:gdLst>
              <a:ahLst/>
              <a:cxnLst>
                <a:cxn ang="0">
                  <a:pos x="connsiteX0" y="connsiteY0"/>
                </a:cxn>
                <a:cxn ang="0">
                  <a:pos x="connsiteX1" y="connsiteY1"/>
                </a:cxn>
              </a:cxnLst>
              <a:rect l="l" t="t" r="r" b="b"/>
              <a:pathLst>
                <a:path w="66083" h="70872">
                  <a:moveTo>
                    <a:pt x="0" y="0"/>
                  </a:moveTo>
                  <a:lnTo>
                    <a:pt x="66084" y="70873"/>
                  </a:lnTo>
                </a:path>
              </a:pathLst>
            </a:custGeom>
            <a:ln w="9573" cap="flat">
              <a:solidFill>
                <a:srgbClr val="C8C8C9"/>
              </a:solidFill>
              <a:prstDash val="solid"/>
              <a:miter/>
            </a:ln>
          </p:spPr>
          <p:txBody>
            <a:bodyPr rtlCol="0" anchor="ctr"/>
            <a:lstStyle/>
            <a:p>
              <a:endParaRPr lang="zh-CN" altLang="en-US" sz="4400"/>
            </a:p>
          </p:txBody>
        </p:sp>
        <p:sp>
          <p:nvSpPr>
            <p:cNvPr id="2169" name="任意多边形: 形状 6790">
              <a:extLst>
                <a:ext uri="{FF2B5EF4-FFF2-40B4-BE49-F238E27FC236}">
                  <a16:creationId xmlns:a16="http://schemas.microsoft.com/office/drawing/2014/main" id="{3FEAD37F-4FB0-894A-2148-D95E648E95F7}"/>
                </a:ext>
              </a:extLst>
            </p:cNvPr>
            <p:cNvSpPr/>
            <p:nvPr/>
          </p:nvSpPr>
          <p:spPr>
            <a:xfrm>
              <a:off x="2402084" y="2552842"/>
              <a:ext cx="74703" cy="4788"/>
            </a:xfrm>
            <a:custGeom>
              <a:avLst/>
              <a:gdLst>
                <a:gd name="connsiteX0" fmla="*/ 74704 w 74703"/>
                <a:gd name="connsiteY0" fmla="*/ 0 h 4788"/>
                <a:gd name="connsiteX1" fmla="*/ 0 w 74703"/>
                <a:gd name="connsiteY1" fmla="*/ 4789 h 4788"/>
              </a:gdLst>
              <a:ahLst/>
              <a:cxnLst>
                <a:cxn ang="0">
                  <a:pos x="connsiteX0" y="connsiteY0"/>
                </a:cxn>
                <a:cxn ang="0">
                  <a:pos x="connsiteX1" y="connsiteY1"/>
                </a:cxn>
              </a:cxnLst>
              <a:rect l="l" t="t" r="r" b="b"/>
              <a:pathLst>
                <a:path w="74703" h="4788">
                  <a:moveTo>
                    <a:pt x="74704" y="0"/>
                  </a:moveTo>
                  <a:lnTo>
                    <a:pt x="0" y="4789"/>
                  </a:lnTo>
                </a:path>
              </a:pathLst>
            </a:custGeom>
            <a:ln w="9573" cap="flat">
              <a:solidFill>
                <a:srgbClr val="C8C8C9"/>
              </a:solidFill>
              <a:prstDash val="solid"/>
              <a:miter/>
            </a:ln>
          </p:spPr>
          <p:txBody>
            <a:bodyPr rtlCol="0" anchor="ctr"/>
            <a:lstStyle/>
            <a:p>
              <a:endParaRPr lang="zh-CN" altLang="en-US" sz="4400"/>
            </a:p>
          </p:txBody>
        </p:sp>
        <p:sp>
          <p:nvSpPr>
            <p:cNvPr id="2170" name="任意多边形: 形状 6791">
              <a:extLst>
                <a:ext uri="{FF2B5EF4-FFF2-40B4-BE49-F238E27FC236}">
                  <a16:creationId xmlns:a16="http://schemas.microsoft.com/office/drawing/2014/main" id="{9F19A95B-9615-2E8E-C3B3-528F19362952}"/>
                </a:ext>
              </a:extLst>
            </p:cNvPr>
            <p:cNvSpPr/>
            <p:nvPr/>
          </p:nvSpPr>
          <p:spPr>
            <a:xfrm>
              <a:off x="2402084" y="2481969"/>
              <a:ext cx="8619" cy="75661"/>
            </a:xfrm>
            <a:custGeom>
              <a:avLst/>
              <a:gdLst>
                <a:gd name="connsiteX0" fmla="*/ 0 w 8619"/>
                <a:gd name="connsiteY0" fmla="*/ 75661 h 75661"/>
                <a:gd name="connsiteX1" fmla="*/ 8620 w 8619"/>
                <a:gd name="connsiteY1" fmla="*/ 0 h 75661"/>
              </a:gdLst>
              <a:ahLst/>
              <a:cxnLst>
                <a:cxn ang="0">
                  <a:pos x="connsiteX0" y="connsiteY0"/>
                </a:cxn>
                <a:cxn ang="0">
                  <a:pos x="connsiteX1" y="connsiteY1"/>
                </a:cxn>
              </a:cxnLst>
              <a:rect l="l" t="t" r="r" b="b"/>
              <a:pathLst>
                <a:path w="8619" h="75661">
                  <a:moveTo>
                    <a:pt x="0" y="75661"/>
                  </a:moveTo>
                  <a:lnTo>
                    <a:pt x="8620" y="0"/>
                  </a:lnTo>
                </a:path>
              </a:pathLst>
            </a:custGeom>
            <a:ln w="9573" cap="flat">
              <a:solidFill>
                <a:srgbClr val="C8C8C9"/>
              </a:solidFill>
              <a:prstDash val="solid"/>
              <a:miter/>
            </a:ln>
          </p:spPr>
          <p:txBody>
            <a:bodyPr rtlCol="0" anchor="ctr"/>
            <a:lstStyle/>
            <a:p>
              <a:endParaRPr lang="zh-CN" altLang="en-US" sz="4400"/>
            </a:p>
          </p:txBody>
        </p:sp>
        <p:sp>
          <p:nvSpPr>
            <p:cNvPr id="2171" name="任意多边形: 形状 6792">
              <a:extLst>
                <a:ext uri="{FF2B5EF4-FFF2-40B4-BE49-F238E27FC236}">
                  <a16:creationId xmlns:a16="http://schemas.microsoft.com/office/drawing/2014/main" id="{26E0AD55-6B76-2030-FF7F-3EFD518BDECC}"/>
                </a:ext>
              </a:extLst>
            </p:cNvPr>
            <p:cNvSpPr/>
            <p:nvPr/>
          </p:nvSpPr>
          <p:spPr>
            <a:xfrm>
              <a:off x="2698025" y="2651489"/>
              <a:ext cx="13408" cy="23943"/>
            </a:xfrm>
            <a:custGeom>
              <a:avLst/>
              <a:gdLst>
                <a:gd name="connsiteX0" fmla="*/ 0 w 13408"/>
                <a:gd name="connsiteY0" fmla="*/ 0 h 23943"/>
                <a:gd name="connsiteX1" fmla="*/ 13408 w 13408"/>
                <a:gd name="connsiteY1" fmla="*/ 23943 h 23943"/>
              </a:gdLst>
              <a:ahLst/>
              <a:cxnLst>
                <a:cxn ang="0">
                  <a:pos x="connsiteX0" y="connsiteY0"/>
                </a:cxn>
                <a:cxn ang="0">
                  <a:pos x="connsiteX1" y="connsiteY1"/>
                </a:cxn>
              </a:cxnLst>
              <a:rect l="l" t="t" r="r" b="b"/>
              <a:pathLst>
                <a:path w="13408" h="23943">
                  <a:moveTo>
                    <a:pt x="0" y="0"/>
                  </a:moveTo>
                  <a:lnTo>
                    <a:pt x="13408" y="23943"/>
                  </a:lnTo>
                </a:path>
              </a:pathLst>
            </a:custGeom>
            <a:ln w="9573" cap="flat">
              <a:solidFill>
                <a:srgbClr val="C8C8C9"/>
              </a:solidFill>
              <a:prstDash val="solid"/>
              <a:miter/>
            </a:ln>
          </p:spPr>
          <p:txBody>
            <a:bodyPr rtlCol="0" anchor="ctr"/>
            <a:lstStyle/>
            <a:p>
              <a:endParaRPr lang="zh-CN" altLang="en-US" sz="4400"/>
            </a:p>
          </p:txBody>
        </p:sp>
        <p:sp>
          <p:nvSpPr>
            <p:cNvPr id="2172" name="任意多边形: 形状 6793">
              <a:extLst>
                <a:ext uri="{FF2B5EF4-FFF2-40B4-BE49-F238E27FC236}">
                  <a16:creationId xmlns:a16="http://schemas.microsoft.com/office/drawing/2014/main" id="{725EE56A-1A27-FD45-7440-F257F7CB751E}"/>
                </a:ext>
              </a:extLst>
            </p:cNvPr>
            <p:cNvSpPr/>
            <p:nvPr/>
          </p:nvSpPr>
          <p:spPr>
            <a:xfrm>
              <a:off x="2599378" y="2675432"/>
              <a:ext cx="112055" cy="957"/>
            </a:xfrm>
            <a:custGeom>
              <a:avLst/>
              <a:gdLst>
                <a:gd name="connsiteX0" fmla="*/ 112055 w 112055"/>
                <a:gd name="connsiteY0" fmla="*/ 0 h 957"/>
                <a:gd name="connsiteX1" fmla="*/ 0 w 112055"/>
                <a:gd name="connsiteY1" fmla="*/ 958 h 957"/>
              </a:gdLst>
              <a:ahLst/>
              <a:cxnLst>
                <a:cxn ang="0">
                  <a:pos x="connsiteX0" y="connsiteY0"/>
                </a:cxn>
                <a:cxn ang="0">
                  <a:pos x="connsiteX1" y="connsiteY1"/>
                </a:cxn>
              </a:cxnLst>
              <a:rect l="l" t="t" r="r" b="b"/>
              <a:pathLst>
                <a:path w="112055" h="957">
                  <a:moveTo>
                    <a:pt x="112055" y="0"/>
                  </a:moveTo>
                  <a:lnTo>
                    <a:pt x="0" y="958"/>
                  </a:lnTo>
                </a:path>
              </a:pathLst>
            </a:custGeom>
            <a:ln w="9573" cap="flat">
              <a:solidFill>
                <a:srgbClr val="C8C8C9"/>
              </a:solidFill>
              <a:prstDash val="solid"/>
              <a:miter/>
            </a:ln>
          </p:spPr>
          <p:txBody>
            <a:bodyPr rtlCol="0" anchor="ctr"/>
            <a:lstStyle/>
            <a:p>
              <a:endParaRPr lang="zh-CN" altLang="en-US" sz="4400"/>
            </a:p>
          </p:txBody>
        </p:sp>
        <p:sp>
          <p:nvSpPr>
            <p:cNvPr id="2173" name="任意多边形: 形状 6794">
              <a:extLst>
                <a:ext uri="{FF2B5EF4-FFF2-40B4-BE49-F238E27FC236}">
                  <a16:creationId xmlns:a16="http://schemas.microsoft.com/office/drawing/2014/main" id="{7A77B894-5D7B-68BD-64F2-55B82AD28C0C}"/>
                </a:ext>
              </a:extLst>
            </p:cNvPr>
            <p:cNvSpPr/>
            <p:nvPr/>
          </p:nvSpPr>
          <p:spPr>
            <a:xfrm>
              <a:off x="2599378" y="2651489"/>
              <a:ext cx="98646" cy="24901"/>
            </a:xfrm>
            <a:custGeom>
              <a:avLst/>
              <a:gdLst>
                <a:gd name="connsiteX0" fmla="*/ 0 w 98646"/>
                <a:gd name="connsiteY0" fmla="*/ 24901 h 24901"/>
                <a:gd name="connsiteX1" fmla="*/ 98647 w 98646"/>
                <a:gd name="connsiteY1" fmla="*/ 0 h 24901"/>
              </a:gdLst>
              <a:ahLst/>
              <a:cxnLst>
                <a:cxn ang="0">
                  <a:pos x="connsiteX0" y="connsiteY0"/>
                </a:cxn>
                <a:cxn ang="0">
                  <a:pos x="connsiteX1" y="connsiteY1"/>
                </a:cxn>
              </a:cxnLst>
              <a:rect l="l" t="t" r="r" b="b"/>
              <a:pathLst>
                <a:path w="98646" h="24901">
                  <a:moveTo>
                    <a:pt x="0" y="24901"/>
                  </a:moveTo>
                  <a:lnTo>
                    <a:pt x="98647" y="0"/>
                  </a:lnTo>
                </a:path>
              </a:pathLst>
            </a:custGeom>
            <a:ln w="9573" cap="flat">
              <a:solidFill>
                <a:srgbClr val="C8C8C9"/>
              </a:solidFill>
              <a:prstDash val="solid"/>
              <a:miter/>
            </a:ln>
          </p:spPr>
          <p:txBody>
            <a:bodyPr rtlCol="0" anchor="ctr"/>
            <a:lstStyle/>
            <a:p>
              <a:endParaRPr lang="zh-CN" altLang="en-US" sz="4400"/>
            </a:p>
          </p:txBody>
        </p:sp>
        <p:sp>
          <p:nvSpPr>
            <p:cNvPr id="2174" name="任意多边形: 形状 6795">
              <a:extLst>
                <a:ext uri="{FF2B5EF4-FFF2-40B4-BE49-F238E27FC236}">
                  <a16:creationId xmlns:a16="http://schemas.microsoft.com/office/drawing/2014/main" id="{F7629D56-8EBE-FD1C-EB65-FDDA43E70C6E}"/>
                </a:ext>
              </a:extLst>
            </p:cNvPr>
            <p:cNvSpPr/>
            <p:nvPr/>
          </p:nvSpPr>
          <p:spPr>
            <a:xfrm>
              <a:off x="2721969" y="2700333"/>
              <a:ext cx="41182" cy="5746"/>
            </a:xfrm>
            <a:custGeom>
              <a:avLst/>
              <a:gdLst>
                <a:gd name="connsiteX0" fmla="*/ 0 w 41182"/>
                <a:gd name="connsiteY0" fmla="*/ 0 h 5746"/>
                <a:gd name="connsiteX1" fmla="*/ 41183 w 41182"/>
                <a:gd name="connsiteY1" fmla="*/ 5746 h 5746"/>
              </a:gdLst>
              <a:ahLst/>
              <a:cxnLst>
                <a:cxn ang="0">
                  <a:pos x="connsiteX0" y="connsiteY0"/>
                </a:cxn>
                <a:cxn ang="0">
                  <a:pos x="connsiteX1" y="connsiteY1"/>
                </a:cxn>
              </a:cxnLst>
              <a:rect l="l" t="t" r="r" b="b"/>
              <a:pathLst>
                <a:path w="41182" h="5746">
                  <a:moveTo>
                    <a:pt x="0" y="0"/>
                  </a:moveTo>
                  <a:lnTo>
                    <a:pt x="41183" y="5746"/>
                  </a:lnTo>
                </a:path>
              </a:pathLst>
            </a:custGeom>
            <a:ln w="9573" cap="flat">
              <a:solidFill>
                <a:srgbClr val="C8C8C9"/>
              </a:solidFill>
              <a:prstDash val="solid"/>
              <a:miter/>
            </a:ln>
          </p:spPr>
          <p:txBody>
            <a:bodyPr rtlCol="0" anchor="ctr"/>
            <a:lstStyle/>
            <a:p>
              <a:endParaRPr lang="zh-CN" altLang="en-US" sz="4400"/>
            </a:p>
          </p:txBody>
        </p:sp>
        <p:sp>
          <p:nvSpPr>
            <p:cNvPr id="2175" name="任意多边形: 形状 6796">
              <a:extLst>
                <a:ext uri="{FF2B5EF4-FFF2-40B4-BE49-F238E27FC236}">
                  <a16:creationId xmlns:a16="http://schemas.microsoft.com/office/drawing/2014/main" id="{1FC137FB-A6A9-C9DB-9518-250174B83DDF}"/>
                </a:ext>
              </a:extLst>
            </p:cNvPr>
            <p:cNvSpPr/>
            <p:nvPr/>
          </p:nvSpPr>
          <p:spPr>
            <a:xfrm>
              <a:off x="2732504" y="2706080"/>
              <a:ext cx="30647" cy="20112"/>
            </a:xfrm>
            <a:custGeom>
              <a:avLst/>
              <a:gdLst>
                <a:gd name="connsiteX0" fmla="*/ 30648 w 30647"/>
                <a:gd name="connsiteY0" fmla="*/ 0 h 20112"/>
                <a:gd name="connsiteX1" fmla="*/ 0 w 30647"/>
                <a:gd name="connsiteY1" fmla="*/ 20112 h 20112"/>
              </a:gdLst>
              <a:ahLst/>
              <a:cxnLst>
                <a:cxn ang="0">
                  <a:pos x="connsiteX0" y="connsiteY0"/>
                </a:cxn>
                <a:cxn ang="0">
                  <a:pos x="connsiteX1" y="connsiteY1"/>
                </a:cxn>
              </a:cxnLst>
              <a:rect l="l" t="t" r="r" b="b"/>
              <a:pathLst>
                <a:path w="30647" h="20112">
                  <a:moveTo>
                    <a:pt x="30648" y="0"/>
                  </a:moveTo>
                  <a:lnTo>
                    <a:pt x="0" y="20112"/>
                  </a:lnTo>
                </a:path>
              </a:pathLst>
            </a:custGeom>
            <a:ln w="9573" cap="flat">
              <a:solidFill>
                <a:srgbClr val="C8C8C9"/>
              </a:solidFill>
              <a:prstDash val="solid"/>
              <a:miter/>
            </a:ln>
          </p:spPr>
          <p:txBody>
            <a:bodyPr rtlCol="0" anchor="ctr"/>
            <a:lstStyle/>
            <a:p>
              <a:endParaRPr lang="zh-CN" altLang="en-US" sz="4400"/>
            </a:p>
          </p:txBody>
        </p:sp>
        <p:sp>
          <p:nvSpPr>
            <p:cNvPr id="2176" name="任意多边形: 形状 6797">
              <a:extLst>
                <a:ext uri="{FF2B5EF4-FFF2-40B4-BE49-F238E27FC236}">
                  <a16:creationId xmlns:a16="http://schemas.microsoft.com/office/drawing/2014/main" id="{11473C93-94D2-F01A-A06E-D94F7523A3C5}"/>
                </a:ext>
              </a:extLst>
            </p:cNvPr>
            <p:cNvSpPr/>
            <p:nvPr/>
          </p:nvSpPr>
          <p:spPr>
            <a:xfrm>
              <a:off x="2721969" y="2700333"/>
              <a:ext cx="10535" cy="25858"/>
            </a:xfrm>
            <a:custGeom>
              <a:avLst/>
              <a:gdLst>
                <a:gd name="connsiteX0" fmla="*/ 10535 w 10535"/>
                <a:gd name="connsiteY0" fmla="*/ 25859 h 25858"/>
                <a:gd name="connsiteX1" fmla="*/ 0 w 10535"/>
                <a:gd name="connsiteY1" fmla="*/ 0 h 25858"/>
              </a:gdLst>
              <a:ahLst/>
              <a:cxnLst>
                <a:cxn ang="0">
                  <a:pos x="connsiteX0" y="connsiteY0"/>
                </a:cxn>
                <a:cxn ang="0">
                  <a:pos x="connsiteX1" y="connsiteY1"/>
                </a:cxn>
              </a:cxnLst>
              <a:rect l="l" t="t" r="r" b="b"/>
              <a:pathLst>
                <a:path w="10535" h="25858">
                  <a:moveTo>
                    <a:pt x="10535"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2177" name="任意多边形: 形状 6798">
              <a:extLst>
                <a:ext uri="{FF2B5EF4-FFF2-40B4-BE49-F238E27FC236}">
                  <a16:creationId xmlns:a16="http://schemas.microsoft.com/office/drawing/2014/main" id="{A9F7DCA0-E3C6-E9F4-7950-457A1BB74318}"/>
                </a:ext>
              </a:extLst>
            </p:cNvPr>
            <p:cNvSpPr/>
            <p:nvPr/>
          </p:nvSpPr>
          <p:spPr>
            <a:xfrm>
              <a:off x="2721969" y="2700333"/>
              <a:ext cx="41182" cy="5746"/>
            </a:xfrm>
            <a:custGeom>
              <a:avLst/>
              <a:gdLst>
                <a:gd name="connsiteX0" fmla="*/ 41183 w 41182"/>
                <a:gd name="connsiteY0" fmla="*/ 5746 h 5746"/>
                <a:gd name="connsiteX1" fmla="*/ 0 w 41182"/>
                <a:gd name="connsiteY1" fmla="*/ 0 h 5746"/>
              </a:gdLst>
              <a:ahLst/>
              <a:cxnLst>
                <a:cxn ang="0">
                  <a:pos x="connsiteX0" y="connsiteY0"/>
                </a:cxn>
                <a:cxn ang="0">
                  <a:pos x="connsiteX1" y="connsiteY1"/>
                </a:cxn>
              </a:cxnLst>
              <a:rect l="l" t="t" r="r" b="b"/>
              <a:pathLst>
                <a:path w="41182" h="5746">
                  <a:moveTo>
                    <a:pt x="41183"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2178" name="任意多边形: 形状 6799">
              <a:extLst>
                <a:ext uri="{FF2B5EF4-FFF2-40B4-BE49-F238E27FC236}">
                  <a16:creationId xmlns:a16="http://schemas.microsoft.com/office/drawing/2014/main" id="{6171B236-F68E-A32D-71ED-6BC520EF3F52}"/>
                </a:ext>
              </a:extLst>
            </p:cNvPr>
            <p:cNvSpPr/>
            <p:nvPr/>
          </p:nvSpPr>
          <p:spPr>
            <a:xfrm>
              <a:off x="2711434" y="2675432"/>
              <a:ext cx="10535" cy="24901"/>
            </a:xfrm>
            <a:custGeom>
              <a:avLst/>
              <a:gdLst>
                <a:gd name="connsiteX0" fmla="*/ 10535 w 10535"/>
                <a:gd name="connsiteY0" fmla="*/ 24901 h 24901"/>
                <a:gd name="connsiteX1" fmla="*/ 0 w 10535"/>
                <a:gd name="connsiteY1" fmla="*/ 0 h 24901"/>
              </a:gdLst>
              <a:ahLst/>
              <a:cxnLst>
                <a:cxn ang="0">
                  <a:pos x="connsiteX0" y="connsiteY0"/>
                </a:cxn>
                <a:cxn ang="0">
                  <a:pos x="connsiteX1" y="connsiteY1"/>
                </a:cxn>
              </a:cxnLst>
              <a:rect l="l" t="t" r="r" b="b"/>
              <a:pathLst>
                <a:path w="10535" h="24901">
                  <a:moveTo>
                    <a:pt x="10535"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2179" name="任意多边形: 形状 6800">
              <a:extLst>
                <a:ext uri="{FF2B5EF4-FFF2-40B4-BE49-F238E27FC236}">
                  <a16:creationId xmlns:a16="http://schemas.microsoft.com/office/drawing/2014/main" id="{749A4769-4804-E253-6EC7-54E2BB128BE1}"/>
                </a:ext>
              </a:extLst>
            </p:cNvPr>
            <p:cNvSpPr/>
            <p:nvPr/>
          </p:nvSpPr>
          <p:spPr>
            <a:xfrm>
              <a:off x="2711434" y="2675432"/>
              <a:ext cx="51717" cy="30647"/>
            </a:xfrm>
            <a:custGeom>
              <a:avLst/>
              <a:gdLst>
                <a:gd name="connsiteX0" fmla="*/ 0 w 51717"/>
                <a:gd name="connsiteY0" fmla="*/ 0 h 30647"/>
                <a:gd name="connsiteX1" fmla="*/ 51718 w 51717"/>
                <a:gd name="connsiteY1" fmla="*/ 30648 h 30647"/>
              </a:gdLst>
              <a:ahLst/>
              <a:cxnLst>
                <a:cxn ang="0">
                  <a:pos x="connsiteX0" y="connsiteY0"/>
                </a:cxn>
                <a:cxn ang="0">
                  <a:pos x="connsiteX1" y="connsiteY1"/>
                </a:cxn>
              </a:cxnLst>
              <a:rect l="l" t="t" r="r" b="b"/>
              <a:pathLst>
                <a:path w="51717" h="30647">
                  <a:moveTo>
                    <a:pt x="0" y="0"/>
                  </a:moveTo>
                  <a:lnTo>
                    <a:pt x="51718" y="30648"/>
                  </a:lnTo>
                </a:path>
              </a:pathLst>
            </a:custGeom>
            <a:ln w="9573" cap="flat">
              <a:solidFill>
                <a:srgbClr val="C8C8C9"/>
              </a:solidFill>
              <a:prstDash val="solid"/>
              <a:miter/>
            </a:ln>
          </p:spPr>
          <p:txBody>
            <a:bodyPr rtlCol="0" anchor="ctr"/>
            <a:lstStyle/>
            <a:p>
              <a:endParaRPr lang="zh-CN" altLang="en-US" sz="4400"/>
            </a:p>
          </p:txBody>
        </p:sp>
        <p:sp>
          <p:nvSpPr>
            <p:cNvPr id="2180" name="任意多边形: 形状 6801">
              <a:extLst>
                <a:ext uri="{FF2B5EF4-FFF2-40B4-BE49-F238E27FC236}">
                  <a16:creationId xmlns:a16="http://schemas.microsoft.com/office/drawing/2014/main" id="{7878BD2A-C8DD-4B3B-6652-B3F562F1C686}"/>
                </a:ext>
              </a:extLst>
            </p:cNvPr>
            <p:cNvSpPr/>
            <p:nvPr/>
          </p:nvSpPr>
          <p:spPr>
            <a:xfrm>
              <a:off x="2711434" y="2675432"/>
              <a:ext cx="10535" cy="24901"/>
            </a:xfrm>
            <a:custGeom>
              <a:avLst/>
              <a:gdLst>
                <a:gd name="connsiteX0" fmla="*/ 0 w 10535"/>
                <a:gd name="connsiteY0" fmla="*/ 0 h 24901"/>
                <a:gd name="connsiteX1" fmla="*/ 10535 w 10535"/>
                <a:gd name="connsiteY1" fmla="*/ 24901 h 24901"/>
              </a:gdLst>
              <a:ahLst/>
              <a:cxnLst>
                <a:cxn ang="0">
                  <a:pos x="connsiteX0" y="connsiteY0"/>
                </a:cxn>
                <a:cxn ang="0">
                  <a:pos x="connsiteX1" y="connsiteY1"/>
                </a:cxn>
              </a:cxnLst>
              <a:rect l="l" t="t" r="r" b="b"/>
              <a:pathLst>
                <a:path w="10535" h="24901">
                  <a:moveTo>
                    <a:pt x="0" y="0"/>
                  </a:moveTo>
                  <a:lnTo>
                    <a:pt x="10535" y="24901"/>
                  </a:lnTo>
                </a:path>
              </a:pathLst>
            </a:custGeom>
            <a:ln w="9573" cap="flat">
              <a:solidFill>
                <a:srgbClr val="C8C8C9"/>
              </a:solidFill>
              <a:prstDash val="solid"/>
              <a:miter/>
            </a:ln>
          </p:spPr>
          <p:txBody>
            <a:bodyPr rtlCol="0" anchor="ctr"/>
            <a:lstStyle/>
            <a:p>
              <a:endParaRPr lang="zh-CN" altLang="en-US" sz="4400"/>
            </a:p>
          </p:txBody>
        </p:sp>
        <p:sp>
          <p:nvSpPr>
            <p:cNvPr id="2181" name="任意多边形: 形状 6802">
              <a:extLst>
                <a:ext uri="{FF2B5EF4-FFF2-40B4-BE49-F238E27FC236}">
                  <a16:creationId xmlns:a16="http://schemas.microsoft.com/office/drawing/2014/main" id="{6217FE66-2B73-475D-5642-4C882B38BBAF}"/>
                </a:ext>
              </a:extLst>
            </p:cNvPr>
            <p:cNvSpPr/>
            <p:nvPr/>
          </p:nvSpPr>
          <p:spPr>
            <a:xfrm>
              <a:off x="2656843" y="2700333"/>
              <a:ext cx="65126" cy="50760"/>
            </a:xfrm>
            <a:custGeom>
              <a:avLst/>
              <a:gdLst>
                <a:gd name="connsiteX0" fmla="*/ 65126 w 65126"/>
                <a:gd name="connsiteY0" fmla="*/ 0 h 50760"/>
                <a:gd name="connsiteX1" fmla="*/ 0 w 65126"/>
                <a:gd name="connsiteY1" fmla="*/ 50760 h 50760"/>
              </a:gdLst>
              <a:ahLst/>
              <a:cxnLst>
                <a:cxn ang="0">
                  <a:pos x="connsiteX0" y="connsiteY0"/>
                </a:cxn>
                <a:cxn ang="0">
                  <a:pos x="connsiteX1" y="connsiteY1"/>
                </a:cxn>
              </a:cxnLst>
              <a:rect l="l" t="t" r="r" b="b"/>
              <a:pathLst>
                <a:path w="65126" h="50760">
                  <a:moveTo>
                    <a:pt x="65126" y="0"/>
                  </a:moveTo>
                  <a:lnTo>
                    <a:pt x="0" y="50760"/>
                  </a:lnTo>
                </a:path>
              </a:pathLst>
            </a:custGeom>
            <a:ln w="9573" cap="flat">
              <a:solidFill>
                <a:srgbClr val="C8C8C9"/>
              </a:solidFill>
              <a:prstDash val="solid"/>
              <a:miter/>
            </a:ln>
          </p:spPr>
          <p:txBody>
            <a:bodyPr rtlCol="0" anchor="ctr"/>
            <a:lstStyle/>
            <a:p>
              <a:endParaRPr lang="zh-CN" altLang="en-US" sz="4400"/>
            </a:p>
          </p:txBody>
        </p:sp>
        <p:sp>
          <p:nvSpPr>
            <p:cNvPr id="2182" name="任意多边形: 形状 6803">
              <a:extLst>
                <a:ext uri="{FF2B5EF4-FFF2-40B4-BE49-F238E27FC236}">
                  <a16:creationId xmlns:a16="http://schemas.microsoft.com/office/drawing/2014/main" id="{3C24E9E9-3B55-B7D0-7884-CAA3DF364F66}"/>
                </a:ext>
              </a:extLst>
            </p:cNvPr>
            <p:cNvSpPr/>
            <p:nvPr/>
          </p:nvSpPr>
          <p:spPr>
            <a:xfrm>
              <a:off x="2656843" y="2675432"/>
              <a:ext cx="54591" cy="75661"/>
            </a:xfrm>
            <a:custGeom>
              <a:avLst/>
              <a:gdLst>
                <a:gd name="connsiteX0" fmla="*/ 0 w 54591"/>
                <a:gd name="connsiteY0" fmla="*/ 75661 h 75661"/>
                <a:gd name="connsiteX1" fmla="*/ 54591 w 54591"/>
                <a:gd name="connsiteY1" fmla="*/ 0 h 75661"/>
              </a:gdLst>
              <a:ahLst/>
              <a:cxnLst>
                <a:cxn ang="0">
                  <a:pos x="connsiteX0" y="connsiteY0"/>
                </a:cxn>
                <a:cxn ang="0">
                  <a:pos x="connsiteX1" y="connsiteY1"/>
                </a:cxn>
              </a:cxnLst>
              <a:rect l="l" t="t" r="r" b="b"/>
              <a:pathLst>
                <a:path w="54591" h="75661">
                  <a:moveTo>
                    <a:pt x="0" y="75661"/>
                  </a:moveTo>
                  <a:lnTo>
                    <a:pt x="54591" y="0"/>
                  </a:lnTo>
                </a:path>
              </a:pathLst>
            </a:custGeom>
            <a:ln w="9573" cap="flat">
              <a:solidFill>
                <a:srgbClr val="C8C8C9"/>
              </a:solidFill>
              <a:prstDash val="solid"/>
              <a:miter/>
            </a:ln>
          </p:spPr>
          <p:txBody>
            <a:bodyPr rtlCol="0" anchor="ctr"/>
            <a:lstStyle/>
            <a:p>
              <a:endParaRPr lang="zh-CN" altLang="en-US" sz="4400"/>
            </a:p>
          </p:txBody>
        </p:sp>
        <p:sp>
          <p:nvSpPr>
            <p:cNvPr id="2183" name="任意多边形: 形状 6804">
              <a:extLst>
                <a:ext uri="{FF2B5EF4-FFF2-40B4-BE49-F238E27FC236}">
                  <a16:creationId xmlns:a16="http://schemas.microsoft.com/office/drawing/2014/main" id="{D1E54C5D-DD73-7079-2C3F-F92EA99A2E42}"/>
                </a:ext>
              </a:extLst>
            </p:cNvPr>
            <p:cNvSpPr/>
            <p:nvPr/>
          </p:nvSpPr>
          <p:spPr>
            <a:xfrm>
              <a:off x="2794757" y="2707995"/>
              <a:ext cx="63210" cy="65126"/>
            </a:xfrm>
            <a:custGeom>
              <a:avLst/>
              <a:gdLst>
                <a:gd name="connsiteX0" fmla="*/ 63211 w 63210"/>
                <a:gd name="connsiteY0" fmla="*/ 0 h 65126"/>
                <a:gd name="connsiteX1" fmla="*/ 0 w 63210"/>
                <a:gd name="connsiteY1" fmla="*/ 65126 h 65126"/>
              </a:gdLst>
              <a:ahLst/>
              <a:cxnLst>
                <a:cxn ang="0">
                  <a:pos x="connsiteX0" y="connsiteY0"/>
                </a:cxn>
                <a:cxn ang="0">
                  <a:pos x="connsiteX1" y="connsiteY1"/>
                </a:cxn>
              </a:cxnLst>
              <a:rect l="l" t="t" r="r" b="b"/>
              <a:pathLst>
                <a:path w="63210" h="65126">
                  <a:moveTo>
                    <a:pt x="63211"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2184" name="任意多边形: 形状 6805">
              <a:extLst>
                <a:ext uri="{FF2B5EF4-FFF2-40B4-BE49-F238E27FC236}">
                  <a16:creationId xmlns:a16="http://schemas.microsoft.com/office/drawing/2014/main" id="{7FF908BE-EFAA-705E-65C9-AA860A93BAC3}"/>
                </a:ext>
              </a:extLst>
            </p:cNvPr>
            <p:cNvSpPr/>
            <p:nvPr/>
          </p:nvSpPr>
          <p:spPr>
            <a:xfrm>
              <a:off x="2794757" y="2694587"/>
              <a:ext cx="34478" cy="78534"/>
            </a:xfrm>
            <a:custGeom>
              <a:avLst/>
              <a:gdLst>
                <a:gd name="connsiteX0" fmla="*/ 0 w 34478"/>
                <a:gd name="connsiteY0" fmla="*/ 78534 h 78534"/>
                <a:gd name="connsiteX1" fmla="*/ 34479 w 34478"/>
                <a:gd name="connsiteY1" fmla="*/ 0 h 78534"/>
              </a:gdLst>
              <a:ahLst/>
              <a:cxnLst>
                <a:cxn ang="0">
                  <a:pos x="connsiteX0" y="connsiteY0"/>
                </a:cxn>
                <a:cxn ang="0">
                  <a:pos x="connsiteX1" y="connsiteY1"/>
                </a:cxn>
              </a:cxnLst>
              <a:rect l="l" t="t" r="r" b="b"/>
              <a:pathLst>
                <a:path w="34478" h="78534">
                  <a:moveTo>
                    <a:pt x="0" y="78534"/>
                  </a:moveTo>
                  <a:lnTo>
                    <a:pt x="34479" y="0"/>
                  </a:lnTo>
                </a:path>
              </a:pathLst>
            </a:custGeom>
            <a:ln w="9573" cap="flat">
              <a:solidFill>
                <a:srgbClr val="C8C8C9"/>
              </a:solidFill>
              <a:prstDash val="solid"/>
              <a:miter/>
            </a:ln>
          </p:spPr>
          <p:txBody>
            <a:bodyPr rtlCol="0" anchor="ctr"/>
            <a:lstStyle/>
            <a:p>
              <a:endParaRPr lang="zh-CN" altLang="en-US" sz="4400"/>
            </a:p>
          </p:txBody>
        </p:sp>
        <p:sp>
          <p:nvSpPr>
            <p:cNvPr id="2185" name="任意多边形: 形状 6806">
              <a:extLst>
                <a:ext uri="{FF2B5EF4-FFF2-40B4-BE49-F238E27FC236}">
                  <a16:creationId xmlns:a16="http://schemas.microsoft.com/office/drawing/2014/main" id="{BE734F65-A137-73B5-F2DB-D49B7D9F827C}"/>
                </a:ext>
              </a:extLst>
            </p:cNvPr>
            <p:cNvSpPr/>
            <p:nvPr/>
          </p:nvSpPr>
          <p:spPr>
            <a:xfrm>
              <a:off x="2829235" y="2694587"/>
              <a:ext cx="28732" cy="13408"/>
            </a:xfrm>
            <a:custGeom>
              <a:avLst/>
              <a:gdLst>
                <a:gd name="connsiteX0" fmla="*/ 0 w 28732"/>
                <a:gd name="connsiteY0" fmla="*/ 0 h 13408"/>
                <a:gd name="connsiteX1" fmla="*/ 28732 w 28732"/>
                <a:gd name="connsiteY1" fmla="*/ 13408 h 13408"/>
              </a:gdLst>
              <a:ahLst/>
              <a:cxnLst>
                <a:cxn ang="0">
                  <a:pos x="connsiteX0" y="connsiteY0"/>
                </a:cxn>
                <a:cxn ang="0">
                  <a:pos x="connsiteX1" y="connsiteY1"/>
                </a:cxn>
              </a:cxnLst>
              <a:rect l="l" t="t" r="r" b="b"/>
              <a:pathLst>
                <a:path w="28732" h="13408">
                  <a:moveTo>
                    <a:pt x="0" y="0"/>
                  </a:moveTo>
                  <a:lnTo>
                    <a:pt x="28732" y="13408"/>
                  </a:lnTo>
                </a:path>
              </a:pathLst>
            </a:custGeom>
            <a:ln w="9573" cap="flat">
              <a:solidFill>
                <a:srgbClr val="C8C8C9"/>
              </a:solidFill>
              <a:prstDash val="solid"/>
              <a:miter/>
            </a:ln>
          </p:spPr>
          <p:txBody>
            <a:bodyPr rtlCol="0" anchor="ctr"/>
            <a:lstStyle/>
            <a:p>
              <a:endParaRPr lang="zh-CN" altLang="en-US" sz="4400"/>
            </a:p>
          </p:txBody>
        </p:sp>
        <p:sp>
          <p:nvSpPr>
            <p:cNvPr id="2186" name="任意多边形: 形状 6807">
              <a:extLst>
                <a:ext uri="{FF2B5EF4-FFF2-40B4-BE49-F238E27FC236}">
                  <a16:creationId xmlns:a16="http://schemas.microsoft.com/office/drawing/2014/main" id="{37FC4055-385E-EC78-D985-C742E201E379}"/>
                </a:ext>
              </a:extLst>
            </p:cNvPr>
            <p:cNvSpPr/>
            <p:nvPr/>
          </p:nvSpPr>
          <p:spPr>
            <a:xfrm>
              <a:off x="2794757" y="2707995"/>
              <a:ext cx="63210" cy="65126"/>
            </a:xfrm>
            <a:custGeom>
              <a:avLst/>
              <a:gdLst>
                <a:gd name="connsiteX0" fmla="*/ 0 w 63210"/>
                <a:gd name="connsiteY0" fmla="*/ 65126 h 65126"/>
                <a:gd name="connsiteX1" fmla="*/ 63211 w 63210"/>
                <a:gd name="connsiteY1" fmla="*/ 0 h 65126"/>
              </a:gdLst>
              <a:ahLst/>
              <a:cxnLst>
                <a:cxn ang="0">
                  <a:pos x="connsiteX0" y="connsiteY0"/>
                </a:cxn>
                <a:cxn ang="0">
                  <a:pos x="connsiteX1" y="connsiteY1"/>
                </a:cxn>
              </a:cxnLst>
              <a:rect l="l" t="t" r="r" b="b"/>
              <a:pathLst>
                <a:path w="63210" h="65126">
                  <a:moveTo>
                    <a:pt x="0" y="65126"/>
                  </a:moveTo>
                  <a:lnTo>
                    <a:pt x="63211" y="0"/>
                  </a:lnTo>
                </a:path>
              </a:pathLst>
            </a:custGeom>
            <a:ln w="9573" cap="flat">
              <a:solidFill>
                <a:srgbClr val="C8C8C9"/>
              </a:solidFill>
              <a:prstDash val="solid"/>
              <a:miter/>
            </a:ln>
          </p:spPr>
          <p:txBody>
            <a:bodyPr rtlCol="0" anchor="ctr"/>
            <a:lstStyle/>
            <a:p>
              <a:endParaRPr lang="zh-CN" altLang="en-US" sz="4400"/>
            </a:p>
          </p:txBody>
        </p:sp>
        <p:sp>
          <p:nvSpPr>
            <p:cNvPr id="2187" name="任意多边形: 形状 6808">
              <a:extLst>
                <a:ext uri="{FF2B5EF4-FFF2-40B4-BE49-F238E27FC236}">
                  <a16:creationId xmlns:a16="http://schemas.microsoft.com/office/drawing/2014/main" id="{82D28B5C-817C-F1D8-241E-3B7DA5FC9E34}"/>
                </a:ext>
              </a:extLst>
            </p:cNvPr>
            <p:cNvSpPr/>
            <p:nvPr/>
          </p:nvSpPr>
          <p:spPr>
            <a:xfrm>
              <a:off x="2857967" y="2707995"/>
              <a:ext cx="19154" cy="18197"/>
            </a:xfrm>
            <a:custGeom>
              <a:avLst/>
              <a:gdLst>
                <a:gd name="connsiteX0" fmla="*/ 0 w 19154"/>
                <a:gd name="connsiteY0" fmla="*/ 0 h 18197"/>
                <a:gd name="connsiteX1" fmla="*/ 19155 w 19154"/>
                <a:gd name="connsiteY1" fmla="*/ 18197 h 18197"/>
              </a:gdLst>
              <a:ahLst/>
              <a:cxnLst>
                <a:cxn ang="0">
                  <a:pos x="connsiteX0" y="connsiteY0"/>
                </a:cxn>
                <a:cxn ang="0">
                  <a:pos x="connsiteX1" y="connsiteY1"/>
                </a:cxn>
              </a:cxnLst>
              <a:rect l="l" t="t" r="r" b="b"/>
              <a:pathLst>
                <a:path w="19154" h="18197">
                  <a:moveTo>
                    <a:pt x="0" y="0"/>
                  </a:moveTo>
                  <a:lnTo>
                    <a:pt x="19155" y="18197"/>
                  </a:lnTo>
                </a:path>
              </a:pathLst>
            </a:custGeom>
            <a:ln w="9573" cap="flat">
              <a:solidFill>
                <a:srgbClr val="C8C8C9"/>
              </a:solidFill>
              <a:prstDash val="solid"/>
              <a:miter/>
            </a:ln>
          </p:spPr>
          <p:txBody>
            <a:bodyPr rtlCol="0" anchor="ctr"/>
            <a:lstStyle/>
            <a:p>
              <a:endParaRPr lang="zh-CN" altLang="en-US" sz="4400"/>
            </a:p>
          </p:txBody>
        </p:sp>
        <p:sp>
          <p:nvSpPr>
            <p:cNvPr id="2188" name="任意多边形: 形状 6809">
              <a:extLst>
                <a:ext uri="{FF2B5EF4-FFF2-40B4-BE49-F238E27FC236}">
                  <a16:creationId xmlns:a16="http://schemas.microsoft.com/office/drawing/2014/main" id="{A0DFD90B-2430-F67F-6F49-63A7A37AC61F}"/>
                </a:ext>
              </a:extLst>
            </p:cNvPr>
            <p:cNvSpPr/>
            <p:nvPr/>
          </p:nvSpPr>
          <p:spPr>
            <a:xfrm>
              <a:off x="2794757" y="2726192"/>
              <a:ext cx="82365" cy="46929"/>
            </a:xfrm>
            <a:custGeom>
              <a:avLst/>
              <a:gdLst>
                <a:gd name="connsiteX0" fmla="*/ 82365 w 82365"/>
                <a:gd name="connsiteY0" fmla="*/ 0 h 46929"/>
                <a:gd name="connsiteX1" fmla="*/ 0 w 82365"/>
                <a:gd name="connsiteY1" fmla="*/ 46929 h 46929"/>
              </a:gdLst>
              <a:ahLst/>
              <a:cxnLst>
                <a:cxn ang="0">
                  <a:pos x="connsiteX0" y="connsiteY0"/>
                </a:cxn>
                <a:cxn ang="0">
                  <a:pos x="connsiteX1" y="connsiteY1"/>
                </a:cxn>
              </a:cxnLst>
              <a:rect l="l" t="t" r="r" b="b"/>
              <a:pathLst>
                <a:path w="82365" h="46929">
                  <a:moveTo>
                    <a:pt x="82365"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2189" name="任意多边形: 形状 6810">
              <a:extLst>
                <a:ext uri="{FF2B5EF4-FFF2-40B4-BE49-F238E27FC236}">
                  <a16:creationId xmlns:a16="http://schemas.microsoft.com/office/drawing/2014/main" id="{967B0A17-ABFB-E31D-6127-098DA90052EC}"/>
                </a:ext>
              </a:extLst>
            </p:cNvPr>
            <p:cNvSpPr/>
            <p:nvPr/>
          </p:nvSpPr>
          <p:spPr>
            <a:xfrm>
              <a:off x="2656843" y="2675432"/>
              <a:ext cx="54591" cy="75661"/>
            </a:xfrm>
            <a:custGeom>
              <a:avLst/>
              <a:gdLst>
                <a:gd name="connsiteX0" fmla="*/ 54591 w 54591"/>
                <a:gd name="connsiteY0" fmla="*/ 0 h 75661"/>
                <a:gd name="connsiteX1" fmla="*/ 0 w 54591"/>
                <a:gd name="connsiteY1" fmla="*/ 75661 h 75661"/>
              </a:gdLst>
              <a:ahLst/>
              <a:cxnLst>
                <a:cxn ang="0">
                  <a:pos x="connsiteX0" y="connsiteY0"/>
                </a:cxn>
                <a:cxn ang="0">
                  <a:pos x="connsiteX1" y="connsiteY1"/>
                </a:cxn>
              </a:cxnLst>
              <a:rect l="l" t="t" r="r" b="b"/>
              <a:pathLst>
                <a:path w="54591" h="75661">
                  <a:moveTo>
                    <a:pt x="54591"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2190" name="任意多边形: 形状 6811">
              <a:extLst>
                <a:ext uri="{FF2B5EF4-FFF2-40B4-BE49-F238E27FC236}">
                  <a16:creationId xmlns:a16="http://schemas.microsoft.com/office/drawing/2014/main" id="{0EEB3B7C-0F64-F306-06C8-DB626137F505}"/>
                </a:ext>
              </a:extLst>
            </p:cNvPr>
            <p:cNvSpPr/>
            <p:nvPr/>
          </p:nvSpPr>
          <p:spPr>
            <a:xfrm>
              <a:off x="2599378" y="2676390"/>
              <a:ext cx="57464" cy="74703"/>
            </a:xfrm>
            <a:custGeom>
              <a:avLst/>
              <a:gdLst>
                <a:gd name="connsiteX0" fmla="*/ 57464 w 57464"/>
                <a:gd name="connsiteY0" fmla="*/ 74704 h 74703"/>
                <a:gd name="connsiteX1" fmla="*/ 0 w 57464"/>
                <a:gd name="connsiteY1" fmla="*/ 0 h 74703"/>
              </a:gdLst>
              <a:ahLst/>
              <a:cxnLst>
                <a:cxn ang="0">
                  <a:pos x="connsiteX0" y="connsiteY0"/>
                </a:cxn>
                <a:cxn ang="0">
                  <a:pos x="connsiteX1" y="connsiteY1"/>
                </a:cxn>
              </a:cxnLst>
              <a:rect l="l" t="t" r="r" b="b"/>
              <a:pathLst>
                <a:path w="57464" h="74703">
                  <a:moveTo>
                    <a:pt x="57464"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2191" name="任意多边形: 形状 6812">
              <a:extLst>
                <a:ext uri="{FF2B5EF4-FFF2-40B4-BE49-F238E27FC236}">
                  <a16:creationId xmlns:a16="http://schemas.microsoft.com/office/drawing/2014/main" id="{AD204987-2D4A-4053-E358-CB4271911B6E}"/>
                </a:ext>
              </a:extLst>
            </p:cNvPr>
            <p:cNvSpPr/>
            <p:nvPr/>
          </p:nvSpPr>
          <p:spPr>
            <a:xfrm>
              <a:off x="2599378" y="2675432"/>
              <a:ext cx="112055" cy="957"/>
            </a:xfrm>
            <a:custGeom>
              <a:avLst/>
              <a:gdLst>
                <a:gd name="connsiteX0" fmla="*/ 0 w 112055"/>
                <a:gd name="connsiteY0" fmla="*/ 958 h 957"/>
                <a:gd name="connsiteX1" fmla="*/ 112055 w 112055"/>
                <a:gd name="connsiteY1" fmla="*/ 0 h 957"/>
              </a:gdLst>
              <a:ahLst/>
              <a:cxnLst>
                <a:cxn ang="0">
                  <a:pos x="connsiteX0" y="connsiteY0"/>
                </a:cxn>
                <a:cxn ang="0">
                  <a:pos x="connsiteX1" y="connsiteY1"/>
                </a:cxn>
              </a:cxnLst>
              <a:rect l="l" t="t" r="r" b="b"/>
              <a:pathLst>
                <a:path w="112055" h="957">
                  <a:moveTo>
                    <a:pt x="0" y="958"/>
                  </a:moveTo>
                  <a:lnTo>
                    <a:pt x="112055" y="0"/>
                  </a:lnTo>
                </a:path>
              </a:pathLst>
            </a:custGeom>
            <a:ln w="9573" cap="flat">
              <a:solidFill>
                <a:srgbClr val="C8C8C9"/>
              </a:solidFill>
              <a:prstDash val="solid"/>
              <a:miter/>
            </a:ln>
          </p:spPr>
          <p:txBody>
            <a:bodyPr rtlCol="0" anchor="ctr"/>
            <a:lstStyle/>
            <a:p>
              <a:endParaRPr lang="zh-CN" altLang="en-US" sz="4400"/>
            </a:p>
          </p:txBody>
        </p:sp>
        <p:sp>
          <p:nvSpPr>
            <p:cNvPr id="2192" name="任意多边形: 形状 6813">
              <a:extLst>
                <a:ext uri="{FF2B5EF4-FFF2-40B4-BE49-F238E27FC236}">
                  <a16:creationId xmlns:a16="http://schemas.microsoft.com/office/drawing/2014/main" id="{3703E425-0F63-FA90-9979-486EF7602C1D}"/>
                </a:ext>
              </a:extLst>
            </p:cNvPr>
            <p:cNvSpPr/>
            <p:nvPr/>
          </p:nvSpPr>
          <p:spPr>
            <a:xfrm>
              <a:off x="2721969" y="2700333"/>
              <a:ext cx="10535" cy="25858"/>
            </a:xfrm>
            <a:custGeom>
              <a:avLst/>
              <a:gdLst>
                <a:gd name="connsiteX0" fmla="*/ 0 w 10535"/>
                <a:gd name="connsiteY0" fmla="*/ 0 h 25858"/>
                <a:gd name="connsiteX1" fmla="*/ 10535 w 10535"/>
                <a:gd name="connsiteY1" fmla="*/ 25859 h 25858"/>
              </a:gdLst>
              <a:ahLst/>
              <a:cxnLst>
                <a:cxn ang="0">
                  <a:pos x="connsiteX0" y="connsiteY0"/>
                </a:cxn>
                <a:cxn ang="0">
                  <a:pos x="connsiteX1" y="connsiteY1"/>
                </a:cxn>
              </a:cxnLst>
              <a:rect l="l" t="t" r="r" b="b"/>
              <a:pathLst>
                <a:path w="10535" h="25858">
                  <a:moveTo>
                    <a:pt x="0" y="0"/>
                  </a:moveTo>
                  <a:lnTo>
                    <a:pt x="10535" y="25859"/>
                  </a:lnTo>
                </a:path>
              </a:pathLst>
            </a:custGeom>
            <a:ln w="9573" cap="flat">
              <a:solidFill>
                <a:srgbClr val="C8C8C9"/>
              </a:solidFill>
              <a:prstDash val="solid"/>
              <a:miter/>
            </a:ln>
          </p:spPr>
          <p:txBody>
            <a:bodyPr rtlCol="0" anchor="ctr"/>
            <a:lstStyle/>
            <a:p>
              <a:endParaRPr lang="zh-CN" altLang="en-US" sz="4400"/>
            </a:p>
          </p:txBody>
        </p:sp>
        <p:sp>
          <p:nvSpPr>
            <p:cNvPr id="2193" name="任意多边形: 形状 6814">
              <a:extLst>
                <a:ext uri="{FF2B5EF4-FFF2-40B4-BE49-F238E27FC236}">
                  <a16:creationId xmlns:a16="http://schemas.microsoft.com/office/drawing/2014/main" id="{18BF4790-7797-3B37-C994-EA052DA945D8}"/>
                </a:ext>
              </a:extLst>
            </p:cNvPr>
            <p:cNvSpPr/>
            <p:nvPr/>
          </p:nvSpPr>
          <p:spPr>
            <a:xfrm>
              <a:off x="2656843" y="2726192"/>
              <a:ext cx="75661" cy="24901"/>
            </a:xfrm>
            <a:custGeom>
              <a:avLst/>
              <a:gdLst>
                <a:gd name="connsiteX0" fmla="*/ 75661 w 75661"/>
                <a:gd name="connsiteY0" fmla="*/ 0 h 24901"/>
                <a:gd name="connsiteX1" fmla="*/ 0 w 75661"/>
                <a:gd name="connsiteY1" fmla="*/ 24901 h 24901"/>
              </a:gdLst>
              <a:ahLst/>
              <a:cxnLst>
                <a:cxn ang="0">
                  <a:pos x="connsiteX0" y="connsiteY0"/>
                </a:cxn>
                <a:cxn ang="0">
                  <a:pos x="connsiteX1" y="connsiteY1"/>
                </a:cxn>
              </a:cxnLst>
              <a:rect l="l" t="t" r="r" b="b"/>
              <a:pathLst>
                <a:path w="75661" h="24901">
                  <a:moveTo>
                    <a:pt x="75661"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194" name="任意多边形: 形状 6815">
              <a:extLst>
                <a:ext uri="{FF2B5EF4-FFF2-40B4-BE49-F238E27FC236}">
                  <a16:creationId xmlns:a16="http://schemas.microsoft.com/office/drawing/2014/main" id="{92B46315-2EDC-DADA-56B3-CDF7EA4D57B5}"/>
                </a:ext>
              </a:extLst>
            </p:cNvPr>
            <p:cNvSpPr/>
            <p:nvPr/>
          </p:nvSpPr>
          <p:spPr>
            <a:xfrm>
              <a:off x="2656843" y="2700333"/>
              <a:ext cx="65126" cy="50760"/>
            </a:xfrm>
            <a:custGeom>
              <a:avLst/>
              <a:gdLst>
                <a:gd name="connsiteX0" fmla="*/ 0 w 65126"/>
                <a:gd name="connsiteY0" fmla="*/ 50760 h 50760"/>
                <a:gd name="connsiteX1" fmla="*/ 65126 w 65126"/>
                <a:gd name="connsiteY1" fmla="*/ 0 h 50760"/>
              </a:gdLst>
              <a:ahLst/>
              <a:cxnLst>
                <a:cxn ang="0">
                  <a:pos x="connsiteX0" y="connsiteY0"/>
                </a:cxn>
                <a:cxn ang="0">
                  <a:pos x="connsiteX1" y="connsiteY1"/>
                </a:cxn>
              </a:cxnLst>
              <a:rect l="l" t="t" r="r" b="b"/>
              <a:pathLst>
                <a:path w="65126" h="50760">
                  <a:moveTo>
                    <a:pt x="0" y="50760"/>
                  </a:moveTo>
                  <a:lnTo>
                    <a:pt x="65126" y="0"/>
                  </a:lnTo>
                </a:path>
              </a:pathLst>
            </a:custGeom>
            <a:ln w="9573" cap="flat">
              <a:solidFill>
                <a:srgbClr val="C8C8C9"/>
              </a:solidFill>
              <a:prstDash val="solid"/>
              <a:miter/>
            </a:ln>
          </p:spPr>
          <p:txBody>
            <a:bodyPr rtlCol="0" anchor="ctr"/>
            <a:lstStyle/>
            <a:p>
              <a:endParaRPr lang="zh-CN" altLang="en-US" sz="4400"/>
            </a:p>
          </p:txBody>
        </p:sp>
        <p:sp>
          <p:nvSpPr>
            <p:cNvPr id="2195" name="任意多边形: 形状 6816">
              <a:extLst>
                <a:ext uri="{FF2B5EF4-FFF2-40B4-BE49-F238E27FC236}">
                  <a16:creationId xmlns:a16="http://schemas.microsoft.com/office/drawing/2014/main" id="{DCF240D9-C4F3-FD65-9B8C-7D739EB0B189}"/>
                </a:ext>
              </a:extLst>
            </p:cNvPr>
            <p:cNvSpPr/>
            <p:nvPr/>
          </p:nvSpPr>
          <p:spPr>
            <a:xfrm>
              <a:off x="2794757" y="2690756"/>
              <a:ext cx="2873" cy="82365"/>
            </a:xfrm>
            <a:custGeom>
              <a:avLst/>
              <a:gdLst>
                <a:gd name="connsiteX0" fmla="*/ 2873 w 2873"/>
                <a:gd name="connsiteY0" fmla="*/ 0 h 82365"/>
                <a:gd name="connsiteX1" fmla="*/ 0 w 2873"/>
                <a:gd name="connsiteY1" fmla="*/ 82365 h 82365"/>
              </a:gdLst>
              <a:ahLst/>
              <a:cxnLst>
                <a:cxn ang="0">
                  <a:pos x="connsiteX0" y="connsiteY0"/>
                </a:cxn>
                <a:cxn ang="0">
                  <a:pos x="connsiteX1" y="connsiteY1"/>
                </a:cxn>
              </a:cxnLst>
              <a:rect l="l" t="t" r="r" b="b"/>
              <a:pathLst>
                <a:path w="2873" h="82365">
                  <a:moveTo>
                    <a:pt x="2873"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2196" name="任意多边形: 形状 6817">
              <a:extLst>
                <a:ext uri="{FF2B5EF4-FFF2-40B4-BE49-F238E27FC236}">
                  <a16:creationId xmlns:a16="http://schemas.microsoft.com/office/drawing/2014/main" id="{CCD037EC-AE18-247C-585C-7F01CD2F0399}"/>
                </a:ext>
              </a:extLst>
            </p:cNvPr>
            <p:cNvSpPr/>
            <p:nvPr/>
          </p:nvSpPr>
          <p:spPr>
            <a:xfrm>
              <a:off x="2763151" y="2706080"/>
              <a:ext cx="31605" cy="67041"/>
            </a:xfrm>
            <a:custGeom>
              <a:avLst/>
              <a:gdLst>
                <a:gd name="connsiteX0" fmla="*/ 31605 w 31605"/>
                <a:gd name="connsiteY0" fmla="*/ 67042 h 67041"/>
                <a:gd name="connsiteX1" fmla="*/ 0 w 31605"/>
                <a:gd name="connsiteY1" fmla="*/ 0 h 67041"/>
              </a:gdLst>
              <a:ahLst/>
              <a:cxnLst>
                <a:cxn ang="0">
                  <a:pos x="connsiteX0" y="connsiteY0"/>
                </a:cxn>
                <a:cxn ang="0">
                  <a:pos x="connsiteX1" y="connsiteY1"/>
                </a:cxn>
              </a:cxnLst>
              <a:rect l="l" t="t" r="r" b="b"/>
              <a:pathLst>
                <a:path w="31605" h="67041">
                  <a:moveTo>
                    <a:pt x="31605" y="67042"/>
                  </a:moveTo>
                  <a:lnTo>
                    <a:pt x="0" y="0"/>
                  </a:lnTo>
                </a:path>
              </a:pathLst>
            </a:custGeom>
            <a:ln w="9573" cap="flat">
              <a:solidFill>
                <a:srgbClr val="C8C8C9"/>
              </a:solidFill>
              <a:prstDash val="solid"/>
              <a:miter/>
            </a:ln>
          </p:spPr>
          <p:txBody>
            <a:bodyPr rtlCol="0" anchor="ctr"/>
            <a:lstStyle/>
            <a:p>
              <a:endParaRPr lang="zh-CN" altLang="en-US" sz="4400"/>
            </a:p>
          </p:txBody>
        </p:sp>
        <p:sp>
          <p:nvSpPr>
            <p:cNvPr id="2197" name="任意多边形: 形状 6818">
              <a:extLst>
                <a:ext uri="{FF2B5EF4-FFF2-40B4-BE49-F238E27FC236}">
                  <a16:creationId xmlns:a16="http://schemas.microsoft.com/office/drawing/2014/main" id="{FB61498D-608A-ADE3-C66C-4CC47407D100}"/>
                </a:ext>
              </a:extLst>
            </p:cNvPr>
            <p:cNvSpPr/>
            <p:nvPr/>
          </p:nvSpPr>
          <p:spPr>
            <a:xfrm>
              <a:off x="2763151" y="2690756"/>
              <a:ext cx="34478" cy="15323"/>
            </a:xfrm>
            <a:custGeom>
              <a:avLst/>
              <a:gdLst>
                <a:gd name="connsiteX0" fmla="*/ 0 w 34478"/>
                <a:gd name="connsiteY0" fmla="*/ 15324 h 15323"/>
                <a:gd name="connsiteX1" fmla="*/ 34479 w 34478"/>
                <a:gd name="connsiteY1" fmla="*/ 0 h 15323"/>
              </a:gdLst>
              <a:ahLst/>
              <a:cxnLst>
                <a:cxn ang="0">
                  <a:pos x="connsiteX0" y="connsiteY0"/>
                </a:cxn>
                <a:cxn ang="0">
                  <a:pos x="connsiteX1" y="connsiteY1"/>
                </a:cxn>
              </a:cxnLst>
              <a:rect l="l" t="t" r="r" b="b"/>
              <a:pathLst>
                <a:path w="34478" h="15323">
                  <a:moveTo>
                    <a:pt x="0" y="15324"/>
                  </a:moveTo>
                  <a:lnTo>
                    <a:pt x="34479" y="0"/>
                  </a:lnTo>
                </a:path>
              </a:pathLst>
            </a:custGeom>
            <a:ln w="9573" cap="flat">
              <a:solidFill>
                <a:srgbClr val="C8C8C9"/>
              </a:solidFill>
              <a:prstDash val="solid"/>
              <a:miter/>
            </a:ln>
          </p:spPr>
          <p:txBody>
            <a:bodyPr rtlCol="0" anchor="ctr"/>
            <a:lstStyle/>
            <a:p>
              <a:endParaRPr lang="zh-CN" altLang="en-US" sz="4400"/>
            </a:p>
          </p:txBody>
        </p:sp>
        <p:sp>
          <p:nvSpPr>
            <p:cNvPr id="2198" name="任意多边形: 形状 6819">
              <a:extLst>
                <a:ext uri="{FF2B5EF4-FFF2-40B4-BE49-F238E27FC236}">
                  <a16:creationId xmlns:a16="http://schemas.microsoft.com/office/drawing/2014/main" id="{7788A606-CC61-9D70-AB34-999403334725}"/>
                </a:ext>
              </a:extLst>
            </p:cNvPr>
            <p:cNvSpPr/>
            <p:nvPr/>
          </p:nvSpPr>
          <p:spPr>
            <a:xfrm>
              <a:off x="2794757" y="2690756"/>
              <a:ext cx="2873" cy="82365"/>
            </a:xfrm>
            <a:custGeom>
              <a:avLst/>
              <a:gdLst>
                <a:gd name="connsiteX0" fmla="*/ 0 w 2873"/>
                <a:gd name="connsiteY0" fmla="*/ 82365 h 82365"/>
                <a:gd name="connsiteX1" fmla="*/ 2873 w 2873"/>
                <a:gd name="connsiteY1" fmla="*/ 0 h 82365"/>
              </a:gdLst>
              <a:ahLst/>
              <a:cxnLst>
                <a:cxn ang="0">
                  <a:pos x="connsiteX0" y="connsiteY0"/>
                </a:cxn>
                <a:cxn ang="0">
                  <a:pos x="connsiteX1" y="connsiteY1"/>
                </a:cxn>
              </a:cxnLst>
              <a:rect l="l" t="t" r="r" b="b"/>
              <a:pathLst>
                <a:path w="2873" h="82365">
                  <a:moveTo>
                    <a:pt x="0" y="82365"/>
                  </a:moveTo>
                  <a:lnTo>
                    <a:pt x="2873" y="0"/>
                  </a:lnTo>
                </a:path>
              </a:pathLst>
            </a:custGeom>
            <a:ln w="9573" cap="flat">
              <a:solidFill>
                <a:srgbClr val="C8C8C9"/>
              </a:solidFill>
              <a:prstDash val="solid"/>
              <a:miter/>
            </a:ln>
          </p:spPr>
          <p:txBody>
            <a:bodyPr rtlCol="0" anchor="ctr"/>
            <a:lstStyle/>
            <a:p>
              <a:endParaRPr lang="zh-CN" altLang="en-US" sz="4400"/>
            </a:p>
          </p:txBody>
        </p:sp>
        <p:sp>
          <p:nvSpPr>
            <p:cNvPr id="2199" name="任意多边形: 形状 6820">
              <a:extLst>
                <a:ext uri="{FF2B5EF4-FFF2-40B4-BE49-F238E27FC236}">
                  <a16:creationId xmlns:a16="http://schemas.microsoft.com/office/drawing/2014/main" id="{EE955C9F-07B2-E2E3-6596-C34BA3CDCC99}"/>
                </a:ext>
              </a:extLst>
            </p:cNvPr>
            <p:cNvSpPr/>
            <p:nvPr/>
          </p:nvSpPr>
          <p:spPr>
            <a:xfrm>
              <a:off x="2797630" y="2690756"/>
              <a:ext cx="31605" cy="3830"/>
            </a:xfrm>
            <a:custGeom>
              <a:avLst/>
              <a:gdLst>
                <a:gd name="connsiteX0" fmla="*/ 0 w 31605"/>
                <a:gd name="connsiteY0" fmla="*/ 0 h 3830"/>
                <a:gd name="connsiteX1" fmla="*/ 31605 w 31605"/>
                <a:gd name="connsiteY1" fmla="*/ 3831 h 3830"/>
              </a:gdLst>
              <a:ahLst/>
              <a:cxnLst>
                <a:cxn ang="0">
                  <a:pos x="connsiteX0" y="connsiteY0"/>
                </a:cxn>
                <a:cxn ang="0">
                  <a:pos x="connsiteX1" y="connsiteY1"/>
                </a:cxn>
              </a:cxnLst>
              <a:rect l="l" t="t" r="r" b="b"/>
              <a:pathLst>
                <a:path w="31605" h="3830">
                  <a:moveTo>
                    <a:pt x="0" y="0"/>
                  </a:moveTo>
                  <a:lnTo>
                    <a:pt x="31605" y="3831"/>
                  </a:lnTo>
                </a:path>
              </a:pathLst>
            </a:custGeom>
            <a:ln w="9573" cap="flat">
              <a:solidFill>
                <a:srgbClr val="C8C8C9"/>
              </a:solidFill>
              <a:prstDash val="solid"/>
              <a:miter/>
            </a:ln>
          </p:spPr>
          <p:txBody>
            <a:bodyPr rtlCol="0" anchor="ctr"/>
            <a:lstStyle/>
            <a:p>
              <a:endParaRPr lang="zh-CN" altLang="en-US" sz="4400"/>
            </a:p>
          </p:txBody>
        </p:sp>
        <p:sp>
          <p:nvSpPr>
            <p:cNvPr id="2200" name="任意多边形: 形状 6821">
              <a:extLst>
                <a:ext uri="{FF2B5EF4-FFF2-40B4-BE49-F238E27FC236}">
                  <a16:creationId xmlns:a16="http://schemas.microsoft.com/office/drawing/2014/main" id="{6B1CC524-5B31-8C17-7BED-06B0CBD50F14}"/>
                </a:ext>
              </a:extLst>
            </p:cNvPr>
            <p:cNvSpPr/>
            <p:nvPr/>
          </p:nvSpPr>
          <p:spPr>
            <a:xfrm>
              <a:off x="2794757" y="2694587"/>
              <a:ext cx="34478" cy="78534"/>
            </a:xfrm>
            <a:custGeom>
              <a:avLst/>
              <a:gdLst>
                <a:gd name="connsiteX0" fmla="*/ 34479 w 34478"/>
                <a:gd name="connsiteY0" fmla="*/ 0 h 78534"/>
                <a:gd name="connsiteX1" fmla="*/ 0 w 34478"/>
                <a:gd name="connsiteY1" fmla="*/ 78534 h 78534"/>
              </a:gdLst>
              <a:ahLst/>
              <a:cxnLst>
                <a:cxn ang="0">
                  <a:pos x="connsiteX0" y="connsiteY0"/>
                </a:cxn>
                <a:cxn ang="0">
                  <a:pos x="connsiteX1" y="connsiteY1"/>
                </a:cxn>
              </a:cxnLst>
              <a:rect l="l" t="t" r="r" b="b"/>
              <a:pathLst>
                <a:path w="34478" h="78534">
                  <a:moveTo>
                    <a:pt x="34479"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2201" name="任意多边形: 形状 6822">
              <a:extLst>
                <a:ext uri="{FF2B5EF4-FFF2-40B4-BE49-F238E27FC236}">
                  <a16:creationId xmlns:a16="http://schemas.microsoft.com/office/drawing/2014/main" id="{7F8DAE06-58A9-6E5F-675A-7C0BD2CCD108}"/>
                </a:ext>
              </a:extLst>
            </p:cNvPr>
            <p:cNvSpPr/>
            <p:nvPr/>
          </p:nvSpPr>
          <p:spPr>
            <a:xfrm>
              <a:off x="2732504" y="2706080"/>
              <a:ext cx="30647" cy="20112"/>
            </a:xfrm>
            <a:custGeom>
              <a:avLst/>
              <a:gdLst>
                <a:gd name="connsiteX0" fmla="*/ 0 w 30647"/>
                <a:gd name="connsiteY0" fmla="*/ 20112 h 20112"/>
                <a:gd name="connsiteX1" fmla="*/ 30648 w 30647"/>
                <a:gd name="connsiteY1" fmla="*/ 0 h 20112"/>
              </a:gdLst>
              <a:ahLst/>
              <a:cxnLst>
                <a:cxn ang="0">
                  <a:pos x="connsiteX0" y="connsiteY0"/>
                </a:cxn>
                <a:cxn ang="0">
                  <a:pos x="connsiteX1" y="connsiteY1"/>
                </a:cxn>
              </a:cxnLst>
              <a:rect l="l" t="t" r="r" b="b"/>
              <a:pathLst>
                <a:path w="30647" h="20112">
                  <a:moveTo>
                    <a:pt x="0" y="20112"/>
                  </a:moveTo>
                  <a:lnTo>
                    <a:pt x="30648" y="0"/>
                  </a:lnTo>
                </a:path>
              </a:pathLst>
            </a:custGeom>
            <a:ln w="9573" cap="flat">
              <a:solidFill>
                <a:srgbClr val="C8C8C9"/>
              </a:solidFill>
              <a:prstDash val="solid"/>
              <a:miter/>
            </a:ln>
          </p:spPr>
          <p:txBody>
            <a:bodyPr rtlCol="0" anchor="ctr"/>
            <a:lstStyle/>
            <a:p>
              <a:endParaRPr lang="zh-CN" altLang="en-US" sz="4400"/>
            </a:p>
          </p:txBody>
        </p:sp>
        <p:sp>
          <p:nvSpPr>
            <p:cNvPr id="2202" name="任意多边形: 形状 6823">
              <a:extLst>
                <a:ext uri="{FF2B5EF4-FFF2-40B4-BE49-F238E27FC236}">
                  <a16:creationId xmlns:a16="http://schemas.microsoft.com/office/drawing/2014/main" id="{DAFEAA8C-78B9-A585-73F0-3D5881D17D51}"/>
                </a:ext>
              </a:extLst>
            </p:cNvPr>
            <p:cNvSpPr/>
            <p:nvPr/>
          </p:nvSpPr>
          <p:spPr>
            <a:xfrm>
              <a:off x="2763151" y="2706080"/>
              <a:ext cx="31605" cy="67041"/>
            </a:xfrm>
            <a:custGeom>
              <a:avLst/>
              <a:gdLst>
                <a:gd name="connsiteX0" fmla="*/ 0 w 31605"/>
                <a:gd name="connsiteY0" fmla="*/ 0 h 67041"/>
                <a:gd name="connsiteX1" fmla="*/ 31605 w 31605"/>
                <a:gd name="connsiteY1" fmla="*/ 67042 h 67041"/>
              </a:gdLst>
              <a:ahLst/>
              <a:cxnLst>
                <a:cxn ang="0">
                  <a:pos x="connsiteX0" y="connsiteY0"/>
                </a:cxn>
                <a:cxn ang="0">
                  <a:pos x="connsiteX1" y="connsiteY1"/>
                </a:cxn>
              </a:cxnLst>
              <a:rect l="l" t="t" r="r" b="b"/>
              <a:pathLst>
                <a:path w="31605" h="67041">
                  <a:moveTo>
                    <a:pt x="0" y="0"/>
                  </a:moveTo>
                  <a:lnTo>
                    <a:pt x="31605" y="67042"/>
                  </a:lnTo>
                </a:path>
              </a:pathLst>
            </a:custGeom>
            <a:ln w="9573" cap="flat">
              <a:solidFill>
                <a:srgbClr val="C8C8C9"/>
              </a:solidFill>
              <a:prstDash val="solid"/>
              <a:miter/>
            </a:ln>
          </p:spPr>
          <p:txBody>
            <a:bodyPr rtlCol="0" anchor="ctr"/>
            <a:lstStyle/>
            <a:p>
              <a:endParaRPr lang="zh-CN" altLang="en-US" sz="4400"/>
            </a:p>
          </p:txBody>
        </p:sp>
        <p:sp>
          <p:nvSpPr>
            <p:cNvPr id="2203" name="任意多边形: 形状 6824">
              <a:extLst>
                <a:ext uri="{FF2B5EF4-FFF2-40B4-BE49-F238E27FC236}">
                  <a16:creationId xmlns:a16="http://schemas.microsoft.com/office/drawing/2014/main" id="{BEE50C6F-6F3A-A229-4E7F-8ECDE2CDD4AD}"/>
                </a:ext>
              </a:extLst>
            </p:cNvPr>
            <p:cNvSpPr/>
            <p:nvPr/>
          </p:nvSpPr>
          <p:spPr>
            <a:xfrm>
              <a:off x="2732504" y="2726192"/>
              <a:ext cx="62252" cy="46929"/>
            </a:xfrm>
            <a:custGeom>
              <a:avLst/>
              <a:gdLst>
                <a:gd name="connsiteX0" fmla="*/ 62253 w 62252"/>
                <a:gd name="connsiteY0" fmla="*/ 46929 h 46929"/>
                <a:gd name="connsiteX1" fmla="*/ 0 w 62252"/>
                <a:gd name="connsiteY1" fmla="*/ 0 h 46929"/>
              </a:gdLst>
              <a:ahLst/>
              <a:cxnLst>
                <a:cxn ang="0">
                  <a:pos x="connsiteX0" y="connsiteY0"/>
                </a:cxn>
                <a:cxn ang="0">
                  <a:pos x="connsiteX1" y="connsiteY1"/>
                </a:cxn>
              </a:cxnLst>
              <a:rect l="l" t="t" r="r" b="b"/>
              <a:pathLst>
                <a:path w="62252" h="46929">
                  <a:moveTo>
                    <a:pt x="62253" y="46929"/>
                  </a:moveTo>
                  <a:lnTo>
                    <a:pt x="0" y="0"/>
                  </a:lnTo>
                </a:path>
              </a:pathLst>
            </a:custGeom>
            <a:ln w="9573" cap="flat">
              <a:solidFill>
                <a:srgbClr val="C8C8C9"/>
              </a:solidFill>
              <a:prstDash val="solid"/>
              <a:miter/>
            </a:ln>
          </p:spPr>
          <p:txBody>
            <a:bodyPr rtlCol="0" anchor="ctr"/>
            <a:lstStyle/>
            <a:p>
              <a:endParaRPr lang="zh-CN" altLang="en-US" sz="4400"/>
            </a:p>
          </p:txBody>
        </p:sp>
        <p:sp>
          <p:nvSpPr>
            <p:cNvPr id="2204" name="任意多边形: 形状 6825">
              <a:extLst>
                <a:ext uri="{FF2B5EF4-FFF2-40B4-BE49-F238E27FC236}">
                  <a16:creationId xmlns:a16="http://schemas.microsoft.com/office/drawing/2014/main" id="{94343CDB-61A4-5EBB-BF44-E431CB85D179}"/>
                </a:ext>
              </a:extLst>
            </p:cNvPr>
            <p:cNvSpPr/>
            <p:nvPr/>
          </p:nvSpPr>
          <p:spPr>
            <a:xfrm>
              <a:off x="2857967" y="2636165"/>
              <a:ext cx="57464" cy="71830"/>
            </a:xfrm>
            <a:custGeom>
              <a:avLst/>
              <a:gdLst>
                <a:gd name="connsiteX0" fmla="*/ 57464 w 57464"/>
                <a:gd name="connsiteY0" fmla="*/ 0 h 71830"/>
                <a:gd name="connsiteX1" fmla="*/ 0 w 57464"/>
                <a:gd name="connsiteY1" fmla="*/ 71830 h 71830"/>
              </a:gdLst>
              <a:ahLst/>
              <a:cxnLst>
                <a:cxn ang="0">
                  <a:pos x="connsiteX0" y="connsiteY0"/>
                </a:cxn>
                <a:cxn ang="0">
                  <a:pos x="connsiteX1" y="connsiteY1"/>
                </a:cxn>
              </a:cxnLst>
              <a:rect l="l" t="t" r="r" b="b"/>
              <a:pathLst>
                <a:path w="57464" h="71830">
                  <a:moveTo>
                    <a:pt x="57464"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2205" name="任意多边形: 形状 6826">
              <a:extLst>
                <a:ext uri="{FF2B5EF4-FFF2-40B4-BE49-F238E27FC236}">
                  <a16:creationId xmlns:a16="http://schemas.microsoft.com/office/drawing/2014/main" id="{1316744F-40C4-04AA-941D-A47A6D7840C4}"/>
                </a:ext>
              </a:extLst>
            </p:cNvPr>
            <p:cNvSpPr/>
            <p:nvPr/>
          </p:nvSpPr>
          <p:spPr>
            <a:xfrm>
              <a:off x="2840728" y="2627545"/>
              <a:ext cx="17239" cy="80449"/>
            </a:xfrm>
            <a:custGeom>
              <a:avLst/>
              <a:gdLst>
                <a:gd name="connsiteX0" fmla="*/ 17239 w 17239"/>
                <a:gd name="connsiteY0" fmla="*/ 80450 h 80449"/>
                <a:gd name="connsiteX1" fmla="*/ 0 w 17239"/>
                <a:gd name="connsiteY1" fmla="*/ 0 h 80449"/>
              </a:gdLst>
              <a:ahLst/>
              <a:cxnLst>
                <a:cxn ang="0">
                  <a:pos x="connsiteX0" y="connsiteY0"/>
                </a:cxn>
                <a:cxn ang="0">
                  <a:pos x="connsiteX1" y="connsiteY1"/>
                </a:cxn>
              </a:cxnLst>
              <a:rect l="l" t="t" r="r" b="b"/>
              <a:pathLst>
                <a:path w="17239" h="80449">
                  <a:moveTo>
                    <a:pt x="17239"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2206" name="任意多边形: 形状 6827">
              <a:extLst>
                <a:ext uri="{FF2B5EF4-FFF2-40B4-BE49-F238E27FC236}">
                  <a16:creationId xmlns:a16="http://schemas.microsoft.com/office/drawing/2014/main" id="{EAEBA609-E654-6457-0E6C-D44DE82A1A39}"/>
                </a:ext>
              </a:extLst>
            </p:cNvPr>
            <p:cNvSpPr/>
            <p:nvPr/>
          </p:nvSpPr>
          <p:spPr>
            <a:xfrm>
              <a:off x="2840728" y="2627545"/>
              <a:ext cx="74703" cy="8619"/>
            </a:xfrm>
            <a:custGeom>
              <a:avLst/>
              <a:gdLst>
                <a:gd name="connsiteX0" fmla="*/ 0 w 74703"/>
                <a:gd name="connsiteY0" fmla="*/ 0 h 8619"/>
                <a:gd name="connsiteX1" fmla="*/ 74704 w 74703"/>
                <a:gd name="connsiteY1" fmla="*/ 8620 h 8619"/>
              </a:gdLst>
              <a:ahLst/>
              <a:cxnLst>
                <a:cxn ang="0">
                  <a:pos x="connsiteX0" y="connsiteY0"/>
                </a:cxn>
                <a:cxn ang="0">
                  <a:pos x="connsiteX1" y="connsiteY1"/>
                </a:cxn>
              </a:cxnLst>
              <a:rect l="l" t="t" r="r" b="b"/>
              <a:pathLst>
                <a:path w="74703" h="8619">
                  <a:moveTo>
                    <a:pt x="0" y="0"/>
                  </a:moveTo>
                  <a:lnTo>
                    <a:pt x="74704" y="8620"/>
                  </a:lnTo>
                </a:path>
              </a:pathLst>
            </a:custGeom>
            <a:ln w="9573" cap="flat">
              <a:solidFill>
                <a:srgbClr val="C8C8C9"/>
              </a:solidFill>
              <a:prstDash val="solid"/>
              <a:miter/>
            </a:ln>
          </p:spPr>
          <p:txBody>
            <a:bodyPr rtlCol="0" anchor="ctr"/>
            <a:lstStyle/>
            <a:p>
              <a:endParaRPr lang="zh-CN" altLang="en-US" sz="4400"/>
            </a:p>
          </p:txBody>
        </p:sp>
        <p:sp>
          <p:nvSpPr>
            <p:cNvPr id="2207" name="任意多边形: 形状 6828">
              <a:extLst>
                <a:ext uri="{FF2B5EF4-FFF2-40B4-BE49-F238E27FC236}">
                  <a16:creationId xmlns:a16="http://schemas.microsoft.com/office/drawing/2014/main" id="{78021811-58D8-64C5-F136-7CACE2F2C110}"/>
                </a:ext>
              </a:extLst>
            </p:cNvPr>
            <p:cNvSpPr/>
            <p:nvPr/>
          </p:nvSpPr>
          <p:spPr>
            <a:xfrm>
              <a:off x="2797630" y="2690756"/>
              <a:ext cx="31605" cy="3830"/>
            </a:xfrm>
            <a:custGeom>
              <a:avLst/>
              <a:gdLst>
                <a:gd name="connsiteX0" fmla="*/ 31605 w 31605"/>
                <a:gd name="connsiteY0" fmla="*/ 3831 h 3830"/>
                <a:gd name="connsiteX1" fmla="*/ 0 w 31605"/>
                <a:gd name="connsiteY1" fmla="*/ 0 h 3830"/>
              </a:gdLst>
              <a:ahLst/>
              <a:cxnLst>
                <a:cxn ang="0">
                  <a:pos x="connsiteX0" y="connsiteY0"/>
                </a:cxn>
                <a:cxn ang="0">
                  <a:pos x="connsiteX1" y="connsiteY1"/>
                </a:cxn>
              </a:cxnLst>
              <a:rect l="l" t="t" r="r" b="b"/>
              <a:pathLst>
                <a:path w="31605" h="3830">
                  <a:moveTo>
                    <a:pt x="31605"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2208" name="任意多边形: 形状 6829">
              <a:extLst>
                <a:ext uri="{FF2B5EF4-FFF2-40B4-BE49-F238E27FC236}">
                  <a16:creationId xmlns:a16="http://schemas.microsoft.com/office/drawing/2014/main" id="{6E77E683-FDAA-9D3A-1D55-59F52C048F2D}"/>
                </a:ext>
              </a:extLst>
            </p:cNvPr>
            <p:cNvSpPr/>
            <p:nvPr/>
          </p:nvSpPr>
          <p:spPr>
            <a:xfrm>
              <a:off x="2797630" y="2627545"/>
              <a:ext cx="43098" cy="63210"/>
            </a:xfrm>
            <a:custGeom>
              <a:avLst/>
              <a:gdLst>
                <a:gd name="connsiteX0" fmla="*/ 0 w 43098"/>
                <a:gd name="connsiteY0" fmla="*/ 63211 h 63210"/>
                <a:gd name="connsiteX1" fmla="*/ 43098 w 43098"/>
                <a:gd name="connsiteY1" fmla="*/ 0 h 63210"/>
              </a:gdLst>
              <a:ahLst/>
              <a:cxnLst>
                <a:cxn ang="0">
                  <a:pos x="connsiteX0" y="connsiteY0"/>
                </a:cxn>
                <a:cxn ang="0">
                  <a:pos x="connsiteX1" y="connsiteY1"/>
                </a:cxn>
              </a:cxnLst>
              <a:rect l="l" t="t" r="r" b="b"/>
              <a:pathLst>
                <a:path w="43098" h="63210">
                  <a:moveTo>
                    <a:pt x="0" y="63211"/>
                  </a:moveTo>
                  <a:lnTo>
                    <a:pt x="43098" y="0"/>
                  </a:lnTo>
                </a:path>
              </a:pathLst>
            </a:custGeom>
            <a:ln w="9573" cap="flat">
              <a:solidFill>
                <a:srgbClr val="C8C8C9"/>
              </a:solidFill>
              <a:prstDash val="solid"/>
              <a:miter/>
            </a:ln>
          </p:spPr>
          <p:txBody>
            <a:bodyPr rtlCol="0" anchor="ctr"/>
            <a:lstStyle/>
            <a:p>
              <a:endParaRPr lang="zh-CN" altLang="en-US" sz="4400"/>
            </a:p>
          </p:txBody>
        </p:sp>
        <p:sp>
          <p:nvSpPr>
            <p:cNvPr id="2209" name="任意多边形: 形状 6830">
              <a:extLst>
                <a:ext uri="{FF2B5EF4-FFF2-40B4-BE49-F238E27FC236}">
                  <a16:creationId xmlns:a16="http://schemas.microsoft.com/office/drawing/2014/main" id="{0795401B-BE3B-88F3-FB4A-4C686E735915}"/>
                </a:ext>
              </a:extLst>
            </p:cNvPr>
            <p:cNvSpPr/>
            <p:nvPr/>
          </p:nvSpPr>
          <p:spPr>
            <a:xfrm>
              <a:off x="2829235" y="2627545"/>
              <a:ext cx="11492" cy="67041"/>
            </a:xfrm>
            <a:custGeom>
              <a:avLst/>
              <a:gdLst>
                <a:gd name="connsiteX0" fmla="*/ 11493 w 11492"/>
                <a:gd name="connsiteY0" fmla="*/ 0 h 67041"/>
                <a:gd name="connsiteX1" fmla="*/ 0 w 11492"/>
                <a:gd name="connsiteY1" fmla="*/ 67042 h 67041"/>
              </a:gdLst>
              <a:ahLst/>
              <a:cxnLst>
                <a:cxn ang="0">
                  <a:pos x="connsiteX0" y="connsiteY0"/>
                </a:cxn>
                <a:cxn ang="0">
                  <a:pos x="connsiteX1" y="connsiteY1"/>
                </a:cxn>
              </a:cxnLst>
              <a:rect l="l" t="t" r="r" b="b"/>
              <a:pathLst>
                <a:path w="11492" h="67041">
                  <a:moveTo>
                    <a:pt x="11493"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2210" name="任意多边形: 形状 6831">
              <a:extLst>
                <a:ext uri="{FF2B5EF4-FFF2-40B4-BE49-F238E27FC236}">
                  <a16:creationId xmlns:a16="http://schemas.microsoft.com/office/drawing/2014/main" id="{C7750C77-1953-ED32-5BE1-976BC934A62F}"/>
                </a:ext>
              </a:extLst>
            </p:cNvPr>
            <p:cNvSpPr/>
            <p:nvPr/>
          </p:nvSpPr>
          <p:spPr>
            <a:xfrm>
              <a:off x="2840728" y="2627545"/>
              <a:ext cx="17239" cy="80449"/>
            </a:xfrm>
            <a:custGeom>
              <a:avLst/>
              <a:gdLst>
                <a:gd name="connsiteX0" fmla="*/ 0 w 17239"/>
                <a:gd name="connsiteY0" fmla="*/ 0 h 80449"/>
                <a:gd name="connsiteX1" fmla="*/ 17239 w 17239"/>
                <a:gd name="connsiteY1" fmla="*/ 80450 h 80449"/>
              </a:gdLst>
              <a:ahLst/>
              <a:cxnLst>
                <a:cxn ang="0">
                  <a:pos x="connsiteX0" y="connsiteY0"/>
                </a:cxn>
                <a:cxn ang="0">
                  <a:pos x="connsiteX1" y="connsiteY1"/>
                </a:cxn>
              </a:cxnLst>
              <a:rect l="l" t="t" r="r" b="b"/>
              <a:pathLst>
                <a:path w="17239" h="80449">
                  <a:moveTo>
                    <a:pt x="0" y="0"/>
                  </a:moveTo>
                  <a:lnTo>
                    <a:pt x="17239" y="80450"/>
                  </a:lnTo>
                </a:path>
              </a:pathLst>
            </a:custGeom>
            <a:ln w="9573" cap="flat">
              <a:solidFill>
                <a:srgbClr val="C8C8C9"/>
              </a:solidFill>
              <a:prstDash val="solid"/>
              <a:miter/>
            </a:ln>
          </p:spPr>
          <p:txBody>
            <a:bodyPr rtlCol="0" anchor="ctr"/>
            <a:lstStyle/>
            <a:p>
              <a:endParaRPr lang="zh-CN" altLang="en-US" sz="4400"/>
            </a:p>
          </p:txBody>
        </p:sp>
        <p:sp>
          <p:nvSpPr>
            <p:cNvPr id="2211" name="任意多边形: 形状 6832">
              <a:extLst>
                <a:ext uri="{FF2B5EF4-FFF2-40B4-BE49-F238E27FC236}">
                  <a16:creationId xmlns:a16="http://schemas.microsoft.com/office/drawing/2014/main" id="{8143C1C6-1C6B-D1C2-519A-069A18A4BD1B}"/>
                </a:ext>
              </a:extLst>
            </p:cNvPr>
            <p:cNvSpPr/>
            <p:nvPr/>
          </p:nvSpPr>
          <p:spPr>
            <a:xfrm>
              <a:off x="2829235" y="2694587"/>
              <a:ext cx="28732" cy="13408"/>
            </a:xfrm>
            <a:custGeom>
              <a:avLst/>
              <a:gdLst>
                <a:gd name="connsiteX0" fmla="*/ 28732 w 28732"/>
                <a:gd name="connsiteY0" fmla="*/ 13408 h 13408"/>
                <a:gd name="connsiteX1" fmla="*/ 0 w 28732"/>
                <a:gd name="connsiteY1" fmla="*/ 0 h 13408"/>
              </a:gdLst>
              <a:ahLst/>
              <a:cxnLst>
                <a:cxn ang="0">
                  <a:pos x="connsiteX0" y="connsiteY0"/>
                </a:cxn>
                <a:cxn ang="0">
                  <a:pos x="connsiteX1" y="connsiteY1"/>
                </a:cxn>
              </a:cxnLst>
              <a:rect l="l" t="t" r="r" b="b"/>
              <a:pathLst>
                <a:path w="28732" h="13408">
                  <a:moveTo>
                    <a:pt x="28732" y="13408"/>
                  </a:moveTo>
                  <a:lnTo>
                    <a:pt x="0" y="0"/>
                  </a:lnTo>
                </a:path>
              </a:pathLst>
            </a:custGeom>
            <a:ln w="9573" cap="flat">
              <a:solidFill>
                <a:srgbClr val="C8C8C9"/>
              </a:solidFill>
              <a:prstDash val="solid"/>
              <a:miter/>
            </a:ln>
          </p:spPr>
          <p:txBody>
            <a:bodyPr rtlCol="0" anchor="ctr"/>
            <a:lstStyle/>
            <a:p>
              <a:endParaRPr lang="zh-CN" altLang="en-US" sz="4400"/>
            </a:p>
          </p:txBody>
        </p:sp>
        <p:sp>
          <p:nvSpPr>
            <p:cNvPr id="2212" name="任意多边形: 形状 6833">
              <a:extLst>
                <a:ext uri="{FF2B5EF4-FFF2-40B4-BE49-F238E27FC236}">
                  <a16:creationId xmlns:a16="http://schemas.microsoft.com/office/drawing/2014/main" id="{6FD6A0BA-578B-BD13-ADA1-C99DA11A8D9D}"/>
                </a:ext>
              </a:extLst>
            </p:cNvPr>
            <p:cNvSpPr/>
            <p:nvPr/>
          </p:nvSpPr>
          <p:spPr>
            <a:xfrm>
              <a:off x="2829235" y="2627545"/>
              <a:ext cx="11492" cy="67041"/>
            </a:xfrm>
            <a:custGeom>
              <a:avLst/>
              <a:gdLst>
                <a:gd name="connsiteX0" fmla="*/ 0 w 11492"/>
                <a:gd name="connsiteY0" fmla="*/ 67042 h 67041"/>
                <a:gd name="connsiteX1" fmla="*/ 11493 w 11492"/>
                <a:gd name="connsiteY1" fmla="*/ 0 h 67041"/>
              </a:gdLst>
              <a:ahLst/>
              <a:cxnLst>
                <a:cxn ang="0">
                  <a:pos x="connsiteX0" y="connsiteY0"/>
                </a:cxn>
                <a:cxn ang="0">
                  <a:pos x="connsiteX1" y="connsiteY1"/>
                </a:cxn>
              </a:cxnLst>
              <a:rect l="l" t="t" r="r" b="b"/>
              <a:pathLst>
                <a:path w="11492" h="67041">
                  <a:moveTo>
                    <a:pt x="0" y="67042"/>
                  </a:moveTo>
                  <a:lnTo>
                    <a:pt x="11493" y="0"/>
                  </a:lnTo>
                </a:path>
              </a:pathLst>
            </a:custGeom>
            <a:ln w="9573" cap="flat">
              <a:solidFill>
                <a:srgbClr val="C8C8C9"/>
              </a:solidFill>
              <a:prstDash val="solid"/>
              <a:miter/>
            </a:ln>
          </p:spPr>
          <p:txBody>
            <a:bodyPr rtlCol="0" anchor="ctr"/>
            <a:lstStyle/>
            <a:p>
              <a:endParaRPr lang="zh-CN" altLang="en-US" sz="4400"/>
            </a:p>
          </p:txBody>
        </p:sp>
        <p:sp>
          <p:nvSpPr>
            <p:cNvPr id="2213" name="任意多边形: 形状 6834">
              <a:extLst>
                <a:ext uri="{FF2B5EF4-FFF2-40B4-BE49-F238E27FC236}">
                  <a16:creationId xmlns:a16="http://schemas.microsoft.com/office/drawing/2014/main" id="{FC851AD1-B460-EA29-3C81-7031B5D63062}"/>
                </a:ext>
              </a:extLst>
            </p:cNvPr>
            <p:cNvSpPr/>
            <p:nvPr/>
          </p:nvSpPr>
          <p:spPr>
            <a:xfrm>
              <a:off x="2901066" y="2738643"/>
              <a:ext cx="74703" cy="37351"/>
            </a:xfrm>
            <a:custGeom>
              <a:avLst/>
              <a:gdLst>
                <a:gd name="connsiteX0" fmla="*/ 0 w 74703"/>
                <a:gd name="connsiteY0" fmla="*/ 37352 h 37351"/>
                <a:gd name="connsiteX1" fmla="*/ 74704 w 74703"/>
                <a:gd name="connsiteY1" fmla="*/ 0 h 37351"/>
              </a:gdLst>
              <a:ahLst/>
              <a:cxnLst>
                <a:cxn ang="0">
                  <a:pos x="connsiteX0" y="connsiteY0"/>
                </a:cxn>
                <a:cxn ang="0">
                  <a:pos x="connsiteX1" y="connsiteY1"/>
                </a:cxn>
              </a:cxnLst>
              <a:rect l="l" t="t" r="r" b="b"/>
              <a:pathLst>
                <a:path w="74703" h="37351">
                  <a:moveTo>
                    <a:pt x="0" y="37352"/>
                  </a:moveTo>
                  <a:lnTo>
                    <a:pt x="74704" y="0"/>
                  </a:lnTo>
                </a:path>
              </a:pathLst>
            </a:custGeom>
            <a:ln w="9573" cap="flat">
              <a:solidFill>
                <a:srgbClr val="C8C8C9"/>
              </a:solidFill>
              <a:prstDash val="solid"/>
              <a:miter/>
            </a:ln>
          </p:spPr>
          <p:txBody>
            <a:bodyPr rtlCol="0" anchor="ctr"/>
            <a:lstStyle/>
            <a:p>
              <a:endParaRPr lang="zh-CN" altLang="en-US" sz="4400"/>
            </a:p>
          </p:txBody>
        </p:sp>
        <p:sp>
          <p:nvSpPr>
            <p:cNvPr id="2214" name="任意多边形: 形状 6835">
              <a:extLst>
                <a:ext uri="{FF2B5EF4-FFF2-40B4-BE49-F238E27FC236}">
                  <a16:creationId xmlns:a16="http://schemas.microsoft.com/office/drawing/2014/main" id="{6BA81155-DCB9-A926-0282-D013AE1A4E85}"/>
                </a:ext>
              </a:extLst>
            </p:cNvPr>
            <p:cNvSpPr/>
            <p:nvPr/>
          </p:nvSpPr>
          <p:spPr>
            <a:xfrm>
              <a:off x="2972896" y="2738643"/>
              <a:ext cx="2873" cy="33520"/>
            </a:xfrm>
            <a:custGeom>
              <a:avLst/>
              <a:gdLst>
                <a:gd name="connsiteX0" fmla="*/ 2873 w 2873"/>
                <a:gd name="connsiteY0" fmla="*/ 0 h 33520"/>
                <a:gd name="connsiteX1" fmla="*/ 0 w 2873"/>
                <a:gd name="connsiteY1" fmla="*/ 33521 h 33520"/>
              </a:gdLst>
              <a:ahLst/>
              <a:cxnLst>
                <a:cxn ang="0">
                  <a:pos x="connsiteX0" y="connsiteY0"/>
                </a:cxn>
                <a:cxn ang="0">
                  <a:pos x="connsiteX1" y="connsiteY1"/>
                </a:cxn>
              </a:cxnLst>
              <a:rect l="l" t="t" r="r" b="b"/>
              <a:pathLst>
                <a:path w="2873" h="33520">
                  <a:moveTo>
                    <a:pt x="2873"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2215" name="任意多边形: 形状 6836">
              <a:extLst>
                <a:ext uri="{FF2B5EF4-FFF2-40B4-BE49-F238E27FC236}">
                  <a16:creationId xmlns:a16="http://schemas.microsoft.com/office/drawing/2014/main" id="{5B57C209-4C48-B4D2-555B-21B9282F47B7}"/>
                </a:ext>
              </a:extLst>
            </p:cNvPr>
            <p:cNvSpPr/>
            <p:nvPr/>
          </p:nvSpPr>
          <p:spPr>
            <a:xfrm>
              <a:off x="2901066" y="2772164"/>
              <a:ext cx="71830" cy="3830"/>
            </a:xfrm>
            <a:custGeom>
              <a:avLst/>
              <a:gdLst>
                <a:gd name="connsiteX0" fmla="*/ 71830 w 71830"/>
                <a:gd name="connsiteY0" fmla="*/ 0 h 3830"/>
                <a:gd name="connsiteX1" fmla="*/ 0 w 71830"/>
                <a:gd name="connsiteY1" fmla="*/ 3831 h 3830"/>
              </a:gdLst>
              <a:ahLst/>
              <a:cxnLst>
                <a:cxn ang="0">
                  <a:pos x="connsiteX0" y="connsiteY0"/>
                </a:cxn>
                <a:cxn ang="0">
                  <a:pos x="connsiteX1" y="connsiteY1"/>
                </a:cxn>
              </a:cxnLst>
              <a:rect l="l" t="t" r="r" b="b"/>
              <a:pathLst>
                <a:path w="71830" h="3830">
                  <a:moveTo>
                    <a:pt x="71830"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216" name="任意多边形: 形状 6837">
              <a:extLst>
                <a:ext uri="{FF2B5EF4-FFF2-40B4-BE49-F238E27FC236}">
                  <a16:creationId xmlns:a16="http://schemas.microsoft.com/office/drawing/2014/main" id="{004F51F8-62A7-5AA1-0BFF-EDD7B3F2D00E}"/>
                </a:ext>
              </a:extLst>
            </p:cNvPr>
            <p:cNvSpPr/>
            <p:nvPr/>
          </p:nvSpPr>
          <p:spPr>
            <a:xfrm>
              <a:off x="2860841" y="2726192"/>
              <a:ext cx="16281" cy="59379"/>
            </a:xfrm>
            <a:custGeom>
              <a:avLst/>
              <a:gdLst>
                <a:gd name="connsiteX0" fmla="*/ 0 w 16281"/>
                <a:gd name="connsiteY0" fmla="*/ 59380 h 59379"/>
                <a:gd name="connsiteX1" fmla="*/ 16282 w 16281"/>
                <a:gd name="connsiteY1" fmla="*/ 0 h 59379"/>
              </a:gdLst>
              <a:ahLst/>
              <a:cxnLst>
                <a:cxn ang="0">
                  <a:pos x="connsiteX0" y="connsiteY0"/>
                </a:cxn>
                <a:cxn ang="0">
                  <a:pos x="connsiteX1" y="connsiteY1"/>
                </a:cxn>
              </a:cxnLst>
              <a:rect l="l" t="t" r="r" b="b"/>
              <a:pathLst>
                <a:path w="16281" h="59379">
                  <a:moveTo>
                    <a:pt x="0" y="59380"/>
                  </a:moveTo>
                  <a:lnTo>
                    <a:pt x="16282" y="0"/>
                  </a:lnTo>
                </a:path>
              </a:pathLst>
            </a:custGeom>
            <a:ln w="9573" cap="flat">
              <a:solidFill>
                <a:srgbClr val="C8C8C9"/>
              </a:solidFill>
              <a:prstDash val="solid"/>
              <a:miter/>
            </a:ln>
          </p:spPr>
          <p:txBody>
            <a:bodyPr rtlCol="0" anchor="ctr"/>
            <a:lstStyle/>
            <a:p>
              <a:endParaRPr lang="zh-CN" altLang="en-US" sz="4400"/>
            </a:p>
          </p:txBody>
        </p:sp>
        <p:sp>
          <p:nvSpPr>
            <p:cNvPr id="2217" name="任意多边形: 形状 6838">
              <a:extLst>
                <a:ext uri="{FF2B5EF4-FFF2-40B4-BE49-F238E27FC236}">
                  <a16:creationId xmlns:a16="http://schemas.microsoft.com/office/drawing/2014/main" id="{F95FBA32-95F7-5E4E-3A2C-86BB6784F3EC}"/>
                </a:ext>
              </a:extLst>
            </p:cNvPr>
            <p:cNvSpPr/>
            <p:nvPr/>
          </p:nvSpPr>
          <p:spPr>
            <a:xfrm>
              <a:off x="2877122" y="2726192"/>
              <a:ext cx="12450" cy="22027"/>
            </a:xfrm>
            <a:custGeom>
              <a:avLst/>
              <a:gdLst>
                <a:gd name="connsiteX0" fmla="*/ 0 w 12450"/>
                <a:gd name="connsiteY0" fmla="*/ 0 h 22027"/>
                <a:gd name="connsiteX1" fmla="*/ 12451 w 12450"/>
                <a:gd name="connsiteY1" fmla="*/ 22028 h 22027"/>
              </a:gdLst>
              <a:ahLst/>
              <a:cxnLst>
                <a:cxn ang="0">
                  <a:pos x="connsiteX0" y="connsiteY0"/>
                </a:cxn>
                <a:cxn ang="0">
                  <a:pos x="connsiteX1" y="connsiteY1"/>
                </a:cxn>
              </a:cxnLst>
              <a:rect l="l" t="t" r="r" b="b"/>
              <a:pathLst>
                <a:path w="12450" h="22027">
                  <a:moveTo>
                    <a:pt x="0" y="0"/>
                  </a:moveTo>
                  <a:lnTo>
                    <a:pt x="12451" y="22028"/>
                  </a:lnTo>
                </a:path>
              </a:pathLst>
            </a:custGeom>
            <a:ln w="9573" cap="flat">
              <a:solidFill>
                <a:srgbClr val="C8C8C9"/>
              </a:solidFill>
              <a:prstDash val="solid"/>
              <a:miter/>
            </a:ln>
          </p:spPr>
          <p:txBody>
            <a:bodyPr rtlCol="0" anchor="ctr"/>
            <a:lstStyle/>
            <a:p>
              <a:endParaRPr lang="zh-CN" altLang="en-US" sz="4400"/>
            </a:p>
          </p:txBody>
        </p:sp>
        <p:sp>
          <p:nvSpPr>
            <p:cNvPr id="2218" name="任意多边形: 形状 6839">
              <a:extLst>
                <a:ext uri="{FF2B5EF4-FFF2-40B4-BE49-F238E27FC236}">
                  <a16:creationId xmlns:a16="http://schemas.microsoft.com/office/drawing/2014/main" id="{2156269B-432F-61BB-6262-F91C4E074C03}"/>
                </a:ext>
              </a:extLst>
            </p:cNvPr>
            <p:cNvSpPr/>
            <p:nvPr/>
          </p:nvSpPr>
          <p:spPr>
            <a:xfrm>
              <a:off x="2860841" y="2748220"/>
              <a:ext cx="28732" cy="37351"/>
            </a:xfrm>
            <a:custGeom>
              <a:avLst/>
              <a:gdLst>
                <a:gd name="connsiteX0" fmla="*/ 28732 w 28732"/>
                <a:gd name="connsiteY0" fmla="*/ 0 h 37351"/>
                <a:gd name="connsiteX1" fmla="*/ 0 w 28732"/>
                <a:gd name="connsiteY1" fmla="*/ 37352 h 37351"/>
              </a:gdLst>
              <a:ahLst/>
              <a:cxnLst>
                <a:cxn ang="0">
                  <a:pos x="connsiteX0" y="connsiteY0"/>
                </a:cxn>
                <a:cxn ang="0">
                  <a:pos x="connsiteX1" y="connsiteY1"/>
                </a:cxn>
              </a:cxnLst>
              <a:rect l="l" t="t" r="r" b="b"/>
              <a:pathLst>
                <a:path w="28732" h="37351">
                  <a:moveTo>
                    <a:pt x="28732"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2219" name="任意多边形: 形状 6840">
              <a:extLst>
                <a:ext uri="{FF2B5EF4-FFF2-40B4-BE49-F238E27FC236}">
                  <a16:creationId xmlns:a16="http://schemas.microsoft.com/office/drawing/2014/main" id="{F0F3D671-52DD-75F5-0CD0-5C70E5CE1B40}"/>
                </a:ext>
              </a:extLst>
            </p:cNvPr>
            <p:cNvSpPr/>
            <p:nvPr/>
          </p:nvSpPr>
          <p:spPr>
            <a:xfrm>
              <a:off x="2860841" y="2726192"/>
              <a:ext cx="16281" cy="59379"/>
            </a:xfrm>
            <a:custGeom>
              <a:avLst/>
              <a:gdLst>
                <a:gd name="connsiteX0" fmla="*/ 16282 w 16281"/>
                <a:gd name="connsiteY0" fmla="*/ 0 h 59379"/>
                <a:gd name="connsiteX1" fmla="*/ 0 w 16281"/>
                <a:gd name="connsiteY1" fmla="*/ 59380 h 59379"/>
              </a:gdLst>
              <a:ahLst/>
              <a:cxnLst>
                <a:cxn ang="0">
                  <a:pos x="connsiteX0" y="connsiteY0"/>
                </a:cxn>
                <a:cxn ang="0">
                  <a:pos x="connsiteX1" y="connsiteY1"/>
                </a:cxn>
              </a:cxnLst>
              <a:rect l="l" t="t" r="r" b="b"/>
              <a:pathLst>
                <a:path w="16281" h="59379">
                  <a:moveTo>
                    <a:pt x="16282" y="0"/>
                  </a:moveTo>
                  <a:lnTo>
                    <a:pt x="0" y="59380"/>
                  </a:lnTo>
                </a:path>
              </a:pathLst>
            </a:custGeom>
            <a:ln w="9573" cap="flat">
              <a:solidFill>
                <a:srgbClr val="C8C8C9"/>
              </a:solidFill>
              <a:prstDash val="solid"/>
              <a:miter/>
            </a:ln>
          </p:spPr>
          <p:txBody>
            <a:bodyPr rtlCol="0" anchor="ctr"/>
            <a:lstStyle/>
            <a:p>
              <a:endParaRPr lang="zh-CN" altLang="en-US" sz="4400"/>
            </a:p>
          </p:txBody>
        </p:sp>
        <p:sp>
          <p:nvSpPr>
            <p:cNvPr id="2220" name="任意多边形: 形状 6841">
              <a:extLst>
                <a:ext uri="{FF2B5EF4-FFF2-40B4-BE49-F238E27FC236}">
                  <a16:creationId xmlns:a16="http://schemas.microsoft.com/office/drawing/2014/main" id="{9D52262A-9DD6-5106-7625-64EA5A884617}"/>
                </a:ext>
              </a:extLst>
            </p:cNvPr>
            <p:cNvSpPr/>
            <p:nvPr/>
          </p:nvSpPr>
          <p:spPr>
            <a:xfrm>
              <a:off x="2794757" y="2773121"/>
              <a:ext cx="66083" cy="12450"/>
            </a:xfrm>
            <a:custGeom>
              <a:avLst/>
              <a:gdLst>
                <a:gd name="connsiteX0" fmla="*/ 66084 w 66083"/>
                <a:gd name="connsiteY0" fmla="*/ 12451 h 12450"/>
                <a:gd name="connsiteX1" fmla="*/ 0 w 66083"/>
                <a:gd name="connsiteY1" fmla="*/ 0 h 12450"/>
              </a:gdLst>
              <a:ahLst/>
              <a:cxnLst>
                <a:cxn ang="0">
                  <a:pos x="connsiteX0" y="connsiteY0"/>
                </a:cxn>
                <a:cxn ang="0">
                  <a:pos x="connsiteX1" y="connsiteY1"/>
                </a:cxn>
              </a:cxnLst>
              <a:rect l="l" t="t" r="r" b="b"/>
              <a:pathLst>
                <a:path w="66083" h="12450">
                  <a:moveTo>
                    <a:pt x="66084"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2221" name="任意多边形: 形状 6842">
              <a:extLst>
                <a:ext uri="{FF2B5EF4-FFF2-40B4-BE49-F238E27FC236}">
                  <a16:creationId xmlns:a16="http://schemas.microsoft.com/office/drawing/2014/main" id="{F914F107-BBFA-D32C-CFC6-854A7D114E05}"/>
                </a:ext>
              </a:extLst>
            </p:cNvPr>
            <p:cNvSpPr/>
            <p:nvPr/>
          </p:nvSpPr>
          <p:spPr>
            <a:xfrm>
              <a:off x="2794757" y="2726192"/>
              <a:ext cx="82365" cy="46929"/>
            </a:xfrm>
            <a:custGeom>
              <a:avLst/>
              <a:gdLst>
                <a:gd name="connsiteX0" fmla="*/ 0 w 82365"/>
                <a:gd name="connsiteY0" fmla="*/ 46929 h 46929"/>
                <a:gd name="connsiteX1" fmla="*/ 82365 w 82365"/>
                <a:gd name="connsiteY1" fmla="*/ 0 h 46929"/>
              </a:gdLst>
              <a:ahLst/>
              <a:cxnLst>
                <a:cxn ang="0">
                  <a:pos x="connsiteX0" y="connsiteY0"/>
                </a:cxn>
                <a:cxn ang="0">
                  <a:pos x="connsiteX1" y="connsiteY1"/>
                </a:cxn>
              </a:cxnLst>
              <a:rect l="l" t="t" r="r" b="b"/>
              <a:pathLst>
                <a:path w="82365" h="46929">
                  <a:moveTo>
                    <a:pt x="0" y="46929"/>
                  </a:moveTo>
                  <a:lnTo>
                    <a:pt x="82365" y="0"/>
                  </a:lnTo>
                </a:path>
              </a:pathLst>
            </a:custGeom>
            <a:ln w="9573" cap="flat">
              <a:solidFill>
                <a:srgbClr val="C8C8C9"/>
              </a:solidFill>
              <a:prstDash val="solid"/>
              <a:miter/>
            </a:ln>
          </p:spPr>
          <p:txBody>
            <a:bodyPr rtlCol="0" anchor="ctr"/>
            <a:lstStyle/>
            <a:p>
              <a:endParaRPr lang="zh-CN" altLang="en-US" sz="4400"/>
            </a:p>
          </p:txBody>
        </p:sp>
        <p:sp>
          <p:nvSpPr>
            <p:cNvPr id="2222" name="任意多边形: 形状 6843">
              <a:extLst>
                <a:ext uri="{FF2B5EF4-FFF2-40B4-BE49-F238E27FC236}">
                  <a16:creationId xmlns:a16="http://schemas.microsoft.com/office/drawing/2014/main" id="{212824A6-9879-478B-ED15-D8E7045AEF91}"/>
                </a:ext>
              </a:extLst>
            </p:cNvPr>
            <p:cNvSpPr/>
            <p:nvPr/>
          </p:nvSpPr>
          <p:spPr>
            <a:xfrm>
              <a:off x="2901066" y="2772164"/>
              <a:ext cx="71830" cy="3830"/>
            </a:xfrm>
            <a:custGeom>
              <a:avLst/>
              <a:gdLst>
                <a:gd name="connsiteX0" fmla="*/ 0 w 71830"/>
                <a:gd name="connsiteY0" fmla="*/ 3831 h 3830"/>
                <a:gd name="connsiteX1" fmla="*/ 71830 w 71830"/>
                <a:gd name="connsiteY1" fmla="*/ 0 h 3830"/>
              </a:gdLst>
              <a:ahLst/>
              <a:cxnLst>
                <a:cxn ang="0">
                  <a:pos x="connsiteX0" y="connsiteY0"/>
                </a:cxn>
                <a:cxn ang="0">
                  <a:pos x="connsiteX1" y="connsiteY1"/>
                </a:cxn>
              </a:cxnLst>
              <a:rect l="l" t="t" r="r" b="b"/>
              <a:pathLst>
                <a:path w="71830" h="3830">
                  <a:moveTo>
                    <a:pt x="0" y="3831"/>
                  </a:moveTo>
                  <a:lnTo>
                    <a:pt x="71830" y="0"/>
                  </a:lnTo>
                </a:path>
              </a:pathLst>
            </a:custGeom>
            <a:ln w="9573" cap="flat">
              <a:solidFill>
                <a:srgbClr val="C8C8C9"/>
              </a:solidFill>
              <a:prstDash val="solid"/>
              <a:miter/>
            </a:ln>
          </p:spPr>
          <p:txBody>
            <a:bodyPr rtlCol="0" anchor="ctr"/>
            <a:lstStyle/>
            <a:p>
              <a:endParaRPr lang="zh-CN" altLang="en-US" sz="4400"/>
            </a:p>
          </p:txBody>
        </p:sp>
        <p:sp>
          <p:nvSpPr>
            <p:cNvPr id="2223" name="任意多边形: 形状 6844">
              <a:extLst>
                <a:ext uri="{FF2B5EF4-FFF2-40B4-BE49-F238E27FC236}">
                  <a16:creationId xmlns:a16="http://schemas.microsoft.com/office/drawing/2014/main" id="{978340DF-F049-7D09-6765-D23AA3FC4556}"/>
                </a:ext>
              </a:extLst>
            </p:cNvPr>
            <p:cNvSpPr/>
            <p:nvPr/>
          </p:nvSpPr>
          <p:spPr>
            <a:xfrm>
              <a:off x="2909685" y="2772164"/>
              <a:ext cx="63210" cy="33520"/>
            </a:xfrm>
            <a:custGeom>
              <a:avLst/>
              <a:gdLst>
                <a:gd name="connsiteX0" fmla="*/ 63211 w 63210"/>
                <a:gd name="connsiteY0" fmla="*/ 0 h 33520"/>
                <a:gd name="connsiteX1" fmla="*/ 0 w 63210"/>
                <a:gd name="connsiteY1" fmla="*/ 33521 h 33520"/>
              </a:gdLst>
              <a:ahLst/>
              <a:cxnLst>
                <a:cxn ang="0">
                  <a:pos x="connsiteX0" y="connsiteY0"/>
                </a:cxn>
                <a:cxn ang="0">
                  <a:pos x="connsiteX1" y="connsiteY1"/>
                </a:cxn>
              </a:cxnLst>
              <a:rect l="l" t="t" r="r" b="b"/>
              <a:pathLst>
                <a:path w="63210" h="33520">
                  <a:moveTo>
                    <a:pt x="63211"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2224" name="任意多边形: 形状 6845">
              <a:extLst>
                <a:ext uri="{FF2B5EF4-FFF2-40B4-BE49-F238E27FC236}">
                  <a16:creationId xmlns:a16="http://schemas.microsoft.com/office/drawing/2014/main" id="{DE9FFDF8-820A-DE6E-A0B6-9400084553ED}"/>
                </a:ext>
              </a:extLst>
            </p:cNvPr>
            <p:cNvSpPr/>
            <p:nvPr/>
          </p:nvSpPr>
          <p:spPr>
            <a:xfrm>
              <a:off x="2901066" y="2775995"/>
              <a:ext cx="8619" cy="29689"/>
            </a:xfrm>
            <a:custGeom>
              <a:avLst/>
              <a:gdLst>
                <a:gd name="connsiteX0" fmla="*/ 8620 w 8619"/>
                <a:gd name="connsiteY0" fmla="*/ 29690 h 29689"/>
                <a:gd name="connsiteX1" fmla="*/ 0 w 8619"/>
                <a:gd name="connsiteY1" fmla="*/ 0 h 29689"/>
              </a:gdLst>
              <a:ahLst/>
              <a:cxnLst>
                <a:cxn ang="0">
                  <a:pos x="connsiteX0" y="connsiteY0"/>
                </a:cxn>
                <a:cxn ang="0">
                  <a:pos x="connsiteX1" y="connsiteY1"/>
                </a:cxn>
              </a:cxnLst>
              <a:rect l="l" t="t" r="r" b="b"/>
              <a:pathLst>
                <a:path w="8619" h="29689">
                  <a:moveTo>
                    <a:pt x="8620" y="29690"/>
                  </a:moveTo>
                  <a:lnTo>
                    <a:pt x="0" y="0"/>
                  </a:lnTo>
                </a:path>
              </a:pathLst>
            </a:custGeom>
            <a:ln w="9573" cap="flat">
              <a:solidFill>
                <a:srgbClr val="C8C8C9"/>
              </a:solidFill>
              <a:prstDash val="solid"/>
              <a:miter/>
            </a:ln>
          </p:spPr>
          <p:txBody>
            <a:bodyPr rtlCol="0" anchor="ctr"/>
            <a:lstStyle/>
            <a:p>
              <a:endParaRPr lang="zh-CN" altLang="en-US" sz="4400"/>
            </a:p>
          </p:txBody>
        </p:sp>
        <p:sp>
          <p:nvSpPr>
            <p:cNvPr id="2225" name="任意多边形: 形状 6846">
              <a:extLst>
                <a:ext uri="{FF2B5EF4-FFF2-40B4-BE49-F238E27FC236}">
                  <a16:creationId xmlns:a16="http://schemas.microsoft.com/office/drawing/2014/main" id="{45BC0105-7C5B-2E7B-7EFF-1854606B8119}"/>
                </a:ext>
              </a:extLst>
            </p:cNvPr>
            <p:cNvSpPr/>
            <p:nvPr/>
          </p:nvSpPr>
          <p:spPr>
            <a:xfrm>
              <a:off x="2860841" y="2748220"/>
              <a:ext cx="28732" cy="37351"/>
            </a:xfrm>
            <a:custGeom>
              <a:avLst/>
              <a:gdLst>
                <a:gd name="connsiteX0" fmla="*/ 0 w 28732"/>
                <a:gd name="connsiteY0" fmla="*/ 37352 h 37351"/>
                <a:gd name="connsiteX1" fmla="*/ 28732 w 28732"/>
                <a:gd name="connsiteY1" fmla="*/ 0 h 37351"/>
              </a:gdLst>
              <a:ahLst/>
              <a:cxnLst>
                <a:cxn ang="0">
                  <a:pos x="connsiteX0" y="connsiteY0"/>
                </a:cxn>
                <a:cxn ang="0">
                  <a:pos x="connsiteX1" y="connsiteY1"/>
                </a:cxn>
              </a:cxnLst>
              <a:rect l="l" t="t" r="r" b="b"/>
              <a:pathLst>
                <a:path w="28732" h="37351">
                  <a:moveTo>
                    <a:pt x="0" y="37352"/>
                  </a:moveTo>
                  <a:lnTo>
                    <a:pt x="28732" y="0"/>
                  </a:lnTo>
                </a:path>
              </a:pathLst>
            </a:custGeom>
            <a:ln w="9573" cap="flat">
              <a:solidFill>
                <a:srgbClr val="C8C8C9"/>
              </a:solidFill>
              <a:prstDash val="solid"/>
              <a:miter/>
            </a:ln>
          </p:spPr>
          <p:txBody>
            <a:bodyPr rtlCol="0" anchor="ctr"/>
            <a:lstStyle/>
            <a:p>
              <a:endParaRPr lang="zh-CN" altLang="en-US" sz="4400"/>
            </a:p>
          </p:txBody>
        </p:sp>
        <p:sp>
          <p:nvSpPr>
            <p:cNvPr id="2226" name="任意多边形: 形状 6847">
              <a:extLst>
                <a:ext uri="{FF2B5EF4-FFF2-40B4-BE49-F238E27FC236}">
                  <a16:creationId xmlns:a16="http://schemas.microsoft.com/office/drawing/2014/main" id="{97BE6411-7224-84B5-7271-E6C161DF75DB}"/>
                </a:ext>
              </a:extLst>
            </p:cNvPr>
            <p:cNvSpPr/>
            <p:nvPr/>
          </p:nvSpPr>
          <p:spPr>
            <a:xfrm>
              <a:off x="2889573" y="2748220"/>
              <a:ext cx="11492" cy="27774"/>
            </a:xfrm>
            <a:custGeom>
              <a:avLst/>
              <a:gdLst>
                <a:gd name="connsiteX0" fmla="*/ 0 w 11492"/>
                <a:gd name="connsiteY0" fmla="*/ 0 h 27774"/>
                <a:gd name="connsiteX1" fmla="*/ 11493 w 11492"/>
                <a:gd name="connsiteY1" fmla="*/ 27774 h 27774"/>
              </a:gdLst>
              <a:ahLst/>
              <a:cxnLst>
                <a:cxn ang="0">
                  <a:pos x="connsiteX0" y="connsiteY0"/>
                </a:cxn>
                <a:cxn ang="0">
                  <a:pos x="connsiteX1" y="connsiteY1"/>
                </a:cxn>
              </a:cxnLst>
              <a:rect l="l" t="t" r="r" b="b"/>
              <a:pathLst>
                <a:path w="11492" h="27774">
                  <a:moveTo>
                    <a:pt x="0" y="0"/>
                  </a:moveTo>
                  <a:lnTo>
                    <a:pt x="11493" y="27774"/>
                  </a:lnTo>
                </a:path>
              </a:pathLst>
            </a:custGeom>
            <a:ln w="9573" cap="flat">
              <a:solidFill>
                <a:srgbClr val="C8C8C9"/>
              </a:solidFill>
              <a:prstDash val="solid"/>
              <a:miter/>
            </a:ln>
          </p:spPr>
          <p:txBody>
            <a:bodyPr rtlCol="0" anchor="ctr"/>
            <a:lstStyle/>
            <a:p>
              <a:endParaRPr lang="zh-CN" altLang="en-US" sz="4400"/>
            </a:p>
          </p:txBody>
        </p:sp>
        <p:sp>
          <p:nvSpPr>
            <p:cNvPr id="2227" name="任意多边形: 形状 6848">
              <a:extLst>
                <a:ext uri="{FF2B5EF4-FFF2-40B4-BE49-F238E27FC236}">
                  <a16:creationId xmlns:a16="http://schemas.microsoft.com/office/drawing/2014/main" id="{6CDA89F8-3A53-242E-A88F-B89A26F86E02}"/>
                </a:ext>
              </a:extLst>
            </p:cNvPr>
            <p:cNvSpPr/>
            <p:nvPr/>
          </p:nvSpPr>
          <p:spPr>
            <a:xfrm>
              <a:off x="2860841" y="2775995"/>
              <a:ext cx="40224" cy="9577"/>
            </a:xfrm>
            <a:custGeom>
              <a:avLst/>
              <a:gdLst>
                <a:gd name="connsiteX0" fmla="*/ 40225 w 40224"/>
                <a:gd name="connsiteY0" fmla="*/ 0 h 9577"/>
                <a:gd name="connsiteX1" fmla="*/ 0 w 40224"/>
                <a:gd name="connsiteY1" fmla="*/ 9577 h 9577"/>
              </a:gdLst>
              <a:ahLst/>
              <a:cxnLst>
                <a:cxn ang="0">
                  <a:pos x="connsiteX0" y="connsiteY0"/>
                </a:cxn>
                <a:cxn ang="0">
                  <a:pos x="connsiteX1" y="connsiteY1"/>
                </a:cxn>
              </a:cxnLst>
              <a:rect l="l" t="t" r="r" b="b"/>
              <a:pathLst>
                <a:path w="40224" h="9577">
                  <a:moveTo>
                    <a:pt x="40225"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2228" name="任意多边形: 形状 6849">
              <a:extLst>
                <a:ext uri="{FF2B5EF4-FFF2-40B4-BE49-F238E27FC236}">
                  <a16:creationId xmlns:a16="http://schemas.microsoft.com/office/drawing/2014/main" id="{9EBE453E-C094-E8A7-BEBE-E1595FF0BEF4}"/>
                </a:ext>
              </a:extLst>
            </p:cNvPr>
            <p:cNvSpPr/>
            <p:nvPr/>
          </p:nvSpPr>
          <p:spPr>
            <a:xfrm>
              <a:off x="2916389" y="2803769"/>
              <a:ext cx="56506" cy="24901"/>
            </a:xfrm>
            <a:custGeom>
              <a:avLst/>
              <a:gdLst>
                <a:gd name="connsiteX0" fmla="*/ 56507 w 56506"/>
                <a:gd name="connsiteY0" fmla="*/ 0 h 24901"/>
                <a:gd name="connsiteX1" fmla="*/ 0 w 56506"/>
                <a:gd name="connsiteY1" fmla="*/ 24901 h 24901"/>
              </a:gdLst>
              <a:ahLst/>
              <a:cxnLst>
                <a:cxn ang="0">
                  <a:pos x="connsiteX0" y="connsiteY0"/>
                </a:cxn>
                <a:cxn ang="0">
                  <a:pos x="connsiteX1" y="connsiteY1"/>
                </a:cxn>
              </a:cxnLst>
              <a:rect l="l" t="t" r="r" b="b"/>
              <a:pathLst>
                <a:path w="56506" h="24901">
                  <a:moveTo>
                    <a:pt x="56507"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229" name="任意多边形: 形状 6850">
              <a:extLst>
                <a:ext uri="{FF2B5EF4-FFF2-40B4-BE49-F238E27FC236}">
                  <a16:creationId xmlns:a16="http://schemas.microsoft.com/office/drawing/2014/main" id="{150C2B77-24DC-5A8B-C0BF-CA2205C28083}"/>
                </a:ext>
              </a:extLst>
            </p:cNvPr>
            <p:cNvSpPr/>
            <p:nvPr/>
          </p:nvSpPr>
          <p:spPr>
            <a:xfrm>
              <a:off x="2909685" y="2805684"/>
              <a:ext cx="6704" cy="22985"/>
            </a:xfrm>
            <a:custGeom>
              <a:avLst/>
              <a:gdLst>
                <a:gd name="connsiteX0" fmla="*/ 6704 w 6704"/>
                <a:gd name="connsiteY0" fmla="*/ 22986 h 22985"/>
                <a:gd name="connsiteX1" fmla="*/ 0 w 6704"/>
                <a:gd name="connsiteY1" fmla="*/ 0 h 22985"/>
              </a:gdLst>
              <a:ahLst/>
              <a:cxnLst>
                <a:cxn ang="0">
                  <a:pos x="connsiteX0" y="connsiteY0"/>
                </a:cxn>
                <a:cxn ang="0">
                  <a:pos x="connsiteX1" y="connsiteY1"/>
                </a:cxn>
              </a:cxnLst>
              <a:rect l="l" t="t" r="r" b="b"/>
              <a:pathLst>
                <a:path w="6704" h="22985">
                  <a:moveTo>
                    <a:pt x="6704" y="22986"/>
                  </a:moveTo>
                  <a:lnTo>
                    <a:pt x="0" y="0"/>
                  </a:lnTo>
                </a:path>
              </a:pathLst>
            </a:custGeom>
            <a:ln w="9573" cap="flat">
              <a:solidFill>
                <a:srgbClr val="C8C8C9"/>
              </a:solidFill>
              <a:prstDash val="solid"/>
              <a:miter/>
            </a:ln>
          </p:spPr>
          <p:txBody>
            <a:bodyPr rtlCol="0" anchor="ctr"/>
            <a:lstStyle/>
            <a:p>
              <a:endParaRPr lang="zh-CN" altLang="en-US" sz="4400"/>
            </a:p>
          </p:txBody>
        </p:sp>
        <p:sp>
          <p:nvSpPr>
            <p:cNvPr id="2230" name="任意多边形: 形状 6851">
              <a:extLst>
                <a:ext uri="{FF2B5EF4-FFF2-40B4-BE49-F238E27FC236}">
                  <a16:creationId xmlns:a16="http://schemas.microsoft.com/office/drawing/2014/main" id="{CA784301-9051-17E3-3230-45067B02AFA4}"/>
                </a:ext>
              </a:extLst>
            </p:cNvPr>
            <p:cNvSpPr/>
            <p:nvPr/>
          </p:nvSpPr>
          <p:spPr>
            <a:xfrm>
              <a:off x="2909685" y="2803769"/>
              <a:ext cx="63210" cy="1915"/>
            </a:xfrm>
            <a:custGeom>
              <a:avLst/>
              <a:gdLst>
                <a:gd name="connsiteX0" fmla="*/ 0 w 63210"/>
                <a:gd name="connsiteY0" fmla="*/ 1915 h 1915"/>
                <a:gd name="connsiteX1" fmla="*/ 63211 w 63210"/>
                <a:gd name="connsiteY1" fmla="*/ 0 h 1915"/>
              </a:gdLst>
              <a:ahLst/>
              <a:cxnLst>
                <a:cxn ang="0">
                  <a:pos x="connsiteX0" y="connsiteY0"/>
                </a:cxn>
                <a:cxn ang="0">
                  <a:pos x="connsiteX1" y="connsiteY1"/>
                </a:cxn>
              </a:cxnLst>
              <a:rect l="l" t="t" r="r" b="b"/>
              <a:pathLst>
                <a:path w="63210" h="1915">
                  <a:moveTo>
                    <a:pt x="0" y="1915"/>
                  </a:moveTo>
                  <a:lnTo>
                    <a:pt x="63211" y="0"/>
                  </a:lnTo>
                </a:path>
              </a:pathLst>
            </a:custGeom>
            <a:ln w="9573" cap="flat">
              <a:solidFill>
                <a:srgbClr val="C8C8C9"/>
              </a:solidFill>
              <a:prstDash val="solid"/>
              <a:miter/>
            </a:ln>
          </p:spPr>
          <p:txBody>
            <a:bodyPr rtlCol="0" anchor="ctr"/>
            <a:lstStyle/>
            <a:p>
              <a:endParaRPr lang="zh-CN" altLang="en-US" sz="4400"/>
            </a:p>
          </p:txBody>
        </p:sp>
        <p:sp>
          <p:nvSpPr>
            <p:cNvPr id="2231" name="任意多边形: 形状 6852">
              <a:extLst>
                <a:ext uri="{FF2B5EF4-FFF2-40B4-BE49-F238E27FC236}">
                  <a16:creationId xmlns:a16="http://schemas.microsoft.com/office/drawing/2014/main" id="{22F2CEE4-117B-1747-CDA8-53B3AFC056BF}"/>
                </a:ext>
              </a:extLst>
            </p:cNvPr>
            <p:cNvSpPr/>
            <p:nvPr/>
          </p:nvSpPr>
          <p:spPr>
            <a:xfrm>
              <a:off x="2916389" y="2803769"/>
              <a:ext cx="56506" cy="24901"/>
            </a:xfrm>
            <a:custGeom>
              <a:avLst/>
              <a:gdLst>
                <a:gd name="connsiteX0" fmla="*/ 0 w 56506"/>
                <a:gd name="connsiteY0" fmla="*/ 24901 h 24901"/>
                <a:gd name="connsiteX1" fmla="*/ 56507 w 56506"/>
                <a:gd name="connsiteY1" fmla="*/ 0 h 24901"/>
              </a:gdLst>
              <a:ahLst/>
              <a:cxnLst>
                <a:cxn ang="0">
                  <a:pos x="connsiteX0" y="connsiteY0"/>
                </a:cxn>
                <a:cxn ang="0">
                  <a:pos x="connsiteX1" y="connsiteY1"/>
                </a:cxn>
              </a:cxnLst>
              <a:rect l="l" t="t" r="r" b="b"/>
              <a:pathLst>
                <a:path w="56506" h="24901">
                  <a:moveTo>
                    <a:pt x="0" y="24901"/>
                  </a:moveTo>
                  <a:lnTo>
                    <a:pt x="56507" y="0"/>
                  </a:lnTo>
                </a:path>
              </a:pathLst>
            </a:custGeom>
            <a:ln w="9573" cap="flat">
              <a:solidFill>
                <a:srgbClr val="C8C8C9"/>
              </a:solidFill>
              <a:prstDash val="solid"/>
              <a:miter/>
            </a:ln>
          </p:spPr>
          <p:txBody>
            <a:bodyPr rtlCol="0" anchor="ctr"/>
            <a:lstStyle/>
            <a:p>
              <a:endParaRPr lang="zh-CN" altLang="en-US" sz="4400"/>
            </a:p>
          </p:txBody>
        </p:sp>
        <p:sp>
          <p:nvSpPr>
            <p:cNvPr id="2232" name="任意多边形: 形状 6853">
              <a:extLst>
                <a:ext uri="{FF2B5EF4-FFF2-40B4-BE49-F238E27FC236}">
                  <a16:creationId xmlns:a16="http://schemas.microsoft.com/office/drawing/2014/main" id="{E39FA56D-B7BE-4560-890E-9A80B8F58BA2}"/>
                </a:ext>
              </a:extLst>
            </p:cNvPr>
            <p:cNvSpPr/>
            <p:nvPr/>
          </p:nvSpPr>
          <p:spPr>
            <a:xfrm>
              <a:off x="2967150" y="2803769"/>
              <a:ext cx="5746" cy="30647"/>
            </a:xfrm>
            <a:custGeom>
              <a:avLst/>
              <a:gdLst>
                <a:gd name="connsiteX0" fmla="*/ 5746 w 5746"/>
                <a:gd name="connsiteY0" fmla="*/ 0 h 30647"/>
                <a:gd name="connsiteX1" fmla="*/ 0 w 5746"/>
                <a:gd name="connsiteY1" fmla="*/ 30648 h 30647"/>
              </a:gdLst>
              <a:ahLst/>
              <a:cxnLst>
                <a:cxn ang="0">
                  <a:pos x="connsiteX0" y="connsiteY0"/>
                </a:cxn>
                <a:cxn ang="0">
                  <a:pos x="connsiteX1" y="connsiteY1"/>
                </a:cxn>
              </a:cxnLst>
              <a:rect l="l" t="t" r="r" b="b"/>
              <a:pathLst>
                <a:path w="5746" h="30647">
                  <a:moveTo>
                    <a:pt x="5746"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2233" name="任意多边形: 形状 6854">
              <a:extLst>
                <a:ext uri="{FF2B5EF4-FFF2-40B4-BE49-F238E27FC236}">
                  <a16:creationId xmlns:a16="http://schemas.microsoft.com/office/drawing/2014/main" id="{818581FB-409B-1B6B-A537-76E737F8F55F}"/>
                </a:ext>
              </a:extLst>
            </p:cNvPr>
            <p:cNvSpPr/>
            <p:nvPr/>
          </p:nvSpPr>
          <p:spPr>
            <a:xfrm>
              <a:off x="2916389" y="2828670"/>
              <a:ext cx="50760" cy="5746"/>
            </a:xfrm>
            <a:custGeom>
              <a:avLst/>
              <a:gdLst>
                <a:gd name="connsiteX0" fmla="*/ 50760 w 50760"/>
                <a:gd name="connsiteY0" fmla="*/ 5746 h 5746"/>
                <a:gd name="connsiteX1" fmla="*/ 0 w 50760"/>
                <a:gd name="connsiteY1" fmla="*/ 0 h 5746"/>
              </a:gdLst>
              <a:ahLst/>
              <a:cxnLst>
                <a:cxn ang="0">
                  <a:pos x="connsiteX0" y="connsiteY0"/>
                </a:cxn>
                <a:cxn ang="0">
                  <a:pos x="connsiteX1" y="connsiteY1"/>
                </a:cxn>
              </a:cxnLst>
              <a:rect l="l" t="t" r="r" b="b"/>
              <a:pathLst>
                <a:path w="50760" h="5746">
                  <a:moveTo>
                    <a:pt x="50760"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2234" name="任意多边形: 形状 6855">
              <a:extLst>
                <a:ext uri="{FF2B5EF4-FFF2-40B4-BE49-F238E27FC236}">
                  <a16:creationId xmlns:a16="http://schemas.microsoft.com/office/drawing/2014/main" id="{4F8DDE50-2DDB-4A65-4A57-F2570624CC5E}"/>
                </a:ext>
              </a:extLst>
            </p:cNvPr>
            <p:cNvSpPr/>
            <p:nvPr/>
          </p:nvSpPr>
          <p:spPr>
            <a:xfrm>
              <a:off x="2700898" y="2726192"/>
              <a:ext cx="31605" cy="102477"/>
            </a:xfrm>
            <a:custGeom>
              <a:avLst/>
              <a:gdLst>
                <a:gd name="connsiteX0" fmla="*/ 0 w 31605"/>
                <a:gd name="connsiteY0" fmla="*/ 102478 h 102477"/>
                <a:gd name="connsiteX1" fmla="*/ 31605 w 31605"/>
                <a:gd name="connsiteY1" fmla="*/ 0 h 102477"/>
              </a:gdLst>
              <a:ahLst/>
              <a:cxnLst>
                <a:cxn ang="0">
                  <a:pos x="connsiteX0" y="connsiteY0"/>
                </a:cxn>
                <a:cxn ang="0">
                  <a:pos x="connsiteX1" y="connsiteY1"/>
                </a:cxn>
              </a:cxnLst>
              <a:rect l="l" t="t" r="r" b="b"/>
              <a:pathLst>
                <a:path w="31605" h="102477">
                  <a:moveTo>
                    <a:pt x="0" y="102478"/>
                  </a:moveTo>
                  <a:lnTo>
                    <a:pt x="31605" y="0"/>
                  </a:lnTo>
                </a:path>
              </a:pathLst>
            </a:custGeom>
            <a:ln w="9573" cap="flat">
              <a:solidFill>
                <a:srgbClr val="C8C8C9"/>
              </a:solidFill>
              <a:prstDash val="solid"/>
              <a:miter/>
            </a:ln>
          </p:spPr>
          <p:txBody>
            <a:bodyPr rtlCol="0" anchor="ctr"/>
            <a:lstStyle/>
            <a:p>
              <a:endParaRPr lang="zh-CN" altLang="en-US" sz="4400"/>
            </a:p>
          </p:txBody>
        </p:sp>
        <p:sp>
          <p:nvSpPr>
            <p:cNvPr id="2235" name="任意多边形: 形状 6856">
              <a:extLst>
                <a:ext uri="{FF2B5EF4-FFF2-40B4-BE49-F238E27FC236}">
                  <a16:creationId xmlns:a16="http://schemas.microsoft.com/office/drawing/2014/main" id="{E249FB58-DC9B-07BF-014B-F21BEF1CF3B0}"/>
                </a:ext>
              </a:extLst>
            </p:cNvPr>
            <p:cNvSpPr/>
            <p:nvPr/>
          </p:nvSpPr>
          <p:spPr>
            <a:xfrm>
              <a:off x="2732504" y="2726192"/>
              <a:ext cx="62252" cy="46929"/>
            </a:xfrm>
            <a:custGeom>
              <a:avLst/>
              <a:gdLst>
                <a:gd name="connsiteX0" fmla="*/ 0 w 62252"/>
                <a:gd name="connsiteY0" fmla="*/ 0 h 46929"/>
                <a:gd name="connsiteX1" fmla="*/ 62253 w 62252"/>
                <a:gd name="connsiteY1" fmla="*/ 46929 h 46929"/>
              </a:gdLst>
              <a:ahLst/>
              <a:cxnLst>
                <a:cxn ang="0">
                  <a:pos x="connsiteX0" y="connsiteY0"/>
                </a:cxn>
                <a:cxn ang="0">
                  <a:pos x="connsiteX1" y="connsiteY1"/>
                </a:cxn>
              </a:cxnLst>
              <a:rect l="l" t="t" r="r" b="b"/>
              <a:pathLst>
                <a:path w="62252" h="46929">
                  <a:moveTo>
                    <a:pt x="0" y="0"/>
                  </a:moveTo>
                  <a:lnTo>
                    <a:pt x="62253" y="46929"/>
                  </a:lnTo>
                </a:path>
              </a:pathLst>
            </a:custGeom>
            <a:ln w="9573" cap="flat">
              <a:solidFill>
                <a:srgbClr val="C8C8C9"/>
              </a:solidFill>
              <a:prstDash val="solid"/>
              <a:miter/>
            </a:ln>
          </p:spPr>
          <p:txBody>
            <a:bodyPr rtlCol="0" anchor="ctr"/>
            <a:lstStyle/>
            <a:p>
              <a:endParaRPr lang="zh-CN" altLang="en-US" sz="4400"/>
            </a:p>
          </p:txBody>
        </p:sp>
        <p:sp>
          <p:nvSpPr>
            <p:cNvPr id="2236" name="任意多边形: 形状 6857">
              <a:extLst>
                <a:ext uri="{FF2B5EF4-FFF2-40B4-BE49-F238E27FC236}">
                  <a16:creationId xmlns:a16="http://schemas.microsoft.com/office/drawing/2014/main" id="{7B9DFFF0-2A50-8983-DACD-E42EB9146F3B}"/>
                </a:ext>
              </a:extLst>
            </p:cNvPr>
            <p:cNvSpPr/>
            <p:nvPr/>
          </p:nvSpPr>
          <p:spPr>
            <a:xfrm>
              <a:off x="2700898" y="2773121"/>
              <a:ext cx="93858" cy="55548"/>
            </a:xfrm>
            <a:custGeom>
              <a:avLst/>
              <a:gdLst>
                <a:gd name="connsiteX0" fmla="*/ 93858 w 93858"/>
                <a:gd name="connsiteY0" fmla="*/ 0 h 55548"/>
                <a:gd name="connsiteX1" fmla="*/ 0 w 93858"/>
                <a:gd name="connsiteY1" fmla="*/ 55549 h 55548"/>
              </a:gdLst>
              <a:ahLst/>
              <a:cxnLst>
                <a:cxn ang="0">
                  <a:pos x="connsiteX0" y="connsiteY0"/>
                </a:cxn>
                <a:cxn ang="0">
                  <a:pos x="connsiteX1" y="connsiteY1"/>
                </a:cxn>
              </a:cxnLst>
              <a:rect l="l" t="t" r="r" b="b"/>
              <a:pathLst>
                <a:path w="93858" h="55548">
                  <a:moveTo>
                    <a:pt x="93858" y="0"/>
                  </a:moveTo>
                  <a:lnTo>
                    <a:pt x="0" y="55549"/>
                  </a:lnTo>
                </a:path>
              </a:pathLst>
            </a:custGeom>
            <a:ln w="9573" cap="flat">
              <a:solidFill>
                <a:srgbClr val="C8C8C9"/>
              </a:solidFill>
              <a:prstDash val="solid"/>
              <a:miter/>
            </a:ln>
          </p:spPr>
          <p:txBody>
            <a:bodyPr rtlCol="0" anchor="ctr"/>
            <a:lstStyle/>
            <a:p>
              <a:endParaRPr lang="zh-CN" altLang="en-US" sz="4400"/>
            </a:p>
          </p:txBody>
        </p:sp>
        <p:sp>
          <p:nvSpPr>
            <p:cNvPr id="2237" name="任意多边形: 形状 6858">
              <a:extLst>
                <a:ext uri="{FF2B5EF4-FFF2-40B4-BE49-F238E27FC236}">
                  <a16:creationId xmlns:a16="http://schemas.microsoft.com/office/drawing/2014/main" id="{C4C7CAD8-871A-BAF1-C25D-D4C2DEC4CDB4}"/>
                </a:ext>
              </a:extLst>
            </p:cNvPr>
            <p:cNvSpPr/>
            <p:nvPr/>
          </p:nvSpPr>
          <p:spPr>
            <a:xfrm>
              <a:off x="2700898" y="2726192"/>
              <a:ext cx="31605" cy="102477"/>
            </a:xfrm>
            <a:custGeom>
              <a:avLst/>
              <a:gdLst>
                <a:gd name="connsiteX0" fmla="*/ 31605 w 31605"/>
                <a:gd name="connsiteY0" fmla="*/ 0 h 102477"/>
                <a:gd name="connsiteX1" fmla="*/ 0 w 31605"/>
                <a:gd name="connsiteY1" fmla="*/ 102478 h 102477"/>
              </a:gdLst>
              <a:ahLst/>
              <a:cxnLst>
                <a:cxn ang="0">
                  <a:pos x="connsiteX0" y="connsiteY0"/>
                </a:cxn>
                <a:cxn ang="0">
                  <a:pos x="connsiteX1" y="connsiteY1"/>
                </a:cxn>
              </a:cxnLst>
              <a:rect l="l" t="t" r="r" b="b"/>
              <a:pathLst>
                <a:path w="31605" h="102477">
                  <a:moveTo>
                    <a:pt x="31605" y="0"/>
                  </a:moveTo>
                  <a:lnTo>
                    <a:pt x="0" y="102478"/>
                  </a:lnTo>
                </a:path>
              </a:pathLst>
            </a:custGeom>
            <a:ln w="9573" cap="flat">
              <a:solidFill>
                <a:srgbClr val="C8C8C9"/>
              </a:solidFill>
              <a:prstDash val="solid"/>
              <a:miter/>
            </a:ln>
          </p:spPr>
          <p:txBody>
            <a:bodyPr rtlCol="0" anchor="ctr"/>
            <a:lstStyle/>
            <a:p>
              <a:endParaRPr lang="zh-CN" altLang="en-US" sz="4400"/>
            </a:p>
          </p:txBody>
        </p:sp>
        <p:sp>
          <p:nvSpPr>
            <p:cNvPr id="2238" name="任意多边形: 形状 6859">
              <a:extLst>
                <a:ext uri="{FF2B5EF4-FFF2-40B4-BE49-F238E27FC236}">
                  <a16:creationId xmlns:a16="http://schemas.microsoft.com/office/drawing/2014/main" id="{05B0BAAB-EF8F-90C8-C45F-7DE9F9459AA3}"/>
                </a:ext>
              </a:extLst>
            </p:cNvPr>
            <p:cNvSpPr/>
            <p:nvPr/>
          </p:nvSpPr>
          <p:spPr>
            <a:xfrm>
              <a:off x="2656843" y="2751093"/>
              <a:ext cx="44055" cy="77576"/>
            </a:xfrm>
            <a:custGeom>
              <a:avLst/>
              <a:gdLst>
                <a:gd name="connsiteX0" fmla="*/ 44056 w 44055"/>
                <a:gd name="connsiteY0" fmla="*/ 77577 h 77576"/>
                <a:gd name="connsiteX1" fmla="*/ 0 w 44055"/>
                <a:gd name="connsiteY1" fmla="*/ 0 h 77576"/>
              </a:gdLst>
              <a:ahLst/>
              <a:cxnLst>
                <a:cxn ang="0">
                  <a:pos x="connsiteX0" y="connsiteY0"/>
                </a:cxn>
                <a:cxn ang="0">
                  <a:pos x="connsiteX1" y="connsiteY1"/>
                </a:cxn>
              </a:cxnLst>
              <a:rect l="l" t="t" r="r" b="b"/>
              <a:pathLst>
                <a:path w="44055" h="77576">
                  <a:moveTo>
                    <a:pt x="44056"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2239" name="任意多边形: 形状 6860">
              <a:extLst>
                <a:ext uri="{FF2B5EF4-FFF2-40B4-BE49-F238E27FC236}">
                  <a16:creationId xmlns:a16="http://schemas.microsoft.com/office/drawing/2014/main" id="{714141FC-547B-FE72-A6BB-21E31A115A4E}"/>
                </a:ext>
              </a:extLst>
            </p:cNvPr>
            <p:cNvSpPr/>
            <p:nvPr/>
          </p:nvSpPr>
          <p:spPr>
            <a:xfrm>
              <a:off x="2656843" y="2726192"/>
              <a:ext cx="75661" cy="24901"/>
            </a:xfrm>
            <a:custGeom>
              <a:avLst/>
              <a:gdLst>
                <a:gd name="connsiteX0" fmla="*/ 0 w 75661"/>
                <a:gd name="connsiteY0" fmla="*/ 24901 h 24901"/>
                <a:gd name="connsiteX1" fmla="*/ 75661 w 75661"/>
                <a:gd name="connsiteY1" fmla="*/ 0 h 24901"/>
              </a:gdLst>
              <a:ahLst/>
              <a:cxnLst>
                <a:cxn ang="0">
                  <a:pos x="connsiteX0" y="connsiteY0"/>
                </a:cxn>
                <a:cxn ang="0">
                  <a:pos x="connsiteX1" y="connsiteY1"/>
                </a:cxn>
              </a:cxnLst>
              <a:rect l="l" t="t" r="r" b="b"/>
              <a:pathLst>
                <a:path w="75661" h="24901">
                  <a:moveTo>
                    <a:pt x="0" y="24901"/>
                  </a:moveTo>
                  <a:lnTo>
                    <a:pt x="75661" y="0"/>
                  </a:lnTo>
                </a:path>
              </a:pathLst>
            </a:custGeom>
            <a:ln w="9573" cap="flat">
              <a:solidFill>
                <a:srgbClr val="C8C8C9"/>
              </a:solidFill>
              <a:prstDash val="solid"/>
              <a:miter/>
            </a:ln>
          </p:spPr>
          <p:txBody>
            <a:bodyPr rtlCol="0" anchor="ctr"/>
            <a:lstStyle/>
            <a:p>
              <a:endParaRPr lang="zh-CN" altLang="en-US" sz="4400"/>
            </a:p>
          </p:txBody>
        </p:sp>
        <p:sp>
          <p:nvSpPr>
            <p:cNvPr id="2240" name="任意多边形: 形状 6861">
              <a:extLst>
                <a:ext uri="{FF2B5EF4-FFF2-40B4-BE49-F238E27FC236}">
                  <a16:creationId xmlns:a16="http://schemas.microsoft.com/office/drawing/2014/main" id="{8236BEA9-A1A3-D62C-D81C-E0DF8039168E}"/>
                </a:ext>
              </a:extLst>
            </p:cNvPr>
            <p:cNvSpPr/>
            <p:nvPr/>
          </p:nvSpPr>
          <p:spPr>
            <a:xfrm>
              <a:off x="2916389" y="2828670"/>
              <a:ext cx="50760" cy="5746"/>
            </a:xfrm>
            <a:custGeom>
              <a:avLst/>
              <a:gdLst>
                <a:gd name="connsiteX0" fmla="*/ 0 w 50760"/>
                <a:gd name="connsiteY0" fmla="*/ 0 h 5746"/>
                <a:gd name="connsiteX1" fmla="*/ 50760 w 50760"/>
                <a:gd name="connsiteY1" fmla="*/ 5746 h 5746"/>
              </a:gdLst>
              <a:ahLst/>
              <a:cxnLst>
                <a:cxn ang="0">
                  <a:pos x="connsiteX0" y="connsiteY0"/>
                </a:cxn>
                <a:cxn ang="0">
                  <a:pos x="connsiteX1" y="connsiteY1"/>
                </a:cxn>
              </a:cxnLst>
              <a:rect l="l" t="t" r="r" b="b"/>
              <a:pathLst>
                <a:path w="50760" h="5746">
                  <a:moveTo>
                    <a:pt x="0" y="0"/>
                  </a:moveTo>
                  <a:lnTo>
                    <a:pt x="50760" y="5746"/>
                  </a:lnTo>
                </a:path>
              </a:pathLst>
            </a:custGeom>
            <a:ln w="9573" cap="flat">
              <a:solidFill>
                <a:srgbClr val="C8C8C9"/>
              </a:solidFill>
              <a:prstDash val="solid"/>
              <a:miter/>
            </a:ln>
          </p:spPr>
          <p:txBody>
            <a:bodyPr rtlCol="0" anchor="ctr"/>
            <a:lstStyle/>
            <a:p>
              <a:endParaRPr lang="zh-CN" altLang="en-US" sz="4400"/>
            </a:p>
          </p:txBody>
        </p:sp>
        <p:sp>
          <p:nvSpPr>
            <p:cNvPr id="2241" name="任意多边形: 形状 6862">
              <a:extLst>
                <a:ext uri="{FF2B5EF4-FFF2-40B4-BE49-F238E27FC236}">
                  <a16:creationId xmlns:a16="http://schemas.microsoft.com/office/drawing/2014/main" id="{3D7185A1-AC03-4B19-D72C-90FCFA695B85}"/>
                </a:ext>
              </a:extLst>
            </p:cNvPr>
            <p:cNvSpPr/>
            <p:nvPr/>
          </p:nvSpPr>
          <p:spPr>
            <a:xfrm>
              <a:off x="2930756" y="2834417"/>
              <a:ext cx="36394" cy="19154"/>
            </a:xfrm>
            <a:custGeom>
              <a:avLst/>
              <a:gdLst>
                <a:gd name="connsiteX0" fmla="*/ 36394 w 36394"/>
                <a:gd name="connsiteY0" fmla="*/ 0 h 19154"/>
                <a:gd name="connsiteX1" fmla="*/ 0 w 36394"/>
                <a:gd name="connsiteY1" fmla="*/ 19155 h 19154"/>
              </a:gdLst>
              <a:ahLst/>
              <a:cxnLst>
                <a:cxn ang="0">
                  <a:pos x="connsiteX0" y="connsiteY0"/>
                </a:cxn>
                <a:cxn ang="0">
                  <a:pos x="connsiteX1" y="connsiteY1"/>
                </a:cxn>
              </a:cxnLst>
              <a:rect l="l" t="t" r="r" b="b"/>
              <a:pathLst>
                <a:path w="36394" h="19154">
                  <a:moveTo>
                    <a:pt x="36394"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2242" name="任意多边形: 形状 6863">
              <a:extLst>
                <a:ext uri="{FF2B5EF4-FFF2-40B4-BE49-F238E27FC236}">
                  <a16:creationId xmlns:a16="http://schemas.microsoft.com/office/drawing/2014/main" id="{898DA064-82C9-2B04-FF29-CBAC4200D72B}"/>
                </a:ext>
              </a:extLst>
            </p:cNvPr>
            <p:cNvSpPr/>
            <p:nvPr/>
          </p:nvSpPr>
          <p:spPr>
            <a:xfrm>
              <a:off x="2916389" y="2828670"/>
              <a:ext cx="14366" cy="24901"/>
            </a:xfrm>
            <a:custGeom>
              <a:avLst/>
              <a:gdLst>
                <a:gd name="connsiteX0" fmla="*/ 14366 w 14366"/>
                <a:gd name="connsiteY0" fmla="*/ 24901 h 24901"/>
                <a:gd name="connsiteX1" fmla="*/ 0 w 14366"/>
                <a:gd name="connsiteY1" fmla="*/ 0 h 24901"/>
              </a:gdLst>
              <a:ahLst/>
              <a:cxnLst>
                <a:cxn ang="0">
                  <a:pos x="connsiteX0" y="connsiteY0"/>
                </a:cxn>
                <a:cxn ang="0">
                  <a:pos x="connsiteX1" y="connsiteY1"/>
                </a:cxn>
              </a:cxnLst>
              <a:rect l="l" t="t" r="r" b="b"/>
              <a:pathLst>
                <a:path w="14366" h="24901">
                  <a:moveTo>
                    <a:pt x="14366"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2243" name="任意多边形: 形状 6864">
              <a:extLst>
                <a:ext uri="{FF2B5EF4-FFF2-40B4-BE49-F238E27FC236}">
                  <a16:creationId xmlns:a16="http://schemas.microsoft.com/office/drawing/2014/main" id="{791D22A3-704A-A6E9-B730-6704D42C92BF}"/>
                </a:ext>
              </a:extLst>
            </p:cNvPr>
            <p:cNvSpPr/>
            <p:nvPr/>
          </p:nvSpPr>
          <p:spPr>
            <a:xfrm>
              <a:off x="2637688" y="2751093"/>
              <a:ext cx="19154" cy="74703"/>
            </a:xfrm>
            <a:custGeom>
              <a:avLst/>
              <a:gdLst>
                <a:gd name="connsiteX0" fmla="*/ 19155 w 19154"/>
                <a:gd name="connsiteY0" fmla="*/ 0 h 74703"/>
                <a:gd name="connsiteX1" fmla="*/ 0 w 19154"/>
                <a:gd name="connsiteY1" fmla="*/ 74704 h 74703"/>
              </a:gdLst>
              <a:ahLst/>
              <a:cxnLst>
                <a:cxn ang="0">
                  <a:pos x="connsiteX0" y="connsiteY0"/>
                </a:cxn>
                <a:cxn ang="0">
                  <a:pos x="connsiteX1" y="connsiteY1"/>
                </a:cxn>
              </a:cxnLst>
              <a:rect l="l" t="t" r="r" b="b"/>
              <a:pathLst>
                <a:path w="19154" h="74703">
                  <a:moveTo>
                    <a:pt x="19155"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2244" name="任意多边形: 形状 6865">
              <a:extLst>
                <a:ext uri="{FF2B5EF4-FFF2-40B4-BE49-F238E27FC236}">
                  <a16:creationId xmlns:a16="http://schemas.microsoft.com/office/drawing/2014/main" id="{001FF9D8-8853-D437-E3A0-69C10CB899AD}"/>
                </a:ext>
              </a:extLst>
            </p:cNvPr>
            <p:cNvSpPr/>
            <p:nvPr/>
          </p:nvSpPr>
          <p:spPr>
            <a:xfrm>
              <a:off x="2569688" y="2823881"/>
              <a:ext cx="67999" cy="1915"/>
            </a:xfrm>
            <a:custGeom>
              <a:avLst/>
              <a:gdLst>
                <a:gd name="connsiteX0" fmla="*/ 67999 w 67999"/>
                <a:gd name="connsiteY0" fmla="*/ 1915 h 1915"/>
                <a:gd name="connsiteX1" fmla="*/ 0 w 67999"/>
                <a:gd name="connsiteY1" fmla="*/ 0 h 1915"/>
              </a:gdLst>
              <a:ahLst/>
              <a:cxnLst>
                <a:cxn ang="0">
                  <a:pos x="connsiteX0" y="connsiteY0"/>
                </a:cxn>
                <a:cxn ang="0">
                  <a:pos x="connsiteX1" y="connsiteY1"/>
                </a:cxn>
              </a:cxnLst>
              <a:rect l="l" t="t" r="r" b="b"/>
              <a:pathLst>
                <a:path w="67999" h="1915">
                  <a:moveTo>
                    <a:pt x="67999"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2245" name="任意多边形: 形状 6866">
              <a:extLst>
                <a:ext uri="{FF2B5EF4-FFF2-40B4-BE49-F238E27FC236}">
                  <a16:creationId xmlns:a16="http://schemas.microsoft.com/office/drawing/2014/main" id="{76F74091-F66F-67EB-D13C-B2A70BB9AD4A}"/>
                </a:ext>
              </a:extLst>
            </p:cNvPr>
            <p:cNvSpPr/>
            <p:nvPr/>
          </p:nvSpPr>
          <p:spPr>
            <a:xfrm>
              <a:off x="2569688" y="2751093"/>
              <a:ext cx="87154" cy="72788"/>
            </a:xfrm>
            <a:custGeom>
              <a:avLst/>
              <a:gdLst>
                <a:gd name="connsiteX0" fmla="*/ 0 w 87154"/>
                <a:gd name="connsiteY0" fmla="*/ 72788 h 72788"/>
                <a:gd name="connsiteX1" fmla="*/ 87154 w 87154"/>
                <a:gd name="connsiteY1" fmla="*/ 0 h 72788"/>
              </a:gdLst>
              <a:ahLst/>
              <a:cxnLst>
                <a:cxn ang="0">
                  <a:pos x="connsiteX0" y="connsiteY0"/>
                </a:cxn>
                <a:cxn ang="0">
                  <a:pos x="connsiteX1" y="connsiteY1"/>
                </a:cxn>
              </a:cxnLst>
              <a:rect l="l" t="t" r="r" b="b"/>
              <a:pathLst>
                <a:path w="87154" h="72788">
                  <a:moveTo>
                    <a:pt x="0" y="72788"/>
                  </a:moveTo>
                  <a:lnTo>
                    <a:pt x="87154" y="0"/>
                  </a:lnTo>
                </a:path>
              </a:pathLst>
            </a:custGeom>
            <a:ln w="9573" cap="flat">
              <a:solidFill>
                <a:srgbClr val="C8C8C9"/>
              </a:solidFill>
              <a:prstDash val="solid"/>
              <a:miter/>
            </a:ln>
          </p:spPr>
          <p:txBody>
            <a:bodyPr rtlCol="0" anchor="ctr"/>
            <a:lstStyle/>
            <a:p>
              <a:endParaRPr lang="zh-CN" altLang="en-US" sz="4400"/>
            </a:p>
          </p:txBody>
        </p:sp>
        <p:sp>
          <p:nvSpPr>
            <p:cNvPr id="2246" name="任意多边形: 形状 6867">
              <a:extLst>
                <a:ext uri="{FF2B5EF4-FFF2-40B4-BE49-F238E27FC236}">
                  <a16:creationId xmlns:a16="http://schemas.microsoft.com/office/drawing/2014/main" id="{46D30923-CF4D-2337-6784-0743E48705C6}"/>
                </a:ext>
              </a:extLst>
            </p:cNvPr>
            <p:cNvSpPr/>
            <p:nvPr/>
          </p:nvSpPr>
          <p:spPr>
            <a:xfrm>
              <a:off x="2637688" y="2751093"/>
              <a:ext cx="19154" cy="74703"/>
            </a:xfrm>
            <a:custGeom>
              <a:avLst/>
              <a:gdLst>
                <a:gd name="connsiteX0" fmla="*/ 0 w 19154"/>
                <a:gd name="connsiteY0" fmla="*/ 74704 h 74703"/>
                <a:gd name="connsiteX1" fmla="*/ 19155 w 19154"/>
                <a:gd name="connsiteY1" fmla="*/ 0 h 74703"/>
              </a:gdLst>
              <a:ahLst/>
              <a:cxnLst>
                <a:cxn ang="0">
                  <a:pos x="connsiteX0" y="connsiteY0"/>
                </a:cxn>
                <a:cxn ang="0">
                  <a:pos x="connsiteX1" y="connsiteY1"/>
                </a:cxn>
              </a:cxnLst>
              <a:rect l="l" t="t" r="r" b="b"/>
              <a:pathLst>
                <a:path w="19154" h="74703">
                  <a:moveTo>
                    <a:pt x="0" y="74704"/>
                  </a:moveTo>
                  <a:lnTo>
                    <a:pt x="19155" y="0"/>
                  </a:lnTo>
                </a:path>
              </a:pathLst>
            </a:custGeom>
            <a:ln w="9573" cap="flat">
              <a:solidFill>
                <a:srgbClr val="C8C8C9"/>
              </a:solidFill>
              <a:prstDash val="solid"/>
              <a:miter/>
            </a:ln>
          </p:spPr>
          <p:txBody>
            <a:bodyPr rtlCol="0" anchor="ctr"/>
            <a:lstStyle/>
            <a:p>
              <a:endParaRPr lang="zh-CN" altLang="en-US" sz="4400"/>
            </a:p>
          </p:txBody>
        </p:sp>
        <p:sp>
          <p:nvSpPr>
            <p:cNvPr id="2247" name="任意多边形: 形状 6868">
              <a:extLst>
                <a:ext uri="{FF2B5EF4-FFF2-40B4-BE49-F238E27FC236}">
                  <a16:creationId xmlns:a16="http://schemas.microsoft.com/office/drawing/2014/main" id="{6B610158-994A-F5EE-21A5-E801144C30BF}"/>
                </a:ext>
              </a:extLst>
            </p:cNvPr>
            <p:cNvSpPr/>
            <p:nvPr/>
          </p:nvSpPr>
          <p:spPr>
            <a:xfrm>
              <a:off x="2656843" y="2751093"/>
              <a:ext cx="44055" cy="77576"/>
            </a:xfrm>
            <a:custGeom>
              <a:avLst/>
              <a:gdLst>
                <a:gd name="connsiteX0" fmla="*/ 0 w 44055"/>
                <a:gd name="connsiteY0" fmla="*/ 0 h 77576"/>
                <a:gd name="connsiteX1" fmla="*/ 44056 w 44055"/>
                <a:gd name="connsiteY1" fmla="*/ 77577 h 77576"/>
              </a:gdLst>
              <a:ahLst/>
              <a:cxnLst>
                <a:cxn ang="0">
                  <a:pos x="connsiteX0" y="connsiteY0"/>
                </a:cxn>
                <a:cxn ang="0">
                  <a:pos x="connsiteX1" y="connsiteY1"/>
                </a:cxn>
              </a:cxnLst>
              <a:rect l="l" t="t" r="r" b="b"/>
              <a:pathLst>
                <a:path w="44055" h="77576">
                  <a:moveTo>
                    <a:pt x="0" y="0"/>
                  </a:moveTo>
                  <a:lnTo>
                    <a:pt x="44056" y="77577"/>
                  </a:lnTo>
                </a:path>
              </a:pathLst>
            </a:custGeom>
            <a:ln w="9573" cap="flat">
              <a:solidFill>
                <a:srgbClr val="C8C8C9"/>
              </a:solidFill>
              <a:prstDash val="solid"/>
              <a:miter/>
            </a:ln>
          </p:spPr>
          <p:txBody>
            <a:bodyPr rtlCol="0" anchor="ctr"/>
            <a:lstStyle/>
            <a:p>
              <a:endParaRPr lang="zh-CN" altLang="en-US" sz="4400"/>
            </a:p>
          </p:txBody>
        </p:sp>
        <p:sp>
          <p:nvSpPr>
            <p:cNvPr id="2248" name="任意多边形: 形状 6869">
              <a:extLst>
                <a:ext uri="{FF2B5EF4-FFF2-40B4-BE49-F238E27FC236}">
                  <a16:creationId xmlns:a16="http://schemas.microsoft.com/office/drawing/2014/main" id="{B69E1D6A-802A-D3CE-E8AA-98EB398EBABA}"/>
                </a:ext>
              </a:extLst>
            </p:cNvPr>
            <p:cNvSpPr/>
            <p:nvPr/>
          </p:nvSpPr>
          <p:spPr>
            <a:xfrm>
              <a:off x="2637688" y="2825797"/>
              <a:ext cx="63210" cy="2873"/>
            </a:xfrm>
            <a:custGeom>
              <a:avLst/>
              <a:gdLst>
                <a:gd name="connsiteX0" fmla="*/ 63211 w 63210"/>
                <a:gd name="connsiteY0" fmla="*/ 2873 h 2873"/>
                <a:gd name="connsiteX1" fmla="*/ 0 w 63210"/>
                <a:gd name="connsiteY1" fmla="*/ 0 h 2873"/>
              </a:gdLst>
              <a:ahLst/>
              <a:cxnLst>
                <a:cxn ang="0">
                  <a:pos x="connsiteX0" y="connsiteY0"/>
                </a:cxn>
                <a:cxn ang="0">
                  <a:pos x="connsiteX1" y="connsiteY1"/>
                </a:cxn>
              </a:cxnLst>
              <a:rect l="l" t="t" r="r" b="b"/>
              <a:pathLst>
                <a:path w="63210" h="2873">
                  <a:moveTo>
                    <a:pt x="63211"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2249" name="任意多边形: 形状 6870">
              <a:extLst>
                <a:ext uri="{FF2B5EF4-FFF2-40B4-BE49-F238E27FC236}">
                  <a16:creationId xmlns:a16="http://schemas.microsoft.com/office/drawing/2014/main" id="{8E4327E2-40E2-20DC-189A-353105762E63}"/>
                </a:ext>
              </a:extLst>
            </p:cNvPr>
            <p:cNvSpPr/>
            <p:nvPr/>
          </p:nvSpPr>
          <p:spPr>
            <a:xfrm>
              <a:off x="2901066" y="2775995"/>
              <a:ext cx="8619" cy="29689"/>
            </a:xfrm>
            <a:custGeom>
              <a:avLst/>
              <a:gdLst>
                <a:gd name="connsiteX0" fmla="*/ 0 w 8619"/>
                <a:gd name="connsiteY0" fmla="*/ 0 h 29689"/>
                <a:gd name="connsiteX1" fmla="*/ 8620 w 8619"/>
                <a:gd name="connsiteY1" fmla="*/ 29690 h 29689"/>
              </a:gdLst>
              <a:ahLst/>
              <a:cxnLst>
                <a:cxn ang="0">
                  <a:pos x="connsiteX0" y="connsiteY0"/>
                </a:cxn>
                <a:cxn ang="0">
                  <a:pos x="connsiteX1" y="connsiteY1"/>
                </a:cxn>
              </a:cxnLst>
              <a:rect l="l" t="t" r="r" b="b"/>
              <a:pathLst>
                <a:path w="8619" h="29689">
                  <a:moveTo>
                    <a:pt x="0" y="0"/>
                  </a:moveTo>
                  <a:lnTo>
                    <a:pt x="8620" y="29690"/>
                  </a:lnTo>
                </a:path>
              </a:pathLst>
            </a:custGeom>
            <a:ln w="9573" cap="flat">
              <a:solidFill>
                <a:srgbClr val="C8C8C9"/>
              </a:solidFill>
              <a:prstDash val="solid"/>
              <a:miter/>
            </a:ln>
          </p:spPr>
          <p:txBody>
            <a:bodyPr rtlCol="0" anchor="ctr"/>
            <a:lstStyle/>
            <a:p>
              <a:endParaRPr lang="zh-CN" altLang="en-US" sz="4400"/>
            </a:p>
          </p:txBody>
        </p:sp>
        <p:sp>
          <p:nvSpPr>
            <p:cNvPr id="2250" name="任意多边形: 形状 6871">
              <a:extLst>
                <a:ext uri="{FF2B5EF4-FFF2-40B4-BE49-F238E27FC236}">
                  <a16:creationId xmlns:a16="http://schemas.microsoft.com/office/drawing/2014/main" id="{248E0386-E63A-0639-9A97-39E5C6B0266B}"/>
                </a:ext>
              </a:extLst>
            </p:cNvPr>
            <p:cNvSpPr/>
            <p:nvPr/>
          </p:nvSpPr>
          <p:spPr>
            <a:xfrm>
              <a:off x="2860841" y="2785572"/>
              <a:ext cx="48844" cy="20112"/>
            </a:xfrm>
            <a:custGeom>
              <a:avLst/>
              <a:gdLst>
                <a:gd name="connsiteX0" fmla="*/ 48845 w 48844"/>
                <a:gd name="connsiteY0" fmla="*/ 20112 h 20112"/>
                <a:gd name="connsiteX1" fmla="*/ 0 w 48844"/>
                <a:gd name="connsiteY1" fmla="*/ 0 h 20112"/>
              </a:gdLst>
              <a:ahLst/>
              <a:cxnLst>
                <a:cxn ang="0">
                  <a:pos x="connsiteX0" y="connsiteY0"/>
                </a:cxn>
                <a:cxn ang="0">
                  <a:pos x="connsiteX1" y="connsiteY1"/>
                </a:cxn>
              </a:cxnLst>
              <a:rect l="l" t="t" r="r" b="b"/>
              <a:pathLst>
                <a:path w="48844" h="20112">
                  <a:moveTo>
                    <a:pt x="48845"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2251" name="任意多边形: 形状 6872">
              <a:extLst>
                <a:ext uri="{FF2B5EF4-FFF2-40B4-BE49-F238E27FC236}">
                  <a16:creationId xmlns:a16="http://schemas.microsoft.com/office/drawing/2014/main" id="{1E077C1C-A815-0341-BE6F-18C33DF57EE0}"/>
                </a:ext>
              </a:extLst>
            </p:cNvPr>
            <p:cNvSpPr/>
            <p:nvPr/>
          </p:nvSpPr>
          <p:spPr>
            <a:xfrm>
              <a:off x="2860841" y="2775995"/>
              <a:ext cx="40224" cy="9577"/>
            </a:xfrm>
            <a:custGeom>
              <a:avLst/>
              <a:gdLst>
                <a:gd name="connsiteX0" fmla="*/ 0 w 40224"/>
                <a:gd name="connsiteY0" fmla="*/ 9577 h 9577"/>
                <a:gd name="connsiteX1" fmla="*/ 40225 w 40224"/>
                <a:gd name="connsiteY1" fmla="*/ 0 h 9577"/>
              </a:gdLst>
              <a:ahLst/>
              <a:cxnLst>
                <a:cxn ang="0">
                  <a:pos x="connsiteX0" y="connsiteY0"/>
                </a:cxn>
                <a:cxn ang="0">
                  <a:pos x="connsiteX1" y="connsiteY1"/>
                </a:cxn>
              </a:cxnLst>
              <a:rect l="l" t="t" r="r" b="b"/>
              <a:pathLst>
                <a:path w="40224" h="9577">
                  <a:moveTo>
                    <a:pt x="0" y="9577"/>
                  </a:moveTo>
                  <a:lnTo>
                    <a:pt x="40225" y="0"/>
                  </a:lnTo>
                </a:path>
              </a:pathLst>
            </a:custGeom>
            <a:ln w="9573" cap="flat">
              <a:solidFill>
                <a:srgbClr val="C8C8C9"/>
              </a:solidFill>
              <a:prstDash val="solid"/>
              <a:miter/>
            </a:ln>
          </p:spPr>
          <p:txBody>
            <a:bodyPr rtlCol="0" anchor="ctr"/>
            <a:lstStyle/>
            <a:p>
              <a:endParaRPr lang="zh-CN" altLang="en-US" sz="4400"/>
            </a:p>
          </p:txBody>
        </p:sp>
        <p:sp>
          <p:nvSpPr>
            <p:cNvPr id="2252" name="任意多边形: 形状 6873">
              <a:extLst>
                <a:ext uri="{FF2B5EF4-FFF2-40B4-BE49-F238E27FC236}">
                  <a16:creationId xmlns:a16="http://schemas.microsoft.com/office/drawing/2014/main" id="{6C6906BA-6984-4071-2646-97D83E52D7EC}"/>
                </a:ext>
              </a:extLst>
            </p:cNvPr>
            <p:cNvSpPr/>
            <p:nvPr/>
          </p:nvSpPr>
          <p:spPr>
            <a:xfrm>
              <a:off x="2930756" y="2834417"/>
              <a:ext cx="36394" cy="19154"/>
            </a:xfrm>
            <a:custGeom>
              <a:avLst/>
              <a:gdLst>
                <a:gd name="connsiteX0" fmla="*/ 0 w 36394"/>
                <a:gd name="connsiteY0" fmla="*/ 19155 h 19154"/>
                <a:gd name="connsiteX1" fmla="*/ 36394 w 36394"/>
                <a:gd name="connsiteY1" fmla="*/ 0 h 19154"/>
              </a:gdLst>
              <a:ahLst/>
              <a:cxnLst>
                <a:cxn ang="0">
                  <a:pos x="connsiteX0" y="connsiteY0"/>
                </a:cxn>
                <a:cxn ang="0">
                  <a:pos x="connsiteX1" y="connsiteY1"/>
                </a:cxn>
              </a:cxnLst>
              <a:rect l="l" t="t" r="r" b="b"/>
              <a:pathLst>
                <a:path w="36394" h="19154">
                  <a:moveTo>
                    <a:pt x="0" y="19155"/>
                  </a:moveTo>
                  <a:lnTo>
                    <a:pt x="36394" y="0"/>
                  </a:lnTo>
                </a:path>
              </a:pathLst>
            </a:custGeom>
            <a:ln w="9573" cap="flat">
              <a:solidFill>
                <a:srgbClr val="C8C8C9"/>
              </a:solidFill>
              <a:prstDash val="solid"/>
              <a:miter/>
            </a:ln>
          </p:spPr>
          <p:txBody>
            <a:bodyPr rtlCol="0" anchor="ctr"/>
            <a:lstStyle/>
            <a:p>
              <a:endParaRPr lang="zh-CN" altLang="en-US" sz="4400"/>
            </a:p>
          </p:txBody>
        </p:sp>
        <p:sp>
          <p:nvSpPr>
            <p:cNvPr id="2253" name="任意多边形: 形状 6874">
              <a:extLst>
                <a:ext uri="{FF2B5EF4-FFF2-40B4-BE49-F238E27FC236}">
                  <a16:creationId xmlns:a16="http://schemas.microsoft.com/office/drawing/2014/main" id="{555330AD-899B-8EB6-EFBF-C52E31E06573}"/>
                </a:ext>
              </a:extLst>
            </p:cNvPr>
            <p:cNvSpPr/>
            <p:nvPr/>
          </p:nvSpPr>
          <p:spPr>
            <a:xfrm>
              <a:off x="2942248" y="2834417"/>
              <a:ext cx="24901" cy="44055"/>
            </a:xfrm>
            <a:custGeom>
              <a:avLst/>
              <a:gdLst>
                <a:gd name="connsiteX0" fmla="*/ 24901 w 24901"/>
                <a:gd name="connsiteY0" fmla="*/ 0 h 44055"/>
                <a:gd name="connsiteX1" fmla="*/ 0 w 24901"/>
                <a:gd name="connsiteY1" fmla="*/ 44056 h 44055"/>
              </a:gdLst>
              <a:ahLst/>
              <a:cxnLst>
                <a:cxn ang="0">
                  <a:pos x="connsiteX0" y="connsiteY0"/>
                </a:cxn>
                <a:cxn ang="0">
                  <a:pos x="connsiteX1" y="connsiteY1"/>
                </a:cxn>
              </a:cxnLst>
              <a:rect l="l" t="t" r="r" b="b"/>
              <a:pathLst>
                <a:path w="24901" h="44055">
                  <a:moveTo>
                    <a:pt x="24901" y="0"/>
                  </a:moveTo>
                  <a:lnTo>
                    <a:pt x="0" y="44056"/>
                  </a:lnTo>
                </a:path>
              </a:pathLst>
            </a:custGeom>
            <a:ln w="9573" cap="flat">
              <a:solidFill>
                <a:srgbClr val="C8C8C9"/>
              </a:solidFill>
              <a:prstDash val="solid"/>
              <a:miter/>
            </a:ln>
          </p:spPr>
          <p:txBody>
            <a:bodyPr rtlCol="0" anchor="ctr"/>
            <a:lstStyle/>
            <a:p>
              <a:endParaRPr lang="zh-CN" altLang="en-US" sz="4400"/>
            </a:p>
          </p:txBody>
        </p:sp>
        <p:sp>
          <p:nvSpPr>
            <p:cNvPr id="2254" name="任意多边形: 形状 6875">
              <a:extLst>
                <a:ext uri="{FF2B5EF4-FFF2-40B4-BE49-F238E27FC236}">
                  <a16:creationId xmlns:a16="http://schemas.microsoft.com/office/drawing/2014/main" id="{22A4EAA1-4DE2-97A0-B318-947EBC980000}"/>
                </a:ext>
              </a:extLst>
            </p:cNvPr>
            <p:cNvSpPr/>
            <p:nvPr/>
          </p:nvSpPr>
          <p:spPr>
            <a:xfrm>
              <a:off x="2930756" y="2853571"/>
              <a:ext cx="11492" cy="24901"/>
            </a:xfrm>
            <a:custGeom>
              <a:avLst/>
              <a:gdLst>
                <a:gd name="connsiteX0" fmla="*/ 11493 w 11492"/>
                <a:gd name="connsiteY0" fmla="*/ 24901 h 24901"/>
                <a:gd name="connsiteX1" fmla="*/ 0 w 11492"/>
                <a:gd name="connsiteY1" fmla="*/ 0 h 24901"/>
              </a:gdLst>
              <a:ahLst/>
              <a:cxnLst>
                <a:cxn ang="0">
                  <a:pos x="connsiteX0" y="connsiteY0"/>
                </a:cxn>
                <a:cxn ang="0">
                  <a:pos x="connsiteX1" y="connsiteY1"/>
                </a:cxn>
              </a:cxnLst>
              <a:rect l="l" t="t" r="r" b="b"/>
              <a:pathLst>
                <a:path w="11492" h="24901">
                  <a:moveTo>
                    <a:pt x="11493"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2255" name="任意多边形: 形状 6876">
              <a:extLst>
                <a:ext uri="{FF2B5EF4-FFF2-40B4-BE49-F238E27FC236}">
                  <a16:creationId xmlns:a16="http://schemas.microsoft.com/office/drawing/2014/main" id="{A665D4CD-D9C2-34BC-0134-C7B2764A0D9F}"/>
                </a:ext>
              </a:extLst>
            </p:cNvPr>
            <p:cNvSpPr/>
            <p:nvPr/>
          </p:nvSpPr>
          <p:spPr>
            <a:xfrm>
              <a:off x="2423155" y="2831543"/>
              <a:ext cx="9577" cy="76619"/>
            </a:xfrm>
            <a:custGeom>
              <a:avLst/>
              <a:gdLst>
                <a:gd name="connsiteX0" fmla="*/ 9577 w 9577"/>
                <a:gd name="connsiteY0" fmla="*/ 0 h 76619"/>
                <a:gd name="connsiteX1" fmla="*/ 0 w 9577"/>
                <a:gd name="connsiteY1" fmla="*/ 76619 h 76619"/>
              </a:gdLst>
              <a:ahLst/>
              <a:cxnLst>
                <a:cxn ang="0">
                  <a:pos x="connsiteX0" y="connsiteY0"/>
                </a:cxn>
                <a:cxn ang="0">
                  <a:pos x="connsiteX1" y="connsiteY1"/>
                </a:cxn>
              </a:cxnLst>
              <a:rect l="l" t="t" r="r" b="b"/>
              <a:pathLst>
                <a:path w="9577" h="76619">
                  <a:moveTo>
                    <a:pt x="9577"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256" name="任意多边形: 形状 6877">
              <a:extLst>
                <a:ext uri="{FF2B5EF4-FFF2-40B4-BE49-F238E27FC236}">
                  <a16:creationId xmlns:a16="http://schemas.microsoft.com/office/drawing/2014/main" id="{FE7D8D8E-3B8A-D7EC-68A9-1458EE3A160A}"/>
                </a:ext>
              </a:extLst>
            </p:cNvPr>
            <p:cNvSpPr/>
            <p:nvPr/>
          </p:nvSpPr>
          <p:spPr>
            <a:xfrm>
              <a:off x="2353240" y="2908162"/>
              <a:ext cx="69914" cy="2873"/>
            </a:xfrm>
            <a:custGeom>
              <a:avLst/>
              <a:gdLst>
                <a:gd name="connsiteX0" fmla="*/ 69915 w 69914"/>
                <a:gd name="connsiteY0" fmla="*/ 0 h 2873"/>
                <a:gd name="connsiteX1" fmla="*/ 0 w 69914"/>
                <a:gd name="connsiteY1" fmla="*/ 2873 h 2873"/>
              </a:gdLst>
              <a:ahLst/>
              <a:cxnLst>
                <a:cxn ang="0">
                  <a:pos x="connsiteX0" y="connsiteY0"/>
                </a:cxn>
                <a:cxn ang="0">
                  <a:pos x="connsiteX1" y="connsiteY1"/>
                </a:cxn>
              </a:cxnLst>
              <a:rect l="l" t="t" r="r" b="b"/>
              <a:pathLst>
                <a:path w="69914" h="2873">
                  <a:moveTo>
                    <a:pt x="69915"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2257" name="任意多边形: 形状 6878">
              <a:extLst>
                <a:ext uri="{FF2B5EF4-FFF2-40B4-BE49-F238E27FC236}">
                  <a16:creationId xmlns:a16="http://schemas.microsoft.com/office/drawing/2014/main" id="{54A08C1E-2881-7A32-0C65-6BA496199C19}"/>
                </a:ext>
              </a:extLst>
            </p:cNvPr>
            <p:cNvSpPr/>
            <p:nvPr/>
          </p:nvSpPr>
          <p:spPr>
            <a:xfrm>
              <a:off x="2353240" y="2831543"/>
              <a:ext cx="79492" cy="79492"/>
            </a:xfrm>
            <a:custGeom>
              <a:avLst/>
              <a:gdLst>
                <a:gd name="connsiteX0" fmla="*/ 0 w 79492"/>
                <a:gd name="connsiteY0" fmla="*/ 79492 h 79492"/>
                <a:gd name="connsiteX1" fmla="*/ 79492 w 79492"/>
                <a:gd name="connsiteY1" fmla="*/ 0 h 79492"/>
              </a:gdLst>
              <a:ahLst/>
              <a:cxnLst>
                <a:cxn ang="0">
                  <a:pos x="connsiteX0" y="connsiteY0"/>
                </a:cxn>
                <a:cxn ang="0">
                  <a:pos x="connsiteX1" y="connsiteY1"/>
                </a:cxn>
              </a:cxnLst>
              <a:rect l="l" t="t" r="r" b="b"/>
              <a:pathLst>
                <a:path w="79492" h="79492">
                  <a:moveTo>
                    <a:pt x="0" y="79492"/>
                  </a:moveTo>
                  <a:lnTo>
                    <a:pt x="79492" y="0"/>
                  </a:lnTo>
                </a:path>
              </a:pathLst>
            </a:custGeom>
            <a:ln w="9573" cap="flat">
              <a:solidFill>
                <a:srgbClr val="C8C8C9"/>
              </a:solidFill>
              <a:prstDash val="solid"/>
              <a:miter/>
            </a:ln>
          </p:spPr>
          <p:txBody>
            <a:bodyPr rtlCol="0" anchor="ctr"/>
            <a:lstStyle/>
            <a:p>
              <a:endParaRPr lang="zh-CN" altLang="en-US" sz="4400"/>
            </a:p>
          </p:txBody>
        </p:sp>
        <p:sp>
          <p:nvSpPr>
            <p:cNvPr id="2258" name="任意多边形: 形状 6879">
              <a:extLst>
                <a:ext uri="{FF2B5EF4-FFF2-40B4-BE49-F238E27FC236}">
                  <a16:creationId xmlns:a16="http://schemas.microsoft.com/office/drawing/2014/main" id="{D129253E-0554-AF4E-40F0-443801F69C6A}"/>
                </a:ext>
              </a:extLst>
            </p:cNvPr>
            <p:cNvSpPr/>
            <p:nvPr/>
          </p:nvSpPr>
          <p:spPr>
            <a:xfrm>
              <a:off x="2423155" y="2831543"/>
              <a:ext cx="9577" cy="76619"/>
            </a:xfrm>
            <a:custGeom>
              <a:avLst/>
              <a:gdLst>
                <a:gd name="connsiteX0" fmla="*/ 0 w 9577"/>
                <a:gd name="connsiteY0" fmla="*/ 76619 h 76619"/>
                <a:gd name="connsiteX1" fmla="*/ 9577 w 9577"/>
                <a:gd name="connsiteY1" fmla="*/ 0 h 76619"/>
              </a:gdLst>
              <a:ahLst/>
              <a:cxnLst>
                <a:cxn ang="0">
                  <a:pos x="connsiteX0" y="connsiteY0"/>
                </a:cxn>
                <a:cxn ang="0">
                  <a:pos x="connsiteX1" y="connsiteY1"/>
                </a:cxn>
              </a:cxnLst>
              <a:rect l="l" t="t" r="r" b="b"/>
              <a:pathLst>
                <a:path w="9577" h="76619">
                  <a:moveTo>
                    <a:pt x="0" y="76619"/>
                  </a:moveTo>
                  <a:lnTo>
                    <a:pt x="9577" y="0"/>
                  </a:lnTo>
                </a:path>
              </a:pathLst>
            </a:custGeom>
            <a:ln w="9573" cap="flat">
              <a:solidFill>
                <a:srgbClr val="C8C8C9"/>
              </a:solidFill>
              <a:prstDash val="solid"/>
              <a:miter/>
            </a:ln>
          </p:spPr>
          <p:txBody>
            <a:bodyPr rtlCol="0" anchor="ctr"/>
            <a:lstStyle/>
            <a:p>
              <a:endParaRPr lang="zh-CN" altLang="en-US" sz="4400"/>
            </a:p>
          </p:txBody>
        </p:sp>
        <p:sp>
          <p:nvSpPr>
            <p:cNvPr id="2259" name="任意多边形: 形状 6880">
              <a:extLst>
                <a:ext uri="{FF2B5EF4-FFF2-40B4-BE49-F238E27FC236}">
                  <a16:creationId xmlns:a16="http://schemas.microsoft.com/office/drawing/2014/main" id="{FE81205E-F87A-C540-FF13-BF278ABA67A4}"/>
                </a:ext>
              </a:extLst>
            </p:cNvPr>
            <p:cNvSpPr/>
            <p:nvPr/>
          </p:nvSpPr>
          <p:spPr>
            <a:xfrm>
              <a:off x="2432732" y="2824839"/>
              <a:ext cx="67999" cy="6704"/>
            </a:xfrm>
            <a:custGeom>
              <a:avLst/>
              <a:gdLst>
                <a:gd name="connsiteX0" fmla="*/ 0 w 67999"/>
                <a:gd name="connsiteY0" fmla="*/ 6704 h 6704"/>
                <a:gd name="connsiteX1" fmla="*/ 67999 w 67999"/>
                <a:gd name="connsiteY1" fmla="*/ 0 h 6704"/>
              </a:gdLst>
              <a:ahLst/>
              <a:cxnLst>
                <a:cxn ang="0">
                  <a:pos x="connsiteX0" y="connsiteY0"/>
                </a:cxn>
                <a:cxn ang="0">
                  <a:pos x="connsiteX1" y="connsiteY1"/>
                </a:cxn>
              </a:cxnLst>
              <a:rect l="l" t="t" r="r" b="b"/>
              <a:pathLst>
                <a:path w="67999" h="6704">
                  <a:moveTo>
                    <a:pt x="0" y="6704"/>
                  </a:moveTo>
                  <a:lnTo>
                    <a:pt x="67999" y="0"/>
                  </a:lnTo>
                </a:path>
              </a:pathLst>
            </a:custGeom>
            <a:ln w="9573" cap="flat">
              <a:solidFill>
                <a:srgbClr val="C8C8C9"/>
              </a:solidFill>
              <a:prstDash val="solid"/>
              <a:miter/>
            </a:ln>
          </p:spPr>
          <p:txBody>
            <a:bodyPr rtlCol="0" anchor="ctr"/>
            <a:lstStyle/>
            <a:p>
              <a:endParaRPr lang="zh-CN" altLang="en-US" sz="4400"/>
            </a:p>
          </p:txBody>
        </p:sp>
        <p:sp>
          <p:nvSpPr>
            <p:cNvPr id="2260" name="任意多边形: 形状 6881">
              <a:extLst>
                <a:ext uri="{FF2B5EF4-FFF2-40B4-BE49-F238E27FC236}">
                  <a16:creationId xmlns:a16="http://schemas.microsoft.com/office/drawing/2014/main" id="{5D91143D-A7F4-A1DA-92E4-25FE5D4DBD8E}"/>
                </a:ext>
              </a:extLst>
            </p:cNvPr>
            <p:cNvSpPr/>
            <p:nvPr/>
          </p:nvSpPr>
          <p:spPr>
            <a:xfrm>
              <a:off x="2423155" y="2824839"/>
              <a:ext cx="77576" cy="83323"/>
            </a:xfrm>
            <a:custGeom>
              <a:avLst/>
              <a:gdLst>
                <a:gd name="connsiteX0" fmla="*/ 77577 w 77576"/>
                <a:gd name="connsiteY0" fmla="*/ 0 h 83323"/>
                <a:gd name="connsiteX1" fmla="*/ 0 w 77576"/>
                <a:gd name="connsiteY1" fmla="*/ 83323 h 83323"/>
              </a:gdLst>
              <a:ahLst/>
              <a:cxnLst>
                <a:cxn ang="0">
                  <a:pos x="connsiteX0" y="connsiteY0"/>
                </a:cxn>
                <a:cxn ang="0">
                  <a:pos x="connsiteX1" y="connsiteY1"/>
                </a:cxn>
              </a:cxnLst>
              <a:rect l="l" t="t" r="r" b="b"/>
              <a:pathLst>
                <a:path w="77576" h="83323">
                  <a:moveTo>
                    <a:pt x="77577"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2261" name="任意多边形: 形状 6882">
              <a:extLst>
                <a:ext uri="{FF2B5EF4-FFF2-40B4-BE49-F238E27FC236}">
                  <a16:creationId xmlns:a16="http://schemas.microsoft.com/office/drawing/2014/main" id="{2C2710C1-1257-510C-ABF6-FAB05757C22B}"/>
                </a:ext>
              </a:extLst>
            </p:cNvPr>
            <p:cNvSpPr/>
            <p:nvPr/>
          </p:nvSpPr>
          <p:spPr>
            <a:xfrm>
              <a:off x="2909685" y="2805684"/>
              <a:ext cx="6704" cy="22985"/>
            </a:xfrm>
            <a:custGeom>
              <a:avLst/>
              <a:gdLst>
                <a:gd name="connsiteX0" fmla="*/ 0 w 6704"/>
                <a:gd name="connsiteY0" fmla="*/ 0 h 22985"/>
                <a:gd name="connsiteX1" fmla="*/ 6704 w 6704"/>
                <a:gd name="connsiteY1" fmla="*/ 22986 h 22985"/>
              </a:gdLst>
              <a:ahLst/>
              <a:cxnLst>
                <a:cxn ang="0">
                  <a:pos x="connsiteX0" y="connsiteY0"/>
                </a:cxn>
                <a:cxn ang="0">
                  <a:pos x="connsiteX1" y="connsiteY1"/>
                </a:cxn>
              </a:cxnLst>
              <a:rect l="l" t="t" r="r" b="b"/>
              <a:pathLst>
                <a:path w="6704" h="22985">
                  <a:moveTo>
                    <a:pt x="0" y="0"/>
                  </a:moveTo>
                  <a:lnTo>
                    <a:pt x="6704" y="22986"/>
                  </a:lnTo>
                </a:path>
              </a:pathLst>
            </a:custGeom>
            <a:ln w="9573" cap="flat">
              <a:solidFill>
                <a:srgbClr val="C8C8C9"/>
              </a:solidFill>
              <a:prstDash val="solid"/>
              <a:miter/>
            </a:ln>
          </p:spPr>
          <p:txBody>
            <a:bodyPr rtlCol="0" anchor="ctr"/>
            <a:lstStyle/>
            <a:p>
              <a:endParaRPr lang="zh-CN" altLang="en-US" sz="4400"/>
            </a:p>
          </p:txBody>
        </p:sp>
        <p:sp>
          <p:nvSpPr>
            <p:cNvPr id="2262" name="任意多边形: 形状 6883">
              <a:extLst>
                <a:ext uri="{FF2B5EF4-FFF2-40B4-BE49-F238E27FC236}">
                  <a16:creationId xmlns:a16="http://schemas.microsoft.com/office/drawing/2014/main" id="{80E4AE6B-7365-5896-7AB8-4F4D63C7832E}"/>
                </a:ext>
              </a:extLst>
            </p:cNvPr>
            <p:cNvSpPr/>
            <p:nvPr/>
          </p:nvSpPr>
          <p:spPr>
            <a:xfrm>
              <a:off x="2874249" y="2828670"/>
              <a:ext cx="42140" cy="42140"/>
            </a:xfrm>
            <a:custGeom>
              <a:avLst/>
              <a:gdLst>
                <a:gd name="connsiteX0" fmla="*/ 42140 w 42140"/>
                <a:gd name="connsiteY0" fmla="*/ 0 h 42140"/>
                <a:gd name="connsiteX1" fmla="*/ 0 w 42140"/>
                <a:gd name="connsiteY1" fmla="*/ 42140 h 42140"/>
              </a:gdLst>
              <a:ahLst/>
              <a:cxnLst>
                <a:cxn ang="0">
                  <a:pos x="connsiteX0" y="connsiteY0"/>
                </a:cxn>
                <a:cxn ang="0">
                  <a:pos x="connsiteX1" y="connsiteY1"/>
                </a:cxn>
              </a:cxnLst>
              <a:rect l="l" t="t" r="r" b="b"/>
              <a:pathLst>
                <a:path w="42140" h="42140">
                  <a:moveTo>
                    <a:pt x="42140" y="0"/>
                  </a:moveTo>
                  <a:lnTo>
                    <a:pt x="0" y="42140"/>
                  </a:lnTo>
                </a:path>
              </a:pathLst>
            </a:custGeom>
            <a:ln w="9573" cap="flat">
              <a:solidFill>
                <a:srgbClr val="C8C8C9"/>
              </a:solidFill>
              <a:prstDash val="solid"/>
              <a:miter/>
            </a:ln>
          </p:spPr>
          <p:txBody>
            <a:bodyPr rtlCol="0" anchor="ctr"/>
            <a:lstStyle/>
            <a:p>
              <a:endParaRPr lang="zh-CN" altLang="en-US" sz="4400"/>
            </a:p>
          </p:txBody>
        </p:sp>
        <p:sp>
          <p:nvSpPr>
            <p:cNvPr id="2263" name="任意多边形: 形状 6884">
              <a:extLst>
                <a:ext uri="{FF2B5EF4-FFF2-40B4-BE49-F238E27FC236}">
                  <a16:creationId xmlns:a16="http://schemas.microsoft.com/office/drawing/2014/main" id="{9FD91A1A-7067-8066-9F33-2E410FFEC7AF}"/>
                </a:ext>
              </a:extLst>
            </p:cNvPr>
            <p:cNvSpPr/>
            <p:nvPr/>
          </p:nvSpPr>
          <p:spPr>
            <a:xfrm>
              <a:off x="2874249" y="2805684"/>
              <a:ext cx="35436" cy="65126"/>
            </a:xfrm>
            <a:custGeom>
              <a:avLst/>
              <a:gdLst>
                <a:gd name="connsiteX0" fmla="*/ 0 w 35436"/>
                <a:gd name="connsiteY0" fmla="*/ 65126 h 65126"/>
                <a:gd name="connsiteX1" fmla="*/ 35436 w 35436"/>
                <a:gd name="connsiteY1" fmla="*/ 0 h 65126"/>
              </a:gdLst>
              <a:ahLst/>
              <a:cxnLst>
                <a:cxn ang="0">
                  <a:pos x="connsiteX0" y="connsiteY0"/>
                </a:cxn>
                <a:cxn ang="0">
                  <a:pos x="connsiteX1" y="connsiteY1"/>
                </a:cxn>
              </a:cxnLst>
              <a:rect l="l" t="t" r="r" b="b"/>
              <a:pathLst>
                <a:path w="35436" h="65126">
                  <a:moveTo>
                    <a:pt x="0" y="65126"/>
                  </a:moveTo>
                  <a:lnTo>
                    <a:pt x="35436" y="0"/>
                  </a:lnTo>
                </a:path>
              </a:pathLst>
            </a:custGeom>
            <a:ln w="9573" cap="flat">
              <a:solidFill>
                <a:srgbClr val="C8C8C9"/>
              </a:solidFill>
              <a:prstDash val="solid"/>
              <a:miter/>
            </a:ln>
          </p:spPr>
          <p:txBody>
            <a:bodyPr rtlCol="0" anchor="ctr"/>
            <a:lstStyle/>
            <a:p>
              <a:endParaRPr lang="zh-CN" altLang="en-US" sz="4400"/>
            </a:p>
          </p:txBody>
        </p:sp>
        <p:sp>
          <p:nvSpPr>
            <p:cNvPr id="2264" name="任意多边形: 形状 6885">
              <a:extLst>
                <a:ext uri="{FF2B5EF4-FFF2-40B4-BE49-F238E27FC236}">
                  <a16:creationId xmlns:a16="http://schemas.microsoft.com/office/drawing/2014/main" id="{A205E22E-9547-181F-E435-A77C2ADD1F69}"/>
                </a:ext>
              </a:extLst>
            </p:cNvPr>
            <p:cNvSpPr/>
            <p:nvPr/>
          </p:nvSpPr>
          <p:spPr>
            <a:xfrm>
              <a:off x="2942248" y="2834417"/>
              <a:ext cx="24901" cy="44055"/>
            </a:xfrm>
            <a:custGeom>
              <a:avLst/>
              <a:gdLst>
                <a:gd name="connsiteX0" fmla="*/ 0 w 24901"/>
                <a:gd name="connsiteY0" fmla="*/ 44056 h 44055"/>
                <a:gd name="connsiteX1" fmla="*/ 24901 w 24901"/>
                <a:gd name="connsiteY1" fmla="*/ 0 h 44055"/>
              </a:gdLst>
              <a:ahLst/>
              <a:cxnLst>
                <a:cxn ang="0">
                  <a:pos x="connsiteX0" y="connsiteY0"/>
                </a:cxn>
                <a:cxn ang="0">
                  <a:pos x="connsiteX1" y="connsiteY1"/>
                </a:cxn>
              </a:cxnLst>
              <a:rect l="l" t="t" r="r" b="b"/>
              <a:pathLst>
                <a:path w="24901" h="44055">
                  <a:moveTo>
                    <a:pt x="0" y="44056"/>
                  </a:moveTo>
                  <a:lnTo>
                    <a:pt x="24901" y="0"/>
                  </a:lnTo>
                </a:path>
              </a:pathLst>
            </a:custGeom>
            <a:ln w="9573" cap="flat">
              <a:solidFill>
                <a:srgbClr val="C8C8C9"/>
              </a:solidFill>
              <a:prstDash val="solid"/>
              <a:miter/>
            </a:ln>
          </p:spPr>
          <p:txBody>
            <a:bodyPr rtlCol="0" anchor="ctr"/>
            <a:lstStyle/>
            <a:p>
              <a:endParaRPr lang="zh-CN" altLang="en-US" sz="4400"/>
            </a:p>
          </p:txBody>
        </p:sp>
        <p:sp>
          <p:nvSpPr>
            <p:cNvPr id="2265" name="任意多边形: 形状 6886">
              <a:extLst>
                <a:ext uri="{FF2B5EF4-FFF2-40B4-BE49-F238E27FC236}">
                  <a16:creationId xmlns:a16="http://schemas.microsoft.com/office/drawing/2014/main" id="{E24A182D-BD4B-55B2-2DC7-2E7F74E003EA}"/>
                </a:ext>
              </a:extLst>
            </p:cNvPr>
            <p:cNvSpPr/>
            <p:nvPr/>
          </p:nvSpPr>
          <p:spPr>
            <a:xfrm>
              <a:off x="2961403" y="2834417"/>
              <a:ext cx="5746" cy="31605"/>
            </a:xfrm>
            <a:custGeom>
              <a:avLst/>
              <a:gdLst>
                <a:gd name="connsiteX0" fmla="*/ 5746 w 5746"/>
                <a:gd name="connsiteY0" fmla="*/ 0 h 31605"/>
                <a:gd name="connsiteX1" fmla="*/ 0 w 5746"/>
                <a:gd name="connsiteY1" fmla="*/ 31605 h 31605"/>
              </a:gdLst>
              <a:ahLst/>
              <a:cxnLst>
                <a:cxn ang="0">
                  <a:pos x="connsiteX0" y="connsiteY0"/>
                </a:cxn>
                <a:cxn ang="0">
                  <a:pos x="connsiteX1" y="connsiteY1"/>
                </a:cxn>
              </a:cxnLst>
              <a:rect l="l" t="t" r="r" b="b"/>
              <a:pathLst>
                <a:path w="5746" h="31605">
                  <a:moveTo>
                    <a:pt x="5746"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2266" name="任意多边形: 形状 6887">
              <a:extLst>
                <a:ext uri="{FF2B5EF4-FFF2-40B4-BE49-F238E27FC236}">
                  <a16:creationId xmlns:a16="http://schemas.microsoft.com/office/drawing/2014/main" id="{B284AE38-1980-DCEA-CB02-F2B82BB583E4}"/>
                </a:ext>
              </a:extLst>
            </p:cNvPr>
            <p:cNvSpPr/>
            <p:nvPr/>
          </p:nvSpPr>
          <p:spPr>
            <a:xfrm>
              <a:off x="2942248" y="2866022"/>
              <a:ext cx="19154" cy="12450"/>
            </a:xfrm>
            <a:custGeom>
              <a:avLst/>
              <a:gdLst>
                <a:gd name="connsiteX0" fmla="*/ 19155 w 19154"/>
                <a:gd name="connsiteY0" fmla="*/ 0 h 12450"/>
                <a:gd name="connsiteX1" fmla="*/ 0 w 19154"/>
                <a:gd name="connsiteY1" fmla="*/ 12451 h 12450"/>
              </a:gdLst>
              <a:ahLst/>
              <a:cxnLst>
                <a:cxn ang="0">
                  <a:pos x="connsiteX0" y="connsiteY0"/>
                </a:cxn>
                <a:cxn ang="0">
                  <a:pos x="connsiteX1" y="connsiteY1"/>
                </a:cxn>
              </a:cxnLst>
              <a:rect l="l" t="t" r="r" b="b"/>
              <a:pathLst>
                <a:path w="19154" h="12450">
                  <a:moveTo>
                    <a:pt x="19155"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2267" name="任意多边形: 形状 6888">
              <a:extLst>
                <a:ext uri="{FF2B5EF4-FFF2-40B4-BE49-F238E27FC236}">
                  <a16:creationId xmlns:a16="http://schemas.microsoft.com/office/drawing/2014/main" id="{C5593CDE-6A5A-2C8F-090A-873A78AF93B6}"/>
                </a:ext>
              </a:extLst>
            </p:cNvPr>
            <p:cNvSpPr/>
            <p:nvPr/>
          </p:nvSpPr>
          <p:spPr>
            <a:xfrm>
              <a:off x="2874249" y="2828670"/>
              <a:ext cx="42140" cy="42140"/>
            </a:xfrm>
            <a:custGeom>
              <a:avLst/>
              <a:gdLst>
                <a:gd name="connsiteX0" fmla="*/ 0 w 42140"/>
                <a:gd name="connsiteY0" fmla="*/ 42140 h 42140"/>
                <a:gd name="connsiteX1" fmla="*/ 42140 w 42140"/>
                <a:gd name="connsiteY1" fmla="*/ 0 h 42140"/>
              </a:gdLst>
              <a:ahLst/>
              <a:cxnLst>
                <a:cxn ang="0">
                  <a:pos x="connsiteX0" y="connsiteY0"/>
                </a:cxn>
                <a:cxn ang="0">
                  <a:pos x="connsiteX1" y="connsiteY1"/>
                </a:cxn>
              </a:cxnLst>
              <a:rect l="l" t="t" r="r" b="b"/>
              <a:pathLst>
                <a:path w="42140" h="42140">
                  <a:moveTo>
                    <a:pt x="0" y="42140"/>
                  </a:moveTo>
                  <a:lnTo>
                    <a:pt x="42140" y="0"/>
                  </a:lnTo>
                </a:path>
              </a:pathLst>
            </a:custGeom>
            <a:ln w="9573" cap="flat">
              <a:solidFill>
                <a:srgbClr val="C8C8C9"/>
              </a:solidFill>
              <a:prstDash val="solid"/>
              <a:miter/>
            </a:ln>
          </p:spPr>
          <p:txBody>
            <a:bodyPr rtlCol="0" anchor="ctr"/>
            <a:lstStyle/>
            <a:p>
              <a:endParaRPr lang="zh-CN" altLang="en-US" sz="4400"/>
            </a:p>
          </p:txBody>
        </p:sp>
        <p:sp>
          <p:nvSpPr>
            <p:cNvPr id="2268" name="任意多边形: 形状 6889">
              <a:extLst>
                <a:ext uri="{FF2B5EF4-FFF2-40B4-BE49-F238E27FC236}">
                  <a16:creationId xmlns:a16="http://schemas.microsoft.com/office/drawing/2014/main" id="{4BCA0775-C4F9-C250-80A3-50D6A540D3EA}"/>
                </a:ext>
              </a:extLst>
            </p:cNvPr>
            <p:cNvSpPr/>
            <p:nvPr/>
          </p:nvSpPr>
          <p:spPr>
            <a:xfrm>
              <a:off x="2916389" y="2828670"/>
              <a:ext cx="14366" cy="24901"/>
            </a:xfrm>
            <a:custGeom>
              <a:avLst/>
              <a:gdLst>
                <a:gd name="connsiteX0" fmla="*/ 0 w 14366"/>
                <a:gd name="connsiteY0" fmla="*/ 0 h 24901"/>
                <a:gd name="connsiteX1" fmla="*/ 14366 w 14366"/>
                <a:gd name="connsiteY1" fmla="*/ 24901 h 24901"/>
              </a:gdLst>
              <a:ahLst/>
              <a:cxnLst>
                <a:cxn ang="0">
                  <a:pos x="connsiteX0" y="connsiteY0"/>
                </a:cxn>
                <a:cxn ang="0">
                  <a:pos x="connsiteX1" y="connsiteY1"/>
                </a:cxn>
              </a:cxnLst>
              <a:rect l="l" t="t" r="r" b="b"/>
              <a:pathLst>
                <a:path w="14366" h="24901">
                  <a:moveTo>
                    <a:pt x="0" y="0"/>
                  </a:moveTo>
                  <a:lnTo>
                    <a:pt x="14366" y="24901"/>
                  </a:lnTo>
                </a:path>
              </a:pathLst>
            </a:custGeom>
            <a:ln w="9573" cap="flat">
              <a:solidFill>
                <a:srgbClr val="C8C8C9"/>
              </a:solidFill>
              <a:prstDash val="solid"/>
              <a:miter/>
            </a:ln>
          </p:spPr>
          <p:txBody>
            <a:bodyPr rtlCol="0" anchor="ctr"/>
            <a:lstStyle/>
            <a:p>
              <a:endParaRPr lang="zh-CN" altLang="en-US" sz="4400"/>
            </a:p>
          </p:txBody>
        </p:sp>
        <p:sp>
          <p:nvSpPr>
            <p:cNvPr id="2269" name="任意多边形: 形状 6890">
              <a:extLst>
                <a:ext uri="{FF2B5EF4-FFF2-40B4-BE49-F238E27FC236}">
                  <a16:creationId xmlns:a16="http://schemas.microsoft.com/office/drawing/2014/main" id="{0E9DA559-B8A0-88AB-AA11-F06FFCD5B960}"/>
                </a:ext>
              </a:extLst>
            </p:cNvPr>
            <p:cNvSpPr/>
            <p:nvPr/>
          </p:nvSpPr>
          <p:spPr>
            <a:xfrm>
              <a:off x="2874249" y="2853571"/>
              <a:ext cx="56506" cy="17239"/>
            </a:xfrm>
            <a:custGeom>
              <a:avLst/>
              <a:gdLst>
                <a:gd name="connsiteX0" fmla="*/ 56506 w 56506"/>
                <a:gd name="connsiteY0" fmla="*/ 0 h 17239"/>
                <a:gd name="connsiteX1" fmla="*/ 0 w 56506"/>
                <a:gd name="connsiteY1" fmla="*/ 17239 h 17239"/>
              </a:gdLst>
              <a:ahLst/>
              <a:cxnLst>
                <a:cxn ang="0">
                  <a:pos x="connsiteX0" y="connsiteY0"/>
                </a:cxn>
                <a:cxn ang="0">
                  <a:pos x="connsiteX1" y="connsiteY1"/>
                </a:cxn>
              </a:cxnLst>
              <a:rect l="l" t="t" r="r" b="b"/>
              <a:pathLst>
                <a:path w="56506" h="17239">
                  <a:moveTo>
                    <a:pt x="56506" y="0"/>
                  </a:moveTo>
                  <a:lnTo>
                    <a:pt x="0" y="17239"/>
                  </a:lnTo>
                </a:path>
              </a:pathLst>
            </a:custGeom>
            <a:ln w="9573" cap="flat">
              <a:solidFill>
                <a:srgbClr val="C8C8C9"/>
              </a:solidFill>
              <a:prstDash val="solid"/>
              <a:miter/>
            </a:ln>
          </p:spPr>
          <p:txBody>
            <a:bodyPr rtlCol="0" anchor="ctr"/>
            <a:lstStyle/>
            <a:p>
              <a:endParaRPr lang="zh-CN" altLang="en-US" sz="4400"/>
            </a:p>
          </p:txBody>
        </p:sp>
        <p:sp>
          <p:nvSpPr>
            <p:cNvPr id="2270" name="任意多边形: 形状 6891">
              <a:extLst>
                <a:ext uri="{FF2B5EF4-FFF2-40B4-BE49-F238E27FC236}">
                  <a16:creationId xmlns:a16="http://schemas.microsoft.com/office/drawing/2014/main" id="{464ED53E-8A58-71BB-1C6F-FB0BD6A9084B}"/>
                </a:ext>
              </a:extLst>
            </p:cNvPr>
            <p:cNvSpPr/>
            <p:nvPr/>
          </p:nvSpPr>
          <p:spPr>
            <a:xfrm>
              <a:off x="2942248" y="2866022"/>
              <a:ext cx="19154" cy="12450"/>
            </a:xfrm>
            <a:custGeom>
              <a:avLst/>
              <a:gdLst>
                <a:gd name="connsiteX0" fmla="*/ 0 w 19154"/>
                <a:gd name="connsiteY0" fmla="*/ 12451 h 12450"/>
                <a:gd name="connsiteX1" fmla="*/ 19155 w 19154"/>
                <a:gd name="connsiteY1" fmla="*/ 0 h 12450"/>
              </a:gdLst>
              <a:ahLst/>
              <a:cxnLst>
                <a:cxn ang="0">
                  <a:pos x="connsiteX0" y="connsiteY0"/>
                </a:cxn>
                <a:cxn ang="0">
                  <a:pos x="connsiteX1" y="connsiteY1"/>
                </a:cxn>
              </a:cxnLst>
              <a:rect l="l" t="t" r="r" b="b"/>
              <a:pathLst>
                <a:path w="19154" h="12450">
                  <a:moveTo>
                    <a:pt x="0" y="12451"/>
                  </a:moveTo>
                  <a:lnTo>
                    <a:pt x="19155" y="0"/>
                  </a:lnTo>
                </a:path>
              </a:pathLst>
            </a:custGeom>
            <a:ln w="9573" cap="flat">
              <a:solidFill>
                <a:srgbClr val="C8C8C9"/>
              </a:solidFill>
              <a:prstDash val="solid"/>
              <a:miter/>
            </a:ln>
          </p:spPr>
          <p:txBody>
            <a:bodyPr rtlCol="0" anchor="ctr"/>
            <a:lstStyle/>
            <a:p>
              <a:endParaRPr lang="zh-CN" altLang="en-US" sz="4400"/>
            </a:p>
          </p:txBody>
        </p:sp>
        <p:sp>
          <p:nvSpPr>
            <p:cNvPr id="2271" name="任意多边形: 形状 6892">
              <a:extLst>
                <a:ext uri="{FF2B5EF4-FFF2-40B4-BE49-F238E27FC236}">
                  <a16:creationId xmlns:a16="http://schemas.microsoft.com/office/drawing/2014/main" id="{CAAE3182-B0D6-C53E-599D-A25222309714}"/>
                </a:ext>
              </a:extLst>
            </p:cNvPr>
            <p:cNvSpPr/>
            <p:nvPr/>
          </p:nvSpPr>
          <p:spPr>
            <a:xfrm>
              <a:off x="2932671" y="2866022"/>
              <a:ext cx="28732" cy="38309"/>
            </a:xfrm>
            <a:custGeom>
              <a:avLst/>
              <a:gdLst>
                <a:gd name="connsiteX0" fmla="*/ 28732 w 28732"/>
                <a:gd name="connsiteY0" fmla="*/ 0 h 38309"/>
                <a:gd name="connsiteX1" fmla="*/ 0 w 28732"/>
                <a:gd name="connsiteY1" fmla="*/ 38310 h 38309"/>
              </a:gdLst>
              <a:ahLst/>
              <a:cxnLst>
                <a:cxn ang="0">
                  <a:pos x="connsiteX0" y="connsiteY0"/>
                </a:cxn>
                <a:cxn ang="0">
                  <a:pos x="connsiteX1" y="connsiteY1"/>
                </a:cxn>
              </a:cxnLst>
              <a:rect l="l" t="t" r="r" b="b"/>
              <a:pathLst>
                <a:path w="28732" h="38309">
                  <a:moveTo>
                    <a:pt x="28732" y="0"/>
                  </a:moveTo>
                  <a:lnTo>
                    <a:pt x="0" y="38310"/>
                  </a:lnTo>
                </a:path>
              </a:pathLst>
            </a:custGeom>
            <a:ln w="9573" cap="flat">
              <a:solidFill>
                <a:srgbClr val="C8C8C9"/>
              </a:solidFill>
              <a:prstDash val="solid"/>
              <a:miter/>
            </a:ln>
          </p:spPr>
          <p:txBody>
            <a:bodyPr rtlCol="0" anchor="ctr"/>
            <a:lstStyle/>
            <a:p>
              <a:endParaRPr lang="zh-CN" altLang="en-US" sz="4400"/>
            </a:p>
          </p:txBody>
        </p:sp>
        <p:sp>
          <p:nvSpPr>
            <p:cNvPr id="2272" name="任意多边形: 形状 6893">
              <a:extLst>
                <a:ext uri="{FF2B5EF4-FFF2-40B4-BE49-F238E27FC236}">
                  <a16:creationId xmlns:a16="http://schemas.microsoft.com/office/drawing/2014/main" id="{FA30BD6A-8910-9D34-3953-65B5EBBB537C}"/>
                </a:ext>
              </a:extLst>
            </p:cNvPr>
            <p:cNvSpPr/>
            <p:nvPr/>
          </p:nvSpPr>
          <p:spPr>
            <a:xfrm>
              <a:off x="2932671" y="2878473"/>
              <a:ext cx="9577" cy="25858"/>
            </a:xfrm>
            <a:custGeom>
              <a:avLst/>
              <a:gdLst>
                <a:gd name="connsiteX0" fmla="*/ 0 w 9577"/>
                <a:gd name="connsiteY0" fmla="*/ 25859 h 25858"/>
                <a:gd name="connsiteX1" fmla="*/ 9577 w 9577"/>
                <a:gd name="connsiteY1" fmla="*/ 0 h 25858"/>
              </a:gdLst>
              <a:ahLst/>
              <a:cxnLst>
                <a:cxn ang="0">
                  <a:pos x="connsiteX0" y="connsiteY0"/>
                </a:cxn>
                <a:cxn ang="0">
                  <a:pos x="connsiteX1" y="connsiteY1"/>
                </a:cxn>
              </a:cxnLst>
              <a:rect l="l" t="t" r="r" b="b"/>
              <a:pathLst>
                <a:path w="9577" h="25858">
                  <a:moveTo>
                    <a:pt x="0" y="25859"/>
                  </a:moveTo>
                  <a:lnTo>
                    <a:pt x="9577" y="0"/>
                  </a:lnTo>
                </a:path>
              </a:pathLst>
            </a:custGeom>
            <a:ln w="9573" cap="flat">
              <a:solidFill>
                <a:srgbClr val="C8C8C9"/>
              </a:solidFill>
              <a:prstDash val="solid"/>
              <a:miter/>
            </a:ln>
          </p:spPr>
          <p:txBody>
            <a:bodyPr rtlCol="0" anchor="ctr"/>
            <a:lstStyle/>
            <a:p>
              <a:endParaRPr lang="zh-CN" altLang="en-US" sz="4400"/>
            </a:p>
          </p:txBody>
        </p:sp>
        <p:sp>
          <p:nvSpPr>
            <p:cNvPr id="2273" name="任意多边形: 形状 6894">
              <a:extLst>
                <a:ext uri="{FF2B5EF4-FFF2-40B4-BE49-F238E27FC236}">
                  <a16:creationId xmlns:a16="http://schemas.microsoft.com/office/drawing/2014/main" id="{04AB7873-A0F8-B7FB-2F50-4E477F9B61D4}"/>
                </a:ext>
              </a:extLst>
            </p:cNvPr>
            <p:cNvSpPr/>
            <p:nvPr/>
          </p:nvSpPr>
          <p:spPr>
            <a:xfrm>
              <a:off x="2361859" y="2831543"/>
              <a:ext cx="70872" cy="3830"/>
            </a:xfrm>
            <a:custGeom>
              <a:avLst/>
              <a:gdLst>
                <a:gd name="connsiteX0" fmla="*/ 70873 w 70872"/>
                <a:gd name="connsiteY0" fmla="*/ 0 h 3830"/>
                <a:gd name="connsiteX1" fmla="*/ 0 w 70872"/>
                <a:gd name="connsiteY1" fmla="*/ 3831 h 3830"/>
              </a:gdLst>
              <a:ahLst/>
              <a:cxnLst>
                <a:cxn ang="0">
                  <a:pos x="connsiteX0" y="connsiteY0"/>
                </a:cxn>
                <a:cxn ang="0">
                  <a:pos x="connsiteX1" y="connsiteY1"/>
                </a:cxn>
              </a:cxnLst>
              <a:rect l="l" t="t" r="r" b="b"/>
              <a:pathLst>
                <a:path w="70872" h="3830">
                  <a:moveTo>
                    <a:pt x="70873"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274" name="任意多边形: 形状 6895">
              <a:extLst>
                <a:ext uri="{FF2B5EF4-FFF2-40B4-BE49-F238E27FC236}">
                  <a16:creationId xmlns:a16="http://schemas.microsoft.com/office/drawing/2014/main" id="{FE2C083C-19F0-AC0D-F690-7F7502C7E448}"/>
                </a:ext>
              </a:extLst>
            </p:cNvPr>
            <p:cNvSpPr/>
            <p:nvPr/>
          </p:nvSpPr>
          <p:spPr>
            <a:xfrm>
              <a:off x="2361859" y="2758755"/>
              <a:ext cx="83323" cy="76619"/>
            </a:xfrm>
            <a:custGeom>
              <a:avLst/>
              <a:gdLst>
                <a:gd name="connsiteX0" fmla="*/ 0 w 83323"/>
                <a:gd name="connsiteY0" fmla="*/ 76619 h 76619"/>
                <a:gd name="connsiteX1" fmla="*/ 83323 w 83323"/>
                <a:gd name="connsiteY1" fmla="*/ 0 h 76619"/>
              </a:gdLst>
              <a:ahLst/>
              <a:cxnLst>
                <a:cxn ang="0">
                  <a:pos x="connsiteX0" y="connsiteY0"/>
                </a:cxn>
                <a:cxn ang="0">
                  <a:pos x="connsiteX1" y="connsiteY1"/>
                </a:cxn>
              </a:cxnLst>
              <a:rect l="l" t="t" r="r" b="b"/>
              <a:pathLst>
                <a:path w="83323" h="76619">
                  <a:moveTo>
                    <a:pt x="0" y="76619"/>
                  </a:moveTo>
                  <a:lnTo>
                    <a:pt x="83323" y="0"/>
                  </a:lnTo>
                </a:path>
              </a:pathLst>
            </a:custGeom>
            <a:ln w="9573" cap="flat">
              <a:solidFill>
                <a:srgbClr val="C8C8C9"/>
              </a:solidFill>
              <a:prstDash val="solid"/>
              <a:miter/>
            </a:ln>
          </p:spPr>
          <p:txBody>
            <a:bodyPr rtlCol="0" anchor="ctr"/>
            <a:lstStyle/>
            <a:p>
              <a:endParaRPr lang="zh-CN" altLang="en-US" sz="4400"/>
            </a:p>
          </p:txBody>
        </p:sp>
        <p:sp>
          <p:nvSpPr>
            <p:cNvPr id="2275" name="任意多边形: 形状 6896">
              <a:extLst>
                <a:ext uri="{FF2B5EF4-FFF2-40B4-BE49-F238E27FC236}">
                  <a16:creationId xmlns:a16="http://schemas.microsoft.com/office/drawing/2014/main" id="{A653544A-A5F8-CFA3-03F6-0C9A35EEC247}"/>
                </a:ext>
              </a:extLst>
            </p:cNvPr>
            <p:cNvSpPr/>
            <p:nvPr/>
          </p:nvSpPr>
          <p:spPr>
            <a:xfrm>
              <a:off x="2432732" y="2758755"/>
              <a:ext cx="12450" cy="72788"/>
            </a:xfrm>
            <a:custGeom>
              <a:avLst/>
              <a:gdLst>
                <a:gd name="connsiteX0" fmla="*/ 12451 w 12450"/>
                <a:gd name="connsiteY0" fmla="*/ 0 h 72788"/>
                <a:gd name="connsiteX1" fmla="*/ 0 w 12450"/>
                <a:gd name="connsiteY1" fmla="*/ 72788 h 72788"/>
              </a:gdLst>
              <a:ahLst/>
              <a:cxnLst>
                <a:cxn ang="0">
                  <a:pos x="connsiteX0" y="connsiteY0"/>
                </a:cxn>
                <a:cxn ang="0">
                  <a:pos x="connsiteX1" y="connsiteY1"/>
                </a:cxn>
              </a:cxnLst>
              <a:rect l="l" t="t" r="r" b="b"/>
              <a:pathLst>
                <a:path w="12450" h="72788">
                  <a:moveTo>
                    <a:pt x="12451"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2276" name="任意多边形: 形状 6897">
              <a:extLst>
                <a:ext uri="{FF2B5EF4-FFF2-40B4-BE49-F238E27FC236}">
                  <a16:creationId xmlns:a16="http://schemas.microsoft.com/office/drawing/2014/main" id="{8E23C5F2-72FC-157F-82F1-9C98D71E2FF0}"/>
                </a:ext>
              </a:extLst>
            </p:cNvPr>
            <p:cNvSpPr/>
            <p:nvPr/>
          </p:nvSpPr>
          <p:spPr>
            <a:xfrm>
              <a:off x="2361859" y="2831543"/>
              <a:ext cx="70872" cy="3830"/>
            </a:xfrm>
            <a:custGeom>
              <a:avLst/>
              <a:gdLst>
                <a:gd name="connsiteX0" fmla="*/ 0 w 70872"/>
                <a:gd name="connsiteY0" fmla="*/ 3831 h 3830"/>
                <a:gd name="connsiteX1" fmla="*/ 70873 w 70872"/>
                <a:gd name="connsiteY1" fmla="*/ 0 h 3830"/>
              </a:gdLst>
              <a:ahLst/>
              <a:cxnLst>
                <a:cxn ang="0">
                  <a:pos x="connsiteX0" y="connsiteY0"/>
                </a:cxn>
                <a:cxn ang="0">
                  <a:pos x="connsiteX1" y="connsiteY1"/>
                </a:cxn>
              </a:cxnLst>
              <a:rect l="l" t="t" r="r" b="b"/>
              <a:pathLst>
                <a:path w="70872" h="3830">
                  <a:moveTo>
                    <a:pt x="0" y="3831"/>
                  </a:moveTo>
                  <a:lnTo>
                    <a:pt x="70873" y="0"/>
                  </a:lnTo>
                </a:path>
              </a:pathLst>
            </a:custGeom>
            <a:ln w="9573" cap="flat">
              <a:solidFill>
                <a:srgbClr val="C8C8C9"/>
              </a:solidFill>
              <a:prstDash val="solid"/>
              <a:miter/>
            </a:ln>
          </p:spPr>
          <p:txBody>
            <a:bodyPr rtlCol="0" anchor="ctr"/>
            <a:lstStyle/>
            <a:p>
              <a:endParaRPr lang="zh-CN" altLang="en-US" sz="4400"/>
            </a:p>
          </p:txBody>
        </p:sp>
        <p:sp>
          <p:nvSpPr>
            <p:cNvPr id="2277" name="任意多边形: 形状 6898">
              <a:extLst>
                <a:ext uri="{FF2B5EF4-FFF2-40B4-BE49-F238E27FC236}">
                  <a16:creationId xmlns:a16="http://schemas.microsoft.com/office/drawing/2014/main" id="{EA604F74-86A7-C974-E117-9ACF0E6933F8}"/>
                </a:ext>
              </a:extLst>
            </p:cNvPr>
            <p:cNvSpPr/>
            <p:nvPr/>
          </p:nvSpPr>
          <p:spPr>
            <a:xfrm>
              <a:off x="2353240" y="2831543"/>
              <a:ext cx="79492" cy="79492"/>
            </a:xfrm>
            <a:custGeom>
              <a:avLst/>
              <a:gdLst>
                <a:gd name="connsiteX0" fmla="*/ 79492 w 79492"/>
                <a:gd name="connsiteY0" fmla="*/ 0 h 79492"/>
                <a:gd name="connsiteX1" fmla="*/ 0 w 79492"/>
                <a:gd name="connsiteY1" fmla="*/ 79492 h 79492"/>
              </a:gdLst>
              <a:ahLst/>
              <a:cxnLst>
                <a:cxn ang="0">
                  <a:pos x="connsiteX0" y="connsiteY0"/>
                </a:cxn>
                <a:cxn ang="0">
                  <a:pos x="connsiteX1" y="connsiteY1"/>
                </a:cxn>
              </a:cxnLst>
              <a:rect l="l" t="t" r="r" b="b"/>
              <a:pathLst>
                <a:path w="79492" h="79492">
                  <a:moveTo>
                    <a:pt x="79492"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2278" name="任意多边形: 形状 6899">
              <a:extLst>
                <a:ext uri="{FF2B5EF4-FFF2-40B4-BE49-F238E27FC236}">
                  <a16:creationId xmlns:a16="http://schemas.microsoft.com/office/drawing/2014/main" id="{A31D8CCB-6F85-9A35-562B-55733D4DD84D}"/>
                </a:ext>
              </a:extLst>
            </p:cNvPr>
            <p:cNvSpPr/>
            <p:nvPr/>
          </p:nvSpPr>
          <p:spPr>
            <a:xfrm>
              <a:off x="2353240" y="2835374"/>
              <a:ext cx="8619" cy="75661"/>
            </a:xfrm>
            <a:custGeom>
              <a:avLst/>
              <a:gdLst>
                <a:gd name="connsiteX0" fmla="*/ 0 w 8619"/>
                <a:gd name="connsiteY0" fmla="*/ 75661 h 75661"/>
                <a:gd name="connsiteX1" fmla="*/ 8620 w 8619"/>
                <a:gd name="connsiteY1" fmla="*/ 0 h 75661"/>
              </a:gdLst>
              <a:ahLst/>
              <a:cxnLst>
                <a:cxn ang="0">
                  <a:pos x="connsiteX0" y="connsiteY0"/>
                </a:cxn>
                <a:cxn ang="0">
                  <a:pos x="connsiteX1" y="connsiteY1"/>
                </a:cxn>
              </a:cxnLst>
              <a:rect l="l" t="t" r="r" b="b"/>
              <a:pathLst>
                <a:path w="8619" h="75661">
                  <a:moveTo>
                    <a:pt x="0" y="75661"/>
                  </a:moveTo>
                  <a:lnTo>
                    <a:pt x="8620" y="0"/>
                  </a:lnTo>
                </a:path>
              </a:pathLst>
            </a:custGeom>
            <a:ln w="9573" cap="flat">
              <a:solidFill>
                <a:srgbClr val="C8C8C9"/>
              </a:solidFill>
              <a:prstDash val="solid"/>
              <a:miter/>
            </a:ln>
          </p:spPr>
          <p:txBody>
            <a:bodyPr rtlCol="0" anchor="ctr"/>
            <a:lstStyle/>
            <a:p>
              <a:endParaRPr lang="zh-CN" altLang="en-US" sz="4400"/>
            </a:p>
          </p:txBody>
        </p:sp>
        <p:sp>
          <p:nvSpPr>
            <p:cNvPr id="2279" name="任意多边形: 形状 6900">
              <a:extLst>
                <a:ext uri="{FF2B5EF4-FFF2-40B4-BE49-F238E27FC236}">
                  <a16:creationId xmlns:a16="http://schemas.microsoft.com/office/drawing/2014/main" id="{8A6E38D5-6C20-708F-2ABD-87AA8D49D76B}"/>
                </a:ext>
              </a:extLst>
            </p:cNvPr>
            <p:cNvSpPr/>
            <p:nvPr/>
          </p:nvSpPr>
          <p:spPr>
            <a:xfrm>
              <a:off x="2930756" y="2853571"/>
              <a:ext cx="11492" cy="24901"/>
            </a:xfrm>
            <a:custGeom>
              <a:avLst/>
              <a:gdLst>
                <a:gd name="connsiteX0" fmla="*/ 0 w 11492"/>
                <a:gd name="connsiteY0" fmla="*/ 0 h 24901"/>
                <a:gd name="connsiteX1" fmla="*/ 11493 w 11492"/>
                <a:gd name="connsiteY1" fmla="*/ 24901 h 24901"/>
              </a:gdLst>
              <a:ahLst/>
              <a:cxnLst>
                <a:cxn ang="0">
                  <a:pos x="connsiteX0" y="connsiteY0"/>
                </a:cxn>
                <a:cxn ang="0">
                  <a:pos x="connsiteX1" y="connsiteY1"/>
                </a:cxn>
              </a:cxnLst>
              <a:rect l="l" t="t" r="r" b="b"/>
              <a:pathLst>
                <a:path w="11492" h="24901">
                  <a:moveTo>
                    <a:pt x="0" y="0"/>
                  </a:moveTo>
                  <a:lnTo>
                    <a:pt x="11493" y="24901"/>
                  </a:lnTo>
                </a:path>
              </a:pathLst>
            </a:custGeom>
            <a:ln w="9573" cap="flat">
              <a:solidFill>
                <a:srgbClr val="C8C8C9"/>
              </a:solidFill>
              <a:prstDash val="solid"/>
              <a:miter/>
            </a:ln>
          </p:spPr>
          <p:txBody>
            <a:bodyPr rtlCol="0" anchor="ctr"/>
            <a:lstStyle/>
            <a:p>
              <a:endParaRPr lang="zh-CN" altLang="en-US" sz="4400"/>
            </a:p>
          </p:txBody>
        </p:sp>
        <p:sp>
          <p:nvSpPr>
            <p:cNvPr id="2280" name="任意多边形: 形状 6901">
              <a:extLst>
                <a:ext uri="{FF2B5EF4-FFF2-40B4-BE49-F238E27FC236}">
                  <a16:creationId xmlns:a16="http://schemas.microsoft.com/office/drawing/2014/main" id="{E8F2A034-E029-D652-9D3B-B4A3CDCE496D}"/>
                </a:ext>
              </a:extLst>
            </p:cNvPr>
            <p:cNvSpPr/>
            <p:nvPr/>
          </p:nvSpPr>
          <p:spPr>
            <a:xfrm>
              <a:off x="2874249" y="2870811"/>
              <a:ext cx="67999" cy="7661"/>
            </a:xfrm>
            <a:custGeom>
              <a:avLst/>
              <a:gdLst>
                <a:gd name="connsiteX0" fmla="*/ 67999 w 67999"/>
                <a:gd name="connsiteY0" fmla="*/ 7662 h 7661"/>
                <a:gd name="connsiteX1" fmla="*/ 0 w 67999"/>
                <a:gd name="connsiteY1" fmla="*/ 0 h 7661"/>
              </a:gdLst>
              <a:ahLst/>
              <a:cxnLst>
                <a:cxn ang="0">
                  <a:pos x="connsiteX0" y="connsiteY0"/>
                </a:cxn>
                <a:cxn ang="0">
                  <a:pos x="connsiteX1" y="connsiteY1"/>
                </a:cxn>
              </a:cxnLst>
              <a:rect l="l" t="t" r="r" b="b"/>
              <a:pathLst>
                <a:path w="67999" h="7661">
                  <a:moveTo>
                    <a:pt x="67999"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2281" name="任意多边形: 形状 6902">
              <a:extLst>
                <a:ext uri="{FF2B5EF4-FFF2-40B4-BE49-F238E27FC236}">
                  <a16:creationId xmlns:a16="http://schemas.microsoft.com/office/drawing/2014/main" id="{CE032959-9EAF-F4C4-29E6-7147A336CE44}"/>
                </a:ext>
              </a:extLst>
            </p:cNvPr>
            <p:cNvSpPr/>
            <p:nvPr/>
          </p:nvSpPr>
          <p:spPr>
            <a:xfrm>
              <a:off x="2874249" y="2853571"/>
              <a:ext cx="56506" cy="17239"/>
            </a:xfrm>
            <a:custGeom>
              <a:avLst/>
              <a:gdLst>
                <a:gd name="connsiteX0" fmla="*/ 0 w 56506"/>
                <a:gd name="connsiteY0" fmla="*/ 17239 h 17239"/>
                <a:gd name="connsiteX1" fmla="*/ 56506 w 56506"/>
                <a:gd name="connsiteY1" fmla="*/ 0 h 17239"/>
              </a:gdLst>
              <a:ahLst/>
              <a:cxnLst>
                <a:cxn ang="0">
                  <a:pos x="connsiteX0" y="connsiteY0"/>
                </a:cxn>
                <a:cxn ang="0">
                  <a:pos x="connsiteX1" y="connsiteY1"/>
                </a:cxn>
              </a:cxnLst>
              <a:rect l="l" t="t" r="r" b="b"/>
              <a:pathLst>
                <a:path w="56506" h="17239">
                  <a:moveTo>
                    <a:pt x="0" y="17239"/>
                  </a:moveTo>
                  <a:lnTo>
                    <a:pt x="56506" y="0"/>
                  </a:lnTo>
                </a:path>
              </a:pathLst>
            </a:custGeom>
            <a:ln w="9573" cap="flat">
              <a:solidFill>
                <a:srgbClr val="C8C8C9"/>
              </a:solidFill>
              <a:prstDash val="solid"/>
              <a:miter/>
            </a:ln>
          </p:spPr>
          <p:txBody>
            <a:bodyPr rtlCol="0" anchor="ctr"/>
            <a:lstStyle/>
            <a:p>
              <a:endParaRPr lang="zh-CN" altLang="en-US" sz="4400"/>
            </a:p>
          </p:txBody>
        </p:sp>
        <p:sp>
          <p:nvSpPr>
            <p:cNvPr id="2282" name="任意多边形: 形状 6903">
              <a:extLst>
                <a:ext uri="{FF2B5EF4-FFF2-40B4-BE49-F238E27FC236}">
                  <a16:creationId xmlns:a16="http://schemas.microsoft.com/office/drawing/2014/main" id="{4295C111-11A1-3709-7FF9-9E9928779782}"/>
                </a:ext>
              </a:extLst>
            </p:cNvPr>
            <p:cNvSpPr/>
            <p:nvPr/>
          </p:nvSpPr>
          <p:spPr>
            <a:xfrm>
              <a:off x="2909685" y="2803769"/>
              <a:ext cx="63210" cy="1915"/>
            </a:xfrm>
            <a:custGeom>
              <a:avLst/>
              <a:gdLst>
                <a:gd name="connsiteX0" fmla="*/ 63211 w 63210"/>
                <a:gd name="connsiteY0" fmla="*/ 0 h 1915"/>
                <a:gd name="connsiteX1" fmla="*/ 0 w 63210"/>
                <a:gd name="connsiteY1" fmla="*/ 1915 h 1915"/>
              </a:gdLst>
              <a:ahLst/>
              <a:cxnLst>
                <a:cxn ang="0">
                  <a:pos x="connsiteX0" y="connsiteY0"/>
                </a:cxn>
                <a:cxn ang="0">
                  <a:pos x="connsiteX1" y="connsiteY1"/>
                </a:cxn>
              </a:cxnLst>
              <a:rect l="l" t="t" r="r" b="b"/>
              <a:pathLst>
                <a:path w="63210" h="1915">
                  <a:moveTo>
                    <a:pt x="63211"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2283" name="任意多边形: 形状 6904">
              <a:extLst>
                <a:ext uri="{FF2B5EF4-FFF2-40B4-BE49-F238E27FC236}">
                  <a16:creationId xmlns:a16="http://schemas.microsoft.com/office/drawing/2014/main" id="{D48A1A50-17AB-2D88-2512-AB8669E459EE}"/>
                </a:ext>
              </a:extLst>
            </p:cNvPr>
            <p:cNvSpPr/>
            <p:nvPr/>
          </p:nvSpPr>
          <p:spPr>
            <a:xfrm>
              <a:off x="2909685" y="2772164"/>
              <a:ext cx="63210" cy="33520"/>
            </a:xfrm>
            <a:custGeom>
              <a:avLst/>
              <a:gdLst>
                <a:gd name="connsiteX0" fmla="*/ 0 w 63210"/>
                <a:gd name="connsiteY0" fmla="*/ 33521 h 33520"/>
                <a:gd name="connsiteX1" fmla="*/ 63211 w 63210"/>
                <a:gd name="connsiteY1" fmla="*/ 0 h 33520"/>
              </a:gdLst>
              <a:ahLst/>
              <a:cxnLst>
                <a:cxn ang="0">
                  <a:pos x="connsiteX0" y="connsiteY0"/>
                </a:cxn>
                <a:cxn ang="0">
                  <a:pos x="connsiteX1" y="connsiteY1"/>
                </a:cxn>
              </a:cxnLst>
              <a:rect l="l" t="t" r="r" b="b"/>
              <a:pathLst>
                <a:path w="63210" h="33520">
                  <a:moveTo>
                    <a:pt x="0" y="33521"/>
                  </a:moveTo>
                  <a:lnTo>
                    <a:pt x="63211" y="0"/>
                  </a:lnTo>
                </a:path>
              </a:pathLst>
            </a:custGeom>
            <a:ln w="9573" cap="flat">
              <a:solidFill>
                <a:srgbClr val="C8C8C9"/>
              </a:solidFill>
              <a:prstDash val="solid"/>
              <a:miter/>
            </a:ln>
          </p:spPr>
          <p:txBody>
            <a:bodyPr rtlCol="0" anchor="ctr"/>
            <a:lstStyle/>
            <a:p>
              <a:endParaRPr lang="zh-CN" altLang="en-US" sz="4400"/>
            </a:p>
          </p:txBody>
        </p:sp>
        <p:sp>
          <p:nvSpPr>
            <p:cNvPr id="2284" name="任意多边形: 形状 6905">
              <a:extLst>
                <a:ext uri="{FF2B5EF4-FFF2-40B4-BE49-F238E27FC236}">
                  <a16:creationId xmlns:a16="http://schemas.microsoft.com/office/drawing/2014/main" id="{52D71575-625F-F82F-5F31-3F0CD82BCBF4}"/>
                </a:ext>
              </a:extLst>
            </p:cNvPr>
            <p:cNvSpPr/>
            <p:nvPr/>
          </p:nvSpPr>
          <p:spPr>
            <a:xfrm>
              <a:off x="2972896" y="2772164"/>
              <a:ext cx="9577" cy="31605"/>
            </a:xfrm>
            <a:custGeom>
              <a:avLst/>
              <a:gdLst>
                <a:gd name="connsiteX0" fmla="*/ 0 w 9577"/>
                <a:gd name="connsiteY0" fmla="*/ 0 h 31605"/>
                <a:gd name="connsiteX1" fmla="*/ 0 w 9577"/>
                <a:gd name="connsiteY1" fmla="*/ 31605 h 31605"/>
              </a:gdLst>
              <a:ahLst/>
              <a:cxnLst>
                <a:cxn ang="0">
                  <a:pos x="connsiteX0" y="connsiteY0"/>
                </a:cxn>
                <a:cxn ang="0">
                  <a:pos x="connsiteX1" y="connsiteY1"/>
                </a:cxn>
              </a:cxnLst>
              <a:rect l="l" t="t" r="r" b="b"/>
              <a:pathLst>
                <a:path w="9577" h="31605">
                  <a:moveTo>
                    <a:pt x="0"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2285" name="任意多边形: 形状 6906">
              <a:extLst>
                <a:ext uri="{FF2B5EF4-FFF2-40B4-BE49-F238E27FC236}">
                  <a16:creationId xmlns:a16="http://schemas.microsoft.com/office/drawing/2014/main" id="{E6F39E9E-FCBF-C9B5-307E-1969BFE4B087}"/>
                </a:ext>
              </a:extLst>
            </p:cNvPr>
            <p:cNvSpPr/>
            <p:nvPr/>
          </p:nvSpPr>
          <p:spPr>
            <a:xfrm>
              <a:off x="2931713" y="2924444"/>
              <a:ext cx="56506" cy="63210"/>
            </a:xfrm>
            <a:custGeom>
              <a:avLst/>
              <a:gdLst>
                <a:gd name="connsiteX0" fmla="*/ 56506 w 56506"/>
                <a:gd name="connsiteY0" fmla="*/ 0 h 63210"/>
                <a:gd name="connsiteX1" fmla="*/ 0 w 56506"/>
                <a:gd name="connsiteY1" fmla="*/ 63211 h 63210"/>
              </a:gdLst>
              <a:ahLst/>
              <a:cxnLst>
                <a:cxn ang="0">
                  <a:pos x="connsiteX0" y="connsiteY0"/>
                </a:cxn>
                <a:cxn ang="0">
                  <a:pos x="connsiteX1" y="connsiteY1"/>
                </a:cxn>
              </a:cxnLst>
              <a:rect l="l" t="t" r="r" b="b"/>
              <a:pathLst>
                <a:path w="56506" h="63210">
                  <a:moveTo>
                    <a:pt x="56506"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2286" name="任意多边形: 形状 6907">
              <a:extLst>
                <a:ext uri="{FF2B5EF4-FFF2-40B4-BE49-F238E27FC236}">
                  <a16:creationId xmlns:a16="http://schemas.microsoft.com/office/drawing/2014/main" id="{05B3F2A6-DA38-23D3-3033-54BA6CA10F0C}"/>
                </a:ext>
              </a:extLst>
            </p:cNvPr>
            <p:cNvSpPr/>
            <p:nvPr/>
          </p:nvSpPr>
          <p:spPr>
            <a:xfrm>
              <a:off x="2866587" y="2959880"/>
              <a:ext cx="65126" cy="27774"/>
            </a:xfrm>
            <a:custGeom>
              <a:avLst/>
              <a:gdLst>
                <a:gd name="connsiteX0" fmla="*/ 65126 w 65126"/>
                <a:gd name="connsiteY0" fmla="*/ 27774 h 27774"/>
                <a:gd name="connsiteX1" fmla="*/ 0 w 65126"/>
                <a:gd name="connsiteY1" fmla="*/ 0 h 27774"/>
              </a:gdLst>
              <a:ahLst/>
              <a:cxnLst>
                <a:cxn ang="0">
                  <a:pos x="connsiteX0" y="connsiteY0"/>
                </a:cxn>
                <a:cxn ang="0">
                  <a:pos x="connsiteX1" y="connsiteY1"/>
                </a:cxn>
              </a:cxnLst>
              <a:rect l="l" t="t" r="r" b="b"/>
              <a:pathLst>
                <a:path w="65126" h="27774">
                  <a:moveTo>
                    <a:pt x="65126"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2287" name="任意多边形: 形状 6908">
              <a:extLst>
                <a:ext uri="{FF2B5EF4-FFF2-40B4-BE49-F238E27FC236}">
                  <a16:creationId xmlns:a16="http://schemas.microsoft.com/office/drawing/2014/main" id="{A2DD9EA8-3F1C-C3B9-60A7-40CABD59D6C0}"/>
                </a:ext>
              </a:extLst>
            </p:cNvPr>
            <p:cNvSpPr/>
            <p:nvPr/>
          </p:nvSpPr>
          <p:spPr>
            <a:xfrm>
              <a:off x="2866587" y="2924444"/>
              <a:ext cx="121632" cy="35436"/>
            </a:xfrm>
            <a:custGeom>
              <a:avLst/>
              <a:gdLst>
                <a:gd name="connsiteX0" fmla="*/ 0 w 121632"/>
                <a:gd name="connsiteY0" fmla="*/ 35436 h 35436"/>
                <a:gd name="connsiteX1" fmla="*/ 121633 w 121632"/>
                <a:gd name="connsiteY1" fmla="*/ 0 h 35436"/>
              </a:gdLst>
              <a:ahLst/>
              <a:cxnLst>
                <a:cxn ang="0">
                  <a:pos x="connsiteX0" y="connsiteY0"/>
                </a:cxn>
                <a:cxn ang="0">
                  <a:pos x="connsiteX1" y="connsiteY1"/>
                </a:cxn>
              </a:cxnLst>
              <a:rect l="l" t="t" r="r" b="b"/>
              <a:pathLst>
                <a:path w="121632" h="35436">
                  <a:moveTo>
                    <a:pt x="0" y="35436"/>
                  </a:moveTo>
                  <a:lnTo>
                    <a:pt x="121633" y="0"/>
                  </a:lnTo>
                </a:path>
              </a:pathLst>
            </a:custGeom>
            <a:ln w="9573" cap="flat">
              <a:solidFill>
                <a:srgbClr val="C8C8C9"/>
              </a:solidFill>
              <a:prstDash val="solid"/>
              <a:miter/>
            </a:ln>
          </p:spPr>
          <p:txBody>
            <a:bodyPr rtlCol="0" anchor="ctr"/>
            <a:lstStyle/>
            <a:p>
              <a:endParaRPr lang="zh-CN" altLang="en-US" sz="4400"/>
            </a:p>
          </p:txBody>
        </p:sp>
        <p:sp>
          <p:nvSpPr>
            <p:cNvPr id="2288" name="任意多边形: 形状 6909">
              <a:extLst>
                <a:ext uri="{FF2B5EF4-FFF2-40B4-BE49-F238E27FC236}">
                  <a16:creationId xmlns:a16="http://schemas.microsoft.com/office/drawing/2014/main" id="{ED3E97B8-7151-9EB7-3773-5D2595B72E04}"/>
                </a:ext>
              </a:extLst>
            </p:cNvPr>
            <p:cNvSpPr/>
            <p:nvPr/>
          </p:nvSpPr>
          <p:spPr>
            <a:xfrm>
              <a:off x="2931713" y="2924444"/>
              <a:ext cx="56506" cy="63210"/>
            </a:xfrm>
            <a:custGeom>
              <a:avLst/>
              <a:gdLst>
                <a:gd name="connsiteX0" fmla="*/ 0 w 56506"/>
                <a:gd name="connsiteY0" fmla="*/ 63211 h 63210"/>
                <a:gd name="connsiteX1" fmla="*/ 56506 w 56506"/>
                <a:gd name="connsiteY1" fmla="*/ 0 h 63210"/>
              </a:gdLst>
              <a:ahLst/>
              <a:cxnLst>
                <a:cxn ang="0">
                  <a:pos x="connsiteX0" y="connsiteY0"/>
                </a:cxn>
                <a:cxn ang="0">
                  <a:pos x="connsiteX1" y="connsiteY1"/>
                </a:cxn>
              </a:cxnLst>
              <a:rect l="l" t="t" r="r" b="b"/>
              <a:pathLst>
                <a:path w="56506" h="63210">
                  <a:moveTo>
                    <a:pt x="0" y="63211"/>
                  </a:moveTo>
                  <a:lnTo>
                    <a:pt x="56506" y="0"/>
                  </a:lnTo>
                </a:path>
              </a:pathLst>
            </a:custGeom>
            <a:ln w="9573" cap="flat">
              <a:solidFill>
                <a:srgbClr val="C8C8C9"/>
              </a:solidFill>
              <a:prstDash val="solid"/>
              <a:miter/>
            </a:ln>
          </p:spPr>
          <p:txBody>
            <a:bodyPr rtlCol="0" anchor="ctr"/>
            <a:lstStyle/>
            <a:p>
              <a:endParaRPr lang="zh-CN" altLang="en-US" sz="4400"/>
            </a:p>
          </p:txBody>
        </p:sp>
        <p:sp>
          <p:nvSpPr>
            <p:cNvPr id="2289" name="任意多边形: 形状 6910">
              <a:extLst>
                <a:ext uri="{FF2B5EF4-FFF2-40B4-BE49-F238E27FC236}">
                  <a16:creationId xmlns:a16="http://schemas.microsoft.com/office/drawing/2014/main" id="{9DCA8AB7-CE2E-2712-5FB4-0028625CCBEE}"/>
                </a:ext>
              </a:extLst>
            </p:cNvPr>
            <p:cNvSpPr/>
            <p:nvPr/>
          </p:nvSpPr>
          <p:spPr>
            <a:xfrm>
              <a:off x="2988220" y="2924444"/>
              <a:ext cx="13408" cy="96731"/>
            </a:xfrm>
            <a:custGeom>
              <a:avLst/>
              <a:gdLst>
                <a:gd name="connsiteX0" fmla="*/ 0 w 13408"/>
                <a:gd name="connsiteY0" fmla="*/ 0 h 96731"/>
                <a:gd name="connsiteX1" fmla="*/ 13408 w 13408"/>
                <a:gd name="connsiteY1" fmla="*/ 96732 h 96731"/>
              </a:gdLst>
              <a:ahLst/>
              <a:cxnLst>
                <a:cxn ang="0">
                  <a:pos x="connsiteX0" y="connsiteY0"/>
                </a:cxn>
                <a:cxn ang="0">
                  <a:pos x="connsiteX1" y="connsiteY1"/>
                </a:cxn>
              </a:cxnLst>
              <a:rect l="l" t="t" r="r" b="b"/>
              <a:pathLst>
                <a:path w="13408" h="96731">
                  <a:moveTo>
                    <a:pt x="0" y="0"/>
                  </a:moveTo>
                  <a:lnTo>
                    <a:pt x="13408" y="96732"/>
                  </a:lnTo>
                </a:path>
              </a:pathLst>
            </a:custGeom>
            <a:ln w="9573" cap="flat">
              <a:solidFill>
                <a:srgbClr val="C8C8C9"/>
              </a:solidFill>
              <a:prstDash val="solid"/>
              <a:miter/>
            </a:ln>
          </p:spPr>
          <p:txBody>
            <a:bodyPr rtlCol="0" anchor="ctr"/>
            <a:lstStyle/>
            <a:p>
              <a:endParaRPr lang="zh-CN" altLang="en-US" sz="4400"/>
            </a:p>
          </p:txBody>
        </p:sp>
        <p:sp>
          <p:nvSpPr>
            <p:cNvPr id="2290" name="任意多边形: 形状 6911">
              <a:extLst>
                <a:ext uri="{FF2B5EF4-FFF2-40B4-BE49-F238E27FC236}">
                  <a16:creationId xmlns:a16="http://schemas.microsoft.com/office/drawing/2014/main" id="{3BB3CAB9-C749-A7B1-5FEF-347A573B57EE}"/>
                </a:ext>
              </a:extLst>
            </p:cNvPr>
            <p:cNvSpPr/>
            <p:nvPr/>
          </p:nvSpPr>
          <p:spPr>
            <a:xfrm>
              <a:off x="2931713" y="2987655"/>
              <a:ext cx="69914" cy="33520"/>
            </a:xfrm>
            <a:custGeom>
              <a:avLst/>
              <a:gdLst>
                <a:gd name="connsiteX0" fmla="*/ 69915 w 69914"/>
                <a:gd name="connsiteY0" fmla="*/ 33521 h 33520"/>
                <a:gd name="connsiteX1" fmla="*/ 0 w 69914"/>
                <a:gd name="connsiteY1" fmla="*/ 0 h 33520"/>
              </a:gdLst>
              <a:ahLst/>
              <a:cxnLst>
                <a:cxn ang="0">
                  <a:pos x="connsiteX0" y="connsiteY0"/>
                </a:cxn>
                <a:cxn ang="0">
                  <a:pos x="connsiteX1" y="connsiteY1"/>
                </a:cxn>
              </a:cxnLst>
              <a:rect l="l" t="t" r="r" b="b"/>
              <a:pathLst>
                <a:path w="69914" h="33520">
                  <a:moveTo>
                    <a:pt x="69915"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291" name="任意多边形: 形状 6912">
              <a:extLst>
                <a:ext uri="{FF2B5EF4-FFF2-40B4-BE49-F238E27FC236}">
                  <a16:creationId xmlns:a16="http://schemas.microsoft.com/office/drawing/2014/main" id="{AB4758C7-1481-CF91-1E7D-066846F9F5F8}"/>
                </a:ext>
              </a:extLst>
            </p:cNvPr>
            <p:cNvSpPr/>
            <p:nvPr/>
          </p:nvSpPr>
          <p:spPr>
            <a:xfrm>
              <a:off x="2932671" y="2878473"/>
              <a:ext cx="9577" cy="25858"/>
            </a:xfrm>
            <a:custGeom>
              <a:avLst/>
              <a:gdLst>
                <a:gd name="connsiteX0" fmla="*/ 9577 w 9577"/>
                <a:gd name="connsiteY0" fmla="*/ 0 h 25858"/>
                <a:gd name="connsiteX1" fmla="*/ 0 w 9577"/>
                <a:gd name="connsiteY1" fmla="*/ 25859 h 25858"/>
              </a:gdLst>
              <a:ahLst/>
              <a:cxnLst>
                <a:cxn ang="0">
                  <a:pos x="connsiteX0" y="connsiteY0"/>
                </a:cxn>
                <a:cxn ang="0">
                  <a:pos x="connsiteX1" y="connsiteY1"/>
                </a:cxn>
              </a:cxnLst>
              <a:rect l="l" t="t" r="r" b="b"/>
              <a:pathLst>
                <a:path w="9577" h="25858">
                  <a:moveTo>
                    <a:pt x="9577"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2292" name="任意多边形: 形状 6913">
              <a:extLst>
                <a:ext uri="{FF2B5EF4-FFF2-40B4-BE49-F238E27FC236}">
                  <a16:creationId xmlns:a16="http://schemas.microsoft.com/office/drawing/2014/main" id="{F5AE59FF-9C96-581B-88DC-2B6DCCAD8A51}"/>
                </a:ext>
              </a:extLst>
            </p:cNvPr>
            <p:cNvSpPr/>
            <p:nvPr/>
          </p:nvSpPr>
          <p:spPr>
            <a:xfrm>
              <a:off x="2866587" y="2904331"/>
              <a:ext cx="66083" cy="55548"/>
            </a:xfrm>
            <a:custGeom>
              <a:avLst/>
              <a:gdLst>
                <a:gd name="connsiteX0" fmla="*/ 66084 w 66083"/>
                <a:gd name="connsiteY0" fmla="*/ 0 h 55548"/>
                <a:gd name="connsiteX1" fmla="*/ 0 w 66083"/>
                <a:gd name="connsiteY1" fmla="*/ 55549 h 55548"/>
              </a:gdLst>
              <a:ahLst/>
              <a:cxnLst>
                <a:cxn ang="0">
                  <a:pos x="connsiteX0" y="connsiteY0"/>
                </a:cxn>
                <a:cxn ang="0">
                  <a:pos x="connsiteX1" y="connsiteY1"/>
                </a:cxn>
              </a:cxnLst>
              <a:rect l="l" t="t" r="r" b="b"/>
              <a:pathLst>
                <a:path w="66083" h="55548">
                  <a:moveTo>
                    <a:pt x="66084" y="0"/>
                  </a:moveTo>
                  <a:lnTo>
                    <a:pt x="0" y="55549"/>
                  </a:lnTo>
                </a:path>
              </a:pathLst>
            </a:custGeom>
            <a:ln w="9573" cap="flat">
              <a:solidFill>
                <a:srgbClr val="C8C8C9"/>
              </a:solidFill>
              <a:prstDash val="solid"/>
              <a:miter/>
            </a:ln>
          </p:spPr>
          <p:txBody>
            <a:bodyPr rtlCol="0" anchor="ctr"/>
            <a:lstStyle/>
            <a:p>
              <a:endParaRPr lang="zh-CN" altLang="en-US" sz="4400"/>
            </a:p>
          </p:txBody>
        </p:sp>
        <p:sp>
          <p:nvSpPr>
            <p:cNvPr id="2293" name="任意多边形: 形状 6914">
              <a:extLst>
                <a:ext uri="{FF2B5EF4-FFF2-40B4-BE49-F238E27FC236}">
                  <a16:creationId xmlns:a16="http://schemas.microsoft.com/office/drawing/2014/main" id="{E0E8F1EC-AC22-239A-6D2F-4B9F4F8B6152}"/>
                </a:ext>
              </a:extLst>
            </p:cNvPr>
            <p:cNvSpPr/>
            <p:nvPr/>
          </p:nvSpPr>
          <p:spPr>
            <a:xfrm>
              <a:off x="2866587" y="2878473"/>
              <a:ext cx="75661" cy="81407"/>
            </a:xfrm>
            <a:custGeom>
              <a:avLst/>
              <a:gdLst>
                <a:gd name="connsiteX0" fmla="*/ 0 w 75661"/>
                <a:gd name="connsiteY0" fmla="*/ 81408 h 81407"/>
                <a:gd name="connsiteX1" fmla="*/ 75661 w 75661"/>
                <a:gd name="connsiteY1" fmla="*/ 0 h 81407"/>
              </a:gdLst>
              <a:ahLst/>
              <a:cxnLst>
                <a:cxn ang="0">
                  <a:pos x="connsiteX0" y="connsiteY0"/>
                </a:cxn>
                <a:cxn ang="0">
                  <a:pos x="connsiteX1" y="connsiteY1"/>
                </a:cxn>
              </a:cxnLst>
              <a:rect l="l" t="t" r="r" b="b"/>
              <a:pathLst>
                <a:path w="75661" h="81407">
                  <a:moveTo>
                    <a:pt x="0" y="81408"/>
                  </a:moveTo>
                  <a:lnTo>
                    <a:pt x="75661" y="0"/>
                  </a:lnTo>
                </a:path>
              </a:pathLst>
            </a:custGeom>
            <a:ln w="9573" cap="flat">
              <a:solidFill>
                <a:srgbClr val="C8C8C9"/>
              </a:solidFill>
              <a:prstDash val="solid"/>
              <a:miter/>
            </a:ln>
          </p:spPr>
          <p:txBody>
            <a:bodyPr rtlCol="0" anchor="ctr"/>
            <a:lstStyle/>
            <a:p>
              <a:endParaRPr lang="zh-CN" altLang="en-US" sz="4400"/>
            </a:p>
          </p:txBody>
        </p:sp>
        <p:sp>
          <p:nvSpPr>
            <p:cNvPr id="2294" name="任意多边形: 形状 6915">
              <a:extLst>
                <a:ext uri="{FF2B5EF4-FFF2-40B4-BE49-F238E27FC236}">
                  <a16:creationId xmlns:a16="http://schemas.microsoft.com/office/drawing/2014/main" id="{67EA6A2E-0B86-83D0-5805-721C27168E4C}"/>
                </a:ext>
              </a:extLst>
            </p:cNvPr>
            <p:cNvSpPr/>
            <p:nvPr/>
          </p:nvSpPr>
          <p:spPr>
            <a:xfrm>
              <a:off x="2932671" y="2858360"/>
              <a:ext cx="110139" cy="45971"/>
            </a:xfrm>
            <a:custGeom>
              <a:avLst/>
              <a:gdLst>
                <a:gd name="connsiteX0" fmla="*/ 0 w 110139"/>
                <a:gd name="connsiteY0" fmla="*/ 45971 h 45971"/>
                <a:gd name="connsiteX1" fmla="*/ 110140 w 110139"/>
                <a:gd name="connsiteY1" fmla="*/ 0 h 45971"/>
              </a:gdLst>
              <a:ahLst/>
              <a:cxnLst>
                <a:cxn ang="0">
                  <a:pos x="connsiteX0" y="connsiteY0"/>
                </a:cxn>
                <a:cxn ang="0">
                  <a:pos x="connsiteX1" y="connsiteY1"/>
                </a:cxn>
              </a:cxnLst>
              <a:rect l="l" t="t" r="r" b="b"/>
              <a:pathLst>
                <a:path w="110139" h="45971">
                  <a:moveTo>
                    <a:pt x="0" y="45971"/>
                  </a:moveTo>
                  <a:lnTo>
                    <a:pt x="110140" y="0"/>
                  </a:lnTo>
                </a:path>
              </a:pathLst>
            </a:custGeom>
            <a:ln w="9573" cap="flat">
              <a:solidFill>
                <a:srgbClr val="C8C8C9"/>
              </a:solidFill>
              <a:prstDash val="solid"/>
              <a:miter/>
            </a:ln>
          </p:spPr>
          <p:txBody>
            <a:bodyPr rtlCol="0" anchor="ctr"/>
            <a:lstStyle/>
            <a:p>
              <a:endParaRPr lang="zh-CN" altLang="en-US" sz="4400"/>
            </a:p>
          </p:txBody>
        </p:sp>
        <p:sp>
          <p:nvSpPr>
            <p:cNvPr id="2295" name="任意多边形: 形状 6916">
              <a:extLst>
                <a:ext uri="{FF2B5EF4-FFF2-40B4-BE49-F238E27FC236}">
                  <a16:creationId xmlns:a16="http://schemas.microsoft.com/office/drawing/2014/main" id="{5BC1AE4E-9035-94C3-E987-CA2C183615F1}"/>
                </a:ext>
              </a:extLst>
            </p:cNvPr>
            <p:cNvSpPr/>
            <p:nvPr/>
          </p:nvSpPr>
          <p:spPr>
            <a:xfrm>
              <a:off x="2988220" y="2858360"/>
              <a:ext cx="54591" cy="66083"/>
            </a:xfrm>
            <a:custGeom>
              <a:avLst/>
              <a:gdLst>
                <a:gd name="connsiteX0" fmla="*/ 54591 w 54591"/>
                <a:gd name="connsiteY0" fmla="*/ 0 h 66083"/>
                <a:gd name="connsiteX1" fmla="*/ 0 w 54591"/>
                <a:gd name="connsiteY1" fmla="*/ 66084 h 66083"/>
              </a:gdLst>
              <a:ahLst/>
              <a:cxnLst>
                <a:cxn ang="0">
                  <a:pos x="connsiteX0" y="connsiteY0"/>
                </a:cxn>
                <a:cxn ang="0">
                  <a:pos x="connsiteX1" y="connsiteY1"/>
                </a:cxn>
              </a:cxnLst>
              <a:rect l="l" t="t" r="r" b="b"/>
              <a:pathLst>
                <a:path w="54591" h="66083">
                  <a:moveTo>
                    <a:pt x="54591" y="0"/>
                  </a:moveTo>
                  <a:lnTo>
                    <a:pt x="0" y="66084"/>
                  </a:lnTo>
                </a:path>
              </a:pathLst>
            </a:custGeom>
            <a:ln w="9573" cap="flat">
              <a:solidFill>
                <a:srgbClr val="C8C8C9"/>
              </a:solidFill>
              <a:prstDash val="solid"/>
              <a:miter/>
            </a:ln>
          </p:spPr>
          <p:txBody>
            <a:bodyPr rtlCol="0" anchor="ctr"/>
            <a:lstStyle/>
            <a:p>
              <a:endParaRPr lang="zh-CN" altLang="en-US" sz="4400"/>
            </a:p>
          </p:txBody>
        </p:sp>
        <p:sp>
          <p:nvSpPr>
            <p:cNvPr id="2296" name="任意多边形: 形状 6917">
              <a:extLst>
                <a:ext uri="{FF2B5EF4-FFF2-40B4-BE49-F238E27FC236}">
                  <a16:creationId xmlns:a16="http://schemas.microsoft.com/office/drawing/2014/main" id="{5BFB0FCD-E665-240A-F5CE-1198AEB95958}"/>
                </a:ext>
              </a:extLst>
            </p:cNvPr>
            <p:cNvSpPr/>
            <p:nvPr/>
          </p:nvSpPr>
          <p:spPr>
            <a:xfrm>
              <a:off x="2932671" y="2904331"/>
              <a:ext cx="55548" cy="20112"/>
            </a:xfrm>
            <a:custGeom>
              <a:avLst/>
              <a:gdLst>
                <a:gd name="connsiteX0" fmla="*/ 55549 w 55548"/>
                <a:gd name="connsiteY0" fmla="*/ 20112 h 20112"/>
                <a:gd name="connsiteX1" fmla="*/ 0 w 55548"/>
                <a:gd name="connsiteY1" fmla="*/ 0 h 20112"/>
              </a:gdLst>
              <a:ahLst/>
              <a:cxnLst>
                <a:cxn ang="0">
                  <a:pos x="connsiteX0" y="connsiteY0"/>
                </a:cxn>
                <a:cxn ang="0">
                  <a:pos x="connsiteX1" y="connsiteY1"/>
                </a:cxn>
              </a:cxnLst>
              <a:rect l="l" t="t" r="r" b="b"/>
              <a:pathLst>
                <a:path w="55548" h="20112">
                  <a:moveTo>
                    <a:pt x="55549"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2297" name="任意多边形: 形状 6918">
              <a:extLst>
                <a:ext uri="{FF2B5EF4-FFF2-40B4-BE49-F238E27FC236}">
                  <a16:creationId xmlns:a16="http://schemas.microsoft.com/office/drawing/2014/main" id="{0CF6AF9C-B136-E5F0-12D7-5878A05D975B}"/>
                </a:ext>
              </a:extLst>
            </p:cNvPr>
            <p:cNvSpPr/>
            <p:nvPr/>
          </p:nvSpPr>
          <p:spPr>
            <a:xfrm>
              <a:off x="2932671" y="2858360"/>
              <a:ext cx="110139" cy="45971"/>
            </a:xfrm>
            <a:custGeom>
              <a:avLst/>
              <a:gdLst>
                <a:gd name="connsiteX0" fmla="*/ 110140 w 110139"/>
                <a:gd name="connsiteY0" fmla="*/ 0 h 45971"/>
                <a:gd name="connsiteX1" fmla="*/ 0 w 110139"/>
                <a:gd name="connsiteY1" fmla="*/ 45971 h 45971"/>
              </a:gdLst>
              <a:ahLst/>
              <a:cxnLst>
                <a:cxn ang="0">
                  <a:pos x="connsiteX0" y="connsiteY0"/>
                </a:cxn>
                <a:cxn ang="0">
                  <a:pos x="connsiteX1" y="connsiteY1"/>
                </a:cxn>
              </a:cxnLst>
              <a:rect l="l" t="t" r="r" b="b"/>
              <a:pathLst>
                <a:path w="110139" h="45971">
                  <a:moveTo>
                    <a:pt x="110140" y="0"/>
                  </a:moveTo>
                  <a:lnTo>
                    <a:pt x="0" y="45971"/>
                  </a:lnTo>
                </a:path>
              </a:pathLst>
            </a:custGeom>
            <a:ln w="9573" cap="flat">
              <a:solidFill>
                <a:srgbClr val="C8C8C9"/>
              </a:solidFill>
              <a:prstDash val="solid"/>
              <a:miter/>
            </a:ln>
          </p:spPr>
          <p:txBody>
            <a:bodyPr rtlCol="0" anchor="ctr"/>
            <a:lstStyle/>
            <a:p>
              <a:endParaRPr lang="zh-CN" altLang="en-US" sz="4400"/>
            </a:p>
          </p:txBody>
        </p:sp>
        <p:sp>
          <p:nvSpPr>
            <p:cNvPr id="2298" name="任意多边形: 形状 6919">
              <a:extLst>
                <a:ext uri="{FF2B5EF4-FFF2-40B4-BE49-F238E27FC236}">
                  <a16:creationId xmlns:a16="http://schemas.microsoft.com/office/drawing/2014/main" id="{CD48668E-52A6-153B-C6AE-8D9BDF32DF72}"/>
                </a:ext>
              </a:extLst>
            </p:cNvPr>
            <p:cNvSpPr/>
            <p:nvPr/>
          </p:nvSpPr>
          <p:spPr>
            <a:xfrm>
              <a:off x="2932671" y="2866022"/>
              <a:ext cx="28732" cy="38309"/>
            </a:xfrm>
            <a:custGeom>
              <a:avLst/>
              <a:gdLst>
                <a:gd name="connsiteX0" fmla="*/ 0 w 28732"/>
                <a:gd name="connsiteY0" fmla="*/ 38310 h 38309"/>
                <a:gd name="connsiteX1" fmla="*/ 28732 w 28732"/>
                <a:gd name="connsiteY1" fmla="*/ 0 h 38309"/>
              </a:gdLst>
              <a:ahLst/>
              <a:cxnLst>
                <a:cxn ang="0">
                  <a:pos x="connsiteX0" y="connsiteY0"/>
                </a:cxn>
                <a:cxn ang="0">
                  <a:pos x="connsiteX1" y="connsiteY1"/>
                </a:cxn>
              </a:cxnLst>
              <a:rect l="l" t="t" r="r" b="b"/>
              <a:pathLst>
                <a:path w="28732" h="38309">
                  <a:moveTo>
                    <a:pt x="0" y="38310"/>
                  </a:moveTo>
                  <a:lnTo>
                    <a:pt x="28732" y="0"/>
                  </a:lnTo>
                </a:path>
              </a:pathLst>
            </a:custGeom>
            <a:ln w="9573" cap="flat">
              <a:solidFill>
                <a:srgbClr val="C8C8C9"/>
              </a:solidFill>
              <a:prstDash val="solid"/>
              <a:miter/>
            </a:ln>
          </p:spPr>
          <p:txBody>
            <a:bodyPr rtlCol="0" anchor="ctr"/>
            <a:lstStyle/>
            <a:p>
              <a:endParaRPr lang="zh-CN" altLang="en-US" sz="4400"/>
            </a:p>
          </p:txBody>
        </p:sp>
        <p:sp>
          <p:nvSpPr>
            <p:cNvPr id="2299" name="任意多边形: 形状 6920">
              <a:extLst>
                <a:ext uri="{FF2B5EF4-FFF2-40B4-BE49-F238E27FC236}">
                  <a16:creationId xmlns:a16="http://schemas.microsoft.com/office/drawing/2014/main" id="{27E6B351-725B-E411-EA73-C03832E82C8A}"/>
                </a:ext>
              </a:extLst>
            </p:cNvPr>
            <p:cNvSpPr/>
            <p:nvPr/>
          </p:nvSpPr>
          <p:spPr>
            <a:xfrm>
              <a:off x="2961403" y="2858360"/>
              <a:ext cx="81407" cy="7661"/>
            </a:xfrm>
            <a:custGeom>
              <a:avLst/>
              <a:gdLst>
                <a:gd name="connsiteX0" fmla="*/ 0 w 81407"/>
                <a:gd name="connsiteY0" fmla="*/ 7662 h 7661"/>
                <a:gd name="connsiteX1" fmla="*/ 81408 w 81407"/>
                <a:gd name="connsiteY1" fmla="*/ 0 h 7661"/>
              </a:gdLst>
              <a:ahLst/>
              <a:cxnLst>
                <a:cxn ang="0">
                  <a:pos x="connsiteX0" y="connsiteY0"/>
                </a:cxn>
                <a:cxn ang="0">
                  <a:pos x="connsiteX1" y="connsiteY1"/>
                </a:cxn>
              </a:cxnLst>
              <a:rect l="l" t="t" r="r" b="b"/>
              <a:pathLst>
                <a:path w="81407" h="7661">
                  <a:moveTo>
                    <a:pt x="0" y="7662"/>
                  </a:moveTo>
                  <a:lnTo>
                    <a:pt x="81408" y="0"/>
                  </a:lnTo>
                </a:path>
              </a:pathLst>
            </a:custGeom>
            <a:ln w="9573" cap="flat">
              <a:solidFill>
                <a:srgbClr val="C8C8C9"/>
              </a:solidFill>
              <a:prstDash val="solid"/>
              <a:miter/>
            </a:ln>
          </p:spPr>
          <p:txBody>
            <a:bodyPr rtlCol="0" anchor="ctr"/>
            <a:lstStyle/>
            <a:p>
              <a:endParaRPr lang="zh-CN" altLang="en-US" sz="4400"/>
            </a:p>
          </p:txBody>
        </p:sp>
        <p:sp>
          <p:nvSpPr>
            <p:cNvPr id="2300" name="任意多边形: 形状 6921">
              <a:extLst>
                <a:ext uri="{FF2B5EF4-FFF2-40B4-BE49-F238E27FC236}">
                  <a16:creationId xmlns:a16="http://schemas.microsoft.com/office/drawing/2014/main" id="{269721B2-C959-104F-3F9F-FABF36DBA0E3}"/>
                </a:ext>
              </a:extLst>
            </p:cNvPr>
            <p:cNvSpPr/>
            <p:nvPr/>
          </p:nvSpPr>
          <p:spPr>
            <a:xfrm>
              <a:off x="3085909" y="2520279"/>
              <a:ext cx="21070" cy="60337"/>
            </a:xfrm>
            <a:custGeom>
              <a:avLst/>
              <a:gdLst>
                <a:gd name="connsiteX0" fmla="*/ 21070 w 21070"/>
                <a:gd name="connsiteY0" fmla="*/ 0 h 60337"/>
                <a:gd name="connsiteX1" fmla="*/ 0 w 21070"/>
                <a:gd name="connsiteY1" fmla="*/ 60337 h 60337"/>
              </a:gdLst>
              <a:ahLst/>
              <a:cxnLst>
                <a:cxn ang="0">
                  <a:pos x="connsiteX0" y="connsiteY0"/>
                </a:cxn>
                <a:cxn ang="0">
                  <a:pos x="connsiteX1" y="connsiteY1"/>
                </a:cxn>
              </a:cxnLst>
              <a:rect l="l" t="t" r="r" b="b"/>
              <a:pathLst>
                <a:path w="21070" h="60337">
                  <a:moveTo>
                    <a:pt x="21070" y="0"/>
                  </a:moveTo>
                  <a:lnTo>
                    <a:pt x="0" y="60337"/>
                  </a:lnTo>
                </a:path>
              </a:pathLst>
            </a:custGeom>
            <a:ln w="9573" cap="flat">
              <a:solidFill>
                <a:srgbClr val="C8C8C9"/>
              </a:solidFill>
              <a:prstDash val="solid"/>
              <a:miter/>
            </a:ln>
          </p:spPr>
          <p:txBody>
            <a:bodyPr rtlCol="0" anchor="ctr"/>
            <a:lstStyle/>
            <a:p>
              <a:endParaRPr lang="zh-CN" altLang="en-US" sz="4400"/>
            </a:p>
          </p:txBody>
        </p:sp>
        <p:sp>
          <p:nvSpPr>
            <p:cNvPr id="2301" name="任意多边形: 形状 6922">
              <a:extLst>
                <a:ext uri="{FF2B5EF4-FFF2-40B4-BE49-F238E27FC236}">
                  <a16:creationId xmlns:a16="http://schemas.microsoft.com/office/drawing/2014/main" id="{CE82D6F6-630F-4FDD-D45E-8FBAF6487296}"/>
                </a:ext>
              </a:extLst>
            </p:cNvPr>
            <p:cNvSpPr/>
            <p:nvPr/>
          </p:nvSpPr>
          <p:spPr>
            <a:xfrm>
              <a:off x="3068670" y="2517405"/>
              <a:ext cx="17239" cy="63210"/>
            </a:xfrm>
            <a:custGeom>
              <a:avLst/>
              <a:gdLst>
                <a:gd name="connsiteX0" fmla="*/ 17239 w 17239"/>
                <a:gd name="connsiteY0" fmla="*/ 63211 h 63210"/>
                <a:gd name="connsiteX1" fmla="*/ 0 w 17239"/>
                <a:gd name="connsiteY1" fmla="*/ 0 h 63210"/>
              </a:gdLst>
              <a:ahLst/>
              <a:cxnLst>
                <a:cxn ang="0">
                  <a:pos x="connsiteX0" y="connsiteY0"/>
                </a:cxn>
                <a:cxn ang="0">
                  <a:pos x="connsiteX1" y="connsiteY1"/>
                </a:cxn>
              </a:cxnLst>
              <a:rect l="l" t="t" r="r" b="b"/>
              <a:pathLst>
                <a:path w="17239" h="63210">
                  <a:moveTo>
                    <a:pt x="17239" y="63211"/>
                  </a:moveTo>
                  <a:lnTo>
                    <a:pt x="0" y="0"/>
                  </a:lnTo>
                </a:path>
              </a:pathLst>
            </a:custGeom>
            <a:ln w="9573" cap="flat">
              <a:solidFill>
                <a:srgbClr val="C8C8C9"/>
              </a:solidFill>
              <a:prstDash val="solid"/>
              <a:miter/>
            </a:ln>
          </p:spPr>
          <p:txBody>
            <a:bodyPr rtlCol="0" anchor="ctr"/>
            <a:lstStyle/>
            <a:p>
              <a:endParaRPr lang="zh-CN" altLang="en-US" sz="4400"/>
            </a:p>
          </p:txBody>
        </p:sp>
        <p:sp>
          <p:nvSpPr>
            <p:cNvPr id="2302" name="任意多边形: 形状 6923">
              <a:extLst>
                <a:ext uri="{FF2B5EF4-FFF2-40B4-BE49-F238E27FC236}">
                  <a16:creationId xmlns:a16="http://schemas.microsoft.com/office/drawing/2014/main" id="{534D4B63-70EE-9CEF-8989-0AEEEA14C557}"/>
                </a:ext>
              </a:extLst>
            </p:cNvPr>
            <p:cNvSpPr/>
            <p:nvPr/>
          </p:nvSpPr>
          <p:spPr>
            <a:xfrm>
              <a:off x="3068670" y="2517405"/>
              <a:ext cx="38309" cy="2873"/>
            </a:xfrm>
            <a:custGeom>
              <a:avLst/>
              <a:gdLst>
                <a:gd name="connsiteX0" fmla="*/ 0 w 38309"/>
                <a:gd name="connsiteY0" fmla="*/ 0 h 2873"/>
                <a:gd name="connsiteX1" fmla="*/ 38309 w 38309"/>
                <a:gd name="connsiteY1" fmla="*/ 2873 h 2873"/>
              </a:gdLst>
              <a:ahLst/>
              <a:cxnLst>
                <a:cxn ang="0">
                  <a:pos x="connsiteX0" y="connsiteY0"/>
                </a:cxn>
                <a:cxn ang="0">
                  <a:pos x="connsiteX1" y="connsiteY1"/>
                </a:cxn>
              </a:cxnLst>
              <a:rect l="l" t="t" r="r" b="b"/>
              <a:pathLst>
                <a:path w="38309" h="2873">
                  <a:moveTo>
                    <a:pt x="0" y="0"/>
                  </a:moveTo>
                  <a:lnTo>
                    <a:pt x="38309" y="2873"/>
                  </a:lnTo>
                </a:path>
              </a:pathLst>
            </a:custGeom>
            <a:ln w="9573" cap="flat">
              <a:solidFill>
                <a:srgbClr val="C8C8C9"/>
              </a:solidFill>
              <a:prstDash val="solid"/>
              <a:miter/>
            </a:ln>
          </p:spPr>
          <p:txBody>
            <a:bodyPr rtlCol="0" anchor="ctr"/>
            <a:lstStyle/>
            <a:p>
              <a:endParaRPr lang="zh-CN" altLang="en-US" sz="4400"/>
            </a:p>
          </p:txBody>
        </p:sp>
        <p:sp>
          <p:nvSpPr>
            <p:cNvPr id="2303" name="任意多边形: 形状 6924">
              <a:extLst>
                <a:ext uri="{FF2B5EF4-FFF2-40B4-BE49-F238E27FC236}">
                  <a16:creationId xmlns:a16="http://schemas.microsoft.com/office/drawing/2014/main" id="{2B2AE707-6467-D3FB-55E5-98BFD0416AB6}"/>
                </a:ext>
              </a:extLst>
            </p:cNvPr>
            <p:cNvSpPr/>
            <p:nvPr/>
          </p:nvSpPr>
          <p:spPr>
            <a:xfrm>
              <a:off x="3085909" y="2520279"/>
              <a:ext cx="21070" cy="60337"/>
            </a:xfrm>
            <a:custGeom>
              <a:avLst/>
              <a:gdLst>
                <a:gd name="connsiteX0" fmla="*/ 0 w 21070"/>
                <a:gd name="connsiteY0" fmla="*/ 60337 h 60337"/>
                <a:gd name="connsiteX1" fmla="*/ 21070 w 21070"/>
                <a:gd name="connsiteY1" fmla="*/ 0 h 60337"/>
              </a:gdLst>
              <a:ahLst/>
              <a:cxnLst>
                <a:cxn ang="0">
                  <a:pos x="connsiteX0" y="connsiteY0"/>
                </a:cxn>
                <a:cxn ang="0">
                  <a:pos x="connsiteX1" y="connsiteY1"/>
                </a:cxn>
              </a:cxnLst>
              <a:rect l="l" t="t" r="r" b="b"/>
              <a:pathLst>
                <a:path w="21070" h="60337">
                  <a:moveTo>
                    <a:pt x="0" y="60337"/>
                  </a:moveTo>
                  <a:lnTo>
                    <a:pt x="21070" y="0"/>
                  </a:lnTo>
                </a:path>
              </a:pathLst>
            </a:custGeom>
            <a:ln w="9573" cap="flat">
              <a:solidFill>
                <a:srgbClr val="C8C8C9"/>
              </a:solidFill>
              <a:prstDash val="solid"/>
              <a:miter/>
            </a:ln>
          </p:spPr>
          <p:txBody>
            <a:bodyPr rtlCol="0" anchor="ctr"/>
            <a:lstStyle/>
            <a:p>
              <a:endParaRPr lang="zh-CN" altLang="en-US" sz="4400"/>
            </a:p>
          </p:txBody>
        </p:sp>
        <p:sp>
          <p:nvSpPr>
            <p:cNvPr id="2304" name="任意多边形: 形状 6925">
              <a:extLst>
                <a:ext uri="{FF2B5EF4-FFF2-40B4-BE49-F238E27FC236}">
                  <a16:creationId xmlns:a16="http://schemas.microsoft.com/office/drawing/2014/main" id="{1E0AADA6-7440-FA5F-F764-4ECAFE886841}"/>
                </a:ext>
              </a:extLst>
            </p:cNvPr>
            <p:cNvSpPr/>
            <p:nvPr/>
          </p:nvSpPr>
          <p:spPr>
            <a:xfrm>
              <a:off x="3106979" y="2520279"/>
              <a:ext cx="35436" cy="16281"/>
            </a:xfrm>
            <a:custGeom>
              <a:avLst/>
              <a:gdLst>
                <a:gd name="connsiteX0" fmla="*/ 0 w 35436"/>
                <a:gd name="connsiteY0" fmla="*/ 0 h 16281"/>
                <a:gd name="connsiteX1" fmla="*/ 35436 w 35436"/>
                <a:gd name="connsiteY1" fmla="*/ 16282 h 16281"/>
              </a:gdLst>
              <a:ahLst/>
              <a:cxnLst>
                <a:cxn ang="0">
                  <a:pos x="connsiteX0" y="connsiteY0"/>
                </a:cxn>
                <a:cxn ang="0">
                  <a:pos x="connsiteX1" y="connsiteY1"/>
                </a:cxn>
              </a:cxnLst>
              <a:rect l="l" t="t" r="r" b="b"/>
              <a:pathLst>
                <a:path w="35436" h="16281">
                  <a:moveTo>
                    <a:pt x="0" y="0"/>
                  </a:moveTo>
                  <a:lnTo>
                    <a:pt x="35436" y="16282"/>
                  </a:lnTo>
                </a:path>
              </a:pathLst>
            </a:custGeom>
            <a:ln w="9573" cap="flat">
              <a:solidFill>
                <a:srgbClr val="C8C8C9"/>
              </a:solidFill>
              <a:prstDash val="solid"/>
              <a:miter/>
            </a:ln>
          </p:spPr>
          <p:txBody>
            <a:bodyPr rtlCol="0" anchor="ctr"/>
            <a:lstStyle/>
            <a:p>
              <a:endParaRPr lang="zh-CN" altLang="en-US" sz="4400"/>
            </a:p>
          </p:txBody>
        </p:sp>
        <p:sp>
          <p:nvSpPr>
            <p:cNvPr id="2305" name="任意多边形: 形状 6926">
              <a:extLst>
                <a:ext uri="{FF2B5EF4-FFF2-40B4-BE49-F238E27FC236}">
                  <a16:creationId xmlns:a16="http://schemas.microsoft.com/office/drawing/2014/main" id="{CCE796FC-C812-D67C-EAAD-45AA3339AC97}"/>
                </a:ext>
              </a:extLst>
            </p:cNvPr>
            <p:cNvSpPr/>
            <p:nvPr/>
          </p:nvSpPr>
          <p:spPr>
            <a:xfrm>
              <a:off x="3085909" y="2536560"/>
              <a:ext cx="56506" cy="44055"/>
            </a:xfrm>
            <a:custGeom>
              <a:avLst/>
              <a:gdLst>
                <a:gd name="connsiteX0" fmla="*/ 56507 w 56506"/>
                <a:gd name="connsiteY0" fmla="*/ 0 h 44055"/>
                <a:gd name="connsiteX1" fmla="*/ 0 w 56506"/>
                <a:gd name="connsiteY1" fmla="*/ 44056 h 44055"/>
              </a:gdLst>
              <a:ahLst/>
              <a:cxnLst>
                <a:cxn ang="0">
                  <a:pos x="connsiteX0" y="connsiteY0"/>
                </a:cxn>
                <a:cxn ang="0">
                  <a:pos x="connsiteX1" y="connsiteY1"/>
                </a:cxn>
              </a:cxnLst>
              <a:rect l="l" t="t" r="r" b="b"/>
              <a:pathLst>
                <a:path w="56506" h="44055">
                  <a:moveTo>
                    <a:pt x="56507" y="0"/>
                  </a:moveTo>
                  <a:lnTo>
                    <a:pt x="0" y="44056"/>
                  </a:lnTo>
                </a:path>
              </a:pathLst>
            </a:custGeom>
            <a:ln w="9573" cap="flat">
              <a:solidFill>
                <a:srgbClr val="C8C8C9"/>
              </a:solidFill>
              <a:prstDash val="solid"/>
              <a:miter/>
            </a:ln>
          </p:spPr>
          <p:txBody>
            <a:bodyPr rtlCol="0" anchor="ctr"/>
            <a:lstStyle/>
            <a:p>
              <a:endParaRPr lang="zh-CN" altLang="en-US" sz="4400"/>
            </a:p>
          </p:txBody>
        </p:sp>
        <p:sp>
          <p:nvSpPr>
            <p:cNvPr id="2306" name="任意多边形: 形状 6927">
              <a:extLst>
                <a:ext uri="{FF2B5EF4-FFF2-40B4-BE49-F238E27FC236}">
                  <a16:creationId xmlns:a16="http://schemas.microsoft.com/office/drawing/2014/main" id="{91120451-7D1B-C236-E8F5-D03ADB3175E8}"/>
                </a:ext>
              </a:extLst>
            </p:cNvPr>
            <p:cNvSpPr/>
            <p:nvPr/>
          </p:nvSpPr>
          <p:spPr>
            <a:xfrm>
              <a:off x="2961403" y="2834417"/>
              <a:ext cx="5746" cy="31605"/>
            </a:xfrm>
            <a:custGeom>
              <a:avLst/>
              <a:gdLst>
                <a:gd name="connsiteX0" fmla="*/ 0 w 5746"/>
                <a:gd name="connsiteY0" fmla="*/ 31605 h 31605"/>
                <a:gd name="connsiteX1" fmla="*/ 5746 w 5746"/>
                <a:gd name="connsiteY1" fmla="*/ 0 h 31605"/>
              </a:gdLst>
              <a:ahLst/>
              <a:cxnLst>
                <a:cxn ang="0">
                  <a:pos x="connsiteX0" y="connsiteY0"/>
                </a:cxn>
                <a:cxn ang="0">
                  <a:pos x="connsiteX1" y="connsiteY1"/>
                </a:cxn>
              </a:cxnLst>
              <a:rect l="l" t="t" r="r" b="b"/>
              <a:pathLst>
                <a:path w="5746" h="31605">
                  <a:moveTo>
                    <a:pt x="0" y="31605"/>
                  </a:moveTo>
                  <a:lnTo>
                    <a:pt x="5746" y="0"/>
                  </a:lnTo>
                </a:path>
              </a:pathLst>
            </a:custGeom>
            <a:ln w="9573" cap="flat">
              <a:solidFill>
                <a:srgbClr val="C8C8C9"/>
              </a:solidFill>
              <a:prstDash val="solid"/>
              <a:miter/>
            </a:ln>
          </p:spPr>
          <p:txBody>
            <a:bodyPr rtlCol="0" anchor="ctr"/>
            <a:lstStyle/>
            <a:p>
              <a:endParaRPr lang="zh-CN" altLang="en-US" sz="4400"/>
            </a:p>
          </p:txBody>
        </p:sp>
        <p:sp>
          <p:nvSpPr>
            <p:cNvPr id="2307" name="任意多边形: 形状 6928">
              <a:extLst>
                <a:ext uri="{FF2B5EF4-FFF2-40B4-BE49-F238E27FC236}">
                  <a16:creationId xmlns:a16="http://schemas.microsoft.com/office/drawing/2014/main" id="{500F5C3B-E040-7CC6-965C-65492BE3DF94}"/>
                </a:ext>
              </a:extLst>
            </p:cNvPr>
            <p:cNvSpPr/>
            <p:nvPr/>
          </p:nvSpPr>
          <p:spPr>
            <a:xfrm>
              <a:off x="2967150" y="2834417"/>
              <a:ext cx="75661" cy="23943"/>
            </a:xfrm>
            <a:custGeom>
              <a:avLst/>
              <a:gdLst>
                <a:gd name="connsiteX0" fmla="*/ 0 w 75661"/>
                <a:gd name="connsiteY0" fmla="*/ 0 h 23943"/>
                <a:gd name="connsiteX1" fmla="*/ 75661 w 75661"/>
                <a:gd name="connsiteY1" fmla="*/ 23943 h 23943"/>
              </a:gdLst>
              <a:ahLst/>
              <a:cxnLst>
                <a:cxn ang="0">
                  <a:pos x="connsiteX0" y="connsiteY0"/>
                </a:cxn>
                <a:cxn ang="0">
                  <a:pos x="connsiteX1" y="connsiteY1"/>
                </a:cxn>
              </a:cxnLst>
              <a:rect l="l" t="t" r="r" b="b"/>
              <a:pathLst>
                <a:path w="75661" h="23943">
                  <a:moveTo>
                    <a:pt x="0" y="0"/>
                  </a:moveTo>
                  <a:lnTo>
                    <a:pt x="75661" y="23943"/>
                  </a:lnTo>
                </a:path>
              </a:pathLst>
            </a:custGeom>
            <a:ln w="9573" cap="flat">
              <a:solidFill>
                <a:srgbClr val="C8C8C9"/>
              </a:solidFill>
              <a:prstDash val="solid"/>
              <a:miter/>
            </a:ln>
          </p:spPr>
          <p:txBody>
            <a:bodyPr rtlCol="0" anchor="ctr"/>
            <a:lstStyle/>
            <a:p>
              <a:endParaRPr lang="zh-CN" altLang="en-US" sz="4400"/>
            </a:p>
          </p:txBody>
        </p:sp>
        <p:sp>
          <p:nvSpPr>
            <p:cNvPr id="2308" name="任意多边形: 形状 6929">
              <a:extLst>
                <a:ext uri="{FF2B5EF4-FFF2-40B4-BE49-F238E27FC236}">
                  <a16:creationId xmlns:a16="http://schemas.microsoft.com/office/drawing/2014/main" id="{FB1702FC-C6F1-E870-CB26-675182ACB56D}"/>
                </a:ext>
              </a:extLst>
            </p:cNvPr>
            <p:cNvSpPr/>
            <p:nvPr/>
          </p:nvSpPr>
          <p:spPr>
            <a:xfrm>
              <a:off x="2961403" y="2858360"/>
              <a:ext cx="81407" cy="7661"/>
            </a:xfrm>
            <a:custGeom>
              <a:avLst/>
              <a:gdLst>
                <a:gd name="connsiteX0" fmla="*/ 81408 w 81407"/>
                <a:gd name="connsiteY0" fmla="*/ 0 h 7661"/>
                <a:gd name="connsiteX1" fmla="*/ 0 w 81407"/>
                <a:gd name="connsiteY1" fmla="*/ 7662 h 7661"/>
              </a:gdLst>
              <a:ahLst/>
              <a:cxnLst>
                <a:cxn ang="0">
                  <a:pos x="connsiteX0" y="connsiteY0"/>
                </a:cxn>
                <a:cxn ang="0">
                  <a:pos x="connsiteX1" y="connsiteY1"/>
                </a:cxn>
              </a:cxnLst>
              <a:rect l="l" t="t" r="r" b="b"/>
              <a:pathLst>
                <a:path w="81407" h="7661">
                  <a:moveTo>
                    <a:pt x="81408"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2309" name="任意多边形: 形状 6930">
              <a:extLst>
                <a:ext uri="{FF2B5EF4-FFF2-40B4-BE49-F238E27FC236}">
                  <a16:creationId xmlns:a16="http://schemas.microsoft.com/office/drawing/2014/main" id="{AC49C8E6-6560-7479-90AD-565B8D90407C}"/>
                </a:ext>
              </a:extLst>
            </p:cNvPr>
            <p:cNvSpPr/>
            <p:nvPr/>
          </p:nvSpPr>
          <p:spPr>
            <a:xfrm>
              <a:off x="2840728" y="2561461"/>
              <a:ext cx="90027" cy="66083"/>
            </a:xfrm>
            <a:custGeom>
              <a:avLst/>
              <a:gdLst>
                <a:gd name="connsiteX0" fmla="*/ 90027 w 90027"/>
                <a:gd name="connsiteY0" fmla="*/ 0 h 66083"/>
                <a:gd name="connsiteX1" fmla="*/ 0 w 90027"/>
                <a:gd name="connsiteY1" fmla="*/ 66084 h 66083"/>
              </a:gdLst>
              <a:ahLst/>
              <a:cxnLst>
                <a:cxn ang="0">
                  <a:pos x="connsiteX0" y="connsiteY0"/>
                </a:cxn>
                <a:cxn ang="0">
                  <a:pos x="connsiteX1" y="connsiteY1"/>
                </a:cxn>
              </a:cxnLst>
              <a:rect l="l" t="t" r="r" b="b"/>
              <a:pathLst>
                <a:path w="90027" h="66083">
                  <a:moveTo>
                    <a:pt x="90027" y="0"/>
                  </a:moveTo>
                  <a:lnTo>
                    <a:pt x="0" y="66084"/>
                  </a:lnTo>
                </a:path>
              </a:pathLst>
            </a:custGeom>
            <a:ln w="9573" cap="flat">
              <a:solidFill>
                <a:srgbClr val="C8C8C9"/>
              </a:solidFill>
              <a:prstDash val="solid"/>
              <a:miter/>
            </a:ln>
          </p:spPr>
          <p:txBody>
            <a:bodyPr rtlCol="0" anchor="ctr"/>
            <a:lstStyle/>
            <a:p>
              <a:endParaRPr lang="zh-CN" altLang="en-US" sz="4400"/>
            </a:p>
          </p:txBody>
        </p:sp>
        <p:sp>
          <p:nvSpPr>
            <p:cNvPr id="2310" name="任意多边形: 形状 6931">
              <a:extLst>
                <a:ext uri="{FF2B5EF4-FFF2-40B4-BE49-F238E27FC236}">
                  <a16:creationId xmlns:a16="http://schemas.microsoft.com/office/drawing/2014/main" id="{26C3DA73-8381-EB80-FD7B-FEFF6BEF102D}"/>
                </a:ext>
              </a:extLst>
            </p:cNvPr>
            <p:cNvSpPr/>
            <p:nvPr/>
          </p:nvSpPr>
          <p:spPr>
            <a:xfrm>
              <a:off x="2840728" y="2553799"/>
              <a:ext cx="12450" cy="73745"/>
            </a:xfrm>
            <a:custGeom>
              <a:avLst/>
              <a:gdLst>
                <a:gd name="connsiteX0" fmla="*/ 0 w 12450"/>
                <a:gd name="connsiteY0" fmla="*/ 73746 h 73745"/>
                <a:gd name="connsiteX1" fmla="*/ 12451 w 12450"/>
                <a:gd name="connsiteY1" fmla="*/ 0 h 73745"/>
              </a:gdLst>
              <a:ahLst/>
              <a:cxnLst>
                <a:cxn ang="0">
                  <a:pos x="connsiteX0" y="connsiteY0"/>
                </a:cxn>
                <a:cxn ang="0">
                  <a:pos x="connsiteX1" y="connsiteY1"/>
                </a:cxn>
              </a:cxnLst>
              <a:rect l="l" t="t" r="r" b="b"/>
              <a:pathLst>
                <a:path w="12450" h="73745">
                  <a:moveTo>
                    <a:pt x="0" y="73746"/>
                  </a:moveTo>
                  <a:lnTo>
                    <a:pt x="12451" y="0"/>
                  </a:lnTo>
                </a:path>
              </a:pathLst>
            </a:custGeom>
            <a:ln w="9573" cap="flat">
              <a:solidFill>
                <a:srgbClr val="C8C8C9"/>
              </a:solidFill>
              <a:prstDash val="solid"/>
              <a:miter/>
            </a:ln>
          </p:spPr>
          <p:txBody>
            <a:bodyPr rtlCol="0" anchor="ctr"/>
            <a:lstStyle/>
            <a:p>
              <a:endParaRPr lang="zh-CN" altLang="en-US" sz="4400"/>
            </a:p>
          </p:txBody>
        </p:sp>
        <p:sp>
          <p:nvSpPr>
            <p:cNvPr id="2311" name="任意多边形: 形状 6932">
              <a:extLst>
                <a:ext uri="{FF2B5EF4-FFF2-40B4-BE49-F238E27FC236}">
                  <a16:creationId xmlns:a16="http://schemas.microsoft.com/office/drawing/2014/main" id="{C36228FB-E283-249D-287B-1CB788048A3F}"/>
                </a:ext>
              </a:extLst>
            </p:cNvPr>
            <p:cNvSpPr/>
            <p:nvPr/>
          </p:nvSpPr>
          <p:spPr>
            <a:xfrm>
              <a:off x="2853179" y="2553799"/>
              <a:ext cx="77576" cy="7661"/>
            </a:xfrm>
            <a:custGeom>
              <a:avLst/>
              <a:gdLst>
                <a:gd name="connsiteX0" fmla="*/ 0 w 77576"/>
                <a:gd name="connsiteY0" fmla="*/ 0 h 7661"/>
                <a:gd name="connsiteX1" fmla="*/ 77577 w 77576"/>
                <a:gd name="connsiteY1" fmla="*/ 7662 h 7661"/>
              </a:gdLst>
              <a:ahLst/>
              <a:cxnLst>
                <a:cxn ang="0">
                  <a:pos x="connsiteX0" y="connsiteY0"/>
                </a:cxn>
                <a:cxn ang="0">
                  <a:pos x="connsiteX1" y="connsiteY1"/>
                </a:cxn>
              </a:cxnLst>
              <a:rect l="l" t="t" r="r" b="b"/>
              <a:pathLst>
                <a:path w="77576" h="7661">
                  <a:moveTo>
                    <a:pt x="0" y="0"/>
                  </a:moveTo>
                  <a:lnTo>
                    <a:pt x="77577" y="7662"/>
                  </a:lnTo>
                </a:path>
              </a:pathLst>
            </a:custGeom>
            <a:ln w="9573" cap="flat">
              <a:solidFill>
                <a:srgbClr val="C8C8C9"/>
              </a:solidFill>
              <a:prstDash val="solid"/>
              <a:miter/>
            </a:ln>
          </p:spPr>
          <p:txBody>
            <a:bodyPr rtlCol="0" anchor="ctr"/>
            <a:lstStyle/>
            <a:p>
              <a:endParaRPr lang="zh-CN" altLang="en-US" sz="4400"/>
            </a:p>
          </p:txBody>
        </p:sp>
        <p:sp>
          <p:nvSpPr>
            <p:cNvPr id="2312" name="任意多边形: 形状 6933">
              <a:extLst>
                <a:ext uri="{FF2B5EF4-FFF2-40B4-BE49-F238E27FC236}">
                  <a16:creationId xmlns:a16="http://schemas.microsoft.com/office/drawing/2014/main" id="{93DFAB5C-FD5F-31E8-F70B-994F22EE1580}"/>
                </a:ext>
              </a:extLst>
            </p:cNvPr>
            <p:cNvSpPr/>
            <p:nvPr/>
          </p:nvSpPr>
          <p:spPr>
            <a:xfrm>
              <a:off x="3137627" y="2554757"/>
              <a:ext cx="38309" cy="128336"/>
            </a:xfrm>
            <a:custGeom>
              <a:avLst/>
              <a:gdLst>
                <a:gd name="connsiteX0" fmla="*/ 0 w 38309"/>
                <a:gd name="connsiteY0" fmla="*/ 128337 h 128336"/>
                <a:gd name="connsiteX1" fmla="*/ 38310 w 38309"/>
                <a:gd name="connsiteY1" fmla="*/ 0 h 128336"/>
              </a:gdLst>
              <a:ahLst/>
              <a:cxnLst>
                <a:cxn ang="0">
                  <a:pos x="connsiteX0" y="connsiteY0"/>
                </a:cxn>
                <a:cxn ang="0">
                  <a:pos x="connsiteX1" y="connsiteY1"/>
                </a:cxn>
              </a:cxnLst>
              <a:rect l="l" t="t" r="r" b="b"/>
              <a:pathLst>
                <a:path w="38309" h="128336">
                  <a:moveTo>
                    <a:pt x="0" y="128337"/>
                  </a:moveTo>
                  <a:lnTo>
                    <a:pt x="38310" y="0"/>
                  </a:lnTo>
                </a:path>
              </a:pathLst>
            </a:custGeom>
            <a:ln w="9573" cap="flat">
              <a:solidFill>
                <a:srgbClr val="C8C8C9"/>
              </a:solidFill>
              <a:prstDash val="solid"/>
              <a:miter/>
            </a:ln>
          </p:spPr>
          <p:txBody>
            <a:bodyPr rtlCol="0" anchor="ctr"/>
            <a:lstStyle/>
            <a:p>
              <a:endParaRPr lang="zh-CN" altLang="en-US" sz="4400"/>
            </a:p>
          </p:txBody>
        </p:sp>
        <p:sp>
          <p:nvSpPr>
            <p:cNvPr id="2313" name="任意多边形: 形状 6934">
              <a:extLst>
                <a:ext uri="{FF2B5EF4-FFF2-40B4-BE49-F238E27FC236}">
                  <a16:creationId xmlns:a16="http://schemas.microsoft.com/office/drawing/2014/main" id="{BB32998A-CC5C-99B3-149F-85F631950A4C}"/>
                </a:ext>
              </a:extLst>
            </p:cNvPr>
            <p:cNvSpPr/>
            <p:nvPr/>
          </p:nvSpPr>
          <p:spPr>
            <a:xfrm>
              <a:off x="3175936" y="2554757"/>
              <a:ext cx="36394" cy="15323"/>
            </a:xfrm>
            <a:custGeom>
              <a:avLst/>
              <a:gdLst>
                <a:gd name="connsiteX0" fmla="*/ 0 w 36394"/>
                <a:gd name="connsiteY0" fmla="*/ 0 h 15323"/>
                <a:gd name="connsiteX1" fmla="*/ 36394 w 36394"/>
                <a:gd name="connsiteY1" fmla="*/ 15324 h 15323"/>
              </a:gdLst>
              <a:ahLst/>
              <a:cxnLst>
                <a:cxn ang="0">
                  <a:pos x="connsiteX0" y="connsiteY0"/>
                </a:cxn>
                <a:cxn ang="0">
                  <a:pos x="connsiteX1" y="connsiteY1"/>
                </a:cxn>
              </a:cxnLst>
              <a:rect l="l" t="t" r="r" b="b"/>
              <a:pathLst>
                <a:path w="36394" h="15323">
                  <a:moveTo>
                    <a:pt x="0" y="0"/>
                  </a:moveTo>
                  <a:lnTo>
                    <a:pt x="36394" y="15324"/>
                  </a:lnTo>
                </a:path>
              </a:pathLst>
            </a:custGeom>
            <a:ln w="9573" cap="flat">
              <a:solidFill>
                <a:srgbClr val="C8C8C9"/>
              </a:solidFill>
              <a:prstDash val="solid"/>
              <a:miter/>
            </a:ln>
          </p:spPr>
          <p:txBody>
            <a:bodyPr rtlCol="0" anchor="ctr"/>
            <a:lstStyle/>
            <a:p>
              <a:endParaRPr lang="zh-CN" altLang="en-US" sz="4400"/>
            </a:p>
          </p:txBody>
        </p:sp>
        <p:sp>
          <p:nvSpPr>
            <p:cNvPr id="2314" name="任意多边形: 形状 6935">
              <a:extLst>
                <a:ext uri="{FF2B5EF4-FFF2-40B4-BE49-F238E27FC236}">
                  <a16:creationId xmlns:a16="http://schemas.microsoft.com/office/drawing/2014/main" id="{4F0D3033-0B16-1AA2-0092-78DA575F0091}"/>
                </a:ext>
              </a:extLst>
            </p:cNvPr>
            <p:cNvSpPr/>
            <p:nvPr/>
          </p:nvSpPr>
          <p:spPr>
            <a:xfrm>
              <a:off x="3137627" y="2570081"/>
              <a:ext cx="74703" cy="113013"/>
            </a:xfrm>
            <a:custGeom>
              <a:avLst/>
              <a:gdLst>
                <a:gd name="connsiteX0" fmla="*/ 74704 w 74703"/>
                <a:gd name="connsiteY0" fmla="*/ 0 h 113013"/>
                <a:gd name="connsiteX1" fmla="*/ 0 w 74703"/>
                <a:gd name="connsiteY1" fmla="*/ 113013 h 113013"/>
              </a:gdLst>
              <a:ahLst/>
              <a:cxnLst>
                <a:cxn ang="0">
                  <a:pos x="connsiteX0" y="connsiteY0"/>
                </a:cxn>
                <a:cxn ang="0">
                  <a:pos x="connsiteX1" y="connsiteY1"/>
                </a:cxn>
              </a:cxnLst>
              <a:rect l="l" t="t" r="r" b="b"/>
              <a:pathLst>
                <a:path w="74703" h="113013">
                  <a:moveTo>
                    <a:pt x="74704" y="0"/>
                  </a:moveTo>
                  <a:lnTo>
                    <a:pt x="0" y="113013"/>
                  </a:lnTo>
                </a:path>
              </a:pathLst>
            </a:custGeom>
            <a:ln w="9573" cap="flat">
              <a:solidFill>
                <a:srgbClr val="C8C8C9"/>
              </a:solidFill>
              <a:prstDash val="solid"/>
              <a:miter/>
            </a:ln>
          </p:spPr>
          <p:txBody>
            <a:bodyPr rtlCol="0" anchor="ctr"/>
            <a:lstStyle/>
            <a:p>
              <a:endParaRPr lang="zh-CN" altLang="en-US" sz="4400"/>
            </a:p>
          </p:txBody>
        </p:sp>
        <p:sp>
          <p:nvSpPr>
            <p:cNvPr id="2315" name="任意多边形: 形状 6936">
              <a:extLst>
                <a:ext uri="{FF2B5EF4-FFF2-40B4-BE49-F238E27FC236}">
                  <a16:creationId xmlns:a16="http://schemas.microsoft.com/office/drawing/2014/main" id="{D756C9FA-2871-1B93-DD88-5DC336CBFE68}"/>
                </a:ext>
              </a:extLst>
            </p:cNvPr>
            <p:cNvSpPr/>
            <p:nvPr/>
          </p:nvSpPr>
          <p:spPr>
            <a:xfrm>
              <a:off x="3137627" y="2554757"/>
              <a:ext cx="38309" cy="128336"/>
            </a:xfrm>
            <a:custGeom>
              <a:avLst/>
              <a:gdLst>
                <a:gd name="connsiteX0" fmla="*/ 38310 w 38309"/>
                <a:gd name="connsiteY0" fmla="*/ 0 h 128336"/>
                <a:gd name="connsiteX1" fmla="*/ 0 w 38309"/>
                <a:gd name="connsiteY1" fmla="*/ 128337 h 128336"/>
              </a:gdLst>
              <a:ahLst/>
              <a:cxnLst>
                <a:cxn ang="0">
                  <a:pos x="connsiteX0" y="connsiteY0"/>
                </a:cxn>
                <a:cxn ang="0">
                  <a:pos x="connsiteX1" y="connsiteY1"/>
                </a:cxn>
              </a:cxnLst>
              <a:rect l="l" t="t" r="r" b="b"/>
              <a:pathLst>
                <a:path w="38309" h="128336">
                  <a:moveTo>
                    <a:pt x="38310" y="0"/>
                  </a:moveTo>
                  <a:lnTo>
                    <a:pt x="0" y="128337"/>
                  </a:lnTo>
                </a:path>
              </a:pathLst>
            </a:custGeom>
            <a:ln w="9573" cap="flat">
              <a:solidFill>
                <a:srgbClr val="C8C8C9"/>
              </a:solidFill>
              <a:prstDash val="solid"/>
              <a:miter/>
            </a:ln>
          </p:spPr>
          <p:txBody>
            <a:bodyPr rtlCol="0" anchor="ctr"/>
            <a:lstStyle/>
            <a:p>
              <a:endParaRPr lang="zh-CN" altLang="en-US" sz="4400"/>
            </a:p>
          </p:txBody>
        </p:sp>
        <p:sp>
          <p:nvSpPr>
            <p:cNvPr id="2316" name="任意多边形: 形状 6937">
              <a:extLst>
                <a:ext uri="{FF2B5EF4-FFF2-40B4-BE49-F238E27FC236}">
                  <a16:creationId xmlns:a16="http://schemas.microsoft.com/office/drawing/2014/main" id="{3E0CF795-5C31-B7C0-7B64-40FB87B56184}"/>
                </a:ext>
              </a:extLst>
            </p:cNvPr>
            <p:cNvSpPr/>
            <p:nvPr/>
          </p:nvSpPr>
          <p:spPr>
            <a:xfrm>
              <a:off x="3085909" y="2580616"/>
              <a:ext cx="51717" cy="102477"/>
            </a:xfrm>
            <a:custGeom>
              <a:avLst/>
              <a:gdLst>
                <a:gd name="connsiteX0" fmla="*/ 51718 w 51717"/>
                <a:gd name="connsiteY0" fmla="*/ 102478 h 102477"/>
                <a:gd name="connsiteX1" fmla="*/ 0 w 51717"/>
                <a:gd name="connsiteY1" fmla="*/ 0 h 102477"/>
              </a:gdLst>
              <a:ahLst/>
              <a:cxnLst>
                <a:cxn ang="0">
                  <a:pos x="connsiteX0" y="connsiteY0"/>
                </a:cxn>
                <a:cxn ang="0">
                  <a:pos x="connsiteX1" y="connsiteY1"/>
                </a:cxn>
              </a:cxnLst>
              <a:rect l="l" t="t" r="r" b="b"/>
              <a:pathLst>
                <a:path w="51717" h="102477">
                  <a:moveTo>
                    <a:pt x="51718" y="102478"/>
                  </a:moveTo>
                  <a:lnTo>
                    <a:pt x="0" y="0"/>
                  </a:lnTo>
                </a:path>
              </a:pathLst>
            </a:custGeom>
            <a:ln w="9573" cap="flat">
              <a:solidFill>
                <a:srgbClr val="C8C8C9"/>
              </a:solidFill>
              <a:prstDash val="solid"/>
              <a:miter/>
            </a:ln>
          </p:spPr>
          <p:txBody>
            <a:bodyPr rtlCol="0" anchor="ctr"/>
            <a:lstStyle/>
            <a:p>
              <a:endParaRPr lang="zh-CN" altLang="en-US" sz="4400"/>
            </a:p>
          </p:txBody>
        </p:sp>
        <p:sp>
          <p:nvSpPr>
            <p:cNvPr id="2317" name="任意多边形: 形状 6938">
              <a:extLst>
                <a:ext uri="{FF2B5EF4-FFF2-40B4-BE49-F238E27FC236}">
                  <a16:creationId xmlns:a16="http://schemas.microsoft.com/office/drawing/2014/main" id="{2F98E5EA-5634-4843-2C23-95E4F7F6F5C5}"/>
                </a:ext>
              </a:extLst>
            </p:cNvPr>
            <p:cNvSpPr/>
            <p:nvPr/>
          </p:nvSpPr>
          <p:spPr>
            <a:xfrm>
              <a:off x="3085909" y="2554757"/>
              <a:ext cx="90027" cy="25858"/>
            </a:xfrm>
            <a:custGeom>
              <a:avLst/>
              <a:gdLst>
                <a:gd name="connsiteX0" fmla="*/ 0 w 90027"/>
                <a:gd name="connsiteY0" fmla="*/ 25859 h 25858"/>
                <a:gd name="connsiteX1" fmla="*/ 90027 w 90027"/>
                <a:gd name="connsiteY1" fmla="*/ 0 h 25858"/>
              </a:gdLst>
              <a:ahLst/>
              <a:cxnLst>
                <a:cxn ang="0">
                  <a:pos x="connsiteX0" y="connsiteY0"/>
                </a:cxn>
                <a:cxn ang="0">
                  <a:pos x="connsiteX1" y="connsiteY1"/>
                </a:cxn>
              </a:cxnLst>
              <a:rect l="l" t="t" r="r" b="b"/>
              <a:pathLst>
                <a:path w="90027" h="25858">
                  <a:moveTo>
                    <a:pt x="0" y="25859"/>
                  </a:moveTo>
                  <a:lnTo>
                    <a:pt x="90027" y="0"/>
                  </a:lnTo>
                </a:path>
              </a:pathLst>
            </a:custGeom>
            <a:ln w="9573" cap="flat">
              <a:solidFill>
                <a:srgbClr val="C8C8C9"/>
              </a:solidFill>
              <a:prstDash val="solid"/>
              <a:miter/>
            </a:ln>
          </p:spPr>
          <p:txBody>
            <a:bodyPr rtlCol="0" anchor="ctr"/>
            <a:lstStyle/>
            <a:p>
              <a:endParaRPr lang="zh-CN" altLang="en-US" sz="4400"/>
            </a:p>
          </p:txBody>
        </p:sp>
        <p:sp>
          <p:nvSpPr>
            <p:cNvPr id="2318" name="任意多边形: 形状 6939">
              <a:extLst>
                <a:ext uri="{FF2B5EF4-FFF2-40B4-BE49-F238E27FC236}">
                  <a16:creationId xmlns:a16="http://schemas.microsoft.com/office/drawing/2014/main" id="{2C96286F-E5C6-3322-8B5B-2E27C1667097}"/>
                </a:ext>
              </a:extLst>
            </p:cNvPr>
            <p:cNvSpPr/>
            <p:nvPr/>
          </p:nvSpPr>
          <p:spPr>
            <a:xfrm>
              <a:off x="2967150" y="2803769"/>
              <a:ext cx="5746" cy="30647"/>
            </a:xfrm>
            <a:custGeom>
              <a:avLst/>
              <a:gdLst>
                <a:gd name="connsiteX0" fmla="*/ 0 w 5746"/>
                <a:gd name="connsiteY0" fmla="*/ 30648 h 30647"/>
                <a:gd name="connsiteX1" fmla="*/ 5746 w 5746"/>
                <a:gd name="connsiteY1" fmla="*/ 0 h 30647"/>
              </a:gdLst>
              <a:ahLst/>
              <a:cxnLst>
                <a:cxn ang="0">
                  <a:pos x="connsiteX0" y="connsiteY0"/>
                </a:cxn>
                <a:cxn ang="0">
                  <a:pos x="connsiteX1" y="connsiteY1"/>
                </a:cxn>
              </a:cxnLst>
              <a:rect l="l" t="t" r="r" b="b"/>
              <a:pathLst>
                <a:path w="5746" h="30647">
                  <a:moveTo>
                    <a:pt x="0" y="30648"/>
                  </a:moveTo>
                  <a:lnTo>
                    <a:pt x="5746" y="0"/>
                  </a:lnTo>
                </a:path>
              </a:pathLst>
            </a:custGeom>
            <a:ln w="9573" cap="flat">
              <a:solidFill>
                <a:srgbClr val="C8C8C9"/>
              </a:solidFill>
              <a:prstDash val="solid"/>
              <a:miter/>
            </a:ln>
          </p:spPr>
          <p:txBody>
            <a:bodyPr rtlCol="0" anchor="ctr"/>
            <a:lstStyle/>
            <a:p>
              <a:endParaRPr lang="zh-CN" altLang="en-US" sz="4400"/>
            </a:p>
          </p:txBody>
        </p:sp>
        <p:sp>
          <p:nvSpPr>
            <p:cNvPr id="2319" name="任意多边形: 形状 6940">
              <a:extLst>
                <a:ext uri="{FF2B5EF4-FFF2-40B4-BE49-F238E27FC236}">
                  <a16:creationId xmlns:a16="http://schemas.microsoft.com/office/drawing/2014/main" id="{D1C63C1E-2870-B6C3-07C5-2752DBC8FA50}"/>
                </a:ext>
              </a:extLst>
            </p:cNvPr>
            <p:cNvSpPr/>
            <p:nvPr/>
          </p:nvSpPr>
          <p:spPr>
            <a:xfrm>
              <a:off x="2972896" y="2752051"/>
              <a:ext cx="55548" cy="51717"/>
            </a:xfrm>
            <a:custGeom>
              <a:avLst/>
              <a:gdLst>
                <a:gd name="connsiteX0" fmla="*/ 0 w 55548"/>
                <a:gd name="connsiteY0" fmla="*/ 51718 h 51717"/>
                <a:gd name="connsiteX1" fmla="*/ 55549 w 55548"/>
                <a:gd name="connsiteY1" fmla="*/ 0 h 51717"/>
              </a:gdLst>
              <a:ahLst/>
              <a:cxnLst>
                <a:cxn ang="0">
                  <a:pos x="connsiteX0" y="connsiteY0"/>
                </a:cxn>
                <a:cxn ang="0">
                  <a:pos x="connsiteX1" y="connsiteY1"/>
                </a:cxn>
              </a:cxnLst>
              <a:rect l="l" t="t" r="r" b="b"/>
              <a:pathLst>
                <a:path w="55548" h="51717">
                  <a:moveTo>
                    <a:pt x="0" y="51718"/>
                  </a:moveTo>
                  <a:lnTo>
                    <a:pt x="55549" y="0"/>
                  </a:lnTo>
                </a:path>
              </a:pathLst>
            </a:custGeom>
            <a:ln w="9573" cap="flat">
              <a:solidFill>
                <a:srgbClr val="C8C8C9"/>
              </a:solidFill>
              <a:prstDash val="solid"/>
              <a:miter/>
            </a:ln>
          </p:spPr>
          <p:txBody>
            <a:bodyPr rtlCol="0" anchor="ctr"/>
            <a:lstStyle/>
            <a:p>
              <a:endParaRPr lang="zh-CN" altLang="en-US" sz="4400"/>
            </a:p>
          </p:txBody>
        </p:sp>
        <p:sp>
          <p:nvSpPr>
            <p:cNvPr id="2320" name="任意多边形: 形状 6941">
              <a:extLst>
                <a:ext uri="{FF2B5EF4-FFF2-40B4-BE49-F238E27FC236}">
                  <a16:creationId xmlns:a16="http://schemas.microsoft.com/office/drawing/2014/main" id="{A9AABC5A-4A15-3E69-F2BD-E605FCC349DF}"/>
                </a:ext>
              </a:extLst>
            </p:cNvPr>
            <p:cNvSpPr/>
            <p:nvPr/>
          </p:nvSpPr>
          <p:spPr>
            <a:xfrm>
              <a:off x="2967150" y="2752051"/>
              <a:ext cx="61295" cy="82365"/>
            </a:xfrm>
            <a:custGeom>
              <a:avLst/>
              <a:gdLst>
                <a:gd name="connsiteX0" fmla="*/ 61295 w 61295"/>
                <a:gd name="connsiteY0" fmla="*/ 0 h 82365"/>
                <a:gd name="connsiteX1" fmla="*/ 0 w 61295"/>
                <a:gd name="connsiteY1" fmla="*/ 82365 h 82365"/>
              </a:gdLst>
              <a:ahLst/>
              <a:cxnLst>
                <a:cxn ang="0">
                  <a:pos x="connsiteX0" y="connsiteY0"/>
                </a:cxn>
                <a:cxn ang="0">
                  <a:pos x="connsiteX1" y="connsiteY1"/>
                </a:cxn>
              </a:cxnLst>
              <a:rect l="l" t="t" r="r" b="b"/>
              <a:pathLst>
                <a:path w="61295" h="82365">
                  <a:moveTo>
                    <a:pt x="61295"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2321" name="任意多边形: 形状 6942">
              <a:extLst>
                <a:ext uri="{FF2B5EF4-FFF2-40B4-BE49-F238E27FC236}">
                  <a16:creationId xmlns:a16="http://schemas.microsoft.com/office/drawing/2014/main" id="{3BEE7300-3800-508D-21CD-BBA7D90775B8}"/>
                </a:ext>
              </a:extLst>
            </p:cNvPr>
            <p:cNvSpPr/>
            <p:nvPr/>
          </p:nvSpPr>
          <p:spPr>
            <a:xfrm>
              <a:off x="2701856" y="2403435"/>
              <a:ext cx="79492" cy="9577"/>
            </a:xfrm>
            <a:custGeom>
              <a:avLst/>
              <a:gdLst>
                <a:gd name="connsiteX0" fmla="*/ 79492 w 79492"/>
                <a:gd name="connsiteY0" fmla="*/ 0 h 9577"/>
                <a:gd name="connsiteX1" fmla="*/ 0 w 79492"/>
                <a:gd name="connsiteY1" fmla="*/ 0 h 9577"/>
              </a:gdLst>
              <a:ahLst/>
              <a:cxnLst>
                <a:cxn ang="0">
                  <a:pos x="connsiteX0" y="connsiteY0"/>
                </a:cxn>
                <a:cxn ang="0">
                  <a:pos x="connsiteX1" y="connsiteY1"/>
                </a:cxn>
              </a:cxnLst>
              <a:rect l="l" t="t" r="r" b="b"/>
              <a:pathLst>
                <a:path w="79492" h="9577">
                  <a:moveTo>
                    <a:pt x="79492" y="0"/>
                  </a:moveTo>
                  <a:lnTo>
                    <a:pt x="0" y="0"/>
                  </a:lnTo>
                </a:path>
              </a:pathLst>
            </a:custGeom>
            <a:ln w="9573" cap="flat">
              <a:solidFill>
                <a:srgbClr val="C8C8C9"/>
              </a:solidFill>
              <a:prstDash val="solid"/>
              <a:miter/>
            </a:ln>
          </p:spPr>
          <p:txBody>
            <a:bodyPr rtlCol="0" anchor="ctr"/>
            <a:lstStyle/>
            <a:p>
              <a:endParaRPr lang="zh-CN" altLang="en-US" sz="4400"/>
            </a:p>
          </p:txBody>
        </p:sp>
        <p:sp>
          <p:nvSpPr>
            <p:cNvPr id="2322" name="任意多边形: 形状 6943">
              <a:extLst>
                <a:ext uri="{FF2B5EF4-FFF2-40B4-BE49-F238E27FC236}">
                  <a16:creationId xmlns:a16="http://schemas.microsoft.com/office/drawing/2014/main" id="{992ECA34-0D42-D289-F858-DB610F25737C}"/>
                </a:ext>
              </a:extLst>
            </p:cNvPr>
            <p:cNvSpPr/>
            <p:nvPr/>
          </p:nvSpPr>
          <p:spPr>
            <a:xfrm>
              <a:off x="2701856" y="2331604"/>
              <a:ext cx="74703" cy="71830"/>
            </a:xfrm>
            <a:custGeom>
              <a:avLst/>
              <a:gdLst>
                <a:gd name="connsiteX0" fmla="*/ 0 w 74703"/>
                <a:gd name="connsiteY0" fmla="*/ 71830 h 71830"/>
                <a:gd name="connsiteX1" fmla="*/ 74704 w 74703"/>
                <a:gd name="connsiteY1" fmla="*/ 0 h 71830"/>
              </a:gdLst>
              <a:ahLst/>
              <a:cxnLst>
                <a:cxn ang="0">
                  <a:pos x="connsiteX0" y="connsiteY0"/>
                </a:cxn>
                <a:cxn ang="0">
                  <a:pos x="connsiteX1" y="connsiteY1"/>
                </a:cxn>
              </a:cxnLst>
              <a:rect l="l" t="t" r="r" b="b"/>
              <a:pathLst>
                <a:path w="74703" h="71830">
                  <a:moveTo>
                    <a:pt x="0" y="71830"/>
                  </a:moveTo>
                  <a:lnTo>
                    <a:pt x="74704" y="0"/>
                  </a:lnTo>
                </a:path>
              </a:pathLst>
            </a:custGeom>
            <a:ln w="9573" cap="flat">
              <a:solidFill>
                <a:srgbClr val="C8C8C9"/>
              </a:solidFill>
              <a:prstDash val="solid"/>
              <a:miter/>
            </a:ln>
          </p:spPr>
          <p:txBody>
            <a:bodyPr rtlCol="0" anchor="ctr"/>
            <a:lstStyle/>
            <a:p>
              <a:endParaRPr lang="zh-CN" altLang="en-US" sz="4400"/>
            </a:p>
          </p:txBody>
        </p:sp>
        <p:sp>
          <p:nvSpPr>
            <p:cNvPr id="2323" name="任意多边形: 形状 6944">
              <a:extLst>
                <a:ext uri="{FF2B5EF4-FFF2-40B4-BE49-F238E27FC236}">
                  <a16:creationId xmlns:a16="http://schemas.microsoft.com/office/drawing/2014/main" id="{51F5B69D-3133-5AA1-832D-EF2EE739175F}"/>
                </a:ext>
              </a:extLst>
            </p:cNvPr>
            <p:cNvSpPr/>
            <p:nvPr/>
          </p:nvSpPr>
          <p:spPr>
            <a:xfrm>
              <a:off x="2776560" y="2331604"/>
              <a:ext cx="4788" cy="71830"/>
            </a:xfrm>
            <a:custGeom>
              <a:avLst/>
              <a:gdLst>
                <a:gd name="connsiteX0" fmla="*/ 0 w 4788"/>
                <a:gd name="connsiteY0" fmla="*/ 0 h 71830"/>
                <a:gd name="connsiteX1" fmla="*/ 4789 w 4788"/>
                <a:gd name="connsiteY1" fmla="*/ 71830 h 71830"/>
              </a:gdLst>
              <a:ahLst/>
              <a:cxnLst>
                <a:cxn ang="0">
                  <a:pos x="connsiteX0" y="connsiteY0"/>
                </a:cxn>
                <a:cxn ang="0">
                  <a:pos x="connsiteX1" y="connsiteY1"/>
                </a:cxn>
              </a:cxnLst>
              <a:rect l="l" t="t" r="r" b="b"/>
              <a:pathLst>
                <a:path w="4788" h="71830">
                  <a:moveTo>
                    <a:pt x="0" y="0"/>
                  </a:moveTo>
                  <a:lnTo>
                    <a:pt x="4789" y="71830"/>
                  </a:lnTo>
                </a:path>
              </a:pathLst>
            </a:custGeom>
            <a:ln w="9573" cap="flat">
              <a:solidFill>
                <a:srgbClr val="C8C8C9"/>
              </a:solidFill>
              <a:prstDash val="solid"/>
              <a:miter/>
            </a:ln>
          </p:spPr>
          <p:txBody>
            <a:bodyPr rtlCol="0" anchor="ctr"/>
            <a:lstStyle/>
            <a:p>
              <a:endParaRPr lang="zh-CN" altLang="en-US" sz="4400"/>
            </a:p>
          </p:txBody>
        </p:sp>
        <p:sp>
          <p:nvSpPr>
            <p:cNvPr id="2324" name="任意多边形: 形状 6945">
              <a:extLst>
                <a:ext uri="{FF2B5EF4-FFF2-40B4-BE49-F238E27FC236}">
                  <a16:creationId xmlns:a16="http://schemas.microsoft.com/office/drawing/2014/main" id="{C9821231-13B3-455B-3057-745987E3F021}"/>
                </a:ext>
              </a:extLst>
            </p:cNvPr>
            <p:cNvSpPr/>
            <p:nvPr/>
          </p:nvSpPr>
          <p:spPr>
            <a:xfrm>
              <a:off x="2701856" y="2403435"/>
              <a:ext cx="79492" cy="9577"/>
            </a:xfrm>
            <a:custGeom>
              <a:avLst/>
              <a:gdLst>
                <a:gd name="connsiteX0" fmla="*/ 0 w 79492"/>
                <a:gd name="connsiteY0" fmla="*/ 0 h 9577"/>
                <a:gd name="connsiteX1" fmla="*/ 79492 w 79492"/>
                <a:gd name="connsiteY1" fmla="*/ 0 h 9577"/>
              </a:gdLst>
              <a:ahLst/>
              <a:cxnLst>
                <a:cxn ang="0">
                  <a:pos x="connsiteX0" y="connsiteY0"/>
                </a:cxn>
                <a:cxn ang="0">
                  <a:pos x="connsiteX1" y="connsiteY1"/>
                </a:cxn>
              </a:cxnLst>
              <a:rect l="l" t="t" r="r" b="b"/>
              <a:pathLst>
                <a:path w="79492" h="9577">
                  <a:moveTo>
                    <a:pt x="0" y="0"/>
                  </a:moveTo>
                  <a:lnTo>
                    <a:pt x="79492" y="0"/>
                  </a:lnTo>
                </a:path>
              </a:pathLst>
            </a:custGeom>
            <a:ln w="9573" cap="flat">
              <a:solidFill>
                <a:srgbClr val="C8C8C9"/>
              </a:solidFill>
              <a:prstDash val="solid"/>
              <a:miter/>
            </a:ln>
          </p:spPr>
          <p:txBody>
            <a:bodyPr rtlCol="0" anchor="ctr"/>
            <a:lstStyle/>
            <a:p>
              <a:endParaRPr lang="zh-CN" altLang="en-US" sz="4400"/>
            </a:p>
          </p:txBody>
        </p:sp>
        <p:sp>
          <p:nvSpPr>
            <p:cNvPr id="2325" name="任意多边形: 形状 6946">
              <a:extLst>
                <a:ext uri="{FF2B5EF4-FFF2-40B4-BE49-F238E27FC236}">
                  <a16:creationId xmlns:a16="http://schemas.microsoft.com/office/drawing/2014/main" id="{03323444-8DCD-74BD-40D6-04919F44D2A3}"/>
                </a:ext>
              </a:extLst>
            </p:cNvPr>
            <p:cNvSpPr/>
            <p:nvPr/>
          </p:nvSpPr>
          <p:spPr>
            <a:xfrm>
              <a:off x="2701856" y="2403435"/>
              <a:ext cx="79492" cy="70872"/>
            </a:xfrm>
            <a:custGeom>
              <a:avLst/>
              <a:gdLst>
                <a:gd name="connsiteX0" fmla="*/ 79492 w 79492"/>
                <a:gd name="connsiteY0" fmla="*/ 0 h 70872"/>
                <a:gd name="connsiteX1" fmla="*/ 0 w 79492"/>
                <a:gd name="connsiteY1" fmla="*/ 70873 h 70872"/>
              </a:gdLst>
              <a:ahLst/>
              <a:cxnLst>
                <a:cxn ang="0">
                  <a:pos x="connsiteX0" y="connsiteY0"/>
                </a:cxn>
                <a:cxn ang="0">
                  <a:pos x="connsiteX1" y="connsiteY1"/>
                </a:cxn>
              </a:cxnLst>
              <a:rect l="l" t="t" r="r" b="b"/>
              <a:pathLst>
                <a:path w="79492" h="70872">
                  <a:moveTo>
                    <a:pt x="79492" y="0"/>
                  </a:moveTo>
                  <a:lnTo>
                    <a:pt x="0" y="70873"/>
                  </a:lnTo>
                </a:path>
              </a:pathLst>
            </a:custGeom>
            <a:ln w="9573" cap="flat">
              <a:solidFill>
                <a:srgbClr val="C8C8C9"/>
              </a:solidFill>
              <a:prstDash val="solid"/>
              <a:miter/>
            </a:ln>
          </p:spPr>
          <p:txBody>
            <a:bodyPr rtlCol="0" anchor="ctr"/>
            <a:lstStyle/>
            <a:p>
              <a:endParaRPr lang="zh-CN" altLang="en-US" sz="4400"/>
            </a:p>
          </p:txBody>
        </p:sp>
        <p:sp>
          <p:nvSpPr>
            <p:cNvPr id="2326" name="任意多边形: 形状 6947">
              <a:extLst>
                <a:ext uri="{FF2B5EF4-FFF2-40B4-BE49-F238E27FC236}">
                  <a16:creationId xmlns:a16="http://schemas.microsoft.com/office/drawing/2014/main" id="{54C5DB66-8C55-D21D-89AC-10489E4CFAE2}"/>
                </a:ext>
              </a:extLst>
            </p:cNvPr>
            <p:cNvSpPr/>
            <p:nvPr/>
          </p:nvSpPr>
          <p:spPr>
            <a:xfrm>
              <a:off x="2701856" y="2403435"/>
              <a:ext cx="9577" cy="70872"/>
            </a:xfrm>
            <a:custGeom>
              <a:avLst/>
              <a:gdLst>
                <a:gd name="connsiteX0" fmla="*/ 0 w 9577"/>
                <a:gd name="connsiteY0" fmla="*/ 70873 h 70872"/>
                <a:gd name="connsiteX1" fmla="*/ 0 w 9577"/>
                <a:gd name="connsiteY1" fmla="*/ 0 h 70872"/>
              </a:gdLst>
              <a:ahLst/>
              <a:cxnLst>
                <a:cxn ang="0">
                  <a:pos x="connsiteX0" y="connsiteY0"/>
                </a:cxn>
                <a:cxn ang="0">
                  <a:pos x="connsiteX1" y="connsiteY1"/>
                </a:cxn>
              </a:cxnLst>
              <a:rect l="l" t="t" r="r" b="b"/>
              <a:pathLst>
                <a:path w="9577" h="70872">
                  <a:moveTo>
                    <a:pt x="0"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2327" name="任意多边形: 形状 6948">
              <a:extLst>
                <a:ext uri="{FF2B5EF4-FFF2-40B4-BE49-F238E27FC236}">
                  <a16:creationId xmlns:a16="http://schemas.microsoft.com/office/drawing/2014/main" id="{49F4C598-B4EA-5D32-26BB-2E970F12069D}"/>
                </a:ext>
              </a:extLst>
            </p:cNvPr>
            <p:cNvSpPr/>
            <p:nvPr/>
          </p:nvSpPr>
          <p:spPr>
            <a:xfrm>
              <a:off x="3085909" y="2580616"/>
              <a:ext cx="51717" cy="102477"/>
            </a:xfrm>
            <a:custGeom>
              <a:avLst/>
              <a:gdLst>
                <a:gd name="connsiteX0" fmla="*/ 0 w 51717"/>
                <a:gd name="connsiteY0" fmla="*/ 0 h 102477"/>
                <a:gd name="connsiteX1" fmla="*/ 51718 w 51717"/>
                <a:gd name="connsiteY1" fmla="*/ 102478 h 102477"/>
              </a:gdLst>
              <a:ahLst/>
              <a:cxnLst>
                <a:cxn ang="0">
                  <a:pos x="connsiteX0" y="connsiteY0"/>
                </a:cxn>
                <a:cxn ang="0">
                  <a:pos x="connsiteX1" y="connsiteY1"/>
                </a:cxn>
              </a:cxnLst>
              <a:rect l="l" t="t" r="r" b="b"/>
              <a:pathLst>
                <a:path w="51717" h="102477">
                  <a:moveTo>
                    <a:pt x="0" y="0"/>
                  </a:moveTo>
                  <a:lnTo>
                    <a:pt x="51718" y="102478"/>
                  </a:lnTo>
                </a:path>
              </a:pathLst>
            </a:custGeom>
            <a:ln w="9573" cap="flat">
              <a:solidFill>
                <a:srgbClr val="C8C8C9"/>
              </a:solidFill>
              <a:prstDash val="solid"/>
              <a:miter/>
            </a:ln>
          </p:spPr>
          <p:txBody>
            <a:bodyPr rtlCol="0" anchor="ctr"/>
            <a:lstStyle/>
            <a:p>
              <a:endParaRPr lang="zh-CN" altLang="en-US" sz="4400"/>
            </a:p>
          </p:txBody>
        </p:sp>
        <p:sp>
          <p:nvSpPr>
            <p:cNvPr id="2328" name="任意多边形: 形状 6949">
              <a:extLst>
                <a:ext uri="{FF2B5EF4-FFF2-40B4-BE49-F238E27FC236}">
                  <a16:creationId xmlns:a16="http://schemas.microsoft.com/office/drawing/2014/main" id="{38D096E6-7783-CE0F-A26A-B3A06ECAAC4B}"/>
                </a:ext>
              </a:extLst>
            </p:cNvPr>
            <p:cNvSpPr/>
            <p:nvPr/>
          </p:nvSpPr>
          <p:spPr>
            <a:xfrm>
              <a:off x="3062923" y="2670643"/>
              <a:ext cx="74703" cy="12450"/>
            </a:xfrm>
            <a:custGeom>
              <a:avLst/>
              <a:gdLst>
                <a:gd name="connsiteX0" fmla="*/ 74704 w 74703"/>
                <a:gd name="connsiteY0" fmla="*/ 12451 h 12450"/>
                <a:gd name="connsiteX1" fmla="*/ 0 w 74703"/>
                <a:gd name="connsiteY1" fmla="*/ 0 h 12450"/>
              </a:gdLst>
              <a:ahLst/>
              <a:cxnLst>
                <a:cxn ang="0">
                  <a:pos x="connsiteX0" y="connsiteY0"/>
                </a:cxn>
                <a:cxn ang="0">
                  <a:pos x="connsiteX1" y="connsiteY1"/>
                </a:cxn>
              </a:cxnLst>
              <a:rect l="l" t="t" r="r" b="b"/>
              <a:pathLst>
                <a:path w="74703" h="12450">
                  <a:moveTo>
                    <a:pt x="74704"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2329" name="任意多边形: 形状 6950">
              <a:extLst>
                <a:ext uri="{FF2B5EF4-FFF2-40B4-BE49-F238E27FC236}">
                  <a16:creationId xmlns:a16="http://schemas.microsoft.com/office/drawing/2014/main" id="{37D22564-1F9B-FCAD-E123-920E55521E04}"/>
                </a:ext>
              </a:extLst>
            </p:cNvPr>
            <p:cNvSpPr/>
            <p:nvPr/>
          </p:nvSpPr>
          <p:spPr>
            <a:xfrm>
              <a:off x="3062923" y="2580616"/>
              <a:ext cx="22985" cy="90027"/>
            </a:xfrm>
            <a:custGeom>
              <a:avLst/>
              <a:gdLst>
                <a:gd name="connsiteX0" fmla="*/ 0 w 22985"/>
                <a:gd name="connsiteY0" fmla="*/ 90027 h 90027"/>
                <a:gd name="connsiteX1" fmla="*/ 22986 w 22985"/>
                <a:gd name="connsiteY1" fmla="*/ 0 h 90027"/>
              </a:gdLst>
              <a:ahLst/>
              <a:cxnLst>
                <a:cxn ang="0">
                  <a:pos x="connsiteX0" y="connsiteY0"/>
                </a:cxn>
                <a:cxn ang="0">
                  <a:pos x="connsiteX1" y="connsiteY1"/>
                </a:cxn>
              </a:cxnLst>
              <a:rect l="l" t="t" r="r" b="b"/>
              <a:pathLst>
                <a:path w="22985" h="90027">
                  <a:moveTo>
                    <a:pt x="0" y="90027"/>
                  </a:moveTo>
                  <a:lnTo>
                    <a:pt x="22986" y="0"/>
                  </a:lnTo>
                </a:path>
              </a:pathLst>
            </a:custGeom>
            <a:ln w="9573" cap="flat">
              <a:solidFill>
                <a:srgbClr val="C8C8C9"/>
              </a:solidFill>
              <a:prstDash val="solid"/>
              <a:miter/>
            </a:ln>
          </p:spPr>
          <p:txBody>
            <a:bodyPr rtlCol="0" anchor="ctr"/>
            <a:lstStyle/>
            <a:p>
              <a:endParaRPr lang="zh-CN" altLang="en-US" sz="4400"/>
            </a:p>
          </p:txBody>
        </p:sp>
        <p:sp>
          <p:nvSpPr>
            <p:cNvPr id="2330" name="任意多边形: 形状 6951">
              <a:extLst>
                <a:ext uri="{FF2B5EF4-FFF2-40B4-BE49-F238E27FC236}">
                  <a16:creationId xmlns:a16="http://schemas.microsoft.com/office/drawing/2014/main" id="{991F4859-5F07-5F66-1612-980DC5F02266}"/>
                </a:ext>
              </a:extLst>
            </p:cNvPr>
            <p:cNvSpPr/>
            <p:nvPr/>
          </p:nvSpPr>
          <p:spPr>
            <a:xfrm>
              <a:off x="2972896" y="2772164"/>
              <a:ext cx="9577" cy="31605"/>
            </a:xfrm>
            <a:custGeom>
              <a:avLst/>
              <a:gdLst>
                <a:gd name="connsiteX0" fmla="*/ 0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0"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2331" name="任意多边形: 形状 6952">
              <a:extLst>
                <a:ext uri="{FF2B5EF4-FFF2-40B4-BE49-F238E27FC236}">
                  <a16:creationId xmlns:a16="http://schemas.microsoft.com/office/drawing/2014/main" id="{C235D16E-E9A9-936A-F6C9-94F73612085E}"/>
                </a:ext>
              </a:extLst>
            </p:cNvPr>
            <p:cNvSpPr/>
            <p:nvPr/>
          </p:nvSpPr>
          <p:spPr>
            <a:xfrm>
              <a:off x="2972896" y="2752051"/>
              <a:ext cx="55548" cy="20112"/>
            </a:xfrm>
            <a:custGeom>
              <a:avLst/>
              <a:gdLst>
                <a:gd name="connsiteX0" fmla="*/ 0 w 55548"/>
                <a:gd name="connsiteY0" fmla="*/ 20112 h 20112"/>
                <a:gd name="connsiteX1" fmla="*/ 55549 w 55548"/>
                <a:gd name="connsiteY1" fmla="*/ 0 h 20112"/>
              </a:gdLst>
              <a:ahLst/>
              <a:cxnLst>
                <a:cxn ang="0">
                  <a:pos x="connsiteX0" y="connsiteY0"/>
                </a:cxn>
                <a:cxn ang="0">
                  <a:pos x="connsiteX1" y="connsiteY1"/>
                </a:cxn>
              </a:cxnLst>
              <a:rect l="l" t="t" r="r" b="b"/>
              <a:pathLst>
                <a:path w="55548" h="20112">
                  <a:moveTo>
                    <a:pt x="0" y="20112"/>
                  </a:moveTo>
                  <a:lnTo>
                    <a:pt x="55549" y="0"/>
                  </a:lnTo>
                </a:path>
              </a:pathLst>
            </a:custGeom>
            <a:ln w="9573" cap="flat">
              <a:solidFill>
                <a:srgbClr val="C8C8C9"/>
              </a:solidFill>
              <a:prstDash val="solid"/>
              <a:miter/>
            </a:ln>
          </p:spPr>
          <p:txBody>
            <a:bodyPr rtlCol="0" anchor="ctr"/>
            <a:lstStyle/>
            <a:p>
              <a:endParaRPr lang="zh-CN" altLang="en-US" sz="4400"/>
            </a:p>
          </p:txBody>
        </p:sp>
        <p:sp>
          <p:nvSpPr>
            <p:cNvPr id="2332" name="任意多边形: 形状 6953">
              <a:extLst>
                <a:ext uri="{FF2B5EF4-FFF2-40B4-BE49-F238E27FC236}">
                  <a16:creationId xmlns:a16="http://schemas.microsoft.com/office/drawing/2014/main" id="{BE35653C-83A4-C3A4-54E3-3C939F9DBB57}"/>
                </a:ext>
              </a:extLst>
            </p:cNvPr>
            <p:cNvSpPr/>
            <p:nvPr/>
          </p:nvSpPr>
          <p:spPr>
            <a:xfrm>
              <a:off x="2972896" y="2752051"/>
              <a:ext cx="55548" cy="51717"/>
            </a:xfrm>
            <a:custGeom>
              <a:avLst/>
              <a:gdLst>
                <a:gd name="connsiteX0" fmla="*/ 55549 w 55548"/>
                <a:gd name="connsiteY0" fmla="*/ 0 h 51717"/>
                <a:gd name="connsiteX1" fmla="*/ 0 w 55548"/>
                <a:gd name="connsiteY1" fmla="*/ 51718 h 51717"/>
              </a:gdLst>
              <a:ahLst/>
              <a:cxnLst>
                <a:cxn ang="0">
                  <a:pos x="connsiteX0" y="connsiteY0"/>
                </a:cxn>
                <a:cxn ang="0">
                  <a:pos x="connsiteX1" y="connsiteY1"/>
                </a:cxn>
              </a:cxnLst>
              <a:rect l="l" t="t" r="r" b="b"/>
              <a:pathLst>
                <a:path w="55548" h="51717">
                  <a:moveTo>
                    <a:pt x="55549" y="0"/>
                  </a:moveTo>
                  <a:lnTo>
                    <a:pt x="0" y="51718"/>
                  </a:lnTo>
                </a:path>
              </a:pathLst>
            </a:custGeom>
            <a:ln w="9573" cap="flat">
              <a:solidFill>
                <a:srgbClr val="C8C8C9"/>
              </a:solidFill>
              <a:prstDash val="solid"/>
              <a:miter/>
            </a:ln>
          </p:spPr>
          <p:txBody>
            <a:bodyPr rtlCol="0" anchor="ctr"/>
            <a:lstStyle/>
            <a:p>
              <a:endParaRPr lang="zh-CN" altLang="en-US" sz="4400"/>
            </a:p>
          </p:txBody>
        </p:sp>
        <p:sp>
          <p:nvSpPr>
            <p:cNvPr id="2333" name="任意多边形: 形状 6954">
              <a:extLst>
                <a:ext uri="{FF2B5EF4-FFF2-40B4-BE49-F238E27FC236}">
                  <a16:creationId xmlns:a16="http://schemas.microsoft.com/office/drawing/2014/main" id="{59912D2E-489B-5A14-483E-3CA2092F9B93}"/>
                </a:ext>
              </a:extLst>
            </p:cNvPr>
            <p:cNvSpPr/>
            <p:nvPr/>
          </p:nvSpPr>
          <p:spPr>
            <a:xfrm>
              <a:off x="2934586" y="2328731"/>
              <a:ext cx="5746" cy="76619"/>
            </a:xfrm>
            <a:custGeom>
              <a:avLst/>
              <a:gdLst>
                <a:gd name="connsiteX0" fmla="*/ 0 w 5746"/>
                <a:gd name="connsiteY0" fmla="*/ 0 h 76619"/>
                <a:gd name="connsiteX1" fmla="*/ 5746 w 5746"/>
                <a:gd name="connsiteY1" fmla="*/ 76619 h 76619"/>
              </a:gdLst>
              <a:ahLst/>
              <a:cxnLst>
                <a:cxn ang="0">
                  <a:pos x="connsiteX0" y="connsiteY0"/>
                </a:cxn>
                <a:cxn ang="0">
                  <a:pos x="connsiteX1" y="connsiteY1"/>
                </a:cxn>
              </a:cxnLst>
              <a:rect l="l" t="t" r="r" b="b"/>
              <a:pathLst>
                <a:path w="5746" h="76619">
                  <a:moveTo>
                    <a:pt x="0" y="0"/>
                  </a:moveTo>
                  <a:lnTo>
                    <a:pt x="5746" y="76619"/>
                  </a:lnTo>
                </a:path>
              </a:pathLst>
            </a:custGeom>
            <a:ln w="9573" cap="flat">
              <a:solidFill>
                <a:srgbClr val="C8C8C9"/>
              </a:solidFill>
              <a:prstDash val="solid"/>
              <a:miter/>
            </a:ln>
          </p:spPr>
          <p:txBody>
            <a:bodyPr rtlCol="0" anchor="ctr"/>
            <a:lstStyle/>
            <a:p>
              <a:endParaRPr lang="zh-CN" altLang="en-US" sz="4400"/>
            </a:p>
          </p:txBody>
        </p:sp>
        <p:sp>
          <p:nvSpPr>
            <p:cNvPr id="2334" name="任意多边形: 形状 6955">
              <a:extLst>
                <a:ext uri="{FF2B5EF4-FFF2-40B4-BE49-F238E27FC236}">
                  <a16:creationId xmlns:a16="http://schemas.microsoft.com/office/drawing/2014/main" id="{E23A147F-5FAD-3190-EA14-9C853CD1E06B}"/>
                </a:ext>
              </a:extLst>
            </p:cNvPr>
            <p:cNvSpPr/>
            <p:nvPr/>
          </p:nvSpPr>
          <p:spPr>
            <a:xfrm>
              <a:off x="2860841" y="2405350"/>
              <a:ext cx="79492" cy="957"/>
            </a:xfrm>
            <a:custGeom>
              <a:avLst/>
              <a:gdLst>
                <a:gd name="connsiteX0" fmla="*/ 79492 w 79492"/>
                <a:gd name="connsiteY0" fmla="*/ 0 h 957"/>
                <a:gd name="connsiteX1" fmla="*/ 0 w 79492"/>
                <a:gd name="connsiteY1" fmla="*/ 958 h 957"/>
              </a:gdLst>
              <a:ahLst/>
              <a:cxnLst>
                <a:cxn ang="0">
                  <a:pos x="connsiteX0" y="connsiteY0"/>
                </a:cxn>
                <a:cxn ang="0">
                  <a:pos x="connsiteX1" y="connsiteY1"/>
                </a:cxn>
              </a:cxnLst>
              <a:rect l="l" t="t" r="r" b="b"/>
              <a:pathLst>
                <a:path w="79492" h="957">
                  <a:moveTo>
                    <a:pt x="79492" y="0"/>
                  </a:moveTo>
                  <a:lnTo>
                    <a:pt x="0" y="958"/>
                  </a:lnTo>
                </a:path>
              </a:pathLst>
            </a:custGeom>
            <a:ln w="9573" cap="flat">
              <a:solidFill>
                <a:srgbClr val="C8C8C9"/>
              </a:solidFill>
              <a:prstDash val="solid"/>
              <a:miter/>
            </a:ln>
          </p:spPr>
          <p:txBody>
            <a:bodyPr rtlCol="0" anchor="ctr"/>
            <a:lstStyle/>
            <a:p>
              <a:endParaRPr lang="zh-CN" altLang="en-US" sz="4400"/>
            </a:p>
          </p:txBody>
        </p:sp>
        <p:sp>
          <p:nvSpPr>
            <p:cNvPr id="2335" name="任意多边形: 形状 6956">
              <a:extLst>
                <a:ext uri="{FF2B5EF4-FFF2-40B4-BE49-F238E27FC236}">
                  <a16:creationId xmlns:a16="http://schemas.microsoft.com/office/drawing/2014/main" id="{481457EC-C78C-4828-F1FC-BC4CB599721A}"/>
                </a:ext>
              </a:extLst>
            </p:cNvPr>
            <p:cNvSpPr/>
            <p:nvPr/>
          </p:nvSpPr>
          <p:spPr>
            <a:xfrm>
              <a:off x="2860841" y="2328731"/>
              <a:ext cx="73745" cy="77576"/>
            </a:xfrm>
            <a:custGeom>
              <a:avLst/>
              <a:gdLst>
                <a:gd name="connsiteX0" fmla="*/ 0 w 73745"/>
                <a:gd name="connsiteY0" fmla="*/ 77577 h 77576"/>
                <a:gd name="connsiteX1" fmla="*/ 73746 w 73745"/>
                <a:gd name="connsiteY1" fmla="*/ 0 h 77576"/>
              </a:gdLst>
              <a:ahLst/>
              <a:cxnLst>
                <a:cxn ang="0">
                  <a:pos x="connsiteX0" y="connsiteY0"/>
                </a:cxn>
                <a:cxn ang="0">
                  <a:pos x="connsiteX1" y="connsiteY1"/>
                </a:cxn>
              </a:cxnLst>
              <a:rect l="l" t="t" r="r" b="b"/>
              <a:pathLst>
                <a:path w="73745" h="77576">
                  <a:moveTo>
                    <a:pt x="0" y="77577"/>
                  </a:moveTo>
                  <a:lnTo>
                    <a:pt x="73746" y="0"/>
                  </a:lnTo>
                </a:path>
              </a:pathLst>
            </a:custGeom>
            <a:ln w="9573" cap="flat">
              <a:solidFill>
                <a:srgbClr val="C8C8C9"/>
              </a:solidFill>
              <a:prstDash val="solid"/>
              <a:miter/>
            </a:ln>
          </p:spPr>
          <p:txBody>
            <a:bodyPr rtlCol="0" anchor="ctr"/>
            <a:lstStyle/>
            <a:p>
              <a:endParaRPr lang="zh-CN" altLang="en-US" sz="4400"/>
            </a:p>
          </p:txBody>
        </p:sp>
        <p:sp>
          <p:nvSpPr>
            <p:cNvPr id="2336" name="任意多边形: 形状 6957">
              <a:extLst>
                <a:ext uri="{FF2B5EF4-FFF2-40B4-BE49-F238E27FC236}">
                  <a16:creationId xmlns:a16="http://schemas.microsoft.com/office/drawing/2014/main" id="{B952FC09-81D2-9F5C-3373-F5BB273CCC79}"/>
                </a:ext>
              </a:extLst>
            </p:cNvPr>
            <p:cNvSpPr/>
            <p:nvPr/>
          </p:nvSpPr>
          <p:spPr>
            <a:xfrm>
              <a:off x="2934586" y="2328731"/>
              <a:ext cx="5746" cy="76619"/>
            </a:xfrm>
            <a:custGeom>
              <a:avLst/>
              <a:gdLst>
                <a:gd name="connsiteX0" fmla="*/ 5746 w 5746"/>
                <a:gd name="connsiteY0" fmla="*/ 76619 h 76619"/>
                <a:gd name="connsiteX1" fmla="*/ 0 w 5746"/>
                <a:gd name="connsiteY1" fmla="*/ 0 h 76619"/>
              </a:gdLst>
              <a:ahLst/>
              <a:cxnLst>
                <a:cxn ang="0">
                  <a:pos x="connsiteX0" y="connsiteY0"/>
                </a:cxn>
                <a:cxn ang="0">
                  <a:pos x="connsiteX1" y="connsiteY1"/>
                </a:cxn>
              </a:cxnLst>
              <a:rect l="l" t="t" r="r" b="b"/>
              <a:pathLst>
                <a:path w="5746" h="76619">
                  <a:moveTo>
                    <a:pt x="5746"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337" name="任意多边形: 形状 6958">
              <a:extLst>
                <a:ext uri="{FF2B5EF4-FFF2-40B4-BE49-F238E27FC236}">
                  <a16:creationId xmlns:a16="http://schemas.microsoft.com/office/drawing/2014/main" id="{D2578D9E-3D3D-9382-526B-426EB93DFAF7}"/>
                </a:ext>
              </a:extLst>
            </p:cNvPr>
            <p:cNvSpPr/>
            <p:nvPr/>
          </p:nvSpPr>
          <p:spPr>
            <a:xfrm>
              <a:off x="2934586" y="2328731"/>
              <a:ext cx="85238" cy="76619"/>
            </a:xfrm>
            <a:custGeom>
              <a:avLst/>
              <a:gdLst>
                <a:gd name="connsiteX0" fmla="*/ 0 w 85238"/>
                <a:gd name="connsiteY0" fmla="*/ 0 h 76619"/>
                <a:gd name="connsiteX1" fmla="*/ 85239 w 85238"/>
                <a:gd name="connsiteY1" fmla="*/ 76619 h 76619"/>
              </a:gdLst>
              <a:ahLst/>
              <a:cxnLst>
                <a:cxn ang="0">
                  <a:pos x="connsiteX0" y="connsiteY0"/>
                </a:cxn>
                <a:cxn ang="0">
                  <a:pos x="connsiteX1" y="connsiteY1"/>
                </a:cxn>
              </a:cxnLst>
              <a:rect l="l" t="t" r="r" b="b"/>
              <a:pathLst>
                <a:path w="85238" h="76619">
                  <a:moveTo>
                    <a:pt x="0" y="0"/>
                  </a:moveTo>
                  <a:lnTo>
                    <a:pt x="85239" y="76619"/>
                  </a:lnTo>
                </a:path>
              </a:pathLst>
            </a:custGeom>
            <a:ln w="9573" cap="flat">
              <a:solidFill>
                <a:srgbClr val="C8C8C9"/>
              </a:solidFill>
              <a:prstDash val="solid"/>
              <a:miter/>
            </a:ln>
          </p:spPr>
          <p:txBody>
            <a:bodyPr rtlCol="0" anchor="ctr"/>
            <a:lstStyle/>
            <a:p>
              <a:endParaRPr lang="zh-CN" altLang="en-US" sz="4400"/>
            </a:p>
          </p:txBody>
        </p:sp>
        <p:sp>
          <p:nvSpPr>
            <p:cNvPr id="2338" name="任意多边形: 形状 6959">
              <a:extLst>
                <a:ext uri="{FF2B5EF4-FFF2-40B4-BE49-F238E27FC236}">
                  <a16:creationId xmlns:a16="http://schemas.microsoft.com/office/drawing/2014/main" id="{F44CBE38-293A-79D7-B0F4-A9627D8F702F}"/>
                </a:ext>
              </a:extLst>
            </p:cNvPr>
            <p:cNvSpPr/>
            <p:nvPr/>
          </p:nvSpPr>
          <p:spPr>
            <a:xfrm>
              <a:off x="2940333" y="2405350"/>
              <a:ext cx="79492" cy="9577"/>
            </a:xfrm>
            <a:custGeom>
              <a:avLst/>
              <a:gdLst>
                <a:gd name="connsiteX0" fmla="*/ 79492 w 79492"/>
                <a:gd name="connsiteY0" fmla="*/ 0 h 9577"/>
                <a:gd name="connsiteX1" fmla="*/ 0 w 79492"/>
                <a:gd name="connsiteY1" fmla="*/ 0 h 9577"/>
              </a:gdLst>
              <a:ahLst/>
              <a:cxnLst>
                <a:cxn ang="0">
                  <a:pos x="connsiteX0" y="connsiteY0"/>
                </a:cxn>
                <a:cxn ang="0">
                  <a:pos x="connsiteX1" y="connsiteY1"/>
                </a:cxn>
              </a:cxnLst>
              <a:rect l="l" t="t" r="r" b="b"/>
              <a:pathLst>
                <a:path w="79492" h="9577">
                  <a:moveTo>
                    <a:pt x="79492" y="0"/>
                  </a:moveTo>
                  <a:lnTo>
                    <a:pt x="0" y="0"/>
                  </a:lnTo>
                </a:path>
              </a:pathLst>
            </a:custGeom>
            <a:ln w="9573" cap="flat">
              <a:solidFill>
                <a:srgbClr val="C8C8C9"/>
              </a:solidFill>
              <a:prstDash val="solid"/>
              <a:miter/>
            </a:ln>
          </p:spPr>
          <p:txBody>
            <a:bodyPr rtlCol="0" anchor="ctr"/>
            <a:lstStyle/>
            <a:p>
              <a:endParaRPr lang="zh-CN" altLang="en-US" sz="4400"/>
            </a:p>
          </p:txBody>
        </p:sp>
        <p:sp>
          <p:nvSpPr>
            <p:cNvPr id="2339" name="任意多边形: 形状 6960">
              <a:extLst>
                <a:ext uri="{FF2B5EF4-FFF2-40B4-BE49-F238E27FC236}">
                  <a16:creationId xmlns:a16="http://schemas.microsoft.com/office/drawing/2014/main" id="{39FFE73C-7B99-EB71-B18B-32FD99F02D70}"/>
                </a:ext>
              </a:extLst>
            </p:cNvPr>
            <p:cNvSpPr/>
            <p:nvPr/>
          </p:nvSpPr>
          <p:spPr>
            <a:xfrm>
              <a:off x="3005459" y="2580616"/>
              <a:ext cx="80449" cy="22027"/>
            </a:xfrm>
            <a:custGeom>
              <a:avLst/>
              <a:gdLst>
                <a:gd name="connsiteX0" fmla="*/ 0 w 80449"/>
                <a:gd name="connsiteY0" fmla="*/ 22028 h 22027"/>
                <a:gd name="connsiteX1" fmla="*/ 80450 w 80449"/>
                <a:gd name="connsiteY1" fmla="*/ 0 h 22027"/>
              </a:gdLst>
              <a:ahLst/>
              <a:cxnLst>
                <a:cxn ang="0">
                  <a:pos x="connsiteX0" y="connsiteY0"/>
                </a:cxn>
                <a:cxn ang="0">
                  <a:pos x="connsiteX1" y="connsiteY1"/>
                </a:cxn>
              </a:cxnLst>
              <a:rect l="l" t="t" r="r" b="b"/>
              <a:pathLst>
                <a:path w="80449" h="22027">
                  <a:moveTo>
                    <a:pt x="0" y="22028"/>
                  </a:moveTo>
                  <a:lnTo>
                    <a:pt x="80450" y="0"/>
                  </a:lnTo>
                </a:path>
              </a:pathLst>
            </a:custGeom>
            <a:ln w="9573" cap="flat">
              <a:solidFill>
                <a:srgbClr val="C8C8C9"/>
              </a:solidFill>
              <a:prstDash val="solid"/>
              <a:miter/>
            </a:ln>
          </p:spPr>
          <p:txBody>
            <a:bodyPr rtlCol="0" anchor="ctr"/>
            <a:lstStyle/>
            <a:p>
              <a:endParaRPr lang="zh-CN" altLang="en-US" sz="4400"/>
            </a:p>
          </p:txBody>
        </p:sp>
        <p:sp>
          <p:nvSpPr>
            <p:cNvPr id="2340" name="任意多边形: 形状 6961">
              <a:extLst>
                <a:ext uri="{FF2B5EF4-FFF2-40B4-BE49-F238E27FC236}">
                  <a16:creationId xmlns:a16="http://schemas.microsoft.com/office/drawing/2014/main" id="{15C07006-7B93-05CF-6F3F-F567BE7DE0C0}"/>
                </a:ext>
              </a:extLst>
            </p:cNvPr>
            <p:cNvSpPr/>
            <p:nvPr/>
          </p:nvSpPr>
          <p:spPr>
            <a:xfrm>
              <a:off x="3062923" y="2580616"/>
              <a:ext cx="22985" cy="90027"/>
            </a:xfrm>
            <a:custGeom>
              <a:avLst/>
              <a:gdLst>
                <a:gd name="connsiteX0" fmla="*/ 22986 w 22985"/>
                <a:gd name="connsiteY0" fmla="*/ 0 h 90027"/>
                <a:gd name="connsiteX1" fmla="*/ 0 w 22985"/>
                <a:gd name="connsiteY1" fmla="*/ 90027 h 90027"/>
              </a:gdLst>
              <a:ahLst/>
              <a:cxnLst>
                <a:cxn ang="0">
                  <a:pos x="connsiteX0" y="connsiteY0"/>
                </a:cxn>
                <a:cxn ang="0">
                  <a:pos x="connsiteX1" y="connsiteY1"/>
                </a:cxn>
              </a:cxnLst>
              <a:rect l="l" t="t" r="r" b="b"/>
              <a:pathLst>
                <a:path w="22985" h="90027">
                  <a:moveTo>
                    <a:pt x="22986"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2341" name="任意多边形: 形状 6962">
              <a:extLst>
                <a:ext uri="{FF2B5EF4-FFF2-40B4-BE49-F238E27FC236}">
                  <a16:creationId xmlns:a16="http://schemas.microsoft.com/office/drawing/2014/main" id="{A8BBAE19-D31C-D36E-1597-FEE7ABEC7BBB}"/>
                </a:ext>
              </a:extLst>
            </p:cNvPr>
            <p:cNvSpPr/>
            <p:nvPr/>
          </p:nvSpPr>
          <p:spPr>
            <a:xfrm>
              <a:off x="3005459" y="2602644"/>
              <a:ext cx="57464" cy="67999"/>
            </a:xfrm>
            <a:custGeom>
              <a:avLst/>
              <a:gdLst>
                <a:gd name="connsiteX0" fmla="*/ 57464 w 57464"/>
                <a:gd name="connsiteY0" fmla="*/ 67999 h 67999"/>
                <a:gd name="connsiteX1" fmla="*/ 0 w 57464"/>
                <a:gd name="connsiteY1" fmla="*/ 0 h 67999"/>
              </a:gdLst>
              <a:ahLst/>
              <a:cxnLst>
                <a:cxn ang="0">
                  <a:pos x="connsiteX0" y="connsiteY0"/>
                </a:cxn>
                <a:cxn ang="0">
                  <a:pos x="connsiteX1" y="connsiteY1"/>
                </a:cxn>
              </a:cxnLst>
              <a:rect l="l" t="t" r="r" b="b"/>
              <a:pathLst>
                <a:path w="57464" h="67999">
                  <a:moveTo>
                    <a:pt x="57464"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2342" name="任意多边形: 形状 6963">
              <a:extLst>
                <a:ext uri="{FF2B5EF4-FFF2-40B4-BE49-F238E27FC236}">
                  <a16:creationId xmlns:a16="http://schemas.microsoft.com/office/drawing/2014/main" id="{91E58254-F6A7-EB79-9976-9CE981DF3C54}"/>
                </a:ext>
              </a:extLst>
            </p:cNvPr>
            <p:cNvSpPr/>
            <p:nvPr/>
          </p:nvSpPr>
          <p:spPr>
            <a:xfrm>
              <a:off x="3005459" y="2580616"/>
              <a:ext cx="80449" cy="22027"/>
            </a:xfrm>
            <a:custGeom>
              <a:avLst/>
              <a:gdLst>
                <a:gd name="connsiteX0" fmla="*/ 80450 w 80449"/>
                <a:gd name="connsiteY0" fmla="*/ 0 h 22027"/>
                <a:gd name="connsiteX1" fmla="*/ 0 w 80449"/>
                <a:gd name="connsiteY1" fmla="*/ 22028 h 22027"/>
              </a:gdLst>
              <a:ahLst/>
              <a:cxnLst>
                <a:cxn ang="0">
                  <a:pos x="connsiteX0" y="connsiteY0"/>
                </a:cxn>
                <a:cxn ang="0">
                  <a:pos x="connsiteX1" y="connsiteY1"/>
                </a:cxn>
              </a:cxnLst>
              <a:rect l="l" t="t" r="r" b="b"/>
              <a:pathLst>
                <a:path w="80449" h="22027">
                  <a:moveTo>
                    <a:pt x="80450"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2343" name="任意多边形: 形状 6964">
              <a:extLst>
                <a:ext uri="{FF2B5EF4-FFF2-40B4-BE49-F238E27FC236}">
                  <a16:creationId xmlns:a16="http://schemas.microsoft.com/office/drawing/2014/main" id="{2C15193B-B9A5-0C1D-6FCB-EB514CE126BB}"/>
                </a:ext>
              </a:extLst>
            </p:cNvPr>
            <p:cNvSpPr/>
            <p:nvPr/>
          </p:nvSpPr>
          <p:spPr>
            <a:xfrm>
              <a:off x="3005459" y="2571039"/>
              <a:ext cx="15323" cy="31605"/>
            </a:xfrm>
            <a:custGeom>
              <a:avLst/>
              <a:gdLst>
                <a:gd name="connsiteX0" fmla="*/ 0 w 15323"/>
                <a:gd name="connsiteY0" fmla="*/ 31605 h 31605"/>
                <a:gd name="connsiteX1" fmla="*/ 15324 w 15323"/>
                <a:gd name="connsiteY1" fmla="*/ 0 h 31605"/>
              </a:gdLst>
              <a:ahLst/>
              <a:cxnLst>
                <a:cxn ang="0">
                  <a:pos x="connsiteX0" y="connsiteY0"/>
                </a:cxn>
                <a:cxn ang="0">
                  <a:pos x="connsiteX1" y="connsiteY1"/>
                </a:cxn>
              </a:cxnLst>
              <a:rect l="l" t="t" r="r" b="b"/>
              <a:pathLst>
                <a:path w="15323" h="31605">
                  <a:moveTo>
                    <a:pt x="0" y="31605"/>
                  </a:moveTo>
                  <a:lnTo>
                    <a:pt x="15324" y="0"/>
                  </a:lnTo>
                </a:path>
              </a:pathLst>
            </a:custGeom>
            <a:ln w="9573" cap="flat">
              <a:solidFill>
                <a:srgbClr val="C8C8C9"/>
              </a:solidFill>
              <a:prstDash val="solid"/>
              <a:miter/>
            </a:ln>
          </p:spPr>
          <p:txBody>
            <a:bodyPr rtlCol="0" anchor="ctr"/>
            <a:lstStyle/>
            <a:p>
              <a:endParaRPr lang="zh-CN" altLang="en-US" sz="4400"/>
            </a:p>
          </p:txBody>
        </p:sp>
        <p:sp>
          <p:nvSpPr>
            <p:cNvPr id="2344" name="任意多边形: 形状 6965">
              <a:extLst>
                <a:ext uri="{FF2B5EF4-FFF2-40B4-BE49-F238E27FC236}">
                  <a16:creationId xmlns:a16="http://schemas.microsoft.com/office/drawing/2014/main" id="{C9BAF7F5-FB24-EF6C-C102-1BCF6FC8D70E}"/>
                </a:ext>
              </a:extLst>
            </p:cNvPr>
            <p:cNvSpPr/>
            <p:nvPr/>
          </p:nvSpPr>
          <p:spPr>
            <a:xfrm>
              <a:off x="3020783" y="2571039"/>
              <a:ext cx="65126" cy="9577"/>
            </a:xfrm>
            <a:custGeom>
              <a:avLst/>
              <a:gdLst>
                <a:gd name="connsiteX0" fmla="*/ 0 w 65126"/>
                <a:gd name="connsiteY0" fmla="*/ 0 h 9577"/>
                <a:gd name="connsiteX1" fmla="*/ 65126 w 65126"/>
                <a:gd name="connsiteY1" fmla="*/ 9577 h 9577"/>
              </a:gdLst>
              <a:ahLst/>
              <a:cxnLst>
                <a:cxn ang="0">
                  <a:pos x="connsiteX0" y="connsiteY0"/>
                </a:cxn>
                <a:cxn ang="0">
                  <a:pos x="connsiteX1" y="connsiteY1"/>
                </a:cxn>
              </a:cxnLst>
              <a:rect l="l" t="t" r="r" b="b"/>
              <a:pathLst>
                <a:path w="65126" h="9577">
                  <a:moveTo>
                    <a:pt x="0" y="0"/>
                  </a:moveTo>
                  <a:lnTo>
                    <a:pt x="65126" y="9577"/>
                  </a:lnTo>
                </a:path>
              </a:pathLst>
            </a:custGeom>
            <a:ln w="9573" cap="flat">
              <a:solidFill>
                <a:srgbClr val="C8C8C9"/>
              </a:solidFill>
              <a:prstDash val="solid"/>
              <a:miter/>
            </a:ln>
          </p:spPr>
          <p:txBody>
            <a:bodyPr rtlCol="0" anchor="ctr"/>
            <a:lstStyle/>
            <a:p>
              <a:endParaRPr lang="zh-CN" altLang="en-US" sz="4400"/>
            </a:p>
          </p:txBody>
        </p:sp>
        <p:sp>
          <p:nvSpPr>
            <p:cNvPr id="2345" name="任意多边形: 形状 6966">
              <a:extLst>
                <a:ext uri="{FF2B5EF4-FFF2-40B4-BE49-F238E27FC236}">
                  <a16:creationId xmlns:a16="http://schemas.microsoft.com/office/drawing/2014/main" id="{1C755433-CC0C-E67B-BFD3-05E857A5D6D7}"/>
                </a:ext>
              </a:extLst>
            </p:cNvPr>
            <p:cNvSpPr/>
            <p:nvPr/>
          </p:nvSpPr>
          <p:spPr>
            <a:xfrm>
              <a:off x="2972896" y="2738643"/>
              <a:ext cx="2873" cy="33520"/>
            </a:xfrm>
            <a:custGeom>
              <a:avLst/>
              <a:gdLst>
                <a:gd name="connsiteX0" fmla="*/ 0 w 2873"/>
                <a:gd name="connsiteY0" fmla="*/ 33521 h 33520"/>
                <a:gd name="connsiteX1" fmla="*/ 2873 w 2873"/>
                <a:gd name="connsiteY1" fmla="*/ 0 h 33520"/>
              </a:gdLst>
              <a:ahLst/>
              <a:cxnLst>
                <a:cxn ang="0">
                  <a:pos x="connsiteX0" y="connsiteY0"/>
                </a:cxn>
                <a:cxn ang="0">
                  <a:pos x="connsiteX1" y="connsiteY1"/>
                </a:cxn>
              </a:cxnLst>
              <a:rect l="l" t="t" r="r" b="b"/>
              <a:pathLst>
                <a:path w="2873" h="33520">
                  <a:moveTo>
                    <a:pt x="0" y="33521"/>
                  </a:moveTo>
                  <a:lnTo>
                    <a:pt x="2873" y="0"/>
                  </a:lnTo>
                </a:path>
              </a:pathLst>
            </a:custGeom>
            <a:ln w="9573" cap="flat">
              <a:solidFill>
                <a:srgbClr val="C8C8C9"/>
              </a:solidFill>
              <a:prstDash val="solid"/>
              <a:miter/>
            </a:ln>
          </p:spPr>
          <p:txBody>
            <a:bodyPr rtlCol="0" anchor="ctr"/>
            <a:lstStyle/>
            <a:p>
              <a:endParaRPr lang="zh-CN" altLang="en-US" sz="4400"/>
            </a:p>
          </p:txBody>
        </p:sp>
        <p:sp>
          <p:nvSpPr>
            <p:cNvPr id="2346" name="任意多边形: 形状 6967">
              <a:extLst>
                <a:ext uri="{FF2B5EF4-FFF2-40B4-BE49-F238E27FC236}">
                  <a16:creationId xmlns:a16="http://schemas.microsoft.com/office/drawing/2014/main" id="{EA2C2261-7679-6AE8-166F-542400EF608D}"/>
                </a:ext>
              </a:extLst>
            </p:cNvPr>
            <p:cNvSpPr/>
            <p:nvPr/>
          </p:nvSpPr>
          <p:spPr>
            <a:xfrm>
              <a:off x="2975769" y="2738643"/>
              <a:ext cx="52675" cy="13408"/>
            </a:xfrm>
            <a:custGeom>
              <a:avLst/>
              <a:gdLst>
                <a:gd name="connsiteX0" fmla="*/ 0 w 52675"/>
                <a:gd name="connsiteY0" fmla="*/ 0 h 13408"/>
                <a:gd name="connsiteX1" fmla="*/ 52676 w 52675"/>
                <a:gd name="connsiteY1" fmla="*/ 13408 h 13408"/>
              </a:gdLst>
              <a:ahLst/>
              <a:cxnLst>
                <a:cxn ang="0">
                  <a:pos x="connsiteX0" y="connsiteY0"/>
                </a:cxn>
                <a:cxn ang="0">
                  <a:pos x="connsiteX1" y="connsiteY1"/>
                </a:cxn>
              </a:cxnLst>
              <a:rect l="l" t="t" r="r" b="b"/>
              <a:pathLst>
                <a:path w="52675" h="13408">
                  <a:moveTo>
                    <a:pt x="0" y="0"/>
                  </a:moveTo>
                  <a:lnTo>
                    <a:pt x="52676" y="13408"/>
                  </a:lnTo>
                </a:path>
              </a:pathLst>
            </a:custGeom>
            <a:ln w="9573" cap="flat">
              <a:solidFill>
                <a:srgbClr val="C8C8C9"/>
              </a:solidFill>
              <a:prstDash val="solid"/>
              <a:miter/>
            </a:ln>
          </p:spPr>
          <p:txBody>
            <a:bodyPr rtlCol="0" anchor="ctr"/>
            <a:lstStyle/>
            <a:p>
              <a:endParaRPr lang="zh-CN" altLang="en-US" sz="4400"/>
            </a:p>
          </p:txBody>
        </p:sp>
        <p:sp>
          <p:nvSpPr>
            <p:cNvPr id="2347" name="任意多边形: 形状 6968">
              <a:extLst>
                <a:ext uri="{FF2B5EF4-FFF2-40B4-BE49-F238E27FC236}">
                  <a16:creationId xmlns:a16="http://schemas.microsoft.com/office/drawing/2014/main" id="{2A5D1365-04C9-6338-CE0C-B7D1AE896551}"/>
                </a:ext>
              </a:extLst>
            </p:cNvPr>
            <p:cNvSpPr/>
            <p:nvPr/>
          </p:nvSpPr>
          <p:spPr>
            <a:xfrm>
              <a:off x="2972896" y="2752051"/>
              <a:ext cx="55548" cy="20112"/>
            </a:xfrm>
            <a:custGeom>
              <a:avLst/>
              <a:gdLst>
                <a:gd name="connsiteX0" fmla="*/ 55549 w 55548"/>
                <a:gd name="connsiteY0" fmla="*/ 0 h 20112"/>
                <a:gd name="connsiteX1" fmla="*/ 0 w 55548"/>
                <a:gd name="connsiteY1" fmla="*/ 20112 h 20112"/>
              </a:gdLst>
              <a:ahLst/>
              <a:cxnLst>
                <a:cxn ang="0">
                  <a:pos x="connsiteX0" y="connsiteY0"/>
                </a:cxn>
                <a:cxn ang="0">
                  <a:pos x="connsiteX1" y="connsiteY1"/>
                </a:cxn>
              </a:cxnLst>
              <a:rect l="l" t="t" r="r" b="b"/>
              <a:pathLst>
                <a:path w="55548" h="20112">
                  <a:moveTo>
                    <a:pt x="55549" y="0"/>
                  </a:moveTo>
                  <a:lnTo>
                    <a:pt x="0" y="20112"/>
                  </a:lnTo>
                </a:path>
              </a:pathLst>
            </a:custGeom>
            <a:ln w="9573" cap="flat">
              <a:solidFill>
                <a:srgbClr val="C8C8C9"/>
              </a:solidFill>
              <a:prstDash val="solid"/>
              <a:miter/>
            </a:ln>
          </p:spPr>
          <p:txBody>
            <a:bodyPr rtlCol="0" anchor="ctr"/>
            <a:lstStyle/>
            <a:p>
              <a:endParaRPr lang="zh-CN" altLang="en-US" sz="4400"/>
            </a:p>
          </p:txBody>
        </p:sp>
        <p:sp>
          <p:nvSpPr>
            <p:cNvPr id="2348" name="任意多边形: 形状 6969">
              <a:extLst>
                <a:ext uri="{FF2B5EF4-FFF2-40B4-BE49-F238E27FC236}">
                  <a16:creationId xmlns:a16="http://schemas.microsoft.com/office/drawing/2014/main" id="{1E937859-4619-1CDB-3258-214B683D7E5D}"/>
                </a:ext>
              </a:extLst>
            </p:cNvPr>
            <p:cNvSpPr/>
            <p:nvPr/>
          </p:nvSpPr>
          <p:spPr>
            <a:xfrm>
              <a:off x="3019825" y="2331604"/>
              <a:ext cx="15323" cy="73745"/>
            </a:xfrm>
            <a:custGeom>
              <a:avLst/>
              <a:gdLst>
                <a:gd name="connsiteX0" fmla="*/ 0 w 15323"/>
                <a:gd name="connsiteY0" fmla="*/ 73746 h 73745"/>
                <a:gd name="connsiteX1" fmla="*/ 15324 w 15323"/>
                <a:gd name="connsiteY1" fmla="*/ 0 h 73745"/>
              </a:gdLst>
              <a:ahLst/>
              <a:cxnLst>
                <a:cxn ang="0">
                  <a:pos x="connsiteX0" y="connsiteY0"/>
                </a:cxn>
                <a:cxn ang="0">
                  <a:pos x="connsiteX1" y="connsiteY1"/>
                </a:cxn>
              </a:cxnLst>
              <a:rect l="l" t="t" r="r" b="b"/>
              <a:pathLst>
                <a:path w="15323" h="73745">
                  <a:moveTo>
                    <a:pt x="0" y="73746"/>
                  </a:moveTo>
                  <a:lnTo>
                    <a:pt x="15324" y="0"/>
                  </a:lnTo>
                </a:path>
              </a:pathLst>
            </a:custGeom>
            <a:ln w="9573" cap="flat">
              <a:solidFill>
                <a:srgbClr val="C8C8C9"/>
              </a:solidFill>
              <a:prstDash val="solid"/>
              <a:miter/>
            </a:ln>
          </p:spPr>
          <p:txBody>
            <a:bodyPr rtlCol="0" anchor="ctr"/>
            <a:lstStyle/>
            <a:p>
              <a:endParaRPr lang="zh-CN" altLang="en-US" sz="4400"/>
            </a:p>
          </p:txBody>
        </p:sp>
        <p:sp>
          <p:nvSpPr>
            <p:cNvPr id="2349" name="任意多边形: 形状 6970">
              <a:extLst>
                <a:ext uri="{FF2B5EF4-FFF2-40B4-BE49-F238E27FC236}">
                  <a16:creationId xmlns:a16="http://schemas.microsoft.com/office/drawing/2014/main" id="{9D843106-D376-09A7-942A-C88A323A5B21}"/>
                </a:ext>
              </a:extLst>
            </p:cNvPr>
            <p:cNvSpPr/>
            <p:nvPr/>
          </p:nvSpPr>
          <p:spPr>
            <a:xfrm>
              <a:off x="3035149" y="2331604"/>
              <a:ext cx="19154" cy="31605"/>
            </a:xfrm>
            <a:custGeom>
              <a:avLst/>
              <a:gdLst>
                <a:gd name="connsiteX0" fmla="*/ 0 w 19154"/>
                <a:gd name="connsiteY0" fmla="*/ 0 h 31605"/>
                <a:gd name="connsiteX1" fmla="*/ 19155 w 19154"/>
                <a:gd name="connsiteY1" fmla="*/ 31605 h 31605"/>
              </a:gdLst>
              <a:ahLst/>
              <a:cxnLst>
                <a:cxn ang="0">
                  <a:pos x="connsiteX0" y="connsiteY0"/>
                </a:cxn>
                <a:cxn ang="0">
                  <a:pos x="connsiteX1" y="connsiteY1"/>
                </a:cxn>
              </a:cxnLst>
              <a:rect l="l" t="t" r="r" b="b"/>
              <a:pathLst>
                <a:path w="19154" h="31605">
                  <a:moveTo>
                    <a:pt x="0" y="0"/>
                  </a:moveTo>
                  <a:lnTo>
                    <a:pt x="19155" y="31605"/>
                  </a:lnTo>
                </a:path>
              </a:pathLst>
            </a:custGeom>
            <a:ln w="9573" cap="flat">
              <a:solidFill>
                <a:srgbClr val="C8C8C9"/>
              </a:solidFill>
              <a:prstDash val="solid"/>
              <a:miter/>
            </a:ln>
          </p:spPr>
          <p:txBody>
            <a:bodyPr rtlCol="0" anchor="ctr"/>
            <a:lstStyle/>
            <a:p>
              <a:endParaRPr lang="zh-CN" altLang="en-US" sz="4400"/>
            </a:p>
          </p:txBody>
        </p:sp>
        <p:sp>
          <p:nvSpPr>
            <p:cNvPr id="2350" name="任意多边形: 形状 6971">
              <a:extLst>
                <a:ext uri="{FF2B5EF4-FFF2-40B4-BE49-F238E27FC236}">
                  <a16:creationId xmlns:a16="http://schemas.microsoft.com/office/drawing/2014/main" id="{2CB3891E-26B5-A70A-5EA1-0BBC64CE830A}"/>
                </a:ext>
              </a:extLst>
            </p:cNvPr>
            <p:cNvSpPr/>
            <p:nvPr/>
          </p:nvSpPr>
          <p:spPr>
            <a:xfrm>
              <a:off x="3019825" y="2363210"/>
              <a:ext cx="34478" cy="42140"/>
            </a:xfrm>
            <a:custGeom>
              <a:avLst/>
              <a:gdLst>
                <a:gd name="connsiteX0" fmla="*/ 34479 w 34478"/>
                <a:gd name="connsiteY0" fmla="*/ 0 h 42140"/>
                <a:gd name="connsiteX1" fmla="*/ 0 w 34478"/>
                <a:gd name="connsiteY1" fmla="*/ 42140 h 42140"/>
              </a:gdLst>
              <a:ahLst/>
              <a:cxnLst>
                <a:cxn ang="0">
                  <a:pos x="connsiteX0" y="connsiteY0"/>
                </a:cxn>
                <a:cxn ang="0">
                  <a:pos x="connsiteX1" y="connsiteY1"/>
                </a:cxn>
              </a:cxnLst>
              <a:rect l="l" t="t" r="r" b="b"/>
              <a:pathLst>
                <a:path w="34478" h="42140">
                  <a:moveTo>
                    <a:pt x="34479" y="0"/>
                  </a:moveTo>
                  <a:lnTo>
                    <a:pt x="0" y="42140"/>
                  </a:lnTo>
                </a:path>
              </a:pathLst>
            </a:custGeom>
            <a:ln w="9573" cap="flat">
              <a:solidFill>
                <a:srgbClr val="C8C8C9"/>
              </a:solidFill>
              <a:prstDash val="solid"/>
              <a:miter/>
            </a:ln>
          </p:spPr>
          <p:txBody>
            <a:bodyPr rtlCol="0" anchor="ctr"/>
            <a:lstStyle/>
            <a:p>
              <a:endParaRPr lang="zh-CN" altLang="en-US" sz="4400"/>
            </a:p>
          </p:txBody>
        </p:sp>
        <p:sp>
          <p:nvSpPr>
            <p:cNvPr id="2351" name="任意多边形: 形状 6972">
              <a:extLst>
                <a:ext uri="{FF2B5EF4-FFF2-40B4-BE49-F238E27FC236}">
                  <a16:creationId xmlns:a16="http://schemas.microsoft.com/office/drawing/2014/main" id="{BBFA412E-8E56-E97C-B69B-A20717640456}"/>
                </a:ext>
              </a:extLst>
            </p:cNvPr>
            <p:cNvSpPr/>
            <p:nvPr/>
          </p:nvSpPr>
          <p:spPr>
            <a:xfrm>
              <a:off x="3019825" y="2331604"/>
              <a:ext cx="15323" cy="73745"/>
            </a:xfrm>
            <a:custGeom>
              <a:avLst/>
              <a:gdLst>
                <a:gd name="connsiteX0" fmla="*/ 15324 w 15323"/>
                <a:gd name="connsiteY0" fmla="*/ 0 h 73745"/>
                <a:gd name="connsiteX1" fmla="*/ 0 w 15323"/>
                <a:gd name="connsiteY1" fmla="*/ 73746 h 73745"/>
              </a:gdLst>
              <a:ahLst/>
              <a:cxnLst>
                <a:cxn ang="0">
                  <a:pos x="connsiteX0" y="connsiteY0"/>
                </a:cxn>
                <a:cxn ang="0">
                  <a:pos x="connsiteX1" y="connsiteY1"/>
                </a:cxn>
              </a:cxnLst>
              <a:rect l="l" t="t" r="r" b="b"/>
              <a:pathLst>
                <a:path w="15323" h="73745">
                  <a:moveTo>
                    <a:pt x="15324"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2352" name="任意多边形: 形状 6973">
              <a:extLst>
                <a:ext uri="{FF2B5EF4-FFF2-40B4-BE49-F238E27FC236}">
                  <a16:creationId xmlns:a16="http://schemas.microsoft.com/office/drawing/2014/main" id="{C851AC5C-381D-DE51-4C66-2862267C44BB}"/>
                </a:ext>
              </a:extLst>
            </p:cNvPr>
            <p:cNvSpPr/>
            <p:nvPr/>
          </p:nvSpPr>
          <p:spPr>
            <a:xfrm>
              <a:off x="2934586" y="2328731"/>
              <a:ext cx="85238" cy="76619"/>
            </a:xfrm>
            <a:custGeom>
              <a:avLst/>
              <a:gdLst>
                <a:gd name="connsiteX0" fmla="*/ 85239 w 85238"/>
                <a:gd name="connsiteY0" fmla="*/ 76619 h 76619"/>
                <a:gd name="connsiteX1" fmla="*/ 0 w 85238"/>
                <a:gd name="connsiteY1" fmla="*/ 0 h 76619"/>
              </a:gdLst>
              <a:ahLst/>
              <a:cxnLst>
                <a:cxn ang="0">
                  <a:pos x="connsiteX0" y="connsiteY0"/>
                </a:cxn>
                <a:cxn ang="0">
                  <a:pos x="connsiteX1" y="connsiteY1"/>
                </a:cxn>
              </a:cxnLst>
              <a:rect l="l" t="t" r="r" b="b"/>
              <a:pathLst>
                <a:path w="85238" h="76619">
                  <a:moveTo>
                    <a:pt x="85239"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353" name="任意多边形: 形状 6974">
              <a:extLst>
                <a:ext uri="{FF2B5EF4-FFF2-40B4-BE49-F238E27FC236}">
                  <a16:creationId xmlns:a16="http://schemas.microsoft.com/office/drawing/2014/main" id="{750DDFB4-D286-3C3B-2DC9-8AF18E36D17E}"/>
                </a:ext>
              </a:extLst>
            </p:cNvPr>
            <p:cNvSpPr/>
            <p:nvPr/>
          </p:nvSpPr>
          <p:spPr>
            <a:xfrm>
              <a:off x="2934586" y="2328731"/>
              <a:ext cx="100562" cy="2873"/>
            </a:xfrm>
            <a:custGeom>
              <a:avLst/>
              <a:gdLst>
                <a:gd name="connsiteX0" fmla="*/ 0 w 100562"/>
                <a:gd name="connsiteY0" fmla="*/ 0 h 2873"/>
                <a:gd name="connsiteX1" fmla="*/ 100562 w 100562"/>
                <a:gd name="connsiteY1" fmla="*/ 2873 h 2873"/>
              </a:gdLst>
              <a:ahLst/>
              <a:cxnLst>
                <a:cxn ang="0">
                  <a:pos x="connsiteX0" y="connsiteY0"/>
                </a:cxn>
                <a:cxn ang="0">
                  <a:pos x="connsiteX1" y="connsiteY1"/>
                </a:cxn>
              </a:cxnLst>
              <a:rect l="l" t="t" r="r" b="b"/>
              <a:pathLst>
                <a:path w="100562" h="2873">
                  <a:moveTo>
                    <a:pt x="0" y="0"/>
                  </a:moveTo>
                  <a:lnTo>
                    <a:pt x="100562" y="2873"/>
                  </a:lnTo>
                </a:path>
              </a:pathLst>
            </a:custGeom>
            <a:ln w="9573" cap="flat">
              <a:solidFill>
                <a:srgbClr val="C8C8C9"/>
              </a:solidFill>
              <a:prstDash val="solid"/>
              <a:miter/>
            </a:ln>
          </p:spPr>
          <p:txBody>
            <a:bodyPr rtlCol="0" anchor="ctr"/>
            <a:lstStyle/>
            <a:p>
              <a:endParaRPr lang="zh-CN" altLang="en-US" sz="4400"/>
            </a:p>
          </p:txBody>
        </p:sp>
        <p:sp>
          <p:nvSpPr>
            <p:cNvPr id="2354" name="任意多边形: 形状 6975">
              <a:extLst>
                <a:ext uri="{FF2B5EF4-FFF2-40B4-BE49-F238E27FC236}">
                  <a16:creationId xmlns:a16="http://schemas.microsoft.com/office/drawing/2014/main" id="{64B691DF-9A21-D144-FB5C-411DEA8206F2}"/>
                </a:ext>
              </a:extLst>
            </p:cNvPr>
            <p:cNvSpPr/>
            <p:nvPr/>
          </p:nvSpPr>
          <p:spPr>
            <a:xfrm>
              <a:off x="3041853" y="2542307"/>
              <a:ext cx="44055" cy="38309"/>
            </a:xfrm>
            <a:custGeom>
              <a:avLst/>
              <a:gdLst>
                <a:gd name="connsiteX0" fmla="*/ 0 w 44055"/>
                <a:gd name="connsiteY0" fmla="*/ 0 h 38309"/>
                <a:gd name="connsiteX1" fmla="*/ 44056 w 44055"/>
                <a:gd name="connsiteY1" fmla="*/ 38310 h 38309"/>
              </a:gdLst>
              <a:ahLst/>
              <a:cxnLst>
                <a:cxn ang="0">
                  <a:pos x="connsiteX0" y="connsiteY0"/>
                </a:cxn>
                <a:cxn ang="0">
                  <a:pos x="connsiteX1" y="connsiteY1"/>
                </a:cxn>
              </a:cxnLst>
              <a:rect l="l" t="t" r="r" b="b"/>
              <a:pathLst>
                <a:path w="44055" h="38309">
                  <a:moveTo>
                    <a:pt x="0" y="0"/>
                  </a:moveTo>
                  <a:lnTo>
                    <a:pt x="44056" y="38310"/>
                  </a:lnTo>
                </a:path>
              </a:pathLst>
            </a:custGeom>
            <a:ln w="9573" cap="flat">
              <a:solidFill>
                <a:srgbClr val="C8C8C9"/>
              </a:solidFill>
              <a:prstDash val="solid"/>
              <a:miter/>
            </a:ln>
          </p:spPr>
          <p:txBody>
            <a:bodyPr rtlCol="0" anchor="ctr"/>
            <a:lstStyle/>
            <a:p>
              <a:endParaRPr lang="zh-CN" altLang="en-US" sz="4400"/>
            </a:p>
          </p:txBody>
        </p:sp>
        <p:sp>
          <p:nvSpPr>
            <p:cNvPr id="2355" name="任意多边形: 形状 6976">
              <a:extLst>
                <a:ext uri="{FF2B5EF4-FFF2-40B4-BE49-F238E27FC236}">
                  <a16:creationId xmlns:a16="http://schemas.microsoft.com/office/drawing/2014/main" id="{4DC93706-EAA5-9199-BC2C-025B192A281B}"/>
                </a:ext>
              </a:extLst>
            </p:cNvPr>
            <p:cNvSpPr/>
            <p:nvPr/>
          </p:nvSpPr>
          <p:spPr>
            <a:xfrm>
              <a:off x="3020783" y="2571039"/>
              <a:ext cx="65126" cy="9577"/>
            </a:xfrm>
            <a:custGeom>
              <a:avLst/>
              <a:gdLst>
                <a:gd name="connsiteX0" fmla="*/ 65126 w 65126"/>
                <a:gd name="connsiteY0" fmla="*/ 9577 h 9577"/>
                <a:gd name="connsiteX1" fmla="*/ 0 w 65126"/>
                <a:gd name="connsiteY1" fmla="*/ 0 h 9577"/>
              </a:gdLst>
              <a:ahLst/>
              <a:cxnLst>
                <a:cxn ang="0">
                  <a:pos x="connsiteX0" y="connsiteY0"/>
                </a:cxn>
                <a:cxn ang="0">
                  <a:pos x="connsiteX1" y="connsiteY1"/>
                </a:cxn>
              </a:cxnLst>
              <a:rect l="l" t="t" r="r" b="b"/>
              <a:pathLst>
                <a:path w="65126" h="9577">
                  <a:moveTo>
                    <a:pt x="65126" y="9577"/>
                  </a:moveTo>
                  <a:lnTo>
                    <a:pt x="0" y="0"/>
                  </a:lnTo>
                </a:path>
              </a:pathLst>
            </a:custGeom>
            <a:ln w="9573" cap="flat">
              <a:solidFill>
                <a:srgbClr val="C8C8C9"/>
              </a:solidFill>
              <a:prstDash val="solid"/>
              <a:miter/>
            </a:ln>
          </p:spPr>
          <p:txBody>
            <a:bodyPr rtlCol="0" anchor="ctr"/>
            <a:lstStyle/>
            <a:p>
              <a:endParaRPr lang="zh-CN" altLang="en-US" sz="4400"/>
            </a:p>
          </p:txBody>
        </p:sp>
        <p:sp>
          <p:nvSpPr>
            <p:cNvPr id="2356" name="任意多边形: 形状 6977">
              <a:extLst>
                <a:ext uri="{FF2B5EF4-FFF2-40B4-BE49-F238E27FC236}">
                  <a16:creationId xmlns:a16="http://schemas.microsoft.com/office/drawing/2014/main" id="{172079D8-5EA7-C764-F272-2345FB6B0F84}"/>
                </a:ext>
              </a:extLst>
            </p:cNvPr>
            <p:cNvSpPr/>
            <p:nvPr/>
          </p:nvSpPr>
          <p:spPr>
            <a:xfrm>
              <a:off x="3020783" y="2542307"/>
              <a:ext cx="21070" cy="28732"/>
            </a:xfrm>
            <a:custGeom>
              <a:avLst/>
              <a:gdLst>
                <a:gd name="connsiteX0" fmla="*/ 0 w 21070"/>
                <a:gd name="connsiteY0" fmla="*/ 28732 h 28732"/>
                <a:gd name="connsiteX1" fmla="*/ 21070 w 21070"/>
                <a:gd name="connsiteY1" fmla="*/ 0 h 28732"/>
              </a:gdLst>
              <a:ahLst/>
              <a:cxnLst>
                <a:cxn ang="0">
                  <a:pos x="connsiteX0" y="connsiteY0"/>
                </a:cxn>
                <a:cxn ang="0">
                  <a:pos x="connsiteX1" y="connsiteY1"/>
                </a:cxn>
              </a:cxnLst>
              <a:rect l="l" t="t" r="r" b="b"/>
              <a:pathLst>
                <a:path w="21070" h="28732">
                  <a:moveTo>
                    <a:pt x="0" y="28732"/>
                  </a:moveTo>
                  <a:lnTo>
                    <a:pt x="21070" y="0"/>
                  </a:lnTo>
                </a:path>
              </a:pathLst>
            </a:custGeom>
            <a:ln w="9573" cap="flat">
              <a:solidFill>
                <a:srgbClr val="C8C8C9"/>
              </a:solidFill>
              <a:prstDash val="solid"/>
              <a:miter/>
            </a:ln>
          </p:spPr>
          <p:txBody>
            <a:bodyPr rtlCol="0" anchor="ctr"/>
            <a:lstStyle/>
            <a:p>
              <a:endParaRPr lang="zh-CN" altLang="en-US" sz="4400"/>
            </a:p>
          </p:txBody>
        </p:sp>
        <p:sp>
          <p:nvSpPr>
            <p:cNvPr id="2357" name="任意多边形: 形状 6978">
              <a:extLst>
                <a:ext uri="{FF2B5EF4-FFF2-40B4-BE49-F238E27FC236}">
                  <a16:creationId xmlns:a16="http://schemas.microsoft.com/office/drawing/2014/main" id="{6019D0B9-7D1E-AAE3-190B-0EFA2E729B2D}"/>
                </a:ext>
              </a:extLst>
            </p:cNvPr>
            <p:cNvSpPr/>
            <p:nvPr/>
          </p:nvSpPr>
          <p:spPr>
            <a:xfrm>
              <a:off x="3041853" y="2542307"/>
              <a:ext cx="44055" cy="38309"/>
            </a:xfrm>
            <a:custGeom>
              <a:avLst/>
              <a:gdLst>
                <a:gd name="connsiteX0" fmla="*/ 44056 w 44055"/>
                <a:gd name="connsiteY0" fmla="*/ 38310 h 38309"/>
                <a:gd name="connsiteX1" fmla="*/ 0 w 44055"/>
                <a:gd name="connsiteY1" fmla="*/ 0 h 38309"/>
              </a:gdLst>
              <a:ahLst/>
              <a:cxnLst>
                <a:cxn ang="0">
                  <a:pos x="connsiteX0" y="connsiteY0"/>
                </a:cxn>
                <a:cxn ang="0">
                  <a:pos x="connsiteX1" y="connsiteY1"/>
                </a:cxn>
              </a:cxnLst>
              <a:rect l="l" t="t" r="r" b="b"/>
              <a:pathLst>
                <a:path w="44055" h="38309">
                  <a:moveTo>
                    <a:pt x="44056" y="38310"/>
                  </a:moveTo>
                  <a:lnTo>
                    <a:pt x="0" y="0"/>
                  </a:lnTo>
                </a:path>
              </a:pathLst>
            </a:custGeom>
            <a:ln w="9573" cap="flat">
              <a:solidFill>
                <a:srgbClr val="C8C8C9"/>
              </a:solidFill>
              <a:prstDash val="solid"/>
              <a:miter/>
            </a:ln>
          </p:spPr>
          <p:txBody>
            <a:bodyPr rtlCol="0" anchor="ctr"/>
            <a:lstStyle/>
            <a:p>
              <a:endParaRPr lang="zh-CN" altLang="en-US" sz="4400"/>
            </a:p>
          </p:txBody>
        </p:sp>
        <p:sp>
          <p:nvSpPr>
            <p:cNvPr id="2358" name="任意多边形: 形状 6979">
              <a:extLst>
                <a:ext uri="{FF2B5EF4-FFF2-40B4-BE49-F238E27FC236}">
                  <a16:creationId xmlns:a16="http://schemas.microsoft.com/office/drawing/2014/main" id="{4B962A91-DC7B-CFCC-E534-DA0012720CA9}"/>
                </a:ext>
              </a:extLst>
            </p:cNvPr>
            <p:cNvSpPr/>
            <p:nvPr/>
          </p:nvSpPr>
          <p:spPr>
            <a:xfrm>
              <a:off x="3041853" y="2517405"/>
              <a:ext cx="26816" cy="24901"/>
            </a:xfrm>
            <a:custGeom>
              <a:avLst/>
              <a:gdLst>
                <a:gd name="connsiteX0" fmla="*/ 0 w 26816"/>
                <a:gd name="connsiteY0" fmla="*/ 24901 h 24901"/>
                <a:gd name="connsiteX1" fmla="*/ 26817 w 26816"/>
                <a:gd name="connsiteY1" fmla="*/ 0 h 24901"/>
              </a:gdLst>
              <a:ahLst/>
              <a:cxnLst>
                <a:cxn ang="0">
                  <a:pos x="connsiteX0" y="connsiteY0"/>
                </a:cxn>
                <a:cxn ang="0">
                  <a:pos x="connsiteX1" y="connsiteY1"/>
                </a:cxn>
              </a:cxnLst>
              <a:rect l="l" t="t" r="r" b="b"/>
              <a:pathLst>
                <a:path w="26816" h="24901">
                  <a:moveTo>
                    <a:pt x="0" y="24901"/>
                  </a:moveTo>
                  <a:lnTo>
                    <a:pt x="26817" y="0"/>
                  </a:lnTo>
                </a:path>
              </a:pathLst>
            </a:custGeom>
            <a:ln w="9573" cap="flat">
              <a:solidFill>
                <a:srgbClr val="C8C8C9"/>
              </a:solidFill>
              <a:prstDash val="solid"/>
              <a:miter/>
            </a:ln>
          </p:spPr>
          <p:txBody>
            <a:bodyPr rtlCol="0" anchor="ctr"/>
            <a:lstStyle/>
            <a:p>
              <a:endParaRPr lang="zh-CN" altLang="en-US" sz="4400"/>
            </a:p>
          </p:txBody>
        </p:sp>
        <p:sp>
          <p:nvSpPr>
            <p:cNvPr id="2359" name="任意多边形: 形状 6980">
              <a:extLst>
                <a:ext uri="{FF2B5EF4-FFF2-40B4-BE49-F238E27FC236}">
                  <a16:creationId xmlns:a16="http://schemas.microsoft.com/office/drawing/2014/main" id="{8E1073AA-16E5-8809-D6A8-DA68E143B936}"/>
                </a:ext>
              </a:extLst>
            </p:cNvPr>
            <p:cNvSpPr/>
            <p:nvPr/>
          </p:nvSpPr>
          <p:spPr>
            <a:xfrm>
              <a:off x="3068670" y="2517405"/>
              <a:ext cx="17239" cy="63210"/>
            </a:xfrm>
            <a:custGeom>
              <a:avLst/>
              <a:gdLst>
                <a:gd name="connsiteX0" fmla="*/ 0 w 17239"/>
                <a:gd name="connsiteY0" fmla="*/ 0 h 63210"/>
                <a:gd name="connsiteX1" fmla="*/ 17239 w 17239"/>
                <a:gd name="connsiteY1" fmla="*/ 63211 h 63210"/>
              </a:gdLst>
              <a:ahLst/>
              <a:cxnLst>
                <a:cxn ang="0">
                  <a:pos x="connsiteX0" y="connsiteY0"/>
                </a:cxn>
                <a:cxn ang="0">
                  <a:pos x="connsiteX1" y="connsiteY1"/>
                </a:cxn>
              </a:cxnLst>
              <a:rect l="l" t="t" r="r" b="b"/>
              <a:pathLst>
                <a:path w="17239" h="63210">
                  <a:moveTo>
                    <a:pt x="0" y="0"/>
                  </a:moveTo>
                  <a:lnTo>
                    <a:pt x="17239" y="63211"/>
                  </a:lnTo>
                </a:path>
              </a:pathLst>
            </a:custGeom>
            <a:ln w="9573" cap="flat">
              <a:solidFill>
                <a:srgbClr val="C8C8C9"/>
              </a:solidFill>
              <a:prstDash val="solid"/>
              <a:miter/>
            </a:ln>
          </p:spPr>
          <p:txBody>
            <a:bodyPr rtlCol="0" anchor="ctr"/>
            <a:lstStyle/>
            <a:p>
              <a:endParaRPr lang="zh-CN" altLang="en-US" sz="4400"/>
            </a:p>
          </p:txBody>
        </p:sp>
        <p:sp>
          <p:nvSpPr>
            <p:cNvPr id="2360" name="任意多边形: 形状 6981">
              <a:extLst>
                <a:ext uri="{FF2B5EF4-FFF2-40B4-BE49-F238E27FC236}">
                  <a16:creationId xmlns:a16="http://schemas.microsoft.com/office/drawing/2014/main" id="{43E610FD-3D4A-9B66-A353-C0DC4AE276FA}"/>
                </a:ext>
              </a:extLst>
            </p:cNvPr>
            <p:cNvSpPr/>
            <p:nvPr/>
          </p:nvSpPr>
          <p:spPr>
            <a:xfrm>
              <a:off x="2975769" y="2704164"/>
              <a:ext cx="2873" cy="34478"/>
            </a:xfrm>
            <a:custGeom>
              <a:avLst/>
              <a:gdLst>
                <a:gd name="connsiteX0" fmla="*/ 0 w 2873"/>
                <a:gd name="connsiteY0" fmla="*/ 34479 h 34478"/>
                <a:gd name="connsiteX1" fmla="*/ 2873 w 2873"/>
                <a:gd name="connsiteY1" fmla="*/ 0 h 34478"/>
              </a:gdLst>
              <a:ahLst/>
              <a:cxnLst>
                <a:cxn ang="0">
                  <a:pos x="connsiteX0" y="connsiteY0"/>
                </a:cxn>
                <a:cxn ang="0">
                  <a:pos x="connsiteX1" y="connsiteY1"/>
                </a:cxn>
              </a:cxnLst>
              <a:rect l="l" t="t" r="r" b="b"/>
              <a:pathLst>
                <a:path w="2873" h="34478">
                  <a:moveTo>
                    <a:pt x="0" y="34479"/>
                  </a:moveTo>
                  <a:lnTo>
                    <a:pt x="2873" y="0"/>
                  </a:lnTo>
                </a:path>
              </a:pathLst>
            </a:custGeom>
            <a:ln w="9573" cap="flat">
              <a:solidFill>
                <a:srgbClr val="C8C8C9"/>
              </a:solidFill>
              <a:prstDash val="solid"/>
              <a:miter/>
            </a:ln>
          </p:spPr>
          <p:txBody>
            <a:bodyPr rtlCol="0" anchor="ctr"/>
            <a:lstStyle/>
            <a:p>
              <a:endParaRPr lang="zh-CN" altLang="en-US" sz="4400"/>
            </a:p>
          </p:txBody>
        </p:sp>
        <p:sp>
          <p:nvSpPr>
            <p:cNvPr id="2361" name="任意多边形: 形状 6982">
              <a:extLst>
                <a:ext uri="{FF2B5EF4-FFF2-40B4-BE49-F238E27FC236}">
                  <a16:creationId xmlns:a16="http://schemas.microsoft.com/office/drawing/2014/main" id="{F35149F3-4AB1-3420-68BF-1047B8DA02BB}"/>
                </a:ext>
              </a:extLst>
            </p:cNvPr>
            <p:cNvSpPr/>
            <p:nvPr/>
          </p:nvSpPr>
          <p:spPr>
            <a:xfrm>
              <a:off x="2978642" y="2704164"/>
              <a:ext cx="49802" cy="47886"/>
            </a:xfrm>
            <a:custGeom>
              <a:avLst/>
              <a:gdLst>
                <a:gd name="connsiteX0" fmla="*/ 0 w 49802"/>
                <a:gd name="connsiteY0" fmla="*/ 0 h 47886"/>
                <a:gd name="connsiteX1" fmla="*/ 49802 w 49802"/>
                <a:gd name="connsiteY1" fmla="*/ 47887 h 47886"/>
              </a:gdLst>
              <a:ahLst/>
              <a:cxnLst>
                <a:cxn ang="0">
                  <a:pos x="connsiteX0" y="connsiteY0"/>
                </a:cxn>
                <a:cxn ang="0">
                  <a:pos x="connsiteX1" y="connsiteY1"/>
                </a:cxn>
              </a:cxnLst>
              <a:rect l="l" t="t" r="r" b="b"/>
              <a:pathLst>
                <a:path w="49802" h="47886">
                  <a:moveTo>
                    <a:pt x="0" y="0"/>
                  </a:moveTo>
                  <a:lnTo>
                    <a:pt x="49802" y="47887"/>
                  </a:lnTo>
                </a:path>
              </a:pathLst>
            </a:custGeom>
            <a:ln w="9573" cap="flat">
              <a:solidFill>
                <a:srgbClr val="C8C8C9"/>
              </a:solidFill>
              <a:prstDash val="solid"/>
              <a:miter/>
            </a:ln>
          </p:spPr>
          <p:txBody>
            <a:bodyPr rtlCol="0" anchor="ctr"/>
            <a:lstStyle/>
            <a:p>
              <a:endParaRPr lang="zh-CN" altLang="en-US" sz="4400"/>
            </a:p>
          </p:txBody>
        </p:sp>
        <p:sp>
          <p:nvSpPr>
            <p:cNvPr id="2362" name="任意多边形: 形状 6983">
              <a:extLst>
                <a:ext uri="{FF2B5EF4-FFF2-40B4-BE49-F238E27FC236}">
                  <a16:creationId xmlns:a16="http://schemas.microsoft.com/office/drawing/2014/main" id="{13FC67D4-F718-5AA6-B223-A4187E8E94F9}"/>
                </a:ext>
              </a:extLst>
            </p:cNvPr>
            <p:cNvSpPr/>
            <p:nvPr/>
          </p:nvSpPr>
          <p:spPr>
            <a:xfrm>
              <a:off x="2975769" y="2738643"/>
              <a:ext cx="52675" cy="13408"/>
            </a:xfrm>
            <a:custGeom>
              <a:avLst/>
              <a:gdLst>
                <a:gd name="connsiteX0" fmla="*/ 52676 w 52675"/>
                <a:gd name="connsiteY0" fmla="*/ 13408 h 13408"/>
                <a:gd name="connsiteX1" fmla="*/ 0 w 52675"/>
                <a:gd name="connsiteY1" fmla="*/ 0 h 13408"/>
              </a:gdLst>
              <a:ahLst/>
              <a:cxnLst>
                <a:cxn ang="0">
                  <a:pos x="connsiteX0" y="connsiteY0"/>
                </a:cxn>
                <a:cxn ang="0">
                  <a:pos x="connsiteX1" y="connsiteY1"/>
                </a:cxn>
              </a:cxnLst>
              <a:rect l="l" t="t" r="r" b="b"/>
              <a:pathLst>
                <a:path w="52675" h="13408">
                  <a:moveTo>
                    <a:pt x="52676" y="13408"/>
                  </a:moveTo>
                  <a:lnTo>
                    <a:pt x="0" y="0"/>
                  </a:lnTo>
                </a:path>
              </a:pathLst>
            </a:custGeom>
            <a:ln w="9573" cap="flat">
              <a:solidFill>
                <a:srgbClr val="C8C8C9"/>
              </a:solidFill>
              <a:prstDash val="solid"/>
              <a:miter/>
            </a:ln>
          </p:spPr>
          <p:txBody>
            <a:bodyPr rtlCol="0" anchor="ctr"/>
            <a:lstStyle/>
            <a:p>
              <a:endParaRPr lang="zh-CN" altLang="en-US" sz="4400"/>
            </a:p>
          </p:txBody>
        </p:sp>
        <p:sp>
          <p:nvSpPr>
            <p:cNvPr id="2363" name="任意多边形: 形状 6984">
              <a:extLst>
                <a:ext uri="{FF2B5EF4-FFF2-40B4-BE49-F238E27FC236}">
                  <a16:creationId xmlns:a16="http://schemas.microsoft.com/office/drawing/2014/main" id="{E9E6788A-1D47-34C1-EF89-28D0910A4543}"/>
                </a:ext>
              </a:extLst>
            </p:cNvPr>
            <p:cNvSpPr/>
            <p:nvPr/>
          </p:nvSpPr>
          <p:spPr>
            <a:xfrm>
              <a:off x="3019825" y="2405350"/>
              <a:ext cx="83323" cy="16281"/>
            </a:xfrm>
            <a:custGeom>
              <a:avLst/>
              <a:gdLst>
                <a:gd name="connsiteX0" fmla="*/ 0 w 83323"/>
                <a:gd name="connsiteY0" fmla="*/ 0 h 16281"/>
                <a:gd name="connsiteX1" fmla="*/ 83323 w 83323"/>
                <a:gd name="connsiteY1" fmla="*/ 16282 h 16281"/>
              </a:gdLst>
              <a:ahLst/>
              <a:cxnLst>
                <a:cxn ang="0">
                  <a:pos x="connsiteX0" y="connsiteY0"/>
                </a:cxn>
                <a:cxn ang="0">
                  <a:pos x="connsiteX1" y="connsiteY1"/>
                </a:cxn>
              </a:cxnLst>
              <a:rect l="l" t="t" r="r" b="b"/>
              <a:pathLst>
                <a:path w="83323" h="16281">
                  <a:moveTo>
                    <a:pt x="0" y="0"/>
                  </a:moveTo>
                  <a:lnTo>
                    <a:pt x="83323" y="16282"/>
                  </a:lnTo>
                </a:path>
              </a:pathLst>
            </a:custGeom>
            <a:ln w="9573" cap="flat">
              <a:solidFill>
                <a:srgbClr val="C8C8C9"/>
              </a:solidFill>
              <a:prstDash val="solid"/>
              <a:miter/>
            </a:ln>
          </p:spPr>
          <p:txBody>
            <a:bodyPr rtlCol="0" anchor="ctr"/>
            <a:lstStyle/>
            <a:p>
              <a:endParaRPr lang="zh-CN" altLang="en-US" sz="4400"/>
            </a:p>
          </p:txBody>
        </p:sp>
        <p:sp>
          <p:nvSpPr>
            <p:cNvPr id="2364" name="任意多边形: 形状 6985">
              <a:extLst>
                <a:ext uri="{FF2B5EF4-FFF2-40B4-BE49-F238E27FC236}">
                  <a16:creationId xmlns:a16="http://schemas.microsoft.com/office/drawing/2014/main" id="{33DFDABE-773E-ABC1-4CC1-C97849E93BA1}"/>
                </a:ext>
              </a:extLst>
            </p:cNvPr>
            <p:cNvSpPr/>
            <p:nvPr/>
          </p:nvSpPr>
          <p:spPr>
            <a:xfrm>
              <a:off x="3018867" y="2421632"/>
              <a:ext cx="84280" cy="67041"/>
            </a:xfrm>
            <a:custGeom>
              <a:avLst/>
              <a:gdLst>
                <a:gd name="connsiteX0" fmla="*/ 84281 w 84280"/>
                <a:gd name="connsiteY0" fmla="*/ 0 h 67041"/>
                <a:gd name="connsiteX1" fmla="*/ 0 w 84280"/>
                <a:gd name="connsiteY1" fmla="*/ 67042 h 67041"/>
              </a:gdLst>
              <a:ahLst/>
              <a:cxnLst>
                <a:cxn ang="0">
                  <a:pos x="connsiteX0" y="connsiteY0"/>
                </a:cxn>
                <a:cxn ang="0">
                  <a:pos x="connsiteX1" y="connsiteY1"/>
                </a:cxn>
              </a:cxnLst>
              <a:rect l="l" t="t" r="r" b="b"/>
              <a:pathLst>
                <a:path w="84280" h="67041">
                  <a:moveTo>
                    <a:pt x="84281"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2365" name="任意多边形: 形状 6986">
              <a:extLst>
                <a:ext uri="{FF2B5EF4-FFF2-40B4-BE49-F238E27FC236}">
                  <a16:creationId xmlns:a16="http://schemas.microsoft.com/office/drawing/2014/main" id="{C62FFBB2-FF2B-BA86-368A-D6F9157AC406}"/>
                </a:ext>
              </a:extLst>
            </p:cNvPr>
            <p:cNvSpPr/>
            <p:nvPr/>
          </p:nvSpPr>
          <p:spPr>
            <a:xfrm>
              <a:off x="3018867" y="2405350"/>
              <a:ext cx="957" cy="83323"/>
            </a:xfrm>
            <a:custGeom>
              <a:avLst/>
              <a:gdLst>
                <a:gd name="connsiteX0" fmla="*/ 0 w 957"/>
                <a:gd name="connsiteY0" fmla="*/ 83323 h 83323"/>
                <a:gd name="connsiteX1" fmla="*/ 958 w 957"/>
                <a:gd name="connsiteY1" fmla="*/ 0 h 83323"/>
              </a:gdLst>
              <a:ahLst/>
              <a:cxnLst>
                <a:cxn ang="0">
                  <a:pos x="connsiteX0" y="connsiteY0"/>
                </a:cxn>
                <a:cxn ang="0">
                  <a:pos x="connsiteX1" y="connsiteY1"/>
                </a:cxn>
              </a:cxnLst>
              <a:rect l="l" t="t" r="r" b="b"/>
              <a:pathLst>
                <a:path w="957" h="83323">
                  <a:moveTo>
                    <a:pt x="0" y="83323"/>
                  </a:moveTo>
                  <a:lnTo>
                    <a:pt x="958" y="0"/>
                  </a:lnTo>
                </a:path>
              </a:pathLst>
            </a:custGeom>
            <a:ln w="9573" cap="flat">
              <a:solidFill>
                <a:srgbClr val="C8C8C9"/>
              </a:solidFill>
              <a:prstDash val="solid"/>
              <a:miter/>
            </a:ln>
          </p:spPr>
          <p:txBody>
            <a:bodyPr rtlCol="0" anchor="ctr"/>
            <a:lstStyle/>
            <a:p>
              <a:endParaRPr lang="zh-CN" altLang="en-US" sz="4400"/>
            </a:p>
          </p:txBody>
        </p:sp>
        <p:sp>
          <p:nvSpPr>
            <p:cNvPr id="2366" name="任意多边形: 形状 6987">
              <a:extLst>
                <a:ext uri="{FF2B5EF4-FFF2-40B4-BE49-F238E27FC236}">
                  <a16:creationId xmlns:a16="http://schemas.microsoft.com/office/drawing/2014/main" id="{2DB8E0AD-1F35-AB83-4B61-7E15B697D3AA}"/>
                </a:ext>
              </a:extLst>
            </p:cNvPr>
            <p:cNvSpPr/>
            <p:nvPr/>
          </p:nvSpPr>
          <p:spPr>
            <a:xfrm>
              <a:off x="3019825" y="2405350"/>
              <a:ext cx="83323" cy="16281"/>
            </a:xfrm>
            <a:custGeom>
              <a:avLst/>
              <a:gdLst>
                <a:gd name="connsiteX0" fmla="*/ 83323 w 83323"/>
                <a:gd name="connsiteY0" fmla="*/ 16282 h 16281"/>
                <a:gd name="connsiteX1" fmla="*/ 0 w 83323"/>
                <a:gd name="connsiteY1" fmla="*/ 0 h 16281"/>
              </a:gdLst>
              <a:ahLst/>
              <a:cxnLst>
                <a:cxn ang="0">
                  <a:pos x="connsiteX0" y="connsiteY0"/>
                </a:cxn>
                <a:cxn ang="0">
                  <a:pos x="connsiteX1" y="connsiteY1"/>
                </a:cxn>
              </a:cxnLst>
              <a:rect l="l" t="t" r="r" b="b"/>
              <a:pathLst>
                <a:path w="83323" h="16281">
                  <a:moveTo>
                    <a:pt x="83323"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2367" name="任意多边形: 形状 6988">
              <a:extLst>
                <a:ext uri="{FF2B5EF4-FFF2-40B4-BE49-F238E27FC236}">
                  <a16:creationId xmlns:a16="http://schemas.microsoft.com/office/drawing/2014/main" id="{CA34225D-8A7B-5F40-BFA4-A7CD74E314E9}"/>
                </a:ext>
              </a:extLst>
            </p:cNvPr>
            <p:cNvSpPr/>
            <p:nvPr/>
          </p:nvSpPr>
          <p:spPr>
            <a:xfrm>
              <a:off x="3019825" y="2393857"/>
              <a:ext cx="57464" cy="11492"/>
            </a:xfrm>
            <a:custGeom>
              <a:avLst/>
              <a:gdLst>
                <a:gd name="connsiteX0" fmla="*/ 0 w 57464"/>
                <a:gd name="connsiteY0" fmla="*/ 11493 h 11492"/>
                <a:gd name="connsiteX1" fmla="*/ 57464 w 57464"/>
                <a:gd name="connsiteY1" fmla="*/ 0 h 11492"/>
              </a:gdLst>
              <a:ahLst/>
              <a:cxnLst>
                <a:cxn ang="0">
                  <a:pos x="connsiteX0" y="connsiteY0"/>
                </a:cxn>
                <a:cxn ang="0">
                  <a:pos x="connsiteX1" y="connsiteY1"/>
                </a:cxn>
              </a:cxnLst>
              <a:rect l="l" t="t" r="r" b="b"/>
              <a:pathLst>
                <a:path w="57464" h="11492">
                  <a:moveTo>
                    <a:pt x="0" y="11493"/>
                  </a:moveTo>
                  <a:lnTo>
                    <a:pt x="57464" y="0"/>
                  </a:lnTo>
                </a:path>
              </a:pathLst>
            </a:custGeom>
            <a:ln w="9573" cap="flat">
              <a:solidFill>
                <a:srgbClr val="C8C8C9"/>
              </a:solidFill>
              <a:prstDash val="solid"/>
              <a:miter/>
            </a:ln>
          </p:spPr>
          <p:txBody>
            <a:bodyPr rtlCol="0" anchor="ctr"/>
            <a:lstStyle/>
            <a:p>
              <a:endParaRPr lang="zh-CN" altLang="en-US" sz="4400"/>
            </a:p>
          </p:txBody>
        </p:sp>
        <p:sp>
          <p:nvSpPr>
            <p:cNvPr id="2368" name="任意多边形: 形状 6989">
              <a:extLst>
                <a:ext uri="{FF2B5EF4-FFF2-40B4-BE49-F238E27FC236}">
                  <a16:creationId xmlns:a16="http://schemas.microsoft.com/office/drawing/2014/main" id="{8E6ABA34-3325-D3D2-C59E-AB906ED74B90}"/>
                </a:ext>
              </a:extLst>
            </p:cNvPr>
            <p:cNvSpPr/>
            <p:nvPr/>
          </p:nvSpPr>
          <p:spPr>
            <a:xfrm>
              <a:off x="3077289" y="2393857"/>
              <a:ext cx="25858" cy="27774"/>
            </a:xfrm>
            <a:custGeom>
              <a:avLst/>
              <a:gdLst>
                <a:gd name="connsiteX0" fmla="*/ 0 w 25858"/>
                <a:gd name="connsiteY0" fmla="*/ 0 h 27774"/>
                <a:gd name="connsiteX1" fmla="*/ 25859 w 25858"/>
                <a:gd name="connsiteY1" fmla="*/ 27774 h 27774"/>
              </a:gdLst>
              <a:ahLst/>
              <a:cxnLst>
                <a:cxn ang="0">
                  <a:pos x="connsiteX0" y="connsiteY0"/>
                </a:cxn>
                <a:cxn ang="0">
                  <a:pos x="connsiteX1" y="connsiteY1"/>
                </a:cxn>
              </a:cxnLst>
              <a:rect l="l" t="t" r="r" b="b"/>
              <a:pathLst>
                <a:path w="25858" h="27774">
                  <a:moveTo>
                    <a:pt x="0" y="0"/>
                  </a:moveTo>
                  <a:lnTo>
                    <a:pt x="25859" y="27774"/>
                  </a:lnTo>
                </a:path>
              </a:pathLst>
            </a:custGeom>
            <a:ln w="9573" cap="flat">
              <a:solidFill>
                <a:srgbClr val="C8C8C9"/>
              </a:solidFill>
              <a:prstDash val="solid"/>
              <a:miter/>
            </a:ln>
          </p:spPr>
          <p:txBody>
            <a:bodyPr rtlCol="0" anchor="ctr"/>
            <a:lstStyle/>
            <a:p>
              <a:endParaRPr lang="zh-CN" altLang="en-US" sz="4400"/>
            </a:p>
          </p:txBody>
        </p:sp>
        <p:sp>
          <p:nvSpPr>
            <p:cNvPr id="2369" name="任意多边形: 形状 6990">
              <a:extLst>
                <a:ext uri="{FF2B5EF4-FFF2-40B4-BE49-F238E27FC236}">
                  <a16:creationId xmlns:a16="http://schemas.microsoft.com/office/drawing/2014/main" id="{1F12AD37-8E30-4493-93C4-DDF120290064}"/>
                </a:ext>
              </a:extLst>
            </p:cNvPr>
            <p:cNvSpPr/>
            <p:nvPr/>
          </p:nvSpPr>
          <p:spPr>
            <a:xfrm>
              <a:off x="2978642" y="2669686"/>
              <a:ext cx="5746" cy="34478"/>
            </a:xfrm>
            <a:custGeom>
              <a:avLst/>
              <a:gdLst>
                <a:gd name="connsiteX0" fmla="*/ 0 w 5746"/>
                <a:gd name="connsiteY0" fmla="*/ 34479 h 34478"/>
                <a:gd name="connsiteX1" fmla="*/ 5746 w 5746"/>
                <a:gd name="connsiteY1" fmla="*/ 0 h 34478"/>
              </a:gdLst>
              <a:ahLst/>
              <a:cxnLst>
                <a:cxn ang="0">
                  <a:pos x="connsiteX0" y="connsiteY0"/>
                </a:cxn>
                <a:cxn ang="0">
                  <a:pos x="connsiteX1" y="connsiteY1"/>
                </a:cxn>
              </a:cxnLst>
              <a:rect l="l" t="t" r="r" b="b"/>
              <a:pathLst>
                <a:path w="5746" h="34478">
                  <a:moveTo>
                    <a:pt x="0" y="34479"/>
                  </a:moveTo>
                  <a:lnTo>
                    <a:pt x="5746" y="0"/>
                  </a:lnTo>
                </a:path>
              </a:pathLst>
            </a:custGeom>
            <a:ln w="9573" cap="flat">
              <a:solidFill>
                <a:srgbClr val="C8C8C9"/>
              </a:solidFill>
              <a:prstDash val="solid"/>
              <a:miter/>
            </a:ln>
          </p:spPr>
          <p:txBody>
            <a:bodyPr rtlCol="0" anchor="ctr"/>
            <a:lstStyle/>
            <a:p>
              <a:endParaRPr lang="zh-CN" altLang="en-US" sz="4400"/>
            </a:p>
          </p:txBody>
        </p:sp>
        <p:sp>
          <p:nvSpPr>
            <p:cNvPr id="2370" name="任意多边形: 形状 6991">
              <a:extLst>
                <a:ext uri="{FF2B5EF4-FFF2-40B4-BE49-F238E27FC236}">
                  <a16:creationId xmlns:a16="http://schemas.microsoft.com/office/drawing/2014/main" id="{E66A2112-BA3E-A8F4-0870-EC3DA841120C}"/>
                </a:ext>
              </a:extLst>
            </p:cNvPr>
            <p:cNvSpPr/>
            <p:nvPr/>
          </p:nvSpPr>
          <p:spPr>
            <a:xfrm>
              <a:off x="2984389" y="2669686"/>
              <a:ext cx="78534" cy="957"/>
            </a:xfrm>
            <a:custGeom>
              <a:avLst/>
              <a:gdLst>
                <a:gd name="connsiteX0" fmla="*/ 0 w 78534"/>
                <a:gd name="connsiteY0" fmla="*/ 0 h 957"/>
                <a:gd name="connsiteX1" fmla="*/ 78534 w 78534"/>
                <a:gd name="connsiteY1" fmla="*/ 958 h 957"/>
              </a:gdLst>
              <a:ahLst/>
              <a:cxnLst>
                <a:cxn ang="0">
                  <a:pos x="connsiteX0" y="connsiteY0"/>
                </a:cxn>
                <a:cxn ang="0">
                  <a:pos x="connsiteX1" y="connsiteY1"/>
                </a:cxn>
              </a:cxnLst>
              <a:rect l="l" t="t" r="r" b="b"/>
              <a:pathLst>
                <a:path w="78534" h="957">
                  <a:moveTo>
                    <a:pt x="0" y="0"/>
                  </a:moveTo>
                  <a:lnTo>
                    <a:pt x="78534" y="958"/>
                  </a:lnTo>
                </a:path>
              </a:pathLst>
            </a:custGeom>
            <a:ln w="9573" cap="flat">
              <a:solidFill>
                <a:srgbClr val="C8C8C9"/>
              </a:solidFill>
              <a:prstDash val="solid"/>
              <a:miter/>
            </a:ln>
          </p:spPr>
          <p:txBody>
            <a:bodyPr rtlCol="0" anchor="ctr"/>
            <a:lstStyle/>
            <a:p>
              <a:endParaRPr lang="zh-CN" altLang="en-US" sz="4400"/>
            </a:p>
          </p:txBody>
        </p:sp>
        <p:sp>
          <p:nvSpPr>
            <p:cNvPr id="2371" name="任意多边形: 形状 6992">
              <a:extLst>
                <a:ext uri="{FF2B5EF4-FFF2-40B4-BE49-F238E27FC236}">
                  <a16:creationId xmlns:a16="http://schemas.microsoft.com/office/drawing/2014/main" id="{0F9A5983-067F-1611-5BA5-E9048E18D0DE}"/>
                </a:ext>
              </a:extLst>
            </p:cNvPr>
            <p:cNvSpPr/>
            <p:nvPr/>
          </p:nvSpPr>
          <p:spPr>
            <a:xfrm>
              <a:off x="2978642" y="2670643"/>
              <a:ext cx="84280" cy="33520"/>
            </a:xfrm>
            <a:custGeom>
              <a:avLst/>
              <a:gdLst>
                <a:gd name="connsiteX0" fmla="*/ 84281 w 84280"/>
                <a:gd name="connsiteY0" fmla="*/ 0 h 33520"/>
                <a:gd name="connsiteX1" fmla="*/ 0 w 84280"/>
                <a:gd name="connsiteY1" fmla="*/ 33521 h 33520"/>
              </a:gdLst>
              <a:ahLst/>
              <a:cxnLst>
                <a:cxn ang="0">
                  <a:pos x="connsiteX0" y="connsiteY0"/>
                </a:cxn>
                <a:cxn ang="0">
                  <a:pos x="connsiteX1" y="connsiteY1"/>
                </a:cxn>
              </a:cxnLst>
              <a:rect l="l" t="t" r="r" b="b"/>
              <a:pathLst>
                <a:path w="84280" h="33520">
                  <a:moveTo>
                    <a:pt x="84281"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2372" name="任意多边形: 形状 6993">
              <a:extLst>
                <a:ext uri="{FF2B5EF4-FFF2-40B4-BE49-F238E27FC236}">
                  <a16:creationId xmlns:a16="http://schemas.microsoft.com/office/drawing/2014/main" id="{91AFB4D2-3F2C-AFFD-D41B-7039DB793F48}"/>
                </a:ext>
              </a:extLst>
            </p:cNvPr>
            <p:cNvSpPr/>
            <p:nvPr/>
          </p:nvSpPr>
          <p:spPr>
            <a:xfrm>
              <a:off x="3018867" y="2421632"/>
              <a:ext cx="84280" cy="67041"/>
            </a:xfrm>
            <a:custGeom>
              <a:avLst/>
              <a:gdLst>
                <a:gd name="connsiteX0" fmla="*/ 0 w 84280"/>
                <a:gd name="connsiteY0" fmla="*/ 67042 h 67041"/>
                <a:gd name="connsiteX1" fmla="*/ 84281 w 84280"/>
                <a:gd name="connsiteY1" fmla="*/ 0 h 67041"/>
              </a:gdLst>
              <a:ahLst/>
              <a:cxnLst>
                <a:cxn ang="0">
                  <a:pos x="connsiteX0" y="connsiteY0"/>
                </a:cxn>
                <a:cxn ang="0">
                  <a:pos x="connsiteX1" y="connsiteY1"/>
                </a:cxn>
              </a:cxnLst>
              <a:rect l="l" t="t" r="r" b="b"/>
              <a:pathLst>
                <a:path w="84280" h="67041">
                  <a:moveTo>
                    <a:pt x="0" y="67042"/>
                  </a:moveTo>
                  <a:lnTo>
                    <a:pt x="84281" y="0"/>
                  </a:lnTo>
                </a:path>
              </a:pathLst>
            </a:custGeom>
            <a:ln w="9573" cap="flat">
              <a:solidFill>
                <a:srgbClr val="C8C8C9"/>
              </a:solidFill>
              <a:prstDash val="solid"/>
              <a:miter/>
            </a:ln>
          </p:spPr>
          <p:txBody>
            <a:bodyPr rtlCol="0" anchor="ctr"/>
            <a:lstStyle/>
            <a:p>
              <a:endParaRPr lang="zh-CN" altLang="en-US" sz="4400"/>
            </a:p>
          </p:txBody>
        </p:sp>
        <p:sp>
          <p:nvSpPr>
            <p:cNvPr id="2373" name="任意多边形: 形状 6994">
              <a:extLst>
                <a:ext uri="{FF2B5EF4-FFF2-40B4-BE49-F238E27FC236}">
                  <a16:creationId xmlns:a16="http://schemas.microsoft.com/office/drawing/2014/main" id="{90C99727-B720-6F28-FF13-403995ACB75C}"/>
                </a:ext>
              </a:extLst>
            </p:cNvPr>
            <p:cNvSpPr/>
            <p:nvPr/>
          </p:nvSpPr>
          <p:spPr>
            <a:xfrm>
              <a:off x="3068670" y="2421632"/>
              <a:ext cx="34478" cy="95773"/>
            </a:xfrm>
            <a:custGeom>
              <a:avLst/>
              <a:gdLst>
                <a:gd name="connsiteX0" fmla="*/ 34479 w 34478"/>
                <a:gd name="connsiteY0" fmla="*/ 0 h 95773"/>
                <a:gd name="connsiteX1" fmla="*/ 0 w 34478"/>
                <a:gd name="connsiteY1" fmla="*/ 95774 h 95773"/>
              </a:gdLst>
              <a:ahLst/>
              <a:cxnLst>
                <a:cxn ang="0">
                  <a:pos x="connsiteX0" y="connsiteY0"/>
                </a:cxn>
                <a:cxn ang="0">
                  <a:pos x="connsiteX1" y="connsiteY1"/>
                </a:cxn>
              </a:cxnLst>
              <a:rect l="l" t="t" r="r" b="b"/>
              <a:pathLst>
                <a:path w="34478" h="95773">
                  <a:moveTo>
                    <a:pt x="34479" y="0"/>
                  </a:moveTo>
                  <a:lnTo>
                    <a:pt x="0" y="95774"/>
                  </a:lnTo>
                </a:path>
              </a:pathLst>
            </a:custGeom>
            <a:ln w="9573" cap="flat">
              <a:solidFill>
                <a:srgbClr val="C8C8C9"/>
              </a:solidFill>
              <a:prstDash val="solid"/>
              <a:miter/>
            </a:ln>
          </p:spPr>
          <p:txBody>
            <a:bodyPr rtlCol="0" anchor="ctr"/>
            <a:lstStyle/>
            <a:p>
              <a:endParaRPr lang="zh-CN" altLang="en-US" sz="4400"/>
            </a:p>
          </p:txBody>
        </p:sp>
        <p:sp>
          <p:nvSpPr>
            <p:cNvPr id="2374" name="任意多边形: 形状 6995">
              <a:extLst>
                <a:ext uri="{FF2B5EF4-FFF2-40B4-BE49-F238E27FC236}">
                  <a16:creationId xmlns:a16="http://schemas.microsoft.com/office/drawing/2014/main" id="{1F4D0F32-202F-1331-CA7F-638CEF370827}"/>
                </a:ext>
              </a:extLst>
            </p:cNvPr>
            <p:cNvSpPr/>
            <p:nvPr/>
          </p:nvSpPr>
          <p:spPr>
            <a:xfrm>
              <a:off x="3018867" y="2488673"/>
              <a:ext cx="49802" cy="28732"/>
            </a:xfrm>
            <a:custGeom>
              <a:avLst/>
              <a:gdLst>
                <a:gd name="connsiteX0" fmla="*/ 49802 w 49802"/>
                <a:gd name="connsiteY0" fmla="*/ 28732 h 28732"/>
                <a:gd name="connsiteX1" fmla="*/ 0 w 49802"/>
                <a:gd name="connsiteY1" fmla="*/ 0 h 28732"/>
              </a:gdLst>
              <a:ahLst/>
              <a:cxnLst>
                <a:cxn ang="0">
                  <a:pos x="connsiteX0" y="connsiteY0"/>
                </a:cxn>
                <a:cxn ang="0">
                  <a:pos x="connsiteX1" y="connsiteY1"/>
                </a:cxn>
              </a:cxnLst>
              <a:rect l="l" t="t" r="r" b="b"/>
              <a:pathLst>
                <a:path w="49802" h="28732">
                  <a:moveTo>
                    <a:pt x="49802" y="28732"/>
                  </a:moveTo>
                  <a:lnTo>
                    <a:pt x="0" y="0"/>
                  </a:lnTo>
                </a:path>
              </a:pathLst>
            </a:custGeom>
            <a:ln w="9573" cap="flat">
              <a:solidFill>
                <a:srgbClr val="C8C8C9"/>
              </a:solidFill>
              <a:prstDash val="solid"/>
              <a:miter/>
            </a:ln>
          </p:spPr>
          <p:txBody>
            <a:bodyPr rtlCol="0" anchor="ctr"/>
            <a:lstStyle/>
            <a:p>
              <a:endParaRPr lang="zh-CN" altLang="en-US" sz="4400"/>
            </a:p>
          </p:txBody>
        </p:sp>
        <p:sp>
          <p:nvSpPr>
            <p:cNvPr id="2375" name="任意多边形: 形状 6996">
              <a:extLst>
                <a:ext uri="{FF2B5EF4-FFF2-40B4-BE49-F238E27FC236}">
                  <a16:creationId xmlns:a16="http://schemas.microsoft.com/office/drawing/2014/main" id="{AC03E717-D76E-0B4B-8E42-46B7DAD9ED57}"/>
                </a:ext>
              </a:extLst>
            </p:cNvPr>
            <p:cNvSpPr/>
            <p:nvPr/>
          </p:nvSpPr>
          <p:spPr>
            <a:xfrm>
              <a:off x="2984389" y="2636165"/>
              <a:ext cx="8619" cy="33520"/>
            </a:xfrm>
            <a:custGeom>
              <a:avLst/>
              <a:gdLst>
                <a:gd name="connsiteX0" fmla="*/ 0 w 8619"/>
                <a:gd name="connsiteY0" fmla="*/ 33521 h 33520"/>
                <a:gd name="connsiteX1" fmla="*/ 8620 w 8619"/>
                <a:gd name="connsiteY1" fmla="*/ 0 h 33520"/>
              </a:gdLst>
              <a:ahLst/>
              <a:cxnLst>
                <a:cxn ang="0">
                  <a:pos x="connsiteX0" y="connsiteY0"/>
                </a:cxn>
                <a:cxn ang="0">
                  <a:pos x="connsiteX1" y="connsiteY1"/>
                </a:cxn>
              </a:cxnLst>
              <a:rect l="l" t="t" r="r" b="b"/>
              <a:pathLst>
                <a:path w="8619" h="33520">
                  <a:moveTo>
                    <a:pt x="0" y="33521"/>
                  </a:moveTo>
                  <a:lnTo>
                    <a:pt x="8620" y="0"/>
                  </a:lnTo>
                </a:path>
              </a:pathLst>
            </a:custGeom>
            <a:ln w="9573" cap="flat">
              <a:solidFill>
                <a:srgbClr val="C8C8C9"/>
              </a:solidFill>
              <a:prstDash val="solid"/>
              <a:miter/>
            </a:ln>
          </p:spPr>
          <p:txBody>
            <a:bodyPr rtlCol="0" anchor="ctr"/>
            <a:lstStyle/>
            <a:p>
              <a:endParaRPr lang="zh-CN" altLang="en-US" sz="4400"/>
            </a:p>
          </p:txBody>
        </p:sp>
        <p:sp>
          <p:nvSpPr>
            <p:cNvPr id="2376" name="任意多边形: 形状 6997">
              <a:extLst>
                <a:ext uri="{FF2B5EF4-FFF2-40B4-BE49-F238E27FC236}">
                  <a16:creationId xmlns:a16="http://schemas.microsoft.com/office/drawing/2014/main" id="{B1A3B223-7C8B-3172-22BE-BF1C17D2DB95}"/>
                </a:ext>
              </a:extLst>
            </p:cNvPr>
            <p:cNvSpPr/>
            <p:nvPr/>
          </p:nvSpPr>
          <p:spPr>
            <a:xfrm>
              <a:off x="2993008" y="2636165"/>
              <a:ext cx="69914" cy="34478"/>
            </a:xfrm>
            <a:custGeom>
              <a:avLst/>
              <a:gdLst>
                <a:gd name="connsiteX0" fmla="*/ 0 w 69914"/>
                <a:gd name="connsiteY0" fmla="*/ 0 h 34478"/>
                <a:gd name="connsiteX1" fmla="*/ 69915 w 69914"/>
                <a:gd name="connsiteY1" fmla="*/ 34479 h 34478"/>
              </a:gdLst>
              <a:ahLst/>
              <a:cxnLst>
                <a:cxn ang="0">
                  <a:pos x="connsiteX0" y="connsiteY0"/>
                </a:cxn>
                <a:cxn ang="0">
                  <a:pos x="connsiteX1" y="connsiteY1"/>
                </a:cxn>
              </a:cxnLst>
              <a:rect l="l" t="t" r="r" b="b"/>
              <a:pathLst>
                <a:path w="69914" h="34478">
                  <a:moveTo>
                    <a:pt x="0" y="0"/>
                  </a:moveTo>
                  <a:lnTo>
                    <a:pt x="69915" y="34479"/>
                  </a:lnTo>
                </a:path>
              </a:pathLst>
            </a:custGeom>
            <a:ln w="9573" cap="flat">
              <a:solidFill>
                <a:srgbClr val="C8C8C9"/>
              </a:solidFill>
              <a:prstDash val="solid"/>
              <a:miter/>
            </a:ln>
          </p:spPr>
          <p:txBody>
            <a:bodyPr rtlCol="0" anchor="ctr"/>
            <a:lstStyle/>
            <a:p>
              <a:endParaRPr lang="zh-CN" altLang="en-US" sz="4400"/>
            </a:p>
          </p:txBody>
        </p:sp>
        <p:sp>
          <p:nvSpPr>
            <p:cNvPr id="2377" name="任意多边形: 形状 6998">
              <a:extLst>
                <a:ext uri="{FF2B5EF4-FFF2-40B4-BE49-F238E27FC236}">
                  <a16:creationId xmlns:a16="http://schemas.microsoft.com/office/drawing/2014/main" id="{DC533E84-C388-1286-C7B3-80996EFC61DA}"/>
                </a:ext>
              </a:extLst>
            </p:cNvPr>
            <p:cNvSpPr/>
            <p:nvPr/>
          </p:nvSpPr>
          <p:spPr>
            <a:xfrm>
              <a:off x="2984389" y="2669686"/>
              <a:ext cx="78534" cy="957"/>
            </a:xfrm>
            <a:custGeom>
              <a:avLst/>
              <a:gdLst>
                <a:gd name="connsiteX0" fmla="*/ 78534 w 78534"/>
                <a:gd name="connsiteY0" fmla="*/ 958 h 957"/>
                <a:gd name="connsiteX1" fmla="*/ 0 w 78534"/>
                <a:gd name="connsiteY1" fmla="*/ 0 h 957"/>
              </a:gdLst>
              <a:ahLst/>
              <a:cxnLst>
                <a:cxn ang="0">
                  <a:pos x="connsiteX0" y="connsiteY0"/>
                </a:cxn>
                <a:cxn ang="0">
                  <a:pos x="connsiteX1" y="connsiteY1"/>
                </a:cxn>
              </a:cxnLst>
              <a:rect l="l" t="t" r="r" b="b"/>
              <a:pathLst>
                <a:path w="78534" h="957">
                  <a:moveTo>
                    <a:pt x="78534" y="958"/>
                  </a:moveTo>
                  <a:lnTo>
                    <a:pt x="0" y="0"/>
                  </a:lnTo>
                </a:path>
              </a:pathLst>
            </a:custGeom>
            <a:ln w="9573" cap="flat">
              <a:solidFill>
                <a:srgbClr val="C8C8C9"/>
              </a:solidFill>
              <a:prstDash val="solid"/>
              <a:miter/>
            </a:ln>
          </p:spPr>
          <p:txBody>
            <a:bodyPr rtlCol="0" anchor="ctr"/>
            <a:lstStyle/>
            <a:p>
              <a:endParaRPr lang="zh-CN" altLang="en-US" sz="4400"/>
            </a:p>
          </p:txBody>
        </p:sp>
        <p:sp>
          <p:nvSpPr>
            <p:cNvPr id="2378" name="任意多边形: 形状 6999">
              <a:extLst>
                <a:ext uri="{FF2B5EF4-FFF2-40B4-BE49-F238E27FC236}">
                  <a16:creationId xmlns:a16="http://schemas.microsoft.com/office/drawing/2014/main" id="{D6D7E144-CADE-F8C5-F27C-F4BDF8CFBAB6}"/>
                </a:ext>
              </a:extLst>
            </p:cNvPr>
            <p:cNvSpPr/>
            <p:nvPr/>
          </p:nvSpPr>
          <p:spPr>
            <a:xfrm>
              <a:off x="2984389" y="2636165"/>
              <a:ext cx="8619" cy="33520"/>
            </a:xfrm>
            <a:custGeom>
              <a:avLst/>
              <a:gdLst>
                <a:gd name="connsiteX0" fmla="*/ 8620 w 8619"/>
                <a:gd name="connsiteY0" fmla="*/ 0 h 33520"/>
                <a:gd name="connsiteX1" fmla="*/ 0 w 8619"/>
                <a:gd name="connsiteY1" fmla="*/ 33521 h 33520"/>
              </a:gdLst>
              <a:ahLst/>
              <a:cxnLst>
                <a:cxn ang="0">
                  <a:pos x="connsiteX0" y="connsiteY0"/>
                </a:cxn>
                <a:cxn ang="0">
                  <a:pos x="connsiteX1" y="connsiteY1"/>
                </a:cxn>
              </a:cxnLst>
              <a:rect l="l" t="t" r="r" b="b"/>
              <a:pathLst>
                <a:path w="8619" h="33520">
                  <a:moveTo>
                    <a:pt x="8620"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2379" name="任意多边形: 形状 7000">
              <a:extLst>
                <a:ext uri="{FF2B5EF4-FFF2-40B4-BE49-F238E27FC236}">
                  <a16:creationId xmlns:a16="http://schemas.microsoft.com/office/drawing/2014/main" id="{26093FEE-749A-8150-6860-1C844E05768D}"/>
                </a:ext>
              </a:extLst>
            </p:cNvPr>
            <p:cNvSpPr/>
            <p:nvPr/>
          </p:nvSpPr>
          <p:spPr>
            <a:xfrm>
              <a:off x="2915432" y="2636165"/>
              <a:ext cx="68957" cy="33520"/>
            </a:xfrm>
            <a:custGeom>
              <a:avLst/>
              <a:gdLst>
                <a:gd name="connsiteX0" fmla="*/ 68957 w 68957"/>
                <a:gd name="connsiteY0" fmla="*/ 33521 h 33520"/>
                <a:gd name="connsiteX1" fmla="*/ 0 w 68957"/>
                <a:gd name="connsiteY1" fmla="*/ 0 h 33520"/>
              </a:gdLst>
              <a:ahLst/>
              <a:cxnLst>
                <a:cxn ang="0">
                  <a:pos x="connsiteX0" y="connsiteY0"/>
                </a:cxn>
                <a:cxn ang="0">
                  <a:pos x="connsiteX1" y="connsiteY1"/>
                </a:cxn>
              </a:cxnLst>
              <a:rect l="l" t="t" r="r" b="b"/>
              <a:pathLst>
                <a:path w="68957" h="33520">
                  <a:moveTo>
                    <a:pt x="68957"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380" name="任意多边形: 形状 7001">
              <a:extLst>
                <a:ext uri="{FF2B5EF4-FFF2-40B4-BE49-F238E27FC236}">
                  <a16:creationId xmlns:a16="http://schemas.microsoft.com/office/drawing/2014/main" id="{6078588D-DD27-FE7C-D4EE-2AAD60D47883}"/>
                </a:ext>
              </a:extLst>
            </p:cNvPr>
            <p:cNvSpPr/>
            <p:nvPr/>
          </p:nvSpPr>
          <p:spPr>
            <a:xfrm>
              <a:off x="2915432" y="2636165"/>
              <a:ext cx="77576" cy="9577"/>
            </a:xfrm>
            <a:custGeom>
              <a:avLst/>
              <a:gdLst>
                <a:gd name="connsiteX0" fmla="*/ 0 w 77576"/>
                <a:gd name="connsiteY0" fmla="*/ 0 h 9577"/>
                <a:gd name="connsiteX1" fmla="*/ 77577 w 77576"/>
                <a:gd name="connsiteY1" fmla="*/ 0 h 9577"/>
              </a:gdLst>
              <a:ahLst/>
              <a:cxnLst>
                <a:cxn ang="0">
                  <a:pos x="connsiteX0" y="connsiteY0"/>
                </a:cxn>
                <a:cxn ang="0">
                  <a:pos x="connsiteX1" y="connsiteY1"/>
                </a:cxn>
              </a:cxnLst>
              <a:rect l="l" t="t" r="r" b="b"/>
              <a:pathLst>
                <a:path w="77576" h="9577">
                  <a:moveTo>
                    <a:pt x="0" y="0"/>
                  </a:moveTo>
                  <a:lnTo>
                    <a:pt x="77577" y="0"/>
                  </a:lnTo>
                </a:path>
              </a:pathLst>
            </a:custGeom>
            <a:ln w="9573" cap="flat">
              <a:solidFill>
                <a:srgbClr val="C8C8C9"/>
              </a:solidFill>
              <a:prstDash val="solid"/>
              <a:miter/>
            </a:ln>
          </p:spPr>
          <p:txBody>
            <a:bodyPr rtlCol="0" anchor="ctr"/>
            <a:lstStyle/>
            <a:p>
              <a:endParaRPr lang="zh-CN" altLang="en-US" sz="4400"/>
            </a:p>
          </p:txBody>
        </p:sp>
        <p:sp>
          <p:nvSpPr>
            <p:cNvPr id="2381" name="任意多边形: 形状 7002">
              <a:extLst>
                <a:ext uri="{FF2B5EF4-FFF2-40B4-BE49-F238E27FC236}">
                  <a16:creationId xmlns:a16="http://schemas.microsoft.com/office/drawing/2014/main" id="{13B7F672-F048-400A-471C-CCD36F9DA46C}"/>
                </a:ext>
              </a:extLst>
            </p:cNvPr>
            <p:cNvSpPr/>
            <p:nvPr/>
          </p:nvSpPr>
          <p:spPr>
            <a:xfrm>
              <a:off x="2625237" y="2403435"/>
              <a:ext cx="76619" cy="9577"/>
            </a:xfrm>
            <a:custGeom>
              <a:avLst/>
              <a:gdLst>
                <a:gd name="connsiteX0" fmla="*/ 0 w 76619"/>
                <a:gd name="connsiteY0" fmla="*/ 0 h 9577"/>
                <a:gd name="connsiteX1" fmla="*/ 76619 w 76619"/>
                <a:gd name="connsiteY1" fmla="*/ 0 h 9577"/>
              </a:gdLst>
              <a:ahLst/>
              <a:cxnLst>
                <a:cxn ang="0">
                  <a:pos x="connsiteX0" y="connsiteY0"/>
                </a:cxn>
                <a:cxn ang="0">
                  <a:pos x="connsiteX1" y="connsiteY1"/>
                </a:cxn>
              </a:cxnLst>
              <a:rect l="l" t="t" r="r" b="b"/>
              <a:pathLst>
                <a:path w="76619" h="9577">
                  <a:moveTo>
                    <a:pt x="0" y="0"/>
                  </a:moveTo>
                  <a:lnTo>
                    <a:pt x="76619" y="0"/>
                  </a:lnTo>
                </a:path>
              </a:pathLst>
            </a:custGeom>
            <a:ln w="9573" cap="flat">
              <a:solidFill>
                <a:srgbClr val="C8C8C9"/>
              </a:solidFill>
              <a:prstDash val="solid"/>
              <a:miter/>
            </a:ln>
          </p:spPr>
          <p:txBody>
            <a:bodyPr rtlCol="0" anchor="ctr"/>
            <a:lstStyle/>
            <a:p>
              <a:endParaRPr lang="zh-CN" altLang="en-US" sz="4400"/>
            </a:p>
          </p:txBody>
        </p:sp>
        <p:sp>
          <p:nvSpPr>
            <p:cNvPr id="2382" name="任意多边形: 形状 7003">
              <a:extLst>
                <a:ext uri="{FF2B5EF4-FFF2-40B4-BE49-F238E27FC236}">
                  <a16:creationId xmlns:a16="http://schemas.microsoft.com/office/drawing/2014/main" id="{CDDA8291-57F9-73E5-9D0A-999D2DE6FE2C}"/>
                </a:ext>
              </a:extLst>
            </p:cNvPr>
            <p:cNvSpPr/>
            <p:nvPr/>
          </p:nvSpPr>
          <p:spPr>
            <a:xfrm>
              <a:off x="2624279" y="2403435"/>
              <a:ext cx="77576" cy="67041"/>
            </a:xfrm>
            <a:custGeom>
              <a:avLst/>
              <a:gdLst>
                <a:gd name="connsiteX0" fmla="*/ 77577 w 77576"/>
                <a:gd name="connsiteY0" fmla="*/ 0 h 67041"/>
                <a:gd name="connsiteX1" fmla="*/ 0 w 77576"/>
                <a:gd name="connsiteY1" fmla="*/ 67042 h 67041"/>
              </a:gdLst>
              <a:ahLst/>
              <a:cxnLst>
                <a:cxn ang="0">
                  <a:pos x="connsiteX0" y="connsiteY0"/>
                </a:cxn>
                <a:cxn ang="0">
                  <a:pos x="connsiteX1" y="connsiteY1"/>
                </a:cxn>
              </a:cxnLst>
              <a:rect l="l" t="t" r="r" b="b"/>
              <a:pathLst>
                <a:path w="77576" h="67041">
                  <a:moveTo>
                    <a:pt x="77577"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2383" name="任意多边形: 形状 7004">
              <a:extLst>
                <a:ext uri="{FF2B5EF4-FFF2-40B4-BE49-F238E27FC236}">
                  <a16:creationId xmlns:a16="http://schemas.microsoft.com/office/drawing/2014/main" id="{BC6068BF-DF7E-7E78-3C2C-D2EEE5B19B2C}"/>
                </a:ext>
              </a:extLst>
            </p:cNvPr>
            <p:cNvSpPr/>
            <p:nvPr/>
          </p:nvSpPr>
          <p:spPr>
            <a:xfrm>
              <a:off x="2624279" y="2403435"/>
              <a:ext cx="957" cy="67041"/>
            </a:xfrm>
            <a:custGeom>
              <a:avLst/>
              <a:gdLst>
                <a:gd name="connsiteX0" fmla="*/ 0 w 957"/>
                <a:gd name="connsiteY0" fmla="*/ 67042 h 67041"/>
                <a:gd name="connsiteX1" fmla="*/ 958 w 957"/>
                <a:gd name="connsiteY1" fmla="*/ 0 h 67041"/>
              </a:gdLst>
              <a:ahLst/>
              <a:cxnLst>
                <a:cxn ang="0">
                  <a:pos x="connsiteX0" y="connsiteY0"/>
                </a:cxn>
                <a:cxn ang="0">
                  <a:pos x="connsiteX1" y="connsiteY1"/>
                </a:cxn>
              </a:cxnLst>
              <a:rect l="l" t="t" r="r" b="b"/>
              <a:pathLst>
                <a:path w="957" h="67041">
                  <a:moveTo>
                    <a:pt x="0" y="67042"/>
                  </a:moveTo>
                  <a:lnTo>
                    <a:pt x="958" y="0"/>
                  </a:lnTo>
                </a:path>
              </a:pathLst>
            </a:custGeom>
            <a:ln w="9573" cap="flat">
              <a:solidFill>
                <a:srgbClr val="C8C8C9"/>
              </a:solidFill>
              <a:prstDash val="solid"/>
              <a:miter/>
            </a:ln>
          </p:spPr>
          <p:txBody>
            <a:bodyPr rtlCol="0" anchor="ctr"/>
            <a:lstStyle/>
            <a:p>
              <a:endParaRPr lang="zh-CN" altLang="en-US" sz="4400"/>
            </a:p>
          </p:txBody>
        </p:sp>
        <p:sp>
          <p:nvSpPr>
            <p:cNvPr id="2384" name="任意多边形: 形状 7005">
              <a:extLst>
                <a:ext uri="{FF2B5EF4-FFF2-40B4-BE49-F238E27FC236}">
                  <a16:creationId xmlns:a16="http://schemas.microsoft.com/office/drawing/2014/main" id="{3A5F1E1F-DFE2-DCA0-5156-122039A69F56}"/>
                </a:ext>
              </a:extLst>
            </p:cNvPr>
            <p:cNvSpPr/>
            <p:nvPr/>
          </p:nvSpPr>
          <p:spPr>
            <a:xfrm>
              <a:off x="2625237" y="2403435"/>
              <a:ext cx="76619" cy="9577"/>
            </a:xfrm>
            <a:custGeom>
              <a:avLst/>
              <a:gdLst>
                <a:gd name="connsiteX0" fmla="*/ 76619 w 76619"/>
                <a:gd name="connsiteY0" fmla="*/ 0 h 9577"/>
                <a:gd name="connsiteX1" fmla="*/ 0 w 76619"/>
                <a:gd name="connsiteY1" fmla="*/ 0 h 9577"/>
              </a:gdLst>
              <a:ahLst/>
              <a:cxnLst>
                <a:cxn ang="0">
                  <a:pos x="connsiteX0" y="connsiteY0"/>
                </a:cxn>
                <a:cxn ang="0">
                  <a:pos x="connsiteX1" y="connsiteY1"/>
                </a:cxn>
              </a:cxnLst>
              <a:rect l="l" t="t" r="r" b="b"/>
              <a:pathLst>
                <a:path w="76619" h="9577">
                  <a:moveTo>
                    <a:pt x="76619" y="0"/>
                  </a:moveTo>
                  <a:lnTo>
                    <a:pt x="0" y="0"/>
                  </a:lnTo>
                </a:path>
              </a:pathLst>
            </a:custGeom>
            <a:ln w="9573" cap="flat">
              <a:solidFill>
                <a:srgbClr val="C8C8C9"/>
              </a:solidFill>
              <a:prstDash val="solid"/>
              <a:miter/>
            </a:ln>
          </p:spPr>
          <p:txBody>
            <a:bodyPr rtlCol="0" anchor="ctr"/>
            <a:lstStyle/>
            <a:p>
              <a:endParaRPr lang="zh-CN" altLang="en-US" sz="4400"/>
            </a:p>
          </p:txBody>
        </p:sp>
        <p:sp>
          <p:nvSpPr>
            <p:cNvPr id="2385" name="任意多边形: 形状 7006">
              <a:extLst>
                <a:ext uri="{FF2B5EF4-FFF2-40B4-BE49-F238E27FC236}">
                  <a16:creationId xmlns:a16="http://schemas.microsoft.com/office/drawing/2014/main" id="{4609F99A-9D1C-37C1-7D95-002F7AACD93D}"/>
                </a:ext>
              </a:extLst>
            </p:cNvPr>
            <p:cNvSpPr/>
            <p:nvPr/>
          </p:nvSpPr>
          <p:spPr>
            <a:xfrm>
              <a:off x="2625237" y="2332562"/>
              <a:ext cx="72788" cy="70872"/>
            </a:xfrm>
            <a:custGeom>
              <a:avLst/>
              <a:gdLst>
                <a:gd name="connsiteX0" fmla="*/ 0 w 72788"/>
                <a:gd name="connsiteY0" fmla="*/ 70873 h 70872"/>
                <a:gd name="connsiteX1" fmla="*/ 72788 w 72788"/>
                <a:gd name="connsiteY1" fmla="*/ 0 h 70872"/>
              </a:gdLst>
              <a:ahLst/>
              <a:cxnLst>
                <a:cxn ang="0">
                  <a:pos x="connsiteX0" y="connsiteY0"/>
                </a:cxn>
                <a:cxn ang="0">
                  <a:pos x="connsiteX1" y="connsiteY1"/>
                </a:cxn>
              </a:cxnLst>
              <a:rect l="l" t="t" r="r" b="b"/>
              <a:pathLst>
                <a:path w="72788" h="70872">
                  <a:moveTo>
                    <a:pt x="0" y="70873"/>
                  </a:moveTo>
                  <a:lnTo>
                    <a:pt x="72788" y="0"/>
                  </a:lnTo>
                </a:path>
              </a:pathLst>
            </a:custGeom>
            <a:ln w="9573" cap="flat">
              <a:solidFill>
                <a:srgbClr val="C8C8C9"/>
              </a:solidFill>
              <a:prstDash val="solid"/>
              <a:miter/>
            </a:ln>
          </p:spPr>
          <p:txBody>
            <a:bodyPr rtlCol="0" anchor="ctr"/>
            <a:lstStyle/>
            <a:p>
              <a:endParaRPr lang="zh-CN" altLang="en-US" sz="4400"/>
            </a:p>
          </p:txBody>
        </p:sp>
        <p:sp>
          <p:nvSpPr>
            <p:cNvPr id="2386" name="任意多边形: 形状 7007">
              <a:extLst>
                <a:ext uri="{FF2B5EF4-FFF2-40B4-BE49-F238E27FC236}">
                  <a16:creationId xmlns:a16="http://schemas.microsoft.com/office/drawing/2014/main" id="{9AFDC943-0EB9-50B2-B538-9383F3B809B9}"/>
                </a:ext>
              </a:extLst>
            </p:cNvPr>
            <p:cNvSpPr/>
            <p:nvPr/>
          </p:nvSpPr>
          <p:spPr>
            <a:xfrm>
              <a:off x="2698025" y="2332562"/>
              <a:ext cx="3830" cy="70872"/>
            </a:xfrm>
            <a:custGeom>
              <a:avLst/>
              <a:gdLst>
                <a:gd name="connsiteX0" fmla="*/ 0 w 3830"/>
                <a:gd name="connsiteY0" fmla="*/ 0 h 70872"/>
                <a:gd name="connsiteX1" fmla="*/ 3831 w 3830"/>
                <a:gd name="connsiteY1" fmla="*/ 70873 h 70872"/>
              </a:gdLst>
              <a:ahLst/>
              <a:cxnLst>
                <a:cxn ang="0">
                  <a:pos x="connsiteX0" y="connsiteY0"/>
                </a:cxn>
                <a:cxn ang="0">
                  <a:pos x="connsiteX1" y="connsiteY1"/>
                </a:cxn>
              </a:cxnLst>
              <a:rect l="l" t="t" r="r" b="b"/>
              <a:pathLst>
                <a:path w="3830" h="70872">
                  <a:moveTo>
                    <a:pt x="0" y="0"/>
                  </a:moveTo>
                  <a:lnTo>
                    <a:pt x="3831" y="70873"/>
                  </a:lnTo>
                </a:path>
              </a:pathLst>
            </a:custGeom>
            <a:ln w="9573" cap="flat">
              <a:solidFill>
                <a:srgbClr val="C8C8C9"/>
              </a:solidFill>
              <a:prstDash val="solid"/>
              <a:miter/>
            </a:ln>
          </p:spPr>
          <p:txBody>
            <a:bodyPr rtlCol="0" anchor="ctr"/>
            <a:lstStyle/>
            <a:p>
              <a:endParaRPr lang="zh-CN" altLang="en-US" sz="4400"/>
            </a:p>
          </p:txBody>
        </p:sp>
        <p:sp>
          <p:nvSpPr>
            <p:cNvPr id="2387" name="任意多边形: 形状 7008">
              <a:extLst>
                <a:ext uri="{FF2B5EF4-FFF2-40B4-BE49-F238E27FC236}">
                  <a16:creationId xmlns:a16="http://schemas.microsoft.com/office/drawing/2014/main" id="{3AC37A80-60F1-B6F1-45DD-B9F109E75812}"/>
                </a:ext>
              </a:extLst>
            </p:cNvPr>
            <p:cNvSpPr/>
            <p:nvPr/>
          </p:nvSpPr>
          <p:spPr>
            <a:xfrm>
              <a:off x="2993008" y="2636165"/>
              <a:ext cx="69914" cy="34478"/>
            </a:xfrm>
            <a:custGeom>
              <a:avLst/>
              <a:gdLst>
                <a:gd name="connsiteX0" fmla="*/ 69915 w 69914"/>
                <a:gd name="connsiteY0" fmla="*/ 34479 h 34478"/>
                <a:gd name="connsiteX1" fmla="*/ 0 w 69914"/>
                <a:gd name="connsiteY1" fmla="*/ 0 h 34478"/>
              </a:gdLst>
              <a:ahLst/>
              <a:cxnLst>
                <a:cxn ang="0">
                  <a:pos x="connsiteX0" y="connsiteY0"/>
                </a:cxn>
                <a:cxn ang="0">
                  <a:pos x="connsiteX1" y="connsiteY1"/>
                </a:cxn>
              </a:cxnLst>
              <a:rect l="l" t="t" r="r" b="b"/>
              <a:pathLst>
                <a:path w="69914" h="34478">
                  <a:moveTo>
                    <a:pt x="69915" y="34479"/>
                  </a:moveTo>
                  <a:lnTo>
                    <a:pt x="0" y="0"/>
                  </a:lnTo>
                </a:path>
              </a:pathLst>
            </a:custGeom>
            <a:ln w="9573" cap="flat">
              <a:solidFill>
                <a:srgbClr val="C8C8C9"/>
              </a:solidFill>
              <a:prstDash val="solid"/>
              <a:miter/>
            </a:ln>
          </p:spPr>
          <p:txBody>
            <a:bodyPr rtlCol="0" anchor="ctr"/>
            <a:lstStyle/>
            <a:p>
              <a:endParaRPr lang="zh-CN" altLang="en-US" sz="4400"/>
            </a:p>
          </p:txBody>
        </p:sp>
        <p:sp>
          <p:nvSpPr>
            <p:cNvPr id="2388" name="任意多边形: 形状 7009">
              <a:extLst>
                <a:ext uri="{FF2B5EF4-FFF2-40B4-BE49-F238E27FC236}">
                  <a16:creationId xmlns:a16="http://schemas.microsoft.com/office/drawing/2014/main" id="{081485A5-8A9D-BD7F-FE62-E0B86D407BF6}"/>
                </a:ext>
              </a:extLst>
            </p:cNvPr>
            <p:cNvSpPr/>
            <p:nvPr/>
          </p:nvSpPr>
          <p:spPr>
            <a:xfrm>
              <a:off x="2993008" y="2602644"/>
              <a:ext cx="12450" cy="33520"/>
            </a:xfrm>
            <a:custGeom>
              <a:avLst/>
              <a:gdLst>
                <a:gd name="connsiteX0" fmla="*/ 0 w 12450"/>
                <a:gd name="connsiteY0" fmla="*/ 33521 h 33520"/>
                <a:gd name="connsiteX1" fmla="*/ 12451 w 12450"/>
                <a:gd name="connsiteY1" fmla="*/ 0 h 33520"/>
              </a:gdLst>
              <a:ahLst/>
              <a:cxnLst>
                <a:cxn ang="0">
                  <a:pos x="connsiteX0" y="connsiteY0"/>
                </a:cxn>
                <a:cxn ang="0">
                  <a:pos x="connsiteX1" y="connsiteY1"/>
                </a:cxn>
              </a:cxnLst>
              <a:rect l="l" t="t" r="r" b="b"/>
              <a:pathLst>
                <a:path w="12450" h="33520">
                  <a:moveTo>
                    <a:pt x="0" y="33521"/>
                  </a:moveTo>
                  <a:lnTo>
                    <a:pt x="12451" y="0"/>
                  </a:lnTo>
                </a:path>
              </a:pathLst>
            </a:custGeom>
            <a:ln w="9573" cap="flat">
              <a:solidFill>
                <a:srgbClr val="C8C8C9"/>
              </a:solidFill>
              <a:prstDash val="solid"/>
              <a:miter/>
            </a:ln>
          </p:spPr>
          <p:txBody>
            <a:bodyPr rtlCol="0" anchor="ctr"/>
            <a:lstStyle/>
            <a:p>
              <a:endParaRPr lang="zh-CN" altLang="en-US" sz="4400"/>
            </a:p>
          </p:txBody>
        </p:sp>
        <p:sp>
          <p:nvSpPr>
            <p:cNvPr id="2389" name="任意多边形: 形状 7010">
              <a:extLst>
                <a:ext uri="{FF2B5EF4-FFF2-40B4-BE49-F238E27FC236}">
                  <a16:creationId xmlns:a16="http://schemas.microsoft.com/office/drawing/2014/main" id="{D71CD288-7664-E8AC-DBFB-81B90E928D99}"/>
                </a:ext>
              </a:extLst>
            </p:cNvPr>
            <p:cNvSpPr/>
            <p:nvPr/>
          </p:nvSpPr>
          <p:spPr>
            <a:xfrm>
              <a:off x="3005459" y="2602644"/>
              <a:ext cx="57464" cy="67999"/>
            </a:xfrm>
            <a:custGeom>
              <a:avLst/>
              <a:gdLst>
                <a:gd name="connsiteX0" fmla="*/ 0 w 57464"/>
                <a:gd name="connsiteY0" fmla="*/ 0 h 67999"/>
                <a:gd name="connsiteX1" fmla="*/ 57464 w 57464"/>
                <a:gd name="connsiteY1" fmla="*/ 67999 h 67999"/>
              </a:gdLst>
              <a:ahLst/>
              <a:cxnLst>
                <a:cxn ang="0">
                  <a:pos x="connsiteX0" y="connsiteY0"/>
                </a:cxn>
                <a:cxn ang="0">
                  <a:pos x="connsiteX1" y="connsiteY1"/>
                </a:cxn>
              </a:cxnLst>
              <a:rect l="l" t="t" r="r" b="b"/>
              <a:pathLst>
                <a:path w="57464" h="67999">
                  <a:moveTo>
                    <a:pt x="0" y="0"/>
                  </a:moveTo>
                  <a:lnTo>
                    <a:pt x="57464" y="67999"/>
                  </a:lnTo>
                </a:path>
              </a:pathLst>
            </a:custGeom>
            <a:ln w="9573" cap="flat">
              <a:solidFill>
                <a:srgbClr val="C8C8C9"/>
              </a:solidFill>
              <a:prstDash val="solid"/>
              <a:miter/>
            </a:ln>
          </p:spPr>
          <p:txBody>
            <a:bodyPr rtlCol="0" anchor="ctr"/>
            <a:lstStyle/>
            <a:p>
              <a:endParaRPr lang="zh-CN" altLang="en-US" sz="4400"/>
            </a:p>
          </p:txBody>
        </p:sp>
        <p:sp>
          <p:nvSpPr>
            <p:cNvPr id="2390" name="任意多边形: 形状 7011">
              <a:extLst>
                <a:ext uri="{FF2B5EF4-FFF2-40B4-BE49-F238E27FC236}">
                  <a16:creationId xmlns:a16="http://schemas.microsoft.com/office/drawing/2014/main" id="{4B957285-C917-F4E1-3277-16AFA35FFF7E}"/>
                </a:ext>
              </a:extLst>
            </p:cNvPr>
            <p:cNvSpPr/>
            <p:nvPr/>
          </p:nvSpPr>
          <p:spPr>
            <a:xfrm>
              <a:off x="2993008" y="2602644"/>
              <a:ext cx="12450" cy="33520"/>
            </a:xfrm>
            <a:custGeom>
              <a:avLst/>
              <a:gdLst>
                <a:gd name="connsiteX0" fmla="*/ 12451 w 12450"/>
                <a:gd name="connsiteY0" fmla="*/ 0 h 33520"/>
                <a:gd name="connsiteX1" fmla="*/ 0 w 12450"/>
                <a:gd name="connsiteY1" fmla="*/ 33521 h 33520"/>
              </a:gdLst>
              <a:ahLst/>
              <a:cxnLst>
                <a:cxn ang="0">
                  <a:pos x="connsiteX0" y="connsiteY0"/>
                </a:cxn>
                <a:cxn ang="0">
                  <a:pos x="connsiteX1" y="connsiteY1"/>
                </a:cxn>
              </a:cxnLst>
              <a:rect l="l" t="t" r="r" b="b"/>
              <a:pathLst>
                <a:path w="12450" h="33520">
                  <a:moveTo>
                    <a:pt x="12451" y="0"/>
                  </a:moveTo>
                  <a:lnTo>
                    <a:pt x="0" y="33521"/>
                  </a:lnTo>
                </a:path>
              </a:pathLst>
            </a:custGeom>
            <a:ln w="9573" cap="flat">
              <a:solidFill>
                <a:srgbClr val="C8C8C9"/>
              </a:solidFill>
              <a:prstDash val="solid"/>
              <a:miter/>
            </a:ln>
          </p:spPr>
          <p:txBody>
            <a:bodyPr rtlCol="0" anchor="ctr"/>
            <a:lstStyle/>
            <a:p>
              <a:endParaRPr lang="zh-CN" altLang="en-US" sz="4400"/>
            </a:p>
          </p:txBody>
        </p:sp>
        <p:sp>
          <p:nvSpPr>
            <p:cNvPr id="2391" name="任意多边形: 形状 7012">
              <a:extLst>
                <a:ext uri="{FF2B5EF4-FFF2-40B4-BE49-F238E27FC236}">
                  <a16:creationId xmlns:a16="http://schemas.microsoft.com/office/drawing/2014/main" id="{1D007D08-4A38-17A0-70E7-5EA3C10030F6}"/>
                </a:ext>
              </a:extLst>
            </p:cNvPr>
            <p:cNvSpPr/>
            <p:nvPr/>
          </p:nvSpPr>
          <p:spPr>
            <a:xfrm>
              <a:off x="2915432" y="2636165"/>
              <a:ext cx="77576" cy="9577"/>
            </a:xfrm>
            <a:custGeom>
              <a:avLst/>
              <a:gdLst>
                <a:gd name="connsiteX0" fmla="*/ 77577 w 77576"/>
                <a:gd name="connsiteY0" fmla="*/ 0 h 9577"/>
                <a:gd name="connsiteX1" fmla="*/ 0 w 77576"/>
                <a:gd name="connsiteY1" fmla="*/ 0 h 9577"/>
              </a:gdLst>
              <a:ahLst/>
              <a:cxnLst>
                <a:cxn ang="0">
                  <a:pos x="connsiteX0" y="connsiteY0"/>
                </a:cxn>
                <a:cxn ang="0">
                  <a:pos x="connsiteX1" y="connsiteY1"/>
                </a:cxn>
              </a:cxnLst>
              <a:rect l="l" t="t" r="r" b="b"/>
              <a:pathLst>
                <a:path w="77576" h="9577">
                  <a:moveTo>
                    <a:pt x="77577" y="0"/>
                  </a:moveTo>
                  <a:lnTo>
                    <a:pt x="0" y="0"/>
                  </a:lnTo>
                </a:path>
              </a:pathLst>
            </a:custGeom>
            <a:ln w="9573" cap="flat">
              <a:solidFill>
                <a:srgbClr val="C8C8C9"/>
              </a:solidFill>
              <a:prstDash val="solid"/>
              <a:miter/>
            </a:ln>
          </p:spPr>
          <p:txBody>
            <a:bodyPr rtlCol="0" anchor="ctr"/>
            <a:lstStyle/>
            <a:p>
              <a:endParaRPr lang="zh-CN" altLang="en-US" sz="4400"/>
            </a:p>
          </p:txBody>
        </p:sp>
        <p:sp>
          <p:nvSpPr>
            <p:cNvPr id="2392" name="任意多边形: 形状 7013">
              <a:extLst>
                <a:ext uri="{FF2B5EF4-FFF2-40B4-BE49-F238E27FC236}">
                  <a16:creationId xmlns:a16="http://schemas.microsoft.com/office/drawing/2014/main" id="{3E779331-AF71-7869-11D1-CFC5B5AEBCC8}"/>
                </a:ext>
              </a:extLst>
            </p:cNvPr>
            <p:cNvSpPr/>
            <p:nvPr/>
          </p:nvSpPr>
          <p:spPr>
            <a:xfrm>
              <a:off x="2915432" y="2602644"/>
              <a:ext cx="90027" cy="33520"/>
            </a:xfrm>
            <a:custGeom>
              <a:avLst/>
              <a:gdLst>
                <a:gd name="connsiteX0" fmla="*/ 0 w 90027"/>
                <a:gd name="connsiteY0" fmla="*/ 33521 h 33520"/>
                <a:gd name="connsiteX1" fmla="*/ 90027 w 90027"/>
                <a:gd name="connsiteY1" fmla="*/ 0 h 33520"/>
              </a:gdLst>
              <a:ahLst/>
              <a:cxnLst>
                <a:cxn ang="0">
                  <a:pos x="connsiteX0" y="connsiteY0"/>
                </a:cxn>
                <a:cxn ang="0">
                  <a:pos x="connsiteX1" y="connsiteY1"/>
                </a:cxn>
              </a:cxnLst>
              <a:rect l="l" t="t" r="r" b="b"/>
              <a:pathLst>
                <a:path w="90027" h="33520">
                  <a:moveTo>
                    <a:pt x="0" y="33521"/>
                  </a:moveTo>
                  <a:lnTo>
                    <a:pt x="90027" y="0"/>
                  </a:lnTo>
                </a:path>
              </a:pathLst>
            </a:custGeom>
            <a:ln w="9573" cap="flat">
              <a:solidFill>
                <a:srgbClr val="C8C8C9"/>
              </a:solidFill>
              <a:prstDash val="solid"/>
              <a:miter/>
            </a:ln>
          </p:spPr>
          <p:txBody>
            <a:bodyPr rtlCol="0" anchor="ctr"/>
            <a:lstStyle/>
            <a:p>
              <a:endParaRPr lang="zh-CN" altLang="en-US" sz="4400"/>
            </a:p>
          </p:txBody>
        </p:sp>
        <p:sp>
          <p:nvSpPr>
            <p:cNvPr id="2393" name="任意多边形: 形状 7014">
              <a:extLst>
                <a:ext uri="{FF2B5EF4-FFF2-40B4-BE49-F238E27FC236}">
                  <a16:creationId xmlns:a16="http://schemas.microsoft.com/office/drawing/2014/main" id="{6F6A5031-C023-ECDC-B6DC-13875061A407}"/>
                </a:ext>
              </a:extLst>
            </p:cNvPr>
            <p:cNvSpPr/>
            <p:nvPr/>
          </p:nvSpPr>
          <p:spPr>
            <a:xfrm>
              <a:off x="2670251" y="2190817"/>
              <a:ext cx="20112" cy="68957"/>
            </a:xfrm>
            <a:custGeom>
              <a:avLst/>
              <a:gdLst>
                <a:gd name="connsiteX0" fmla="*/ 0 w 20112"/>
                <a:gd name="connsiteY0" fmla="*/ 0 h 68957"/>
                <a:gd name="connsiteX1" fmla="*/ 20112 w 20112"/>
                <a:gd name="connsiteY1" fmla="*/ 68957 h 68957"/>
              </a:gdLst>
              <a:ahLst/>
              <a:cxnLst>
                <a:cxn ang="0">
                  <a:pos x="connsiteX0" y="connsiteY0"/>
                </a:cxn>
                <a:cxn ang="0">
                  <a:pos x="connsiteX1" y="connsiteY1"/>
                </a:cxn>
              </a:cxnLst>
              <a:rect l="l" t="t" r="r" b="b"/>
              <a:pathLst>
                <a:path w="20112" h="68957">
                  <a:moveTo>
                    <a:pt x="0" y="0"/>
                  </a:moveTo>
                  <a:lnTo>
                    <a:pt x="20112" y="68957"/>
                  </a:lnTo>
                </a:path>
              </a:pathLst>
            </a:custGeom>
            <a:ln w="9573" cap="flat">
              <a:solidFill>
                <a:srgbClr val="C8C8C9"/>
              </a:solidFill>
              <a:prstDash val="solid"/>
              <a:miter/>
            </a:ln>
          </p:spPr>
          <p:txBody>
            <a:bodyPr rtlCol="0" anchor="ctr"/>
            <a:lstStyle/>
            <a:p>
              <a:endParaRPr lang="zh-CN" altLang="en-US" sz="4400"/>
            </a:p>
          </p:txBody>
        </p:sp>
        <p:sp>
          <p:nvSpPr>
            <p:cNvPr id="2394" name="任意多边形: 形状 7015">
              <a:extLst>
                <a:ext uri="{FF2B5EF4-FFF2-40B4-BE49-F238E27FC236}">
                  <a16:creationId xmlns:a16="http://schemas.microsoft.com/office/drawing/2014/main" id="{A3775D71-859B-1DAE-5E7E-7D27BB80E469}"/>
                </a:ext>
              </a:extLst>
            </p:cNvPr>
            <p:cNvSpPr/>
            <p:nvPr/>
          </p:nvSpPr>
          <p:spPr>
            <a:xfrm>
              <a:off x="2645350" y="2206141"/>
              <a:ext cx="45013" cy="53633"/>
            </a:xfrm>
            <a:custGeom>
              <a:avLst/>
              <a:gdLst>
                <a:gd name="connsiteX0" fmla="*/ 45014 w 45013"/>
                <a:gd name="connsiteY0" fmla="*/ 53633 h 53633"/>
                <a:gd name="connsiteX1" fmla="*/ 0 w 45013"/>
                <a:gd name="connsiteY1" fmla="*/ 0 h 53633"/>
              </a:gdLst>
              <a:ahLst/>
              <a:cxnLst>
                <a:cxn ang="0">
                  <a:pos x="connsiteX0" y="connsiteY0"/>
                </a:cxn>
                <a:cxn ang="0">
                  <a:pos x="connsiteX1" y="connsiteY1"/>
                </a:cxn>
              </a:cxnLst>
              <a:rect l="l" t="t" r="r" b="b"/>
              <a:pathLst>
                <a:path w="45013" h="53633">
                  <a:moveTo>
                    <a:pt x="45014" y="53633"/>
                  </a:moveTo>
                  <a:lnTo>
                    <a:pt x="0" y="0"/>
                  </a:lnTo>
                </a:path>
              </a:pathLst>
            </a:custGeom>
            <a:ln w="9573" cap="flat">
              <a:solidFill>
                <a:srgbClr val="C8C8C9"/>
              </a:solidFill>
              <a:prstDash val="solid"/>
              <a:miter/>
            </a:ln>
          </p:spPr>
          <p:txBody>
            <a:bodyPr rtlCol="0" anchor="ctr"/>
            <a:lstStyle/>
            <a:p>
              <a:endParaRPr lang="zh-CN" altLang="en-US" sz="4400"/>
            </a:p>
          </p:txBody>
        </p:sp>
        <p:sp>
          <p:nvSpPr>
            <p:cNvPr id="2395" name="任意多边形: 形状 7016">
              <a:extLst>
                <a:ext uri="{FF2B5EF4-FFF2-40B4-BE49-F238E27FC236}">
                  <a16:creationId xmlns:a16="http://schemas.microsoft.com/office/drawing/2014/main" id="{96C091E6-6520-72DA-7935-4A00A2E9A7D9}"/>
                </a:ext>
              </a:extLst>
            </p:cNvPr>
            <p:cNvSpPr/>
            <p:nvPr/>
          </p:nvSpPr>
          <p:spPr>
            <a:xfrm>
              <a:off x="2645350" y="2190817"/>
              <a:ext cx="24901" cy="15323"/>
            </a:xfrm>
            <a:custGeom>
              <a:avLst/>
              <a:gdLst>
                <a:gd name="connsiteX0" fmla="*/ 0 w 24901"/>
                <a:gd name="connsiteY0" fmla="*/ 15324 h 15323"/>
                <a:gd name="connsiteX1" fmla="*/ 24901 w 24901"/>
                <a:gd name="connsiteY1" fmla="*/ 0 h 15323"/>
              </a:gdLst>
              <a:ahLst/>
              <a:cxnLst>
                <a:cxn ang="0">
                  <a:pos x="connsiteX0" y="connsiteY0"/>
                </a:cxn>
                <a:cxn ang="0">
                  <a:pos x="connsiteX1" y="connsiteY1"/>
                </a:cxn>
              </a:cxnLst>
              <a:rect l="l" t="t" r="r" b="b"/>
              <a:pathLst>
                <a:path w="24901" h="15323">
                  <a:moveTo>
                    <a:pt x="0" y="15324"/>
                  </a:moveTo>
                  <a:lnTo>
                    <a:pt x="24901" y="0"/>
                  </a:lnTo>
                </a:path>
              </a:pathLst>
            </a:custGeom>
            <a:ln w="9573" cap="flat">
              <a:solidFill>
                <a:srgbClr val="C8C8C9"/>
              </a:solidFill>
              <a:prstDash val="solid"/>
              <a:miter/>
            </a:ln>
          </p:spPr>
          <p:txBody>
            <a:bodyPr rtlCol="0" anchor="ctr"/>
            <a:lstStyle/>
            <a:p>
              <a:endParaRPr lang="zh-CN" altLang="en-US" sz="4400"/>
            </a:p>
          </p:txBody>
        </p:sp>
        <p:sp>
          <p:nvSpPr>
            <p:cNvPr id="2396" name="任意多边形: 形状 7017">
              <a:extLst>
                <a:ext uri="{FF2B5EF4-FFF2-40B4-BE49-F238E27FC236}">
                  <a16:creationId xmlns:a16="http://schemas.microsoft.com/office/drawing/2014/main" id="{8C5EA053-E095-1078-7CF1-1598672A127D}"/>
                </a:ext>
              </a:extLst>
            </p:cNvPr>
            <p:cNvSpPr/>
            <p:nvPr/>
          </p:nvSpPr>
          <p:spPr>
            <a:xfrm>
              <a:off x="2670251" y="2190817"/>
              <a:ext cx="20112" cy="68957"/>
            </a:xfrm>
            <a:custGeom>
              <a:avLst/>
              <a:gdLst>
                <a:gd name="connsiteX0" fmla="*/ 20112 w 20112"/>
                <a:gd name="connsiteY0" fmla="*/ 68957 h 68957"/>
                <a:gd name="connsiteX1" fmla="*/ 0 w 20112"/>
                <a:gd name="connsiteY1" fmla="*/ 0 h 68957"/>
              </a:gdLst>
              <a:ahLst/>
              <a:cxnLst>
                <a:cxn ang="0">
                  <a:pos x="connsiteX0" y="connsiteY0"/>
                </a:cxn>
                <a:cxn ang="0">
                  <a:pos x="connsiteX1" y="connsiteY1"/>
                </a:cxn>
              </a:cxnLst>
              <a:rect l="l" t="t" r="r" b="b"/>
              <a:pathLst>
                <a:path w="20112" h="68957">
                  <a:moveTo>
                    <a:pt x="20112" y="68957"/>
                  </a:moveTo>
                  <a:lnTo>
                    <a:pt x="0" y="0"/>
                  </a:lnTo>
                </a:path>
              </a:pathLst>
            </a:custGeom>
            <a:ln w="9573" cap="flat">
              <a:solidFill>
                <a:srgbClr val="C8C8C9"/>
              </a:solidFill>
              <a:prstDash val="solid"/>
              <a:miter/>
            </a:ln>
          </p:spPr>
          <p:txBody>
            <a:bodyPr rtlCol="0" anchor="ctr"/>
            <a:lstStyle/>
            <a:p>
              <a:endParaRPr lang="zh-CN" altLang="en-US" sz="4400"/>
            </a:p>
          </p:txBody>
        </p:sp>
        <p:sp>
          <p:nvSpPr>
            <p:cNvPr id="2397" name="任意多边形: 形状 7018">
              <a:extLst>
                <a:ext uri="{FF2B5EF4-FFF2-40B4-BE49-F238E27FC236}">
                  <a16:creationId xmlns:a16="http://schemas.microsoft.com/office/drawing/2014/main" id="{AC0DD6F4-0F73-BD95-356E-78B4EE6A9B35}"/>
                </a:ext>
              </a:extLst>
            </p:cNvPr>
            <p:cNvSpPr/>
            <p:nvPr/>
          </p:nvSpPr>
          <p:spPr>
            <a:xfrm>
              <a:off x="2670251" y="2176451"/>
              <a:ext cx="26816" cy="14366"/>
            </a:xfrm>
            <a:custGeom>
              <a:avLst/>
              <a:gdLst>
                <a:gd name="connsiteX0" fmla="*/ 0 w 26816"/>
                <a:gd name="connsiteY0" fmla="*/ 14366 h 14366"/>
                <a:gd name="connsiteX1" fmla="*/ 26817 w 26816"/>
                <a:gd name="connsiteY1" fmla="*/ 0 h 14366"/>
              </a:gdLst>
              <a:ahLst/>
              <a:cxnLst>
                <a:cxn ang="0">
                  <a:pos x="connsiteX0" y="connsiteY0"/>
                </a:cxn>
                <a:cxn ang="0">
                  <a:pos x="connsiteX1" y="connsiteY1"/>
                </a:cxn>
              </a:cxnLst>
              <a:rect l="l" t="t" r="r" b="b"/>
              <a:pathLst>
                <a:path w="26816" h="14366">
                  <a:moveTo>
                    <a:pt x="0" y="14366"/>
                  </a:moveTo>
                  <a:lnTo>
                    <a:pt x="26817" y="0"/>
                  </a:lnTo>
                </a:path>
              </a:pathLst>
            </a:custGeom>
            <a:ln w="9573" cap="flat">
              <a:solidFill>
                <a:srgbClr val="C8C8C9"/>
              </a:solidFill>
              <a:prstDash val="solid"/>
              <a:miter/>
            </a:ln>
          </p:spPr>
          <p:txBody>
            <a:bodyPr rtlCol="0" anchor="ctr"/>
            <a:lstStyle/>
            <a:p>
              <a:endParaRPr lang="zh-CN" altLang="en-US" sz="4400"/>
            </a:p>
          </p:txBody>
        </p:sp>
        <p:sp>
          <p:nvSpPr>
            <p:cNvPr id="2398" name="任意多边形: 形状 7019">
              <a:extLst>
                <a:ext uri="{FF2B5EF4-FFF2-40B4-BE49-F238E27FC236}">
                  <a16:creationId xmlns:a16="http://schemas.microsoft.com/office/drawing/2014/main" id="{043DCB9A-08CA-F3B8-352C-F0ECAD9489C9}"/>
                </a:ext>
              </a:extLst>
            </p:cNvPr>
            <p:cNvSpPr/>
            <p:nvPr/>
          </p:nvSpPr>
          <p:spPr>
            <a:xfrm>
              <a:off x="2690363" y="2176451"/>
              <a:ext cx="6704" cy="83323"/>
            </a:xfrm>
            <a:custGeom>
              <a:avLst/>
              <a:gdLst>
                <a:gd name="connsiteX0" fmla="*/ 6704 w 6704"/>
                <a:gd name="connsiteY0" fmla="*/ 0 h 83323"/>
                <a:gd name="connsiteX1" fmla="*/ 0 w 6704"/>
                <a:gd name="connsiteY1" fmla="*/ 83323 h 83323"/>
              </a:gdLst>
              <a:ahLst/>
              <a:cxnLst>
                <a:cxn ang="0">
                  <a:pos x="connsiteX0" y="connsiteY0"/>
                </a:cxn>
                <a:cxn ang="0">
                  <a:pos x="connsiteX1" y="connsiteY1"/>
                </a:cxn>
              </a:cxnLst>
              <a:rect l="l" t="t" r="r" b="b"/>
              <a:pathLst>
                <a:path w="6704" h="83323">
                  <a:moveTo>
                    <a:pt x="6704"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2399" name="任意多边形: 形状 7020">
              <a:extLst>
                <a:ext uri="{FF2B5EF4-FFF2-40B4-BE49-F238E27FC236}">
                  <a16:creationId xmlns:a16="http://schemas.microsoft.com/office/drawing/2014/main" id="{8050EF0F-88B8-0633-6D88-7E4A89933E1C}"/>
                </a:ext>
              </a:extLst>
            </p:cNvPr>
            <p:cNvSpPr/>
            <p:nvPr/>
          </p:nvSpPr>
          <p:spPr>
            <a:xfrm>
              <a:off x="3005459" y="2571039"/>
              <a:ext cx="15323" cy="31605"/>
            </a:xfrm>
            <a:custGeom>
              <a:avLst/>
              <a:gdLst>
                <a:gd name="connsiteX0" fmla="*/ 15324 w 15323"/>
                <a:gd name="connsiteY0" fmla="*/ 0 h 31605"/>
                <a:gd name="connsiteX1" fmla="*/ 0 w 15323"/>
                <a:gd name="connsiteY1" fmla="*/ 31605 h 31605"/>
              </a:gdLst>
              <a:ahLst/>
              <a:cxnLst>
                <a:cxn ang="0">
                  <a:pos x="connsiteX0" y="connsiteY0"/>
                </a:cxn>
                <a:cxn ang="0">
                  <a:pos x="connsiteX1" y="connsiteY1"/>
                </a:cxn>
              </a:cxnLst>
              <a:rect l="l" t="t" r="r" b="b"/>
              <a:pathLst>
                <a:path w="15323" h="31605">
                  <a:moveTo>
                    <a:pt x="15324" y="0"/>
                  </a:moveTo>
                  <a:lnTo>
                    <a:pt x="0" y="31605"/>
                  </a:lnTo>
                </a:path>
              </a:pathLst>
            </a:custGeom>
            <a:ln w="9573" cap="flat">
              <a:solidFill>
                <a:srgbClr val="C8C8C9"/>
              </a:solidFill>
              <a:prstDash val="solid"/>
              <a:miter/>
            </a:ln>
          </p:spPr>
          <p:txBody>
            <a:bodyPr rtlCol="0" anchor="ctr"/>
            <a:lstStyle/>
            <a:p>
              <a:endParaRPr lang="zh-CN" altLang="en-US" sz="4400"/>
            </a:p>
          </p:txBody>
        </p:sp>
        <p:sp>
          <p:nvSpPr>
            <p:cNvPr id="2400" name="任意多边形: 形状 7021">
              <a:extLst>
                <a:ext uri="{FF2B5EF4-FFF2-40B4-BE49-F238E27FC236}">
                  <a16:creationId xmlns:a16="http://schemas.microsoft.com/office/drawing/2014/main" id="{31C94EF7-BEA2-E863-98C6-DE744475F6A7}"/>
                </a:ext>
              </a:extLst>
            </p:cNvPr>
            <p:cNvSpPr/>
            <p:nvPr/>
          </p:nvSpPr>
          <p:spPr>
            <a:xfrm>
              <a:off x="2930756" y="2561461"/>
              <a:ext cx="74703" cy="41182"/>
            </a:xfrm>
            <a:custGeom>
              <a:avLst/>
              <a:gdLst>
                <a:gd name="connsiteX0" fmla="*/ 74704 w 74703"/>
                <a:gd name="connsiteY0" fmla="*/ 41183 h 41182"/>
                <a:gd name="connsiteX1" fmla="*/ 0 w 74703"/>
                <a:gd name="connsiteY1" fmla="*/ 0 h 41182"/>
              </a:gdLst>
              <a:ahLst/>
              <a:cxnLst>
                <a:cxn ang="0">
                  <a:pos x="connsiteX0" y="connsiteY0"/>
                </a:cxn>
                <a:cxn ang="0">
                  <a:pos x="connsiteX1" y="connsiteY1"/>
                </a:cxn>
              </a:cxnLst>
              <a:rect l="l" t="t" r="r" b="b"/>
              <a:pathLst>
                <a:path w="74703" h="41182">
                  <a:moveTo>
                    <a:pt x="74704" y="41183"/>
                  </a:moveTo>
                  <a:lnTo>
                    <a:pt x="0" y="0"/>
                  </a:lnTo>
                </a:path>
              </a:pathLst>
            </a:custGeom>
            <a:ln w="9573" cap="flat">
              <a:solidFill>
                <a:srgbClr val="C8C8C9"/>
              </a:solidFill>
              <a:prstDash val="solid"/>
              <a:miter/>
            </a:ln>
          </p:spPr>
          <p:txBody>
            <a:bodyPr rtlCol="0" anchor="ctr"/>
            <a:lstStyle/>
            <a:p>
              <a:endParaRPr lang="zh-CN" altLang="en-US" sz="4400"/>
            </a:p>
          </p:txBody>
        </p:sp>
        <p:sp>
          <p:nvSpPr>
            <p:cNvPr id="2401" name="任意多边形: 形状 7022">
              <a:extLst>
                <a:ext uri="{FF2B5EF4-FFF2-40B4-BE49-F238E27FC236}">
                  <a16:creationId xmlns:a16="http://schemas.microsoft.com/office/drawing/2014/main" id="{F5E19D47-C524-C42D-5A05-B0B90033BF82}"/>
                </a:ext>
              </a:extLst>
            </p:cNvPr>
            <p:cNvSpPr/>
            <p:nvPr/>
          </p:nvSpPr>
          <p:spPr>
            <a:xfrm>
              <a:off x="2930756" y="2561461"/>
              <a:ext cx="90027" cy="9577"/>
            </a:xfrm>
            <a:custGeom>
              <a:avLst/>
              <a:gdLst>
                <a:gd name="connsiteX0" fmla="*/ 0 w 90027"/>
                <a:gd name="connsiteY0" fmla="*/ 0 h 9577"/>
                <a:gd name="connsiteX1" fmla="*/ 90027 w 90027"/>
                <a:gd name="connsiteY1" fmla="*/ 9577 h 9577"/>
              </a:gdLst>
              <a:ahLst/>
              <a:cxnLst>
                <a:cxn ang="0">
                  <a:pos x="connsiteX0" y="connsiteY0"/>
                </a:cxn>
                <a:cxn ang="0">
                  <a:pos x="connsiteX1" y="connsiteY1"/>
                </a:cxn>
              </a:cxnLst>
              <a:rect l="l" t="t" r="r" b="b"/>
              <a:pathLst>
                <a:path w="90027" h="9577">
                  <a:moveTo>
                    <a:pt x="0" y="0"/>
                  </a:moveTo>
                  <a:lnTo>
                    <a:pt x="90027" y="9577"/>
                  </a:lnTo>
                </a:path>
              </a:pathLst>
            </a:custGeom>
            <a:ln w="9573" cap="flat">
              <a:solidFill>
                <a:srgbClr val="C8C8C9"/>
              </a:solidFill>
              <a:prstDash val="solid"/>
              <a:miter/>
            </a:ln>
          </p:spPr>
          <p:txBody>
            <a:bodyPr rtlCol="0" anchor="ctr"/>
            <a:lstStyle/>
            <a:p>
              <a:endParaRPr lang="zh-CN" altLang="en-US" sz="4400"/>
            </a:p>
          </p:txBody>
        </p:sp>
        <p:sp>
          <p:nvSpPr>
            <p:cNvPr id="2402" name="任意多边形: 形状 7023">
              <a:extLst>
                <a:ext uri="{FF2B5EF4-FFF2-40B4-BE49-F238E27FC236}">
                  <a16:creationId xmlns:a16="http://schemas.microsoft.com/office/drawing/2014/main" id="{C2FF3D82-3DBD-76CF-E966-29A25AD87EA3}"/>
                </a:ext>
              </a:extLst>
            </p:cNvPr>
            <p:cNvSpPr/>
            <p:nvPr/>
          </p:nvSpPr>
          <p:spPr>
            <a:xfrm>
              <a:off x="2934586" y="2261689"/>
              <a:ext cx="71830" cy="67041"/>
            </a:xfrm>
            <a:custGeom>
              <a:avLst/>
              <a:gdLst>
                <a:gd name="connsiteX0" fmla="*/ 0 w 71830"/>
                <a:gd name="connsiteY0" fmla="*/ 67042 h 67041"/>
                <a:gd name="connsiteX1" fmla="*/ 71830 w 71830"/>
                <a:gd name="connsiteY1" fmla="*/ 0 h 67041"/>
              </a:gdLst>
              <a:ahLst/>
              <a:cxnLst>
                <a:cxn ang="0">
                  <a:pos x="connsiteX0" y="connsiteY0"/>
                </a:cxn>
                <a:cxn ang="0">
                  <a:pos x="connsiteX1" y="connsiteY1"/>
                </a:cxn>
              </a:cxnLst>
              <a:rect l="l" t="t" r="r" b="b"/>
              <a:pathLst>
                <a:path w="71830" h="67041">
                  <a:moveTo>
                    <a:pt x="0" y="67042"/>
                  </a:moveTo>
                  <a:lnTo>
                    <a:pt x="71830" y="0"/>
                  </a:lnTo>
                </a:path>
              </a:pathLst>
            </a:custGeom>
            <a:ln w="9573" cap="flat">
              <a:solidFill>
                <a:srgbClr val="C8C8C9"/>
              </a:solidFill>
              <a:prstDash val="solid"/>
              <a:miter/>
            </a:ln>
          </p:spPr>
          <p:txBody>
            <a:bodyPr rtlCol="0" anchor="ctr"/>
            <a:lstStyle/>
            <a:p>
              <a:endParaRPr lang="zh-CN" altLang="en-US" sz="4400"/>
            </a:p>
          </p:txBody>
        </p:sp>
        <p:sp>
          <p:nvSpPr>
            <p:cNvPr id="2403" name="任意多边形: 形状 7024">
              <a:extLst>
                <a:ext uri="{FF2B5EF4-FFF2-40B4-BE49-F238E27FC236}">
                  <a16:creationId xmlns:a16="http://schemas.microsoft.com/office/drawing/2014/main" id="{2B38A89F-3C78-DB3D-DCDE-05DD30C46559}"/>
                </a:ext>
              </a:extLst>
            </p:cNvPr>
            <p:cNvSpPr/>
            <p:nvPr/>
          </p:nvSpPr>
          <p:spPr>
            <a:xfrm>
              <a:off x="3006417" y="2261689"/>
              <a:ext cx="14366" cy="36394"/>
            </a:xfrm>
            <a:custGeom>
              <a:avLst/>
              <a:gdLst>
                <a:gd name="connsiteX0" fmla="*/ 0 w 14366"/>
                <a:gd name="connsiteY0" fmla="*/ 0 h 36394"/>
                <a:gd name="connsiteX1" fmla="*/ 14366 w 14366"/>
                <a:gd name="connsiteY1" fmla="*/ 36394 h 36394"/>
              </a:gdLst>
              <a:ahLst/>
              <a:cxnLst>
                <a:cxn ang="0">
                  <a:pos x="connsiteX0" y="connsiteY0"/>
                </a:cxn>
                <a:cxn ang="0">
                  <a:pos x="connsiteX1" y="connsiteY1"/>
                </a:cxn>
              </a:cxnLst>
              <a:rect l="l" t="t" r="r" b="b"/>
              <a:pathLst>
                <a:path w="14366" h="36394">
                  <a:moveTo>
                    <a:pt x="0" y="0"/>
                  </a:moveTo>
                  <a:lnTo>
                    <a:pt x="14366" y="36394"/>
                  </a:lnTo>
                </a:path>
              </a:pathLst>
            </a:custGeom>
            <a:ln w="9573" cap="flat">
              <a:solidFill>
                <a:srgbClr val="C8C8C9"/>
              </a:solidFill>
              <a:prstDash val="solid"/>
              <a:miter/>
            </a:ln>
          </p:spPr>
          <p:txBody>
            <a:bodyPr rtlCol="0" anchor="ctr"/>
            <a:lstStyle/>
            <a:p>
              <a:endParaRPr lang="zh-CN" altLang="en-US" sz="4400"/>
            </a:p>
          </p:txBody>
        </p:sp>
        <p:sp>
          <p:nvSpPr>
            <p:cNvPr id="2404" name="任意多边形: 形状 7025">
              <a:extLst>
                <a:ext uri="{FF2B5EF4-FFF2-40B4-BE49-F238E27FC236}">
                  <a16:creationId xmlns:a16="http://schemas.microsoft.com/office/drawing/2014/main" id="{48177445-047E-E488-04B7-D389CC2C934C}"/>
                </a:ext>
              </a:extLst>
            </p:cNvPr>
            <p:cNvSpPr/>
            <p:nvPr/>
          </p:nvSpPr>
          <p:spPr>
            <a:xfrm>
              <a:off x="2934586" y="2298084"/>
              <a:ext cx="86196" cy="30647"/>
            </a:xfrm>
            <a:custGeom>
              <a:avLst/>
              <a:gdLst>
                <a:gd name="connsiteX0" fmla="*/ 86196 w 86196"/>
                <a:gd name="connsiteY0" fmla="*/ 0 h 30647"/>
                <a:gd name="connsiteX1" fmla="*/ 0 w 86196"/>
                <a:gd name="connsiteY1" fmla="*/ 30648 h 30647"/>
              </a:gdLst>
              <a:ahLst/>
              <a:cxnLst>
                <a:cxn ang="0">
                  <a:pos x="connsiteX0" y="connsiteY0"/>
                </a:cxn>
                <a:cxn ang="0">
                  <a:pos x="connsiteX1" y="connsiteY1"/>
                </a:cxn>
              </a:cxnLst>
              <a:rect l="l" t="t" r="r" b="b"/>
              <a:pathLst>
                <a:path w="86196" h="30647">
                  <a:moveTo>
                    <a:pt x="86196"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2405" name="任意多边形: 形状 7026">
              <a:extLst>
                <a:ext uri="{FF2B5EF4-FFF2-40B4-BE49-F238E27FC236}">
                  <a16:creationId xmlns:a16="http://schemas.microsoft.com/office/drawing/2014/main" id="{00CA315B-6BCF-5389-4AC5-02172C70A99E}"/>
                </a:ext>
              </a:extLst>
            </p:cNvPr>
            <p:cNvSpPr/>
            <p:nvPr/>
          </p:nvSpPr>
          <p:spPr>
            <a:xfrm>
              <a:off x="2934586" y="2261689"/>
              <a:ext cx="71830" cy="67041"/>
            </a:xfrm>
            <a:custGeom>
              <a:avLst/>
              <a:gdLst>
                <a:gd name="connsiteX0" fmla="*/ 71830 w 71830"/>
                <a:gd name="connsiteY0" fmla="*/ 0 h 67041"/>
                <a:gd name="connsiteX1" fmla="*/ 0 w 71830"/>
                <a:gd name="connsiteY1" fmla="*/ 67042 h 67041"/>
              </a:gdLst>
              <a:ahLst/>
              <a:cxnLst>
                <a:cxn ang="0">
                  <a:pos x="connsiteX0" y="connsiteY0"/>
                </a:cxn>
                <a:cxn ang="0">
                  <a:pos x="connsiteX1" y="connsiteY1"/>
                </a:cxn>
              </a:cxnLst>
              <a:rect l="l" t="t" r="r" b="b"/>
              <a:pathLst>
                <a:path w="71830" h="67041">
                  <a:moveTo>
                    <a:pt x="71830"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2406" name="任意多边形: 形状 7027">
              <a:extLst>
                <a:ext uri="{FF2B5EF4-FFF2-40B4-BE49-F238E27FC236}">
                  <a16:creationId xmlns:a16="http://schemas.microsoft.com/office/drawing/2014/main" id="{8976EA83-4311-A0F8-0BAA-3CF27370A208}"/>
                </a:ext>
              </a:extLst>
            </p:cNvPr>
            <p:cNvSpPr/>
            <p:nvPr/>
          </p:nvSpPr>
          <p:spPr>
            <a:xfrm>
              <a:off x="2920220" y="2252112"/>
              <a:ext cx="14366" cy="76619"/>
            </a:xfrm>
            <a:custGeom>
              <a:avLst/>
              <a:gdLst>
                <a:gd name="connsiteX0" fmla="*/ 14366 w 14366"/>
                <a:gd name="connsiteY0" fmla="*/ 76619 h 76619"/>
                <a:gd name="connsiteX1" fmla="*/ 0 w 14366"/>
                <a:gd name="connsiteY1" fmla="*/ 0 h 76619"/>
              </a:gdLst>
              <a:ahLst/>
              <a:cxnLst>
                <a:cxn ang="0">
                  <a:pos x="connsiteX0" y="connsiteY0"/>
                </a:cxn>
                <a:cxn ang="0">
                  <a:pos x="connsiteX1" y="connsiteY1"/>
                </a:cxn>
              </a:cxnLst>
              <a:rect l="l" t="t" r="r" b="b"/>
              <a:pathLst>
                <a:path w="14366" h="76619">
                  <a:moveTo>
                    <a:pt x="14366"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407" name="任意多边形: 形状 7028">
              <a:extLst>
                <a:ext uri="{FF2B5EF4-FFF2-40B4-BE49-F238E27FC236}">
                  <a16:creationId xmlns:a16="http://schemas.microsoft.com/office/drawing/2014/main" id="{436CD8A7-DC5D-0A74-362F-1FC070999296}"/>
                </a:ext>
              </a:extLst>
            </p:cNvPr>
            <p:cNvSpPr/>
            <p:nvPr/>
          </p:nvSpPr>
          <p:spPr>
            <a:xfrm>
              <a:off x="2920220" y="2252112"/>
              <a:ext cx="86196" cy="9577"/>
            </a:xfrm>
            <a:custGeom>
              <a:avLst/>
              <a:gdLst>
                <a:gd name="connsiteX0" fmla="*/ 0 w 86196"/>
                <a:gd name="connsiteY0" fmla="*/ 0 h 9577"/>
                <a:gd name="connsiteX1" fmla="*/ 86196 w 86196"/>
                <a:gd name="connsiteY1" fmla="*/ 9577 h 9577"/>
              </a:gdLst>
              <a:ahLst/>
              <a:cxnLst>
                <a:cxn ang="0">
                  <a:pos x="connsiteX0" y="connsiteY0"/>
                </a:cxn>
                <a:cxn ang="0">
                  <a:pos x="connsiteX1" y="connsiteY1"/>
                </a:cxn>
              </a:cxnLst>
              <a:rect l="l" t="t" r="r" b="b"/>
              <a:pathLst>
                <a:path w="86196" h="9577">
                  <a:moveTo>
                    <a:pt x="0" y="0"/>
                  </a:moveTo>
                  <a:lnTo>
                    <a:pt x="86196" y="9577"/>
                  </a:lnTo>
                </a:path>
              </a:pathLst>
            </a:custGeom>
            <a:ln w="9573" cap="flat">
              <a:solidFill>
                <a:srgbClr val="C8C8C9"/>
              </a:solidFill>
              <a:prstDash val="solid"/>
              <a:miter/>
            </a:ln>
          </p:spPr>
          <p:txBody>
            <a:bodyPr rtlCol="0" anchor="ctr"/>
            <a:lstStyle/>
            <a:p>
              <a:endParaRPr lang="zh-CN" altLang="en-US" sz="4400"/>
            </a:p>
          </p:txBody>
        </p:sp>
        <p:sp>
          <p:nvSpPr>
            <p:cNvPr id="2408" name="任意多边形: 形状 7029">
              <a:extLst>
                <a:ext uri="{FF2B5EF4-FFF2-40B4-BE49-F238E27FC236}">
                  <a16:creationId xmlns:a16="http://schemas.microsoft.com/office/drawing/2014/main" id="{24CB4D90-1596-CBDF-52A4-8C32CF646E03}"/>
                </a:ext>
              </a:extLst>
            </p:cNvPr>
            <p:cNvSpPr/>
            <p:nvPr/>
          </p:nvSpPr>
          <p:spPr>
            <a:xfrm>
              <a:off x="2978642" y="2670643"/>
              <a:ext cx="84280" cy="33520"/>
            </a:xfrm>
            <a:custGeom>
              <a:avLst/>
              <a:gdLst>
                <a:gd name="connsiteX0" fmla="*/ 0 w 84280"/>
                <a:gd name="connsiteY0" fmla="*/ 33521 h 33520"/>
                <a:gd name="connsiteX1" fmla="*/ 84281 w 84280"/>
                <a:gd name="connsiteY1" fmla="*/ 0 h 33520"/>
              </a:gdLst>
              <a:ahLst/>
              <a:cxnLst>
                <a:cxn ang="0">
                  <a:pos x="connsiteX0" y="connsiteY0"/>
                </a:cxn>
                <a:cxn ang="0">
                  <a:pos x="connsiteX1" y="connsiteY1"/>
                </a:cxn>
              </a:cxnLst>
              <a:rect l="l" t="t" r="r" b="b"/>
              <a:pathLst>
                <a:path w="84280" h="33520">
                  <a:moveTo>
                    <a:pt x="0" y="33521"/>
                  </a:moveTo>
                  <a:lnTo>
                    <a:pt x="84281" y="0"/>
                  </a:lnTo>
                </a:path>
              </a:pathLst>
            </a:custGeom>
            <a:ln w="9573" cap="flat">
              <a:solidFill>
                <a:srgbClr val="C8C8C9"/>
              </a:solidFill>
              <a:prstDash val="solid"/>
              <a:miter/>
            </a:ln>
          </p:spPr>
          <p:txBody>
            <a:bodyPr rtlCol="0" anchor="ctr"/>
            <a:lstStyle/>
            <a:p>
              <a:endParaRPr lang="zh-CN" altLang="en-US" sz="4400"/>
            </a:p>
          </p:txBody>
        </p:sp>
        <p:sp>
          <p:nvSpPr>
            <p:cNvPr id="2409" name="任意多边形: 形状 7030">
              <a:extLst>
                <a:ext uri="{FF2B5EF4-FFF2-40B4-BE49-F238E27FC236}">
                  <a16:creationId xmlns:a16="http://schemas.microsoft.com/office/drawing/2014/main" id="{03CF005F-2A50-1EC1-C5A5-8B75038D2B18}"/>
                </a:ext>
              </a:extLst>
            </p:cNvPr>
            <p:cNvSpPr/>
            <p:nvPr/>
          </p:nvSpPr>
          <p:spPr>
            <a:xfrm>
              <a:off x="3028445" y="2670643"/>
              <a:ext cx="34478" cy="81407"/>
            </a:xfrm>
            <a:custGeom>
              <a:avLst/>
              <a:gdLst>
                <a:gd name="connsiteX0" fmla="*/ 34479 w 34478"/>
                <a:gd name="connsiteY0" fmla="*/ 0 h 81407"/>
                <a:gd name="connsiteX1" fmla="*/ 0 w 34478"/>
                <a:gd name="connsiteY1" fmla="*/ 81408 h 81407"/>
              </a:gdLst>
              <a:ahLst/>
              <a:cxnLst>
                <a:cxn ang="0">
                  <a:pos x="connsiteX0" y="connsiteY0"/>
                </a:cxn>
                <a:cxn ang="0">
                  <a:pos x="connsiteX1" y="connsiteY1"/>
                </a:cxn>
              </a:cxnLst>
              <a:rect l="l" t="t" r="r" b="b"/>
              <a:pathLst>
                <a:path w="34478" h="81407">
                  <a:moveTo>
                    <a:pt x="34479" y="0"/>
                  </a:moveTo>
                  <a:lnTo>
                    <a:pt x="0" y="81408"/>
                  </a:lnTo>
                </a:path>
              </a:pathLst>
            </a:custGeom>
            <a:ln w="9573" cap="flat">
              <a:solidFill>
                <a:srgbClr val="C8C8C9"/>
              </a:solidFill>
              <a:prstDash val="solid"/>
              <a:miter/>
            </a:ln>
          </p:spPr>
          <p:txBody>
            <a:bodyPr rtlCol="0" anchor="ctr"/>
            <a:lstStyle/>
            <a:p>
              <a:endParaRPr lang="zh-CN" altLang="en-US" sz="4400"/>
            </a:p>
          </p:txBody>
        </p:sp>
        <p:sp>
          <p:nvSpPr>
            <p:cNvPr id="2410" name="任意多边形: 形状 7031">
              <a:extLst>
                <a:ext uri="{FF2B5EF4-FFF2-40B4-BE49-F238E27FC236}">
                  <a16:creationId xmlns:a16="http://schemas.microsoft.com/office/drawing/2014/main" id="{5197E343-1E5E-FB14-AD06-CC636A82E5CB}"/>
                </a:ext>
              </a:extLst>
            </p:cNvPr>
            <p:cNvSpPr/>
            <p:nvPr/>
          </p:nvSpPr>
          <p:spPr>
            <a:xfrm>
              <a:off x="2978642" y="2704164"/>
              <a:ext cx="49802" cy="47886"/>
            </a:xfrm>
            <a:custGeom>
              <a:avLst/>
              <a:gdLst>
                <a:gd name="connsiteX0" fmla="*/ 49802 w 49802"/>
                <a:gd name="connsiteY0" fmla="*/ 47887 h 47886"/>
                <a:gd name="connsiteX1" fmla="*/ 0 w 49802"/>
                <a:gd name="connsiteY1" fmla="*/ 0 h 47886"/>
              </a:gdLst>
              <a:ahLst/>
              <a:cxnLst>
                <a:cxn ang="0">
                  <a:pos x="connsiteX0" y="connsiteY0"/>
                </a:cxn>
                <a:cxn ang="0">
                  <a:pos x="connsiteX1" y="connsiteY1"/>
                </a:cxn>
              </a:cxnLst>
              <a:rect l="l" t="t" r="r" b="b"/>
              <a:pathLst>
                <a:path w="49802" h="47886">
                  <a:moveTo>
                    <a:pt x="49802"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2411" name="任意多边形: 形状 7032">
              <a:extLst>
                <a:ext uri="{FF2B5EF4-FFF2-40B4-BE49-F238E27FC236}">
                  <a16:creationId xmlns:a16="http://schemas.microsoft.com/office/drawing/2014/main" id="{A2EEA992-3E5A-A852-2CD2-06EED6415CBE}"/>
                </a:ext>
              </a:extLst>
            </p:cNvPr>
            <p:cNvSpPr/>
            <p:nvPr/>
          </p:nvSpPr>
          <p:spPr>
            <a:xfrm>
              <a:off x="3020783" y="2542307"/>
              <a:ext cx="21070" cy="28732"/>
            </a:xfrm>
            <a:custGeom>
              <a:avLst/>
              <a:gdLst>
                <a:gd name="connsiteX0" fmla="*/ 21070 w 21070"/>
                <a:gd name="connsiteY0" fmla="*/ 0 h 28732"/>
                <a:gd name="connsiteX1" fmla="*/ 0 w 21070"/>
                <a:gd name="connsiteY1" fmla="*/ 28732 h 28732"/>
              </a:gdLst>
              <a:ahLst/>
              <a:cxnLst>
                <a:cxn ang="0">
                  <a:pos x="connsiteX0" y="connsiteY0"/>
                </a:cxn>
                <a:cxn ang="0">
                  <a:pos x="connsiteX1" y="connsiteY1"/>
                </a:cxn>
              </a:cxnLst>
              <a:rect l="l" t="t" r="r" b="b"/>
              <a:pathLst>
                <a:path w="21070" h="28732">
                  <a:moveTo>
                    <a:pt x="21070" y="0"/>
                  </a:moveTo>
                  <a:lnTo>
                    <a:pt x="0" y="28732"/>
                  </a:lnTo>
                </a:path>
              </a:pathLst>
            </a:custGeom>
            <a:ln w="9573" cap="flat">
              <a:solidFill>
                <a:srgbClr val="C8C8C9"/>
              </a:solidFill>
              <a:prstDash val="solid"/>
              <a:miter/>
            </a:ln>
          </p:spPr>
          <p:txBody>
            <a:bodyPr rtlCol="0" anchor="ctr"/>
            <a:lstStyle/>
            <a:p>
              <a:endParaRPr lang="zh-CN" altLang="en-US" sz="4400"/>
            </a:p>
          </p:txBody>
        </p:sp>
        <p:sp>
          <p:nvSpPr>
            <p:cNvPr id="2412" name="任意多边形: 形状 7033">
              <a:extLst>
                <a:ext uri="{FF2B5EF4-FFF2-40B4-BE49-F238E27FC236}">
                  <a16:creationId xmlns:a16="http://schemas.microsoft.com/office/drawing/2014/main" id="{4B246819-AFE5-6D53-BCA9-6B1FD462C61F}"/>
                </a:ext>
              </a:extLst>
            </p:cNvPr>
            <p:cNvSpPr/>
            <p:nvPr/>
          </p:nvSpPr>
          <p:spPr>
            <a:xfrm>
              <a:off x="3018867" y="2488673"/>
              <a:ext cx="1915" cy="82365"/>
            </a:xfrm>
            <a:custGeom>
              <a:avLst/>
              <a:gdLst>
                <a:gd name="connsiteX0" fmla="*/ 1915 w 1915"/>
                <a:gd name="connsiteY0" fmla="*/ 82365 h 82365"/>
                <a:gd name="connsiteX1" fmla="*/ 0 w 1915"/>
                <a:gd name="connsiteY1" fmla="*/ 0 h 82365"/>
              </a:gdLst>
              <a:ahLst/>
              <a:cxnLst>
                <a:cxn ang="0">
                  <a:pos x="connsiteX0" y="connsiteY0"/>
                </a:cxn>
                <a:cxn ang="0">
                  <a:pos x="connsiteX1" y="connsiteY1"/>
                </a:cxn>
              </a:cxnLst>
              <a:rect l="l" t="t" r="r" b="b"/>
              <a:pathLst>
                <a:path w="1915" h="82365">
                  <a:moveTo>
                    <a:pt x="1915" y="82365"/>
                  </a:moveTo>
                  <a:lnTo>
                    <a:pt x="0" y="0"/>
                  </a:lnTo>
                </a:path>
              </a:pathLst>
            </a:custGeom>
            <a:ln w="9573" cap="flat">
              <a:solidFill>
                <a:srgbClr val="C8C8C9"/>
              </a:solidFill>
              <a:prstDash val="solid"/>
              <a:miter/>
            </a:ln>
          </p:spPr>
          <p:txBody>
            <a:bodyPr rtlCol="0" anchor="ctr"/>
            <a:lstStyle/>
            <a:p>
              <a:endParaRPr lang="zh-CN" altLang="en-US" sz="4400"/>
            </a:p>
          </p:txBody>
        </p:sp>
        <p:sp>
          <p:nvSpPr>
            <p:cNvPr id="2413" name="任意多边形: 形状 7034">
              <a:extLst>
                <a:ext uri="{FF2B5EF4-FFF2-40B4-BE49-F238E27FC236}">
                  <a16:creationId xmlns:a16="http://schemas.microsoft.com/office/drawing/2014/main" id="{AAD88196-1DF9-FFA3-4374-FC4D201C08C0}"/>
                </a:ext>
              </a:extLst>
            </p:cNvPr>
            <p:cNvSpPr/>
            <p:nvPr/>
          </p:nvSpPr>
          <p:spPr>
            <a:xfrm>
              <a:off x="3018867" y="2488673"/>
              <a:ext cx="22985" cy="53633"/>
            </a:xfrm>
            <a:custGeom>
              <a:avLst/>
              <a:gdLst>
                <a:gd name="connsiteX0" fmla="*/ 0 w 22985"/>
                <a:gd name="connsiteY0" fmla="*/ 0 h 53633"/>
                <a:gd name="connsiteX1" fmla="*/ 22986 w 22985"/>
                <a:gd name="connsiteY1" fmla="*/ 53633 h 53633"/>
              </a:gdLst>
              <a:ahLst/>
              <a:cxnLst>
                <a:cxn ang="0">
                  <a:pos x="connsiteX0" y="connsiteY0"/>
                </a:cxn>
                <a:cxn ang="0">
                  <a:pos x="connsiteX1" y="connsiteY1"/>
                </a:cxn>
              </a:cxnLst>
              <a:rect l="l" t="t" r="r" b="b"/>
              <a:pathLst>
                <a:path w="22985" h="53633">
                  <a:moveTo>
                    <a:pt x="0" y="0"/>
                  </a:moveTo>
                  <a:lnTo>
                    <a:pt x="22986" y="53633"/>
                  </a:lnTo>
                </a:path>
              </a:pathLst>
            </a:custGeom>
            <a:ln w="9573" cap="flat">
              <a:solidFill>
                <a:srgbClr val="C8C8C9"/>
              </a:solidFill>
              <a:prstDash val="solid"/>
              <a:miter/>
            </a:ln>
          </p:spPr>
          <p:txBody>
            <a:bodyPr rtlCol="0" anchor="ctr"/>
            <a:lstStyle/>
            <a:p>
              <a:endParaRPr lang="zh-CN" altLang="en-US" sz="4400"/>
            </a:p>
          </p:txBody>
        </p:sp>
        <p:sp>
          <p:nvSpPr>
            <p:cNvPr id="2414" name="任意多边形: 形状 7035">
              <a:extLst>
                <a:ext uri="{FF2B5EF4-FFF2-40B4-BE49-F238E27FC236}">
                  <a16:creationId xmlns:a16="http://schemas.microsoft.com/office/drawing/2014/main" id="{B8C8AD87-26AC-4C20-2FE7-C049CA85F7A9}"/>
                </a:ext>
              </a:extLst>
            </p:cNvPr>
            <p:cNvSpPr/>
            <p:nvPr/>
          </p:nvSpPr>
          <p:spPr>
            <a:xfrm>
              <a:off x="3163486" y="2309576"/>
              <a:ext cx="8619" cy="81407"/>
            </a:xfrm>
            <a:custGeom>
              <a:avLst/>
              <a:gdLst>
                <a:gd name="connsiteX0" fmla="*/ 8620 w 8619"/>
                <a:gd name="connsiteY0" fmla="*/ 0 h 81407"/>
                <a:gd name="connsiteX1" fmla="*/ 0 w 8619"/>
                <a:gd name="connsiteY1" fmla="*/ 81408 h 81407"/>
              </a:gdLst>
              <a:ahLst/>
              <a:cxnLst>
                <a:cxn ang="0">
                  <a:pos x="connsiteX0" y="connsiteY0"/>
                </a:cxn>
                <a:cxn ang="0">
                  <a:pos x="connsiteX1" y="connsiteY1"/>
                </a:cxn>
              </a:cxnLst>
              <a:rect l="l" t="t" r="r" b="b"/>
              <a:pathLst>
                <a:path w="8619" h="81407">
                  <a:moveTo>
                    <a:pt x="8620" y="0"/>
                  </a:moveTo>
                  <a:lnTo>
                    <a:pt x="0" y="81408"/>
                  </a:lnTo>
                </a:path>
              </a:pathLst>
            </a:custGeom>
            <a:ln w="9573" cap="flat">
              <a:solidFill>
                <a:srgbClr val="C8C8C9"/>
              </a:solidFill>
              <a:prstDash val="solid"/>
              <a:miter/>
            </a:ln>
          </p:spPr>
          <p:txBody>
            <a:bodyPr rtlCol="0" anchor="ctr"/>
            <a:lstStyle/>
            <a:p>
              <a:endParaRPr lang="zh-CN" altLang="en-US" sz="4400"/>
            </a:p>
          </p:txBody>
        </p:sp>
        <p:sp>
          <p:nvSpPr>
            <p:cNvPr id="2415" name="任意多边形: 形状 7036">
              <a:extLst>
                <a:ext uri="{FF2B5EF4-FFF2-40B4-BE49-F238E27FC236}">
                  <a16:creationId xmlns:a16="http://schemas.microsoft.com/office/drawing/2014/main" id="{01F3F304-1F7B-B3A9-8A38-61713E266402}"/>
                </a:ext>
              </a:extLst>
            </p:cNvPr>
            <p:cNvSpPr/>
            <p:nvPr/>
          </p:nvSpPr>
          <p:spPr>
            <a:xfrm>
              <a:off x="3091655" y="2318196"/>
              <a:ext cx="71830" cy="72788"/>
            </a:xfrm>
            <a:custGeom>
              <a:avLst/>
              <a:gdLst>
                <a:gd name="connsiteX0" fmla="*/ 71830 w 71830"/>
                <a:gd name="connsiteY0" fmla="*/ 72788 h 72788"/>
                <a:gd name="connsiteX1" fmla="*/ 0 w 71830"/>
                <a:gd name="connsiteY1" fmla="*/ 0 h 72788"/>
              </a:gdLst>
              <a:ahLst/>
              <a:cxnLst>
                <a:cxn ang="0">
                  <a:pos x="connsiteX0" y="connsiteY0"/>
                </a:cxn>
                <a:cxn ang="0">
                  <a:pos x="connsiteX1" y="connsiteY1"/>
                </a:cxn>
              </a:cxnLst>
              <a:rect l="l" t="t" r="r" b="b"/>
              <a:pathLst>
                <a:path w="71830" h="72788">
                  <a:moveTo>
                    <a:pt x="71830"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2416" name="任意多边形: 形状 7037">
              <a:extLst>
                <a:ext uri="{FF2B5EF4-FFF2-40B4-BE49-F238E27FC236}">
                  <a16:creationId xmlns:a16="http://schemas.microsoft.com/office/drawing/2014/main" id="{8A13AF88-6D3A-914A-6E9E-A78E6DFAFD52}"/>
                </a:ext>
              </a:extLst>
            </p:cNvPr>
            <p:cNvSpPr/>
            <p:nvPr/>
          </p:nvSpPr>
          <p:spPr>
            <a:xfrm>
              <a:off x="3091655" y="2309576"/>
              <a:ext cx="80449" cy="8619"/>
            </a:xfrm>
            <a:custGeom>
              <a:avLst/>
              <a:gdLst>
                <a:gd name="connsiteX0" fmla="*/ 0 w 80449"/>
                <a:gd name="connsiteY0" fmla="*/ 8620 h 8619"/>
                <a:gd name="connsiteX1" fmla="*/ 80450 w 80449"/>
                <a:gd name="connsiteY1" fmla="*/ 0 h 8619"/>
              </a:gdLst>
              <a:ahLst/>
              <a:cxnLst>
                <a:cxn ang="0">
                  <a:pos x="connsiteX0" y="connsiteY0"/>
                </a:cxn>
                <a:cxn ang="0">
                  <a:pos x="connsiteX1" y="connsiteY1"/>
                </a:cxn>
              </a:cxnLst>
              <a:rect l="l" t="t" r="r" b="b"/>
              <a:pathLst>
                <a:path w="80449" h="8619">
                  <a:moveTo>
                    <a:pt x="0" y="8620"/>
                  </a:moveTo>
                  <a:lnTo>
                    <a:pt x="80450" y="0"/>
                  </a:lnTo>
                </a:path>
              </a:pathLst>
            </a:custGeom>
            <a:ln w="9573" cap="flat">
              <a:solidFill>
                <a:srgbClr val="C8C8C9"/>
              </a:solidFill>
              <a:prstDash val="solid"/>
              <a:miter/>
            </a:ln>
          </p:spPr>
          <p:txBody>
            <a:bodyPr rtlCol="0" anchor="ctr"/>
            <a:lstStyle/>
            <a:p>
              <a:endParaRPr lang="zh-CN" altLang="en-US" sz="4400"/>
            </a:p>
          </p:txBody>
        </p:sp>
        <p:sp>
          <p:nvSpPr>
            <p:cNvPr id="2417" name="任意多边形: 形状 7038">
              <a:extLst>
                <a:ext uri="{FF2B5EF4-FFF2-40B4-BE49-F238E27FC236}">
                  <a16:creationId xmlns:a16="http://schemas.microsoft.com/office/drawing/2014/main" id="{F59389AE-E607-D1A2-29CF-72D283138128}"/>
                </a:ext>
              </a:extLst>
            </p:cNvPr>
            <p:cNvSpPr/>
            <p:nvPr/>
          </p:nvSpPr>
          <p:spPr>
            <a:xfrm>
              <a:off x="3163486" y="2309576"/>
              <a:ext cx="8619" cy="81407"/>
            </a:xfrm>
            <a:custGeom>
              <a:avLst/>
              <a:gdLst>
                <a:gd name="connsiteX0" fmla="*/ 0 w 8619"/>
                <a:gd name="connsiteY0" fmla="*/ 81408 h 81407"/>
                <a:gd name="connsiteX1" fmla="*/ 8620 w 8619"/>
                <a:gd name="connsiteY1" fmla="*/ 0 h 81407"/>
              </a:gdLst>
              <a:ahLst/>
              <a:cxnLst>
                <a:cxn ang="0">
                  <a:pos x="connsiteX0" y="connsiteY0"/>
                </a:cxn>
                <a:cxn ang="0">
                  <a:pos x="connsiteX1" y="connsiteY1"/>
                </a:cxn>
              </a:cxnLst>
              <a:rect l="l" t="t" r="r" b="b"/>
              <a:pathLst>
                <a:path w="8619" h="81407">
                  <a:moveTo>
                    <a:pt x="0" y="81408"/>
                  </a:moveTo>
                  <a:lnTo>
                    <a:pt x="8620" y="0"/>
                  </a:lnTo>
                </a:path>
              </a:pathLst>
            </a:custGeom>
            <a:ln w="9573" cap="flat">
              <a:solidFill>
                <a:srgbClr val="C8C8C9"/>
              </a:solidFill>
              <a:prstDash val="solid"/>
              <a:miter/>
            </a:ln>
          </p:spPr>
          <p:txBody>
            <a:bodyPr rtlCol="0" anchor="ctr"/>
            <a:lstStyle/>
            <a:p>
              <a:endParaRPr lang="zh-CN" altLang="en-US" sz="4400"/>
            </a:p>
          </p:txBody>
        </p:sp>
        <p:sp>
          <p:nvSpPr>
            <p:cNvPr id="2418" name="任意多边形: 形状 7039">
              <a:extLst>
                <a:ext uri="{FF2B5EF4-FFF2-40B4-BE49-F238E27FC236}">
                  <a16:creationId xmlns:a16="http://schemas.microsoft.com/office/drawing/2014/main" id="{71C0DEAE-161B-D34C-0B30-B868AB0D9272}"/>
                </a:ext>
              </a:extLst>
            </p:cNvPr>
            <p:cNvSpPr/>
            <p:nvPr/>
          </p:nvSpPr>
          <p:spPr>
            <a:xfrm>
              <a:off x="3172105" y="2309576"/>
              <a:ext cx="22027" cy="67999"/>
            </a:xfrm>
            <a:custGeom>
              <a:avLst/>
              <a:gdLst>
                <a:gd name="connsiteX0" fmla="*/ 0 w 22027"/>
                <a:gd name="connsiteY0" fmla="*/ 0 h 67999"/>
                <a:gd name="connsiteX1" fmla="*/ 22028 w 22027"/>
                <a:gd name="connsiteY1" fmla="*/ 67999 h 67999"/>
              </a:gdLst>
              <a:ahLst/>
              <a:cxnLst>
                <a:cxn ang="0">
                  <a:pos x="connsiteX0" y="connsiteY0"/>
                </a:cxn>
                <a:cxn ang="0">
                  <a:pos x="connsiteX1" y="connsiteY1"/>
                </a:cxn>
              </a:cxnLst>
              <a:rect l="l" t="t" r="r" b="b"/>
              <a:pathLst>
                <a:path w="22027" h="67999">
                  <a:moveTo>
                    <a:pt x="0" y="0"/>
                  </a:moveTo>
                  <a:lnTo>
                    <a:pt x="22028" y="67999"/>
                  </a:lnTo>
                </a:path>
              </a:pathLst>
            </a:custGeom>
            <a:ln w="9573" cap="flat">
              <a:solidFill>
                <a:srgbClr val="C8C8C9"/>
              </a:solidFill>
              <a:prstDash val="solid"/>
              <a:miter/>
            </a:ln>
          </p:spPr>
          <p:txBody>
            <a:bodyPr rtlCol="0" anchor="ctr"/>
            <a:lstStyle/>
            <a:p>
              <a:endParaRPr lang="zh-CN" altLang="en-US" sz="4400"/>
            </a:p>
          </p:txBody>
        </p:sp>
        <p:sp>
          <p:nvSpPr>
            <p:cNvPr id="2419" name="任意多边形: 形状 7040">
              <a:extLst>
                <a:ext uri="{FF2B5EF4-FFF2-40B4-BE49-F238E27FC236}">
                  <a16:creationId xmlns:a16="http://schemas.microsoft.com/office/drawing/2014/main" id="{F81C68C4-BB18-65C3-349C-0D7BFF0C054D}"/>
                </a:ext>
              </a:extLst>
            </p:cNvPr>
            <p:cNvSpPr/>
            <p:nvPr/>
          </p:nvSpPr>
          <p:spPr>
            <a:xfrm>
              <a:off x="3163486" y="2377576"/>
              <a:ext cx="30647" cy="13408"/>
            </a:xfrm>
            <a:custGeom>
              <a:avLst/>
              <a:gdLst>
                <a:gd name="connsiteX0" fmla="*/ 30648 w 30647"/>
                <a:gd name="connsiteY0" fmla="*/ 0 h 13408"/>
                <a:gd name="connsiteX1" fmla="*/ 0 w 30647"/>
                <a:gd name="connsiteY1" fmla="*/ 13408 h 13408"/>
              </a:gdLst>
              <a:ahLst/>
              <a:cxnLst>
                <a:cxn ang="0">
                  <a:pos x="connsiteX0" y="connsiteY0"/>
                </a:cxn>
                <a:cxn ang="0">
                  <a:pos x="connsiteX1" y="connsiteY1"/>
                </a:cxn>
              </a:cxnLst>
              <a:rect l="l" t="t" r="r" b="b"/>
              <a:pathLst>
                <a:path w="30647" h="13408">
                  <a:moveTo>
                    <a:pt x="30648"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2420" name="任意多边形: 形状 7041">
              <a:extLst>
                <a:ext uri="{FF2B5EF4-FFF2-40B4-BE49-F238E27FC236}">
                  <a16:creationId xmlns:a16="http://schemas.microsoft.com/office/drawing/2014/main" id="{85387BCC-5746-DA79-71CC-CE3281733EE5}"/>
                </a:ext>
              </a:extLst>
            </p:cNvPr>
            <p:cNvSpPr/>
            <p:nvPr/>
          </p:nvSpPr>
          <p:spPr>
            <a:xfrm>
              <a:off x="3041853" y="2517405"/>
              <a:ext cx="26816" cy="24901"/>
            </a:xfrm>
            <a:custGeom>
              <a:avLst/>
              <a:gdLst>
                <a:gd name="connsiteX0" fmla="*/ 26817 w 26816"/>
                <a:gd name="connsiteY0" fmla="*/ 0 h 24901"/>
                <a:gd name="connsiteX1" fmla="*/ 0 w 26816"/>
                <a:gd name="connsiteY1" fmla="*/ 24901 h 24901"/>
              </a:gdLst>
              <a:ahLst/>
              <a:cxnLst>
                <a:cxn ang="0">
                  <a:pos x="connsiteX0" y="connsiteY0"/>
                </a:cxn>
                <a:cxn ang="0">
                  <a:pos x="connsiteX1" y="connsiteY1"/>
                </a:cxn>
              </a:cxnLst>
              <a:rect l="l" t="t" r="r" b="b"/>
              <a:pathLst>
                <a:path w="26816" h="24901">
                  <a:moveTo>
                    <a:pt x="26817"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421" name="任意多边形: 形状 7042">
              <a:extLst>
                <a:ext uri="{FF2B5EF4-FFF2-40B4-BE49-F238E27FC236}">
                  <a16:creationId xmlns:a16="http://schemas.microsoft.com/office/drawing/2014/main" id="{3FBF946A-7DF5-5D93-74A0-D96DCC929A1C}"/>
                </a:ext>
              </a:extLst>
            </p:cNvPr>
            <p:cNvSpPr/>
            <p:nvPr/>
          </p:nvSpPr>
          <p:spPr>
            <a:xfrm>
              <a:off x="3018867" y="2488673"/>
              <a:ext cx="22985" cy="53633"/>
            </a:xfrm>
            <a:custGeom>
              <a:avLst/>
              <a:gdLst>
                <a:gd name="connsiteX0" fmla="*/ 22986 w 22985"/>
                <a:gd name="connsiteY0" fmla="*/ 53633 h 53633"/>
                <a:gd name="connsiteX1" fmla="*/ 0 w 22985"/>
                <a:gd name="connsiteY1" fmla="*/ 0 h 53633"/>
              </a:gdLst>
              <a:ahLst/>
              <a:cxnLst>
                <a:cxn ang="0">
                  <a:pos x="connsiteX0" y="connsiteY0"/>
                </a:cxn>
                <a:cxn ang="0">
                  <a:pos x="connsiteX1" y="connsiteY1"/>
                </a:cxn>
              </a:cxnLst>
              <a:rect l="l" t="t" r="r" b="b"/>
              <a:pathLst>
                <a:path w="22985" h="53633">
                  <a:moveTo>
                    <a:pt x="22986" y="53633"/>
                  </a:moveTo>
                  <a:lnTo>
                    <a:pt x="0" y="0"/>
                  </a:lnTo>
                </a:path>
              </a:pathLst>
            </a:custGeom>
            <a:ln w="9573" cap="flat">
              <a:solidFill>
                <a:srgbClr val="C8C8C9"/>
              </a:solidFill>
              <a:prstDash val="solid"/>
              <a:miter/>
            </a:ln>
          </p:spPr>
          <p:txBody>
            <a:bodyPr rtlCol="0" anchor="ctr"/>
            <a:lstStyle/>
            <a:p>
              <a:endParaRPr lang="zh-CN" altLang="en-US" sz="4400"/>
            </a:p>
          </p:txBody>
        </p:sp>
        <p:sp>
          <p:nvSpPr>
            <p:cNvPr id="2422" name="任意多边形: 形状 7043">
              <a:extLst>
                <a:ext uri="{FF2B5EF4-FFF2-40B4-BE49-F238E27FC236}">
                  <a16:creationId xmlns:a16="http://schemas.microsoft.com/office/drawing/2014/main" id="{5B615DBC-58CA-98D0-74F5-682729BED34E}"/>
                </a:ext>
              </a:extLst>
            </p:cNvPr>
            <p:cNvSpPr/>
            <p:nvPr/>
          </p:nvSpPr>
          <p:spPr>
            <a:xfrm>
              <a:off x="3018867" y="2488673"/>
              <a:ext cx="49802" cy="28732"/>
            </a:xfrm>
            <a:custGeom>
              <a:avLst/>
              <a:gdLst>
                <a:gd name="connsiteX0" fmla="*/ 0 w 49802"/>
                <a:gd name="connsiteY0" fmla="*/ 0 h 28732"/>
                <a:gd name="connsiteX1" fmla="*/ 49802 w 49802"/>
                <a:gd name="connsiteY1" fmla="*/ 28732 h 28732"/>
              </a:gdLst>
              <a:ahLst/>
              <a:cxnLst>
                <a:cxn ang="0">
                  <a:pos x="connsiteX0" y="connsiteY0"/>
                </a:cxn>
                <a:cxn ang="0">
                  <a:pos x="connsiteX1" y="connsiteY1"/>
                </a:cxn>
              </a:cxnLst>
              <a:rect l="l" t="t" r="r" b="b"/>
              <a:pathLst>
                <a:path w="49802" h="28732">
                  <a:moveTo>
                    <a:pt x="0" y="0"/>
                  </a:moveTo>
                  <a:lnTo>
                    <a:pt x="49802" y="28732"/>
                  </a:lnTo>
                </a:path>
              </a:pathLst>
            </a:custGeom>
            <a:ln w="9573" cap="flat">
              <a:solidFill>
                <a:srgbClr val="C8C8C9"/>
              </a:solidFill>
              <a:prstDash val="solid"/>
              <a:miter/>
            </a:ln>
          </p:spPr>
          <p:txBody>
            <a:bodyPr rtlCol="0" anchor="ctr"/>
            <a:lstStyle/>
            <a:p>
              <a:endParaRPr lang="zh-CN" altLang="en-US" sz="4400"/>
            </a:p>
          </p:txBody>
        </p:sp>
        <p:sp>
          <p:nvSpPr>
            <p:cNvPr id="2423" name="任意多边形: 形状 7044">
              <a:extLst>
                <a:ext uri="{FF2B5EF4-FFF2-40B4-BE49-F238E27FC236}">
                  <a16:creationId xmlns:a16="http://schemas.microsoft.com/office/drawing/2014/main" id="{1A7AFAD6-2DF1-05CC-D064-477DAA4C39EC}"/>
                </a:ext>
              </a:extLst>
            </p:cNvPr>
            <p:cNvSpPr/>
            <p:nvPr/>
          </p:nvSpPr>
          <p:spPr>
            <a:xfrm>
              <a:off x="3269795" y="2251154"/>
              <a:ext cx="29689" cy="13408"/>
            </a:xfrm>
            <a:custGeom>
              <a:avLst/>
              <a:gdLst>
                <a:gd name="connsiteX0" fmla="*/ 29690 w 29689"/>
                <a:gd name="connsiteY0" fmla="*/ 13408 h 13408"/>
                <a:gd name="connsiteX1" fmla="*/ 0 w 29689"/>
                <a:gd name="connsiteY1" fmla="*/ 0 h 13408"/>
              </a:gdLst>
              <a:ahLst/>
              <a:cxnLst>
                <a:cxn ang="0">
                  <a:pos x="connsiteX0" y="connsiteY0"/>
                </a:cxn>
                <a:cxn ang="0">
                  <a:pos x="connsiteX1" y="connsiteY1"/>
                </a:cxn>
              </a:cxnLst>
              <a:rect l="l" t="t" r="r" b="b"/>
              <a:pathLst>
                <a:path w="29689" h="13408">
                  <a:moveTo>
                    <a:pt x="29690" y="13408"/>
                  </a:moveTo>
                  <a:lnTo>
                    <a:pt x="0" y="0"/>
                  </a:lnTo>
                </a:path>
              </a:pathLst>
            </a:custGeom>
            <a:ln w="9573" cap="flat">
              <a:solidFill>
                <a:srgbClr val="C8C8C9"/>
              </a:solidFill>
              <a:prstDash val="solid"/>
              <a:miter/>
            </a:ln>
          </p:spPr>
          <p:txBody>
            <a:bodyPr rtlCol="0" anchor="ctr"/>
            <a:lstStyle/>
            <a:p>
              <a:endParaRPr lang="zh-CN" altLang="en-US" sz="4400"/>
            </a:p>
          </p:txBody>
        </p:sp>
        <p:sp>
          <p:nvSpPr>
            <p:cNvPr id="2424" name="任意多边形: 形状 7045">
              <a:extLst>
                <a:ext uri="{FF2B5EF4-FFF2-40B4-BE49-F238E27FC236}">
                  <a16:creationId xmlns:a16="http://schemas.microsoft.com/office/drawing/2014/main" id="{786D4A4F-7E6C-C416-9D0D-02BB44192AD5}"/>
                </a:ext>
              </a:extLst>
            </p:cNvPr>
            <p:cNvSpPr/>
            <p:nvPr/>
          </p:nvSpPr>
          <p:spPr>
            <a:xfrm>
              <a:off x="3269795" y="2222422"/>
              <a:ext cx="16281" cy="28732"/>
            </a:xfrm>
            <a:custGeom>
              <a:avLst/>
              <a:gdLst>
                <a:gd name="connsiteX0" fmla="*/ 0 w 16281"/>
                <a:gd name="connsiteY0" fmla="*/ 28732 h 28732"/>
                <a:gd name="connsiteX1" fmla="*/ 16282 w 16281"/>
                <a:gd name="connsiteY1" fmla="*/ 0 h 28732"/>
              </a:gdLst>
              <a:ahLst/>
              <a:cxnLst>
                <a:cxn ang="0">
                  <a:pos x="connsiteX0" y="connsiteY0"/>
                </a:cxn>
                <a:cxn ang="0">
                  <a:pos x="connsiteX1" y="connsiteY1"/>
                </a:cxn>
              </a:cxnLst>
              <a:rect l="l" t="t" r="r" b="b"/>
              <a:pathLst>
                <a:path w="16281" h="28732">
                  <a:moveTo>
                    <a:pt x="0" y="28732"/>
                  </a:moveTo>
                  <a:lnTo>
                    <a:pt x="16282" y="0"/>
                  </a:lnTo>
                </a:path>
              </a:pathLst>
            </a:custGeom>
            <a:ln w="9573" cap="flat">
              <a:solidFill>
                <a:srgbClr val="C8C8C9"/>
              </a:solidFill>
              <a:prstDash val="solid"/>
              <a:miter/>
            </a:ln>
          </p:spPr>
          <p:txBody>
            <a:bodyPr rtlCol="0" anchor="ctr"/>
            <a:lstStyle/>
            <a:p>
              <a:endParaRPr lang="zh-CN" altLang="en-US" sz="4400"/>
            </a:p>
          </p:txBody>
        </p:sp>
        <p:sp>
          <p:nvSpPr>
            <p:cNvPr id="2425" name="任意多边形: 形状 7046">
              <a:extLst>
                <a:ext uri="{FF2B5EF4-FFF2-40B4-BE49-F238E27FC236}">
                  <a16:creationId xmlns:a16="http://schemas.microsoft.com/office/drawing/2014/main" id="{452F15E4-4C7F-0C90-86ED-B2CF542E89D7}"/>
                </a:ext>
              </a:extLst>
            </p:cNvPr>
            <p:cNvSpPr/>
            <p:nvPr/>
          </p:nvSpPr>
          <p:spPr>
            <a:xfrm>
              <a:off x="3286076" y="2222422"/>
              <a:ext cx="13408" cy="42140"/>
            </a:xfrm>
            <a:custGeom>
              <a:avLst/>
              <a:gdLst>
                <a:gd name="connsiteX0" fmla="*/ 0 w 13408"/>
                <a:gd name="connsiteY0" fmla="*/ 0 h 42140"/>
                <a:gd name="connsiteX1" fmla="*/ 13408 w 13408"/>
                <a:gd name="connsiteY1" fmla="*/ 42140 h 42140"/>
              </a:gdLst>
              <a:ahLst/>
              <a:cxnLst>
                <a:cxn ang="0">
                  <a:pos x="connsiteX0" y="connsiteY0"/>
                </a:cxn>
                <a:cxn ang="0">
                  <a:pos x="connsiteX1" y="connsiteY1"/>
                </a:cxn>
              </a:cxnLst>
              <a:rect l="l" t="t" r="r" b="b"/>
              <a:pathLst>
                <a:path w="13408" h="42140">
                  <a:moveTo>
                    <a:pt x="0" y="0"/>
                  </a:moveTo>
                  <a:lnTo>
                    <a:pt x="13408" y="42140"/>
                  </a:lnTo>
                </a:path>
              </a:pathLst>
            </a:custGeom>
            <a:ln w="9573" cap="flat">
              <a:solidFill>
                <a:srgbClr val="C8C8C9"/>
              </a:solidFill>
              <a:prstDash val="solid"/>
              <a:miter/>
            </a:ln>
          </p:spPr>
          <p:txBody>
            <a:bodyPr rtlCol="0" anchor="ctr"/>
            <a:lstStyle/>
            <a:p>
              <a:endParaRPr lang="zh-CN" altLang="en-US" sz="4400"/>
            </a:p>
          </p:txBody>
        </p:sp>
        <p:sp>
          <p:nvSpPr>
            <p:cNvPr id="2426" name="任意多边形: 形状 7047">
              <a:extLst>
                <a:ext uri="{FF2B5EF4-FFF2-40B4-BE49-F238E27FC236}">
                  <a16:creationId xmlns:a16="http://schemas.microsoft.com/office/drawing/2014/main" id="{011075D8-0E7F-6A83-0DFA-1F5AAA61FB9C}"/>
                </a:ext>
              </a:extLst>
            </p:cNvPr>
            <p:cNvSpPr/>
            <p:nvPr/>
          </p:nvSpPr>
          <p:spPr>
            <a:xfrm>
              <a:off x="3269795" y="2251154"/>
              <a:ext cx="29689" cy="13408"/>
            </a:xfrm>
            <a:custGeom>
              <a:avLst/>
              <a:gdLst>
                <a:gd name="connsiteX0" fmla="*/ 0 w 29689"/>
                <a:gd name="connsiteY0" fmla="*/ 0 h 13408"/>
                <a:gd name="connsiteX1" fmla="*/ 29690 w 29689"/>
                <a:gd name="connsiteY1" fmla="*/ 13408 h 13408"/>
              </a:gdLst>
              <a:ahLst/>
              <a:cxnLst>
                <a:cxn ang="0">
                  <a:pos x="connsiteX0" y="connsiteY0"/>
                </a:cxn>
                <a:cxn ang="0">
                  <a:pos x="connsiteX1" y="connsiteY1"/>
                </a:cxn>
              </a:cxnLst>
              <a:rect l="l" t="t" r="r" b="b"/>
              <a:pathLst>
                <a:path w="29689" h="13408">
                  <a:moveTo>
                    <a:pt x="0" y="0"/>
                  </a:moveTo>
                  <a:lnTo>
                    <a:pt x="29690" y="13408"/>
                  </a:lnTo>
                </a:path>
              </a:pathLst>
            </a:custGeom>
            <a:ln w="9573" cap="flat">
              <a:solidFill>
                <a:srgbClr val="C8C8C9"/>
              </a:solidFill>
              <a:prstDash val="solid"/>
              <a:miter/>
            </a:ln>
          </p:spPr>
          <p:txBody>
            <a:bodyPr rtlCol="0" anchor="ctr"/>
            <a:lstStyle/>
            <a:p>
              <a:endParaRPr lang="zh-CN" altLang="en-US" sz="4400"/>
            </a:p>
          </p:txBody>
        </p:sp>
        <p:sp>
          <p:nvSpPr>
            <p:cNvPr id="2427" name="任意多边形: 形状 7048">
              <a:extLst>
                <a:ext uri="{FF2B5EF4-FFF2-40B4-BE49-F238E27FC236}">
                  <a16:creationId xmlns:a16="http://schemas.microsoft.com/office/drawing/2014/main" id="{E2389EC0-75D6-85F9-B73E-B9FA83C61E0D}"/>
                </a:ext>
              </a:extLst>
            </p:cNvPr>
            <p:cNvSpPr/>
            <p:nvPr/>
          </p:nvSpPr>
          <p:spPr>
            <a:xfrm>
              <a:off x="3256386" y="2264563"/>
              <a:ext cx="43098" cy="22027"/>
            </a:xfrm>
            <a:custGeom>
              <a:avLst/>
              <a:gdLst>
                <a:gd name="connsiteX0" fmla="*/ 43098 w 43098"/>
                <a:gd name="connsiteY0" fmla="*/ 0 h 22027"/>
                <a:gd name="connsiteX1" fmla="*/ 0 w 43098"/>
                <a:gd name="connsiteY1" fmla="*/ 22028 h 22027"/>
              </a:gdLst>
              <a:ahLst/>
              <a:cxnLst>
                <a:cxn ang="0">
                  <a:pos x="connsiteX0" y="connsiteY0"/>
                </a:cxn>
                <a:cxn ang="0">
                  <a:pos x="connsiteX1" y="connsiteY1"/>
                </a:cxn>
              </a:cxnLst>
              <a:rect l="l" t="t" r="r" b="b"/>
              <a:pathLst>
                <a:path w="43098" h="22027">
                  <a:moveTo>
                    <a:pt x="43098"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2428" name="任意多边形: 形状 7049">
              <a:extLst>
                <a:ext uri="{FF2B5EF4-FFF2-40B4-BE49-F238E27FC236}">
                  <a16:creationId xmlns:a16="http://schemas.microsoft.com/office/drawing/2014/main" id="{2B4F409F-5E1D-02F4-48A4-C3CA6F724F25}"/>
                </a:ext>
              </a:extLst>
            </p:cNvPr>
            <p:cNvSpPr/>
            <p:nvPr/>
          </p:nvSpPr>
          <p:spPr>
            <a:xfrm>
              <a:off x="3256386" y="2251154"/>
              <a:ext cx="13408" cy="35436"/>
            </a:xfrm>
            <a:custGeom>
              <a:avLst/>
              <a:gdLst>
                <a:gd name="connsiteX0" fmla="*/ 0 w 13408"/>
                <a:gd name="connsiteY0" fmla="*/ 35436 h 35436"/>
                <a:gd name="connsiteX1" fmla="*/ 13408 w 13408"/>
                <a:gd name="connsiteY1" fmla="*/ 0 h 35436"/>
              </a:gdLst>
              <a:ahLst/>
              <a:cxnLst>
                <a:cxn ang="0">
                  <a:pos x="connsiteX0" y="connsiteY0"/>
                </a:cxn>
                <a:cxn ang="0">
                  <a:pos x="connsiteX1" y="connsiteY1"/>
                </a:cxn>
              </a:cxnLst>
              <a:rect l="l" t="t" r="r" b="b"/>
              <a:pathLst>
                <a:path w="13408" h="35436">
                  <a:moveTo>
                    <a:pt x="0" y="35436"/>
                  </a:moveTo>
                  <a:lnTo>
                    <a:pt x="13408" y="0"/>
                  </a:lnTo>
                </a:path>
              </a:pathLst>
            </a:custGeom>
            <a:ln w="9573" cap="flat">
              <a:solidFill>
                <a:srgbClr val="C8C8C9"/>
              </a:solidFill>
              <a:prstDash val="solid"/>
              <a:miter/>
            </a:ln>
          </p:spPr>
          <p:txBody>
            <a:bodyPr rtlCol="0" anchor="ctr"/>
            <a:lstStyle/>
            <a:p>
              <a:endParaRPr lang="zh-CN" altLang="en-US" sz="4400"/>
            </a:p>
          </p:txBody>
        </p:sp>
        <p:sp>
          <p:nvSpPr>
            <p:cNvPr id="2429" name="任意多边形: 形状 7050">
              <a:extLst>
                <a:ext uri="{FF2B5EF4-FFF2-40B4-BE49-F238E27FC236}">
                  <a16:creationId xmlns:a16="http://schemas.microsoft.com/office/drawing/2014/main" id="{F3B04732-9A81-1136-A363-DEC4AC41464C}"/>
                </a:ext>
              </a:extLst>
            </p:cNvPr>
            <p:cNvSpPr/>
            <p:nvPr/>
          </p:nvSpPr>
          <p:spPr>
            <a:xfrm>
              <a:off x="3269795" y="2366083"/>
              <a:ext cx="42140" cy="37351"/>
            </a:xfrm>
            <a:custGeom>
              <a:avLst/>
              <a:gdLst>
                <a:gd name="connsiteX0" fmla="*/ 42140 w 42140"/>
                <a:gd name="connsiteY0" fmla="*/ 0 h 37351"/>
                <a:gd name="connsiteX1" fmla="*/ 0 w 42140"/>
                <a:gd name="connsiteY1" fmla="*/ 37352 h 37351"/>
              </a:gdLst>
              <a:ahLst/>
              <a:cxnLst>
                <a:cxn ang="0">
                  <a:pos x="connsiteX0" y="connsiteY0"/>
                </a:cxn>
                <a:cxn ang="0">
                  <a:pos x="connsiteX1" y="connsiteY1"/>
                </a:cxn>
              </a:cxnLst>
              <a:rect l="l" t="t" r="r" b="b"/>
              <a:pathLst>
                <a:path w="42140" h="37351">
                  <a:moveTo>
                    <a:pt x="42140"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2430" name="任意多边形: 形状 7051">
              <a:extLst>
                <a:ext uri="{FF2B5EF4-FFF2-40B4-BE49-F238E27FC236}">
                  <a16:creationId xmlns:a16="http://schemas.microsoft.com/office/drawing/2014/main" id="{D53331BA-BCF2-FF27-3B5C-EE68CF23F889}"/>
                </a:ext>
              </a:extLst>
            </p:cNvPr>
            <p:cNvSpPr/>
            <p:nvPr/>
          </p:nvSpPr>
          <p:spPr>
            <a:xfrm>
              <a:off x="3242020" y="2326816"/>
              <a:ext cx="27774" cy="76619"/>
            </a:xfrm>
            <a:custGeom>
              <a:avLst/>
              <a:gdLst>
                <a:gd name="connsiteX0" fmla="*/ 27774 w 27774"/>
                <a:gd name="connsiteY0" fmla="*/ 76619 h 76619"/>
                <a:gd name="connsiteX1" fmla="*/ 0 w 27774"/>
                <a:gd name="connsiteY1" fmla="*/ 0 h 76619"/>
              </a:gdLst>
              <a:ahLst/>
              <a:cxnLst>
                <a:cxn ang="0">
                  <a:pos x="connsiteX0" y="connsiteY0"/>
                </a:cxn>
                <a:cxn ang="0">
                  <a:pos x="connsiteX1" y="connsiteY1"/>
                </a:cxn>
              </a:cxnLst>
              <a:rect l="l" t="t" r="r" b="b"/>
              <a:pathLst>
                <a:path w="27774" h="76619">
                  <a:moveTo>
                    <a:pt x="27774"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431" name="任意多边形: 形状 7052">
              <a:extLst>
                <a:ext uri="{FF2B5EF4-FFF2-40B4-BE49-F238E27FC236}">
                  <a16:creationId xmlns:a16="http://schemas.microsoft.com/office/drawing/2014/main" id="{BEE91E82-FEB6-CEA3-5200-2AE26F8FBB75}"/>
                </a:ext>
              </a:extLst>
            </p:cNvPr>
            <p:cNvSpPr/>
            <p:nvPr/>
          </p:nvSpPr>
          <p:spPr>
            <a:xfrm>
              <a:off x="3242020" y="2326816"/>
              <a:ext cx="69914" cy="39267"/>
            </a:xfrm>
            <a:custGeom>
              <a:avLst/>
              <a:gdLst>
                <a:gd name="connsiteX0" fmla="*/ 0 w 69914"/>
                <a:gd name="connsiteY0" fmla="*/ 0 h 39267"/>
                <a:gd name="connsiteX1" fmla="*/ 69915 w 69914"/>
                <a:gd name="connsiteY1" fmla="*/ 39267 h 39267"/>
              </a:gdLst>
              <a:ahLst/>
              <a:cxnLst>
                <a:cxn ang="0">
                  <a:pos x="connsiteX0" y="connsiteY0"/>
                </a:cxn>
                <a:cxn ang="0">
                  <a:pos x="connsiteX1" y="connsiteY1"/>
                </a:cxn>
              </a:cxnLst>
              <a:rect l="l" t="t" r="r" b="b"/>
              <a:pathLst>
                <a:path w="69914" h="39267">
                  <a:moveTo>
                    <a:pt x="0" y="0"/>
                  </a:moveTo>
                  <a:lnTo>
                    <a:pt x="69915" y="39267"/>
                  </a:lnTo>
                </a:path>
              </a:pathLst>
            </a:custGeom>
            <a:ln w="9573" cap="flat">
              <a:solidFill>
                <a:srgbClr val="C8C8C9"/>
              </a:solidFill>
              <a:prstDash val="solid"/>
              <a:miter/>
            </a:ln>
          </p:spPr>
          <p:txBody>
            <a:bodyPr rtlCol="0" anchor="ctr"/>
            <a:lstStyle/>
            <a:p>
              <a:endParaRPr lang="zh-CN" altLang="en-US" sz="4400"/>
            </a:p>
          </p:txBody>
        </p:sp>
        <p:sp>
          <p:nvSpPr>
            <p:cNvPr id="2432" name="任意多边形: 形状 7053">
              <a:extLst>
                <a:ext uri="{FF2B5EF4-FFF2-40B4-BE49-F238E27FC236}">
                  <a16:creationId xmlns:a16="http://schemas.microsoft.com/office/drawing/2014/main" id="{2AE0AF25-68A3-D84C-2F0A-836C408CF9BC}"/>
                </a:ext>
              </a:extLst>
            </p:cNvPr>
            <p:cNvSpPr/>
            <p:nvPr/>
          </p:nvSpPr>
          <p:spPr>
            <a:xfrm>
              <a:off x="3269795" y="2366083"/>
              <a:ext cx="42140" cy="37351"/>
            </a:xfrm>
            <a:custGeom>
              <a:avLst/>
              <a:gdLst>
                <a:gd name="connsiteX0" fmla="*/ 0 w 42140"/>
                <a:gd name="connsiteY0" fmla="*/ 37352 h 37351"/>
                <a:gd name="connsiteX1" fmla="*/ 42140 w 42140"/>
                <a:gd name="connsiteY1" fmla="*/ 0 h 37351"/>
              </a:gdLst>
              <a:ahLst/>
              <a:cxnLst>
                <a:cxn ang="0">
                  <a:pos x="connsiteX0" y="connsiteY0"/>
                </a:cxn>
                <a:cxn ang="0">
                  <a:pos x="connsiteX1" y="connsiteY1"/>
                </a:cxn>
              </a:cxnLst>
              <a:rect l="l" t="t" r="r" b="b"/>
              <a:pathLst>
                <a:path w="42140" h="37351">
                  <a:moveTo>
                    <a:pt x="0" y="37352"/>
                  </a:moveTo>
                  <a:lnTo>
                    <a:pt x="42140" y="0"/>
                  </a:lnTo>
                </a:path>
              </a:pathLst>
            </a:custGeom>
            <a:ln w="9573" cap="flat">
              <a:solidFill>
                <a:srgbClr val="C8C8C9"/>
              </a:solidFill>
              <a:prstDash val="solid"/>
              <a:miter/>
            </a:ln>
          </p:spPr>
          <p:txBody>
            <a:bodyPr rtlCol="0" anchor="ctr"/>
            <a:lstStyle/>
            <a:p>
              <a:endParaRPr lang="zh-CN" altLang="en-US" sz="4400"/>
            </a:p>
          </p:txBody>
        </p:sp>
        <p:sp>
          <p:nvSpPr>
            <p:cNvPr id="2433" name="任意多边形: 形状 7054">
              <a:extLst>
                <a:ext uri="{FF2B5EF4-FFF2-40B4-BE49-F238E27FC236}">
                  <a16:creationId xmlns:a16="http://schemas.microsoft.com/office/drawing/2014/main" id="{B693FED2-A4D2-901D-6DE0-CDB0D636C59B}"/>
                </a:ext>
              </a:extLst>
            </p:cNvPr>
            <p:cNvSpPr/>
            <p:nvPr/>
          </p:nvSpPr>
          <p:spPr>
            <a:xfrm>
              <a:off x="3311935" y="2366083"/>
              <a:ext cx="19154" cy="45013"/>
            </a:xfrm>
            <a:custGeom>
              <a:avLst/>
              <a:gdLst>
                <a:gd name="connsiteX0" fmla="*/ 0 w 19154"/>
                <a:gd name="connsiteY0" fmla="*/ 0 h 45013"/>
                <a:gd name="connsiteX1" fmla="*/ 19155 w 19154"/>
                <a:gd name="connsiteY1" fmla="*/ 45014 h 45013"/>
              </a:gdLst>
              <a:ahLst/>
              <a:cxnLst>
                <a:cxn ang="0">
                  <a:pos x="connsiteX0" y="connsiteY0"/>
                </a:cxn>
                <a:cxn ang="0">
                  <a:pos x="connsiteX1" y="connsiteY1"/>
                </a:cxn>
              </a:cxnLst>
              <a:rect l="l" t="t" r="r" b="b"/>
              <a:pathLst>
                <a:path w="19154" h="45013">
                  <a:moveTo>
                    <a:pt x="0" y="0"/>
                  </a:moveTo>
                  <a:lnTo>
                    <a:pt x="19155" y="45014"/>
                  </a:lnTo>
                </a:path>
              </a:pathLst>
            </a:custGeom>
            <a:ln w="9573" cap="flat">
              <a:solidFill>
                <a:srgbClr val="C8C8C9"/>
              </a:solidFill>
              <a:prstDash val="solid"/>
              <a:miter/>
            </a:ln>
          </p:spPr>
          <p:txBody>
            <a:bodyPr rtlCol="0" anchor="ctr"/>
            <a:lstStyle/>
            <a:p>
              <a:endParaRPr lang="zh-CN" altLang="en-US" sz="4400"/>
            </a:p>
          </p:txBody>
        </p:sp>
        <p:sp>
          <p:nvSpPr>
            <p:cNvPr id="2434" name="任意多边形: 形状 7055">
              <a:extLst>
                <a:ext uri="{FF2B5EF4-FFF2-40B4-BE49-F238E27FC236}">
                  <a16:creationId xmlns:a16="http://schemas.microsoft.com/office/drawing/2014/main" id="{19CDD4B5-C3E4-EF76-D97A-70156CC2E2AA}"/>
                </a:ext>
              </a:extLst>
            </p:cNvPr>
            <p:cNvSpPr/>
            <p:nvPr/>
          </p:nvSpPr>
          <p:spPr>
            <a:xfrm>
              <a:off x="3269795" y="2403435"/>
              <a:ext cx="61295" cy="7661"/>
            </a:xfrm>
            <a:custGeom>
              <a:avLst/>
              <a:gdLst>
                <a:gd name="connsiteX0" fmla="*/ 61295 w 61295"/>
                <a:gd name="connsiteY0" fmla="*/ 7662 h 7661"/>
                <a:gd name="connsiteX1" fmla="*/ 0 w 61295"/>
                <a:gd name="connsiteY1" fmla="*/ 0 h 7661"/>
              </a:gdLst>
              <a:ahLst/>
              <a:cxnLst>
                <a:cxn ang="0">
                  <a:pos x="connsiteX0" y="connsiteY0"/>
                </a:cxn>
                <a:cxn ang="0">
                  <a:pos x="connsiteX1" y="connsiteY1"/>
                </a:cxn>
              </a:cxnLst>
              <a:rect l="l" t="t" r="r" b="b"/>
              <a:pathLst>
                <a:path w="61295" h="7661">
                  <a:moveTo>
                    <a:pt x="61295"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2435" name="任意多边形: 形状 7056">
              <a:extLst>
                <a:ext uri="{FF2B5EF4-FFF2-40B4-BE49-F238E27FC236}">
                  <a16:creationId xmlns:a16="http://schemas.microsoft.com/office/drawing/2014/main" id="{68119815-6934-ECBA-CA25-C88913C4364F}"/>
                </a:ext>
              </a:extLst>
            </p:cNvPr>
            <p:cNvSpPr/>
            <p:nvPr/>
          </p:nvSpPr>
          <p:spPr>
            <a:xfrm>
              <a:off x="3068670" y="2517405"/>
              <a:ext cx="38309" cy="2873"/>
            </a:xfrm>
            <a:custGeom>
              <a:avLst/>
              <a:gdLst>
                <a:gd name="connsiteX0" fmla="*/ 38309 w 38309"/>
                <a:gd name="connsiteY0" fmla="*/ 2873 h 2873"/>
                <a:gd name="connsiteX1" fmla="*/ 0 w 38309"/>
                <a:gd name="connsiteY1" fmla="*/ 0 h 2873"/>
              </a:gdLst>
              <a:ahLst/>
              <a:cxnLst>
                <a:cxn ang="0">
                  <a:pos x="connsiteX0" y="connsiteY0"/>
                </a:cxn>
                <a:cxn ang="0">
                  <a:pos x="connsiteX1" y="connsiteY1"/>
                </a:cxn>
              </a:cxnLst>
              <a:rect l="l" t="t" r="r" b="b"/>
              <a:pathLst>
                <a:path w="38309" h="2873">
                  <a:moveTo>
                    <a:pt x="38309"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2436" name="任意多边形: 形状 7057">
              <a:extLst>
                <a:ext uri="{FF2B5EF4-FFF2-40B4-BE49-F238E27FC236}">
                  <a16:creationId xmlns:a16="http://schemas.microsoft.com/office/drawing/2014/main" id="{EA15F63D-DBE3-1A9F-F9B5-18F67B729318}"/>
                </a:ext>
              </a:extLst>
            </p:cNvPr>
            <p:cNvSpPr/>
            <p:nvPr/>
          </p:nvSpPr>
          <p:spPr>
            <a:xfrm>
              <a:off x="3068670" y="2421632"/>
              <a:ext cx="34478" cy="95773"/>
            </a:xfrm>
            <a:custGeom>
              <a:avLst/>
              <a:gdLst>
                <a:gd name="connsiteX0" fmla="*/ 0 w 34478"/>
                <a:gd name="connsiteY0" fmla="*/ 95774 h 95773"/>
                <a:gd name="connsiteX1" fmla="*/ 34479 w 34478"/>
                <a:gd name="connsiteY1" fmla="*/ 0 h 95773"/>
              </a:gdLst>
              <a:ahLst/>
              <a:cxnLst>
                <a:cxn ang="0">
                  <a:pos x="connsiteX0" y="connsiteY0"/>
                </a:cxn>
                <a:cxn ang="0">
                  <a:pos x="connsiteX1" y="connsiteY1"/>
                </a:cxn>
              </a:cxnLst>
              <a:rect l="l" t="t" r="r" b="b"/>
              <a:pathLst>
                <a:path w="34478" h="95773">
                  <a:moveTo>
                    <a:pt x="0" y="95774"/>
                  </a:moveTo>
                  <a:lnTo>
                    <a:pt x="34479" y="0"/>
                  </a:lnTo>
                </a:path>
              </a:pathLst>
            </a:custGeom>
            <a:ln w="9573" cap="flat">
              <a:solidFill>
                <a:srgbClr val="C8C8C9"/>
              </a:solidFill>
              <a:prstDash val="solid"/>
              <a:miter/>
            </a:ln>
          </p:spPr>
          <p:txBody>
            <a:bodyPr rtlCol="0" anchor="ctr"/>
            <a:lstStyle/>
            <a:p>
              <a:endParaRPr lang="zh-CN" altLang="en-US" sz="4400"/>
            </a:p>
          </p:txBody>
        </p:sp>
        <p:sp>
          <p:nvSpPr>
            <p:cNvPr id="2437" name="任意多边形: 形状 7058">
              <a:extLst>
                <a:ext uri="{FF2B5EF4-FFF2-40B4-BE49-F238E27FC236}">
                  <a16:creationId xmlns:a16="http://schemas.microsoft.com/office/drawing/2014/main" id="{14E5DA58-31D1-045C-1C85-8ABA9271BE3A}"/>
                </a:ext>
              </a:extLst>
            </p:cNvPr>
            <p:cNvSpPr/>
            <p:nvPr/>
          </p:nvSpPr>
          <p:spPr>
            <a:xfrm>
              <a:off x="3103148" y="2421632"/>
              <a:ext cx="3830" cy="98646"/>
            </a:xfrm>
            <a:custGeom>
              <a:avLst/>
              <a:gdLst>
                <a:gd name="connsiteX0" fmla="*/ 0 w 3830"/>
                <a:gd name="connsiteY0" fmla="*/ 0 h 98646"/>
                <a:gd name="connsiteX1" fmla="*/ 3831 w 3830"/>
                <a:gd name="connsiteY1" fmla="*/ 98647 h 98646"/>
              </a:gdLst>
              <a:ahLst/>
              <a:cxnLst>
                <a:cxn ang="0">
                  <a:pos x="connsiteX0" y="connsiteY0"/>
                </a:cxn>
                <a:cxn ang="0">
                  <a:pos x="connsiteX1" y="connsiteY1"/>
                </a:cxn>
              </a:cxnLst>
              <a:rect l="l" t="t" r="r" b="b"/>
              <a:pathLst>
                <a:path w="3830" h="98646">
                  <a:moveTo>
                    <a:pt x="0" y="0"/>
                  </a:moveTo>
                  <a:lnTo>
                    <a:pt x="3831" y="98647"/>
                  </a:lnTo>
                </a:path>
              </a:pathLst>
            </a:custGeom>
            <a:ln w="9573" cap="flat">
              <a:solidFill>
                <a:srgbClr val="C8C8C9"/>
              </a:solidFill>
              <a:prstDash val="solid"/>
              <a:miter/>
            </a:ln>
          </p:spPr>
          <p:txBody>
            <a:bodyPr rtlCol="0" anchor="ctr"/>
            <a:lstStyle/>
            <a:p>
              <a:endParaRPr lang="zh-CN" altLang="en-US" sz="4400"/>
            </a:p>
          </p:txBody>
        </p:sp>
        <p:sp>
          <p:nvSpPr>
            <p:cNvPr id="2438" name="任意多边形: 形状 7059">
              <a:extLst>
                <a:ext uri="{FF2B5EF4-FFF2-40B4-BE49-F238E27FC236}">
                  <a16:creationId xmlns:a16="http://schemas.microsoft.com/office/drawing/2014/main" id="{89D73E61-615E-145A-4256-D9DB5B78A8C0}"/>
                </a:ext>
              </a:extLst>
            </p:cNvPr>
            <p:cNvSpPr/>
            <p:nvPr/>
          </p:nvSpPr>
          <p:spPr>
            <a:xfrm>
              <a:off x="3242020" y="2326816"/>
              <a:ext cx="27774" cy="76619"/>
            </a:xfrm>
            <a:custGeom>
              <a:avLst/>
              <a:gdLst>
                <a:gd name="connsiteX0" fmla="*/ 0 w 27774"/>
                <a:gd name="connsiteY0" fmla="*/ 0 h 76619"/>
                <a:gd name="connsiteX1" fmla="*/ 27774 w 27774"/>
                <a:gd name="connsiteY1" fmla="*/ 76619 h 76619"/>
              </a:gdLst>
              <a:ahLst/>
              <a:cxnLst>
                <a:cxn ang="0">
                  <a:pos x="connsiteX0" y="connsiteY0"/>
                </a:cxn>
                <a:cxn ang="0">
                  <a:pos x="connsiteX1" y="connsiteY1"/>
                </a:cxn>
              </a:cxnLst>
              <a:rect l="l" t="t" r="r" b="b"/>
              <a:pathLst>
                <a:path w="27774" h="76619">
                  <a:moveTo>
                    <a:pt x="0" y="0"/>
                  </a:moveTo>
                  <a:lnTo>
                    <a:pt x="27774" y="76619"/>
                  </a:lnTo>
                </a:path>
              </a:pathLst>
            </a:custGeom>
            <a:ln w="9573" cap="flat">
              <a:solidFill>
                <a:srgbClr val="C8C8C9"/>
              </a:solidFill>
              <a:prstDash val="solid"/>
              <a:miter/>
            </a:ln>
          </p:spPr>
          <p:txBody>
            <a:bodyPr rtlCol="0" anchor="ctr"/>
            <a:lstStyle/>
            <a:p>
              <a:endParaRPr lang="zh-CN" altLang="en-US" sz="4400"/>
            </a:p>
          </p:txBody>
        </p:sp>
        <p:sp>
          <p:nvSpPr>
            <p:cNvPr id="2439" name="任意多边形: 形状 7060">
              <a:extLst>
                <a:ext uri="{FF2B5EF4-FFF2-40B4-BE49-F238E27FC236}">
                  <a16:creationId xmlns:a16="http://schemas.microsoft.com/office/drawing/2014/main" id="{D7529F3D-4A07-1BDB-BFEF-A5107700AB7C}"/>
                </a:ext>
              </a:extLst>
            </p:cNvPr>
            <p:cNvSpPr/>
            <p:nvPr/>
          </p:nvSpPr>
          <p:spPr>
            <a:xfrm>
              <a:off x="3219992" y="2354590"/>
              <a:ext cx="49802" cy="48844"/>
            </a:xfrm>
            <a:custGeom>
              <a:avLst/>
              <a:gdLst>
                <a:gd name="connsiteX0" fmla="*/ 49802 w 49802"/>
                <a:gd name="connsiteY0" fmla="*/ 48845 h 48844"/>
                <a:gd name="connsiteX1" fmla="*/ 0 w 49802"/>
                <a:gd name="connsiteY1" fmla="*/ 0 h 48844"/>
              </a:gdLst>
              <a:ahLst/>
              <a:cxnLst>
                <a:cxn ang="0">
                  <a:pos x="connsiteX0" y="connsiteY0"/>
                </a:cxn>
                <a:cxn ang="0">
                  <a:pos x="connsiteX1" y="connsiteY1"/>
                </a:cxn>
              </a:cxnLst>
              <a:rect l="l" t="t" r="r" b="b"/>
              <a:pathLst>
                <a:path w="49802" h="48844">
                  <a:moveTo>
                    <a:pt x="49802" y="48845"/>
                  </a:moveTo>
                  <a:lnTo>
                    <a:pt x="0" y="0"/>
                  </a:lnTo>
                </a:path>
              </a:pathLst>
            </a:custGeom>
            <a:ln w="9573" cap="flat">
              <a:solidFill>
                <a:srgbClr val="C8C8C9"/>
              </a:solidFill>
              <a:prstDash val="solid"/>
              <a:miter/>
            </a:ln>
          </p:spPr>
          <p:txBody>
            <a:bodyPr rtlCol="0" anchor="ctr"/>
            <a:lstStyle/>
            <a:p>
              <a:endParaRPr lang="zh-CN" altLang="en-US" sz="4400"/>
            </a:p>
          </p:txBody>
        </p:sp>
        <p:sp>
          <p:nvSpPr>
            <p:cNvPr id="2440" name="任意多边形: 形状 7061">
              <a:extLst>
                <a:ext uri="{FF2B5EF4-FFF2-40B4-BE49-F238E27FC236}">
                  <a16:creationId xmlns:a16="http://schemas.microsoft.com/office/drawing/2014/main" id="{DAD9FAE7-2D9E-89E0-A52E-E5365088CFFF}"/>
                </a:ext>
              </a:extLst>
            </p:cNvPr>
            <p:cNvSpPr/>
            <p:nvPr/>
          </p:nvSpPr>
          <p:spPr>
            <a:xfrm>
              <a:off x="3219992" y="2326816"/>
              <a:ext cx="22027" cy="27774"/>
            </a:xfrm>
            <a:custGeom>
              <a:avLst/>
              <a:gdLst>
                <a:gd name="connsiteX0" fmla="*/ 0 w 22027"/>
                <a:gd name="connsiteY0" fmla="*/ 27774 h 27774"/>
                <a:gd name="connsiteX1" fmla="*/ 22028 w 22027"/>
                <a:gd name="connsiteY1" fmla="*/ 0 h 27774"/>
              </a:gdLst>
              <a:ahLst/>
              <a:cxnLst>
                <a:cxn ang="0">
                  <a:pos x="connsiteX0" y="connsiteY0"/>
                </a:cxn>
                <a:cxn ang="0">
                  <a:pos x="connsiteX1" y="connsiteY1"/>
                </a:cxn>
              </a:cxnLst>
              <a:rect l="l" t="t" r="r" b="b"/>
              <a:pathLst>
                <a:path w="22027" h="27774">
                  <a:moveTo>
                    <a:pt x="0" y="27774"/>
                  </a:moveTo>
                  <a:lnTo>
                    <a:pt x="22028" y="0"/>
                  </a:lnTo>
                </a:path>
              </a:pathLst>
            </a:custGeom>
            <a:ln w="9573" cap="flat">
              <a:solidFill>
                <a:srgbClr val="C8C8C9"/>
              </a:solidFill>
              <a:prstDash val="solid"/>
              <a:miter/>
            </a:ln>
          </p:spPr>
          <p:txBody>
            <a:bodyPr rtlCol="0" anchor="ctr"/>
            <a:lstStyle/>
            <a:p>
              <a:endParaRPr lang="zh-CN" altLang="en-US" sz="4400"/>
            </a:p>
          </p:txBody>
        </p:sp>
        <p:sp>
          <p:nvSpPr>
            <p:cNvPr id="2441" name="任意多边形: 形状 7062">
              <a:extLst>
                <a:ext uri="{FF2B5EF4-FFF2-40B4-BE49-F238E27FC236}">
                  <a16:creationId xmlns:a16="http://schemas.microsoft.com/office/drawing/2014/main" id="{8B47171B-56BA-6726-5EE7-1C8FE2A6DD79}"/>
                </a:ext>
              </a:extLst>
            </p:cNvPr>
            <p:cNvSpPr/>
            <p:nvPr/>
          </p:nvSpPr>
          <p:spPr>
            <a:xfrm>
              <a:off x="3106979" y="2520279"/>
              <a:ext cx="35436" cy="16281"/>
            </a:xfrm>
            <a:custGeom>
              <a:avLst/>
              <a:gdLst>
                <a:gd name="connsiteX0" fmla="*/ 35436 w 35436"/>
                <a:gd name="connsiteY0" fmla="*/ 16282 h 16281"/>
                <a:gd name="connsiteX1" fmla="*/ 0 w 35436"/>
                <a:gd name="connsiteY1" fmla="*/ 0 h 16281"/>
              </a:gdLst>
              <a:ahLst/>
              <a:cxnLst>
                <a:cxn ang="0">
                  <a:pos x="connsiteX0" y="connsiteY0"/>
                </a:cxn>
                <a:cxn ang="0">
                  <a:pos x="connsiteX1" y="connsiteY1"/>
                </a:cxn>
              </a:cxnLst>
              <a:rect l="l" t="t" r="r" b="b"/>
              <a:pathLst>
                <a:path w="35436" h="16281">
                  <a:moveTo>
                    <a:pt x="35436"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2442" name="任意多边形: 形状 7063">
              <a:extLst>
                <a:ext uri="{FF2B5EF4-FFF2-40B4-BE49-F238E27FC236}">
                  <a16:creationId xmlns:a16="http://schemas.microsoft.com/office/drawing/2014/main" id="{444DEBA8-A312-D977-C5FD-A3F56463B92E}"/>
                </a:ext>
              </a:extLst>
            </p:cNvPr>
            <p:cNvSpPr/>
            <p:nvPr/>
          </p:nvSpPr>
          <p:spPr>
            <a:xfrm>
              <a:off x="3106979" y="2495377"/>
              <a:ext cx="73745" cy="24901"/>
            </a:xfrm>
            <a:custGeom>
              <a:avLst/>
              <a:gdLst>
                <a:gd name="connsiteX0" fmla="*/ 0 w 73745"/>
                <a:gd name="connsiteY0" fmla="*/ 24901 h 24901"/>
                <a:gd name="connsiteX1" fmla="*/ 73746 w 73745"/>
                <a:gd name="connsiteY1" fmla="*/ 0 h 24901"/>
              </a:gdLst>
              <a:ahLst/>
              <a:cxnLst>
                <a:cxn ang="0">
                  <a:pos x="connsiteX0" y="connsiteY0"/>
                </a:cxn>
                <a:cxn ang="0">
                  <a:pos x="connsiteX1" y="connsiteY1"/>
                </a:cxn>
              </a:cxnLst>
              <a:rect l="l" t="t" r="r" b="b"/>
              <a:pathLst>
                <a:path w="73745" h="24901">
                  <a:moveTo>
                    <a:pt x="0" y="24901"/>
                  </a:moveTo>
                  <a:lnTo>
                    <a:pt x="73746" y="0"/>
                  </a:lnTo>
                </a:path>
              </a:pathLst>
            </a:custGeom>
            <a:ln w="9573" cap="flat">
              <a:solidFill>
                <a:srgbClr val="C8C8C9"/>
              </a:solidFill>
              <a:prstDash val="solid"/>
              <a:miter/>
            </a:ln>
          </p:spPr>
          <p:txBody>
            <a:bodyPr rtlCol="0" anchor="ctr"/>
            <a:lstStyle/>
            <a:p>
              <a:endParaRPr lang="zh-CN" altLang="en-US" sz="4400"/>
            </a:p>
          </p:txBody>
        </p:sp>
        <p:sp>
          <p:nvSpPr>
            <p:cNvPr id="2443" name="任意多边形: 形状 7064">
              <a:extLst>
                <a:ext uri="{FF2B5EF4-FFF2-40B4-BE49-F238E27FC236}">
                  <a16:creationId xmlns:a16="http://schemas.microsoft.com/office/drawing/2014/main" id="{74C5CF24-F7F4-1B60-5947-208A075AC4AB}"/>
                </a:ext>
              </a:extLst>
            </p:cNvPr>
            <p:cNvSpPr/>
            <p:nvPr/>
          </p:nvSpPr>
          <p:spPr>
            <a:xfrm>
              <a:off x="3142416" y="2495377"/>
              <a:ext cx="38309" cy="41182"/>
            </a:xfrm>
            <a:custGeom>
              <a:avLst/>
              <a:gdLst>
                <a:gd name="connsiteX0" fmla="*/ 38310 w 38309"/>
                <a:gd name="connsiteY0" fmla="*/ 0 h 41182"/>
                <a:gd name="connsiteX1" fmla="*/ 0 w 38309"/>
                <a:gd name="connsiteY1" fmla="*/ 41183 h 41182"/>
              </a:gdLst>
              <a:ahLst/>
              <a:cxnLst>
                <a:cxn ang="0">
                  <a:pos x="connsiteX0" y="connsiteY0"/>
                </a:cxn>
                <a:cxn ang="0">
                  <a:pos x="connsiteX1" y="connsiteY1"/>
                </a:cxn>
              </a:cxnLst>
              <a:rect l="l" t="t" r="r" b="b"/>
              <a:pathLst>
                <a:path w="38309" h="41182">
                  <a:moveTo>
                    <a:pt x="38310" y="0"/>
                  </a:moveTo>
                  <a:lnTo>
                    <a:pt x="0" y="41183"/>
                  </a:lnTo>
                </a:path>
              </a:pathLst>
            </a:custGeom>
            <a:ln w="9573" cap="flat">
              <a:solidFill>
                <a:srgbClr val="C8C8C9"/>
              </a:solidFill>
              <a:prstDash val="solid"/>
              <a:miter/>
            </a:ln>
          </p:spPr>
          <p:txBody>
            <a:bodyPr rtlCol="0" anchor="ctr"/>
            <a:lstStyle/>
            <a:p>
              <a:endParaRPr lang="zh-CN" altLang="en-US" sz="4400"/>
            </a:p>
          </p:txBody>
        </p:sp>
        <p:sp>
          <p:nvSpPr>
            <p:cNvPr id="2444" name="任意多边形: 形状 7065">
              <a:extLst>
                <a:ext uri="{FF2B5EF4-FFF2-40B4-BE49-F238E27FC236}">
                  <a16:creationId xmlns:a16="http://schemas.microsoft.com/office/drawing/2014/main" id="{32C43066-7877-C273-94C8-34D4EA5EC6E0}"/>
                </a:ext>
              </a:extLst>
            </p:cNvPr>
            <p:cNvSpPr/>
            <p:nvPr/>
          </p:nvSpPr>
          <p:spPr>
            <a:xfrm>
              <a:off x="3180725" y="2495377"/>
              <a:ext cx="31605" cy="74703"/>
            </a:xfrm>
            <a:custGeom>
              <a:avLst/>
              <a:gdLst>
                <a:gd name="connsiteX0" fmla="*/ 31605 w 31605"/>
                <a:gd name="connsiteY0" fmla="*/ 74704 h 74703"/>
                <a:gd name="connsiteX1" fmla="*/ 0 w 31605"/>
                <a:gd name="connsiteY1" fmla="*/ 0 h 74703"/>
              </a:gdLst>
              <a:ahLst/>
              <a:cxnLst>
                <a:cxn ang="0">
                  <a:pos x="connsiteX0" y="connsiteY0"/>
                </a:cxn>
                <a:cxn ang="0">
                  <a:pos x="connsiteX1" y="connsiteY1"/>
                </a:cxn>
              </a:cxnLst>
              <a:rect l="l" t="t" r="r" b="b"/>
              <a:pathLst>
                <a:path w="31605" h="74703">
                  <a:moveTo>
                    <a:pt x="31605"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2445" name="任意多边形: 形状 7066">
              <a:extLst>
                <a:ext uri="{FF2B5EF4-FFF2-40B4-BE49-F238E27FC236}">
                  <a16:creationId xmlns:a16="http://schemas.microsoft.com/office/drawing/2014/main" id="{EC55E63A-A3C5-D94C-7EC9-9DC8F7F1ED6B}"/>
                </a:ext>
              </a:extLst>
            </p:cNvPr>
            <p:cNvSpPr/>
            <p:nvPr/>
          </p:nvSpPr>
          <p:spPr>
            <a:xfrm>
              <a:off x="3180725" y="2495377"/>
              <a:ext cx="104393" cy="28732"/>
            </a:xfrm>
            <a:custGeom>
              <a:avLst/>
              <a:gdLst>
                <a:gd name="connsiteX0" fmla="*/ 0 w 104393"/>
                <a:gd name="connsiteY0" fmla="*/ 0 h 28732"/>
                <a:gd name="connsiteX1" fmla="*/ 104393 w 104393"/>
                <a:gd name="connsiteY1" fmla="*/ 28732 h 28732"/>
              </a:gdLst>
              <a:ahLst/>
              <a:cxnLst>
                <a:cxn ang="0">
                  <a:pos x="connsiteX0" y="connsiteY0"/>
                </a:cxn>
                <a:cxn ang="0">
                  <a:pos x="connsiteX1" y="connsiteY1"/>
                </a:cxn>
              </a:cxnLst>
              <a:rect l="l" t="t" r="r" b="b"/>
              <a:pathLst>
                <a:path w="104393" h="28732">
                  <a:moveTo>
                    <a:pt x="0" y="0"/>
                  </a:moveTo>
                  <a:lnTo>
                    <a:pt x="104393" y="28732"/>
                  </a:lnTo>
                </a:path>
              </a:pathLst>
            </a:custGeom>
            <a:ln w="9573" cap="flat">
              <a:solidFill>
                <a:srgbClr val="C8C8C9"/>
              </a:solidFill>
              <a:prstDash val="solid"/>
              <a:miter/>
            </a:ln>
          </p:spPr>
          <p:txBody>
            <a:bodyPr rtlCol="0" anchor="ctr"/>
            <a:lstStyle/>
            <a:p>
              <a:endParaRPr lang="zh-CN" altLang="en-US" sz="4400"/>
            </a:p>
          </p:txBody>
        </p:sp>
        <p:sp>
          <p:nvSpPr>
            <p:cNvPr id="2446" name="任意多边形: 形状 7067">
              <a:extLst>
                <a:ext uri="{FF2B5EF4-FFF2-40B4-BE49-F238E27FC236}">
                  <a16:creationId xmlns:a16="http://schemas.microsoft.com/office/drawing/2014/main" id="{C596F82E-CEFA-2DB3-17DC-5D5BCF1E830D}"/>
                </a:ext>
              </a:extLst>
            </p:cNvPr>
            <p:cNvSpPr/>
            <p:nvPr/>
          </p:nvSpPr>
          <p:spPr>
            <a:xfrm>
              <a:off x="3212330" y="2524110"/>
              <a:ext cx="72788" cy="45971"/>
            </a:xfrm>
            <a:custGeom>
              <a:avLst/>
              <a:gdLst>
                <a:gd name="connsiteX0" fmla="*/ 72788 w 72788"/>
                <a:gd name="connsiteY0" fmla="*/ 0 h 45971"/>
                <a:gd name="connsiteX1" fmla="*/ 0 w 72788"/>
                <a:gd name="connsiteY1" fmla="*/ 45971 h 45971"/>
              </a:gdLst>
              <a:ahLst/>
              <a:cxnLst>
                <a:cxn ang="0">
                  <a:pos x="connsiteX0" y="connsiteY0"/>
                </a:cxn>
                <a:cxn ang="0">
                  <a:pos x="connsiteX1" y="connsiteY1"/>
                </a:cxn>
              </a:cxnLst>
              <a:rect l="l" t="t" r="r" b="b"/>
              <a:pathLst>
                <a:path w="72788" h="45971">
                  <a:moveTo>
                    <a:pt x="72788" y="0"/>
                  </a:moveTo>
                  <a:lnTo>
                    <a:pt x="0" y="45971"/>
                  </a:lnTo>
                </a:path>
              </a:pathLst>
            </a:custGeom>
            <a:ln w="9573" cap="flat">
              <a:solidFill>
                <a:srgbClr val="C8C8C9"/>
              </a:solidFill>
              <a:prstDash val="solid"/>
              <a:miter/>
            </a:ln>
          </p:spPr>
          <p:txBody>
            <a:bodyPr rtlCol="0" anchor="ctr"/>
            <a:lstStyle/>
            <a:p>
              <a:endParaRPr lang="zh-CN" altLang="en-US" sz="4400"/>
            </a:p>
          </p:txBody>
        </p:sp>
        <p:sp>
          <p:nvSpPr>
            <p:cNvPr id="2447" name="任意多边形: 形状 7068">
              <a:extLst>
                <a:ext uri="{FF2B5EF4-FFF2-40B4-BE49-F238E27FC236}">
                  <a16:creationId xmlns:a16="http://schemas.microsoft.com/office/drawing/2014/main" id="{86409F8B-6E50-6346-ECAD-549233FB65AD}"/>
                </a:ext>
              </a:extLst>
            </p:cNvPr>
            <p:cNvSpPr/>
            <p:nvPr/>
          </p:nvSpPr>
          <p:spPr>
            <a:xfrm>
              <a:off x="3180725" y="2495377"/>
              <a:ext cx="31605" cy="74703"/>
            </a:xfrm>
            <a:custGeom>
              <a:avLst/>
              <a:gdLst>
                <a:gd name="connsiteX0" fmla="*/ 0 w 31605"/>
                <a:gd name="connsiteY0" fmla="*/ 0 h 74703"/>
                <a:gd name="connsiteX1" fmla="*/ 31605 w 31605"/>
                <a:gd name="connsiteY1" fmla="*/ 74704 h 74703"/>
              </a:gdLst>
              <a:ahLst/>
              <a:cxnLst>
                <a:cxn ang="0">
                  <a:pos x="connsiteX0" y="connsiteY0"/>
                </a:cxn>
                <a:cxn ang="0">
                  <a:pos x="connsiteX1" y="connsiteY1"/>
                </a:cxn>
              </a:cxnLst>
              <a:rect l="l" t="t" r="r" b="b"/>
              <a:pathLst>
                <a:path w="31605" h="74703">
                  <a:moveTo>
                    <a:pt x="0" y="0"/>
                  </a:moveTo>
                  <a:lnTo>
                    <a:pt x="31605" y="74704"/>
                  </a:lnTo>
                </a:path>
              </a:pathLst>
            </a:custGeom>
            <a:ln w="9573" cap="flat">
              <a:solidFill>
                <a:srgbClr val="C8C8C9"/>
              </a:solidFill>
              <a:prstDash val="solid"/>
              <a:miter/>
            </a:ln>
          </p:spPr>
          <p:txBody>
            <a:bodyPr rtlCol="0" anchor="ctr"/>
            <a:lstStyle/>
            <a:p>
              <a:endParaRPr lang="zh-CN" altLang="en-US" sz="4400"/>
            </a:p>
          </p:txBody>
        </p:sp>
        <p:sp>
          <p:nvSpPr>
            <p:cNvPr id="2448" name="任意多边形: 形状 7069">
              <a:extLst>
                <a:ext uri="{FF2B5EF4-FFF2-40B4-BE49-F238E27FC236}">
                  <a16:creationId xmlns:a16="http://schemas.microsoft.com/office/drawing/2014/main" id="{A47E80F4-10DD-2E11-7048-23218FCA1BB2}"/>
                </a:ext>
              </a:extLst>
            </p:cNvPr>
            <p:cNvSpPr/>
            <p:nvPr/>
          </p:nvSpPr>
          <p:spPr>
            <a:xfrm>
              <a:off x="3175936" y="2554757"/>
              <a:ext cx="36394" cy="15323"/>
            </a:xfrm>
            <a:custGeom>
              <a:avLst/>
              <a:gdLst>
                <a:gd name="connsiteX0" fmla="*/ 36394 w 36394"/>
                <a:gd name="connsiteY0" fmla="*/ 15324 h 15323"/>
                <a:gd name="connsiteX1" fmla="*/ 0 w 36394"/>
                <a:gd name="connsiteY1" fmla="*/ 0 h 15323"/>
              </a:gdLst>
              <a:ahLst/>
              <a:cxnLst>
                <a:cxn ang="0">
                  <a:pos x="connsiteX0" y="connsiteY0"/>
                </a:cxn>
                <a:cxn ang="0">
                  <a:pos x="connsiteX1" y="connsiteY1"/>
                </a:cxn>
              </a:cxnLst>
              <a:rect l="l" t="t" r="r" b="b"/>
              <a:pathLst>
                <a:path w="36394" h="15323">
                  <a:moveTo>
                    <a:pt x="36394"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2449" name="任意多边形: 形状 7070">
              <a:extLst>
                <a:ext uri="{FF2B5EF4-FFF2-40B4-BE49-F238E27FC236}">
                  <a16:creationId xmlns:a16="http://schemas.microsoft.com/office/drawing/2014/main" id="{498BFF13-623F-3BBB-1826-57085B818909}"/>
                </a:ext>
              </a:extLst>
            </p:cNvPr>
            <p:cNvSpPr/>
            <p:nvPr/>
          </p:nvSpPr>
          <p:spPr>
            <a:xfrm>
              <a:off x="3175936" y="2495377"/>
              <a:ext cx="4788" cy="59379"/>
            </a:xfrm>
            <a:custGeom>
              <a:avLst/>
              <a:gdLst>
                <a:gd name="connsiteX0" fmla="*/ 0 w 4788"/>
                <a:gd name="connsiteY0" fmla="*/ 59380 h 59379"/>
                <a:gd name="connsiteX1" fmla="*/ 4789 w 4788"/>
                <a:gd name="connsiteY1" fmla="*/ 0 h 59379"/>
              </a:gdLst>
              <a:ahLst/>
              <a:cxnLst>
                <a:cxn ang="0">
                  <a:pos x="connsiteX0" y="connsiteY0"/>
                </a:cxn>
                <a:cxn ang="0">
                  <a:pos x="connsiteX1" y="connsiteY1"/>
                </a:cxn>
              </a:cxnLst>
              <a:rect l="l" t="t" r="r" b="b"/>
              <a:pathLst>
                <a:path w="4788" h="59379">
                  <a:moveTo>
                    <a:pt x="0" y="59380"/>
                  </a:moveTo>
                  <a:lnTo>
                    <a:pt x="4789" y="0"/>
                  </a:lnTo>
                </a:path>
              </a:pathLst>
            </a:custGeom>
            <a:ln w="9573" cap="flat">
              <a:solidFill>
                <a:srgbClr val="C8C8C9"/>
              </a:solidFill>
              <a:prstDash val="solid"/>
              <a:miter/>
            </a:ln>
          </p:spPr>
          <p:txBody>
            <a:bodyPr rtlCol="0" anchor="ctr"/>
            <a:lstStyle/>
            <a:p>
              <a:endParaRPr lang="zh-CN" altLang="en-US" sz="4400"/>
            </a:p>
          </p:txBody>
        </p:sp>
        <p:sp>
          <p:nvSpPr>
            <p:cNvPr id="2450" name="任意多边形: 形状 7071">
              <a:extLst>
                <a:ext uri="{FF2B5EF4-FFF2-40B4-BE49-F238E27FC236}">
                  <a16:creationId xmlns:a16="http://schemas.microsoft.com/office/drawing/2014/main" id="{FC1CD17D-30FF-67F9-1883-B7AD411B451A}"/>
                </a:ext>
              </a:extLst>
            </p:cNvPr>
            <p:cNvSpPr/>
            <p:nvPr/>
          </p:nvSpPr>
          <p:spPr>
            <a:xfrm>
              <a:off x="3142416" y="2536560"/>
              <a:ext cx="33520" cy="18197"/>
            </a:xfrm>
            <a:custGeom>
              <a:avLst/>
              <a:gdLst>
                <a:gd name="connsiteX0" fmla="*/ 0 w 33520"/>
                <a:gd name="connsiteY0" fmla="*/ 0 h 18197"/>
                <a:gd name="connsiteX1" fmla="*/ 33521 w 33520"/>
                <a:gd name="connsiteY1" fmla="*/ 18197 h 18197"/>
              </a:gdLst>
              <a:ahLst/>
              <a:cxnLst>
                <a:cxn ang="0">
                  <a:pos x="connsiteX0" y="connsiteY0"/>
                </a:cxn>
                <a:cxn ang="0">
                  <a:pos x="connsiteX1" y="connsiteY1"/>
                </a:cxn>
              </a:cxnLst>
              <a:rect l="l" t="t" r="r" b="b"/>
              <a:pathLst>
                <a:path w="33520" h="18197">
                  <a:moveTo>
                    <a:pt x="0" y="0"/>
                  </a:moveTo>
                  <a:lnTo>
                    <a:pt x="33521" y="18197"/>
                  </a:lnTo>
                </a:path>
              </a:pathLst>
            </a:custGeom>
            <a:ln w="9573" cap="flat">
              <a:solidFill>
                <a:srgbClr val="C8C8C9"/>
              </a:solidFill>
              <a:prstDash val="solid"/>
              <a:miter/>
            </a:ln>
          </p:spPr>
          <p:txBody>
            <a:bodyPr rtlCol="0" anchor="ctr"/>
            <a:lstStyle/>
            <a:p>
              <a:endParaRPr lang="zh-CN" altLang="en-US" sz="4400"/>
            </a:p>
          </p:txBody>
        </p:sp>
        <p:sp>
          <p:nvSpPr>
            <p:cNvPr id="2451" name="任意多边形: 形状 7072">
              <a:extLst>
                <a:ext uri="{FF2B5EF4-FFF2-40B4-BE49-F238E27FC236}">
                  <a16:creationId xmlns:a16="http://schemas.microsoft.com/office/drawing/2014/main" id="{E34A81EB-D3F9-F7F4-88EC-1023C27BB2D4}"/>
                </a:ext>
              </a:extLst>
            </p:cNvPr>
            <p:cNvSpPr/>
            <p:nvPr/>
          </p:nvSpPr>
          <p:spPr>
            <a:xfrm>
              <a:off x="3085909" y="2554757"/>
              <a:ext cx="90027" cy="25858"/>
            </a:xfrm>
            <a:custGeom>
              <a:avLst/>
              <a:gdLst>
                <a:gd name="connsiteX0" fmla="*/ 90027 w 90027"/>
                <a:gd name="connsiteY0" fmla="*/ 0 h 25858"/>
                <a:gd name="connsiteX1" fmla="*/ 0 w 90027"/>
                <a:gd name="connsiteY1" fmla="*/ 25859 h 25858"/>
              </a:gdLst>
              <a:ahLst/>
              <a:cxnLst>
                <a:cxn ang="0">
                  <a:pos x="connsiteX0" y="connsiteY0"/>
                </a:cxn>
                <a:cxn ang="0">
                  <a:pos x="connsiteX1" y="connsiteY1"/>
                </a:cxn>
              </a:cxnLst>
              <a:rect l="l" t="t" r="r" b="b"/>
              <a:pathLst>
                <a:path w="90027" h="25858">
                  <a:moveTo>
                    <a:pt x="90027"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2452" name="任意多边形: 形状 7073">
              <a:extLst>
                <a:ext uri="{FF2B5EF4-FFF2-40B4-BE49-F238E27FC236}">
                  <a16:creationId xmlns:a16="http://schemas.microsoft.com/office/drawing/2014/main" id="{DF941704-8DE0-FC2B-B55C-CE9ACF00C543}"/>
                </a:ext>
              </a:extLst>
            </p:cNvPr>
            <p:cNvSpPr/>
            <p:nvPr/>
          </p:nvSpPr>
          <p:spPr>
            <a:xfrm>
              <a:off x="3085909" y="2536560"/>
              <a:ext cx="56506" cy="44055"/>
            </a:xfrm>
            <a:custGeom>
              <a:avLst/>
              <a:gdLst>
                <a:gd name="connsiteX0" fmla="*/ 0 w 56506"/>
                <a:gd name="connsiteY0" fmla="*/ 44056 h 44055"/>
                <a:gd name="connsiteX1" fmla="*/ 56507 w 56506"/>
                <a:gd name="connsiteY1" fmla="*/ 0 h 44055"/>
              </a:gdLst>
              <a:ahLst/>
              <a:cxnLst>
                <a:cxn ang="0">
                  <a:pos x="connsiteX0" y="connsiteY0"/>
                </a:cxn>
                <a:cxn ang="0">
                  <a:pos x="connsiteX1" y="connsiteY1"/>
                </a:cxn>
              </a:cxnLst>
              <a:rect l="l" t="t" r="r" b="b"/>
              <a:pathLst>
                <a:path w="56506" h="44055">
                  <a:moveTo>
                    <a:pt x="0" y="44056"/>
                  </a:moveTo>
                  <a:lnTo>
                    <a:pt x="56507" y="0"/>
                  </a:lnTo>
                </a:path>
              </a:pathLst>
            </a:custGeom>
            <a:ln w="9573" cap="flat">
              <a:solidFill>
                <a:srgbClr val="C8C8C9"/>
              </a:solidFill>
              <a:prstDash val="solid"/>
              <a:miter/>
            </a:ln>
          </p:spPr>
          <p:txBody>
            <a:bodyPr rtlCol="0" anchor="ctr"/>
            <a:lstStyle/>
            <a:p>
              <a:endParaRPr lang="zh-CN" altLang="en-US" sz="4400"/>
            </a:p>
          </p:txBody>
        </p:sp>
        <p:sp>
          <p:nvSpPr>
            <p:cNvPr id="2453" name="任意多边形: 形状 7074">
              <a:extLst>
                <a:ext uri="{FF2B5EF4-FFF2-40B4-BE49-F238E27FC236}">
                  <a16:creationId xmlns:a16="http://schemas.microsoft.com/office/drawing/2014/main" id="{94336648-27D2-7690-DB49-C7CD8E2B59BF}"/>
                </a:ext>
              </a:extLst>
            </p:cNvPr>
            <p:cNvSpPr/>
            <p:nvPr/>
          </p:nvSpPr>
          <p:spPr>
            <a:xfrm>
              <a:off x="3142416" y="2536560"/>
              <a:ext cx="33520" cy="18197"/>
            </a:xfrm>
            <a:custGeom>
              <a:avLst/>
              <a:gdLst>
                <a:gd name="connsiteX0" fmla="*/ 33521 w 33520"/>
                <a:gd name="connsiteY0" fmla="*/ 18197 h 18197"/>
                <a:gd name="connsiteX1" fmla="*/ 0 w 33520"/>
                <a:gd name="connsiteY1" fmla="*/ 0 h 18197"/>
              </a:gdLst>
              <a:ahLst/>
              <a:cxnLst>
                <a:cxn ang="0">
                  <a:pos x="connsiteX0" y="connsiteY0"/>
                </a:cxn>
                <a:cxn ang="0">
                  <a:pos x="connsiteX1" y="connsiteY1"/>
                </a:cxn>
              </a:cxnLst>
              <a:rect l="l" t="t" r="r" b="b"/>
              <a:pathLst>
                <a:path w="33520" h="18197">
                  <a:moveTo>
                    <a:pt x="33521" y="18197"/>
                  </a:moveTo>
                  <a:lnTo>
                    <a:pt x="0" y="0"/>
                  </a:lnTo>
                </a:path>
              </a:pathLst>
            </a:custGeom>
            <a:ln w="9573" cap="flat">
              <a:solidFill>
                <a:srgbClr val="C8C8C9"/>
              </a:solidFill>
              <a:prstDash val="solid"/>
              <a:miter/>
            </a:ln>
          </p:spPr>
          <p:txBody>
            <a:bodyPr rtlCol="0" anchor="ctr"/>
            <a:lstStyle/>
            <a:p>
              <a:endParaRPr lang="zh-CN" altLang="en-US" sz="4400"/>
            </a:p>
          </p:txBody>
        </p:sp>
        <p:sp>
          <p:nvSpPr>
            <p:cNvPr id="2454" name="任意多边形: 形状 7075">
              <a:extLst>
                <a:ext uri="{FF2B5EF4-FFF2-40B4-BE49-F238E27FC236}">
                  <a16:creationId xmlns:a16="http://schemas.microsoft.com/office/drawing/2014/main" id="{8B1B6E02-D90A-DCA9-AA3D-6BF73561F8FD}"/>
                </a:ext>
              </a:extLst>
            </p:cNvPr>
            <p:cNvSpPr/>
            <p:nvPr/>
          </p:nvSpPr>
          <p:spPr>
            <a:xfrm>
              <a:off x="3142416" y="2495377"/>
              <a:ext cx="38309" cy="41182"/>
            </a:xfrm>
            <a:custGeom>
              <a:avLst/>
              <a:gdLst>
                <a:gd name="connsiteX0" fmla="*/ 0 w 38309"/>
                <a:gd name="connsiteY0" fmla="*/ 41183 h 41182"/>
                <a:gd name="connsiteX1" fmla="*/ 38310 w 38309"/>
                <a:gd name="connsiteY1" fmla="*/ 0 h 41182"/>
              </a:gdLst>
              <a:ahLst/>
              <a:cxnLst>
                <a:cxn ang="0">
                  <a:pos x="connsiteX0" y="connsiteY0"/>
                </a:cxn>
                <a:cxn ang="0">
                  <a:pos x="connsiteX1" y="connsiteY1"/>
                </a:cxn>
              </a:cxnLst>
              <a:rect l="l" t="t" r="r" b="b"/>
              <a:pathLst>
                <a:path w="38309" h="41182">
                  <a:moveTo>
                    <a:pt x="0" y="41183"/>
                  </a:moveTo>
                  <a:lnTo>
                    <a:pt x="38310" y="0"/>
                  </a:lnTo>
                </a:path>
              </a:pathLst>
            </a:custGeom>
            <a:ln w="9573" cap="flat">
              <a:solidFill>
                <a:srgbClr val="C8C8C9"/>
              </a:solidFill>
              <a:prstDash val="solid"/>
              <a:miter/>
            </a:ln>
          </p:spPr>
          <p:txBody>
            <a:bodyPr rtlCol="0" anchor="ctr"/>
            <a:lstStyle/>
            <a:p>
              <a:endParaRPr lang="zh-CN" altLang="en-US" sz="4400"/>
            </a:p>
          </p:txBody>
        </p:sp>
        <p:sp>
          <p:nvSpPr>
            <p:cNvPr id="2455" name="任意多边形: 形状 7076">
              <a:extLst>
                <a:ext uri="{FF2B5EF4-FFF2-40B4-BE49-F238E27FC236}">
                  <a16:creationId xmlns:a16="http://schemas.microsoft.com/office/drawing/2014/main" id="{56719E0F-EB44-1EFB-4777-66E7C0647A23}"/>
                </a:ext>
              </a:extLst>
            </p:cNvPr>
            <p:cNvSpPr/>
            <p:nvPr/>
          </p:nvSpPr>
          <p:spPr>
            <a:xfrm>
              <a:off x="3175936" y="2495377"/>
              <a:ext cx="4788" cy="59379"/>
            </a:xfrm>
            <a:custGeom>
              <a:avLst/>
              <a:gdLst>
                <a:gd name="connsiteX0" fmla="*/ 4789 w 4788"/>
                <a:gd name="connsiteY0" fmla="*/ 0 h 59379"/>
                <a:gd name="connsiteX1" fmla="*/ 0 w 4788"/>
                <a:gd name="connsiteY1" fmla="*/ 59380 h 59379"/>
              </a:gdLst>
              <a:ahLst/>
              <a:cxnLst>
                <a:cxn ang="0">
                  <a:pos x="connsiteX0" y="connsiteY0"/>
                </a:cxn>
                <a:cxn ang="0">
                  <a:pos x="connsiteX1" y="connsiteY1"/>
                </a:cxn>
              </a:cxnLst>
              <a:rect l="l" t="t" r="r" b="b"/>
              <a:pathLst>
                <a:path w="4788" h="59379">
                  <a:moveTo>
                    <a:pt x="4789" y="0"/>
                  </a:moveTo>
                  <a:lnTo>
                    <a:pt x="0" y="59380"/>
                  </a:lnTo>
                </a:path>
              </a:pathLst>
            </a:custGeom>
            <a:ln w="9573" cap="flat">
              <a:solidFill>
                <a:srgbClr val="C8C8C9"/>
              </a:solidFill>
              <a:prstDash val="solid"/>
              <a:miter/>
            </a:ln>
          </p:spPr>
          <p:txBody>
            <a:bodyPr rtlCol="0" anchor="ctr"/>
            <a:lstStyle/>
            <a:p>
              <a:endParaRPr lang="zh-CN" altLang="en-US" sz="4400"/>
            </a:p>
          </p:txBody>
        </p:sp>
        <p:sp>
          <p:nvSpPr>
            <p:cNvPr id="2456" name="任意多边形: 形状 7077">
              <a:extLst>
                <a:ext uri="{FF2B5EF4-FFF2-40B4-BE49-F238E27FC236}">
                  <a16:creationId xmlns:a16="http://schemas.microsoft.com/office/drawing/2014/main" id="{86543FC4-B22C-812F-EAF8-98B1C7987B1E}"/>
                </a:ext>
              </a:extLst>
            </p:cNvPr>
            <p:cNvSpPr/>
            <p:nvPr/>
          </p:nvSpPr>
          <p:spPr>
            <a:xfrm>
              <a:off x="3219992" y="2354590"/>
              <a:ext cx="49802" cy="48844"/>
            </a:xfrm>
            <a:custGeom>
              <a:avLst/>
              <a:gdLst>
                <a:gd name="connsiteX0" fmla="*/ 0 w 49802"/>
                <a:gd name="connsiteY0" fmla="*/ 0 h 48844"/>
                <a:gd name="connsiteX1" fmla="*/ 49802 w 49802"/>
                <a:gd name="connsiteY1" fmla="*/ 48845 h 48844"/>
              </a:gdLst>
              <a:ahLst/>
              <a:cxnLst>
                <a:cxn ang="0">
                  <a:pos x="connsiteX0" y="connsiteY0"/>
                </a:cxn>
                <a:cxn ang="0">
                  <a:pos x="connsiteX1" y="connsiteY1"/>
                </a:cxn>
              </a:cxnLst>
              <a:rect l="l" t="t" r="r" b="b"/>
              <a:pathLst>
                <a:path w="49802" h="48844">
                  <a:moveTo>
                    <a:pt x="0" y="0"/>
                  </a:moveTo>
                  <a:lnTo>
                    <a:pt x="49802" y="48845"/>
                  </a:lnTo>
                </a:path>
              </a:pathLst>
            </a:custGeom>
            <a:ln w="9573" cap="flat">
              <a:solidFill>
                <a:srgbClr val="C8C8C9"/>
              </a:solidFill>
              <a:prstDash val="solid"/>
              <a:miter/>
            </a:ln>
          </p:spPr>
          <p:txBody>
            <a:bodyPr rtlCol="0" anchor="ctr"/>
            <a:lstStyle/>
            <a:p>
              <a:endParaRPr lang="zh-CN" altLang="en-US" sz="4400"/>
            </a:p>
          </p:txBody>
        </p:sp>
        <p:sp>
          <p:nvSpPr>
            <p:cNvPr id="2457" name="任意多边形: 形状 7078">
              <a:extLst>
                <a:ext uri="{FF2B5EF4-FFF2-40B4-BE49-F238E27FC236}">
                  <a16:creationId xmlns:a16="http://schemas.microsoft.com/office/drawing/2014/main" id="{244AF8E4-D8E5-1911-7E74-53F9F02072D6}"/>
                </a:ext>
              </a:extLst>
            </p:cNvPr>
            <p:cNvSpPr/>
            <p:nvPr/>
          </p:nvSpPr>
          <p:spPr>
            <a:xfrm>
              <a:off x="3194133" y="2377576"/>
              <a:ext cx="75661" cy="25858"/>
            </a:xfrm>
            <a:custGeom>
              <a:avLst/>
              <a:gdLst>
                <a:gd name="connsiteX0" fmla="*/ 75661 w 75661"/>
                <a:gd name="connsiteY0" fmla="*/ 25859 h 25858"/>
                <a:gd name="connsiteX1" fmla="*/ 0 w 75661"/>
                <a:gd name="connsiteY1" fmla="*/ 0 h 25858"/>
              </a:gdLst>
              <a:ahLst/>
              <a:cxnLst>
                <a:cxn ang="0">
                  <a:pos x="connsiteX0" y="connsiteY0"/>
                </a:cxn>
                <a:cxn ang="0">
                  <a:pos x="connsiteX1" y="connsiteY1"/>
                </a:cxn>
              </a:cxnLst>
              <a:rect l="l" t="t" r="r" b="b"/>
              <a:pathLst>
                <a:path w="75661" h="25858">
                  <a:moveTo>
                    <a:pt x="75661" y="25859"/>
                  </a:moveTo>
                  <a:lnTo>
                    <a:pt x="0" y="0"/>
                  </a:lnTo>
                </a:path>
              </a:pathLst>
            </a:custGeom>
            <a:ln w="9573" cap="flat">
              <a:solidFill>
                <a:srgbClr val="C8C8C9"/>
              </a:solidFill>
              <a:prstDash val="solid"/>
              <a:miter/>
            </a:ln>
          </p:spPr>
          <p:txBody>
            <a:bodyPr rtlCol="0" anchor="ctr"/>
            <a:lstStyle/>
            <a:p>
              <a:endParaRPr lang="zh-CN" altLang="en-US" sz="4400"/>
            </a:p>
          </p:txBody>
        </p:sp>
        <p:sp>
          <p:nvSpPr>
            <p:cNvPr id="2458" name="任意多边形: 形状 7079">
              <a:extLst>
                <a:ext uri="{FF2B5EF4-FFF2-40B4-BE49-F238E27FC236}">
                  <a16:creationId xmlns:a16="http://schemas.microsoft.com/office/drawing/2014/main" id="{288527C5-C6B6-679E-A09D-9F66ED41D5C4}"/>
                </a:ext>
              </a:extLst>
            </p:cNvPr>
            <p:cNvSpPr/>
            <p:nvPr/>
          </p:nvSpPr>
          <p:spPr>
            <a:xfrm>
              <a:off x="3194133" y="2354590"/>
              <a:ext cx="25858" cy="22985"/>
            </a:xfrm>
            <a:custGeom>
              <a:avLst/>
              <a:gdLst>
                <a:gd name="connsiteX0" fmla="*/ 0 w 25858"/>
                <a:gd name="connsiteY0" fmla="*/ 22986 h 22985"/>
                <a:gd name="connsiteX1" fmla="*/ 25859 w 25858"/>
                <a:gd name="connsiteY1" fmla="*/ 0 h 22985"/>
              </a:gdLst>
              <a:ahLst/>
              <a:cxnLst>
                <a:cxn ang="0">
                  <a:pos x="connsiteX0" y="connsiteY0"/>
                </a:cxn>
                <a:cxn ang="0">
                  <a:pos x="connsiteX1" y="connsiteY1"/>
                </a:cxn>
              </a:cxnLst>
              <a:rect l="l" t="t" r="r" b="b"/>
              <a:pathLst>
                <a:path w="25858" h="22985">
                  <a:moveTo>
                    <a:pt x="0" y="22986"/>
                  </a:moveTo>
                  <a:lnTo>
                    <a:pt x="25859" y="0"/>
                  </a:lnTo>
                </a:path>
              </a:pathLst>
            </a:custGeom>
            <a:ln w="9573" cap="flat">
              <a:solidFill>
                <a:srgbClr val="C8C8C9"/>
              </a:solidFill>
              <a:prstDash val="solid"/>
              <a:miter/>
            </a:ln>
          </p:spPr>
          <p:txBody>
            <a:bodyPr rtlCol="0" anchor="ctr"/>
            <a:lstStyle/>
            <a:p>
              <a:endParaRPr lang="zh-CN" altLang="en-US" sz="4400"/>
            </a:p>
          </p:txBody>
        </p:sp>
        <p:sp>
          <p:nvSpPr>
            <p:cNvPr id="2459" name="任意多边形: 形状 7080">
              <a:extLst>
                <a:ext uri="{FF2B5EF4-FFF2-40B4-BE49-F238E27FC236}">
                  <a16:creationId xmlns:a16="http://schemas.microsoft.com/office/drawing/2014/main" id="{AB7CF378-55CE-E60E-4471-03E080BFFBCE}"/>
                </a:ext>
              </a:extLst>
            </p:cNvPr>
            <p:cNvSpPr/>
            <p:nvPr/>
          </p:nvSpPr>
          <p:spPr>
            <a:xfrm>
              <a:off x="3062923" y="2670643"/>
              <a:ext cx="74703" cy="12450"/>
            </a:xfrm>
            <a:custGeom>
              <a:avLst/>
              <a:gdLst>
                <a:gd name="connsiteX0" fmla="*/ 0 w 74703"/>
                <a:gd name="connsiteY0" fmla="*/ 0 h 12450"/>
                <a:gd name="connsiteX1" fmla="*/ 74704 w 74703"/>
                <a:gd name="connsiteY1" fmla="*/ 12451 h 12450"/>
              </a:gdLst>
              <a:ahLst/>
              <a:cxnLst>
                <a:cxn ang="0">
                  <a:pos x="connsiteX0" y="connsiteY0"/>
                </a:cxn>
                <a:cxn ang="0">
                  <a:pos x="connsiteX1" y="connsiteY1"/>
                </a:cxn>
              </a:cxnLst>
              <a:rect l="l" t="t" r="r" b="b"/>
              <a:pathLst>
                <a:path w="74703" h="12450">
                  <a:moveTo>
                    <a:pt x="0" y="0"/>
                  </a:moveTo>
                  <a:lnTo>
                    <a:pt x="74704" y="12451"/>
                  </a:lnTo>
                </a:path>
              </a:pathLst>
            </a:custGeom>
            <a:ln w="9573" cap="flat">
              <a:solidFill>
                <a:srgbClr val="C8C8C9"/>
              </a:solidFill>
              <a:prstDash val="solid"/>
              <a:miter/>
            </a:ln>
          </p:spPr>
          <p:txBody>
            <a:bodyPr rtlCol="0" anchor="ctr"/>
            <a:lstStyle/>
            <a:p>
              <a:endParaRPr lang="zh-CN" altLang="en-US" sz="4400"/>
            </a:p>
          </p:txBody>
        </p:sp>
        <p:sp>
          <p:nvSpPr>
            <p:cNvPr id="2460" name="任意多边形: 形状 7081">
              <a:extLst>
                <a:ext uri="{FF2B5EF4-FFF2-40B4-BE49-F238E27FC236}">
                  <a16:creationId xmlns:a16="http://schemas.microsoft.com/office/drawing/2014/main" id="{B5EAA781-0794-BF5B-351A-7A35CC7BE8E6}"/>
                </a:ext>
              </a:extLst>
            </p:cNvPr>
            <p:cNvSpPr/>
            <p:nvPr/>
          </p:nvSpPr>
          <p:spPr>
            <a:xfrm>
              <a:off x="3028445" y="2683094"/>
              <a:ext cx="109182" cy="68957"/>
            </a:xfrm>
            <a:custGeom>
              <a:avLst/>
              <a:gdLst>
                <a:gd name="connsiteX0" fmla="*/ 109182 w 109182"/>
                <a:gd name="connsiteY0" fmla="*/ 0 h 68957"/>
                <a:gd name="connsiteX1" fmla="*/ 0 w 109182"/>
                <a:gd name="connsiteY1" fmla="*/ 68957 h 68957"/>
              </a:gdLst>
              <a:ahLst/>
              <a:cxnLst>
                <a:cxn ang="0">
                  <a:pos x="connsiteX0" y="connsiteY0"/>
                </a:cxn>
                <a:cxn ang="0">
                  <a:pos x="connsiteX1" y="connsiteY1"/>
                </a:cxn>
              </a:cxnLst>
              <a:rect l="l" t="t" r="r" b="b"/>
              <a:pathLst>
                <a:path w="109182" h="68957">
                  <a:moveTo>
                    <a:pt x="109182"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2461" name="任意多边形: 形状 7082">
              <a:extLst>
                <a:ext uri="{FF2B5EF4-FFF2-40B4-BE49-F238E27FC236}">
                  <a16:creationId xmlns:a16="http://schemas.microsoft.com/office/drawing/2014/main" id="{22BC602D-5A76-D120-2637-5AA2E9CFE0FE}"/>
                </a:ext>
              </a:extLst>
            </p:cNvPr>
            <p:cNvSpPr/>
            <p:nvPr/>
          </p:nvSpPr>
          <p:spPr>
            <a:xfrm>
              <a:off x="3028445" y="2670643"/>
              <a:ext cx="34478" cy="81407"/>
            </a:xfrm>
            <a:custGeom>
              <a:avLst/>
              <a:gdLst>
                <a:gd name="connsiteX0" fmla="*/ 0 w 34478"/>
                <a:gd name="connsiteY0" fmla="*/ 81408 h 81407"/>
                <a:gd name="connsiteX1" fmla="*/ 34479 w 34478"/>
                <a:gd name="connsiteY1" fmla="*/ 0 h 81407"/>
              </a:gdLst>
              <a:ahLst/>
              <a:cxnLst>
                <a:cxn ang="0">
                  <a:pos x="connsiteX0" y="connsiteY0"/>
                </a:cxn>
                <a:cxn ang="0">
                  <a:pos x="connsiteX1" y="connsiteY1"/>
                </a:cxn>
              </a:cxnLst>
              <a:rect l="l" t="t" r="r" b="b"/>
              <a:pathLst>
                <a:path w="34478" h="81407">
                  <a:moveTo>
                    <a:pt x="0" y="81408"/>
                  </a:moveTo>
                  <a:lnTo>
                    <a:pt x="34479" y="0"/>
                  </a:lnTo>
                </a:path>
              </a:pathLst>
            </a:custGeom>
            <a:ln w="9573" cap="flat">
              <a:solidFill>
                <a:srgbClr val="C8C8C9"/>
              </a:solidFill>
              <a:prstDash val="solid"/>
              <a:miter/>
            </a:ln>
          </p:spPr>
          <p:txBody>
            <a:bodyPr rtlCol="0" anchor="ctr"/>
            <a:lstStyle/>
            <a:p>
              <a:endParaRPr lang="zh-CN" altLang="en-US" sz="4400"/>
            </a:p>
          </p:txBody>
        </p:sp>
        <p:sp>
          <p:nvSpPr>
            <p:cNvPr id="2462" name="任意多边形: 形状 7083">
              <a:extLst>
                <a:ext uri="{FF2B5EF4-FFF2-40B4-BE49-F238E27FC236}">
                  <a16:creationId xmlns:a16="http://schemas.microsoft.com/office/drawing/2014/main" id="{B815ACD7-378B-9851-FA49-B3A77C635696}"/>
                </a:ext>
              </a:extLst>
            </p:cNvPr>
            <p:cNvSpPr/>
            <p:nvPr/>
          </p:nvSpPr>
          <p:spPr>
            <a:xfrm>
              <a:off x="3028445" y="2752051"/>
              <a:ext cx="67041" cy="21070"/>
            </a:xfrm>
            <a:custGeom>
              <a:avLst/>
              <a:gdLst>
                <a:gd name="connsiteX0" fmla="*/ 67042 w 67041"/>
                <a:gd name="connsiteY0" fmla="*/ 21070 h 21070"/>
                <a:gd name="connsiteX1" fmla="*/ 0 w 67041"/>
                <a:gd name="connsiteY1" fmla="*/ 0 h 21070"/>
              </a:gdLst>
              <a:ahLst/>
              <a:cxnLst>
                <a:cxn ang="0">
                  <a:pos x="connsiteX0" y="connsiteY0"/>
                </a:cxn>
                <a:cxn ang="0">
                  <a:pos x="connsiteX1" y="connsiteY1"/>
                </a:cxn>
              </a:cxnLst>
              <a:rect l="l" t="t" r="r" b="b"/>
              <a:pathLst>
                <a:path w="67041" h="21070">
                  <a:moveTo>
                    <a:pt x="67042" y="21070"/>
                  </a:moveTo>
                  <a:lnTo>
                    <a:pt x="0" y="0"/>
                  </a:lnTo>
                </a:path>
              </a:pathLst>
            </a:custGeom>
            <a:ln w="9573" cap="flat">
              <a:solidFill>
                <a:srgbClr val="C8C8C9"/>
              </a:solidFill>
              <a:prstDash val="solid"/>
              <a:miter/>
            </a:ln>
          </p:spPr>
          <p:txBody>
            <a:bodyPr rtlCol="0" anchor="ctr"/>
            <a:lstStyle/>
            <a:p>
              <a:endParaRPr lang="zh-CN" altLang="en-US" sz="4400"/>
            </a:p>
          </p:txBody>
        </p:sp>
        <p:sp>
          <p:nvSpPr>
            <p:cNvPr id="2463" name="任意多边形: 形状 7084">
              <a:extLst>
                <a:ext uri="{FF2B5EF4-FFF2-40B4-BE49-F238E27FC236}">
                  <a16:creationId xmlns:a16="http://schemas.microsoft.com/office/drawing/2014/main" id="{65093B17-4C12-2174-6D9C-58AD878AB030}"/>
                </a:ext>
              </a:extLst>
            </p:cNvPr>
            <p:cNvSpPr/>
            <p:nvPr/>
          </p:nvSpPr>
          <p:spPr>
            <a:xfrm>
              <a:off x="3028445" y="2683094"/>
              <a:ext cx="109182" cy="68957"/>
            </a:xfrm>
            <a:custGeom>
              <a:avLst/>
              <a:gdLst>
                <a:gd name="connsiteX0" fmla="*/ 0 w 109182"/>
                <a:gd name="connsiteY0" fmla="*/ 68957 h 68957"/>
                <a:gd name="connsiteX1" fmla="*/ 109182 w 109182"/>
                <a:gd name="connsiteY1" fmla="*/ 0 h 68957"/>
              </a:gdLst>
              <a:ahLst/>
              <a:cxnLst>
                <a:cxn ang="0">
                  <a:pos x="connsiteX0" y="connsiteY0"/>
                </a:cxn>
                <a:cxn ang="0">
                  <a:pos x="connsiteX1" y="connsiteY1"/>
                </a:cxn>
              </a:cxnLst>
              <a:rect l="l" t="t" r="r" b="b"/>
              <a:pathLst>
                <a:path w="109182" h="68957">
                  <a:moveTo>
                    <a:pt x="0" y="68957"/>
                  </a:moveTo>
                  <a:lnTo>
                    <a:pt x="109182" y="0"/>
                  </a:lnTo>
                </a:path>
              </a:pathLst>
            </a:custGeom>
            <a:ln w="9573" cap="flat">
              <a:solidFill>
                <a:srgbClr val="C8C8C9"/>
              </a:solidFill>
              <a:prstDash val="solid"/>
              <a:miter/>
            </a:ln>
          </p:spPr>
          <p:txBody>
            <a:bodyPr rtlCol="0" anchor="ctr"/>
            <a:lstStyle/>
            <a:p>
              <a:endParaRPr lang="zh-CN" altLang="en-US" sz="4400"/>
            </a:p>
          </p:txBody>
        </p:sp>
        <p:sp>
          <p:nvSpPr>
            <p:cNvPr id="2464" name="任意多边形: 形状 7085">
              <a:extLst>
                <a:ext uri="{FF2B5EF4-FFF2-40B4-BE49-F238E27FC236}">
                  <a16:creationId xmlns:a16="http://schemas.microsoft.com/office/drawing/2014/main" id="{3D82C711-026D-5EB4-87CD-155A1A8C5210}"/>
                </a:ext>
              </a:extLst>
            </p:cNvPr>
            <p:cNvSpPr/>
            <p:nvPr/>
          </p:nvSpPr>
          <p:spPr>
            <a:xfrm>
              <a:off x="3095486" y="2683094"/>
              <a:ext cx="42140" cy="90027"/>
            </a:xfrm>
            <a:custGeom>
              <a:avLst/>
              <a:gdLst>
                <a:gd name="connsiteX0" fmla="*/ 42140 w 42140"/>
                <a:gd name="connsiteY0" fmla="*/ 0 h 90027"/>
                <a:gd name="connsiteX1" fmla="*/ 0 w 42140"/>
                <a:gd name="connsiteY1" fmla="*/ 90027 h 90027"/>
              </a:gdLst>
              <a:ahLst/>
              <a:cxnLst>
                <a:cxn ang="0">
                  <a:pos x="connsiteX0" y="connsiteY0"/>
                </a:cxn>
                <a:cxn ang="0">
                  <a:pos x="connsiteX1" y="connsiteY1"/>
                </a:cxn>
              </a:cxnLst>
              <a:rect l="l" t="t" r="r" b="b"/>
              <a:pathLst>
                <a:path w="42140" h="90027">
                  <a:moveTo>
                    <a:pt x="42140"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2465" name="任意多边形: 形状 7086">
              <a:extLst>
                <a:ext uri="{FF2B5EF4-FFF2-40B4-BE49-F238E27FC236}">
                  <a16:creationId xmlns:a16="http://schemas.microsoft.com/office/drawing/2014/main" id="{4D51938C-0F11-E72E-D80A-D9BDBE447345}"/>
                </a:ext>
              </a:extLst>
            </p:cNvPr>
            <p:cNvSpPr/>
            <p:nvPr/>
          </p:nvSpPr>
          <p:spPr>
            <a:xfrm>
              <a:off x="3028445" y="2752051"/>
              <a:ext cx="67041" cy="21070"/>
            </a:xfrm>
            <a:custGeom>
              <a:avLst/>
              <a:gdLst>
                <a:gd name="connsiteX0" fmla="*/ 0 w 67041"/>
                <a:gd name="connsiteY0" fmla="*/ 0 h 21070"/>
                <a:gd name="connsiteX1" fmla="*/ 67042 w 67041"/>
                <a:gd name="connsiteY1" fmla="*/ 21070 h 21070"/>
              </a:gdLst>
              <a:ahLst/>
              <a:cxnLst>
                <a:cxn ang="0">
                  <a:pos x="connsiteX0" y="connsiteY0"/>
                </a:cxn>
                <a:cxn ang="0">
                  <a:pos x="connsiteX1" y="connsiteY1"/>
                </a:cxn>
              </a:cxnLst>
              <a:rect l="l" t="t" r="r" b="b"/>
              <a:pathLst>
                <a:path w="67041" h="21070">
                  <a:moveTo>
                    <a:pt x="0" y="0"/>
                  </a:moveTo>
                  <a:lnTo>
                    <a:pt x="67042" y="21070"/>
                  </a:lnTo>
                </a:path>
              </a:pathLst>
            </a:custGeom>
            <a:ln w="9573" cap="flat">
              <a:solidFill>
                <a:srgbClr val="C8C8C9"/>
              </a:solidFill>
              <a:prstDash val="solid"/>
              <a:miter/>
            </a:ln>
          </p:spPr>
          <p:txBody>
            <a:bodyPr rtlCol="0" anchor="ctr"/>
            <a:lstStyle/>
            <a:p>
              <a:endParaRPr lang="zh-CN" altLang="en-US" sz="4400"/>
            </a:p>
          </p:txBody>
        </p:sp>
        <p:sp>
          <p:nvSpPr>
            <p:cNvPr id="2466" name="任意多边形: 形状 7087">
              <a:extLst>
                <a:ext uri="{FF2B5EF4-FFF2-40B4-BE49-F238E27FC236}">
                  <a16:creationId xmlns:a16="http://schemas.microsoft.com/office/drawing/2014/main" id="{EA0F1DB9-D3F4-6F0A-A4B8-DA1793EA926B}"/>
                </a:ext>
              </a:extLst>
            </p:cNvPr>
            <p:cNvSpPr/>
            <p:nvPr/>
          </p:nvSpPr>
          <p:spPr>
            <a:xfrm>
              <a:off x="3042811" y="2773121"/>
              <a:ext cx="52675" cy="85238"/>
            </a:xfrm>
            <a:custGeom>
              <a:avLst/>
              <a:gdLst>
                <a:gd name="connsiteX0" fmla="*/ 52676 w 52675"/>
                <a:gd name="connsiteY0" fmla="*/ 0 h 85238"/>
                <a:gd name="connsiteX1" fmla="*/ 0 w 52675"/>
                <a:gd name="connsiteY1" fmla="*/ 85239 h 85238"/>
              </a:gdLst>
              <a:ahLst/>
              <a:cxnLst>
                <a:cxn ang="0">
                  <a:pos x="connsiteX0" y="connsiteY0"/>
                </a:cxn>
                <a:cxn ang="0">
                  <a:pos x="connsiteX1" y="connsiteY1"/>
                </a:cxn>
              </a:cxnLst>
              <a:rect l="l" t="t" r="r" b="b"/>
              <a:pathLst>
                <a:path w="52675" h="85238">
                  <a:moveTo>
                    <a:pt x="52676" y="0"/>
                  </a:moveTo>
                  <a:lnTo>
                    <a:pt x="0" y="85239"/>
                  </a:lnTo>
                </a:path>
              </a:pathLst>
            </a:custGeom>
            <a:ln w="9573" cap="flat">
              <a:solidFill>
                <a:srgbClr val="C8C8C9"/>
              </a:solidFill>
              <a:prstDash val="solid"/>
              <a:miter/>
            </a:ln>
          </p:spPr>
          <p:txBody>
            <a:bodyPr rtlCol="0" anchor="ctr"/>
            <a:lstStyle/>
            <a:p>
              <a:endParaRPr lang="zh-CN" altLang="en-US" sz="4400"/>
            </a:p>
          </p:txBody>
        </p:sp>
        <p:sp>
          <p:nvSpPr>
            <p:cNvPr id="2467" name="任意多边形: 形状 7088">
              <a:extLst>
                <a:ext uri="{FF2B5EF4-FFF2-40B4-BE49-F238E27FC236}">
                  <a16:creationId xmlns:a16="http://schemas.microsoft.com/office/drawing/2014/main" id="{15BBACC0-1D73-8941-8B26-8B0509C08488}"/>
                </a:ext>
              </a:extLst>
            </p:cNvPr>
            <p:cNvSpPr/>
            <p:nvPr/>
          </p:nvSpPr>
          <p:spPr>
            <a:xfrm>
              <a:off x="3028445" y="2752051"/>
              <a:ext cx="14366" cy="106308"/>
            </a:xfrm>
            <a:custGeom>
              <a:avLst/>
              <a:gdLst>
                <a:gd name="connsiteX0" fmla="*/ 14366 w 14366"/>
                <a:gd name="connsiteY0" fmla="*/ 106309 h 106308"/>
                <a:gd name="connsiteX1" fmla="*/ 0 w 14366"/>
                <a:gd name="connsiteY1" fmla="*/ 0 h 106308"/>
              </a:gdLst>
              <a:ahLst/>
              <a:cxnLst>
                <a:cxn ang="0">
                  <a:pos x="connsiteX0" y="connsiteY0"/>
                </a:cxn>
                <a:cxn ang="0">
                  <a:pos x="connsiteX1" y="connsiteY1"/>
                </a:cxn>
              </a:cxnLst>
              <a:rect l="l" t="t" r="r" b="b"/>
              <a:pathLst>
                <a:path w="14366" h="106308">
                  <a:moveTo>
                    <a:pt x="14366" y="106309"/>
                  </a:moveTo>
                  <a:lnTo>
                    <a:pt x="0" y="0"/>
                  </a:lnTo>
                </a:path>
              </a:pathLst>
            </a:custGeom>
            <a:ln w="9573" cap="flat">
              <a:solidFill>
                <a:srgbClr val="C8C8C9"/>
              </a:solidFill>
              <a:prstDash val="solid"/>
              <a:miter/>
            </a:ln>
          </p:spPr>
          <p:txBody>
            <a:bodyPr rtlCol="0" anchor="ctr"/>
            <a:lstStyle/>
            <a:p>
              <a:endParaRPr lang="zh-CN" altLang="en-US" sz="4400"/>
            </a:p>
          </p:txBody>
        </p:sp>
        <p:sp>
          <p:nvSpPr>
            <p:cNvPr id="2468" name="任意多边形: 形状 7089">
              <a:extLst>
                <a:ext uri="{FF2B5EF4-FFF2-40B4-BE49-F238E27FC236}">
                  <a16:creationId xmlns:a16="http://schemas.microsoft.com/office/drawing/2014/main" id="{A54E0BCC-2B6D-2575-0285-D5D6D4E2C9A2}"/>
                </a:ext>
              </a:extLst>
            </p:cNvPr>
            <p:cNvSpPr/>
            <p:nvPr/>
          </p:nvSpPr>
          <p:spPr>
            <a:xfrm>
              <a:off x="3241063" y="2563377"/>
              <a:ext cx="22027" cy="35436"/>
            </a:xfrm>
            <a:custGeom>
              <a:avLst/>
              <a:gdLst>
                <a:gd name="connsiteX0" fmla="*/ 0 w 22027"/>
                <a:gd name="connsiteY0" fmla="*/ 35436 h 35436"/>
                <a:gd name="connsiteX1" fmla="*/ 22028 w 22027"/>
                <a:gd name="connsiteY1" fmla="*/ 0 h 35436"/>
              </a:gdLst>
              <a:ahLst/>
              <a:cxnLst>
                <a:cxn ang="0">
                  <a:pos x="connsiteX0" y="connsiteY0"/>
                </a:cxn>
                <a:cxn ang="0">
                  <a:pos x="connsiteX1" y="connsiteY1"/>
                </a:cxn>
              </a:cxnLst>
              <a:rect l="l" t="t" r="r" b="b"/>
              <a:pathLst>
                <a:path w="22027" h="35436">
                  <a:moveTo>
                    <a:pt x="0" y="35436"/>
                  </a:moveTo>
                  <a:lnTo>
                    <a:pt x="22028" y="0"/>
                  </a:lnTo>
                </a:path>
              </a:pathLst>
            </a:custGeom>
            <a:ln w="9573" cap="flat">
              <a:solidFill>
                <a:srgbClr val="C8C8C9"/>
              </a:solidFill>
              <a:prstDash val="solid"/>
              <a:miter/>
            </a:ln>
          </p:spPr>
          <p:txBody>
            <a:bodyPr rtlCol="0" anchor="ctr"/>
            <a:lstStyle/>
            <a:p>
              <a:endParaRPr lang="zh-CN" altLang="en-US" sz="4400"/>
            </a:p>
          </p:txBody>
        </p:sp>
        <p:sp>
          <p:nvSpPr>
            <p:cNvPr id="2469" name="任意多边形: 形状 7090">
              <a:extLst>
                <a:ext uri="{FF2B5EF4-FFF2-40B4-BE49-F238E27FC236}">
                  <a16:creationId xmlns:a16="http://schemas.microsoft.com/office/drawing/2014/main" id="{3274C03E-D01C-5247-1542-DA1B1834166B}"/>
                </a:ext>
              </a:extLst>
            </p:cNvPr>
            <p:cNvSpPr/>
            <p:nvPr/>
          </p:nvSpPr>
          <p:spPr>
            <a:xfrm>
              <a:off x="3263091" y="2563377"/>
              <a:ext cx="61295" cy="55548"/>
            </a:xfrm>
            <a:custGeom>
              <a:avLst/>
              <a:gdLst>
                <a:gd name="connsiteX0" fmla="*/ 0 w 61295"/>
                <a:gd name="connsiteY0" fmla="*/ 0 h 55548"/>
                <a:gd name="connsiteX1" fmla="*/ 61295 w 61295"/>
                <a:gd name="connsiteY1" fmla="*/ 55549 h 55548"/>
              </a:gdLst>
              <a:ahLst/>
              <a:cxnLst>
                <a:cxn ang="0">
                  <a:pos x="connsiteX0" y="connsiteY0"/>
                </a:cxn>
                <a:cxn ang="0">
                  <a:pos x="connsiteX1" y="connsiteY1"/>
                </a:cxn>
              </a:cxnLst>
              <a:rect l="l" t="t" r="r" b="b"/>
              <a:pathLst>
                <a:path w="61295" h="55548">
                  <a:moveTo>
                    <a:pt x="0" y="0"/>
                  </a:moveTo>
                  <a:lnTo>
                    <a:pt x="61295" y="55549"/>
                  </a:lnTo>
                </a:path>
              </a:pathLst>
            </a:custGeom>
            <a:ln w="9573" cap="flat">
              <a:solidFill>
                <a:srgbClr val="C8C8C9"/>
              </a:solidFill>
              <a:prstDash val="solid"/>
              <a:miter/>
            </a:ln>
          </p:spPr>
          <p:txBody>
            <a:bodyPr rtlCol="0" anchor="ctr"/>
            <a:lstStyle/>
            <a:p>
              <a:endParaRPr lang="zh-CN" altLang="en-US" sz="4400"/>
            </a:p>
          </p:txBody>
        </p:sp>
        <p:sp>
          <p:nvSpPr>
            <p:cNvPr id="2470" name="任意多边形: 形状 7091">
              <a:extLst>
                <a:ext uri="{FF2B5EF4-FFF2-40B4-BE49-F238E27FC236}">
                  <a16:creationId xmlns:a16="http://schemas.microsoft.com/office/drawing/2014/main" id="{79E03301-8713-9F03-1E57-F9D2E30C7930}"/>
                </a:ext>
              </a:extLst>
            </p:cNvPr>
            <p:cNvSpPr/>
            <p:nvPr/>
          </p:nvSpPr>
          <p:spPr>
            <a:xfrm>
              <a:off x="3241063" y="2598813"/>
              <a:ext cx="83323" cy="20112"/>
            </a:xfrm>
            <a:custGeom>
              <a:avLst/>
              <a:gdLst>
                <a:gd name="connsiteX0" fmla="*/ 83323 w 83323"/>
                <a:gd name="connsiteY0" fmla="*/ 20112 h 20112"/>
                <a:gd name="connsiteX1" fmla="*/ 0 w 83323"/>
                <a:gd name="connsiteY1" fmla="*/ 0 h 20112"/>
              </a:gdLst>
              <a:ahLst/>
              <a:cxnLst>
                <a:cxn ang="0">
                  <a:pos x="connsiteX0" y="connsiteY0"/>
                </a:cxn>
                <a:cxn ang="0">
                  <a:pos x="connsiteX1" y="connsiteY1"/>
                </a:cxn>
              </a:cxnLst>
              <a:rect l="l" t="t" r="r" b="b"/>
              <a:pathLst>
                <a:path w="83323" h="20112">
                  <a:moveTo>
                    <a:pt x="83323"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2471" name="任意多边形: 形状 7092">
              <a:extLst>
                <a:ext uri="{FF2B5EF4-FFF2-40B4-BE49-F238E27FC236}">
                  <a16:creationId xmlns:a16="http://schemas.microsoft.com/office/drawing/2014/main" id="{E04183EC-2729-A75F-2BDE-D4F580DD8719}"/>
                </a:ext>
              </a:extLst>
            </p:cNvPr>
            <p:cNvSpPr/>
            <p:nvPr/>
          </p:nvSpPr>
          <p:spPr>
            <a:xfrm>
              <a:off x="3241063" y="2563377"/>
              <a:ext cx="22027" cy="35436"/>
            </a:xfrm>
            <a:custGeom>
              <a:avLst/>
              <a:gdLst>
                <a:gd name="connsiteX0" fmla="*/ 22028 w 22027"/>
                <a:gd name="connsiteY0" fmla="*/ 0 h 35436"/>
                <a:gd name="connsiteX1" fmla="*/ 0 w 22027"/>
                <a:gd name="connsiteY1" fmla="*/ 35436 h 35436"/>
              </a:gdLst>
              <a:ahLst/>
              <a:cxnLst>
                <a:cxn ang="0">
                  <a:pos x="connsiteX0" y="connsiteY0"/>
                </a:cxn>
                <a:cxn ang="0">
                  <a:pos x="connsiteX1" y="connsiteY1"/>
                </a:cxn>
              </a:cxnLst>
              <a:rect l="l" t="t" r="r" b="b"/>
              <a:pathLst>
                <a:path w="22027" h="35436">
                  <a:moveTo>
                    <a:pt x="22028"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2472" name="任意多边形: 形状 7093">
              <a:extLst>
                <a:ext uri="{FF2B5EF4-FFF2-40B4-BE49-F238E27FC236}">
                  <a16:creationId xmlns:a16="http://schemas.microsoft.com/office/drawing/2014/main" id="{9E1B4092-A973-360E-CFDE-724839355C2A}"/>
                </a:ext>
              </a:extLst>
            </p:cNvPr>
            <p:cNvSpPr/>
            <p:nvPr/>
          </p:nvSpPr>
          <p:spPr>
            <a:xfrm>
              <a:off x="3212330" y="2570081"/>
              <a:ext cx="28732" cy="28732"/>
            </a:xfrm>
            <a:custGeom>
              <a:avLst/>
              <a:gdLst>
                <a:gd name="connsiteX0" fmla="*/ 28732 w 28732"/>
                <a:gd name="connsiteY0" fmla="*/ 28732 h 28732"/>
                <a:gd name="connsiteX1" fmla="*/ 0 w 28732"/>
                <a:gd name="connsiteY1" fmla="*/ 0 h 28732"/>
              </a:gdLst>
              <a:ahLst/>
              <a:cxnLst>
                <a:cxn ang="0">
                  <a:pos x="connsiteX0" y="connsiteY0"/>
                </a:cxn>
                <a:cxn ang="0">
                  <a:pos x="connsiteX1" y="connsiteY1"/>
                </a:cxn>
              </a:cxnLst>
              <a:rect l="l" t="t" r="r" b="b"/>
              <a:pathLst>
                <a:path w="28732" h="28732">
                  <a:moveTo>
                    <a:pt x="28732" y="28732"/>
                  </a:moveTo>
                  <a:lnTo>
                    <a:pt x="0" y="0"/>
                  </a:lnTo>
                </a:path>
              </a:pathLst>
            </a:custGeom>
            <a:ln w="9573" cap="flat">
              <a:solidFill>
                <a:srgbClr val="C8C8C9"/>
              </a:solidFill>
              <a:prstDash val="solid"/>
              <a:miter/>
            </a:ln>
          </p:spPr>
          <p:txBody>
            <a:bodyPr rtlCol="0" anchor="ctr"/>
            <a:lstStyle/>
            <a:p>
              <a:endParaRPr lang="zh-CN" altLang="en-US" sz="4400"/>
            </a:p>
          </p:txBody>
        </p:sp>
        <p:sp>
          <p:nvSpPr>
            <p:cNvPr id="2473" name="任意多边形: 形状 7094">
              <a:extLst>
                <a:ext uri="{FF2B5EF4-FFF2-40B4-BE49-F238E27FC236}">
                  <a16:creationId xmlns:a16="http://schemas.microsoft.com/office/drawing/2014/main" id="{433B9F70-EF8E-96DD-DB02-36DFED91179F}"/>
                </a:ext>
              </a:extLst>
            </p:cNvPr>
            <p:cNvSpPr/>
            <p:nvPr/>
          </p:nvSpPr>
          <p:spPr>
            <a:xfrm>
              <a:off x="3212330" y="2563377"/>
              <a:ext cx="50760" cy="6704"/>
            </a:xfrm>
            <a:custGeom>
              <a:avLst/>
              <a:gdLst>
                <a:gd name="connsiteX0" fmla="*/ 0 w 50760"/>
                <a:gd name="connsiteY0" fmla="*/ 6704 h 6704"/>
                <a:gd name="connsiteX1" fmla="*/ 50760 w 50760"/>
                <a:gd name="connsiteY1" fmla="*/ 0 h 6704"/>
              </a:gdLst>
              <a:ahLst/>
              <a:cxnLst>
                <a:cxn ang="0">
                  <a:pos x="connsiteX0" y="connsiteY0"/>
                </a:cxn>
                <a:cxn ang="0">
                  <a:pos x="connsiteX1" y="connsiteY1"/>
                </a:cxn>
              </a:cxnLst>
              <a:rect l="l" t="t" r="r" b="b"/>
              <a:pathLst>
                <a:path w="50760" h="6704">
                  <a:moveTo>
                    <a:pt x="0" y="6704"/>
                  </a:moveTo>
                  <a:lnTo>
                    <a:pt x="50760" y="0"/>
                  </a:lnTo>
                </a:path>
              </a:pathLst>
            </a:custGeom>
            <a:ln w="9573" cap="flat">
              <a:solidFill>
                <a:srgbClr val="C8C8C9"/>
              </a:solidFill>
              <a:prstDash val="solid"/>
              <a:miter/>
            </a:ln>
          </p:spPr>
          <p:txBody>
            <a:bodyPr rtlCol="0" anchor="ctr"/>
            <a:lstStyle/>
            <a:p>
              <a:endParaRPr lang="zh-CN" altLang="en-US" sz="4400"/>
            </a:p>
          </p:txBody>
        </p:sp>
        <p:sp>
          <p:nvSpPr>
            <p:cNvPr id="2474" name="任意多边形: 形状 7095">
              <a:extLst>
                <a:ext uri="{FF2B5EF4-FFF2-40B4-BE49-F238E27FC236}">
                  <a16:creationId xmlns:a16="http://schemas.microsoft.com/office/drawing/2014/main" id="{036B69B7-EF7D-8698-C3D3-99D31680C7D0}"/>
                </a:ext>
              </a:extLst>
            </p:cNvPr>
            <p:cNvSpPr/>
            <p:nvPr/>
          </p:nvSpPr>
          <p:spPr>
            <a:xfrm>
              <a:off x="3137627" y="2683094"/>
              <a:ext cx="28732" cy="114928"/>
            </a:xfrm>
            <a:custGeom>
              <a:avLst/>
              <a:gdLst>
                <a:gd name="connsiteX0" fmla="*/ 28732 w 28732"/>
                <a:gd name="connsiteY0" fmla="*/ 114928 h 114928"/>
                <a:gd name="connsiteX1" fmla="*/ 0 w 28732"/>
                <a:gd name="connsiteY1" fmla="*/ 0 h 114928"/>
              </a:gdLst>
              <a:ahLst/>
              <a:cxnLst>
                <a:cxn ang="0">
                  <a:pos x="connsiteX0" y="connsiteY0"/>
                </a:cxn>
                <a:cxn ang="0">
                  <a:pos x="connsiteX1" y="connsiteY1"/>
                </a:cxn>
              </a:cxnLst>
              <a:rect l="l" t="t" r="r" b="b"/>
              <a:pathLst>
                <a:path w="28732" h="114928">
                  <a:moveTo>
                    <a:pt x="28732" y="114928"/>
                  </a:moveTo>
                  <a:lnTo>
                    <a:pt x="0" y="0"/>
                  </a:lnTo>
                </a:path>
              </a:pathLst>
            </a:custGeom>
            <a:ln w="9573" cap="flat">
              <a:solidFill>
                <a:srgbClr val="C8C8C9"/>
              </a:solidFill>
              <a:prstDash val="solid"/>
              <a:miter/>
            </a:ln>
          </p:spPr>
          <p:txBody>
            <a:bodyPr rtlCol="0" anchor="ctr"/>
            <a:lstStyle/>
            <a:p>
              <a:endParaRPr lang="zh-CN" altLang="en-US" sz="4400"/>
            </a:p>
          </p:txBody>
        </p:sp>
        <p:sp>
          <p:nvSpPr>
            <p:cNvPr id="2475" name="任意多边形: 形状 7096">
              <a:extLst>
                <a:ext uri="{FF2B5EF4-FFF2-40B4-BE49-F238E27FC236}">
                  <a16:creationId xmlns:a16="http://schemas.microsoft.com/office/drawing/2014/main" id="{850D06D2-604A-103E-E378-75B7157FF9F3}"/>
                </a:ext>
              </a:extLst>
            </p:cNvPr>
            <p:cNvSpPr/>
            <p:nvPr/>
          </p:nvSpPr>
          <p:spPr>
            <a:xfrm>
              <a:off x="3137627" y="2683094"/>
              <a:ext cx="75661" cy="16281"/>
            </a:xfrm>
            <a:custGeom>
              <a:avLst/>
              <a:gdLst>
                <a:gd name="connsiteX0" fmla="*/ 0 w 75661"/>
                <a:gd name="connsiteY0" fmla="*/ 0 h 16281"/>
                <a:gd name="connsiteX1" fmla="*/ 75661 w 75661"/>
                <a:gd name="connsiteY1" fmla="*/ 16282 h 16281"/>
              </a:gdLst>
              <a:ahLst/>
              <a:cxnLst>
                <a:cxn ang="0">
                  <a:pos x="connsiteX0" y="connsiteY0"/>
                </a:cxn>
                <a:cxn ang="0">
                  <a:pos x="connsiteX1" y="connsiteY1"/>
                </a:cxn>
              </a:cxnLst>
              <a:rect l="l" t="t" r="r" b="b"/>
              <a:pathLst>
                <a:path w="75661" h="16281">
                  <a:moveTo>
                    <a:pt x="0" y="0"/>
                  </a:moveTo>
                  <a:lnTo>
                    <a:pt x="75661" y="16282"/>
                  </a:lnTo>
                </a:path>
              </a:pathLst>
            </a:custGeom>
            <a:ln w="9573" cap="flat">
              <a:solidFill>
                <a:srgbClr val="C8C8C9"/>
              </a:solidFill>
              <a:prstDash val="solid"/>
              <a:miter/>
            </a:ln>
          </p:spPr>
          <p:txBody>
            <a:bodyPr rtlCol="0" anchor="ctr"/>
            <a:lstStyle/>
            <a:p>
              <a:endParaRPr lang="zh-CN" altLang="en-US" sz="4400"/>
            </a:p>
          </p:txBody>
        </p:sp>
        <p:sp>
          <p:nvSpPr>
            <p:cNvPr id="2476" name="任意多边形: 形状 7097">
              <a:extLst>
                <a:ext uri="{FF2B5EF4-FFF2-40B4-BE49-F238E27FC236}">
                  <a16:creationId xmlns:a16="http://schemas.microsoft.com/office/drawing/2014/main" id="{A4E7B54B-73F8-E545-F833-B7D446E27F23}"/>
                </a:ext>
              </a:extLst>
            </p:cNvPr>
            <p:cNvSpPr/>
            <p:nvPr/>
          </p:nvSpPr>
          <p:spPr>
            <a:xfrm>
              <a:off x="3166359" y="2699376"/>
              <a:ext cx="46929" cy="98646"/>
            </a:xfrm>
            <a:custGeom>
              <a:avLst/>
              <a:gdLst>
                <a:gd name="connsiteX0" fmla="*/ 46929 w 46929"/>
                <a:gd name="connsiteY0" fmla="*/ 0 h 98646"/>
                <a:gd name="connsiteX1" fmla="*/ 0 w 46929"/>
                <a:gd name="connsiteY1" fmla="*/ 98647 h 98646"/>
              </a:gdLst>
              <a:ahLst/>
              <a:cxnLst>
                <a:cxn ang="0">
                  <a:pos x="connsiteX0" y="connsiteY0"/>
                </a:cxn>
                <a:cxn ang="0">
                  <a:pos x="connsiteX1" y="connsiteY1"/>
                </a:cxn>
              </a:cxnLst>
              <a:rect l="l" t="t" r="r" b="b"/>
              <a:pathLst>
                <a:path w="46929" h="98646">
                  <a:moveTo>
                    <a:pt x="46929" y="0"/>
                  </a:moveTo>
                  <a:lnTo>
                    <a:pt x="0" y="98647"/>
                  </a:lnTo>
                </a:path>
              </a:pathLst>
            </a:custGeom>
            <a:ln w="9573" cap="flat">
              <a:solidFill>
                <a:srgbClr val="C8C8C9"/>
              </a:solidFill>
              <a:prstDash val="solid"/>
              <a:miter/>
            </a:ln>
          </p:spPr>
          <p:txBody>
            <a:bodyPr rtlCol="0" anchor="ctr"/>
            <a:lstStyle/>
            <a:p>
              <a:endParaRPr lang="zh-CN" altLang="en-US" sz="4400"/>
            </a:p>
          </p:txBody>
        </p:sp>
        <p:sp>
          <p:nvSpPr>
            <p:cNvPr id="2477" name="任意多边形: 形状 7098">
              <a:extLst>
                <a:ext uri="{FF2B5EF4-FFF2-40B4-BE49-F238E27FC236}">
                  <a16:creationId xmlns:a16="http://schemas.microsoft.com/office/drawing/2014/main" id="{2DF4B6FB-725E-4F82-D6DB-4F2F09909CDF}"/>
                </a:ext>
              </a:extLst>
            </p:cNvPr>
            <p:cNvSpPr/>
            <p:nvPr/>
          </p:nvSpPr>
          <p:spPr>
            <a:xfrm>
              <a:off x="3137627" y="2683094"/>
              <a:ext cx="28732" cy="114928"/>
            </a:xfrm>
            <a:custGeom>
              <a:avLst/>
              <a:gdLst>
                <a:gd name="connsiteX0" fmla="*/ 0 w 28732"/>
                <a:gd name="connsiteY0" fmla="*/ 0 h 114928"/>
                <a:gd name="connsiteX1" fmla="*/ 28732 w 28732"/>
                <a:gd name="connsiteY1" fmla="*/ 114928 h 114928"/>
              </a:gdLst>
              <a:ahLst/>
              <a:cxnLst>
                <a:cxn ang="0">
                  <a:pos x="connsiteX0" y="connsiteY0"/>
                </a:cxn>
                <a:cxn ang="0">
                  <a:pos x="connsiteX1" y="connsiteY1"/>
                </a:cxn>
              </a:cxnLst>
              <a:rect l="l" t="t" r="r" b="b"/>
              <a:pathLst>
                <a:path w="28732" h="114928">
                  <a:moveTo>
                    <a:pt x="0" y="0"/>
                  </a:moveTo>
                  <a:lnTo>
                    <a:pt x="28732" y="114928"/>
                  </a:lnTo>
                </a:path>
              </a:pathLst>
            </a:custGeom>
            <a:ln w="9573" cap="flat">
              <a:solidFill>
                <a:srgbClr val="C8C8C9"/>
              </a:solidFill>
              <a:prstDash val="solid"/>
              <a:miter/>
            </a:ln>
          </p:spPr>
          <p:txBody>
            <a:bodyPr rtlCol="0" anchor="ctr"/>
            <a:lstStyle/>
            <a:p>
              <a:endParaRPr lang="zh-CN" altLang="en-US" sz="4400"/>
            </a:p>
          </p:txBody>
        </p:sp>
        <p:sp>
          <p:nvSpPr>
            <p:cNvPr id="2478" name="任意多边形: 形状 7099">
              <a:extLst>
                <a:ext uri="{FF2B5EF4-FFF2-40B4-BE49-F238E27FC236}">
                  <a16:creationId xmlns:a16="http://schemas.microsoft.com/office/drawing/2014/main" id="{2634AFD9-9102-754F-30EC-860BD13AAD22}"/>
                </a:ext>
              </a:extLst>
            </p:cNvPr>
            <p:cNvSpPr/>
            <p:nvPr/>
          </p:nvSpPr>
          <p:spPr>
            <a:xfrm>
              <a:off x="3095486" y="2773121"/>
              <a:ext cx="70872" cy="24901"/>
            </a:xfrm>
            <a:custGeom>
              <a:avLst/>
              <a:gdLst>
                <a:gd name="connsiteX0" fmla="*/ 70873 w 70872"/>
                <a:gd name="connsiteY0" fmla="*/ 24901 h 24901"/>
                <a:gd name="connsiteX1" fmla="*/ 0 w 70872"/>
                <a:gd name="connsiteY1" fmla="*/ 0 h 24901"/>
              </a:gdLst>
              <a:ahLst/>
              <a:cxnLst>
                <a:cxn ang="0">
                  <a:pos x="connsiteX0" y="connsiteY0"/>
                </a:cxn>
                <a:cxn ang="0">
                  <a:pos x="connsiteX1" y="connsiteY1"/>
                </a:cxn>
              </a:cxnLst>
              <a:rect l="l" t="t" r="r" b="b"/>
              <a:pathLst>
                <a:path w="70872" h="24901">
                  <a:moveTo>
                    <a:pt x="70873"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2479" name="任意多边形: 形状 7100">
              <a:extLst>
                <a:ext uri="{FF2B5EF4-FFF2-40B4-BE49-F238E27FC236}">
                  <a16:creationId xmlns:a16="http://schemas.microsoft.com/office/drawing/2014/main" id="{521EE702-A729-AF33-FAB5-1816C298FD29}"/>
                </a:ext>
              </a:extLst>
            </p:cNvPr>
            <p:cNvSpPr/>
            <p:nvPr/>
          </p:nvSpPr>
          <p:spPr>
            <a:xfrm>
              <a:off x="3095486" y="2683094"/>
              <a:ext cx="42140" cy="90027"/>
            </a:xfrm>
            <a:custGeom>
              <a:avLst/>
              <a:gdLst>
                <a:gd name="connsiteX0" fmla="*/ 0 w 42140"/>
                <a:gd name="connsiteY0" fmla="*/ 90027 h 90027"/>
                <a:gd name="connsiteX1" fmla="*/ 42140 w 42140"/>
                <a:gd name="connsiteY1" fmla="*/ 0 h 90027"/>
              </a:gdLst>
              <a:ahLst/>
              <a:cxnLst>
                <a:cxn ang="0">
                  <a:pos x="connsiteX0" y="connsiteY0"/>
                </a:cxn>
                <a:cxn ang="0">
                  <a:pos x="connsiteX1" y="connsiteY1"/>
                </a:cxn>
              </a:cxnLst>
              <a:rect l="l" t="t" r="r" b="b"/>
              <a:pathLst>
                <a:path w="42140" h="90027">
                  <a:moveTo>
                    <a:pt x="0" y="90027"/>
                  </a:moveTo>
                  <a:lnTo>
                    <a:pt x="42140" y="0"/>
                  </a:lnTo>
                </a:path>
              </a:pathLst>
            </a:custGeom>
            <a:ln w="9573" cap="flat">
              <a:solidFill>
                <a:srgbClr val="C8C8C9"/>
              </a:solidFill>
              <a:prstDash val="solid"/>
              <a:miter/>
            </a:ln>
          </p:spPr>
          <p:txBody>
            <a:bodyPr rtlCol="0" anchor="ctr"/>
            <a:lstStyle/>
            <a:p>
              <a:endParaRPr lang="zh-CN" altLang="en-US" sz="4400"/>
            </a:p>
          </p:txBody>
        </p:sp>
        <p:sp>
          <p:nvSpPr>
            <p:cNvPr id="2480" name="任意多边形: 形状 7101">
              <a:extLst>
                <a:ext uri="{FF2B5EF4-FFF2-40B4-BE49-F238E27FC236}">
                  <a16:creationId xmlns:a16="http://schemas.microsoft.com/office/drawing/2014/main" id="{659D299C-77C7-C8C5-CF6B-32D40A3BEC18}"/>
                </a:ext>
              </a:extLst>
            </p:cNvPr>
            <p:cNvSpPr/>
            <p:nvPr/>
          </p:nvSpPr>
          <p:spPr>
            <a:xfrm>
              <a:off x="3212330" y="2570081"/>
              <a:ext cx="28732" cy="28732"/>
            </a:xfrm>
            <a:custGeom>
              <a:avLst/>
              <a:gdLst>
                <a:gd name="connsiteX0" fmla="*/ 0 w 28732"/>
                <a:gd name="connsiteY0" fmla="*/ 0 h 28732"/>
                <a:gd name="connsiteX1" fmla="*/ 28732 w 28732"/>
                <a:gd name="connsiteY1" fmla="*/ 28732 h 28732"/>
              </a:gdLst>
              <a:ahLst/>
              <a:cxnLst>
                <a:cxn ang="0">
                  <a:pos x="connsiteX0" y="connsiteY0"/>
                </a:cxn>
                <a:cxn ang="0">
                  <a:pos x="connsiteX1" y="connsiteY1"/>
                </a:cxn>
              </a:cxnLst>
              <a:rect l="l" t="t" r="r" b="b"/>
              <a:pathLst>
                <a:path w="28732" h="28732">
                  <a:moveTo>
                    <a:pt x="0" y="0"/>
                  </a:moveTo>
                  <a:lnTo>
                    <a:pt x="28732" y="28732"/>
                  </a:lnTo>
                </a:path>
              </a:pathLst>
            </a:custGeom>
            <a:ln w="9573" cap="flat">
              <a:solidFill>
                <a:srgbClr val="C8C8C9"/>
              </a:solidFill>
              <a:prstDash val="solid"/>
              <a:miter/>
            </a:ln>
          </p:spPr>
          <p:txBody>
            <a:bodyPr rtlCol="0" anchor="ctr"/>
            <a:lstStyle/>
            <a:p>
              <a:endParaRPr lang="zh-CN" altLang="en-US" sz="4400"/>
            </a:p>
          </p:txBody>
        </p:sp>
        <p:sp>
          <p:nvSpPr>
            <p:cNvPr id="2481" name="任意多边形: 形状 7102">
              <a:extLst>
                <a:ext uri="{FF2B5EF4-FFF2-40B4-BE49-F238E27FC236}">
                  <a16:creationId xmlns:a16="http://schemas.microsoft.com/office/drawing/2014/main" id="{395432B3-AB0B-D35E-6D0F-24BC2407C93F}"/>
                </a:ext>
              </a:extLst>
            </p:cNvPr>
            <p:cNvSpPr/>
            <p:nvPr/>
          </p:nvSpPr>
          <p:spPr>
            <a:xfrm>
              <a:off x="3137627" y="2598813"/>
              <a:ext cx="103435" cy="84280"/>
            </a:xfrm>
            <a:custGeom>
              <a:avLst/>
              <a:gdLst>
                <a:gd name="connsiteX0" fmla="*/ 103436 w 103435"/>
                <a:gd name="connsiteY0" fmla="*/ 0 h 84280"/>
                <a:gd name="connsiteX1" fmla="*/ 0 w 103435"/>
                <a:gd name="connsiteY1" fmla="*/ 84281 h 84280"/>
              </a:gdLst>
              <a:ahLst/>
              <a:cxnLst>
                <a:cxn ang="0">
                  <a:pos x="connsiteX0" y="connsiteY0"/>
                </a:cxn>
                <a:cxn ang="0">
                  <a:pos x="connsiteX1" y="connsiteY1"/>
                </a:cxn>
              </a:cxnLst>
              <a:rect l="l" t="t" r="r" b="b"/>
              <a:pathLst>
                <a:path w="103435" h="84280">
                  <a:moveTo>
                    <a:pt x="103436" y="0"/>
                  </a:moveTo>
                  <a:lnTo>
                    <a:pt x="0" y="84281"/>
                  </a:lnTo>
                </a:path>
              </a:pathLst>
            </a:custGeom>
            <a:ln w="9573" cap="flat">
              <a:solidFill>
                <a:srgbClr val="C8C8C9"/>
              </a:solidFill>
              <a:prstDash val="solid"/>
              <a:miter/>
            </a:ln>
          </p:spPr>
          <p:txBody>
            <a:bodyPr rtlCol="0" anchor="ctr"/>
            <a:lstStyle/>
            <a:p>
              <a:endParaRPr lang="zh-CN" altLang="en-US" sz="4400"/>
            </a:p>
          </p:txBody>
        </p:sp>
        <p:sp>
          <p:nvSpPr>
            <p:cNvPr id="2482" name="任意多边形: 形状 7103">
              <a:extLst>
                <a:ext uri="{FF2B5EF4-FFF2-40B4-BE49-F238E27FC236}">
                  <a16:creationId xmlns:a16="http://schemas.microsoft.com/office/drawing/2014/main" id="{BA5859E8-0E80-D146-3E01-4DDECCBF65CC}"/>
                </a:ext>
              </a:extLst>
            </p:cNvPr>
            <p:cNvSpPr/>
            <p:nvPr/>
          </p:nvSpPr>
          <p:spPr>
            <a:xfrm>
              <a:off x="3137627" y="2570081"/>
              <a:ext cx="74703" cy="113013"/>
            </a:xfrm>
            <a:custGeom>
              <a:avLst/>
              <a:gdLst>
                <a:gd name="connsiteX0" fmla="*/ 0 w 74703"/>
                <a:gd name="connsiteY0" fmla="*/ 113013 h 113013"/>
                <a:gd name="connsiteX1" fmla="*/ 74704 w 74703"/>
                <a:gd name="connsiteY1" fmla="*/ 0 h 113013"/>
              </a:gdLst>
              <a:ahLst/>
              <a:cxnLst>
                <a:cxn ang="0">
                  <a:pos x="connsiteX0" y="connsiteY0"/>
                </a:cxn>
                <a:cxn ang="0">
                  <a:pos x="connsiteX1" y="connsiteY1"/>
                </a:cxn>
              </a:cxnLst>
              <a:rect l="l" t="t" r="r" b="b"/>
              <a:pathLst>
                <a:path w="74703" h="113013">
                  <a:moveTo>
                    <a:pt x="0" y="113013"/>
                  </a:moveTo>
                  <a:lnTo>
                    <a:pt x="74704" y="0"/>
                  </a:lnTo>
                </a:path>
              </a:pathLst>
            </a:custGeom>
            <a:ln w="9573" cap="flat">
              <a:solidFill>
                <a:srgbClr val="C8C8C9"/>
              </a:solidFill>
              <a:prstDash val="solid"/>
              <a:miter/>
            </a:ln>
          </p:spPr>
          <p:txBody>
            <a:bodyPr rtlCol="0" anchor="ctr"/>
            <a:lstStyle/>
            <a:p>
              <a:endParaRPr lang="zh-CN" altLang="en-US" sz="4400"/>
            </a:p>
          </p:txBody>
        </p:sp>
        <p:sp>
          <p:nvSpPr>
            <p:cNvPr id="2483" name="任意多边形: 形状 7104">
              <a:extLst>
                <a:ext uri="{FF2B5EF4-FFF2-40B4-BE49-F238E27FC236}">
                  <a16:creationId xmlns:a16="http://schemas.microsoft.com/office/drawing/2014/main" id="{D9B79C8F-B9E8-B684-616F-27AF695BDF30}"/>
                </a:ext>
              </a:extLst>
            </p:cNvPr>
            <p:cNvSpPr/>
            <p:nvPr/>
          </p:nvSpPr>
          <p:spPr>
            <a:xfrm>
              <a:off x="3263091" y="2563377"/>
              <a:ext cx="61295" cy="55548"/>
            </a:xfrm>
            <a:custGeom>
              <a:avLst/>
              <a:gdLst>
                <a:gd name="connsiteX0" fmla="*/ 61295 w 61295"/>
                <a:gd name="connsiteY0" fmla="*/ 55549 h 55548"/>
                <a:gd name="connsiteX1" fmla="*/ 0 w 61295"/>
                <a:gd name="connsiteY1" fmla="*/ 0 h 55548"/>
              </a:gdLst>
              <a:ahLst/>
              <a:cxnLst>
                <a:cxn ang="0">
                  <a:pos x="connsiteX0" y="connsiteY0"/>
                </a:cxn>
                <a:cxn ang="0">
                  <a:pos x="connsiteX1" y="connsiteY1"/>
                </a:cxn>
              </a:cxnLst>
              <a:rect l="l" t="t" r="r" b="b"/>
              <a:pathLst>
                <a:path w="61295" h="55548">
                  <a:moveTo>
                    <a:pt x="61295" y="55549"/>
                  </a:moveTo>
                  <a:lnTo>
                    <a:pt x="0" y="0"/>
                  </a:lnTo>
                </a:path>
              </a:pathLst>
            </a:custGeom>
            <a:ln w="9573" cap="flat">
              <a:solidFill>
                <a:srgbClr val="C8C8C9"/>
              </a:solidFill>
              <a:prstDash val="solid"/>
              <a:miter/>
            </a:ln>
          </p:spPr>
          <p:txBody>
            <a:bodyPr rtlCol="0" anchor="ctr"/>
            <a:lstStyle/>
            <a:p>
              <a:endParaRPr lang="zh-CN" altLang="en-US" sz="4400"/>
            </a:p>
          </p:txBody>
        </p:sp>
        <p:sp>
          <p:nvSpPr>
            <p:cNvPr id="2484" name="任意多边形: 形状 7105">
              <a:extLst>
                <a:ext uri="{FF2B5EF4-FFF2-40B4-BE49-F238E27FC236}">
                  <a16:creationId xmlns:a16="http://schemas.microsoft.com/office/drawing/2014/main" id="{599EC647-0BF5-9B45-BF7A-713F3767F249}"/>
                </a:ext>
              </a:extLst>
            </p:cNvPr>
            <p:cNvSpPr/>
            <p:nvPr/>
          </p:nvSpPr>
          <p:spPr>
            <a:xfrm>
              <a:off x="3263091" y="2524110"/>
              <a:ext cx="22027" cy="39267"/>
            </a:xfrm>
            <a:custGeom>
              <a:avLst/>
              <a:gdLst>
                <a:gd name="connsiteX0" fmla="*/ 0 w 22027"/>
                <a:gd name="connsiteY0" fmla="*/ 39267 h 39267"/>
                <a:gd name="connsiteX1" fmla="*/ 22028 w 22027"/>
                <a:gd name="connsiteY1" fmla="*/ 0 h 39267"/>
              </a:gdLst>
              <a:ahLst/>
              <a:cxnLst>
                <a:cxn ang="0">
                  <a:pos x="connsiteX0" y="connsiteY0"/>
                </a:cxn>
                <a:cxn ang="0">
                  <a:pos x="connsiteX1" y="connsiteY1"/>
                </a:cxn>
              </a:cxnLst>
              <a:rect l="l" t="t" r="r" b="b"/>
              <a:pathLst>
                <a:path w="22027" h="39267">
                  <a:moveTo>
                    <a:pt x="0" y="39267"/>
                  </a:moveTo>
                  <a:lnTo>
                    <a:pt x="22028" y="0"/>
                  </a:lnTo>
                </a:path>
              </a:pathLst>
            </a:custGeom>
            <a:ln w="9573" cap="flat">
              <a:solidFill>
                <a:srgbClr val="C8C8C9"/>
              </a:solidFill>
              <a:prstDash val="solid"/>
              <a:miter/>
            </a:ln>
          </p:spPr>
          <p:txBody>
            <a:bodyPr rtlCol="0" anchor="ctr"/>
            <a:lstStyle/>
            <a:p>
              <a:endParaRPr lang="zh-CN" altLang="en-US" sz="4400"/>
            </a:p>
          </p:txBody>
        </p:sp>
        <p:sp>
          <p:nvSpPr>
            <p:cNvPr id="2485" name="任意多边形: 形状 7106">
              <a:extLst>
                <a:ext uri="{FF2B5EF4-FFF2-40B4-BE49-F238E27FC236}">
                  <a16:creationId xmlns:a16="http://schemas.microsoft.com/office/drawing/2014/main" id="{EA7D3FED-7D42-7EC7-6738-953EDB38B4DB}"/>
                </a:ext>
              </a:extLst>
            </p:cNvPr>
            <p:cNvSpPr/>
            <p:nvPr/>
          </p:nvSpPr>
          <p:spPr>
            <a:xfrm>
              <a:off x="3285119" y="2524110"/>
              <a:ext cx="39267" cy="94816"/>
            </a:xfrm>
            <a:custGeom>
              <a:avLst/>
              <a:gdLst>
                <a:gd name="connsiteX0" fmla="*/ 0 w 39267"/>
                <a:gd name="connsiteY0" fmla="*/ 0 h 94816"/>
                <a:gd name="connsiteX1" fmla="*/ 39267 w 39267"/>
                <a:gd name="connsiteY1" fmla="*/ 94816 h 94816"/>
              </a:gdLst>
              <a:ahLst/>
              <a:cxnLst>
                <a:cxn ang="0">
                  <a:pos x="connsiteX0" y="connsiteY0"/>
                </a:cxn>
                <a:cxn ang="0">
                  <a:pos x="connsiteX1" y="connsiteY1"/>
                </a:cxn>
              </a:cxnLst>
              <a:rect l="l" t="t" r="r" b="b"/>
              <a:pathLst>
                <a:path w="39267" h="94816">
                  <a:moveTo>
                    <a:pt x="0" y="0"/>
                  </a:moveTo>
                  <a:lnTo>
                    <a:pt x="39267" y="94816"/>
                  </a:lnTo>
                </a:path>
              </a:pathLst>
            </a:custGeom>
            <a:ln w="9573" cap="flat">
              <a:solidFill>
                <a:srgbClr val="C8C8C9"/>
              </a:solidFill>
              <a:prstDash val="solid"/>
              <a:miter/>
            </a:ln>
          </p:spPr>
          <p:txBody>
            <a:bodyPr rtlCol="0" anchor="ctr"/>
            <a:lstStyle/>
            <a:p>
              <a:endParaRPr lang="zh-CN" altLang="en-US" sz="4400"/>
            </a:p>
          </p:txBody>
        </p:sp>
        <p:sp>
          <p:nvSpPr>
            <p:cNvPr id="2486" name="任意多边形: 形状 7107">
              <a:extLst>
                <a:ext uri="{FF2B5EF4-FFF2-40B4-BE49-F238E27FC236}">
                  <a16:creationId xmlns:a16="http://schemas.microsoft.com/office/drawing/2014/main" id="{20F246FF-A405-F0E0-CA68-D55138C991FB}"/>
                </a:ext>
              </a:extLst>
            </p:cNvPr>
            <p:cNvSpPr/>
            <p:nvPr/>
          </p:nvSpPr>
          <p:spPr>
            <a:xfrm>
              <a:off x="3285119" y="2524110"/>
              <a:ext cx="39267" cy="94816"/>
            </a:xfrm>
            <a:custGeom>
              <a:avLst/>
              <a:gdLst>
                <a:gd name="connsiteX0" fmla="*/ 39267 w 39267"/>
                <a:gd name="connsiteY0" fmla="*/ 94816 h 94816"/>
                <a:gd name="connsiteX1" fmla="*/ 0 w 39267"/>
                <a:gd name="connsiteY1" fmla="*/ 0 h 94816"/>
              </a:gdLst>
              <a:ahLst/>
              <a:cxnLst>
                <a:cxn ang="0">
                  <a:pos x="connsiteX0" y="connsiteY0"/>
                </a:cxn>
                <a:cxn ang="0">
                  <a:pos x="connsiteX1" y="connsiteY1"/>
                </a:cxn>
              </a:cxnLst>
              <a:rect l="l" t="t" r="r" b="b"/>
              <a:pathLst>
                <a:path w="39267" h="94816">
                  <a:moveTo>
                    <a:pt x="39267" y="94816"/>
                  </a:moveTo>
                  <a:lnTo>
                    <a:pt x="0" y="0"/>
                  </a:lnTo>
                </a:path>
              </a:pathLst>
            </a:custGeom>
            <a:ln w="9573" cap="flat">
              <a:solidFill>
                <a:srgbClr val="C8C8C9"/>
              </a:solidFill>
              <a:prstDash val="solid"/>
              <a:miter/>
            </a:ln>
          </p:spPr>
          <p:txBody>
            <a:bodyPr rtlCol="0" anchor="ctr"/>
            <a:lstStyle/>
            <a:p>
              <a:endParaRPr lang="zh-CN" altLang="en-US" sz="4400"/>
            </a:p>
          </p:txBody>
        </p:sp>
        <p:sp>
          <p:nvSpPr>
            <p:cNvPr id="2487" name="任意多边形: 形状 7108">
              <a:extLst>
                <a:ext uri="{FF2B5EF4-FFF2-40B4-BE49-F238E27FC236}">
                  <a16:creationId xmlns:a16="http://schemas.microsoft.com/office/drawing/2014/main" id="{E9D2AA83-91A1-F7BA-66B9-B14C824974F5}"/>
                </a:ext>
              </a:extLst>
            </p:cNvPr>
            <p:cNvSpPr/>
            <p:nvPr/>
          </p:nvSpPr>
          <p:spPr>
            <a:xfrm>
              <a:off x="3285119" y="2486758"/>
              <a:ext cx="34478" cy="37351"/>
            </a:xfrm>
            <a:custGeom>
              <a:avLst/>
              <a:gdLst>
                <a:gd name="connsiteX0" fmla="*/ 0 w 34478"/>
                <a:gd name="connsiteY0" fmla="*/ 37352 h 37351"/>
                <a:gd name="connsiteX1" fmla="*/ 34479 w 34478"/>
                <a:gd name="connsiteY1" fmla="*/ 0 h 37351"/>
              </a:gdLst>
              <a:ahLst/>
              <a:cxnLst>
                <a:cxn ang="0">
                  <a:pos x="connsiteX0" y="connsiteY0"/>
                </a:cxn>
                <a:cxn ang="0">
                  <a:pos x="connsiteX1" y="connsiteY1"/>
                </a:cxn>
              </a:cxnLst>
              <a:rect l="l" t="t" r="r" b="b"/>
              <a:pathLst>
                <a:path w="34478" h="37351">
                  <a:moveTo>
                    <a:pt x="0" y="37352"/>
                  </a:moveTo>
                  <a:lnTo>
                    <a:pt x="34479" y="0"/>
                  </a:lnTo>
                </a:path>
              </a:pathLst>
            </a:custGeom>
            <a:ln w="9573" cap="flat">
              <a:solidFill>
                <a:srgbClr val="C8C8C9"/>
              </a:solidFill>
              <a:prstDash val="solid"/>
              <a:miter/>
            </a:ln>
          </p:spPr>
          <p:txBody>
            <a:bodyPr rtlCol="0" anchor="ctr"/>
            <a:lstStyle/>
            <a:p>
              <a:endParaRPr lang="zh-CN" altLang="en-US" sz="4400"/>
            </a:p>
          </p:txBody>
        </p:sp>
        <p:sp>
          <p:nvSpPr>
            <p:cNvPr id="2488" name="任意多边形: 形状 7109">
              <a:extLst>
                <a:ext uri="{FF2B5EF4-FFF2-40B4-BE49-F238E27FC236}">
                  <a16:creationId xmlns:a16="http://schemas.microsoft.com/office/drawing/2014/main" id="{1FCF6DDC-A4D2-77D0-88A5-814C2BFF7EAA}"/>
                </a:ext>
              </a:extLst>
            </p:cNvPr>
            <p:cNvSpPr/>
            <p:nvPr/>
          </p:nvSpPr>
          <p:spPr>
            <a:xfrm>
              <a:off x="3319597" y="2486758"/>
              <a:ext cx="4788" cy="132167"/>
            </a:xfrm>
            <a:custGeom>
              <a:avLst/>
              <a:gdLst>
                <a:gd name="connsiteX0" fmla="*/ 0 w 4788"/>
                <a:gd name="connsiteY0" fmla="*/ 0 h 132167"/>
                <a:gd name="connsiteX1" fmla="*/ 4789 w 4788"/>
                <a:gd name="connsiteY1" fmla="*/ 132168 h 132167"/>
              </a:gdLst>
              <a:ahLst/>
              <a:cxnLst>
                <a:cxn ang="0">
                  <a:pos x="connsiteX0" y="connsiteY0"/>
                </a:cxn>
                <a:cxn ang="0">
                  <a:pos x="connsiteX1" y="connsiteY1"/>
                </a:cxn>
              </a:cxnLst>
              <a:rect l="l" t="t" r="r" b="b"/>
              <a:pathLst>
                <a:path w="4788" h="132167">
                  <a:moveTo>
                    <a:pt x="0" y="0"/>
                  </a:moveTo>
                  <a:lnTo>
                    <a:pt x="4789" y="132168"/>
                  </a:lnTo>
                </a:path>
              </a:pathLst>
            </a:custGeom>
            <a:ln w="9573" cap="flat">
              <a:solidFill>
                <a:srgbClr val="C8C8C9"/>
              </a:solidFill>
              <a:prstDash val="solid"/>
              <a:miter/>
            </a:ln>
          </p:spPr>
          <p:txBody>
            <a:bodyPr rtlCol="0" anchor="ctr"/>
            <a:lstStyle/>
            <a:p>
              <a:endParaRPr lang="zh-CN" altLang="en-US" sz="4400"/>
            </a:p>
          </p:txBody>
        </p:sp>
        <p:sp>
          <p:nvSpPr>
            <p:cNvPr id="2489" name="任意多边形: 形状 7110">
              <a:extLst>
                <a:ext uri="{FF2B5EF4-FFF2-40B4-BE49-F238E27FC236}">
                  <a16:creationId xmlns:a16="http://schemas.microsoft.com/office/drawing/2014/main" id="{85A9178B-EBAA-3C60-990B-203848CCFE8D}"/>
                </a:ext>
              </a:extLst>
            </p:cNvPr>
            <p:cNvSpPr/>
            <p:nvPr/>
          </p:nvSpPr>
          <p:spPr>
            <a:xfrm>
              <a:off x="3212330" y="2563377"/>
              <a:ext cx="50760" cy="6704"/>
            </a:xfrm>
            <a:custGeom>
              <a:avLst/>
              <a:gdLst>
                <a:gd name="connsiteX0" fmla="*/ 50760 w 50760"/>
                <a:gd name="connsiteY0" fmla="*/ 0 h 6704"/>
                <a:gd name="connsiteX1" fmla="*/ 0 w 50760"/>
                <a:gd name="connsiteY1" fmla="*/ 6704 h 6704"/>
              </a:gdLst>
              <a:ahLst/>
              <a:cxnLst>
                <a:cxn ang="0">
                  <a:pos x="connsiteX0" y="connsiteY0"/>
                </a:cxn>
                <a:cxn ang="0">
                  <a:pos x="connsiteX1" y="connsiteY1"/>
                </a:cxn>
              </a:cxnLst>
              <a:rect l="l" t="t" r="r" b="b"/>
              <a:pathLst>
                <a:path w="50760" h="6704">
                  <a:moveTo>
                    <a:pt x="50760"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2490" name="任意多边形: 形状 7111">
              <a:extLst>
                <a:ext uri="{FF2B5EF4-FFF2-40B4-BE49-F238E27FC236}">
                  <a16:creationId xmlns:a16="http://schemas.microsoft.com/office/drawing/2014/main" id="{E1AB69F5-5D5C-F6E5-1A31-439D1650D2B5}"/>
                </a:ext>
              </a:extLst>
            </p:cNvPr>
            <p:cNvSpPr/>
            <p:nvPr/>
          </p:nvSpPr>
          <p:spPr>
            <a:xfrm>
              <a:off x="3212330" y="2524110"/>
              <a:ext cx="72788" cy="45971"/>
            </a:xfrm>
            <a:custGeom>
              <a:avLst/>
              <a:gdLst>
                <a:gd name="connsiteX0" fmla="*/ 0 w 72788"/>
                <a:gd name="connsiteY0" fmla="*/ 45971 h 45971"/>
                <a:gd name="connsiteX1" fmla="*/ 72788 w 72788"/>
                <a:gd name="connsiteY1" fmla="*/ 0 h 45971"/>
              </a:gdLst>
              <a:ahLst/>
              <a:cxnLst>
                <a:cxn ang="0">
                  <a:pos x="connsiteX0" y="connsiteY0"/>
                </a:cxn>
                <a:cxn ang="0">
                  <a:pos x="connsiteX1" y="connsiteY1"/>
                </a:cxn>
              </a:cxnLst>
              <a:rect l="l" t="t" r="r" b="b"/>
              <a:pathLst>
                <a:path w="72788" h="45971">
                  <a:moveTo>
                    <a:pt x="0" y="45971"/>
                  </a:moveTo>
                  <a:lnTo>
                    <a:pt x="72788" y="0"/>
                  </a:lnTo>
                </a:path>
              </a:pathLst>
            </a:custGeom>
            <a:ln w="9573" cap="flat">
              <a:solidFill>
                <a:srgbClr val="C8C8C9"/>
              </a:solidFill>
              <a:prstDash val="solid"/>
              <a:miter/>
            </a:ln>
          </p:spPr>
          <p:txBody>
            <a:bodyPr rtlCol="0" anchor="ctr"/>
            <a:lstStyle/>
            <a:p>
              <a:endParaRPr lang="zh-CN" altLang="en-US" sz="4400"/>
            </a:p>
          </p:txBody>
        </p:sp>
        <p:sp>
          <p:nvSpPr>
            <p:cNvPr id="2491" name="任意多边形: 形状 7112">
              <a:extLst>
                <a:ext uri="{FF2B5EF4-FFF2-40B4-BE49-F238E27FC236}">
                  <a16:creationId xmlns:a16="http://schemas.microsoft.com/office/drawing/2014/main" id="{4DB4A3EF-FF83-9332-D2C0-3F850E60AE20}"/>
                </a:ext>
              </a:extLst>
            </p:cNvPr>
            <p:cNvSpPr/>
            <p:nvPr/>
          </p:nvSpPr>
          <p:spPr>
            <a:xfrm>
              <a:off x="3263091" y="2524110"/>
              <a:ext cx="22027" cy="39267"/>
            </a:xfrm>
            <a:custGeom>
              <a:avLst/>
              <a:gdLst>
                <a:gd name="connsiteX0" fmla="*/ 22028 w 22027"/>
                <a:gd name="connsiteY0" fmla="*/ 0 h 39267"/>
                <a:gd name="connsiteX1" fmla="*/ 0 w 22027"/>
                <a:gd name="connsiteY1" fmla="*/ 39267 h 39267"/>
              </a:gdLst>
              <a:ahLst/>
              <a:cxnLst>
                <a:cxn ang="0">
                  <a:pos x="connsiteX0" y="connsiteY0"/>
                </a:cxn>
                <a:cxn ang="0">
                  <a:pos x="connsiteX1" y="connsiteY1"/>
                </a:cxn>
              </a:cxnLst>
              <a:rect l="l" t="t" r="r" b="b"/>
              <a:pathLst>
                <a:path w="22027" h="39267">
                  <a:moveTo>
                    <a:pt x="22028" y="0"/>
                  </a:moveTo>
                  <a:lnTo>
                    <a:pt x="0" y="39267"/>
                  </a:lnTo>
                </a:path>
              </a:pathLst>
            </a:custGeom>
            <a:ln w="9573" cap="flat">
              <a:solidFill>
                <a:srgbClr val="C8C8C9"/>
              </a:solidFill>
              <a:prstDash val="solid"/>
              <a:miter/>
            </a:ln>
          </p:spPr>
          <p:txBody>
            <a:bodyPr rtlCol="0" anchor="ctr"/>
            <a:lstStyle/>
            <a:p>
              <a:endParaRPr lang="zh-CN" altLang="en-US" sz="4400"/>
            </a:p>
          </p:txBody>
        </p:sp>
        <p:sp>
          <p:nvSpPr>
            <p:cNvPr id="2492" name="任意多边形: 形状 7113">
              <a:extLst>
                <a:ext uri="{FF2B5EF4-FFF2-40B4-BE49-F238E27FC236}">
                  <a16:creationId xmlns:a16="http://schemas.microsoft.com/office/drawing/2014/main" id="{8C0A7CDF-AB47-A7DC-161E-434D81A6CCD9}"/>
                </a:ext>
              </a:extLst>
            </p:cNvPr>
            <p:cNvSpPr/>
            <p:nvPr/>
          </p:nvSpPr>
          <p:spPr>
            <a:xfrm>
              <a:off x="3269795" y="2403435"/>
              <a:ext cx="49802" cy="83323"/>
            </a:xfrm>
            <a:custGeom>
              <a:avLst/>
              <a:gdLst>
                <a:gd name="connsiteX0" fmla="*/ 0 w 49802"/>
                <a:gd name="connsiteY0" fmla="*/ 0 h 83323"/>
                <a:gd name="connsiteX1" fmla="*/ 49802 w 49802"/>
                <a:gd name="connsiteY1" fmla="*/ 83323 h 83323"/>
              </a:gdLst>
              <a:ahLst/>
              <a:cxnLst>
                <a:cxn ang="0">
                  <a:pos x="connsiteX0" y="connsiteY0"/>
                </a:cxn>
                <a:cxn ang="0">
                  <a:pos x="connsiteX1" y="connsiteY1"/>
                </a:cxn>
              </a:cxnLst>
              <a:rect l="l" t="t" r="r" b="b"/>
              <a:pathLst>
                <a:path w="49802" h="83323">
                  <a:moveTo>
                    <a:pt x="0" y="0"/>
                  </a:moveTo>
                  <a:lnTo>
                    <a:pt x="49802" y="83323"/>
                  </a:lnTo>
                </a:path>
              </a:pathLst>
            </a:custGeom>
            <a:ln w="9573" cap="flat">
              <a:solidFill>
                <a:srgbClr val="C8C8C9"/>
              </a:solidFill>
              <a:prstDash val="solid"/>
              <a:miter/>
            </a:ln>
          </p:spPr>
          <p:txBody>
            <a:bodyPr rtlCol="0" anchor="ctr"/>
            <a:lstStyle/>
            <a:p>
              <a:endParaRPr lang="zh-CN" altLang="en-US" sz="4400"/>
            </a:p>
          </p:txBody>
        </p:sp>
        <p:sp>
          <p:nvSpPr>
            <p:cNvPr id="2493" name="任意多边形: 形状 7114">
              <a:extLst>
                <a:ext uri="{FF2B5EF4-FFF2-40B4-BE49-F238E27FC236}">
                  <a16:creationId xmlns:a16="http://schemas.microsoft.com/office/drawing/2014/main" id="{F5CD8FC5-5851-355A-C1DD-8A9989FD6B62}"/>
                </a:ext>
              </a:extLst>
            </p:cNvPr>
            <p:cNvSpPr/>
            <p:nvPr/>
          </p:nvSpPr>
          <p:spPr>
            <a:xfrm>
              <a:off x="3285119" y="2486758"/>
              <a:ext cx="34478" cy="37351"/>
            </a:xfrm>
            <a:custGeom>
              <a:avLst/>
              <a:gdLst>
                <a:gd name="connsiteX0" fmla="*/ 34479 w 34478"/>
                <a:gd name="connsiteY0" fmla="*/ 0 h 37351"/>
                <a:gd name="connsiteX1" fmla="*/ 0 w 34478"/>
                <a:gd name="connsiteY1" fmla="*/ 37352 h 37351"/>
              </a:gdLst>
              <a:ahLst/>
              <a:cxnLst>
                <a:cxn ang="0">
                  <a:pos x="connsiteX0" y="connsiteY0"/>
                </a:cxn>
                <a:cxn ang="0">
                  <a:pos x="connsiteX1" y="connsiteY1"/>
                </a:cxn>
              </a:cxnLst>
              <a:rect l="l" t="t" r="r" b="b"/>
              <a:pathLst>
                <a:path w="34478" h="37351">
                  <a:moveTo>
                    <a:pt x="34479" y="0"/>
                  </a:moveTo>
                  <a:lnTo>
                    <a:pt x="0" y="37352"/>
                  </a:lnTo>
                </a:path>
              </a:pathLst>
            </a:custGeom>
            <a:ln w="9573" cap="flat">
              <a:solidFill>
                <a:srgbClr val="C8C8C9"/>
              </a:solidFill>
              <a:prstDash val="solid"/>
              <a:miter/>
            </a:ln>
          </p:spPr>
          <p:txBody>
            <a:bodyPr rtlCol="0" anchor="ctr"/>
            <a:lstStyle/>
            <a:p>
              <a:endParaRPr lang="zh-CN" altLang="en-US" sz="4400"/>
            </a:p>
          </p:txBody>
        </p:sp>
        <p:sp>
          <p:nvSpPr>
            <p:cNvPr id="2494" name="任意多边形: 形状 7115">
              <a:extLst>
                <a:ext uri="{FF2B5EF4-FFF2-40B4-BE49-F238E27FC236}">
                  <a16:creationId xmlns:a16="http://schemas.microsoft.com/office/drawing/2014/main" id="{2A705055-988F-3BE1-C38B-F5021C77C2C7}"/>
                </a:ext>
              </a:extLst>
            </p:cNvPr>
            <p:cNvSpPr/>
            <p:nvPr/>
          </p:nvSpPr>
          <p:spPr>
            <a:xfrm>
              <a:off x="3269795" y="2403435"/>
              <a:ext cx="15323" cy="120674"/>
            </a:xfrm>
            <a:custGeom>
              <a:avLst/>
              <a:gdLst>
                <a:gd name="connsiteX0" fmla="*/ 15324 w 15323"/>
                <a:gd name="connsiteY0" fmla="*/ 120675 h 120674"/>
                <a:gd name="connsiteX1" fmla="*/ 0 w 15323"/>
                <a:gd name="connsiteY1" fmla="*/ 0 h 120674"/>
              </a:gdLst>
              <a:ahLst/>
              <a:cxnLst>
                <a:cxn ang="0">
                  <a:pos x="connsiteX0" y="connsiteY0"/>
                </a:cxn>
                <a:cxn ang="0">
                  <a:pos x="connsiteX1" y="connsiteY1"/>
                </a:cxn>
              </a:cxnLst>
              <a:rect l="l" t="t" r="r" b="b"/>
              <a:pathLst>
                <a:path w="15323" h="120674">
                  <a:moveTo>
                    <a:pt x="15324" y="120675"/>
                  </a:moveTo>
                  <a:lnTo>
                    <a:pt x="0" y="0"/>
                  </a:lnTo>
                </a:path>
              </a:pathLst>
            </a:custGeom>
            <a:ln w="9573" cap="flat">
              <a:solidFill>
                <a:srgbClr val="C8C8C9"/>
              </a:solidFill>
              <a:prstDash val="solid"/>
              <a:miter/>
            </a:ln>
          </p:spPr>
          <p:txBody>
            <a:bodyPr rtlCol="0" anchor="ctr"/>
            <a:lstStyle/>
            <a:p>
              <a:endParaRPr lang="zh-CN" altLang="en-US" sz="4400"/>
            </a:p>
          </p:txBody>
        </p:sp>
        <p:sp>
          <p:nvSpPr>
            <p:cNvPr id="2495" name="任意多边形: 形状 7116">
              <a:extLst>
                <a:ext uri="{FF2B5EF4-FFF2-40B4-BE49-F238E27FC236}">
                  <a16:creationId xmlns:a16="http://schemas.microsoft.com/office/drawing/2014/main" id="{CCE39154-D300-CAE7-83E4-6B2C08615315}"/>
                </a:ext>
              </a:extLst>
            </p:cNvPr>
            <p:cNvSpPr/>
            <p:nvPr/>
          </p:nvSpPr>
          <p:spPr>
            <a:xfrm>
              <a:off x="3241063" y="2598813"/>
              <a:ext cx="83323" cy="20112"/>
            </a:xfrm>
            <a:custGeom>
              <a:avLst/>
              <a:gdLst>
                <a:gd name="connsiteX0" fmla="*/ 0 w 83323"/>
                <a:gd name="connsiteY0" fmla="*/ 0 h 20112"/>
                <a:gd name="connsiteX1" fmla="*/ 83323 w 83323"/>
                <a:gd name="connsiteY1" fmla="*/ 20112 h 20112"/>
              </a:gdLst>
              <a:ahLst/>
              <a:cxnLst>
                <a:cxn ang="0">
                  <a:pos x="connsiteX0" y="connsiteY0"/>
                </a:cxn>
                <a:cxn ang="0">
                  <a:pos x="connsiteX1" y="connsiteY1"/>
                </a:cxn>
              </a:cxnLst>
              <a:rect l="l" t="t" r="r" b="b"/>
              <a:pathLst>
                <a:path w="83323" h="20112">
                  <a:moveTo>
                    <a:pt x="0" y="0"/>
                  </a:moveTo>
                  <a:lnTo>
                    <a:pt x="83323" y="20112"/>
                  </a:lnTo>
                </a:path>
              </a:pathLst>
            </a:custGeom>
            <a:ln w="9573" cap="flat">
              <a:solidFill>
                <a:srgbClr val="C8C8C9"/>
              </a:solidFill>
              <a:prstDash val="solid"/>
              <a:miter/>
            </a:ln>
          </p:spPr>
          <p:txBody>
            <a:bodyPr rtlCol="0" anchor="ctr"/>
            <a:lstStyle/>
            <a:p>
              <a:endParaRPr lang="zh-CN" altLang="en-US" sz="4400"/>
            </a:p>
          </p:txBody>
        </p:sp>
        <p:sp>
          <p:nvSpPr>
            <p:cNvPr id="2496" name="任意多边形: 形状 7117">
              <a:extLst>
                <a:ext uri="{FF2B5EF4-FFF2-40B4-BE49-F238E27FC236}">
                  <a16:creationId xmlns:a16="http://schemas.microsoft.com/office/drawing/2014/main" id="{D5B9CD0B-FAA0-D681-4072-2BE4C3354FA8}"/>
                </a:ext>
              </a:extLst>
            </p:cNvPr>
            <p:cNvSpPr/>
            <p:nvPr/>
          </p:nvSpPr>
          <p:spPr>
            <a:xfrm>
              <a:off x="3213288" y="2618926"/>
              <a:ext cx="111097" cy="80449"/>
            </a:xfrm>
            <a:custGeom>
              <a:avLst/>
              <a:gdLst>
                <a:gd name="connsiteX0" fmla="*/ 111098 w 111097"/>
                <a:gd name="connsiteY0" fmla="*/ 0 h 80449"/>
                <a:gd name="connsiteX1" fmla="*/ 0 w 111097"/>
                <a:gd name="connsiteY1" fmla="*/ 80450 h 80449"/>
              </a:gdLst>
              <a:ahLst/>
              <a:cxnLst>
                <a:cxn ang="0">
                  <a:pos x="connsiteX0" y="connsiteY0"/>
                </a:cxn>
                <a:cxn ang="0">
                  <a:pos x="connsiteX1" y="connsiteY1"/>
                </a:cxn>
              </a:cxnLst>
              <a:rect l="l" t="t" r="r" b="b"/>
              <a:pathLst>
                <a:path w="111097" h="80449">
                  <a:moveTo>
                    <a:pt x="111098"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2497" name="任意多边形: 形状 7118">
              <a:extLst>
                <a:ext uri="{FF2B5EF4-FFF2-40B4-BE49-F238E27FC236}">
                  <a16:creationId xmlns:a16="http://schemas.microsoft.com/office/drawing/2014/main" id="{5F32D7AB-FD9E-F029-2867-DA4F572606F4}"/>
                </a:ext>
              </a:extLst>
            </p:cNvPr>
            <p:cNvSpPr/>
            <p:nvPr/>
          </p:nvSpPr>
          <p:spPr>
            <a:xfrm>
              <a:off x="3213288" y="2598813"/>
              <a:ext cx="27774" cy="100562"/>
            </a:xfrm>
            <a:custGeom>
              <a:avLst/>
              <a:gdLst>
                <a:gd name="connsiteX0" fmla="*/ 0 w 27774"/>
                <a:gd name="connsiteY0" fmla="*/ 100562 h 100562"/>
                <a:gd name="connsiteX1" fmla="*/ 27774 w 27774"/>
                <a:gd name="connsiteY1" fmla="*/ 0 h 100562"/>
              </a:gdLst>
              <a:ahLst/>
              <a:cxnLst>
                <a:cxn ang="0">
                  <a:pos x="connsiteX0" y="connsiteY0"/>
                </a:cxn>
                <a:cxn ang="0">
                  <a:pos x="connsiteX1" y="connsiteY1"/>
                </a:cxn>
              </a:cxnLst>
              <a:rect l="l" t="t" r="r" b="b"/>
              <a:pathLst>
                <a:path w="27774" h="100562">
                  <a:moveTo>
                    <a:pt x="0" y="100562"/>
                  </a:moveTo>
                  <a:lnTo>
                    <a:pt x="27774" y="0"/>
                  </a:lnTo>
                </a:path>
              </a:pathLst>
            </a:custGeom>
            <a:ln w="9573" cap="flat">
              <a:solidFill>
                <a:srgbClr val="C8C8C9"/>
              </a:solidFill>
              <a:prstDash val="solid"/>
              <a:miter/>
            </a:ln>
          </p:spPr>
          <p:txBody>
            <a:bodyPr rtlCol="0" anchor="ctr"/>
            <a:lstStyle/>
            <a:p>
              <a:endParaRPr lang="zh-CN" altLang="en-US" sz="4400"/>
            </a:p>
          </p:txBody>
        </p:sp>
        <p:sp>
          <p:nvSpPr>
            <p:cNvPr id="2498" name="任意多边形: 形状 7119">
              <a:extLst>
                <a:ext uri="{FF2B5EF4-FFF2-40B4-BE49-F238E27FC236}">
                  <a16:creationId xmlns:a16="http://schemas.microsoft.com/office/drawing/2014/main" id="{899E971E-B36A-DF50-4207-3A53425E46C0}"/>
                </a:ext>
              </a:extLst>
            </p:cNvPr>
            <p:cNvSpPr/>
            <p:nvPr/>
          </p:nvSpPr>
          <p:spPr>
            <a:xfrm>
              <a:off x="3242020" y="2326816"/>
              <a:ext cx="69914" cy="39267"/>
            </a:xfrm>
            <a:custGeom>
              <a:avLst/>
              <a:gdLst>
                <a:gd name="connsiteX0" fmla="*/ 69915 w 69914"/>
                <a:gd name="connsiteY0" fmla="*/ 39267 h 39267"/>
                <a:gd name="connsiteX1" fmla="*/ 0 w 69914"/>
                <a:gd name="connsiteY1" fmla="*/ 0 h 39267"/>
              </a:gdLst>
              <a:ahLst/>
              <a:cxnLst>
                <a:cxn ang="0">
                  <a:pos x="connsiteX0" y="connsiteY0"/>
                </a:cxn>
                <a:cxn ang="0">
                  <a:pos x="connsiteX1" y="connsiteY1"/>
                </a:cxn>
              </a:cxnLst>
              <a:rect l="l" t="t" r="r" b="b"/>
              <a:pathLst>
                <a:path w="69914" h="39267">
                  <a:moveTo>
                    <a:pt x="69915" y="39267"/>
                  </a:moveTo>
                  <a:lnTo>
                    <a:pt x="0" y="0"/>
                  </a:lnTo>
                </a:path>
              </a:pathLst>
            </a:custGeom>
            <a:ln w="9573" cap="flat">
              <a:solidFill>
                <a:srgbClr val="C8C8C9"/>
              </a:solidFill>
              <a:prstDash val="solid"/>
              <a:miter/>
            </a:ln>
          </p:spPr>
          <p:txBody>
            <a:bodyPr rtlCol="0" anchor="ctr"/>
            <a:lstStyle/>
            <a:p>
              <a:endParaRPr lang="zh-CN" altLang="en-US" sz="4400"/>
            </a:p>
          </p:txBody>
        </p:sp>
        <p:sp>
          <p:nvSpPr>
            <p:cNvPr id="2499" name="任意多边形: 形状 7120">
              <a:extLst>
                <a:ext uri="{FF2B5EF4-FFF2-40B4-BE49-F238E27FC236}">
                  <a16:creationId xmlns:a16="http://schemas.microsoft.com/office/drawing/2014/main" id="{0A47EEC1-1115-A735-7FC7-488519FFEA3E}"/>
                </a:ext>
              </a:extLst>
            </p:cNvPr>
            <p:cNvSpPr/>
            <p:nvPr/>
          </p:nvSpPr>
          <p:spPr>
            <a:xfrm>
              <a:off x="3242020" y="2314365"/>
              <a:ext cx="62252" cy="12450"/>
            </a:xfrm>
            <a:custGeom>
              <a:avLst/>
              <a:gdLst>
                <a:gd name="connsiteX0" fmla="*/ 0 w 62252"/>
                <a:gd name="connsiteY0" fmla="*/ 12451 h 12450"/>
                <a:gd name="connsiteX1" fmla="*/ 62253 w 62252"/>
                <a:gd name="connsiteY1" fmla="*/ 0 h 12450"/>
              </a:gdLst>
              <a:ahLst/>
              <a:cxnLst>
                <a:cxn ang="0">
                  <a:pos x="connsiteX0" y="connsiteY0"/>
                </a:cxn>
                <a:cxn ang="0">
                  <a:pos x="connsiteX1" y="connsiteY1"/>
                </a:cxn>
              </a:cxnLst>
              <a:rect l="l" t="t" r="r" b="b"/>
              <a:pathLst>
                <a:path w="62252" h="12450">
                  <a:moveTo>
                    <a:pt x="0" y="12451"/>
                  </a:moveTo>
                  <a:lnTo>
                    <a:pt x="62253" y="0"/>
                  </a:lnTo>
                </a:path>
              </a:pathLst>
            </a:custGeom>
            <a:ln w="9573" cap="flat">
              <a:solidFill>
                <a:srgbClr val="C8C8C9"/>
              </a:solidFill>
              <a:prstDash val="solid"/>
              <a:miter/>
            </a:ln>
          </p:spPr>
          <p:txBody>
            <a:bodyPr rtlCol="0" anchor="ctr"/>
            <a:lstStyle/>
            <a:p>
              <a:endParaRPr lang="zh-CN" altLang="en-US" sz="4400"/>
            </a:p>
          </p:txBody>
        </p:sp>
        <p:sp>
          <p:nvSpPr>
            <p:cNvPr id="2500" name="任意多边形: 形状 7121">
              <a:extLst>
                <a:ext uri="{FF2B5EF4-FFF2-40B4-BE49-F238E27FC236}">
                  <a16:creationId xmlns:a16="http://schemas.microsoft.com/office/drawing/2014/main" id="{DEED4108-B5F0-7953-560E-5E2C30A31C53}"/>
                </a:ext>
              </a:extLst>
            </p:cNvPr>
            <p:cNvSpPr/>
            <p:nvPr/>
          </p:nvSpPr>
          <p:spPr>
            <a:xfrm>
              <a:off x="3304273" y="2314365"/>
              <a:ext cx="7661" cy="51717"/>
            </a:xfrm>
            <a:custGeom>
              <a:avLst/>
              <a:gdLst>
                <a:gd name="connsiteX0" fmla="*/ 0 w 7661"/>
                <a:gd name="connsiteY0" fmla="*/ 0 h 51717"/>
                <a:gd name="connsiteX1" fmla="*/ 7662 w 7661"/>
                <a:gd name="connsiteY1" fmla="*/ 51718 h 51717"/>
              </a:gdLst>
              <a:ahLst/>
              <a:cxnLst>
                <a:cxn ang="0">
                  <a:pos x="connsiteX0" y="connsiteY0"/>
                </a:cxn>
                <a:cxn ang="0">
                  <a:pos x="connsiteX1" y="connsiteY1"/>
                </a:cxn>
              </a:cxnLst>
              <a:rect l="l" t="t" r="r" b="b"/>
              <a:pathLst>
                <a:path w="7661" h="51717">
                  <a:moveTo>
                    <a:pt x="0" y="0"/>
                  </a:moveTo>
                  <a:lnTo>
                    <a:pt x="7662" y="51718"/>
                  </a:lnTo>
                </a:path>
              </a:pathLst>
            </a:custGeom>
            <a:ln w="9573" cap="flat">
              <a:solidFill>
                <a:srgbClr val="C8C8C9"/>
              </a:solidFill>
              <a:prstDash val="solid"/>
              <a:miter/>
            </a:ln>
          </p:spPr>
          <p:txBody>
            <a:bodyPr rtlCol="0" anchor="ctr"/>
            <a:lstStyle/>
            <a:p>
              <a:endParaRPr lang="zh-CN" altLang="en-US" sz="4400"/>
            </a:p>
          </p:txBody>
        </p:sp>
        <p:sp>
          <p:nvSpPr>
            <p:cNvPr id="2501" name="任意多边形: 形状 7122">
              <a:extLst>
                <a:ext uri="{FF2B5EF4-FFF2-40B4-BE49-F238E27FC236}">
                  <a16:creationId xmlns:a16="http://schemas.microsoft.com/office/drawing/2014/main" id="{6ED3237D-0444-442C-876B-263165FF2E68}"/>
                </a:ext>
              </a:extLst>
            </p:cNvPr>
            <p:cNvSpPr/>
            <p:nvPr/>
          </p:nvSpPr>
          <p:spPr>
            <a:xfrm>
              <a:off x="3042811" y="2773121"/>
              <a:ext cx="52675" cy="85238"/>
            </a:xfrm>
            <a:custGeom>
              <a:avLst/>
              <a:gdLst>
                <a:gd name="connsiteX0" fmla="*/ 0 w 52675"/>
                <a:gd name="connsiteY0" fmla="*/ 85239 h 85238"/>
                <a:gd name="connsiteX1" fmla="*/ 52676 w 52675"/>
                <a:gd name="connsiteY1" fmla="*/ 0 h 85238"/>
              </a:gdLst>
              <a:ahLst/>
              <a:cxnLst>
                <a:cxn ang="0">
                  <a:pos x="connsiteX0" y="connsiteY0"/>
                </a:cxn>
                <a:cxn ang="0">
                  <a:pos x="connsiteX1" y="connsiteY1"/>
                </a:cxn>
              </a:cxnLst>
              <a:rect l="l" t="t" r="r" b="b"/>
              <a:pathLst>
                <a:path w="52675" h="85238">
                  <a:moveTo>
                    <a:pt x="0" y="85239"/>
                  </a:moveTo>
                  <a:lnTo>
                    <a:pt x="52676" y="0"/>
                  </a:lnTo>
                </a:path>
              </a:pathLst>
            </a:custGeom>
            <a:ln w="9573" cap="flat">
              <a:solidFill>
                <a:srgbClr val="C8C8C9"/>
              </a:solidFill>
              <a:prstDash val="solid"/>
              <a:miter/>
            </a:ln>
          </p:spPr>
          <p:txBody>
            <a:bodyPr rtlCol="0" anchor="ctr"/>
            <a:lstStyle/>
            <a:p>
              <a:endParaRPr lang="zh-CN" altLang="en-US" sz="4400"/>
            </a:p>
          </p:txBody>
        </p:sp>
        <p:sp>
          <p:nvSpPr>
            <p:cNvPr id="2502" name="任意多边形: 形状 7123">
              <a:extLst>
                <a:ext uri="{FF2B5EF4-FFF2-40B4-BE49-F238E27FC236}">
                  <a16:creationId xmlns:a16="http://schemas.microsoft.com/office/drawing/2014/main" id="{9B362047-02C8-268D-47A0-C486F4D483E1}"/>
                </a:ext>
              </a:extLst>
            </p:cNvPr>
            <p:cNvSpPr/>
            <p:nvPr/>
          </p:nvSpPr>
          <p:spPr>
            <a:xfrm>
              <a:off x="3095486" y="2773121"/>
              <a:ext cx="70872" cy="24901"/>
            </a:xfrm>
            <a:custGeom>
              <a:avLst/>
              <a:gdLst>
                <a:gd name="connsiteX0" fmla="*/ 0 w 70872"/>
                <a:gd name="connsiteY0" fmla="*/ 0 h 24901"/>
                <a:gd name="connsiteX1" fmla="*/ 70873 w 70872"/>
                <a:gd name="connsiteY1" fmla="*/ 24901 h 24901"/>
              </a:gdLst>
              <a:ahLst/>
              <a:cxnLst>
                <a:cxn ang="0">
                  <a:pos x="connsiteX0" y="connsiteY0"/>
                </a:cxn>
                <a:cxn ang="0">
                  <a:pos x="connsiteX1" y="connsiteY1"/>
                </a:cxn>
              </a:cxnLst>
              <a:rect l="l" t="t" r="r" b="b"/>
              <a:pathLst>
                <a:path w="70872" h="24901">
                  <a:moveTo>
                    <a:pt x="0" y="0"/>
                  </a:moveTo>
                  <a:lnTo>
                    <a:pt x="70873" y="24901"/>
                  </a:lnTo>
                </a:path>
              </a:pathLst>
            </a:custGeom>
            <a:ln w="9573" cap="flat">
              <a:solidFill>
                <a:srgbClr val="C8C8C9"/>
              </a:solidFill>
              <a:prstDash val="solid"/>
              <a:miter/>
            </a:ln>
          </p:spPr>
          <p:txBody>
            <a:bodyPr rtlCol="0" anchor="ctr"/>
            <a:lstStyle/>
            <a:p>
              <a:endParaRPr lang="zh-CN" altLang="en-US" sz="4400"/>
            </a:p>
          </p:txBody>
        </p:sp>
        <p:sp>
          <p:nvSpPr>
            <p:cNvPr id="2503" name="任意多边形: 形状 7124">
              <a:extLst>
                <a:ext uri="{FF2B5EF4-FFF2-40B4-BE49-F238E27FC236}">
                  <a16:creationId xmlns:a16="http://schemas.microsoft.com/office/drawing/2014/main" id="{E15FF5F4-0D82-AC85-786A-E99D6D2FA3F2}"/>
                </a:ext>
              </a:extLst>
            </p:cNvPr>
            <p:cNvSpPr/>
            <p:nvPr/>
          </p:nvSpPr>
          <p:spPr>
            <a:xfrm>
              <a:off x="3042811" y="2798023"/>
              <a:ext cx="123548" cy="60337"/>
            </a:xfrm>
            <a:custGeom>
              <a:avLst/>
              <a:gdLst>
                <a:gd name="connsiteX0" fmla="*/ 123548 w 123548"/>
                <a:gd name="connsiteY0" fmla="*/ 0 h 60337"/>
                <a:gd name="connsiteX1" fmla="*/ 0 w 123548"/>
                <a:gd name="connsiteY1" fmla="*/ 60337 h 60337"/>
              </a:gdLst>
              <a:ahLst/>
              <a:cxnLst>
                <a:cxn ang="0">
                  <a:pos x="connsiteX0" y="connsiteY0"/>
                </a:cxn>
                <a:cxn ang="0">
                  <a:pos x="connsiteX1" y="connsiteY1"/>
                </a:cxn>
              </a:cxnLst>
              <a:rect l="l" t="t" r="r" b="b"/>
              <a:pathLst>
                <a:path w="123548" h="60337">
                  <a:moveTo>
                    <a:pt x="123548" y="0"/>
                  </a:moveTo>
                  <a:lnTo>
                    <a:pt x="0" y="60337"/>
                  </a:lnTo>
                </a:path>
              </a:pathLst>
            </a:custGeom>
            <a:ln w="9573" cap="flat">
              <a:solidFill>
                <a:srgbClr val="C8C8C9"/>
              </a:solidFill>
              <a:prstDash val="solid"/>
              <a:miter/>
            </a:ln>
          </p:spPr>
          <p:txBody>
            <a:bodyPr rtlCol="0" anchor="ctr"/>
            <a:lstStyle/>
            <a:p>
              <a:endParaRPr lang="zh-CN" altLang="en-US" sz="4400"/>
            </a:p>
          </p:txBody>
        </p:sp>
        <p:sp>
          <p:nvSpPr>
            <p:cNvPr id="2504" name="任意多边形: 形状 7125">
              <a:extLst>
                <a:ext uri="{FF2B5EF4-FFF2-40B4-BE49-F238E27FC236}">
                  <a16:creationId xmlns:a16="http://schemas.microsoft.com/office/drawing/2014/main" id="{E38DA722-E16E-BA24-20F9-1035A5D8AD0A}"/>
                </a:ext>
              </a:extLst>
            </p:cNvPr>
            <p:cNvSpPr/>
            <p:nvPr/>
          </p:nvSpPr>
          <p:spPr>
            <a:xfrm>
              <a:off x="3319597" y="2444617"/>
              <a:ext cx="57464" cy="42140"/>
            </a:xfrm>
            <a:custGeom>
              <a:avLst/>
              <a:gdLst>
                <a:gd name="connsiteX0" fmla="*/ 0 w 57464"/>
                <a:gd name="connsiteY0" fmla="*/ 42140 h 42140"/>
                <a:gd name="connsiteX1" fmla="*/ 57464 w 57464"/>
                <a:gd name="connsiteY1" fmla="*/ 0 h 42140"/>
              </a:gdLst>
              <a:ahLst/>
              <a:cxnLst>
                <a:cxn ang="0">
                  <a:pos x="connsiteX0" y="connsiteY0"/>
                </a:cxn>
                <a:cxn ang="0">
                  <a:pos x="connsiteX1" y="connsiteY1"/>
                </a:cxn>
              </a:cxnLst>
              <a:rect l="l" t="t" r="r" b="b"/>
              <a:pathLst>
                <a:path w="57464" h="42140">
                  <a:moveTo>
                    <a:pt x="0" y="42140"/>
                  </a:moveTo>
                  <a:lnTo>
                    <a:pt x="57464" y="0"/>
                  </a:lnTo>
                </a:path>
              </a:pathLst>
            </a:custGeom>
            <a:ln w="9573" cap="flat">
              <a:solidFill>
                <a:srgbClr val="C8C8C9"/>
              </a:solidFill>
              <a:prstDash val="solid"/>
              <a:miter/>
            </a:ln>
          </p:spPr>
          <p:txBody>
            <a:bodyPr rtlCol="0" anchor="ctr"/>
            <a:lstStyle/>
            <a:p>
              <a:endParaRPr lang="zh-CN" altLang="en-US" sz="4400"/>
            </a:p>
          </p:txBody>
        </p:sp>
        <p:sp>
          <p:nvSpPr>
            <p:cNvPr id="2505" name="任意多边形: 形状 7126">
              <a:extLst>
                <a:ext uri="{FF2B5EF4-FFF2-40B4-BE49-F238E27FC236}">
                  <a16:creationId xmlns:a16="http://schemas.microsoft.com/office/drawing/2014/main" id="{C3BD63CD-2516-5EB6-B204-8E514EC024A4}"/>
                </a:ext>
              </a:extLst>
            </p:cNvPr>
            <p:cNvSpPr/>
            <p:nvPr/>
          </p:nvSpPr>
          <p:spPr>
            <a:xfrm>
              <a:off x="3377061" y="2444617"/>
              <a:ext cx="59379" cy="69914"/>
            </a:xfrm>
            <a:custGeom>
              <a:avLst/>
              <a:gdLst>
                <a:gd name="connsiteX0" fmla="*/ 0 w 59379"/>
                <a:gd name="connsiteY0" fmla="*/ 0 h 69914"/>
                <a:gd name="connsiteX1" fmla="*/ 59380 w 59379"/>
                <a:gd name="connsiteY1" fmla="*/ 69915 h 69914"/>
              </a:gdLst>
              <a:ahLst/>
              <a:cxnLst>
                <a:cxn ang="0">
                  <a:pos x="connsiteX0" y="connsiteY0"/>
                </a:cxn>
                <a:cxn ang="0">
                  <a:pos x="connsiteX1" y="connsiteY1"/>
                </a:cxn>
              </a:cxnLst>
              <a:rect l="l" t="t" r="r" b="b"/>
              <a:pathLst>
                <a:path w="59379" h="69914">
                  <a:moveTo>
                    <a:pt x="0" y="0"/>
                  </a:moveTo>
                  <a:lnTo>
                    <a:pt x="59380" y="69915"/>
                  </a:lnTo>
                </a:path>
              </a:pathLst>
            </a:custGeom>
            <a:ln w="9573" cap="flat">
              <a:solidFill>
                <a:srgbClr val="C8C8C9"/>
              </a:solidFill>
              <a:prstDash val="solid"/>
              <a:miter/>
            </a:ln>
          </p:spPr>
          <p:txBody>
            <a:bodyPr rtlCol="0" anchor="ctr"/>
            <a:lstStyle/>
            <a:p>
              <a:endParaRPr lang="zh-CN" altLang="en-US" sz="4400"/>
            </a:p>
          </p:txBody>
        </p:sp>
        <p:sp>
          <p:nvSpPr>
            <p:cNvPr id="2506" name="任意多边形: 形状 7127">
              <a:extLst>
                <a:ext uri="{FF2B5EF4-FFF2-40B4-BE49-F238E27FC236}">
                  <a16:creationId xmlns:a16="http://schemas.microsoft.com/office/drawing/2014/main" id="{51802EBB-A25C-0851-AB79-84854BD58DC7}"/>
                </a:ext>
              </a:extLst>
            </p:cNvPr>
            <p:cNvSpPr/>
            <p:nvPr/>
          </p:nvSpPr>
          <p:spPr>
            <a:xfrm>
              <a:off x="3319597" y="2486758"/>
              <a:ext cx="116844" cy="27774"/>
            </a:xfrm>
            <a:custGeom>
              <a:avLst/>
              <a:gdLst>
                <a:gd name="connsiteX0" fmla="*/ 116844 w 116844"/>
                <a:gd name="connsiteY0" fmla="*/ 27774 h 27774"/>
                <a:gd name="connsiteX1" fmla="*/ 0 w 116844"/>
                <a:gd name="connsiteY1" fmla="*/ 0 h 27774"/>
              </a:gdLst>
              <a:ahLst/>
              <a:cxnLst>
                <a:cxn ang="0">
                  <a:pos x="connsiteX0" y="connsiteY0"/>
                </a:cxn>
                <a:cxn ang="0">
                  <a:pos x="connsiteX1" y="connsiteY1"/>
                </a:cxn>
              </a:cxnLst>
              <a:rect l="l" t="t" r="r" b="b"/>
              <a:pathLst>
                <a:path w="116844" h="27774">
                  <a:moveTo>
                    <a:pt x="116844"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2507" name="任意多边形: 形状 7128">
              <a:extLst>
                <a:ext uri="{FF2B5EF4-FFF2-40B4-BE49-F238E27FC236}">
                  <a16:creationId xmlns:a16="http://schemas.microsoft.com/office/drawing/2014/main" id="{FF5C7EBF-B47E-DF95-BF1A-915457DB1E4A}"/>
                </a:ext>
              </a:extLst>
            </p:cNvPr>
            <p:cNvSpPr/>
            <p:nvPr/>
          </p:nvSpPr>
          <p:spPr>
            <a:xfrm>
              <a:off x="3256386" y="2286591"/>
              <a:ext cx="47886" cy="27774"/>
            </a:xfrm>
            <a:custGeom>
              <a:avLst/>
              <a:gdLst>
                <a:gd name="connsiteX0" fmla="*/ 0 w 47886"/>
                <a:gd name="connsiteY0" fmla="*/ 0 h 27774"/>
                <a:gd name="connsiteX1" fmla="*/ 47887 w 47886"/>
                <a:gd name="connsiteY1" fmla="*/ 27774 h 27774"/>
              </a:gdLst>
              <a:ahLst/>
              <a:cxnLst>
                <a:cxn ang="0">
                  <a:pos x="connsiteX0" y="connsiteY0"/>
                </a:cxn>
                <a:cxn ang="0">
                  <a:pos x="connsiteX1" y="connsiteY1"/>
                </a:cxn>
              </a:cxnLst>
              <a:rect l="l" t="t" r="r" b="b"/>
              <a:pathLst>
                <a:path w="47886" h="27774">
                  <a:moveTo>
                    <a:pt x="0" y="0"/>
                  </a:moveTo>
                  <a:lnTo>
                    <a:pt x="47887" y="27774"/>
                  </a:lnTo>
                </a:path>
              </a:pathLst>
            </a:custGeom>
            <a:ln w="9573" cap="flat">
              <a:solidFill>
                <a:srgbClr val="C8C8C9"/>
              </a:solidFill>
              <a:prstDash val="solid"/>
              <a:miter/>
            </a:ln>
          </p:spPr>
          <p:txBody>
            <a:bodyPr rtlCol="0" anchor="ctr"/>
            <a:lstStyle/>
            <a:p>
              <a:endParaRPr lang="zh-CN" altLang="en-US" sz="4400"/>
            </a:p>
          </p:txBody>
        </p:sp>
        <p:sp>
          <p:nvSpPr>
            <p:cNvPr id="2508" name="任意多边形: 形状 7129">
              <a:extLst>
                <a:ext uri="{FF2B5EF4-FFF2-40B4-BE49-F238E27FC236}">
                  <a16:creationId xmlns:a16="http://schemas.microsoft.com/office/drawing/2014/main" id="{62564051-9255-D8BD-7DCB-F2CA3539DD43}"/>
                </a:ext>
              </a:extLst>
            </p:cNvPr>
            <p:cNvSpPr/>
            <p:nvPr/>
          </p:nvSpPr>
          <p:spPr>
            <a:xfrm>
              <a:off x="3242020" y="2314365"/>
              <a:ext cx="62252" cy="12450"/>
            </a:xfrm>
            <a:custGeom>
              <a:avLst/>
              <a:gdLst>
                <a:gd name="connsiteX0" fmla="*/ 62253 w 62252"/>
                <a:gd name="connsiteY0" fmla="*/ 0 h 12450"/>
                <a:gd name="connsiteX1" fmla="*/ 0 w 62252"/>
                <a:gd name="connsiteY1" fmla="*/ 12451 h 12450"/>
              </a:gdLst>
              <a:ahLst/>
              <a:cxnLst>
                <a:cxn ang="0">
                  <a:pos x="connsiteX0" y="connsiteY0"/>
                </a:cxn>
                <a:cxn ang="0">
                  <a:pos x="connsiteX1" y="connsiteY1"/>
                </a:cxn>
              </a:cxnLst>
              <a:rect l="l" t="t" r="r" b="b"/>
              <a:pathLst>
                <a:path w="62252" h="12450">
                  <a:moveTo>
                    <a:pt x="62253"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2509" name="任意多边形: 形状 7130">
              <a:extLst>
                <a:ext uri="{FF2B5EF4-FFF2-40B4-BE49-F238E27FC236}">
                  <a16:creationId xmlns:a16="http://schemas.microsoft.com/office/drawing/2014/main" id="{24B0C2A8-ADA9-F6E8-1800-535BD362E006}"/>
                </a:ext>
              </a:extLst>
            </p:cNvPr>
            <p:cNvSpPr/>
            <p:nvPr/>
          </p:nvSpPr>
          <p:spPr>
            <a:xfrm>
              <a:off x="3242020" y="2286591"/>
              <a:ext cx="14366" cy="40224"/>
            </a:xfrm>
            <a:custGeom>
              <a:avLst/>
              <a:gdLst>
                <a:gd name="connsiteX0" fmla="*/ 0 w 14366"/>
                <a:gd name="connsiteY0" fmla="*/ 40225 h 40224"/>
                <a:gd name="connsiteX1" fmla="*/ 14366 w 14366"/>
                <a:gd name="connsiteY1" fmla="*/ 0 h 40224"/>
              </a:gdLst>
              <a:ahLst/>
              <a:cxnLst>
                <a:cxn ang="0">
                  <a:pos x="connsiteX0" y="connsiteY0"/>
                </a:cxn>
                <a:cxn ang="0">
                  <a:pos x="connsiteX1" y="connsiteY1"/>
                </a:cxn>
              </a:cxnLst>
              <a:rect l="l" t="t" r="r" b="b"/>
              <a:pathLst>
                <a:path w="14366" h="40224">
                  <a:moveTo>
                    <a:pt x="0" y="40225"/>
                  </a:moveTo>
                  <a:lnTo>
                    <a:pt x="14366" y="0"/>
                  </a:lnTo>
                </a:path>
              </a:pathLst>
            </a:custGeom>
            <a:ln w="9573" cap="flat">
              <a:solidFill>
                <a:srgbClr val="C8C8C9"/>
              </a:solidFill>
              <a:prstDash val="solid"/>
              <a:miter/>
            </a:ln>
          </p:spPr>
          <p:txBody>
            <a:bodyPr rtlCol="0" anchor="ctr"/>
            <a:lstStyle/>
            <a:p>
              <a:endParaRPr lang="zh-CN" altLang="en-US" sz="4400"/>
            </a:p>
          </p:txBody>
        </p:sp>
        <p:sp>
          <p:nvSpPr>
            <p:cNvPr id="2510" name="任意多边形: 形状 7131">
              <a:extLst>
                <a:ext uri="{FF2B5EF4-FFF2-40B4-BE49-F238E27FC236}">
                  <a16:creationId xmlns:a16="http://schemas.microsoft.com/office/drawing/2014/main" id="{E71CF028-4067-AD6C-A7EE-6BD1F214A2F0}"/>
                </a:ext>
              </a:extLst>
            </p:cNvPr>
            <p:cNvSpPr/>
            <p:nvPr/>
          </p:nvSpPr>
          <p:spPr>
            <a:xfrm>
              <a:off x="3256386" y="2286591"/>
              <a:ext cx="47886" cy="27774"/>
            </a:xfrm>
            <a:custGeom>
              <a:avLst/>
              <a:gdLst>
                <a:gd name="connsiteX0" fmla="*/ 47887 w 47886"/>
                <a:gd name="connsiteY0" fmla="*/ 27774 h 27774"/>
                <a:gd name="connsiteX1" fmla="*/ 0 w 47886"/>
                <a:gd name="connsiteY1" fmla="*/ 0 h 27774"/>
              </a:gdLst>
              <a:ahLst/>
              <a:cxnLst>
                <a:cxn ang="0">
                  <a:pos x="connsiteX0" y="connsiteY0"/>
                </a:cxn>
                <a:cxn ang="0">
                  <a:pos x="connsiteX1" y="connsiteY1"/>
                </a:cxn>
              </a:cxnLst>
              <a:rect l="l" t="t" r="r" b="b"/>
              <a:pathLst>
                <a:path w="47886" h="27774">
                  <a:moveTo>
                    <a:pt x="47887"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2511" name="任意多边形: 形状 7132">
              <a:extLst>
                <a:ext uri="{FF2B5EF4-FFF2-40B4-BE49-F238E27FC236}">
                  <a16:creationId xmlns:a16="http://schemas.microsoft.com/office/drawing/2014/main" id="{97A96F2F-13AF-86C8-2AAD-91B55470F209}"/>
                </a:ext>
              </a:extLst>
            </p:cNvPr>
            <p:cNvSpPr/>
            <p:nvPr/>
          </p:nvSpPr>
          <p:spPr>
            <a:xfrm>
              <a:off x="3256386" y="2264563"/>
              <a:ext cx="43098" cy="22027"/>
            </a:xfrm>
            <a:custGeom>
              <a:avLst/>
              <a:gdLst>
                <a:gd name="connsiteX0" fmla="*/ 0 w 43098"/>
                <a:gd name="connsiteY0" fmla="*/ 22028 h 22027"/>
                <a:gd name="connsiteX1" fmla="*/ 43098 w 43098"/>
                <a:gd name="connsiteY1" fmla="*/ 0 h 22027"/>
              </a:gdLst>
              <a:ahLst/>
              <a:cxnLst>
                <a:cxn ang="0">
                  <a:pos x="connsiteX0" y="connsiteY0"/>
                </a:cxn>
                <a:cxn ang="0">
                  <a:pos x="connsiteX1" y="connsiteY1"/>
                </a:cxn>
              </a:cxnLst>
              <a:rect l="l" t="t" r="r" b="b"/>
              <a:pathLst>
                <a:path w="43098" h="22027">
                  <a:moveTo>
                    <a:pt x="0" y="22028"/>
                  </a:moveTo>
                  <a:lnTo>
                    <a:pt x="43098" y="0"/>
                  </a:lnTo>
                </a:path>
              </a:pathLst>
            </a:custGeom>
            <a:ln w="9573" cap="flat">
              <a:solidFill>
                <a:srgbClr val="C8C8C9"/>
              </a:solidFill>
              <a:prstDash val="solid"/>
              <a:miter/>
            </a:ln>
          </p:spPr>
          <p:txBody>
            <a:bodyPr rtlCol="0" anchor="ctr"/>
            <a:lstStyle/>
            <a:p>
              <a:endParaRPr lang="zh-CN" altLang="en-US" sz="4400"/>
            </a:p>
          </p:txBody>
        </p:sp>
        <p:sp>
          <p:nvSpPr>
            <p:cNvPr id="2512" name="任意多边形: 形状 7133">
              <a:extLst>
                <a:ext uri="{FF2B5EF4-FFF2-40B4-BE49-F238E27FC236}">
                  <a16:creationId xmlns:a16="http://schemas.microsoft.com/office/drawing/2014/main" id="{7FF96832-E93F-C3ED-8F27-E6135969AA88}"/>
                </a:ext>
              </a:extLst>
            </p:cNvPr>
            <p:cNvSpPr/>
            <p:nvPr/>
          </p:nvSpPr>
          <p:spPr>
            <a:xfrm>
              <a:off x="3299485" y="2264563"/>
              <a:ext cx="4788" cy="49802"/>
            </a:xfrm>
            <a:custGeom>
              <a:avLst/>
              <a:gdLst>
                <a:gd name="connsiteX0" fmla="*/ 0 w 4788"/>
                <a:gd name="connsiteY0" fmla="*/ 0 h 49802"/>
                <a:gd name="connsiteX1" fmla="*/ 4789 w 4788"/>
                <a:gd name="connsiteY1" fmla="*/ 49802 h 49802"/>
              </a:gdLst>
              <a:ahLst/>
              <a:cxnLst>
                <a:cxn ang="0">
                  <a:pos x="connsiteX0" y="connsiteY0"/>
                </a:cxn>
                <a:cxn ang="0">
                  <a:pos x="connsiteX1" y="connsiteY1"/>
                </a:cxn>
              </a:cxnLst>
              <a:rect l="l" t="t" r="r" b="b"/>
              <a:pathLst>
                <a:path w="4788" h="49802">
                  <a:moveTo>
                    <a:pt x="0" y="0"/>
                  </a:moveTo>
                  <a:lnTo>
                    <a:pt x="4789" y="49802"/>
                  </a:lnTo>
                </a:path>
              </a:pathLst>
            </a:custGeom>
            <a:ln w="9573" cap="flat">
              <a:solidFill>
                <a:srgbClr val="C8C8C9"/>
              </a:solidFill>
              <a:prstDash val="solid"/>
              <a:miter/>
            </a:ln>
          </p:spPr>
          <p:txBody>
            <a:bodyPr rtlCol="0" anchor="ctr"/>
            <a:lstStyle/>
            <a:p>
              <a:endParaRPr lang="zh-CN" altLang="en-US" sz="4400"/>
            </a:p>
          </p:txBody>
        </p:sp>
        <p:sp>
          <p:nvSpPr>
            <p:cNvPr id="2513" name="任意多边形: 形状 7134">
              <a:extLst>
                <a:ext uri="{FF2B5EF4-FFF2-40B4-BE49-F238E27FC236}">
                  <a16:creationId xmlns:a16="http://schemas.microsoft.com/office/drawing/2014/main" id="{12CDC25D-061C-5A38-A8D4-3F112CE15F39}"/>
                </a:ext>
              </a:extLst>
            </p:cNvPr>
            <p:cNvSpPr/>
            <p:nvPr/>
          </p:nvSpPr>
          <p:spPr>
            <a:xfrm>
              <a:off x="3292780" y="2042368"/>
              <a:ext cx="24901" cy="123548"/>
            </a:xfrm>
            <a:custGeom>
              <a:avLst/>
              <a:gdLst>
                <a:gd name="connsiteX0" fmla="*/ 0 w 24901"/>
                <a:gd name="connsiteY0" fmla="*/ 123548 h 123548"/>
                <a:gd name="connsiteX1" fmla="*/ 24901 w 24901"/>
                <a:gd name="connsiteY1" fmla="*/ 0 h 123548"/>
              </a:gdLst>
              <a:ahLst/>
              <a:cxnLst>
                <a:cxn ang="0">
                  <a:pos x="connsiteX0" y="connsiteY0"/>
                </a:cxn>
                <a:cxn ang="0">
                  <a:pos x="connsiteX1" y="connsiteY1"/>
                </a:cxn>
              </a:cxnLst>
              <a:rect l="l" t="t" r="r" b="b"/>
              <a:pathLst>
                <a:path w="24901" h="123548">
                  <a:moveTo>
                    <a:pt x="0" y="123548"/>
                  </a:moveTo>
                  <a:lnTo>
                    <a:pt x="24901" y="0"/>
                  </a:lnTo>
                </a:path>
              </a:pathLst>
            </a:custGeom>
            <a:ln w="9573" cap="flat">
              <a:solidFill>
                <a:srgbClr val="C8C8C9"/>
              </a:solidFill>
              <a:prstDash val="solid"/>
              <a:miter/>
            </a:ln>
          </p:spPr>
          <p:txBody>
            <a:bodyPr rtlCol="0" anchor="ctr"/>
            <a:lstStyle/>
            <a:p>
              <a:endParaRPr lang="zh-CN" altLang="en-US" sz="4400"/>
            </a:p>
          </p:txBody>
        </p:sp>
        <p:sp>
          <p:nvSpPr>
            <p:cNvPr id="2514" name="任意多边形: 形状 7135">
              <a:extLst>
                <a:ext uri="{FF2B5EF4-FFF2-40B4-BE49-F238E27FC236}">
                  <a16:creationId xmlns:a16="http://schemas.microsoft.com/office/drawing/2014/main" id="{A9F5B7CA-3755-8A32-ED09-A47417DE3C80}"/>
                </a:ext>
              </a:extLst>
            </p:cNvPr>
            <p:cNvSpPr/>
            <p:nvPr/>
          </p:nvSpPr>
          <p:spPr>
            <a:xfrm>
              <a:off x="3317682" y="2042368"/>
              <a:ext cx="45013" cy="94816"/>
            </a:xfrm>
            <a:custGeom>
              <a:avLst/>
              <a:gdLst>
                <a:gd name="connsiteX0" fmla="*/ 0 w 45013"/>
                <a:gd name="connsiteY0" fmla="*/ 0 h 94816"/>
                <a:gd name="connsiteX1" fmla="*/ 45014 w 45013"/>
                <a:gd name="connsiteY1" fmla="*/ 94816 h 94816"/>
              </a:gdLst>
              <a:ahLst/>
              <a:cxnLst>
                <a:cxn ang="0">
                  <a:pos x="connsiteX0" y="connsiteY0"/>
                </a:cxn>
                <a:cxn ang="0">
                  <a:pos x="connsiteX1" y="connsiteY1"/>
                </a:cxn>
              </a:cxnLst>
              <a:rect l="l" t="t" r="r" b="b"/>
              <a:pathLst>
                <a:path w="45013" h="94816">
                  <a:moveTo>
                    <a:pt x="0" y="0"/>
                  </a:moveTo>
                  <a:lnTo>
                    <a:pt x="45014" y="94816"/>
                  </a:lnTo>
                </a:path>
              </a:pathLst>
            </a:custGeom>
            <a:ln w="9573" cap="flat">
              <a:solidFill>
                <a:srgbClr val="C8C8C9"/>
              </a:solidFill>
              <a:prstDash val="solid"/>
              <a:miter/>
            </a:ln>
          </p:spPr>
          <p:txBody>
            <a:bodyPr rtlCol="0" anchor="ctr"/>
            <a:lstStyle/>
            <a:p>
              <a:endParaRPr lang="zh-CN" altLang="en-US" sz="4400"/>
            </a:p>
          </p:txBody>
        </p:sp>
        <p:sp>
          <p:nvSpPr>
            <p:cNvPr id="2515" name="任意多边形: 形状 7136">
              <a:extLst>
                <a:ext uri="{FF2B5EF4-FFF2-40B4-BE49-F238E27FC236}">
                  <a16:creationId xmlns:a16="http://schemas.microsoft.com/office/drawing/2014/main" id="{B449DAE1-7063-6D8C-7922-FE35D615A51A}"/>
                </a:ext>
              </a:extLst>
            </p:cNvPr>
            <p:cNvSpPr/>
            <p:nvPr/>
          </p:nvSpPr>
          <p:spPr>
            <a:xfrm>
              <a:off x="3292780" y="2137184"/>
              <a:ext cx="69914" cy="28732"/>
            </a:xfrm>
            <a:custGeom>
              <a:avLst/>
              <a:gdLst>
                <a:gd name="connsiteX0" fmla="*/ 69915 w 69914"/>
                <a:gd name="connsiteY0" fmla="*/ 0 h 28732"/>
                <a:gd name="connsiteX1" fmla="*/ 0 w 69914"/>
                <a:gd name="connsiteY1" fmla="*/ 28732 h 28732"/>
              </a:gdLst>
              <a:ahLst/>
              <a:cxnLst>
                <a:cxn ang="0">
                  <a:pos x="connsiteX0" y="connsiteY0"/>
                </a:cxn>
                <a:cxn ang="0">
                  <a:pos x="connsiteX1" y="connsiteY1"/>
                </a:cxn>
              </a:cxnLst>
              <a:rect l="l" t="t" r="r" b="b"/>
              <a:pathLst>
                <a:path w="69914" h="28732">
                  <a:moveTo>
                    <a:pt x="69915" y="0"/>
                  </a:moveTo>
                  <a:lnTo>
                    <a:pt x="0" y="28732"/>
                  </a:lnTo>
                </a:path>
              </a:pathLst>
            </a:custGeom>
            <a:ln w="9573" cap="flat">
              <a:solidFill>
                <a:srgbClr val="C8C8C9"/>
              </a:solidFill>
              <a:prstDash val="solid"/>
              <a:miter/>
            </a:ln>
          </p:spPr>
          <p:txBody>
            <a:bodyPr rtlCol="0" anchor="ctr"/>
            <a:lstStyle/>
            <a:p>
              <a:endParaRPr lang="zh-CN" altLang="en-US" sz="4400"/>
            </a:p>
          </p:txBody>
        </p:sp>
        <p:sp>
          <p:nvSpPr>
            <p:cNvPr id="2516" name="任意多边形: 形状 7137">
              <a:extLst>
                <a:ext uri="{FF2B5EF4-FFF2-40B4-BE49-F238E27FC236}">
                  <a16:creationId xmlns:a16="http://schemas.microsoft.com/office/drawing/2014/main" id="{FF3219A4-AAAB-2E07-1845-972C15DAFE60}"/>
                </a:ext>
              </a:extLst>
            </p:cNvPr>
            <p:cNvSpPr/>
            <p:nvPr/>
          </p:nvSpPr>
          <p:spPr>
            <a:xfrm>
              <a:off x="3292780" y="2042368"/>
              <a:ext cx="24901" cy="123548"/>
            </a:xfrm>
            <a:custGeom>
              <a:avLst/>
              <a:gdLst>
                <a:gd name="connsiteX0" fmla="*/ 24901 w 24901"/>
                <a:gd name="connsiteY0" fmla="*/ 0 h 123548"/>
                <a:gd name="connsiteX1" fmla="*/ 0 w 24901"/>
                <a:gd name="connsiteY1" fmla="*/ 123548 h 123548"/>
              </a:gdLst>
              <a:ahLst/>
              <a:cxnLst>
                <a:cxn ang="0">
                  <a:pos x="connsiteX0" y="connsiteY0"/>
                </a:cxn>
                <a:cxn ang="0">
                  <a:pos x="connsiteX1" y="connsiteY1"/>
                </a:cxn>
              </a:cxnLst>
              <a:rect l="l" t="t" r="r" b="b"/>
              <a:pathLst>
                <a:path w="24901" h="123548">
                  <a:moveTo>
                    <a:pt x="24901" y="0"/>
                  </a:moveTo>
                  <a:lnTo>
                    <a:pt x="0" y="123548"/>
                  </a:lnTo>
                </a:path>
              </a:pathLst>
            </a:custGeom>
            <a:ln w="9573" cap="flat">
              <a:solidFill>
                <a:srgbClr val="C8C8C9"/>
              </a:solidFill>
              <a:prstDash val="solid"/>
              <a:miter/>
            </a:ln>
          </p:spPr>
          <p:txBody>
            <a:bodyPr rtlCol="0" anchor="ctr"/>
            <a:lstStyle/>
            <a:p>
              <a:endParaRPr lang="zh-CN" altLang="en-US" sz="4400"/>
            </a:p>
          </p:txBody>
        </p:sp>
        <p:sp>
          <p:nvSpPr>
            <p:cNvPr id="2517" name="任意多边形: 形状 7138">
              <a:extLst>
                <a:ext uri="{FF2B5EF4-FFF2-40B4-BE49-F238E27FC236}">
                  <a16:creationId xmlns:a16="http://schemas.microsoft.com/office/drawing/2014/main" id="{E2B5EEBE-FDDD-6E85-3269-B762F18FC2AB}"/>
                </a:ext>
              </a:extLst>
            </p:cNvPr>
            <p:cNvSpPr/>
            <p:nvPr/>
          </p:nvSpPr>
          <p:spPr>
            <a:xfrm>
              <a:off x="3248724" y="2071100"/>
              <a:ext cx="44055" cy="94816"/>
            </a:xfrm>
            <a:custGeom>
              <a:avLst/>
              <a:gdLst>
                <a:gd name="connsiteX0" fmla="*/ 44056 w 44055"/>
                <a:gd name="connsiteY0" fmla="*/ 94816 h 94816"/>
                <a:gd name="connsiteX1" fmla="*/ 0 w 44055"/>
                <a:gd name="connsiteY1" fmla="*/ 0 h 94816"/>
              </a:gdLst>
              <a:ahLst/>
              <a:cxnLst>
                <a:cxn ang="0">
                  <a:pos x="connsiteX0" y="connsiteY0"/>
                </a:cxn>
                <a:cxn ang="0">
                  <a:pos x="connsiteX1" y="connsiteY1"/>
                </a:cxn>
              </a:cxnLst>
              <a:rect l="l" t="t" r="r" b="b"/>
              <a:pathLst>
                <a:path w="44055" h="94816">
                  <a:moveTo>
                    <a:pt x="44056" y="94816"/>
                  </a:moveTo>
                  <a:lnTo>
                    <a:pt x="0" y="0"/>
                  </a:lnTo>
                </a:path>
              </a:pathLst>
            </a:custGeom>
            <a:ln w="9573" cap="flat">
              <a:solidFill>
                <a:srgbClr val="C8C8C9"/>
              </a:solidFill>
              <a:prstDash val="solid"/>
              <a:miter/>
            </a:ln>
          </p:spPr>
          <p:txBody>
            <a:bodyPr rtlCol="0" anchor="ctr"/>
            <a:lstStyle/>
            <a:p>
              <a:endParaRPr lang="zh-CN" altLang="en-US" sz="4400"/>
            </a:p>
          </p:txBody>
        </p:sp>
        <p:sp>
          <p:nvSpPr>
            <p:cNvPr id="2518" name="任意多边形: 形状 7139">
              <a:extLst>
                <a:ext uri="{FF2B5EF4-FFF2-40B4-BE49-F238E27FC236}">
                  <a16:creationId xmlns:a16="http://schemas.microsoft.com/office/drawing/2014/main" id="{2AEA48AD-CCF7-8135-B3E6-56F4CE6BC3FF}"/>
                </a:ext>
              </a:extLst>
            </p:cNvPr>
            <p:cNvSpPr/>
            <p:nvPr/>
          </p:nvSpPr>
          <p:spPr>
            <a:xfrm>
              <a:off x="3248724" y="2042368"/>
              <a:ext cx="68957" cy="28732"/>
            </a:xfrm>
            <a:custGeom>
              <a:avLst/>
              <a:gdLst>
                <a:gd name="connsiteX0" fmla="*/ 0 w 68957"/>
                <a:gd name="connsiteY0" fmla="*/ 28732 h 28732"/>
                <a:gd name="connsiteX1" fmla="*/ 68957 w 68957"/>
                <a:gd name="connsiteY1" fmla="*/ 0 h 28732"/>
              </a:gdLst>
              <a:ahLst/>
              <a:cxnLst>
                <a:cxn ang="0">
                  <a:pos x="connsiteX0" y="connsiteY0"/>
                </a:cxn>
                <a:cxn ang="0">
                  <a:pos x="connsiteX1" y="connsiteY1"/>
                </a:cxn>
              </a:cxnLst>
              <a:rect l="l" t="t" r="r" b="b"/>
              <a:pathLst>
                <a:path w="68957" h="28732">
                  <a:moveTo>
                    <a:pt x="0" y="28732"/>
                  </a:moveTo>
                  <a:lnTo>
                    <a:pt x="68957" y="0"/>
                  </a:lnTo>
                </a:path>
              </a:pathLst>
            </a:custGeom>
            <a:ln w="9573" cap="flat">
              <a:solidFill>
                <a:srgbClr val="C8C8C9"/>
              </a:solidFill>
              <a:prstDash val="solid"/>
              <a:miter/>
            </a:ln>
          </p:spPr>
          <p:txBody>
            <a:bodyPr rtlCol="0" anchor="ctr"/>
            <a:lstStyle/>
            <a:p>
              <a:endParaRPr lang="zh-CN" altLang="en-US" sz="4400"/>
            </a:p>
          </p:txBody>
        </p:sp>
        <p:sp>
          <p:nvSpPr>
            <p:cNvPr id="2519" name="任意多边形: 形状 7140">
              <a:extLst>
                <a:ext uri="{FF2B5EF4-FFF2-40B4-BE49-F238E27FC236}">
                  <a16:creationId xmlns:a16="http://schemas.microsoft.com/office/drawing/2014/main" id="{7A9B3E33-ED62-CB04-47F1-10A76910FA2E}"/>
                </a:ext>
              </a:extLst>
            </p:cNvPr>
            <p:cNvSpPr/>
            <p:nvPr/>
          </p:nvSpPr>
          <p:spPr>
            <a:xfrm>
              <a:off x="3331090" y="2411097"/>
              <a:ext cx="45971" cy="33520"/>
            </a:xfrm>
            <a:custGeom>
              <a:avLst/>
              <a:gdLst>
                <a:gd name="connsiteX0" fmla="*/ 45971 w 45971"/>
                <a:gd name="connsiteY0" fmla="*/ 33521 h 33520"/>
                <a:gd name="connsiteX1" fmla="*/ 0 w 45971"/>
                <a:gd name="connsiteY1" fmla="*/ 0 h 33520"/>
              </a:gdLst>
              <a:ahLst/>
              <a:cxnLst>
                <a:cxn ang="0">
                  <a:pos x="connsiteX0" y="connsiteY0"/>
                </a:cxn>
                <a:cxn ang="0">
                  <a:pos x="connsiteX1" y="connsiteY1"/>
                </a:cxn>
              </a:cxnLst>
              <a:rect l="l" t="t" r="r" b="b"/>
              <a:pathLst>
                <a:path w="45971" h="33520">
                  <a:moveTo>
                    <a:pt x="45971"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520" name="任意多边形: 形状 7141">
              <a:extLst>
                <a:ext uri="{FF2B5EF4-FFF2-40B4-BE49-F238E27FC236}">
                  <a16:creationId xmlns:a16="http://schemas.microsoft.com/office/drawing/2014/main" id="{B39E074D-7E08-35A0-15BA-7C33C1725F2A}"/>
                </a:ext>
              </a:extLst>
            </p:cNvPr>
            <p:cNvSpPr/>
            <p:nvPr/>
          </p:nvSpPr>
          <p:spPr>
            <a:xfrm>
              <a:off x="3331090" y="2375660"/>
              <a:ext cx="106308" cy="35436"/>
            </a:xfrm>
            <a:custGeom>
              <a:avLst/>
              <a:gdLst>
                <a:gd name="connsiteX0" fmla="*/ 0 w 106308"/>
                <a:gd name="connsiteY0" fmla="*/ 35436 h 35436"/>
                <a:gd name="connsiteX1" fmla="*/ 106309 w 106308"/>
                <a:gd name="connsiteY1" fmla="*/ 0 h 35436"/>
              </a:gdLst>
              <a:ahLst/>
              <a:cxnLst>
                <a:cxn ang="0">
                  <a:pos x="connsiteX0" y="connsiteY0"/>
                </a:cxn>
                <a:cxn ang="0">
                  <a:pos x="connsiteX1" y="connsiteY1"/>
                </a:cxn>
              </a:cxnLst>
              <a:rect l="l" t="t" r="r" b="b"/>
              <a:pathLst>
                <a:path w="106308" h="35436">
                  <a:moveTo>
                    <a:pt x="0" y="35436"/>
                  </a:moveTo>
                  <a:lnTo>
                    <a:pt x="106309" y="0"/>
                  </a:lnTo>
                </a:path>
              </a:pathLst>
            </a:custGeom>
            <a:ln w="9573" cap="flat">
              <a:solidFill>
                <a:srgbClr val="C8C8C9"/>
              </a:solidFill>
              <a:prstDash val="solid"/>
              <a:miter/>
            </a:ln>
          </p:spPr>
          <p:txBody>
            <a:bodyPr rtlCol="0" anchor="ctr"/>
            <a:lstStyle/>
            <a:p>
              <a:endParaRPr lang="zh-CN" altLang="en-US" sz="4400"/>
            </a:p>
          </p:txBody>
        </p:sp>
        <p:sp>
          <p:nvSpPr>
            <p:cNvPr id="2521" name="任意多边形: 形状 7142">
              <a:extLst>
                <a:ext uri="{FF2B5EF4-FFF2-40B4-BE49-F238E27FC236}">
                  <a16:creationId xmlns:a16="http://schemas.microsoft.com/office/drawing/2014/main" id="{D5B43BFA-010D-B627-F795-09B7B33DCA81}"/>
                </a:ext>
              </a:extLst>
            </p:cNvPr>
            <p:cNvSpPr/>
            <p:nvPr/>
          </p:nvSpPr>
          <p:spPr>
            <a:xfrm>
              <a:off x="3377061" y="2375660"/>
              <a:ext cx="60337" cy="68957"/>
            </a:xfrm>
            <a:custGeom>
              <a:avLst/>
              <a:gdLst>
                <a:gd name="connsiteX0" fmla="*/ 60338 w 60337"/>
                <a:gd name="connsiteY0" fmla="*/ 0 h 68957"/>
                <a:gd name="connsiteX1" fmla="*/ 0 w 60337"/>
                <a:gd name="connsiteY1" fmla="*/ 68957 h 68957"/>
              </a:gdLst>
              <a:ahLst/>
              <a:cxnLst>
                <a:cxn ang="0">
                  <a:pos x="connsiteX0" y="connsiteY0"/>
                </a:cxn>
                <a:cxn ang="0">
                  <a:pos x="connsiteX1" y="connsiteY1"/>
                </a:cxn>
              </a:cxnLst>
              <a:rect l="l" t="t" r="r" b="b"/>
              <a:pathLst>
                <a:path w="60337" h="68957">
                  <a:moveTo>
                    <a:pt x="60338"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2522" name="任意多边形: 形状 7143">
              <a:extLst>
                <a:ext uri="{FF2B5EF4-FFF2-40B4-BE49-F238E27FC236}">
                  <a16:creationId xmlns:a16="http://schemas.microsoft.com/office/drawing/2014/main" id="{456BE674-A9DB-8657-4BED-E5D552A96261}"/>
                </a:ext>
              </a:extLst>
            </p:cNvPr>
            <p:cNvSpPr/>
            <p:nvPr/>
          </p:nvSpPr>
          <p:spPr>
            <a:xfrm>
              <a:off x="3304273" y="2242535"/>
              <a:ext cx="96731" cy="71830"/>
            </a:xfrm>
            <a:custGeom>
              <a:avLst/>
              <a:gdLst>
                <a:gd name="connsiteX0" fmla="*/ 0 w 96731"/>
                <a:gd name="connsiteY0" fmla="*/ 71830 h 71830"/>
                <a:gd name="connsiteX1" fmla="*/ 96732 w 96731"/>
                <a:gd name="connsiteY1" fmla="*/ 0 h 71830"/>
              </a:gdLst>
              <a:ahLst/>
              <a:cxnLst>
                <a:cxn ang="0">
                  <a:pos x="connsiteX0" y="connsiteY0"/>
                </a:cxn>
                <a:cxn ang="0">
                  <a:pos x="connsiteX1" y="connsiteY1"/>
                </a:cxn>
              </a:cxnLst>
              <a:rect l="l" t="t" r="r" b="b"/>
              <a:pathLst>
                <a:path w="96731" h="71830">
                  <a:moveTo>
                    <a:pt x="0" y="71830"/>
                  </a:moveTo>
                  <a:lnTo>
                    <a:pt x="96732" y="0"/>
                  </a:lnTo>
                </a:path>
              </a:pathLst>
            </a:custGeom>
            <a:ln w="9573" cap="flat">
              <a:solidFill>
                <a:srgbClr val="C8C8C9"/>
              </a:solidFill>
              <a:prstDash val="solid"/>
              <a:miter/>
            </a:ln>
          </p:spPr>
          <p:txBody>
            <a:bodyPr rtlCol="0" anchor="ctr"/>
            <a:lstStyle/>
            <a:p>
              <a:endParaRPr lang="zh-CN" altLang="en-US" sz="4400"/>
            </a:p>
          </p:txBody>
        </p:sp>
        <p:sp>
          <p:nvSpPr>
            <p:cNvPr id="2523" name="任意多边形: 形状 7144">
              <a:extLst>
                <a:ext uri="{FF2B5EF4-FFF2-40B4-BE49-F238E27FC236}">
                  <a16:creationId xmlns:a16="http://schemas.microsoft.com/office/drawing/2014/main" id="{1E726A9D-D4F2-2316-3A17-566D0B6667FE}"/>
                </a:ext>
              </a:extLst>
            </p:cNvPr>
            <p:cNvSpPr/>
            <p:nvPr/>
          </p:nvSpPr>
          <p:spPr>
            <a:xfrm>
              <a:off x="3401005" y="2242535"/>
              <a:ext cx="36394" cy="133125"/>
            </a:xfrm>
            <a:custGeom>
              <a:avLst/>
              <a:gdLst>
                <a:gd name="connsiteX0" fmla="*/ 0 w 36394"/>
                <a:gd name="connsiteY0" fmla="*/ 0 h 133125"/>
                <a:gd name="connsiteX1" fmla="*/ 36394 w 36394"/>
                <a:gd name="connsiteY1" fmla="*/ 133126 h 133125"/>
              </a:gdLst>
              <a:ahLst/>
              <a:cxnLst>
                <a:cxn ang="0">
                  <a:pos x="connsiteX0" y="connsiteY0"/>
                </a:cxn>
                <a:cxn ang="0">
                  <a:pos x="connsiteX1" y="connsiteY1"/>
                </a:cxn>
              </a:cxnLst>
              <a:rect l="l" t="t" r="r" b="b"/>
              <a:pathLst>
                <a:path w="36394" h="133125">
                  <a:moveTo>
                    <a:pt x="0" y="0"/>
                  </a:moveTo>
                  <a:lnTo>
                    <a:pt x="36394" y="133126"/>
                  </a:lnTo>
                </a:path>
              </a:pathLst>
            </a:custGeom>
            <a:ln w="9573" cap="flat">
              <a:solidFill>
                <a:srgbClr val="C8C8C9"/>
              </a:solidFill>
              <a:prstDash val="solid"/>
              <a:miter/>
            </a:ln>
          </p:spPr>
          <p:txBody>
            <a:bodyPr rtlCol="0" anchor="ctr"/>
            <a:lstStyle/>
            <a:p>
              <a:endParaRPr lang="zh-CN" altLang="en-US" sz="4400"/>
            </a:p>
          </p:txBody>
        </p:sp>
        <p:sp>
          <p:nvSpPr>
            <p:cNvPr id="2524" name="任意多边形: 形状 7145">
              <a:extLst>
                <a:ext uri="{FF2B5EF4-FFF2-40B4-BE49-F238E27FC236}">
                  <a16:creationId xmlns:a16="http://schemas.microsoft.com/office/drawing/2014/main" id="{5FAA0407-50DA-49C3-1F36-63E0BA81F364}"/>
                </a:ext>
              </a:extLst>
            </p:cNvPr>
            <p:cNvSpPr/>
            <p:nvPr/>
          </p:nvSpPr>
          <p:spPr>
            <a:xfrm>
              <a:off x="3304273" y="2314365"/>
              <a:ext cx="133125" cy="61295"/>
            </a:xfrm>
            <a:custGeom>
              <a:avLst/>
              <a:gdLst>
                <a:gd name="connsiteX0" fmla="*/ 133126 w 133125"/>
                <a:gd name="connsiteY0" fmla="*/ 61295 h 61295"/>
                <a:gd name="connsiteX1" fmla="*/ 0 w 133125"/>
                <a:gd name="connsiteY1" fmla="*/ 0 h 61295"/>
              </a:gdLst>
              <a:ahLst/>
              <a:cxnLst>
                <a:cxn ang="0">
                  <a:pos x="connsiteX0" y="connsiteY0"/>
                </a:cxn>
                <a:cxn ang="0">
                  <a:pos x="connsiteX1" y="connsiteY1"/>
                </a:cxn>
              </a:cxnLst>
              <a:rect l="l" t="t" r="r" b="b"/>
              <a:pathLst>
                <a:path w="133125" h="61295">
                  <a:moveTo>
                    <a:pt x="133126" y="61295"/>
                  </a:moveTo>
                  <a:lnTo>
                    <a:pt x="0" y="0"/>
                  </a:lnTo>
                </a:path>
              </a:pathLst>
            </a:custGeom>
            <a:ln w="9573" cap="flat">
              <a:solidFill>
                <a:srgbClr val="C8C8C9"/>
              </a:solidFill>
              <a:prstDash val="solid"/>
              <a:miter/>
            </a:ln>
          </p:spPr>
          <p:txBody>
            <a:bodyPr rtlCol="0" anchor="ctr"/>
            <a:lstStyle/>
            <a:p>
              <a:endParaRPr lang="zh-CN" altLang="en-US" sz="4400"/>
            </a:p>
          </p:txBody>
        </p:sp>
        <p:sp>
          <p:nvSpPr>
            <p:cNvPr id="2525" name="任意多边形: 形状 7146">
              <a:extLst>
                <a:ext uri="{FF2B5EF4-FFF2-40B4-BE49-F238E27FC236}">
                  <a16:creationId xmlns:a16="http://schemas.microsoft.com/office/drawing/2014/main" id="{8EDB87B1-8EFE-7734-2530-599217D0A89B}"/>
                </a:ext>
              </a:extLst>
            </p:cNvPr>
            <p:cNvSpPr/>
            <p:nvPr/>
          </p:nvSpPr>
          <p:spPr>
            <a:xfrm>
              <a:off x="3304273" y="2242535"/>
              <a:ext cx="96731" cy="71830"/>
            </a:xfrm>
            <a:custGeom>
              <a:avLst/>
              <a:gdLst>
                <a:gd name="connsiteX0" fmla="*/ 96732 w 96731"/>
                <a:gd name="connsiteY0" fmla="*/ 0 h 71830"/>
                <a:gd name="connsiteX1" fmla="*/ 0 w 96731"/>
                <a:gd name="connsiteY1" fmla="*/ 71830 h 71830"/>
              </a:gdLst>
              <a:ahLst/>
              <a:cxnLst>
                <a:cxn ang="0">
                  <a:pos x="connsiteX0" y="connsiteY0"/>
                </a:cxn>
                <a:cxn ang="0">
                  <a:pos x="connsiteX1" y="connsiteY1"/>
                </a:cxn>
              </a:cxnLst>
              <a:rect l="l" t="t" r="r" b="b"/>
              <a:pathLst>
                <a:path w="96731" h="71830">
                  <a:moveTo>
                    <a:pt x="96732"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2526" name="任意多边形: 形状 7147">
              <a:extLst>
                <a:ext uri="{FF2B5EF4-FFF2-40B4-BE49-F238E27FC236}">
                  <a16:creationId xmlns:a16="http://schemas.microsoft.com/office/drawing/2014/main" id="{46818E74-BEA9-4CBF-8C58-FA42EFE1CBBC}"/>
                </a:ext>
              </a:extLst>
            </p:cNvPr>
            <p:cNvSpPr/>
            <p:nvPr/>
          </p:nvSpPr>
          <p:spPr>
            <a:xfrm>
              <a:off x="3299485" y="2264563"/>
              <a:ext cx="4788" cy="49802"/>
            </a:xfrm>
            <a:custGeom>
              <a:avLst/>
              <a:gdLst>
                <a:gd name="connsiteX0" fmla="*/ 4789 w 4788"/>
                <a:gd name="connsiteY0" fmla="*/ 49802 h 49802"/>
                <a:gd name="connsiteX1" fmla="*/ 0 w 4788"/>
                <a:gd name="connsiteY1" fmla="*/ 0 h 49802"/>
              </a:gdLst>
              <a:ahLst/>
              <a:cxnLst>
                <a:cxn ang="0">
                  <a:pos x="connsiteX0" y="connsiteY0"/>
                </a:cxn>
                <a:cxn ang="0">
                  <a:pos x="connsiteX1" y="connsiteY1"/>
                </a:cxn>
              </a:cxnLst>
              <a:rect l="l" t="t" r="r" b="b"/>
              <a:pathLst>
                <a:path w="4788" h="49802">
                  <a:moveTo>
                    <a:pt x="4789" y="49802"/>
                  </a:moveTo>
                  <a:lnTo>
                    <a:pt x="0" y="0"/>
                  </a:lnTo>
                </a:path>
              </a:pathLst>
            </a:custGeom>
            <a:ln w="9573" cap="flat">
              <a:solidFill>
                <a:srgbClr val="C8C8C9"/>
              </a:solidFill>
              <a:prstDash val="solid"/>
              <a:miter/>
            </a:ln>
          </p:spPr>
          <p:txBody>
            <a:bodyPr rtlCol="0" anchor="ctr"/>
            <a:lstStyle/>
            <a:p>
              <a:endParaRPr lang="zh-CN" altLang="en-US" sz="4400"/>
            </a:p>
          </p:txBody>
        </p:sp>
        <p:sp>
          <p:nvSpPr>
            <p:cNvPr id="2527" name="任意多边形: 形状 7148">
              <a:extLst>
                <a:ext uri="{FF2B5EF4-FFF2-40B4-BE49-F238E27FC236}">
                  <a16:creationId xmlns:a16="http://schemas.microsoft.com/office/drawing/2014/main" id="{1670A488-BE80-C228-6A68-1DF39517A9D4}"/>
                </a:ext>
              </a:extLst>
            </p:cNvPr>
            <p:cNvSpPr/>
            <p:nvPr/>
          </p:nvSpPr>
          <p:spPr>
            <a:xfrm>
              <a:off x="3299485" y="2242535"/>
              <a:ext cx="101520" cy="22027"/>
            </a:xfrm>
            <a:custGeom>
              <a:avLst/>
              <a:gdLst>
                <a:gd name="connsiteX0" fmla="*/ 0 w 101520"/>
                <a:gd name="connsiteY0" fmla="*/ 22028 h 22027"/>
                <a:gd name="connsiteX1" fmla="*/ 101520 w 101520"/>
                <a:gd name="connsiteY1" fmla="*/ 0 h 22027"/>
              </a:gdLst>
              <a:ahLst/>
              <a:cxnLst>
                <a:cxn ang="0">
                  <a:pos x="connsiteX0" y="connsiteY0"/>
                </a:cxn>
                <a:cxn ang="0">
                  <a:pos x="connsiteX1" y="connsiteY1"/>
                </a:cxn>
              </a:cxnLst>
              <a:rect l="l" t="t" r="r" b="b"/>
              <a:pathLst>
                <a:path w="101520" h="22027">
                  <a:moveTo>
                    <a:pt x="0" y="22028"/>
                  </a:moveTo>
                  <a:lnTo>
                    <a:pt x="101520" y="0"/>
                  </a:lnTo>
                </a:path>
              </a:pathLst>
            </a:custGeom>
            <a:ln w="9573" cap="flat">
              <a:solidFill>
                <a:srgbClr val="C8C8C9"/>
              </a:solidFill>
              <a:prstDash val="solid"/>
              <a:miter/>
            </a:ln>
          </p:spPr>
          <p:txBody>
            <a:bodyPr rtlCol="0" anchor="ctr"/>
            <a:lstStyle/>
            <a:p>
              <a:endParaRPr lang="zh-CN" altLang="en-US" sz="4400"/>
            </a:p>
          </p:txBody>
        </p:sp>
        <p:sp>
          <p:nvSpPr>
            <p:cNvPr id="2528" name="任意多边形: 形状 7149">
              <a:extLst>
                <a:ext uri="{FF2B5EF4-FFF2-40B4-BE49-F238E27FC236}">
                  <a16:creationId xmlns:a16="http://schemas.microsoft.com/office/drawing/2014/main" id="{B3C35F43-4351-D0DB-7878-6C7A7F44118F}"/>
                </a:ext>
              </a:extLst>
            </p:cNvPr>
            <p:cNvSpPr/>
            <p:nvPr/>
          </p:nvSpPr>
          <p:spPr>
            <a:xfrm>
              <a:off x="3311935" y="2366083"/>
              <a:ext cx="19154" cy="45013"/>
            </a:xfrm>
            <a:custGeom>
              <a:avLst/>
              <a:gdLst>
                <a:gd name="connsiteX0" fmla="*/ 19155 w 19154"/>
                <a:gd name="connsiteY0" fmla="*/ 45014 h 45013"/>
                <a:gd name="connsiteX1" fmla="*/ 0 w 19154"/>
                <a:gd name="connsiteY1" fmla="*/ 0 h 45013"/>
              </a:gdLst>
              <a:ahLst/>
              <a:cxnLst>
                <a:cxn ang="0">
                  <a:pos x="connsiteX0" y="connsiteY0"/>
                </a:cxn>
                <a:cxn ang="0">
                  <a:pos x="connsiteX1" y="connsiteY1"/>
                </a:cxn>
              </a:cxnLst>
              <a:rect l="l" t="t" r="r" b="b"/>
              <a:pathLst>
                <a:path w="19154" h="45013">
                  <a:moveTo>
                    <a:pt x="19155"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2529" name="任意多边形: 形状 7150">
              <a:extLst>
                <a:ext uri="{FF2B5EF4-FFF2-40B4-BE49-F238E27FC236}">
                  <a16:creationId xmlns:a16="http://schemas.microsoft.com/office/drawing/2014/main" id="{5557429C-7D77-6212-158C-BD9FECC6A95E}"/>
                </a:ext>
              </a:extLst>
            </p:cNvPr>
            <p:cNvSpPr/>
            <p:nvPr/>
          </p:nvSpPr>
          <p:spPr>
            <a:xfrm>
              <a:off x="3311935" y="2366083"/>
              <a:ext cx="125463" cy="9577"/>
            </a:xfrm>
            <a:custGeom>
              <a:avLst/>
              <a:gdLst>
                <a:gd name="connsiteX0" fmla="*/ 0 w 125463"/>
                <a:gd name="connsiteY0" fmla="*/ 0 h 9577"/>
                <a:gd name="connsiteX1" fmla="*/ 125464 w 125463"/>
                <a:gd name="connsiteY1" fmla="*/ 9577 h 9577"/>
              </a:gdLst>
              <a:ahLst/>
              <a:cxnLst>
                <a:cxn ang="0">
                  <a:pos x="connsiteX0" y="connsiteY0"/>
                </a:cxn>
                <a:cxn ang="0">
                  <a:pos x="connsiteX1" y="connsiteY1"/>
                </a:cxn>
              </a:cxnLst>
              <a:rect l="l" t="t" r="r" b="b"/>
              <a:pathLst>
                <a:path w="125463" h="9577">
                  <a:moveTo>
                    <a:pt x="0" y="0"/>
                  </a:moveTo>
                  <a:lnTo>
                    <a:pt x="125464" y="9577"/>
                  </a:lnTo>
                </a:path>
              </a:pathLst>
            </a:custGeom>
            <a:ln w="9573" cap="flat">
              <a:solidFill>
                <a:srgbClr val="C8C8C9"/>
              </a:solidFill>
              <a:prstDash val="solid"/>
              <a:miter/>
            </a:ln>
          </p:spPr>
          <p:txBody>
            <a:bodyPr rtlCol="0" anchor="ctr"/>
            <a:lstStyle/>
            <a:p>
              <a:endParaRPr lang="zh-CN" altLang="en-US" sz="4400"/>
            </a:p>
          </p:txBody>
        </p:sp>
        <p:sp>
          <p:nvSpPr>
            <p:cNvPr id="2530" name="任意多边形: 形状 7151">
              <a:extLst>
                <a:ext uri="{FF2B5EF4-FFF2-40B4-BE49-F238E27FC236}">
                  <a16:creationId xmlns:a16="http://schemas.microsoft.com/office/drawing/2014/main" id="{0462A1B9-0472-EAB4-0DEC-E2FC2ECC65BB}"/>
                </a:ext>
              </a:extLst>
            </p:cNvPr>
            <p:cNvSpPr/>
            <p:nvPr/>
          </p:nvSpPr>
          <p:spPr>
            <a:xfrm>
              <a:off x="3331090" y="2375660"/>
              <a:ext cx="106308" cy="35436"/>
            </a:xfrm>
            <a:custGeom>
              <a:avLst/>
              <a:gdLst>
                <a:gd name="connsiteX0" fmla="*/ 106309 w 106308"/>
                <a:gd name="connsiteY0" fmla="*/ 0 h 35436"/>
                <a:gd name="connsiteX1" fmla="*/ 0 w 106308"/>
                <a:gd name="connsiteY1" fmla="*/ 35436 h 35436"/>
              </a:gdLst>
              <a:ahLst/>
              <a:cxnLst>
                <a:cxn ang="0">
                  <a:pos x="connsiteX0" y="connsiteY0"/>
                </a:cxn>
                <a:cxn ang="0">
                  <a:pos x="connsiteX1" y="connsiteY1"/>
                </a:cxn>
              </a:cxnLst>
              <a:rect l="l" t="t" r="r" b="b"/>
              <a:pathLst>
                <a:path w="106308" h="35436">
                  <a:moveTo>
                    <a:pt x="106309"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2531" name="任意多边形: 形状 7152">
              <a:extLst>
                <a:ext uri="{FF2B5EF4-FFF2-40B4-BE49-F238E27FC236}">
                  <a16:creationId xmlns:a16="http://schemas.microsoft.com/office/drawing/2014/main" id="{597D6C67-7CF1-0B79-7C33-B75F341EC2A8}"/>
                </a:ext>
              </a:extLst>
            </p:cNvPr>
            <p:cNvSpPr/>
            <p:nvPr/>
          </p:nvSpPr>
          <p:spPr>
            <a:xfrm>
              <a:off x="3304273" y="2314365"/>
              <a:ext cx="133125" cy="61295"/>
            </a:xfrm>
            <a:custGeom>
              <a:avLst/>
              <a:gdLst>
                <a:gd name="connsiteX0" fmla="*/ 0 w 133125"/>
                <a:gd name="connsiteY0" fmla="*/ 0 h 61295"/>
                <a:gd name="connsiteX1" fmla="*/ 133126 w 133125"/>
                <a:gd name="connsiteY1" fmla="*/ 61295 h 61295"/>
              </a:gdLst>
              <a:ahLst/>
              <a:cxnLst>
                <a:cxn ang="0">
                  <a:pos x="connsiteX0" y="connsiteY0"/>
                </a:cxn>
                <a:cxn ang="0">
                  <a:pos x="connsiteX1" y="connsiteY1"/>
                </a:cxn>
              </a:cxnLst>
              <a:rect l="l" t="t" r="r" b="b"/>
              <a:pathLst>
                <a:path w="133125" h="61295">
                  <a:moveTo>
                    <a:pt x="0" y="0"/>
                  </a:moveTo>
                  <a:lnTo>
                    <a:pt x="133126" y="61295"/>
                  </a:lnTo>
                </a:path>
              </a:pathLst>
            </a:custGeom>
            <a:ln w="9573" cap="flat">
              <a:solidFill>
                <a:srgbClr val="C8C8C9"/>
              </a:solidFill>
              <a:prstDash val="solid"/>
              <a:miter/>
            </a:ln>
          </p:spPr>
          <p:txBody>
            <a:bodyPr rtlCol="0" anchor="ctr"/>
            <a:lstStyle/>
            <a:p>
              <a:endParaRPr lang="zh-CN" altLang="en-US" sz="4400"/>
            </a:p>
          </p:txBody>
        </p:sp>
        <p:sp>
          <p:nvSpPr>
            <p:cNvPr id="2532" name="任意多边形: 形状 7153">
              <a:extLst>
                <a:ext uri="{FF2B5EF4-FFF2-40B4-BE49-F238E27FC236}">
                  <a16:creationId xmlns:a16="http://schemas.microsoft.com/office/drawing/2014/main" id="{C0F14943-D80F-99EA-1CAB-3E1098942978}"/>
                </a:ext>
              </a:extLst>
            </p:cNvPr>
            <p:cNvSpPr/>
            <p:nvPr/>
          </p:nvSpPr>
          <p:spPr>
            <a:xfrm>
              <a:off x="3311935" y="2366083"/>
              <a:ext cx="125463" cy="9577"/>
            </a:xfrm>
            <a:custGeom>
              <a:avLst/>
              <a:gdLst>
                <a:gd name="connsiteX0" fmla="*/ 125464 w 125463"/>
                <a:gd name="connsiteY0" fmla="*/ 9577 h 9577"/>
                <a:gd name="connsiteX1" fmla="*/ 0 w 125463"/>
                <a:gd name="connsiteY1" fmla="*/ 0 h 9577"/>
              </a:gdLst>
              <a:ahLst/>
              <a:cxnLst>
                <a:cxn ang="0">
                  <a:pos x="connsiteX0" y="connsiteY0"/>
                </a:cxn>
                <a:cxn ang="0">
                  <a:pos x="connsiteX1" y="connsiteY1"/>
                </a:cxn>
              </a:cxnLst>
              <a:rect l="l" t="t" r="r" b="b"/>
              <a:pathLst>
                <a:path w="125463" h="9577">
                  <a:moveTo>
                    <a:pt x="125464" y="9577"/>
                  </a:moveTo>
                  <a:lnTo>
                    <a:pt x="0" y="0"/>
                  </a:lnTo>
                </a:path>
              </a:pathLst>
            </a:custGeom>
            <a:ln w="9573" cap="flat">
              <a:solidFill>
                <a:srgbClr val="C8C8C9"/>
              </a:solidFill>
              <a:prstDash val="solid"/>
              <a:miter/>
            </a:ln>
          </p:spPr>
          <p:txBody>
            <a:bodyPr rtlCol="0" anchor="ctr"/>
            <a:lstStyle/>
            <a:p>
              <a:endParaRPr lang="zh-CN" altLang="en-US" sz="4400"/>
            </a:p>
          </p:txBody>
        </p:sp>
        <p:sp>
          <p:nvSpPr>
            <p:cNvPr id="2533" name="任意多边形: 形状 7154">
              <a:extLst>
                <a:ext uri="{FF2B5EF4-FFF2-40B4-BE49-F238E27FC236}">
                  <a16:creationId xmlns:a16="http://schemas.microsoft.com/office/drawing/2014/main" id="{00D252D2-4624-4089-B868-456662723000}"/>
                </a:ext>
              </a:extLst>
            </p:cNvPr>
            <p:cNvSpPr/>
            <p:nvPr/>
          </p:nvSpPr>
          <p:spPr>
            <a:xfrm>
              <a:off x="3304273" y="2314365"/>
              <a:ext cx="7661" cy="51717"/>
            </a:xfrm>
            <a:custGeom>
              <a:avLst/>
              <a:gdLst>
                <a:gd name="connsiteX0" fmla="*/ 7662 w 7661"/>
                <a:gd name="connsiteY0" fmla="*/ 51718 h 51717"/>
                <a:gd name="connsiteX1" fmla="*/ 0 w 7661"/>
                <a:gd name="connsiteY1" fmla="*/ 0 h 51717"/>
              </a:gdLst>
              <a:ahLst/>
              <a:cxnLst>
                <a:cxn ang="0">
                  <a:pos x="connsiteX0" y="connsiteY0"/>
                </a:cxn>
                <a:cxn ang="0">
                  <a:pos x="connsiteX1" y="connsiteY1"/>
                </a:cxn>
              </a:cxnLst>
              <a:rect l="l" t="t" r="r" b="b"/>
              <a:pathLst>
                <a:path w="7661" h="51717">
                  <a:moveTo>
                    <a:pt x="7662" y="51718"/>
                  </a:moveTo>
                  <a:lnTo>
                    <a:pt x="0" y="0"/>
                  </a:lnTo>
                </a:path>
              </a:pathLst>
            </a:custGeom>
            <a:ln w="9573" cap="flat">
              <a:solidFill>
                <a:srgbClr val="C8C8C9"/>
              </a:solidFill>
              <a:prstDash val="solid"/>
              <a:miter/>
            </a:ln>
          </p:spPr>
          <p:txBody>
            <a:bodyPr rtlCol="0" anchor="ctr"/>
            <a:lstStyle/>
            <a:p>
              <a:endParaRPr lang="zh-CN" altLang="en-US" sz="4400"/>
            </a:p>
          </p:txBody>
        </p:sp>
        <p:sp>
          <p:nvSpPr>
            <p:cNvPr id="2534" name="任意多边形: 形状 7155">
              <a:extLst>
                <a:ext uri="{FF2B5EF4-FFF2-40B4-BE49-F238E27FC236}">
                  <a16:creationId xmlns:a16="http://schemas.microsoft.com/office/drawing/2014/main" id="{919A5F79-4F45-A739-013F-31B4C1F620FE}"/>
                </a:ext>
              </a:extLst>
            </p:cNvPr>
            <p:cNvSpPr/>
            <p:nvPr/>
          </p:nvSpPr>
          <p:spPr>
            <a:xfrm>
              <a:off x="3091655" y="2214760"/>
              <a:ext cx="54591" cy="103435"/>
            </a:xfrm>
            <a:custGeom>
              <a:avLst/>
              <a:gdLst>
                <a:gd name="connsiteX0" fmla="*/ 54591 w 54591"/>
                <a:gd name="connsiteY0" fmla="*/ 0 h 103435"/>
                <a:gd name="connsiteX1" fmla="*/ 0 w 54591"/>
                <a:gd name="connsiteY1" fmla="*/ 103436 h 103435"/>
              </a:gdLst>
              <a:ahLst/>
              <a:cxnLst>
                <a:cxn ang="0">
                  <a:pos x="connsiteX0" y="connsiteY0"/>
                </a:cxn>
                <a:cxn ang="0">
                  <a:pos x="connsiteX1" y="connsiteY1"/>
                </a:cxn>
              </a:cxnLst>
              <a:rect l="l" t="t" r="r" b="b"/>
              <a:pathLst>
                <a:path w="54591" h="103435">
                  <a:moveTo>
                    <a:pt x="54591" y="0"/>
                  </a:moveTo>
                  <a:lnTo>
                    <a:pt x="0" y="103436"/>
                  </a:lnTo>
                </a:path>
              </a:pathLst>
            </a:custGeom>
            <a:ln w="9573" cap="flat">
              <a:solidFill>
                <a:srgbClr val="C8C8C9"/>
              </a:solidFill>
              <a:prstDash val="solid"/>
              <a:miter/>
            </a:ln>
          </p:spPr>
          <p:txBody>
            <a:bodyPr rtlCol="0" anchor="ctr"/>
            <a:lstStyle/>
            <a:p>
              <a:endParaRPr lang="zh-CN" altLang="en-US" sz="4400"/>
            </a:p>
          </p:txBody>
        </p:sp>
        <p:sp>
          <p:nvSpPr>
            <p:cNvPr id="2535" name="任意多边形: 形状 7156">
              <a:extLst>
                <a:ext uri="{FF2B5EF4-FFF2-40B4-BE49-F238E27FC236}">
                  <a16:creationId xmlns:a16="http://schemas.microsoft.com/office/drawing/2014/main" id="{0361FD05-FB70-22BE-DAC7-5AAFB4DE1274}"/>
                </a:ext>
              </a:extLst>
            </p:cNvPr>
            <p:cNvSpPr/>
            <p:nvPr/>
          </p:nvSpPr>
          <p:spPr>
            <a:xfrm>
              <a:off x="3071543" y="2226253"/>
              <a:ext cx="20112" cy="91942"/>
            </a:xfrm>
            <a:custGeom>
              <a:avLst/>
              <a:gdLst>
                <a:gd name="connsiteX0" fmla="*/ 20112 w 20112"/>
                <a:gd name="connsiteY0" fmla="*/ 91943 h 91942"/>
                <a:gd name="connsiteX1" fmla="*/ 0 w 20112"/>
                <a:gd name="connsiteY1" fmla="*/ 0 h 91942"/>
              </a:gdLst>
              <a:ahLst/>
              <a:cxnLst>
                <a:cxn ang="0">
                  <a:pos x="connsiteX0" y="connsiteY0"/>
                </a:cxn>
                <a:cxn ang="0">
                  <a:pos x="connsiteX1" y="connsiteY1"/>
                </a:cxn>
              </a:cxnLst>
              <a:rect l="l" t="t" r="r" b="b"/>
              <a:pathLst>
                <a:path w="20112" h="91942">
                  <a:moveTo>
                    <a:pt x="20112" y="91943"/>
                  </a:moveTo>
                  <a:lnTo>
                    <a:pt x="0" y="0"/>
                  </a:lnTo>
                </a:path>
              </a:pathLst>
            </a:custGeom>
            <a:ln w="9573" cap="flat">
              <a:solidFill>
                <a:srgbClr val="C8C8C9"/>
              </a:solidFill>
              <a:prstDash val="solid"/>
              <a:miter/>
            </a:ln>
          </p:spPr>
          <p:txBody>
            <a:bodyPr rtlCol="0" anchor="ctr"/>
            <a:lstStyle/>
            <a:p>
              <a:endParaRPr lang="zh-CN" altLang="en-US" sz="4400"/>
            </a:p>
          </p:txBody>
        </p:sp>
        <p:sp>
          <p:nvSpPr>
            <p:cNvPr id="2536" name="任意多边形: 形状 7157">
              <a:extLst>
                <a:ext uri="{FF2B5EF4-FFF2-40B4-BE49-F238E27FC236}">
                  <a16:creationId xmlns:a16="http://schemas.microsoft.com/office/drawing/2014/main" id="{89060CE6-1523-16F8-A0BD-3635361F7392}"/>
                </a:ext>
              </a:extLst>
            </p:cNvPr>
            <p:cNvSpPr/>
            <p:nvPr/>
          </p:nvSpPr>
          <p:spPr>
            <a:xfrm>
              <a:off x="3071543" y="2214760"/>
              <a:ext cx="74703" cy="11492"/>
            </a:xfrm>
            <a:custGeom>
              <a:avLst/>
              <a:gdLst>
                <a:gd name="connsiteX0" fmla="*/ 0 w 74703"/>
                <a:gd name="connsiteY0" fmla="*/ 11493 h 11492"/>
                <a:gd name="connsiteX1" fmla="*/ 74704 w 74703"/>
                <a:gd name="connsiteY1" fmla="*/ 0 h 11492"/>
              </a:gdLst>
              <a:ahLst/>
              <a:cxnLst>
                <a:cxn ang="0">
                  <a:pos x="connsiteX0" y="connsiteY0"/>
                </a:cxn>
                <a:cxn ang="0">
                  <a:pos x="connsiteX1" y="connsiteY1"/>
                </a:cxn>
              </a:cxnLst>
              <a:rect l="l" t="t" r="r" b="b"/>
              <a:pathLst>
                <a:path w="74703" h="11492">
                  <a:moveTo>
                    <a:pt x="0" y="11493"/>
                  </a:moveTo>
                  <a:lnTo>
                    <a:pt x="74704" y="0"/>
                  </a:lnTo>
                </a:path>
              </a:pathLst>
            </a:custGeom>
            <a:ln w="9573" cap="flat">
              <a:solidFill>
                <a:srgbClr val="C8C8C9"/>
              </a:solidFill>
              <a:prstDash val="solid"/>
              <a:miter/>
            </a:ln>
          </p:spPr>
          <p:txBody>
            <a:bodyPr rtlCol="0" anchor="ctr"/>
            <a:lstStyle/>
            <a:p>
              <a:endParaRPr lang="zh-CN" altLang="en-US" sz="4400"/>
            </a:p>
          </p:txBody>
        </p:sp>
        <p:sp>
          <p:nvSpPr>
            <p:cNvPr id="2537" name="任意多边形: 形状 7158">
              <a:extLst>
                <a:ext uri="{FF2B5EF4-FFF2-40B4-BE49-F238E27FC236}">
                  <a16:creationId xmlns:a16="http://schemas.microsoft.com/office/drawing/2014/main" id="{1E7EC45F-74E7-0879-E50A-4568A52B0F66}"/>
                </a:ext>
              </a:extLst>
            </p:cNvPr>
            <p:cNvSpPr/>
            <p:nvPr/>
          </p:nvSpPr>
          <p:spPr>
            <a:xfrm>
              <a:off x="3091655" y="2214760"/>
              <a:ext cx="54591" cy="103435"/>
            </a:xfrm>
            <a:custGeom>
              <a:avLst/>
              <a:gdLst>
                <a:gd name="connsiteX0" fmla="*/ 0 w 54591"/>
                <a:gd name="connsiteY0" fmla="*/ 103436 h 103435"/>
                <a:gd name="connsiteX1" fmla="*/ 54591 w 54591"/>
                <a:gd name="connsiteY1" fmla="*/ 0 h 103435"/>
              </a:gdLst>
              <a:ahLst/>
              <a:cxnLst>
                <a:cxn ang="0">
                  <a:pos x="connsiteX0" y="connsiteY0"/>
                </a:cxn>
                <a:cxn ang="0">
                  <a:pos x="connsiteX1" y="connsiteY1"/>
                </a:cxn>
              </a:cxnLst>
              <a:rect l="l" t="t" r="r" b="b"/>
              <a:pathLst>
                <a:path w="54591" h="103435">
                  <a:moveTo>
                    <a:pt x="0" y="103436"/>
                  </a:moveTo>
                  <a:lnTo>
                    <a:pt x="54591" y="0"/>
                  </a:lnTo>
                </a:path>
              </a:pathLst>
            </a:custGeom>
            <a:ln w="9573" cap="flat">
              <a:solidFill>
                <a:srgbClr val="C8C8C9"/>
              </a:solidFill>
              <a:prstDash val="solid"/>
              <a:miter/>
            </a:ln>
          </p:spPr>
          <p:txBody>
            <a:bodyPr rtlCol="0" anchor="ctr"/>
            <a:lstStyle/>
            <a:p>
              <a:endParaRPr lang="zh-CN" altLang="en-US" sz="4400"/>
            </a:p>
          </p:txBody>
        </p:sp>
        <p:sp>
          <p:nvSpPr>
            <p:cNvPr id="2538" name="任意多边形: 形状 7159">
              <a:extLst>
                <a:ext uri="{FF2B5EF4-FFF2-40B4-BE49-F238E27FC236}">
                  <a16:creationId xmlns:a16="http://schemas.microsoft.com/office/drawing/2014/main" id="{6FD790E9-FD54-4EA3-4202-34E5D23F04D8}"/>
                </a:ext>
              </a:extLst>
            </p:cNvPr>
            <p:cNvSpPr/>
            <p:nvPr/>
          </p:nvSpPr>
          <p:spPr>
            <a:xfrm>
              <a:off x="3146247" y="2214760"/>
              <a:ext cx="25858" cy="94816"/>
            </a:xfrm>
            <a:custGeom>
              <a:avLst/>
              <a:gdLst>
                <a:gd name="connsiteX0" fmla="*/ 0 w 25858"/>
                <a:gd name="connsiteY0" fmla="*/ 0 h 94816"/>
                <a:gd name="connsiteX1" fmla="*/ 25859 w 25858"/>
                <a:gd name="connsiteY1" fmla="*/ 94816 h 94816"/>
              </a:gdLst>
              <a:ahLst/>
              <a:cxnLst>
                <a:cxn ang="0">
                  <a:pos x="connsiteX0" y="connsiteY0"/>
                </a:cxn>
                <a:cxn ang="0">
                  <a:pos x="connsiteX1" y="connsiteY1"/>
                </a:cxn>
              </a:cxnLst>
              <a:rect l="l" t="t" r="r" b="b"/>
              <a:pathLst>
                <a:path w="25858" h="94816">
                  <a:moveTo>
                    <a:pt x="0" y="0"/>
                  </a:moveTo>
                  <a:lnTo>
                    <a:pt x="25859" y="94816"/>
                  </a:lnTo>
                </a:path>
              </a:pathLst>
            </a:custGeom>
            <a:ln w="9573" cap="flat">
              <a:solidFill>
                <a:srgbClr val="C8C8C9"/>
              </a:solidFill>
              <a:prstDash val="solid"/>
              <a:miter/>
            </a:ln>
          </p:spPr>
          <p:txBody>
            <a:bodyPr rtlCol="0" anchor="ctr"/>
            <a:lstStyle/>
            <a:p>
              <a:endParaRPr lang="zh-CN" altLang="en-US" sz="4400"/>
            </a:p>
          </p:txBody>
        </p:sp>
        <p:sp>
          <p:nvSpPr>
            <p:cNvPr id="2539" name="任意多边形: 形状 7160">
              <a:extLst>
                <a:ext uri="{FF2B5EF4-FFF2-40B4-BE49-F238E27FC236}">
                  <a16:creationId xmlns:a16="http://schemas.microsoft.com/office/drawing/2014/main" id="{C1A1C16C-DB1E-533E-9D93-52AD43E3EB4A}"/>
                </a:ext>
              </a:extLst>
            </p:cNvPr>
            <p:cNvSpPr/>
            <p:nvPr/>
          </p:nvSpPr>
          <p:spPr>
            <a:xfrm>
              <a:off x="3091655" y="2309576"/>
              <a:ext cx="80449" cy="8619"/>
            </a:xfrm>
            <a:custGeom>
              <a:avLst/>
              <a:gdLst>
                <a:gd name="connsiteX0" fmla="*/ 80450 w 80449"/>
                <a:gd name="connsiteY0" fmla="*/ 0 h 8619"/>
                <a:gd name="connsiteX1" fmla="*/ 0 w 80449"/>
                <a:gd name="connsiteY1" fmla="*/ 8620 h 8619"/>
              </a:gdLst>
              <a:ahLst/>
              <a:cxnLst>
                <a:cxn ang="0">
                  <a:pos x="connsiteX0" y="connsiteY0"/>
                </a:cxn>
                <a:cxn ang="0">
                  <a:pos x="connsiteX1" y="connsiteY1"/>
                </a:cxn>
              </a:cxnLst>
              <a:rect l="l" t="t" r="r" b="b"/>
              <a:pathLst>
                <a:path w="80449" h="8619">
                  <a:moveTo>
                    <a:pt x="80450"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2540" name="任意多边形: 形状 7161">
              <a:extLst>
                <a:ext uri="{FF2B5EF4-FFF2-40B4-BE49-F238E27FC236}">
                  <a16:creationId xmlns:a16="http://schemas.microsoft.com/office/drawing/2014/main" id="{AA7F7B8E-F18E-DBB9-9BB9-CBF186F2DBD3}"/>
                </a:ext>
              </a:extLst>
            </p:cNvPr>
            <p:cNvSpPr/>
            <p:nvPr/>
          </p:nvSpPr>
          <p:spPr>
            <a:xfrm>
              <a:off x="3299485" y="2242535"/>
              <a:ext cx="101520" cy="22027"/>
            </a:xfrm>
            <a:custGeom>
              <a:avLst/>
              <a:gdLst>
                <a:gd name="connsiteX0" fmla="*/ 101520 w 101520"/>
                <a:gd name="connsiteY0" fmla="*/ 0 h 22027"/>
                <a:gd name="connsiteX1" fmla="*/ 0 w 101520"/>
                <a:gd name="connsiteY1" fmla="*/ 22028 h 22027"/>
              </a:gdLst>
              <a:ahLst/>
              <a:cxnLst>
                <a:cxn ang="0">
                  <a:pos x="connsiteX0" y="connsiteY0"/>
                </a:cxn>
                <a:cxn ang="0">
                  <a:pos x="connsiteX1" y="connsiteY1"/>
                </a:cxn>
              </a:cxnLst>
              <a:rect l="l" t="t" r="r" b="b"/>
              <a:pathLst>
                <a:path w="101520" h="22027">
                  <a:moveTo>
                    <a:pt x="101520"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2541" name="任意多边形: 形状 7162">
              <a:extLst>
                <a:ext uri="{FF2B5EF4-FFF2-40B4-BE49-F238E27FC236}">
                  <a16:creationId xmlns:a16="http://schemas.microsoft.com/office/drawing/2014/main" id="{5C5344E3-9B9C-43F3-7148-0C912500C24D}"/>
                </a:ext>
              </a:extLst>
            </p:cNvPr>
            <p:cNvSpPr/>
            <p:nvPr/>
          </p:nvSpPr>
          <p:spPr>
            <a:xfrm>
              <a:off x="3286076" y="2222422"/>
              <a:ext cx="13408" cy="42140"/>
            </a:xfrm>
            <a:custGeom>
              <a:avLst/>
              <a:gdLst>
                <a:gd name="connsiteX0" fmla="*/ 13408 w 13408"/>
                <a:gd name="connsiteY0" fmla="*/ 42140 h 42140"/>
                <a:gd name="connsiteX1" fmla="*/ 0 w 13408"/>
                <a:gd name="connsiteY1" fmla="*/ 0 h 42140"/>
              </a:gdLst>
              <a:ahLst/>
              <a:cxnLst>
                <a:cxn ang="0">
                  <a:pos x="connsiteX0" y="connsiteY0"/>
                </a:cxn>
                <a:cxn ang="0">
                  <a:pos x="connsiteX1" y="connsiteY1"/>
                </a:cxn>
              </a:cxnLst>
              <a:rect l="l" t="t" r="r" b="b"/>
              <a:pathLst>
                <a:path w="13408" h="42140">
                  <a:moveTo>
                    <a:pt x="13408" y="42140"/>
                  </a:moveTo>
                  <a:lnTo>
                    <a:pt x="0" y="0"/>
                  </a:lnTo>
                </a:path>
              </a:pathLst>
            </a:custGeom>
            <a:ln w="9573" cap="flat">
              <a:solidFill>
                <a:srgbClr val="C8C8C9"/>
              </a:solidFill>
              <a:prstDash val="solid"/>
              <a:miter/>
            </a:ln>
          </p:spPr>
          <p:txBody>
            <a:bodyPr rtlCol="0" anchor="ctr"/>
            <a:lstStyle/>
            <a:p>
              <a:endParaRPr lang="zh-CN" altLang="en-US" sz="4400"/>
            </a:p>
          </p:txBody>
        </p:sp>
        <p:sp>
          <p:nvSpPr>
            <p:cNvPr id="2542" name="任意多边形: 形状 7163">
              <a:extLst>
                <a:ext uri="{FF2B5EF4-FFF2-40B4-BE49-F238E27FC236}">
                  <a16:creationId xmlns:a16="http://schemas.microsoft.com/office/drawing/2014/main" id="{1124C20C-2372-CFF6-D671-84FF8B7EAD13}"/>
                </a:ext>
              </a:extLst>
            </p:cNvPr>
            <p:cNvSpPr/>
            <p:nvPr/>
          </p:nvSpPr>
          <p:spPr>
            <a:xfrm>
              <a:off x="3286076" y="2222422"/>
              <a:ext cx="114928" cy="20112"/>
            </a:xfrm>
            <a:custGeom>
              <a:avLst/>
              <a:gdLst>
                <a:gd name="connsiteX0" fmla="*/ 0 w 114928"/>
                <a:gd name="connsiteY0" fmla="*/ 0 h 20112"/>
                <a:gd name="connsiteX1" fmla="*/ 114929 w 114928"/>
                <a:gd name="connsiteY1" fmla="*/ 20112 h 20112"/>
              </a:gdLst>
              <a:ahLst/>
              <a:cxnLst>
                <a:cxn ang="0">
                  <a:pos x="connsiteX0" y="connsiteY0"/>
                </a:cxn>
                <a:cxn ang="0">
                  <a:pos x="connsiteX1" y="connsiteY1"/>
                </a:cxn>
              </a:cxnLst>
              <a:rect l="l" t="t" r="r" b="b"/>
              <a:pathLst>
                <a:path w="114928" h="20112">
                  <a:moveTo>
                    <a:pt x="0" y="0"/>
                  </a:moveTo>
                  <a:lnTo>
                    <a:pt x="114929" y="20112"/>
                  </a:lnTo>
                </a:path>
              </a:pathLst>
            </a:custGeom>
            <a:ln w="9573" cap="flat">
              <a:solidFill>
                <a:srgbClr val="C8C8C9"/>
              </a:solidFill>
              <a:prstDash val="solid"/>
              <a:miter/>
            </a:ln>
          </p:spPr>
          <p:txBody>
            <a:bodyPr rtlCol="0" anchor="ctr"/>
            <a:lstStyle/>
            <a:p>
              <a:endParaRPr lang="zh-CN" altLang="en-US" sz="4400"/>
            </a:p>
          </p:txBody>
        </p:sp>
        <p:sp>
          <p:nvSpPr>
            <p:cNvPr id="2543" name="任意多边形: 形状 7164">
              <a:extLst>
                <a:ext uri="{FF2B5EF4-FFF2-40B4-BE49-F238E27FC236}">
                  <a16:creationId xmlns:a16="http://schemas.microsoft.com/office/drawing/2014/main" id="{2F036BD5-F579-2BBE-E079-F4D7B1803101}"/>
                </a:ext>
              </a:extLst>
            </p:cNvPr>
            <p:cNvSpPr/>
            <p:nvPr/>
          </p:nvSpPr>
          <p:spPr>
            <a:xfrm>
              <a:off x="2743039" y="2108451"/>
              <a:ext cx="67999" cy="9577"/>
            </a:xfrm>
            <a:custGeom>
              <a:avLst/>
              <a:gdLst>
                <a:gd name="connsiteX0" fmla="*/ 0 w 67999"/>
                <a:gd name="connsiteY0" fmla="*/ 0 h 9577"/>
                <a:gd name="connsiteX1" fmla="*/ 67999 w 67999"/>
                <a:gd name="connsiteY1" fmla="*/ 0 h 9577"/>
              </a:gdLst>
              <a:ahLst/>
              <a:cxnLst>
                <a:cxn ang="0">
                  <a:pos x="connsiteX0" y="connsiteY0"/>
                </a:cxn>
                <a:cxn ang="0">
                  <a:pos x="connsiteX1" y="connsiteY1"/>
                </a:cxn>
              </a:cxnLst>
              <a:rect l="l" t="t" r="r" b="b"/>
              <a:pathLst>
                <a:path w="67999" h="9577">
                  <a:moveTo>
                    <a:pt x="0" y="0"/>
                  </a:moveTo>
                  <a:lnTo>
                    <a:pt x="67999" y="0"/>
                  </a:lnTo>
                </a:path>
              </a:pathLst>
            </a:custGeom>
            <a:ln w="9573" cap="flat">
              <a:solidFill>
                <a:srgbClr val="C8C8C9"/>
              </a:solidFill>
              <a:prstDash val="solid"/>
              <a:miter/>
            </a:ln>
          </p:spPr>
          <p:txBody>
            <a:bodyPr rtlCol="0" anchor="ctr"/>
            <a:lstStyle/>
            <a:p>
              <a:endParaRPr lang="zh-CN" altLang="en-US" sz="4400"/>
            </a:p>
          </p:txBody>
        </p:sp>
        <p:sp>
          <p:nvSpPr>
            <p:cNvPr id="2544" name="任意多边形: 形状 7165">
              <a:extLst>
                <a:ext uri="{FF2B5EF4-FFF2-40B4-BE49-F238E27FC236}">
                  <a16:creationId xmlns:a16="http://schemas.microsoft.com/office/drawing/2014/main" id="{0220B13B-63B4-8C78-6B19-B6ED0FE799F9}"/>
                </a:ext>
              </a:extLst>
            </p:cNvPr>
            <p:cNvSpPr/>
            <p:nvPr/>
          </p:nvSpPr>
          <p:spPr>
            <a:xfrm>
              <a:off x="2754532" y="2108451"/>
              <a:ext cx="56506" cy="80449"/>
            </a:xfrm>
            <a:custGeom>
              <a:avLst/>
              <a:gdLst>
                <a:gd name="connsiteX0" fmla="*/ 56506 w 56506"/>
                <a:gd name="connsiteY0" fmla="*/ 0 h 80449"/>
                <a:gd name="connsiteX1" fmla="*/ 0 w 56506"/>
                <a:gd name="connsiteY1" fmla="*/ 80450 h 80449"/>
              </a:gdLst>
              <a:ahLst/>
              <a:cxnLst>
                <a:cxn ang="0">
                  <a:pos x="connsiteX0" y="connsiteY0"/>
                </a:cxn>
                <a:cxn ang="0">
                  <a:pos x="connsiteX1" y="connsiteY1"/>
                </a:cxn>
              </a:cxnLst>
              <a:rect l="l" t="t" r="r" b="b"/>
              <a:pathLst>
                <a:path w="56506" h="80449">
                  <a:moveTo>
                    <a:pt x="56506"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2545" name="任意多边形: 形状 7166">
              <a:extLst>
                <a:ext uri="{FF2B5EF4-FFF2-40B4-BE49-F238E27FC236}">
                  <a16:creationId xmlns:a16="http://schemas.microsoft.com/office/drawing/2014/main" id="{562EF7BA-A812-F463-8B08-B230F3F07FC4}"/>
                </a:ext>
              </a:extLst>
            </p:cNvPr>
            <p:cNvSpPr/>
            <p:nvPr/>
          </p:nvSpPr>
          <p:spPr>
            <a:xfrm>
              <a:off x="2743039" y="2108451"/>
              <a:ext cx="11492" cy="80449"/>
            </a:xfrm>
            <a:custGeom>
              <a:avLst/>
              <a:gdLst>
                <a:gd name="connsiteX0" fmla="*/ 11493 w 11492"/>
                <a:gd name="connsiteY0" fmla="*/ 80450 h 80449"/>
                <a:gd name="connsiteX1" fmla="*/ 0 w 11492"/>
                <a:gd name="connsiteY1" fmla="*/ 0 h 80449"/>
              </a:gdLst>
              <a:ahLst/>
              <a:cxnLst>
                <a:cxn ang="0">
                  <a:pos x="connsiteX0" y="connsiteY0"/>
                </a:cxn>
                <a:cxn ang="0">
                  <a:pos x="connsiteX1" y="connsiteY1"/>
                </a:cxn>
              </a:cxnLst>
              <a:rect l="l" t="t" r="r" b="b"/>
              <a:pathLst>
                <a:path w="11492" h="80449">
                  <a:moveTo>
                    <a:pt x="11493"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2546" name="任意多边形: 形状 7167">
              <a:extLst>
                <a:ext uri="{FF2B5EF4-FFF2-40B4-BE49-F238E27FC236}">
                  <a16:creationId xmlns:a16="http://schemas.microsoft.com/office/drawing/2014/main" id="{6C826ED5-462C-DEB8-3B43-128D94D0AEAB}"/>
                </a:ext>
              </a:extLst>
            </p:cNvPr>
            <p:cNvSpPr/>
            <p:nvPr/>
          </p:nvSpPr>
          <p:spPr>
            <a:xfrm>
              <a:off x="2743039" y="2108451"/>
              <a:ext cx="67999" cy="9577"/>
            </a:xfrm>
            <a:custGeom>
              <a:avLst/>
              <a:gdLst>
                <a:gd name="connsiteX0" fmla="*/ 67999 w 67999"/>
                <a:gd name="connsiteY0" fmla="*/ 0 h 9577"/>
                <a:gd name="connsiteX1" fmla="*/ 0 w 67999"/>
                <a:gd name="connsiteY1" fmla="*/ 0 h 9577"/>
              </a:gdLst>
              <a:ahLst/>
              <a:cxnLst>
                <a:cxn ang="0">
                  <a:pos x="connsiteX0" y="connsiteY0"/>
                </a:cxn>
                <a:cxn ang="0">
                  <a:pos x="connsiteX1" y="connsiteY1"/>
                </a:cxn>
              </a:cxnLst>
              <a:rect l="l" t="t" r="r" b="b"/>
              <a:pathLst>
                <a:path w="67999" h="9577">
                  <a:moveTo>
                    <a:pt x="67999" y="0"/>
                  </a:moveTo>
                  <a:lnTo>
                    <a:pt x="0" y="0"/>
                  </a:lnTo>
                </a:path>
              </a:pathLst>
            </a:custGeom>
            <a:ln w="9573" cap="flat">
              <a:solidFill>
                <a:srgbClr val="C8C8C9"/>
              </a:solidFill>
              <a:prstDash val="solid"/>
              <a:miter/>
            </a:ln>
          </p:spPr>
          <p:txBody>
            <a:bodyPr rtlCol="0" anchor="ctr"/>
            <a:lstStyle/>
            <a:p>
              <a:endParaRPr lang="zh-CN" altLang="en-US" sz="4400"/>
            </a:p>
          </p:txBody>
        </p:sp>
        <p:sp>
          <p:nvSpPr>
            <p:cNvPr id="2547" name="任意多边形: 形状 7168">
              <a:extLst>
                <a:ext uri="{FF2B5EF4-FFF2-40B4-BE49-F238E27FC236}">
                  <a16:creationId xmlns:a16="http://schemas.microsoft.com/office/drawing/2014/main" id="{99DBCDDB-7C34-A97F-E2B5-5843AE0A471F}"/>
                </a:ext>
              </a:extLst>
            </p:cNvPr>
            <p:cNvSpPr/>
            <p:nvPr/>
          </p:nvSpPr>
          <p:spPr>
            <a:xfrm>
              <a:off x="2743039" y="2086423"/>
              <a:ext cx="11492" cy="22027"/>
            </a:xfrm>
            <a:custGeom>
              <a:avLst/>
              <a:gdLst>
                <a:gd name="connsiteX0" fmla="*/ 0 w 11492"/>
                <a:gd name="connsiteY0" fmla="*/ 22028 h 22027"/>
                <a:gd name="connsiteX1" fmla="*/ 11493 w 11492"/>
                <a:gd name="connsiteY1" fmla="*/ 0 h 22027"/>
              </a:gdLst>
              <a:ahLst/>
              <a:cxnLst>
                <a:cxn ang="0">
                  <a:pos x="connsiteX0" y="connsiteY0"/>
                </a:cxn>
                <a:cxn ang="0">
                  <a:pos x="connsiteX1" y="connsiteY1"/>
                </a:cxn>
              </a:cxnLst>
              <a:rect l="l" t="t" r="r" b="b"/>
              <a:pathLst>
                <a:path w="11492" h="22027">
                  <a:moveTo>
                    <a:pt x="0" y="22028"/>
                  </a:moveTo>
                  <a:lnTo>
                    <a:pt x="11493" y="0"/>
                  </a:lnTo>
                </a:path>
              </a:pathLst>
            </a:custGeom>
            <a:ln w="9573" cap="flat">
              <a:solidFill>
                <a:srgbClr val="C8C8C9"/>
              </a:solidFill>
              <a:prstDash val="solid"/>
              <a:miter/>
            </a:ln>
          </p:spPr>
          <p:txBody>
            <a:bodyPr rtlCol="0" anchor="ctr"/>
            <a:lstStyle/>
            <a:p>
              <a:endParaRPr lang="zh-CN" altLang="en-US" sz="4400"/>
            </a:p>
          </p:txBody>
        </p:sp>
        <p:sp>
          <p:nvSpPr>
            <p:cNvPr id="2548" name="任意多边形: 形状 7169">
              <a:extLst>
                <a:ext uri="{FF2B5EF4-FFF2-40B4-BE49-F238E27FC236}">
                  <a16:creationId xmlns:a16="http://schemas.microsoft.com/office/drawing/2014/main" id="{AAC9EB3D-35CD-F816-C140-D398D4009E55}"/>
                </a:ext>
              </a:extLst>
            </p:cNvPr>
            <p:cNvSpPr/>
            <p:nvPr/>
          </p:nvSpPr>
          <p:spPr>
            <a:xfrm>
              <a:off x="2754532" y="2086423"/>
              <a:ext cx="56506" cy="22027"/>
            </a:xfrm>
            <a:custGeom>
              <a:avLst/>
              <a:gdLst>
                <a:gd name="connsiteX0" fmla="*/ 0 w 56506"/>
                <a:gd name="connsiteY0" fmla="*/ 0 h 22027"/>
                <a:gd name="connsiteX1" fmla="*/ 56506 w 56506"/>
                <a:gd name="connsiteY1" fmla="*/ 22028 h 22027"/>
              </a:gdLst>
              <a:ahLst/>
              <a:cxnLst>
                <a:cxn ang="0">
                  <a:pos x="connsiteX0" y="connsiteY0"/>
                </a:cxn>
                <a:cxn ang="0">
                  <a:pos x="connsiteX1" y="connsiteY1"/>
                </a:cxn>
              </a:cxnLst>
              <a:rect l="l" t="t" r="r" b="b"/>
              <a:pathLst>
                <a:path w="56506" h="22027">
                  <a:moveTo>
                    <a:pt x="0" y="0"/>
                  </a:moveTo>
                  <a:lnTo>
                    <a:pt x="56506" y="22028"/>
                  </a:lnTo>
                </a:path>
              </a:pathLst>
            </a:custGeom>
            <a:ln w="9573" cap="flat">
              <a:solidFill>
                <a:srgbClr val="C8C8C9"/>
              </a:solidFill>
              <a:prstDash val="solid"/>
              <a:miter/>
            </a:ln>
          </p:spPr>
          <p:txBody>
            <a:bodyPr rtlCol="0" anchor="ctr"/>
            <a:lstStyle/>
            <a:p>
              <a:endParaRPr lang="zh-CN" altLang="en-US" sz="4400"/>
            </a:p>
          </p:txBody>
        </p:sp>
        <p:sp>
          <p:nvSpPr>
            <p:cNvPr id="2549" name="任意多边形: 形状 7170">
              <a:extLst>
                <a:ext uri="{FF2B5EF4-FFF2-40B4-BE49-F238E27FC236}">
                  <a16:creationId xmlns:a16="http://schemas.microsoft.com/office/drawing/2014/main" id="{31A74FCD-F137-3FB0-8E87-EB60EB73FAF3}"/>
                </a:ext>
              </a:extLst>
            </p:cNvPr>
            <p:cNvSpPr/>
            <p:nvPr/>
          </p:nvSpPr>
          <p:spPr>
            <a:xfrm>
              <a:off x="3178810" y="2071100"/>
              <a:ext cx="69914" cy="26816"/>
            </a:xfrm>
            <a:custGeom>
              <a:avLst/>
              <a:gdLst>
                <a:gd name="connsiteX0" fmla="*/ 0 w 69914"/>
                <a:gd name="connsiteY0" fmla="*/ 26817 h 26816"/>
                <a:gd name="connsiteX1" fmla="*/ 69915 w 69914"/>
                <a:gd name="connsiteY1" fmla="*/ 0 h 26816"/>
              </a:gdLst>
              <a:ahLst/>
              <a:cxnLst>
                <a:cxn ang="0">
                  <a:pos x="connsiteX0" y="connsiteY0"/>
                </a:cxn>
                <a:cxn ang="0">
                  <a:pos x="connsiteX1" y="connsiteY1"/>
                </a:cxn>
              </a:cxnLst>
              <a:rect l="l" t="t" r="r" b="b"/>
              <a:pathLst>
                <a:path w="69914" h="26816">
                  <a:moveTo>
                    <a:pt x="0" y="26817"/>
                  </a:moveTo>
                  <a:lnTo>
                    <a:pt x="69915" y="0"/>
                  </a:lnTo>
                </a:path>
              </a:pathLst>
            </a:custGeom>
            <a:ln w="9573" cap="flat">
              <a:solidFill>
                <a:srgbClr val="C8C8C9"/>
              </a:solidFill>
              <a:prstDash val="solid"/>
              <a:miter/>
            </a:ln>
          </p:spPr>
          <p:txBody>
            <a:bodyPr rtlCol="0" anchor="ctr"/>
            <a:lstStyle/>
            <a:p>
              <a:endParaRPr lang="zh-CN" altLang="en-US" sz="4400"/>
            </a:p>
          </p:txBody>
        </p:sp>
        <p:sp>
          <p:nvSpPr>
            <p:cNvPr id="2550" name="任意多边形: 形状 7171">
              <a:extLst>
                <a:ext uri="{FF2B5EF4-FFF2-40B4-BE49-F238E27FC236}">
                  <a16:creationId xmlns:a16="http://schemas.microsoft.com/office/drawing/2014/main" id="{A3532DAE-93FD-7C6C-A934-9CA0AEC93602}"/>
                </a:ext>
              </a:extLst>
            </p:cNvPr>
            <p:cNvSpPr/>
            <p:nvPr/>
          </p:nvSpPr>
          <p:spPr>
            <a:xfrm>
              <a:off x="3220950" y="2071100"/>
              <a:ext cx="27774" cy="121632"/>
            </a:xfrm>
            <a:custGeom>
              <a:avLst/>
              <a:gdLst>
                <a:gd name="connsiteX0" fmla="*/ 27774 w 27774"/>
                <a:gd name="connsiteY0" fmla="*/ 0 h 121632"/>
                <a:gd name="connsiteX1" fmla="*/ 0 w 27774"/>
                <a:gd name="connsiteY1" fmla="*/ 121633 h 121632"/>
              </a:gdLst>
              <a:ahLst/>
              <a:cxnLst>
                <a:cxn ang="0">
                  <a:pos x="connsiteX0" y="connsiteY0"/>
                </a:cxn>
                <a:cxn ang="0">
                  <a:pos x="connsiteX1" y="connsiteY1"/>
                </a:cxn>
              </a:cxnLst>
              <a:rect l="l" t="t" r="r" b="b"/>
              <a:pathLst>
                <a:path w="27774" h="121632">
                  <a:moveTo>
                    <a:pt x="27774" y="0"/>
                  </a:moveTo>
                  <a:lnTo>
                    <a:pt x="0" y="121633"/>
                  </a:lnTo>
                </a:path>
              </a:pathLst>
            </a:custGeom>
            <a:ln w="9573" cap="flat">
              <a:solidFill>
                <a:srgbClr val="C8C8C9"/>
              </a:solidFill>
              <a:prstDash val="solid"/>
              <a:miter/>
            </a:ln>
          </p:spPr>
          <p:txBody>
            <a:bodyPr rtlCol="0" anchor="ctr"/>
            <a:lstStyle/>
            <a:p>
              <a:endParaRPr lang="zh-CN" altLang="en-US" sz="4400"/>
            </a:p>
          </p:txBody>
        </p:sp>
        <p:sp>
          <p:nvSpPr>
            <p:cNvPr id="2551" name="任意多边形: 形状 7172">
              <a:extLst>
                <a:ext uri="{FF2B5EF4-FFF2-40B4-BE49-F238E27FC236}">
                  <a16:creationId xmlns:a16="http://schemas.microsoft.com/office/drawing/2014/main" id="{952C3C43-D750-75BB-AA21-3F18CE6FAB6E}"/>
                </a:ext>
              </a:extLst>
            </p:cNvPr>
            <p:cNvSpPr/>
            <p:nvPr/>
          </p:nvSpPr>
          <p:spPr>
            <a:xfrm>
              <a:off x="3178810" y="2097916"/>
              <a:ext cx="42140" cy="94816"/>
            </a:xfrm>
            <a:custGeom>
              <a:avLst/>
              <a:gdLst>
                <a:gd name="connsiteX0" fmla="*/ 42140 w 42140"/>
                <a:gd name="connsiteY0" fmla="*/ 94816 h 94816"/>
                <a:gd name="connsiteX1" fmla="*/ 0 w 42140"/>
                <a:gd name="connsiteY1" fmla="*/ 0 h 94816"/>
              </a:gdLst>
              <a:ahLst/>
              <a:cxnLst>
                <a:cxn ang="0">
                  <a:pos x="connsiteX0" y="connsiteY0"/>
                </a:cxn>
                <a:cxn ang="0">
                  <a:pos x="connsiteX1" y="connsiteY1"/>
                </a:cxn>
              </a:cxnLst>
              <a:rect l="l" t="t" r="r" b="b"/>
              <a:pathLst>
                <a:path w="42140" h="94816">
                  <a:moveTo>
                    <a:pt x="42140" y="94816"/>
                  </a:moveTo>
                  <a:lnTo>
                    <a:pt x="0" y="0"/>
                  </a:lnTo>
                </a:path>
              </a:pathLst>
            </a:custGeom>
            <a:ln w="9573" cap="flat">
              <a:solidFill>
                <a:srgbClr val="C8C8C9"/>
              </a:solidFill>
              <a:prstDash val="solid"/>
              <a:miter/>
            </a:ln>
          </p:spPr>
          <p:txBody>
            <a:bodyPr rtlCol="0" anchor="ctr"/>
            <a:lstStyle/>
            <a:p>
              <a:endParaRPr lang="zh-CN" altLang="en-US" sz="4400"/>
            </a:p>
          </p:txBody>
        </p:sp>
        <p:sp>
          <p:nvSpPr>
            <p:cNvPr id="2552" name="任意多边形: 形状 7173">
              <a:extLst>
                <a:ext uri="{FF2B5EF4-FFF2-40B4-BE49-F238E27FC236}">
                  <a16:creationId xmlns:a16="http://schemas.microsoft.com/office/drawing/2014/main" id="{0FC5C6A6-8A0B-D82C-5E13-494AE30DC5BD}"/>
                </a:ext>
              </a:extLst>
            </p:cNvPr>
            <p:cNvSpPr/>
            <p:nvPr/>
          </p:nvSpPr>
          <p:spPr>
            <a:xfrm>
              <a:off x="3178810" y="2071100"/>
              <a:ext cx="69914" cy="26816"/>
            </a:xfrm>
            <a:custGeom>
              <a:avLst/>
              <a:gdLst>
                <a:gd name="connsiteX0" fmla="*/ 69915 w 69914"/>
                <a:gd name="connsiteY0" fmla="*/ 0 h 26816"/>
                <a:gd name="connsiteX1" fmla="*/ 0 w 69914"/>
                <a:gd name="connsiteY1" fmla="*/ 26817 h 26816"/>
              </a:gdLst>
              <a:ahLst/>
              <a:cxnLst>
                <a:cxn ang="0">
                  <a:pos x="connsiteX0" y="connsiteY0"/>
                </a:cxn>
                <a:cxn ang="0">
                  <a:pos x="connsiteX1" y="connsiteY1"/>
                </a:cxn>
              </a:cxnLst>
              <a:rect l="l" t="t" r="r" b="b"/>
              <a:pathLst>
                <a:path w="69914" h="26816">
                  <a:moveTo>
                    <a:pt x="69915"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2553" name="任意多边形: 形状 7174">
              <a:extLst>
                <a:ext uri="{FF2B5EF4-FFF2-40B4-BE49-F238E27FC236}">
                  <a16:creationId xmlns:a16="http://schemas.microsoft.com/office/drawing/2014/main" id="{2B596986-8DBB-BEBD-BEAF-89167218AF8B}"/>
                </a:ext>
              </a:extLst>
            </p:cNvPr>
            <p:cNvSpPr/>
            <p:nvPr/>
          </p:nvSpPr>
          <p:spPr>
            <a:xfrm>
              <a:off x="3178810" y="1978199"/>
              <a:ext cx="17239" cy="119717"/>
            </a:xfrm>
            <a:custGeom>
              <a:avLst/>
              <a:gdLst>
                <a:gd name="connsiteX0" fmla="*/ 0 w 17239"/>
                <a:gd name="connsiteY0" fmla="*/ 119717 h 119717"/>
                <a:gd name="connsiteX1" fmla="*/ 17239 w 17239"/>
                <a:gd name="connsiteY1" fmla="*/ 0 h 119717"/>
              </a:gdLst>
              <a:ahLst/>
              <a:cxnLst>
                <a:cxn ang="0">
                  <a:pos x="connsiteX0" y="connsiteY0"/>
                </a:cxn>
                <a:cxn ang="0">
                  <a:pos x="connsiteX1" y="connsiteY1"/>
                </a:cxn>
              </a:cxnLst>
              <a:rect l="l" t="t" r="r" b="b"/>
              <a:pathLst>
                <a:path w="17239" h="119717">
                  <a:moveTo>
                    <a:pt x="0" y="119717"/>
                  </a:moveTo>
                  <a:lnTo>
                    <a:pt x="17239" y="0"/>
                  </a:lnTo>
                </a:path>
              </a:pathLst>
            </a:custGeom>
            <a:ln w="9573" cap="flat">
              <a:solidFill>
                <a:srgbClr val="C8C8C9"/>
              </a:solidFill>
              <a:prstDash val="solid"/>
              <a:miter/>
            </a:ln>
          </p:spPr>
          <p:txBody>
            <a:bodyPr rtlCol="0" anchor="ctr"/>
            <a:lstStyle/>
            <a:p>
              <a:endParaRPr lang="zh-CN" altLang="en-US" sz="4400"/>
            </a:p>
          </p:txBody>
        </p:sp>
        <p:sp>
          <p:nvSpPr>
            <p:cNvPr id="2554" name="任意多边形: 形状 7175">
              <a:extLst>
                <a:ext uri="{FF2B5EF4-FFF2-40B4-BE49-F238E27FC236}">
                  <a16:creationId xmlns:a16="http://schemas.microsoft.com/office/drawing/2014/main" id="{83DDBB68-A9A7-0995-BF3F-643748DE5DE5}"/>
                </a:ext>
              </a:extLst>
            </p:cNvPr>
            <p:cNvSpPr/>
            <p:nvPr/>
          </p:nvSpPr>
          <p:spPr>
            <a:xfrm>
              <a:off x="3196049" y="1978199"/>
              <a:ext cx="52675" cy="92900"/>
            </a:xfrm>
            <a:custGeom>
              <a:avLst/>
              <a:gdLst>
                <a:gd name="connsiteX0" fmla="*/ 0 w 52675"/>
                <a:gd name="connsiteY0" fmla="*/ 0 h 92900"/>
                <a:gd name="connsiteX1" fmla="*/ 52676 w 52675"/>
                <a:gd name="connsiteY1" fmla="*/ 92901 h 92900"/>
              </a:gdLst>
              <a:ahLst/>
              <a:cxnLst>
                <a:cxn ang="0">
                  <a:pos x="connsiteX0" y="connsiteY0"/>
                </a:cxn>
                <a:cxn ang="0">
                  <a:pos x="connsiteX1" y="connsiteY1"/>
                </a:cxn>
              </a:cxnLst>
              <a:rect l="l" t="t" r="r" b="b"/>
              <a:pathLst>
                <a:path w="52675" h="92900">
                  <a:moveTo>
                    <a:pt x="0" y="0"/>
                  </a:moveTo>
                  <a:lnTo>
                    <a:pt x="52676" y="92901"/>
                  </a:lnTo>
                </a:path>
              </a:pathLst>
            </a:custGeom>
            <a:ln w="9573" cap="flat">
              <a:solidFill>
                <a:srgbClr val="C8C8C9"/>
              </a:solidFill>
              <a:prstDash val="solid"/>
              <a:miter/>
            </a:ln>
          </p:spPr>
          <p:txBody>
            <a:bodyPr rtlCol="0" anchor="ctr"/>
            <a:lstStyle/>
            <a:p>
              <a:endParaRPr lang="zh-CN" altLang="en-US" sz="4400"/>
            </a:p>
          </p:txBody>
        </p:sp>
        <p:sp>
          <p:nvSpPr>
            <p:cNvPr id="2555" name="任意多边形: 形状 7176">
              <a:extLst>
                <a:ext uri="{FF2B5EF4-FFF2-40B4-BE49-F238E27FC236}">
                  <a16:creationId xmlns:a16="http://schemas.microsoft.com/office/drawing/2014/main" id="{3CADA195-03E8-CC9E-EE84-2177857CC867}"/>
                </a:ext>
              </a:extLst>
            </p:cNvPr>
            <p:cNvSpPr/>
            <p:nvPr/>
          </p:nvSpPr>
          <p:spPr>
            <a:xfrm>
              <a:off x="2974811" y="2140057"/>
              <a:ext cx="67041" cy="20112"/>
            </a:xfrm>
            <a:custGeom>
              <a:avLst/>
              <a:gdLst>
                <a:gd name="connsiteX0" fmla="*/ 0 w 67041"/>
                <a:gd name="connsiteY0" fmla="*/ 20112 h 20112"/>
                <a:gd name="connsiteX1" fmla="*/ 67042 w 67041"/>
                <a:gd name="connsiteY1" fmla="*/ 0 h 20112"/>
              </a:gdLst>
              <a:ahLst/>
              <a:cxnLst>
                <a:cxn ang="0">
                  <a:pos x="connsiteX0" y="connsiteY0"/>
                </a:cxn>
                <a:cxn ang="0">
                  <a:pos x="connsiteX1" y="connsiteY1"/>
                </a:cxn>
              </a:cxnLst>
              <a:rect l="l" t="t" r="r" b="b"/>
              <a:pathLst>
                <a:path w="67041" h="20112">
                  <a:moveTo>
                    <a:pt x="0" y="20112"/>
                  </a:moveTo>
                  <a:lnTo>
                    <a:pt x="67042" y="0"/>
                  </a:lnTo>
                </a:path>
              </a:pathLst>
            </a:custGeom>
            <a:ln w="9573" cap="flat">
              <a:solidFill>
                <a:srgbClr val="C8C8C9"/>
              </a:solidFill>
              <a:prstDash val="solid"/>
              <a:miter/>
            </a:ln>
          </p:spPr>
          <p:txBody>
            <a:bodyPr rtlCol="0" anchor="ctr"/>
            <a:lstStyle/>
            <a:p>
              <a:endParaRPr lang="zh-CN" altLang="en-US" sz="4400"/>
            </a:p>
          </p:txBody>
        </p:sp>
        <p:sp>
          <p:nvSpPr>
            <p:cNvPr id="2556" name="任意多边形: 形状 7177">
              <a:extLst>
                <a:ext uri="{FF2B5EF4-FFF2-40B4-BE49-F238E27FC236}">
                  <a16:creationId xmlns:a16="http://schemas.microsoft.com/office/drawing/2014/main" id="{428FB468-48B0-0AFE-CC30-0DED8024A214}"/>
                </a:ext>
              </a:extLst>
            </p:cNvPr>
            <p:cNvSpPr/>
            <p:nvPr/>
          </p:nvSpPr>
          <p:spPr>
            <a:xfrm>
              <a:off x="2982473" y="2140057"/>
              <a:ext cx="59379" cy="55548"/>
            </a:xfrm>
            <a:custGeom>
              <a:avLst/>
              <a:gdLst>
                <a:gd name="connsiteX0" fmla="*/ 59380 w 59379"/>
                <a:gd name="connsiteY0" fmla="*/ 0 h 55548"/>
                <a:gd name="connsiteX1" fmla="*/ 0 w 59379"/>
                <a:gd name="connsiteY1" fmla="*/ 55549 h 55548"/>
              </a:gdLst>
              <a:ahLst/>
              <a:cxnLst>
                <a:cxn ang="0">
                  <a:pos x="connsiteX0" y="connsiteY0"/>
                </a:cxn>
                <a:cxn ang="0">
                  <a:pos x="connsiteX1" y="connsiteY1"/>
                </a:cxn>
              </a:cxnLst>
              <a:rect l="l" t="t" r="r" b="b"/>
              <a:pathLst>
                <a:path w="59379" h="55548">
                  <a:moveTo>
                    <a:pt x="59380" y="0"/>
                  </a:moveTo>
                  <a:lnTo>
                    <a:pt x="0" y="55549"/>
                  </a:lnTo>
                </a:path>
              </a:pathLst>
            </a:custGeom>
            <a:ln w="9573" cap="flat">
              <a:solidFill>
                <a:srgbClr val="C8C8C9"/>
              </a:solidFill>
              <a:prstDash val="solid"/>
              <a:miter/>
            </a:ln>
          </p:spPr>
          <p:txBody>
            <a:bodyPr rtlCol="0" anchor="ctr"/>
            <a:lstStyle/>
            <a:p>
              <a:endParaRPr lang="zh-CN" altLang="en-US" sz="4400"/>
            </a:p>
          </p:txBody>
        </p:sp>
        <p:sp>
          <p:nvSpPr>
            <p:cNvPr id="2557" name="任意多边形: 形状 7178">
              <a:extLst>
                <a:ext uri="{FF2B5EF4-FFF2-40B4-BE49-F238E27FC236}">
                  <a16:creationId xmlns:a16="http://schemas.microsoft.com/office/drawing/2014/main" id="{D363528C-1E13-FD88-E5D2-B5AE544023E6}"/>
                </a:ext>
              </a:extLst>
            </p:cNvPr>
            <p:cNvSpPr/>
            <p:nvPr/>
          </p:nvSpPr>
          <p:spPr>
            <a:xfrm>
              <a:off x="2974811" y="2160169"/>
              <a:ext cx="7661" cy="35436"/>
            </a:xfrm>
            <a:custGeom>
              <a:avLst/>
              <a:gdLst>
                <a:gd name="connsiteX0" fmla="*/ 7662 w 7661"/>
                <a:gd name="connsiteY0" fmla="*/ 35436 h 35436"/>
                <a:gd name="connsiteX1" fmla="*/ 0 w 7661"/>
                <a:gd name="connsiteY1" fmla="*/ 0 h 35436"/>
              </a:gdLst>
              <a:ahLst/>
              <a:cxnLst>
                <a:cxn ang="0">
                  <a:pos x="connsiteX0" y="connsiteY0"/>
                </a:cxn>
                <a:cxn ang="0">
                  <a:pos x="connsiteX1" y="connsiteY1"/>
                </a:cxn>
              </a:cxnLst>
              <a:rect l="l" t="t" r="r" b="b"/>
              <a:pathLst>
                <a:path w="7661" h="35436">
                  <a:moveTo>
                    <a:pt x="7662"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2558" name="任意多边形: 形状 7179">
              <a:extLst>
                <a:ext uri="{FF2B5EF4-FFF2-40B4-BE49-F238E27FC236}">
                  <a16:creationId xmlns:a16="http://schemas.microsoft.com/office/drawing/2014/main" id="{D868B735-DA29-B448-D841-4D96CC92324D}"/>
                </a:ext>
              </a:extLst>
            </p:cNvPr>
            <p:cNvSpPr/>
            <p:nvPr/>
          </p:nvSpPr>
          <p:spPr>
            <a:xfrm>
              <a:off x="2974811" y="2140057"/>
              <a:ext cx="67041" cy="20112"/>
            </a:xfrm>
            <a:custGeom>
              <a:avLst/>
              <a:gdLst>
                <a:gd name="connsiteX0" fmla="*/ 67042 w 67041"/>
                <a:gd name="connsiteY0" fmla="*/ 0 h 20112"/>
                <a:gd name="connsiteX1" fmla="*/ 0 w 67041"/>
                <a:gd name="connsiteY1" fmla="*/ 20112 h 20112"/>
              </a:gdLst>
              <a:ahLst/>
              <a:cxnLst>
                <a:cxn ang="0">
                  <a:pos x="connsiteX0" y="connsiteY0"/>
                </a:cxn>
                <a:cxn ang="0">
                  <a:pos x="connsiteX1" y="connsiteY1"/>
                </a:cxn>
              </a:cxnLst>
              <a:rect l="l" t="t" r="r" b="b"/>
              <a:pathLst>
                <a:path w="67041" h="20112">
                  <a:moveTo>
                    <a:pt x="67042" y="0"/>
                  </a:moveTo>
                  <a:lnTo>
                    <a:pt x="0" y="20112"/>
                  </a:lnTo>
                </a:path>
              </a:pathLst>
            </a:custGeom>
            <a:ln w="9573" cap="flat">
              <a:solidFill>
                <a:srgbClr val="C8C8C9"/>
              </a:solidFill>
              <a:prstDash val="solid"/>
              <a:miter/>
            </a:ln>
          </p:spPr>
          <p:txBody>
            <a:bodyPr rtlCol="0" anchor="ctr"/>
            <a:lstStyle/>
            <a:p>
              <a:endParaRPr lang="zh-CN" altLang="en-US" sz="4400"/>
            </a:p>
          </p:txBody>
        </p:sp>
        <p:sp>
          <p:nvSpPr>
            <p:cNvPr id="2559" name="任意多边形: 形状 7180">
              <a:extLst>
                <a:ext uri="{FF2B5EF4-FFF2-40B4-BE49-F238E27FC236}">
                  <a16:creationId xmlns:a16="http://schemas.microsoft.com/office/drawing/2014/main" id="{8517374D-777E-9DA2-A240-DAD977E2F4BF}"/>
                </a:ext>
              </a:extLst>
            </p:cNvPr>
            <p:cNvSpPr/>
            <p:nvPr/>
          </p:nvSpPr>
          <p:spPr>
            <a:xfrm>
              <a:off x="2970981" y="2124733"/>
              <a:ext cx="3830" cy="35436"/>
            </a:xfrm>
            <a:custGeom>
              <a:avLst/>
              <a:gdLst>
                <a:gd name="connsiteX0" fmla="*/ 3831 w 3830"/>
                <a:gd name="connsiteY0" fmla="*/ 35436 h 35436"/>
                <a:gd name="connsiteX1" fmla="*/ 0 w 3830"/>
                <a:gd name="connsiteY1" fmla="*/ 0 h 35436"/>
              </a:gdLst>
              <a:ahLst/>
              <a:cxnLst>
                <a:cxn ang="0">
                  <a:pos x="connsiteX0" y="connsiteY0"/>
                </a:cxn>
                <a:cxn ang="0">
                  <a:pos x="connsiteX1" y="connsiteY1"/>
                </a:cxn>
              </a:cxnLst>
              <a:rect l="l" t="t" r="r" b="b"/>
              <a:pathLst>
                <a:path w="3830" h="35436">
                  <a:moveTo>
                    <a:pt x="3831" y="35436"/>
                  </a:moveTo>
                  <a:lnTo>
                    <a:pt x="0" y="0"/>
                  </a:lnTo>
                </a:path>
              </a:pathLst>
            </a:custGeom>
            <a:ln w="9573" cap="flat">
              <a:solidFill>
                <a:srgbClr val="C8C8C9"/>
              </a:solidFill>
              <a:prstDash val="solid"/>
              <a:miter/>
            </a:ln>
          </p:spPr>
          <p:txBody>
            <a:bodyPr rtlCol="0" anchor="ctr"/>
            <a:lstStyle/>
            <a:p>
              <a:endParaRPr lang="zh-CN" altLang="en-US" sz="4400"/>
            </a:p>
          </p:txBody>
        </p:sp>
        <p:sp>
          <p:nvSpPr>
            <p:cNvPr id="2560" name="任意多边形: 形状 7181">
              <a:extLst>
                <a:ext uri="{FF2B5EF4-FFF2-40B4-BE49-F238E27FC236}">
                  <a16:creationId xmlns:a16="http://schemas.microsoft.com/office/drawing/2014/main" id="{BBACBA09-68BA-F12E-8109-75E124817098}"/>
                </a:ext>
              </a:extLst>
            </p:cNvPr>
            <p:cNvSpPr/>
            <p:nvPr/>
          </p:nvSpPr>
          <p:spPr>
            <a:xfrm>
              <a:off x="2970981" y="2124733"/>
              <a:ext cx="70872" cy="15323"/>
            </a:xfrm>
            <a:custGeom>
              <a:avLst/>
              <a:gdLst>
                <a:gd name="connsiteX0" fmla="*/ 0 w 70872"/>
                <a:gd name="connsiteY0" fmla="*/ 0 h 15323"/>
                <a:gd name="connsiteX1" fmla="*/ 70873 w 70872"/>
                <a:gd name="connsiteY1" fmla="*/ 15324 h 15323"/>
              </a:gdLst>
              <a:ahLst/>
              <a:cxnLst>
                <a:cxn ang="0">
                  <a:pos x="connsiteX0" y="connsiteY0"/>
                </a:cxn>
                <a:cxn ang="0">
                  <a:pos x="connsiteX1" y="connsiteY1"/>
                </a:cxn>
              </a:cxnLst>
              <a:rect l="l" t="t" r="r" b="b"/>
              <a:pathLst>
                <a:path w="70872" h="15323">
                  <a:moveTo>
                    <a:pt x="0" y="0"/>
                  </a:moveTo>
                  <a:lnTo>
                    <a:pt x="70873" y="15324"/>
                  </a:lnTo>
                </a:path>
              </a:pathLst>
            </a:custGeom>
            <a:ln w="9573" cap="flat">
              <a:solidFill>
                <a:srgbClr val="C8C8C9"/>
              </a:solidFill>
              <a:prstDash val="solid"/>
              <a:miter/>
            </a:ln>
          </p:spPr>
          <p:txBody>
            <a:bodyPr rtlCol="0" anchor="ctr"/>
            <a:lstStyle/>
            <a:p>
              <a:endParaRPr lang="zh-CN" altLang="en-US" sz="4400"/>
            </a:p>
          </p:txBody>
        </p:sp>
        <p:sp>
          <p:nvSpPr>
            <p:cNvPr id="2561" name="任意多边形: 形状 7182">
              <a:extLst>
                <a:ext uri="{FF2B5EF4-FFF2-40B4-BE49-F238E27FC236}">
                  <a16:creationId xmlns:a16="http://schemas.microsoft.com/office/drawing/2014/main" id="{EF06A50F-B233-F91B-F829-F6C1FB4978A1}"/>
                </a:ext>
              </a:extLst>
            </p:cNvPr>
            <p:cNvSpPr/>
            <p:nvPr/>
          </p:nvSpPr>
          <p:spPr>
            <a:xfrm>
              <a:off x="3178810" y="1978199"/>
              <a:ext cx="17239" cy="119717"/>
            </a:xfrm>
            <a:custGeom>
              <a:avLst/>
              <a:gdLst>
                <a:gd name="connsiteX0" fmla="*/ 17239 w 17239"/>
                <a:gd name="connsiteY0" fmla="*/ 0 h 119717"/>
                <a:gd name="connsiteX1" fmla="*/ 0 w 17239"/>
                <a:gd name="connsiteY1" fmla="*/ 119717 h 119717"/>
              </a:gdLst>
              <a:ahLst/>
              <a:cxnLst>
                <a:cxn ang="0">
                  <a:pos x="connsiteX0" y="connsiteY0"/>
                </a:cxn>
                <a:cxn ang="0">
                  <a:pos x="connsiteX1" y="connsiteY1"/>
                </a:cxn>
              </a:cxnLst>
              <a:rect l="l" t="t" r="r" b="b"/>
              <a:pathLst>
                <a:path w="17239" h="119717">
                  <a:moveTo>
                    <a:pt x="17239" y="0"/>
                  </a:moveTo>
                  <a:lnTo>
                    <a:pt x="0" y="119717"/>
                  </a:lnTo>
                </a:path>
              </a:pathLst>
            </a:custGeom>
            <a:ln w="9573" cap="flat">
              <a:solidFill>
                <a:srgbClr val="C8C8C9"/>
              </a:solidFill>
              <a:prstDash val="solid"/>
              <a:miter/>
            </a:ln>
          </p:spPr>
          <p:txBody>
            <a:bodyPr rtlCol="0" anchor="ctr"/>
            <a:lstStyle/>
            <a:p>
              <a:endParaRPr lang="zh-CN" altLang="en-US" sz="4400"/>
            </a:p>
          </p:txBody>
        </p:sp>
        <p:sp>
          <p:nvSpPr>
            <p:cNvPr id="2562" name="任意多边形: 形状 7183">
              <a:extLst>
                <a:ext uri="{FF2B5EF4-FFF2-40B4-BE49-F238E27FC236}">
                  <a16:creationId xmlns:a16="http://schemas.microsoft.com/office/drawing/2014/main" id="{BA53D17E-17D4-7031-92DD-D96E905BC7CF}"/>
                </a:ext>
              </a:extLst>
            </p:cNvPr>
            <p:cNvSpPr/>
            <p:nvPr/>
          </p:nvSpPr>
          <p:spPr>
            <a:xfrm>
              <a:off x="3131880" y="2013635"/>
              <a:ext cx="46929" cy="84280"/>
            </a:xfrm>
            <a:custGeom>
              <a:avLst/>
              <a:gdLst>
                <a:gd name="connsiteX0" fmla="*/ 46929 w 46929"/>
                <a:gd name="connsiteY0" fmla="*/ 84281 h 84280"/>
                <a:gd name="connsiteX1" fmla="*/ 0 w 46929"/>
                <a:gd name="connsiteY1" fmla="*/ 0 h 84280"/>
              </a:gdLst>
              <a:ahLst/>
              <a:cxnLst>
                <a:cxn ang="0">
                  <a:pos x="connsiteX0" y="connsiteY0"/>
                </a:cxn>
                <a:cxn ang="0">
                  <a:pos x="connsiteX1" y="connsiteY1"/>
                </a:cxn>
              </a:cxnLst>
              <a:rect l="l" t="t" r="r" b="b"/>
              <a:pathLst>
                <a:path w="46929" h="84280">
                  <a:moveTo>
                    <a:pt x="46929" y="84281"/>
                  </a:moveTo>
                  <a:lnTo>
                    <a:pt x="0" y="0"/>
                  </a:lnTo>
                </a:path>
              </a:pathLst>
            </a:custGeom>
            <a:ln w="9573" cap="flat">
              <a:solidFill>
                <a:srgbClr val="C8C8C9"/>
              </a:solidFill>
              <a:prstDash val="solid"/>
              <a:miter/>
            </a:ln>
          </p:spPr>
          <p:txBody>
            <a:bodyPr rtlCol="0" anchor="ctr"/>
            <a:lstStyle/>
            <a:p>
              <a:endParaRPr lang="zh-CN" altLang="en-US" sz="4400"/>
            </a:p>
          </p:txBody>
        </p:sp>
        <p:sp>
          <p:nvSpPr>
            <p:cNvPr id="2563" name="任意多边形: 形状 7184">
              <a:extLst>
                <a:ext uri="{FF2B5EF4-FFF2-40B4-BE49-F238E27FC236}">
                  <a16:creationId xmlns:a16="http://schemas.microsoft.com/office/drawing/2014/main" id="{767856BF-017F-4A1B-7036-91B3749EDB4F}"/>
                </a:ext>
              </a:extLst>
            </p:cNvPr>
            <p:cNvSpPr/>
            <p:nvPr/>
          </p:nvSpPr>
          <p:spPr>
            <a:xfrm>
              <a:off x="3131880" y="1978199"/>
              <a:ext cx="64168" cy="35436"/>
            </a:xfrm>
            <a:custGeom>
              <a:avLst/>
              <a:gdLst>
                <a:gd name="connsiteX0" fmla="*/ 0 w 64168"/>
                <a:gd name="connsiteY0" fmla="*/ 35436 h 35436"/>
                <a:gd name="connsiteX1" fmla="*/ 64168 w 64168"/>
                <a:gd name="connsiteY1" fmla="*/ 0 h 35436"/>
              </a:gdLst>
              <a:ahLst/>
              <a:cxnLst>
                <a:cxn ang="0">
                  <a:pos x="connsiteX0" y="connsiteY0"/>
                </a:cxn>
                <a:cxn ang="0">
                  <a:pos x="connsiteX1" y="connsiteY1"/>
                </a:cxn>
              </a:cxnLst>
              <a:rect l="l" t="t" r="r" b="b"/>
              <a:pathLst>
                <a:path w="64168" h="35436">
                  <a:moveTo>
                    <a:pt x="0" y="35436"/>
                  </a:moveTo>
                  <a:lnTo>
                    <a:pt x="64168" y="0"/>
                  </a:lnTo>
                </a:path>
              </a:pathLst>
            </a:custGeom>
            <a:ln w="9573" cap="flat">
              <a:solidFill>
                <a:srgbClr val="C8C8C9"/>
              </a:solidFill>
              <a:prstDash val="solid"/>
              <a:miter/>
            </a:ln>
          </p:spPr>
          <p:txBody>
            <a:bodyPr rtlCol="0" anchor="ctr"/>
            <a:lstStyle/>
            <a:p>
              <a:endParaRPr lang="zh-CN" altLang="en-US" sz="4400"/>
            </a:p>
          </p:txBody>
        </p:sp>
        <p:sp>
          <p:nvSpPr>
            <p:cNvPr id="2564" name="任意多边形: 形状 7185">
              <a:extLst>
                <a:ext uri="{FF2B5EF4-FFF2-40B4-BE49-F238E27FC236}">
                  <a16:creationId xmlns:a16="http://schemas.microsoft.com/office/drawing/2014/main" id="{040CAB19-0B70-CAC2-CDCB-7A0046984E98}"/>
                </a:ext>
              </a:extLst>
            </p:cNvPr>
            <p:cNvSpPr/>
            <p:nvPr/>
          </p:nvSpPr>
          <p:spPr>
            <a:xfrm>
              <a:off x="3035149" y="2318196"/>
              <a:ext cx="56506" cy="13408"/>
            </a:xfrm>
            <a:custGeom>
              <a:avLst/>
              <a:gdLst>
                <a:gd name="connsiteX0" fmla="*/ 0 w 56506"/>
                <a:gd name="connsiteY0" fmla="*/ 13408 h 13408"/>
                <a:gd name="connsiteX1" fmla="*/ 56507 w 56506"/>
                <a:gd name="connsiteY1" fmla="*/ 0 h 13408"/>
              </a:gdLst>
              <a:ahLst/>
              <a:cxnLst>
                <a:cxn ang="0">
                  <a:pos x="connsiteX0" y="connsiteY0"/>
                </a:cxn>
                <a:cxn ang="0">
                  <a:pos x="connsiteX1" y="connsiteY1"/>
                </a:cxn>
              </a:cxnLst>
              <a:rect l="l" t="t" r="r" b="b"/>
              <a:pathLst>
                <a:path w="56506" h="13408">
                  <a:moveTo>
                    <a:pt x="0" y="13408"/>
                  </a:moveTo>
                  <a:lnTo>
                    <a:pt x="56507" y="0"/>
                  </a:lnTo>
                </a:path>
              </a:pathLst>
            </a:custGeom>
            <a:ln w="9573" cap="flat">
              <a:solidFill>
                <a:srgbClr val="C8C8C9"/>
              </a:solidFill>
              <a:prstDash val="solid"/>
              <a:miter/>
            </a:ln>
          </p:spPr>
          <p:txBody>
            <a:bodyPr rtlCol="0" anchor="ctr"/>
            <a:lstStyle/>
            <a:p>
              <a:endParaRPr lang="zh-CN" altLang="en-US" sz="4400"/>
            </a:p>
          </p:txBody>
        </p:sp>
        <p:sp>
          <p:nvSpPr>
            <p:cNvPr id="2565" name="任意多边形: 形状 7186">
              <a:extLst>
                <a:ext uri="{FF2B5EF4-FFF2-40B4-BE49-F238E27FC236}">
                  <a16:creationId xmlns:a16="http://schemas.microsoft.com/office/drawing/2014/main" id="{33FE5A5B-27A2-DEC1-48CF-5836D83DD13D}"/>
                </a:ext>
              </a:extLst>
            </p:cNvPr>
            <p:cNvSpPr/>
            <p:nvPr/>
          </p:nvSpPr>
          <p:spPr>
            <a:xfrm>
              <a:off x="3054304" y="2318196"/>
              <a:ext cx="37351" cy="45013"/>
            </a:xfrm>
            <a:custGeom>
              <a:avLst/>
              <a:gdLst>
                <a:gd name="connsiteX0" fmla="*/ 37352 w 37351"/>
                <a:gd name="connsiteY0" fmla="*/ 0 h 45013"/>
                <a:gd name="connsiteX1" fmla="*/ 0 w 37351"/>
                <a:gd name="connsiteY1" fmla="*/ 45014 h 45013"/>
              </a:gdLst>
              <a:ahLst/>
              <a:cxnLst>
                <a:cxn ang="0">
                  <a:pos x="connsiteX0" y="connsiteY0"/>
                </a:cxn>
                <a:cxn ang="0">
                  <a:pos x="connsiteX1" y="connsiteY1"/>
                </a:cxn>
              </a:cxnLst>
              <a:rect l="l" t="t" r="r" b="b"/>
              <a:pathLst>
                <a:path w="37351" h="45013">
                  <a:moveTo>
                    <a:pt x="37352" y="0"/>
                  </a:moveTo>
                  <a:lnTo>
                    <a:pt x="0" y="45014"/>
                  </a:lnTo>
                </a:path>
              </a:pathLst>
            </a:custGeom>
            <a:ln w="9573" cap="flat">
              <a:solidFill>
                <a:srgbClr val="C8C8C9"/>
              </a:solidFill>
              <a:prstDash val="solid"/>
              <a:miter/>
            </a:ln>
          </p:spPr>
          <p:txBody>
            <a:bodyPr rtlCol="0" anchor="ctr"/>
            <a:lstStyle/>
            <a:p>
              <a:endParaRPr lang="zh-CN" altLang="en-US" sz="4400"/>
            </a:p>
          </p:txBody>
        </p:sp>
        <p:sp>
          <p:nvSpPr>
            <p:cNvPr id="2566" name="任意多边形: 形状 7187">
              <a:extLst>
                <a:ext uri="{FF2B5EF4-FFF2-40B4-BE49-F238E27FC236}">
                  <a16:creationId xmlns:a16="http://schemas.microsoft.com/office/drawing/2014/main" id="{7E9FE649-6DC4-8891-C3F7-1AF96429E91C}"/>
                </a:ext>
              </a:extLst>
            </p:cNvPr>
            <p:cNvSpPr/>
            <p:nvPr/>
          </p:nvSpPr>
          <p:spPr>
            <a:xfrm>
              <a:off x="3035149" y="2331604"/>
              <a:ext cx="19154" cy="31605"/>
            </a:xfrm>
            <a:custGeom>
              <a:avLst/>
              <a:gdLst>
                <a:gd name="connsiteX0" fmla="*/ 19155 w 19154"/>
                <a:gd name="connsiteY0" fmla="*/ 31605 h 31605"/>
                <a:gd name="connsiteX1" fmla="*/ 0 w 19154"/>
                <a:gd name="connsiteY1" fmla="*/ 0 h 31605"/>
              </a:gdLst>
              <a:ahLst/>
              <a:cxnLst>
                <a:cxn ang="0">
                  <a:pos x="connsiteX0" y="connsiteY0"/>
                </a:cxn>
                <a:cxn ang="0">
                  <a:pos x="connsiteX1" y="connsiteY1"/>
                </a:cxn>
              </a:cxnLst>
              <a:rect l="l" t="t" r="r" b="b"/>
              <a:pathLst>
                <a:path w="19154" h="31605">
                  <a:moveTo>
                    <a:pt x="19155"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2567" name="任意多边形: 形状 7188">
              <a:extLst>
                <a:ext uri="{FF2B5EF4-FFF2-40B4-BE49-F238E27FC236}">
                  <a16:creationId xmlns:a16="http://schemas.microsoft.com/office/drawing/2014/main" id="{28FF7EDA-5995-FD62-BE0F-3178E7228DBA}"/>
                </a:ext>
              </a:extLst>
            </p:cNvPr>
            <p:cNvSpPr/>
            <p:nvPr/>
          </p:nvSpPr>
          <p:spPr>
            <a:xfrm>
              <a:off x="3035149" y="2318196"/>
              <a:ext cx="56506" cy="13408"/>
            </a:xfrm>
            <a:custGeom>
              <a:avLst/>
              <a:gdLst>
                <a:gd name="connsiteX0" fmla="*/ 56507 w 56506"/>
                <a:gd name="connsiteY0" fmla="*/ 0 h 13408"/>
                <a:gd name="connsiteX1" fmla="*/ 0 w 56506"/>
                <a:gd name="connsiteY1" fmla="*/ 13408 h 13408"/>
              </a:gdLst>
              <a:ahLst/>
              <a:cxnLst>
                <a:cxn ang="0">
                  <a:pos x="connsiteX0" y="connsiteY0"/>
                </a:cxn>
                <a:cxn ang="0">
                  <a:pos x="connsiteX1" y="connsiteY1"/>
                </a:cxn>
              </a:cxnLst>
              <a:rect l="l" t="t" r="r" b="b"/>
              <a:pathLst>
                <a:path w="56506" h="13408">
                  <a:moveTo>
                    <a:pt x="56507"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2568" name="任意多边形: 形状 7189">
              <a:extLst>
                <a:ext uri="{FF2B5EF4-FFF2-40B4-BE49-F238E27FC236}">
                  <a16:creationId xmlns:a16="http://schemas.microsoft.com/office/drawing/2014/main" id="{74C3350F-4620-FF0E-1688-5D77AE322F9B}"/>
                </a:ext>
              </a:extLst>
            </p:cNvPr>
            <p:cNvSpPr/>
            <p:nvPr/>
          </p:nvSpPr>
          <p:spPr>
            <a:xfrm>
              <a:off x="3020783" y="2298084"/>
              <a:ext cx="14366" cy="33520"/>
            </a:xfrm>
            <a:custGeom>
              <a:avLst/>
              <a:gdLst>
                <a:gd name="connsiteX0" fmla="*/ 14366 w 14366"/>
                <a:gd name="connsiteY0" fmla="*/ 33521 h 33520"/>
                <a:gd name="connsiteX1" fmla="*/ 0 w 14366"/>
                <a:gd name="connsiteY1" fmla="*/ 0 h 33520"/>
              </a:gdLst>
              <a:ahLst/>
              <a:cxnLst>
                <a:cxn ang="0">
                  <a:pos x="connsiteX0" y="connsiteY0"/>
                </a:cxn>
                <a:cxn ang="0">
                  <a:pos x="connsiteX1" y="connsiteY1"/>
                </a:cxn>
              </a:cxnLst>
              <a:rect l="l" t="t" r="r" b="b"/>
              <a:pathLst>
                <a:path w="14366" h="33520">
                  <a:moveTo>
                    <a:pt x="14366"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569" name="任意多边形: 形状 7190">
              <a:extLst>
                <a:ext uri="{FF2B5EF4-FFF2-40B4-BE49-F238E27FC236}">
                  <a16:creationId xmlns:a16="http://schemas.microsoft.com/office/drawing/2014/main" id="{F3D2E748-80A4-4D4B-6374-E539BCCADBFD}"/>
                </a:ext>
              </a:extLst>
            </p:cNvPr>
            <p:cNvSpPr/>
            <p:nvPr/>
          </p:nvSpPr>
          <p:spPr>
            <a:xfrm>
              <a:off x="3020783" y="2298084"/>
              <a:ext cx="70872" cy="20112"/>
            </a:xfrm>
            <a:custGeom>
              <a:avLst/>
              <a:gdLst>
                <a:gd name="connsiteX0" fmla="*/ 0 w 70872"/>
                <a:gd name="connsiteY0" fmla="*/ 0 h 20112"/>
                <a:gd name="connsiteX1" fmla="*/ 70873 w 70872"/>
                <a:gd name="connsiteY1" fmla="*/ 20112 h 20112"/>
              </a:gdLst>
              <a:ahLst/>
              <a:cxnLst>
                <a:cxn ang="0">
                  <a:pos x="connsiteX0" y="connsiteY0"/>
                </a:cxn>
                <a:cxn ang="0">
                  <a:pos x="connsiteX1" y="connsiteY1"/>
                </a:cxn>
              </a:cxnLst>
              <a:rect l="l" t="t" r="r" b="b"/>
              <a:pathLst>
                <a:path w="70872" h="20112">
                  <a:moveTo>
                    <a:pt x="0" y="0"/>
                  </a:moveTo>
                  <a:lnTo>
                    <a:pt x="70873" y="20112"/>
                  </a:lnTo>
                </a:path>
              </a:pathLst>
            </a:custGeom>
            <a:ln w="9573" cap="flat">
              <a:solidFill>
                <a:srgbClr val="C8C8C9"/>
              </a:solidFill>
              <a:prstDash val="solid"/>
              <a:miter/>
            </a:ln>
          </p:spPr>
          <p:txBody>
            <a:bodyPr rtlCol="0" anchor="ctr"/>
            <a:lstStyle/>
            <a:p>
              <a:endParaRPr lang="zh-CN" altLang="en-US" sz="4400"/>
            </a:p>
          </p:txBody>
        </p:sp>
        <p:sp>
          <p:nvSpPr>
            <p:cNvPr id="2570" name="任意多边形: 形状 7191">
              <a:extLst>
                <a:ext uri="{FF2B5EF4-FFF2-40B4-BE49-F238E27FC236}">
                  <a16:creationId xmlns:a16="http://schemas.microsoft.com/office/drawing/2014/main" id="{E57C7DC6-46F9-C934-914F-7545A369EEE7}"/>
                </a:ext>
              </a:extLst>
            </p:cNvPr>
            <p:cNvSpPr/>
            <p:nvPr/>
          </p:nvSpPr>
          <p:spPr>
            <a:xfrm>
              <a:off x="3269795" y="2222422"/>
              <a:ext cx="16281" cy="28732"/>
            </a:xfrm>
            <a:custGeom>
              <a:avLst/>
              <a:gdLst>
                <a:gd name="connsiteX0" fmla="*/ 16282 w 16281"/>
                <a:gd name="connsiteY0" fmla="*/ 0 h 28732"/>
                <a:gd name="connsiteX1" fmla="*/ 0 w 16281"/>
                <a:gd name="connsiteY1" fmla="*/ 28732 h 28732"/>
              </a:gdLst>
              <a:ahLst/>
              <a:cxnLst>
                <a:cxn ang="0">
                  <a:pos x="connsiteX0" y="connsiteY0"/>
                </a:cxn>
                <a:cxn ang="0">
                  <a:pos x="connsiteX1" y="connsiteY1"/>
                </a:cxn>
              </a:cxnLst>
              <a:rect l="l" t="t" r="r" b="b"/>
              <a:pathLst>
                <a:path w="16281" h="28732">
                  <a:moveTo>
                    <a:pt x="16282" y="0"/>
                  </a:moveTo>
                  <a:lnTo>
                    <a:pt x="0" y="28732"/>
                  </a:lnTo>
                </a:path>
              </a:pathLst>
            </a:custGeom>
            <a:ln w="9573" cap="flat">
              <a:solidFill>
                <a:srgbClr val="C8C8C9"/>
              </a:solidFill>
              <a:prstDash val="solid"/>
              <a:miter/>
            </a:ln>
          </p:spPr>
          <p:txBody>
            <a:bodyPr rtlCol="0" anchor="ctr"/>
            <a:lstStyle/>
            <a:p>
              <a:endParaRPr lang="zh-CN" altLang="en-US" sz="4400"/>
            </a:p>
          </p:txBody>
        </p:sp>
        <p:sp>
          <p:nvSpPr>
            <p:cNvPr id="2571" name="任意多边形: 形状 7192">
              <a:extLst>
                <a:ext uri="{FF2B5EF4-FFF2-40B4-BE49-F238E27FC236}">
                  <a16:creationId xmlns:a16="http://schemas.microsoft.com/office/drawing/2014/main" id="{1672D489-77C5-DA41-EF44-C904B309345B}"/>
                </a:ext>
              </a:extLst>
            </p:cNvPr>
            <p:cNvSpPr/>
            <p:nvPr/>
          </p:nvSpPr>
          <p:spPr>
            <a:xfrm>
              <a:off x="3220950" y="2192732"/>
              <a:ext cx="48844" cy="58421"/>
            </a:xfrm>
            <a:custGeom>
              <a:avLst/>
              <a:gdLst>
                <a:gd name="connsiteX0" fmla="*/ 48845 w 48844"/>
                <a:gd name="connsiteY0" fmla="*/ 58422 h 58421"/>
                <a:gd name="connsiteX1" fmla="*/ 0 w 48844"/>
                <a:gd name="connsiteY1" fmla="*/ 0 h 58421"/>
              </a:gdLst>
              <a:ahLst/>
              <a:cxnLst>
                <a:cxn ang="0">
                  <a:pos x="connsiteX0" y="connsiteY0"/>
                </a:cxn>
                <a:cxn ang="0">
                  <a:pos x="connsiteX1" y="connsiteY1"/>
                </a:cxn>
              </a:cxnLst>
              <a:rect l="l" t="t" r="r" b="b"/>
              <a:pathLst>
                <a:path w="48844" h="58421">
                  <a:moveTo>
                    <a:pt x="48845" y="58422"/>
                  </a:moveTo>
                  <a:lnTo>
                    <a:pt x="0" y="0"/>
                  </a:lnTo>
                </a:path>
              </a:pathLst>
            </a:custGeom>
            <a:ln w="9573" cap="flat">
              <a:solidFill>
                <a:srgbClr val="C8C8C9"/>
              </a:solidFill>
              <a:prstDash val="solid"/>
              <a:miter/>
            </a:ln>
          </p:spPr>
          <p:txBody>
            <a:bodyPr rtlCol="0" anchor="ctr"/>
            <a:lstStyle/>
            <a:p>
              <a:endParaRPr lang="zh-CN" altLang="en-US" sz="4400"/>
            </a:p>
          </p:txBody>
        </p:sp>
        <p:sp>
          <p:nvSpPr>
            <p:cNvPr id="2572" name="任意多边形: 形状 7193">
              <a:extLst>
                <a:ext uri="{FF2B5EF4-FFF2-40B4-BE49-F238E27FC236}">
                  <a16:creationId xmlns:a16="http://schemas.microsoft.com/office/drawing/2014/main" id="{13A4124C-ECD7-3414-FB3F-82C68D77C36C}"/>
                </a:ext>
              </a:extLst>
            </p:cNvPr>
            <p:cNvSpPr/>
            <p:nvPr/>
          </p:nvSpPr>
          <p:spPr>
            <a:xfrm>
              <a:off x="3220950" y="2192732"/>
              <a:ext cx="65126" cy="29689"/>
            </a:xfrm>
            <a:custGeom>
              <a:avLst/>
              <a:gdLst>
                <a:gd name="connsiteX0" fmla="*/ 0 w 65126"/>
                <a:gd name="connsiteY0" fmla="*/ 0 h 29689"/>
                <a:gd name="connsiteX1" fmla="*/ 65126 w 65126"/>
                <a:gd name="connsiteY1" fmla="*/ 29690 h 29689"/>
              </a:gdLst>
              <a:ahLst/>
              <a:cxnLst>
                <a:cxn ang="0">
                  <a:pos x="connsiteX0" y="connsiteY0"/>
                </a:cxn>
                <a:cxn ang="0">
                  <a:pos x="connsiteX1" y="connsiteY1"/>
                </a:cxn>
              </a:cxnLst>
              <a:rect l="l" t="t" r="r" b="b"/>
              <a:pathLst>
                <a:path w="65126" h="29689">
                  <a:moveTo>
                    <a:pt x="0" y="0"/>
                  </a:moveTo>
                  <a:lnTo>
                    <a:pt x="65126" y="29690"/>
                  </a:lnTo>
                </a:path>
              </a:pathLst>
            </a:custGeom>
            <a:ln w="9573" cap="flat">
              <a:solidFill>
                <a:srgbClr val="C8C8C9"/>
              </a:solidFill>
              <a:prstDash val="solid"/>
              <a:miter/>
            </a:ln>
          </p:spPr>
          <p:txBody>
            <a:bodyPr rtlCol="0" anchor="ctr"/>
            <a:lstStyle/>
            <a:p>
              <a:endParaRPr lang="zh-CN" altLang="en-US" sz="4400"/>
            </a:p>
          </p:txBody>
        </p:sp>
        <p:sp>
          <p:nvSpPr>
            <p:cNvPr id="2573" name="任意多边形: 形状 7194">
              <a:extLst>
                <a:ext uri="{FF2B5EF4-FFF2-40B4-BE49-F238E27FC236}">
                  <a16:creationId xmlns:a16="http://schemas.microsoft.com/office/drawing/2014/main" id="{18D5F297-C690-8A5E-89D3-3FE69E12941A}"/>
                </a:ext>
              </a:extLst>
            </p:cNvPr>
            <p:cNvSpPr/>
            <p:nvPr/>
          </p:nvSpPr>
          <p:spPr>
            <a:xfrm>
              <a:off x="3077289" y="2318196"/>
              <a:ext cx="14366" cy="75661"/>
            </a:xfrm>
            <a:custGeom>
              <a:avLst/>
              <a:gdLst>
                <a:gd name="connsiteX0" fmla="*/ 0 w 14366"/>
                <a:gd name="connsiteY0" fmla="*/ 75661 h 75661"/>
                <a:gd name="connsiteX1" fmla="*/ 14366 w 14366"/>
                <a:gd name="connsiteY1" fmla="*/ 0 h 75661"/>
              </a:gdLst>
              <a:ahLst/>
              <a:cxnLst>
                <a:cxn ang="0">
                  <a:pos x="connsiteX0" y="connsiteY0"/>
                </a:cxn>
                <a:cxn ang="0">
                  <a:pos x="connsiteX1" y="connsiteY1"/>
                </a:cxn>
              </a:cxnLst>
              <a:rect l="l" t="t" r="r" b="b"/>
              <a:pathLst>
                <a:path w="14366" h="75661">
                  <a:moveTo>
                    <a:pt x="0" y="75661"/>
                  </a:moveTo>
                  <a:lnTo>
                    <a:pt x="14366" y="0"/>
                  </a:lnTo>
                </a:path>
              </a:pathLst>
            </a:custGeom>
            <a:ln w="9573" cap="flat">
              <a:solidFill>
                <a:srgbClr val="C8C8C9"/>
              </a:solidFill>
              <a:prstDash val="solid"/>
              <a:miter/>
            </a:ln>
          </p:spPr>
          <p:txBody>
            <a:bodyPr rtlCol="0" anchor="ctr"/>
            <a:lstStyle/>
            <a:p>
              <a:endParaRPr lang="zh-CN" altLang="en-US" sz="4400"/>
            </a:p>
          </p:txBody>
        </p:sp>
        <p:sp>
          <p:nvSpPr>
            <p:cNvPr id="2574" name="任意多边形: 形状 7195">
              <a:extLst>
                <a:ext uri="{FF2B5EF4-FFF2-40B4-BE49-F238E27FC236}">
                  <a16:creationId xmlns:a16="http://schemas.microsoft.com/office/drawing/2014/main" id="{310CC754-3FD5-52B4-2A1C-4AA882CFFFDD}"/>
                </a:ext>
              </a:extLst>
            </p:cNvPr>
            <p:cNvSpPr/>
            <p:nvPr/>
          </p:nvSpPr>
          <p:spPr>
            <a:xfrm>
              <a:off x="3091655" y="2318196"/>
              <a:ext cx="43098" cy="90985"/>
            </a:xfrm>
            <a:custGeom>
              <a:avLst/>
              <a:gdLst>
                <a:gd name="connsiteX0" fmla="*/ 0 w 43098"/>
                <a:gd name="connsiteY0" fmla="*/ 0 h 90985"/>
                <a:gd name="connsiteX1" fmla="*/ 43098 w 43098"/>
                <a:gd name="connsiteY1" fmla="*/ 90985 h 90985"/>
              </a:gdLst>
              <a:ahLst/>
              <a:cxnLst>
                <a:cxn ang="0">
                  <a:pos x="connsiteX0" y="connsiteY0"/>
                </a:cxn>
                <a:cxn ang="0">
                  <a:pos x="connsiteX1" y="connsiteY1"/>
                </a:cxn>
              </a:cxnLst>
              <a:rect l="l" t="t" r="r" b="b"/>
              <a:pathLst>
                <a:path w="43098" h="90985">
                  <a:moveTo>
                    <a:pt x="0" y="0"/>
                  </a:moveTo>
                  <a:lnTo>
                    <a:pt x="43098" y="90985"/>
                  </a:lnTo>
                </a:path>
              </a:pathLst>
            </a:custGeom>
            <a:ln w="9573" cap="flat">
              <a:solidFill>
                <a:srgbClr val="C8C8C9"/>
              </a:solidFill>
              <a:prstDash val="solid"/>
              <a:miter/>
            </a:ln>
          </p:spPr>
          <p:txBody>
            <a:bodyPr rtlCol="0" anchor="ctr"/>
            <a:lstStyle/>
            <a:p>
              <a:endParaRPr lang="zh-CN" altLang="en-US" sz="4400"/>
            </a:p>
          </p:txBody>
        </p:sp>
        <p:sp>
          <p:nvSpPr>
            <p:cNvPr id="2575" name="任意多边形: 形状 7196">
              <a:extLst>
                <a:ext uri="{FF2B5EF4-FFF2-40B4-BE49-F238E27FC236}">
                  <a16:creationId xmlns:a16="http://schemas.microsoft.com/office/drawing/2014/main" id="{E462B4A1-3195-C02D-4A79-C76A83A2E11E}"/>
                </a:ext>
              </a:extLst>
            </p:cNvPr>
            <p:cNvSpPr/>
            <p:nvPr/>
          </p:nvSpPr>
          <p:spPr>
            <a:xfrm>
              <a:off x="3077289" y="2393857"/>
              <a:ext cx="57464" cy="15323"/>
            </a:xfrm>
            <a:custGeom>
              <a:avLst/>
              <a:gdLst>
                <a:gd name="connsiteX0" fmla="*/ 57464 w 57464"/>
                <a:gd name="connsiteY0" fmla="*/ 15324 h 15323"/>
                <a:gd name="connsiteX1" fmla="*/ 0 w 57464"/>
                <a:gd name="connsiteY1" fmla="*/ 0 h 15323"/>
              </a:gdLst>
              <a:ahLst/>
              <a:cxnLst>
                <a:cxn ang="0">
                  <a:pos x="connsiteX0" y="connsiteY0"/>
                </a:cxn>
                <a:cxn ang="0">
                  <a:pos x="connsiteX1" y="connsiteY1"/>
                </a:cxn>
              </a:cxnLst>
              <a:rect l="l" t="t" r="r" b="b"/>
              <a:pathLst>
                <a:path w="57464" h="15323">
                  <a:moveTo>
                    <a:pt x="57464"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2576" name="任意多边形: 形状 7197">
              <a:extLst>
                <a:ext uri="{FF2B5EF4-FFF2-40B4-BE49-F238E27FC236}">
                  <a16:creationId xmlns:a16="http://schemas.microsoft.com/office/drawing/2014/main" id="{F21B2FB1-6C7E-D802-AAD8-73E1864A41B5}"/>
                </a:ext>
              </a:extLst>
            </p:cNvPr>
            <p:cNvSpPr/>
            <p:nvPr/>
          </p:nvSpPr>
          <p:spPr>
            <a:xfrm>
              <a:off x="3077289" y="2318196"/>
              <a:ext cx="14366" cy="75661"/>
            </a:xfrm>
            <a:custGeom>
              <a:avLst/>
              <a:gdLst>
                <a:gd name="connsiteX0" fmla="*/ 14366 w 14366"/>
                <a:gd name="connsiteY0" fmla="*/ 0 h 75661"/>
                <a:gd name="connsiteX1" fmla="*/ 0 w 14366"/>
                <a:gd name="connsiteY1" fmla="*/ 75661 h 75661"/>
              </a:gdLst>
              <a:ahLst/>
              <a:cxnLst>
                <a:cxn ang="0">
                  <a:pos x="connsiteX0" y="connsiteY0"/>
                </a:cxn>
                <a:cxn ang="0">
                  <a:pos x="connsiteX1" y="connsiteY1"/>
                </a:cxn>
              </a:cxnLst>
              <a:rect l="l" t="t" r="r" b="b"/>
              <a:pathLst>
                <a:path w="14366" h="75661">
                  <a:moveTo>
                    <a:pt x="14366"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2577" name="任意多边形: 形状 7198">
              <a:extLst>
                <a:ext uri="{FF2B5EF4-FFF2-40B4-BE49-F238E27FC236}">
                  <a16:creationId xmlns:a16="http://schemas.microsoft.com/office/drawing/2014/main" id="{E391E7A2-384C-8854-0627-82196C9E586E}"/>
                </a:ext>
              </a:extLst>
            </p:cNvPr>
            <p:cNvSpPr/>
            <p:nvPr/>
          </p:nvSpPr>
          <p:spPr>
            <a:xfrm>
              <a:off x="3054304" y="2363210"/>
              <a:ext cx="22985" cy="30647"/>
            </a:xfrm>
            <a:custGeom>
              <a:avLst/>
              <a:gdLst>
                <a:gd name="connsiteX0" fmla="*/ 22986 w 22985"/>
                <a:gd name="connsiteY0" fmla="*/ 30648 h 30647"/>
                <a:gd name="connsiteX1" fmla="*/ 0 w 22985"/>
                <a:gd name="connsiteY1" fmla="*/ 0 h 30647"/>
              </a:gdLst>
              <a:ahLst/>
              <a:cxnLst>
                <a:cxn ang="0">
                  <a:pos x="connsiteX0" y="connsiteY0"/>
                </a:cxn>
                <a:cxn ang="0">
                  <a:pos x="connsiteX1" y="connsiteY1"/>
                </a:cxn>
              </a:cxnLst>
              <a:rect l="l" t="t" r="r" b="b"/>
              <a:pathLst>
                <a:path w="22985" h="30647">
                  <a:moveTo>
                    <a:pt x="22986"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2578" name="任意多边形: 形状 7199">
              <a:extLst>
                <a:ext uri="{FF2B5EF4-FFF2-40B4-BE49-F238E27FC236}">
                  <a16:creationId xmlns:a16="http://schemas.microsoft.com/office/drawing/2014/main" id="{CF34E4EC-3F18-5AA7-51C5-7C4FE5598C9B}"/>
                </a:ext>
              </a:extLst>
            </p:cNvPr>
            <p:cNvSpPr/>
            <p:nvPr/>
          </p:nvSpPr>
          <p:spPr>
            <a:xfrm>
              <a:off x="3054304" y="2318196"/>
              <a:ext cx="37351" cy="45013"/>
            </a:xfrm>
            <a:custGeom>
              <a:avLst/>
              <a:gdLst>
                <a:gd name="connsiteX0" fmla="*/ 0 w 37351"/>
                <a:gd name="connsiteY0" fmla="*/ 45014 h 45013"/>
                <a:gd name="connsiteX1" fmla="*/ 37352 w 37351"/>
                <a:gd name="connsiteY1" fmla="*/ 0 h 45013"/>
              </a:gdLst>
              <a:ahLst/>
              <a:cxnLst>
                <a:cxn ang="0">
                  <a:pos x="connsiteX0" y="connsiteY0"/>
                </a:cxn>
                <a:cxn ang="0">
                  <a:pos x="connsiteX1" y="connsiteY1"/>
                </a:cxn>
              </a:cxnLst>
              <a:rect l="l" t="t" r="r" b="b"/>
              <a:pathLst>
                <a:path w="37351" h="45013">
                  <a:moveTo>
                    <a:pt x="0" y="45014"/>
                  </a:moveTo>
                  <a:lnTo>
                    <a:pt x="37352" y="0"/>
                  </a:lnTo>
                </a:path>
              </a:pathLst>
            </a:custGeom>
            <a:ln w="9573" cap="flat">
              <a:solidFill>
                <a:srgbClr val="C8C8C9"/>
              </a:solidFill>
              <a:prstDash val="solid"/>
              <a:miter/>
            </a:ln>
          </p:spPr>
          <p:txBody>
            <a:bodyPr rtlCol="0" anchor="ctr"/>
            <a:lstStyle/>
            <a:p>
              <a:endParaRPr lang="zh-CN" altLang="en-US" sz="4400"/>
            </a:p>
          </p:txBody>
        </p:sp>
        <p:sp>
          <p:nvSpPr>
            <p:cNvPr id="2579" name="任意多边形: 形状 7200">
              <a:extLst>
                <a:ext uri="{FF2B5EF4-FFF2-40B4-BE49-F238E27FC236}">
                  <a16:creationId xmlns:a16="http://schemas.microsoft.com/office/drawing/2014/main" id="{97941764-F965-1295-337D-1BE032E90037}"/>
                </a:ext>
              </a:extLst>
            </p:cNvPr>
            <p:cNvSpPr/>
            <p:nvPr/>
          </p:nvSpPr>
          <p:spPr>
            <a:xfrm>
              <a:off x="3180725" y="2377576"/>
              <a:ext cx="13408" cy="117801"/>
            </a:xfrm>
            <a:custGeom>
              <a:avLst/>
              <a:gdLst>
                <a:gd name="connsiteX0" fmla="*/ 0 w 13408"/>
                <a:gd name="connsiteY0" fmla="*/ 117802 h 117801"/>
                <a:gd name="connsiteX1" fmla="*/ 13408 w 13408"/>
                <a:gd name="connsiteY1" fmla="*/ 0 h 117801"/>
              </a:gdLst>
              <a:ahLst/>
              <a:cxnLst>
                <a:cxn ang="0">
                  <a:pos x="connsiteX0" y="connsiteY0"/>
                </a:cxn>
                <a:cxn ang="0">
                  <a:pos x="connsiteX1" y="connsiteY1"/>
                </a:cxn>
              </a:cxnLst>
              <a:rect l="l" t="t" r="r" b="b"/>
              <a:pathLst>
                <a:path w="13408" h="117801">
                  <a:moveTo>
                    <a:pt x="0" y="117802"/>
                  </a:moveTo>
                  <a:lnTo>
                    <a:pt x="13408" y="0"/>
                  </a:lnTo>
                </a:path>
              </a:pathLst>
            </a:custGeom>
            <a:ln w="9573" cap="flat">
              <a:solidFill>
                <a:srgbClr val="C8C8C9"/>
              </a:solidFill>
              <a:prstDash val="solid"/>
              <a:miter/>
            </a:ln>
          </p:spPr>
          <p:txBody>
            <a:bodyPr rtlCol="0" anchor="ctr"/>
            <a:lstStyle/>
            <a:p>
              <a:endParaRPr lang="zh-CN" altLang="en-US" sz="4400"/>
            </a:p>
          </p:txBody>
        </p:sp>
        <p:sp>
          <p:nvSpPr>
            <p:cNvPr id="2580" name="任意多边形: 形状 7201">
              <a:extLst>
                <a:ext uri="{FF2B5EF4-FFF2-40B4-BE49-F238E27FC236}">
                  <a16:creationId xmlns:a16="http://schemas.microsoft.com/office/drawing/2014/main" id="{602D5F30-5C76-E14A-4E6A-F38EBC65E5D0}"/>
                </a:ext>
              </a:extLst>
            </p:cNvPr>
            <p:cNvSpPr/>
            <p:nvPr/>
          </p:nvSpPr>
          <p:spPr>
            <a:xfrm>
              <a:off x="3194133" y="2377576"/>
              <a:ext cx="75661" cy="25858"/>
            </a:xfrm>
            <a:custGeom>
              <a:avLst/>
              <a:gdLst>
                <a:gd name="connsiteX0" fmla="*/ 0 w 75661"/>
                <a:gd name="connsiteY0" fmla="*/ 0 h 25858"/>
                <a:gd name="connsiteX1" fmla="*/ 75661 w 75661"/>
                <a:gd name="connsiteY1" fmla="*/ 25859 h 25858"/>
              </a:gdLst>
              <a:ahLst/>
              <a:cxnLst>
                <a:cxn ang="0">
                  <a:pos x="connsiteX0" y="connsiteY0"/>
                </a:cxn>
                <a:cxn ang="0">
                  <a:pos x="connsiteX1" y="connsiteY1"/>
                </a:cxn>
              </a:cxnLst>
              <a:rect l="l" t="t" r="r" b="b"/>
              <a:pathLst>
                <a:path w="75661" h="25858">
                  <a:moveTo>
                    <a:pt x="0" y="0"/>
                  </a:moveTo>
                  <a:lnTo>
                    <a:pt x="75661" y="25859"/>
                  </a:lnTo>
                </a:path>
              </a:pathLst>
            </a:custGeom>
            <a:ln w="9573" cap="flat">
              <a:solidFill>
                <a:srgbClr val="C8C8C9"/>
              </a:solidFill>
              <a:prstDash val="solid"/>
              <a:miter/>
            </a:ln>
          </p:spPr>
          <p:txBody>
            <a:bodyPr rtlCol="0" anchor="ctr"/>
            <a:lstStyle/>
            <a:p>
              <a:endParaRPr lang="zh-CN" altLang="en-US" sz="4400"/>
            </a:p>
          </p:txBody>
        </p:sp>
        <p:sp>
          <p:nvSpPr>
            <p:cNvPr id="2581" name="任意多边形: 形状 7202">
              <a:extLst>
                <a:ext uri="{FF2B5EF4-FFF2-40B4-BE49-F238E27FC236}">
                  <a16:creationId xmlns:a16="http://schemas.microsoft.com/office/drawing/2014/main" id="{AC112B60-D63C-E626-F51E-AD2FBA31F129}"/>
                </a:ext>
              </a:extLst>
            </p:cNvPr>
            <p:cNvSpPr/>
            <p:nvPr/>
          </p:nvSpPr>
          <p:spPr>
            <a:xfrm>
              <a:off x="3180725" y="2403435"/>
              <a:ext cx="89069" cy="91942"/>
            </a:xfrm>
            <a:custGeom>
              <a:avLst/>
              <a:gdLst>
                <a:gd name="connsiteX0" fmla="*/ 89070 w 89069"/>
                <a:gd name="connsiteY0" fmla="*/ 0 h 91942"/>
                <a:gd name="connsiteX1" fmla="*/ 0 w 89069"/>
                <a:gd name="connsiteY1" fmla="*/ 91943 h 91942"/>
              </a:gdLst>
              <a:ahLst/>
              <a:cxnLst>
                <a:cxn ang="0">
                  <a:pos x="connsiteX0" y="connsiteY0"/>
                </a:cxn>
                <a:cxn ang="0">
                  <a:pos x="connsiteX1" y="connsiteY1"/>
                </a:cxn>
              </a:cxnLst>
              <a:rect l="l" t="t" r="r" b="b"/>
              <a:pathLst>
                <a:path w="89069" h="91942">
                  <a:moveTo>
                    <a:pt x="89070" y="0"/>
                  </a:moveTo>
                  <a:lnTo>
                    <a:pt x="0" y="91943"/>
                  </a:lnTo>
                </a:path>
              </a:pathLst>
            </a:custGeom>
            <a:ln w="9573" cap="flat">
              <a:solidFill>
                <a:srgbClr val="C8C8C9"/>
              </a:solidFill>
              <a:prstDash val="solid"/>
              <a:miter/>
            </a:ln>
          </p:spPr>
          <p:txBody>
            <a:bodyPr rtlCol="0" anchor="ctr"/>
            <a:lstStyle/>
            <a:p>
              <a:endParaRPr lang="zh-CN" altLang="en-US" sz="4400"/>
            </a:p>
          </p:txBody>
        </p:sp>
        <p:sp>
          <p:nvSpPr>
            <p:cNvPr id="2582" name="任意多边形: 形状 7203">
              <a:extLst>
                <a:ext uri="{FF2B5EF4-FFF2-40B4-BE49-F238E27FC236}">
                  <a16:creationId xmlns:a16="http://schemas.microsoft.com/office/drawing/2014/main" id="{0831CF19-0A03-0225-1E69-5F83AC98E5C4}"/>
                </a:ext>
              </a:extLst>
            </p:cNvPr>
            <p:cNvSpPr/>
            <p:nvPr/>
          </p:nvSpPr>
          <p:spPr>
            <a:xfrm>
              <a:off x="3180725" y="2377576"/>
              <a:ext cx="13408" cy="117801"/>
            </a:xfrm>
            <a:custGeom>
              <a:avLst/>
              <a:gdLst>
                <a:gd name="connsiteX0" fmla="*/ 13408 w 13408"/>
                <a:gd name="connsiteY0" fmla="*/ 0 h 117801"/>
                <a:gd name="connsiteX1" fmla="*/ 0 w 13408"/>
                <a:gd name="connsiteY1" fmla="*/ 117802 h 117801"/>
              </a:gdLst>
              <a:ahLst/>
              <a:cxnLst>
                <a:cxn ang="0">
                  <a:pos x="connsiteX0" y="connsiteY0"/>
                </a:cxn>
                <a:cxn ang="0">
                  <a:pos x="connsiteX1" y="connsiteY1"/>
                </a:cxn>
              </a:cxnLst>
              <a:rect l="l" t="t" r="r" b="b"/>
              <a:pathLst>
                <a:path w="13408" h="117801">
                  <a:moveTo>
                    <a:pt x="13408" y="0"/>
                  </a:moveTo>
                  <a:lnTo>
                    <a:pt x="0" y="117802"/>
                  </a:lnTo>
                </a:path>
              </a:pathLst>
            </a:custGeom>
            <a:ln w="9573" cap="flat">
              <a:solidFill>
                <a:srgbClr val="C8C8C9"/>
              </a:solidFill>
              <a:prstDash val="solid"/>
              <a:miter/>
            </a:ln>
          </p:spPr>
          <p:txBody>
            <a:bodyPr rtlCol="0" anchor="ctr"/>
            <a:lstStyle/>
            <a:p>
              <a:endParaRPr lang="zh-CN" altLang="en-US" sz="4400"/>
            </a:p>
          </p:txBody>
        </p:sp>
        <p:sp>
          <p:nvSpPr>
            <p:cNvPr id="2583" name="任意多边形: 形状 7204">
              <a:extLst>
                <a:ext uri="{FF2B5EF4-FFF2-40B4-BE49-F238E27FC236}">
                  <a16:creationId xmlns:a16="http://schemas.microsoft.com/office/drawing/2014/main" id="{CE104568-8729-8D7F-9CC6-20C94A89D901}"/>
                </a:ext>
              </a:extLst>
            </p:cNvPr>
            <p:cNvSpPr/>
            <p:nvPr/>
          </p:nvSpPr>
          <p:spPr>
            <a:xfrm>
              <a:off x="3163486" y="2390984"/>
              <a:ext cx="17239" cy="104393"/>
            </a:xfrm>
            <a:custGeom>
              <a:avLst/>
              <a:gdLst>
                <a:gd name="connsiteX0" fmla="*/ 17239 w 17239"/>
                <a:gd name="connsiteY0" fmla="*/ 104393 h 104393"/>
                <a:gd name="connsiteX1" fmla="*/ 0 w 17239"/>
                <a:gd name="connsiteY1" fmla="*/ 0 h 104393"/>
              </a:gdLst>
              <a:ahLst/>
              <a:cxnLst>
                <a:cxn ang="0">
                  <a:pos x="connsiteX0" y="connsiteY0"/>
                </a:cxn>
                <a:cxn ang="0">
                  <a:pos x="connsiteX1" y="connsiteY1"/>
                </a:cxn>
              </a:cxnLst>
              <a:rect l="l" t="t" r="r" b="b"/>
              <a:pathLst>
                <a:path w="17239" h="104393">
                  <a:moveTo>
                    <a:pt x="17239" y="104393"/>
                  </a:moveTo>
                  <a:lnTo>
                    <a:pt x="0" y="0"/>
                  </a:lnTo>
                </a:path>
              </a:pathLst>
            </a:custGeom>
            <a:ln w="9573" cap="flat">
              <a:solidFill>
                <a:srgbClr val="C8C8C9"/>
              </a:solidFill>
              <a:prstDash val="solid"/>
              <a:miter/>
            </a:ln>
          </p:spPr>
          <p:txBody>
            <a:bodyPr rtlCol="0" anchor="ctr"/>
            <a:lstStyle/>
            <a:p>
              <a:endParaRPr lang="zh-CN" altLang="en-US" sz="4400"/>
            </a:p>
          </p:txBody>
        </p:sp>
        <p:sp>
          <p:nvSpPr>
            <p:cNvPr id="2584" name="任意多边形: 形状 7205">
              <a:extLst>
                <a:ext uri="{FF2B5EF4-FFF2-40B4-BE49-F238E27FC236}">
                  <a16:creationId xmlns:a16="http://schemas.microsoft.com/office/drawing/2014/main" id="{E5584C26-1E79-6871-55BB-680FB7218038}"/>
                </a:ext>
              </a:extLst>
            </p:cNvPr>
            <p:cNvSpPr/>
            <p:nvPr/>
          </p:nvSpPr>
          <p:spPr>
            <a:xfrm>
              <a:off x="3163486" y="2377576"/>
              <a:ext cx="30647" cy="13408"/>
            </a:xfrm>
            <a:custGeom>
              <a:avLst/>
              <a:gdLst>
                <a:gd name="connsiteX0" fmla="*/ 0 w 30647"/>
                <a:gd name="connsiteY0" fmla="*/ 13408 h 13408"/>
                <a:gd name="connsiteX1" fmla="*/ 30648 w 30647"/>
                <a:gd name="connsiteY1" fmla="*/ 0 h 13408"/>
              </a:gdLst>
              <a:ahLst/>
              <a:cxnLst>
                <a:cxn ang="0">
                  <a:pos x="connsiteX0" y="connsiteY0"/>
                </a:cxn>
                <a:cxn ang="0">
                  <a:pos x="connsiteX1" y="connsiteY1"/>
                </a:cxn>
              </a:cxnLst>
              <a:rect l="l" t="t" r="r" b="b"/>
              <a:pathLst>
                <a:path w="30647" h="13408">
                  <a:moveTo>
                    <a:pt x="0" y="13408"/>
                  </a:moveTo>
                  <a:lnTo>
                    <a:pt x="30648" y="0"/>
                  </a:lnTo>
                </a:path>
              </a:pathLst>
            </a:custGeom>
            <a:ln w="9573" cap="flat">
              <a:solidFill>
                <a:srgbClr val="C8C8C9"/>
              </a:solidFill>
              <a:prstDash val="solid"/>
              <a:miter/>
            </a:ln>
          </p:spPr>
          <p:txBody>
            <a:bodyPr rtlCol="0" anchor="ctr"/>
            <a:lstStyle/>
            <a:p>
              <a:endParaRPr lang="zh-CN" altLang="en-US" sz="4400"/>
            </a:p>
          </p:txBody>
        </p:sp>
        <p:sp>
          <p:nvSpPr>
            <p:cNvPr id="2585" name="任意多边形: 形状 7206">
              <a:extLst>
                <a:ext uri="{FF2B5EF4-FFF2-40B4-BE49-F238E27FC236}">
                  <a16:creationId xmlns:a16="http://schemas.microsoft.com/office/drawing/2014/main" id="{2A934A28-CBC7-54D1-45BD-AEC1AC4BD0ED}"/>
                </a:ext>
              </a:extLst>
            </p:cNvPr>
            <p:cNvSpPr/>
            <p:nvPr/>
          </p:nvSpPr>
          <p:spPr>
            <a:xfrm>
              <a:off x="3256386" y="2251154"/>
              <a:ext cx="13408" cy="35436"/>
            </a:xfrm>
            <a:custGeom>
              <a:avLst/>
              <a:gdLst>
                <a:gd name="connsiteX0" fmla="*/ 13408 w 13408"/>
                <a:gd name="connsiteY0" fmla="*/ 0 h 35436"/>
                <a:gd name="connsiteX1" fmla="*/ 0 w 13408"/>
                <a:gd name="connsiteY1" fmla="*/ 35436 h 35436"/>
              </a:gdLst>
              <a:ahLst/>
              <a:cxnLst>
                <a:cxn ang="0">
                  <a:pos x="connsiteX0" y="connsiteY0"/>
                </a:cxn>
                <a:cxn ang="0">
                  <a:pos x="connsiteX1" y="connsiteY1"/>
                </a:cxn>
              </a:cxnLst>
              <a:rect l="l" t="t" r="r" b="b"/>
              <a:pathLst>
                <a:path w="13408" h="35436">
                  <a:moveTo>
                    <a:pt x="13408"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2586" name="任意多边形: 形状 7207">
              <a:extLst>
                <a:ext uri="{FF2B5EF4-FFF2-40B4-BE49-F238E27FC236}">
                  <a16:creationId xmlns:a16="http://schemas.microsoft.com/office/drawing/2014/main" id="{4901E5DD-2019-6CD5-9707-7495FE114C0F}"/>
                </a:ext>
              </a:extLst>
            </p:cNvPr>
            <p:cNvSpPr/>
            <p:nvPr/>
          </p:nvSpPr>
          <p:spPr>
            <a:xfrm>
              <a:off x="3220950" y="2192732"/>
              <a:ext cx="35436" cy="93858"/>
            </a:xfrm>
            <a:custGeom>
              <a:avLst/>
              <a:gdLst>
                <a:gd name="connsiteX0" fmla="*/ 35436 w 35436"/>
                <a:gd name="connsiteY0" fmla="*/ 93858 h 93858"/>
                <a:gd name="connsiteX1" fmla="*/ 0 w 35436"/>
                <a:gd name="connsiteY1" fmla="*/ 0 h 93858"/>
              </a:gdLst>
              <a:ahLst/>
              <a:cxnLst>
                <a:cxn ang="0">
                  <a:pos x="connsiteX0" y="connsiteY0"/>
                </a:cxn>
                <a:cxn ang="0">
                  <a:pos x="connsiteX1" y="connsiteY1"/>
                </a:cxn>
              </a:cxnLst>
              <a:rect l="l" t="t" r="r" b="b"/>
              <a:pathLst>
                <a:path w="35436" h="93858">
                  <a:moveTo>
                    <a:pt x="35436" y="93858"/>
                  </a:moveTo>
                  <a:lnTo>
                    <a:pt x="0" y="0"/>
                  </a:lnTo>
                </a:path>
              </a:pathLst>
            </a:custGeom>
            <a:ln w="9573" cap="flat">
              <a:solidFill>
                <a:srgbClr val="C8C8C9"/>
              </a:solidFill>
              <a:prstDash val="solid"/>
              <a:miter/>
            </a:ln>
          </p:spPr>
          <p:txBody>
            <a:bodyPr rtlCol="0" anchor="ctr"/>
            <a:lstStyle/>
            <a:p>
              <a:endParaRPr lang="zh-CN" altLang="en-US" sz="4400"/>
            </a:p>
          </p:txBody>
        </p:sp>
        <p:sp>
          <p:nvSpPr>
            <p:cNvPr id="2587" name="任意多边形: 形状 7208">
              <a:extLst>
                <a:ext uri="{FF2B5EF4-FFF2-40B4-BE49-F238E27FC236}">
                  <a16:creationId xmlns:a16="http://schemas.microsoft.com/office/drawing/2014/main" id="{13484E3D-8817-2482-1415-48763BB6DCFF}"/>
                </a:ext>
              </a:extLst>
            </p:cNvPr>
            <p:cNvSpPr/>
            <p:nvPr/>
          </p:nvSpPr>
          <p:spPr>
            <a:xfrm>
              <a:off x="3220950" y="2192732"/>
              <a:ext cx="48844" cy="58421"/>
            </a:xfrm>
            <a:custGeom>
              <a:avLst/>
              <a:gdLst>
                <a:gd name="connsiteX0" fmla="*/ 0 w 48844"/>
                <a:gd name="connsiteY0" fmla="*/ 0 h 58421"/>
                <a:gd name="connsiteX1" fmla="*/ 48845 w 48844"/>
                <a:gd name="connsiteY1" fmla="*/ 58422 h 58421"/>
              </a:gdLst>
              <a:ahLst/>
              <a:cxnLst>
                <a:cxn ang="0">
                  <a:pos x="connsiteX0" y="connsiteY0"/>
                </a:cxn>
                <a:cxn ang="0">
                  <a:pos x="connsiteX1" y="connsiteY1"/>
                </a:cxn>
              </a:cxnLst>
              <a:rect l="l" t="t" r="r" b="b"/>
              <a:pathLst>
                <a:path w="48844" h="58421">
                  <a:moveTo>
                    <a:pt x="0" y="0"/>
                  </a:moveTo>
                  <a:lnTo>
                    <a:pt x="48845" y="58422"/>
                  </a:lnTo>
                </a:path>
              </a:pathLst>
            </a:custGeom>
            <a:ln w="9573" cap="flat">
              <a:solidFill>
                <a:srgbClr val="C8C8C9"/>
              </a:solidFill>
              <a:prstDash val="solid"/>
              <a:miter/>
            </a:ln>
          </p:spPr>
          <p:txBody>
            <a:bodyPr rtlCol="0" anchor="ctr"/>
            <a:lstStyle/>
            <a:p>
              <a:endParaRPr lang="zh-CN" altLang="en-US" sz="4400"/>
            </a:p>
          </p:txBody>
        </p:sp>
        <p:sp>
          <p:nvSpPr>
            <p:cNvPr id="2588" name="任意多边形: 形状 7209">
              <a:extLst>
                <a:ext uri="{FF2B5EF4-FFF2-40B4-BE49-F238E27FC236}">
                  <a16:creationId xmlns:a16="http://schemas.microsoft.com/office/drawing/2014/main" id="{E4E72C61-CE6E-6A61-E754-7E6359AEAA2A}"/>
                </a:ext>
              </a:extLst>
            </p:cNvPr>
            <p:cNvSpPr/>
            <p:nvPr/>
          </p:nvSpPr>
          <p:spPr>
            <a:xfrm>
              <a:off x="3269795" y="2403435"/>
              <a:ext cx="15323" cy="120674"/>
            </a:xfrm>
            <a:custGeom>
              <a:avLst/>
              <a:gdLst>
                <a:gd name="connsiteX0" fmla="*/ 0 w 15323"/>
                <a:gd name="connsiteY0" fmla="*/ 0 h 120674"/>
                <a:gd name="connsiteX1" fmla="*/ 15324 w 15323"/>
                <a:gd name="connsiteY1" fmla="*/ 120675 h 120674"/>
              </a:gdLst>
              <a:ahLst/>
              <a:cxnLst>
                <a:cxn ang="0">
                  <a:pos x="connsiteX0" y="connsiteY0"/>
                </a:cxn>
                <a:cxn ang="0">
                  <a:pos x="connsiteX1" y="connsiteY1"/>
                </a:cxn>
              </a:cxnLst>
              <a:rect l="l" t="t" r="r" b="b"/>
              <a:pathLst>
                <a:path w="15323" h="120674">
                  <a:moveTo>
                    <a:pt x="0" y="0"/>
                  </a:moveTo>
                  <a:lnTo>
                    <a:pt x="15324" y="120675"/>
                  </a:lnTo>
                </a:path>
              </a:pathLst>
            </a:custGeom>
            <a:ln w="9573" cap="flat">
              <a:solidFill>
                <a:srgbClr val="C8C8C9"/>
              </a:solidFill>
              <a:prstDash val="solid"/>
              <a:miter/>
            </a:ln>
          </p:spPr>
          <p:txBody>
            <a:bodyPr rtlCol="0" anchor="ctr"/>
            <a:lstStyle/>
            <a:p>
              <a:endParaRPr lang="zh-CN" altLang="en-US" sz="4400"/>
            </a:p>
          </p:txBody>
        </p:sp>
        <p:sp>
          <p:nvSpPr>
            <p:cNvPr id="2589" name="任意多边形: 形状 7210">
              <a:extLst>
                <a:ext uri="{FF2B5EF4-FFF2-40B4-BE49-F238E27FC236}">
                  <a16:creationId xmlns:a16="http://schemas.microsoft.com/office/drawing/2014/main" id="{50307D88-FC89-6EA4-B97D-9FAA5C934B3E}"/>
                </a:ext>
              </a:extLst>
            </p:cNvPr>
            <p:cNvSpPr/>
            <p:nvPr/>
          </p:nvSpPr>
          <p:spPr>
            <a:xfrm>
              <a:off x="3180725" y="2495377"/>
              <a:ext cx="104393" cy="28732"/>
            </a:xfrm>
            <a:custGeom>
              <a:avLst/>
              <a:gdLst>
                <a:gd name="connsiteX0" fmla="*/ 104393 w 104393"/>
                <a:gd name="connsiteY0" fmla="*/ 28732 h 28732"/>
                <a:gd name="connsiteX1" fmla="*/ 0 w 104393"/>
                <a:gd name="connsiteY1" fmla="*/ 0 h 28732"/>
              </a:gdLst>
              <a:ahLst/>
              <a:cxnLst>
                <a:cxn ang="0">
                  <a:pos x="connsiteX0" y="connsiteY0"/>
                </a:cxn>
                <a:cxn ang="0">
                  <a:pos x="connsiteX1" y="connsiteY1"/>
                </a:cxn>
              </a:cxnLst>
              <a:rect l="l" t="t" r="r" b="b"/>
              <a:pathLst>
                <a:path w="104393" h="28732">
                  <a:moveTo>
                    <a:pt x="104393" y="28732"/>
                  </a:moveTo>
                  <a:lnTo>
                    <a:pt x="0" y="0"/>
                  </a:lnTo>
                </a:path>
              </a:pathLst>
            </a:custGeom>
            <a:ln w="9573" cap="flat">
              <a:solidFill>
                <a:srgbClr val="C8C8C9"/>
              </a:solidFill>
              <a:prstDash val="solid"/>
              <a:miter/>
            </a:ln>
          </p:spPr>
          <p:txBody>
            <a:bodyPr rtlCol="0" anchor="ctr"/>
            <a:lstStyle/>
            <a:p>
              <a:endParaRPr lang="zh-CN" altLang="en-US" sz="4400"/>
            </a:p>
          </p:txBody>
        </p:sp>
        <p:sp>
          <p:nvSpPr>
            <p:cNvPr id="2590" name="任意多边形: 形状 7211">
              <a:extLst>
                <a:ext uri="{FF2B5EF4-FFF2-40B4-BE49-F238E27FC236}">
                  <a16:creationId xmlns:a16="http://schemas.microsoft.com/office/drawing/2014/main" id="{D5828D2B-70C0-36AC-F361-61B95B1AFD8C}"/>
                </a:ext>
              </a:extLst>
            </p:cNvPr>
            <p:cNvSpPr/>
            <p:nvPr/>
          </p:nvSpPr>
          <p:spPr>
            <a:xfrm>
              <a:off x="3180725" y="2403435"/>
              <a:ext cx="89069" cy="91942"/>
            </a:xfrm>
            <a:custGeom>
              <a:avLst/>
              <a:gdLst>
                <a:gd name="connsiteX0" fmla="*/ 0 w 89069"/>
                <a:gd name="connsiteY0" fmla="*/ 91943 h 91942"/>
                <a:gd name="connsiteX1" fmla="*/ 89070 w 89069"/>
                <a:gd name="connsiteY1" fmla="*/ 0 h 91942"/>
              </a:gdLst>
              <a:ahLst/>
              <a:cxnLst>
                <a:cxn ang="0">
                  <a:pos x="connsiteX0" y="connsiteY0"/>
                </a:cxn>
                <a:cxn ang="0">
                  <a:pos x="connsiteX1" y="connsiteY1"/>
                </a:cxn>
              </a:cxnLst>
              <a:rect l="l" t="t" r="r" b="b"/>
              <a:pathLst>
                <a:path w="89069" h="91942">
                  <a:moveTo>
                    <a:pt x="0" y="91943"/>
                  </a:moveTo>
                  <a:lnTo>
                    <a:pt x="89070" y="0"/>
                  </a:lnTo>
                </a:path>
              </a:pathLst>
            </a:custGeom>
            <a:ln w="9573" cap="flat">
              <a:solidFill>
                <a:srgbClr val="C8C8C9"/>
              </a:solidFill>
              <a:prstDash val="solid"/>
              <a:miter/>
            </a:ln>
          </p:spPr>
          <p:txBody>
            <a:bodyPr rtlCol="0" anchor="ctr"/>
            <a:lstStyle/>
            <a:p>
              <a:endParaRPr lang="zh-CN" altLang="en-US" sz="4400"/>
            </a:p>
          </p:txBody>
        </p:sp>
        <p:sp>
          <p:nvSpPr>
            <p:cNvPr id="2591" name="任意多边形: 形状 7212">
              <a:extLst>
                <a:ext uri="{FF2B5EF4-FFF2-40B4-BE49-F238E27FC236}">
                  <a16:creationId xmlns:a16="http://schemas.microsoft.com/office/drawing/2014/main" id="{206E41DF-148F-4339-3393-513EC4F34556}"/>
                </a:ext>
              </a:extLst>
            </p:cNvPr>
            <p:cNvSpPr/>
            <p:nvPr/>
          </p:nvSpPr>
          <p:spPr>
            <a:xfrm>
              <a:off x="3091655" y="2318196"/>
              <a:ext cx="43098" cy="90985"/>
            </a:xfrm>
            <a:custGeom>
              <a:avLst/>
              <a:gdLst>
                <a:gd name="connsiteX0" fmla="*/ 43098 w 43098"/>
                <a:gd name="connsiteY0" fmla="*/ 90985 h 90985"/>
                <a:gd name="connsiteX1" fmla="*/ 0 w 43098"/>
                <a:gd name="connsiteY1" fmla="*/ 0 h 90985"/>
              </a:gdLst>
              <a:ahLst/>
              <a:cxnLst>
                <a:cxn ang="0">
                  <a:pos x="connsiteX0" y="connsiteY0"/>
                </a:cxn>
                <a:cxn ang="0">
                  <a:pos x="connsiteX1" y="connsiteY1"/>
                </a:cxn>
              </a:cxnLst>
              <a:rect l="l" t="t" r="r" b="b"/>
              <a:pathLst>
                <a:path w="43098" h="90985">
                  <a:moveTo>
                    <a:pt x="43098" y="90985"/>
                  </a:moveTo>
                  <a:lnTo>
                    <a:pt x="0" y="0"/>
                  </a:lnTo>
                </a:path>
              </a:pathLst>
            </a:custGeom>
            <a:ln w="9573" cap="flat">
              <a:solidFill>
                <a:srgbClr val="C8C8C9"/>
              </a:solidFill>
              <a:prstDash val="solid"/>
              <a:miter/>
            </a:ln>
          </p:spPr>
          <p:txBody>
            <a:bodyPr rtlCol="0" anchor="ctr"/>
            <a:lstStyle/>
            <a:p>
              <a:endParaRPr lang="zh-CN" altLang="en-US" sz="4400"/>
            </a:p>
          </p:txBody>
        </p:sp>
        <p:sp>
          <p:nvSpPr>
            <p:cNvPr id="2592" name="任意多边形: 形状 7213">
              <a:extLst>
                <a:ext uri="{FF2B5EF4-FFF2-40B4-BE49-F238E27FC236}">
                  <a16:creationId xmlns:a16="http://schemas.microsoft.com/office/drawing/2014/main" id="{F154C4A9-F676-7AC5-2F32-A3AC50ECA14E}"/>
                </a:ext>
              </a:extLst>
            </p:cNvPr>
            <p:cNvSpPr/>
            <p:nvPr/>
          </p:nvSpPr>
          <p:spPr>
            <a:xfrm>
              <a:off x="3091655" y="2318196"/>
              <a:ext cx="71830" cy="72788"/>
            </a:xfrm>
            <a:custGeom>
              <a:avLst/>
              <a:gdLst>
                <a:gd name="connsiteX0" fmla="*/ 0 w 71830"/>
                <a:gd name="connsiteY0" fmla="*/ 0 h 72788"/>
                <a:gd name="connsiteX1" fmla="*/ 71830 w 71830"/>
                <a:gd name="connsiteY1" fmla="*/ 72788 h 72788"/>
              </a:gdLst>
              <a:ahLst/>
              <a:cxnLst>
                <a:cxn ang="0">
                  <a:pos x="connsiteX0" y="connsiteY0"/>
                </a:cxn>
                <a:cxn ang="0">
                  <a:pos x="connsiteX1" y="connsiteY1"/>
                </a:cxn>
              </a:cxnLst>
              <a:rect l="l" t="t" r="r" b="b"/>
              <a:pathLst>
                <a:path w="71830" h="72788">
                  <a:moveTo>
                    <a:pt x="0" y="0"/>
                  </a:moveTo>
                  <a:lnTo>
                    <a:pt x="71830" y="72788"/>
                  </a:lnTo>
                </a:path>
              </a:pathLst>
            </a:custGeom>
            <a:ln w="9573" cap="flat">
              <a:solidFill>
                <a:srgbClr val="C8C8C9"/>
              </a:solidFill>
              <a:prstDash val="solid"/>
              <a:miter/>
            </a:ln>
          </p:spPr>
          <p:txBody>
            <a:bodyPr rtlCol="0" anchor="ctr"/>
            <a:lstStyle/>
            <a:p>
              <a:endParaRPr lang="zh-CN" altLang="en-US" sz="4400"/>
            </a:p>
          </p:txBody>
        </p:sp>
        <p:sp>
          <p:nvSpPr>
            <p:cNvPr id="2593" name="任意多边形: 形状 7214">
              <a:extLst>
                <a:ext uri="{FF2B5EF4-FFF2-40B4-BE49-F238E27FC236}">
                  <a16:creationId xmlns:a16="http://schemas.microsoft.com/office/drawing/2014/main" id="{2C8DDCE3-673D-D2D4-5E2F-0F763C403FCF}"/>
                </a:ext>
              </a:extLst>
            </p:cNvPr>
            <p:cNvSpPr/>
            <p:nvPr/>
          </p:nvSpPr>
          <p:spPr>
            <a:xfrm>
              <a:off x="3134754" y="2390984"/>
              <a:ext cx="28732" cy="18197"/>
            </a:xfrm>
            <a:custGeom>
              <a:avLst/>
              <a:gdLst>
                <a:gd name="connsiteX0" fmla="*/ 28732 w 28732"/>
                <a:gd name="connsiteY0" fmla="*/ 0 h 18197"/>
                <a:gd name="connsiteX1" fmla="*/ 0 w 28732"/>
                <a:gd name="connsiteY1" fmla="*/ 18197 h 18197"/>
              </a:gdLst>
              <a:ahLst/>
              <a:cxnLst>
                <a:cxn ang="0">
                  <a:pos x="connsiteX0" y="connsiteY0"/>
                </a:cxn>
                <a:cxn ang="0">
                  <a:pos x="connsiteX1" y="connsiteY1"/>
                </a:cxn>
              </a:cxnLst>
              <a:rect l="l" t="t" r="r" b="b"/>
              <a:pathLst>
                <a:path w="28732" h="18197">
                  <a:moveTo>
                    <a:pt x="28732" y="0"/>
                  </a:moveTo>
                  <a:lnTo>
                    <a:pt x="0" y="18197"/>
                  </a:lnTo>
                </a:path>
              </a:pathLst>
            </a:custGeom>
            <a:ln w="9573" cap="flat">
              <a:solidFill>
                <a:srgbClr val="C8C8C9"/>
              </a:solidFill>
              <a:prstDash val="solid"/>
              <a:miter/>
            </a:ln>
          </p:spPr>
          <p:txBody>
            <a:bodyPr rtlCol="0" anchor="ctr"/>
            <a:lstStyle/>
            <a:p>
              <a:endParaRPr lang="zh-CN" altLang="en-US" sz="4400"/>
            </a:p>
          </p:txBody>
        </p:sp>
        <p:sp>
          <p:nvSpPr>
            <p:cNvPr id="2594" name="任意多边形: 形状 7215">
              <a:extLst>
                <a:ext uri="{FF2B5EF4-FFF2-40B4-BE49-F238E27FC236}">
                  <a16:creationId xmlns:a16="http://schemas.microsoft.com/office/drawing/2014/main" id="{1A96E872-759E-0BCE-5A0C-934F44E81F1B}"/>
                </a:ext>
              </a:extLst>
            </p:cNvPr>
            <p:cNvSpPr/>
            <p:nvPr/>
          </p:nvSpPr>
          <p:spPr>
            <a:xfrm>
              <a:off x="3242020" y="2286591"/>
              <a:ext cx="14366" cy="40224"/>
            </a:xfrm>
            <a:custGeom>
              <a:avLst/>
              <a:gdLst>
                <a:gd name="connsiteX0" fmla="*/ 14366 w 14366"/>
                <a:gd name="connsiteY0" fmla="*/ 0 h 40224"/>
                <a:gd name="connsiteX1" fmla="*/ 0 w 14366"/>
                <a:gd name="connsiteY1" fmla="*/ 40225 h 40224"/>
              </a:gdLst>
              <a:ahLst/>
              <a:cxnLst>
                <a:cxn ang="0">
                  <a:pos x="connsiteX0" y="connsiteY0"/>
                </a:cxn>
                <a:cxn ang="0">
                  <a:pos x="connsiteX1" y="connsiteY1"/>
                </a:cxn>
              </a:cxnLst>
              <a:rect l="l" t="t" r="r" b="b"/>
              <a:pathLst>
                <a:path w="14366" h="40224">
                  <a:moveTo>
                    <a:pt x="14366" y="0"/>
                  </a:moveTo>
                  <a:lnTo>
                    <a:pt x="0" y="40225"/>
                  </a:lnTo>
                </a:path>
              </a:pathLst>
            </a:custGeom>
            <a:ln w="9573" cap="flat">
              <a:solidFill>
                <a:srgbClr val="C8C8C9"/>
              </a:solidFill>
              <a:prstDash val="solid"/>
              <a:miter/>
            </a:ln>
          </p:spPr>
          <p:txBody>
            <a:bodyPr rtlCol="0" anchor="ctr"/>
            <a:lstStyle/>
            <a:p>
              <a:endParaRPr lang="zh-CN" altLang="en-US" sz="4400"/>
            </a:p>
          </p:txBody>
        </p:sp>
        <p:sp>
          <p:nvSpPr>
            <p:cNvPr id="2595" name="任意多边形: 形状 7216">
              <a:extLst>
                <a:ext uri="{FF2B5EF4-FFF2-40B4-BE49-F238E27FC236}">
                  <a16:creationId xmlns:a16="http://schemas.microsoft.com/office/drawing/2014/main" id="{9A8771B8-12B1-4EDC-1720-1FE0E4306B27}"/>
                </a:ext>
              </a:extLst>
            </p:cNvPr>
            <p:cNvSpPr/>
            <p:nvPr/>
          </p:nvSpPr>
          <p:spPr>
            <a:xfrm>
              <a:off x="3172105" y="2309576"/>
              <a:ext cx="69914" cy="17239"/>
            </a:xfrm>
            <a:custGeom>
              <a:avLst/>
              <a:gdLst>
                <a:gd name="connsiteX0" fmla="*/ 69915 w 69914"/>
                <a:gd name="connsiteY0" fmla="*/ 17239 h 17239"/>
                <a:gd name="connsiteX1" fmla="*/ 0 w 69914"/>
                <a:gd name="connsiteY1" fmla="*/ 0 h 17239"/>
              </a:gdLst>
              <a:ahLst/>
              <a:cxnLst>
                <a:cxn ang="0">
                  <a:pos x="connsiteX0" y="connsiteY0"/>
                </a:cxn>
                <a:cxn ang="0">
                  <a:pos x="connsiteX1" y="connsiteY1"/>
                </a:cxn>
              </a:cxnLst>
              <a:rect l="l" t="t" r="r" b="b"/>
              <a:pathLst>
                <a:path w="69914" h="17239">
                  <a:moveTo>
                    <a:pt x="69915" y="17239"/>
                  </a:moveTo>
                  <a:lnTo>
                    <a:pt x="0" y="0"/>
                  </a:lnTo>
                </a:path>
              </a:pathLst>
            </a:custGeom>
            <a:ln w="9573" cap="flat">
              <a:solidFill>
                <a:srgbClr val="C8C8C9"/>
              </a:solidFill>
              <a:prstDash val="solid"/>
              <a:miter/>
            </a:ln>
          </p:spPr>
          <p:txBody>
            <a:bodyPr rtlCol="0" anchor="ctr"/>
            <a:lstStyle/>
            <a:p>
              <a:endParaRPr lang="zh-CN" altLang="en-US" sz="4400"/>
            </a:p>
          </p:txBody>
        </p:sp>
        <p:sp>
          <p:nvSpPr>
            <p:cNvPr id="2596" name="任意多边形: 形状 7217">
              <a:extLst>
                <a:ext uri="{FF2B5EF4-FFF2-40B4-BE49-F238E27FC236}">
                  <a16:creationId xmlns:a16="http://schemas.microsoft.com/office/drawing/2014/main" id="{94EB54AD-553F-1B0D-57A8-F6E6E9ED5ED3}"/>
                </a:ext>
              </a:extLst>
            </p:cNvPr>
            <p:cNvSpPr/>
            <p:nvPr/>
          </p:nvSpPr>
          <p:spPr>
            <a:xfrm>
              <a:off x="3172105" y="2286591"/>
              <a:ext cx="84280" cy="22985"/>
            </a:xfrm>
            <a:custGeom>
              <a:avLst/>
              <a:gdLst>
                <a:gd name="connsiteX0" fmla="*/ 0 w 84280"/>
                <a:gd name="connsiteY0" fmla="*/ 22986 h 22985"/>
                <a:gd name="connsiteX1" fmla="*/ 84281 w 84280"/>
                <a:gd name="connsiteY1" fmla="*/ 0 h 22985"/>
              </a:gdLst>
              <a:ahLst/>
              <a:cxnLst>
                <a:cxn ang="0">
                  <a:pos x="connsiteX0" y="connsiteY0"/>
                </a:cxn>
                <a:cxn ang="0">
                  <a:pos x="connsiteX1" y="connsiteY1"/>
                </a:cxn>
              </a:cxnLst>
              <a:rect l="l" t="t" r="r" b="b"/>
              <a:pathLst>
                <a:path w="84280" h="22985">
                  <a:moveTo>
                    <a:pt x="0" y="22986"/>
                  </a:moveTo>
                  <a:lnTo>
                    <a:pt x="84281" y="0"/>
                  </a:lnTo>
                </a:path>
              </a:pathLst>
            </a:custGeom>
            <a:ln w="9573" cap="flat">
              <a:solidFill>
                <a:srgbClr val="C8C8C9"/>
              </a:solidFill>
              <a:prstDash val="solid"/>
              <a:miter/>
            </a:ln>
          </p:spPr>
          <p:txBody>
            <a:bodyPr rtlCol="0" anchor="ctr"/>
            <a:lstStyle/>
            <a:p>
              <a:endParaRPr lang="zh-CN" altLang="en-US" sz="4400"/>
            </a:p>
          </p:txBody>
        </p:sp>
        <p:sp>
          <p:nvSpPr>
            <p:cNvPr id="2597" name="任意多边形: 形状 7218">
              <a:extLst>
                <a:ext uri="{FF2B5EF4-FFF2-40B4-BE49-F238E27FC236}">
                  <a16:creationId xmlns:a16="http://schemas.microsoft.com/office/drawing/2014/main" id="{DEADE986-F819-9C09-3DB3-4F793AD94795}"/>
                </a:ext>
              </a:extLst>
            </p:cNvPr>
            <p:cNvSpPr/>
            <p:nvPr/>
          </p:nvSpPr>
          <p:spPr>
            <a:xfrm>
              <a:off x="3077289" y="2393857"/>
              <a:ext cx="57464" cy="15323"/>
            </a:xfrm>
            <a:custGeom>
              <a:avLst/>
              <a:gdLst>
                <a:gd name="connsiteX0" fmla="*/ 0 w 57464"/>
                <a:gd name="connsiteY0" fmla="*/ 0 h 15323"/>
                <a:gd name="connsiteX1" fmla="*/ 57464 w 57464"/>
                <a:gd name="connsiteY1" fmla="*/ 15324 h 15323"/>
              </a:gdLst>
              <a:ahLst/>
              <a:cxnLst>
                <a:cxn ang="0">
                  <a:pos x="connsiteX0" y="connsiteY0"/>
                </a:cxn>
                <a:cxn ang="0">
                  <a:pos x="connsiteX1" y="connsiteY1"/>
                </a:cxn>
              </a:cxnLst>
              <a:rect l="l" t="t" r="r" b="b"/>
              <a:pathLst>
                <a:path w="57464" h="15323">
                  <a:moveTo>
                    <a:pt x="0" y="0"/>
                  </a:moveTo>
                  <a:lnTo>
                    <a:pt x="57464" y="15324"/>
                  </a:lnTo>
                </a:path>
              </a:pathLst>
            </a:custGeom>
            <a:ln w="9573" cap="flat">
              <a:solidFill>
                <a:srgbClr val="C8C8C9"/>
              </a:solidFill>
              <a:prstDash val="solid"/>
              <a:miter/>
            </a:ln>
          </p:spPr>
          <p:txBody>
            <a:bodyPr rtlCol="0" anchor="ctr"/>
            <a:lstStyle/>
            <a:p>
              <a:endParaRPr lang="zh-CN" altLang="en-US" sz="4400"/>
            </a:p>
          </p:txBody>
        </p:sp>
        <p:sp>
          <p:nvSpPr>
            <p:cNvPr id="2598" name="任意多边形: 形状 7219">
              <a:extLst>
                <a:ext uri="{FF2B5EF4-FFF2-40B4-BE49-F238E27FC236}">
                  <a16:creationId xmlns:a16="http://schemas.microsoft.com/office/drawing/2014/main" id="{60BB228A-BAFD-F5DB-15E9-2DDED7677567}"/>
                </a:ext>
              </a:extLst>
            </p:cNvPr>
            <p:cNvSpPr/>
            <p:nvPr/>
          </p:nvSpPr>
          <p:spPr>
            <a:xfrm>
              <a:off x="3103148" y="2409181"/>
              <a:ext cx="31605" cy="12450"/>
            </a:xfrm>
            <a:custGeom>
              <a:avLst/>
              <a:gdLst>
                <a:gd name="connsiteX0" fmla="*/ 31605 w 31605"/>
                <a:gd name="connsiteY0" fmla="*/ 0 h 12450"/>
                <a:gd name="connsiteX1" fmla="*/ 0 w 31605"/>
                <a:gd name="connsiteY1" fmla="*/ 12451 h 12450"/>
              </a:gdLst>
              <a:ahLst/>
              <a:cxnLst>
                <a:cxn ang="0">
                  <a:pos x="connsiteX0" y="connsiteY0"/>
                </a:cxn>
                <a:cxn ang="0">
                  <a:pos x="connsiteX1" y="connsiteY1"/>
                </a:cxn>
              </a:cxnLst>
              <a:rect l="l" t="t" r="r" b="b"/>
              <a:pathLst>
                <a:path w="31605" h="12450">
                  <a:moveTo>
                    <a:pt x="31605"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2599" name="任意多边形: 形状 7220">
              <a:extLst>
                <a:ext uri="{FF2B5EF4-FFF2-40B4-BE49-F238E27FC236}">
                  <a16:creationId xmlns:a16="http://schemas.microsoft.com/office/drawing/2014/main" id="{8AB99BA5-D2A8-DC6E-84C3-5D06DDBF1CBB}"/>
                </a:ext>
              </a:extLst>
            </p:cNvPr>
            <p:cNvSpPr/>
            <p:nvPr/>
          </p:nvSpPr>
          <p:spPr>
            <a:xfrm>
              <a:off x="3077289" y="2393857"/>
              <a:ext cx="25858" cy="27774"/>
            </a:xfrm>
            <a:custGeom>
              <a:avLst/>
              <a:gdLst>
                <a:gd name="connsiteX0" fmla="*/ 25859 w 25858"/>
                <a:gd name="connsiteY0" fmla="*/ 27774 h 27774"/>
                <a:gd name="connsiteX1" fmla="*/ 0 w 25858"/>
                <a:gd name="connsiteY1" fmla="*/ 0 h 27774"/>
              </a:gdLst>
              <a:ahLst/>
              <a:cxnLst>
                <a:cxn ang="0">
                  <a:pos x="connsiteX0" y="connsiteY0"/>
                </a:cxn>
                <a:cxn ang="0">
                  <a:pos x="connsiteX1" y="connsiteY1"/>
                </a:cxn>
              </a:cxnLst>
              <a:rect l="l" t="t" r="r" b="b"/>
              <a:pathLst>
                <a:path w="25858" h="27774">
                  <a:moveTo>
                    <a:pt x="25859" y="27774"/>
                  </a:moveTo>
                  <a:lnTo>
                    <a:pt x="0" y="0"/>
                  </a:lnTo>
                </a:path>
              </a:pathLst>
            </a:custGeom>
            <a:ln w="9573" cap="flat">
              <a:solidFill>
                <a:srgbClr val="C8C8C9"/>
              </a:solidFill>
              <a:prstDash val="solid"/>
              <a:miter/>
            </a:ln>
          </p:spPr>
          <p:txBody>
            <a:bodyPr rtlCol="0" anchor="ctr"/>
            <a:lstStyle/>
            <a:p>
              <a:endParaRPr lang="zh-CN" altLang="en-US" sz="4400"/>
            </a:p>
          </p:txBody>
        </p:sp>
        <p:sp>
          <p:nvSpPr>
            <p:cNvPr id="2600" name="任意多边形: 形状 7221">
              <a:extLst>
                <a:ext uri="{FF2B5EF4-FFF2-40B4-BE49-F238E27FC236}">
                  <a16:creationId xmlns:a16="http://schemas.microsoft.com/office/drawing/2014/main" id="{F2BE7024-2FA6-B3EE-3F25-6E2653C6566E}"/>
                </a:ext>
              </a:extLst>
            </p:cNvPr>
            <p:cNvSpPr/>
            <p:nvPr/>
          </p:nvSpPr>
          <p:spPr>
            <a:xfrm>
              <a:off x="3219992" y="2326816"/>
              <a:ext cx="22027" cy="27774"/>
            </a:xfrm>
            <a:custGeom>
              <a:avLst/>
              <a:gdLst>
                <a:gd name="connsiteX0" fmla="*/ 22028 w 22027"/>
                <a:gd name="connsiteY0" fmla="*/ 0 h 27774"/>
                <a:gd name="connsiteX1" fmla="*/ 0 w 22027"/>
                <a:gd name="connsiteY1" fmla="*/ 27774 h 27774"/>
              </a:gdLst>
              <a:ahLst/>
              <a:cxnLst>
                <a:cxn ang="0">
                  <a:pos x="connsiteX0" y="connsiteY0"/>
                </a:cxn>
                <a:cxn ang="0">
                  <a:pos x="connsiteX1" y="connsiteY1"/>
                </a:cxn>
              </a:cxnLst>
              <a:rect l="l" t="t" r="r" b="b"/>
              <a:pathLst>
                <a:path w="22027" h="27774">
                  <a:moveTo>
                    <a:pt x="22028" y="0"/>
                  </a:moveTo>
                  <a:lnTo>
                    <a:pt x="0" y="27774"/>
                  </a:lnTo>
                </a:path>
              </a:pathLst>
            </a:custGeom>
            <a:ln w="9573" cap="flat">
              <a:solidFill>
                <a:srgbClr val="C8C8C9"/>
              </a:solidFill>
              <a:prstDash val="solid"/>
              <a:miter/>
            </a:ln>
          </p:spPr>
          <p:txBody>
            <a:bodyPr rtlCol="0" anchor="ctr"/>
            <a:lstStyle/>
            <a:p>
              <a:endParaRPr lang="zh-CN" altLang="en-US" sz="4400"/>
            </a:p>
          </p:txBody>
        </p:sp>
        <p:sp>
          <p:nvSpPr>
            <p:cNvPr id="2601" name="任意多边形: 形状 7222">
              <a:extLst>
                <a:ext uri="{FF2B5EF4-FFF2-40B4-BE49-F238E27FC236}">
                  <a16:creationId xmlns:a16="http://schemas.microsoft.com/office/drawing/2014/main" id="{097C10D6-0A1B-57C5-896B-F758E00F7F38}"/>
                </a:ext>
              </a:extLst>
            </p:cNvPr>
            <p:cNvSpPr/>
            <p:nvPr/>
          </p:nvSpPr>
          <p:spPr>
            <a:xfrm>
              <a:off x="3172105" y="2309576"/>
              <a:ext cx="47886" cy="45013"/>
            </a:xfrm>
            <a:custGeom>
              <a:avLst/>
              <a:gdLst>
                <a:gd name="connsiteX0" fmla="*/ 47887 w 47886"/>
                <a:gd name="connsiteY0" fmla="*/ 45014 h 45013"/>
                <a:gd name="connsiteX1" fmla="*/ 0 w 47886"/>
                <a:gd name="connsiteY1" fmla="*/ 0 h 45013"/>
              </a:gdLst>
              <a:ahLst/>
              <a:cxnLst>
                <a:cxn ang="0">
                  <a:pos x="connsiteX0" y="connsiteY0"/>
                </a:cxn>
                <a:cxn ang="0">
                  <a:pos x="connsiteX1" y="connsiteY1"/>
                </a:cxn>
              </a:cxnLst>
              <a:rect l="l" t="t" r="r" b="b"/>
              <a:pathLst>
                <a:path w="47886" h="45013">
                  <a:moveTo>
                    <a:pt x="47887"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2602" name="任意多边形: 形状 7223">
              <a:extLst>
                <a:ext uri="{FF2B5EF4-FFF2-40B4-BE49-F238E27FC236}">
                  <a16:creationId xmlns:a16="http://schemas.microsoft.com/office/drawing/2014/main" id="{76E9DF45-849D-87BE-3A67-EF2C6AC7B1EB}"/>
                </a:ext>
              </a:extLst>
            </p:cNvPr>
            <p:cNvSpPr/>
            <p:nvPr/>
          </p:nvSpPr>
          <p:spPr>
            <a:xfrm>
              <a:off x="3172105" y="2309576"/>
              <a:ext cx="69914" cy="17239"/>
            </a:xfrm>
            <a:custGeom>
              <a:avLst/>
              <a:gdLst>
                <a:gd name="connsiteX0" fmla="*/ 0 w 69914"/>
                <a:gd name="connsiteY0" fmla="*/ 0 h 17239"/>
                <a:gd name="connsiteX1" fmla="*/ 69915 w 69914"/>
                <a:gd name="connsiteY1" fmla="*/ 17239 h 17239"/>
              </a:gdLst>
              <a:ahLst/>
              <a:cxnLst>
                <a:cxn ang="0">
                  <a:pos x="connsiteX0" y="connsiteY0"/>
                </a:cxn>
                <a:cxn ang="0">
                  <a:pos x="connsiteX1" y="connsiteY1"/>
                </a:cxn>
              </a:cxnLst>
              <a:rect l="l" t="t" r="r" b="b"/>
              <a:pathLst>
                <a:path w="69914" h="17239">
                  <a:moveTo>
                    <a:pt x="0" y="0"/>
                  </a:moveTo>
                  <a:lnTo>
                    <a:pt x="69915" y="17239"/>
                  </a:lnTo>
                </a:path>
              </a:pathLst>
            </a:custGeom>
            <a:ln w="9573" cap="flat">
              <a:solidFill>
                <a:srgbClr val="C8C8C9"/>
              </a:solidFill>
              <a:prstDash val="solid"/>
              <a:miter/>
            </a:ln>
          </p:spPr>
          <p:txBody>
            <a:bodyPr rtlCol="0" anchor="ctr"/>
            <a:lstStyle/>
            <a:p>
              <a:endParaRPr lang="zh-CN" altLang="en-US" sz="4400"/>
            </a:p>
          </p:txBody>
        </p:sp>
        <p:sp>
          <p:nvSpPr>
            <p:cNvPr id="2603" name="任意多边形: 形状 7224">
              <a:extLst>
                <a:ext uri="{FF2B5EF4-FFF2-40B4-BE49-F238E27FC236}">
                  <a16:creationId xmlns:a16="http://schemas.microsoft.com/office/drawing/2014/main" id="{2FA03958-3CA2-1AD2-E69B-918B6D5EF57C}"/>
                </a:ext>
              </a:extLst>
            </p:cNvPr>
            <p:cNvSpPr/>
            <p:nvPr/>
          </p:nvSpPr>
          <p:spPr>
            <a:xfrm>
              <a:off x="3134754" y="2409181"/>
              <a:ext cx="45971" cy="86196"/>
            </a:xfrm>
            <a:custGeom>
              <a:avLst/>
              <a:gdLst>
                <a:gd name="connsiteX0" fmla="*/ 0 w 45971"/>
                <a:gd name="connsiteY0" fmla="*/ 0 h 86196"/>
                <a:gd name="connsiteX1" fmla="*/ 45971 w 45971"/>
                <a:gd name="connsiteY1" fmla="*/ 86196 h 86196"/>
              </a:gdLst>
              <a:ahLst/>
              <a:cxnLst>
                <a:cxn ang="0">
                  <a:pos x="connsiteX0" y="connsiteY0"/>
                </a:cxn>
                <a:cxn ang="0">
                  <a:pos x="connsiteX1" y="connsiteY1"/>
                </a:cxn>
              </a:cxnLst>
              <a:rect l="l" t="t" r="r" b="b"/>
              <a:pathLst>
                <a:path w="45971" h="86196">
                  <a:moveTo>
                    <a:pt x="0" y="0"/>
                  </a:moveTo>
                  <a:lnTo>
                    <a:pt x="45971" y="86196"/>
                  </a:lnTo>
                </a:path>
              </a:pathLst>
            </a:custGeom>
            <a:ln w="9573" cap="flat">
              <a:solidFill>
                <a:srgbClr val="C8C8C9"/>
              </a:solidFill>
              <a:prstDash val="solid"/>
              <a:miter/>
            </a:ln>
          </p:spPr>
          <p:txBody>
            <a:bodyPr rtlCol="0" anchor="ctr"/>
            <a:lstStyle/>
            <a:p>
              <a:endParaRPr lang="zh-CN" altLang="en-US" sz="4400"/>
            </a:p>
          </p:txBody>
        </p:sp>
        <p:sp>
          <p:nvSpPr>
            <p:cNvPr id="2604" name="任意多边形: 形状 7225">
              <a:extLst>
                <a:ext uri="{FF2B5EF4-FFF2-40B4-BE49-F238E27FC236}">
                  <a16:creationId xmlns:a16="http://schemas.microsoft.com/office/drawing/2014/main" id="{DEBFBBE2-40BD-D5B5-1F94-D63FF7356642}"/>
                </a:ext>
              </a:extLst>
            </p:cNvPr>
            <p:cNvSpPr/>
            <p:nvPr/>
          </p:nvSpPr>
          <p:spPr>
            <a:xfrm>
              <a:off x="3103148" y="2421632"/>
              <a:ext cx="77576" cy="73745"/>
            </a:xfrm>
            <a:custGeom>
              <a:avLst/>
              <a:gdLst>
                <a:gd name="connsiteX0" fmla="*/ 77577 w 77576"/>
                <a:gd name="connsiteY0" fmla="*/ 73746 h 73745"/>
                <a:gd name="connsiteX1" fmla="*/ 0 w 77576"/>
                <a:gd name="connsiteY1" fmla="*/ 0 h 73745"/>
              </a:gdLst>
              <a:ahLst/>
              <a:cxnLst>
                <a:cxn ang="0">
                  <a:pos x="connsiteX0" y="connsiteY0"/>
                </a:cxn>
                <a:cxn ang="0">
                  <a:pos x="connsiteX1" y="connsiteY1"/>
                </a:cxn>
              </a:cxnLst>
              <a:rect l="l" t="t" r="r" b="b"/>
              <a:pathLst>
                <a:path w="77576" h="73745">
                  <a:moveTo>
                    <a:pt x="77577"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2605" name="任意多边形: 形状 7226">
              <a:extLst>
                <a:ext uri="{FF2B5EF4-FFF2-40B4-BE49-F238E27FC236}">
                  <a16:creationId xmlns:a16="http://schemas.microsoft.com/office/drawing/2014/main" id="{BAC83EFD-2A34-2E4A-E07C-95561D0871D6}"/>
                </a:ext>
              </a:extLst>
            </p:cNvPr>
            <p:cNvSpPr/>
            <p:nvPr/>
          </p:nvSpPr>
          <p:spPr>
            <a:xfrm>
              <a:off x="3103148" y="2409181"/>
              <a:ext cx="31605" cy="12450"/>
            </a:xfrm>
            <a:custGeom>
              <a:avLst/>
              <a:gdLst>
                <a:gd name="connsiteX0" fmla="*/ 0 w 31605"/>
                <a:gd name="connsiteY0" fmla="*/ 12451 h 12450"/>
                <a:gd name="connsiteX1" fmla="*/ 31605 w 31605"/>
                <a:gd name="connsiteY1" fmla="*/ 0 h 12450"/>
              </a:gdLst>
              <a:ahLst/>
              <a:cxnLst>
                <a:cxn ang="0">
                  <a:pos x="connsiteX0" y="connsiteY0"/>
                </a:cxn>
                <a:cxn ang="0">
                  <a:pos x="connsiteX1" y="connsiteY1"/>
                </a:cxn>
              </a:cxnLst>
              <a:rect l="l" t="t" r="r" b="b"/>
              <a:pathLst>
                <a:path w="31605" h="12450">
                  <a:moveTo>
                    <a:pt x="0" y="12451"/>
                  </a:moveTo>
                  <a:lnTo>
                    <a:pt x="31605" y="0"/>
                  </a:lnTo>
                </a:path>
              </a:pathLst>
            </a:custGeom>
            <a:ln w="9573" cap="flat">
              <a:solidFill>
                <a:srgbClr val="C8C8C9"/>
              </a:solidFill>
              <a:prstDash val="solid"/>
              <a:miter/>
            </a:ln>
          </p:spPr>
          <p:txBody>
            <a:bodyPr rtlCol="0" anchor="ctr"/>
            <a:lstStyle/>
            <a:p>
              <a:endParaRPr lang="zh-CN" altLang="en-US" sz="4400"/>
            </a:p>
          </p:txBody>
        </p:sp>
        <p:sp>
          <p:nvSpPr>
            <p:cNvPr id="2606" name="任意多边形: 形状 7227">
              <a:extLst>
                <a:ext uri="{FF2B5EF4-FFF2-40B4-BE49-F238E27FC236}">
                  <a16:creationId xmlns:a16="http://schemas.microsoft.com/office/drawing/2014/main" id="{3A79EB57-477E-DCE6-B26D-D6B813FFEC2D}"/>
                </a:ext>
              </a:extLst>
            </p:cNvPr>
            <p:cNvSpPr/>
            <p:nvPr/>
          </p:nvSpPr>
          <p:spPr>
            <a:xfrm>
              <a:off x="3134754" y="2409181"/>
              <a:ext cx="45971" cy="86196"/>
            </a:xfrm>
            <a:custGeom>
              <a:avLst/>
              <a:gdLst>
                <a:gd name="connsiteX0" fmla="*/ 45971 w 45971"/>
                <a:gd name="connsiteY0" fmla="*/ 86196 h 86196"/>
                <a:gd name="connsiteX1" fmla="*/ 0 w 45971"/>
                <a:gd name="connsiteY1" fmla="*/ 0 h 86196"/>
              </a:gdLst>
              <a:ahLst/>
              <a:cxnLst>
                <a:cxn ang="0">
                  <a:pos x="connsiteX0" y="connsiteY0"/>
                </a:cxn>
                <a:cxn ang="0">
                  <a:pos x="connsiteX1" y="connsiteY1"/>
                </a:cxn>
              </a:cxnLst>
              <a:rect l="l" t="t" r="r" b="b"/>
              <a:pathLst>
                <a:path w="45971" h="86196">
                  <a:moveTo>
                    <a:pt x="45971" y="86196"/>
                  </a:moveTo>
                  <a:lnTo>
                    <a:pt x="0" y="0"/>
                  </a:lnTo>
                </a:path>
              </a:pathLst>
            </a:custGeom>
            <a:ln w="9573" cap="flat">
              <a:solidFill>
                <a:srgbClr val="C8C8C9"/>
              </a:solidFill>
              <a:prstDash val="solid"/>
              <a:miter/>
            </a:ln>
          </p:spPr>
          <p:txBody>
            <a:bodyPr rtlCol="0" anchor="ctr"/>
            <a:lstStyle/>
            <a:p>
              <a:endParaRPr lang="zh-CN" altLang="en-US" sz="4400"/>
            </a:p>
          </p:txBody>
        </p:sp>
        <p:sp>
          <p:nvSpPr>
            <p:cNvPr id="2607" name="任意多边形: 形状 7228">
              <a:extLst>
                <a:ext uri="{FF2B5EF4-FFF2-40B4-BE49-F238E27FC236}">
                  <a16:creationId xmlns:a16="http://schemas.microsoft.com/office/drawing/2014/main" id="{ECC5AEED-193F-EFD2-C965-C4C08C73FEB6}"/>
                </a:ext>
              </a:extLst>
            </p:cNvPr>
            <p:cNvSpPr/>
            <p:nvPr/>
          </p:nvSpPr>
          <p:spPr>
            <a:xfrm>
              <a:off x="3134754" y="2390984"/>
              <a:ext cx="28732" cy="18197"/>
            </a:xfrm>
            <a:custGeom>
              <a:avLst/>
              <a:gdLst>
                <a:gd name="connsiteX0" fmla="*/ 0 w 28732"/>
                <a:gd name="connsiteY0" fmla="*/ 18197 h 18197"/>
                <a:gd name="connsiteX1" fmla="*/ 28732 w 28732"/>
                <a:gd name="connsiteY1" fmla="*/ 0 h 18197"/>
              </a:gdLst>
              <a:ahLst/>
              <a:cxnLst>
                <a:cxn ang="0">
                  <a:pos x="connsiteX0" y="connsiteY0"/>
                </a:cxn>
                <a:cxn ang="0">
                  <a:pos x="connsiteX1" y="connsiteY1"/>
                </a:cxn>
              </a:cxnLst>
              <a:rect l="l" t="t" r="r" b="b"/>
              <a:pathLst>
                <a:path w="28732" h="18197">
                  <a:moveTo>
                    <a:pt x="0" y="18197"/>
                  </a:moveTo>
                  <a:lnTo>
                    <a:pt x="28732" y="0"/>
                  </a:lnTo>
                </a:path>
              </a:pathLst>
            </a:custGeom>
            <a:ln w="9573" cap="flat">
              <a:solidFill>
                <a:srgbClr val="C8C8C9"/>
              </a:solidFill>
              <a:prstDash val="solid"/>
              <a:miter/>
            </a:ln>
          </p:spPr>
          <p:txBody>
            <a:bodyPr rtlCol="0" anchor="ctr"/>
            <a:lstStyle/>
            <a:p>
              <a:endParaRPr lang="zh-CN" altLang="en-US" sz="4400"/>
            </a:p>
          </p:txBody>
        </p:sp>
        <p:sp>
          <p:nvSpPr>
            <p:cNvPr id="2608" name="任意多边形: 形状 7229">
              <a:extLst>
                <a:ext uri="{FF2B5EF4-FFF2-40B4-BE49-F238E27FC236}">
                  <a16:creationId xmlns:a16="http://schemas.microsoft.com/office/drawing/2014/main" id="{2FCAA84A-A06C-34BB-52B2-2B16E940A252}"/>
                </a:ext>
              </a:extLst>
            </p:cNvPr>
            <p:cNvSpPr/>
            <p:nvPr/>
          </p:nvSpPr>
          <p:spPr>
            <a:xfrm>
              <a:off x="3163486" y="2390984"/>
              <a:ext cx="17239" cy="104393"/>
            </a:xfrm>
            <a:custGeom>
              <a:avLst/>
              <a:gdLst>
                <a:gd name="connsiteX0" fmla="*/ 0 w 17239"/>
                <a:gd name="connsiteY0" fmla="*/ 0 h 104393"/>
                <a:gd name="connsiteX1" fmla="*/ 17239 w 17239"/>
                <a:gd name="connsiteY1" fmla="*/ 104393 h 104393"/>
              </a:gdLst>
              <a:ahLst/>
              <a:cxnLst>
                <a:cxn ang="0">
                  <a:pos x="connsiteX0" y="connsiteY0"/>
                </a:cxn>
                <a:cxn ang="0">
                  <a:pos x="connsiteX1" y="connsiteY1"/>
                </a:cxn>
              </a:cxnLst>
              <a:rect l="l" t="t" r="r" b="b"/>
              <a:pathLst>
                <a:path w="17239" h="104393">
                  <a:moveTo>
                    <a:pt x="0" y="0"/>
                  </a:moveTo>
                  <a:lnTo>
                    <a:pt x="17239" y="104393"/>
                  </a:lnTo>
                </a:path>
              </a:pathLst>
            </a:custGeom>
            <a:ln w="9573" cap="flat">
              <a:solidFill>
                <a:srgbClr val="C8C8C9"/>
              </a:solidFill>
              <a:prstDash val="solid"/>
              <a:miter/>
            </a:ln>
          </p:spPr>
          <p:txBody>
            <a:bodyPr rtlCol="0" anchor="ctr"/>
            <a:lstStyle/>
            <a:p>
              <a:endParaRPr lang="zh-CN" altLang="en-US" sz="4400"/>
            </a:p>
          </p:txBody>
        </p:sp>
        <p:sp>
          <p:nvSpPr>
            <p:cNvPr id="2609" name="任意多边形: 形状 7230">
              <a:extLst>
                <a:ext uri="{FF2B5EF4-FFF2-40B4-BE49-F238E27FC236}">
                  <a16:creationId xmlns:a16="http://schemas.microsoft.com/office/drawing/2014/main" id="{CFE6981B-4BCB-FA4C-4A30-2EE743BFE80C}"/>
                </a:ext>
              </a:extLst>
            </p:cNvPr>
            <p:cNvSpPr/>
            <p:nvPr/>
          </p:nvSpPr>
          <p:spPr>
            <a:xfrm>
              <a:off x="3020783" y="2298084"/>
              <a:ext cx="70872" cy="20112"/>
            </a:xfrm>
            <a:custGeom>
              <a:avLst/>
              <a:gdLst>
                <a:gd name="connsiteX0" fmla="*/ 70873 w 70872"/>
                <a:gd name="connsiteY0" fmla="*/ 20112 h 20112"/>
                <a:gd name="connsiteX1" fmla="*/ 0 w 70872"/>
                <a:gd name="connsiteY1" fmla="*/ 0 h 20112"/>
              </a:gdLst>
              <a:ahLst/>
              <a:cxnLst>
                <a:cxn ang="0">
                  <a:pos x="connsiteX0" y="connsiteY0"/>
                </a:cxn>
                <a:cxn ang="0">
                  <a:pos x="connsiteX1" y="connsiteY1"/>
                </a:cxn>
              </a:cxnLst>
              <a:rect l="l" t="t" r="r" b="b"/>
              <a:pathLst>
                <a:path w="70872" h="20112">
                  <a:moveTo>
                    <a:pt x="70873"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2610" name="任意多边形: 形状 7231">
              <a:extLst>
                <a:ext uri="{FF2B5EF4-FFF2-40B4-BE49-F238E27FC236}">
                  <a16:creationId xmlns:a16="http://schemas.microsoft.com/office/drawing/2014/main" id="{CEA76D60-EAB3-177B-59FF-AF27979808F8}"/>
                </a:ext>
              </a:extLst>
            </p:cNvPr>
            <p:cNvSpPr/>
            <p:nvPr/>
          </p:nvSpPr>
          <p:spPr>
            <a:xfrm>
              <a:off x="3020783" y="2226253"/>
              <a:ext cx="50760" cy="71830"/>
            </a:xfrm>
            <a:custGeom>
              <a:avLst/>
              <a:gdLst>
                <a:gd name="connsiteX0" fmla="*/ 0 w 50760"/>
                <a:gd name="connsiteY0" fmla="*/ 71830 h 71830"/>
                <a:gd name="connsiteX1" fmla="*/ 50760 w 50760"/>
                <a:gd name="connsiteY1" fmla="*/ 0 h 71830"/>
              </a:gdLst>
              <a:ahLst/>
              <a:cxnLst>
                <a:cxn ang="0">
                  <a:pos x="connsiteX0" y="connsiteY0"/>
                </a:cxn>
                <a:cxn ang="0">
                  <a:pos x="connsiteX1" y="connsiteY1"/>
                </a:cxn>
              </a:cxnLst>
              <a:rect l="l" t="t" r="r" b="b"/>
              <a:pathLst>
                <a:path w="50760" h="71830">
                  <a:moveTo>
                    <a:pt x="0" y="71830"/>
                  </a:moveTo>
                  <a:lnTo>
                    <a:pt x="50760" y="0"/>
                  </a:lnTo>
                </a:path>
              </a:pathLst>
            </a:custGeom>
            <a:ln w="9573" cap="flat">
              <a:solidFill>
                <a:srgbClr val="C8C8C9"/>
              </a:solidFill>
              <a:prstDash val="solid"/>
              <a:miter/>
            </a:ln>
          </p:spPr>
          <p:txBody>
            <a:bodyPr rtlCol="0" anchor="ctr"/>
            <a:lstStyle/>
            <a:p>
              <a:endParaRPr lang="zh-CN" altLang="en-US" sz="4400"/>
            </a:p>
          </p:txBody>
        </p:sp>
        <p:sp>
          <p:nvSpPr>
            <p:cNvPr id="2611" name="任意多边形: 形状 7232">
              <a:extLst>
                <a:ext uri="{FF2B5EF4-FFF2-40B4-BE49-F238E27FC236}">
                  <a16:creationId xmlns:a16="http://schemas.microsoft.com/office/drawing/2014/main" id="{55DD8827-C3E9-C119-61D0-98F9C8F2C4ED}"/>
                </a:ext>
              </a:extLst>
            </p:cNvPr>
            <p:cNvSpPr/>
            <p:nvPr/>
          </p:nvSpPr>
          <p:spPr>
            <a:xfrm>
              <a:off x="3071543" y="2226253"/>
              <a:ext cx="20112" cy="91942"/>
            </a:xfrm>
            <a:custGeom>
              <a:avLst/>
              <a:gdLst>
                <a:gd name="connsiteX0" fmla="*/ 0 w 20112"/>
                <a:gd name="connsiteY0" fmla="*/ 0 h 91942"/>
                <a:gd name="connsiteX1" fmla="*/ 20112 w 20112"/>
                <a:gd name="connsiteY1" fmla="*/ 91943 h 91942"/>
              </a:gdLst>
              <a:ahLst/>
              <a:cxnLst>
                <a:cxn ang="0">
                  <a:pos x="connsiteX0" y="connsiteY0"/>
                </a:cxn>
                <a:cxn ang="0">
                  <a:pos x="connsiteX1" y="connsiteY1"/>
                </a:cxn>
              </a:cxnLst>
              <a:rect l="l" t="t" r="r" b="b"/>
              <a:pathLst>
                <a:path w="20112" h="91942">
                  <a:moveTo>
                    <a:pt x="0" y="0"/>
                  </a:moveTo>
                  <a:lnTo>
                    <a:pt x="20112" y="91943"/>
                  </a:lnTo>
                </a:path>
              </a:pathLst>
            </a:custGeom>
            <a:ln w="9573" cap="flat">
              <a:solidFill>
                <a:srgbClr val="C8C8C9"/>
              </a:solidFill>
              <a:prstDash val="solid"/>
              <a:miter/>
            </a:ln>
          </p:spPr>
          <p:txBody>
            <a:bodyPr rtlCol="0" anchor="ctr"/>
            <a:lstStyle/>
            <a:p>
              <a:endParaRPr lang="zh-CN" altLang="en-US" sz="4400"/>
            </a:p>
          </p:txBody>
        </p:sp>
        <p:sp>
          <p:nvSpPr>
            <p:cNvPr id="2612" name="任意多边形: 形状 7233">
              <a:extLst>
                <a:ext uri="{FF2B5EF4-FFF2-40B4-BE49-F238E27FC236}">
                  <a16:creationId xmlns:a16="http://schemas.microsoft.com/office/drawing/2014/main" id="{F60B36E1-5ACE-11B4-B156-A1D71646F77E}"/>
                </a:ext>
              </a:extLst>
            </p:cNvPr>
            <p:cNvSpPr/>
            <p:nvPr/>
          </p:nvSpPr>
          <p:spPr>
            <a:xfrm>
              <a:off x="3194133" y="2354590"/>
              <a:ext cx="25858" cy="22985"/>
            </a:xfrm>
            <a:custGeom>
              <a:avLst/>
              <a:gdLst>
                <a:gd name="connsiteX0" fmla="*/ 25859 w 25858"/>
                <a:gd name="connsiteY0" fmla="*/ 0 h 22985"/>
                <a:gd name="connsiteX1" fmla="*/ 0 w 25858"/>
                <a:gd name="connsiteY1" fmla="*/ 22986 h 22985"/>
              </a:gdLst>
              <a:ahLst/>
              <a:cxnLst>
                <a:cxn ang="0">
                  <a:pos x="connsiteX0" y="connsiteY0"/>
                </a:cxn>
                <a:cxn ang="0">
                  <a:pos x="connsiteX1" y="connsiteY1"/>
                </a:cxn>
              </a:cxnLst>
              <a:rect l="l" t="t" r="r" b="b"/>
              <a:pathLst>
                <a:path w="25858" h="22985">
                  <a:moveTo>
                    <a:pt x="25859"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2613" name="任意多边形: 形状 7234">
              <a:extLst>
                <a:ext uri="{FF2B5EF4-FFF2-40B4-BE49-F238E27FC236}">
                  <a16:creationId xmlns:a16="http://schemas.microsoft.com/office/drawing/2014/main" id="{76BF33B9-B5E0-D1C0-BA66-356E54D4A701}"/>
                </a:ext>
              </a:extLst>
            </p:cNvPr>
            <p:cNvSpPr/>
            <p:nvPr/>
          </p:nvSpPr>
          <p:spPr>
            <a:xfrm>
              <a:off x="3172105" y="2309576"/>
              <a:ext cx="22027" cy="67999"/>
            </a:xfrm>
            <a:custGeom>
              <a:avLst/>
              <a:gdLst>
                <a:gd name="connsiteX0" fmla="*/ 22028 w 22027"/>
                <a:gd name="connsiteY0" fmla="*/ 67999 h 67999"/>
                <a:gd name="connsiteX1" fmla="*/ 0 w 22027"/>
                <a:gd name="connsiteY1" fmla="*/ 0 h 67999"/>
              </a:gdLst>
              <a:ahLst/>
              <a:cxnLst>
                <a:cxn ang="0">
                  <a:pos x="connsiteX0" y="connsiteY0"/>
                </a:cxn>
                <a:cxn ang="0">
                  <a:pos x="connsiteX1" y="connsiteY1"/>
                </a:cxn>
              </a:cxnLst>
              <a:rect l="l" t="t" r="r" b="b"/>
              <a:pathLst>
                <a:path w="22027" h="67999">
                  <a:moveTo>
                    <a:pt x="22028"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2614" name="任意多边形: 形状 7235">
              <a:extLst>
                <a:ext uri="{FF2B5EF4-FFF2-40B4-BE49-F238E27FC236}">
                  <a16:creationId xmlns:a16="http://schemas.microsoft.com/office/drawing/2014/main" id="{82DE46BC-807E-45C5-BC40-869553DBB68A}"/>
                </a:ext>
              </a:extLst>
            </p:cNvPr>
            <p:cNvSpPr/>
            <p:nvPr/>
          </p:nvSpPr>
          <p:spPr>
            <a:xfrm>
              <a:off x="3172105" y="2309576"/>
              <a:ext cx="47886" cy="45013"/>
            </a:xfrm>
            <a:custGeom>
              <a:avLst/>
              <a:gdLst>
                <a:gd name="connsiteX0" fmla="*/ 0 w 47886"/>
                <a:gd name="connsiteY0" fmla="*/ 0 h 45013"/>
                <a:gd name="connsiteX1" fmla="*/ 47887 w 47886"/>
                <a:gd name="connsiteY1" fmla="*/ 45014 h 45013"/>
              </a:gdLst>
              <a:ahLst/>
              <a:cxnLst>
                <a:cxn ang="0">
                  <a:pos x="connsiteX0" y="connsiteY0"/>
                </a:cxn>
                <a:cxn ang="0">
                  <a:pos x="connsiteX1" y="connsiteY1"/>
                </a:cxn>
              </a:cxnLst>
              <a:rect l="l" t="t" r="r" b="b"/>
              <a:pathLst>
                <a:path w="47886" h="45013">
                  <a:moveTo>
                    <a:pt x="0" y="0"/>
                  </a:moveTo>
                  <a:lnTo>
                    <a:pt x="47887" y="45014"/>
                  </a:lnTo>
                </a:path>
              </a:pathLst>
            </a:custGeom>
            <a:ln w="9573" cap="flat">
              <a:solidFill>
                <a:srgbClr val="C8C8C9"/>
              </a:solidFill>
              <a:prstDash val="solid"/>
              <a:miter/>
            </a:ln>
          </p:spPr>
          <p:txBody>
            <a:bodyPr rtlCol="0" anchor="ctr"/>
            <a:lstStyle/>
            <a:p>
              <a:endParaRPr lang="zh-CN" altLang="en-US" sz="4400"/>
            </a:p>
          </p:txBody>
        </p:sp>
        <p:sp>
          <p:nvSpPr>
            <p:cNvPr id="2615" name="任意多边形: 形状 7236">
              <a:extLst>
                <a:ext uri="{FF2B5EF4-FFF2-40B4-BE49-F238E27FC236}">
                  <a16:creationId xmlns:a16="http://schemas.microsoft.com/office/drawing/2014/main" id="{525F6F38-A504-B0DC-A042-3307B7060871}"/>
                </a:ext>
              </a:extLst>
            </p:cNvPr>
            <p:cNvSpPr/>
            <p:nvPr/>
          </p:nvSpPr>
          <p:spPr>
            <a:xfrm>
              <a:off x="3106979" y="2495377"/>
              <a:ext cx="73745" cy="24901"/>
            </a:xfrm>
            <a:custGeom>
              <a:avLst/>
              <a:gdLst>
                <a:gd name="connsiteX0" fmla="*/ 73746 w 73745"/>
                <a:gd name="connsiteY0" fmla="*/ 0 h 24901"/>
                <a:gd name="connsiteX1" fmla="*/ 0 w 73745"/>
                <a:gd name="connsiteY1" fmla="*/ 24901 h 24901"/>
              </a:gdLst>
              <a:ahLst/>
              <a:cxnLst>
                <a:cxn ang="0">
                  <a:pos x="connsiteX0" y="connsiteY0"/>
                </a:cxn>
                <a:cxn ang="0">
                  <a:pos x="connsiteX1" y="connsiteY1"/>
                </a:cxn>
              </a:cxnLst>
              <a:rect l="l" t="t" r="r" b="b"/>
              <a:pathLst>
                <a:path w="73745" h="24901">
                  <a:moveTo>
                    <a:pt x="73746"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616" name="任意多边形: 形状 7237">
              <a:extLst>
                <a:ext uri="{FF2B5EF4-FFF2-40B4-BE49-F238E27FC236}">
                  <a16:creationId xmlns:a16="http://schemas.microsoft.com/office/drawing/2014/main" id="{314BADE8-18FC-2D79-9DD0-4E2D2DF794DC}"/>
                </a:ext>
              </a:extLst>
            </p:cNvPr>
            <p:cNvSpPr/>
            <p:nvPr/>
          </p:nvSpPr>
          <p:spPr>
            <a:xfrm>
              <a:off x="3103148" y="2421632"/>
              <a:ext cx="3830" cy="98646"/>
            </a:xfrm>
            <a:custGeom>
              <a:avLst/>
              <a:gdLst>
                <a:gd name="connsiteX0" fmla="*/ 3831 w 3830"/>
                <a:gd name="connsiteY0" fmla="*/ 98647 h 98646"/>
                <a:gd name="connsiteX1" fmla="*/ 0 w 3830"/>
                <a:gd name="connsiteY1" fmla="*/ 0 h 98646"/>
              </a:gdLst>
              <a:ahLst/>
              <a:cxnLst>
                <a:cxn ang="0">
                  <a:pos x="connsiteX0" y="connsiteY0"/>
                </a:cxn>
                <a:cxn ang="0">
                  <a:pos x="connsiteX1" y="connsiteY1"/>
                </a:cxn>
              </a:cxnLst>
              <a:rect l="l" t="t" r="r" b="b"/>
              <a:pathLst>
                <a:path w="3830" h="98646">
                  <a:moveTo>
                    <a:pt x="3831" y="98647"/>
                  </a:moveTo>
                  <a:lnTo>
                    <a:pt x="0" y="0"/>
                  </a:lnTo>
                </a:path>
              </a:pathLst>
            </a:custGeom>
            <a:ln w="9573" cap="flat">
              <a:solidFill>
                <a:srgbClr val="C8C8C9"/>
              </a:solidFill>
              <a:prstDash val="solid"/>
              <a:miter/>
            </a:ln>
          </p:spPr>
          <p:txBody>
            <a:bodyPr rtlCol="0" anchor="ctr"/>
            <a:lstStyle/>
            <a:p>
              <a:endParaRPr lang="zh-CN" altLang="en-US" sz="4400"/>
            </a:p>
          </p:txBody>
        </p:sp>
        <p:sp>
          <p:nvSpPr>
            <p:cNvPr id="2617" name="任意多边形: 形状 7238">
              <a:extLst>
                <a:ext uri="{FF2B5EF4-FFF2-40B4-BE49-F238E27FC236}">
                  <a16:creationId xmlns:a16="http://schemas.microsoft.com/office/drawing/2014/main" id="{9A1CA128-D35C-1A82-66BC-86DC511777BF}"/>
                </a:ext>
              </a:extLst>
            </p:cNvPr>
            <p:cNvSpPr/>
            <p:nvPr/>
          </p:nvSpPr>
          <p:spPr>
            <a:xfrm>
              <a:off x="3103148" y="2421632"/>
              <a:ext cx="77576" cy="73745"/>
            </a:xfrm>
            <a:custGeom>
              <a:avLst/>
              <a:gdLst>
                <a:gd name="connsiteX0" fmla="*/ 0 w 77576"/>
                <a:gd name="connsiteY0" fmla="*/ 0 h 73745"/>
                <a:gd name="connsiteX1" fmla="*/ 77577 w 77576"/>
                <a:gd name="connsiteY1" fmla="*/ 73746 h 73745"/>
              </a:gdLst>
              <a:ahLst/>
              <a:cxnLst>
                <a:cxn ang="0">
                  <a:pos x="connsiteX0" y="connsiteY0"/>
                </a:cxn>
                <a:cxn ang="0">
                  <a:pos x="connsiteX1" y="connsiteY1"/>
                </a:cxn>
              </a:cxnLst>
              <a:rect l="l" t="t" r="r" b="b"/>
              <a:pathLst>
                <a:path w="77576" h="73745">
                  <a:moveTo>
                    <a:pt x="0" y="0"/>
                  </a:moveTo>
                  <a:lnTo>
                    <a:pt x="77577" y="73746"/>
                  </a:lnTo>
                </a:path>
              </a:pathLst>
            </a:custGeom>
            <a:ln w="9573" cap="flat">
              <a:solidFill>
                <a:srgbClr val="C8C8C9"/>
              </a:solidFill>
              <a:prstDash val="solid"/>
              <a:miter/>
            </a:ln>
          </p:spPr>
          <p:txBody>
            <a:bodyPr rtlCol="0" anchor="ctr"/>
            <a:lstStyle/>
            <a:p>
              <a:endParaRPr lang="zh-CN" altLang="en-US" sz="4400"/>
            </a:p>
          </p:txBody>
        </p:sp>
        <p:sp>
          <p:nvSpPr>
            <p:cNvPr id="2618" name="任意多边形: 形状 7239">
              <a:extLst>
                <a:ext uri="{FF2B5EF4-FFF2-40B4-BE49-F238E27FC236}">
                  <a16:creationId xmlns:a16="http://schemas.microsoft.com/office/drawing/2014/main" id="{C3FA8DB0-1AD6-7389-4775-9F6D07E17282}"/>
                </a:ext>
              </a:extLst>
            </p:cNvPr>
            <p:cNvSpPr/>
            <p:nvPr/>
          </p:nvSpPr>
          <p:spPr>
            <a:xfrm>
              <a:off x="2900108" y="2179324"/>
              <a:ext cx="20112" cy="72788"/>
            </a:xfrm>
            <a:custGeom>
              <a:avLst/>
              <a:gdLst>
                <a:gd name="connsiteX0" fmla="*/ 20112 w 20112"/>
                <a:gd name="connsiteY0" fmla="*/ 72788 h 72788"/>
                <a:gd name="connsiteX1" fmla="*/ 0 w 20112"/>
                <a:gd name="connsiteY1" fmla="*/ 0 h 72788"/>
              </a:gdLst>
              <a:ahLst/>
              <a:cxnLst>
                <a:cxn ang="0">
                  <a:pos x="connsiteX0" y="connsiteY0"/>
                </a:cxn>
                <a:cxn ang="0">
                  <a:pos x="connsiteX1" y="connsiteY1"/>
                </a:cxn>
              </a:cxnLst>
              <a:rect l="l" t="t" r="r" b="b"/>
              <a:pathLst>
                <a:path w="20112" h="72788">
                  <a:moveTo>
                    <a:pt x="20112"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2619" name="任意多边形: 形状 7240">
              <a:extLst>
                <a:ext uri="{FF2B5EF4-FFF2-40B4-BE49-F238E27FC236}">
                  <a16:creationId xmlns:a16="http://schemas.microsoft.com/office/drawing/2014/main" id="{9321CC39-8178-9CA2-D25F-69D1A8B4082B}"/>
                </a:ext>
              </a:extLst>
            </p:cNvPr>
            <p:cNvSpPr/>
            <p:nvPr/>
          </p:nvSpPr>
          <p:spPr>
            <a:xfrm>
              <a:off x="2900108" y="2179324"/>
              <a:ext cx="82365" cy="16281"/>
            </a:xfrm>
            <a:custGeom>
              <a:avLst/>
              <a:gdLst>
                <a:gd name="connsiteX0" fmla="*/ 0 w 82365"/>
                <a:gd name="connsiteY0" fmla="*/ 0 h 16281"/>
                <a:gd name="connsiteX1" fmla="*/ 82365 w 82365"/>
                <a:gd name="connsiteY1" fmla="*/ 16282 h 16281"/>
              </a:gdLst>
              <a:ahLst/>
              <a:cxnLst>
                <a:cxn ang="0">
                  <a:pos x="connsiteX0" y="connsiteY0"/>
                </a:cxn>
                <a:cxn ang="0">
                  <a:pos x="connsiteX1" y="connsiteY1"/>
                </a:cxn>
              </a:cxnLst>
              <a:rect l="l" t="t" r="r" b="b"/>
              <a:pathLst>
                <a:path w="82365" h="16281">
                  <a:moveTo>
                    <a:pt x="0" y="0"/>
                  </a:moveTo>
                  <a:lnTo>
                    <a:pt x="82365" y="16282"/>
                  </a:lnTo>
                </a:path>
              </a:pathLst>
            </a:custGeom>
            <a:ln w="9573" cap="flat">
              <a:solidFill>
                <a:srgbClr val="C8C8C9"/>
              </a:solidFill>
              <a:prstDash val="solid"/>
              <a:miter/>
            </a:ln>
          </p:spPr>
          <p:txBody>
            <a:bodyPr rtlCol="0" anchor="ctr"/>
            <a:lstStyle/>
            <a:p>
              <a:endParaRPr lang="zh-CN" altLang="en-US" sz="4400"/>
            </a:p>
          </p:txBody>
        </p:sp>
        <p:sp>
          <p:nvSpPr>
            <p:cNvPr id="2620" name="任意多边形: 形状 7241">
              <a:extLst>
                <a:ext uri="{FF2B5EF4-FFF2-40B4-BE49-F238E27FC236}">
                  <a16:creationId xmlns:a16="http://schemas.microsoft.com/office/drawing/2014/main" id="{C4C7C0C3-1DE2-EAF4-634B-ED4DEDD2538B}"/>
                </a:ext>
              </a:extLst>
            </p:cNvPr>
            <p:cNvSpPr/>
            <p:nvPr/>
          </p:nvSpPr>
          <p:spPr>
            <a:xfrm>
              <a:off x="2920220" y="2195606"/>
              <a:ext cx="62252" cy="56506"/>
            </a:xfrm>
            <a:custGeom>
              <a:avLst/>
              <a:gdLst>
                <a:gd name="connsiteX0" fmla="*/ 62253 w 62252"/>
                <a:gd name="connsiteY0" fmla="*/ 0 h 56506"/>
                <a:gd name="connsiteX1" fmla="*/ 0 w 62252"/>
                <a:gd name="connsiteY1" fmla="*/ 56506 h 56506"/>
              </a:gdLst>
              <a:ahLst/>
              <a:cxnLst>
                <a:cxn ang="0">
                  <a:pos x="connsiteX0" y="connsiteY0"/>
                </a:cxn>
                <a:cxn ang="0">
                  <a:pos x="connsiteX1" y="connsiteY1"/>
                </a:cxn>
              </a:cxnLst>
              <a:rect l="l" t="t" r="r" b="b"/>
              <a:pathLst>
                <a:path w="62252" h="56506">
                  <a:moveTo>
                    <a:pt x="62253" y="0"/>
                  </a:moveTo>
                  <a:lnTo>
                    <a:pt x="0" y="56506"/>
                  </a:lnTo>
                </a:path>
              </a:pathLst>
            </a:custGeom>
            <a:ln w="9573" cap="flat">
              <a:solidFill>
                <a:srgbClr val="C8C8C9"/>
              </a:solidFill>
              <a:prstDash val="solid"/>
              <a:miter/>
            </a:ln>
          </p:spPr>
          <p:txBody>
            <a:bodyPr rtlCol="0" anchor="ctr"/>
            <a:lstStyle/>
            <a:p>
              <a:endParaRPr lang="zh-CN" altLang="en-US" sz="4400"/>
            </a:p>
          </p:txBody>
        </p:sp>
        <p:sp>
          <p:nvSpPr>
            <p:cNvPr id="2621" name="任意多边形: 形状 7242">
              <a:extLst>
                <a:ext uri="{FF2B5EF4-FFF2-40B4-BE49-F238E27FC236}">
                  <a16:creationId xmlns:a16="http://schemas.microsoft.com/office/drawing/2014/main" id="{FA5129D4-84EF-2EC9-E6CA-791E035AEB8C}"/>
                </a:ext>
              </a:extLst>
            </p:cNvPr>
            <p:cNvSpPr/>
            <p:nvPr/>
          </p:nvSpPr>
          <p:spPr>
            <a:xfrm>
              <a:off x="2900108" y="2179324"/>
              <a:ext cx="20112" cy="72788"/>
            </a:xfrm>
            <a:custGeom>
              <a:avLst/>
              <a:gdLst>
                <a:gd name="connsiteX0" fmla="*/ 0 w 20112"/>
                <a:gd name="connsiteY0" fmla="*/ 0 h 72788"/>
                <a:gd name="connsiteX1" fmla="*/ 20112 w 20112"/>
                <a:gd name="connsiteY1" fmla="*/ 72788 h 72788"/>
              </a:gdLst>
              <a:ahLst/>
              <a:cxnLst>
                <a:cxn ang="0">
                  <a:pos x="connsiteX0" y="connsiteY0"/>
                </a:cxn>
                <a:cxn ang="0">
                  <a:pos x="connsiteX1" y="connsiteY1"/>
                </a:cxn>
              </a:cxnLst>
              <a:rect l="l" t="t" r="r" b="b"/>
              <a:pathLst>
                <a:path w="20112" h="72788">
                  <a:moveTo>
                    <a:pt x="0" y="0"/>
                  </a:moveTo>
                  <a:lnTo>
                    <a:pt x="20112" y="72788"/>
                  </a:lnTo>
                </a:path>
              </a:pathLst>
            </a:custGeom>
            <a:ln w="9573" cap="flat">
              <a:solidFill>
                <a:srgbClr val="C8C8C9"/>
              </a:solidFill>
              <a:prstDash val="solid"/>
              <a:miter/>
            </a:ln>
          </p:spPr>
          <p:txBody>
            <a:bodyPr rtlCol="0" anchor="ctr"/>
            <a:lstStyle/>
            <a:p>
              <a:endParaRPr lang="zh-CN" altLang="en-US" sz="4400"/>
            </a:p>
          </p:txBody>
        </p:sp>
        <p:sp>
          <p:nvSpPr>
            <p:cNvPr id="2622" name="任意多边形: 形状 7243">
              <a:extLst>
                <a:ext uri="{FF2B5EF4-FFF2-40B4-BE49-F238E27FC236}">
                  <a16:creationId xmlns:a16="http://schemas.microsoft.com/office/drawing/2014/main" id="{D7DDE36B-1D14-2F2D-B601-4EC836B6CDBE}"/>
                </a:ext>
              </a:extLst>
            </p:cNvPr>
            <p:cNvSpPr/>
            <p:nvPr/>
          </p:nvSpPr>
          <p:spPr>
            <a:xfrm>
              <a:off x="2828278" y="2187944"/>
              <a:ext cx="91942" cy="64168"/>
            </a:xfrm>
            <a:custGeom>
              <a:avLst/>
              <a:gdLst>
                <a:gd name="connsiteX0" fmla="*/ 91943 w 91942"/>
                <a:gd name="connsiteY0" fmla="*/ 64168 h 64168"/>
                <a:gd name="connsiteX1" fmla="*/ 0 w 91942"/>
                <a:gd name="connsiteY1" fmla="*/ 0 h 64168"/>
              </a:gdLst>
              <a:ahLst/>
              <a:cxnLst>
                <a:cxn ang="0">
                  <a:pos x="connsiteX0" y="connsiteY0"/>
                </a:cxn>
                <a:cxn ang="0">
                  <a:pos x="connsiteX1" y="connsiteY1"/>
                </a:cxn>
              </a:cxnLst>
              <a:rect l="l" t="t" r="r" b="b"/>
              <a:pathLst>
                <a:path w="91942" h="64168">
                  <a:moveTo>
                    <a:pt x="91943" y="64168"/>
                  </a:moveTo>
                  <a:lnTo>
                    <a:pt x="0" y="0"/>
                  </a:lnTo>
                </a:path>
              </a:pathLst>
            </a:custGeom>
            <a:ln w="9573" cap="flat">
              <a:solidFill>
                <a:srgbClr val="C8C8C9"/>
              </a:solidFill>
              <a:prstDash val="solid"/>
              <a:miter/>
            </a:ln>
          </p:spPr>
          <p:txBody>
            <a:bodyPr rtlCol="0" anchor="ctr"/>
            <a:lstStyle/>
            <a:p>
              <a:endParaRPr lang="zh-CN" altLang="en-US" sz="4400"/>
            </a:p>
          </p:txBody>
        </p:sp>
        <p:sp>
          <p:nvSpPr>
            <p:cNvPr id="2623" name="任意多边形: 形状 7244">
              <a:extLst>
                <a:ext uri="{FF2B5EF4-FFF2-40B4-BE49-F238E27FC236}">
                  <a16:creationId xmlns:a16="http://schemas.microsoft.com/office/drawing/2014/main" id="{0A301996-460E-D81A-13C6-2D1CF7540B1A}"/>
                </a:ext>
              </a:extLst>
            </p:cNvPr>
            <p:cNvSpPr/>
            <p:nvPr/>
          </p:nvSpPr>
          <p:spPr>
            <a:xfrm>
              <a:off x="2828278" y="2179324"/>
              <a:ext cx="71830" cy="8619"/>
            </a:xfrm>
            <a:custGeom>
              <a:avLst/>
              <a:gdLst>
                <a:gd name="connsiteX0" fmla="*/ 0 w 71830"/>
                <a:gd name="connsiteY0" fmla="*/ 8620 h 8619"/>
                <a:gd name="connsiteX1" fmla="*/ 71830 w 71830"/>
                <a:gd name="connsiteY1" fmla="*/ 0 h 8619"/>
              </a:gdLst>
              <a:ahLst/>
              <a:cxnLst>
                <a:cxn ang="0">
                  <a:pos x="connsiteX0" y="connsiteY0"/>
                </a:cxn>
                <a:cxn ang="0">
                  <a:pos x="connsiteX1" y="connsiteY1"/>
                </a:cxn>
              </a:cxnLst>
              <a:rect l="l" t="t" r="r" b="b"/>
              <a:pathLst>
                <a:path w="71830" h="8619">
                  <a:moveTo>
                    <a:pt x="0" y="8620"/>
                  </a:moveTo>
                  <a:lnTo>
                    <a:pt x="71830" y="0"/>
                  </a:lnTo>
                </a:path>
              </a:pathLst>
            </a:custGeom>
            <a:ln w="9573" cap="flat">
              <a:solidFill>
                <a:srgbClr val="C8C8C9"/>
              </a:solidFill>
              <a:prstDash val="solid"/>
              <a:miter/>
            </a:ln>
          </p:spPr>
          <p:txBody>
            <a:bodyPr rtlCol="0" anchor="ctr"/>
            <a:lstStyle/>
            <a:p>
              <a:endParaRPr lang="zh-CN" altLang="en-US" sz="4400"/>
            </a:p>
          </p:txBody>
        </p:sp>
        <p:sp>
          <p:nvSpPr>
            <p:cNvPr id="2624" name="任意多边形: 形状 7245">
              <a:extLst>
                <a:ext uri="{FF2B5EF4-FFF2-40B4-BE49-F238E27FC236}">
                  <a16:creationId xmlns:a16="http://schemas.microsoft.com/office/drawing/2014/main" id="{B6AC8DCC-8829-CEF5-1BC4-7BBC61385EAD}"/>
                </a:ext>
              </a:extLst>
            </p:cNvPr>
            <p:cNvSpPr/>
            <p:nvPr/>
          </p:nvSpPr>
          <p:spPr>
            <a:xfrm>
              <a:off x="2754532" y="2188901"/>
              <a:ext cx="90027" cy="66083"/>
            </a:xfrm>
            <a:custGeom>
              <a:avLst/>
              <a:gdLst>
                <a:gd name="connsiteX0" fmla="*/ 0 w 90027"/>
                <a:gd name="connsiteY0" fmla="*/ 0 h 66083"/>
                <a:gd name="connsiteX1" fmla="*/ 90027 w 90027"/>
                <a:gd name="connsiteY1" fmla="*/ 66084 h 66083"/>
              </a:gdLst>
              <a:ahLst/>
              <a:cxnLst>
                <a:cxn ang="0">
                  <a:pos x="connsiteX0" y="connsiteY0"/>
                </a:cxn>
                <a:cxn ang="0">
                  <a:pos x="connsiteX1" y="connsiteY1"/>
                </a:cxn>
              </a:cxnLst>
              <a:rect l="l" t="t" r="r" b="b"/>
              <a:pathLst>
                <a:path w="90027" h="66083">
                  <a:moveTo>
                    <a:pt x="0" y="0"/>
                  </a:moveTo>
                  <a:lnTo>
                    <a:pt x="90027" y="66084"/>
                  </a:lnTo>
                </a:path>
              </a:pathLst>
            </a:custGeom>
            <a:ln w="9573" cap="flat">
              <a:solidFill>
                <a:srgbClr val="C8C8C9"/>
              </a:solidFill>
              <a:prstDash val="solid"/>
              <a:miter/>
            </a:ln>
          </p:spPr>
          <p:txBody>
            <a:bodyPr rtlCol="0" anchor="ctr"/>
            <a:lstStyle/>
            <a:p>
              <a:endParaRPr lang="zh-CN" altLang="en-US" sz="4400"/>
            </a:p>
          </p:txBody>
        </p:sp>
        <p:sp>
          <p:nvSpPr>
            <p:cNvPr id="2625" name="任意多边形: 形状 7246">
              <a:extLst>
                <a:ext uri="{FF2B5EF4-FFF2-40B4-BE49-F238E27FC236}">
                  <a16:creationId xmlns:a16="http://schemas.microsoft.com/office/drawing/2014/main" id="{1AE0B931-8588-63A1-1AA5-A541C163C434}"/>
                </a:ext>
              </a:extLst>
            </p:cNvPr>
            <p:cNvSpPr/>
            <p:nvPr/>
          </p:nvSpPr>
          <p:spPr>
            <a:xfrm>
              <a:off x="2767940" y="2254985"/>
              <a:ext cx="76619" cy="2873"/>
            </a:xfrm>
            <a:custGeom>
              <a:avLst/>
              <a:gdLst>
                <a:gd name="connsiteX0" fmla="*/ 76619 w 76619"/>
                <a:gd name="connsiteY0" fmla="*/ 0 h 2873"/>
                <a:gd name="connsiteX1" fmla="*/ 0 w 76619"/>
                <a:gd name="connsiteY1" fmla="*/ 2873 h 2873"/>
              </a:gdLst>
              <a:ahLst/>
              <a:cxnLst>
                <a:cxn ang="0">
                  <a:pos x="connsiteX0" y="connsiteY0"/>
                </a:cxn>
                <a:cxn ang="0">
                  <a:pos x="connsiteX1" y="connsiteY1"/>
                </a:cxn>
              </a:cxnLst>
              <a:rect l="l" t="t" r="r" b="b"/>
              <a:pathLst>
                <a:path w="76619" h="2873">
                  <a:moveTo>
                    <a:pt x="76619"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2626" name="任意多边形: 形状 7247">
              <a:extLst>
                <a:ext uri="{FF2B5EF4-FFF2-40B4-BE49-F238E27FC236}">
                  <a16:creationId xmlns:a16="http://schemas.microsoft.com/office/drawing/2014/main" id="{ED934F50-D27C-660E-5E68-6BE86D898833}"/>
                </a:ext>
              </a:extLst>
            </p:cNvPr>
            <p:cNvSpPr/>
            <p:nvPr/>
          </p:nvSpPr>
          <p:spPr>
            <a:xfrm>
              <a:off x="2754532" y="2188901"/>
              <a:ext cx="13408" cy="68957"/>
            </a:xfrm>
            <a:custGeom>
              <a:avLst/>
              <a:gdLst>
                <a:gd name="connsiteX0" fmla="*/ 13408 w 13408"/>
                <a:gd name="connsiteY0" fmla="*/ 68957 h 68957"/>
                <a:gd name="connsiteX1" fmla="*/ 0 w 13408"/>
                <a:gd name="connsiteY1" fmla="*/ 0 h 68957"/>
              </a:gdLst>
              <a:ahLst/>
              <a:cxnLst>
                <a:cxn ang="0">
                  <a:pos x="connsiteX0" y="connsiteY0"/>
                </a:cxn>
                <a:cxn ang="0">
                  <a:pos x="connsiteX1" y="connsiteY1"/>
                </a:cxn>
              </a:cxnLst>
              <a:rect l="l" t="t" r="r" b="b"/>
              <a:pathLst>
                <a:path w="13408" h="68957">
                  <a:moveTo>
                    <a:pt x="13408" y="68957"/>
                  </a:moveTo>
                  <a:lnTo>
                    <a:pt x="0" y="0"/>
                  </a:lnTo>
                </a:path>
              </a:pathLst>
            </a:custGeom>
            <a:ln w="9573" cap="flat">
              <a:solidFill>
                <a:srgbClr val="C8C8C9"/>
              </a:solidFill>
              <a:prstDash val="solid"/>
              <a:miter/>
            </a:ln>
          </p:spPr>
          <p:txBody>
            <a:bodyPr rtlCol="0" anchor="ctr"/>
            <a:lstStyle/>
            <a:p>
              <a:endParaRPr lang="zh-CN" altLang="en-US" sz="4400"/>
            </a:p>
          </p:txBody>
        </p:sp>
        <p:sp>
          <p:nvSpPr>
            <p:cNvPr id="2627" name="任意多边形: 形状 7248">
              <a:extLst>
                <a:ext uri="{FF2B5EF4-FFF2-40B4-BE49-F238E27FC236}">
                  <a16:creationId xmlns:a16="http://schemas.microsoft.com/office/drawing/2014/main" id="{13C53E07-B12E-2EAD-47E4-1B025F92A2F6}"/>
                </a:ext>
              </a:extLst>
            </p:cNvPr>
            <p:cNvSpPr/>
            <p:nvPr/>
          </p:nvSpPr>
          <p:spPr>
            <a:xfrm>
              <a:off x="2754532" y="2188901"/>
              <a:ext cx="90027" cy="66083"/>
            </a:xfrm>
            <a:custGeom>
              <a:avLst/>
              <a:gdLst>
                <a:gd name="connsiteX0" fmla="*/ 90027 w 90027"/>
                <a:gd name="connsiteY0" fmla="*/ 66084 h 66083"/>
                <a:gd name="connsiteX1" fmla="*/ 0 w 90027"/>
                <a:gd name="connsiteY1" fmla="*/ 0 h 66083"/>
              </a:gdLst>
              <a:ahLst/>
              <a:cxnLst>
                <a:cxn ang="0">
                  <a:pos x="connsiteX0" y="connsiteY0"/>
                </a:cxn>
                <a:cxn ang="0">
                  <a:pos x="connsiteX1" y="connsiteY1"/>
                </a:cxn>
              </a:cxnLst>
              <a:rect l="l" t="t" r="r" b="b"/>
              <a:pathLst>
                <a:path w="90027" h="66083">
                  <a:moveTo>
                    <a:pt x="90027"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2628" name="任意多边形: 形状 7249">
              <a:extLst>
                <a:ext uri="{FF2B5EF4-FFF2-40B4-BE49-F238E27FC236}">
                  <a16:creationId xmlns:a16="http://schemas.microsoft.com/office/drawing/2014/main" id="{59F35E7F-CAC0-F528-CCD1-24674EEAAE76}"/>
                </a:ext>
              </a:extLst>
            </p:cNvPr>
            <p:cNvSpPr/>
            <p:nvPr/>
          </p:nvSpPr>
          <p:spPr>
            <a:xfrm>
              <a:off x="2754532" y="2187944"/>
              <a:ext cx="73745" cy="957"/>
            </a:xfrm>
            <a:custGeom>
              <a:avLst/>
              <a:gdLst>
                <a:gd name="connsiteX0" fmla="*/ 0 w 73745"/>
                <a:gd name="connsiteY0" fmla="*/ 958 h 957"/>
                <a:gd name="connsiteX1" fmla="*/ 73746 w 73745"/>
                <a:gd name="connsiteY1" fmla="*/ 0 h 957"/>
              </a:gdLst>
              <a:ahLst/>
              <a:cxnLst>
                <a:cxn ang="0">
                  <a:pos x="connsiteX0" y="connsiteY0"/>
                </a:cxn>
                <a:cxn ang="0">
                  <a:pos x="connsiteX1" y="connsiteY1"/>
                </a:cxn>
              </a:cxnLst>
              <a:rect l="l" t="t" r="r" b="b"/>
              <a:pathLst>
                <a:path w="73745" h="957">
                  <a:moveTo>
                    <a:pt x="0" y="958"/>
                  </a:moveTo>
                  <a:lnTo>
                    <a:pt x="73746" y="0"/>
                  </a:lnTo>
                </a:path>
              </a:pathLst>
            </a:custGeom>
            <a:ln w="9573" cap="flat">
              <a:solidFill>
                <a:srgbClr val="C8C8C9"/>
              </a:solidFill>
              <a:prstDash val="solid"/>
              <a:miter/>
            </a:ln>
          </p:spPr>
          <p:txBody>
            <a:bodyPr rtlCol="0" anchor="ctr"/>
            <a:lstStyle/>
            <a:p>
              <a:endParaRPr lang="zh-CN" altLang="en-US" sz="4400"/>
            </a:p>
          </p:txBody>
        </p:sp>
        <p:sp>
          <p:nvSpPr>
            <p:cNvPr id="2629" name="任意多边形: 形状 7250">
              <a:extLst>
                <a:ext uri="{FF2B5EF4-FFF2-40B4-BE49-F238E27FC236}">
                  <a16:creationId xmlns:a16="http://schemas.microsoft.com/office/drawing/2014/main" id="{BAA9B5D4-CE57-21C0-F6D5-431F071D9CA5}"/>
                </a:ext>
              </a:extLst>
            </p:cNvPr>
            <p:cNvSpPr/>
            <p:nvPr/>
          </p:nvSpPr>
          <p:spPr>
            <a:xfrm>
              <a:off x="2828278" y="2187944"/>
              <a:ext cx="16281" cy="67041"/>
            </a:xfrm>
            <a:custGeom>
              <a:avLst/>
              <a:gdLst>
                <a:gd name="connsiteX0" fmla="*/ 0 w 16281"/>
                <a:gd name="connsiteY0" fmla="*/ 0 h 67041"/>
                <a:gd name="connsiteX1" fmla="*/ 16282 w 16281"/>
                <a:gd name="connsiteY1" fmla="*/ 67042 h 67041"/>
              </a:gdLst>
              <a:ahLst/>
              <a:cxnLst>
                <a:cxn ang="0">
                  <a:pos x="connsiteX0" y="connsiteY0"/>
                </a:cxn>
                <a:cxn ang="0">
                  <a:pos x="connsiteX1" y="connsiteY1"/>
                </a:cxn>
              </a:cxnLst>
              <a:rect l="l" t="t" r="r" b="b"/>
              <a:pathLst>
                <a:path w="16281" h="67041">
                  <a:moveTo>
                    <a:pt x="0" y="0"/>
                  </a:moveTo>
                  <a:lnTo>
                    <a:pt x="16282" y="67042"/>
                  </a:lnTo>
                </a:path>
              </a:pathLst>
            </a:custGeom>
            <a:ln w="9573" cap="flat">
              <a:solidFill>
                <a:srgbClr val="C8C8C9"/>
              </a:solidFill>
              <a:prstDash val="solid"/>
              <a:miter/>
            </a:ln>
          </p:spPr>
          <p:txBody>
            <a:bodyPr rtlCol="0" anchor="ctr"/>
            <a:lstStyle/>
            <a:p>
              <a:endParaRPr lang="zh-CN" altLang="en-US" sz="4400"/>
            </a:p>
          </p:txBody>
        </p:sp>
        <p:sp>
          <p:nvSpPr>
            <p:cNvPr id="2630" name="任意多边形: 形状 7251">
              <a:extLst>
                <a:ext uri="{FF2B5EF4-FFF2-40B4-BE49-F238E27FC236}">
                  <a16:creationId xmlns:a16="http://schemas.microsoft.com/office/drawing/2014/main" id="{5FB007C9-1CA2-CF73-A9BE-662DBF118684}"/>
                </a:ext>
              </a:extLst>
            </p:cNvPr>
            <p:cNvSpPr/>
            <p:nvPr/>
          </p:nvSpPr>
          <p:spPr>
            <a:xfrm>
              <a:off x="3054304" y="2363210"/>
              <a:ext cx="22985" cy="30647"/>
            </a:xfrm>
            <a:custGeom>
              <a:avLst/>
              <a:gdLst>
                <a:gd name="connsiteX0" fmla="*/ 0 w 22985"/>
                <a:gd name="connsiteY0" fmla="*/ 0 h 30647"/>
                <a:gd name="connsiteX1" fmla="*/ 22986 w 22985"/>
                <a:gd name="connsiteY1" fmla="*/ 30648 h 30647"/>
              </a:gdLst>
              <a:ahLst/>
              <a:cxnLst>
                <a:cxn ang="0">
                  <a:pos x="connsiteX0" y="connsiteY0"/>
                </a:cxn>
                <a:cxn ang="0">
                  <a:pos x="connsiteX1" y="connsiteY1"/>
                </a:cxn>
              </a:cxnLst>
              <a:rect l="l" t="t" r="r" b="b"/>
              <a:pathLst>
                <a:path w="22985" h="30647">
                  <a:moveTo>
                    <a:pt x="0" y="0"/>
                  </a:moveTo>
                  <a:lnTo>
                    <a:pt x="22986" y="30648"/>
                  </a:lnTo>
                </a:path>
              </a:pathLst>
            </a:custGeom>
            <a:ln w="9573" cap="flat">
              <a:solidFill>
                <a:srgbClr val="C8C8C9"/>
              </a:solidFill>
              <a:prstDash val="solid"/>
              <a:miter/>
            </a:ln>
          </p:spPr>
          <p:txBody>
            <a:bodyPr rtlCol="0" anchor="ctr"/>
            <a:lstStyle/>
            <a:p>
              <a:endParaRPr lang="zh-CN" altLang="en-US" sz="4400"/>
            </a:p>
          </p:txBody>
        </p:sp>
        <p:sp>
          <p:nvSpPr>
            <p:cNvPr id="2631" name="任意多边形: 形状 7252">
              <a:extLst>
                <a:ext uri="{FF2B5EF4-FFF2-40B4-BE49-F238E27FC236}">
                  <a16:creationId xmlns:a16="http://schemas.microsoft.com/office/drawing/2014/main" id="{94DEB26C-1BF0-FE06-62C5-B2022B1AF71A}"/>
                </a:ext>
              </a:extLst>
            </p:cNvPr>
            <p:cNvSpPr/>
            <p:nvPr/>
          </p:nvSpPr>
          <p:spPr>
            <a:xfrm>
              <a:off x="3019825" y="2393857"/>
              <a:ext cx="57464" cy="11492"/>
            </a:xfrm>
            <a:custGeom>
              <a:avLst/>
              <a:gdLst>
                <a:gd name="connsiteX0" fmla="*/ 57464 w 57464"/>
                <a:gd name="connsiteY0" fmla="*/ 0 h 11492"/>
                <a:gd name="connsiteX1" fmla="*/ 0 w 57464"/>
                <a:gd name="connsiteY1" fmla="*/ 11493 h 11492"/>
              </a:gdLst>
              <a:ahLst/>
              <a:cxnLst>
                <a:cxn ang="0">
                  <a:pos x="connsiteX0" y="connsiteY0"/>
                </a:cxn>
                <a:cxn ang="0">
                  <a:pos x="connsiteX1" y="connsiteY1"/>
                </a:cxn>
              </a:cxnLst>
              <a:rect l="l" t="t" r="r" b="b"/>
              <a:pathLst>
                <a:path w="57464" h="11492">
                  <a:moveTo>
                    <a:pt x="57464" y="0"/>
                  </a:moveTo>
                  <a:lnTo>
                    <a:pt x="0" y="11493"/>
                  </a:lnTo>
                </a:path>
              </a:pathLst>
            </a:custGeom>
            <a:ln w="9573" cap="flat">
              <a:solidFill>
                <a:srgbClr val="C8C8C9"/>
              </a:solidFill>
              <a:prstDash val="solid"/>
              <a:miter/>
            </a:ln>
          </p:spPr>
          <p:txBody>
            <a:bodyPr rtlCol="0" anchor="ctr"/>
            <a:lstStyle/>
            <a:p>
              <a:endParaRPr lang="zh-CN" altLang="en-US" sz="4400"/>
            </a:p>
          </p:txBody>
        </p:sp>
        <p:sp>
          <p:nvSpPr>
            <p:cNvPr id="2632" name="任意多边形: 形状 7253">
              <a:extLst>
                <a:ext uri="{FF2B5EF4-FFF2-40B4-BE49-F238E27FC236}">
                  <a16:creationId xmlns:a16="http://schemas.microsoft.com/office/drawing/2014/main" id="{91AE332C-EEBF-55AB-8D68-EA1860E80CBB}"/>
                </a:ext>
              </a:extLst>
            </p:cNvPr>
            <p:cNvSpPr/>
            <p:nvPr/>
          </p:nvSpPr>
          <p:spPr>
            <a:xfrm>
              <a:off x="3019825" y="2363210"/>
              <a:ext cx="34478" cy="42140"/>
            </a:xfrm>
            <a:custGeom>
              <a:avLst/>
              <a:gdLst>
                <a:gd name="connsiteX0" fmla="*/ 0 w 34478"/>
                <a:gd name="connsiteY0" fmla="*/ 42140 h 42140"/>
                <a:gd name="connsiteX1" fmla="*/ 34479 w 34478"/>
                <a:gd name="connsiteY1" fmla="*/ 0 h 42140"/>
              </a:gdLst>
              <a:ahLst/>
              <a:cxnLst>
                <a:cxn ang="0">
                  <a:pos x="connsiteX0" y="connsiteY0"/>
                </a:cxn>
                <a:cxn ang="0">
                  <a:pos x="connsiteX1" y="connsiteY1"/>
                </a:cxn>
              </a:cxnLst>
              <a:rect l="l" t="t" r="r" b="b"/>
              <a:pathLst>
                <a:path w="34478" h="42140">
                  <a:moveTo>
                    <a:pt x="0" y="42140"/>
                  </a:moveTo>
                  <a:lnTo>
                    <a:pt x="34479" y="0"/>
                  </a:lnTo>
                </a:path>
              </a:pathLst>
            </a:custGeom>
            <a:ln w="9573" cap="flat">
              <a:solidFill>
                <a:srgbClr val="C8C8C9"/>
              </a:solidFill>
              <a:prstDash val="solid"/>
              <a:miter/>
            </a:ln>
          </p:spPr>
          <p:txBody>
            <a:bodyPr rtlCol="0" anchor="ctr"/>
            <a:lstStyle/>
            <a:p>
              <a:endParaRPr lang="zh-CN" altLang="en-US" sz="4400"/>
            </a:p>
          </p:txBody>
        </p:sp>
        <p:sp>
          <p:nvSpPr>
            <p:cNvPr id="2633" name="任意多边形: 形状 7254">
              <a:extLst>
                <a:ext uri="{FF2B5EF4-FFF2-40B4-BE49-F238E27FC236}">
                  <a16:creationId xmlns:a16="http://schemas.microsoft.com/office/drawing/2014/main" id="{9C20EBC0-71A9-EFB6-4C67-1F66C1406893}"/>
                </a:ext>
              </a:extLst>
            </p:cNvPr>
            <p:cNvSpPr/>
            <p:nvPr/>
          </p:nvSpPr>
          <p:spPr>
            <a:xfrm>
              <a:off x="2729631" y="2131437"/>
              <a:ext cx="24901" cy="57464"/>
            </a:xfrm>
            <a:custGeom>
              <a:avLst/>
              <a:gdLst>
                <a:gd name="connsiteX0" fmla="*/ 0 w 24901"/>
                <a:gd name="connsiteY0" fmla="*/ 0 h 57464"/>
                <a:gd name="connsiteX1" fmla="*/ 24901 w 24901"/>
                <a:gd name="connsiteY1" fmla="*/ 57464 h 57464"/>
              </a:gdLst>
              <a:ahLst/>
              <a:cxnLst>
                <a:cxn ang="0">
                  <a:pos x="connsiteX0" y="connsiteY0"/>
                </a:cxn>
                <a:cxn ang="0">
                  <a:pos x="connsiteX1" y="connsiteY1"/>
                </a:cxn>
              </a:cxnLst>
              <a:rect l="l" t="t" r="r" b="b"/>
              <a:pathLst>
                <a:path w="24901" h="57464">
                  <a:moveTo>
                    <a:pt x="0" y="0"/>
                  </a:moveTo>
                  <a:lnTo>
                    <a:pt x="24901" y="57464"/>
                  </a:lnTo>
                </a:path>
              </a:pathLst>
            </a:custGeom>
            <a:ln w="9573" cap="flat">
              <a:solidFill>
                <a:srgbClr val="C8C8C9"/>
              </a:solidFill>
              <a:prstDash val="solid"/>
              <a:miter/>
            </a:ln>
          </p:spPr>
          <p:txBody>
            <a:bodyPr rtlCol="0" anchor="ctr"/>
            <a:lstStyle/>
            <a:p>
              <a:endParaRPr lang="zh-CN" altLang="en-US" sz="4400"/>
            </a:p>
          </p:txBody>
        </p:sp>
        <p:sp>
          <p:nvSpPr>
            <p:cNvPr id="2634" name="任意多边形: 形状 7255">
              <a:extLst>
                <a:ext uri="{FF2B5EF4-FFF2-40B4-BE49-F238E27FC236}">
                  <a16:creationId xmlns:a16="http://schemas.microsoft.com/office/drawing/2014/main" id="{7F1C87E1-1E63-4415-1CE1-05CF312F3C78}"/>
                </a:ext>
              </a:extLst>
            </p:cNvPr>
            <p:cNvSpPr/>
            <p:nvPr/>
          </p:nvSpPr>
          <p:spPr>
            <a:xfrm>
              <a:off x="2716222" y="2157296"/>
              <a:ext cx="38309" cy="31605"/>
            </a:xfrm>
            <a:custGeom>
              <a:avLst/>
              <a:gdLst>
                <a:gd name="connsiteX0" fmla="*/ 38310 w 38309"/>
                <a:gd name="connsiteY0" fmla="*/ 31605 h 31605"/>
                <a:gd name="connsiteX1" fmla="*/ 0 w 38309"/>
                <a:gd name="connsiteY1" fmla="*/ 0 h 31605"/>
              </a:gdLst>
              <a:ahLst/>
              <a:cxnLst>
                <a:cxn ang="0">
                  <a:pos x="connsiteX0" y="connsiteY0"/>
                </a:cxn>
                <a:cxn ang="0">
                  <a:pos x="connsiteX1" y="connsiteY1"/>
                </a:cxn>
              </a:cxnLst>
              <a:rect l="l" t="t" r="r" b="b"/>
              <a:pathLst>
                <a:path w="38309" h="31605">
                  <a:moveTo>
                    <a:pt x="38310" y="31605"/>
                  </a:moveTo>
                  <a:lnTo>
                    <a:pt x="0" y="0"/>
                  </a:lnTo>
                </a:path>
              </a:pathLst>
            </a:custGeom>
            <a:ln w="9573" cap="flat">
              <a:solidFill>
                <a:srgbClr val="C8C8C9"/>
              </a:solidFill>
              <a:prstDash val="solid"/>
              <a:miter/>
            </a:ln>
          </p:spPr>
          <p:txBody>
            <a:bodyPr rtlCol="0" anchor="ctr"/>
            <a:lstStyle/>
            <a:p>
              <a:endParaRPr lang="zh-CN" altLang="en-US" sz="4400"/>
            </a:p>
          </p:txBody>
        </p:sp>
        <p:sp>
          <p:nvSpPr>
            <p:cNvPr id="2635" name="任意多边形: 形状 7256">
              <a:extLst>
                <a:ext uri="{FF2B5EF4-FFF2-40B4-BE49-F238E27FC236}">
                  <a16:creationId xmlns:a16="http://schemas.microsoft.com/office/drawing/2014/main" id="{D2D6842A-6B28-5324-2290-1D02BB625DDE}"/>
                </a:ext>
              </a:extLst>
            </p:cNvPr>
            <p:cNvSpPr/>
            <p:nvPr/>
          </p:nvSpPr>
          <p:spPr>
            <a:xfrm>
              <a:off x="2716222" y="2131437"/>
              <a:ext cx="13408" cy="25858"/>
            </a:xfrm>
            <a:custGeom>
              <a:avLst/>
              <a:gdLst>
                <a:gd name="connsiteX0" fmla="*/ 0 w 13408"/>
                <a:gd name="connsiteY0" fmla="*/ 25859 h 25858"/>
                <a:gd name="connsiteX1" fmla="*/ 13408 w 13408"/>
                <a:gd name="connsiteY1" fmla="*/ 0 h 25858"/>
              </a:gdLst>
              <a:ahLst/>
              <a:cxnLst>
                <a:cxn ang="0">
                  <a:pos x="connsiteX0" y="connsiteY0"/>
                </a:cxn>
                <a:cxn ang="0">
                  <a:pos x="connsiteX1" y="connsiteY1"/>
                </a:cxn>
              </a:cxnLst>
              <a:rect l="l" t="t" r="r" b="b"/>
              <a:pathLst>
                <a:path w="13408" h="25858">
                  <a:moveTo>
                    <a:pt x="0" y="25859"/>
                  </a:moveTo>
                  <a:lnTo>
                    <a:pt x="13408" y="0"/>
                  </a:lnTo>
                </a:path>
              </a:pathLst>
            </a:custGeom>
            <a:ln w="9573" cap="flat">
              <a:solidFill>
                <a:srgbClr val="C8C8C9"/>
              </a:solidFill>
              <a:prstDash val="solid"/>
              <a:miter/>
            </a:ln>
          </p:spPr>
          <p:txBody>
            <a:bodyPr rtlCol="0" anchor="ctr"/>
            <a:lstStyle/>
            <a:p>
              <a:endParaRPr lang="zh-CN" altLang="en-US" sz="4400"/>
            </a:p>
          </p:txBody>
        </p:sp>
        <p:sp>
          <p:nvSpPr>
            <p:cNvPr id="2636" name="任意多边形: 形状 7257">
              <a:extLst>
                <a:ext uri="{FF2B5EF4-FFF2-40B4-BE49-F238E27FC236}">
                  <a16:creationId xmlns:a16="http://schemas.microsoft.com/office/drawing/2014/main" id="{9B26CB02-D5A3-78FF-D917-1E71D32D98BB}"/>
                </a:ext>
              </a:extLst>
            </p:cNvPr>
            <p:cNvSpPr/>
            <p:nvPr/>
          </p:nvSpPr>
          <p:spPr>
            <a:xfrm>
              <a:off x="2729631" y="2131437"/>
              <a:ext cx="24901" cy="57464"/>
            </a:xfrm>
            <a:custGeom>
              <a:avLst/>
              <a:gdLst>
                <a:gd name="connsiteX0" fmla="*/ 24901 w 24901"/>
                <a:gd name="connsiteY0" fmla="*/ 57464 h 57464"/>
                <a:gd name="connsiteX1" fmla="*/ 0 w 24901"/>
                <a:gd name="connsiteY1" fmla="*/ 0 h 57464"/>
              </a:gdLst>
              <a:ahLst/>
              <a:cxnLst>
                <a:cxn ang="0">
                  <a:pos x="connsiteX0" y="connsiteY0"/>
                </a:cxn>
                <a:cxn ang="0">
                  <a:pos x="connsiteX1" y="connsiteY1"/>
                </a:cxn>
              </a:cxnLst>
              <a:rect l="l" t="t" r="r" b="b"/>
              <a:pathLst>
                <a:path w="24901" h="57464">
                  <a:moveTo>
                    <a:pt x="24901" y="57464"/>
                  </a:moveTo>
                  <a:lnTo>
                    <a:pt x="0" y="0"/>
                  </a:lnTo>
                </a:path>
              </a:pathLst>
            </a:custGeom>
            <a:ln w="9573" cap="flat">
              <a:solidFill>
                <a:srgbClr val="C8C8C9"/>
              </a:solidFill>
              <a:prstDash val="solid"/>
              <a:miter/>
            </a:ln>
          </p:spPr>
          <p:txBody>
            <a:bodyPr rtlCol="0" anchor="ctr"/>
            <a:lstStyle/>
            <a:p>
              <a:endParaRPr lang="zh-CN" altLang="en-US" sz="4400"/>
            </a:p>
          </p:txBody>
        </p:sp>
        <p:sp>
          <p:nvSpPr>
            <p:cNvPr id="2637" name="任意多边形: 形状 7258">
              <a:extLst>
                <a:ext uri="{FF2B5EF4-FFF2-40B4-BE49-F238E27FC236}">
                  <a16:creationId xmlns:a16="http://schemas.microsoft.com/office/drawing/2014/main" id="{2F86BF5F-1058-8D99-0F8C-1D18F0EA64B8}"/>
                </a:ext>
              </a:extLst>
            </p:cNvPr>
            <p:cNvSpPr/>
            <p:nvPr/>
          </p:nvSpPr>
          <p:spPr>
            <a:xfrm>
              <a:off x="2729631" y="2108451"/>
              <a:ext cx="13408" cy="22985"/>
            </a:xfrm>
            <a:custGeom>
              <a:avLst/>
              <a:gdLst>
                <a:gd name="connsiteX0" fmla="*/ 0 w 13408"/>
                <a:gd name="connsiteY0" fmla="*/ 22986 h 22985"/>
                <a:gd name="connsiteX1" fmla="*/ 13408 w 13408"/>
                <a:gd name="connsiteY1" fmla="*/ 0 h 22985"/>
              </a:gdLst>
              <a:ahLst/>
              <a:cxnLst>
                <a:cxn ang="0">
                  <a:pos x="connsiteX0" y="connsiteY0"/>
                </a:cxn>
                <a:cxn ang="0">
                  <a:pos x="connsiteX1" y="connsiteY1"/>
                </a:cxn>
              </a:cxnLst>
              <a:rect l="l" t="t" r="r" b="b"/>
              <a:pathLst>
                <a:path w="13408" h="22985">
                  <a:moveTo>
                    <a:pt x="0" y="22986"/>
                  </a:moveTo>
                  <a:lnTo>
                    <a:pt x="13408" y="0"/>
                  </a:lnTo>
                </a:path>
              </a:pathLst>
            </a:custGeom>
            <a:ln w="9573" cap="flat">
              <a:solidFill>
                <a:srgbClr val="C8C8C9"/>
              </a:solidFill>
              <a:prstDash val="solid"/>
              <a:miter/>
            </a:ln>
          </p:spPr>
          <p:txBody>
            <a:bodyPr rtlCol="0" anchor="ctr"/>
            <a:lstStyle/>
            <a:p>
              <a:endParaRPr lang="zh-CN" altLang="en-US" sz="4400"/>
            </a:p>
          </p:txBody>
        </p:sp>
        <p:sp>
          <p:nvSpPr>
            <p:cNvPr id="2638" name="任意多边形: 形状 7259">
              <a:extLst>
                <a:ext uri="{FF2B5EF4-FFF2-40B4-BE49-F238E27FC236}">
                  <a16:creationId xmlns:a16="http://schemas.microsoft.com/office/drawing/2014/main" id="{89E607EB-7D0E-5052-44A1-81B2286E9289}"/>
                </a:ext>
              </a:extLst>
            </p:cNvPr>
            <p:cNvSpPr/>
            <p:nvPr/>
          </p:nvSpPr>
          <p:spPr>
            <a:xfrm>
              <a:off x="2743039" y="2108451"/>
              <a:ext cx="11492" cy="80449"/>
            </a:xfrm>
            <a:custGeom>
              <a:avLst/>
              <a:gdLst>
                <a:gd name="connsiteX0" fmla="*/ 0 w 11492"/>
                <a:gd name="connsiteY0" fmla="*/ 0 h 80449"/>
                <a:gd name="connsiteX1" fmla="*/ 11493 w 11492"/>
                <a:gd name="connsiteY1" fmla="*/ 80450 h 80449"/>
              </a:gdLst>
              <a:ahLst/>
              <a:cxnLst>
                <a:cxn ang="0">
                  <a:pos x="connsiteX0" y="connsiteY0"/>
                </a:cxn>
                <a:cxn ang="0">
                  <a:pos x="connsiteX1" y="connsiteY1"/>
                </a:cxn>
              </a:cxnLst>
              <a:rect l="l" t="t" r="r" b="b"/>
              <a:pathLst>
                <a:path w="11492" h="80449">
                  <a:moveTo>
                    <a:pt x="0" y="0"/>
                  </a:moveTo>
                  <a:lnTo>
                    <a:pt x="11493" y="80450"/>
                  </a:lnTo>
                </a:path>
              </a:pathLst>
            </a:custGeom>
            <a:ln w="9573" cap="flat">
              <a:solidFill>
                <a:srgbClr val="C8C8C9"/>
              </a:solidFill>
              <a:prstDash val="solid"/>
              <a:miter/>
            </a:ln>
          </p:spPr>
          <p:txBody>
            <a:bodyPr rtlCol="0" anchor="ctr"/>
            <a:lstStyle/>
            <a:p>
              <a:endParaRPr lang="zh-CN" altLang="en-US" sz="4400"/>
            </a:p>
          </p:txBody>
        </p:sp>
        <p:sp>
          <p:nvSpPr>
            <p:cNvPr id="2639" name="任意多边形: 形状 7260">
              <a:extLst>
                <a:ext uri="{FF2B5EF4-FFF2-40B4-BE49-F238E27FC236}">
                  <a16:creationId xmlns:a16="http://schemas.microsoft.com/office/drawing/2014/main" id="{339F7E0A-8ECB-5FB4-0E7C-3C4DC5AFE1AF}"/>
                </a:ext>
              </a:extLst>
            </p:cNvPr>
            <p:cNvSpPr/>
            <p:nvPr/>
          </p:nvSpPr>
          <p:spPr>
            <a:xfrm>
              <a:off x="3006417" y="2226253"/>
              <a:ext cx="65126" cy="35436"/>
            </a:xfrm>
            <a:custGeom>
              <a:avLst/>
              <a:gdLst>
                <a:gd name="connsiteX0" fmla="*/ 0 w 65126"/>
                <a:gd name="connsiteY0" fmla="*/ 35436 h 35436"/>
                <a:gd name="connsiteX1" fmla="*/ 65126 w 65126"/>
                <a:gd name="connsiteY1" fmla="*/ 0 h 35436"/>
              </a:gdLst>
              <a:ahLst/>
              <a:cxnLst>
                <a:cxn ang="0">
                  <a:pos x="connsiteX0" y="connsiteY0"/>
                </a:cxn>
                <a:cxn ang="0">
                  <a:pos x="connsiteX1" y="connsiteY1"/>
                </a:cxn>
              </a:cxnLst>
              <a:rect l="l" t="t" r="r" b="b"/>
              <a:pathLst>
                <a:path w="65126" h="35436">
                  <a:moveTo>
                    <a:pt x="0" y="35436"/>
                  </a:moveTo>
                  <a:lnTo>
                    <a:pt x="65126" y="0"/>
                  </a:lnTo>
                </a:path>
              </a:pathLst>
            </a:custGeom>
            <a:ln w="9573" cap="flat">
              <a:solidFill>
                <a:srgbClr val="C8C8C9"/>
              </a:solidFill>
              <a:prstDash val="solid"/>
              <a:miter/>
            </a:ln>
          </p:spPr>
          <p:txBody>
            <a:bodyPr rtlCol="0" anchor="ctr"/>
            <a:lstStyle/>
            <a:p>
              <a:endParaRPr lang="zh-CN" altLang="en-US" sz="4400"/>
            </a:p>
          </p:txBody>
        </p:sp>
        <p:sp>
          <p:nvSpPr>
            <p:cNvPr id="2640" name="任意多边形: 形状 7261">
              <a:extLst>
                <a:ext uri="{FF2B5EF4-FFF2-40B4-BE49-F238E27FC236}">
                  <a16:creationId xmlns:a16="http://schemas.microsoft.com/office/drawing/2014/main" id="{9CBE1BA5-82A2-53C2-42E1-E9867E9BEBE0}"/>
                </a:ext>
              </a:extLst>
            </p:cNvPr>
            <p:cNvSpPr/>
            <p:nvPr/>
          </p:nvSpPr>
          <p:spPr>
            <a:xfrm>
              <a:off x="3020783" y="2226253"/>
              <a:ext cx="50760" cy="71830"/>
            </a:xfrm>
            <a:custGeom>
              <a:avLst/>
              <a:gdLst>
                <a:gd name="connsiteX0" fmla="*/ 50760 w 50760"/>
                <a:gd name="connsiteY0" fmla="*/ 0 h 71830"/>
                <a:gd name="connsiteX1" fmla="*/ 0 w 50760"/>
                <a:gd name="connsiteY1" fmla="*/ 71830 h 71830"/>
              </a:gdLst>
              <a:ahLst/>
              <a:cxnLst>
                <a:cxn ang="0">
                  <a:pos x="connsiteX0" y="connsiteY0"/>
                </a:cxn>
                <a:cxn ang="0">
                  <a:pos x="connsiteX1" y="connsiteY1"/>
                </a:cxn>
              </a:cxnLst>
              <a:rect l="l" t="t" r="r" b="b"/>
              <a:pathLst>
                <a:path w="50760" h="71830">
                  <a:moveTo>
                    <a:pt x="50760"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2641" name="任意多边形: 形状 7262">
              <a:extLst>
                <a:ext uri="{FF2B5EF4-FFF2-40B4-BE49-F238E27FC236}">
                  <a16:creationId xmlns:a16="http://schemas.microsoft.com/office/drawing/2014/main" id="{2E0F23DF-72C7-CFC9-64AE-93D2B33220F7}"/>
                </a:ext>
              </a:extLst>
            </p:cNvPr>
            <p:cNvSpPr/>
            <p:nvPr/>
          </p:nvSpPr>
          <p:spPr>
            <a:xfrm>
              <a:off x="3006417" y="2261689"/>
              <a:ext cx="14366" cy="36394"/>
            </a:xfrm>
            <a:custGeom>
              <a:avLst/>
              <a:gdLst>
                <a:gd name="connsiteX0" fmla="*/ 14366 w 14366"/>
                <a:gd name="connsiteY0" fmla="*/ 36394 h 36394"/>
                <a:gd name="connsiteX1" fmla="*/ 0 w 14366"/>
                <a:gd name="connsiteY1" fmla="*/ 0 h 36394"/>
              </a:gdLst>
              <a:ahLst/>
              <a:cxnLst>
                <a:cxn ang="0">
                  <a:pos x="connsiteX0" y="connsiteY0"/>
                </a:cxn>
                <a:cxn ang="0">
                  <a:pos x="connsiteX1" y="connsiteY1"/>
                </a:cxn>
              </a:cxnLst>
              <a:rect l="l" t="t" r="r" b="b"/>
              <a:pathLst>
                <a:path w="14366" h="36394">
                  <a:moveTo>
                    <a:pt x="14366" y="36394"/>
                  </a:moveTo>
                  <a:lnTo>
                    <a:pt x="0" y="0"/>
                  </a:lnTo>
                </a:path>
              </a:pathLst>
            </a:custGeom>
            <a:ln w="9573" cap="flat">
              <a:solidFill>
                <a:srgbClr val="C8C8C9"/>
              </a:solidFill>
              <a:prstDash val="solid"/>
              <a:miter/>
            </a:ln>
          </p:spPr>
          <p:txBody>
            <a:bodyPr rtlCol="0" anchor="ctr"/>
            <a:lstStyle/>
            <a:p>
              <a:endParaRPr lang="zh-CN" altLang="en-US" sz="4400"/>
            </a:p>
          </p:txBody>
        </p:sp>
        <p:sp>
          <p:nvSpPr>
            <p:cNvPr id="2642" name="任意多边形: 形状 7263">
              <a:extLst>
                <a:ext uri="{FF2B5EF4-FFF2-40B4-BE49-F238E27FC236}">
                  <a16:creationId xmlns:a16="http://schemas.microsoft.com/office/drawing/2014/main" id="{D27D34B0-B6B3-4280-DDC0-FC08B3AC7719}"/>
                </a:ext>
              </a:extLst>
            </p:cNvPr>
            <p:cNvSpPr/>
            <p:nvPr/>
          </p:nvSpPr>
          <p:spPr>
            <a:xfrm>
              <a:off x="3006417" y="2226253"/>
              <a:ext cx="65126" cy="35436"/>
            </a:xfrm>
            <a:custGeom>
              <a:avLst/>
              <a:gdLst>
                <a:gd name="connsiteX0" fmla="*/ 65126 w 65126"/>
                <a:gd name="connsiteY0" fmla="*/ 0 h 35436"/>
                <a:gd name="connsiteX1" fmla="*/ 0 w 65126"/>
                <a:gd name="connsiteY1" fmla="*/ 35436 h 35436"/>
              </a:gdLst>
              <a:ahLst/>
              <a:cxnLst>
                <a:cxn ang="0">
                  <a:pos x="connsiteX0" y="connsiteY0"/>
                </a:cxn>
                <a:cxn ang="0">
                  <a:pos x="connsiteX1" y="connsiteY1"/>
                </a:cxn>
              </a:cxnLst>
              <a:rect l="l" t="t" r="r" b="b"/>
              <a:pathLst>
                <a:path w="65126" h="35436">
                  <a:moveTo>
                    <a:pt x="65126"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2643" name="任意多边形: 形状 7264">
              <a:extLst>
                <a:ext uri="{FF2B5EF4-FFF2-40B4-BE49-F238E27FC236}">
                  <a16:creationId xmlns:a16="http://schemas.microsoft.com/office/drawing/2014/main" id="{44F3273F-5312-D99C-3E85-079BD94D52CE}"/>
                </a:ext>
              </a:extLst>
            </p:cNvPr>
            <p:cNvSpPr/>
            <p:nvPr/>
          </p:nvSpPr>
          <p:spPr>
            <a:xfrm>
              <a:off x="2993008" y="2229126"/>
              <a:ext cx="13408" cy="32563"/>
            </a:xfrm>
            <a:custGeom>
              <a:avLst/>
              <a:gdLst>
                <a:gd name="connsiteX0" fmla="*/ 13408 w 13408"/>
                <a:gd name="connsiteY0" fmla="*/ 32563 h 32563"/>
                <a:gd name="connsiteX1" fmla="*/ 0 w 13408"/>
                <a:gd name="connsiteY1" fmla="*/ 0 h 32563"/>
              </a:gdLst>
              <a:ahLst/>
              <a:cxnLst>
                <a:cxn ang="0">
                  <a:pos x="connsiteX0" y="connsiteY0"/>
                </a:cxn>
                <a:cxn ang="0">
                  <a:pos x="connsiteX1" y="connsiteY1"/>
                </a:cxn>
              </a:cxnLst>
              <a:rect l="l" t="t" r="r" b="b"/>
              <a:pathLst>
                <a:path w="13408" h="32563">
                  <a:moveTo>
                    <a:pt x="13408"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2644" name="任意多边形: 形状 7265">
              <a:extLst>
                <a:ext uri="{FF2B5EF4-FFF2-40B4-BE49-F238E27FC236}">
                  <a16:creationId xmlns:a16="http://schemas.microsoft.com/office/drawing/2014/main" id="{7C055B44-85E9-10A5-64BE-0FB5C097BF13}"/>
                </a:ext>
              </a:extLst>
            </p:cNvPr>
            <p:cNvSpPr/>
            <p:nvPr/>
          </p:nvSpPr>
          <p:spPr>
            <a:xfrm>
              <a:off x="2993008" y="2226253"/>
              <a:ext cx="78534" cy="2873"/>
            </a:xfrm>
            <a:custGeom>
              <a:avLst/>
              <a:gdLst>
                <a:gd name="connsiteX0" fmla="*/ 0 w 78534"/>
                <a:gd name="connsiteY0" fmla="*/ 2873 h 2873"/>
                <a:gd name="connsiteX1" fmla="*/ 78535 w 78534"/>
                <a:gd name="connsiteY1" fmla="*/ 0 h 2873"/>
              </a:gdLst>
              <a:ahLst/>
              <a:cxnLst>
                <a:cxn ang="0">
                  <a:pos x="connsiteX0" y="connsiteY0"/>
                </a:cxn>
                <a:cxn ang="0">
                  <a:pos x="connsiteX1" y="connsiteY1"/>
                </a:cxn>
              </a:cxnLst>
              <a:rect l="l" t="t" r="r" b="b"/>
              <a:pathLst>
                <a:path w="78534" h="2873">
                  <a:moveTo>
                    <a:pt x="0" y="2873"/>
                  </a:moveTo>
                  <a:lnTo>
                    <a:pt x="78535" y="0"/>
                  </a:lnTo>
                </a:path>
              </a:pathLst>
            </a:custGeom>
            <a:ln w="9573" cap="flat">
              <a:solidFill>
                <a:srgbClr val="C8C8C9"/>
              </a:solidFill>
              <a:prstDash val="solid"/>
              <a:miter/>
            </a:ln>
          </p:spPr>
          <p:txBody>
            <a:bodyPr rtlCol="0" anchor="ctr"/>
            <a:lstStyle/>
            <a:p>
              <a:endParaRPr lang="zh-CN" altLang="en-US" sz="4400"/>
            </a:p>
          </p:txBody>
        </p:sp>
        <p:sp>
          <p:nvSpPr>
            <p:cNvPr id="2645" name="任意多边形: 形状 7266">
              <a:extLst>
                <a:ext uri="{FF2B5EF4-FFF2-40B4-BE49-F238E27FC236}">
                  <a16:creationId xmlns:a16="http://schemas.microsoft.com/office/drawing/2014/main" id="{F65F337D-8551-AACC-774C-FE26C0C85591}"/>
                </a:ext>
              </a:extLst>
            </p:cNvPr>
            <p:cNvSpPr/>
            <p:nvPr/>
          </p:nvSpPr>
          <p:spPr>
            <a:xfrm>
              <a:off x="2877122" y="2104620"/>
              <a:ext cx="22985" cy="74703"/>
            </a:xfrm>
            <a:custGeom>
              <a:avLst/>
              <a:gdLst>
                <a:gd name="connsiteX0" fmla="*/ 22986 w 22985"/>
                <a:gd name="connsiteY0" fmla="*/ 74704 h 74703"/>
                <a:gd name="connsiteX1" fmla="*/ 0 w 22985"/>
                <a:gd name="connsiteY1" fmla="*/ 0 h 74703"/>
              </a:gdLst>
              <a:ahLst/>
              <a:cxnLst>
                <a:cxn ang="0">
                  <a:pos x="connsiteX0" y="connsiteY0"/>
                </a:cxn>
                <a:cxn ang="0">
                  <a:pos x="connsiteX1" y="connsiteY1"/>
                </a:cxn>
              </a:cxnLst>
              <a:rect l="l" t="t" r="r" b="b"/>
              <a:pathLst>
                <a:path w="22985" h="74703">
                  <a:moveTo>
                    <a:pt x="22986"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2646" name="任意多边形: 形状 7267">
              <a:extLst>
                <a:ext uri="{FF2B5EF4-FFF2-40B4-BE49-F238E27FC236}">
                  <a16:creationId xmlns:a16="http://schemas.microsoft.com/office/drawing/2014/main" id="{FE473E0A-C928-8680-00D5-BAF5B460F18D}"/>
                </a:ext>
              </a:extLst>
            </p:cNvPr>
            <p:cNvSpPr/>
            <p:nvPr/>
          </p:nvSpPr>
          <p:spPr>
            <a:xfrm>
              <a:off x="2877122" y="2104620"/>
              <a:ext cx="93858" cy="20112"/>
            </a:xfrm>
            <a:custGeom>
              <a:avLst/>
              <a:gdLst>
                <a:gd name="connsiteX0" fmla="*/ 0 w 93858"/>
                <a:gd name="connsiteY0" fmla="*/ 0 h 20112"/>
                <a:gd name="connsiteX1" fmla="*/ 93858 w 93858"/>
                <a:gd name="connsiteY1" fmla="*/ 20113 h 20112"/>
              </a:gdLst>
              <a:ahLst/>
              <a:cxnLst>
                <a:cxn ang="0">
                  <a:pos x="connsiteX0" y="connsiteY0"/>
                </a:cxn>
                <a:cxn ang="0">
                  <a:pos x="connsiteX1" y="connsiteY1"/>
                </a:cxn>
              </a:cxnLst>
              <a:rect l="l" t="t" r="r" b="b"/>
              <a:pathLst>
                <a:path w="93858" h="20112">
                  <a:moveTo>
                    <a:pt x="0" y="0"/>
                  </a:moveTo>
                  <a:lnTo>
                    <a:pt x="93858" y="20113"/>
                  </a:lnTo>
                </a:path>
              </a:pathLst>
            </a:custGeom>
            <a:ln w="9573" cap="flat">
              <a:solidFill>
                <a:srgbClr val="C8C8C9"/>
              </a:solidFill>
              <a:prstDash val="solid"/>
              <a:miter/>
            </a:ln>
          </p:spPr>
          <p:txBody>
            <a:bodyPr rtlCol="0" anchor="ctr"/>
            <a:lstStyle/>
            <a:p>
              <a:endParaRPr lang="zh-CN" altLang="en-US" sz="4400"/>
            </a:p>
          </p:txBody>
        </p:sp>
        <p:sp>
          <p:nvSpPr>
            <p:cNvPr id="2647" name="任意多边形: 形状 7268">
              <a:extLst>
                <a:ext uri="{FF2B5EF4-FFF2-40B4-BE49-F238E27FC236}">
                  <a16:creationId xmlns:a16="http://schemas.microsoft.com/office/drawing/2014/main" id="{6346BA52-4251-1261-E91F-0ED910536A98}"/>
                </a:ext>
              </a:extLst>
            </p:cNvPr>
            <p:cNvSpPr/>
            <p:nvPr/>
          </p:nvSpPr>
          <p:spPr>
            <a:xfrm>
              <a:off x="2900108" y="2124733"/>
              <a:ext cx="70872" cy="54591"/>
            </a:xfrm>
            <a:custGeom>
              <a:avLst/>
              <a:gdLst>
                <a:gd name="connsiteX0" fmla="*/ 70873 w 70872"/>
                <a:gd name="connsiteY0" fmla="*/ 0 h 54591"/>
                <a:gd name="connsiteX1" fmla="*/ 0 w 70872"/>
                <a:gd name="connsiteY1" fmla="*/ 54591 h 54591"/>
              </a:gdLst>
              <a:ahLst/>
              <a:cxnLst>
                <a:cxn ang="0">
                  <a:pos x="connsiteX0" y="connsiteY0"/>
                </a:cxn>
                <a:cxn ang="0">
                  <a:pos x="connsiteX1" y="connsiteY1"/>
                </a:cxn>
              </a:cxnLst>
              <a:rect l="l" t="t" r="r" b="b"/>
              <a:pathLst>
                <a:path w="70872" h="54591">
                  <a:moveTo>
                    <a:pt x="70873" y="0"/>
                  </a:moveTo>
                  <a:lnTo>
                    <a:pt x="0" y="54591"/>
                  </a:lnTo>
                </a:path>
              </a:pathLst>
            </a:custGeom>
            <a:ln w="9573" cap="flat">
              <a:solidFill>
                <a:srgbClr val="C8C8C9"/>
              </a:solidFill>
              <a:prstDash val="solid"/>
              <a:miter/>
            </a:ln>
          </p:spPr>
          <p:txBody>
            <a:bodyPr rtlCol="0" anchor="ctr"/>
            <a:lstStyle/>
            <a:p>
              <a:endParaRPr lang="zh-CN" altLang="en-US" sz="4400"/>
            </a:p>
          </p:txBody>
        </p:sp>
        <p:sp>
          <p:nvSpPr>
            <p:cNvPr id="2648" name="任意多边形: 形状 7269">
              <a:extLst>
                <a:ext uri="{FF2B5EF4-FFF2-40B4-BE49-F238E27FC236}">
                  <a16:creationId xmlns:a16="http://schemas.microsoft.com/office/drawing/2014/main" id="{A66D095F-98CB-5D84-34C5-F62D444A32D2}"/>
                </a:ext>
              </a:extLst>
            </p:cNvPr>
            <p:cNvSpPr/>
            <p:nvPr/>
          </p:nvSpPr>
          <p:spPr>
            <a:xfrm>
              <a:off x="2877122" y="2104620"/>
              <a:ext cx="22985" cy="74703"/>
            </a:xfrm>
            <a:custGeom>
              <a:avLst/>
              <a:gdLst>
                <a:gd name="connsiteX0" fmla="*/ 0 w 22985"/>
                <a:gd name="connsiteY0" fmla="*/ 0 h 74703"/>
                <a:gd name="connsiteX1" fmla="*/ 22986 w 22985"/>
                <a:gd name="connsiteY1" fmla="*/ 74704 h 74703"/>
              </a:gdLst>
              <a:ahLst/>
              <a:cxnLst>
                <a:cxn ang="0">
                  <a:pos x="connsiteX0" y="connsiteY0"/>
                </a:cxn>
                <a:cxn ang="0">
                  <a:pos x="connsiteX1" y="connsiteY1"/>
                </a:cxn>
              </a:cxnLst>
              <a:rect l="l" t="t" r="r" b="b"/>
              <a:pathLst>
                <a:path w="22985" h="74703">
                  <a:moveTo>
                    <a:pt x="0" y="0"/>
                  </a:moveTo>
                  <a:lnTo>
                    <a:pt x="22986" y="74704"/>
                  </a:lnTo>
                </a:path>
              </a:pathLst>
            </a:custGeom>
            <a:ln w="9573" cap="flat">
              <a:solidFill>
                <a:srgbClr val="C8C8C9"/>
              </a:solidFill>
              <a:prstDash val="solid"/>
              <a:miter/>
            </a:ln>
          </p:spPr>
          <p:txBody>
            <a:bodyPr rtlCol="0" anchor="ctr"/>
            <a:lstStyle/>
            <a:p>
              <a:endParaRPr lang="zh-CN" altLang="en-US" sz="4400"/>
            </a:p>
          </p:txBody>
        </p:sp>
        <p:sp>
          <p:nvSpPr>
            <p:cNvPr id="2649" name="任意多边形: 形状 7270">
              <a:extLst>
                <a:ext uri="{FF2B5EF4-FFF2-40B4-BE49-F238E27FC236}">
                  <a16:creationId xmlns:a16="http://schemas.microsoft.com/office/drawing/2014/main" id="{18BAC7DB-7A8C-CD64-6281-EF1D25FB983B}"/>
                </a:ext>
              </a:extLst>
            </p:cNvPr>
            <p:cNvSpPr/>
            <p:nvPr/>
          </p:nvSpPr>
          <p:spPr>
            <a:xfrm>
              <a:off x="2828278" y="2179324"/>
              <a:ext cx="71830" cy="8619"/>
            </a:xfrm>
            <a:custGeom>
              <a:avLst/>
              <a:gdLst>
                <a:gd name="connsiteX0" fmla="*/ 71830 w 71830"/>
                <a:gd name="connsiteY0" fmla="*/ 0 h 8619"/>
                <a:gd name="connsiteX1" fmla="*/ 0 w 71830"/>
                <a:gd name="connsiteY1" fmla="*/ 8620 h 8619"/>
              </a:gdLst>
              <a:ahLst/>
              <a:cxnLst>
                <a:cxn ang="0">
                  <a:pos x="connsiteX0" y="connsiteY0"/>
                </a:cxn>
                <a:cxn ang="0">
                  <a:pos x="connsiteX1" y="connsiteY1"/>
                </a:cxn>
              </a:cxnLst>
              <a:rect l="l" t="t" r="r" b="b"/>
              <a:pathLst>
                <a:path w="71830" h="8619">
                  <a:moveTo>
                    <a:pt x="71830"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2650" name="任意多边形: 形状 7271">
              <a:extLst>
                <a:ext uri="{FF2B5EF4-FFF2-40B4-BE49-F238E27FC236}">
                  <a16:creationId xmlns:a16="http://schemas.microsoft.com/office/drawing/2014/main" id="{8DA43C97-2851-2F3C-E492-479176030B42}"/>
                </a:ext>
              </a:extLst>
            </p:cNvPr>
            <p:cNvSpPr/>
            <p:nvPr/>
          </p:nvSpPr>
          <p:spPr>
            <a:xfrm>
              <a:off x="2828278" y="2104620"/>
              <a:ext cx="48844" cy="83323"/>
            </a:xfrm>
            <a:custGeom>
              <a:avLst/>
              <a:gdLst>
                <a:gd name="connsiteX0" fmla="*/ 0 w 48844"/>
                <a:gd name="connsiteY0" fmla="*/ 83323 h 83323"/>
                <a:gd name="connsiteX1" fmla="*/ 48845 w 48844"/>
                <a:gd name="connsiteY1" fmla="*/ 0 h 83323"/>
              </a:gdLst>
              <a:ahLst/>
              <a:cxnLst>
                <a:cxn ang="0">
                  <a:pos x="connsiteX0" y="connsiteY0"/>
                </a:cxn>
                <a:cxn ang="0">
                  <a:pos x="connsiteX1" y="connsiteY1"/>
                </a:cxn>
              </a:cxnLst>
              <a:rect l="l" t="t" r="r" b="b"/>
              <a:pathLst>
                <a:path w="48844" h="83323">
                  <a:moveTo>
                    <a:pt x="0" y="83323"/>
                  </a:moveTo>
                  <a:lnTo>
                    <a:pt x="48845" y="0"/>
                  </a:lnTo>
                </a:path>
              </a:pathLst>
            </a:custGeom>
            <a:ln w="9573" cap="flat">
              <a:solidFill>
                <a:srgbClr val="C8C8C9"/>
              </a:solidFill>
              <a:prstDash val="solid"/>
              <a:miter/>
            </a:ln>
          </p:spPr>
          <p:txBody>
            <a:bodyPr rtlCol="0" anchor="ctr"/>
            <a:lstStyle/>
            <a:p>
              <a:endParaRPr lang="zh-CN" altLang="en-US" sz="4400"/>
            </a:p>
          </p:txBody>
        </p:sp>
        <p:sp>
          <p:nvSpPr>
            <p:cNvPr id="2651" name="任意多边形: 形状 7272">
              <a:extLst>
                <a:ext uri="{FF2B5EF4-FFF2-40B4-BE49-F238E27FC236}">
                  <a16:creationId xmlns:a16="http://schemas.microsoft.com/office/drawing/2014/main" id="{3839F2AD-E620-164A-8015-2DFFE3A054EC}"/>
                </a:ext>
              </a:extLst>
            </p:cNvPr>
            <p:cNvSpPr/>
            <p:nvPr/>
          </p:nvSpPr>
          <p:spPr>
            <a:xfrm>
              <a:off x="3172105" y="2286591"/>
              <a:ext cx="84280" cy="22985"/>
            </a:xfrm>
            <a:custGeom>
              <a:avLst/>
              <a:gdLst>
                <a:gd name="connsiteX0" fmla="*/ 84281 w 84280"/>
                <a:gd name="connsiteY0" fmla="*/ 0 h 22985"/>
                <a:gd name="connsiteX1" fmla="*/ 0 w 84280"/>
                <a:gd name="connsiteY1" fmla="*/ 22986 h 22985"/>
              </a:gdLst>
              <a:ahLst/>
              <a:cxnLst>
                <a:cxn ang="0">
                  <a:pos x="connsiteX0" y="connsiteY0"/>
                </a:cxn>
                <a:cxn ang="0">
                  <a:pos x="connsiteX1" y="connsiteY1"/>
                </a:cxn>
              </a:cxnLst>
              <a:rect l="l" t="t" r="r" b="b"/>
              <a:pathLst>
                <a:path w="84280" h="22985">
                  <a:moveTo>
                    <a:pt x="84281"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2652" name="任意多边形: 形状 7273">
              <a:extLst>
                <a:ext uri="{FF2B5EF4-FFF2-40B4-BE49-F238E27FC236}">
                  <a16:creationId xmlns:a16="http://schemas.microsoft.com/office/drawing/2014/main" id="{74F47B07-18A3-FFA4-0DBB-982BD26A13BD}"/>
                </a:ext>
              </a:extLst>
            </p:cNvPr>
            <p:cNvSpPr/>
            <p:nvPr/>
          </p:nvSpPr>
          <p:spPr>
            <a:xfrm>
              <a:off x="3172105" y="2192732"/>
              <a:ext cx="48844" cy="116843"/>
            </a:xfrm>
            <a:custGeom>
              <a:avLst/>
              <a:gdLst>
                <a:gd name="connsiteX0" fmla="*/ 0 w 48844"/>
                <a:gd name="connsiteY0" fmla="*/ 116844 h 116843"/>
                <a:gd name="connsiteX1" fmla="*/ 48845 w 48844"/>
                <a:gd name="connsiteY1" fmla="*/ 0 h 116843"/>
              </a:gdLst>
              <a:ahLst/>
              <a:cxnLst>
                <a:cxn ang="0">
                  <a:pos x="connsiteX0" y="connsiteY0"/>
                </a:cxn>
                <a:cxn ang="0">
                  <a:pos x="connsiteX1" y="connsiteY1"/>
                </a:cxn>
              </a:cxnLst>
              <a:rect l="l" t="t" r="r" b="b"/>
              <a:pathLst>
                <a:path w="48844" h="116843">
                  <a:moveTo>
                    <a:pt x="0" y="116844"/>
                  </a:moveTo>
                  <a:lnTo>
                    <a:pt x="48845" y="0"/>
                  </a:lnTo>
                </a:path>
              </a:pathLst>
            </a:custGeom>
            <a:ln w="9573" cap="flat">
              <a:solidFill>
                <a:srgbClr val="C8C8C9"/>
              </a:solidFill>
              <a:prstDash val="solid"/>
              <a:miter/>
            </a:ln>
          </p:spPr>
          <p:txBody>
            <a:bodyPr rtlCol="0" anchor="ctr"/>
            <a:lstStyle/>
            <a:p>
              <a:endParaRPr lang="zh-CN" altLang="en-US" sz="4400"/>
            </a:p>
          </p:txBody>
        </p:sp>
        <p:sp>
          <p:nvSpPr>
            <p:cNvPr id="2653" name="任意多边形: 形状 7274">
              <a:extLst>
                <a:ext uri="{FF2B5EF4-FFF2-40B4-BE49-F238E27FC236}">
                  <a16:creationId xmlns:a16="http://schemas.microsoft.com/office/drawing/2014/main" id="{2DB76F28-88A1-D23A-1338-2AEBD71785B7}"/>
                </a:ext>
              </a:extLst>
            </p:cNvPr>
            <p:cNvSpPr/>
            <p:nvPr/>
          </p:nvSpPr>
          <p:spPr>
            <a:xfrm>
              <a:off x="3220950" y="2192732"/>
              <a:ext cx="35436" cy="93858"/>
            </a:xfrm>
            <a:custGeom>
              <a:avLst/>
              <a:gdLst>
                <a:gd name="connsiteX0" fmla="*/ 0 w 35436"/>
                <a:gd name="connsiteY0" fmla="*/ 0 h 93858"/>
                <a:gd name="connsiteX1" fmla="*/ 35436 w 35436"/>
                <a:gd name="connsiteY1" fmla="*/ 93858 h 93858"/>
              </a:gdLst>
              <a:ahLst/>
              <a:cxnLst>
                <a:cxn ang="0">
                  <a:pos x="connsiteX0" y="connsiteY0"/>
                </a:cxn>
                <a:cxn ang="0">
                  <a:pos x="connsiteX1" y="connsiteY1"/>
                </a:cxn>
              </a:cxnLst>
              <a:rect l="l" t="t" r="r" b="b"/>
              <a:pathLst>
                <a:path w="35436" h="93858">
                  <a:moveTo>
                    <a:pt x="0" y="0"/>
                  </a:moveTo>
                  <a:lnTo>
                    <a:pt x="35436" y="93858"/>
                  </a:lnTo>
                </a:path>
              </a:pathLst>
            </a:custGeom>
            <a:ln w="9573" cap="flat">
              <a:solidFill>
                <a:srgbClr val="C8C8C9"/>
              </a:solidFill>
              <a:prstDash val="solid"/>
              <a:miter/>
            </a:ln>
          </p:spPr>
          <p:txBody>
            <a:bodyPr rtlCol="0" anchor="ctr"/>
            <a:lstStyle/>
            <a:p>
              <a:endParaRPr lang="zh-CN" altLang="en-US" sz="4400"/>
            </a:p>
          </p:txBody>
        </p:sp>
        <p:sp>
          <p:nvSpPr>
            <p:cNvPr id="2654" name="任意多边形: 形状 7275">
              <a:extLst>
                <a:ext uri="{FF2B5EF4-FFF2-40B4-BE49-F238E27FC236}">
                  <a16:creationId xmlns:a16="http://schemas.microsoft.com/office/drawing/2014/main" id="{FE69EC3C-284E-9B9D-394F-91D59FFB74CB}"/>
                </a:ext>
              </a:extLst>
            </p:cNvPr>
            <p:cNvSpPr/>
            <p:nvPr/>
          </p:nvSpPr>
          <p:spPr>
            <a:xfrm>
              <a:off x="3020783" y="2298084"/>
              <a:ext cx="14366" cy="33520"/>
            </a:xfrm>
            <a:custGeom>
              <a:avLst/>
              <a:gdLst>
                <a:gd name="connsiteX0" fmla="*/ 0 w 14366"/>
                <a:gd name="connsiteY0" fmla="*/ 0 h 33520"/>
                <a:gd name="connsiteX1" fmla="*/ 14366 w 14366"/>
                <a:gd name="connsiteY1" fmla="*/ 33521 h 33520"/>
              </a:gdLst>
              <a:ahLst/>
              <a:cxnLst>
                <a:cxn ang="0">
                  <a:pos x="connsiteX0" y="connsiteY0"/>
                </a:cxn>
                <a:cxn ang="0">
                  <a:pos x="connsiteX1" y="connsiteY1"/>
                </a:cxn>
              </a:cxnLst>
              <a:rect l="l" t="t" r="r" b="b"/>
              <a:pathLst>
                <a:path w="14366" h="33520">
                  <a:moveTo>
                    <a:pt x="0" y="0"/>
                  </a:moveTo>
                  <a:lnTo>
                    <a:pt x="14366" y="33521"/>
                  </a:lnTo>
                </a:path>
              </a:pathLst>
            </a:custGeom>
            <a:ln w="9573" cap="flat">
              <a:solidFill>
                <a:srgbClr val="C8C8C9"/>
              </a:solidFill>
              <a:prstDash val="solid"/>
              <a:miter/>
            </a:ln>
          </p:spPr>
          <p:txBody>
            <a:bodyPr rtlCol="0" anchor="ctr"/>
            <a:lstStyle/>
            <a:p>
              <a:endParaRPr lang="zh-CN" altLang="en-US" sz="4400"/>
            </a:p>
          </p:txBody>
        </p:sp>
        <p:sp>
          <p:nvSpPr>
            <p:cNvPr id="2655" name="任意多边形: 形状 7276">
              <a:extLst>
                <a:ext uri="{FF2B5EF4-FFF2-40B4-BE49-F238E27FC236}">
                  <a16:creationId xmlns:a16="http://schemas.microsoft.com/office/drawing/2014/main" id="{0B621D6C-E29D-8584-8B80-5D76038517EC}"/>
                </a:ext>
              </a:extLst>
            </p:cNvPr>
            <p:cNvSpPr/>
            <p:nvPr/>
          </p:nvSpPr>
          <p:spPr>
            <a:xfrm>
              <a:off x="2934586" y="2328731"/>
              <a:ext cx="100562" cy="2873"/>
            </a:xfrm>
            <a:custGeom>
              <a:avLst/>
              <a:gdLst>
                <a:gd name="connsiteX0" fmla="*/ 100562 w 100562"/>
                <a:gd name="connsiteY0" fmla="*/ 2873 h 2873"/>
                <a:gd name="connsiteX1" fmla="*/ 0 w 100562"/>
                <a:gd name="connsiteY1" fmla="*/ 0 h 2873"/>
              </a:gdLst>
              <a:ahLst/>
              <a:cxnLst>
                <a:cxn ang="0">
                  <a:pos x="connsiteX0" y="connsiteY0"/>
                </a:cxn>
                <a:cxn ang="0">
                  <a:pos x="connsiteX1" y="connsiteY1"/>
                </a:cxn>
              </a:cxnLst>
              <a:rect l="l" t="t" r="r" b="b"/>
              <a:pathLst>
                <a:path w="100562" h="2873">
                  <a:moveTo>
                    <a:pt x="100562"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2656" name="任意多边形: 形状 7277">
              <a:extLst>
                <a:ext uri="{FF2B5EF4-FFF2-40B4-BE49-F238E27FC236}">
                  <a16:creationId xmlns:a16="http://schemas.microsoft.com/office/drawing/2014/main" id="{36220F2D-75CA-6F29-0BAC-40AFD4C28847}"/>
                </a:ext>
              </a:extLst>
            </p:cNvPr>
            <p:cNvSpPr/>
            <p:nvPr/>
          </p:nvSpPr>
          <p:spPr>
            <a:xfrm>
              <a:off x="2934586" y="2298084"/>
              <a:ext cx="86196" cy="30647"/>
            </a:xfrm>
            <a:custGeom>
              <a:avLst/>
              <a:gdLst>
                <a:gd name="connsiteX0" fmla="*/ 0 w 86196"/>
                <a:gd name="connsiteY0" fmla="*/ 30648 h 30647"/>
                <a:gd name="connsiteX1" fmla="*/ 86196 w 86196"/>
                <a:gd name="connsiteY1" fmla="*/ 0 h 30647"/>
              </a:gdLst>
              <a:ahLst/>
              <a:cxnLst>
                <a:cxn ang="0">
                  <a:pos x="connsiteX0" y="connsiteY0"/>
                </a:cxn>
                <a:cxn ang="0">
                  <a:pos x="connsiteX1" y="connsiteY1"/>
                </a:cxn>
              </a:cxnLst>
              <a:rect l="l" t="t" r="r" b="b"/>
              <a:pathLst>
                <a:path w="86196" h="30647">
                  <a:moveTo>
                    <a:pt x="0" y="30648"/>
                  </a:moveTo>
                  <a:lnTo>
                    <a:pt x="86196" y="0"/>
                  </a:lnTo>
                </a:path>
              </a:pathLst>
            </a:custGeom>
            <a:ln w="9573" cap="flat">
              <a:solidFill>
                <a:srgbClr val="C8C8C9"/>
              </a:solidFill>
              <a:prstDash val="solid"/>
              <a:miter/>
            </a:ln>
          </p:spPr>
          <p:txBody>
            <a:bodyPr rtlCol="0" anchor="ctr"/>
            <a:lstStyle/>
            <a:p>
              <a:endParaRPr lang="zh-CN" altLang="en-US" sz="4400"/>
            </a:p>
          </p:txBody>
        </p:sp>
        <p:sp>
          <p:nvSpPr>
            <p:cNvPr id="2657" name="任意多边形: 形状 7278">
              <a:extLst>
                <a:ext uri="{FF2B5EF4-FFF2-40B4-BE49-F238E27FC236}">
                  <a16:creationId xmlns:a16="http://schemas.microsoft.com/office/drawing/2014/main" id="{A17DDCC6-44ED-6FE7-89E6-23D2FAB488C1}"/>
                </a:ext>
              </a:extLst>
            </p:cNvPr>
            <p:cNvSpPr/>
            <p:nvPr/>
          </p:nvSpPr>
          <p:spPr>
            <a:xfrm>
              <a:off x="2828278" y="2104620"/>
              <a:ext cx="48844" cy="83323"/>
            </a:xfrm>
            <a:custGeom>
              <a:avLst/>
              <a:gdLst>
                <a:gd name="connsiteX0" fmla="*/ 48845 w 48844"/>
                <a:gd name="connsiteY0" fmla="*/ 0 h 83323"/>
                <a:gd name="connsiteX1" fmla="*/ 0 w 48844"/>
                <a:gd name="connsiteY1" fmla="*/ 83323 h 83323"/>
              </a:gdLst>
              <a:ahLst/>
              <a:cxnLst>
                <a:cxn ang="0">
                  <a:pos x="connsiteX0" y="connsiteY0"/>
                </a:cxn>
                <a:cxn ang="0">
                  <a:pos x="connsiteX1" y="connsiteY1"/>
                </a:cxn>
              </a:cxnLst>
              <a:rect l="l" t="t" r="r" b="b"/>
              <a:pathLst>
                <a:path w="48844" h="83323">
                  <a:moveTo>
                    <a:pt x="48845"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2658" name="任意多边形: 形状 7279">
              <a:extLst>
                <a:ext uri="{FF2B5EF4-FFF2-40B4-BE49-F238E27FC236}">
                  <a16:creationId xmlns:a16="http://schemas.microsoft.com/office/drawing/2014/main" id="{95C5CF5F-D1F7-48DD-07AF-3557A21B1E6C}"/>
                </a:ext>
              </a:extLst>
            </p:cNvPr>
            <p:cNvSpPr/>
            <p:nvPr/>
          </p:nvSpPr>
          <p:spPr>
            <a:xfrm>
              <a:off x="2811038" y="2108451"/>
              <a:ext cx="17239" cy="79492"/>
            </a:xfrm>
            <a:custGeom>
              <a:avLst/>
              <a:gdLst>
                <a:gd name="connsiteX0" fmla="*/ 17239 w 17239"/>
                <a:gd name="connsiteY0" fmla="*/ 79492 h 79492"/>
                <a:gd name="connsiteX1" fmla="*/ 0 w 17239"/>
                <a:gd name="connsiteY1" fmla="*/ 0 h 79492"/>
              </a:gdLst>
              <a:ahLst/>
              <a:cxnLst>
                <a:cxn ang="0">
                  <a:pos x="connsiteX0" y="connsiteY0"/>
                </a:cxn>
                <a:cxn ang="0">
                  <a:pos x="connsiteX1" y="connsiteY1"/>
                </a:cxn>
              </a:cxnLst>
              <a:rect l="l" t="t" r="r" b="b"/>
              <a:pathLst>
                <a:path w="17239" h="79492">
                  <a:moveTo>
                    <a:pt x="17239" y="79492"/>
                  </a:moveTo>
                  <a:lnTo>
                    <a:pt x="0" y="0"/>
                  </a:lnTo>
                </a:path>
              </a:pathLst>
            </a:custGeom>
            <a:ln w="9573" cap="flat">
              <a:solidFill>
                <a:srgbClr val="C8C8C9"/>
              </a:solidFill>
              <a:prstDash val="solid"/>
              <a:miter/>
            </a:ln>
          </p:spPr>
          <p:txBody>
            <a:bodyPr rtlCol="0" anchor="ctr"/>
            <a:lstStyle/>
            <a:p>
              <a:endParaRPr lang="zh-CN" altLang="en-US" sz="4400"/>
            </a:p>
          </p:txBody>
        </p:sp>
        <p:sp>
          <p:nvSpPr>
            <p:cNvPr id="2659" name="任意多边形: 形状 7280">
              <a:extLst>
                <a:ext uri="{FF2B5EF4-FFF2-40B4-BE49-F238E27FC236}">
                  <a16:creationId xmlns:a16="http://schemas.microsoft.com/office/drawing/2014/main" id="{4DC5077F-398F-8DCD-05CE-B4AE59F96845}"/>
                </a:ext>
              </a:extLst>
            </p:cNvPr>
            <p:cNvSpPr/>
            <p:nvPr/>
          </p:nvSpPr>
          <p:spPr>
            <a:xfrm>
              <a:off x="2811038" y="2104620"/>
              <a:ext cx="66083" cy="3830"/>
            </a:xfrm>
            <a:custGeom>
              <a:avLst/>
              <a:gdLst>
                <a:gd name="connsiteX0" fmla="*/ 0 w 66083"/>
                <a:gd name="connsiteY0" fmla="*/ 3831 h 3830"/>
                <a:gd name="connsiteX1" fmla="*/ 66084 w 66083"/>
                <a:gd name="connsiteY1" fmla="*/ 0 h 3830"/>
              </a:gdLst>
              <a:ahLst/>
              <a:cxnLst>
                <a:cxn ang="0">
                  <a:pos x="connsiteX0" y="connsiteY0"/>
                </a:cxn>
                <a:cxn ang="0">
                  <a:pos x="connsiteX1" y="connsiteY1"/>
                </a:cxn>
              </a:cxnLst>
              <a:rect l="l" t="t" r="r" b="b"/>
              <a:pathLst>
                <a:path w="66083" h="3830">
                  <a:moveTo>
                    <a:pt x="0" y="3831"/>
                  </a:moveTo>
                  <a:lnTo>
                    <a:pt x="66084" y="0"/>
                  </a:lnTo>
                </a:path>
              </a:pathLst>
            </a:custGeom>
            <a:ln w="9573" cap="flat">
              <a:solidFill>
                <a:srgbClr val="C8C8C9"/>
              </a:solidFill>
              <a:prstDash val="solid"/>
              <a:miter/>
            </a:ln>
          </p:spPr>
          <p:txBody>
            <a:bodyPr rtlCol="0" anchor="ctr"/>
            <a:lstStyle/>
            <a:p>
              <a:endParaRPr lang="zh-CN" altLang="en-US" sz="4400"/>
            </a:p>
          </p:txBody>
        </p:sp>
        <p:sp>
          <p:nvSpPr>
            <p:cNvPr id="2660" name="任意多边形: 形状 7281">
              <a:extLst>
                <a:ext uri="{FF2B5EF4-FFF2-40B4-BE49-F238E27FC236}">
                  <a16:creationId xmlns:a16="http://schemas.microsoft.com/office/drawing/2014/main" id="{3E82498D-C0A4-5201-39D6-39C21ABB4329}"/>
                </a:ext>
              </a:extLst>
            </p:cNvPr>
            <p:cNvSpPr/>
            <p:nvPr/>
          </p:nvSpPr>
          <p:spPr>
            <a:xfrm>
              <a:off x="2993008" y="2226253"/>
              <a:ext cx="78534" cy="2873"/>
            </a:xfrm>
            <a:custGeom>
              <a:avLst/>
              <a:gdLst>
                <a:gd name="connsiteX0" fmla="*/ 78535 w 78534"/>
                <a:gd name="connsiteY0" fmla="*/ 0 h 2873"/>
                <a:gd name="connsiteX1" fmla="*/ 0 w 78534"/>
                <a:gd name="connsiteY1" fmla="*/ 2873 h 2873"/>
              </a:gdLst>
              <a:ahLst/>
              <a:cxnLst>
                <a:cxn ang="0">
                  <a:pos x="connsiteX0" y="connsiteY0"/>
                </a:cxn>
                <a:cxn ang="0">
                  <a:pos x="connsiteX1" y="connsiteY1"/>
                </a:cxn>
              </a:cxnLst>
              <a:rect l="l" t="t" r="r" b="b"/>
              <a:pathLst>
                <a:path w="78534" h="2873">
                  <a:moveTo>
                    <a:pt x="78535"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2661" name="任意多边形: 形状 7282">
              <a:extLst>
                <a:ext uri="{FF2B5EF4-FFF2-40B4-BE49-F238E27FC236}">
                  <a16:creationId xmlns:a16="http://schemas.microsoft.com/office/drawing/2014/main" id="{8176D768-7D94-A97D-2EBC-2063CAA556CF}"/>
                </a:ext>
              </a:extLst>
            </p:cNvPr>
            <p:cNvSpPr/>
            <p:nvPr/>
          </p:nvSpPr>
          <p:spPr>
            <a:xfrm>
              <a:off x="2982473" y="2195606"/>
              <a:ext cx="10535" cy="33520"/>
            </a:xfrm>
            <a:custGeom>
              <a:avLst/>
              <a:gdLst>
                <a:gd name="connsiteX0" fmla="*/ 10535 w 10535"/>
                <a:gd name="connsiteY0" fmla="*/ 33521 h 33520"/>
                <a:gd name="connsiteX1" fmla="*/ 0 w 10535"/>
                <a:gd name="connsiteY1" fmla="*/ 0 h 33520"/>
              </a:gdLst>
              <a:ahLst/>
              <a:cxnLst>
                <a:cxn ang="0">
                  <a:pos x="connsiteX0" y="connsiteY0"/>
                </a:cxn>
                <a:cxn ang="0">
                  <a:pos x="connsiteX1" y="connsiteY1"/>
                </a:cxn>
              </a:cxnLst>
              <a:rect l="l" t="t" r="r" b="b"/>
              <a:pathLst>
                <a:path w="10535" h="33520">
                  <a:moveTo>
                    <a:pt x="10535"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662" name="任意多边形: 形状 7283">
              <a:extLst>
                <a:ext uri="{FF2B5EF4-FFF2-40B4-BE49-F238E27FC236}">
                  <a16:creationId xmlns:a16="http://schemas.microsoft.com/office/drawing/2014/main" id="{268AE939-1D76-3EEE-68FE-2F096D8256D0}"/>
                </a:ext>
              </a:extLst>
            </p:cNvPr>
            <p:cNvSpPr/>
            <p:nvPr/>
          </p:nvSpPr>
          <p:spPr>
            <a:xfrm>
              <a:off x="2982473" y="2195606"/>
              <a:ext cx="89069" cy="30647"/>
            </a:xfrm>
            <a:custGeom>
              <a:avLst/>
              <a:gdLst>
                <a:gd name="connsiteX0" fmla="*/ 0 w 89069"/>
                <a:gd name="connsiteY0" fmla="*/ 0 h 30647"/>
                <a:gd name="connsiteX1" fmla="*/ 89070 w 89069"/>
                <a:gd name="connsiteY1" fmla="*/ 30648 h 30647"/>
              </a:gdLst>
              <a:ahLst/>
              <a:cxnLst>
                <a:cxn ang="0">
                  <a:pos x="connsiteX0" y="connsiteY0"/>
                </a:cxn>
                <a:cxn ang="0">
                  <a:pos x="connsiteX1" y="connsiteY1"/>
                </a:cxn>
              </a:cxnLst>
              <a:rect l="l" t="t" r="r" b="b"/>
              <a:pathLst>
                <a:path w="89069" h="30647">
                  <a:moveTo>
                    <a:pt x="0" y="0"/>
                  </a:moveTo>
                  <a:lnTo>
                    <a:pt x="89070" y="30648"/>
                  </a:lnTo>
                </a:path>
              </a:pathLst>
            </a:custGeom>
            <a:ln w="9573" cap="flat">
              <a:solidFill>
                <a:srgbClr val="C8C8C9"/>
              </a:solidFill>
              <a:prstDash val="solid"/>
              <a:miter/>
            </a:ln>
          </p:spPr>
          <p:txBody>
            <a:bodyPr rtlCol="0" anchor="ctr"/>
            <a:lstStyle/>
            <a:p>
              <a:endParaRPr lang="zh-CN" altLang="en-US" sz="4400"/>
            </a:p>
          </p:txBody>
        </p:sp>
        <p:sp>
          <p:nvSpPr>
            <p:cNvPr id="2663" name="任意多边形: 形状 7284">
              <a:extLst>
                <a:ext uri="{FF2B5EF4-FFF2-40B4-BE49-F238E27FC236}">
                  <a16:creationId xmlns:a16="http://schemas.microsoft.com/office/drawing/2014/main" id="{2FF879BF-6DA0-AD35-A45A-9547DF58B7CD}"/>
                </a:ext>
              </a:extLst>
            </p:cNvPr>
            <p:cNvSpPr/>
            <p:nvPr/>
          </p:nvSpPr>
          <p:spPr>
            <a:xfrm>
              <a:off x="2789010" y="2045241"/>
              <a:ext cx="22027" cy="63210"/>
            </a:xfrm>
            <a:custGeom>
              <a:avLst/>
              <a:gdLst>
                <a:gd name="connsiteX0" fmla="*/ 22028 w 22027"/>
                <a:gd name="connsiteY0" fmla="*/ 63211 h 63210"/>
                <a:gd name="connsiteX1" fmla="*/ 0 w 22027"/>
                <a:gd name="connsiteY1" fmla="*/ 0 h 63210"/>
              </a:gdLst>
              <a:ahLst/>
              <a:cxnLst>
                <a:cxn ang="0">
                  <a:pos x="connsiteX0" y="connsiteY0"/>
                </a:cxn>
                <a:cxn ang="0">
                  <a:pos x="connsiteX1" y="connsiteY1"/>
                </a:cxn>
              </a:cxnLst>
              <a:rect l="l" t="t" r="r" b="b"/>
              <a:pathLst>
                <a:path w="22027" h="63210">
                  <a:moveTo>
                    <a:pt x="22028" y="63211"/>
                  </a:moveTo>
                  <a:lnTo>
                    <a:pt x="0" y="0"/>
                  </a:lnTo>
                </a:path>
              </a:pathLst>
            </a:custGeom>
            <a:ln w="9573" cap="flat">
              <a:solidFill>
                <a:srgbClr val="C8C8C9"/>
              </a:solidFill>
              <a:prstDash val="solid"/>
              <a:miter/>
            </a:ln>
          </p:spPr>
          <p:txBody>
            <a:bodyPr rtlCol="0" anchor="ctr"/>
            <a:lstStyle/>
            <a:p>
              <a:endParaRPr lang="zh-CN" altLang="en-US" sz="4400"/>
            </a:p>
          </p:txBody>
        </p:sp>
        <p:sp>
          <p:nvSpPr>
            <p:cNvPr id="2664" name="任意多边形: 形状 7285">
              <a:extLst>
                <a:ext uri="{FF2B5EF4-FFF2-40B4-BE49-F238E27FC236}">
                  <a16:creationId xmlns:a16="http://schemas.microsoft.com/office/drawing/2014/main" id="{48D138B5-F11E-937A-DA3C-39B4431D75DF}"/>
                </a:ext>
              </a:extLst>
            </p:cNvPr>
            <p:cNvSpPr/>
            <p:nvPr/>
          </p:nvSpPr>
          <p:spPr>
            <a:xfrm>
              <a:off x="2789010" y="2045241"/>
              <a:ext cx="88111" cy="59379"/>
            </a:xfrm>
            <a:custGeom>
              <a:avLst/>
              <a:gdLst>
                <a:gd name="connsiteX0" fmla="*/ 0 w 88111"/>
                <a:gd name="connsiteY0" fmla="*/ 0 h 59379"/>
                <a:gd name="connsiteX1" fmla="*/ 88112 w 88111"/>
                <a:gd name="connsiteY1" fmla="*/ 59380 h 59379"/>
              </a:gdLst>
              <a:ahLst/>
              <a:cxnLst>
                <a:cxn ang="0">
                  <a:pos x="connsiteX0" y="connsiteY0"/>
                </a:cxn>
                <a:cxn ang="0">
                  <a:pos x="connsiteX1" y="connsiteY1"/>
                </a:cxn>
              </a:cxnLst>
              <a:rect l="l" t="t" r="r" b="b"/>
              <a:pathLst>
                <a:path w="88111" h="59379">
                  <a:moveTo>
                    <a:pt x="0" y="0"/>
                  </a:moveTo>
                  <a:lnTo>
                    <a:pt x="88112" y="59380"/>
                  </a:lnTo>
                </a:path>
              </a:pathLst>
            </a:custGeom>
            <a:ln w="9573" cap="flat">
              <a:solidFill>
                <a:srgbClr val="C8C8C9"/>
              </a:solidFill>
              <a:prstDash val="solid"/>
              <a:miter/>
            </a:ln>
          </p:spPr>
          <p:txBody>
            <a:bodyPr rtlCol="0" anchor="ctr"/>
            <a:lstStyle/>
            <a:p>
              <a:endParaRPr lang="zh-CN" altLang="en-US" sz="4400"/>
            </a:p>
          </p:txBody>
        </p:sp>
        <p:sp>
          <p:nvSpPr>
            <p:cNvPr id="2665" name="任意多边形: 形状 7286">
              <a:extLst>
                <a:ext uri="{FF2B5EF4-FFF2-40B4-BE49-F238E27FC236}">
                  <a16:creationId xmlns:a16="http://schemas.microsoft.com/office/drawing/2014/main" id="{14FD1DAC-C2B2-4AD6-FAAB-ADA68BAEB91B}"/>
                </a:ext>
              </a:extLst>
            </p:cNvPr>
            <p:cNvSpPr/>
            <p:nvPr/>
          </p:nvSpPr>
          <p:spPr>
            <a:xfrm>
              <a:off x="2811038" y="2104620"/>
              <a:ext cx="66083" cy="3830"/>
            </a:xfrm>
            <a:custGeom>
              <a:avLst/>
              <a:gdLst>
                <a:gd name="connsiteX0" fmla="*/ 66084 w 66083"/>
                <a:gd name="connsiteY0" fmla="*/ 0 h 3830"/>
                <a:gd name="connsiteX1" fmla="*/ 0 w 66083"/>
                <a:gd name="connsiteY1" fmla="*/ 3831 h 3830"/>
              </a:gdLst>
              <a:ahLst/>
              <a:cxnLst>
                <a:cxn ang="0">
                  <a:pos x="connsiteX0" y="connsiteY0"/>
                </a:cxn>
                <a:cxn ang="0">
                  <a:pos x="connsiteX1" y="connsiteY1"/>
                </a:cxn>
              </a:cxnLst>
              <a:rect l="l" t="t" r="r" b="b"/>
              <a:pathLst>
                <a:path w="66083" h="3830">
                  <a:moveTo>
                    <a:pt x="66084"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666" name="任意多边形: 形状 7287">
              <a:extLst>
                <a:ext uri="{FF2B5EF4-FFF2-40B4-BE49-F238E27FC236}">
                  <a16:creationId xmlns:a16="http://schemas.microsoft.com/office/drawing/2014/main" id="{FBD6E46B-E5B0-4F1A-6E35-AD1EAF980FFF}"/>
                </a:ext>
              </a:extLst>
            </p:cNvPr>
            <p:cNvSpPr/>
            <p:nvPr/>
          </p:nvSpPr>
          <p:spPr>
            <a:xfrm>
              <a:off x="2789010" y="2045241"/>
              <a:ext cx="22027" cy="63210"/>
            </a:xfrm>
            <a:custGeom>
              <a:avLst/>
              <a:gdLst>
                <a:gd name="connsiteX0" fmla="*/ 0 w 22027"/>
                <a:gd name="connsiteY0" fmla="*/ 0 h 63210"/>
                <a:gd name="connsiteX1" fmla="*/ 22028 w 22027"/>
                <a:gd name="connsiteY1" fmla="*/ 63211 h 63210"/>
              </a:gdLst>
              <a:ahLst/>
              <a:cxnLst>
                <a:cxn ang="0">
                  <a:pos x="connsiteX0" y="connsiteY0"/>
                </a:cxn>
                <a:cxn ang="0">
                  <a:pos x="connsiteX1" y="connsiteY1"/>
                </a:cxn>
              </a:cxnLst>
              <a:rect l="l" t="t" r="r" b="b"/>
              <a:pathLst>
                <a:path w="22027" h="63210">
                  <a:moveTo>
                    <a:pt x="0" y="0"/>
                  </a:moveTo>
                  <a:lnTo>
                    <a:pt x="22028" y="63211"/>
                  </a:lnTo>
                </a:path>
              </a:pathLst>
            </a:custGeom>
            <a:ln w="9573" cap="flat">
              <a:solidFill>
                <a:srgbClr val="C8C8C9"/>
              </a:solidFill>
              <a:prstDash val="solid"/>
              <a:miter/>
            </a:ln>
          </p:spPr>
          <p:txBody>
            <a:bodyPr rtlCol="0" anchor="ctr"/>
            <a:lstStyle/>
            <a:p>
              <a:endParaRPr lang="zh-CN" altLang="en-US" sz="4400"/>
            </a:p>
          </p:txBody>
        </p:sp>
        <p:sp>
          <p:nvSpPr>
            <p:cNvPr id="2667" name="任意多边形: 形状 7288">
              <a:extLst>
                <a:ext uri="{FF2B5EF4-FFF2-40B4-BE49-F238E27FC236}">
                  <a16:creationId xmlns:a16="http://schemas.microsoft.com/office/drawing/2014/main" id="{0CBE693C-8C1E-72A0-6D16-38B705837C06}"/>
                </a:ext>
              </a:extLst>
            </p:cNvPr>
            <p:cNvSpPr/>
            <p:nvPr/>
          </p:nvSpPr>
          <p:spPr>
            <a:xfrm>
              <a:off x="2771771" y="2063438"/>
              <a:ext cx="39267" cy="45013"/>
            </a:xfrm>
            <a:custGeom>
              <a:avLst/>
              <a:gdLst>
                <a:gd name="connsiteX0" fmla="*/ 39267 w 39267"/>
                <a:gd name="connsiteY0" fmla="*/ 45014 h 45013"/>
                <a:gd name="connsiteX1" fmla="*/ 0 w 39267"/>
                <a:gd name="connsiteY1" fmla="*/ 0 h 45013"/>
              </a:gdLst>
              <a:ahLst/>
              <a:cxnLst>
                <a:cxn ang="0">
                  <a:pos x="connsiteX0" y="connsiteY0"/>
                </a:cxn>
                <a:cxn ang="0">
                  <a:pos x="connsiteX1" y="connsiteY1"/>
                </a:cxn>
              </a:cxnLst>
              <a:rect l="l" t="t" r="r" b="b"/>
              <a:pathLst>
                <a:path w="39267" h="45013">
                  <a:moveTo>
                    <a:pt x="39267"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2668" name="任意多边形: 形状 7289">
              <a:extLst>
                <a:ext uri="{FF2B5EF4-FFF2-40B4-BE49-F238E27FC236}">
                  <a16:creationId xmlns:a16="http://schemas.microsoft.com/office/drawing/2014/main" id="{1C529476-BF01-6A65-6F21-7DFEEF442929}"/>
                </a:ext>
              </a:extLst>
            </p:cNvPr>
            <p:cNvSpPr/>
            <p:nvPr/>
          </p:nvSpPr>
          <p:spPr>
            <a:xfrm>
              <a:off x="2771771" y="2045241"/>
              <a:ext cx="17239" cy="18197"/>
            </a:xfrm>
            <a:custGeom>
              <a:avLst/>
              <a:gdLst>
                <a:gd name="connsiteX0" fmla="*/ 0 w 17239"/>
                <a:gd name="connsiteY0" fmla="*/ 18197 h 18197"/>
                <a:gd name="connsiteX1" fmla="*/ 17239 w 17239"/>
                <a:gd name="connsiteY1" fmla="*/ 0 h 18197"/>
              </a:gdLst>
              <a:ahLst/>
              <a:cxnLst>
                <a:cxn ang="0">
                  <a:pos x="connsiteX0" y="connsiteY0"/>
                </a:cxn>
                <a:cxn ang="0">
                  <a:pos x="connsiteX1" y="connsiteY1"/>
                </a:cxn>
              </a:cxnLst>
              <a:rect l="l" t="t" r="r" b="b"/>
              <a:pathLst>
                <a:path w="17239" h="18197">
                  <a:moveTo>
                    <a:pt x="0" y="18197"/>
                  </a:moveTo>
                  <a:lnTo>
                    <a:pt x="17239" y="0"/>
                  </a:lnTo>
                </a:path>
              </a:pathLst>
            </a:custGeom>
            <a:ln w="9573" cap="flat">
              <a:solidFill>
                <a:srgbClr val="C8C8C9"/>
              </a:solidFill>
              <a:prstDash val="solid"/>
              <a:miter/>
            </a:ln>
          </p:spPr>
          <p:txBody>
            <a:bodyPr rtlCol="0" anchor="ctr"/>
            <a:lstStyle/>
            <a:p>
              <a:endParaRPr lang="zh-CN" altLang="en-US" sz="4400"/>
            </a:p>
          </p:txBody>
        </p:sp>
        <p:sp>
          <p:nvSpPr>
            <p:cNvPr id="2669" name="任意多边形: 形状 7290">
              <a:extLst>
                <a:ext uri="{FF2B5EF4-FFF2-40B4-BE49-F238E27FC236}">
                  <a16:creationId xmlns:a16="http://schemas.microsoft.com/office/drawing/2014/main" id="{DB6D0D8D-20F7-1611-5784-DA574D1DB26D}"/>
                </a:ext>
              </a:extLst>
            </p:cNvPr>
            <p:cNvSpPr/>
            <p:nvPr/>
          </p:nvSpPr>
          <p:spPr>
            <a:xfrm>
              <a:off x="2982473" y="2195606"/>
              <a:ext cx="89069" cy="30647"/>
            </a:xfrm>
            <a:custGeom>
              <a:avLst/>
              <a:gdLst>
                <a:gd name="connsiteX0" fmla="*/ 89070 w 89069"/>
                <a:gd name="connsiteY0" fmla="*/ 30648 h 30647"/>
                <a:gd name="connsiteX1" fmla="*/ 0 w 89069"/>
                <a:gd name="connsiteY1" fmla="*/ 0 h 30647"/>
              </a:gdLst>
              <a:ahLst/>
              <a:cxnLst>
                <a:cxn ang="0">
                  <a:pos x="connsiteX0" y="connsiteY0"/>
                </a:cxn>
                <a:cxn ang="0">
                  <a:pos x="connsiteX1" y="connsiteY1"/>
                </a:cxn>
              </a:cxnLst>
              <a:rect l="l" t="t" r="r" b="b"/>
              <a:pathLst>
                <a:path w="89069" h="30647">
                  <a:moveTo>
                    <a:pt x="89070"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2670" name="任意多边形: 形状 7291">
              <a:extLst>
                <a:ext uri="{FF2B5EF4-FFF2-40B4-BE49-F238E27FC236}">
                  <a16:creationId xmlns:a16="http://schemas.microsoft.com/office/drawing/2014/main" id="{4BB3AC3B-9EE6-0A05-0A5C-31EA0D2A01B1}"/>
                </a:ext>
              </a:extLst>
            </p:cNvPr>
            <p:cNvSpPr/>
            <p:nvPr/>
          </p:nvSpPr>
          <p:spPr>
            <a:xfrm>
              <a:off x="2982473" y="2140057"/>
              <a:ext cx="59379" cy="55548"/>
            </a:xfrm>
            <a:custGeom>
              <a:avLst/>
              <a:gdLst>
                <a:gd name="connsiteX0" fmla="*/ 0 w 59379"/>
                <a:gd name="connsiteY0" fmla="*/ 55549 h 55548"/>
                <a:gd name="connsiteX1" fmla="*/ 59380 w 59379"/>
                <a:gd name="connsiteY1" fmla="*/ 0 h 55548"/>
              </a:gdLst>
              <a:ahLst/>
              <a:cxnLst>
                <a:cxn ang="0">
                  <a:pos x="connsiteX0" y="connsiteY0"/>
                </a:cxn>
                <a:cxn ang="0">
                  <a:pos x="connsiteX1" y="connsiteY1"/>
                </a:cxn>
              </a:cxnLst>
              <a:rect l="l" t="t" r="r" b="b"/>
              <a:pathLst>
                <a:path w="59379" h="55548">
                  <a:moveTo>
                    <a:pt x="0" y="55549"/>
                  </a:moveTo>
                  <a:lnTo>
                    <a:pt x="59380" y="0"/>
                  </a:lnTo>
                </a:path>
              </a:pathLst>
            </a:custGeom>
            <a:ln w="9573" cap="flat">
              <a:solidFill>
                <a:srgbClr val="C8C8C9"/>
              </a:solidFill>
              <a:prstDash val="solid"/>
              <a:miter/>
            </a:ln>
          </p:spPr>
          <p:txBody>
            <a:bodyPr rtlCol="0" anchor="ctr"/>
            <a:lstStyle/>
            <a:p>
              <a:endParaRPr lang="zh-CN" altLang="en-US" sz="4400"/>
            </a:p>
          </p:txBody>
        </p:sp>
        <p:sp>
          <p:nvSpPr>
            <p:cNvPr id="2671" name="任意多边形: 形状 7292">
              <a:extLst>
                <a:ext uri="{FF2B5EF4-FFF2-40B4-BE49-F238E27FC236}">
                  <a16:creationId xmlns:a16="http://schemas.microsoft.com/office/drawing/2014/main" id="{9CD04336-B127-8479-23B3-8DE2A8ED5E57}"/>
                </a:ext>
              </a:extLst>
            </p:cNvPr>
            <p:cNvSpPr/>
            <p:nvPr/>
          </p:nvSpPr>
          <p:spPr>
            <a:xfrm>
              <a:off x="3041853" y="2140057"/>
              <a:ext cx="29689" cy="86196"/>
            </a:xfrm>
            <a:custGeom>
              <a:avLst/>
              <a:gdLst>
                <a:gd name="connsiteX0" fmla="*/ 0 w 29689"/>
                <a:gd name="connsiteY0" fmla="*/ 0 h 86196"/>
                <a:gd name="connsiteX1" fmla="*/ 29690 w 29689"/>
                <a:gd name="connsiteY1" fmla="*/ 86196 h 86196"/>
              </a:gdLst>
              <a:ahLst/>
              <a:cxnLst>
                <a:cxn ang="0">
                  <a:pos x="connsiteX0" y="connsiteY0"/>
                </a:cxn>
                <a:cxn ang="0">
                  <a:pos x="connsiteX1" y="connsiteY1"/>
                </a:cxn>
              </a:cxnLst>
              <a:rect l="l" t="t" r="r" b="b"/>
              <a:pathLst>
                <a:path w="29689" h="86196">
                  <a:moveTo>
                    <a:pt x="0" y="0"/>
                  </a:moveTo>
                  <a:lnTo>
                    <a:pt x="29690" y="86196"/>
                  </a:lnTo>
                </a:path>
              </a:pathLst>
            </a:custGeom>
            <a:ln w="9573" cap="flat">
              <a:solidFill>
                <a:srgbClr val="C8C8C9"/>
              </a:solidFill>
              <a:prstDash val="solid"/>
              <a:miter/>
            </a:ln>
          </p:spPr>
          <p:txBody>
            <a:bodyPr rtlCol="0" anchor="ctr"/>
            <a:lstStyle/>
            <a:p>
              <a:endParaRPr lang="zh-CN" altLang="en-US" sz="4400"/>
            </a:p>
          </p:txBody>
        </p:sp>
        <p:sp>
          <p:nvSpPr>
            <p:cNvPr id="2672" name="任意多边形: 形状 7293">
              <a:extLst>
                <a:ext uri="{FF2B5EF4-FFF2-40B4-BE49-F238E27FC236}">
                  <a16:creationId xmlns:a16="http://schemas.microsoft.com/office/drawing/2014/main" id="{D07ECF5D-D322-61BB-0D49-08525A9C8C2B}"/>
                </a:ext>
              </a:extLst>
            </p:cNvPr>
            <p:cNvSpPr/>
            <p:nvPr/>
          </p:nvSpPr>
          <p:spPr>
            <a:xfrm>
              <a:off x="2993008" y="2229126"/>
              <a:ext cx="13408" cy="32563"/>
            </a:xfrm>
            <a:custGeom>
              <a:avLst/>
              <a:gdLst>
                <a:gd name="connsiteX0" fmla="*/ 0 w 13408"/>
                <a:gd name="connsiteY0" fmla="*/ 0 h 32563"/>
                <a:gd name="connsiteX1" fmla="*/ 13408 w 13408"/>
                <a:gd name="connsiteY1" fmla="*/ 32563 h 32563"/>
              </a:gdLst>
              <a:ahLst/>
              <a:cxnLst>
                <a:cxn ang="0">
                  <a:pos x="connsiteX0" y="connsiteY0"/>
                </a:cxn>
                <a:cxn ang="0">
                  <a:pos x="connsiteX1" y="connsiteY1"/>
                </a:cxn>
              </a:cxnLst>
              <a:rect l="l" t="t" r="r" b="b"/>
              <a:pathLst>
                <a:path w="13408" h="32563">
                  <a:moveTo>
                    <a:pt x="0" y="0"/>
                  </a:moveTo>
                  <a:lnTo>
                    <a:pt x="13408" y="32563"/>
                  </a:lnTo>
                </a:path>
              </a:pathLst>
            </a:custGeom>
            <a:ln w="9573" cap="flat">
              <a:solidFill>
                <a:srgbClr val="C8C8C9"/>
              </a:solidFill>
              <a:prstDash val="solid"/>
              <a:miter/>
            </a:ln>
          </p:spPr>
          <p:txBody>
            <a:bodyPr rtlCol="0" anchor="ctr"/>
            <a:lstStyle/>
            <a:p>
              <a:endParaRPr lang="zh-CN" altLang="en-US" sz="4400"/>
            </a:p>
          </p:txBody>
        </p:sp>
        <p:sp>
          <p:nvSpPr>
            <p:cNvPr id="2673" name="任意多边形: 形状 7294">
              <a:extLst>
                <a:ext uri="{FF2B5EF4-FFF2-40B4-BE49-F238E27FC236}">
                  <a16:creationId xmlns:a16="http://schemas.microsoft.com/office/drawing/2014/main" id="{9EBCE645-4BE8-E145-A679-04B482272F2B}"/>
                </a:ext>
              </a:extLst>
            </p:cNvPr>
            <p:cNvSpPr/>
            <p:nvPr/>
          </p:nvSpPr>
          <p:spPr>
            <a:xfrm>
              <a:off x="2920220" y="2252112"/>
              <a:ext cx="86196" cy="9577"/>
            </a:xfrm>
            <a:custGeom>
              <a:avLst/>
              <a:gdLst>
                <a:gd name="connsiteX0" fmla="*/ 86196 w 86196"/>
                <a:gd name="connsiteY0" fmla="*/ 9577 h 9577"/>
                <a:gd name="connsiteX1" fmla="*/ 0 w 86196"/>
                <a:gd name="connsiteY1" fmla="*/ 0 h 9577"/>
              </a:gdLst>
              <a:ahLst/>
              <a:cxnLst>
                <a:cxn ang="0">
                  <a:pos x="connsiteX0" y="connsiteY0"/>
                </a:cxn>
                <a:cxn ang="0">
                  <a:pos x="connsiteX1" y="connsiteY1"/>
                </a:cxn>
              </a:cxnLst>
              <a:rect l="l" t="t" r="r" b="b"/>
              <a:pathLst>
                <a:path w="86196" h="9577">
                  <a:moveTo>
                    <a:pt x="86196" y="9577"/>
                  </a:moveTo>
                  <a:lnTo>
                    <a:pt x="0" y="0"/>
                  </a:lnTo>
                </a:path>
              </a:pathLst>
            </a:custGeom>
            <a:ln w="9573" cap="flat">
              <a:solidFill>
                <a:srgbClr val="C8C8C9"/>
              </a:solidFill>
              <a:prstDash val="solid"/>
              <a:miter/>
            </a:ln>
          </p:spPr>
          <p:txBody>
            <a:bodyPr rtlCol="0" anchor="ctr"/>
            <a:lstStyle/>
            <a:p>
              <a:endParaRPr lang="zh-CN" altLang="en-US" sz="4400"/>
            </a:p>
          </p:txBody>
        </p:sp>
        <p:sp>
          <p:nvSpPr>
            <p:cNvPr id="2674" name="任意多边形: 形状 7295">
              <a:extLst>
                <a:ext uri="{FF2B5EF4-FFF2-40B4-BE49-F238E27FC236}">
                  <a16:creationId xmlns:a16="http://schemas.microsoft.com/office/drawing/2014/main" id="{47621BAB-80FF-BC13-9EB3-01DB83BE72DD}"/>
                </a:ext>
              </a:extLst>
            </p:cNvPr>
            <p:cNvSpPr/>
            <p:nvPr/>
          </p:nvSpPr>
          <p:spPr>
            <a:xfrm>
              <a:off x="2920220" y="2229126"/>
              <a:ext cx="72788" cy="22985"/>
            </a:xfrm>
            <a:custGeom>
              <a:avLst/>
              <a:gdLst>
                <a:gd name="connsiteX0" fmla="*/ 0 w 72788"/>
                <a:gd name="connsiteY0" fmla="*/ 22986 h 22985"/>
                <a:gd name="connsiteX1" fmla="*/ 72788 w 72788"/>
                <a:gd name="connsiteY1" fmla="*/ 0 h 22985"/>
              </a:gdLst>
              <a:ahLst/>
              <a:cxnLst>
                <a:cxn ang="0">
                  <a:pos x="connsiteX0" y="connsiteY0"/>
                </a:cxn>
                <a:cxn ang="0">
                  <a:pos x="connsiteX1" y="connsiteY1"/>
                </a:cxn>
              </a:cxnLst>
              <a:rect l="l" t="t" r="r" b="b"/>
              <a:pathLst>
                <a:path w="72788" h="22985">
                  <a:moveTo>
                    <a:pt x="0" y="22986"/>
                  </a:moveTo>
                  <a:lnTo>
                    <a:pt x="72788" y="0"/>
                  </a:lnTo>
                </a:path>
              </a:pathLst>
            </a:custGeom>
            <a:ln w="9573" cap="flat">
              <a:solidFill>
                <a:srgbClr val="C8C8C9"/>
              </a:solidFill>
              <a:prstDash val="solid"/>
              <a:miter/>
            </a:ln>
          </p:spPr>
          <p:txBody>
            <a:bodyPr rtlCol="0" anchor="ctr"/>
            <a:lstStyle/>
            <a:p>
              <a:endParaRPr lang="zh-CN" altLang="en-US" sz="4400"/>
            </a:p>
          </p:txBody>
        </p:sp>
        <p:sp>
          <p:nvSpPr>
            <p:cNvPr id="2675" name="任意多边形: 形状 7296">
              <a:extLst>
                <a:ext uri="{FF2B5EF4-FFF2-40B4-BE49-F238E27FC236}">
                  <a16:creationId xmlns:a16="http://schemas.microsoft.com/office/drawing/2014/main" id="{A5389BE5-5AA1-5CBC-11CB-FE92F157980F}"/>
                </a:ext>
              </a:extLst>
            </p:cNvPr>
            <p:cNvSpPr/>
            <p:nvPr/>
          </p:nvSpPr>
          <p:spPr>
            <a:xfrm>
              <a:off x="2789010" y="2045241"/>
              <a:ext cx="88111" cy="59379"/>
            </a:xfrm>
            <a:custGeom>
              <a:avLst/>
              <a:gdLst>
                <a:gd name="connsiteX0" fmla="*/ 88112 w 88111"/>
                <a:gd name="connsiteY0" fmla="*/ 59380 h 59379"/>
                <a:gd name="connsiteX1" fmla="*/ 0 w 88111"/>
                <a:gd name="connsiteY1" fmla="*/ 0 h 59379"/>
              </a:gdLst>
              <a:ahLst/>
              <a:cxnLst>
                <a:cxn ang="0">
                  <a:pos x="connsiteX0" y="connsiteY0"/>
                </a:cxn>
                <a:cxn ang="0">
                  <a:pos x="connsiteX1" y="connsiteY1"/>
                </a:cxn>
              </a:cxnLst>
              <a:rect l="l" t="t" r="r" b="b"/>
              <a:pathLst>
                <a:path w="88111" h="59379">
                  <a:moveTo>
                    <a:pt x="88112" y="59380"/>
                  </a:moveTo>
                  <a:lnTo>
                    <a:pt x="0" y="0"/>
                  </a:lnTo>
                </a:path>
              </a:pathLst>
            </a:custGeom>
            <a:ln w="9573" cap="flat">
              <a:solidFill>
                <a:srgbClr val="C8C8C9"/>
              </a:solidFill>
              <a:prstDash val="solid"/>
              <a:miter/>
            </a:ln>
          </p:spPr>
          <p:txBody>
            <a:bodyPr rtlCol="0" anchor="ctr"/>
            <a:lstStyle/>
            <a:p>
              <a:endParaRPr lang="zh-CN" altLang="en-US" sz="4400"/>
            </a:p>
          </p:txBody>
        </p:sp>
        <p:sp>
          <p:nvSpPr>
            <p:cNvPr id="2676" name="任意多边形: 形状 7297">
              <a:extLst>
                <a:ext uri="{FF2B5EF4-FFF2-40B4-BE49-F238E27FC236}">
                  <a16:creationId xmlns:a16="http://schemas.microsoft.com/office/drawing/2014/main" id="{B229C618-5184-532E-F1F0-7A6BC03D86C2}"/>
                </a:ext>
              </a:extLst>
            </p:cNvPr>
            <p:cNvSpPr/>
            <p:nvPr/>
          </p:nvSpPr>
          <p:spPr>
            <a:xfrm>
              <a:off x="2789010" y="2028959"/>
              <a:ext cx="17239" cy="16281"/>
            </a:xfrm>
            <a:custGeom>
              <a:avLst/>
              <a:gdLst>
                <a:gd name="connsiteX0" fmla="*/ 0 w 17239"/>
                <a:gd name="connsiteY0" fmla="*/ 16282 h 16281"/>
                <a:gd name="connsiteX1" fmla="*/ 17239 w 17239"/>
                <a:gd name="connsiteY1" fmla="*/ 0 h 16281"/>
              </a:gdLst>
              <a:ahLst/>
              <a:cxnLst>
                <a:cxn ang="0">
                  <a:pos x="connsiteX0" y="connsiteY0"/>
                </a:cxn>
                <a:cxn ang="0">
                  <a:pos x="connsiteX1" y="connsiteY1"/>
                </a:cxn>
              </a:cxnLst>
              <a:rect l="l" t="t" r="r" b="b"/>
              <a:pathLst>
                <a:path w="17239" h="16281">
                  <a:moveTo>
                    <a:pt x="0" y="16282"/>
                  </a:moveTo>
                  <a:lnTo>
                    <a:pt x="17239" y="0"/>
                  </a:lnTo>
                </a:path>
              </a:pathLst>
            </a:custGeom>
            <a:ln w="9573" cap="flat">
              <a:solidFill>
                <a:srgbClr val="C8C8C9"/>
              </a:solidFill>
              <a:prstDash val="solid"/>
              <a:miter/>
            </a:ln>
          </p:spPr>
          <p:txBody>
            <a:bodyPr rtlCol="0" anchor="ctr"/>
            <a:lstStyle/>
            <a:p>
              <a:endParaRPr lang="zh-CN" altLang="en-US" sz="4400"/>
            </a:p>
          </p:txBody>
        </p:sp>
        <p:sp>
          <p:nvSpPr>
            <p:cNvPr id="2677" name="任意多边形: 形状 7298">
              <a:extLst>
                <a:ext uri="{FF2B5EF4-FFF2-40B4-BE49-F238E27FC236}">
                  <a16:creationId xmlns:a16="http://schemas.microsoft.com/office/drawing/2014/main" id="{EE4A238A-4215-20FE-6A7A-E38794AE53EB}"/>
                </a:ext>
              </a:extLst>
            </p:cNvPr>
            <p:cNvSpPr/>
            <p:nvPr/>
          </p:nvSpPr>
          <p:spPr>
            <a:xfrm>
              <a:off x="2806250" y="2028959"/>
              <a:ext cx="70872" cy="75661"/>
            </a:xfrm>
            <a:custGeom>
              <a:avLst/>
              <a:gdLst>
                <a:gd name="connsiteX0" fmla="*/ 0 w 70872"/>
                <a:gd name="connsiteY0" fmla="*/ 0 h 75661"/>
                <a:gd name="connsiteX1" fmla="*/ 70873 w 70872"/>
                <a:gd name="connsiteY1" fmla="*/ 75661 h 75661"/>
              </a:gdLst>
              <a:ahLst/>
              <a:cxnLst>
                <a:cxn ang="0">
                  <a:pos x="connsiteX0" y="connsiteY0"/>
                </a:cxn>
                <a:cxn ang="0">
                  <a:pos x="connsiteX1" y="connsiteY1"/>
                </a:cxn>
              </a:cxnLst>
              <a:rect l="l" t="t" r="r" b="b"/>
              <a:pathLst>
                <a:path w="70872" h="75661">
                  <a:moveTo>
                    <a:pt x="0" y="0"/>
                  </a:moveTo>
                  <a:lnTo>
                    <a:pt x="70873" y="75661"/>
                  </a:lnTo>
                </a:path>
              </a:pathLst>
            </a:custGeom>
            <a:ln w="9573" cap="flat">
              <a:solidFill>
                <a:srgbClr val="C8C8C9"/>
              </a:solidFill>
              <a:prstDash val="solid"/>
              <a:miter/>
            </a:ln>
          </p:spPr>
          <p:txBody>
            <a:bodyPr rtlCol="0" anchor="ctr"/>
            <a:lstStyle/>
            <a:p>
              <a:endParaRPr lang="zh-CN" altLang="en-US" sz="4400"/>
            </a:p>
          </p:txBody>
        </p:sp>
        <p:sp>
          <p:nvSpPr>
            <p:cNvPr id="2678" name="任意多边形: 形状 7299">
              <a:extLst>
                <a:ext uri="{FF2B5EF4-FFF2-40B4-BE49-F238E27FC236}">
                  <a16:creationId xmlns:a16="http://schemas.microsoft.com/office/drawing/2014/main" id="{B7560067-4156-C682-EB63-199D8D0B0241}"/>
                </a:ext>
              </a:extLst>
            </p:cNvPr>
            <p:cNvSpPr/>
            <p:nvPr/>
          </p:nvSpPr>
          <p:spPr>
            <a:xfrm>
              <a:off x="2982473" y="2195606"/>
              <a:ext cx="10535" cy="33520"/>
            </a:xfrm>
            <a:custGeom>
              <a:avLst/>
              <a:gdLst>
                <a:gd name="connsiteX0" fmla="*/ 0 w 10535"/>
                <a:gd name="connsiteY0" fmla="*/ 0 h 33520"/>
                <a:gd name="connsiteX1" fmla="*/ 10535 w 10535"/>
                <a:gd name="connsiteY1" fmla="*/ 33521 h 33520"/>
              </a:gdLst>
              <a:ahLst/>
              <a:cxnLst>
                <a:cxn ang="0">
                  <a:pos x="connsiteX0" y="connsiteY0"/>
                </a:cxn>
                <a:cxn ang="0">
                  <a:pos x="connsiteX1" y="connsiteY1"/>
                </a:cxn>
              </a:cxnLst>
              <a:rect l="l" t="t" r="r" b="b"/>
              <a:pathLst>
                <a:path w="10535" h="33520">
                  <a:moveTo>
                    <a:pt x="0" y="0"/>
                  </a:moveTo>
                  <a:lnTo>
                    <a:pt x="10535" y="33521"/>
                  </a:lnTo>
                </a:path>
              </a:pathLst>
            </a:custGeom>
            <a:ln w="9573" cap="flat">
              <a:solidFill>
                <a:srgbClr val="C8C8C9"/>
              </a:solidFill>
              <a:prstDash val="solid"/>
              <a:miter/>
            </a:ln>
          </p:spPr>
          <p:txBody>
            <a:bodyPr rtlCol="0" anchor="ctr"/>
            <a:lstStyle/>
            <a:p>
              <a:endParaRPr lang="zh-CN" altLang="en-US" sz="4400"/>
            </a:p>
          </p:txBody>
        </p:sp>
        <p:sp>
          <p:nvSpPr>
            <p:cNvPr id="2679" name="任意多边形: 形状 7300">
              <a:extLst>
                <a:ext uri="{FF2B5EF4-FFF2-40B4-BE49-F238E27FC236}">
                  <a16:creationId xmlns:a16="http://schemas.microsoft.com/office/drawing/2014/main" id="{357A0B35-1217-F1A1-E3F4-1ADDBB55DE66}"/>
                </a:ext>
              </a:extLst>
            </p:cNvPr>
            <p:cNvSpPr/>
            <p:nvPr/>
          </p:nvSpPr>
          <p:spPr>
            <a:xfrm>
              <a:off x="2920220" y="2229126"/>
              <a:ext cx="72788" cy="22985"/>
            </a:xfrm>
            <a:custGeom>
              <a:avLst/>
              <a:gdLst>
                <a:gd name="connsiteX0" fmla="*/ 72788 w 72788"/>
                <a:gd name="connsiteY0" fmla="*/ 0 h 22985"/>
                <a:gd name="connsiteX1" fmla="*/ 0 w 72788"/>
                <a:gd name="connsiteY1" fmla="*/ 22986 h 22985"/>
              </a:gdLst>
              <a:ahLst/>
              <a:cxnLst>
                <a:cxn ang="0">
                  <a:pos x="connsiteX0" y="connsiteY0"/>
                </a:cxn>
                <a:cxn ang="0">
                  <a:pos x="connsiteX1" y="connsiteY1"/>
                </a:cxn>
              </a:cxnLst>
              <a:rect l="l" t="t" r="r" b="b"/>
              <a:pathLst>
                <a:path w="72788" h="22985">
                  <a:moveTo>
                    <a:pt x="72788"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2680" name="任意多边形: 形状 7301">
              <a:extLst>
                <a:ext uri="{FF2B5EF4-FFF2-40B4-BE49-F238E27FC236}">
                  <a16:creationId xmlns:a16="http://schemas.microsoft.com/office/drawing/2014/main" id="{60D40DCC-00AE-97B9-D7BE-DE7E2E2981EB}"/>
                </a:ext>
              </a:extLst>
            </p:cNvPr>
            <p:cNvSpPr/>
            <p:nvPr/>
          </p:nvSpPr>
          <p:spPr>
            <a:xfrm>
              <a:off x="2920220" y="2195606"/>
              <a:ext cx="62252" cy="56506"/>
            </a:xfrm>
            <a:custGeom>
              <a:avLst/>
              <a:gdLst>
                <a:gd name="connsiteX0" fmla="*/ 0 w 62252"/>
                <a:gd name="connsiteY0" fmla="*/ 56506 h 56506"/>
                <a:gd name="connsiteX1" fmla="*/ 62253 w 62252"/>
                <a:gd name="connsiteY1" fmla="*/ 0 h 56506"/>
              </a:gdLst>
              <a:ahLst/>
              <a:cxnLst>
                <a:cxn ang="0">
                  <a:pos x="connsiteX0" y="connsiteY0"/>
                </a:cxn>
                <a:cxn ang="0">
                  <a:pos x="connsiteX1" y="connsiteY1"/>
                </a:cxn>
              </a:cxnLst>
              <a:rect l="l" t="t" r="r" b="b"/>
              <a:pathLst>
                <a:path w="62252" h="56506">
                  <a:moveTo>
                    <a:pt x="0" y="56506"/>
                  </a:moveTo>
                  <a:lnTo>
                    <a:pt x="62253" y="0"/>
                  </a:lnTo>
                </a:path>
              </a:pathLst>
            </a:custGeom>
            <a:ln w="9573" cap="flat">
              <a:solidFill>
                <a:srgbClr val="C8C8C9"/>
              </a:solidFill>
              <a:prstDash val="solid"/>
              <a:miter/>
            </a:ln>
          </p:spPr>
          <p:txBody>
            <a:bodyPr rtlCol="0" anchor="ctr"/>
            <a:lstStyle/>
            <a:p>
              <a:endParaRPr lang="zh-CN" altLang="en-US" sz="4400"/>
            </a:p>
          </p:txBody>
        </p:sp>
        <p:sp>
          <p:nvSpPr>
            <p:cNvPr id="2681" name="任意多边形: 形状 7302">
              <a:extLst>
                <a:ext uri="{FF2B5EF4-FFF2-40B4-BE49-F238E27FC236}">
                  <a16:creationId xmlns:a16="http://schemas.microsoft.com/office/drawing/2014/main" id="{2C8BEE6D-29E8-3A73-E1C6-09070D514622}"/>
                </a:ext>
              </a:extLst>
            </p:cNvPr>
            <p:cNvSpPr/>
            <p:nvPr/>
          </p:nvSpPr>
          <p:spPr>
            <a:xfrm>
              <a:off x="2877122" y="2104620"/>
              <a:ext cx="93858" cy="20112"/>
            </a:xfrm>
            <a:custGeom>
              <a:avLst/>
              <a:gdLst>
                <a:gd name="connsiteX0" fmla="*/ 93858 w 93858"/>
                <a:gd name="connsiteY0" fmla="*/ 20113 h 20112"/>
                <a:gd name="connsiteX1" fmla="*/ 0 w 93858"/>
                <a:gd name="connsiteY1" fmla="*/ 0 h 20112"/>
              </a:gdLst>
              <a:ahLst/>
              <a:cxnLst>
                <a:cxn ang="0">
                  <a:pos x="connsiteX0" y="connsiteY0"/>
                </a:cxn>
                <a:cxn ang="0">
                  <a:pos x="connsiteX1" y="connsiteY1"/>
                </a:cxn>
              </a:cxnLst>
              <a:rect l="l" t="t" r="r" b="b"/>
              <a:pathLst>
                <a:path w="93858" h="20112">
                  <a:moveTo>
                    <a:pt x="93858" y="20113"/>
                  </a:moveTo>
                  <a:lnTo>
                    <a:pt x="0" y="0"/>
                  </a:lnTo>
                </a:path>
              </a:pathLst>
            </a:custGeom>
            <a:ln w="9573" cap="flat">
              <a:solidFill>
                <a:srgbClr val="C8C8C9"/>
              </a:solidFill>
              <a:prstDash val="solid"/>
              <a:miter/>
            </a:ln>
          </p:spPr>
          <p:txBody>
            <a:bodyPr rtlCol="0" anchor="ctr"/>
            <a:lstStyle/>
            <a:p>
              <a:endParaRPr lang="zh-CN" altLang="en-US" sz="4400"/>
            </a:p>
          </p:txBody>
        </p:sp>
        <p:sp>
          <p:nvSpPr>
            <p:cNvPr id="2682" name="任意多边形: 形状 7303">
              <a:extLst>
                <a:ext uri="{FF2B5EF4-FFF2-40B4-BE49-F238E27FC236}">
                  <a16:creationId xmlns:a16="http://schemas.microsoft.com/office/drawing/2014/main" id="{46BF2B5A-B7B0-98C1-7C71-A028403F258F}"/>
                </a:ext>
              </a:extLst>
            </p:cNvPr>
            <p:cNvSpPr/>
            <p:nvPr/>
          </p:nvSpPr>
          <p:spPr>
            <a:xfrm>
              <a:off x="2877122" y="2092170"/>
              <a:ext cx="87154" cy="12450"/>
            </a:xfrm>
            <a:custGeom>
              <a:avLst/>
              <a:gdLst>
                <a:gd name="connsiteX0" fmla="*/ 0 w 87154"/>
                <a:gd name="connsiteY0" fmla="*/ 12451 h 12450"/>
                <a:gd name="connsiteX1" fmla="*/ 87154 w 87154"/>
                <a:gd name="connsiteY1" fmla="*/ 0 h 12450"/>
              </a:gdLst>
              <a:ahLst/>
              <a:cxnLst>
                <a:cxn ang="0">
                  <a:pos x="connsiteX0" y="connsiteY0"/>
                </a:cxn>
                <a:cxn ang="0">
                  <a:pos x="connsiteX1" y="connsiteY1"/>
                </a:cxn>
              </a:cxnLst>
              <a:rect l="l" t="t" r="r" b="b"/>
              <a:pathLst>
                <a:path w="87154" h="12450">
                  <a:moveTo>
                    <a:pt x="0" y="12451"/>
                  </a:moveTo>
                  <a:lnTo>
                    <a:pt x="87154" y="0"/>
                  </a:lnTo>
                </a:path>
              </a:pathLst>
            </a:custGeom>
            <a:ln w="9573" cap="flat">
              <a:solidFill>
                <a:srgbClr val="C8C8C9"/>
              </a:solidFill>
              <a:prstDash val="solid"/>
              <a:miter/>
            </a:ln>
          </p:spPr>
          <p:txBody>
            <a:bodyPr rtlCol="0" anchor="ctr"/>
            <a:lstStyle/>
            <a:p>
              <a:endParaRPr lang="zh-CN" altLang="en-US" sz="4400"/>
            </a:p>
          </p:txBody>
        </p:sp>
        <p:sp>
          <p:nvSpPr>
            <p:cNvPr id="2683" name="任意多边形: 形状 7304">
              <a:extLst>
                <a:ext uri="{FF2B5EF4-FFF2-40B4-BE49-F238E27FC236}">
                  <a16:creationId xmlns:a16="http://schemas.microsoft.com/office/drawing/2014/main" id="{DDF145D6-6F76-6198-7A55-375C7A58885F}"/>
                </a:ext>
              </a:extLst>
            </p:cNvPr>
            <p:cNvSpPr/>
            <p:nvPr/>
          </p:nvSpPr>
          <p:spPr>
            <a:xfrm>
              <a:off x="2964276" y="2092170"/>
              <a:ext cx="6704" cy="32563"/>
            </a:xfrm>
            <a:custGeom>
              <a:avLst/>
              <a:gdLst>
                <a:gd name="connsiteX0" fmla="*/ 0 w 6704"/>
                <a:gd name="connsiteY0" fmla="*/ 0 h 32563"/>
                <a:gd name="connsiteX1" fmla="*/ 6704 w 6704"/>
                <a:gd name="connsiteY1" fmla="*/ 32563 h 32563"/>
              </a:gdLst>
              <a:ahLst/>
              <a:cxnLst>
                <a:cxn ang="0">
                  <a:pos x="connsiteX0" y="connsiteY0"/>
                </a:cxn>
                <a:cxn ang="0">
                  <a:pos x="connsiteX1" y="connsiteY1"/>
                </a:cxn>
              </a:cxnLst>
              <a:rect l="l" t="t" r="r" b="b"/>
              <a:pathLst>
                <a:path w="6704" h="32563">
                  <a:moveTo>
                    <a:pt x="0" y="0"/>
                  </a:moveTo>
                  <a:lnTo>
                    <a:pt x="6704" y="32563"/>
                  </a:lnTo>
                </a:path>
              </a:pathLst>
            </a:custGeom>
            <a:ln w="9573" cap="flat">
              <a:solidFill>
                <a:srgbClr val="C8C8C9"/>
              </a:solidFill>
              <a:prstDash val="solid"/>
              <a:miter/>
            </a:ln>
          </p:spPr>
          <p:txBody>
            <a:bodyPr rtlCol="0" anchor="ctr"/>
            <a:lstStyle/>
            <a:p>
              <a:endParaRPr lang="zh-CN" altLang="en-US" sz="4400"/>
            </a:p>
          </p:txBody>
        </p:sp>
        <p:sp>
          <p:nvSpPr>
            <p:cNvPr id="2684" name="任意多边形: 形状 7305">
              <a:extLst>
                <a:ext uri="{FF2B5EF4-FFF2-40B4-BE49-F238E27FC236}">
                  <a16:creationId xmlns:a16="http://schemas.microsoft.com/office/drawing/2014/main" id="{F22CDB10-D632-0DA6-F3FD-49DE226130C4}"/>
                </a:ext>
              </a:extLst>
            </p:cNvPr>
            <p:cNvSpPr/>
            <p:nvPr/>
          </p:nvSpPr>
          <p:spPr>
            <a:xfrm>
              <a:off x="2970981" y="2124733"/>
              <a:ext cx="70872" cy="15323"/>
            </a:xfrm>
            <a:custGeom>
              <a:avLst/>
              <a:gdLst>
                <a:gd name="connsiteX0" fmla="*/ 70873 w 70872"/>
                <a:gd name="connsiteY0" fmla="*/ 15324 h 15323"/>
                <a:gd name="connsiteX1" fmla="*/ 0 w 70872"/>
                <a:gd name="connsiteY1" fmla="*/ 0 h 15323"/>
              </a:gdLst>
              <a:ahLst/>
              <a:cxnLst>
                <a:cxn ang="0">
                  <a:pos x="connsiteX0" y="connsiteY0"/>
                </a:cxn>
                <a:cxn ang="0">
                  <a:pos x="connsiteX1" y="connsiteY1"/>
                </a:cxn>
              </a:cxnLst>
              <a:rect l="l" t="t" r="r" b="b"/>
              <a:pathLst>
                <a:path w="70872" h="15323">
                  <a:moveTo>
                    <a:pt x="70873"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2685" name="任意多边形: 形状 7306">
              <a:extLst>
                <a:ext uri="{FF2B5EF4-FFF2-40B4-BE49-F238E27FC236}">
                  <a16:creationId xmlns:a16="http://schemas.microsoft.com/office/drawing/2014/main" id="{F5345A4D-AD20-E813-39C0-D4A04672C99B}"/>
                </a:ext>
              </a:extLst>
            </p:cNvPr>
            <p:cNvSpPr/>
            <p:nvPr/>
          </p:nvSpPr>
          <p:spPr>
            <a:xfrm>
              <a:off x="2964276" y="2092170"/>
              <a:ext cx="6704" cy="32563"/>
            </a:xfrm>
            <a:custGeom>
              <a:avLst/>
              <a:gdLst>
                <a:gd name="connsiteX0" fmla="*/ 6704 w 6704"/>
                <a:gd name="connsiteY0" fmla="*/ 32563 h 32563"/>
                <a:gd name="connsiteX1" fmla="*/ 0 w 6704"/>
                <a:gd name="connsiteY1" fmla="*/ 0 h 32563"/>
              </a:gdLst>
              <a:ahLst/>
              <a:cxnLst>
                <a:cxn ang="0">
                  <a:pos x="connsiteX0" y="connsiteY0"/>
                </a:cxn>
                <a:cxn ang="0">
                  <a:pos x="connsiteX1" y="connsiteY1"/>
                </a:cxn>
              </a:cxnLst>
              <a:rect l="l" t="t" r="r" b="b"/>
              <a:pathLst>
                <a:path w="6704" h="32563">
                  <a:moveTo>
                    <a:pt x="6704"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2686" name="任意多边形: 形状 7307">
              <a:extLst>
                <a:ext uri="{FF2B5EF4-FFF2-40B4-BE49-F238E27FC236}">
                  <a16:creationId xmlns:a16="http://schemas.microsoft.com/office/drawing/2014/main" id="{91088C56-7AD2-C6B3-B50A-F0C6203F4D54}"/>
                </a:ext>
              </a:extLst>
            </p:cNvPr>
            <p:cNvSpPr/>
            <p:nvPr/>
          </p:nvSpPr>
          <p:spPr>
            <a:xfrm>
              <a:off x="2964276" y="2092170"/>
              <a:ext cx="77576" cy="47886"/>
            </a:xfrm>
            <a:custGeom>
              <a:avLst/>
              <a:gdLst>
                <a:gd name="connsiteX0" fmla="*/ 0 w 77576"/>
                <a:gd name="connsiteY0" fmla="*/ 0 h 47886"/>
                <a:gd name="connsiteX1" fmla="*/ 77577 w 77576"/>
                <a:gd name="connsiteY1" fmla="*/ 47887 h 47886"/>
              </a:gdLst>
              <a:ahLst/>
              <a:cxnLst>
                <a:cxn ang="0">
                  <a:pos x="connsiteX0" y="connsiteY0"/>
                </a:cxn>
                <a:cxn ang="0">
                  <a:pos x="connsiteX1" y="connsiteY1"/>
                </a:cxn>
              </a:cxnLst>
              <a:rect l="l" t="t" r="r" b="b"/>
              <a:pathLst>
                <a:path w="77576" h="47886">
                  <a:moveTo>
                    <a:pt x="0" y="0"/>
                  </a:moveTo>
                  <a:lnTo>
                    <a:pt x="77577" y="47887"/>
                  </a:lnTo>
                </a:path>
              </a:pathLst>
            </a:custGeom>
            <a:ln w="9573" cap="flat">
              <a:solidFill>
                <a:srgbClr val="C8C8C9"/>
              </a:solidFill>
              <a:prstDash val="solid"/>
              <a:miter/>
            </a:ln>
          </p:spPr>
          <p:txBody>
            <a:bodyPr rtlCol="0" anchor="ctr"/>
            <a:lstStyle/>
            <a:p>
              <a:endParaRPr lang="zh-CN" altLang="en-US" sz="4400"/>
            </a:p>
          </p:txBody>
        </p:sp>
        <p:sp>
          <p:nvSpPr>
            <p:cNvPr id="2687" name="任意多边形: 形状 7308">
              <a:extLst>
                <a:ext uri="{FF2B5EF4-FFF2-40B4-BE49-F238E27FC236}">
                  <a16:creationId xmlns:a16="http://schemas.microsoft.com/office/drawing/2014/main" id="{8D7F63D5-F9EA-7148-35AB-56936D8FA7AC}"/>
                </a:ext>
              </a:extLst>
            </p:cNvPr>
            <p:cNvSpPr/>
            <p:nvPr/>
          </p:nvSpPr>
          <p:spPr>
            <a:xfrm>
              <a:off x="2974811" y="2160169"/>
              <a:ext cx="7661" cy="35436"/>
            </a:xfrm>
            <a:custGeom>
              <a:avLst/>
              <a:gdLst>
                <a:gd name="connsiteX0" fmla="*/ 0 w 7661"/>
                <a:gd name="connsiteY0" fmla="*/ 0 h 35436"/>
                <a:gd name="connsiteX1" fmla="*/ 7662 w 7661"/>
                <a:gd name="connsiteY1" fmla="*/ 35436 h 35436"/>
              </a:gdLst>
              <a:ahLst/>
              <a:cxnLst>
                <a:cxn ang="0">
                  <a:pos x="connsiteX0" y="connsiteY0"/>
                </a:cxn>
                <a:cxn ang="0">
                  <a:pos x="connsiteX1" y="connsiteY1"/>
                </a:cxn>
              </a:cxnLst>
              <a:rect l="l" t="t" r="r" b="b"/>
              <a:pathLst>
                <a:path w="7661" h="35436">
                  <a:moveTo>
                    <a:pt x="0" y="0"/>
                  </a:moveTo>
                  <a:lnTo>
                    <a:pt x="7662" y="35436"/>
                  </a:lnTo>
                </a:path>
              </a:pathLst>
            </a:custGeom>
            <a:ln w="9573" cap="flat">
              <a:solidFill>
                <a:srgbClr val="C8C8C9"/>
              </a:solidFill>
              <a:prstDash val="solid"/>
              <a:miter/>
            </a:ln>
          </p:spPr>
          <p:txBody>
            <a:bodyPr rtlCol="0" anchor="ctr"/>
            <a:lstStyle/>
            <a:p>
              <a:endParaRPr lang="zh-CN" altLang="en-US" sz="4400"/>
            </a:p>
          </p:txBody>
        </p:sp>
        <p:sp>
          <p:nvSpPr>
            <p:cNvPr id="2688" name="任意多边形: 形状 7309">
              <a:extLst>
                <a:ext uri="{FF2B5EF4-FFF2-40B4-BE49-F238E27FC236}">
                  <a16:creationId xmlns:a16="http://schemas.microsoft.com/office/drawing/2014/main" id="{723ABFC7-4F34-33B5-DC73-790AD42BE9CA}"/>
                </a:ext>
              </a:extLst>
            </p:cNvPr>
            <p:cNvSpPr/>
            <p:nvPr/>
          </p:nvSpPr>
          <p:spPr>
            <a:xfrm>
              <a:off x="2900108" y="2179324"/>
              <a:ext cx="82365" cy="16281"/>
            </a:xfrm>
            <a:custGeom>
              <a:avLst/>
              <a:gdLst>
                <a:gd name="connsiteX0" fmla="*/ 82365 w 82365"/>
                <a:gd name="connsiteY0" fmla="*/ 16282 h 16281"/>
                <a:gd name="connsiteX1" fmla="*/ 0 w 82365"/>
                <a:gd name="connsiteY1" fmla="*/ 0 h 16281"/>
              </a:gdLst>
              <a:ahLst/>
              <a:cxnLst>
                <a:cxn ang="0">
                  <a:pos x="connsiteX0" y="connsiteY0"/>
                </a:cxn>
                <a:cxn ang="0">
                  <a:pos x="connsiteX1" y="connsiteY1"/>
                </a:cxn>
              </a:cxnLst>
              <a:rect l="l" t="t" r="r" b="b"/>
              <a:pathLst>
                <a:path w="82365" h="16281">
                  <a:moveTo>
                    <a:pt x="82365"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2689" name="任意多边形: 形状 7310">
              <a:extLst>
                <a:ext uri="{FF2B5EF4-FFF2-40B4-BE49-F238E27FC236}">
                  <a16:creationId xmlns:a16="http://schemas.microsoft.com/office/drawing/2014/main" id="{B02B193A-9E28-F0AF-4145-2D4A1CB60806}"/>
                </a:ext>
              </a:extLst>
            </p:cNvPr>
            <p:cNvSpPr/>
            <p:nvPr/>
          </p:nvSpPr>
          <p:spPr>
            <a:xfrm>
              <a:off x="2900108" y="2160169"/>
              <a:ext cx="74703" cy="19154"/>
            </a:xfrm>
            <a:custGeom>
              <a:avLst/>
              <a:gdLst>
                <a:gd name="connsiteX0" fmla="*/ 0 w 74703"/>
                <a:gd name="connsiteY0" fmla="*/ 19155 h 19154"/>
                <a:gd name="connsiteX1" fmla="*/ 74704 w 74703"/>
                <a:gd name="connsiteY1" fmla="*/ 0 h 19154"/>
              </a:gdLst>
              <a:ahLst/>
              <a:cxnLst>
                <a:cxn ang="0">
                  <a:pos x="connsiteX0" y="connsiteY0"/>
                </a:cxn>
                <a:cxn ang="0">
                  <a:pos x="connsiteX1" y="connsiteY1"/>
                </a:cxn>
              </a:cxnLst>
              <a:rect l="l" t="t" r="r" b="b"/>
              <a:pathLst>
                <a:path w="74703" h="19154">
                  <a:moveTo>
                    <a:pt x="0" y="19155"/>
                  </a:moveTo>
                  <a:lnTo>
                    <a:pt x="74704" y="0"/>
                  </a:lnTo>
                </a:path>
              </a:pathLst>
            </a:custGeom>
            <a:ln w="9573" cap="flat">
              <a:solidFill>
                <a:srgbClr val="C8C8C9"/>
              </a:solidFill>
              <a:prstDash val="solid"/>
              <a:miter/>
            </a:ln>
          </p:spPr>
          <p:txBody>
            <a:bodyPr rtlCol="0" anchor="ctr"/>
            <a:lstStyle/>
            <a:p>
              <a:endParaRPr lang="zh-CN" altLang="en-US" sz="4400"/>
            </a:p>
          </p:txBody>
        </p:sp>
        <p:sp>
          <p:nvSpPr>
            <p:cNvPr id="2690" name="任意多边形: 形状 7311">
              <a:extLst>
                <a:ext uri="{FF2B5EF4-FFF2-40B4-BE49-F238E27FC236}">
                  <a16:creationId xmlns:a16="http://schemas.microsoft.com/office/drawing/2014/main" id="{D2920DC2-3D25-B356-56B8-FEA7CFA916CD}"/>
                </a:ext>
              </a:extLst>
            </p:cNvPr>
            <p:cNvSpPr/>
            <p:nvPr/>
          </p:nvSpPr>
          <p:spPr>
            <a:xfrm>
              <a:off x="2872334" y="2004058"/>
              <a:ext cx="4788" cy="100562"/>
            </a:xfrm>
            <a:custGeom>
              <a:avLst/>
              <a:gdLst>
                <a:gd name="connsiteX0" fmla="*/ 4789 w 4788"/>
                <a:gd name="connsiteY0" fmla="*/ 100562 h 100562"/>
                <a:gd name="connsiteX1" fmla="*/ 0 w 4788"/>
                <a:gd name="connsiteY1" fmla="*/ 0 h 100562"/>
              </a:gdLst>
              <a:ahLst/>
              <a:cxnLst>
                <a:cxn ang="0">
                  <a:pos x="connsiteX0" y="connsiteY0"/>
                </a:cxn>
                <a:cxn ang="0">
                  <a:pos x="connsiteX1" y="connsiteY1"/>
                </a:cxn>
              </a:cxnLst>
              <a:rect l="l" t="t" r="r" b="b"/>
              <a:pathLst>
                <a:path w="4788" h="100562">
                  <a:moveTo>
                    <a:pt x="4789" y="100562"/>
                  </a:moveTo>
                  <a:lnTo>
                    <a:pt x="0" y="0"/>
                  </a:lnTo>
                </a:path>
              </a:pathLst>
            </a:custGeom>
            <a:ln w="9573" cap="flat">
              <a:solidFill>
                <a:srgbClr val="C8C8C9"/>
              </a:solidFill>
              <a:prstDash val="solid"/>
              <a:miter/>
            </a:ln>
          </p:spPr>
          <p:txBody>
            <a:bodyPr rtlCol="0" anchor="ctr"/>
            <a:lstStyle/>
            <a:p>
              <a:endParaRPr lang="zh-CN" altLang="en-US" sz="4400"/>
            </a:p>
          </p:txBody>
        </p:sp>
        <p:sp>
          <p:nvSpPr>
            <p:cNvPr id="2691" name="任意多边形: 形状 7312">
              <a:extLst>
                <a:ext uri="{FF2B5EF4-FFF2-40B4-BE49-F238E27FC236}">
                  <a16:creationId xmlns:a16="http://schemas.microsoft.com/office/drawing/2014/main" id="{21D01C8C-85DC-1E86-ADDA-8DD4033792C8}"/>
                </a:ext>
              </a:extLst>
            </p:cNvPr>
            <p:cNvSpPr/>
            <p:nvPr/>
          </p:nvSpPr>
          <p:spPr>
            <a:xfrm>
              <a:off x="2872334" y="2004058"/>
              <a:ext cx="90027" cy="51717"/>
            </a:xfrm>
            <a:custGeom>
              <a:avLst/>
              <a:gdLst>
                <a:gd name="connsiteX0" fmla="*/ 0 w 90027"/>
                <a:gd name="connsiteY0" fmla="*/ 0 h 51717"/>
                <a:gd name="connsiteX1" fmla="*/ 90027 w 90027"/>
                <a:gd name="connsiteY1" fmla="*/ 51718 h 51717"/>
              </a:gdLst>
              <a:ahLst/>
              <a:cxnLst>
                <a:cxn ang="0">
                  <a:pos x="connsiteX0" y="connsiteY0"/>
                </a:cxn>
                <a:cxn ang="0">
                  <a:pos x="connsiteX1" y="connsiteY1"/>
                </a:cxn>
              </a:cxnLst>
              <a:rect l="l" t="t" r="r" b="b"/>
              <a:pathLst>
                <a:path w="90027" h="51717">
                  <a:moveTo>
                    <a:pt x="0" y="0"/>
                  </a:moveTo>
                  <a:lnTo>
                    <a:pt x="90027" y="51718"/>
                  </a:lnTo>
                </a:path>
              </a:pathLst>
            </a:custGeom>
            <a:ln w="9573" cap="flat">
              <a:solidFill>
                <a:srgbClr val="C8C8C9"/>
              </a:solidFill>
              <a:prstDash val="solid"/>
              <a:miter/>
            </a:ln>
          </p:spPr>
          <p:txBody>
            <a:bodyPr rtlCol="0" anchor="ctr"/>
            <a:lstStyle/>
            <a:p>
              <a:endParaRPr lang="zh-CN" altLang="en-US" sz="4400"/>
            </a:p>
          </p:txBody>
        </p:sp>
        <p:sp>
          <p:nvSpPr>
            <p:cNvPr id="2692" name="任意多边形: 形状 7313">
              <a:extLst>
                <a:ext uri="{FF2B5EF4-FFF2-40B4-BE49-F238E27FC236}">
                  <a16:creationId xmlns:a16="http://schemas.microsoft.com/office/drawing/2014/main" id="{4ECC5F47-9DCB-3AFC-A24B-D68B9022A76F}"/>
                </a:ext>
              </a:extLst>
            </p:cNvPr>
            <p:cNvSpPr/>
            <p:nvPr/>
          </p:nvSpPr>
          <p:spPr>
            <a:xfrm>
              <a:off x="2877122" y="2055776"/>
              <a:ext cx="85238" cy="48844"/>
            </a:xfrm>
            <a:custGeom>
              <a:avLst/>
              <a:gdLst>
                <a:gd name="connsiteX0" fmla="*/ 85239 w 85238"/>
                <a:gd name="connsiteY0" fmla="*/ 0 h 48844"/>
                <a:gd name="connsiteX1" fmla="*/ 0 w 85238"/>
                <a:gd name="connsiteY1" fmla="*/ 48845 h 48844"/>
              </a:gdLst>
              <a:ahLst/>
              <a:cxnLst>
                <a:cxn ang="0">
                  <a:pos x="connsiteX0" y="connsiteY0"/>
                </a:cxn>
                <a:cxn ang="0">
                  <a:pos x="connsiteX1" y="connsiteY1"/>
                </a:cxn>
              </a:cxnLst>
              <a:rect l="l" t="t" r="r" b="b"/>
              <a:pathLst>
                <a:path w="85238" h="48844">
                  <a:moveTo>
                    <a:pt x="85239" y="0"/>
                  </a:moveTo>
                  <a:lnTo>
                    <a:pt x="0" y="48845"/>
                  </a:lnTo>
                </a:path>
              </a:pathLst>
            </a:custGeom>
            <a:ln w="9573" cap="flat">
              <a:solidFill>
                <a:srgbClr val="C8C8C9"/>
              </a:solidFill>
              <a:prstDash val="solid"/>
              <a:miter/>
            </a:ln>
          </p:spPr>
          <p:txBody>
            <a:bodyPr rtlCol="0" anchor="ctr"/>
            <a:lstStyle/>
            <a:p>
              <a:endParaRPr lang="zh-CN" altLang="en-US" sz="4400"/>
            </a:p>
          </p:txBody>
        </p:sp>
        <p:sp>
          <p:nvSpPr>
            <p:cNvPr id="2693" name="任意多边形: 形状 7314">
              <a:extLst>
                <a:ext uri="{FF2B5EF4-FFF2-40B4-BE49-F238E27FC236}">
                  <a16:creationId xmlns:a16="http://schemas.microsoft.com/office/drawing/2014/main" id="{749B3C78-17FE-4411-8B9A-0CA69B0EAD03}"/>
                </a:ext>
              </a:extLst>
            </p:cNvPr>
            <p:cNvSpPr/>
            <p:nvPr/>
          </p:nvSpPr>
          <p:spPr>
            <a:xfrm>
              <a:off x="2872334" y="2004058"/>
              <a:ext cx="4788" cy="100562"/>
            </a:xfrm>
            <a:custGeom>
              <a:avLst/>
              <a:gdLst>
                <a:gd name="connsiteX0" fmla="*/ 0 w 4788"/>
                <a:gd name="connsiteY0" fmla="*/ 0 h 100562"/>
                <a:gd name="connsiteX1" fmla="*/ 4789 w 4788"/>
                <a:gd name="connsiteY1" fmla="*/ 100562 h 100562"/>
              </a:gdLst>
              <a:ahLst/>
              <a:cxnLst>
                <a:cxn ang="0">
                  <a:pos x="connsiteX0" y="connsiteY0"/>
                </a:cxn>
                <a:cxn ang="0">
                  <a:pos x="connsiteX1" y="connsiteY1"/>
                </a:cxn>
              </a:cxnLst>
              <a:rect l="l" t="t" r="r" b="b"/>
              <a:pathLst>
                <a:path w="4788" h="100562">
                  <a:moveTo>
                    <a:pt x="0" y="0"/>
                  </a:moveTo>
                  <a:lnTo>
                    <a:pt x="4789" y="100562"/>
                  </a:lnTo>
                </a:path>
              </a:pathLst>
            </a:custGeom>
            <a:ln w="9573" cap="flat">
              <a:solidFill>
                <a:srgbClr val="C8C8C9"/>
              </a:solidFill>
              <a:prstDash val="solid"/>
              <a:miter/>
            </a:ln>
          </p:spPr>
          <p:txBody>
            <a:bodyPr rtlCol="0" anchor="ctr"/>
            <a:lstStyle/>
            <a:p>
              <a:endParaRPr lang="zh-CN" altLang="en-US" sz="4400"/>
            </a:p>
          </p:txBody>
        </p:sp>
        <p:sp>
          <p:nvSpPr>
            <p:cNvPr id="2694" name="任意多边形: 形状 7315">
              <a:extLst>
                <a:ext uri="{FF2B5EF4-FFF2-40B4-BE49-F238E27FC236}">
                  <a16:creationId xmlns:a16="http://schemas.microsoft.com/office/drawing/2014/main" id="{B0024ACF-9F94-B2E9-75A1-D80D3CE4ABA2}"/>
                </a:ext>
              </a:extLst>
            </p:cNvPr>
            <p:cNvSpPr/>
            <p:nvPr/>
          </p:nvSpPr>
          <p:spPr>
            <a:xfrm>
              <a:off x="2849348" y="2006931"/>
              <a:ext cx="27774" cy="97689"/>
            </a:xfrm>
            <a:custGeom>
              <a:avLst/>
              <a:gdLst>
                <a:gd name="connsiteX0" fmla="*/ 27774 w 27774"/>
                <a:gd name="connsiteY0" fmla="*/ 97689 h 97689"/>
                <a:gd name="connsiteX1" fmla="*/ 0 w 27774"/>
                <a:gd name="connsiteY1" fmla="*/ 0 h 97689"/>
              </a:gdLst>
              <a:ahLst/>
              <a:cxnLst>
                <a:cxn ang="0">
                  <a:pos x="connsiteX0" y="connsiteY0"/>
                </a:cxn>
                <a:cxn ang="0">
                  <a:pos x="connsiteX1" y="connsiteY1"/>
                </a:cxn>
              </a:cxnLst>
              <a:rect l="l" t="t" r="r" b="b"/>
              <a:pathLst>
                <a:path w="27774" h="97689">
                  <a:moveTo>
                    <a:pt x="27774" y="97689"/>
                  </a:moveTo>
                  <a:lnTo>
                    <a:pt x="0" y="0"/>
                  </a:lnTo>
                </a:path>
              </a:pathLst>
            </a:custGeom>
            <a:ln w="9573" cap="flat">
              <a:solidFill>
                <a:srgbClr val="C8C8C9"/>
              </a:solidFill>
              <a:prstDash val="solid"/>
              <a:miter/>
            </a:ln>
          </p:spPr>
          <p:txBody>
            <a:bodyPr rtlCol="0" anchor="ctr"/>
            <a:lstStyle/>
            <a:p>
              <a:endParaRPr lang="zh-CN" altLang="en-US" sz="4400"/>
            </a:p>
          </p:txBody>
        </p:sp>
        <p:sp>
          <p:nvSpPr>
            <p:cNvPr id="2695" name="任意多边形: 形状 7316">
              <a:extLst>
                <a:ext uri="{FF2B5EF4-FFF2-40B4-BE49-F238E27FC236}">
                  <a16:creationId xmlns:a16="http://schemas.microsoft.com/office/drawing/2014/main" id="{1CA9B0BA-A338-B38E-9236-07FD41E59E78}"/>
                </a:ext>
              </a:extLst>
            </p:cNvPr>
            <p:cNvSpPr/>
            <p:nvPr/>
          </p:nvSpPr>
          <p:spPr>
            <a:xfrm>
              <a:off x="2849348" y="2004058"/>
              <a:ext cx="22985" cy="2873"/>
            </a:xfrm>
            <a:custGeom>
              <a:avLst/>
              <a:gdLst>
                <a:gd name="connsiteX0" fmla="*/ 0 w 22985"/>
                <a:gd name="connsiteY0" fmla="*/ 2873 h 2873"/>
                <a:gd name="connsiteX1" fmla="*/ 22986 w 22985"/>
                <a:gd name="connsiteY1" fmla="*/ 0 h 2873"/>
              </a:gdLst>
              <a:ahLst/>
              <a:cxnLst>
                <a:cxn ang="0">
                  <a:pos x="connsiteX0" y="connsiteY0"/>
                </a:cxn>
                <a:cxn ang="0">
                  <a:pos x="connsiteX1" y="connsiteY1"/>
                </a:cxn>
              </a:cxnLst>
              <a:rect l="l" t="t" r="r" b="b"/>
              <a:pathLst>
                <a:path w="22985" h="2873">
                  <a:moveTo>
                    <a:pt x="0" y="2873"/>
                  </a:moveTo>
                  <a:lnTo>
                    <a:pt x="22986" y="0"/>
                  </a:lnTo>
                </a:path>
              </a:pathLst>
            </a:custGeom>
            <a:ln w="9573" cap="flat">
              <a:solidFill>
                <a:srgbClr val="C8C8C9"/>
              </a:solidFill>
              <a:prstDash val="solid"/>
              <a:miter/>
            </a:ln>
          </p:spPr>
          <p:txBody>
            <a:bodyPr rtlCol="0" anchor="ctr"/>
            <a:lstStyle/>
            <a:p>
              <a:endParaRPr lang="zh-CN" altLang="en-US" sz="4400"/>
            </a:p>
          </p:txBody>
        </p:sp>
        <p:sp>
          <p:nvSpPr>
            <p:cNvPr id="2696" name="任意多边形: 形状 7317">
              <a:extLst>
                <a:ext uri="{FF2B5EF4-FFF2-40B4-BE49-F238E27FC236}">
                  <a16:creationId xmlns:a16="http://schemas.microsoft.com/office/drawing/2014/main" id="{2EBFA709-58B7-E698-EFA7-D3598B22C1B0}"/>
                </a:ext>
              </a:extLst>
            </p:cNvPr>
            <p:cNvSpPr/>
            <p:nvPr/>
          </p:nvSpPr>
          <p:spPr>
            <a:xfrm>
              <a:off x="2970981" y="2124733"/>
              <a:ext cx="3830" cy="35436"/>
            </a:xfrm>
            <a:custGeom>
              <a:avLst/>
              <a:gdLst>
                <a:gd name="connsiteX0" fmla="*/ 0 w 3830"/>
                <a:gd name="connsiteY0" fmla="*/ 0 h 35436"/>
                <a:gd name="connsiteX1" fmla="*/ 3831 w 3830"/>
                <a:gd name="connsiteY1" fmla="*/ 35436 h 35436"/>
              </a:gdLst>
              <a:ahLst/>
              <a:cxnLst>
                <a:cxn ang="0">
                  <a:pos x="connsiteX0" y="connsiteY0"/>
                </a:cxn>
                <a:cxn ang="0">
                  <a:pos x="connsiteX1" y="connsiteY1"/>
                </a:cxn>
              </a:cxnLst>
              <a:rect l="l" t="t" r="r" b="b"/>
              <a:pathLst>
                <a:path w="3830" h="35436">
                  <a:moveTo>
                    <a:pt x="0" y="0"/>
                  </a:moveTo>
                  <a:lnTo>
                    <a:pt x="3831" y="35436"/>
                  </a:lnTo>
                </a:path>
              </a:pathLst>
            </a:custGeom>
            <a:ln w="9573" cap="flat">
              <a:solidFill>
                <a:srgbClr val="C8C8C9"/>
              </a:solidFill>
              <a:prstDash val="solid"/>
              <a:miter/>
            </a:ln>
          </p:spPr>
          <p:txBody>
            <a:bodyPr rtlCol="0" anchor="ctr"/>
            <a:lstStyle/>
            <a:p>
              <a:endParaRPr lang="zh-CN" altLang="en-US" sz="4400"/>
            </a:p>
          </p:txBody>
        </p:sp>
        <p:sp>
          <p:nvSpPr>
            <p:cNvPr id="2697" name="任意多边形: 形状 7318">
              <a:extLst>
                <a:ext uri="{FF2B5EF4-FFF2-40B4-BE49-F238E27FC236}">
                  <a16:creationId xmlns:a16="http://schemas.microsoft.com/office/drawing/2014/main" id="{6B0AE21D-CBC8-EE6E-5AB0-4F1E801544AC}"/>
                </a:ext>
              </a:extLst>
            </p:cNvPr>
            <p:cNvSpPr/>
            <p:nvPr/>
          </p:nvSpPr>
          <p:spPr>
            <a:xfrm>
              <a:off x="2900108" y="2160169"/>
              <a:ext cx="74703" cy="19154"/>
            </a:xfrm>
            <a:custGeom>
              <a:avLst/>
              <a:gdLst>
                <a:gd name="connsiteX0" fmla="*/ 74704 w 74703"/>
                <a:gd name="connsiteY0" fmla="*/ 0 h 19154"/>
                <a:gd name="connsiteX1" fmla="*/ 0 w 74703"/>
                <a:gd name="connsiteY1" fmla="*/ 19155 h 19154"/>
              </a:gdLst>
              <a:ahLst/>
              <a:cxnLst>
                <a:cxn ang="0">
                  <a:pos x="connsiteX0" y="connsiteY0"/>
                </a:cxn>
                <a:cxn ang="0">
                  <a:pos x="connsiteX1" y="connsiteY1"/>
                </a:cxn>
              </a:cxnLst>
              <a:rect l="l" t="t" r="r" b="b"/>
              <a:pathLst>
                <a:path w="74703" h="19154">
                  <a:moveTo>
                    <a:pt x="74704"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2698" name="任意多边形: 形状 7319">
              <a:extLst>
                <a:ext uri="{FF2B5EF4-FFF2-40B4-BE49-F238E27FC236}">
                  <a16:creationId xmlns:a16="http://schemas.microsoft.com/office/drawing/2014/main" id="{EB7E8BD7-67AE-E866-5D15-5ED852A5A4E4}"/>
                </a:ext>
              </a:extLst>
            </p:cNvPr>
            <p:cNvSpPr/>
            <p:nvPr/>
          </p:nvSpPr>
          <p:spPr>
            <a:xfrm>
              <a:off x="2900108" y="2124733"/>
              <a:ext cx="70872" cy="54591"/>
            </a:xfrm>
            <a:custGeom>
              <a:avLst/>
              <a:gdLst>
                <a:gd name="connsiteX0" fmla="*/ 0 w 70872"/>
                <a:gd name="connsiteY0" fmla="*/ 54591 h 54591"/>
                <a:gd name="connsiteX1" fmla="*/ 70873 w 70872"/>
                <a:gd name="connsiteY1" fmla="*/ 0 h 54591"/>
              </a:gdLst>
              <a:ahLst/>
              <a:cxnLst>
                <a:cxn ang="0">
                  <a:pos x="connsiteX0" y="connsiteY0"/>
                </a:cxn>
                <a:cxn ang="0">
                  <a:pos x="connsiteX1" y="connsiteY1"/>
                </a:cxn>
              </a:cxnLst>
              <a:rect l="l" t="t" r="r" b="b"/>
              <a:pathLst>
                <a:path w="70872" h="54591">
                  <a:moveTo>
                    <a:pt x="0" y="54591"/>
                  </a:moveTo>
                  <a:lnTo>
                    <a:pt x="70873" y="0"/>
                  </a:lnTo>
                </a:path>
              </a:pathLst>
            </a:custGeom>
            <a:ln w="9573" cap="flat">
              <a:solidFill>
                <a:srgbClr val="C8C8C9"/>
              </a:solidFill>
              <a:prstDash val="solid"/>
              <a:miter/>
            </a:ln>
          </p:spPr>
          <p:txBody>
            <a:bodyPr rtlCol="0" anchor="ctr"/>
            <a:lstStyle/>
            <a:p>
              <a:endParaRPr lang="zh-CN" altLang="en-US" sz="4400"/>
            </a:p>
          </p:txBody>
        </p:sp>
        <p:sp>
          <p:nvSpPr>
            <p:cNvPr id="2699" name="任意多边形: 形状 7320">
              <a:extLst>
                <a:ext uri="{FF2B5EF4-FFF2-40B4-BE49-F238E27FC236}">
                  <a16:creationId xmlns:a16="http://schemas.microsoft.com/office/drawing/2014/main" id="{AB7714A2-586C-3A28-36F8-4505AEC886AA}"/>
                </a:ext>
              </a:extLst>
            </p:cNvPr>
            <p:cNvSpPr/>
            <p:nvPr/>
          </p:nvSpPr>
          <p:spPr>
            <a:xfrm>
              <a:off x="2877122" y="2055776"/>
              <a:ext cx="85238" cy="48844"/>
            </a:xfrm>
            <a:custGeom>
              <a:avLst/>
              <a:gdLst>
                <a:gd name="connsiteX0" fmla="*/ 0 w 85238"/>
                <a:gd name="connsiteY0" fmla="*/ 48845 h 48844"/>
                <a:gd name="connsiteX1" fmla="*/ 85239 w 85238"/>
                <a:gd name="connsiteY1" fmla="*/ 0 h 48844"/>
              </a:gdLst>
              <a:ahLst/>
              <a:cxnLst>
                <a:cxn ang="0">
                  <a:pos x="connsiteX0" y="connsiteY0"/>
                </a:cxn>
                <a:cxn ang="0">
                  <a:pos x="connsiteX1" y="connsiteY1"/>
                </a:cxn>
              </a:cxnLst>
              <a:rect l="l" t="t" r="r" b="b"/>
              <a:pathLst>
                <a:path w="85238" h="48844">
                  <a:moveTo>
                    <a:pt x="0" y="48845"/>
                  </a:moveTo>
                  <a:lnTo>
                    <a:pt x="85239" y="0"/>
                  </a:lnTo>
                </a:path>
              </a:pathLst>
            </a:custGeom>
            <a:ln w="9573" cap="flat">
              <a:solidFill>
                <a:srgbClr val="C8C8C9"/>
              </a:solidFill>
              <a:prstDash val="solid"/>
              <a:miter/>
            </a:ln>
          </p:spPr>
          <p:txBody>
            <a:bodyPr rtlCol="0" anchor="ctr"/>
            <a:lstStyle/>
            <a:p>
              <a:endParaRPr lang="zh-CN" altLang="en-US" sz="4400"/>
            </a:p>
          </p:txBody>
        </p:sp>
        <p:sp>
          <p:nvSpPr>
            <p:cNvPr id="2700" name="任意多边形: 形状 7321">
              <a:extLst>
                <a:ext uri="{FF2B5EF4-FFF2-40B4-BE49-F238E27FC236}">
                  <a16:creationId xmlns:a16="http://schemas.microsoft.com/office/drawing/2014/main" id="{F8835469-C99C-F51D-1CC4-887B408BA591}"/>
                </a:ext>
              </a:extLst>
            </p:cNvPr>
            <p:cNvSpPr/>
            <p:nvPr/>
          </p:nvSpPr>
          <p:spPr>
            <a:xfrm>
              <a:off x="2962361" y="2055776"/>
              <a:ext cx="1915" cy="36394"/>
            </a:xfrm>
            <a:custGeom>
              <a:avLst/>
              <a:gdLst>
                <a:gd name="connsiteX0" fmla="*/ 0 w 1915"/>
                <a:gd name="connsiteY0" fmla="*/ 0 h 36394"/>
                <a:gd name="connsiteX1" fmla="*/ 1915 w 1915"/>
                <a:gd name="connsiteY1" fmla="*/ 36394 h 36394"/>
              </a:gdLst>
              <a:ahLst/>
              <a:cxnLst>
                <a:cxn ang="0">
                  <a:pos x="connsiteX0" y="connsiteY0"/>
                </a:cxn>
                <a:cxn ang="0">
                  <a:pos x="connsiteX1" y="connsiteY1"/>
                </a:cxn>
              </a:cxnLst>
              <a:rect l="l" t="t" r="r" b="b"/>
              <a:pathLst>
                <a:path w="1915" h="36394">
                  <a:moveTo>
                    <a:pt x="0" y="0"/>
                  </a:moveTo>
                  <a:lnTo>
                    <a:pt x="1915" y="36394"/>
                  </a:lnTo>
                </a:path>
              </a:pathLst>
            </a:custGeom>
            <a:ln w="9573" cap="flat">
              <a:solidFill>
                <a:srgbClr val="C8C8C9"/>
              </a:solidFill>
              <a:prstDash val="solid"/>
              <a:miter/>
            </a:ln>
          </p:spPr>
          <p:txBody>
            <a:bodyPr rtlCol="0" anchor="ctr"/>
            <a:lstStyle/>
            <a:p>
              <a:endParaRPr lang="zh-CN" altLang="en-US" sz="4400"/>
            </a:p>
          </p:txBody>
        </p:sp>
        <p:sp>
          <p:nvSpPr>
            <p:cNvPr id="2701" name="任意多边形: 形状 7322">
              <a:extLst>
                <a:ext uri="{FF2B5EF4-FFF2-40B4-BE49-F238E27FC236}">
                  <a16:creationId xmlns:a16="http://schemas.microsoft.com/office/drawing/2014/main" id="{B051F4A1-5AD4-54BF-76BD-12E728B0732E}"/>
                </a:ext>
              </a:extLst>
            </p:cNvPr>
            <p:cNvSpPr/>
            <p:nvPr/>
          </p:nvSpPr>
          <p:spPr>
            <a:xfrm>
              <a:off x="2877122" y="2092170"/>
              <a:ext cx="87154" cy="12450"/>
            </a:xfrm>
            <a:custGeom>
              <a:avLst/>
              <a:gdLst>
                <a:gd name="connsiteX0" fmla="*/ 87154 w 87154"/>
                <a:gd name="connsiteY0" fmla="*/ 0 h 12450"/>
                <a:gd name="connsiteX1" fmla="*/ 0 w 87154"/>
                <a:gd name="connsiteY1" fmla="*/ 12451 h 12450"/>
              </a:gdLst>
              <a:ahLst/>
              <a:cxnLst>
                <a:cxn ang="0">
                  <a:pos x="connsiteX0" y="connsiteY0"/>
                </a:cxn>
                <a:cxn ang="0">
                  <a:pos x="connsiteX1" y="connsiteY1"/>
                </a:cxn>
              </a:cxnLst>
              <a:rect l="l" t="t" r="r" b="b"/>
              <a:pathLst>
                <a:path w="87154" h="12450">
                  <a:moveTo>
                    <a:pt x="87154" y="0"/>
                  </a:moveTo>
                  <a:lnTo>
                    <a:pt x="0" y="12451"/>
                  </a:lnTo>
                </a:path>
              </a:pathLst>
            </a:custGeom>
            <a:ln w="9573" cap="flat">
              <a:solidFill>
                <a:srgbClr val="C8C8C9"/>
              </a:solidFill>
              <a:prstDash val="solid"/>
              <a:miter/>
            </a:ln>
          </p:spPr>
          <p:txBody>
            <a:bodyPr rtlCol="0" anchor="ctr"/>
            <a:lstStyle/>
            <a:p>
              <a:endParaRPr lang="zh-CN" altLang="en-US" sz="4400"/>
            </a:p>
          </p:txBody>
        </p:sp>
        <p:sp>
          <p:nvSpPr>
            <p:cNvPr id="2702" name="任意多边形: 形状 7323">
              <a:extLst>
                <a:ext uri="{FF2B5EF4-FFF2-40B4-BE49-F238E27FC236}">
                  <a16:creationId xmlns:a16="http://schemas.microsoft.com/office/drawing/2014/main" id="{CCB25FF4-C3D0-61E9-45FB-F0FE084383B6}"/>
                </a:ext>
              </a:extLst>
            </p:cNvPr>
            <p:cNvSpPr/>
            <p:nvPr/>
          </p:nvSpPr>
          <p:spPr>
            <a:xfrm>
              <a:off x="2964276" y="2092170"/>
              <a:ext cx="77576" cy="47886"/>
            </a:xfrm>
            <a:custGeom>
              <a:avLst/>
              <a:gdLst>
                <a:gd name="connsiteX0" fmla="*/ 77577 w 77576"/>
                <a:gd name="connsiteY0" fmla="*/ 47887 h 47886"/>
                <a:gd name="connsiteX1" fmla="*/ 0 w 77576"/>
                <a:gd name="connsiteY1" fmla="*/ 0 h 47886"/>
              </a:gdLst>
              <a:ahLst/>
              <a:cxnLst>
                <a:cxn ang="0">
                  <a:pos x="connsiteX0" y="connsiteY0"/>
                </a:cxn>
                <a:cxn ang="0">
                  <a:pos x="connsiteX1" y="connsiteY1"/>
                </a:cxn>
              </a:cxnLst>
              <a:rect l="l" t="t" r="r" b="b"/>
              <a:pathLst>
                <a:path w="77576" h="47886">
                  <a:moveTo>
                    <a:pt x="77577"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2703" name="任意多边形: 形状 7324">
              <a:extLst>
                <a:ext uri="{FF2B5EF4-FFF2-40B4-BE49-F238E27FC236}">
                  <a16:creationId xmlns:a16="http://schemas.microsoft.com/office/drawing/2014/main" id="{342EF11D-AB94-D9CA-9E7E-13A113FB3291}"/>
                </a:ext>
              </a:extLst>
            </p:cNvPr>
            <p:cNvSpPr/>
            <p:nvPr/>
          </p:nvSpPr>
          <p:spPr>
            <a:xfrm>
              <a:off x="2964276" y="2061522"/>
              <a:ext cx="37351" cy="30647"/>
            </a:xfrm>
            <a:custGeom>
              <a:avLst/>
              <a:gdLst>
                <a:gd name="connsiteX0" fmla="*/ 0 w 37351"/>
                <a:gd name="connsiteY0" fmla="*/ 30648 h 30647"/>
                <a:gd name="connsiteX1" fmla="*/ 37352 w 37351"/>
                <a:gd name="connsiteY1" fmla="*/ 0 h 30647"/>
              </a:gdLst>
              <a:ahLst/>
              <a:cxnLst>
                <a:cxn ang="0">
                  <a:pos x="connsiteX0" y="connsiteY0"/>
                </a:cxn>
                <a:cxn ang="0">
                  <a:pos x="connsiteX1" y="connsiteY1"/>
                </a:cxn>
              </a:cxnLst>
              <a:rect l="l" t="t" r="r" b="b"/>
              <a:pathLst>
                <a:path w="37351" h="30647">
                  <a:moveTo>
                    <a:pt x="0" y="30648"/>
                  </a:moveTo>
                  <a:lnTo>
                    <a:pt x="37352" y="0"/>
                  </a:lnTo>
                </a:path>
              </a:pathLst>
            </a:custGeom>
            <a:ln w="9573" cap="flat">
              <a:solidFill>
                <a:srgbClr val="C8C8C9"/>
              </a:solidFill>
              <a:prstDash val="solid"/>
              <a:miter/>
            </a:ln>
          </p:spPr>
          <p:txBody>
            <a:bodyPr rtlCol="0" anchor="ctr"/>
            <a:lstStyle/>
            <a:p>
              <a:endParaRPr lang="zh-CN" altLang="en-US" sz="4400"/>
            </a:p>
          </p:txBody>
        </p:sp>
        <p:sp>
          <p:nvSpPr>
            <p:cNvPr id="2704" name="任意多边形: 形状 7325">
              <a:extLst>
                <a:ext uri="{FF2B5EF4-FFF2-40B4-BE49-F238E27FC236}">
                  <a16:creationId xmlns:a16="http://schemas.microsoft.com/office/drawing/2014/main" id="{3A77638B-7D0A-55AD-95E2-58E3E10F81D9}"/>
                </a:ext>
              </a:extLst>
            </p:cNvPr>
            <p:cNvSpPr/>
            <p:nvPr/>
          </p:nvSpPr>
          <p:spPr>
            <a:xfrm>
              <a:off x="3001628" y="2061522"/>
              <a:ext cx="40224" cy="78534"/>
            </a:xfrm>
            <a:custGeom>
              <a:avLst/>
              <a:gdLst>
                <a:gd name="connsiteX0" fmla="*/ 0 w 40224"/>
                <a:gd name="connsiteY0" fmla="*/ 0 h 78534"/>
                <a:gd name="connsiteX1" fmla="*/ 40225 w 40224"/>
                <a:gd name="connsiteY1" fmla="*/ 78534 h 78534"/>
              </a:gdLst>
              <a:ahLst/>
              <a:cxnLst>
                <a:cxn ang="0">
                  <a:pos x="connsiteX0" y="connsiteY0"/>
                </a:cxn>
                <a:cxn ang="0">
                  <a:pos x="connsiteX1" y="connsiteY1"/>
                </a:cxn>
              </a:cxnLst>
              <a:rect l="l" t="t" r="r" b="b"/>
              <a:pathLst>
                <a:path w="40224" h="78534">
                  <a:moveTo>
                    <a:pt x="0" y="0"/>
                  </a:moveTo>
                  <a:lnTo>
                    <a:pt x="40225" y="78534"/>
                  </a:lnTo>
                </a:path>
              </a:pathLst>
            </a:custGeom>
            <a:ln w="9573" cap="flat">
              <a:solidFill>
                <a:srgbClr val="C8C8C9"/>
              </a:solidFill>
              <a:prstDash val="solid"/>
              <a:miter/>
            </a:ln>
          </p:spPr>
          <p:txBody>
            <a:bodyPr rtlCol="0" anchor="ctr"/>
            <a:lstStyle/>
            <a:p>
              <a:endParaRPr lang="zh-CN" altLang="en-US" sz="4400"/>
            </a:p>
          </p:txBody>
        </p:sp>
        <p:sp>
          <p:nvSpPr>
            <p:cNvPr id="2705" name="任意多边形: 形状 7326">
              <a:extLst>
                <a:ext uri="{FF2B5EF4-FFF2-40B4-BE49-F238E27FC236}">
                  <a16:creationId xmlns:a16="http://schemas.microsoft.com/office/drawing/2014/main" id="{82185F5A-F8B2-9784-6835-66B95F8636DB}"/>
                </a:ext>
              </a:extLst>
            </p:cNvPr>
            <p:cNvSpPr/>
            <p:nvPr/>
          </p:nvSpPr>
          <p:spPr>
            <a:xfrm>
              <a:off x="2893404" y="2005016"/>
              <a:ext cx="68957" cy="50760"/>
            </a:xfrm>
            <a:custGeom>
              <a:avLst/>
              <a:gdLst>
                <a:gd name="connsiteX0" fmla="*/ 0 w 68957"/>
                <a:gd name="connsiteY0" fmla="*/ 0 h 50760"/>
                <a:gd name="connsiteX1" fmla="*/ 68957 w 68957"/>
                <a:gd name="connsiteY1" fmla="*/ 50760 h 50760"/>
              </a:gdLst>
              <a:ahLst/>
              <a:cxnLst>
                <a:cxn ang="0">
                  <a:pos x="connsiteX0" y="connsiteY0"/>
                </a:cxn>
                <a:cxn ang="0">
                  <a:pos x="connsiteX1" y="connsiteY1"/>
                </a:cxn>
              </a:cxnLst>
              <a:rect l="l" t="t" r="r" b="b"/>
              <a:pathLst>
                <a:path w="68957" h="50760">
                  <a:moveTo>
                    <a:pt x="0" y="0"/>
                  </a:moveTo>
                  <a:lnTo>
                    <a:pt x="68957" y="50760"/>
                  </a:lnTo>
                </a:path>
              </a:pathLst>
            </a:custGeom>
            <a:ln w="9573" cap="flat">
              <a:solidFill>
                <a:srgbClr val="C8C8C9"/>
              </a:solidFill>
              <a:prstDash val="solid"/>
              <a:miter/>
            </a:ln>
          </p:spPr>
          <p:txBody>
            <a:bodyPr rtlCol="0" anchor="ctr"/>
            <a:lstStyle/>
            <a:p>
              <a:endParaRPr lang="zh-CN" altLang="en-US" sz="4400"/>
            </a:p>
          </p:txBody>
        </p:sp>
        <p:sp>
          <p:nvSpPr>
            <p:cNvPr id="2706" name="任意多边形: 形状 7327">
              <a:extLst>
                <a:ext uri="{FF2B5EF4-FFF2-40B4-BE49-F238E27FC236}">
                  <a16:creationId xmlns:a16="http://schemas.microsoft.com/office/drawing/2014/main" id="{AD0AA059-E5AF-6BE6-63DF-B16551A494BE}"/>
                </a:ext>
              </a:extLst>
            </p:cNvPr>
            <p:cNvSpPr/>
            <p:nvPr/>
          </p:nvSpPr>
          <p:spPr>
            <a:xfrm>
              <a:off x="2872334" y="2004058"/>
              <a:ext cx="90027" cy="51717"/>
            </a:xfrm>
            <a:custGeom>
              <a:avLst/>
              <a:gdLst>
                <a:gd name="connsiteX0" fmla="*/ 90027 w 90027"/>
                <a:gd name="connsiteY0" fmla="*/ 51718 h 51717"/>
                <a:gd name="connsiteX1" fmla="*/ 0 w 90027"/>
                <a:gd name="connsiteY1" fmla="*/ 0 h 51717"/>
              </a:gdLst>
              <a:ahLst/>
              <a:cxnLst>
                <a:cxn ang="0">
                  <a:pos x="connsiteX0" y="connsiteY0"/>
                </a:cxn>
                <a:cxn ang="0">
                  <a:pos x="connsiteX1" y="connsiteY1"/>
                </a:cxn>
              </a:cxnLst>
              <a:rect l="l" t="t" r="r" b="b"/>
              <a:pathLst>
                <a:path w="90027" h="51717">
                  <a:moveTo>
                    <a:pt x="90027" y="51718"/>
                  </a:moveTo>
                  <a:lnTo>
                    <a:pt x="0" y="0"/>
                  </a:lnTo>
                </a:path>
              </a:pathLst>
            </a:custGeom>
            <a:ln w="9573" cap="flat">
              <a:solidFill>
                <a:srgbClr val="C8C8C9"/>
              </a:solidFill>
              <a:prstDash val="solid"/>
              <a:miter/>
            </a:ln>
          </p:spPr>
          <p:txBody>
            <a:bodyPr rtlCol="0" anchor="ctr"/>
            <a:lstStyle/>
            <a:p>
              <a:endParaRPr lang="zh-CN" altLang="en-US" sz="4400"/>
            </a:p>
          </p:txBody>
        </p:sp>
        <p:sp>
          <p:nvSpPr>
            <p:cNvPr id="2707" name="任意多边形: 形状 7328">
              <a:extLst>
                <a:ext uri="{FF2B5EF4-FFF2-40B4-BE49-F238E27FC236}">
                  <a16:creationId xmlns:a16="http://schemas.microsoft.com/office/drawing/2014/main" id="{2651852F-03E5-4ACB-1FFF-9077E73B3474}"/>
                </a:ext>
              </a:extLst>
            </p:cNvPr>
            <p:cNvSpPr/>
            <p:nvPr/>
          </p:nvSpPr>
          <p:spPr>
            <a:xfrm>
              <a:off x="2872334" y="2004058"/>
              <a:ext cx="21070" cy="957"/>
            </a:xfrm>
            <a:custGeom>
              <a:avLst/>
              <a:gdLst>
                <a:gd name="connsiteX0" fmla="*/ 0 w 21070"/>
                <a:gd name="connsiteY0" fmla="*/ 0 h 957"/>
                <a:gd name="connsiteX1" fmla="*/ 21070 w 21070"/>
                <a:gd name="connsiteY1" fmla="*/ 958 h 957"/>
              </a:gdLst>
              <a:ahLst/>
              <a:cxnLst>
                <a:cxn ang="0">
                  <a:pos x="connsiteX0" y="connsiteY0"/>
                </a:cxn>
                <a:cxn ang="0">
                  <a:pos x="connsiteX1" y="connsiteY1"/>
                </a:cxn>
              </a:cxnLst>
              <a:rect l="l" t="t" r="r" b="b"/>
              <a:pathLst>
                <a:path w="21070" h="957">
                  <a:moveTo>
                    <a:pt x="0" y="0"/>
                  </a:moveTo>
                  <a:lnTo>
                    <a:pt x="21070" y="958"/>
                  </a:lnTo>
                </a:path>
              </a:pathLst>
            </a:custGeom>
            <a:ln w="9573" cap="flat">
              <a:solidFill>
                <a:srgbClr val="C8C8C9"/>
              </a:solidFill>
              <a:prstDash val="solid"/>
              <a:miter/>
            </a:ln>
          </p:spPr>
          <p:txBody>
            <a:bodyPr rtlCol="0" anchor="ctr"/>
            <a:lstStyle/>
            <a:p>
              <a:endParaRPr lang="zh-CN" altLang="en-US" sz="4400"/>
            </a:p>
          </p:txBody>
        </p:sp>
        <p:sp>
          <p:nvSpPr>
            <p:cNvPr id="2708" name="任意多边形: 形状 7329">
              <a:extLst>
                <a:ext uri="{FF2B5EF4-FFF2-40B4-BE49-F238E27FC236}">
                  <a16:creationId xmlns:a16="http://schemas.microsoft.com/office/drawing/2014/main" id="{1CEE2E09-7ECE-0C2D-F643-5E259F1B7905}"/>
                </a:ext>
              </a:extLst>
            </p:cNvPr>
            <p:cNvSpPr/>
            <p:nvPr/>
          </p:nvSpPr>
          <p:spPr>
            <a:xfrm>
              <a:off x="2893404" y="2005016"/>
              <a:ext cx="68957" cy="50760"/>
            </a:xfrm>
            <a:custGeom>
              <a:avLst/>
              <a:gdLst>
                <a:gd name="connsiteX0" fmla="*/ 68957 w 68957"/>
                <a:gd name="connsiteY0" fmla="*/ 50760 h 50760"/>
                <a:gd name="connsiteX1" fmla="*/ 0 w 68957"/>
                <a:gd name="connsiteY1" fmla="*/ 0 h 50760"/>
              </a:gdLst>
              <a:ahLst/>
              <a:cxnLst>
                <a:cxn ang="0">
                  <a:pos x="connsiteX0" y="connsiteY0"/>
                </a:cxn>
                <a:cxn ang="0">
                  <a:pos x="connsiteX1" y="connsiteY1"/>
                </a:cxn>
              </a:cxnLst>
              <a:rect l="l" t="t" r="r" b="b"/>
              <a:pathLst>
                <a:path w="68957" h="50760">
                  <a:moveTo>
                    <a:pt x="68957" y="50760"/>
                  </a:moveTo>
                  <a:lnTo>
                    <a:pt x="0" y="0"/>
                  </a:lnTo>
                </a:path>
              </a:pathLst>
            </a:custGeom>
            <a:ln w="9573" cap="flat">
              <a:solidFill>
                <a:srgbClr val="C8C8C9"/>
              </a:solidFill>
              <a:prstDash val="solid"/>
              <a:miter/>
            </a:ln>
          </p:spPr>
          <p:txBody>
            <a:bodyPr rtlCol="0" anchor="ctr"/>
            <a:lstStyle/>
            <a:p>
              <a:endParaRPr lang="zh-CN" altLang="en-US" sz="4400"/>
            </a:p>
          </p:txBody>
        </p:sp>
        <p:sp>
          <p:nvSpPr>
            <p:cNvPr id="2709" name="任意多边形: 形状 7330">
              <a:extLst>
                <a:ext uri="{FF2B5EF4-FFF2-40B4-BE49-F238E27FC236}">
                  <a16:creationId xmlns:a16="http://schemas.microsoft.com/office/drawing/2014/main" id="{17BE5A7E-BB96-9C5D-9483-047780B34E95}"/>
                </a:ext>
              </a:extLst>
            </p:cNvPr>
            <p:cNvSpPr/>
            <p:nvPr/>
          </p:nvSpPr>
          <p:spPr>
            <a:xfrm>
              <a:off x="2893404" y="2005016"/>
              <a:ext cx="67041" cy="23943"/>
            </a:xfrm>
            <a:custGeom>
              <a:avLst/>
              <a:gdLst>
                <a:gd name="connsiteX0" fmla="*/ 0 w 67041"/>
                <a:gd name="connsiteY0" fmla="*/ 0 h 23943"/>
                <a:gd name="connsiteX1" fmla="*/ 67042 w 67041"/>
                <a:gd name="connsiteY1" fmla="*/ 23943 h 23943"/>
              </a:gdLst>
              <a:ahLst/>
              <a:cxnLst>
                <a:cxn ang="0">
                  <a:pos x="connsiteX0" y="connsiteY0"/>
                </a:cxn>
                <a:cxn ang="0">
                  <a:pos x="connsiteX1" y="connsiteY1"/>
                </a:cxn>
              </a:cxnLst>
              <a:rect l="l" t="t" r="r" b="b"/>
              <a:pathLst>
                <a:path w="67041" h="23943">
                  <a:moveTo>
                    <a:pt x="0" y="0"/>
                  </a:moveTo>
                  <a:lnTo>
                    <a:pt x="67042" y="23943"/>
                  </a:lnTo>
                </a:path>
              </a:pathLst>
            </a:custGeom>
            <a:ln w="9573" cap="flat">
              <a:solidFill>
                <a:srgbClr val="C8C8C9"/>
              </a:solidFill>
              <a:prstDash val="solid"/>
              <a:miter/>
            </a:ln>
          </p:spPr>
          <p:txBody>
            <a:bodyPr rtlCol="0" anchor="ctr"/>
            <a:lstStyle/>
            <a:p>
              <a:endParaRPr lang="zh-CN" altLang="en-US" sz="4400"/>
            </a:p>
          </p:txBody>
        </p:sp>
        <p:sp>
          <p:nvSpPr>
            <p:cNvPr id="2710" name="任意多边形: 形状 7331">
              <a:extLst>
                <a:ext uri="{FF2B5EF4-FFF2-40B4-BE49-F238E27FC236}">
                  <a16:creationId xmlns:a16="http://schemas.microsoft.com/office/drawing/2014/main" id="{4987FD1B-6F61-12DF-C18B-FB21917EE6F6}"/>
                </a:ext>
              </a:extLst>
            </p:cNvPr>
            <p:cNvSpPr/>
            <p:nvPr/>
          </p:nvSpPr>
          <p:spPr>
            <a:xfrm>
              <a:off x="2960445" y="2028959"/>
              <a:ext cx="1915" cy="26816"/>
            </a:xfrm>
            <a:custGeom>
              <a:avLst/>
              <a:gdLst>
                <a:gd name="connsiteX0" fmla="*/ 0 w 1915"/>
                <a:gd name="connsiteY0" fmla="*/ 0 h 26816"/>
                <a:gd name="connsiteX1" fmla="*/ 1915 w 1915"/>
                <a:gd name="connsiteY1" fmla="*/ 26817 h 26816"/>
              </a:gdLst>
              <a:ahLst/>
              <a:cxnLst>
                <a:cxn ang="0">
                  <a:pos x="connsiteX0" y="connsiteY0"/>
                </a:cxn>
                <a:cxn ang="0">
                  <a:pos x="connsiteX1" y="connsiteY1"/>
                </a:cxn>
              </a:cxnLst>
              <a:rect l="l" t="t" r="r" b="b"/>
              <a:pathLst>
                <a:path w="1915" h="26816">
                  <a:moveTo>
                    <a:pt x="0" y="0"/>
                  </a:moveTo>
                  <a:lnTo>
                    <a:pt x="1915" y="26817"/>
                  </a:lnTo>
                </a:path>
              </a:pathLst>
            </a:custGeom>
            <a:ln w="9573" cap="flat">
              <a:solidFill>
                <a:srgbClr val="C8C8C9"/>
              </a:solidFill>
              <a:prstDash val="solid"/>
              <a:miter/>
            </a:ln>
          </p:spPr>
          <p:txBody>
            <a:bodyPr rtlCol="0" anchor="ctr"/>
            <a:lstStyle/>
            <a:p>
              <a:endParaRPr lang="zh-CN" altLang="en-US" sz="4400"/>
            </a:p>
          </p:txBody>
        </p:sp>
        <p:sp>
          <p:nvSpPr>
            <p:cNvPr id="2711" name="任意多边形: 形状 7332">
              <a:extLst>
                <a:ext uri="{FF2B5EF4-FFF2-40B4-BE49-F238E27FC236}">
                  <a16:creationId xmlns:a16="http://schemas.microsoft.com/office/drawing/2014/main" id="{F276ADFD-E397-277B-8AE6-6B9E797D017B}"/>
                </a:ext>
              </a:extLst>
            </p:cNvPr>
            <p:cNvSpPr/>
            <p:nvPr/>
          </p:nvSpPr>
          <p:spPr>
            <a:xfrm>
              <a:off x="2962361" y="2055776"/>
              <a:ext cx="39267" cy="5746"/>
            </a:xfrm>
            <a:custGeom>
              <a:avLst/>
              <a:gdLst>
                <a:gd name="connsiteX0" fmla="*/ 0 w 39267"/>
                <a:gd name="connsiteY0" fmla="*/ 0 h 5746"/>
                <a:gd name="connsiteX1" fmla="*/ 39267 w 39267"/>
                <a:gd name="connsiteY1" fmla="*/ 5746 h 5746"/>
              </a:gdLst>
              <a:ahLst/>
              <a:cxnLst>
                <a:cxn ang="0">
                  <a:pos x="connsiteX0" y="connsiteY0"/>
                </a:cxn>
                <a:cxn ang="0">
                  <a:pos x="connsiteX1" y="connsiteY1"/>
                </a:cxn>
              </a:cxnLst>
              <a:rect l="l" t="t" r="r" b="b"/>
              <a:pathLst>
                <a:path w="39267" h="5746">
                  <a:moveTo>
                    <a:pt x="0" y="0"/>
                  </a:moveTo>
                  <a:lnTo>
                    <a:pt x="39267" y="5746"/>
                  </a:lnTo>
                </a:path>
              </a:pathLst>
            </a:custGeom>
            <a:ln w="9573" cap="flat">
              <a:solidFill>
                <a:srgbClr val="C8C8C9"/>
              </a:solidFill>
              <a:prstDash val="solid"/>
              <a:miter/>
            </a:ln>
          </p:spPr>
          <p:txBody>
            <a:bodyPr rtlCol="0" anchor="ctr"/>
            <a:lstStyle/>
            <a:p>
              <a:endParaRPr lang="zh-CN" altLang="en-US" sz="4400"/>
            </a:p>
          </p:txBody>
        </p:sp>
        <p:sp>
          <p:nvSpPr>
            <p:cNvPr id="2712" name="任意多边形: 形状 7333">
              <a:extLst>
                <a:ext uri="{FF2B5EF4-FFF2-40B4-BE49-F238E27FC236}">
                  <a16:creationId xmlns:a16="http://schemas.microsoft.com/office/drawing/2014/main" id="{E5325286-87A1-7C74-EA1E-FFB9722D80B1}"/>
                </a:ext>
              </a:extLst>
            </p:cNvPr>
            <p:cNvSpPr/>
            <p:nvPr/>
          </p:nvSpPr>
          <p:spPr>
            <a:xfrm>
              <a:off x="2964276" y="2061522"/>
              <a:ext cx="37351" cy="30647"/>
            </a:xfrm>
            <a:custGeom>
              <a:avLst/>
              <a:gdLst>
                <a:gd name="connsiteX0" fmla="*/ 37352 w 37351"/>
                <a:gd name="connsiteY0" fmla="*/ 0 h 30647"/>
                <a:gd name="connsiteX1" fmla="*/ 0 w 37351"/>
                <a:gd name="connsiteY1" fmla="*/ 30648 h 30647"/>
              </a:gdLst>
              <a:ahLst/>
              <a:cxnLst>
                <a:cxn ang="0">
                  <a:pos x="connsiteX0" y="connsiteY0"/>
                </a:cxn>
                <a:cxn ang="0">
                  <a:pos x="connsiteX1" y="connsiteY1"/>
                </a:cxn>
              </a:cxnLst>
              <a:rect l="l" t="t" r="r" b="b"/>
              <a:pathLst>
                <a:path w="37351" h="30647">
                  <a:moveTo>
                    <a:pt x="37352"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2713" name="任意多边形: 形状 7334">
              <a:extLst>
                <a:ext uri="{FF2B5EF4-FFF2-40B4-BE49-F238E27FC236}">
                  <a16:creationId xmlns:a16="http://schemas.microsoft.com/office/drawing/2014/main" id="{DEB5E016-EF20-C401-DD76-E95600198521}"/>
                </a:ext>
              </a:extLst>
            </p:cNvPr>
            <p:cNvSpPr/>
            <p:nvPr/>
          </p:nvSpPr>
          <p:spPr>
            <a:xfrm>
              <a:off x="2962361" y="2055776"/>
              <a:ext cx="1915" cy="36394"/>
            </a:xfrm>
            <a:custGeom>
              <a:avLst/>
              <a:gdLst>
                <a:gd name="connsiteX0" fmla="*/ 1915 w 1915"/>
                <a:gd name="connsiteY0" fmla="*/ 36394 h 36394"/>
                <a:gd name="connsiteX1" fmla="*/ 0 w 1915"/>
                <a:gd name="connsiteY1" fmla="*/ 0 h 36394"/>
              </a:gdLst>
              <a:ahLst/>
              <a:cxnLst>
                <a:cxn ang="0">
                  <a:pos x="connsiteX0" y="connsiteY0"/>
                </a:cxn>
                <a:cxn ang="0">
                  <a:pos x="connsiteX1" y="connsiteY1"/>
                </a:cxn>
              </a:cxnLst>
              <a:rect l="l" t="t" r="r" b="b"/>
              <a:pathLst>
                <a:path w="1915" h="36394">
                  <a:moveTo>
                    <a:pt x="1915" y="36394"/>
                  </a:moveTo>
                  <a:lnTo>
                    <a:pt x="0" y="0"/>
                  </a:lnTo>
                </a:path>
              </a:pathLst>
            </a:custGeom>
            <a:ln w="9573" cap="flat">
              <a:solidFill>
                <a:srgbClr val="C8C8C9"/>
              </a:solidFill>
              <a:prstDash val="solid"/>
              <a:miter/>
            </a:ln>
          </p:spPr>
          <p:txBody>
            <a:bodyPr rtlCol="0" anchor="ctr"/>
            <a:lstStyle/>
            <a:p>
              <a:endParaRPr lang="zh-CN" altLang="en-US" sz="4400"/>
            </a:p>
          </p:txBody>
        </p:sp>
        <p:sp>
          <p:nvSpPr>
            <p:cNvPr id="2714" name="任意多边形: 形状 7335">
              <a:extLst>
                <a:ext uri="{FF2B5EF4-FFF2-40B4-BE49-F238E27FC236}">
                  <a16:creationId xmlns:a16="http://schemas.microsoft.com/office/drawing/2014/main" id="{870E3F04-F9BB-2A6A-3789-0D6DA91E15FC}"/>
                </a:ext>
              </a:extLst>
            </p:cNvPr>
            <p:cNvSpPr/>
            <p:nvPr/>
          </p:nvSpPr>
          <p:spPr>
            <a:xfrm>
              <a:off x="2962361" y="2055776"/>
              <a:ext cx="39267" cy="5746"/>
            </a:xfrm>
            <a:custGeom>
              <a:avLst/>
              <a:gdLst>
                <a:gd name="connsiteX0" fmla="*/ 39267 w 39267"/>
                <a:gd name="connsiteY0" fmla="*/ 5746 h 5746"/>
                <a:gd name="connsiteX1" fmla="*/ 0 w 39267"/>
                <a:gd name="connsiteY1" fmla="*/ 0 h 5746"/>
              </a:gdLst>
              <a:ahLst/>
              <a:cxnLst>
                <a:cxn ang="0">
                  <a:pos x="connsiteX0" y="connsiteY0"/>
                </a:cxn>
                <a:cxn ang="0">
                  <a:pos x="connsiteX1" y="connsiteY1"/>
                </a:cxn>
              </a:cxnLst>
              <a:rect l="l" t="t" r="r" b="b"/>
              <a:pathLst>
                <a:path w="39267" h="5746">
                  <a:moveTo>
                    <a:pt x="39267"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2715" name="任意多边形: 形状 7336">
              <a:extLst>
                <a:ext uri="{FF2B5EF4-FFF2-40B4-BE49-F238E27FC236}">
                  <a16:creationId xmlns:a16="http://schemas.microsoft.com/office/drawing/2014/main" id="{A16F4EC8-700D-8337-28E5-5FFA6A86ECE3}"/>
                </a:ext>
              </a:extLst>
            </p:cNvPr>
            <p:cNvSpPr/>
            <p:nvPr/>
          </p:nvSpPr>
          <p:spPr>
            <a:xfrm>
              <a:off x="2960445" y="2028959"/>
              <a:ext cx="1915" cy="26816"/>
            </a:xfrm>
            <a:custGeom>
              <a:avLst/>
              <a:gdLst>
                <a:gd name="connsiteX0" fmla="*/ 1915 w 1915"/>
                <a:gd name="connsiteY0" fmla="*/ 26817 h 26816"/>
                <a:gd name="connsiteX1" fmla="*/ 0 w 1915"/>
                <a:gd name="connsiteY1" fmla="*/ 0 h 26816"/>
              </a:gdLst>
              <a:ahLst/>
              <a:cxnLst>
                <a:cxn ang="0">
                  <a:pos x="connsiteX0" y="connsiteY0"/>
                </a:cxn>
                <a:cxn ang="0">
                  <a:pos x="connsiteX1" y="connsiteY1"/>
                </a:cxn>
              </a:cxnLst>
              <a:rect l="l" t="t" r="r" b="b"/>
              <a:pathLst>
                <a:path w="1915" h="26816">
                  <a:moveTo>
                    <a:pt x="1915"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2716" name="任意多边形: 形状 7337">
              <a:extLst>
                <a:ext uri="{FF2B5EF4-FFF2-40B4-BE49-F238E27FC236}">
                  <a16:creationId xmlns:a16="http://schemas.microsoft.com/office/drawing/2014/main" id="{DB9204A0-C3D1-7CD9-2907-E93A115A7896}"/>
                </a:ext>
              </a:extLst>
            </p:cNvPr>
            <p:cNvSpPr/>
            <p:nvPr/>
          </p:nvSpPr>
          <p:spPr>
            <a:xfrm>
              <a:off x="2960445" y="2028959"/>
              <a:ext cx="41182" cy="32563"/>
            </a:xfrm>
            <a:custGeom>
              <a:avLst/>
              <a:gdLst>
                <a:gd name="connsiteX0" fmla="*/ 0 w 41182"/>
                <a:gd name="connsiteY0" fmla="*/ 0 h 32563"/>
                <a:gd name="connsiteX1" fmla="*/ 41183 w 41182"/>
                <a:gd name="connsiteY1" fmla="*/ 32563 h 32563"/>
              </a:gdLst>
              <a:ahLst/>
              <a:cxnLst>
                <a:cxn ang="0">
                  <a:pos x="connsiteX0" y="connsiteY0"/>
                </a:cxn>
                <a:cxn ang="0">
                  <a:pos x="connsiteX1" y="connsiteY1"/>
                </a:cxn>
              </a:cxnLst>
              <a:rect l="l" t="t" r="r" b="b"/>
              <a:pathLst>
                <a:path w="41182" h="32563">
                  <a:moveTo>
                    <a:pt x="0" y="0"/>
                  </a:moveTo>
                  <a:lnTo>
                    <a:pt x="41183" y="32563"/>
                  </a:lnTo>
                </a:path>
              </a:pathLst>
            </a:custGeom>
            <a:ln w="9573" cap="flat">
              <a:solidFill>
                <a:srgbClr val="C8C8C9"/>
              </a:solidFill>
              <a:prstDash val="solid"/>
              <a:miter/>
            </a:ln>
          </p:spPr>
          <p:txBody>
            <a:bodyPr rtlCol="0" anchor="ctr"/>
            <a:lstStyle/>
            <a:p>
              <a:endParaRPr lang="zh-CN" altLang="en-US" sz="4400"/>
            </a:p>
          </p:txBody>
        </p:sp>
        <p:sp>
          <p:nvSpPr>
            <p:cNvPr id="2717" name="任意多边形: 形状 7338">
              <a:extLst>
                <a:ext uri="{FF2B5EF4-FFF2-40B4-BE49-F238E27FC236}">
                  <a16:creationId xmlns:a16="http://schemas.microsoft.com/office/drawing/2014/main" id="{AD8A3208-5A67-8C7E-FA3F-E36A63DC4ECA}"/>
                </a:ext>
              </a:extLst>
            </p:cNvPr>
            <p:cNvSpPr/>
            <p:nvPr/>
          </p:nvSpPr>
          <p:spPr>
            <a:xfrm>
              <a:off x="2912559" y="1995438"/>
              <a:ext cx="47886" cy="33520"/>
            </a:xfrm>
            <a:custGeom>
              <a:avLst/>
              <a:gdLst>
                <a:gd name="connsiteX0" fmla="*/ 0 w 47886"/>
                <a:gd name="connsiteY0" fmla="*/ 0 h 33520"/>
                <a:gd name="connsiteX1" fmla="*/ 47887 w 47886"/>
                <a:gd name="connsiteY1" fmla="*/ 33521 h 33520"/>
              </a:gdLst>
              <a:ahLst/>
              <a:cxnLst>
                <a:cxn ang="0">
                  <a:pos x="connsiteX0" y="connsiteY0"/>
                </a:cxn>
                <a:cxn ang="0">
                  <a:pos x="connsiteX1" y="connsiteY1"/>
                </a:cxn>
              </a:cxnLst>
              <a:rect l="l" t="t" r="r" b="b"/>
              <a:pathLst>
                <a:path w="47886" h="33520">
                  <a:moveTo>
                    <a:pt x="0" y="0"/>
                  </a:moveTo>
                  <a:lnTo>
                    <a:pt x="47887" y="33521"/>
                  </a:lnTo>
                </a:path>
              </a:pathLst>
            </a:custGeom>
            <a:ln w="9573" cap="flat">
              <a:solidFill>
                <a:srgbClr val="C8C8C9"/>
              </a:solidFill>
              <a:prstDash val="solid"/>
              <a:miter/>
            </a:ln>
          </p:spPr>
          <p:txBody>
            <a:bodyPr rtlCol="0" anchor="ctr"/>
            <a:lstStyle/>
            <a:p>
              <a:endParaRPr lang="zh-CN" altLang="en-US" sz="4400"/>
            </a:p>
          </p:txBody>
        </p:sp>
        <p:sp>
          <p:nvSpPr>
            <p:cNvPr id="2718" name="任意多边形: 形状 7339">
              <a:extLst>
                <a:ext uri="{FF2B5EF4-FFF2-40B4-BE49-F238E27FC236}">
                  <a16:creationId xmlns:a16="http://schemas.microsoft.com/office/drawing/2014/main" id="{99A4B0AE-7A4C-1C01-B2B5-12A4E745B351}"/>
                </a:ext>
              </a:extLst>
            </p:cNvPr>
            <p:cNvSpPr/>
            <p:nvPr/>
          </p:nvSpPr>
          <p:spPr>
            <a:xfrm>
              <a:off x="2893404" y="2005016"/>
              <a:ext cx="67041" cy="23943"/>
            </a:xfrm>
            <a:custGeom>
              <a:avLst/>
              <a:gdLst>
                <a:gd name="connsiteX0" fmla="*/ 67042 w 67041"/>
                <a:gd name="connsiteY0" fmla="*/ 23943 h 23943"/>
                <a:gd name="connsiteX1" fmla="*/ 0 w 67041"/>
                <a:gd name="connsiteY1" fmla="*/ 0 h 23943"/>
              </a:gdLst>
              <a:ahLst/>
              <a:cxnLst>
                <a:cxn ang="0">
                  <a:pos x="connsiteX0" y="connsiteY0"/>
                </a:cxn>
                <a:cxn ang="0">
                  <a:pos x="connsiteX1" y="connsiteY1"/>
                </a:cxn>
              </a:cxnLst>
              <a:rect l="l" t="t" r="r" b="b"/>
              <a:pathLst>
                <a:path w="67041" h="23943">
                  <a:moveTo>
                    <a:pt x="67042"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719" name="任意多边形: 形状 7340">
              <a:extLst>
                <a:ext uri="{FF2B5EF4-FFF2-40B4-BE49-F238E27FC236}">
                  <a16:creationId xmlns:a16="http://schemas.microsoft.com/office/drawing/2014/main" id="{2C78048D-C7A2-A8F6-9FBD-F641B5D864C8}"/>
                </a:ext>
              </a:extLst>
            </p:cNvPr>
            <p:cNvSpPr/>
            <p:nvPr/>
          </p:nvSpPr>
          <p:spPr>
            <a:xfrm>
              <a:off x="2893404" y="1995438"/>
              <a:ext cx="19154" cy="9577"/>
            </a:xfrm>
            <a:custGeom>
              <a:avLst/>
              <a:gdLst>
                <a:gd name="connsiteX0" fmla="*/ 0 w 19154"/>
                <a:gd name="connsiteY0" fmla="*/ 9577 h 9577"/>
                <a:gd name="connsiteX1" fmla="*/ 19155 w 19154"/>
                <a:gd name="connsiteY1" fmla="*/ 0 h 9577"/>
              </a:gdLst>
              <a:ahLst/>
              <a:cxnLst>
                <a:cxn ang="0">
                  <a:pos x="connsiteX0" y="connsiteY0"/>
                </a:cxn>
                <a:cxn ang="0">
                  <a:pos x="connsiteX1" y="connsiteY1"/>
                </a:cxn>
              </a:cxnLst>
              <a:rect l="l" t="t" r="r" b="b"/>
              <a:pathLst>
                <a:path w="19154" h="9577">
                  <a:moveTo>
                    <a:pt x="0" y="9577"/>
                  </a:moveTo>
                  <a:lnTo>
                    <a:pt x="19155" y="0"/>
                  </a:lnTo>
                </a:path>
              </a:pathLst>
            </a:custGeom>
            <a:ln w="9573" cap="flat">
              <a:solidFill>
                <a:srgbClr val="C8C8C9"/>
              </a:solidFill>
              <a:prstDash val="solid"/>
              <a:miter/>
            </a:ln>
          </p:spPr>
          <p:txBody>
            <a:bodyPr rtlCol="0" anchor="ctr"/>
            <a:lstStyle/>
            <a:p>
              <a:endParaRPr lang="zh-CN" altLang="en-US" sz="4400"/>
            </a:p>
          </p:txBody>
        </p:sp>
        <p:sp>
          <p:nvSpPr>
            <p:cNvPr id="2720" name="任意多边形: 形状 7341">
              <a:extLst>
                <a:ext uri="{FF2B5EF4-FFF2-40B4-BE49-F238E27FC236}">
                  <a16:creationId xmlns:a16="http://schemas.microsoft.com/office/drawing/2014/main" id="{BF1672B0-B961-0435-0FBB-775EF686561F}"/>
                </a:ext>
              </a:extLst>
            </p:cNvPr>
            <p:cNvSpPr/>
            <p:nvPr/>
          </p:nvSpPr>
          <p:spPr>
            <a:xfrm>
              <a:off x="2912559" y="1995438"/>
              <a:ext cx="47886" cy="33520"/>
            </a:xfrm>
            <a:custGeom>
              <a:avLst/>
              <a:gdLst>
                <a:gd name="connsiteX0" fmla="*/ 47887 w 47886"/>
                <a:gd name="connsiteY0" fmla="*/ 33521 h 33520"/>
                <a:gd name="connsiteX1" fmla="*/ 0 w 47886"/>
                <a:gd name="connsiteY1" fmla="*/ 0 h 33520"/>
              </a:gdLst>
              <a:ahLst/>
              <a:cxnLst>
                <a:cxn ang="0">
                  <a:pos x="connsiteX0" y="connsiteY0"/>
                </a:cxn>
                <a:cxn ang="0">
                  <a:pos x="connsiteX1" y="connsiteY1"/>
                </a:cxn>
              </a:cxnLst>
              <a:rect l="l" t="t" r="r" b="b"/>
              <a:pathLst>
                <a:path w="47886" h="33520">
                  <a:moveTo>
                    <a:pt x="47887"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721" name="任意多边形: 形状 7342">
              <a:extLst>
                <a:ext uri="{FF2B5EF4-FFF2-40B4-BE49-F238E27FC236}">
                  <a16:creationId xmlns:a16="http://schemas.microsoft.com/office/drawing/2014/main" id="{FE01EB45-3784-B7FE-2B44-1C464AD61E71}"/>
                </a:ext>
              </a:extLst>
            </p:cNvPr>
            <p:cNvSpPr/>
            <p:nvPr/>
          </p:nvSpPr>
          <p:spPr>
            <a:xfrm>
              <a:off x="2912559" y="1995438"/>
              <a:ext cx="43098" cy="9577"/>
            </a:xfrm>
            <a:custGeom>
              <a:avLst/>
              <a:gdLst>
                <a:gd name="connsiteX0" fmla="*/ 0 w 43098"/>
                <a:gd name="connsiteY0" fmla="*/ 0 h 9577"/>
                <a:gd name="connsiteX1" fmla="*/ 43098 w 43098"/>
                <a:gd name="connsiteY1" fmla="*/ 9577 h 9577"/>
              </a:gdLst>
              <a:ahLst/>
              <a:cxnLst>
                <a:cxn ang="0">
                  <a:pos x="connsiteX0" y="connsiteY0"/>
                </a:cxn>
                <a:cxn ang="0">
                  <a:pos x="connsiteX1" y="connsiteY1"/>
                </a:cxn>
              </a:cxnLst>
              <a:rect l="l" t="t" r="r" b="b"/>
              <a:pathLst>
                <a:path w="43098" h="9577">
                  <a:moveTo>
                    <a:pt x="0" y="0"/>
                  </a:moveTo>
                  <a:lnTo>
                    <a:pt x="43098" y="9577"/>
                  </a:lnTo>
                </a:path>
              </a:pathLst>
            </a:custGeom>
            <a:ln w="9573" cap="flat">
              <a:solidFill>
                <a:srgbClr val="C8C8C9"/>
              </a:solidFill>
              <a:prstDash val="solid"/>
              <a:miter/>
            </a:ln>
          </p:spPr>
          <p:txBody>
            <a:bodyPr rtlCol="0" anchor="ctr"/>
            <a:lstStyle/>
            <a:p>
              <a:endParaRPr lang="zh-CN" altLang="en-US" sz="4400"/>
            </a:p>
          </p:txBody>
        </p:sp>
        <p:sp>
          <p:nvSpPr>
            <p:cNvPr id="2722" name="任意多边形: 形状 7343">
              <a:extLst>
                <a:ext uri="{FF2B5EF4-FFF2-40B4-BE49-F238E27FC236}">
                  <a16:creationId xmlns:a16="http://schemas.microsoft.com/office/drawing/2014/main" id="{D8B14604-046D-5919-86E5-44709413D12B}"/>
                </a:ext>
              </a:extLst>
            </p:cNvPr>
            <p:cNvSpPr/>
            <p:nvPr/>
          </p:nvSpPr>
          <p:spPr>
            <a:xfrm>
              <a:off x="2955657" y="2005016"/>
              <a:ext cx="4788" cy="23943"/>
            </a:xfrm>
            <a:custGeom>
              <a:avLst/>
              <a:gdLst>
                <a:gd name="connsiteX0" fmla="*/ 0 w 4788"/>
                <a:gd name="connsiteY0" fmla="*/ 0 h 23943"/>
                <a:gd name="connsiteX1" fmla="*/ 4789 w 4788"/>
                <a:gd name="connsiteY1" fmla="*/ 23943 h 23943"/>
              </a:gdLst>
              <a:ahLst/>
              <a:cxnLst>
                <a:cxn ang="0">
                  <a:pos x="connsiteX0" y="connsiteY0"/>
                </a:cxn>
                <a:cxn ang="0">
                  <a:pos x="connsiteX1" y="connsiteY1"/>
                </a:cxn>
              </a:cxnLst>
              <a:rect l="l" t="t" r="r" b="b"/>
              <a:pathLst>
                <a:path w="4788" h="23943">
                  <a:moveTo>
                    <a:pt x="0" y="0"/>
                  </a:moveTo>
                  <a:lnTo>
                    <a:pt x="4789" y="23943"/>
                  </a:lnTo>
                </a:path>
              </a:pathLst>
            </a:custGeom>
            <a:ln w="9573" cap="flat">
              <a:solidFill>
                <a:srgbClr val="C8C8C9"/>
              </a:solidFill>
              <a:prstDash val="solid"/>
              <a:miter/>
            </a:ln>
          </p:spPr>
          <p:txBody>
            <a:bodyPr rtlCol="0" anchor="ctr"/>
            <a:lstStyle/>
            <a:p>
              <a:endParaRPr lang="zh-CN" altLang="en-US" sz="4400"/>
            </a:p>
          </p:txBody>
        </p:sp>
        <p:sp>
          <p:nvSpPr>
            <p:cNvPr id="2723" name="任意多边形: 形状 7344">
              <a:extLst>
                <a:ext uri="{FF2B5EF4-FFF2-40B4-BE49-F238E27FC236}">
                  <a16:creationId xmlns:a16="http://schemas.microsoft.com/office/drawing/2014/main" id="{87AEF174-0E4E-83FE-4889-13CA90821744}"/>
                </a:ext>
              </a:extLst>
            </p:cNvPr>
            <p:cNvSpPr/>
            <p:nvPr/>
          </p:nvSpPr>
          <p:spPr>
            <a:xfrm>
              <a:off x="2955657" y="2005016"/>
              <a:ext cx="45971" cy="56506"/>
            </a:xfrm>
            <a:custGeom>
              <a:avLst/>
              <a:gdLst>
                <a:gd name="connsiteX0" fmla="*/ 45971 w 45971"/>
                <a:gd name="connsiteY0" fmla="*/ 56507 h 56506"/>
                <a:gd name="connsiteX1" fmla="*/ 0 w 45971"/>
                <a:gd name="connsiteY1" fmla="*/ 0 h 56506"/>
              </a:gdLst>
              <a:ahLst/>
              <a:cxnLst>
                <a:cxn ang="0">
                  <a:pos x="connsiteX0" y="connsiteY0"/>
                </a:cxn>
                <a:cxn ang="0">
                  <a:pos x="connsiteX1" y="connsiteY1"/>
                </a:cxn>
              </a:cxnLst>
              <a:rect l="l" t="t" r="r" b="b"/>
              <a:pathLst>
                <a:path w="45971" h="56506">
                  <a:moveTo>
                    <a:pt x="45971" y="56507"/>
                  </a:moveTo>
                  <a:lnTo>
                    <a:pt x="0" y="0"/>
                  </a:lnTo>
                </a:path>
              </a:pathLst>
            </a:custGeom>
            <a:ln w="9573" cap="flat">
              <a:solidFill>
                <a:srgbClr val="C8C8C9"/>
              </a:solidFill>
              <a:prstDash val="solid"/>
              <a:miter/>
            </a:ln>
          </p:spPr>
          <p:txBody>
            <a:bodyPr rtlCol="0" anchor="ctr"/>
            <a:lstStyle/>
            <a:p>
              <a:endParaRPr lang="zh-CN" altLang="en-US" sz="4400"/>
            </a:p>
          </p:txBody>
        </p:sp>
        <p:sp>
          <p:nvSpPr>
            <p:cNvPr id="2724" name="任意多边形: 形状 7345">
              <a:extLst>
                <a:ext uri="{FF2B5EF4-FFF2-40B4-BE49-F238E27FC236}">
                  <a16:creationId xmlns:a16="http://schemas.microsoft.com/office/drawing/2014/main" id="{6A0B309E-7E82-19D4-D19A-D959A20C007D}"/>
                </a:ext>
              </a:extLst>
            </p:cNvPr>
            <p:cNvSpPr/>
            <p:nvPr/>
          </p:nvSpPr>
          <p:spPr>
            <a:xfrm>
              <a:off x="2955657" y="2005016"/>
              <a:ext cx="108224" cy="32563"/>
            </a:xfrm>
            <a:custGeom>
              <a:avLst/>
              <a:gdLst>
                <a:gd name="connsiteX0" fmla="*/ 0 w 108224"/>
                <a:gd name="connsiteY0" fmla="*/ 0 h 32563"/>
                <a:gd name="connsiteX1" fmla="*/ 108224 w 108224"/>
                <a:gd name="connsiteY1" fmla="*/ 32563 h 32563"/>
              </a:gdLst>
              <a:ahLst/>
              <a:cxnLst>
                <a:cxn ang="0">
                  <a:pos x="connsiteX0" y="connsiteY0"/>
                </a:cxn>
                <a:cxn ang="0">
                  <a:pos x="connsiteX1" y="connsiteY1"/>
                </a:cxn>
              </a:cxnLst>
              <a:rect l="l" t="t" r="r" b="b"/>
              <a:pathLst>
                <a:path w="108224" h="32563">
                  <a:moveTo>
                    <a:pt x="0" y="0"/>
                  </a:moveTo>
                  <a:lnTo>
                    <a:pt x="108224" y="32563"/>
                  </a:lnTo>
                </a:path>
              </a:pathLst>
            </a:custGeom>
            <a:ln w="9573" cap="flat">
              <a:solidFill>
                <a:srgbClr val="C8C8C9"/>
              </a:solidFill>
              <a:prstDash val="solid"/>
              <a:miter/>
            </a:ln>
          </p:spPr>
          <p:txBody>
            <a:bodyPr rtlCol="0" anchor="ctr"/>
            <a:lstStyle/>
            <a:p>
              <a:endParaRPr lang="zh-CN" altLang="en-US" sz="4400"/>
            </a:p>
          </p:txBody>
        </p:sp>
        <p:sp>
          <p:nvSpPr>
            <p:cNvPr id="2725" name="任意多边形: 形状 7346">
              <a:extLst>
                <a:ext uri="{FF2B5EF4-FFF2-40B4-BE49-F238E27FC236}">
                  <a16:creationId xmlns:a16="http://schemas.microsoft.com/office/drawing/2014/main" id="{3E123F4D-219E-76C4-DB00-29D45EA88C4A}"/>
                </a:ext>
              </a:extLst>
            </p:cNvPr>
            <p:cNvSpPr/>
            <p:nvPr/>
          </p:nvSpPr>
          <p:spPr>
            <a:xfrm>
              <a:off x="3001628" y="2037579"/>
              <a:ext cx="62252" cy="23943"/>
            </a:xfrm>
            <a:custGeom>
              <a:avLst/>
              <a:gdLst>
                <a:gd name="connsiteX0" fmla="*/ 62253 w 62252"/>
                <a:gd name="connsiteY0" fmla="*/ 0 h 23943"/>
                <a:gd name="connsiteX1" fmla="*/ 0 w 62252"/>
                <a:gd name="connsiteY1" fmla="*/ 23943 h 23943"/>
              </a:gdLst>
              <a:ahLst/>
              <a:cxnLst>
                <a:cxn ang="0">
                  <a:pos x="connsiteX0" y="connsiteY0"/>
                </a:cxn>
                <a:cxn ang="0">
                  <a:pos x="connsiteX1" y="connsiteY1"/>
                </a:cxn>
              </a:cxnLst>
              <a:rect l="l" t="t" r="r" b="b"/>
              <a:pathLst>
                <a:path w="62252" h="23943">
                  <a:moveTo>
                    <a:pt x="62253" y="0"/>
                  </a:moveTo>
                  <a:lnTo>
                    <a:pt x="0" y="23943"/>
                  </a:lnTo>
                </a:path>
              </a:pathLst>
            </a:custGeom>
            <a:ln w="9573" cap="flat">
              <a:solidFill>
                <a:srgbClr val="C8C8C9"/>
              </a:solidFill>
              <a:prstDash val="solid"/>
              <a:miter/>
            </a:ln>
          </p:spPr>
          <p:txBody>
            <a:bodyPr rtlCol="0" anchor="ctr"/>
            <a:lstStyle/>
            <a:p>
              <a:endParaRPr lang="zh-CN" altLang="en-US" sz="4400"/>
            </a:p>
          </p:txBody>
        </p:sp>
        <p:sp>
          <p:nvSpPr>
            <p:cNvPr id="2726" name="任意多边形: 形状 7347">
              <a:extLst>
                <a:ext uri="{FF2B5EF4-FFF2-40B4-BE49-F238E27FC236}">
                  <a16:creationId xmlns:a16="http://schemas.microsoft.com/office/drawing/2014/main" id="{9D6E1397-6F2F-5D45-0895-A9F29B023390}"/>
                </a:ext>
              </a:extLst>
            </p:cNvPr>
            <p:cNvSpPr/>
            <p:nvPr/>
          </p:nvSpPr>
          <p:spPr>
            <a:xfrm>
              <a:off x="2955657" y="2005016"/>
              <a:ext cx="45971" cy="56506"/>
            </a:xfrm>
            <a:custGeom>
              <a:avLst/>
              <a:gdLst>
                <a:gd name="connsiteX0" fmla="*/ 0 w 45971"/>
                <a:gd name="connsiteY0" fmla="*/ 0 h 56506"/>
                <a:gd name="connsiteX1" fmla="*/ 45971 w 45971"/>
                <a:gd name="connsiteY1" fmla="*/ 56507 h 56506"/>
              </a:gdLst>
              <a:ahLst/>
              <a:cxnLst>
                <a:cxn ang="0">
                  <a:pos x="connsiteX0" y="connsiteY0"/>
                </a:cxn>
                <a:cxn ang="0">
                  <a:pos x="connsiteX1" y="connsiteY1"/>
                </a:cxn>
              </a:cxnLst>
              <a:rect l="l" t="t" r="r" b="b"/>
              <a:pathLst>
                <a:path w="45971" h="56506">
                  <a:moveTo>
                    <a:pt x="0" y="0"/>
                  </a:moveTo>
                  <a:lnTo>
                    <a:pt x="45971" y="56507"/>
                  </a:lnTo>
                </a:path>
              </a:pathLst>
            </a:custGeom>
            <a:ln w="9573" cap="flat">
              <a:solidFill>
                <a:srgbClr val="C8C8C9"/>
              </a:solidFill>
              <a:prstDash val="solid"/>
              <a:miter/>
            </a:ln>
          </p:spPr>
          <p:txBody>
            <a:bodyPr rtlCol="0" anchor="ctr"/>
            <a:lstStyle/>
            <a:p>
              <a:endParaRPr lang="zh-CN" altLang="en-US" sz="4400"/>
            </a:p>
          </p:txBody>
        </p:sp>
        <p:sp>
          <p:nvSpPr>
            <p:cNvPr id="2727" name="任意多边形: 形状 7348">
              <a:extLst>
                <a:ext uri="{FF2B5EF4-FFF2-40B4-BE49-F238E27FC236}">
                  <a16:creationId xmlns:a16="http://schemas.microsoft.com/office/drawing/2014/main" id="{7F416A71-9B7A-E913-8678-6228397029B2}"/>
                </a:ext>
              </a:extLst>
            </p:cNvPr>
            <p:cNvSpPr/>
            <p:nvPr/>
          </p:nvSpPr>
          <p:spPr>
            <a:xfrm>
              <a:off x="2960445" y="2028959"/>
              <a:ext cx="41182" cy="32563"/>
            </a:xfrm>
            <a:custGeom>
              <a:avLst/>
              <a:gdLst>
                <a:gd name="connsiteX0" fmla="*/ 41183 w 41182"/>
                <a:gd name="connsiteY0" fmla="*/ 32563 h 32563"/>
                <a:gd name="connsiteX1" fmla="*/ 0 w 41182"/>
                <a:gd name="connsiteY1" fmla="*/ 0 h 32563"/>
              </a:gdLst>
              <a:ahLst/>
              <a:cxnLst>
                <a:cxn ang="0">
                  <a:pos x="connsiteX0" y="connsiteY0"/>
                </a:cxn>
                <a:cxn ang="0">
                  <a:pos x="connsiteX1" y="connsiteY1"/>
                </a:cxn>
              </a:cxnLst>
              <a:rect l="l" t="t" r="r" b="b"/>
              <a:pathLst>
                <a:path w="41182" h="32563">
                  <a:moveTo>
                    <a:pt x="41183"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2728" name="任意多边形: 形状 7349">
              <a:extLst>
                <a:ext uri="{FF2B5EF4-FFF2-40B4-BE49-F238E27FC236}">
                  <a16:creationId xmlns:a16="http://schemas.microsoft.com/office/drawing/2014/main" id="{1DEC8EFD-DDDD-E60E-EF51-1181C27C9FD7}"/>
                </a:ext>
              </a:extLst>
            </p:cNvPr>
            <p:cNvSpPr/>
            <p:nvPr/>
          </p:nvSpPr>
          <p:spPr>
            <a:xfrm>
              <a:off x="2955657" y="2005016"/>
              <a:ext cx="4788" cy="23943"/>
            </a:xfrm>
            <a:custGeom>
              <a:avLst/>
              <a:gdLst>
                <a:gd name="connsiteX0" fmla="*/ 4789 w 4788"/>
                <a:gd name="connsiteY0" fmla="*/ 23943 h 23943"/>
                <a:gd name="connsiteX1" fmla="*/ 0 w 4788"/>
                <a:gd name="connsiteY1" fmla="*/ 0 h 23943"/>
              </a:gdLst>
              <a:ahLst/>
              <a:cxnLst>
                <a:cxn ang="0">
                  <a:pos x="connsiteX0" y="connsiteY0"/>
                </a:cxn>
                <a:cxn ang="0">
                  <a:pos x="connsiteX1" y="connsiteY1"/>
                </a:cxn>
              </a:cxnLst>
              <a:rect l="l" t="t" r="r" b="b"/>
              <a:pathLst>
                <a:path w="4788" h="23943">
                  <a:moveTo>
                    <a:pt x="4789"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729" name="任意多边形: 形状 7350">
              <a:extLst>
                <a:ext uri="{FF2B5EF4-FFF2-40B4-BE49-F238E27FC236}">
                  <a16:creationId xmlns:a16="http://schemas.microsoft.com/office/drawing/2014/main" id="{75A08C50-2386-C0B0-74E9-DE530A429723}"/>
                </a:ext>
              </a:extLst>
            </p:cNvPr>
            <p:cNvSpPr/>
            <p:nvPr/>
          </p:nvSpPr>
          <p:spPr>
            <a:xfrm>
              <a:off x="2912559" y="1995438"/>
              <a:ext cx="43098" cy="9577"/>
            </a:xfrm>
            <a:custGeom>
              <a:avLst/>
              <a:gdLst>
                <a:gd name="connsiteX0" fmla="*/ 43098 w 43098"/>
                <a:gd name="connsiteY0" fmla="*/ 9577 h 9577"/>
                <a:gd name="connsiteX1" fmla="*/ 0 w 43098"/>
                <a:gd name="connsiteY1" fmla="*/ 0 h 9577"/>
              </a:gdLst>
              <a:ahLst/>
              <a:cxnLst>
                <a:cxn ang="0">
                  <a:pos x="connsiteX0" y="connsiteY0"/>
                </a:cxn>
                <a:cxn ang="0">
                  <a:pos x="connsiteX1" y="connsiteY1"/>
                </a:cxn>
              </a:cxnLst>
              <a:rect l="l" t="t" r="r" b="b"/>
              <a:pathLst>
                <a:path w="43098" h="9577">
                  <a:moveTo>
                    <a:pt x="43098" y="9577"/>
                  </a:moveTo>
                  <a:lnTo>
                    <a:pt x="0" y="0"/>
                  </a:lnTo>
                </a:path>
              </a:pathLst>
            </a:custGeom>
            <a:ln w="9573" cap="flat">
              <a:solidFill>
                <a:srgbClr val="C8C8C9"/>
              </a:solidFill>
              <a:prstDash val="solid"/>
              <a:miter/>
            </a:ln>
          </p:spPr>
          <p:txBody>
            <a:bodyPr rtlCol="0" anchor="ctr"/>
            <a:lstStyle/>
            <a:p>
              <a:endParaRPr lang="zh-CN" altLang="en-US" sz="4400"/>
            </a:p>
          </p:txBody>
        </p:sp>
        <p:sp>
          <p:nvSpPr>
            <p:cNvPr id="2730" name="任意多边形: 形状 7351">
              <a:extLst>
                <a:ext uri="{FF2B5EF4-FFF2-40B4-BE49-F238E27FC236}">
                  <a16:creationId xmlns:a16="http://schemas.microsoft.com/office/drawing/2014/main" id="{2315C0BE-9776-F5CB-51CA-188AADAB46AE}"/>
                </a:ext>
              </a:extLst>
            </p:cNvPr>
            <p:cNvSpPr/>
            <p:nvPr/>
          </p:nvSpPr>
          <p:spPr>
            <a:xfrm>
              <a:off x="2912559" y="1984903"/>
              <a:ext cx="15323" cy="10535"/>
            </a:xfrm>
            <a:custGeom>
              <a:avLst/>
              <a:gdLst>
                <a:gd name="connsiteX0" fmla="*/ 0 w 15323"/>
                <a:gd name="connsiteY0" fmla="*/ 10535 h 10535"/>
                <a:gd name="connsiteX1" fmla="*/ 15324 w 15323"/>
                <a:gd name="connsiteY1" fmla="*/ 0 h 10535"/>
              </a:gdLst>
              <a:ahLst/>
              <a:cxnLst>
                <a:cxn ang="0">
                  <a:pos x="connsiteX0" y="connsiteY0"/>
                </a:cxn>
                <a:cxn ang="0">
                  <a:pos x="connsiteX1" y="connsiteY1"/>
                </a:cxn>
              </a:cxnLst>
              <a:rect l="l" t="t" r="r" b="b"/>
              <a:pathLst>
                <a:path w="15323" h="10535">
                  <a:moveTo>
                    <a:pt x="0" y="10535"/>
                  </a:moveTo>
                  <a:lnTo>
                    <a:pt x="15324" y="0"/>
                  </a:lnTo>
                </a:path>
              </a:pathLst>
            </a:custGeom>
            <a:ln w="9573" cap="flat">
              <a:solidFill>
                <a:srgbClr val="C8C8C9"/>
              </a:solidFill>
              <a:prstDash val="solid"/>
              <a:miter/>
            </a:ln>
          </p:spPr>
          <p:txBody>
            <a:bodyPr rtlCol="0" anchor="ctr"/>
            <a:lstStyle/>
            <a:p>
              <a:endParaRPr lang="zh-CN" altLang="en-US" sz="4400"/>
            </a:p>
          </p:txBody>
        </p:sp>
        <p:sp>
          <p:nvSpPr>
            <p:cNvPr id="2731" name="任意多边形: 形状 7352">
              <a:extLst>
                <a:ext uri="{FF2B5EF4-FFF2-40B4-BE49-F238E27FC236}">
                  <a16:creationId xmlns:a16="http://schemas.microsoft.com/office/drawing/2014/main" id="{345FFAF1-7DA9-8288-3C58-70D9E56C1270}"/>
                </a:ext>
              </a:extLst>
            </p:cNvPr>
            <p:cNvSpPr/>
            <p:nvPr/>
          </p:nvSpPr>
          <p:spPr>
            <a:xfrm>
              <a:off x="2927882" y="1984903"/>
              <a:ext cx="27774" cy="20112"/>
            </a:xfrm>
            <a:custGeom>
              <a:avLst/>
              <a:gdLst>
                <a:gd name="connsiteX0" fmla="*/ 0 w 27774"/>
                <a:gd name="connsiteY0" fmla="*/ 0 h 20112"/>
                <a:gd name="connsiteX1" fmla="*/ 27774 w 27774"/>
                <a:gd name="connsiteY1" fmla="*/ 20113 h 20112"/>
              </a:gdLst>
              <a:ahLst/>
              <a:cxnLst>
                <a:cxn ang="0">
                  <a:pos x="connsiteX0" y="connsiteY0"/>
                </a:cxn>
                <a:cxn ang="0">
                  <a:pos x="connsiteX1" y="connsiteY1"/>
                </a:cxn>
              </a:cxnLst>
              <a:rect l="l" t="t" r="r" b="b"/>
              <a:pathLst>
                <a:path w="27774" h="20112">
                  <a:moveTo>
                    <a:pt x="0" y="0"/>
                  </a:moveTo>
                  <a:lnTo>
                    <a:pt x="27774" y="20113"/>
                  </a:lnTo>
                </a:path>
              </a:pathLst>
            </a:custGeom>
            <a:ln w="9573" cap="flat">
              <a:solidFill>
                <a:srgbClr val="C8C8C9"/>
              </a:solidFill>
              <a:prstDash val="solid"/>
              <a:miter/>
            </a:ln>
          </p:spPr>
          <p:txBody>
            <a:bodyPr rtlCol="0" anchor="ctr"/>
            <a:lstStyle/>
            <a:p>
              <a:endParaRPr lang="zh-CN" altLang="en-US" sz="4400"/>
            </a:p>
          </p:txBody>
        </p:sp>
        <p:sp>
          <p:nvSpPr>
            <p:cNvPr id="2732" name="任意多边形: 形状 7353">
              <a:extLst>
                <a:ext uri="{FF2B5EF4-FFF2-40B4-BE49-F238E27FC236}">
                  <a16:creationId xmlns:a16="http://schemas.microsoft.com/office/drawing/2014/main" id="{B4B9F04D-CB95-ACE0-AAA8-4D722DE7884E}"/>
                </a:ext>
              </a:extLst>
            </p:cNvPr>
            <p:cNvSpPr/>
            <p:nvPr/>
          </p:nvSpPr>
          <p:spPr>
            <a:xfrm>
              <a:off x="2955657" y="1964791"/>
              <a:ext cx="45971" cy="40224"/>
            </a:xfrm>
            <a:custGeom>
              <a:avLst/>
              <a:gdLst>
                <a:gd name="connsiteX0" fmla="*/ 0 w 45971"/>
                <a:gd name="connsiteY0" fmla="*/ 40225 h 40224"/>
                <a:gd name="connsiteX1" fmla="*/ 45971 w 45971"/>
                <a:gd name="connsiteY1" fmla="*/ 0 h 40224"/>
              </a:gdLst>
              <a:ahLst/>
              <a:cxnLst>
                <a:cxn ang="0">
                  <a:pos x="connsiteX0" y="connsiteY0"/>
                </a:cxn>
                <a:cxn ang="0">
                  <a:pos x="connsiteX1" y="connsiteY1"/>
                </a:cxn>
              </a:cxnLst>
              <a:rect l="l" t="t" r="r" b="b"/>
              <a:pathLst>
                <a:path w="45971" h="40224">
                  <a:moveTo>
                    <a:pt x="0" y="40225"/>
                  </a:moveTo>
                  <a:lnTo>
                    <a:pt x="45971" y="0"/>
                  </a:lnTo>
                </a:path>
              </a:pathLst>
            </a:custGeom>
            <a:ln w="9573" cap="flat">
              <a:solidFill>
                <a:srgbClr val="C8C8C9"/>
              </a:solidFill>
              <a:prstDash val="solid"/>
              <a:miter/>
            </a:ln>
          </p:spPr>
          <p:txBody>
            <a:bodyPr rtlCol="0" anchor="ctr"/>
            <a:lstStyle/>
            <a:p>
              <a:endParaRPr lang="zh-CN" altLang="en-US" sz="4400"/>
            </a:p>
          </p:txBody>
        </p:sp>
        <p:sp>
          <p:nvSpPr>
            <p:cNvPr id="2733" name="任意多边形: 形状 7354">
              <a:extLst>
                <a:ext uri="{FF2B5EF4-FFF2-40B4-BE49-F238E27FC236}">
                  <a16:creationId xmlns:a16="http://schemas.microsoft.com/office/drawing/2014/main" id="{BFF3C773-20B1-DFC5-F4E3-F9AE463E8DC1}"/>
                </a:ext>
              </a:extLst>
            </p:cNvPr>
            <p:cNvSpPr/>
            <p:nvPr/>
          </p:nvSpPr>
          <p:spPr>
            <a:xfrm>
              <a:off x="3001628" y="1964791"/>
              <a:ext cx="62252" cy="72788"/>
            </a:xfrm>
            <a:custGeom>
              <a:avLst/>
              <a:gdLst>
                <a:gd name="connsiteX0" fmla="*/ 0 w 62252"/>
                <a:gd name="connsiteY0" fmla="*/ 0 h 72788"/>
                <a:gd name="connsiteX1" fmla="*/ 62253 w 62252"/>
                <a:gd name="connsiteY1" fmla="*/ 72788 h 72788"/>
              </a:gdLst>
              <a:ahLst/>
              <a:cxnLst>
                <a:cxn ang="0">
                  <a:pos x="connsiteX0" y="connsiteY0"/>
                </a:cxn>
                <a:cxn ang="0">
                  <a:pos x="connsiteX1" y="connsiteY1"/>
                </a:cxn>
              </a:cxnLst>
              <a:rect l="l" t="t" r="r" b="b"/>
              <a:pathLst>
                <a:path w="62252" h="72788">
                  <a:moveTo>
                    <a:pt x="0" y="0"/>
                  </a:moveTo>
                  <a:lnTo>
                    <a:pt x="62253" y="72788"/>
                  </a:lnTo>
                </a:path>
              </a:pathLst>
            </a:custGeom>
            <a:ln w="9573" cap="flat">
              <a:solidFill>
                <a:srgbClr val="C8C8C9"/>
              </a:solidFill>
              <a:prstDash val="solid"/>
              <a:miter/>
            </a:ln>
          </p:spPr>
          <p:txBody>
            <a:bodyPr rtlCol="0" anchor="ctr"/>
            <a:lstStyle/>
            <a:p>
              <a:endParaRPr lang="zh-CN" altLang="en-US" sz="4400"/>
            </a:p>
          </p:txBody>
        </p:sp>
        <p:sp>
          <p:nvSpPr>
            <p:cNvPr id="2734" name="任意多边形: 形状 7355">
              <a:extLst>
                <a:ext uri="{FF2B5EF4-FFF2-40B4-BE49-F238E27FC236}">
                  <a16:creationId xmlns:a16="http://schemas.microsoft.com/office/drawing/2014/main" id="{BE99AD57-66CD-1203-D59D-99B70264720A}"/>
                </a:ext>
              </a:extLst>
            </p:cNvPr>
            <p:cNvSpPr/>
            <p:nvPr/>
          </p:nvSpPr>
          <p:spPr>
            <a:xfrm>
              <a:off x="2955657" y="2005016"/>
              <a:ext cx="108224" cy="32563"/>
            </a:xfrm>
            <a:custGeom>
              <a:avLst/>
              <a:gdLst>
                <a:gd name="connsiteX0" fmla="*/ 108224 w 108224"/>
                <a:gd name="connsiteY0" fmla="*/ 32563 h 32563"/>
                <a:gd name="connsiteX1" fmla="*/ 0 w 108224"/>
                <a:gd name="connsiteY1" fmla="*/ 0 h 32563"/>
              </a:gdLst>
              <a:ahLst/>
              <a:cxnLst>
                <a:cxn ang="0">
                  <a:pos x="connsiteX0" y="connsiteY0"/>
                </a:cxn>
                <a:cxn ang="0">
                  <a:pos x="connsiteX1" y="connsiteY1"/>
                </a:cxn>
              </a:cxnLst>
              <a:rect l="l" t="t" r="r" b="b"/>
              <a:pathLst>
                <a:path w="108224" h="32563">
                  <a:moveTo>
                    <a:pt x="108224" y="32563"/>
                  </a:moveTo>
                  <a:lnTo>
                    <a:pt x="0" y="0"/>
                  </a:lnTo>
                </a:path>
              </a:pathLst>
            </a:custGeom>
            <a:ln w="9573" cap="flat">
              <a:solidFill>
                <a:srgbClr val="C8C8C9"/>
              </a:solidFill>
              <a:prstDash val="solid"/>
              <a:miter/>
            </a:ln>
          </p:spPr>
          <p:txBody>
            <a:bodyPr rtlCol="0" anchor="ctr"/>
            <a:lstStyle/>
            <a:p>
              <a:endParaRPr lang="zh-CN" altLang="en-US" sz="4400"/>
            </a:p>
          </p:txBody>
        </p:sp>
        <p:sp>
          <p:nvSpPr>
            <p:cNvPr id="2735" name="任意多边形: 形状 7356">
              <a:extLst>
                <a:ext uri="{FF2B5EF4-FFF2-40B4-BE49-F238E27FC236}">
                  <a16:creationId xmlns:a16="http://schemas.microsoft.com/office/drawing/2014/main" id="{33808ECC-85E0-BBF6-B3AD-1F505061827F}"/>
                </a:ext>
              </a:extLst>
            </p:cNvPr>
            <p:cNvSpPr/>
            <p:nvPr/>
          </p:nvSpPr>
          <p:spPr>
            <a:xfrm>
              <a:off x="2955657" y="1964791"/>
              <a:ext cx="45971" cy="40224"/>
            </a:xfrm>
            <a:custGeom>
              <a:avLst/>
              <a:gdLst>
                <a:gd name="connsiteX0" fmla="*/ 45971 w 45971"/>
                <a:gd name="connsiteY0" fmla="*/ 0 h 40224"/>
                <a:gd name="connsiteX1" fmla="*/ 0 w 45971"/>
                <a:gd name="connsiteY1" fmla="*/ 40225 h 40224"/>
              </a:gdLst>
              <a:ahLst/>
              <a:cxnLst>
                <a:cxn ang="0">
                  <a:pos x="connsiteX0" y="connsiteY0"/>
                </a:cxn>
                <a:cxn ang="0">
                  <a:pos x="connsiteX1" y="connsiteY1"/>
                </a:cxn>
              </a:cxnLst>
              <a:rect l="l" t="t" r="r" b="b"/>
              <a:pathLst>
                <a:path w="45971" h="40224">
                  <a:moveTo>
                    <a:pt x="45971" y="0"/>
                  </a:moveTo>
                  <a:lnTo>
                    <a:pt x="0" y="40225"/>
                  </a:lnTo>
                </a:path>
              </a:pathLst>
            </a:custGeom>
            <a:ln w="9573" cap="flat">
              <a:solidFill>
                <a:srgbClr val="C8C8C9"/>
              </a:solidFill>
              <a:prstDash val="solid"/>
              <a:miter/>
            </a:ln>
          </p:spPr>
          <p:txBody>
            <a:bodyPr rtlCol="0" anchor="ctr"/>
            <a:lstStyle/>
            <a:p>
              <a:endParaRPr lang="zh-CN" altLang="en-US" sz="4400"/>
            </a:p>
          </p:txBody>
        </p:sp>
        <p:sp>
          <p:nvSpPr>
            <p:cNvPr id="2736" name="任意多边形: 形状 7357">
              <a:extLst>
                <a:ext uri="{FF2B5EF4-FFF2-40B4-BE49-F238E27FC236}">
                  <a16:creationId xmlns:a16="http://schemas.microsoft.com/office/drawing/2014/main" id="{A6AEC557-F8B6-6AE2-3A68-259745E5E23F}"/>
                </a:ext>
              </a:extLst>
            </p:cNvPr>
            <p:cNvSpPr/>
            <p:nvPr/>
          </p:nvSpPr>
          <p:spPr>
            <a:xfrm>
              <a:off x="2936502" y="1968622"/>
              <a:ext cx="19154" cy="36394"/>
            </a:xfrm>
            <a:custGeom>
              <a:avLst/>
              <a:gdLst>
                <a:gd name="connsiteX0" fmla="*/ 19155 w 19154"/>
                <a:gd name="connsiteY0" fmla="*/ 36394 h 36394"/>
                <a:gd name="connsiteX1" fmla="*/ 0 w 19154"/>
                <a:gd name="connsiteY1" fmla="*/ 0 h 36394"/>
              </a:gdLst>
              <a:ahLst/>
              <a:cxnLst>
                <a:cxn ang="0">
                  <a:pos x="connsiteX0" y="connsiteY0"/>
                </a:cxn>
                <a:cxn ang="0">
                  <a:pos x="connsiteX1" y="connsiteY1"/>
                </a:cxn>
              </a:cxnLst>
              <a:rect l="l" t="t" r="r" b="b"/>
              <a:pathLst>
                <a:path w="19154" h="36394">
                  <a:moveTo>
                    <a:pt x="19155" y="36394"/>
                  </a:moveTo>
                  <a:lnTo>
                    <a:pt x="0" y="0"/>
                  </a:lnTo>
                </a:path>
              </a:pathLst>
            </a:custGeom>
            <a:ln w="9573" cap="flat">
              <a:solidFill>
                <a:srgbClr val="C8C8C9"/>
              </a:solidFill>
              <a:prstDash val="solid"/>
              <a:miter/>
            </a:ln>
          </p:spPr>
          <p:txBody>
            <a:bodyPr rtlCol="0" anchor="ctr"/>
            <a:lstStyle/>
            <a:p>
              <a:endParaRPr lang="zh-CN" altLang="en-US" sz="4400"/>
            </a:p>
          </p:txBody>
        </p:sp>
        <p:sp>
          <p:nvSpPr>
            <p:cNvPr id="2737" name="任意多边形: 形状 7358">
              <a:extLst>
                <a:ext uri="{FF2B5EF4-FFF2-40B4-BE49-F238E27FC236}">
                  <a16:creationId xmlns:a16="http://schemas.microsoft.com/office/drawing/2014/main" id="{A95CA52F-D97D-E985-64E4-56CD1EDE08E2}"/>
                </a:ext>
              </a:extLst>
            </p:cNvPr>
            <p:cNvSpPr/>
            <p:nvPr/>
          </p:nvSpPr>
          <p:spPr>
            <a:xfrm>
              <a:off x="2936502" y="1964791"/>
              <a:ext cx="65126" cy="3830"/>
            </a:xfrm>
            <a:custGeom>
              <a:avLst/>
              <a:gdLst>
                <a:gd name="connsiteX0" fmla="*/ 0 w 65126"/>
                <a:gd name="connsiteY0" fmla="*/ 3831 h 3830"/>
                <a:gd name="connsiteX1" fmla="*/ 65126 w 65126"/>
                <a:gd name="connsiteY1" fmla="*/ 0 h 3830"/>
              </a:gdLst>
              <a:ahLst/>
              <a:cxnLst>
                <a:cxn ang="0">
                  <a:pos x="connsiteX0" y="connsiteY0"/>
                </a:cxn>
                <a:cxn ang="0">
                  <a:pos x="connsiteX1" y="connsiteY1"/>
                </a:cxn>
              </a:cxnLst>
              <a:rect l="l" t="t" r="r" b="b"/>
              <a:pathLst>
                <a:path w="65126" h="3830">
                  <a:moveTo>
                    <a:pt x="0" y="3831"/>
                  </a:moveTo>
                  <a:lnTo>
                    <a:pt x="65126" y="0"/>
                  </a:lnTo>
                </a:path>
              </a:pathLst>
            </a:custGeom>
            <a:ln w="9573" cap="flat">
              <a:solidFill>
                <a:srgbClr val="C8C8C9"/>
              </a:solidFill>
              <a:prstDash val="solid"/>
              <a:miter/>
            </a:ln>
          </p:spPr>
          <p:txBody>
            <a:bodyPr rtlCol="0" anchor="ctr"/>
            <a:lstStyle/>
            <a:p>
              <a:endParaRPr lang="zh-CN" altLang="en-US" sz="4400"/>
            </a:p>
          </p:txBody>
        </p:sp>
        <p:sp>
          <p:nvSpPr>
            <p:cNvPr id="2738" name="任意多边形: 形状 7359">
              <a:extLst>
                <a:ext uri="{FF2B5EF4-FFF2-40B4-BE49-F238E27FC236}">
                  <a16:creationId xmlns:a16="http://schemas.microsoft.com/office/drawing/2014/main" id="{52FF98E2-2F95-1091-B358-652443573B24}"/>
                </a:ext>
              </a:extLst>
            </p:cNvPr>
            <p:cNvSpPr/>
            <p:nvPr/>
          </p:nvSpPr>
          <p:spPr>
            <a:xfrm>
              <a:off x="2927882" y="1984903"/>
              <a:ext cx="27774" cy="20112"/>
            </a:xfrm>
            <a:custGeom>
              <a:avLst/>
              <a:gdLst>
                <a:gd name="connsiteX0" fmla="*/ 27774 w 27774"/>
                <a:gd name="connsiteY0" fmla="*/ 20113 h 20112"/>
                <a:gd name="connsiteX1" fmla="*/ 0 w 27774"/>
                <a:gd name="connsiteY1" fmla="*/ 0 h 20112"/>
              </a:gdLst>
              <a:ahLst/>
              <a:cxnLst>
                <a:cxn ang="0">
                  <a:pos x="connsiteX0" y="connsiteY0"/>
                </a:cxn>
                <a:cxn ang="0">
                  <a:pos x="connsiteX1" y="connsiteY1"/>
                </a:cxn>
              </a:cxnLst>
              <a:rect l="l" t="t" r="r" b="b"/>
              <a:pathLst>
                <a:path w="27774" h="20112">
                  <a:moveTo>
                    <a:pt x="27774" y="20113"/>
                  </a:moveTo>
                  <a:lnTo>
                    <a:pt x="0" y="0"/>
                  </a:lnTo>
                </a:path>
              </a:pathLst>
            </a:custGeom>
            <a:ln w="9573" cap="flat">
              <a:solidFill>
                <a:srgbClr val="C8C8C9"/>
              </a:solidFill>
              <a:prstDash val="solid"/>
              <a:miter/>
            </a:ln>
          </p:spPr>
          <p:txBody>
            <a:bodyPr rtlCol="0" anchor="ctr"/>
            <a:lstStyle/>
            <a:p>
              <a:endParaRPr lang="zh-CN" altLang="en-US" sz="4400"/>
            </a:p>
          </p:txBody>
        </p:sp>
        <p:sp>
          <p:nvSpPr>
            <p:cNvPr id="2739" name="任意多边形: 形状 7360">
              <a:extLst>
                <a:ext uri="{FF2B5EF4-FFF2-40B4-BE49-F238E27FC236}">
                  <a16:creationId xmlns:a16="http://schemas.microsoft.com/office/drawing/2014/main" id="{943A70B2-26B8-F1C2-4A99-F561896C54E8}"/>
                </a:ext>
              </a:extLst>
            </p:cNvPr>
            <p:cNvSpPr/>
            <p:nvPr/>
          </p:nvSpPr>
          <p:spPr>
            <a:xfrm>
              <a:off x="2927882" y="1968622"/>
              <a:ext cx="8619" cy="16281"/>
            </a:xfrm>
            <a:custGeom>
              <a:avLst/>
              <a:gdLst>
                <a:gd name="connsiteX0" fmla="*/ 0 w 8619"/>
                <a:gd name="connsiteY0" fmla="*/ 16282 h 16281"/>
                <a:gd name="connsiteX1" fmla="*/ 8620 w 8619"/>
                <a:gd name="connsiteY1" fmla="*/ 0 h 16281"/>
              </a:gdLst>
              <a:ahLst/>
              <a:cxnLst>
                <a:cxn ang="0">
                  <a:pos x="connsiteX0" y="connsiteY0"/>
                </a:cxn>
                <a:cxn ang="0">
                  <a:pos x="connsiteX1" y="connsiteY1"/>
                </a:cxn>
              </a:cxnLst>
              <a:rect l="l" t="t" r="r" b="b"/>
              <a:pathLst>
                <a:path w="8619" h="16281">
                  <a:moveTo>
                    <a:pt x="0" y="16282"/>
                  </a:moveTo>
                  <a:lnTo>
                    <a:pt x="8620" y="0"/>
                  </a:lnTo>
                </a:path>
              </a:pathLst>
            </a:custGeom>
            <a:ln w="9573" cap="flat">
              <a:solidFill>
                <a:srgbClr val="C8C8C9"/>
              </a:solidFill>
              <a:prstDash val="solid"/>
              <a:miter/>
            </a:ln>
          </p:spPr>
          <p:txBody>
            <a:bodyPr rtlCol="0" anchor="ctr"/>
            <a:lstStyle/>
            <a:p>
              <a:endParaRPr lang="zh-CN" altLang="en-US" sz="4400"/>
            </a:p>
          </p:txBody>
        </p:sp>
        <p:sp>
          <p:nvSpPr>
            <p:cNvPr id="2740" name="任意多边形: 形状 7361">
              <a:extLst>
                <a:ext uri="{FF2B5EF4-FFF2-40B4-BE49-F238E27FC236}">
                  <a16:creationId xmlns:a16="http://schemas.microsoft.com/office/drawing/2014/main" id="{F7A40AFC-6FA5-1408-865D-7D07E1B43CD9}"/>
                </a:ext>
              </a:extLst>
            </p:cNvPr>
            <p:cNvSpPr/>
            <p:nvPr/>
          </p:nvSpPr>
          <p:spPr>
            <a:xfrm>
              <a:off x="2936502" y="1968622"/>
              <a:ext cx="19154" cy="36394"/>
            </a:xfrm>
            <a:custGeom>
              <a:avLst/>
              <a:gdLst>
                <a:gd name="connsiteX0" fmla="*/ 0 w 19154"/>
                <a:gd name="connsiteY0" fmla="*/ 0 h 36394"/>
                <a:gd name="connsiteX1" fmla="*/ 19155 w 19154"/>
                <a:gd name="connsiteY1" fmla="*/ 36394 h 36394"/>
              </a:gdLst>
              <a:ahLst/>
              <a:cxnLst>
                <a:cxn ang="0">
                  <a:pos x="connsiteX0" y="connsiteY0"/>
                </a:cxn>
                <a:cxn ang="0">
                  <a:pos x="connsiteX1" y="connsiteY1"/>
                </a:cxn>
              </a:cxnLst>
              <a:rect l="l" t="t" r="r" b="b"/>
              <a:pathLst>
                <a:path w="19154" h="36394">
                  <a:moveTo>
                    <a:pt x="0" y="0"/>
                  </a:moveTo>
                  <a:lnTo>
                    <a:pt x="19155" y="36394"/>
                  </a:lnTo>
                </a:path>
              </a:pathLst>
            </a:custGeom>
            <a:ln w="9573" cap="flat">
              <a:solidFill>
                <a:srgbClr val="C8C8C9"/>
              </a:solidFill>
              <a:prstDash val="solid"/>
              <a:miter/>
            </a:ln>
          </p:spPr>
          <p:txBody>
            <a:bodyPr rtlCol="0" anchor="ctr"/>
            <a:lstStyle/>
            <a:p>
              <a:endParaRPr lang="zh-CN" altLang="en-US" sz="4400"/>
            </a:p>
          </p:txBody>
        </p:sp>
        <p:sp>
          <p:nvSpPr>
            <p:cNvPr id="2741" name="任意多边形: 形状 7362">
              <a:extLst>
                <a:ext uri="{FF2B5EF4-FFF2-40B4-BE49-F238E27FC236}">
                  <a16:creationId xmlns:a16="http://schemas.microsoft.com/office/drawing/2014/main" id="{CEC444D6-1DEA-FF9F-D1CD-BC2C68645AB0}"/>
                </a:ext>
              </a:extLst>
            </p:cNvPr>
            <p:cNvSpPr/>
            <p:nvPr/>
          </p:nvSpPr>
          <p:spPr>
            <a:xfrm>
              <a:off x="2934586" y="1896791"/>
              <a:ext cx="1915" cy="71830"/>
            </a:xfrm>
            <a:custGeom>
              <a:avLst/>
              <a:gdLst>
                <a:gd name="connsiteX0" fmla="*/ 1916 w 1915"/>
                <a:gd name="connsiteY0" fmla="*/ 71830 h 71830"/>
                <a:gd name="connsiteX1" fmla="*/ 0 w 1915"/>
                <a:gd name="connsiteY1" fmla="*/ 0 h 71830"/>
              </a:gdLst>
              <a:ahLst/>
              <a:cxnLst>
                <a:cxn ang="0">
                  <a:pos x="connsiteX0" y="connsiteY0"/>
                </a:cxn>
                <a:cxn ang="0">
                  <a:pos x="connsiteX1" y="connsiteY1"/>
                </a:cxn>
              </a:cxnLst>
              <a:rect l="l" t="t" r="r" b="b"/>
              <a:pathLst>
                <a:path w="1915" h="71830">
                  <a:moveTo>
                    <a:pt x="1916"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2742" name="任意多边形: 形状 7363">
              <a:extLst>
                <a:ext uri="{FF2B5EF4-FFF2-40B4-BE49-F238E27FC236}">
                  <a16:creationId xmlns:a16="http://schemas.microsoft.com/office/drawing/2014/main" id="{5DC2E40D-A6DB-1C74-BAB5-158D38361DCE}"/>
                </a:ext>
              </a:extLst>
            </p:cNvPr>
            <p:cNvSpPr/>
            <p:nvPr/>
          </p:nvSpPr>
          <p:spPr>
            <a:xfrm>
              <a:off x="2934586" y="1896791"/>
              <a:ext cx="67041" cy="67999"/>
            </a:xfrm>
            <a:custGeom>
              <a:avLst/>
              <a:gdLst>
                <a:gd name="connsiteX0" fmla="*/ 0 w 67041"/>
                <a:gd name="connsiteY0" fmla="*/ 0 h 67999"/>
                <a:gd name="connsiteX1" fmla="*/ 67042 w 67041"/>
                <a:gd name="connsiteY1" fmla="*/ 67999 h 67999"/>
              </a:gdLst>
              <a:ahLst/>
              <a:cxnLst>
                <a:cxn ang="0">
                  <a:pos x="connsiteX0" y="connsiteY0"/>
                </a:cxn>
                <a:cxn ang="0">
                  <a:pos x="connsiteX1" y="connsiteY1"/>
                </a:cxn>
              </a:cxnLst>
              <a:rect l="l" t="t" r="r" b="b"/>
              <a:pathLst>
                <a:path w="67041" h="67999">
                  <a:moveTo>
                    <a:pt x="0" y="0"/>
                  </a:moveTo>
                  <a:lnTo>
                    <a:pt x="67042" y="67999"/>
                  </a:lnTo>
                </a:path>
              </a:pathLst>
            </a:custGeom>
            <a:ln w="9573" cap="flat">
              <a:solidFill>
                <a:srgbClr val="C8C8C9"/>
              </a:solidFill>
              <a:prstDash val="solid"/>
              <a:miter/>
            </a:ln>
          </p:spPr>
          <p:txBody>
            <a:bodyPr rtlCol="0" anchor="ctr"/>
            <a:lstStyle/>
            <a:p>
              <a:endParaRPr lang="zh-CN" altLang="en-US" sz="4400"/>
            </a:p>
          </p:txBody>
        </p:sp>
        <p:sp>
          <p:nvSpPr>
            <p:cNvPr id="2743" name="任意多边形: 形状 7364">
              <a:extLst>
                <a:ext uri="{FF2B5EF4-FFF2-40B4-BE49-F238E27FC236}">
                  <a16:creationId xmlns:a16="http://schemas.microsoft.com/office/drawing/2014/main" id="{E6E7C6EC-2181-3879-B6AE-A2EF17BBCBF2}"/>
                </a:ext>
              </a:extLst>
            </p:cNvPr>
            <p:cNvSpPr/>
            <p:nvPr/>
          </p:nvSpPr>
          <p:spPr>
            <a:xfrm>
              <a:off x="2936502" y="1964791"/>
              <a:ext cx="65126" cy="3830"/>
            </a:xfrm>
            <a:custGeom>
              <a:avLst/>
              <a:gdLst>
                <a:gd name="connsiteX0" fmla="*/ 65126 w 65126"/>
                <a:gd name="connsiteY0" fmla="*/ 0 h 3830"/>
                <a:gd name="connsiteX1" fmla="*/ 0 w 65126"/>
                <a:gd name="connsiteY1" fmla="*/ 3831 h 3830"/>
              </a:gdLst>
              <a:ahLst/>
              <a:cxnLst>
                <a:cxn ang="0">
                  <a:pos x="connsiteX0" y="connsiteY0"/>
                </a:cxn>
                <a:cxn ang="0">
                  <a:pos x="connsiteX1" y="connsiteY1"/>
                </a:cxn>
              </a:cxnLst>
              <a:rect l="l" t="t" r="r" b="b"/>
              <a:pathLst>
                <a:path w="65126" h="3830">
                  <a:moveTo>
                    <a:pt x="65126"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744" name="任意多边形: 形状 7365">
              <a:extLst>
                <a:ext uri="{FF2B5EF4-FFF2-40B4-BE49-F238E27FC236}">
                  <a16:creationId xmlns:a16="http://schemas.microsoft.com/office/drawing/2014/main" id="{FFA77C86-ADD8-2186-5DC9-73C17A543838}"/>
                </a:ext>
              </a:extLst>
            </p:cNvPr>
            <p:cNvSpPr/>
            <p:nvPr/>
          </p:nvSpPr>
          <p:spPr>
            <a:xfrm>
              <a:off x="2934586" y="1896791"/>
              <a:ext cx="1915" cy="71830"/>
            </a:xfrm>
            <a:custGeom>
              <a:avLst/>
              <a:gdLst>
                <a:gd name="connsiteX0" fmla="*/ 0 w 1915"/>
                <a:gd name="connsiteY0" fmla="*/ 0 h 71830"/>
                <a:gd name="connsiteX1" fmla="*/ 1916 w 1915"/>
                <a:gd name="connsiteY1" fmla="*/ 71830 h 71830"/>
              </a:gdLst>
              <a:ahLst/>
              <a:cxnLst>
                <a:cxn ang="0">
                  <a:pos x="connsiteX0" y="connsiteY0"/>
                </a:cxn>
                <a:cxn ang="0">
                  <a:pos x="connsiteX1" y="connsiteY1"/>
                </a:cxn>
              </a:cxnLst>
              <a:rect l="l" t="t" r="r" b="b"/>
              <a:pathLst>
                <a:path w="1915" h="71830">
                  <a:moveTo>
                    <a:pt x="0" y="0"/>
                  </a:moveTo>
                  <a:lnTo>
                    <a:pt x="1916" y="71830"/>
                  </a:lnTo>
                </a:path>
              </a:pathLst>
            </a:custGeom>
            <a:ln w="9573" cap="flat">
              <a:solidFill>
                <a:srgbClr val="C8C8C9"/>
              </a:solidFill>
              <a:prstDash val="solid"/>
              <a:miter/>
            </a:ln>
          </p:spPr>
          <p:txBody>
            <a:bodyPr rtlCol="0" anchor="ctr"/>
            <a:lstStyle/>
            <a:p>
              <a:endParaRPr lang="zh-CN" altLang="en-US" sz="4400"/>
            </a:p>
          </p:txBody>
        </p:sp>
        <p:sp>
          <p:nvSpPr>
            <p:cNvPr id="2745" name="任意多边形: 形状 7366">
              <a:extLst>
                <a:ext uri="{FF2B5EF4-FFF2-40B4-BE49-F238E27FC236}">
                  <a16:creationId xmlns:a16="http://schemas.microsoft.com/office/drawing/2014/main" id="{6899CFEF-5CAE-2458-B64A-8055449E44A6}"/>
                </a:ext>
              </a:extLst>
            </p:cNvPr>
            <p:cNvSpPr/>
            <p:nvPr/>
          </p:nvSpPr>
          <p:spPr>
            <a:xfrm>
              <a:off x="2879995" y="1931270"/>
              <a:ext cx="56506" cy="37351"/>
            </a:xfrm>
            <a:custGeom>
              <a:avLst/>
              <a:gdLst>
                <a:gd name="connsiteX0" fmla="*/ 56507 w 56506"/>
                <a:gd name="connsiteY0" fmla="*/ 37352 h 37351"/>
                <a:gd name="connsiteX1" fmla="*/ 0 w 56506"/>
                <a:gd name="connsiteY1" fmla="*/ 0 h 37351"/>
              </a:gdLst>
              <a:ahLst/>
              <a:cxnLst>
                <a:cxn ang="0">
                  <a:pos x="connsiteX0" y="connsiteY0"/>
                </a:cxn>
                <a:cxn ang="0">
                  <a:pos x="connsiteX1" y="connsiteY1"/>
                </a:cxn>
              </a:cxnLst>
              <a:rect l="l" t="t" r="r" b="b"/>
              <a:pathLst>
                <a:path w="56506" h="37351">
                  <a:moveTo>
                    <a:pt x="56507" y="37352"/>
                  </a:moveTo>
                  <a:lnTo>
                    <a:pt x="0" y="0"/>
                  </a:lnTo>
                </a:path>
              </a:pathLst>
            </a:custGeom>
            <a:ln w="9573" cap="flat">
              <a:solidFill>
                <a:srgbClr val="C8C8C9"/>
              </a:solidFill>
              <a:prstDash val="solid"/>
              <a:miter/>
            </a:ln>
          </p:spPr>
          <p:txBody>
            <a:bodyPr rtlCol="0" anchor="ctr"/>
            <a:lstStyle/>
            <a:p>
              <a:endParaRPr lang="zh-CN" altLang="en-US" sz="4400"/>
            </a:p>
          </p:txBody>
        </p:sp>
        <p:sp>
          <p:nvSpPr>
            <p:cNvPr id="2746" name="任意多边形: 形状 7367">
              <a:extLst>
                <a:ext uri="{FF2B5EF4-FFF2-40B4-BE49-F238E27FC236}">
                  <a16:creationId xmlns:a16="http://schemas.microsoft.com/office/drawing/2014/main" id="{733E5CBF-5B80-B699-7802-65A88B6122C1}"/>
                </a:ext>
              </a:extLst>
            </p:cNvPr>
            <p:cNvSpPr/>
            <p:nvPr/>
          </p:nvSpPr>
          <p:spPr>
            <a:xfrm>
              <a:off x="2879995" y="1896791"/>
              <a:ext cx="54591" cy="34478"/>
            </a:xfrm>
            <a:custGeom>
              <a:avLst/>
              <a:gdLst>
                <a:gd name="connsiteX0" fmla="*/ 0 w 54591"/>
                <a:gd name="connsiteY0" fmla="*/ 34479 h 34478"/>
                <a:gd name="connsiteX1" fmla="*/ 54591 w 54591"/>
                <a:gd name="connsiteY1" fmla="*/ 0 h 34478"/>
              </a:gdLst>
              <a:ahLst/>
              <a:cxnLst>
                <a:cxn ang="0">
                  <a:pos x="connsiteX0" y="connsiteY0"/>
                </a:cxn>
                <a:cxn ang="0">
                  <a:pos x="connsiteX1" y="connsiteY1"/>
                </a:cxn>
              </a:cxnLst>
              <a:rect l="l" t="t" r="r" b="b"/>
              <a:pathLst>
                <a:path w="54591" h="34478">
                  <a:moveTo>
                    <a:pt x="0" y="34479"/>
                  </a:moveTo>
                  <a:lnTo>
                    <a:pt x="54591" y="0"/>
                  </a:lnTo>
                </a:path>
              </a:pathLst>
            </a:custGeom>
            <a:ln w="9573" cap="flat">
              <a:solidFill>
                <a:srgbClr val="C8C8C9"/>
              </a:solidFill>
              <a:prstDash val="solid"/>
              <a:miter/>
            </a:ln>
          </p:spPr>
          <p:txBody>
            <a:bodyPr rtlCol="0" anchor="ctr"/>
            <a:lstStyle/>
            <a:p>
              <a:endParaRPr lang="zh-CN" altLang="en-US" sz="4400"/>
            </a:p>
          </p:txBody>
        </p:sp>
        <p:sp>
          <p:nvSpPr>
            <p:cNvPr id="2747" name="任意多边形: 形状 7368">
              <a:extLst>
                <a:ext uri="{FF2B5EF4-FFF2-40B4-BE49-F238E27FC236}">
                  <a16:creationId xmlns:a16="http://schemas.microsoft.com/office/drawing/2014/main" id="{DA5CBA7C-8EA4-EC2C-0D84-F2F753A82197}"/>
                </a:ext>
              </a:extLst>
            </p:cNvPr>
            <p:cNvSpPr/>
            <p:nvPr/>
          </p:nvSpPr>
          <p:spPr>
            <a:xfrm>
              <a:off x="2927882" y="1968622"/>
              <a:ext cx="8619" cy="16281"/>
            </a:xfrm>
            <a:custGeom>
              <a:avLst/>
              <a:gdLst>
                <a:gd name="connsiteX0" fmla="*/ 8620 w 8619"/>
                <a:gd name="connsiteY0" fmla="*/ 0 h 16281"/>
                <a:gd name="connsiteX1" fmla="*/ 0 w 8619"/>
                <a:gd name="connsiteY1" fmla="*/ 16282 h 16281"/>
              </a:gdLst>
              <a:ahLst/>
              <a:cxnLst>
                <a:cxn ang="0">
                  <a:pos x="connsiteX0" y="connsiteY0"/>
                </a:cxn>
                <a:cxn ang="0">
                  <a:pos x="connsiteX1" y="connsiteY1"/>
                </a:cxn>
              </a:cxnLst>
              <a:rect l="l" t="t" r="r" b="b"/>
              <a:pathLst>
                <a:path w="8619" h="16281">
                  <a:moveTo>
                    <a:pt x="8620" y="0"/>
                  </a:moveTo>
                  <a:lnTo>
                    <a:pt x="0" y="16282"/>
                  </a:lnTo>
                </a:path>
              </a:pathLst>
            </a:custGeom>
            <a:ln w="9573" cap="flat">
              <a:solidFill>
                <a:srgbClr val="C8C8C9"/>
              </a:solidFill>
              <a:prstDash val="solid"/>
              <a:miter/>
            </a:ln>
          </p:spPr>
          <p:txBody>
            <a:bodyPr rtlCol="0" anchor="ctr"/>
            <a:lstStyle/>
            <a:p>
              <a:endParaRPr lang="zh-CN" altLang="en-US" sz="4400"/>
            </a:p>
          </p:txBody>
        </p:sp>
        <p:sp>
          <p:nvSpPr>
            <p:cNvPr id="2748" name="任意多边形: 形状 7369">
              <a:extLst>
                <a:ext uri="{FF2B5EF4-FFF2-40B4-BE49-F238E27FC236}">
                  <a16:creationId xmlns:a16="http://schemas.microsoft.com/office/drawing/2014/main" id="{412ED43C-5A68-773F-61A6-5E4529569610}"/>
                </a:ext>
              </a:extLst>
            </p:cNvPr>
            <p:cNvSpPr/>
            <p:nvPr/>
          </p:nvSpPr>
          <p:spPr>
            <a:xfrm>
              <a:off x="2879995" y="1931270"/>
              <a:ext cx="47886" cy="53633"/>
            </a:xfrm>
            <a:custGeom>
              <a:avLst/>
              <a:gdLst>
                <a:gd name="connsiteX0" fmla="*/ 47887 w 47886"/>
                <a:gd name="connsiteY0" fmla="*/ 53633 h 53633"/>
                <a:gd name="connsiteX1" fmla="*/ 0 w 47886"/>
                <a:gd name="connsiteY1" fmla="*/ 0 h 53633"/>
              </a:gdLst>
              <a:ahLst/>
              <a:cxnLst>
                <a:cxn ang="0">
                  <a:pos x="connsiteX0" y="connsiteY0"/>
                </a:cxn>
                <a:cxn ang="0">
                  <a:pos x="connsiteX1" y="connsiteY1"/>
                </a:cxn>
              </a:cxnLst>
              <a:rect l="l" t="t" r="r" b="b"/>
              <a:pathLst>
                <a:path w="47886" h="53633">
                  <a:moveTo>
                    <a:pt x="47887" y="53633"/>
                  </a:moveTo>
                  <a:lnTo>
                    <a:pt x="0" y="0"/>
                  </a:lnTo>
                </a:path>
              </a:pathLst>
            </a:custGeom>
            <a:ln w="9573" cap="flat">
              <a:solidFill>
                <a:srgbClr val="C8C8C9"/>
              </a:solidFill>
              <a:prstDash val="solid"/>
              <a:miter/>
            </a:ln>
          </p:spPr>
          <p:txBody>
            <a:bodyPr rtlCol="0" anchor="ctr"/>
            <a:lstStyle/>
            <a:p>
              <a:endParaRPr lang="zh-CN" altLang="en-US" sz="4400"/>
            </a:p>
          </p:txBody>
        </p:sp>
        <p:sp>
          <p:nvSpPr>
            <p:cNvPr id="2749" name="任意多边形: 形状 7370">
              <a:extLst>
                <a:ext uri="{FF2B5EF4-FFF2-40B4-BE49-F238E27FC236}">
                  <a16:creationId xmlns:a16="http://schemas.microsoft.com/office/drawing/2014/main" id="{57BA55D5-AD3D-BEA8-F4E0-254A9573BB21}"/>
                </a:ext>
              </a:extLst>
            </p:cNvPr>
            <p:cNvSpPr/>
            <p:nvPr/>
          </p:nvSpPr>
          <p:spPr>
            <a:xfrm>
              <a:off x="2879995" y="1931270"/>
              <a:ext cx="56506" cy="37351"/>
            </a:xfrm>
            <a:custGeom>
              <a:avLst/>
              <a:gdLst>
                <a:gd name="connsiteX0" fmla="*/ 0 w 56506"/>
                <a:gd name="connsiteY0" fmla="*/ 0 h 37351"/>
                <a:gd name="connsiteX1" fmla="*/ 56507 w 56506"/>
                <a:gd name="connsiteY1" fmla="*/ 37352 h 37351"/>
              </a:gdLst>
              <a:ahLst/>
              <a:cxnLst>
                <a:cxn ang="0">
                  <a:pos x="connsiteX0" y="connsiteY0"/>
                </a:cxn>
                <a:cxn ang="0">
                  <a:pos x="connsiteX1" y="connsiteY1"/>
                </a:cxn>
              </a:cxnLst>
              <a:rect l="l" t="t" r="r" b="b"/>
              <a:pathLst>
                <a:path w="56506" h="37351">
                  <a:moveTo>
                    <a:pt x="0" y="0"/>
                  </a:moveTo>
                  <a:lnTo>
                    <a:pt x="56507" y="37352"/>
                  </a:lnTo>
                </a:path>
              </a:pathLst>
            </a:custGeom>
            <a:ln w="9573" cap="flat">
              <a:solidFill>
                <a:srgbClr val="C8C8C9"/>
              </a:solidFill>
              <a:prstDash val="solid"/>
              <a:miter/>
            </a:ln>
          </p:spPr>
          <p:txBody>
            <a:bodyPr rtlCol="0" anchor="ctr"/>
            <a:lstStyle/>
            <a:p>
              <a:endParaRPr lang="zh-CN" altLang="en-US" sz="4400"/>
            </a:p>
          </p:txBody>
        </p:sp>
        <p:sp>
          <p:nvSpPr>
            <p:cNvPr id="2750" name="任意多边形: 形状 7371">
              <a:extLst>
                <a:ext uri="{FF2B5EF4-FFF2-40B4-BE49-F238E27FC236}">
                  <a16:creationId xmlns:a16="http://schemas.microsoft.com/office/drawing/2014/main" id="{3B88A333-D03C-9AA9-EBEC-55D753569B00}"/>
                </a:ext>
              </a:extLst>
            </p:cNvPr>
            <p:cNvSpPr/>
            <p:nvPr/>
          </p:nvSpPr>
          <p:spPr>
            <a:xfrm>
              <a:off x="2806250" y="1966706"/>
              <a:ext cx="66083" cy="37351"/>
            </a:xfrm>
            <a:custGeom>
              <a:avLst/>
              <a:gdLst>
                <a:gd name="connsiteX0" fmla="*/ 66084 w 66083"/>
                <a:gd name="connsiteY0" fmla="*/ 37352 h 37351"/>
                <a:gd name="connsiteX1" fmla="*/ 0 w 66083"/>
                <a:gd name="connsiteY1" fmla="*/ 0 h 37351"/>
              </a:gdLst>
              <a:ahLst/>
              <a:cxnLst>
                <a:cxn ang="0">
                  <a:pos x="connsiteX0" y="connsiteY0"/>
                </a:cxn>
                <a:cxn ang="0">
                  <a:pos x="connsiteX1" y="connsiteY1"/>
                </a:cxn>
              </a:cxnLst>
              <a:rect l="l" t="t" r="r" b="b"/>
              <a:pathLst>
                <a:path w="66083" h="37351">
                  <a:moveTo>
                    <a:pt x="66084" y="37352"/>
                  </a:moveTo>
                  <a:lnTo>
                    <a:pt x="0" y="0"/>
                  </a:lnTo>
                </a:path>
              </a:pathLst>
            </a:custGeom>
            <a:ln w="9573" cap="flat">
              <a:solidFill>
                <a:srgbClr val="C8C8C9"/>
              </a:solidFill>
              <a:prstDash val="solid"/>
              <a:miter/>
            </a:ln>
          </p:spPr>
          <p:txBody>
            <a:bodyPr rtlCol="0" anchor="ctr"/>
            <a:lstStyle/>
            <a:p>
              <a:endParaRPr lang="zh-CN" altLang="en-US" sz="4400"/>
            </a:p>
          </p:txBody>
        </p:sp>
        <p:sp>
          <p:nvSpPr>
            <p:cNvPr id="2751" name="任意多边形: 形状 7372">
              <a:extLst>
                <a:ext uri="{FF2B5EF4-FFF2-40B4-BE49-F238E27FC236}">
                  <a16:creationId xmlns:a16="http://schemas.microsoft.com/office/drawing/2014/main" id="{181A1A36-BA04-898C-A061-B9338D03D0F3}"/>
                </a:ext>
              </a:extLst>
            </p:cNvPr>
            <p:cNvSpPr/>
            <p:nvPr/>
          </p:nvSpPr>
          <p:spPr>
            <a:xfrm>
              <a:off x="2806250" y="1957129"/>
              <a:ext cx="40224" cy="9577"/>
            </a:xfrm>
            <a:custGeom>
              <a:avLst/>
              <a:gdLst>
                <a:gd name="connsiteX0" fmla="*/ 0 w 40224"/>
                <a:gd name="connsiteY0" fmla="*/ 9577 h 9577"/>
                <a:gd name="connsiteX1" fmla="*/ 40225 w 40224"/>
                <a:gd name="connsiteY1" fmla="*/ 0 h 9577"/>
              </a:gdLst>
              <a:ahLst/>
              <a:cxnLst>
                <a:cxn ang="0">
                  <a:pos x="connsiteX0" y="connsiteY0"/>
                </a:cxn>
                <a:cxn ang="0">
                  <a:pos x="connsiteX1" y="connsiteY1"/>
                </a:cxn>
              </a:cxnLst>
              <a:rect l="l" t="t" r="r" b="b"/>
              <a:pathLst>
                <a:path w="40224" h="9577">
                  <a:moveTo>
                    <a:pt x="0" y="9577"/>
                  </a:moveTo>
                  <a:lnTo>
                    <a:pt x="40225" y="0"/>
                  </a:lnTo>
                </a:path>
              </a:pathLst>
            </a:custGeom>
            <a:ln w="9573" cap="flat">
              <a:solidFill>
                <a:srgbClr val="C8C8C9"/>
              </a:solidFill>
              <a:prstDash val="solid"/>
              <a:miter/>
            </a:ln>
          </p:spPr>
          <p:txBody>
            <a:bodyPr rtlCol="0" anchor="ctr"/>
            <a:lstStyle/>
            <a:p>
              <a:endParaRPr lang="zh-CN" altLang="en-US" sz="4400"/>
            </a:p>
          </p:txBody>
        </p:sp>
        <p:sp>
          <p:nvSpPr>
            <p:cNvPr id="2752" name="任意多边形: 形状 7373">
              <a:extLst>
                <a:ext uri="{FF2B5EF4-FFF2-40B4-BE49-F238E27FC236}">
                  <a16:creationId xmlns:a16="http://schemas.microsoft.com/office/drawing/2014/main" id="{6AED843B-3FCE-984A-054E-9A67A2C8F715}"/>
                </a:ext>
              </a:extLst>
            </p:cNvPr>
            <p:cNvSpPr/>
            <p:nvPr/>
          </p:nvSpPr>
          <p:spPr>
            <a:xfrm>
              <a:off x="2846475" y="1957129"/>
              <a:ext cx="25858" cy="46929"/>
            </a:xfrm>
            <a:custGeom>
              <a:avLst/>
              <a:gdLst>
                <a:gd name="connsiteX0" fmla="*/ 0 w 25858"/>
                <a:gd name="connsiteY0" fmla="*/ 0 h 46929"/>
                <a:gd name="connsiteX1" fmla="*/ 25859 w 25858"/>
                <a:gd name="connsiteY1" fmla="*/ 46929 h 46929"/>
              </a:gdLst>
              <a:ahLst/>
              <a:cxnLst>
                <a:cxn ang="0">
                  <a:pos x="connsiteX0" y="connsiteY0"/>
                </a:cxn>
                <a:cxn ang="0">
                  <a:pos x="connsiteX1" y="connsiteY1"/>
                </a:cxn>
              </a:cxnLst>
              <a:rect l="l" t="t" r="r" b="b"/>
              <a:pathLst>
                <a:path w="25858" h="46929">
                  <a:moveTo>
                    <a:pt x="0" y="0"/>
                  </a:moveTo>
                  <a:lnTo>
                    <a:pt x="25859" y="46929"/>
                  </a:lnTo>
                </a:path>
              </a:pathLst>
            </a:custGeom>
            <a:ln w="9573" cap="flat">
              <a:solidFill>
                <a:srgbClr val="C8C8C9"/>
              </a:solidFill>
              <a:prstDash val="solid"/>
              <a:miter/>
            </a:ln>
          </p:spPr>
          <p:txBody>
            <a:bodyPr rtlCol="0" anchor="ctr"/>
            <a:lstStyle/>
            <a:p>
              <a:endParaRPr lang="zh-CN" altLang="en-US" sz="4400"/>
            </a:p>
          </p:txBody>
        </p:sp>
        <p:sp>
          <p:nvSpPr>
            <p:cNvPr id="2753" name="任意多边形: 形状 7374">
              <a:extLst>
                <a:ext uri="{FF2B5EF4-FFF2-40B4-BE49-F238E27FC236}">
                  <a16:creationId xmlns:a16="http://schemas.microsoft.com/office/drawing/2014/main" id="{084FF07C-D28C-F344-18D4-0A93A34F951D}"/>
                </a:ext>
              </a:extLst>
            </p:cNvPr>
            <p:cNvSpPr/>
            <p:nvPr/>
          </p:nvSpPr>
          <p:spPr>
            <a:xfrm>
              <a:off x="2806250" y="1966706"/>
              <a:ext cx="66083" cy="37351"/>
            </a:xfrm>
            <a:custGeom>
              <a:avLst/>
              <a:gdLst>
                <a:gd name="connsiteX0" fmla="*/ 0 w 66083"/>
                <a:gd name="connsiteY0" fmla="*/ 0 h 37351"/>
                <a:gd name="connsiteX1" fmla="*/ 66084 w 66083"/>
                <a:gd name="connsiteY1" fmla="*/ 37352 h 37351"/>
              </a:gdLst>
              <a:ahLst/>
              <a:cxnLst>
                <a:cxn ang="0">
                  <a:pos x="connsiteX0" y="connsiteY0"/>
                </a:cxn>
                <a:cxn ang="0">
                  <a:pos x="connsiteX1" y="connsiteY1"/>
                </a:cxn>
              </a:cxnLst>
              <a:rect l="l" t="t" r="r" b="b"/>
              <a:pathLst>
                <a:path w="66083" h="37351">
                  <a:moveTo>
                    <a:pt x="0" y="0"/>
                  </a:moveTo>
                  <a:lnTo>
                    <a:pt x="66084" y="37352"/>
                  </a:lnTo>
                </a:path>
              </a:pathLst>
            </a:custGeom>
            <a:ln w="9573" cap="flat">
              <a:solidFill>
                <a:srgbClr val="C8C8C9"/>
              </a:solidFill>
              <a:prstDash val="solid"/>
              <a:miter/>
            </a:ln>
          </p:spPr>
          <p:txBody>
            <a:bodyPr rtlCol="0" anchor="ctr"/>
            <a:lstStyle/>
            <a:p>
              <a:endParaRPr lang="zh-CN" altLang="en-US" sz="4400"/>
            </a:p>
          </p:txBody>
        </p:sp>
        <p:sp>
          <p:nvSpPr>
            <p:cNvPr id="2754" name="任意多边形: 形状 7375">
              <a:extLst>
                <a:ext uri="{FF2B5EF4-FFF2-40B4-BE49-F238E27FC236}">
                  <a16:creationId xmlns:a16="http://schemas.microsoft.com/office/drawing/2014/main" id="{5A447BFE-EA35-2983-B202-40B0934D0BDC}"/>
                </a:ext>
              </a:extLst>
            </p:cNvPr>
            <p:cNvSpPr/>
            <p:nvPr/>
          </p:nvSpPr>
          <p:spPr>
            <a:xfrm>
              <a:off x="2849348" y="2004058"/>
              <a:ext cx="22985" cy="2873"/>
            </a:xfrm>
            <a:custGeom>
              <a:avLst/>
              <a:gdLst>
                <a:gd name="connsiteX0" fmla="*/ 22986 w 22985"/>
                <a:gd name="connsiteY0" fmla="*/ 0 h 2873"/>
                <a:gd name="connsiteX1" fmla="*/ 0 w 22985"/>
                <a:gd name="connsiteY1" fmla="*/ 2873 h 2873"/>
              </a:gdLst>
              <a:ahLst/>
              <a:cxnLst>
                <a:cxn ang="0">
                  <a:pos x="connsiteX0" y="connsiteY0"/>
                </a:cxn>
                <a:cxn ang="0">
                  <a:pos x="connsiteX1" y="connsiteY1"/>
                </a:cxn>
              </a:cxnLst>
              <a:rect l="l" t="t" r="r" b="b"/>
              <a:pathLst>
                <a:path w="22985" h="2873">
                  <a:moveTo>
                    <a:pt x="22986"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2755" name="任意多边形: 形状 7376">
              <a:extLst>
                <a:ext uri="{FF2B5EF4-FFF2-40B4-BE49-F238E27FC236}">
                  <a16:creationId xmlns:a16="http://schemas.microsoft.com/office/drawing/2014/main" id="{3ECC34DE-3242-AE84-3484-B7528213F8DA}"/>
                </a:ext>
              </a:extLst>
            </p:cNvPr>
            <p:cNvSpPr/>
            <p:nvPr/>
          </p:nvSpPr>
          <p:spPr>
            <a:xfrm>
              <a:off x="2806250" y="1966706"/>
              <a:ext cx="43098" cy="40224"/>
            </a:xfrm>
            <a:custGeom>
              <a:avLst/>
              <a:gdLst>
                <a:gd name="connsiteX0" fmla="*/ 43098 w 43098"/>
                <a:gd name="connsiteY0" fmla="*/ 40225 h 40224"/>
                <a:gd name="connsiteX1" fmla="*/ 0 w 43098"/>
                <a:gd name="connsiteY1" fmla="*/ 0 h 40224"/>
              </a:gdLst>
              <a:ahLst/>
              <a:cxnLst>
                <a:cxn ang="0">
                  <a:pos x="connsiteX0" y="connsiteY0"/>
                </a:cxn>
                <a:cxn ang="0">
                  <a:pos x="connsiteX1" y="connsiteY1"/>
                </a:cxn>
              </a:cxnLst>
              <a:rect l="l" t="t" r="r" b="b"/>
              <a:pathLst>
                <a:path w="43098" h="40224">
                  <a:moveTo>
                    <a:pt x="43098" y="40225"/>
                  </a:moveTo>
                  <a:lnTo>
                    <a:pt x="0" y="0"/>
                  </a:lnTo>
                </a:path>
              </a:pathLst>
            </a:custGeom>
            <a:ln w="9573" cap="flat">
              <a:solidFill>
                <a:srgbClr val="C8C8C9"/>
              </a:solidFill>
              <a:prstDash val="solid"/>
              <a:miter/>
            </a:ln>
          </p:spPr>
          <p:txBody>
            <a:bodyPr rtlCol="0" anchor="ctr"/>
            <a:lstStyle/>
            <a:p>
              <a:endParaRPr lang="zh-CN" altLang="en-US" sz="4400"/>
            </a:p>
          </p:txBody>
        </p:sp>
        <p:sp>
          <p:nvSpPr>
            <p:cNvPr id="2756" name="任意多边形: 形状 7377">
              <a:extLst>
                <a:ext uri="{FF2B5EF4-FFF2-40B4-BE49-F238E27FC236}">
                  <a16:creationId xmlns:a16="http://schemas.microsoft.com/office/drawing/2014/main" id="{6213539C-5050-2A19-7E78-1A3D1D09501C}"/>
                </a:ext>
              </a:extLst>
            </p:cNvPr>
            <p:cNvSpPr/>
            <p:nvPr/>
          </p:nvSpPr>
          <p:spPr>
            <a:xfrm>
              <a:off x="2912559" y="1984903"/>
              <a:ext cx="15323" cy="10535"/>
            </a:xfrm>
            <a:custGeom>
              <a:avLst/>
              <a:gdLst>
                <a:gd name="connsiteX0" fmla="*/ 15324 w 15323"/>
                <a:gd name="connsiteY0" fmla="*/ 0 h 10535"/>
                <a:gd name="connsiteX1" fmla="*/ 0 w 15323"/>
                <a:gd name="connsiteY1" fmla="*/ 10535 h 10535"/>
              </a:gdLst>
              <a:ahLst/>
              <a:cxnLst>
                <a:cxn ang="0">
                  <a:pos x="connsiteX0" y="connsiteY0"/>
                </a:cxn>
                <a:cxn ang="0">
                  <a:pos x="connsiteX1" y="connsiteY1"/>
                </a:cxn>
              </a:cxnLst>
              <a:rect l="l" t="t" r="r" b="b"/>
              <a:pathLst>
                <a:path w="15323" h="10535">
                  <a:moveTo>
                    <a:pt x="15324" y="0"/>
                  </a:moveTo>
                  <a:lnTo>
                    <a:pt x="0" y="10535"/>
                  </a:lnTo>
                </a:path>
              </a:pathLst>
            </a:custGeom>
            <a:ln w="9573" cap="flat">
              <a:solidFill>
                <a:srgbClr val="C8C8C9"/>
              </a:solidFill>
              <a:prstDash val="solid"/>
              <a:miter/>
            </a:ln>
          </p:spPr>
          <p:txBody>
            <a:bodyPr rtlCol="0" anchor="ctr"/>
            <a:lstStyle/>
            <a:p>
              <a:endParaRPr lang="zh-CN" altLang="en-US" sz="4400"/>
            </a:p>
          </p:txBody>
        </p:sp>
        <p:sp>
          <p:nvSpPr>
            <p:cNvPr id="2757" name="任意多边形: 形状 7378">
              <a:extLst>
                <a:ext uri="{FF2B5EF4-FFF2-40B4-BE49-F238E27FC236}">
                  <a16:creationId xmlns:a16="http://schemas.microsoft.com/office/drawing/2014/main" id="{53167800-5522-97BD-5667-CB65131477D4}"/>
                </a:ext>
              </a:extLst>
            </p:cNvPr>
            <p:cNvSpPr/>
            <p:nvPr/>
          </p:nvSpPr>
          <p:spPr>
            <a:xfrm>
              <a:off x="2879995" y="1931270"/>
              <a:ext cx="32563" cy="64168"/>
            </a:xfrm>
            <a:custGeom>
              <a:avLst/>
              <a:gdLst>
                <a:gd name="connsiteX0" fmla="*/ 32563 w 32563"/>
                <a:gd name="connsiteY0" fmla="*/ 64168 h 64168"/>
                <a:gd name="connsiteX1" fmla="*/ 0 w 32563"/>
                <a:gd name="connsiteY1" fmla="*/ 0 h 64168"/>
              </a:gdLst>
              <a:ahLst/>
              <a:cxnLst>
                <a:cxn ang="0">
                  <a:pos x="connsiteX0" y="connsiteY0"/>
                </a:cxn>
                <a:cxn ang="0">
                  <a:pos x="connsiteX1" y="connsiteY1"/>
                </a:cxn>
              </a:cxnLst>
              <a:rect l="l" t="t" r="r" b="b"/>
              <a:pathLst>
                <a:path w="32563" h="64168">
                  <a:moveTo>
                    <a:pt x="32563" y="64168"/>
                  </a:moveTo>
                  <a:lnTo>
                    <a:pt x="0" y="0"/>
                  </a:lnTo>
                </a:path>
              </a:pathLst>
            </a:custGeom>
            <a:ln w="9573" cap="flat">
              <a:solidFill>
                <a:srgbClr val="C8C8C9"/>
              </a:solidFill>
              <a:prstDash val="solid"/>
              <a:miter/>
            </a:ln>
          </p:spPr>
          <p:txBody>
            <a:bodyPr rtlCol="0" anchor="ctr"/>
            <a:lstStyle/>
            <a:p>
              <a:endParaRPr lang="zh-CN" altLang="en-US" sz="4400"/>
            </a:p>
          </p:txBody>
        </p:sp>
        <p:sp>
          <p:nvSpPr>
            <p:cNvPr id="2758" name="任意多边形: 形状 7379">
              <a:extLst>
                <a:ext uri="{FF2B5EF4-FFF2-40B4-BE49-F238E27FC236}">
                  <a16:creationId xmlns:a16="http://schemas.microsoft.com/office/drawing/2014/main" id="{3349F1CA-52BF-7579-B51F-06DAF0A120BA}"/>
                </a:ext>
              </a:extLst>
            </p:cNvPr>
            <p:cNvSpPr/>
            <p:nvPr/>
          </p:nvSpPr>
          <p:spPr>
            <a:xfrm>
              <a:off x="2879995" y="1931270"/>
              <a:ext cx="47886" cy="53633"/>
            </a:xfrm>
            <a:custGeom>
              <a:avLst/>
              <a:gdLst>
                <a:gd name="connsiteX0" fmla="*/ 0 w 47886"/>
                <a:gd name="connsiteY0" fmla="*/ 0 h 53633"/>
                <a:gd name="connsiteX1" fmla="*/ 47887 w 47886"/>
                <a:gd name="connsiteY1" fmla="*/ 53633 h 53633"/>
              </a:gdLst>
              <a:ahLst/>
              <a:cxnLst>
                <a:cxn ang="0">
                  <a:pos x="connsiteX0" y="connsiteY0"/>
                </a:cxn>
                <a:cxn ang="0">
                  <a:pos x="connsiteX1" y="connsiteY1"/>
                </a:cxn>
              </a:cxnLst>
              <a:rect l="l" t="t" r="r" b="b"/>
              <a:pathLst>
                <a:path w="47886" h="53633">
                  <a:moveTo>
                    <a:pt x="0" y="0"/>
                  </a:moveTo>
                  <a:lnTo>
                    <a:pt x="47887" y="53633"/>
                  </a:lnTo>
                </a:path>
              </a:pathLst>
            </a:custGeom>
            <a:ln w="9573" cap="flat">
              <a:solidFill>
                <a:srgbClr val="C8C8C9"/>
              </a:solidFill>
              <a:prstDash val="solid"/>
              <a:miter/>
            </a:ln>
          </p:spPr>
          <p:txBody>
            <a:bodyPr rtlCol="0" anchor="ctr"/>
            <a:lstStyle/>
            <a:p>
              <a:endParaRPr lang="zh-CN" altLang="en-US" sz="4400"/>
            </a:p>
          </p:txBody>
        </p:sp>
        <p:sp>
          <p:nvSpPr>
            <p:cNvPr id="2759" name="任意多边形: 形状 7380">
              <a:extLst>
                <a:ext uri="{FF2B5EF4-FFF2-40B4-BE49-F238E27FC236}">
                  <a16:creationId xmlns:a16="http://schemas.microsoft.com/office/drawing/2014/main" id="{B7E72F0B-FA47-7814-EC4E-B313EF8E6433}"/>
                </a:ext>
              </a:extLst>
            </p:cNvPr>
            <p:cNvSpPr/>
            <p:nvPr/>
          </p:nvSpPr>
          <p:spPr>
            <a:xfrm>
              <a:off x="2806250" y="1966706"/>
              <a:ext cx="20112" cy="47886"/>
            </a:xfrm>
            <a:custGeom>
              <a:avLst/>
              <a:gdLst>
                <a:gd name="connsiteX0" fmla="*/ 20113 w 20112"/>
                <a:gd name="connsiteY0" fmla="*/ 47887 h 47886"/>
                <a:gd name="connsiteX1" fmla="*/ 0 w 20112"/>
                <a:gd name="connsiteY1" fmla="*/ 0 h 47886"/>
              </a:gdLst>
              <a:ahLst/>
              <a:cxnLst>
                <a:cxn ang="0">
                  <a:pos x="connsiteX0" y="connsiteY0"/>
                </a:cxn>
                <a:cxn ang="0">
                  <a:pos x="connsiteX1" y="connsiteY1"/>
                </a:cxn>
              </a:cxnLst>
              <a:rect l="l" t="t" r="r" b="b"/>
              <a:pathLst>
                <a:path w="20112" h="47886">
                  <a:moveTo>
                    <a:pt x="20113"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2760" name="任意多边形: 形状 7381">
              <a:extLst>
                <a:ext uri="{FF2B5EF4-FFF2-40B4-BE49-F238E27FC236}">
                  <a16:creationId xmlns:a16="http://schemas.microsoft.com/office/drawing/2014/main" id="{9877746A-7724-75B1-2880-FA139F82FC73}"/>
                </a:ext>
              </a:extLst>
            </p:cNvPr>
            <p:cNvSpPr/>
            <p:nvPr/>
          </p:nvSpPr>
          <p:spPr>
            <a:xfrm>
              <a:off x="2806250" y="1966706"/>
              <a:ext cx="43098" cy="40224"/>
            </a:xfrm>
            <a:custGeom>
              <a:avLst/>
              <a:gdLst>
                <a:gd name="connsiteX0" fmla="*/ 0 w 43098"/>
                <a:gd name="connsiteY0" fmla="*/ 0 h 40224"/>
                <a:gd name="connsiteX1" fmla="*/ 43098 w 43098"/>
                <a:gd name="connsiteY1" fmla="*/ 40225 h 40224"/>
              </a:gdLst>
              <a:ahLst/>
              <a:cxnLst>
                <a:cxn ang="0">
                  <a:pos x="connsiteX0" y="connsiteY0"/>
                </a:cxn>
                <a:cxn ang="0">
                  <a:pos x="connsiteX1" y="connsiteY1"/>
                </a:cxn>
              </a:cxnLst>
              <a:rect l="l" t="t" r="r" b="b"/>
              <a:pathLst>
                <a:path w="43098" h="40224">
                  <a:moveTo>
                    <a:pt x="0" y="0"/>
                  </a:moveTo>
                  <a:lnTo>
                    <a:pt x="43098" y="40225"/>
                  </a:lnTo>
                </a:path>
              </a:pathLst>
            </a:custGeom>
            <a:ln w="9573" cap="flat">
              <a:solidFill>
                <a:srgbClr val="C8C8C9"/>
              </a:solidFill>
              <a:prstDash val="solid"/>
              <a:miter/>
            </a:ln>
          </p:spPr>
          <p:txBody>
            <a:bodyPr rtlCol="0" anchor="ctr"/>
            <a:lstStyle/>
            <a:p>
              <a:endParaRPr lang="zh-CN" altLang="en-US" sz="4400"/>
            </a:p>
          </p:txBody>
        </p:sp>
        <p:sp>
          <p:nvSpPr>
            <p:cNvPr id="2761" name="任意多边形: 形状 7382">
              <a:extLst>
                <a:ext uri="{FF2B5EF4-FFF2-40B4-BE49-F238E27FC236}">
                  <a16:creationId xmlns:a16="http://schemas.microsoft.com/office/drawing/2014/main" id="{091187F9-7D61-9E94-DF2E-D05CBABA08AB}"/>
                </a:ext>
              </a:extLst>
            </p:cNvPr>
            <p:cNvSpPr/>
            <p:nvPr/>
          </p:nvSpPr>
          <p:spPr>
            <a:xfrm>
              <a:off x="2826362" y="2006931"/>
              <a:ext cx="22985" cy="7661"/>
            </a:xfrm>
            <a:custGeom>
              <a:avLst/>
              <a:gdLst>
                <a:gd name="connsiteX0" fmla="*/ 22986 w 22985"/>
                <a:gd name="connsiteY0" fmla="*/ 0 h 7661"/>
                <a:gd name="connsiteX1" fmla="*/ 0 w 22985"/>
                <a:gd name="connsiteY1" fmla="*/ 7662 h 7661"/>
              </a:gdLst>
              <a:ahLst/>
              <a:cxnLst>
                <a:cxn ang="0">
                  <a:pos x="connsiteX0" y="connsiteY0"/>
                </a:cxn>
                <a:cxn ang="0">
                  <a:pos x="connsiteX1" y="connsiteY1"/>
                </a:cxn>
              </a:cxnLst>
              <a:rect l="l" t="t" r="r" b="b"/>
              <a:pathLst>
                <a:path w="22985" h="7661">
                  <a:moveTo>
                    <a:pt x="22986" y="0"/>
                  </a:moveTo>
                  <a:lnTo>
                    <a:pt x="0" y="7662"/>
                  </a:lnTo>
                </a:path>
              </a:pathLst>
            </a:custGeom>
            <a:ln w="9573" cap="flat">
              <a:solidFill>
                <a:srgbClr val="C8C8C9"/>
              </a:solidFill>
              <a:prstDash val="solid"/>
              <a:miter/>
            </a:ln>
          </p:spPr>
          <p:txBody>
            <a:bodyPr rtlCol="0" anchor="ctr"/>
            <a:lstStyle/>
            <a:p>
              <a:endParaRPr lang="zh-CN" altLang="en-US" sz="4400"/>
            </a:p>
          </p:txBody>
        </p:sp>
        <p:sp>
          <p:nvSpPr>
            <p:cNvPr id="2762" name="任意多边形: 形状 7383">
              <a:extLst>
                <a:ext uri="{FF2B5EF4-FFF2-40B4-BE49-F238E27FC236}">
                  <a16:creationId xmlns:a16="http://schemas.microsoft.com/office/drawing/2014/main" id="{29EE531C-CA82-1EB2-5E83-43115B996C99}"/>
                </a:ext>
              </a:extLst>
            </p:cNvPr>
            <p:cNvSpPr/>
            <p:nvPr/>
          </p:nvSpPr>
          <p:spPr>
            <a:xfrm>
              <a:off x="2806250" y="1966706"/>
              <a:ext cx="20112" cy="47886"/>
            </a:xfrm>
            <a:custGeom>
              <a:avLst/>
              <a:gdLst>
                <a:gd name="connsiteX0" fmla="*/ 0 w 20112"/>
                <a:gd name="connsiteY0" fmla="*/ 0 h 47886"/>
                <a:gd name="connsiteX1" fmla="*/ 20113 w 20112"/>
                <a:gd name="connsiteY1" fmla="*/ 47887 h 47886"/>
              </a:gdLst>
              <a:ahLst/>
              <a:cxnLst>
                <a:cxn ang="0">
                  <a:pos x="connsiteX0" y="connsiteY0"/>
                </a:cxn>
                <a:cxn ang="0">
                  <a:pos x="connsiteX1" y="connsiteY1"/>
                </a:cxn>
              </a:cxnLst>
              <a:rect l="l" t="t" r="r" b="b"/>
              <a:pathLst>
                <a:path w="20112" h="47886">
                  <a:moveTo>
                    <a:pt x="0" y="0"/>
                  </a:moveTo>
                  <a:lnTo>
                    <a:pt x="20113" y="47887"/>
                  </a:lnTo>
                </a:path>
              </a:pathLst>
            </a:custGeom>
            <a:ln w="9573" cap="flat">
              <a:solidFill>
                <a:srgbClr val="C8C8C9"/>
              </a:solidFill>
              <a:prstDash val="solid"/>
              <a:miter/>
            </a:ln>
          </p:spPr>
          <p:txBody>
            <a:bodyPr rtlCol="0" anchor="ctr"/>
            <a:lstStyle/>
            <a:p>
              <a:endParaRPr lang="zh-CN" altLang="en-US" sz="4400"/>
            </a:p>
          </p:txBody>
        </p:sp>
        <p:sp>
          <p:nvSpPr>
            <p:cNvPr id="2763" name="任意多边形: 形状 7384">
              <a:extLst>
                <a:ext uri="{FF2B5EF4-FFF2-40B4-BE49-F238E27FC236}">
                  <a16:creationId xmlns:a16="http://schemas.microsoft.com/office/drawing/2014/main" id="{F638FCF9-9E28-7248-267E-D60E87F4136D}"/>
                </a:ext>
              </a:extLst>
            </p:cNvPr>
            <p:cNvSpPr/>
            <p:nvPr/>
          </p:nvSpPr>
          <p:spPr>
            <a:xfrm>
              <a:off x="2762194" y="1963833"/>
              <a:ext cx="64168" cy="50760"/>
            </a:xfrm>
            <a:custGeom>
              <a:avLst/>
              <a:gdLst>
                <a:gd name="connsiteX0" fmla="*/ 64168 w 64168"/>
                <a:gd name="connsiteY0" fmla="*/ 50760 h 50760"/>
                <a:gd name="connsiteX1" fmla="*/ 0 w 64168"/>
                <a:gd name="connsiteY1" fmla="*/ 0 h 50760"/>
              </a:gdLst>
              <a:ahLst/>
              <a:cxnLst>
                <a:cxn ang="0">
                  <a:pos x="connsiteX0" y="connsiteY0"/>
                </a:cxn>
                <a:cxn ang="0">
                  <a:pos x="connsiteX1" y="connsiteY1"/>
                </a:cxn>
              </a:cxnLst>
              <a:rect l="l" t="t" r="r" b="b"/>
              <a:pathLst>
                <a:path w="64168" h="50760">
                  <a:moveTo>
                    <a:pt x="64168" y="50760"/>
                  </a:moveTo>
                  <a:lnTo>
                    <a:pt x="0" y="0"/>
                  </a:lnTo>
                </a:path>
              </a:pathLst>
            </a:custGeom>
            <a:ln w="9573" cap="flat">
              <a:solidFill>
                <a:srgbClr val="C8C8C9"/>
              </a:solidFill>
              <a:prstDash val="solid"/>
              <a:miter/>
            </a:ln>
          </p:spPr>
          <p:txBody>
            <a:bodyPr rtlCol="0" anchor="ctr"/>
            <a:lstStyle/>
            <a:p>
              <a:endParaRPr lang="zh-CN" altLang="en-US" sz="4400"/>
            </a:p>
          </p:txBody>
        </p:sp>
        <p:sp>
          <p:nvSpPr>
            <p:cNvPr id="2764" name="任意多边形: 形状 7385">
              <a:extLst>
                <a:ext uri="{FF2B5EF4-FFF2-40B4-BE49-F238E27FC236}">
                  <a16:creationId xmlns:a16="http://schemas.microsoft.com/office/drawing/2014/main" id="{1FB82A0D-650A-A8E1-D234-D38FD0662CAC}"/>
                </a:ext>
              </a:extLst>
            </p:cNvPr>
            <p:cNvSpPr/>
            <p:nvPr/>
          </p:nvSpPr>
          <p:spPr>
            <a:xfrm>
              <a:off x="2762194" y="1963833"/>
              <a:ext cx="44055" cy="2873"/>
            </a:xfrm>
            <a:custGeom>
              <a:avLst/>
              <a:gdLst>
                <a:gd name="connsiteX0" fmla="*/ 0 w 44055"/>
                <a:gd name="connsiteY0" fmla="*/ 0 h 2873"/>
                <a:gd name="connsiteX1" fmla="*/ 44056 w 44055"/>
                <a:gd name="connsiteY1" fmla="*/ 2873 h 2873"/>
              </a:gdLst>
              <a:ahLst/>
              <a:cxnLst>
                <a:cxn ang="0">
                  <a:pos x="connsiteX0" y="connsiteY0"/>
                </a:cxn>
                <a:cxn ang="0">
                  <a:pos x="connsiteX1" y="connsiteY1"/>
                </a:cxn>
              </a:cxnLst>
              <a:rect l="l" t="t" r="r" b="b"/>
              <a:pathLst>
                <a:path w="44055" h="2873">
                  <a:moveTo>
                    <a:pt x="0" y="0"/>
                  </a:moveTo>
                  <a:lnTo>
                    <a:pt x="44056" y="2873"/>
                  </a:lnTo>
                </a:path>
              </a:pathLst>
            </a:custGeom>
            <a:ln w="9573" cap="flat">
              <a:solidFill>
                <a:srgbClr val="C8C8C9"/>
              </a:solidFill>
              <a:prstDash val="solid"/>
              <a:miter/>
            </a:ln>
          </p:spPr>
          <p:txBody>
            <a:bodyPr rtlCol="0" anchor="ctr"/>
            <a:lstStyle/>
            <a:p>
              <a:endParaRPr lang="zh-CN" altLang="en-US" sz="4400"/>
            </a:p>
          </p:txBody>
        </p:sp>
        <p:sp>
          <p:nvSpPr>
            <p:cNvPr id="2765" name="任意多边形: 形状 7386">
              <a:extLst>
                <a:ext uri="{FF2B5EF4-FFF2-40B4-BE49-F238E27FC236}">
                  <a16:creationId xmlns:a16="http://schemas.microsoft.com/office/drawing/2014/main" id="{34E4759E-6073-7F76-B937-A3E6EF10225C}"/>
                </a:ext>
              </a:extLst>
            </p:cNvPr>
            <p:cNvSpPr/>
            <p:nvPr/>
          </p:nvSpPr>
          <p:spPr>
            <a:xfrm>
              <a:off x="2893404" y="1995438"/>
              <a:ext cx="19154" cy="9577"/>
            </a:xfrm>
            <a:custGeom>
              <a:avLst/>
              <a:gdLst>
                <a:gd name="connsiteX0" fmla="*/ 19155 w 19154"/>
                <a:gd name="connsiteY0" fmla="*/ 0 h 9577"/>
                <a:gd name="connsiteX1" fmla="*/ 0 w 19154"/>
                <a:gd name="connsiteY1" fmla="*/ 9577 h 9577"/>
              </a:gdLst>
              <a:ahLst/>
              <a:cxnLst>
                <a:cxn ang="0">
                  <a:pos x="connsiteX0" y="connsiteY0"/>
                </a:cxn>
                <a:cxn ang="0">
                  <a:pos x="connsiteX1" y="connsiteY1"/>
                </a:cxn>
              </a:cxnLst>
              <a:rect l="l" t="t" r="r" b="b"/>
              <a:pathLst>
                <a:path w="19154" h="9577">
                  <a:moveTo>
                    <a:pt x="19155" y="0"/>
                  </a:moveTo>
                  <a:lnTo>
                    <a:pt x="0" y="9577"/>
                  </a:lnTo>
                </a:path>
              </a:pathLst>
            </a:custGeom>
            <a:ln w="9573" cap="flat">
              <a:solidFill>
                <a:srgbClr val="C8C8C9"/>
              </a:solidFill>
              <a:prstDash val="solid"/>
              <a:miter/>
            </a:ln>
          </p:spPr>
          <p:txBody>
            <a:bodyPr rtlCol="0" anchor="ctr"/>
            <a:lstStyle/>
            <a:p>
              <a:endParaRPr lang="zh-CN" altLang="en-US" sz="4400"/>
            </a:p>
          </p:txBody>
        </p:sp>
        <p:sp>
          <p:nvSpPr>
            <p:cNvPr id="2766" name="任意多边形: 形状 7387">
              <a:extLst>
                <a:ext uri="{FF2B5EF4-FFF2-40B4-BE49-F238E27FC236}">
                  <a16:creationId xmlns:a16="http://schemas.microsoft.com/office/drawing/2014/main" id="{ADB91009-EDBE-46AE-5535-258473AD4C33}"/>
                </a:ext>
              </a:extLst>
            </p:cNvPr>
            <p:cNvSpPr/>
            <p:nvPr/>
          </p:nvSpPr>
          <p:spPr>
            <a:xfrm>
              <a:off x="2846475" y="1957129"/>
              <a:ext cx="46929" cy="47886"/>
            </a:xfrm>
            <a:custGeom>
              <a:avLst/>
              <a:gdLst>
                <a:gd name="connsiteX0" fmla="*/ 46929 w 46929"/>
                <a:gd name="connsiteY0" fmla="*/ 47887 h 47886"/>
                <a:gd name="connsiteX1" fmla="*/ 0 w 46929"/>
                <a:gd name="connsiteY1" fmla="*/ 0 h 47886"/>
              </a:gdLst>
              <a:ahLst/>
              <a:cxnLst>
                <a:cxn ang="0">
                  <a:pos x="connsiteX0" y="connsiteY0"/>
                </a:cxn>
                <a:cxn ang="0">
                  <a:pos x="connsiteX1" y="connsiteY1"/>
                </a:cxn>
              </a:cxnLst>
              <a:rect l="l" t="t" r="r" b="b"/>
              <a:pathLst>
                <a:path w="46929" h="47886">
                  <a:moveTo>
                    <a:pt x="46929"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2767" name="任意多边形: 形状 7388">
              <a:extLst>
                <a:ext uri="{FF2B5EF4-FFF2-40B4-BE49-F238E27FC236}">
                  <a16:creationId xmlns:a16="http://schemas.microsoft.com/office/drawing/2014/main" id="{1DAA42D3-4DE9-8A74-D45F-9AE93C835773}"/>
                </a:ext>
              </a:extLst>
            </p:cNvPr>
            <p:cNvSpPr/>
            <p:nvPr/>
          </p:nvSpPr>
          <p:spPr>
            <a:xfrm>
              <a:off x="2846475" y="1957129"/>
              <a:ext cx="66083" cy="38309"/>
            </a:xfrm>
            <a:custGeom>
              <a:avLst/>
              <a:gdLst>
                <a:gd name="connsiteX0" fmla="*/ 0 w 66083"/>
                <a:gd name="connsiteY0" fmla="*/ 0 h 38309"/>
                <a:gd name="connsiteX1" fmla="*/ 66084 w 66083"/>
                <a:gd name="connsiteY1" fmla="*/ 38310 h 38309"/>
              </a:gdLst>
              <a:ahLst/>
              <a:cxnLst>
                <a:cxn ang="0">
                  <a:pos x="connsiteX0" y="connsiteY0"/>
                </a:cxn>
                <a:cxn ang="0">
                  <a:pos x="connsiteX1" y="connsiteY1"/>
                </a:cxn>
              </a:cxnLst>
              <a:rect l="l" t="t" r="r" b="b"/>
              <a:pathLst>
                <a:path w="66083" h="38309">
                  <a:moveTo>
                    <a:pt x="0" y="0"/>
                  </a:moveTo>
                  <a:lnTo>
                    <a:pt x="66084" y="38310"/>
                  </a:lnTo>
                </a:path>
              </a:pathLst>
            </a:custGeom>
            <a:ln w="9573" cap="flat">
              <a:solidFill>
                <a:srgbClr val="C8C8C9"/>
              </a:solidFill>
              <a:prstDash val="solid"/>
              <a:miter/>
            </a:ln>
          </p:spPr>
          <p:txBody>
            <a:bodyPr rtlCol="0" anchor="ctr"/>
            <a:lstStyle/>
            <a:p>
              <a:endParaRPr lang="zh-CN" altLang="en-US" sz="4400"/>
            </a:p>
          </p:txBody>
        </p:sp>
        <p:sp>
          <p:nvSpPr>
            <p:cNvPr id="2768" name="任意多边形: 形状 7389">
              <a:extLst>
                <a:ext uri="{FF2B5EF4-FFF2-40B4-BE49-F238E27FC236}">
                  <a16:creationId xmlns:a16="http://schemas.microsoft.com/office/drawing/2014/main" id="{9B0E72C5-8900-CCCD-A09A-29F993DFE085}"/>
                </a:ext>
              </a:extLst>
            </p:cNvPr>
            <p:cNvSpPr/>
            <p:nvPr/>
          </p:nvSpPr>
          <p:spPr>
            <a:xfrm>
              <a:off x="2826362" y="2014593"/>
              <a:ext cx="50760" cy="90027"/>
            </a:xfrm>
            <a:custGeom>
              <a:avLst/>
              <a:gdLst>
                <a:gd name="connsiteX0" fmla="*/ 50760 w 50760"/>
                <a:gd name="connsiteY0" fmla="*/ 90027 h 90027"/>
                <a:gd name="connsiteX1" fmla="*/ 0 w 50760"/>
                <a:gd name="connsiteY1" fmla="*/ 0 h 90027"/>
              </a:gdLst>
              <a:ahLst/>
              <a:cxnLst>
                <a:cxn ang="0">
                  <a:pos x="connsiteX0" y="connsiteY0"/>
                </a:cxn>
                <a:cxn ang="0">
                  <a:pos x="connsiteX1" y="connsiteY1"/>
                </a:cxn>
              </a:cxnLst>
              <a:rect l="l" t="t" r="r" b="b"/>
              <a:pathLst>
                <a:path w="50760" h="90027">
                  <a:moveTo>
                    <a:pt x="50760" y="90027"/>
                  </a:moveTo>
                  <a:lnTo>
                    <a:pt x="0" y="0"/>
                  </a:lnTo>
                </a:path>
              </a:pathLst>
            </a:custGeom>
            <a:ln w="9573" cap="flat">
              <a:solidFill>
                <a:srgbClr val="C8C8C9"/>
              </a:solidFill>
              <a:prstDash val="solid"/>
              <a:miter/>
            </a:ln>
          </p:spPr>
          <p:txBody>
            <a:bodyPr rtlCol="0" anchor="ctr"/>
            <a:lstStyle/>
            <a:p>
              <a:endParaRPr lang="zh-CN" altLang="en-US" sz="4400"/>
            </a:p>
          </p:txBody>
        </p:sp>
        <p:sp>
          <p:nvSpPr>
            <p:cNvPr id="2769" name="任意多边形: 形状 7390">
              <a:extLst>
                <a:ext uri="{FF2B5EF4-FFF2-40B4-BE49-F238E27FC236}">
                  <a16:creationId xmlns:a16="http://schemas.microsoft.com/office/drawing/2014/main" id="{1191DD0E-5001-8CE0-EDD5-6AA6C2308208}"/>
                </a:ext>
              </a:extLst>
            </p:cNvPr>
            <p:cNvSpPr/>
            <p:nvPr/>
          </p:nvSpPr>
          <p:spPr>
            <a:xfrm>
              <a:off x="2826362" y="2006931"/>
              <a:ext cx="22985" cy="7661"/>
            </a:xfrm>
            <a:custGeom>
              <a:avLst/>
              <a:gdLst>
                <a:gd name="connsiteX0" fmla="*/ 0 w 22985"/>
                <a:gd name="connsiteY0" fmla="*/ 7662 h 7661"/>
                <a:gd name="connsiteX1" fmla="*/ 22986 w 22985"/>
                <a:gd name="connsiteY1" fmla="*/ 0 h 7661"/>
              </a:gdLst>
              <a:ahLst/>
              <a:cxnLst>
                <a:cxn ang="0">
                  <a:pos x="connsiteX0" y="connsiteY0"/>
                </a:cxn>
                <a:cxn ang="0">
                  <a:pos x="connsiteX1" y="connsiteY1"/>
                </a:cxn>
              </a:cxnLst>
              <a:rect l="l" t="t" r="r" b="b"/>
              <a:pathLst>
                <a:path w="22985" h="7661">
                  <a:moveTo>
                    <a:pt x="0" y="7662"/>
                  </a:moveTo>
                  <a:lnTo>
                    <a:pt x="22986" y="0"/>
                  </a:lnTo>
                </a:path>
              </a:pathLst>
            </a:custGeom>
            <a:ln w="9573" cap="flat">
              <a:solidFill>
                <a:srgbClr val="C8C8C9"/>
              </a:solidFill>
              <a:prstDash val="solid"/>
              <a:miter/>
            </a:ln>
          </p:spPr>
          <p:txBody>
            <a:bodyPr rtlCol="0" anchor="ctr"/>
            <a:lstStyle/>
            <a:p>
              <a:endParaRPr lang="zh-CN" altLang="en-US" sz="4400"/>
            </a:p>
          </p:txBody>
        </p:sp>
        <p:sp>
          <p:nvSpPr>
            <p:cNvPr id="2770" name="任意多边形: 形状 7391">
              <a:extLst>
                <a:ext uri="{FF2B5EF4-FFF2-40B4-BE49-F238E27FC236}">
                  <a16:creationId xmlns:a16="http://schemas.microsoft.com/office/drawing/2014/main" id="{16A7CD77-EFD7-ABF6-061A-0EAE03A53F43}"/>
                </a:ext>
              </a:extLst>
            </p:cNvPr>
            <p:cNvSpPr/>
            <p:nvPr/>
          </p:nvSpPr>
          <p:spPr>
            <a:xfrm>
              <a:off x="2849348" y="2006931"/>
              <a:ext cx="27774" cy="97689"/>
            </a:xfrm>
            <a:custGeom>
              <a:avLst/>
              <a:gdLst>
                <a:gd name="connsiteX0" fmla="*/ 0 w 27774"/>
                <a:gd name="connsiteY0" fmla="*/ 0 h 97689"/>
                <a:gd name="connsiteX1" fmla="*/ 27774 w 27774"/>
                <a:gd name="connsiteY1" fmla="*/ 97689 h 97689"/>
              </a:gdLst>
              <a:ahLst/>
              <a:cxnLst>
                <a:cxn ang="0">
                  <a:pos x="connsiteX0" y="connsiteY0"/>
                </a:cxn>
                <a:cxn ang="0">
                  <a:pos x="connsiteX1" y="connsiteY1"/>
                </a:cxn>
              </a:cxnLst>
              <a:rect l="l" t="t" r="r" b="b"/>
              <a:pathLst>
                <a:path w="27774" h="97689">
                  <a:moveTo>
                    <a:pt x="0" y="0"/>
                  </a:moveTo>
                  <a:lnTo>
                    <a:pt x="27774" y="97689"/>
                  </a:lnTo>
                </a:path>
              </a:pathLst>
            </a:custGeom>
            <a:ln w="9573" cap="flat">
              <a:solidFill>
                <a:srgbClr val="C8C8C9"/>
              </a:solidFill>
              <a:prstDash val="solid"/>
              <a:miter/>
            </a:ln>
          </p:spPr>
          <p:txBody>
            <a:bodyPr rtlCol="0" anchor="ctr"/>
            <a:lstStyle/>
            <a:p>
              <a:endParaRPr lang="zh-CN" altLang="en-US" sz="4400"/>
            </a:p>
          </p:txBody>
        </p:sp>
        <p:sp>
          <p:nvSpPr>
            <p:cNvPr id="2771" name="任意多边形: 形状 7392">
              <a:extLst>
                <a:ext uri="{FF2B5EF4-FFF2-40B4-BE49-F238E27FC236}">
                  <a16:creationId xmlns:a16="http://schemas.microsoft.com/office/drawing/2014/main" id="{1DC70698-3012-7874-6EC2-FF45F2F50554}"/>
                </a:ext>
              </a:extLst>
            </p:cNvPr>
            <p:cNvSpPr/>
            <p:nvPr/>
          </p:nvSpPr>
          <p:spPr>
            <a:xfrm>
              <a:off x="2826362" y="2014593"/>
              <a:ext cx="50760" cy="90027"/>
            </a:xfrm>
            <a:custGeom>
              <a:avLst/>
              <a:gdLst>
                <a:gd name="connsiteX0" fmla="*/ 0 w 50760"/>
                <a:gd name="connsiteY0" fmla="*/ 0 h 90027"/>
                <a:gd name="connsiteX1" fmla="*/ 50760 w 50760"/>
                <a:gd name="connsiteY1" fmla="*/ 90027 h 90027"/>
              </a:gdLst>
              <a:ahLst/>
              <a:cxnLst>
                <a:cxn ang="0">
                  <a:pos x="connsiteX0" y="connsiteY0"/>
                </a:cxn>
                <a:cxn ang="0">
                  <a:pos x="connsiteX1" y="connsiteY1"/>
                </a:cxn>
              </a:cxnLst>
              <a:rect l="l" t="t" r="r" b="b"/>
              <a:pathLst>
                <a:path w="50760" h="90027">
                  <a:moveTo>
                    <a:pt x="0" y="0"/>
                  </a:moveTo>
                  <a:lnTo>
                    <a:pt x="50760" y="90027"/>
                  </a:lnTo>
                </a:path>
              </a:pathLst>
            </a:custGeom>
            <a:ln w="9573" cap="flat">
              <a:solidFill>
                <a:srgbClr val="C8C8C9"/>
              </a:solidFill>
              <a:prstDash val="solid"/>
              <a:miter/>
            </a:ln>
          </p:spPr>
          <p:txBody>
            <a:bodyPr rtlCol="0" anchor="ctr"/>
            <a:lstStyle/>
            <a:p>
              <a:endParaRPr lang="zh-CN" altLang="en-US" sz="4400"/>
            </a:p>
          </p:txBody>
        </p:sp>
        <p:sp>
          <p:nvSpPr>
            <p:cNvPr id="2772" name="任意多边形: 形状 7393">
              <a:extLst>
                <a:ext uri="{FF2B5EF4-FFF2-40B4-BE49-F238E27FC236}">
                  <a16:creationId xmlns:a16="http://schemas.microsoft.com/office/drawing/2014/main" id="{B2417C67-D570-40A8-2C3B-57E933C657DA}"/>
                </a:ext>
              </a:extLst>
            </p:cNvPr>
            <p:cNvSpPr/>
            <p:nvPr/>
          </p:nvSpPr>
          <p:spPr>
            <a:xfrm>
              <a:off x="2806250" y="2028959"/>
              <a:ext cx="70872" cy="75661"/>
            </a:xfrm>
            <a:custGeom>
              <a:avLst/>
              <a:gdLst>
                <a:gd name="connsiteX0" fmla="*/ 70873 w 70872"/>
                <a:gd name="connsiteY0" fmla="*/ 75661 h 75661"/>
                <a:gd name="connsiteX1" fmla="*/ 0 w 70872"/>
                <a:gd name="connsiteY1" fmla="*/ 0 h 75661"/>
              </a:gdLst>
              <a:ahLst/>
              <a:cxnLst>
                <a:cxn ang="0">
                  <a:pos x="connsiteX0" y="connsiteY0"/>
                </a:cxn>
                <a:cxn ang="0">
                  <a:pos x="connsiteX1" y="connsiteY1"/>
                </a:cxn>
              </a:cxnLst>
              <a:rect l="l" t="t" r="r" b="b"/>
              <a:pathLst>
                <a:path w="70872" h="75661">
                  <a:moveTo>
                    <a:pt x="70873"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2773" name="任意多边形: 形状 7394">
              <a:extLst>
                <a:ext uri="{FF2B5EF4-FFF2-40B4-BE49-F238E27FC236}">
                  <a16:creationId xmlns:a16="http://schemas.microsoft.com/office/drawing/2014/main" id="{2061B270-E464-6F2C-509B-253B26A1A678}"/>
                </a:ext>
              </a:extLst>
            </p:cNvPr>
            <p:cNvSpPr/>
            <p:nvPr/>
          </p:nvSpPr>
          <p:spPr>
            <a:xfrm>
              <a:off x="2806250" y="2014593"/>
              <a:ext cx="20112" cy="14366"/>
            </a:xfrm>
            <a:custGeom>
              <a:avLst/>
              <a:gdLst>
                <a:gd name="connsiteX0" fmla="*/ 0 w 20112"/>
                <a:gd name="connsiteY0" fmla="*/ 14366 h 14366"/>
                <a:gd name="connsiteX1" fmla="*/ 20113 w 20112"/>
                <a:gd name="connsiteY1" fmla="*/ 0 h 14366"/>
              </a:gdLst>
              <a:ahLst/>
              <a:cxnLst>
                <a:cxn ang="0">
                  <a:pos x="connsiteX0" y="connsiteY0"/>
                </a:cxn>
                <a:cxn ang="0">
                  <a:pos x="connsiteX1" y="connsiteY1"/>
                </a:cxn>
              </a:cxnLst>
              <a:rect l="l" t="t" r="r" b="b"/>
              <a:pathLst>
                <a:path w="20112" h="14366">
                  <a:moveTo>
                    <a:pt x="0" y="14366"/>
                  </a:moveTo>
                  <a:lnTo>
                    <a:pt x="20113" y="0"/>
                  </a:lnTo>
                </a:path>
              </a:pathLst>
            </a:custGeom>
            <a:ln w="9573" cap="flat">
              <a:solidFill>
                <a:srgbClr val="C8C8C9"/>
              </a:solidFill>
              <a:prstDash val="solid"/>
              <a:miter/>
            </a:ln>
          </p:spPr>
          <p:txBody>
            <a:bodyPr rtlCol="0" anchor="ctr"/>
            <a:lstStyle/>
            <a:p>
              <a:endParaRPr lang="zh-CN" altLang="en-US" sz="4400"/>
            </a:p>
          </p:txBody>
        </p:sp>
        <p:sp>
          <p:nvSpPr>
            <p:cNvPr id="2774" name="任意多边形: 形状 7395">
              <a:extLst>
                <a:ext uri="{FF2B5EF4-FFF2-40B4-BE49-F238E27FC236}">
                  <a16:creationId xmlns:a16="http://schemas.microsoft.com/office/drawing/2014/main" id="{94A178B4-07C8-E6A3-72CA-FA7DC0D77C2E}"/>
                </a:ext>
              </a:extLst>
            </p:cNvPr>
            <p:cNvSpPr/>
            <p:nvPr/>
          </p:nvSpPr>
          <p:spPr>
            <a:xfrm>
              <a:off x="2846475" y="1957129"/>
              <a:ext cx="25858" cy="46929"/>
            </a:xfrm>
            <a:custGeom>
              <a:avLst/>
              <a:gdLst>
                <a:gd name="connsiteX0" fmla="*/ 25859 w 25858"/>
                <a:gd name="connsiteY0" fmla="*/ 46929 h 46929"/>
                <a:gd name="connsiteX1" fmla="*/ 0 w 25858"/>
                <a:gd name="connsiteY1" fmla="*/ 0 h 46929"/>
              </a:gdLst>
              <a:ahLst/>
              <a:cxnLst>
                <a:cxn ang="0">
                  <a:pos x="connsiteX0" y="connsiteY0"/>
                </a:cxn>
                <a:cxn ang="0">
                  <a:pos x="connsiteX1" y="connsiteY1"/>
                </a:cxn>
              </a:cxnLst>
              <a:rect l="l" t="t" r="r" b="b"/>
              <a:pathLst>
                <a:path w="25858" h="46929">
                  <a:moveTo>
                    <a:pt x="25859" y="46929"/>
                  </a:moveTo>
                  <a:lnTo>
                    <a:pt x="0" y="0"/>
                  </a:lnTo>
                </a:path>
              </a:pathLst>
            </a:custGeom>
            <a:ln w="9573" cap="flat">
              <a:solidFill>
                <a:srgbClr val="C8C8C9"/>
              </a:solidFill>
              <a:prstDash val="solid"/>
              <a:miter/>
            </a:ln>
          </p:spPr>
          <p:txBody>
            <a:bodyPr rtlCol="0" anchor="ctr"/>
            <a:lstStyle/>
            <a:p>
              <a:endParaRPr lang="zh-CN" altLang="en-US" sz="4400"/>
            </a:p>
          </p:txBody>
        </p:sp>
        <p:sp>
          <p:nvSpPr>
            <p:cNvPr id="2775" name="任意多边形: 形状 7396">
              <a:extLst>
                <a:ext uri="{FF2B5EF4-FFF2-40B4-BE49-F238E27FC236}">
                  <a16:creationId xmlns:a16="http://schemas.microsoft.com/office/drawing/2014/main" id="{9BD13786-E38B-5FD3-9200-E47A155A180B}"/>
                </a:ext>
              </a:extLst>
            </p:cNvPr>
            <p:cNvSpPr/>
            <p:nvPr/>
          </p:nvSpPr>
          <p:spPr>
            <a:xfrm>
              <a:off x="2846475" y="1957129"/>
              <a:ext cx="46929" cy="47886"/>
            </a:xfrm>
            <a:custGeom>
              <a:avLst/>
              <a:gdLst>
                <a:gd name="connsiteX0" fmla="*/ 0 w 46929"/>
                <a:gd name="connsiteY0" fmla="*/ 0 h 47886"/>
                <a:gd name="connsiteX1" fmla="*/ 46929 w 46929"/>
                <a:gd name="connsiteY1" fmla="*/ 47887 h 47886"/>
              </a:gdLst>
              <a:ahLst/>
              <a:cxnLst>
                <a:cxn ang="0">
                  <a:pos x="connsiteX0" y="connsiteY0"/>
                </a:cxn>
                <a:cxn ang="0">
                  <a:pos x="connsiteX1" y="connsiteY1"/>
                </a:cxn>
              </a:cxnLst>
              <a:rect l="l" t="t" r="r" b="b"/>
              <a:pathLst>
                <a:path w="46929" h="47886">
                  <a:moveTo>
                    <a:pt x="0" y="0"/>
                  </a:moveTo>
                  <a:lnTo>
                    <a:pt x="46929" y="47887"/>
                  </a:lnTo>
                </a:path>
              </a:pathLst>
            </a:custGeom>
            <a:ln w="9573" cap="flat">
              <a:solidFill>
                <a:srgbClr val="C8C8C9"/>
              </a:solidFill>
              <a:prstDash val="solid"/>
              <a:miter/>
            </a:ln>
          </p:spPr>
          <p:txBody>
            <a:bodyPr rtlCol="0" anchor="ctr"/>
            <a:lstStyle/>
            <a:p>
              <a:endParaRPr lang="zh-CN" altLang="en-US" sz="4400"/>
            </a:p>
          </p:txBody>
        </p:sp>
        <p:sp>
          <p:nvSpPr>
            <p:cNvPr id="2776" name="任意多边形: 形状 7397">
              <a:extLst>
                <a:ext uri="{FF2B5EF4-FFF2-40B4-BE49-F238E27FC236}">
                  <a16:creationId xmlns:a16="http://schemas.microsoft.com/office/drawing/2014/main" id="{A109DED5-A197-2C0A-6026-26386C677EAC}"/>
                </a:ext>
              </a:extLst>
            </p:cNvPr>
            <p:cNvSpPr/>
            <p:nvPr/>
          </p:nvSpPr>
          <p:spPr>
            <a:xfrm>
              <a:off x="2872334" y="2004058"/>
              <a:ext cx="21070" cy="957"/>
            </a:xfrm>
            <a:custGeom>
              <a:avLst/>
              <a:gdLst>
                <a:gd name="connsiteX0" fmla="*/ 21070 w 21070"/>
                <a:gd name="connsiteY0" fmla="*/ 958 h 957"/>
                <a:gd name="connsiteX1" fmla="*/ 0 w 21070"/>
                <a:gd name="connsiteY1" fmla="*/ 0 h 957"/>
              </a:gdLst>
              <a:ahLst/>
              <a:cxnLst>
                <a:cxn ang="0">
                  <a:pos x="connsiteX0" y="connsiteY0"/>
                </a:cxn>
                <a:cxn ang="0">
                  <a:pos x="connsiteX1" y="connsiteY1"/>
                </a:cxn>
              </a:cxnLst>
              <a:rect l="l" t="t" r="r" b="b"/>
              <a:pathLst>
                <a:path w="21070" h="957">
                  <a:moveTo>
                    <a:pt x="21070" y="958"/>
                  </a:moveTo>
                  <a:lnTo>
                    <a:pt x="0" y="0"/>
                  </a:lnTo>
                </a:path>
              </a:pathLst>
            </a:custGeom>
            <a:ln w="9573" cap="flat">
              <a:solidFill>
                <a:srgbClr val="C8C8C9"/>
              </a:solidFill>
              <a:prstDash val="solid"/>
              <a:miter/>
            </a:ln>
          </p:spPr>
          <p:txBody>
            <a:bodyPr rtlCol="0" anchor="ctr"/>
            <a:lstStyle/>
            <a:p>
              <a:endParaRPr lang="zh-CN" altLang="en-US" sz="4400"/>
            </a:p>
          </p:txBody>
        </p:sp>
        <p:sp>
          <p:nvSpPr>
            <p:cNvPr id="2777" name="任意多边形: 形状 7398">
              <a:extLst>
                <a:ext uri="{FF2B5EF4-FFF2-40B4-BE49-F238E27FC236}">
                  <a16:creationId xmlns:a16="http://schemas.microsoft.com/office/drawing/2014/main" id="{AD3F0969-5D0B-6DD2-F548-8E7A52E2763D}"/>
                </a:ext>
              </a:extLst>
            </p:cNvPr>
            <p:cNvSpPr/>
            <p:nvPr/>
          </p:nvSpPr>
          <p:spPr>
            <a:xfrm>
              <a:off x="2720053" y="1963833"/>
              <a:ext cx="42140" cy="78534"/>
            </a:xfrm>
            <a:custGeom>
              <a:avLst/>
              <a:gdLst>
                <a:gd name="connsiteX0" fmla="*/ 0 w 42140"/>
                <a:gd name="connsiteY0" fmla="*/ 78534 h 78534"/>
                <a:gd name="connsiteX1" fmla="*/ 42140 w 42140"/>
                <a:gd name="connsiteY1" fmla="*/ 0 h 78534"/>
              </a:gdLst>
              <a:ahLst/>
              <a:cxnLst>
                <a:cxn ang="0">
                  <a:pos x="connsiteX0" y="connsiteY0"/>
                </a:cxn>
                <a:cxn ang="0">
                  <a:pos x="connsiteX1" y="connsiteY1"/>
                </a:cxn>
              </a:cxnLst>
              <a:rect l="l" t="t" r="r" b="b"/>
              <a:pathLst>
                <a:path w="42140" h="78534">
                  <a:moveTo>
                    <a:pt x="0" y="78534"/>
                  </a:moveTo>
                  <a:lnTo>
                    <a:pt x="42140" y="0"/>
                  </a:lnTo>
                </a:path>
              </a:pathLst>
            </a:custGeom>
            <a:ln w="9573" cap="flat">
              <a:solidFill>
                <a:srgbClr val="C8C8C9"/>
              </a:solidFill>
              <a:prstDash val="solid"/>
              <a:miter/>
            </a:ln>
          </p:spPr>
          <p:txBody>
            <a:bodyPr rtlCol="0" anchor="ctr"/>
            <a:lstStyle/>
            <a:p>
              <a:endParaRPr lang="zh-CN" altLang="en-US" sz="4400"/>
            </a:p>
          </p:txBody>
        </p:sp>
        <p:sp>
          <p:nvSpPr>
            <p:cNvPr id="2778" name="任意多边形: 形状 7399">
              <a:extLst>
                <a:ext uri="{FF2B5EF4-FFF2-40B4-BE49-F238E27FC236}">
                  <a16:creationId xmlns:a16="http://schemas.microsoft.com/office/drawing/2014/main" id="{0C085247-E37D-AE24-7CB4-65A3FE590A40}"/>
                </a:ext>
              </a:extLst>
            </p:cNvPr>
            <p:cNvSpPr/>
            <p:nvPr/>
          </p:nvSpPr>
          <p:spPr>
            <a:xfrm>
              <a:off x="2762194" y="1963833"/>
              <a:ext cx="26816" cy="81407"/>
            </a:xfrm>
            <a:custGeom>
              <a:avLst/>
              <a:gdLst>
                <a:gd name="connsiteX0" fmla="*/ 0 w 26816"/>
                <a:gd name="connsiteY0" fmla="*/ 0 h 81407"/>
                <a:gd name="connsiteX1" fmla="*/ 26817 w 26816"/>
                <a:gd name="connsiteY1" fmla="*/ 81408 h 81407"/>
              </a:gdLst>
              <a:ahLst/>
              <a:cxnLst>
                <a:cxn ang="0">
                  <a:pos x="connsiteX0" y="connsiteY0"/>
                </a:cxn>
                <a:cxn ang="0">
                  <a:pos x="connsiteX1" y="connsiteY1"/>
                </a:cxn>
              </a:cxnLst>
              <a:rect l="l" t="t" r="r" b="b"/>
              <a:pathLst>
                <a:path w="26816" h="81407">
                  <a:moveTo>
                    <a:pt x="0" y="0"/>
                  </a:moveTo>
                  <a:lnTo>
                    <a:pt x="26817" y="81408"/>
                  </a:lnTo>
                </a:path>
              </a:pathLst>
            </a:custGeom>
            <a:ln w="9573" cap="flat">
              <a:solidFill>
                <a:srgbClr val="C8C8C9"/>
              </a:solidFill>
              <a:prstDash val="solid"/>
              <a:miter/>
            </a:ln>
          </p:spPr>
          <p:txBody>
            <a:bodyPr rtlCol="0" anchor="ctr"/>
            <a:lstStyle/>
            <a:p>
              <a:endParaRPr lang="zh-CN" altLang="en-US" sz="4400"/>
            </a:p>
          </p:txBody>
        </p:sp>
        <p:sp>
          <p:nvSpPr>
            <p:cNvPr id="2779" name="任意多边形: 形状 7400">
              <a:extLst>
                <a:ext uri="{FF2B5EF4-FFF2-40B4-BE49-F238E27FC236}">
                  <a16:creationId xmlns:a16="http://schemas.microsoft.com/office/drawing/2014/main" id="{EA941A35-1E4A-1E68-9464-1DE55D2F2015}"/>
                </a:ext>
              </a:extLst>
            </p:cNvPr>
            <p:cNvSpPr/>
            <p:nvPr/>
          </p:nvSpPr>
          <p:spPr>
            <a:xfrm>
              <a:off x="2720053" y="2042368"/>
              <a:ext cx="68957" cy="2873"/>
            </a:xfrm>
            <a:custGeom>
              <a:avLst/>
              <a:gdLst>
                <a:gd name="connsiteX0" fmla="*/ 68957 w 68957"/>
                <a:gd name="connsiteY0" fmla="*/ 2873 h 2873"/>
                <a:gd name="connsiteX1" fmla="*/ 0 w 68957"/>
                <a:gd name="connsiteY1" fmla="*/ 0 h 2873"/>
              </a:gdLst>
              <a:ahLst/>
              <a:cxnLst>
                <a:cxn ang="0">
                  <a:pos x="connsiteX0" y="connsiteY0"/>
                </a:cxn>
                <a:cxn ang="0">
                  <a:pos x="connsiteX1" y="connsiteY1"/>
                </a:cxn>
              </a:cxnLst>
              <a:rect l="l" t="t" r="r" b="b"/>
              <a:pathLst>
                <a:path w="68957" h="2873">
                  <a:moveTo>
                    <a:pt x="68957"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2780" name="任意多边形: 形状 7401">
              <a:extLst>
                <a:ext uri="{FF2B5EF4-FFF2-40B4-BE49-F238E27FC236}">
                  <a16:creationId xmlns:a16="http://schemas.microsoft.com/office/drawing/2014/main" id="{4766127A-341A-C99D-F55A-6BF389C87B94}"/>
                </a:ext>
              </a:extLst>
            </p:cNvPr>
            <p:cNvSpPr/>
            <p:nvPr/>
          </p:nvSpPr>
          <p:spPr>
            <a:xfrm>
              <a:off x="2720053" y="1963833"/>
              <a:ext cx="42140" cy="78534"/>
            </a:xfrm>
            <a:custGeom>
              <a:avLst/>
              <a:gdLst>
                <a:gd name="connsiteX0" fmla="*/ 42140 w 42140"/>
                <a:gd name="connsiteY0" fmla="*/ 0 h 78534"/>
                <a:gd name="connsiteX1" fmla="*/ 0 w 42140"/>
                <a:gd name="connsiteY1" fmla="*/ 78534 h 78534"/>
              </a:gdLst>
              <a:ahLst/>
              <a:cxnLst>
                <a:cxn ang="0">
                  <a:pos x="connsiteX0" y="connsiteY0"/>
                </a:cxn>
                <a:cxn ang="0">
                  <a:pos x="connsiteX1" y="connsiteY1"/>
                </a:cxn>
              </a:cxnLst>
              <a:rect l="l" t="t" r="r" b="b"/>
              <a:pathLst>
                <a:path w="42140" h="78534">
                  <a:moveTo>
                    <a:pt x="42140"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2781" name="任意多边形: 形状 7402">
              <a:extLst>
                <a:ext uri="{FF2B5EF4-FFF2-40B4-BE49-F238E27FC236}">
                  <a16:creationId xmlns:a16="http://schemas.microsoft.com/office/drawing/2014/main" id="{E6429252-2427-FED8-3307-500952CABC8F}"/>
                </a:ext>
              </a:extLst>
            </p:cNvPr>
            <p:cNvSpPr/>
            <p:nvPr/>
          </p:nvSpPr>
          <p:spPr>
            <a:xfrm>
              <a:off x="2713349" y="1957129"/>
              <a:ext cx="6704" cy="85238"/>
            </a:xfrm>
            <a:custGeom>
              <a:avLst/>
              <a:gdLst>
                <a:gd name="connsiteX0" fmla="*/ 6704 w 6704"/>
                <a:gd name="connsiteY0" fmla="*/ 85239 h 85238"/>
                <a:gd name="connsiteX1" fmla="*/ 0 w 6704"/>
                <a:gd name="connsiteY1" fmla="*/ 0 h 85238"/>
              </a:gdLst>
              <a:ahLst/>
              <a:cxnLst>
                <a:cxn ang="0">
                  <a:pos x="connsiteX0" y="connsiteY0"/>
                </a:cxn>
                <a:cxn ang="0">
                  <a:pos x="connsiteX1" y="connsiteY1"/>
                </a:cxn>
              </a:cxnLst>
              <a:rect l="l" t="t" r="r" b="b"/>
              <a:pathLst>
                <a:path w="6704" h="85238">
                  <a:moveTo>
                    <a:pt x="6704" y="85239"/>
                  </a:moveTo>
                  <a:lnTo>
                    <a:pt x="0" y="0"/>
                  </a:lnTo>
                </a:path>
              </a:pathLst>
            </a:custGeom>
            <a:ln w="9573" cap="flat">
              <a:solidFill>
                <a:srgbClr val="C8C8C9"/>
              </a:solidFill>
              <a:prstDash val="solid"/>
              <a:miter/>
            </a:ln>
          </p:spPr>
          <p:txBody>
            <a:bodyPr rtlCol="0" anchor="ctr"/>
            <a:lstStyle/>
            <a:p>
              <a:endParaRPr lang="zh-CN" altLang="en-US" sz="4400"/>
            </a:p>
          </p:txBody>
        </p:sp>
        <p:sp>
          <p:nvSpPr>
            <p:cNvPr id="2782" name="任意多边形: 形状 7403">
              <a:extLst>
                <a:ext uri="{FF2B5EF4-FFF2-40B4-BE49-F238E27FC236}">
                  <a16:creationId xmlns:a16="http://schemas.microsoft.com/office/drawing/2014/main" id="{B146C6CB-11D7-C27C-CDF9-5D71568B04E6}"/>
                </a:ext>
              </a:extLst>
            </p:cNvPr>
            <p:cNvSpPr/>
            <p:nvPr/>
          </p:nvSpPr>
          <p:spPr>
            <a:xfrm>
              <a:off x="2713349" y="1957129"/>
              <a:ext cx="48844" cy="6704"/>
            </a:xfrm>
            <a:custGeom>
              <a:avLst/>
              <a:gdLst>
                <a:gd name="connsiteX0" fmla="*/ 0 w 48844"/>
                <a:gd name="connsiteY0" fmla="*/ 0 h 6704"/>
                <a:gd name="connsiteX1" fmla="*/ 48845 w 48844"/>
                <a:gd name="connsiteY1" fmla="*/ 6704 h 6704"/>
              </a:gdLst>
              <a:ahLst/>
              <a:cxnLst>
                <a:cxn ang="0">
                  <a:pos x="connsiteX0" y="connsiteY0"/>
                </a:cxn>
                <a:cxn ang="0">
                  <a:pos x="connsiteX1" y="connsiteY1"/>
                </a:cxn>
              </a:cxnLst>
              <a:rect l="l" t="t" r="r" b="b"/>
              <a:pathLst>
                <a:path w="48844" h="6704">
                  <a:moveTo>
                    <a:pt x="0" y="0"/>
                  </a:moveTo>
                  <a:lnTo>
                    <a:pt x="48845" y="6704"/>
                  </a:lnTo>
                </a:path>
              </a:pathLst>
            </a:custGeom>
            <a:ln w="9573" cap="flat">
              <a:solidFill>
                <a:srgbClr val="C8C8C9"/>
              </a:solidFill>
              <a:prstDash val="solid"/>
              <a:miter/>
            </a:ln>
          </p:spPr>
          <p:txBody>
            <a:bodyPr rtlCol="0" anchor="ctr"/>
            <a:lstStyle/>
            <a:p>
              <a:endParaRPr lang="zh-CN" altLang="en-US" sz="4400"/>
            </a:p>
          </p:txBody>
        </p:sp>
        <p:sp>
          <p:nvSpPr>
            <p:cNvPr id="2783" name="任意多边形: 形状 7404">
              <a:extLst>
                <a:ext uri="{FF2B5EF4-FFF2-40B4-BE49-F238E27FC236}">
                  <a16:creationId xmlns:a16="http://schemas.microsoft.com/office/drawing/2014/main" id="{763B66DB-D118-C474-FF7B-EC9C4C6B49B0}"/>
                </a:ext>
              </a:extLst>
            </p:cNvPr>
            <p:cNvSpPr/>
            <p:nvPr/>
          </p:nvSpPr>
          <p:spPr>
            <a:xfrm>
              <a:off x="2771771" y="2063438"/>
              <a:ext cx="39267" cy="45013"/>
            </a:xfrm>
            <a:custGeom>
              <a:avLst/>
              <a:gdLst>
                <a:gd name="connsiteX0" fmla="*/ 0 w 39267"/>
                <a:gd name="connsiteY0" fmla="*/ 0 h 45013"/>
                <a:gd name="connsiteX1" fmla="*/ 39267 w 39267"/>
                <a:gd name="connsiteY1" fmla="*/ 45014 h 45013"/>
              </a:gdLst>
              <a:ahLst/>
              <a:cxnLst>
                <a:cxn ang="0">
                  <a:pos x="connsiteX0" y="connsiteY0"/>
                </a:cxn>
                <a:cxn ang="0">
                  <a:pos x="connsiteX1" y="connsiteY1"/>
                </a:cxn>
              </a:cxnLst>
              <a:rect l="l" t="t" r="r" b="b"/>
              <a:pathLst>
                <a:path w="39267" h="45013">
                  <a:moveTo>
                    <a:pt x="0" y="0"/>
                  </a:moveTo>
                  <a:lnTo>
                    <a:pt x="39267" y="45014"/>
                  </a:lnTo>
                </a:path>
              </a:pathLst>
            </a:custGeom>
            <a:ln w="9573" cap="flat">
              <a:solidFill>
                <a:srgbClr val="C8C8C9"/>
              </a:solidFill>
              <a:prstDash val="solid"/>
              <a:miter/>
            </a:ln>
          </p:spPr>
          <p:txBody>
            <a:bodyPr rtlCol="0" anchor="ctr"/>
            <a:lstStyle/>
            <a:p>
              <a:endParaRPr lang="zh-CN" altLang="en-US" sz="4400"/>
            </a:p>
          </p:txBody>
        </p:sp>
        <p:sp>
          <p:nvSpPr>
            <p:cNvPr id="2784" name="任意多边形: 形状 7405">
              <a:extLst>
                <a:ext uri="{FF2B5EF4-FFF2-40B4-BE49-F238E27FC236}">
                  <a16:creationId xmlns:a16="http://schemas.microsoft.com/office/drawing/2014/main" id="{3A08E700-F6D7-3B45-6955-F661FAE8B205}"/>
                </a:ext>
              </a:extLst>
            </p:cNvPr>
            <p:cNvSpPr/>
            <p:nvPr/>
          </p:nvSpPr>
          <p:spPr>
            <a:xfrm>
              <a:off x="2754532" y="2086423"/>
              <a:ext cx="56506" cy="22027"/>
            </a:xfrm>
            <a:custGeom>
              <a:avLst/>
              <a:gdLst>
                <a:gd name="connsiteX0" fmla="*/ 56506 w 56506"/>
                <a:gd name="connsiteY0" fmla="*/ 22028 h 22027"/>
                <a:gd name="connsiteX1" fmla="*/ 0 w 56506"/>
                <a:gd name="connsiteY1" fmla="*/ 0 h 22027"/>
              </a:gdLst>
              <a:ahLst/>
              <a:cxnLst>
                <a:cxn ang="0">
                  <a:pos x="connsiteX0" y="connsiteY0"/>
                </a:cxn>
                <a:cxn ang="0">
                  <a:pos x="connsiteX1" y="connsiteY1"/>
                </a:cxn>
              </a:cxnLst>
              <a:rect l="l" t="t" r="r" b="b"/>
              <a:pathLst>
                <a:path w="56506" h="22027">
                  <a:moveTo>
                    <a:pt x="56506" y="22028"/>
                  </a:moveTo>
                  <a:lnTo>
                    <a:pt x="0" y="0"/>
                  </a:lnTo>
                </a:path>
              </a:pathLst>
            </a:custGeom>
            <a:ln w="9573" cap="flat">
              <a:solidFill>
                <a:srgbClr val="C8C8C9"/>
              </a:solidFill>
              <a:prstDash val="solid"/>
              <a:miter/>
            </a:ln>
          </p:spPr>
          <p:txBody>
            <a:bodyPr rtlCol="0" anchor="ctr"/>
            <a:lstStyle/>
            <a:p>
              <a:endParaRPr lang="zh-CN" altLang="en-US" sz="4400"/>
            </a:p>
          </p:txBody>
        </p:sp>
        <p:sp>
          <p:nvSpPr>
            <p:cNvPr id="2785" name="任意多边形: 形状 7406">
              <a:extLst>
                <a:ext uri="{FF2B5EF4-FFF2-40B4-BE49-F238E27FC236}">
                  <a16:creationId xmlns:a16="http://schemas.microsoft.com/office/drawing/2014/main" id="{EF741D8D-5346-095C-20F3-2B4E459F006A}"/>
                </a:ext>
              </a:extLst>
            </p:cNvPr>
            <p:cNvSpPr/>
            <p:nvPr/>
          </p:nvSpPr>
          <p:spPr>
            <a:xfrm>
              <a:off x="2754532" y="2063438"/>
              <a:ext cx="17239" cy="22985"/>
            </a:xfrm>
            <a:custGeom>
              <a:avLst/>
              <a:gdLst>
                <a:gd name="connsiteX0" fmla="*/ 0 w 17239"/>
                <a:gd name="connsiteY0" fmla="*/ 22986 h 22985"/>
                <a:gd name="connsiteX1" fmla="*/ 17239 w 17239"/>
                <a:gd name="connsiteY1" fmla="*/ 0 h 22985"/>
              </a:gdLst>
              <a:ahLst/>
              <a:cxnLst>
                <a:cxn ang="0">
                  <a:pos x="connsiteX0" y="connsiteY0"/>
                </a:cxn>
                <a:cxn ang="0">
                  <a:pos x="connsiteX1" y="connsiteY1"/>
                </a:cxn>
              </a:cxnLst>
              <a:rect l="l" t="t" r="r" b="b"/>
              <a:pathLst>
                <a:path w="17239" h="22985">
                  <a:moveTo>
                    <a:pt x="0" y="22986"/>
                  </a:moveTo>
                  <a:lnTo>
                    <a:pt x="17239" y="0"/>
                  </a:lnTo>
                </a:path>
              </a:pathLst>
            </a:custGeom>
            <a:ln w="9573" cap="flat">
              <a:solidFill>
                <a:srgbClr val="C8C8C9"/>
              </a:solidFill>
              <a:prstDash val="solid"/>
              <a:miter/>
            </a:ln>
          </p:spPr>
          <p:txBody>
            <a:bodyPr rtlCol="0" anchor="ctr"/>
            <a:lstStyle/>
            <a:p>
              <a:endParaRPr lang="zh-CN" altLang="en-US" sz="4400"/>
            </a:p>
          </p:txBody>
        </p:sp>
        <p:sp>
          <p:nvSpPr>
            <p:cNvPr id="2786" name="任意多边形: 形状 7407">
              <a:extLst>
                <a:ext uri="{FF2B5EF4-FFF2-40B4-BE49-F238E27FC236}">
                  <a16:creationId xmlns:a16="http://schemas.microsoft.com/office/drawing/2014/main" id="{8E0E3349-B0C7-0F50-8D6E-C11FE70A3DC3}"/>
                </a:ext>
              </a:extLst>
            </p:cNvPr>
            <p:cNvSpPr/>
            <p:nvPr/>
          </p:nvSpPr>
          <p:spPr>
            <a:xfrm>
              <a:off x="2720053" y="2042368"/>
              <a:ext cx="68957" cy="2873"/>
            </a:xfrm>
            <a:custGeom>
              <a:avLst/>
              <a:gdLst>
                <a:gd name="connsiteX0" fmla="*/ 0 w 68957"/>
                <a:gd name="connsiteY0" fmla="*/ 0 h 2873"/>
                <a:gd name="connsiteX1" fmla="*/ 68957 w 68957"/>
                <a:gd name="connsiteY1" fmla="*/ 2873 h 2873"/>
              </a:gdLst>
              <a:ahLst/>
              <a:cxnLst>
                <a:cxn ang="0">
                  <a:pos x="connsiteX0" y="connsiteY0"/>
                </a:cxn>
                <a:cxn ang="0">
                  <a:pos x="connsiteX1" y="connsiteY1"/>
                </a:cxn>
              </a:cxnLst>
              <a:rect l="l" t="t" r="r" b="b"/>
              <a:pathLst>
                <a:path w="68957" h="2873">
                  <a:moveTo>
                    <a:pt x="0" y="0"/>
                  </a:moveTo>
                  <a:lnTo>
                    <a:pt x="68957" y="2873"/>
                  </a:lnTo>
                </a:path>
              </a:pathLst>
            </a:custGeom>
            <a:ln w="9573" cap="flat">
              <a:solidFill>
                <a:srgbClr val="C8C8C9"/>
              </a:solidFill>
              <a:prstDash val="solid"/>
              <a:miter/>
            </a:ln>
          </p:spPr>
          <p:txBody>
            <a:bodyPr rtlCol="0" anchor="ctr"/>
            <a:lstStyle/>
            <a:p>
              <a:endParaRPr lang="zh-CN" altLang="en-US" sz="4400"/>
            </a:p>
          </p:txBody>
        </p:sp>
        <p:sp>
          <p:nvSpPr>
            <p:cNvPr id="2787" name="任意多边形: 形状 7408">
              <a:extLst>
                <a:ext uri="{FF2B5EF4-FFF2-40B4-BE49-F238E27FC236}">
                  <a16:creationId xmlns:a16="http://schemas.microsoft.com/office/drawing/2014/main" id="{AB19DDB1-7A52-491D-B990-98312DB1E771}"/>
                </a:ext>
              </a:extLst>
            </p:cNvPr>
            <p:cNvSpPr/>
            <p:nvPr/>
          </p:nvSpPr>
          <p:spPr>
            <a:xfrm>
              <a:off x="2771771" y="2045241"/>
              <a:ext cx="17239" cy="18197"/>
            </a:xfrm>
            <a:custGeom>
              <a:avLst/>
              <a:gdLst>
                <a:gd name="connsiteX0" fmla="*/ 17239 w 17239"/>
                <a:gd name="connsiteY0" fmla="*/ 0 h 18197"/>
                <a:gd name="connsiteX1" fmla="*/ 0 w 17239"/>
                <a:gd name="connsiteY1" fmla="*/ 18197 h 18197"/>
              </a:gdLst>
              <a:ahLst/>
              <a:cxnLst>
                <a:cxn ang="0">
                  <a:pos x="connsiteX0" y="connsiteY0"/>
                </a:cxn>
                <a:cxn ang="0">
                  <a:pos x="connsiteX1" y="connsiteY1"/>
                </a:cxn>
              </a:cxnLst>
              <a:rect l="l" t="t" r="r" b="b"/>
              <a:pathLst>
                <a:path w="17239" h="18197">
                  <a:moveTo>
                    <a:pt x="17239" y="0"/>
                  </a:moveTo>
                  <a:lnTo>
                    <a:pt x="0" y="18197"/>
                  </a:lnTo>
                </a:path>
              </a:pathLst>
            </a:custGeom>
            <a:ln w="9573" cap="flat">
              <a:solidFill>
                <a:srgbClr val="C8C8C9"/>
              </a:solidFill>
              <a:prstDash val="solid"/>
              <a:miter/>
            </a:ln>
          </p:spPr>
          <p:txBody>
            <a:bodyPr rtlCol="0" anchor="ctr"/>
            <a:lstStyle/>
            <a:p>
              <a:endParaRPr lang="zh-CN" altLang="en-US" sz="4400"/>
            </a:p>
          </p:txBody>
        </p:sp>
        <p:sp>
          <p:nvSpPr>
            <p:cNvPr id="2788" name="任意多边形: 形状 7409">
              <a:extLst>
                <a:ext uri="{FF2B5EF4-FFF2-40B4-BE49-F238E27FC236}">
                  <a16:creationId xmlns:a16="http://schemas.microsoft.com/office/drawing/2014/main" id="{FEE5E5BC-3D0C-9CF3-375E-70F583E642AD}"/>
                </a:ext>
              </a:extLst>
            </p:cNvPr>
            <p:cNvSpPr/>
            <p:nvPr/>
          </p:nvSpPr>
          <p:spPr>
            <a:xfrm>
              <a:off x="2720053" y="2042368"/>
              <a:ext cx="51717" cy="21070"/>
            </a:xfrm>
            <a:custGeom>
              <a:avLst/>
              <a:gdLst>
                <a:gd name="connsiteX0" fmla="*/ 51718 w 51717"/>
                <a:gd name="connsiteY0" fmla="*/ 21070 h 21070"/>
                <a:gd name="connsiteX1" fmla="*/ 0 w 51717"/>
                <a:gd name="connsiteY1" fmla="*/ 0 h 21070"/>
              </a:gdLst>
              <a:ahLst/>
              <a:cxnLst>
                <a:cxn ang="0">
                  <a:pos x="connsiteX0" y="connsiteY0"/>
                </a:cxn>
                <a:cxn ang="0">
                  <a:pos x="connsiteX1" y="connsiteY1"/>
                </a:cxn>
              </a:cxnLst>
              <a:rect l="l" t="t" r="r" b="b"/>
              <a:pathLst>
                <a:path w="51717" h="21070">
                  <a:moveTo>
                    <a:pt x="51718" y="21070"/>
                  </a:moveTo>
                  <a:lnTo>
                    <a:pt x="0" y="0"/>
                  </a:lnTo>
                </a:path>
              </a:pathLst>
            </a:custGeom>
            <a:ln w="9573" cap="flat">
              <a:solidFill>
                <a:srgbClr val="C8C8C9"/>
              </a:solidFill>
              <a:prstDash val="solid"/>
              <a:miter/>
            </a:ln>
          </p:spPr>
          <p:txBody>
            <a:bodyPr rtlCol="0" anchor="ctr"/>
            <a:lstStyle/>
            <a:p>
              <a:endParaRPr lang="zh-CN" altLang="en-US" sz="4400"/>
            </a:p>
          </p:txBody>
        </p:sp>
        <p:sp>
          <p:nvSpPr>
            <p:cNvPr id="2789" name="任意多边形: 形状 7410">
              <a:extLst>
                <a:ext uri="{FF2B5EF4-FFF2-40B4-BE49-F238E27FC236}">
                  <a16:creationId xmlns:a16="http://schemas.microsoft.com/office/drawing/2014/main" id="{0CB5E73A-FA06-7D0E-5D5A-4DCF91DE7034}"/>
                </a:ext>
              </a:extLst>
            </p:cNvPr>
            <p:cNvSpPr/>
            <p:nvPr/>
          </p:nvSpPr>
          <p:spPr>
            <a:xfrm>
              <a:off x="2657800" y="1957129"/>
              <a:ext cx="55548" cy="78534"/>
            </a:xfrm>
            <a:custGeom>
              <a:avLst/>
              <a:gdLst>
                <a:gd name="connsiteX0" fmla="*/ 0 w 55548"/>
                <a:gd name="connsiteY0" fmla="*/ 78534 h 78534"/>
                <a:gd name="connsiteX1" fmla="*/ 55549 w 55548"/>
                <a:gd name="connsiteY1" fmla="*/ 0 h 78534"/>
              </a:gdLst>
              <a:ahLst/>
              <a:cxnLst>
                <a:cxn ang="0">
                  <a:pos x="connsiteX0" y="connsiteY0"/>
                </a:cxn>
                <a:cxn ang="0">
                  <a:pos x="connsiteX1" y="connsiteY1"/>
                </a:cxn>
              </a:cxnLst>
              <a:rect l="l" t="t" r="r" b="b"/>
              <a:pathLst>
                <a:path w="55548" h="78534">
                  <a:moveTo>
                    <a:pt x="0" y="78534"/>
                  </a:moveTo>
                  <a:lnTo>
                    <a:pt x="55549" y="0"/>
                  </a:lnTo>
                </a:path>
              </a:pathLst>
            </a:custGeom>
            <a:ln w="9573" cap="flat">
              <a:solidFill>
                <a:srgbClr val="C8C8C9"/>
              </a:solidFill>
              <a:prstDash val="solid"/>
              <a:miter/>
            </a:ln>
          </p:spPr>
          <p:txBody>
            <a:bodyPr rtlCol="0" anchor="ctr"/>
            <a:lstStyle/>
            <a:p>
              <a:endParaRPr lang="zh-CN" altLang="en-US" sz="4400"/>
            </a:p>
          </p:txBody>
        </p:sp>
        <p:sp>
          <p:nvSpPr>
            <p:cNvPr id="2790" name="任意多边形: 形状 7411">
              <a:extLst>
                <a:ext uri="{FF2B5EF4-FFF2-40B4-BE49-F238E27FC236}">
                  <a16:creationId xmlns:a16="http://schemas.microsoft.com/office/drawing/2014/main" id="{68FF600A-ADB3-5CB1-4320-DD4494D6618A}"/>
                </a:ext>
              </a:extLst>
            </p:cNvPr>
            <p:cNvSpPr/>
            <p:nvPr/>
          </p:nvSpPr>
          <p:spPr>
            <a:xfrm>
              <a:off x="2713349" y="1957129"/>
              <a:ext cx="6704" cy="85238"/>
            </a:xfrm>
            <a:custGeom>
              <a:avLst/>
              <a:gdLst>
                <a:gd name="connsiteX0" fmla="*/ 0 w 6704"/>
                <a:gd name="connsiteY0" fmla="*/ 0 h 85238"/>
                <a:gd name="connsiteX1" fmla="*/ 6704 w 6704"/>
                <a:gd name="connsiteY1" fmla="*/ 85239 h 85238"/>
              </a:gdLst>
              <a:ahLst/>
              <a:cxnLst>
                <a:cxn ang="0">
                  <a:pos x="connsiteX0" y="connsiteY0"/>
                </a:cxn>
                <a:cxn ang="0">
                  <a:pos x="connsiteX1" y="connsiteY1"/>
                </a:cxn>
              </a:cxnLst>
              <a:rect l="l" t="t" r="r" b="b"/>
              <a:pathLst>
                <a:path w="6704" h="85238">
                  <a:moveTo>
                    <a:pt x="0" y="0"/>
                  </a:moveTo>
                  <a:lnTo>
                    <a:pt x="6704" y="85239"/>
                  </a:lnTo>
                </a:path>
              </a:pathLst>
            </a:custGeom>
            <a:ln w="9573" cap="flat">
              <a:solidFill>
                <a:srgbClr val="C8C8C9"/>
              </a:solidFill>
              <a:prstDash val="solid"/>
              <a:miter/>
            </a:ln>
          </p:spPr>
          <p:txBody>
            <a:bodyPr rtlCol="0" anchor="ctr"/>
            <a:lstStyle/>
            <a:p>
              <a:endParaRPr lang="zh-CN" altLang="en-US" sz="4400"/>
            </a:p>
          </p:txBody>
        </p:sp>
        <p:sp>
          <p:nvSpPr>
            <p:cNvPr id="2791" name="任意多边形: 形状 7412">
              <a:extLst>
                <a:ext uri="{FF2B5EF4-FFF2-40B4-BE49-F238E27FC236}">
                  <a16:creationId xmlns:a16="http://schemas.microsoft.com/office/drawing/2014/main" id="{4A6F042C-8AFB-4F2C-00E9-C603BB51C134}"/>
                </a:ext>
              </a:extLst>
            </p:cNvPr>
            <p:cNvSpPr/>
            <p:nvPr/>
          </p:nvSpPr>
          <p:spPr>
            <a:xfrm>
              <a:off x="2657800" y="2035663"/>
              <a:ext cx="62252" cy="6704"/>
            </a:xfrm>
            <a:custGeom>
              <a:avLst/>
              <a:gdLst>
                <a:gd name="connsiteX0" fmla="*/ 62253 w 62252"/>
                <a:gd name="connsiteY0" fmla="*/ 6704 h 6704"/>
                <a:gd name="connsiteX1" fmla="*/ 0 w 62252"/>
                <a:gd name="connsiteY1" fmla="*/ 0 h 6704"/>
              </a:gdLst>
              <a:ahLst/>
              <a:cxnLst>
                <a:cxn ang="0">
                  <a:pos x="connsiteX0" y="connsiteY0"/>
                </a:cxn>
                <a:cxn ang="0">
                  <a:pos x="connsiteX1" y="connsiteY1"/>
                </a:cxn>
              </a:cxnLst>
              <a:rect l="l" t="t" r="r" b="b"/>
              <a:pathLst>
                <a:path w="62252" h="6704">
                  <a:moveTo>
                    <a:pt x="62253"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2792" name="任意多边形: 形状 7413">
              <a:extLst>
                <a:ext uri="{FF2B5EF4-FFF2-40B4-BE49-F238E27FC236}">
                  <a16:creationId xmlns:a16="http://schemas.microsoft.com/office/drawing/2014/main" id="{A3534A75-3315-309E-C596-64FBA41C9F30}"/>
                </a:ext>
              </a:extLst>
            </p:cNvPr>
            <p:cNvSpPr/>
            <p:nvPr/>
          </p:nvSpPr>
          <p:spPr>
            <a:xfrm>
              <a:off x="2657800" y="1957129"/>
              <a:ext cx="55548" cy="78534"/>
            </a:xfrm>
            <a:custGeom>
              <a:avLst/>
              <a:gdLst>
                <a:gd name="connsiteX0" fmla="*/ 55549 w 55548"/>
                <a:gd name="connsiteY0" fmla="*/ 0 h 78534"/>
                <a:gd name="connsiteX1" fmla="*/ 0 w 55548"/>
                <a:gd name="connsiteY1" fmla="*/ 78534 h 78534"/>
              </a:gdLst>
              <a:ahLst/>
              <a:cxnLst>
                <a:cxn ang="0">
                  <a:pos x="connsiteX0" y="connsiteY0"/>
                </a:cxn>
                <a:cxn ang="0">
                  <a:pos x="connsiteX1" y="connsiteY1"/>
                </a:cxn>
              </a:cxnLst>
              <a:rect l="l" t="t" r="r" b="b"/>
              <a:pathLst>
                <a:path w="55548" h="78534">
                  <a:moveTo>
                    <a:pt x="55549"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2793" name="任意多边形: 形状 7414">
              <a:extLst>
                <a:ext uri="{FF2B5EF4-FFF2-40B4-BE49-F238E27FC236}">
                  <a16:creationId xmlns:a16="http://schemas.microsoft.com/office/drawing/2014/main" id="{8E6DA496-86B3-4C9C-D171-52ACC04E9415}"/>
                </a:ext>
              </a:extLst>
            </p:cNvPr>
            <p:cNvSpPr/>
            <p:nvPr/>
          </p:nvSpPr>
          <p:spPr>
            <a:xfrm>
              <a:off x="2651096" y="1954256"/>
              <a:ext cx="6704" cy="81407"/>
            </a:xfrm>
            <a:custGeom>
              <a:avLst/>
              <a:gdLst>
                <a:gd name="connsiteX0" fmla="*/ 6704 w 6704"/>
                <a:gd name="connsiteY0" fmla="*/ 81408 h 81407"/>
                <a:gd name="connsiteX1" fmla="*/ 0 w 6704"/>
                <a:gd name="connsiteY1" fmla="*/ 0 h 81407"/>
              </a:gdLst>
              <a:ahLst/>
              <a:cxnLst>
                <a:cxn ang="0">
                  <a:pos x="connsiteX0" y="connsiteY0"/>
                </a:cxn>
                <a:cxn ang="0">
                  <a:pos x="connsiteX1" y="connsiteY1"/>
                </a:cxn>
              </a:cxnLst>
              <a:rect l="l" t="t" r="r" b="b"/>
              <a:pathLst>
                <a:path w="6704" h="81407">
                  <a:moveTo>
                    <a:pt x="6704"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794" name="任意多边形: 形状 7415">
              <a:extLst>
                <a:ext uri="{FF2B5EF4-FFF2-40B4-BE49-F238E27FC236}">
                  <a16:creationId xmlns:a16="http://schemas.microsoft.com/office/drawing/2014/main" id="{D6255452-D4E6-104A-8555-3ACC770AA22C}"/>
                </a:ext>
              </a:extLst>
            </p:cNvPr>
            <p:cNvSpPr/>
            <p:nvPr/>
          </p:nvSpPr>
          <p:spPr>
            <a:xfrm>
              <a:off x="2651096" y="1954256"/>
              <a:ext cx="62252" cy="2873"/>
            </a:xfrm>
            <a:custGeom>
              <a:avLst/>
              <a:gdLst>
                <a:gd name="connsiteX0" fmla="*/ 0 w 62252"/>
                <a:gd name="connsiteY0" fmla="*/ 0 h 2873"/>
                <a:gd name="connsiteX1" fmla="*/ 62253 w 62252"/>
                <a:gd name="connsiteY1" fmla="*/ 2873 h 2873"/>
              </a:gdLst>
              <a:ahLst/>
              <a:cxnLst>
                <a:cxn ang="0">
                  <a:pos x="connsiteX0" y="connsiteY0"/>
                </a:cxn>
                <a:cxn ang="0">
                  <a:pos x="connsiteX1" y="connsiteY1"/>
                </a:cxn>
              </a:cxnLst>
              <a:rect l="l" t="t" r="r" b="b"/>
              <a:pathLst>
                <a:path w="62252" h="2873">
                  <a:moveTo>
                    <a:pt x="0" y="0"/>
                  </a:moveTo>
                  <a:lnTo>
                    <a:pt x="62253" y="2873"/>
                  </a:lnTo>
                </a:path>
              </a:pathLst>
            </a:custGeom>
            <a:ln w="9573" cap="flat">
              <a:solidFill>
                <a:srgbClr val="C8C8C9"/>
              </a:solidFill>
              <a:prstDash val="solid"/>
              <a:miter/>
            </a:ln>
          </p:spPr>
          <p:txBody>
            <a:bodyPr rtlCol="0" anchor="ctr"/>
            <a:lstStyle/>
            <a:p>
              <a:endParaRPr lang="zh-CN" altLang="en-US" sz="4400"/>
            </a:p>
          </p:txBody>
        </p:sp>
        <p:sp>
          <p:nvSpPr>
            <p:cNvPr id="2795" name="任意多边形: 形状 7416">
              <a:extLst>
                <a:ext uri="{FF2B5EF4-FFF2-40B4-BE49-F238E27FC236}">
                  <a16:creationId xmlns:a16="http://schemas.microsoft.com/office/drawing/2014/main" id="{17EDAB78-D8A6-9E70-BCB6-0DBEDF6AC4A7}"/>
                </a:ext>
              </a:extLst>
            </p:cNvPr>
            <p:cNvSpPr/>
            <p:nvPr/>
          </p:nvSpPr>
          <p:spPr>
            <a:xfrm>
              <a:off x="2806250" y="2014593"/>
              <a:ext cx="20112" cy="14366"/>
            </a:xfrm>
            <a:custGeom>
              <a:avLst/>
              <a:gdLst>
                <a:gd name="connsiteX0" fmla="*/ 20113 w 20112"/>
                <a:gd name="connsiteY0" fmla="*/ 0 h 14366"/>
                <a:gd name="connsiteX1" fmla="*/ 0 w 20112"/>
                <a:gd name="connsiteY1" fmla="*/ 14366 h 14366"/>
              </a:gdLst>
              <a:ahLst/>
              <a:cxnLst>
                <a:cxn ang="0">
                  <a:pos x="connsiteX0" y="connsiteY0"/>
                </a:cxn>
                <a:cxn ang="0">
                  <a:pos x="connsiteX1" y="connsiteY1"/>
                </a:cxn>
              </a:cxnLst>
              <a:rect l="l" t="t" r="r" b="b"/>
              <a:pathLst>
                <a:path w="20112" h="14366">
                  <a:moveTo>
                    <a:pt x="20113" y="0"/>
                  </a:moveTo>
                  <a:lnTo>
                    <a:pt x="0" y="14366"/>
                  </a:lnTo>
                </a:path>
              </a:pathLst>
            </a:custGeom>
            <a:ln w="9573" cap="flat">
              <a:solidFill>
                <a:srgbClr val="C8C8C9"/>
              </a:solidFill>
              <a:prstDash val="solid"/>
              <a:miter/>
            </a:ln>
          </p:spPr>
          <p:txBody>
            <a:bodyPr rtlCol="0" anchor="ctr"/>
            <a:lstStyle/>
            <a:p>
              <a:endParaRPr lang="zh-CN" altLang="en-US" sz="4400"/>
            </a:p>
          </p:txBody>
        </p:sp>
        <p:sp>
          <p:nvSpPr>
            <p:cNvPr id="2796" name="任意多边形: 形状 7417">
              <a:extLst>
                <a:ext uri="{FF2B5EF4-FFF2-40B4-BE49-F238E27FC236}">
                  <a16:creationId xmlns:a16="http://schemas.microsoft.com/office/drawing/2014/main" id="{B1835683-8CBE-1340-8809-6F65A01B1B60}"/>
                </a:ext>
              </a:extLst>
            </p:cNvPr>
            <p:cNvSpPr/>
            <p:nvPr/>
          </p:nvSpPr>
          <p:spPr>
            <a:xfrm>
              <a:off x="2762194" y="1963833"/>
              <a:ext cx="44055" cy="65126"/>
            </a:xfrm>
            <a:custGeom>
              <a:avLst/>
              <a:gdLst>
                <a:gd name="connsiteX0" fmla="*/ 44056 w 44055"/>
                <a:gd name="connsiteY0" fmla="*/ 65126 h 65126"/>
                <a:gd name="connsiteX1" fmla="*/ 0 w 44055"/>
                <a:gd name="connsiteY1" fmla="*/ 0 h 65126"/>
              </a:gdLst>
              <a:ahLst/>
              <a:cxnLst>
                <a:cxn ang="0">
                  <a:pos x="connsiteX0" y="connsiteY0"/>
                </a:cxn>
                <a:cxn ang="0">
                  <a:pos x="connsiteX1" y="connsiteY1"/>
                </a:cxn>
              </a:cxnLst>
              <a:rect l="l" t="t" r="r" b="b"/>
              <a:pathLst>
                <a:path w="44055" h="65126">
                  <a:moveTo>
                    <a:pt x="44056" y="65126"/>
                  </a:moveTo>
                  <a:lnTo>
                    <a:pt x="0" y="0"/>
                  </a:lnTo>
                </a:path>
              </a:pathLst>
            </a:custGeom>
            <a:ln w="9573" cap="flat">
              <a:solidFill>
                <a:srgbClr val="C8C8C9"/>
              </a:solidFill>
              <a:prstDash val="solid"/>
              <a:miter/>
            </a:ln>
          </p:spPr>
          <p:txBody>
            <a:bodyPr rtlCol="0" anchor="ctr"/>
            <a:lstStyle/>
            <a:p>
              <a:endParaRPr lang="zh-CN" altLang="en-US" sz="4400"/>
            </a:p>
          </p:txBody>
        </p:sp>
        <p:sp>
          <p:nvSpPr>
            <p:cNvPr id="2797" name="任意多边形: 形状 7418">
              <a:extLst>
                <a:ext uri="{FF2B5EF4-FFF2-40B4-BE49-F238E27FC236}">
                  <a16:creationId xmlns:a16="http://schemas.microsoft.com/office/drawing/2014/main" id="{62FFEBD0-E7CC-62C8-50D6-14BE775D6474}"/>
                </a:ext>
              </a:extLst>
            </p:cNvPr>
            <p:cNvSpPr/>
            <p:nvPr/>
          </p:nvSpPr>
          <p:spPr>
            <a:xfrm>
              <a:off x="2762194" y="1963833"/>
              <a:ext cx="64168" cy="50760"/>
            </a:xfrm>
            <a:custGeom>
              <a:avLst/>
              <a:gdLst>
                <a:gd name="connsiteX0" fmla="*/ 0 w 64168"/>
                <a:gd name="connsiteY0" fmla="*/ 0 h 50760"/>
                <a:gd name="connsiteX1" fmla="*/ 64168 w 64168"/>
                <a:gd name="connsiteY1" fmla="*/ 50760 h 50760"/>
              </a:gdLst>
              <a:ahLst/>
              <a:cxnLst>
                <a:cxn ang="0">
                  <a:pos x="connsiteX0" y="connsiteY0"/>
                </a:cxn>
                <a:cxn ang="0">
                  <a:pos x="connsiteX1" y="connsiteY1"/>
                </a:cxn>
              </a:cxnLst>
              <a:rect l="l" t="t" r="r" b="b"/>
              <a:pathLst>
                <a:path w="64168" h="50760">
                  <a:moveTo>
                    <a:pt x="0" y="0"/>
                  </a:moveTo>
                  <a:lnTo>
                    <a:pt x="64168" y="50760"/>
                  </a:lnTo>
                </a:path>
              </a:pathLst>
            </a:custGeom>
            <a:ln w="9573" cap="flat">
              <a:solidFill>
                <a:srgbClr val="C8C8C9"/>
              </a:solidFill>
              <a:prstDash val="solid"/>
              <a:miter/>
            </a:ln>
          </p:spPr>
          <p:txBody>
            <a:bodyPr rtlCol="0" anchor="ctr"/>
            <a:lstStyle/>
            <a:p>
              <a:endParaRPr lang="zh-CN" altLang="en-US" sz="4400"/>
            </a:p>
          </p:txBody>
        </p:sp>
        <p:sp>
          <p:nvSpPr>
            <p:cNvPr id="2798" name="任意多边形: 形状 7419">
              <a:extLst>
                <a:ext uri="{FF2B5EF4-FFF2-40B4-BE49-F238E27FC236}">
                  <a16:creationId xmlns:a16="http://schemas.microsoft.com/office/drawing/2014/main" id="{78476BDE-871A-4475-079D-3D04F89FDEE0}"/>
                </a:ext>
              </a:extLst>
            </p:cNvPr>
            <p:cNvSpPr/>
            <p:nvPr/>
          </p:nvSpPr>
          <p:spPr>
            <a:xfrm>
              <a:off x="2697068" y="2176451"/>
              <a:ext cx="57464" cy="12450"/>
            </a:xfrm>
            <a:custGeom>
              <a:avLst/>
              <a:gdLst>
                <a:gd name="connsiteX0" fmla="*/ 57464 w 57464"/>
                <a:gd name="connsiteY0" fmla="*/ 12451 h 12450"/>
                <a:gd name="connsiteX1" fmla="*/ 0 w 57464"/>
                <a:gd name="connsiteY1" fmla="*/ 0 h 12450"/>
              </a:gdLst>
              <a:ahLst/>
              <a:cxnLst>
                <a:cxn ang="0">
                  <a:pos x="connsiteX0" y="connsiteY0"/>
                </a:cxn>
                <a:cxn ang="0">
                  <a:pos x="connsiteX1" y="connsiteY1"/>
                </a:cxn>
              </a:cxnLst>
              <a:rect l="l" t="t" r="r" b="b"/>
              <a:pathLst>
                <a:path w="57464" h="12450">
                  <a:moveTo>
                    <a:pt x="57464"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2799" name="任意多边形: 形状 7420">
              <a:extLst>
                <a:ext uri="{FF2B5EF4-FFF2-40B4-BE49-F238E27FC236}">
                  <a16:creationId xmlns:a16="http://schemas.microsoft.com/office/drawing/2014/main" id="{02BEDC40-1675-25D9-9E0C-070D57BC54AF}"/>
                </a:ext>
              </a:extLst>
            </p:cNvPr>
            <p:cNvSpPr/>
            <p:nvPr/>
          </p:nvSpPr>
          <p:spPr>
            <a:xfrm>
              <a:off x="2697068" y="2157296"/>
              <a:ext cx="19154" cy="19154"/>
            </a:xfrm>
            <a:custGeom>
              <a:avLst/>
              <a:gdLst>
                <a:gd name="connsiteX0" fmla="*/ 0 w 19154"/>
                <a:gd name="connsiteY0" fmla="*/ 19155 h 19154"/>
                <a:gd name="connsiteX1" fmla="*/ 19155 w 19154"/>
                <a:gd name="connsiteY1" fmla="*/ 0 h 19154"/>
              </a:gdLst>
              <a:ahLst/>
              <a:cxnLst>
                <a:cxn ang="0">
                  <a:pos x="connsiteX0" y="connsiteY0"/>
                </a:cxn>
                <a:cxn ang="0">
                  <a:pos x="connsiteX1" y="connsiteY1"/>
                </a:cxn>
              </a:cxnLst>
              <a:rect l="l" t="t" r="r" b="b"/>
              <a:pathLst>
                <a:path w="19154" h="19154">
                  <a:moveTo>
                    <a:pt x="0" y="19155"/>
                  </a:moveTo>
                  <a:lnTo>
                    <a:pt x="19155" y="0"/>
                  </a:lnTo>
                </a:path>
              </a:pathLst>
            </a:custGeom>
            <a:ln w="9573" cap="flat">
              <a:solidFill>
                <a:srgbClr val="C8C8C9"/>
              </a:solidFill>
              <a:prstDash val="solid"/>
              <a:miter/>
            </a:ln>
          </p:spPr>
          <p:txBody>
            <a:bodyPr rtlCol="0" anchor="ctr"/>
            <a:lstStyle/>
            <a:p>
              <a:endParaRPr lang="zh-CN" altLang="en-US" sz="4400"/>
            </a:p>
          </p:txBody>
        </p:sp>
        <p:sp>
          <p:nvSpPr>
            <p:cNvPr id="2800" name="任意多边形: 形状 7421">
              <a:extLst>
                <a:ext uri="{FF2B5EF4-FFF2-40B4-BE49-F238E27FC236}">
                  <a16:creationId xmlns:a16="http://schemas.microsoft.com/office/drawing/2014/main" id="{4425EAAF-E890-BD09-69CB-50B619ADC276}"/>
                </a:ext>
              </a:extLst>
            </p:cNvPr>
            <p:cNvSpPr/>
            <p:nvPr/>
          </p:nvSpPr>
          <p:spPr>
            <a:xfrm>
              <a:off x="2716222" y="2157296"/>
              <a:ext cx="38309" cy="31605"/>
            </a:xfrm>
            <a:custGeom>
              <a:avLst/>
              <a:gdLst>
                <a:gd name="connsiteX0" fmla="*/ 0 w 38309"/>
                <a:gd name="connsiteY0" fmla="*/ 0 h 31605"/>
                <a:gd name="connsiteX1" fmla="*/ 38310 w 38309"/>
                <a:gd name="connsiteY1" fmla="*/ 31605 h 31605"/>
              </a:gdLst>
              <a:ahLst/>
              <a:cxnLst>
                <a:cxn ang="0">
                  <a:pos x="connsiteX0" y="connsiteY0"/>
                </a:cxn>
                <a:cxn ang="0">
                  <a:pos x="connsiteX1" y="connsiteY1"/>
                </a:cxn>
              </a:cxnLst>
              <a:rect l="l" t="t" r="r" b="b"/>
              <a:pathLst>
                <a:path w="38309" h="31605">
                  <a:moveTo>
                    <a:pt x="0" y="0"/>
                  </a:moveTo>
                  <a:lnTo>
                    <a:pt x="38310" y="31605"/>
                  </a:lnTo>
                </a:path>
              </a:pathLst>
            </a:custGeom>
            <a:ln w="9573" cap="flat">
              <a:solidFill>
                <a:srgbClr val="C8C8C9"/>
              </a:solidFill>
              <a:prstDash val="solid"/>
              <a:miter/>
            </a:ln>
          </p:spPr>
          <p:txBody>
            <a:bodyPr rtlCol="0" anchor="ctr"/>
            <a:lstStyle/>
            <a:p>
              <a:endParaRPr lang="zh-CN" altLang="en-US" sz="4400"/>
            </a:p>
          </p:txBody>
        </p:sp>
        <p:sp>
          <p:nvSpPr>
            <p:cNvPr id="2801" name="任意多边形: 形状 7422">
              <a:extLst>
                <a:ext uri="{FF2B5EF4-FFF2-40B4-BE49-F238E27FC236}">
                  <a16:creationId xmlns:a16="http://schemas.microsoft.com/office/drawing/2014/main" id="{B70B7197-5E3D-84BD-354F-BBFBE4F2B35D}"/>
                </a:ext>
              </a:extLst>
            </p:cNvPr>
            <p:cNvSpPr/>
            <p:nvPr/>
          </p:nvSpPr>
          <p:spPr>
            <a:xfrm>
              <a:off x="2697068" y="2176451"/>
              <a:ext cx="57464" cy="12450"/>
            </a:xfrm>
            <a:custGeom>
              <a:avLst/>
              <a:gdLst>
                <a:gd name="connsiteX0" fmla="*/ 0 w 57464"/>
                <a:gd name="connsiteY0" fmla="*/ 0 h 12450"/>
                <a:gd name="connsiteX1" fmla="*/ 57464 w 57464"/>
                <a:gd name="connsiteY1" fmla="*/ 12451 h 12450"/>
              </a:gdLst>
              <a:ahLst/>
              <a:cxnLst>
                <a:cxn ang="0">
                  <a:pos x="connsiteX0" y="connsiteY0"/>
                </a:cxn>
                <a:cxn ang="0">
                  <a:pos x="connsiteX1" y="connsiteY1"/>
                </a:cxn>
              </a:cxnLst>
              <a:rect l="l" t="t" r="r" b="b"/>
              <a:pathLst>
                <a:path w="57464" h="12450">
                  <a:moveTo>
                    <a:pt x="0" y="0"/>
                  </a:moveTo>
                  <a:lnTo>
                    <a:pt x="57464" y="12451"/>
                  </a:lnTo>
                </a:path>
              </a:pathLst>
            </a:custGeom>
            <a:ln w="9573" cap="flat">
              <a:solidFill>
                <a:srgbClr val="C8C8C9"/>
              </a:solidFill>
              <a:prstDash val="solid"/>
              <a:miter/>
            </a:ln>
          </p:spPr>
          <p:txBody>
            <a:bodyPr rtlCol="0" anchor="ctr"/>
            <a:lstStyle/>
            <a:p>
              <a:endParaRPr lang="zh-CN" altLang="en-US" sz="4400"/>
            </a:p>
          </p:txBody>
        </p:sp>
        <p:sp>
          <p:nvSpPr>
            <p:cNvPr id="2802" name="任意多边形: 形状 7423">
              <a:extLst>
                <a:ext uri="{FF2B5EF4-FFF2-40B4-BE49-F238E27FC236}">
                  <a16:creationId xmlns:a16="http://schemas.microsoft.com/office/drawing/2014/main" id="{D10336D2-55F9-A555-7B2D-9E48766FF618}"/>
                </a:ext>
              </a:extLst>
            </p:cNvPr>
            <p:cNvSpPr/>
            <p:nvPr/>
          </p:nvSpPr>
          <p:spPr>
            <a:xfrm>
              <a:off x="2754532" y="2188901"/>
              <a:ext cx="13408" cy="68957"/>
            </a:xfrm>
            <a:custGeom>
              <a:avLst/>
              <a:gdLst>
                <a:gd name="connsiteX0" fmla="*/ 0 w 13408"/>
                <a:gd name="connsiteY0" fmla="*/ 0 h 68957"/>
                <a:gd name="connsiteX1" fmla="*/ 13408 w 13408"/>
                <a:gd name="connsiteY1" fmla="*/ 68957 h 68957"/>
              </a:gdLst>
              <a:ahLst/>
              <a:cxnLst>
                <a:cxn ang="0">
                  <a:pos x="connsiteX0" y="connsiteY0"/>
                </a:cxn>
                <a:cxn ang="0">
                  <a:pos x="connsiteX1" y="connsiteY1"/>
                </a:cxn>
              </a:cxnLst>
              <a:rect l="l" t="t" r="r" b="b"/>
              <a:pathLst>
                <a:path w="13408" h="68957">
                  <a:moveTo>
                    <a:pt x="0" y="0"/>
                  </a:moveTo>
                  <a:lnTo>
                    <a:pt x="13408" y="68957"/>
                  </a:lnTo>
                </a:path>
              </a:pathLst>
            </a:custGeom>
            <a:ln w="9573" cap="flat">
              <a:solidFill>
                <a:srgbClr val="C8C8C9"/>
              </a:solidFill>
              <a:prstDash val="solid"/>
              <a:miter/>
            </a:ln>
          </p:spPr>
          <p:txBody>
            <a:bodyPr rtlCol="0" anchor="ctr"/>
            <a:lstStyle/>
            <a:p>
              <a:endParaRPr lang="zh-CN" altLang="en-US" sz="4400"/>
            </a:p>
          </p:txBody>
        </p:sp>
        <p:sp>
          <p:nvSpPr>
            <p:cNvPr id="2803" name="任意多边形: 形状 7424">
              <a:extLst>
                <a:ext uri="{FF2B5EF4-FFF2-40B4-BE49-F238E27FC236}">
                  <a16:creationId xmlns:a16="http://schemas.microsoft.com/office/drawing/2014/main" id="{6A3E1C87-810E-9A35-289A-0952B421A3F0}"/>
                </a:ext>
              </a:extLst>
            </p:cNvPr>
            <p:cNvSpPr/>
            <p:nvPr/>
          </p:nvSpPr>
          <p:spPr>
            <a:xfrm>
              <a:off x="2697068" y="2176451"/>
              <a:ext cx="70872" cy="81407"/>
            </a:xfrm>
            <a:custGeom>
              <a:avLst/>
              <a:gdLst>
                <a:gd name="connsiteX0" fmla="*/ 70873 w 70872"/>
                <a:gd name="connsiteY0" fmla="*/ 81408 h 81407"/>
                <a:gd name="connsiteX1" fmla="*/ 0 w 70872"/>
                <a:gd name="connsiteY1" fmla="*/ 0 h 81407"/>
              </a:gdLst>
              <a:ahLst/>
              <a:cxnLst>
                <a:cxn ang="0">
                  <a:pos x="connsiteX0" y="connsiteY0"/>
                </a:cxn>
                <a:cxn ang="0">
                  <a:pos x="connsiteX1" y="connsiteY1"/>
                </a:cxn>
              </a:cxnLst>
              <a:rect l="l" t="t" r="r" b="b"/>
              <a:pathLst>
                <a:path w="70872" h="81407">
                  <a:moveTo>
                    <a:pt x="70873"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804" name="任意多边形: 形状 7425">
              <a:extLst>
                <a:ext uri="{FF2B5EF4-FFF2-40B4-BE49-F238E27FC236}">
                  <a16:creationId xmlns:a16="http://schemas.microsoft.com/office/drawing/2014/main" id="{0F6F888F-DF25-DF59-D63A-C15D8805D7C8}"/>
                </a:ext>
              </a:extLst>
            </p:cNvPr>
            <p:cNvSpPr/>
            <p:nvPr/>
          </p:nvSpPr>
          <p:spPr>
            <a:xfrm>
              <a:off x="2720053" y="2042368"/>
              <a:ext cx="34478" cy="44055"/>
            </a:xfrm>
            <a:custGeom>
              <a:avLst/>
              <a:gdLst>
                <a:gd name="connsiteX0" fmla="*/ 0 w 34478"/>
                <a:gd name="connsiteY0" fmla="*/ 0 h 44055"/>
                <a:gd name="connsiteX1" fmla="*/ 34479 w 34478"/>
                <a:gd name="connsiteY1" fmla="*/ 44056 h 44055"/>
              </a:gdLst>
              <a:ahLst/>
              <a:cxnLst>
                <a:cxn ang="0">
                  <a:pos x="connsiteX0" y="connsiteY0"/>
                </a:cxn>
                <a:cxn ang="0">
                  <a:pos x="connsiteX1" y="connsiteY1"/>
                </a:cxn>
              </a:cxnLst>
              <a:rect l="l" t="t" r="r" b="b"/>
              <a:pathLst>
                <a:path w="34478" h="44055">
                  <a:moveTo>
                    <a:pt x="0" y="0"/>
                  </a:moveTo>
                  <a:lnTo>
                    <a:pt x="34479" y="44056"/>
                  </a:lnTo>
                </a:path>
              </a:pathLst>
            </a:custGeom>
            <a:ln w="9573" cap="flat">
              <a:solidFill>
                <a:srgbClr val="C8C8C9"/>
              </a:solidFill>
              <a:prstDash val="solid"/>
              <a:miter/>
            </a:ln>
          </p:spPr>
          <p:txBody>
            <a:bodyPr rtlCol="0" anchor="ctr"/>
            <a:lstStyle/>
            <a:p>
              <a:endParaRPr lang="zh-CN" altLang="en-US" sz="4400"/>
            </a:p>
          </p:txBody>
        </p:sp>
        <p:sp>
          <p:nvSpPr>
            <p:cNvPr id="2805" name="任意多边形: 形状 7426">
              <a:extLst>
                <a:ext uri="{FF2B5EF4-FFF2-40B4-BE49-F238E27FC236}">
                  <a16:creationId xmlns:a16="http://schemas.microsoft.com/office/drawing/2014/main" id="{4DA6E85C-6830-B395-29CA-19EE7BDF9F5D}"/>
                </a:ext>
              </a:extLst>
            </p:cNvPr>
            <p:cNvSpPr/>
            <p:nvPr/>
          </p:nvSpPr>
          <p:spPr>
            <a:xfrm>
              <a:off x="2743039" y="2086423"/>
              <a:ext cx="11492" cy="22027"/>
            </a:xfrm>
            <a:custGeom>
              <a:avLst/>
              <a:gdLst>
                <a:gd name="connsiteX0" fmla="*/ 11493 w 11492"/>
                <a:gd name="connsiteY0" fmla="*/ 0 h 22027"/>
                <a:gd name="connsiteX1" fmla="*/ 0 w 11492"/>
                <a:gd name="connsiteY1" fmla="*/ 22028 h 22027"/>
              </a:gdLst>
              <a:ahLst/>
              <a:cxnLst>
                <a:cxn ang="0">
                  <a:pos x="connsiteX0" y="connsiteY0"/>
                </a:cxn>
                <a:cxn ang="0">
                  <a:pos x="connsiteX1" y="connsiteY1"/>
                </a:cxn>
              </a:cxnLst>
              <a:rect l="l" t="t" r="r" b="b"/>
              <a:pathLst>
                <a:path w="11492" h="22027">
                  <a:moveTo>
                    <a:pt x="11493"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2806" name="任意多边形: 形状 7427">
              <a:extLst>
                <a:ext uri="{FF2B5EF4-FFF2-40B4-BE49-F238E27FC236}">
                  <a16:creationId xmlns:a16="http://schemas.microsoft.com/office/drawing/2014/main" id="{897F0633-6666-EEAC-8B86-ABFEC306D1CB}"/>
                </a:ext>
              </a:extLst>
            </p:cNvPr>
            <p:cNvSpPr/>
            <p:nvPr/>
          </p:nvSpPr>
          <p:spPr>
            <a:xfrm>
              <a:off x="2720053" y="2042368"/>
              <a:ext cx="22985" cy="66083"/>
            </a:xfrm>
            <a:custGeom>
              <a:avLst/>
              <a:gdLst>
                <a:gd name="connsiteX0" fmla="*/ 22986 w 22985"/>
                <a:gd name="connsiteY0" fmla="*/ 66084 h 66083"/>
                <a:gd name="connsiteX1" fmla="*/ 0 w 22985"/>
                <a:gd name="connsiteY1" fmla="*/ 0 h 66083"/>
              </a:gdLst>
              <a:ahLst/>
              <a:cxnLst>
                <a:cxn ang="0">
                  <a:pos x="connsiteX0" y="connsiteY0"/>
                </a:cxn>
                <a:cxn ang="0">
                  <a:pos x="connsiteX1" y="connsiteY1"/>
                </a:cxn>
              </a:cxnLst>
              <a:rect l="l" t="t" r="r" b="b"/>
              <a:pathLst>
                <a:path w="22985" h="66083">
                  <a:moveTo>
                    <a:pt x="22986"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2807" name="任意多边形: 形状 7428">
              <a:extLst>
                <a:ext uri="{FF2B5EF4-FFF2-40B4-BE49-F238E27FC236}">
                  <a16:creationId xmlns:a16="http://schemas.microsoft.com/office/drawing/2014/main" id="{43E6EB2A-7B8B-FDF2-0914-B0A3E7F81AE5}"/>
                </a:ext>
              </a:extLst>
            </p:cNvPr>
            <p:cNvSpPr/>
            <p:nvPr/>
          </p:nvSpPr>
          <p:spPr>
            <a:xfrm>
              <a:off x="2720053" y="2042368"/>
              <a:ext cx="34478" cy="44055"/>
            </a:xfrm>
            <a:custGeom>
              <a:avLst/>
              <a:gdLst>
                <a:gd name="connsiteX0" fmla="*/ 34479 w 34478"/>
                <a:gd name="connsiteY0" fmla="*/ 44056 h 44055"/>
                <a:gd name="connsiteX1" fmla="*/ 0 w 34478"/>
                <a:gd name="connsiteY1" fmla="*/ 0 h 44055"/>
              </a:gdLst>
              <a:ahLst/>
              <a:cxnLst>
                <a:cxn ang="0">
                  <a:pos x="connsiteX0" y="connsiteY0"/>
                </a:cxn>
                <a:cxn ang="0">
                  <a:pos x="connsiteX1" y="connsiteY1"/>
                </a:cxn>
              </a:cxnLst>
              <a:rect l="l" t="t" r="r" b="b"/>
              <a:pathLst>
                <a:path w="34478" h="44055">
                  <a:moveTo>
                    <a:pt x="34479" y="44056"/>
                  </a:moveTo>
                  <a:lnTo>
                    <a:pt x="0" y="0"/>
                  </a:lnTo>
                </a:path>
              </a:pathLst>
            </a:custGeom>
            <a:ln w="9573" cap="flat">
              <a:solidFill>
                <a:srgbClr val="C8C8C9"/>
              </a:solidFill>
              <a:prstDash val="solid"/>
              <a:miter/>
            </a:ln>
          </p:spPr>
          <p:txBody>
            <a:bodyPr rtlCol="0" anchor="ctr"/>
            <a:lstStyle/>
            <a:p>
              <a:endParaRPr lang="zh-CN" altLang="en-US" sz="4400"/>
            </a:p>
          </p:txBody>
        </p:sp>
        <p:sp>
          <p:nvSpPr>
            <p:cNvPr id="2808" name="任意多边形: 形状 7429">
              <a:extLst>
                <a:ext uri="{FF2B5EF4-FFF2-40B4-BE49-F238E27FC236}">
                  <a16:creationId xmlns:a16="http://schemas.microsoft.com/office/drawing/2014/main" id="{CAE41C1F-9924-DA51-8827-B15AD06FCFA0}"/>
                </a:ext>
              </a:extLst>
            </p:cNvPr>
            <p:cNvSpPr/>
            <p:nvPr/>
          </p:nvSpPr>
          <p:spPr>
            <a:xfrm>
              <a:off x="2720053" y="2042368"/>
              <a:ext cx="51717" cy="21070"/>
            </a:xfrm>
            <a:custGeom>
              <a:avLst/>
              <a:gdLst>
                <a:gd name="connsiteX0" fmla="*/ 0 w 51717"/>
                <a:gd name="connsiteY0" fmla="*/ 0 h 21070"/>
                <a:gd name="connsiteX1" fmla="*/ 51718 w 51717"/>
                <a:gd name="connsiteY1" fmla="*/ 21070 h 21070"/>
              </a:gdLst>
              <a:ahLst/>
              <a:cxnLst>
                <a:cxn ang="0">
                  <a:pos x="connsiteX0" y="connsiteY0"/>
                </a:cxn>
                <a:cxn ang="0">
                  <a:pos x="connsiteX1" y="connsiteY1"/>
                </a:cxn>
              </a:cxnLst>
              <a:rect l="l" t="t" r="r" b="b"/>
              <a:pathLst>
                <a:path w="51717" h="21070">
                  <a:moveTo>
                    <a:pt x="0" y="0"/>
                  </a:moveTo>
                  <a:lnTo>
                    <a:pt x="51718" y="21070"/>
                  </a:lnTo>
                </a:path>
              </a:pathLst>
            </a:custGeom>
            <a:ln w="9573" cap="flat">
              <a:solidFill>
                <a:srgbClr val="C8C8C9"/>
              </a:solidFill>
              <a:prstDash val="solid"/>
              <a:miter/>
            </a:ln>
          </p:spPr>
          <p:txBody>
            <a:bodyPr rtlCol="0" anchor="ctr"/>
            <a:lstStyle/>
            <a:p>
              <a:endParaRPr lang="zh-CN" altLang="en-US" sz="4400"/>
            </a:p>
          </p:txBody>
        </p:sp>
        <p:sp>
          <p:nvSpPr>
            <p:cNvPr id="2809" name="任意多边形: 形状 7430">
              <a:extLst>
                <a:ext uri="{FF2B5EF4-FFF2-40B4-BE49-F238E27FC236}">
                  <a16:creationId xmlns:a16="http://schemas.microsoft.com/office/drawing/2014/main" id="{21B3500C-B515-5E47-67C7-C628C0A28678}"/>
                </a:ext>
              </a:extLst>
            </p:cNvPr>
            <p:cNvSpPr/>
            <p:nvPr/>
          </p:nvSpPr>
          <p:spPr>
            <a:xfrm>
              <a:off x="2754532" y="2063438"/>
              <a:ext cx="17239" cy="22985"/>
            </a:xfrm>
            <a:custGeom>
              <a:avLst/>
              <a:gdLst>
                <a:gd name="connsiteX0" fmla="*/ 17239 w 17239"/>
                <a:gd name="connsiteY0" fmla="*/ 0 h 22985"/>
                <a:gd name="connsiteX1" fmla="*/ 0 w 17239"/>
                <a:gd name="connsiteY1" fmla="*/ 22986 h 22985"/>
              </a:gdLst>
              <a:ahLst/>
              <a:cxnLst>
                <a:cxn ang="0">
                  <a:pos x="connsiteX0" y="connsiteY0"/>
                </a:cxn>
                <a:cxn ang="0">
                  <a:pos x="connsiteX1" y="connsiteY1"/>
                </a:cxn>
              </a:cxnLst>
              <a:rect l="l" t="t" r="r" b="b"/>
              <a:pathLst>
                <a:path w="17239" h="22985">
                  <a:moveTo>
                    <a:pt x="17239"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2810" name="任意多边形: 形状 7431">
              <a:extLst>
                <a:ext uri="{FF2B5EF4-FFF2-40B4-BE49-F238E27FC236}">
                  <a16:creationId xmlns:a16="http://schemas.microsoft.com/office/drawing/2014/main" id="{82B9A946-A3C6-3522-339B-96482BFE404F}"/>
                </a:ext>
              </a:extLst>
            </p:cNvPr>
            <p:cNvSpPr/>
            <p:nvPr/>
          </p:nvSpPr>
          <p:spPr>
            <a:xfrm>
              <a:off x="2789010" y="2028959"/>
              <a:ext cx="17239" cy="16281"/>
            </a:xfrm>
            <a:custGeom>
              <a:avLst/>
              <a:gdLst>
                <a:gd name="connsiteX0" fmla="*/ 17239 w 17239"/>
                <a:gd name="connsiteY0" fmla="*/ 0 h 16281"/>
                <a:gd name="connsiteX1" fmla="*/ 0 w 17239"/>
                <a:gd name="connsiteY1" fmla="*/ 16282 h 16281"/>
              </a:gdLst>
              <a:ahLst/>
              <a:cxnLst>
                <a:cxn ang="0">
                  <a:pos x="connsiteX0" y="connsiteY0"/>
                </a:cxn>
                <a:cxn ang="0">
                  <a:pos x="connsiteX1" y="connsiteY1"/>
                </a:cxn>
              </a:cxnLst>
              <a:rect l="l" t="t" r="r" b="b"/>
              <a:pathLst>
                <a:path w="17239" h="16281">
                  <a:moveTo>
                    <a:pt x="17239" y="0"/>
                  </a:moveTo>
                  <a:lnTo>
                    <a:pt x="0" y="16282"/>
                  </a:lnTo>
                </a:path>
              </a:pathLst>
            </a:custGeom>
            <a:ln w="9573" cap="flat">
              <a:solidFill>
                <a:srgbClr val="C8C8C9"/>
              </a:solidFill>
              <a:prstDash val="solid"/>
              <a:miter/>
            </a:ln>
          </p:spPr>
          <p:txBody>
            <a:bodyPr rtlCol="0" anchor="ctr"/>
            <a:lstStyle/>
            <a:p>
              <a:endParaRPr lang="zh-CN" altLang="en-US" sz="4400"/>
            </a:p>
          </p:txBody>
        </p:sp>
        <p:sp>
          <p:nvSpPr>
            <p:cNvPr id="2811" name="任意多边形: 形状 7432">
              <a:extLst>
                <a:ext uri="{FF2B5EF4-FFF2-40B4-BE49-F238E27FC236}">
                  <a16:creationId xmlns:a16="http://schemas.microsoft.com/office/drawing/2014/main" id="{39B7A0E6-3A6B-2BD5-6DBD-88403901766C}"/>
                </a:ext>
              </a:extLst>
            </p:cNvPr>
            <p:cNvSpPr/>
            <p:nvPr/>
          </p:nvSpPr>
          <p:spPr>
            <a:xfrm>
              <a:off x="2762194" y="1963833"/>
              <a:ext cx="26816" cy="81407"/>
            </a:xfrm>
            <a:custGeom>
              <a:avLst/>
              <a:gdLst>
                <a:gd name="connsiteX0" fmla="*/ 26817 w 26816"/>
                <a:gd name="connsiteY0" fmla="*/ 81408 h 81407"/>
                <a:gd name="connsiteX1" fmla="*/ 0 w 26816"/>
                <a:gd name="connsiteY1" fmla="*/ 0 h 81407"/>
              </a:gdLst>
              <a:ahLst/>
              <a:cxnLst>
                <a:cxn ang="0">
                  <a:pos x="connsiteX0" y="connsiteY0"/>
                </a:cxn>
                <a:cxn ang="0">
                  <a:pos x="connsiteX1" y="connsiteY1"/>
                </a:cxn>
              </a:cxnLst>
              <a:rect l="l" t="t" r="r" b="b"/>
              <a:pathLst>
                <a:path w="26816" h="81407">
                  <a:moveTo>
                    <a:pt x="26817"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812" name="任意多边形: 形状 7433">
              <a:extLst>
                <a:ext uri="{FF2B5EF4-FFF2-40B4-BE49-F238E27FC236}">
                  <a16:creationId xmlns:a16="http://schemas.microsoft.com/office/drawing/2014/main" id="{C9A697BD-9969-A1DA-11A3-3B28E1C9AE63}"/>
                </a:ext>
              </a:extLst>
            </p:cNvPr>
            <p:cNvSpPr/>
            <p:nvPr/>
          </p:nvSpPr>
          <p:spPr>
            <a:xfrm>
              <a:off x="2762194" y="1963833"/>
              <a:ext cx="44055" cy="65126"/>
            </a:xfrm>
            <a:custGeom>
              <a:avLst/>
              <a:gdLst>
                <a:gd name="connsiteX0" fmla="*/ 0 w 44055"/>
                <a:gd name="connsiteY0" fmla="*/ 0 h 65126"/>
                <a:gd name="connsiteX1" fmla="*/ 44056 w 44055"/>
                <a:gd name="connsiteY1" fmla="*/ 65126 h 65126"/>
              </a:gdLst>
              <a:ahLst/>
              <a:cxnLst>
                <a:cxn ang="0">
                  <a:pos x="connsiteX0" y="connsiteY0"/>
                </a:cxn>
                <a:cxn ang="0">
                  <a:pos x="connsiteX1" y="connsiteY1"/>
                </a:cxn>
              </a:cxnLst>
              <a:rect l="l" t="t" r="r" b="b"/>
              <a:pathLst>
                <a:path w="44055" h="65126">
                  <a:moveTo>
                    <a:pt x="0" y="0"/>
                  </a:moveTo>
                  <a:lnTo>
                    <a:pt x="44056" y="65126"/>
                  </a:lnTo>
                </a:path>
              </a:pathLst>
            </a:custGeom>
            <a:ln w="9573" cap="flat">
              <a:solidFill>
                <a:srgbClr val="C8C8C9"/>
              </a:solidFill>
              <a:prstDash val="solid"/>
              <a:miter/>
            </a:ln>
          </p:spPr>
          <p:txBody>
            <a:bodyPr rtlCol="0" anchor="ctr"/>
            <a:lstStyle/>
            <a:p>
              <a:endParaRPr lang="zh-CN" altLang="en-US" sz="4400"/>
            </a:p>
          </p:txBody>
        </p:sp>
        <p:sp>
          <p:nvSpPr>
            <p:cNvPr id="2813" name="任意多边形: 形状 7434">
              <a:extLst>
                <a:ext uri="{FF2B5EF4-FFF2-40B4-BE49-F238E27FC236}">
                  <a16:creationId xmlns:a16="http://schemas.microsoft.com/office/drawing/2014/main" id="{668E1EDB-2D48-A55A-E627-1D319EB998AD}"/>
                </a:ext>
              </a:extLst>
            </p:cNvPr>
            <p:cNvSpPr/>
            <p:nvPr/>
          </p:nvSpPr>
          <p:spPr>
            <a:xfrm>
              <a:off x="2645350" y="2206141"/>
              <a:ext cx="45013" cy="53633"/>
            </a:xfrm>
            <a:custGeom>
              <a:avLst/>
              <a:gdLst>
                <a:gd name="connsiteX0" fmla="*/ 0 w 45013"/>
                <a:gd name="connsiteY0" fmla="*/ 0 h 53633"/>
                <a:gd name="connsiteX1" fmla="*/ 45014 w 45013"/>
                <a:gd name="connsiteY1" fmla="*/ 53633 h 53633"/>
              </a:gdLst>
              <a:ahLst/>
              <a:cxnLst>
                <a:cxn ang="0">
                  <a:pos x="connsiteX0" y="connsiteY0"/>
                </a:cxn>
                <a:cxn ang="0">
                  <a:pos x="connsiteX1" y="connsiteY1"/>
                </a:cxn>
              </a:cxnLst>
              <a:rect l="l" t="t" r="r" b="b"/>
              <a:pathLst>
                <a:path w="45013" h="53633">
                  <a:moveTo>
                    <a:pt x="0" y="0"/>
                  </a:moveTo>
                  <a:lnTo>
                    <a:pt x="45014" y="53633"/>
                  </a:lnTo>
                </a:path>
              </a:pathLst>
            </a:custGeom>
            <a:ln w="9573" cap="flat">
              <a:solidFill>
                <a:srgbClr val="C8C8C9"/>
              </a:solidFill>
              <a:prstDash val="solid"/>
              <a:miter/>
            </a:ln>
          </p:spPr>
          <p:txBody>
            <a:bodyPr rtlCol="0" anchor="ctr"/>
            <a:lstStyle/>
            <a:p>
              <a:endParaRPr lang="zh-CN" altLang="en-US" sz="4400"/>
            </a:p>
          </p:txBody>
        </p:sp>
        <p:sp>
          <p:nvSpPr>
            <p:cNvPr id="2814" name="任意多边形: 形状 7435">
              <a:extLst>
                <a:ext uri="{FF2B5EF4-FFF2-40B4-BE49-F238E27FC236}">
                  <a16:creationId xmlns:a16="http://schemas.microsoft.com/office/drawing/2014/main" id="{BAD99A2D-5A3C-F7F7-2E4A-9BB335F67843}"/>
                </a:ext>
              </a:extLst>
            </p:cNvPr>
            <p:cNvSpPr/>
            <p:nvPr/>
          </p:nvSpPr>
          <p:spPr>
            <a:xfrm>
              <a:off x="2621406" y="2226253"/>
              <a:ext cx="68957" cy="33520"/>
            </a:xfrm>
            <a:custGeom>
              <a:avLst/>
              <a:gdLst>
                <a:gd name="connsiteX0" fmla="*/ 68957 w 68957"/>
                <a:gd name="connsiteY0" fmla="*/ 33521 h 33520"/>
                <a:gd name="connsiteX1" fmla="*/ 0 w 68957"/>
                <a:gd name="connsiteY1" fmla="*/ 0 h 33520"/>
              </a:gdLst>
              <a:ahLst/>
              <a:cxnLst>
                <a:cxn ang="0">
                  <a:pos x="connsiteX0" y="connsiteY0"/>
                </a:cxn>
                <a:cxn ang="0">
                  <a:pos x="connsiteX1" y="connsiteY1"/>
                </a:cxn>
              </a:cxnLst>
              <a:rect l="l" t="t" r="r" b="b"/>
              <a:pathLst>
                <a:path w="68957" h="33520">
                  <a:moveTo>
                    <a:pt x="68957"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815" name="任意多边形: 形状 7436">
              <a:extLst>
                <a:ext uri="{FF2B5EF4-FFF2-40B4-BE49-F238E27FC236}">
                  <a16:creationId xmlns:a16="http://schemas.microsoft.com/office/drawing/2014/main" id="{D50ED396-027F-1AA0-AA70-F07A4EE2A92A}"/>
                </a:ext>
              </a:extLst>
            </p:cNvPr>
            <p:cNvSpPr/>
            <p:nvPr/>
          </p:nvSpPr>
          <p:spPr>
            <a:xfrm>
              <a:off x="2621406" y="2206141"/>
              <a:ext cx="23943" cy="20112"/>
            </a:xfrm>
            <a:custGeom>
              <a:avLst/>
              <a:gdLst>
                <a:gd name="connsiteX0" fmla="*/ 0 w 23943"/>
                <a:gd name="connsiteY0" fmla="*/ 20112 h 20112"/>
                <a:gd name="connsiteX1" fmla="*/ 23943 w 23943"/>
                <a:gd name="connsiteY1" fmla="*/ 0 h 20112"/>
              </a:gdLst>
              <a:ahLst/>
              <a:cxnLst>
                <a:cxn ang="0">
                  <a:pos x="connsiteX0" y="connsiteY0"/>
                </a:cxn>
                <a:cxn ang="0">
                  <a:pos x="connsiteX1" y="connsiteY1"/>
                </a:cxn>
              </a:cxnLst>
              <a:rect l="l" t="t" r="r" b="b"/>
              <a:pathLst>
                <a:path w="23943" h="20112">
                  <a:moveTo>
                    <a:pt x="0" y="20112"/>
                  </a:moveTo>
                  <a:lnTo>
                    <a:pt x="23943" y="0"/>
                  </a:lnTo>
                </a:path>
              </a:pathLst>
            </a:custGeom>
            <a:ln w="9573" cap="flat">
              <a:solidFill>
                <a:srgbClr val="C8C8C9"/>
              </a:solidFill>
              <a:prstDash val="solid"/>
              <a:miter/>
            </a:ln>
          </p:spPr>
          <p:txBody>
            <a:bodyPr rtlCol="0" anchor="ctr"/>
            <a:lstStyle/>
            <a:p>
              <a:endParaRPr lang="zh-CN" altLang="en-US" sz="4400"/>
            </a:p>
          </p:txBody>
        </p:sp>
        <p:sp>
          <p:nvSpPr>
            <p:cNvPr id="2816" name="任意多边形: 形状 7437">
              <a:extLst>
                <a:ext uri="{FF2B5EF4-FFF2-40B4-BE49-F238E27FC236}">
                  <a16:creationId xmlns:a16="http://schemas.microsoft.com/office/drawing/2014/main" id="{5863D4B5-ED0B-BA38-424B-B03C293AEBF1}"/>
                </a:ext>
              </a:extLst>
            </p:cNvPr>
            <p:cNvSpPr/>
            <p:nvPr/>
          </p:nvSpPr>
          <p:spPr>
            <a:xfrm>
              <a:off x="2586928" y="1951382"/>
              <a:ext cx="70872" cy="84280"/>
            </a:xfrm>
            <a:custGeom>
              <a:avLst/>
              <a:gdLst>
                <a:gd name="connsiteX0" fmla="*/ 0 w 70872"/>
                <a:gd name="connsiteY0" fmla="*/ 0 h 84280"/>
                <a:gd name="connsiteX1" fmla="*/ 70873 w 70872"/>
                <a:gd name="connsiteY1" fmla="*/ 84281 h 84280"/>
              </a:gdLst>
              <a:ahLst/>
              <a:cxnLst>
                <a:cxn ang="0">
                  <a:pos x="connsiteX0" y="connsiteY0"/>
                </a:cxn>
                <a:cxn ang="0">
                  <a:pos x="connsiteX1" y="connsiteY1"/>
                </a:cxn>
              </a:cxnLst>
              <a:rect l="l" t="t" r="r" b="b"/>
              <a:pathLst>
                <a:path w="70872" h="84280">
                  <a:moveTo>
                    <a:pt x="0" y="0"/>
                  </a:moveTo>
                  <a:lnTo>
                    <a:pt x="70873" y="84281"/>
                  </a:lnTo>
                </a:path>
              </a:pathLst>
            </a:custGeom>
            <a:ln w="9573" cap="flat">
              <a:solidFill>
                <a:srgbClr val="C8C8C9"/>
              </a:solidFill>
              <a:prstDash val="solid"/>
              <a:miter/>
            </a:ln>
          </p:spPr>
          <p:txBody>
            <a:bodyPr rtlCol="0" anchor="ctr"/>
            <a:lstStyle/>
            <a:p>
              <a:endParaRPr lang="zh-CN" altLang="en-US" sz="4400"/>
            </a:p>
          </p:txBody>
        </p:sp>
        <p:sp>
          <p:nvSpPr>
            <p:cNvPr id="2817" name="任意多边形: 形状 7438">
              <a:extLst>
                <a:ext uri="{FF2B5EF4-FFF2-40B4-BE49-F238E27FC236}">
                  <a16:creationId xmlns:a16="http://schemas.microsoft.com/office/drawing/2014/main" id="{4A87CEE2-A394-298A-BBB0-EAFBF90FFBE1}"/>
                </a:ext>
              </a:extLst>
            </p:cNvPr>
            <p:cNvSpPr/>
            <p:nvPr/>
          </p:nvSpPr>
          <p:spPr>
            <a:xfrm>
              <a:off x="2590759" y="2031832"/>
              <a:ext cx="67041" cy="3830"/>
            </a:xfrm>
            <a:custGeom>
              <a:avLst/>
              <a:gdLst>
                <a:gd name="connsiteX0" fmla="*/ 67042 w 67041"/>
                <a:gd name="connsiteY0" fmla="*/ 3831 h 3830"/>
                <a:gd name="connsiteX1" fmla="*/ 0 w 67041"/>
                <a:gd name="connsiteY1" fmla="*/ 0 h 3830"/>
              </a:gdLst>
              <a:ahLst/>
              <a:cxnLst>
                <a:cxn ang="0">
                  <a:pos x="connsiteX0" y="connsiteY0"/>
                </a:cxn>
                <a:cxn ang="0">
                  <a:pos x="connsiteX1" y="connsiteY1"/>
                </a:cxn>
              </a:cxnLst>
              <a:rect l="l" t="t" r="r" b="b"/>
              <a:pathLst>
                <a:path w="67041" h="3830">
                  <a:moveTo>
                    <a:pt x="67042"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2818" name="任意多边形: 形状 7439">
              <a:extLst>
                <a:ext uri="{FF2B5EF4-FFF2-40B4-BE49-F238E27FC236}">
                  <a16:creationId xmlns:a16="http://schemas.microsoft.com/office/drawing/2014/main" id="{FF922D5C-731C-A64E-7B35-AD187A705A7C}"/>
                </a:ext>
              </a:extLst>
            </p:cNvPr>
            <p:cNvSpPr/>
            <p:nvPr/>
          </p:nvSpPr>
          <p:spPr>
            <a:xfrm>
              <a:off x="2586928" y="1951382"/>
              <a:ext cx="3830" cy="80449"/>
            </a:xfrm>
            <a:custGeom>
              <a:avLst/>
              <a:gdLst>
                <a:gd name="connsiteX0" fmla="*/ 3831 w 3830"/>
                <a:gd name="connsiteY0" fmla="*/ 80450 h 80449"/>
                <a:gd name="connsiteX1" fmla="*/ 0 w 3830"/>
                <a:gd name="connsiteY1" fmla="*/ 0 h 80449"/>
              </a:gdLst>
              <a:ahLst/>
              <a:cxnLst>
                <a:cxn ang="0">
                  <a:pos x="connsiteX0" y="connsiteY0"/>
                </a:cxn>
                <a:cxn ang="0">
                  <a:pos x="connsiteX1" y="connsiteY1"/>
                </a:cxn>
              </a:cxnLst>
              <a:rect l="l" t="t" r="r" b="b"/>
              <a:pathLst>
                <a:path w="3830" h="80449">
                  <a:moveTo>
                    <a:pt x="3831"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2819" name="任意多边形: 形状 7440">
              <a:extLst>
                <a:ext uri="{FF2B5EF4-FFF2-40B4-BE49-F238E27FC236}">
                  <a16:creationId xmlns:a16="http://schemas.microsoft.com/office/drawing/2014/main" id="{53C013AE-688F-7879-E0BB-234CDB1E4FB1}"/>
                </a:ext>
              </a:extLst>
            </p:cNvPr>
            <p:cNvSpPr/>
            <p:nvPr/>
          </p:nvSpPr>
          <p:spPr>
            <a:xfrm>
              <a:off x="2586928" y="1951382"/>
              <a:ext cx="70872" cy="84280"/>
            </a:xfrm>
            <a:custGeom>
              <a:avLst/>
              <a:gdLst>
                <a:gd name="connsiteX0" fmla="*/ 70873 w 70872"/>
                <a:gd name="connsiteY0" fmla="*/ 84281 h 84280"/>
                <a:gd name="connsiteX1" fmla="*/ 0 w 70872"/>
                <a:gd name="connsiteY1" fmla="*/ 0 h 84280"/>
              </a:gdLst>
              <a:ahLst/>
              <a:cxnLst>
                <a:cxn ang="0">
                  <a:pos x="connsiteX0" y="connsiteY0"/>
                </a:cxn>
                <a:cxn ang="0">
                  <a:pos x="connsiteX1" y="connsiteY1"/>
                </a:cxn>
              </a:cxnLst>
              <a:rect l="l" t="t" r="r" b="b"/>
              <a:pathLst>
                <a:path w="70872" h="84280">
                  <a:moveTo>
                    <a:pt x="70873" y="84281"/>
                  </a:moveTo>
                  <a:lnTo>
                    <a:pt x="0" y="0"/>
                  </a:lnTo>
                </a:path>
              </a:pathLst>
            </a:custGeom>
            <a:ln w="9573" cap="flat">
              <a:solidFill>
                <a:srgbClr val="C8C8C9"/>
              </a:solidFill>
              <a:prstDash val="solid"/>
              <a:miter/>
            </a:ln>
          </p:spPr>
          <p:txBody>
            <a:bodyPr rtlCol="0" anchor="ctr"/>
            <a:lstStyle/>
            <a:p>
              <a:endParaRPr lang="zh-CN" altLang="en-US" sz="4400"/>
            </a:p>
          </p:txBody>
        </p:sp>
        <p:sp>
          <p:nvSpPr>
            <p:cNvPr id="2820" name="任意多边形: 形状 7441">
              <a:extLst>
                <a:ext uri="{FF2B5EF4-FFF2-40B4-BE49-F238E27FC236}">
                  <a16:creationId xmlns:a16="http://schemas.microsoft.com/office/drawing/2014/main" id="{C3459E92-C225-42F5-1920-3F920F4FDB6E}"/>
                </a:ext>
              </a:extLst>
            </p:cNvPr>
            <p:cNvSpPr/>
            <p:nvPr/>
          </p:nvSpPr>
          <p:spPr>
            <a:xfrm>
              <a:off x="2586928" y="1951382"/>
              <a:ext cx="64168" cy="2873"/>
            </a:xfrm>
            <a:custGeom>
              <a:avLst/>
              <a:gdLst>
                <a:gd name="connsiteX0" fmla="*/ 0 w 64168"/>
                <a:gd name="connsiteY0" fmla="*/ 0 h 2873"/>
                <a:gd name="connsiteX1" fmla="*/ 64168 w 64168"/>
                <a:gd name="connsiteY1" fmla="*/ 2873 h 2873"/>
              </a:gdLst>
              <a:ahLst/>
              <a:cxnLst>
                <a:cxn ang="0">
                  <a:pos x="connsiteX0" y="connsiteY0"/>
                </a:cxn>
                <a:cxn ang="0">
                  <a:pos x="connsiteX1" y="connsiteY1"/>
                </a:cxn>
              </a:cxnLst>
              <a:rect l="l" t="t" r="r" b="b"/>
              <a:pathLst>
                <a:path w="64168" h="2873">
                  <a:moveTo>
                    <a:pt x="0" y="0"/>
                  </a:moveTo>
                  <a:lnTo>
                    <a:pt x="64168" y="2873"/>
                  </a:lnTo>
                </a:path>
              </a:pathLst>
            </a:custGeom>
            <a:ln w="9573" cap="flat">
              <a:solidFill>
                <a:srgbClr val="C8C8C9"/>
              </a:solidFill>
              <a:prstDash val="solid"/>
              <a:miter/>
            </a:ln>
          </p:spPr>
          <p:txBody>
            <a:bodyPr rtlCol="0" anchor="ctr"/>
            <a:lstStyle/>
            <a:p>
              <a:endParaRPr lang="zh-CN" altLang="en-US" sz="4400"/>
            </a:p>
          </p:txBody>
        </p:sp>
        <p:sp>
          <p:nvSpPr>
            <p:cNvPr id="2821" name="任意多边形: 形状 7442">
              <a:extLst>
                <a:ext uri="{FF2B5EF4-FFF2-40B4-BE49-F238E27FC236}">
                  <a16:creationId xmlns:a16="http://schemas.microsoft.com/office/drawing/2014/main" id="{115B39A1-1362-9E6F-5A51-65F048914CCF}"/>
                </a:ext>
              </a:extLst>
            </p:cNvPr>
            <p:cNvSpPr/>
            <p:nvPr/>
          </p:nvSpPr>
          <p:spPr>
            <a:xfrm>
              <a:off x="2651096" y="1954256"/>
              <a:ext cx="6704" cy="81407"/>
            </a:xfrm>
            <a:custGeom>
              <a:avLst/>
              <a:gdLst>
                <a:gd name="connsiteX0" fmla="*/ 0 w 6704"/>
                <a:gd name="connsiteY0" fmla="*/ 0 h 81407"/>
                <a:gd name="connsiteX1" fmla="*/ 6704 w 6704"/>
                <a:gd name="connsiteY1" fmla="*/ 81408 h 81407"/>
              </a:gdLst>
              <a:ahLst/>
              <a:cxnLst>
                <a:cxn ang="0">
                  <a:pos x="connsiteX0" y="connsiteY0"/>
                </a:cxn>
                <a:cxn ang="0">
                  <a:pos x="connsiteX1" y="connsiteY1"/>
                </a:cxn>
              </a:cxnLst>
              <a:rect l="l" t="t" r="r" b="b"/>
              <a:pathLst>
                <a:path w="6704" h="81407">
                  <a:moveTo>
                    <a:pt x="0" y="0"/>
                  </a:moveTo>
                  <a:lnTo>
                    <a:pt x="6704" y="81408"/>
                  </a:lnTo>
                </a:path>
              </a:pathLst>
            </a:custGeom>
            <a:ln w="9573" cap="flat">
              <a:solidFill>
                <a:srgbClr val="C8C8C9"/>
              </a:solidFill>
              <a:prstDash val="solid"/>
              <a:miter/>
            </a:ln>
          </p:spPr>
          <p:txBody>
            <a:bodyPr rtlCol="0" anchor="ctr"/>
            <a:lstStyle/>
            <a:p>
              <a:endParaRPr lang="zh-CN" altLang="en-US" sz="4400"/>
            </a:p>
          </p:txBody>
        </p:sp>
        <p:sp>
          <p:nvSpPr>
            <p:cNvPr id="2822" name="任意多边形: 形状 7443">
              <a:extLst>
                <a:ext uri="{FF2B5EF4-FFF2-40B4-BE49-F238E27FC236}">
                  <a16:creationId xmlns:a16="http://schemas.microsoft.com/office/drawing/2014/main" id="{9BA410D2-ECD6-49F2-88CD-CC911B3C1787}"/>
                </a:ext>
              </a:extLst>
            </p:cNvPr>
            <p:cNvSpPr/>
            <p:nvPr/>
          </p:nvSpPr>
          <p:spPr>
            <a:xfrm>
              <a:off x="2601294" y="2247323"/>
              <a:ext cx="89069" cy="12450"/>
            </a:xfrm>
            <a:custGeom>
              <a:avLst/>
              <a:gdLst>
                <a:gd name="connsiteX0" fmla="*/ 89070 w 89069"/>
                <a:gd name="connsiteY0" fmla="*/ 12451 h 12450"/>
                <a:gd name="connsiteX1" fmla="*/ 0 w 89069"/>
                <a:gd name="connsiteY1" fmla="*/ 0 h 12450"/>
              </a:gdLst>
              <a:ahLst/>
              <a:cxnLst>
                <a:cxn ang="0">
                  <a:pos x="connsiteX0" y="connsiteY0"/>
                </a:cxn>
                <a:cxn ang="0">
                  <a:pos x="connsiteX1" y="connsiteY1"/>
                </a:cxn>
              </a:cxnLst>
              <a:rect l="l" t="t" r="r" b="b"/>
              <a:pathLst>
                <a:path w="89069" h="12450">
                  <a:moveTo>
                    <a:pt x="89070" y="12451"/>
                  </a:moveTo>
                  <a:lnTo>
                    <a:pt x="0" y="0"/>
                  </a:lnTo>
                </a:path>
              </a:pathLst>
            </a:custGeom>
            <a:ln w="9573" cap="flat">
              <a:solidFill>
                <a:srgbClr val="C8C8C9"/>
              </a:solidFill>
              <a:prstDash val="solid"/>
              <a:miter/>
            </a:ln>
          </p:spPr>
          <p:txBody>
            <a:bodyPr rtlCol="0" anchor="ctr"/>
            <a:lstStyle/>
            <a:p>
              <a:endParaRPr lang="zh-CN" altLang="en-US" sz="4400"/>
            </a:p>
          </p:txBody>
        </p:sp>
        <p:sp>
          <p:nvSpPr>
            <p:cNvPr id="2823" name="任意多边形: 形状 7444">
              <a:extLst>
                <a:ext uri="{FF2B5EF4-FFF2-40B4-BE49-F238E27FC236}">
                  <a16:creationId xmlns:a16="http://schemas.microsoft.com/office/drawing/2014/main" id="{289677CD-309E-24C5-3D94-D37F4CE78802}"/>
                </a:ext>
              </a:extLst>
            </p:cNvPr>
            <p:cNvSpPr/>
            <p:nvPr/>
          </p:nvSpPr>
          <p:spPr>
            <a:xfrm>
              <a:off x="2601294" y="2226253"/>
              <a:ext cx="20112" cy="21070"/>
            </a:xfrm>
            <a:custGeom>
              <a:avLst/>
              <a:gdLst>
                <a:gd name="connsiteX0" fmla="*/ 0 w 20112"/>
                <a:gd name="connsiteY0" fmla="*/ 21070 h 21070"/>
                <a:gd name="connsiteX1" fmla="*/ 20113 w 20112"/>
                <a:gd name="connsiteY1" fmla="*/ 0 h 21070"/>
              </a:gdLst>
              <a:ahLst/>
              <a:cxnLst>
                <a:cxn ang="0">
                  <a:pos x="connsiteX0" y="connsiteY0"/>
                </a:cxn>
                <a:cxn ang="0">
                  <a:pos x="connsiteX1" y="connsiteY1"/>
                </a:cxn>
              </a:cxnLst>
              <a:rect l="l" t="t" r="r" b="b"/>
              <a:pathLst>
                <a:path w="20112" h="21070">
                  <a:moveTo>
                    <a:pt x="0" y="21070"/>
                  </a:moveTo>
                  <a:lnTo>
                    <a:pt x="20113" y="0"/>
                  </a:lnTo>
                </a:path>
              </a:pathLst>
            </a:custGeom>
            <a:ln w="9573" cap="flat">
              <a:solidFill>
                <a:srgbClr val="C8C8C9"/>
              </a:solidFill>
              <a:prstDash val="solid"/>
              <a:miter/>
            </a:ln>
          </p:spPr>
          <p:txBody>
            <a:bodyPr rtlCol="0" anchor="ctr"/>
            <a:lstStyle/>
            <a:p>
              <a:endParaRPr lang="zh-CN" altLang="en-US" sz="4400"/>
            </a:p>
          </p:txBody>
        </p:sp>
        <p:sp>
          <p:nvSpPr>
            <p:cNvPr id="2824" name="任意多边形: 形状 7445">
              <a:extLst>
                <a:ext uri="{FF2B5EF4-FFF2-40B4-BE49-F238E27FC236}">
                  <a16:creationId xmlns:a16="http://schemas.microsoft.com/office/drawing/2014/main" id="{5108F748-459C-17A4-C3EB-F5A1C88EB51E}"/>
                </a:ext>
              </a:extLst>
            </p:cNvPr>
            <p:cNvSpPr/>
            <p:nvPr/>
          </p:nvSpPr>
          <p:spPr>
            <a:xfrm>
              <a:off x="2621406" y="2226253"/>
              <a:ext cx="68957" cy="33520"/>
            </a:xfrm>
            <a:custGeom>
              <a:avLst/>
              <a:gdLst>
                <a:gd name="connsiteX0" fmla="*/ 0 w 68957"/>
                <a:gd name="connsiteY0" fmla="*/ 0 h 33520"/>
                <a:gd name="connsiteX1" fmla="*/ 68957 w 68957"/>
                <a:gd name="connsiteY1" fmla="*/ 33521 h 33520"/>
              </a:gdLst>
              <a:ahLst/>
              <a:cxnLst>
                <a:cxn ang="0">
                  <a:pos x="connsiteX0" y="connsiteY0"/>
                </a:cxn>
                <a:cxn ang="0">
                  <a:pos x="connsiteX1" y="connsiteY1"/>
                </a:cxn>
              </a:cxnLst>
              <a:rect l="l" t="t" r="r" b="b"/>
              <a:pathLst>
                <a:path w="68957" h="33520">
                  <a:moveTo>
                    <a:pt x="0" y="0"/>
                  </a:moveTo>
                  <a:lnTo>
                    <a:pt x="68957" y="33521"/>
                  </a:lnTo>
                </a:path>
              </a:pathLst>
            </a:custGeom>
            <a:ln w="9573" cap="flat">
              <a:solidFill>
                <a:srgbClr val="C8C8C9"/>
              </a:solidFill>
              <a:prstDash val="solid"/>
              <a:miter/>
            </a:ln>
          </p:spPr>
          <p:txBody>
            <a:bodyPr rtlCol="0" anchor="ctr"/>
            <a:lstStyle/>
            <a:p>
              <a:endParaRPr lang="zh-CN" altLang="en-US" sz="4400"/>
            </a:p>
          </p:txBody>
        </p:sp>
        <p:sp>
          <p:nvSpPr>
            <p:cNvPr id="2825" name="任意多边形: 形状 7446">
              <a:extLst>
                <a:ext uri="{FF2B5EF4-FFF2-40B4-BE49-F238E27FC236}">
                  <a16:creationId xmlns:a16="http://schemas.microsoft.com/office/drawing/2014/main" id="{4EF10942-2B47-3A8C-280A-6D9280F43B5F}"/>
                </a:ext>
              </a:extLst>
            </p:cNvPr>
            <p:cNvSpPr/>
            <p:nvPr/>
          </p:nvSpPr>
          <p:spPr>
            <a:xfrm>
              <a:off x="2601294" y="2247323"/>
              <a:ext cx="89069" cy="12450"/>
            </a:xfrm>
            <a:custGeom>
              <a:avLst/>
              <a:gdLst>
                <a:gd name="connsiteX0" fmla="*/ 0 w 89069"/>
                <a:gd name="connsiteY0" fmla="*/ 0 h 12450"/>
                <a:gd name="connsiteX1" fmla="*/ 89070 w 89069"/>
                <a:gd name="connsiteY1" fmla="*/ 12451 h 12450"/>
              </a:gdLst>
              <a:ahLst/>
              <a:cxnLst>
                <a:cxn ang="0">
                  <a:pos x="connsiteX0" y="connsiteY0"/>
                </a:cxn>
                <a:cxn ang="0">
                  <a:pos x="connsiteX1" y="connsiteY1"/>
                </a:cxn>
              </a:cxnLst>
              <a:rect l="l" t="t" r="r" b="b"/>
              <a:pathLst>
                <a:path w="89069" h="12450">
                  <a:moveTo>
                    <a:pt x="0" y="0"/>
                  </a:moveTo>
                  <a:lnTo>
                    <a:pt x="89070" y="12451"/>
                  </a:lnTo>
                </a:path>
              </a:pathLst>
            </a:custGeom>
            <a:ln w="9573" cap="flat">
              <a:solidFill>
                <a:srgbClr val="C8C8C9"/>
              </a:solidFill>
              <a:prstDash val="solid"/>
              <a:miter/>
            </a:ln>
          </p:spPr>
          <p:txBody>
            <a:bodyPr rtlCol="0" anchor="ctr"/>
            <a:lstStyle/>
            <a:p>
              <a:endParaRPr lang="zh-CN" altLang="en-US" sz="4400"/>
            </a:p>
          </p:txBody>
        </p:sp>
        <p:sp>
          <p:nvSpPr>
            <p:cNvPr id="2826" name="任意多边形: 形状 7447">
              <a:extLst>
                <a:ext uri="{FF2B5EF4-FFF2-40B4-BE49-F238E27FC236}">
                  <a16:creationId xmlns:a16="http://schemas.microsoft.com/office/drawing/2014/main" id="{5FFB2DE1-2CBC-18B6-D74B-323C046161F2}"/>
                </a:ext>
              </a:extLst>
            </p:cNvPr>
            <p:cNvSpPr/>
            <p:nvPr/>
          </p:nvSpPr>
          <p:spPr>
            <a:xfrm>
              <a:off x="2620449" y="2259774"/>
              <a:ext cx="69914" cy="74703"/>
            </a:xfrm>
            <a:custGeom>
              <a:avLst/>
              <a:gdLst>
                <a:gd name="connsiteX0" fmla="*/ 69915 w 69914"/>
                <a:gd name="connsiteY0" fmla="*/ 0 h 74703"/>
                <a:gd name="connsiteX1" fmla="*/ 0 w 69914"/>
                <a:gd name="connsiteY1" fmla="*/ 74704 h 74703"/>
              </a:gdLst>
              <a:ahLst/>
              <a:cxnLst>
                <a:cxn ang="0">
                  <a:pos x="connsiteX0" y="connsiteY0"/>
                </a:cxn>
                <a:cxn ang="0">
                  <a:pos x="connsiteX1" y="connsiteY1"/>
                </a:cxn>
              </a:cxnLst>
              <a:rect l="l" t="t" r="r" b="b"/>
              <a:pathLst>
                <a:path w="69914" h="74703">
                  <a:moveTo>
                    <a:pt x="69915"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2827" name="任意多边形: 形状 7448">
              <a:extLst>
                <a:ext uri="{FF2B5EF4-FFF2-40B4-BE49-F238E27FC236}">
                  <a16:creationId xmlns:a16="http://schemas.microsoft.com/office/drawing/2014/main" id="{3FD06DCB-DAAE-1B72-3A91-F1C052500F5C}"/>
                </a:ext>
              </a:extLst>
            </p:cNvPr>
            <p:cNvSpPr/>
            <p:nvPr/>
          </p:nvSpPr>
          <p:spPr>
            <a:xfrm>
              <a:off x="2601294" y="2247323"/>
              <a:ext cx="19154" cy="87154"/>
            </a:xfrm>
            <a:custGeom>
              <a:avLst/>
              <a:gdLst>
                <a:gd name="connsiteX0" fmla="*/ 19155 w 19154"/>
                <a:gd name="connsiteY0" fmla="*/ 87154 h 87154"/>
                <a:gd name="connsiteX1" fmla="*/ 0 w 19154"/>
                <a:gd name="connsiteY1" fmla="*/ 0 h 87154"/>
              </a:gdLst>
              <a:ahLst/>
              <a:cxnLst>
                <a:cxn ang="0">
                  <a:pos x="connsiteX0" y="connsiteY0"/>
                </a:cxn>
                <a:cxn ang="0">
                  <a:pos x="connsiteX1" y="connsiteY1"/>
                </a:cxn>
              </a:cxnLst>
              <a:rect l="l" t="t" r="r" b="b"/>
              <a:pathLst>
                <a:path w="19154" h="87154">
                  <a:moveTo>
                    <a:pt x="19155" y="87154"/>
                  </a:moveTo>
                  <a:lnTo>
                    <a:pt x="0" y="0"/>
                  </a:lnTo>
                </a:path>
              </a:pathLst>
            </a:custGeom>
            <a:ln w="9573" cap="flat">
              <a:solidFill>
                <a:srgbClr val="C8C8C9"/>
              </a:solidFill>
              <a:prstDash val="solid"/>
              <a:miter/>
            </a:ln>
          </p:spPr>
          <p:txBody>
            <a:bodyPr rtlCol="0" anchor="ctr"/>
            <a:lstStyle/>
            <a:p>
              <a:endParaRPr lang="zh-CN" altLang="en-US" sz="4400"/>
            </a:p>
          </p:txBody>
        </p:sp>
        <p:sp>
          <p:nvSpPr>
            <p:cNvPr id="2828" name="任意多边形: 形状 7449">
              <a:extLst>
                <a:ext uri="{FF2B5EF4-FFF2-40B4-BE49-F238E27FC236}">
                  <a16:creationId xmlns:a16="http://schemas.microsoft.com/office/drawing/2014/main" id="{09AAA476-B37C-5092-EDA4-2DB27E4C3E0E}"/>
                </a:ext>
              </a:extLst>
            </p:cNvPr>
            <p:cNvSpPr/>
            <p:nvPr/>
          </p:nvSpPr>
          <p:spPr>
            <a:xfrm>
              <a:off x="2519886" y="1951382"/>
              <a:ext cx="67041" cy="76619"/>
            </a:xfrm>
            <a:custGeom>
              <a:avLst/>
              <a:gdLst>
                <a:gd name="connsiteX0" fmla="*/ 0 w 67041"/>
                <a:gd name="connsiteY0" fmla="*/ 76619 h 76619"/>
                <a:gd name="connsiteX1" fmla="*/ 67042 w 67041"/>
                <a:gd name="connsiteY1" fmla="*/ 0 h 76619"/>
              </a:gdLst>
              <a:ahLst/>
              <a:cxnLst>
                <a:cxn ang="0">
                  <a:pos x="connsiteX0" y="connsiteY0"/>
                </a:cxn>
                <a:cxn ang="0">
                  <a:pos x="connsiteX1" y="connsiteY1"/>
                </a:cxn>
              </a:cxnLst>
              <a:rect l="l" t="t" r="r" b="b"/>
              <a:pathLst>
                <a:path w="67041" h="76619">
                  <a:moveTo>
                    <a:pt x="0" y="76619"/>
                  </a:moveTo>
                  <a:lnTo>
                    <a:pt x="67042" y="0"/>
                  </a:lnTo>
                </a:path>
              </a:pathLst>
            </a:custGeom>
            <a:ln w="9573" cap="flat">
              <a:solidFill>
                <a:srgbClr val="C8C8C9"/>
              </a:solidFill>
              <a:prstDash val="solid"/>
              <a:miter/>
            </a:ln>
          </p:spPr>
          <p:txBody>
            <a:bodyPr rtlCol="0" anchor="ctr"/>
            <a:lstStyle/>
            <a:p>
              <a:endParaRPr lang="zh-CN" altLang="en-US" sz="4400"/>
            </a:p>
          </p:txBody>
        </p:sp>
        <p:sp>
          <p:nvSpPr>
            <p:cNvPr id="2829" name="任意多边形: 形状 7450">
              <a:extLst>
                <a:ext uri="{FF2B5EF4-FFF2-40B4-BE49-F238E27FC236}">
                  <a16:creationId xmlns:a16="http://schemas.microsoft.com/office/drawing/2014/main" id="{272F684B-7A6D-7C3F-F5AC-1F5B51DEAD37}"/>
                </a:ext>
              </a:extLst>
            </p:cNvPr>
            <p:cNvSpPr/>
            <p:nvPr/>
          </p:nvSpPr>
          <p:spPr>
            <a:xfrm>
              <a:off x="2586928" y="1951382"/>
              <a:ext cx="3830" cy="80449"/>
            </a:xfrm>
            <a:custGeom>
              <a:avLst/>
              <a:gdLst>
                <a:gd name="connsiteX0" fmla="*/ 0 w 3830"/>
                <a:gd name="connsiteY0" fmla="*/ 0 h 80449"/>
                <a:gd name="connsiteX1" fmla="*/ 3831 w 3830"/>
                <a:gd name="connsiteY1" fmla="*/ 80450 h 80449"/>
              </a:gdLst>
              <a:ahLst/>
              <a:cxnLst>
                <a:cxn ang="0">
                  <a:pos x="connsiteX0" y="connsiteY0"/>
                </a:cxn>
                <a:cxn ang="0">
                  <a:pos x="connsiteX1" y="connsiteY1"/>
                </a:cxn>
              </a:cxnLst>
              <a:rect l="l" t="t" r="r" b="b"/>
              <a:pathLst>
                <a:path w="3830" h="80449">
                  <a:moveTo>
                    <a:pt x="0" y="0"/>
                  </a:moveTo>
                  <a:lnTo>
                    <a:pt x="3831" y="80450"/>
                  </a:lnTo>
                </a:path>
              </a:pathLst>
            </a:custGeom>
            <a:ln w="9573" cap="flat">
              <a:solidFill>
                <a:srgbClr val="C8C8C9"/>
              </a:solidFill>
              <a:prstDash val="solid"/>
              <a:miter/>
            </a:ln>
          </p:spPr>
          <p:txBody>
            <a:bodyPr rtlCol="0" anchor="ctr"/>
            <a:lstStyle/>
            <a:p>
              <a:endParaRPr lang="zh-CN" altLang="en-US" sz="4400"/>
            </a:p>
          </p:txBody>
        </p:sp>
        <p:sp>
          <p:nvSpPr>
            <p:cNvPr id="2830" name="任意多边形: 形状 7451">
              <a:extLst>
                <a:ext uri="{FF2B5EF4-FFF2-40B4-BE49-F238E27FC236}">
                  <a16:creationId xmlns:a16="http://schemas.microsoft.com/office/drawing/2014/main" id="{5CA6A13F-7418-EA33-5AE2-8C9DD25E1CAC}"/>
                </a:ext>
              </a:extLst>
            </p:cNvPr>
            <p:cNvSpPr/>
            <p:nvPr/>
          </p:nvSpPr>
          <p:spPr>
            <a:xfrm>
              <a:off x="2519886" y="2028001"/>
              <a:ext cx="70872" cy="3830"/>
            </a:xfrm>
            <a:custGeom>
              <a:avLst/>
              <a:gdLst>
                <a:gd name="connsiteX0" fmla="*/ 70873 w 70872"/>
                <a:gd name="connsiteY0" fmla="*/ 3831 h 3830"/>
                <a:gd name="connsiteX1" fmla="*/ 0 w 70872"/>
                <a:gd name="connsiteY1" fmla="*/ 0 h 3830"/>
              </a:gdLst>
              <a:ahLst/>
              <a:cxnLst>
                <a:cxn ang="0">
                  <a:pos x="connsiteX0" y="connsiteY0"/>
                </a:cxn>
                <a:cxn ang="0">
                  <a:pos x="connsiteX1" y="connsiteY1"/>
                </a:cxn>
              </a:cxnLst>
              <a:rect l="l" t="t" r="r" b="b"/>
              <a:pathLst>
                <a:path w="70872" h="3830">
                  <a:moveTo>
                    <a:pt x="70873"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2831" name="任意多边形: 形状 7452">
              <a:extLst>
                <a:ext uri="{FF2B5EF4-FFF2-40B4-BE49-F238E27FC236}">
                  <a16:creationId xmlns:a16="http://schemas.microsoft.com/office/drawing/2014/main" id="{061653C9-F34D-5943-639E-F21A78A14969}"/>
                </a:ext>
              </a:extLst>
            </p:cNvPr>
            <p:cNvSpPr/>
            <p:nvPr/>
          </p:nvSpPr>
          <p:spPr>
            <a:xfrm>
              <a:off x="2519886" y="1951382"/>
              <a:ext cx="67041" cy="76619"/>
            </a:xfrm>
            <a:custGeom>
              <a:avLst/>
              <a:gdLst>
                <a:gd name="connsiteX0" fmla="*/ 67042 w 67041"/>
                <a:gd name="connsiteY0" fmla="*/ 0 h 76619"/>
                <a:gd name="connsiteX1" fmla="*/ 0 w 67041"/>
                <a:gd name="connsiteY1" fmla="*/ 76619 h 76619"/>
              </a:gdLst>
              <a:ahLst/>
              <a:cxnLst>
                <a:cxn ang="0">
                  <a:pos x="connsiteX0" y="connsiteY0"/>
                </a:cxn>
                <a:cxn ang="0">
                  <a:pos x="connsiteX1" y="connsiteY1"/>
                </a:cxn>
              </a:cxnLst>
              <a:rect l="l" t="t" r="r" b="b"/>
              <a:pathLst>
                <a:path w="67041" h="76619">
                  <a:moveTo>
                    <a:pt x="67042"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832" name="任意多边形: 形状 7453">
              <a:extLst>
                <a:ext uri="{FF2B5EF4-FFF2-40B4-BE49-F238E27FC236}">
                  <a16:creationId xmlns:a16="http://schemas.microsoft.com/office/drawing/2014/main" id="{080A2F9E-F18F-22AF-19DF-6FBBD7C475AD}"/>
                </a:ext>
              </a:extLst>
            </p:cNvPr>
            <p:cNvSpPr/>
            <p:nvPr/>
          </p:nvSpPr>
          <p:spPr>
            <a:xfrm>
              <a:off x="2519886" y="1945636"/>
              <a:ext cx="957" cy="82365"/>
            </a:xfrm>
            <a:custGeom>
              <a:avLst/>
              <a:gdLst>
                <a:gd name="connsiteX0" fmla="*/ 0 w 957"/>
                <a:gd name="connsiteY0" fmla="*/ 82365 h 82365"/>
                <a:gd name="connsiteX1" fmla="*/ 958 w 957"/>
                <a:gd name="connsiteY1" fmla="*/ 0 h 82365"/>
              </a:gdLst>
              <a:ahLst/>
              <a:cxnLst>
                <a:cxn ang="0">
                  <a:pos x="connsiteX0" y="connsiteY0"/>
                </a:cxn>
                <a:cxn ang="0">
                  <a:pos x="connsiteX1" y="connsiteY1"/>
                </a:cxn>
              </a:cxnLst>
              <a:rect l="l" t="t" r="r" b="b"/>
              <a:pathLst>
                <a:path w="957" h="82365">
                  <a:moveTo>
                    <a:pt x="0" y="82365"/>
                  </a:moveTo>
                  <a:lnTo>
                    <a:pt x="958" y="0"/>
                  </a:lnTo>
                </a:path>
              </a:pathLst>
            </a:custGeom>
            <a:ln w="9573" cap="flat">
              <a:solidFill>
                <a:srgbClr val="C8C8C9"/>
              </a:solidFill>
              <a:prstDash val="solid"/>
              <a:miter/>
            </a:ln>
          </p:spPr>
          <p:txBody>
            <a:bodyPr rtlCol="0" anchor="ctr"/>
            <a:lstStyle/>
            <a:p>
              <a:endParaRPr lang="zh-CN" altLang="en-US" sz="4400"/>
            </a:p>
          </p:txBody>
        </p:sp>
        <p:sp>
          <p:nvSpPr>
            <p:cNvPr id="2833" name="任意多边形: 形状 7454">
              <a:extLst>
                <a:ext uri="{FF2B5EF4-FFF2-40B4-BE49-F238E27FC236}">
                  <a16:creationId xmlns:a16="http://schemas.microsoft.com/office/drawing/2014/main" id="{BA42E83B-7807-492F-C8DF-484EEB40B265}"/>
                </a:ext>
              </a:extLst>
            </p:cNvPr>
            <p:cNvSpPr/>
            <p:nvPr/>
          </p:nvSpPr>
          <p:spPr>
            <a:xfrm>
              <a:off x="2520844" y="1945636"/>
              <a:ext cx="66083" cy="5746"/>
            </a:xfrm>
            <a:custGeom>
              <a:avLst/>
              <a:gdLst>
                <a:gd name="connsiteX0" fmla="*/ 0 w 66083"/>
                <a:gd name="connsiteY0" fmla="*/ 0 h 5746"/>
                <a:gd name="connsiteX1" fmla="*/ 66084 w 66083"/>
                <a:gd name="connsiteY1" fmla="*/ 5746 h 5746"/>
              </a:gdLst>
              <a:ahLst/>
              <a:cxnLst>
                <a:cxn ang="0">
                  <a:pos x="connsiteX0" y="connsiteY0"/>
                </a:cxn>
                <a:cxn ang="0">
                  <a:pos x="connsiteX1" y="connsiteY1"/>
                </a:cxn>
              </a:cxnLst>
              <a:rect l="l" t="t" r="r" b="b"/>
              <a:pathLst>
                <a:path w="66083" h="5746">
                  <a:moveTo>
                    <a:pt x="0" y="0"/>
                  </a:moveTo>
                  <a:lnTo>
                    <a:pt x="66084" y="5746"/>
                  </a:lnTo>
                </a:path>
              </a:pathLst>
            </a:custGeom>
            <a:ln w="9573" cap="flat">
              <a:solidFill>
                <a:srgbClr val="C8C8C9"/>
              </a:solidFill>
              <a:prstDash val="solid"/>
              <a:miter/>
            </a:ln>
          </p:spPr>
          <p:txBody>
            <a:bodyPr rtlCol="0" anchor="ctr"/>
            <a:lstStyle/>
            <a:p>
              <a:endParaRPr lang="zh-CN" altLang="en-US" sz="4400"/>
            </a:p>
          </p:txBody>
        </p:sp>
        <p:sp>
          <p:nvSpPr>
            <p:cNvPr id="2834" name="任意多边形: 形状 7455">
              <a:extLst>
                <a:ext uri="{FF2B5EF4-FFF2-40B4-BE49-F238E27FC236}">
                  <a16:creationId xmlns:a16="http://schemas.microsoft.com/office/drawing/2014/main" id="{2BFFCDF0-EE5E-4024-70F8-B05D15075C4D}"/>
                </a:ext>
              </a:extLst>
            </p:cNvPr>
            <p:cNvSpPr/>
            <p:nvPr/>
          </p:nvSpPr>
          <p:spPr>
            <a:xfrm>
              <a:off x="2669293" y="2108451"/>
              <a:ext cx="73745" cy="3830"/>
            </a:xfrm>
            <a:custGeom>
              <a:avLst/>
              <a:gdLst>
                <a:gd name="connsiteX0" fmla="*/ 73746 w 73745"/>
                <a:gd name="connsiteY0" fmla="*/ 0 h 3830"/>
                <a:gd name="connsiteX1" fmla="*/ 0 w 73745"/>
                <a:gd name="connsiteY1" fmla="*/ 3831 h 3830"/>
              </a:gdLst>
              <a:ahLst/>
              <a:cxnLst>
                <a:cxn ang="0">
                  <a:pos x="connsiteX0" y="connsiteY0"/>
                </a:cxn>
                <a:cxn ang="0">
                  <a:pos x="connsiteX1" y="connsiteY1"/>
                </a:cxn>
              </a:cxnLst>
              <a:rect l="l" t="t" r="r" b="b"/>
              <a:pathLst>
                <a:path w="73745" h="3830">
                  <a:moveTo>
                    <a:pt x="73746"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835" name="任意多边形: 形状 7456">
              <a:extLst>
                <a:ext uri="{FF2B5EF4-FFF2-40B4-BE49-F238E27FC236}">
                  <a16:creationId xmlns:a16="http://schemas.microsoft.com/office/drawing/2014/main" id="{86F2FBEA-108B-61DB-836B-77D30FBB3424}"/>
                </a:ext>
              </a:extLst>
            </p:cNvPr>
            <p:cNvSpPr/>
            <p:nvPr/>
          </p:nvSpPr>
          <p:spPr>
            <a:xfrm>
              <a:off x="2657800" y="2035663"/>
              <a:ext cx="11492" cy="76619"/>
            </a:xfrm>
            <a:custGeom>
              <a:avLst/>
              <a:gdLst>
                <a:gd name="connsiteX0" fmla="*/ 11493 w 11492"/>
                <a:gd name="connsiteY0" fmla="*/ 76619 h 76619"/>
                <a:gd name="connsiteX1" fmla="*/ 0 w 11492"/>
                <a:gd name="connsiteY1" fmla="*/ 0 h 76619"/>
              </a:gdLst>
              <a:ahLst/>
              <a:cxnLst>
                <a:cxn ang="0">
                  <a:pos x="connsiteX0" y="connsiteY0"/>
                </a:cxn>
                <a:cxn ang="0">
                  <a:pos x="connsiteX1" y="connsiteY1"/>
                </a:cxn>
              </a:cxnLst>
              <a:rect l="l" t="t" r="r" b="b"/>
              <a:pathLst>
                <a:path w="11492" h="76619">
                  <a:moveTo>
                    <a:pt x="11493"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836" name="任意多边形: 形状 7457">
              <a:extLst>
                <a:ext uri="{FF2B5EF4-FFF2-40B4-BE49-F238E27FC236}">
                  <a16:creationId xmlns:a16="http://schemas.microsoft.com/office/drawing/2014/main" id="{C02F85D0-DAAE-44DB-D048-AFF422F496CC}"/>
                </a:ext>
              </a:extLst>
            </p:cNvPr>
            <p:cNvSpPr/>
            <p:nvPr/>
          </p:nvSpPr>
          <p:spPr>
            <a:xfrm>
              <a:off x="2657800" y="2035663"/>
              <a:ext cx="85238" cy="72788"/>
            </a:xfrm>
            <a:custGeom>
              <a:avLst/>
              <a:gdLst>
                <a:gd name="connsiteX0" fmla="*/ 0 w 85238"/>
                <a:gd name="connsiteY0" fmla="*/ 0 h 72788"/>
                <a:gd name="connsiteX1" fmla="*/ 85239 w 85238"/>
                <a:gd name="connsiteY1" fmla="*/ 72788 h 72788"/>
              </a:gdLst>
              <a:ahLst/>
              <a:cxnLst>
                <a:cxn ang="0">
                  <a:pos x="connsiteX0" y="connsiteY0"/>
                </a:cxn>
                <a:cxn ang="0">
                  <a:pos x="connsiteX1" y="connsiteY1"/>
                </a:cxn>
              </a:cxnLst>
              <a:rect l="l" t="t" r="r" b="b"/>
              <a:pathLst>
                <a:path w="85238" h="72788">
                  <a:moveTo>
                    <a:pt x="0" y="0"/>
                  </a:moveTo>
                  <a:lnTo>
                    <a:pt x="85239" y="72788"/>
                  </a:lnTo>
                </a:path>
              </a:pathLst>
            </a:custGeom>
            <a:ln w="9573" cap="flat">
              <a:solidFill>
                <a:srgbClr val="C8C8C9"/>
              </a:solidFill>
              <a:prstDash val="solid"/>
              <a:miter/>
            </a:ln>
          </p:spPr>
          <p:txBody>
            <a:bodyPr rtlCol="0" anchor="ctr"/>
            <a:lstStyle/>
            <a:p>
              <a:endParaRPr lang="zh-CN" altLang="en-US" sz="4400"/>
            </a:p>
          </p:txBody>
        </p:sp>
        <p:sp>
          <p:nvSpPr>
            <p:cNvPr id="2837" name="任意多边形: 形状 7458">
              <a:extLst>
                <a:ext uri="{FF2B5EF4-FFF2-40B4-BE49-F238E27FC236}">
                  <a16:creationId xmlns:a16="http://schemas.microsoft.com/office/drawing/2014/main" id="{284A4CB3-10B6-A4B3-D34B-2068CA7316F9}"/>
                </a:ext>
              </a:extLst>
            </p:cNvPr>
            <p:cNvSpPr/>
            <p:nvPr/>
          </p:nvSpPr>
          <p:spPr>
            <a:xfrm>
              <a:off x="2669293" y="2108451"/>
              <a:ext cx="73745" cy="3830"/>
            </a:xfrm>
            <a:custGeom>
              <a:avLst/>
              <a:gdLst>
                <a:gd name="connsiteX0" fmla="*/ 0 w 73745"/>
                <a:gd name="connsiteY0" fmla="*/ 3831 h 3830"/>
                <a:gd name="connsiteX1" fmla="*/ 73746 w 73745"/>
                <a:gd name="connsiteY1" fmla="*/ 0 h 3830"/>
              </a:gdLst>
              <a:ahLst/>
              <a:cxnLst>
                <a:cxn ang="0">
                  <a:pos x="connsiteX0" y="connsiteY0"/>
                </a:cxn>
                <a:cxn ang="0">
                  <a:pos x="connsiteX1" y="connsiteY1"/>
                </a:cxn>
              </a:cxnLst>
              <a:rect l="l" t="t" r="r" b="b"/>
              <a:pathLst>
                <a:path w="73745" h="3830">
                  <a:moveTo>
                    <a:pt x="0" y="3831"/>
                  </a:moveTo>
                  <a:lnTo>
                    <a:pt x="73746" y="0"/>
                  </a:lnTo>
                </a:path>
              </a:pathLst>
            </a:custGeom>
            <a:ln w="9573" cap="flat">
              <a:solidFill>
                <a:srgbClr val="C8C8C9"/>
              </a:solidFill>
              <a:prstDash val="solid"/>
              <a:miter/>
            </a:ln>
          </p:spPr>
          <p:txBody>
            <a:bodyPr rtlCol="0" anchor="ctr"/>
            <a:lstStyle/>
            <a:p>
              <a:endParaRPr lang="zh-CN" altLang="en-US" sz="4400"/>
            </a:p>
          </p:txBody>
        </p:sp>
        <p:sp>
          <p:nvSpPr>
            <p:cNvPr id="2838" name="任意多边形: 形状 7459">
              <a:extLst>
                <a:ext uri="{FF2B5EF4-FFF2-40B4-BE49-F238E27FC236}">
                  <a16:creationId xmlns:a16="http://schemas.microsoft.com/office/drawing/2014/main" id="{18202797-F82C-8A20-1ECB-43BBF83094C2}"/>
                </a:ext>
              </a:extLst>
            </p:cNvPr>
            <p:cNvSpPr/>
            <p:nvPr/>
          </p:nvSpPr>
          <p:spPr>
            <a:xfrm>
              <a:off x="2729631" y="2108451"/>
              <a:ext cx="13408" cy="22985"/>
            </a:xfrm>
            <a:custGeom>
              <a:avLst/>
              <a:gdLst>
                <a:gd name="connsiteX0" fmla="*/ 13408 w 13408"/>
                <a:gd name="connsiteY0" fmla="*/ 0 h 22985"/>
                <a:gd name="connsiteX1" fmla="*/ 0 w 13408"/>
                <a:gd name="connsiteY1" fmla="*/ 22986 h 22985"/>
              </a:gdLst>
              <a:ahLst/>
              <a:cxnLst>
                <a:cxn ang="0">
                  <a:pos x="connsiteX0" y="connsiteY0"/>
                </a:cxn>
                <a:cxn ang="0">
                  <a:pos x="connsiteX1" y="connsiteY1"/>
                </a:cxn>
              </a:cxnLst>
              <a:rect l="l" t="t" r="r" b="b"/>
              <a:pathLst>
                <a:path w="13408" h="22985">
                  <a:moveTo>
                    <a:pt x="13408" y="0"/>
                  </a:moveTo>
                  <a:lnTo>
                    <a:pt x="0" y="22986"/>
                  </a:lnTo>
                </a:path>
              </a:pathLst>
            </a:custGeom>
            <a:ln w="9573" cap="flat">
              <a:solidFill>
                <a:srgbClr val="C8C8C9"/>
              </a:solidFill>
              <a:prstDash val="solid"/>
              <a:miter/>
            </a:ln>
          </p:spPr>
          <p:txBody>
            <a:bodyPr rtlCol="0" anchor="ctr"/>
            <a:lstStyle/>
            <a:p>
              <a:endParaRPr lang="zh-CN" altLang="en-US" sz="4400"/>
            </a:p>
          </p:txBody>
        </p:sp>
        <p:sp>
          <p:nvSpPr>
            <p:cNvPr id="2839" name="任意多边形: 形状 7460">
              <a:extLst>
                <a:ext uri="{FF2B5EF4-FFF2-40B4-BE49-F238E27FC236}">
                  <a16:creationId xmlns:a16="http://schemas.microsoft.com/office/drawing/2014/main" id="{414EA2F6-35B1-2F20-A085-2D683CC9968C}"/>
                </a:ext>
              </a:extLst>
            </p:cNvPr>
            <p:cNvSpPr/>
            <p:nvPr/>
          </p:nvSpPr>
          <p:spPr>
            <a:xfrm>
              <a:off x="2669293" y="2112282"/>
              <a:ext cx="60337" cy="19154"/>
            </a:xfrm>
            <a:custGeom>
              <a:avLst/>
              <a:gdLst>
                <a:gd name="connsiteX0" fmla="*/ 60337 w 60337"/>
                <a:gd name="connsiteY0" fmla="*/ 19155 h 19154"/>
                <a:gd name="connsiteX1" fmla="*/ 0 w 60337"/>
                <a:gd name="connsiteY1" fmla="*/ 0 h 19154"/>
              </a:gdLst>
              <a:ahLst/>
              <a:cxnLst>
                <a:cxn ang="0">
                  <a:pos x="connsiteX0" y="connsiteY0"/>
                </a:cxn>
                <a:cxn ang="0">
                  <a:pos x="connsiteX1" y="connsiteY1"/>
                </a:cxn>
              </a:cxnLst>
              <a:rect l="l" t="t" r="r" b="b"/>
              <a:pathLst>
                <a:path w="60337" h="19154">
                  <a:moveTo>
                    <a:pt x="60337" y="19155"/>
                  </a:moveTo>
                  <a:lnTo>
                    <a:pt x="0" y="0"/>
                  </a:lnTo>
                </a:path>
              </a:pathLst>
            </a:custGeom>
            <a:ln w="9573" cap="flat">
              <a:solidFill>
                <a:srgbClr val="C8C8C9"/>
              </a:solidFill>
              <a:prstDash val="solid"/>
              <a:miter/>
            </a:ln>
          </p:spPr>
          <p:txBody>
            <a:bodyPr rtlCol="0" anchor="ctr"/>
            <a:lstStyle/>
            <a:p>
              <a:endParaRPr lang="zh-CN" altLang="en-US" sz="4400"/>
            </a:p>
          </p:txBody>
        </p:sp>
        <p:sp>
          <p:nvSpPr>
            <p:cNvPr id="2840" name="任意多边形: 形状 7461">
              <a:extLst>
                <a:ext uri="{FF2B5EF4-FFF2-40B4-BE49-F238E27FC236}">
                  <a16:creationId xmlns:a16="http://schemas.microsoft.com/office/drawing/2014/main" id="{543A2929-64FF-71F2-1028-8B0F0432C281}"/>
                </a:ext>
              </a:extLst>
            </p:cNvPr>
            <p:cNvSpPr/>
            <p:nvPr/>
          </p:nvSpPr>
          <p:spPr>
            <a:xfrm>
              <a:off x="2720053" y="2042368"/>
              <a:ext cx="22985" cy="66083"/>
            </a:xfrm>
            <a:custGeom>
              <a:avLst/>
              <a:gdLst>
                <a:gd name="connsiteX0" fmla="*/ 0 w 22985"/>
                <a:gd name="connsiteY0" fmla="*/ 0 h 66083"/>
                <a:gd name="connsiteX1" fmla="*/ 22986 w 22985"/>
                <a:gd name="connsiteY1" fmla="*/ 66084 h 66083"/>
              </a:gdLst>
              <a:ahLst/>
              <a:cxnLst>
                <a:cxn ang="0">
                  <a:pos x="connsiteX0" y="connsiteY0"/>
                </a:cxn>
                <a:cxn ang="0">
                  <a:pos x="connsiteX1" y="connsiteY1"/>
                </a:cxn>
              </a:cxnLst>
              <a:rect l="l" t="t" r="r" b="b"/>
              <a:pathLst>
                <a:path w="22985" h="66083">
                  <a:moveTo>
                    <a:pt x="0" y="0"/>
                  </a:moveTo>
                  <a:lnTo>
                    <a:pt x="22986" y="66084"/>
                  </a:lnTo>
                </a:path>
              </a:pathLst>
            </a:custGeom>
            <a:ln w="9573" cap="flat">
              <a:solidFill>
                <a:srgbClr val="C8C8C9"/>
              </a:solidFill>
              <a:prstDash val="solid"/>
              <a:miter/>
            </a:ln>
          </p:spPr>
          <p:txBody>
            <a:bodyPr rtlCol="0" anchor="ctr"/>
            <a:lstStyle/>
            <a:p>
              <a:endParaRPr lang="zh-CN" altLang="en-US" sz="4400"/>
            </a:p>
          </p:txBody>
        </p:sp>
        <p:sp>
          <p:nvSpPr>
            <p:cNvPr id="2841" name="任意多边形: 形状 7462">
              <a:extLst>
                <a:ext uri="{FF2B5EF4-FFF2-40B4-BE49-F238E27FC236}">
                  <a16:creationId xmlns:a16="http://schemas.microsoft.com/office/drawing/2014/main" id="{B7ABFE2C-84D2-95FF-4D51-57C06F2F20A2}"/>
                </a:ext>
              </a:extLst>
            </p:cNvPr>
            <p:cNvSpPr/>
            <p:nvPr/>
          </p:nvSpPr>
          <p:spPr>
            <a:xfrm>
              <a:off x="2657800" y="2035663"/>
              <a:ext cx="85238" cy="72788"/>
            </a:xfrm>
            <a:custGeom>
              <a:avLst/>
              <a:gdLst>
                <a:gd name="connsiteX0" fmla="*/ 85239 w 85238"/>
                <a:gd name="connsiteY0" fmla="*/ 72788 h 72788"/>
                <a:gd name="connsiteX1" fmla="*/ 0 w 85238"/>
                <a:gd name="connsiteY1" fmla="*/ 0 h 72788"/>
              </a:gdLst>
              <a:ahLst/>
              <a:cxnLst>
                <a:cxn ang="0">
                  <a:pos x="connsiteX0" y="connsiteY0"/>
                </a:cxn>
                <a:cxn ang="0">
                  <a:pos x="connsiteX1" y="connsiteY1"/>
                </a:cxn>
              </a:cxnLst>
              <a:rect l="l" t="t" r="r" b="b"/>
              <a:pathLst>
                <a:path w="85238" h="72788">
                  <a:moveTo>
                    <a:pt x="85239"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2842" name="任意多边形: 形状 7463">
              <a:extLst>
                <a:ext uri="{FF2B5EF4-FFF2-40B4-BE49-F238E27FC236}">
                  <a16:creationId xmlns:a16="http://schemas.microsoft.com/office/drawing/2014/main" id="{6784F542-F64A-000D-12A6-2E53912856A7}"/>
                </a:ext>
              </a:extLst>
            </p:cNvPr>
            <p:cNvSpPr/>
            <p:nvPr/>
          </p:nvSpPr>
          <p:spPr>
            <a:xfrm>
              <a:off x="2657800" y="2035663"/>
              <a:ext cx="62252" cy="6704"/>
            </a:xfrm>
            <a:custGeom>
              <a:avLst/>
              <a:gdLst>
                <a:gd name="connsiteX0" fmla="*/ 0 w 62252"/>
                <a:gd name="connsiteY0" fmla="*/ 0 h 6704"/>
                <a:gd name="connsiteX1" fmla="*/ 62253 w 62252"/>
                <a:gd name="connsiteY1" fmla="*/ 6704 h 6704"/>
              </a:gdLst>
              <a:ahLst/>
              <a:cxnLst>
                <a:cxn ang="0">
                  <a:pos x="connsiteX0" y="connsiteY0"/>
                </a:cxn>
                <a:cxn ang="0">
                  <a:pos x="connsiteX1" y="connsiteY1"/>
                </a:cxn>
              </a:cxnLst>
              <a:rect l="l" t="t" r="r" b="b"/>
              <a:pathLst>
                <a:path w="62252" h="6704">
                  <a:moveTo>
                    <a:pt x="0" y="0"/>
                  </a:moveTo>
                  <a:lnTo>
                    <a:pt x="62253" y="6704"/>
                  </a:lnTo>
                </a:path>
              </a:pathLst>
            </a:custGeom>
            <a:ln w="9573" cap="flat">
              <a:solidFill>
                <a:srgbClr val="C8C8C9"/>
              </a:solidFill>
              <a:prstDash val="solid"/>
              <a:miter/>
            </a:ln>
          </p:spPr>
          <p:txBody>
            <a:bodyPr rtlCol="0" anchor="ctr"/>
            <a:lstStyle/>
            <a:p>
              <a:endParaRPr lang="zh-CN" altLang="en-US" sz="4400"/>
            </a:p>
          </p:txBody>
        </p:sp>
        <p:sp>
          <p:nvSpPr>
            <p:cNvPr id="2843" name="任意多边形: 形状 7464">
              <a:extLst>
                <a:ext uri="{FF2B5EF4-FFF2-40B4-BE49-F238E27FC236}">
                  <a16:creationId xmlns:a16="http://schemas.microsoft.com/office/drawing/2014/main" id="{774684FE-7E3E-CEB5-F758-EFECD489D0CE}"/>
                </a:ext>
              </a:extLst>
            </p:cNvPr>
            <p:cNvSpPr/>
            <p:nvPr/>
          </p:nvSpPr>
          <p:spPr>
            <a:xfrm>
              <a:off x="2669293" y="2112282"/>
              <a:ext cx="46929" cy="45013"/>
            </a:xfrm>
            <a:custGeom>
              <a:avLst/>
              <a:gdLst>
                <a:gd name="connsiteX0" fmla="*/ 46929 w 46929"/>
                <a:gd name="connsiteY0" fmla="*/ 45014 h 45013"/>
                <a:gd name="connsiteX1" fmla="*/ 0 w 46929"/>
                <a:gd name="connsiteY1" fmla="*/ 0 h 45013"/>
              </a:gdLst>
              <a:ahLst/>
              <a:cxnLst>
                <a:cxn ang="0">
                  <a:pos x="connsiteX0" y="connsiteY0"/>
                </a:cxn>
                <a:cxn ang="0">
                  <a:pos x="connsiteX1" y="connsiteY1"/>
                </a:cxn>
              </a:cxnLst>
              <a:rect l="l" t="t" r="r" b="b"/>
              <a:pathLst>
                <a:path w="46929" h="45013">
                  <a:moveTo>
                    <a:pt x="46929"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2844" name="任意多边形: 形状 7465">
              <a:extLst>
                <a:ext uri="{FF2B5EF4-FFF2-40B4-BE49-F238E27FC236}">
                  <a16:creationId xmlns:a16="http://schemas.microsoft.com/office/drawing/2014/main" id="{A4453F46-2CE3-AB05-B809-66047188C740}"/>
                </a:ext>
              </a:extLst>
            </p:cNvPr>
            <p:cNvSpPr/>
            <p:nvPr/>
          </p:nvSpPr>
          <p:spPr>
            <a:xfrm>
              <a:off x="2669293" y="2112282"/>
              <a:ext cx="60337" cy="19154"/>
            </a:xfrm>
            <a:custGeom>
              <a:avLst/>
              <a:gdLst>
                <a:gd name="connsiteX0" fmla="*/ 0 w 60337"/>
                <a:gd name="connsiteY0" fmla="*/ 0 h 19154"/>
                <a:gd name="connsiteX1" fmla="*/ 60337 w 60337"/>
                <a:gd name="connsiteY1" fmla="*/ 19155 h 19154"/>
              </a:gdLst>
              <a:ahLst/>
              <a:cxnLst>
                <a:cxn ang="0">
                  <a:pos x="connsiteX0" y="connsiteY0"/>
                </a:cxn>
                <a:cxn ang="0">
                  <a:pos x="connsiteX1" y="connsiteY1"/>
                </a:cxn>
              </a:cxnLst>
              <a:rect l="l" t="t" r="r" b="b"/>
              <a:pathLst>
                <a:path w="60337" h="19154">
                  <a:moveTo>
                    <a:pt x="0" y="0"/>
                  </a:moveTo>
                  <a:lnTo>
                    <a:pt x="60337" y="19155"/>
                  </a:lnTo>
                </a:path>
              </a:pathLst>
            </a:custGeom>
            <a:ln w="9573" cap="flat">
              <a:solidFill>
                <a:srgbClr val="C8C8C9"/>
              </a:solidFill>
              <a:prstDash val="solid"/>
              <a:miter/>
            </a:ln>
          </p:spPr>
          <p:txBody>
            <a:bodyPr rtlCol="0" anchor="ctr"/>
            <a:lstStyle/>
            <a:p>
              <a:endParaRPr lang="zh-CN" altLang="en-US" sz="4400"/>
            </a:p>
          </p:txBody>
        </p:sp>
        <p:sp>
          <p:nvSpPr>
            <p:cNvPr id="2845" name="任意多边形: 形状 7466">
              <a:extLst>
                <a:ext uri="{FF2B5EF4-FFF2-40B4-BE49-F238E27FC236}">
                  <a16:creationId xmlns:a16="http://schemas.microsoft.com/office/drawing/2014/main" id="{D96C48CA-D304-5599-ADAC-6D729E21D856}"/>
                </a:ext>
              </a:extLst>
            </p:cNvPr>
            <p:cNvSpPr/>
            <p:nvPr/>
          </p:nvSpPr>
          <p:spPr>
            <a:xfrm>
              <a:off x="2716222" y="2131437"/>
              <a:ext cx="13408" cy="25858"/>
            </a:xfrm>
            <a:custGeom>
              <a:avLst/>
              <a:gdLst>
                <a:gd name="connsiteX0" fmla="*/ 13408 w 13408"/>
                <a:gd name="connsiteY0" fmla="*/ 0 h 25858"/>
                <a:gd name="connsiteX1" fmla="*/ 0 w 13408"/>
                <a:gd name="connsiteY1" fmla="*/ 25859 h 25858"/>
              </a:gdLst>
              <a:ahLst/>
              <a:cxnLst>
                <a:cxn ang="0">
                  <a:pos x="connsiteX0" y="connsiteY0"/>
                </a:cxn>
                <a:cxn ang="0">
                  <a:pos x="connsiteX1" y="connsiteY1"/>
                </a:cxn>
              </a:cxnLst>
              <a:rect l="l" t="t" r="r" b="b"/>
              <a:pathLst>
                <a:path w="13408" h="25858">
                  <a:moveTo>
                    <a:pt x="13408" y="0"/>
                  </a:moveTo>
                  <a:lnTo>
                    <a:pt x="0" y="25859"/>
                  </a:lnTo>
                </a:path>
              </a:pathLst>
            </a:custGeom>
            <a:ln w="9573" cap="flat">
              <a:solidFill>
                <a:srgbClr val="C8C8C9"/>
              </a:solidFill>
              <a:prstDash val="solid"/>
              <a:miter/>
            </a:ln>
          </p:spPr>
          <p:txBody>
            <a:bodyPr rtlCol="0" anchor="ctr"/>
            <a:lstStyle/>
            <a:p>
              <a:endParaRPr lang="zh-CN" altLang="en-US" sz="4400"/>
            </a:p>
          </p:txBody>
        </p:sp>
        <p:sp>
          <p:nvSpPr>
            <p:cNvPr id="2846" name="任意多边形: 形状 7467">
              <a:extLst>
                <a:ext uri="{FF2B5EF4-FFF2-40B4-BE49-F238E27FC236}">
                  <a16:creationId xmlns:a16="http://schemas.microsoft.com/office/drawing/2014/main" id="{9F5C0CC5-1AB8-5E6B-F71A-C48223E6D973}"/>
                </a:ext>
              </a:extLst>
            </p:cNvPr>
            <p:cNvSpPr/>
            <p:nvPr/>
          </p:nvSpPr>
          <p:spPr>
            <a:xfrm>
              <a:off x="2669293" y="2112282"/>
              <a:ext cx="46929" cy="45013"/>
            </a:xfrm>
            <a:custGeom>
              <a:avLst/>
              <a:gdLst>
                <a:gd name="connsiteX0" fmla="*/ 0 w 46929"/>
                <a:gd name="connsiteY0" fmla="*/ 0 h 45013"/>
                <a:gd name="connsiteX1" fmla="*/ 46929 w 46929"/>
                <a:gd name="connsiteY1" fmla="*/ 45014 h 45013"/>
              </a:gdLst>
              <a:ahLst/>
              <a:cxnLst>
                <a:cxn ang="0">
                  <a:pos x="connsiteX0" y="connsiteY0"/>
                </a:cxn>
                <a:cxn ang="0">
                  <a:pos x="connsiteX1" y="connsiteY1"/>
                </a:cxn>
              </a:cxnLst>
              <a:rect l="l" t="t" r="r" b="b"/>
              <a:pathLst>
                <a:path w="46929" h="45013">
                  <a:moveTo>
                    <a:pt x="0" y="0"/>
                  </a:moveTo>
                  <a:lnTo>
                    <a:pt x="46929" y="45014"/>
                  </a:lnTo>
                </a:path>
              </a:pathLst>
            </a:custGeom>
            <a:ln w="9573" cap="flat">
              <a:solidFill>
                <a:srgbClr val="C8C8C9"/>
              </a:solidFill>
              <a:prstDash val="solid"/>
              <a:miter/>
            </a:ln>
          </p:spPr>
          <p:txBody>
            <a:bodyPr rtlCol="0" anchor="ctr"/>
            <a:lstStyle/>
            <a:p>
              <a:endParaRPr lang="zh-CN" altLang="en-US" sz="4400"/>
            </a:p>
          </p:txBody>
        </p:sp>
        <p:sp>
          <p:nvSpPr>
            <p:cNvPr id="2847" name="任意多边形: 形状 7468">
              <a:extLst>
                <a:ext uri="{FF2B5EF4-FFF2-40B4-BE49-F238E27FC236}">
                  <a16:creationId xmlns:a16="http://schemas.microsoft.com/office/drawing/2014/main" id="{0F7BBA0D-E8F4-12D0-AB5E-7DA13E70D0D7}"/>
                </a:ext>
              </a:extLst>
            </p:cNvPr>
            <p:cNvSpPr/>
            <p:nvPr/>
          </p:nvSpPr>
          <p:spPr>
            <a:xfrm>
              <a:off x="2697068" y="2157296"/>
              <a:ext cx="19154" cy="19154"/>
            </a:xfrm>
            <a:custGeom>
              <a:avLst/>
              <a:gdLst>
                <a:gd name="connsiteX0" fmla="*/ 19155 w 19154"/>
                <a:gd name="connsiteY0" fmla="*/ 0 h 19154"/>
                <a:gd name="connsiteX1" fmla="*/ 0 w 19154"/>
                <a:gd name="connsiteY1" fmla="*/ 19155 h 19154"/>
              </a:gdLst>
              <a:ahLst/>
              <a:cxnLst>
                <a:cxn ang="0">
                  <a:pos x="connsiteX0" y="connsiteY0"/>
                </a:cxn>
                <a:cxn ang="0">
                  <a:pos x="connsiteX1" y="connsiteY1"/>
                </a:cxn>
              </a:cxnLst>
              <a:rect l="l" t="t" r="r" b="b"/>
              <a:pathLst>
                <a:path w="19154" h="19154">
                  <a:moveTo>
                    <a:pt x="19155" y="0"/>
                  </a:moveTo>
                  <a:lnTo>
                    <a:pt x="0" y="19155"/>
                  </a:lnTo>
                </a:path>
              </a:pathLst>
            </a:custGeom>
            <a:ln w="9573" cap="flat">
              <a:solidFill>
                <a:srgbClr val="C8C8C9"/>
              </a:solidFill>
              <a:prstDash val="solid"/>
              <a:miter/>
            </a:ln>
          </p:spPr>
          <p:txBody>
            <a:bodyPr rtlCol="0" anchor="ctr"/>
            <a:lstStyle/>
            <a:p>
              <a:endParaRPr lang="zh-CN" altLang="en-US" sz="4400"/>
            </a:p>
          </p:txBody>
        </p:sp>
        <p:sp>
          <p:nvSpPr>
            <p:cNvPr id="2848" name="任意多边形: 形状 7469">
              <a:extLst>
                <a:ext uri="{FF2B5EF4-FFF2-40B4-BE49-F238E27FC236}">
                  <a16:creationId xmlns:a16="http://schemas.microsoft.com/office/drawing/2014/main" id="{9103E52B-196E-A48C-CA28-785B379CA96E}"/>
                </a:ext>
              </a:extLst>
            </p:cNvPr>
            <p:cNvSpPr/>
            <p:nvPr/>
          </p:nvSpPr>
          <p:spPr>
            <a:xfrm>
              <a:off x="2669293" y="2112282"/>
              <a:ext cx="27774" cy="64168"/>
            </a:xfrm>
            <a:custGeom>
              <a:avLst/>
              <a:gdLst>
                <a:gd name="connsiteX0" fmla="*/ 27774 w 27774"/>
                <a:gd name="connsiteY0" fmla="*/ 64168 h 64168"/>
                <a:gd name="connsiteX1" fmla="*/ 0 w 27774"/>
                <a:gd name="connsiteY1" fmla="*/ 0 h 64168"/>
              </a:gdLst>
              <a:ahLst/>
              <a:cxnLst>
                <a:cxn ang="0">
                  <a:pos x="connsiteX0" y="connsiteY0"/>
                </a:cxn>
                <a:cxn ang="0">
                  <a:pos x="connsiteX1" y="connsiteY1"/>
                </a:cxn>
              </a:cxnLst>
              <a:rect l="l" t="t" r="r" b="b"/>
              <a:pathLst>
                <a:path w="27774" h="64168">
                  <a:moveTo>
                    <a:pt x="27774" y="64168"/>
                  </a:moveTo>
                  <a:lnTo>
                    <a:pt x="0" y="0"/>
                  </a:lnTo>
                </a:path>
              </a:pathLst>
            </a:custGeom>
            <a:ln w="9573" cap="flat">
              <a:solidFill>
                <a:srgbClr val="C8C8C9"/>
              </a:solidFill>
              <a:prstDash val="solid"/>
              <a:miter/>
            </a:ln>
          </p:spPr>
          <p:txBody>
            <a:bodyPr rtlCol="0" anchor="ctr"/>
            <a:lstStyle/>
            <a:p>
              <a:endParaRPr lang="zh-CN" altLang="en-US" sz="4400"/>
            </a:p>
          </p:txBody>
        </p:sp>
        <p:sp>
          <p:nvSpPr>
            <p:cNvPr id="2849" name="任意多边形: 形状 7470">
              <a:extLst>
                <a:ext uri="{FF2B5EF4-FFF2-40B4-BE49-F238E27FC236}">
                  <a16:creationId xmlns:a16="http://schemas.microsoft.com/office/drawing/2014/main" id="{814BF359-2750-C9BB-5A7E-40728BC83E2D}"/>
                </a:ext>
              </a:extLst>
            </p:cNvPr>
            <p:cNvSpPr/>
            <p:nvPr/>
          </p:nvSpPr>
          <p:spPr>
            <a:xfrm>
              <a:off x="2670251" y="2176451"/>
              <a:ext cx="26816" cy="14366"/>
            </a:xfrm>
            <a:custGeom>
              <a:avLst/>
              <a:gdLst>
                <a:gd name="connsiteX0" fmla="*/ 26817 w 26816"/>
                <a:gd name="connsiteY0" fmla="*/ 0 h 14366"/>
                <a:gd name="connsiteX1" fmla="*/ 0 w 26816"/>
                <a:gd name="connsiteY1" fmla="*/ 14366 h 14366"/>
              </a:gdLst>
              <a:ahLst/>
              <a:cxnLst>
                <a:cxn ang="0">
                  <a:pos x="connsiteX0" y="connsiteY0"/>
                </a:cxn>
                <a:cxn ang="0">
                  <a:pos x="connsiteX1" y="connsiteY1"/>
                </a:cxn>
              </a:cxnLst>
              <a:rect l="l" t="t" r="r" b="b"/>
              <a:pathLst>
                <a:path w="26816" h="14366">
                  <a:moveTo>
                    <a:pt x="26817" y="0"/>
                  </a:moveTo>
                  <a:lnTo>
                    <a:pt x="0" y="14366"/>
                  </a:lnTo>
                </a:path>
              </a:pathLst>
            </a:custGeom>
            <a:ln w="9573" cap="flat">
              <a:solidFill>
                <a:srgbClr val="C8C8C9"/>
              </a:solidFill>
              <a:prstDash val="solid"/>
              <a:miter/>
            </a:ln>
          </p:spPr>
          <p:txBody>
            <a:bodyPr rtlCol="0" anchor="ctr"/>
            <a:lstStyle/>
            <a:p>
              <a:endParaRPr lang="zh-CN" altLang="en-US" sz="4400"/>
            </a:p>
          </p:txBody>
        </p:sp>
        <p:sp>
          <p:nvSpPr>
            <p:cNvPr id="2850" name="任意多边形: 形状 7471">
              <a:extLst>
                <a:ext uri="{FF2B5EF4-FFF2-40B4-BE49-F238E27FC236}">
                  <a16:creationId xmlns:a16="http://schemas.microsoft.com/office/drawing/2014/main" id="{5122267D-FF1D-22B7-4DF3-6A56840C268A}"/>
                </a:ext>
              </a:extLst>
            </p:cNvPr>
            <p:cNvSpPr/>
            <p:nvPr/>
          </p:nvSpPr>
          <p:spPr>
            <a:xfrm>
              <a:off x="2669293" y="2112282"/>
              <a:ext cx="957" cy="78534"/>
            </a:xfrm>
            <a:custGeom>
              <a:avLst/>
              <a:gdLst>
                <a:gd name="connsiteX0" fmla="*/ 958 w 957"/>
                <a:gd name="connsiteY0" fmla="*/ 78534 h 78534"/>
                <a:gd name="connsiteX1" fmla="*/ 0 w 957"/>
                <a:gd name="connsiteY1" fmla="*/ 0 h 78534"/>
              </a:gdLst>
              <a:ahLst/>
              <a:cxnLst>
                <a:cxn ang="0">
                  <a:pos x="connsiteX0" y="connsiteY0"/>
                </a:cxn>
                <a:cxn ang="0">
                  <a:pos x="connsiteX1" y="connsiteY1"/>
                </a:cxn>
              </a:cxnLst>
              <a:rect l="l" t="t" r="r" b="b"/>
              <a:pathLst>
                <a:path w="957" h="78534">
                  <a:moveTo>
                    <a:pt x="958" y="78534"/>
                  </a:moveTo>
                  <a:lnTo>
                    <a:pt x="0" y="0"/>
                  </a:lnTo>
                </a:path>
              </a:pathLst>
            </a:custGeom>
            <a:ln w="9573" cap="flat">
              <a:solidFill>
                <a:srgbClr val="C8C8C9"/>
              </a:solidFill>
              <a:prstDash val="solid"/>
              <a:miter/>
            </a:ln>
          </p:spPr>
          <p:txBody>
            <a:bodyPr rtlCol="0" anchor="ctr"/>
            <a:lstStyle/>
            <a:p>
              <a:endParaRPr lang="zh-CN" altLang="en-US" sz="4400"/>
            </a:p>
          </p:txBody>
        </p:sp>
        <p:sp>
          <p:nvSpPr>
            <p:cNvPr id="2851" name="任意多边形: 形状 7472">
              <a:extLst>
                <a:ext uri="{FF2B5EF4-FFF2-40B4-BE49-F238E27FC236}">
                  <a16:creationId xmlns:a16="http://schemas.microsoft.com/office/drawing/2014/main" id="{BCCFC249-88D8-C8BB-977B-BB8DD4613229}"/>
                </a:ext>
              </a:extLst>
            </p:cNvPr>
            <p:cNvSpPr/>
            <p:nvPr/>
          </p:nvSpPr>
          <p:spPr>
            <a:xfrm>
              <a:off x="2669293" y="2112282"/>
              <a:ext cx="27774" cy="64168"/>
            </a:xfrm>
            <a:custGeom>
              <a:avLst/>
              <a:gdLst>
                <a:gd name="connsiteX0" fmla="*/ 0 w 27774"/>
                <a:gd name="connsiteY0" fmla="*/ 0 h 64168"/>
                <a:gd name="connsiteX1" fmla="*/ 27774 w 27774"/>
                <a:gd name="connsiteY1" fmla="*/ 64168 h 64168"/>
              </a:gdLst>
              <a:ahLst/>
              <a:cxnLst>
                <a:cxn ang="0">
                  <a:pos x="connsiteX0" y="connsiteY0"/>
                </a:cxn>
                <a:cxn ang="0">
                  <a:pos x="connsiteX1" y="connsiteY1"/>
                </a:cxn>
              </a:cxnLst>
              <a:rect l="l" t="t" r="r" b="b"/>
              <a:pathLst>
                <a:path w="27774" h="64168">
                  <a:moveTo>
                    <a:pt x="0" y="0"/>
                  </a:moveTo>
                  <a:lnTo>
                    <a:pt x="27774" y="64168"/>
                  </a:lnTo>
                </a:path>
              </a:pathLst>
            </a:custGeom>
            <a:ln w="9573" cap="flat">
              <a:solidFill>
                <a:srgbClr val="C8C8C9"/>
              </a:solidFill>
              <a:prstDash val="solid"/>
              <a:miter/>
            </a:ln>
          </p:spPr>
          <p:txBody>
            <a:bodyPr rtlCol="0" anchor="ctr"/>
            <a:lstStyle/>
            <a:p>
              <a:endParaRPr lang="zh-CN" altLang="en-US" sz="4400"/>
            </a:p>
          </p:txBody>
        </p:sp>
        <p:sp>
          <p:nvSpPr>
            <p:cNvPr id="2852" name="任意多边形: 形状 7473">
              <a:extLst>
                <a:ext uri="{FF2B5EF4-FFF2-40B4-BE49-F238E27FC236}">
                  <a16:creationId xmlns:a16="http://schemas.microsoft.com/office/drawing/2014/main" id="{D66E4B61-CA01-2FFF-DFC9-11271279897E}"/>
                </a:ext>
              </a:extLst>
            </p:cNvPr>
            <p:cNvSpPr/>
            <p:nvPr/>
          </p:nvSpPr>
          <p:spPr>
            <a:xfrm>
              <a:off x="2601294" y="2247323"/>
              <a:ext cx="19154" cy="87154"/>
            </a:xfrm>
            <a:custGeom>
              <a:avLst/>
              <a:gdLst>
                <a:gd name="connsiteX0" fmla="*/ 0 w 19154"/>
                <a:gd name="connsiteY0" fmla="*/ 0 h 87154"/>
                <a:gd name="connsiteX1" fmla="*/ 19155 w 19154"/>
                <a:gd name="connsiteY1" fmla="*/ 87154 h 87154"/>
              </a:gdLst>
              <a:ahLst/>
              <a:cxnLst>
                <a:cxn ang="0">
                  <a:pos x="connsiteX0" y="connsiteY0"/>
                </a:cxn>
                <a:cxn ang="0">
                  <a:pos x="connsiteX1" y="connsiteY1"/>
                </a:cxn>
              </a:cxnLst>
              <a:rect l="l" t="t" r="r" b="b"/>
              <a:pathLst>
                <a:path w="19154" h="87154">
                  <a:moveTo>
                    <a:pt x="0" y="0"/>
                  </a:moveTo>
                  <a:lnTo>
                    <a:pt x="19155" y="87154"/>
                  </a:lnTo>
                </a:path>
              </a:pathLst>
            </a:custGeom>
            <a:ln w="9573" cap="flat">
              <a:solidFill>
                <a:srgbClr val="C8C8C9"/>
              </a:solidFill>
              <a:prstDash val="solid"/>
              <a:miter/>
            </a:ln>
          </p:spPr>
          <p:txBody>
            <a:bodyPr rtlCol="0" anchor="ctr"/>
            <a:lstStyle/>
            <a:p>
              <a:endParaRPr lang="zh-CN" altLang="en-US" sz="4400"/>
            </a:p>
          </p:txBody>
        </p:sp>
        <p:sp>
          <p:nvSpPr>
            <p:cNvPr id="2853" name="任意多边形: 形状 7474">
              <a:extLst>
                <a:ext uri="{FF2B5EF4-FFF2-40B4-BE49-F238E27FC236}">
                  <a16:creationId xmlns:a16="http://schemas.microsoft.com/office/drawing/2014/main" id="{841C8FDD-25BF-A449-D42B-C17664E74815}"/>
                </a:ext>
              </a:extLst>
            </p:cNvPr>
            <p:cNvSpPr/>
            <p:nvPr/>
          </p:nvSpPr>
          <p:spPr>
            <a:xfrm>
              <a:off x="2585970" y="2271267"/>
              <a:ext cx="34478" cy="63210"/>
            </a:xfrm>
            <a:custGeom>
              <a:avLst/>
              <a:gdLst>
                <a:gd name="connsiteX0" fmla="*/ 34479 w 34478"/>
                <a:gd name="connsiteY0" fmla="*/ 63211 h 63210"/>
                <a:gd name="connsiteX1" fmla="*/ 0 w 34478"/>
                <a:gd name="connsiteY1" fmla="*/ 0 h 63210"/>
              </a:gdLst>
              <a:ahLst/>
              <a:cxnLst>
                <a:cxn ang="0">
                  <a:pos x="connsiteX0" y="connsiteY0"/>
                </a:cxn>
                <a:cxn ang="0">
                  <a:pos x="connsiteX1" y="connsiteY1"/>
                </a:cxn>
              </a:cxnLst>
              <a:rect l="l" t="t" r="r" b="b"/>
              <a:pathLst>
                <a:path w="34478" h="63210">
                  <a:moveTo>
                    <a:pt x="34479" y="63211"/>
                  </a:moveTo>
                  <a:lnTo>
                    <a:pt x="0" y="0"/>
                  </a:lnTo>
                </a:path>
              </a:pathLst>
            </a:custGeom>
            <a:ln w="9573" cap="flat">
              <a:solidFill>
                <a:srgbClr val="C8C8C9"/>
              </a:solidFill>
              <a:prstDash val="solid"/>
              <a:miter/>
            </a:ln>
          </p:spPr>
          <p:txBody>
            <a:bodyPr rtlCol="0" anchor="ctr"/>
            <a:lstStyle/>
            <a:p>
              <a:endParaRPr lang="zh-CN" altLang="en-US" sz="4400"/>
            </a:p>
          </p:txBody>
        </p:sp>
        <p:sp>
          <p:nvSpPr>
            <p:cNvPr id="2854" name="任意多边形: 形状 7475">
              <a:extLst>
                <a:ext uri="{FF2B5EF4-FFF2-40B4-BE49-F238E27FC236}">
                  <a16:creationId xmlns:a16="http://schemas.microsoft.com/office/drawing/2014/main" id="{7F89D279-07AC-9158-F054-F1B2BBEEDBE6}"/>
                </a:ext>
              </a:extLst>
            </p:cNvPr>
            <p:cNvSpPr/>
            <p:nvPr/>
          </p:nvSpPr>
          <p:spPr>
            <a:xfrm>
              <a:off x="2585970" y="2247323"/>
              <a:ext cx="15323" cy="23943"/>
            </a:xfrm>
            <a:custGeom>
              <a:avLst/>
              <a:gdLst>
                <a:gd name="connsiteX0" fmla="*/ 0 w 15323"/>
                <a:gd name="connsiteY0" fmla="*/ 23943 h 23943"/>
                <a:gd name="connsiteX1" fmla="*/ 15324 w 15323"/>
                <a:gd name="connsiteY1" fmla="*/ 0 h 23943"/>
              </a:gdLst>
              <a:ahLst/>
              <a:cxnLst>
                <a:cxn ang="0">
                  <a:pos x="connsiteX0" y="connsiteY0"/>
                </a:cxn>
                <a:cxn ang="0">
                  <a:pos x="connsiteX1" y="connsiteY1"/>
                </a:cxn>
              </a:cxnLst>
              <a:rect l="l" t="t" r="r" b="b"/>
              <a:pathLst>
                <a:path w="15323" h="23943">
                  <a:moveTo>
                    <a:pt x="0" y="23943"/>
                  </a:moveTo>
                  <a:lnTo>
                    <a:pt x="15324" y="0"/>
                  </a:lnTo>
                </a:path>
              </a:pathLst>
            </a:custGeom>
            <a:ln w="9573" cap="flat">
              <a:solidFill>
                <a:srgbClr val="C8C8C9"/>
              </a:solidFill>
              <a:prstDash val="solid"/>
              <a:miter/>
            </a:ln>
          </p:spPr>
          <p:txBody>
            <a:bodyPr rtlCol="0" anchor="ctr"/>
            <a:lstStyle/>
            <a:p>
              <a:endParaRPr lang="zh-CN" altLang="en-US" sz="4400"/>
            </a:p>
          </p:txBody>
        </p:sp>
        <p:sp>
          <p:nvSpPr>
            <p:cNvPr id="2855" name="任意多边形: 形状 7476">
              <a:extLst>
                <a:ext uri="{FF2B5EF4-FFF2-40B4-BE49-F238E27FC236}">
                  <a16:creationId xmlns:a16="http://schemas.microsoft.com/office/drawing/2014/main" id="{802F0917-7E14-E3F7-4364-CEF5D94A7063}"/>
                </a:ext>
              </a:extLst>
            </p:cNvPr>
            <p:cNvSpPr/>
            <p:nvPr/>
          </p:nvSpPr>
          <p:spPr>
            <a:xfrm>
              <a:off x="2585970" y="2271267"/>
              <a:ext cx="34478" cy="63210"/>
            </a:xfrm>
            <a:custGeom>
              <a:avLst/>
              <a:gdLst>
                <a:gd name="connsiteX0" fmla="*/ 0 w 34478"/>
                <a:gd name="connsiteY0" fmla="*/ 0 h 63210"/>
                <a:gd name="connsiteX1" fmla="*/ 34479 w 34478"/>
                <a:gd name="connsiteY1" fmla="*/ 63211 h 63210"/>
              </a:gdLst>
              <a:ahLst/>
              <a:cxnLst>
                <a:cxn ang="0">
                  <a:pos x="connsiteX0" y="connsiteY0"/>
                </a:cxn>
                <a:cxn ang="0">
                  <a:pos x="connsiteX1" y="connsiteY1"/>
                </a:cxn>
              </a:cxnLst>
              <a:rect l="l" t="t" r="r" b="b"/>
              <a:pathLst>
                <a:path w="34478" h="63210">
                  <a:moveTo>
                    <a:pt x="0" y="0"/>
                  </a:moveTo>
                  <a:lnTo>
                    <a:pt x="34479" y="63211"/>
                  </a:lnTo>
                </a:path>
              </a:pathLst>
            </a:custGeom>
            <a:ln w="9573" cap="flat">
              <a:solidFill>
                <a:srgbClr val="C8C8C9"/>
              </a:solidFill>
              <a:prstDash val="solid"/>
              <a:miter/>
            </a:ln>
          </p:spPr>
          <p:txBody>
            <a:bodyPr rtlCol="0" anchor="ctr"/>
            <a:lstStyle/>
            <a:p>
              <a:endParaRPr lang="zh-CN" altLang="en-US" sz="4400"/>
            </a:p>
          </p:txBody>
        </p:sp>
        <p:sp>
          <p:nvSpPr>
            <p:cNvPr id="2856" name="任意多边形: 形状 7477">
              <a:extLst>
                <a:ext uri="{FF2B5EF4-FFF2-40B4-BE49-F238E27FC236}">
                  <a16:creationId xmlns:a16="http://schemas.microsoft.com/office/drawing/2014/main" id="{03542599-AEB9-8D85-DAC8-3D799DC70020}"/>
                </a:ext>
              </a:extLst>
            </p:cNvPr>
            <p:cNvSpPr/>
            <p:nvPr/>
          </p:nvSpPr>
          <p:spPr>
            <a:xfrm>
              <a:off x="2573519" y="2300957"/>
              <a:ext cx="46929" cy="33520"/>
            </a:xfrm>
            <a:custGeom>
              <a:avLst/>
              <a:gdLst>
                <a:gd name="connsiteX0" fmla="*/ 46929 w 46929"/>
                <a:gd name="connsiteY0" fmla="*/ 33521 h 33520"/>
                <a:gd name="connsiteX1" fmla="*/ 0 w 46929"/>
                <a:gd name="connsiteY1" fmla="*/ 0 h 33520"/>
              </a:gdLst>
              <a:ahLst/>
              <a:cxnLst>
                <a:cxn ang="0">
                  <a:pos x="connsiteX0" y="connsiteY0"/>
                </a:cxn>
                <a:cxn ang="0">
                  <a:pos x="connsiteX1" y="connsiteY1"/>
                </a:cxn>
              </a:cxnLst>
              <a:rect l="l" t="t" r="r" b="b"/>
              <a:pathLst>
                <a:path w="46929" h="33520">
                  <a:moveTo>
                    <a:pt x="46929"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2857" name="任意多边形: 形状 7478">
              <a:extLst>
                <a:ext uri="{FF2B5EF4-FFF2-40B4-BE49-F238E27FC236}">
                  <a16:creationId xmlns:a16="http://schemas.microsoft.com/office/drawing/2014/main" id="{1686AE3F-5CFE-8CA8-4C58-F213257ACA5A}"/>
                </a:ext>
              </a:extLst>
            </p:cNvPr>
            <p:cNvSpPr/>
            <p:nvPr/>
          </p:nvSpPr>
          <p:spPr>
            <a:xfrm>
              <a:off x="2573519" y="2271267"/>
              <a:ext cx="12450" cy="29689"/>
            </a:xfrm>
            <a:custGeom>
              <a:avLst/>
              <a:gdLst>
                <a:gd name="connsiteX0" fmla="*/ 0 w 12450"/>
                <a:gd name="connsiteY0" fmla="*/ 29690 h 29689"/>
                <a:gd name="connsiteX1" fmla="*/ 12451 w 12450"/>
                <a:gd name="connsiteY1" fmla="*/ 0 h 29689"/>
              </a:gdLst>
              <a:ahLst/>
              <a:cxnLst>
                <a:cxn ang="0">
                  <a:pos x="connsiteX0" y="connsiteY0"/>
                </a:cxn>
                <a:cxn ang="0">
                  <a:pos x="connsiteX1" y="connsiteY1"/>
                </a:cxn>
              </a:cxnLst>
              <a:rect l="l" t="t" r="r" b="b"/>
              <a:pathLst>
                <a:path w="12450" h="29689">
                  <a:moveTo>
                    <a:pt x="0" y="29690"/>
                  </a:moveTo>
                  <a:lnTo>
                    <a:pt x="12451" y="0"/>
                  </a:lnTo>
                </a:path>
              </a:pathLst>
            </a:custGeom>
            <a:ln w="9573" cap="flat">
              <a:solidFill>
                <a:srgbClr val="C8C8C9"/>
              </a:solidFill>
              <a:prstDash val="solid"/>
              <a:miter/>
            </a:ln>
          </p:spPr>
          <p:txBody>
            <a:bodyPr rtlCol="0" anchor="ctr"/>
            <a:lstStyle/>
            <a:p>
              <a:endParaRPr lang="zh-CN" altLang="en-US" sz="4400"/>
            </a:p>
          </p:txBody>
        </p:sp>
        <p:sp>
          <p:nvSpPr>
            <p:cNvPr id="2858" name="任意多边形: 形状 7479">
              <a:extLst>
                <a:ext uri="{FF2B5EF4-FFF2-40B4-BE49-F238E27FC236}">
                  <a16:creationId xmlns:a16="http://schemas.microsoft.com/office/drawing/2014/main" id="{711164A8-13C2-2998-9AE6-35E0F7FBDF75}"/>
                </a:ext>
              </a:extLst>
            </p:cNvPr>
            <p:cNvSpPr/>
            <p:nvPr/>
          </p:nvSpPr>
          <p:spPr>
            <a:xfrm>
              <a:off x="2573519" y="2300957"/>
              <a:ext cx="46929" cy="33520"/>
            </a:xfrm>
            <a:custGeom>
              <a:avLst/>
              <a:gdLst>
                <a:gd name="connsiteX0" fmla="*/ 0 w 46929"/>
                <a:gd name="connsiteY0" fmla="*/ 0 h 33520"/>
                <a:gd name="connsiteX1" fmla="*/ 46929 w 46929"/>
                <a:gd name="connsiteY1" fmla="*/ 33521 h 33520"/>
              </a:gdLst>
              <a:ahLst/>
              <a:cxnLst>
                <a:cxn ang="0">
                  <a:pos x="connsiteX0" y="connsiteY0"/>
                </a:cxn>
                <a:cxn ang="0">
                  <a:pos x="connsiteX1" y="connsiteY1"/>
                </a:cxn>
              </a:cxnLst>
              <a:rect l="l" t="t" r="r" b="b"/>
              <a:pathLst>
                <a:path w="46929" h="33520">
                  <a:moveTo>
                    <a:pt x="0" y="0"/>
                  </a:moveTo>
                  <a:lnTo>
                    <a:pt x="46929" y="33521"/>
                  </a:lnTo>
                </a:path>
              </a:pathLst>
            </a:custGeom>
            <a:ln w="9573" cap="flat">
              <a:solidFill>
                <a:srgbClr val="C8C8C9"/>
              </a:solidFill>
              <a:prstDash val="solid"/>
              <a:miter/>
            </a:ln>
          </p:spPr>
          <p:txBody>
            <a:bodyPr rtlCol="0" anchor="ctr"/>
            <a:lstStyle/>
            <a:p>
              <a:endParaRPr lang="zh-CN" altLang="en-US" sz="4400"/>
            </a:p>
          </p:txBody>
        </p:sp>
        <p:sp>
          <p:nvSpPr>
            <p:cNvPr id="2859" name="任意多边形: 形状 7480">
              <a:extLst>
                <a:ext uri="{FF2B5EF4-FFF2-40B4-BE49-F238E27FC236}">
                  <a16:creationId xmlns:a16="http://schemas.microsoft.com/office/drawing/2014/main" id="{09273E3F-2CE0-055B-EBC9-ABCA8A594185}"/>
                </a:ext>
              </a:extLst>
            </p:cNvPr>
            <p:cNvSpPr/>
            <p:nvPr/>
          </p:nvSpPr>
          <p:spPr>
            <a:xfrm>
              <a:off x="2565857" y="2330647"/>
              <a:ext cx="54591" cy="3830"/>
            </a:xfrm>
            <a:custGeom>
              <a:avLst/>
              <a:gdLst>
                <a:gd name="connsiteX0" fmla="*/ 54591 w 54591"/>
                <a:gd name="connsiteY0" fmla="*/ 3831 h 3830"/>
                <a:gd name="connsiteX1" fmla="*/ 0 w 54591"/>
                <a:gd name="connsiteY1" fmla="*/ 0 h 3830"/>
              </a:gdLst>
              <a:ahLst/>
              <a:cxnLst>
                <a:cxn ang="0">
                  <a:pos x="connsiteX0" y="connsiteY0"/>
                </a:cxn>
                <a:cxn ang="0">
                  <a:pos x="connsiteX1" y="connsiteY1"/>
                </a:cxn>
              </a:cxnLst>
              <a:rect l="l" t="t" r="r" b="b"/>
              <a:pathLst>
                <a:path w="54591" h="3830">
                  <a:moveTo>
                    <a:pt x="54591"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2860" name="任意多边形: 形状 7481">
              <a:extLst>
                <a:ext uri="{FF2B5EF4-FFF2-40B4-BE49-F238E27FC236}">
                  <a16:creationId xmlns:a16="http://schemas.microsoft.com/office/drawing/2014/main" id="{F4003493-C9AD-1606-3882-317C276331F2}"/>
                </a:ext>
              </a:extLst>
            </p:cNvPr>
            <p:cNvSpPr/>
            <p:nvPr/>
          </p:nvSpPr>
          <p:spPr>
            <a:xfrm>
              <a:off x="2565857" y="2300957"/>
              <a:ext cx="7661" cy="29689"/>
            </a:xfrm>
            <a:custGeom>
              <a:avLst/>
              <a:gdLst>
                <a:gd name="connsiteX0" fmla="*/ 0 w 7661"/>
                <a:gd name="connsiteY0" fmla="*/ 29690 h 29689"/>
                <a:gd name="connsiteX1" fmla="*/ 7662 w 7661"/>
                <a:gd name="connsiteY1" fmla="*/ 0 h 29689"/>
              </a:gdLst>
              <a:ahLst/>
              <a:cxnLst>
                <a:cxn ang="0">
                  <a:pos x="connsiteX0" y="connsiteY0"/>
                </a:cxn>
                <a:cxn ang="0">
                  <a:pos x="connsiteX1" y="connsiteY1"/>
                </a:cxn>
              </a:cxnLst>
              <a:rect l="l" t="t" r="r" b="b"/>
              <a:pathLst>
                <a:path w="7661" h="29689">
                  <a:moveTo>
                    <a:pt x="0" y="29690"/>
                  </a:moveTo>
                  <a:lnTo>
                    <a:pt x="7662" y="0"/>
                  </a:lnTo>
                </a:path>
              </a:pathLst>
            </a:custGeom>
            <a:ln w="9573" cap="flat">
              <a:solidFill>
                <a:srgbClr val="C8C8C9"/>
              </a:solidFill>
              <a:prstDash val="solid"/>
              <a:miter/>
            </a:ln>
          </p:spPr>
          <p:txBody>
            <a:bodyPr rtlCol="0" anchor="ctr"/>
            <a:lstStyle/>
            <a:p>
              <a:endParaRPr lang="zh-CN" altLang="en-US" sz="4400"/>
            </a:p>
          </p:txBody>
        </p:sp>
        <p:sp>
          <p:nvSpPr>
            <p:cNvPr id="2861" name="任意多边形: 形状 7482">
              <a:extLst>
                <a:ext uri="{FF2B5EF4-FFF2-40B4-BE49-F238E27FC236}">
                  <a16:creationId xmlns:a16="http://schemas.microsoft.com/office/drawing/2014/main" id="{DDE7EB35-A400-1F0E-DE89-FFC99CCE42DA}"/>
                </a:ext>
              </a:extLst>
            </p:cNvPr>
            <p:cNvSpPr/>
            <p:nvPr/>
          </p:nvSpPr>
          <p:spPr>
            <a:xfrm>
              <a:off x="2620449" y="2332562"/>
              <a:ext cx="77576" cy="1915"/>
            </a:xfrm>
            <a:custGeom>
              <a:avLst/>
              <a:gdLst>
                <a:gd name="connsiteX0" fmla="*/ 0 w 77576"/>
                <a:gd name="connsiteY0" fmla="*/ 1916 h 1915"/>
                <a:gd name="connsiteX1" fmla="*/ 77577 w 77576"/>
                <a:gd name="connsiteY1" fmla="*/ 0 h 1915"/>
              </a:gdLst>
              <a:ahLst/>
              <a:cxnLst>
                <a:cxn ang="0">
                  <a:pos x="connsiteX0" y="connsiteY0"/>
                </a:cxn>
                <a:cxn ang="0">
                  <a:pos x="connsiteX1" y="connsiteY1"/>
                </a:cxn>
              </a:cxnLst>
              <a:rect l="l" t="t" r="r" b="b"/>
              <a:pathLst>
                <a:path w="77576" h="1915">
                  <a:moveTo>
                    <a:pt x="0" y="1916"/>
                  </a:moveTo>
                  <a:lnTo>
                    <a:pt x="77577" y="0"/>
                  </a:lnTo>
                </a:path>
              </a:pathLst>
            </a:custGeom>
            <a:ln w="9573" cap="flat">
              <a:solidFill>
                <a:srgbClr val="C8C8C9"/>
              </a:solidFill>
              <a:prstDash val="solid"/>
              <a:miter/>
            </a:ln>
          </p:spPr>
          <p:txBody>
            <a:bodyPr rtlCol="0" anchor="ctr"/>
            <a:lstStyle/>
            <a:p>
              <a:endParaRPr lang="zh-CN" altLang="en-US" sz="4400"/>
            </a:p>
          </p:txBody>
        </p:sp>
        <p:sp>
          <p:nvSpPr>
            <p:cNvPr id="2862" name="任意多边形: 形状 7483">
              <a:extLst>
                <a:ext uri="{FF2B5EF4-FFF2-40B4-BE49-F238E27FC236}">
                  <a16:creationId xmlns:a16="http://schemas.microsoft.com/office/drawing/2014/main" id="{5EA06F42-0E32-1DCF-6F6D-B4876B01F965}"/>
                </a:ext>
              </a:extLst>
            </p:cNvPr>
            <p:cNvSpPr/>
            <p:nvPr/>
          </p:nvSpPr>
          <p:spPr>
            <a:xfrm>
              <a:off x="2625237" y="2332562"/>
              <a:ext cx="72788" cy="70872"/>
            </a:xfrm>
            <a:custGeom>
              <a:avLst/>
              <a:gdLst>
                <a:gd name="connsiteX0" fmla="*/ 72788 w 72788"/>
                <a:gd name="connsiteY0" fmla="*/ 0 h 70872"/>
                <a:gd name="connsiteX1" fmla="*/ 0 w 72788"/>
                <a:gd name="connsiteY1" fmla="*/ 70873 h 70872"/>
              </a:gdLst>
              <a:ahLst/>
              <a:cxnLst>
                <a:cxn ang="0">
                  <a:pos x="connsiteX0" y="connsiteY0"/>
                </a:cxn>
                <a:cxn ang="0">
                  <a:pos x="connsiteX1" y="connsiteY1"/>
                </a:cxn>
              </a:cxnLst>
              <a:rect l="l" t="t" r="r" b="b"/>
              <a:pathLst>
                <a:path w="72788" h="70872">
                  <a:moveTo>
                    <a:pt x="72788" y="0"/>
                  </a:moveTo>
                  <a:lnTo>
                    <a:pt x="0" y="70873"/>
                  </a:lnTo>
                </a:path>
              </a:pathLst>
            </a:custGeom>
            <a:ln w="9573" cap="flat">
              <a:solidFill>
                <a:srgbClr val="C8C8C9"/>
              </a:solidFill>
              <a:prstDash val="solid"/>
              <a:miter/>
            </a:ln>
          </p:spPr>
          <p:txBody>
            <a:bodyPr rtlCol="0" anchor="ctr"/>
            <a:lstStyle/>
            <a:p>
              <a:endParaRPr lang="zh-CN" altLang="en-US" sz="4400"/>
            </a:p>
          </p:txBody>
        </p:sp>
        <p:sp>
          <p:nvSpPr>
            <p:cNvPr id="2863" name="任意多边形: 形状 7484">
              <a:extLst>
                <a:ext uri="{FF2B5EF4-FFF2-40B4-BE49-F238E27FC236}">
                  <a16:creationId xmlns:a16="http://schemas.microsoft.com/office/drawing/2014/main" id="{221F377F-F22D-0CAF-939B-72BD895ECAE9}"/>
                </a:ext>
              </a:extLst>
            </p:cNvPr>
            <p:cNvSpPr/>
            <p:nvPr/>
          </p:nvSpPr>
          <p:spPr>
            <a:xfrm>
              <a:off x="2620449" y="2334478"/>
              <a:ext cx="4788" cy="68957"/>
            </a:xfrm>
            <a:custGeom>
              <a:avLst/>
              <a:gdLst>
                <a:gd name="connsiteX0" fmla="*/ 4789 w 4788"/>
                <a:gd name="connsiteY0" fmla="*/ 68957 h 68957"/>
                <a:gd name="connsiteX1" fmla="*/ 0 w 4788"/>
                <a:gd name="connsiteY1" fmla="*/ 0 h 68957"/>
              </a:gdLst>
              <a:ahLst/>
              <a:cxnLst>
                <a:cxn ang="0">
                  <a:pos x="connsiteX0" y="connsiteY0"/>
                </a:cxn>
                <a:cxn ang="0">
                  <a:pos x="connsiteX1" y="connsiteY1"/>
                </a:cxn>
              </a:cxnLst>
              <a:rect l="l" t="t" r="r" b="b"/>
              <a:pathLst>
                <a:path w="4788" h="68957">
                  <a:moveTo>
                    <a:pt x="4789" y="68957"/>
                  </a:moveTo>
                  <a:lnTo>
                    <a:pt x="0" y="0"/>
                  </a:lnTo>
                </a:path>
              </a:pathLst>
            </a:custGeom>
            <a:ln w="9573" cap="flat">
              <a:solidFill>
                <a:srgbClr val="C8C8C9"/>
              </a:solidFill>
              <a:prstDash val="solid"/>
              <a:miter/>
            </a:ln>
          </p:spPr>
          <p:txBody>
            <a:bodyPr rtlCol="0" anchor="ctr"/>
            <a:lstStyle/>
            <a:p>
              <a:endParaRPr lang="zh-CN" altLang="en-US" sz="4400"/>
            </a:p>
          </p:txBody>
        </p:sp>
        <p:sp>
          <p:nvSpPr>
            <p:cNvPr id="2864" name="任意多边形: 形状 7485">
              <a:extLst>
                <a:ext uri="{FF2B5EF4-FFF2-40B4-BE49-F238E27FC236}">
                  <a16:creationId xmlns:a16="http://schemas.microsoft.com/office/drawing/2014/main" id="{48A6C0AB-0BE3-4948-8EE7-32D0558EA422}"/>
                </a:ext>
              </a:extLst>
            </p:cNvPr>
            <p:cNvSpPr/>
            <p:nvPr/>
          </p:nvSpPr>
          <p:spPr>
            <a:xfrm>
              <a:off x="2620449" y="2332562"/>
              <a:ext cx="77576" cy="1915"/>
            </a:xfrm>
            <a:custGeom>
              <a:avLst/>
              <a:gdLst>
                <a:gd name="connsiteX0" fmla="*/ 77577 w 77576"/>
                <a:gd name="connsiteY0" fmla="*/ 0 h 1915"/>
                <a:gd name="connsiteX1" fmla="*/ 0 w 77576"/>
                <a:gd name="connsiteY1" fmla="*/ 1916 h 1915"/>
              </a:gdLst>
              <a:ahLst/>
              <a:cxnLst>
                <a:cxn ang="0">
                  <a:pos x="connsiteX0" y="connsiteY0"/>
                </a:cxn>
                <a:cxn ang="0">
                  <a:pos x="connsiteX1" y="connsiteY1"/>
                </a:cxn>
              </a:cxnLst>
              <a:rect l="l" t="t" r="r" b="b"/>
              <a:pathLst>
                <a:path w="77576" h="1915">
                  <a:moveTo>
                    <a:pt x="77577" y="0"/>
                  </a:moveTo>
                  <a:lnTo>
                    <a:pt x="0" y="1916"/>
                  </a:lnTo>
                </a:path>
              </a:pathLst>
            </a:custGeom>
            <a:ln w="9573" cap="flat">
              <a:solidFill>
                <a:srgbClr val="C8C8C9"/>
              </a:solidFill>
              <a:prstDash val="solid"/>
              <a:miter/>
            </a:ln>
          </p:spPr>
          <p:txBody>
            <a:bodyPr rtlCol="0" anchor="ctr"/>
            <a:lstStyle/>
            <a:p>
              <a:endParaRPr lang="zh-CN" altLang="en-US" sz="4400"/>
            </a:p>
          </p:txBody>
        </p:sp>
        <p:sp>
          <p:nvSpPr>
            <p:cNvPr id="2865" name="任意多边形: 形状 7486">
              <a:extLst>
                <a:ext uri="{FF2B5EF4-FFF2-40B4-BE49-F238E27FC236}">
                  <a16:creationId xmlns:a16="http://schemas.microsoft.com/office/drawing/2014/main" id="{73A8C27C-1D1F-8D04-D088-CD204C7A7592}"/>
                </a:ext>
              </a:extLst>
            </p:cNvPr>
            <p:cNvSpPr/>
            <p:nvPr/>
          </p:nvSpPr>
          <p:spPr>
            <a:xfrm>
              <a:off x="2620449" y="2259774"/>
              <a:ext cx="69914" cy="74703"/>
            </a:xfrm>
            <a:custGeom>
              <a:avLst/>
              <a:gdLst>
                <a:gd name="connsiteX0" fmla="*/ 0 w 69914"/>
                <a:gd name="connsiteY0" fmla="*/ 74704 h 74703"/>
                <a:gd name="connsiteX1" fmla="*/ 69915 w 69914"/>
                <a:gd name="connsiteY1" fmla="*/ 0 h 74703"/>
              </a:gdLst>
              <a:ahLst/>
              <a:cxnLst>
                <a:cxn ang="0">
                  <a:pos x="connsiteX0" y="connsiteY0"/>
                </a:cxn>
                <a:cxn ang="0">
                  <a:pos x="connsiteX1" y="connsiteY1"/>
                </a:cxn>
              </a:cxnLst>
              <a:rect l="l" t="t" r="r" b="b"/>
              <a:pathLst>
                <a:path w="69914" h="74703">
                  <a:moveTo>
                    <a:pt x="0" y="74704"/>
                  </a:moveTo>
                  <a:lnTo>
                    <a:pt x="69915" y="0"/>
                  </a:lnTo>
                </a:path>
              </a:pathLst>
            </a:custGeom>
            <a:ln w="9573" cap="flat">
              <a:solidFill>
                <a:srgbClr val="C8C8C9"/>
              </a:solidFill>
              <a:prstDash val="solid"/>
              <a:miter/>
            </a:ln>
          </p:spPr>
          <p:txBody>
            <a:bodyPr rtlCol="0" anchor="ctr"/>
            <a:lstStyle/>
            <a:p>
              <a:endParaRPr lang="zh-CN" altLang="en-US" sz="4400"/>
            </a:p>
          </p:txBody>
        </p:sp>
        <p:sp>
          <p:nvSpPr>
            <p:cNvPr id="2866" name="任意多边形: 形状 7487">
              <a:extLst>
                <a:ext uri="{FF2B5EF4-FFF2-40B4-BE49-F238E27FC236}">
                  <a16:creationId xmlns:a16="http://schemas.microsoft.com/office/drawing/2014/main" id="{0D428730-5245-CB78-B6BC-EDB46687DC55}"/>
                </a:ext>
              </a:extLst>
            </p:cNvPr>
            <p:cNvSpPr/>
            <p:nvPr/>
          </p:nvSpPr>
          <p:spPr>
            <a:xfrm>
              <a:off x="2690363" y="2259774"/>
              <a:ext cx="7661" cy="72788"/>
            </a:xfrm>
            <a:custGeom>
              <a:avLst/>
              <a:gdLst>
                <a:gd name="connsiteX0" fmla="*/ 0 w 7661"/>
                <a:gd name="connsiteY0" fmla="*/ 0 h 72788"/>
                <a:gd name="connsiteX1" fmla="*/ 7662 w 7661"/>
                <a:gd name="connsiteY1" fmla="*/ 72788 h 72788"/>
              </a:gdLst>
              <a:ahLst/>
              <a:cxnLst>
                <a:cxn ang="0">
                  <a:pos x="connsiteX0" y="connsiteY0"/>
                </a:cxn>
                <a:cxn ang="0">
                  <a:pos x="connsiteX1" y="connsiteY1"/>
                </a:cxn>
              </a:cxnLst>
              <a:rect l="l" t="t" r="r" b="b"/>
              <a:pathLst>
                <a:path w="7661" h="72788">
                  <a:moveTo>
                    <a:pt x="0" y="0"/>
                  </a:moveTo>
                  <a:lnTo>
                    <a:pt x="7662" y="72788"/>
                  </a:lnTo>
                </a:path>
              </a:pathLst>
            </a:custGeom>
            <a:ln w="9573" cap="flat">
              <a:solidFill>
                <a:srgbClr val="C8C8C9"/>
              </a:solidFill>
              <a:prstDash val="solid"/>
              <a:miter/>
            </a:ln>
          </p:spPr>
          <p:txBody>
            <a:bodyPr rtlCol="0" anchor="ctr"/>
            <a:lstStyle/>
            <a:p>
              <a:endParaRPr lang="zh-CN" altLang="en-US" sz="4400"/>
            </a:p>
          </p:txBody>
        </p:sp>
        <p:sp>
          <p:nvSpPr>
            <p:cNvPr id="2867" name="任意多边形: 形状 7488">
              <a:extLst>
                <a:ext uri="{FF2B5EF4-FFF2-40B4-BE49-F238E27FC236}">
                  <a16:creationId xmlns:a16="http://schemas.microsoft.com/office/drawing/2014/main" id="{B6DACE83-8043-C6AD-E75B-592FD7D98D70}"/>
                </a:ext>
              </a:extLst>
            </p:cNvPr>
            <p:cNvSpPr/>
            <p:nvPr/>
          </p:nvSpPr>
          <p:spPr>
            <a:xfrm>
              <a:off x="2669293" y="2112282"/>
              <a:ext cx="957" cy="78534"/>
            </a:xfrm>
            <a:custGeom>
              <a:avLst/>
              <a:gdLst>
                <a:gd name="connsiteX0" fmla="*/ 0 w 957"/>
                <a:gd name="connsiteY0" fmla="*/ 0 h 78534"/>
                <a:gd name="connsiteX1" fmla="*/ 958 w 957"/>
                <a:gd name="connsiteY1" fmla="*/ 78534 h 78534"/>
              </a:gdLst>
              <a:ahLst/>
              <a:cxnLst>
                <a:cxn ang="0">
                  <a:pos x="connsiteX0" y="connsiteY0"/>
                </a:cxn>
                <a:cxn ang="0">
                  <a:pos x="connsiteX1" y="connsiteY1"/>
                </a:cxn>
              </a:cxnLst>
              <a:rect l="l" t="t" r="r" b="b"/>
              <a:pathLst>
                <a:path w="957" h="78534">
                  <a:moveTo>
                    <a:pt x="0" y="0"/>
                  </a:moveTo>
                  <a:lnTo>
                    <a:pt x="958" y="78534"/>
                  </a:lnTo>
                </a:path>
              </a:pathLst>
            </a:custGeom>
            <a:ln w="9573" cap="flat">
              <a:solidFill>
                <a:srgbClr val="C8C8C9"/>
              </a:solidFill>
              <a:prstDash val="solid"/>
              <a:miter/>
            </a:ln>
          </p:spPr>
          <p:txBody>
            <a:bodyPr rtlCol="0" anchor="ctr"/>
            <a:lstStyle/>
            <a:p>
              <a:endParaRPr lang="zh-CN" altLang="en-US" sz="4400"/>
            </a:p>
          </p:txBody>
        </p:sp>
        <p:sp>
          <p:nvSpPr>
            <p:cNvPr id="2868" name="任意多边形: 形状 7489">
              <a:extLst>
                <a:ext uri="{FF2B5EF4-FFF2-40B4-BE49-F238E27FC236}">
                  <a16:creationId xmlns:a16="http://schemas.microsoft.com/office/drawing/2014/main" id="{7B666F4D-9BF1-85FD-2ED6-8E9C13E4E154}"/>
                </a:ext>
              </a:extLst>
            </p:cNvPr>
            <p:cNvSpPr/>
            <p:nvPr/>
          </p:nvSpPr>
          <p:spPr>
            <a:xfrm>
              <a:off x="2598421" y="2109409"/>
              <a:ext cx="71830" cy="81407"/>
            </a:xfrm>
            <a:custGeom>
              <a:avLst/>
              <a:gdLst>
                <a:gd name="connsiteX0" fmla="*/ 71830 w 71830"/>
                <a:gd name="connsiteY0" fmla="*/ 81408 h 81407"/>
                <a:gd name="connsiteX1" fmla="*/ 0 w 71830"/>
                <a:gd name="connsiteY1" fmla="*/ 0 h 81407"/>
              </a:gdLst>
              <a:ahLst/>
              <a:cxnLst>
                <a:cxn ang="0">
                  <a:pos x="connsiteX0" y="connsiteY0"/>
                </a:cxn>
                <a:cxn ang="0">
                  <a:pos x="connsiteX1" y="connsiteY1"/>
                </a:cxn>
              </a:cxnLst>
              <a:rect l="l" t="t" r="r" b="b"/>
              <a:pathLst>
                <a:path w="71830" h="81407">
                  <a:moveTo>
                    <a:pt x="71830"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869" name="任意多边形: 形状 7490">
              <a:extLst>
                <a:ext uri="{FF2B5EF4-FFF2-40B4-BE49-F238E27FC236}">
                  <a16:creationId xmlns:a16="http://schemas.microsoft.com/office/drawing/2014/main" id="{2F516343-6E84-8F3F-0172-E785BFF777D1}"/>
                </a:ext>
              </a:extLst>
            </p:cNvPr>
            <p:cNvSpPr/>
            <p:nvPr/>
          </p:nvSpPr>
          <p:spPr>
            <a:xfrm>
              <a:off x="2598421" y="2109409"/>
              <a:ext cx="70872" cy="2873"/>
            </a:xfrm>
            <a:custGeom>
              <a:avLst/>
              <a:gdLst>
                <a:gd name="connsiteX0" fmla="*/ 0 w 70872"/>
                <a:gd name="connsiteY0" fmla="*/ 0 h 2873"/>
                <a:gd name="connsiteX1" fmla="*/ 70873 w 70872"/>
                <a:gd name="connsiteY1" fmla="*/ 2873 h 2873"/>
              </a:gdLst>
              <a:ahLst/>
              <a:cxnLst>
                <a:cxn ang="0">
                  <a:pos x="connsiteX0" y="connsiteY0"/>
                </a:cxn>
                <a:cxn ang="0">
                  <a:pos x="connsiteX1" y="connsiteY1"/>
                </a:cxn>
              </a:cxnLst>
              <a:rect l="l" t="t" r="r" b="b"/>
              <a:pathLst>
                <a:path w="70872" h="2873">
                  <a:moveTo>
                    <a:pt x="0" y="0"/>
                  </a:moveTo>
                  <a:lnTo>
                    <a:pt x="70873" y="2873"/>
                  </a:lnTo>
                </a:path>
              </a:pathLst>
            </a:custGeom>
            <a:ln w="9573" cap="flat">
              <a:solidFill>
                <a:srgbClr val="C8C8C9"/>
              </a:solidFill>
              <a:prstDash val="solid"/>
              <a:miter/>
            </a:ln>
          </p:spPr>
          <p:txBody>
            <a:bodyPr rtlCol="0" anchor="ctr"/>
            <a:lstStyle/>
            <a:p>
              <a:endParaRPr lang="zh-CN" altLang="en-US" sz="4400"/>
            </a:p>
          </p:txBody>
        </p:sp>
        <p:sp>
          <p:nvSpPr>
            <p:cNvPr id="2870" name="任意多边形: 形状 7491">
              <a:extLst>
                <a:ext uri="{FF2B5EF4-FFF2-40B4-BE49-F238E27FC236}">
                  <a16:creationId xmlns:a16="http://schemas.microsoft.com/office/drawing/2014/main" id="{BF7B8B45-16FD-5E95-09E5-BC3A5EB92F24}"/>
                </a:ext>
              </a:extLst>
            </p:cNvPr>
            <p:cNvSpPr/>
            <p:nvPr/>
          </p:nvSpPr>
          <p:spPr>
            <a:xfrm>
              <a:off x="2519886" y="2028001"/>
              <a:ext cx="78534" cy="81407"/>
            </a:xfrm>
            <a:custGeom>
              <a:avLst/>
              <a:gdLst>
                <a:gd name="connsiteX0" fmla="*/ 78534 w 78534"/>
                <a:gd name="connsiteY0" fmla="*/ 81408 h 81407"/>
                <a:gd name="connsiteX1" fmla="*/ 0 w 78534"/>
                <a:gd name="connsiteY1" fmla="*/ 0 h 81407"/>
              </a:gdLst>
              <a:ahLst/>
              <a:cxnLst>
                <a:cxn ang="0">
                  <a:pos x="connsiteX0" y="connsiteY0"/>
                </a:cxn>
                <a:cxn ang="0">
                  <a:pos x="connsiteX1" y="connsiteY1"/>
                </a:cxn>
              </a:cxnLst>
              <a:rect l="l" t="t" r="r" b="b"/>
              <a:pathLst>
                <a:path w="78534" h="81407">
                  <a:moveTo>
                    <a:pt x="78534"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871" name="任意多边形: 形状 7492">
              <a:extLst>
                <a:ext uri="{FF2B5EF4-FFF2-40B4-BE49-F238E27FC236}">
                  <a16:creationId xmlns:a16="http://schemas.microsoft.com/office/drawing/2014/main" id="{846A8FCD-C841-31D9-47DB-FAF0081514FF}"/>
                </a:ext>
              </a:extLst>
            </p:cNvPr>
            <p:cNvSpPr/>
            <p:nvPr/>
          </p:nvSpPr>
          <p:spPr>
            <a:xfrm>
              <a:off x="2519886" y="2028001"/>
              <a:ext cx="70872" cy="3830"/>
            </a:xfrm>
            <a:custGeom>
              <a:avLst/>
              <a:gdLst>
                <a:gd name="connsiteX0" fmla="*/ 0 w 70872"/>
                <a:gd name="connsiteY0" fmla="*/ 0 h 3830"/>
                <a:gd name="connsiteX1" fmla="*/ 70873 w 70872"/>
                <a:gd name="connsiteY1" fmla="*/ 3831 h 3830"/>
              </a:gdLst>
              <a:ahLst/>
              <a:cxnLst>
                <a:cxn ang="0">
                  <a:pos x="connsiteX0" y="connsiteY0"/>
                </a:cxn>
                <a:cxn ang="0">
                  <a:pos x="connsiteX1" y="connsiteY1"/>
                </a:cxn>
              </a:cxnLst>
              <a:rect l="l" t="t" r="r" b="b"/>
              <a:pathLst>
                <a:path w="70872" h="3830">
                  <a:moveTo>
                    <a:pt x="0" y="0"/>
                  </a:moveTo>
                  <a:lnTo>
                    <a:pt x="70873" y="3831"/>
                  </a:lnTo>
                </a:path>
              </a:pathLst>
            </a:custGeom>
            <a:ln w="9573" cap="flat">
              <a:solidFill>
                <a:srgbClr val="C8C8C9"/>
              </a:solidFill>
              <a:prstDash val="solid"/>
              <a:miter/>
            </a:ln>
          </p:spPr>
          <p:txBody>
            <a:bodyPr rtlCol="0" anchor="ctr"/>
            <a:lstStyle/>
            <a:p>
              <a:endParaRPr lang="zh-CN" altLang="en-US" sz="4400"/>
            </a:p>
          </p:txBody>
        </p:sp>
        <p:sp>
          <p:nvSpPr>
            <p:cNvPr id="2872" name="任意多边形: 形状 7493">
              <a:extLst>
                <a:ext uri="{FF2B5EF4-FFF2-40B4-BE49-F238E27FC236}">
                  <a16:creationId xmlns:a16="http://schemas.microsoft.com/office/drawing/2014/main" id="{BA5EBEDD-1A9C-5D8C-7C5E-A0213FF7274F}"/>
                </a:ext>
              </a:extLst>
            </p:cNvPr>
            <p:cNvSpPr/>
            <p:nvPr/>
          </p:nvSpPr>
          <p:spPr>
            <a:xfrm>
              <a:off x="2590759" y="2031832"/>
              <a:ext cx="7661" cy="77576"/>
            </a:xfrm>
            <a:custGeom>
              <a:avLst/>
              <a:gdLst>
                <a:gd name="connsiteX0" fmla="*/ 0 w 7661"/>
                <a:gd name="connsiteY0" fmla="*/ 0 h 77576"/>
                <a:gd name="connsiteX1" fmla="*/ 7662 w 7661"/>
                <a:gd name="connsiteY1" fmla="*/ 77577 h 77576"/>
              </a:gdLst>
              <a:ahLst/>
              <a:cxnLst>
                <a:cxn ang="0">
                  <a:pos x="connsiteX0" y="connsiteY0"/>
                </a:cxn>
                <a:cxn ang="0">
                  <a:pos x="connsiteX1" y="connsiteY1"/>
                </a:cxn>
              </a:cxnLst>
              <a:rect l="l" t="t" r="r" b="b"/>
              <a:pathLst>
                <a:path w="7661" h="77576">
                  <a:moveTo>
                    <a:pt x="0" y="0"/>
                  </a:moveTo>
                  <a:lnTo>
                    <a:pt x="7662" y="77577"/>
                  </a:lnTo>
                </a:path>
              </a:pathLst>
            </a:custGeom>
            <a:ln w="9573" cap="flat">
              <a:solidFill>
                <a:srgbClr val="C8C8C9"/>
              </a:solidFill>
              <a:prstDash val="solid"/>
              <a:miter/>
            </a:ln>
          </p:spPr>
          <p:txBody>
            <a:bodyPr rtlCol="0" anchor="ctr"/>
            <a:lstStyle/>
            <a:p>
              <a:endParaRPr lang="zh-CN" altLang="en-US" sz="4400"/>
            </a:p>
          </p:txBody>
        </p:sp>
        <p:sp>
          <p:nvSpPr>
            <p:cNvPr id="2873" name="任意多边形: 形状 7494">
              <a:extLst>
                <a:ext uri="{FF2B5EF4-FFF2-40B4-BE49-F238E27FC236}">
                  <a16:creationId xmlns:a16="http://schemas.microsoft.com/office/drawing/2014/main" id="{916D84D5-605D-1BC6-7A4D-DF8DBB1AF452}"/>
                </a:ext>
              </a:extLst>
            </p:cNvPr>
            <p:cNvSpPr/>
            <p:nvPr/>
          </p:nvSpPr>
          <p:spPr>
            <a:xfrm>
              <a:off x="2519886" y="2028001"/>
              <a:ext cx="78534" cy="81407"/>
            </a:xfrm>
            <a:custGeom>
              <a:avLst/>
              <a:gdLst>
                <a:gd name="connsiteX0" fmla="*/ 0 w 78534"/>
                <a:gd name="connsiteY0" fmla="*/ 0 h 81407"/>
                <a:gd name="connsiteX1" fmla="*/ 78534 w 78534"/>
                <a:gd name="connsiteY1" fmla="*/ 81408 h 81407"/>
              </a:gdLst>
              <a:ahLst/>
              <a:cxnLst>
                <a:cxn ang="0">
                  <a:pos x="connsiteX0" y="connsiteY0"/>
                </a:cxn>
                <a:cxn ang="0">
                  <a:pos x="connsiteX1" y="connsiteY1"/>
                </a:cxn>
              </a:cxnLst>
              <a:rect l="l" t="t" r="r" b="b"/>
              <a:pathLst>
                <a:path w="78534" h="81407">
                  <a:moveTo>
                    <a:pt x="0" y="0"/>
                  </a:moveTo>
                  <a:lnTo>
                    <a:pt x="78534" y="81408"/>
                  </a:lnTo>
                </a:path>
              </a:pathLst>
            </a:custGeom>
            <a:ln w="9573" cap="flat">
              <a:solidFill>
                <a:srgbClr val="C8C8C9"/>
              </a:solidFill>
              <a:prstDash val="solid"/>
              <a:miter/>
            </a:ln>
          </p:spPr>
          <p:txBody>
            <a:bodyPr rtlCol="0" anchor="ctr"/>
            <a:lstStyle/>
            <a:p>
              <a:endParaRPr lang="zh-CN" altLang="en-US" sz="4400"/>
            </a:p>
          </p:txBody>
        </p:sp>
        <p:sp>
          <p:nvSpPr>
            <p:cNvPr id="2874" name="任意多边形: 形状 7495">
              <a:extLst>
                <a:ext uri="{FF2B5EF4-FFF2-40B4-BE49-F238E27FC236}">
                  <a16:creationId xmlns:a16="http://schemas.microsoft.com/office/drawing/2014/main" id="{79B3E5F1-0FB9-BD17-E2D0-95B5FD1F3E9F}"/>
                </a:ext>
              </a:extLst>
            </p:cNvPr>
            <p:cNvSpPr/>
            <p:nvPr/>
          </p:nvSpPr>
          <p:spPr>
            <a:xfrm>
              <a:off x="2525632" y="2105578"/>
              <a:ext cx="72788" cy="3830"/>
            </a:xfrm>
            <a:custGeom>
              <a:avLst/>
              <a:gdLst>
                <a:gd name="connsiteX0" fmla="*/ 72788 w 72788"/>
                <a:gd name="connsiteY0" fmla="*/ 3831 h 3830"/>
                <a:gd name="connsiteX1" fmla="*/ 0 w 72788"/>
                <a:gd name="connsiteY1" fmla="*/ 0 h 3830"/>
              </a:gdLst>
              <a:ahLst/>
              <a:cxnLst>
                <a:cxn ang="0">
                  <a:pos x="connsiteX0" y="connsiteY0"/>
                </a:cxn>
                <a:cxn ang="0">
                  <a:pos x="connsiteX1" y="connsiteY1"/>
                </a:cxn>
              </a:cxnLst>
              <a:rect l="l" t="t" r="r" b="b"/>
              <a:pathLst>
                <a:path w="72788" h="3830">
                  <a:moveTo>
                    <a:pt x="72788"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2875" name="任意多边形: 形状 7496">
              <a:extLst>
                <a:ext uri="{FF2B5EF4-FFF2-40B4-BE49-F238E27FC236}">
                  <a16:creationId xmlns:a16="http://schemas.microsoft.com/office/drawing/2014/main" id="{7AB2027D-BFF9-91AA-3FF9-DD8470E2F75B}"/>
                </a:ext>
              </a:extLst>
            </p:cNvPr>
            <p:cNvSpPr/>
            <p:nvPr/>
          </p:nvSpPr>
          <p:spPr>
            <a:xfrm>
              <a:off x="2519886" y="2028001"/>
              <a:ext cx="5746" cy="77576"/>
            </a:xfrm>
            <a:custGeom>
              <a:avLst/>
              <a:gdLst>
                <a:gd name="connsiteX0" fmla="*/ 5746 w 5746"/>
                <a:gd name="connsiteY0" fmla="*/ 77577 h 77576"/>
                <a:gd name="connsiteX1" fmla="*/ 0 w 5746"/>
                <a:gd name="connsiteY1" fmla="*/ 0 h 77576"/>
              </a:gdLst>
              <a:ahLst/>
              <a:cxnLst>
                <a:cxn ang="0">
                  <a:pos x="connsiteX0" y="connsiteY0"/>
                </a:cxn>
                <a:cxn ang="0">
                  <a:pos x="connsiteX1" y="connsiteY1"/>
                </a:cxn>
              </a:cxnLst>
              <a:rect l="l" t="t" r="r" b="b"/>
              <a:pathLst>
                <a:path w="5746" h="77576">
                  <a:moveTo>
                    <a:pt x="5746"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2876" name="任意多边形: 形状 7497">
              <a:extLst>
                <a:ext uri="{FF2B5EF4-FFF2-40B4-BE49-F238E27FC236}">
                  <a16:creationId xmlns:a16="http://schemas.microsoft.com/office/drawing/2014/main" id="{3D275740-C6A1-FF11-D738-4CBC5916C9DA}"/>
                </a:ext>
              </a:extLst>
            </p:cNvPr>
            <p:cNvSpPr/>
            <p:nvPr/>
          </p:nvSpPr>
          <p:spPr>
            <a:xfrm>
              <a:off x="2552449" y="2334478"/>
              <a:ext cx="67999" cy="21070"/>
            </a:xfrm>
            <a:custGeom>
              <a:avLst/>
              <a:gdLst>
                <a:gd name="connsiteX0" fmla="*/ 0 w 67999"/>
                <a:gd name="connsiteY0" fmla="*/ 21070 h 21070"/>
                <a:gd name="connsiteX1" fmla="*/ 67999 w 67999"/>
                <a:gd name="connsiteY1" fmla="*/ 0 h 21070"/>
              </a:gdLst>
              <a:ahLst/>
              <a:cxnLst>
                <a:cxn ang="0">
                  <a:pos x="connsiteX0" y="connsiteY0"/>
                </a:cxn>
                <a:cxn ang="0">
                  <a:pos x="connsiteX1" y="connsiteY1"/>
                </a:cxn>
              </a:cxnLst>
              <a:rect l="l" t="t" r="r" b="b"/>
              <a:pathLst>
                <a:path w="67999" h="21070">
                  <a:moveTo>
                    <a:pt x="0" y="21070"/>
                  </a:moveTo>
                  <a:lnTo>
                    <a:pt x="67999" y="0"/>
                  </a:lnTo>
                </a:path>
              </a:pathLst>
            </a:custGeom>
            <a:ln w="9573" cap="flat">
              <a:solidFill>
                <a:srgbClr val="C8C8C9"/>
              </a:solidFill>
              <a:prstDash val="solid"/>
              <a:miter/>
            </a:ln>
          </p:spPr>
          <p:txBody>
            <a:bodyPr rtlCol="0" anchor="ctr"/>
            <a:lstStyle/>
            <a:p>
              <a:endParaRPr lang="zh-CN" altLang="en-US" sz="4400"/>
            </a:p>
          </p:txBody>
        </p:sp>
        <p:sp>
          <p:nvSpPr>
            <p:cNvPr id="2877" name="任意多边形: 形状 7498">
              <a:extLst>
                <a:ext uri="{FF2B5EF4-FFF2-40B4-BE49-F238E27FC236}">
                  <a16:creationId xmlns:a16="http://schemas.microsoft.com/office/drawing/2014/main" id="{4D29CB58-E446-FB46-799F-A154DD3A80D7}"/>
                </a:ext>
              </a:extLst>
            </p:cNvPr>
            <p:cNvSpPr/>
            <p:nvPr/>
          </p:nvSpPr>
          <p:spPr>
            <a:xfrm>
              <a:off x="2620449" y="2334478"/>
              <a:ext cx="4788" cy="68957"/>
            </a:xfrm>
            <a:custGeom>
              <a:avLst/>
              <a:gdLst>
                <a:gd name="connsiteX0" fmla="*/ 0 w 4788"/>
                <a:gd name="connsiteY0" fmla="*/ 0 h 68957"/>
                <a:gd name="connsiteX1" fmla="*/ 4789 w 4788"/>
                <a:gd name="connsiteY1" fmla="*/ 68957 h 68957"/>
              </a:gdLst>
              <a:ahLst/>
              <a:cxnLst>
                <a:cxn ang="0">
                  <a:pos x="connsiteX0" y="connsiteY0"/>
                </a:cxn>
                <a:cxn ang="0">
                  <a:pos x="connsiteX1" y="connsiteY1"/>
                </a:cxn>
              </a:cxnLst>
              <a:rect l="l" t="t" r="r" b="b"/>
              <a:pathLst>
                <a:path w="4788" h="68957">
                  <a:moveTo>
                    <a:pt x="0" y="0"/>
                  </a:moveTo>
                  <a:lnTo>
                    <a:pt x="4789" y="68957"/>
                  </a:lnTo>
                </a:path>
              </a:pathLst>
            </a:custGeom>
            <a:ln w="9573" cap="flat">
              <a:solidFill>
                <a:srgbClr val="C8C8C9"/>
              </a:solidFill>
              <a:prstDash val="solid"/>
              <a:miter/>
            </a:ln>
          </p:spPr>
          <p:txBody>
            <a:bodyPr rtlCol="0" anchor="ctr"/>
            <a:lstStyle/>
            <a:p>
              <a:endParaRPr lang="zh-CN" altLang="en-US" sz="4400"/>
            </a:p>
          </p:txBody>
        </p:sp>
        <p:sp>
          <p:nvSpPr>
            <p:cNvPr id="2878" name="任意多边形: 形状 7499">
              <a:extLst>
                <a:ext uri="{FF2B5EF4-FFF2-40B4-BE49-F238E27FC236}">
                  <a16:creationId xmlns:a16="http://schemas.microsoft.com/office/drawing/2014/main" id="{03A85FBC-FB8E-528E-0707-A2543A36D1AA}"/>
                </a:ext>
              </a:extLst>
            </p:cNvPr>
            <p:cNvSpPr/>
            <p:nvPr/>
          </p:nvSpPr>
          <p:spPr>
            <a:xfrm>
              <a:off x="2552449" y="2355548"/>
              <a:ext cx="72788" cy="47886"/>
            </a:xfrm>
            <a:custGeom>
              <a:avLst/>
              <a:gdLst>
                <a:gd name="connsiteX0" fmla="*/ 72788 w 72788"/>
                <a:gd name="connsiteY0" fmla="*/ 47887 h 47886"/>
                <a:gd name="connsiteX1" fmla="*/ 0 w 72788"/>
                <a:gd name="connsiteY1" fmla="*/ 0 h 47886"/>
              </a:gdLst>
              <a:ahLst/>
              <a:cxnLst>
                <a:cxn ang="0">
                  <a:pos x="connsiteX0" y="connsiteY0"/>
                </a:cxn>
                <a:cxn ang="0">
                  <a:pos x="connsiteX1" y="connsiteY1"/>
                </a:cxn>
              </a:cxnLst>
              <a:rect l="l" t="t" r="r" b="b"/>
              <a:pathLst>
                <a:path w="72788" h="47886">
                  <a:moveTo>
                    <a:pt x="72788"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2879" name="任意多边形: 形状 7500">
              <a:extLst>
                <a:ext uri="{FF2B5EF4-FFF2-40B4-BE49-F238E27FC236}">
                  <a16:creationId xmlns:a16="http://schemas.microsoft.com/office/drawing/2014/main" id="{6F2C01F6-E65F-3BC9-D0E2-AE2E06F03C01}"/>
                </a:ext>
              </a:extLst>
            </p:cNvPr>
            <p:cNvSpPr/>
            <p:nvPr/>
          </p:nvSpPr>
          <p:spPr>
            <a:xfrm>
              <a:off x="2552449" y="2334478"/>
              <a:ext cx="67999" cy="21070"/>
            </a:xfrm>
            <a:custGeom>
              <a:avLst/>
              <a:gdLst>
                <a:gd name="connsiteX0" fmla="*/ 67999 w 67999"/>
                <a:gd name="connsiteY0" fmla="*/ 0 h 21070"/>
                <a:gd name="connsiteX1" fmla="*/ 0 w 67999"/>
                <a:gd name="connsiteY1" fmla="*/ 21070 h 21070"/>
              </a:gdLst>
              <a:ahLst/>
              <a:cxnLst>
                <a:cxn ang="0">
                  <a:pos x="connsiteX0" y="connsiteY0"/>
                </a:cxn>
                <a:cxn ang="0">
                  <a:pos x="connsiteX1" y="connsiteY1"/>
                </a:cxn>
              </a:cxnLst>
              <a:rect l="l" t="t" r="r" b="b"/>
              <a:pathLst>
                <a:path w="67999" h="21070">
                  <a:moveTo>
                    <a:pt x="67999"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2880" name="任意多边形: 形状 7501">
              <a:extLst>
                <a:ext uri="{FF2B5EF4-FFF2-40B4-BE49-F238E27FC236}">
                  <a16:creationId xmlns:a16="http://schemas.microsoft.com/office/drawing/2014/main" id="{3A249838-0C21-574A-FAB4-0A777EAE4F8C}"/>
                </a:ext>
              </a:extLst>
            </p:cNvPr>
            <p:cNvSpPr/>
            <p:nvPr/>
          </p:nvSpPr>
          <p:spPr>
            <a:xfrm>
              <a:off x="2552449" y="2330647"/>
              <a:ext cx="13408" cy="24901"/>
            </a:xfrm>
            <a:custGeom>
              <a:avLst/>
              <a:gdLst>
                <a:gd name="connsiteX0" fmla="*/ 0 w 13408"/>
                <a:gd name="connsiteY0" fmla="*/ 24901 h 24901"/>
                <a:gd name="connsiteX1" fmla="*/ 13408 w 13408"/>
                <a:gd name="connsiteY1" fmla="*/ 0 h 24901"/>
              </a:gdLst>
              <a:ahLst/>
              <a:cxnLst>
                <a:cxn ang="0">
                  <a:pos x="connsiteX0" y="connsiteY0"/>
                </a:cxn>
                <a:cxn ang="0">
                  <a:pos x="connsiteX1" y="connsiteY1"/>
                </a:cxn>
              </a:cxnLst>
              <a:rect l="l" t="t" r="r" b="b"/>
              <a:pathLst>
                <a:path w="13408" h="24901">
                  <a:moveTo>
                    <a:pt x="0" y="24901"/>
                  </a:moveTo>
                  <a:lnTo>
                    <a:pt x="13408" y="0"/>
                  </a:lnTo>
                </a:path>
              </a:pathLst>
            </a:custGeom>
            <a:ln w="9573" cap="flat">
              <a:solidFill>
                <a:srgbClr val="C8C8C9"/>
              </a:solidFill>
              <a:prstDash val="solid"/>
              <a:miter/>
            </a:ln>
          </p:spPr>
          <p:txBody>
            <a:bodyPr rtlCol="0" anchor="ctr"/>
            <a:lstStyle/>
            <a:p>
              <a:endParaRPr lang="zh-CN" altLang="en-US" sz="4400"/>
            </a:p>
          </p:txBody>
        </p:sp>
        <p:sp>
          <p:nvSpPr>
            <p:cNvPr id="2881" name="任意多边形: 形状 7502">
              <a:extLst>
                <a:ext uri="{FF2B5EF4-FFF2-40B4-BE49-F238E27FC236}">
                  <a16:creationId xmlns:a16="http://schemas.microsoft.com/office/drawing/2014/main" id="{6D97309F-5DA2-CB17-2AC6-C382C4403A30}"/>
                </a:ext>
              </a:extLst>
            </p:cNvPr>
            <p:cNvSpPr/>
            <p:nvPr/>
          </p:nvSpPr>
          <p:spPr>
            <a:xfrm>
              <a:off x="2565857" y="2330647"/>
              <a:ext cx="54591" cy="3830"/>
            </a:xfrm>
            <a:custGeom>
              <a:avLst/>
              <a:gdLst>
                <a:gd name="connsiteX0" fmla="*/ 0 w 54591"/>
                <a:gd name="connsiteY0" fmla="*/ 0 h 3830"/>
                <a:gd name="connsiteX1" fmla="*/ 54591 w 54591"/>
                <a:gd name="connsiteY1" fmla="*/ 3831 h 3830"/>
              </a:gdLst>
              <a:ahLst/>
              <a:cxnLst>
                <a:cxn ang="0">
                  <a:pos x="connsiteX0" y="connsiteY0"/>
                </a:cxn>
                <a:cxn ang="0">
                  <a:pos x="connsiteX1" y="connsiteY1"/>
                </a:cxn>
              </a:cxnLst>
              <a:rect l="l" t="t" r="r" b="b"/>
              <a:pathLst>
                <a:path w="54591" h="3830">
                  <a:moveTo>
                    <a:pt x="0" y="0"/>
                  </a:moveTo>
                  <a:lnTo>
                    <a:pt x="54591" y="3831"/>
                  </a:lnTo>
                </a:path>
              </a:pathLst>
            </a:custGeom>
            <a:ln w="9573" cap="flat">
              <a:solidFill>
                <a:srgbClr val="C8C8C9"/>
              </a:solidFill>
              <a:prstDash val="solid"/>
              <a:miter/>
            </a:ln>
          </p:spPr>
          <p:txBody>
            <a:bodyPr rtlCol="0" anchor="ctr"/>
            <a:lstStyle/>
            <a:p>
              <a:endParaRPr lang="zh-CN" altLang="en-US" sz="4400"/>
            </a:p>
          </p:txBody>
        </p:sp>
        <p:sp>
          <p:nvSpPr>
            <p:cNvPr id="2882" name="任意多边形: 形状 7503">
              <a:extLst>
                <a:ext uri="{FF2B5EF4-FFF2-40B4-BE49-F238E27FC236}">
                  <a16:creationId xmlns:a16="http://schemas.microsoft.com/office/drawing/2014/main" id="{25F761F1-0ADD-7BF0-E8AA-3600E68E513B}"/>
                </a:ext>
              </a:extLst>
            </p:cNvPr>
            <p:cNvSpPr/>
            <p:nvPr/>
          </p:nvSpPr>
          <p:spPr>
            <a:xfrm>
              <a:off x="2368563" y="1942763"/>
              <a:ext cx="79492" cy="79492"/>
            </a:xfrm>
            <a:custGeom>
              <a:avLst/>
              <a:gdLst>
                <a:gd name="connsiteX0" fmla="*/ 0 w 79492"/>
                <a:gd name="connsiteY0" fmla="*/ 79492 h 79492"/>
                <a:gd name="connsiteX1" fmla="*/ 79492 w 79492"/>
                <a:gd name="connsiteY1" fmla="*/ 0 h 79492"/>
              </a:gdLst>
              <a:ahLst/>
              <a:cxnLst>
                <a:cxn ang="0">
                  <a:pos x="connsiteX0" y="connsiteY0"/>
                </a:cxn>
                <a:cxn ang="0">
                  <a:pos x="connsiteX1" y="connsiteY1"/>
                </a:cxn>
              </a:cxnLst>
              <a:rect l="l" t="t" r="r" b="b"/>
              <a:pathLst>
                <a:path w="79492" h="79492">
                  <a:moveTo>
                    <a:pt x="0" y="79492"/>
                  </a:moveTo>
                  <a:lnTo>
                    <a:pt x="79492" y="0"/>
                  </a:lnTo>
                </a:path>
              </a:pathLst>
            </a:custGeom>
            <a:ln w="9573" cap="flat">
              <a:solidFill>
                <a:srgbClr val="C8C8C9"/>
              </a:solidFill>
              <a:prstDash val="solid"/>
              <a:miter/>
            </a:ln>
          </p:spPr>
          <p:txBody>
            <a:bodyPr rtlCol="0" anchor="ctr"/>
            <a:lstStyle/>
            <a:p>
              <a:endParaRPr lang="zh-CN" altLang="en-US" sz="4400"/>
            </a:p>
          </p:txBody>
        </p:sp>
        <p:sp>
          <p:nvSpPr>
            <p:cNvPr id="2883" name="任意多边形: 形状 7504">
              <a:extLst>
                <a:ext uri="{FF2B5EF4-FFF2-40B4-BE49-F238E27FC236}">
                  <a16:creationId xmlns:a16="http://schemas.microsoft.com/office/drawing/2014/main" id="{5257ECB3-A45F-75A1-695C-C354A87528EA}"/>
                </a:ext>
              </a:extLst>
            </p:cNvPr>
            <p:cNvSpPr/>
            <p:nvPr/>
          </p:nvSpPr>
          <p:spPr>
            <a:xfrm>
              <a:off x="2446140" y="1942763"/>
              <a:ext cx="1915" cy="82365"/>
            </a:xfrm>
            <a:custGeom>
              <a:avLst/>
              <a:gdLst>
                <a:gd name="connsiteX0" fmla="*/ 1915 w 1915"/>
                <a:gd name="connsiteY0" fmla="*/ 0 h 82365"/>
                <a:gd name="connsiteX1" fmla="*/ 0 w 1915"/>
                <a:gd name="connsiteY1" fmla="*/ 82365 h 82365"/>
              </a:gdLst>
              <a:ahLst/>
              <a:cxnLst>
                <a:cxn ang="0">
                  <a:pos x="connsiteX0" y="connsiteY0"/>
                </a:cxn>
                <a:cxn ang="0">
                  <a:pos x="connsiteX1" y="connsiteY1"/>
                </a:cxn>
              </a:cxnLst>
              <a:rect l="l" t="t" r="r" b="b"/>
              <a:pathLst>
                <a:path w="1915" h="82365">
                  <a:moveTo>
                    <a:pt x="1915"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2884" name="任意多边形: 形状 7505">
              <a:extLst>
                <a:ext uri="{FF2B5EF4-FFF2-40B4-BE49-F238E27FC236}">
                  <a16:creationId xmlns:a16="http://schemas.microsoft.com/office/drawing/2014/main" id="{B08ECA71-C999-2A85-854B-05A1749E17CF}"/>
                </a:ext>
              </a:extLst>
            </p:cNvPr>
            <p:cNvSpPr/>
            <p:nvPr/>
          </p:nvSpPr>
          <p:spPr>
            <a:xfrm>
              <a:off x="2368563" y="2022255"/>
              <a:ext cx="77576" cy="2873"/>
            </a:xfrm>
            <a:custGeom>
              <a:avLst/>
              <a:gdLst>
                <a:gd name="connsiteX0" fmla="*/ 77577 w 77576"/>
                <a:gd name="connsiteY0" fmla="*/ 2873 h 2873"/>
                <a:gd name="connsiteX1" fmla="*/ 0 w 77576"/>
                <a:gd name="connsiteY1" fmla="*/ 0 h 2873"/>
              </a:gdLst>
              <a:ahLst/>
              <a:cxnLst>
                <a:cxn ang="0">
                  <a:pos x="connsiteX0" y="connsiteY0"/>
                </a:cxn>
                <a:cxn ang="0">
                  <a:pos x="connsiteX1" y="connsiteY1"/>
                </a:cxn>
              </a:cxnLst>
              <a:rect l="l" t="t" r="r" b="b"/>
              <a:pathLst>
                <a:path w="77576" h="2873">
                  <a:moveTo>
                    <a:pt x="77577"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2885" name="任意多边形: 形状 7506">
              <a:extLst>
                <a:ext uri="{FF2B5EF4-FFF2-40B4-BE49-F238E27FC236}">
                  <a16:creationId xmlns:a16="http://schemas.microsoft.com/office/drawing/2014/main" id="{9754B093-D56A-3440-2718-ACA306998FCA}"/>
                </a:ext>
              </a:extLst>
            </p:cNvPr>
            <p:cNvSpPr/>
            <p:nvPr/>
          </p:nvSpPr>
          <p:spPr>
            <a:xfrm>
              <a:off x="2368563" y="1942763"/>
              <a:ext cx="79492" cy="79492"/>
            </a:xfrm>
            <a:custGeom>
              <a:avLst/>
              <a:gdLst>
                <a:gd name="connsiteX0" fmla="*/ 79492 w 79492"/>
                <a:gd name="connsiteY0" fmla="*/ 0 h 79492"/>
                <a:gd name="connsiteX1" fmla="*/ 0 w 79492"/>
                <a:gd name="connsiteY1" fmla="*/ 79492 h 79492"/>
              </a:gdLst>
              <a:ahLst/>
              <a:cxnLst>
                <a:cxn ang="0">
                  <a:pos x="connsiteX0" y="connsiteY0"/>
                </a:cxn>
                <a:cxn ang="0">
                  <a:pos x="connsiteX1" y="connsiteY1"/>
                </a:cxn>
              </a:cxnLst>
              <a:rect l="l" t="t" r="r" b="b"/>
              <a:pathLst>
                <a:path w="79492" h="79492">
                  <a:moveTo>
                    <a:pt x="79492"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2886" name="任意多边形: 形状 7507">
              <a:extLst>
                <a:ext uri="{FF2B5EF4-FFF2-40B4-BE49-F238E27FC236}">
                  <a16:creationId xmlns:a16="http://schemas.microsoft.com/office/drawing/2014/main" id="{4CFA602E-F8CE-A3D2-6F6D-8680C99BEE3B}"/>
                </a:ext>
              </a:extLst>
            </p:cNvPr>
            <p:cNvSpPr/>
            <p:nvPr/>
          </p:nvSpPr>
          <p:spPr>
            <a:xfrm>
              <a:off x="2368563" y="1939890"/>
              <a:ext cx="2873" cy="82365"/>
            </a:xfrm>
            <a:custGeom>
              <a:avLst/>
              <a:gdLst>
                <a:gd name="connsiteX0" fmla="*/ 0 w 2873"/>
                <a:gd name="connsiteY0" fmla="*/ 82365 h 82365"/>
                <a:gd name="connsiteX1" fmla="*/ 2873 w 2873"/>
                <a:gd name="connsiteY1" fmla="*/ 0 h 82365"/>
              </a:gdLst>
              <a:ahLst/>
              <a:cxnLst>
                <a:cxn ang="0">
                  <a:pos x="connsiteX0" y="connsiteY0"/>
                </a:cxn>
                <a:cxn ang="0">
                  <a:pos x="connsiteX1" y="connsiteY1"/>
                </a:cxn>
              </a:cxnLst>
              <a:rect l="l" t="t" r="r" b="b"/>
              <a:pathLst>
                <a:path w="2873" h="82365">
                  <a:moveTo>
                    <a:pt x="0" y="82365"/>
                  </a:moveTo>
                  <a:lnTo>
                    <a:pt x="2873" y="0"/>
                  </a:lnTo>
                </a:path>
              </a:pathLst>
            </a:custGeom>
            <a:ln w="9573" cap="flat">
              <a:solidFill>
                <a:srgbClr val="C8C8C9"/>
              </a:solidFill>
              <a:prstDash val="solid"/>
              <a:miter/>
            </a:ln>
          </p:spPr>
          <p:txBody>
            <a:bodyPr rtlCol="0" anchor="ctr"/>
            <a:lstStyle/>
            <a:p>
              <a:endParaRPr lang="zh-CN" altLang="en-US" sz="4400"/>
            </a:p>
          </p:txBody>
        </p:sp>
        <p:sp>
          <p:nvSpPr>
            <p:cNvPr id="2887" name="任意多边形: 形状 7508">
              <a:extLst>
                <a:ext uri="{FF2B5EF4-FFF2-40B4-BE49-F238E27FC236}">
                  <a16:creationId xmlns:a16="http://schemas.microsoft.com/office/drawing/2014/main" id="{8E43EC45-7291-7CE8-374C-48A83E3B73E5}"/>
                </a:ext>
              </a:extLst>
            </p:cNvPr>
            <p:cNvSpPr/>
            <p:nvPr/>
          </p:nvSpPr>
          <p:spPr>
            <a:xfrm>
              <a:off x="2371437" y="1939890"/>
              <a:ext cx="76619" cy="2873"/>
            </a:xfrm>
            <a:custGeom>
              <a:avLst/>
              <a:gdLst>
                <a:gd name="connsiteX0" fmla="*/ 0 w 76619"/>
                <a:gd name="connsiteY0" fmla="*/ 0 h 2873"/>
                <a:gd name="connsiteX1" fmla="*/ 76619 w 76619"/>
                <a:gd name="connsiteY1" fmla="*/ 2873 h 2873"/>
              </a:gdLst>
              <a:ahLst/>
              <a:cxnLst>
                <a:cxn ang="0">
                  <a:pos x="connsiteX0" y="connsiteY0"/>
                </a:cxn>
                <a:cxn ang="0">
                  <a:pos x="connsiteX1" y="connsiteY1"/>
                </a:cxn>
              </a:cxnLst>
              <a:rect l="l" t="t" r="r" b="b"/>
              <a:pathLst>
                <a:path w="76619" h="2873">
                  <a:moveTo>
                    <a:pt x="0" y="0"/>
                  </a:moveTo>
                  <a:lnTo>
                    <a:pt x="76619" y="2873"/>
                  </a:lnTo>
                </a:path>
              </a:pathLst>
            </a:custGeom>
            <a:ln w="9573" cap="flat">
              <a:solidFill>
                <a:srgbClr val="C8C8C9"/>
              </a:solidFill>
              <a:prstDash val="solid"/>
              <a:miter/>
            </a:ln>
          </p:spPr>
          <p:txBody>
            <a:bodyPr rtlCol="0" anchor="ctr"/>
            <a:lstStyle/>
            <a:p>
              <a:endParaRPr lang="zh-CN" altLang="en-US" sz="4400"/>
            </a:p>
          </p:txBody>
        </p:sp>
        <p:sp>
          <p:nvSpPr>
            <p:cNvPr id="2888" name="任意多边形: 形状 7509">
              <a:extLst>
                <a:ext uri="{FF2B5EF4-FFF2-40B4-BE49-F238E27FC236}">
                  <a16:creationId xmlns:a16="http://schemas.microsoft.com/office/drawing/2014/main" id="{9E983BB3-7824-126C-61AA-8C57727D5C07}"/>
                </a:ext>
              </a:extLst>
            </p:cNvPr>
            <p:cNvSpPr/>
            <p:nvPr/>
          </p:nvSpPr>
          <p:spPr>
            <a:xfrm>
              <a:off x="2446140" y="2025128"/>
              <a:ext cx="73745" cy="2873"/>
            </a:xfrm>
            <a:custGeom>
              <a:avLst/>
              <a:gdLst>
                <a:gd name="connsiteX0" fmla="*/ 0 w 73745"/>
                <a:gd name="connsiteY0" fmla="*/ 0 h 2873"/>
                <a:gd name="connsiteX1" fmla="*/ 73746 w 73745"/>
                <a:gd name="connsiteY1" fmla="*/ 2873 h 2873"/>
              </a:gdLst>
              <a:ahLst/>
              <a:cxnLst>
                <a:cxn ang="0">
                  <a:pos x="connsiteX0" y="connsiteY0"/>
                </a:cxn>
                <a:cxn ang="0">
                  <a:pos x="connsiteX1" y="connsiteY1"/>
                </a:cxn>
              </a:cxnLst>
              <a:rect l="l" t="t" r="r" b="b"/>
              <a:pathLst>
                <a:path w="73745" h="2873">
                  <a:moveTo>
                    <a:pt x="0" y="0"/>
                  </a:moveTo>
                  <a:lnTo>
                    <a:pt x="73746" y="2873"/>
                  </a:lnTo>
                </a:path>
              </a:pathLst>
            </a:custGeom>
            <a:ln w="9573" cap="flat">
              <a:solidFill>
                <a:srgbClr val="C8C8C9"/>
              </a:solidFill>
              <a:prstDash val="solid"/>
              <a:miter/>
            </a:ln>
          </p:spPr>
          <p:txBody>
            <a:bodyPr rtlCol="0" anchor="ctr"/>
            <a:lstStyle/>
            <a:p>
              <a:endParaRPr lang="zh-CN" altLang="en-US" sz="4400"/>
            </a:p>
          </p:txBody>
        </p:sp>
        <p:sp>
          <p:nvSpPr>
            <p:cNvPr id="2889" name="任意多边形: 形状 7510">
              <a:extLst>
                <a:ext uri="{FF2B5EF4-FFF2-40B4-BE49-F238E27FC236}">
                  <a16:creationId xmlns:a16="http://schemas.microsoft.com/office/drawing/2014/main" id="{A96AA1FC-0436-76CD-D495-36712087630E}"/>
                </a:ext>
              </a:extLst>
            </p:cNvPr>
            <p:cNvSpPr/>
            <p:nvPr/>
          </p:nvSpPr>
          <p:spPr>
            <a:xfrm>
              <a:off x="2448056" y="2028001"/>
              <a:ext cx="71830" cy="76619"/>
            </a:xfrm>
            <a:custGeom>
              <a:avLst/>
              <a:gdLst>
                <a:gd name="connsiteX0" fmla="*/ 71830 w 71830"/>
                <a:gd name="connsiteY0" fmla="*/ 0 h 76619"/>
                <a:gd name="connsiteX1" fmla="*/ 0 w 71830"/>
                <a:gd name="connsiteY1" fmla="*/ 76619 h 76619"/>
              </a:gdLst>
              <a:ahLst/>
              <a:cxnLst>
                <a:cxn ang="0">
                  <a:pos x="connsiteX0" y="connsiteY0"/>
                </a:cxn>
                <a:cxn ang="0">
                  <a:pos x="connsiteX1" y="connsiteY1"/>
                </a:cxn>
              </a:cxnLst>
              <a:rect l="l" t="t" r="r" b="b"/>
              <a:pathLst>
                <a:path w="71830" h="76619">
                  <a:moveTo>
                    <a:pt x="71830"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890" name="任意多边形: 形状 7511">
              <a:extLst>
                <a:ext uri="{FF2B5EF4-FFF2-40B4-BE49-F238E27FC236}">
                  <a16:creationId xmlns:a16="http://schemas.microsoft.com/office/drawing/2014/main" id="{6E973B91-0FBA-AABE-0D4A-83D1F5C75B39}"/>
                </a:ext>
              </a:extLst>
            </p:cNvPr>
            <p:cNvSpPr/>
            <p:nvPr/>
          </p:nvSpPr>
          <p:spPr>
            <a:xfrm>
              <a:off x="2446140" y="2025128"/>
              <a:ext cx="1915" cy="79492"/>
            </a:xfrm>
            <a:custGeom>
              <a:avLst/>
              <a:gdLst>
                <a:gd name="connsiteX0" fmla="*/ 1915 w 1915"/>
                <a:gd name="connsiteY0" fmla="*/ 79492 h 79492"/>
                <a:gd name="connsiteX1" fmla="*/ 0 w 1915"/>
                <a:gd name="connsiteY1" fmla="*/ 0 h 79492"/>
              </a:gdLst>
              <a:ahLst/>
              <a:cxnLst>
                <a:cxn ang="0">
                  <a:pos x="connsiteX0" y="connsiteY0"/>
                </a:cxn>
                <a:cxn ang="0">
                  <a:pos x="connsiteX1" y="connsiteY1"/>
                </a:cxn>
              </a:cxnLst>
              <a:rect l="l" t="t" r="r" b="b"/>
              <a:pathLst>
                <a:path w="1915" h="79492">
                  <a:moveTo>
                    <a:pt x="1915" y="79492"/>
                  </a:moveTo>
                  <a:lnTo>
                    <a:pt x="0" y="0"/>
                  </a:lnTo>
                </a:path>
              </a:pathLst>
            </a:custGeom>
            <a:ln w="9573" cap="flat">
              <a:solidFill>
                <a:srgbClr val="C8C8C9"/>
              </a:solidFill>
              <a:prstDash val="solid"/>
              <a:miter/>
            </a:ln>
          </p:spPr>
          <p:txBody>
            <a:bodyPr rtlCol="0" anchor="ctr"/>
            <a:lstStyle/>
            <a:p>
              <a:endParaRPr lang="zh-CN" altLang="en-US" sz="4400"/>
            </a:p>
          </p:txBody>
        </p:sp>
        <p:sp>
          <p:nvSpPr>
            <p:cNvPr id="2891" name="任意多边形: 形状 7512">
              <a:extLst>
                <a:ext uri="{FF2B5EF4-FFF2-40B4-BE49-F238E27FC236}">
                  <a16:creationId xmlns:a16="http://schemas.microsoft.com/office/drawing/2014/main" id="{E179082E-57A7-C5E2-D1D2-8B79DFAF2BA8}"/>
                </a:ext>
              </a:extLst>
            </p:cNvPr>
            <p:cNvSpPr/>
            <p:nvPr/>
          </p:nvSpPr>
          <p:spPr>
            <a:xfrm>
              <a:off x="2446140" y="2025128"/>
              <a:ext cx="73745" cy="2873"/>
            </a:xfrm>
            <a:custGeom>
              <a:avLst/>
              <a:gdLst>
                <a:gd name="connsiteX0" fmla="*/ 73746 w 73745"/>
                <a:gd name="connsiteY0" fmla="*/ 2873 h 2873"/>
                <a:gd name="connsiteX1" fmla="*/ 0 w 73745"/>
                <a:gd name="connsiteY1" fmla="*/ 0 h 2873"/>
              </a:gdLst>
              <a:ahLst/>
              <a:cxnLst>
                <a:cxn ang="0">
                  <a:pos x="connsiteX0" y="connsiteY0"/>
                </a:cxn>
                <a:cxn ang="0">
                  <a:pos x="connsiteX1" y="connsiteY1"/>
                </a:cxn>
              </a:cxnLst>
              <a:rect l="l" t="t" r="r" b="b"/>
              <a:pathLst>
                <a:path w="73745" h="2873">
                  <a:moveTo>
                    <a:pt x="73746"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2892" name="任意多边形: 形状 7513">
              <a:extLst>
                <a:ext uri="{FF2B5EF4-FFF2-40B4-BE49-F238E27FC236}">
                  <a16:creationId xmlns:a16="http://schemas.microsoft.com/office/drawing/2014/main" id="{81E86993-2471-425B-A0AD-5B7A32162D71}"/>
                </a:ext>
              </a:extLst>
            </p:cNvPr>
            <p:cNvSpPr/>
            <p:nvPr/>
          </p:nvSpPr>
          <p:spPr>
            <a:xfrm>
              <a:off x="2446140" y="1945636"/>
              <a:ext cx="74703" cy="79492"/>
            </a:xfrm>
            <a:custGeom>
              <a:avLst/>
              <a:gdLst>
                <a:gd name="connsiteX0" fmla="*/ 0 w 74703"/>
                <a:gd name="connsiteY0" fmla="*/ 79492 h 79492"/>
                <a:gd name="connsiteX1" fmla="*/ 74704 w 74703"/>
                <a:gd name="connsiteY1" fmla="*/ 0 h 79492"/>
              </a:gdLst>
              <a:ahLst/>
              <a:cxnLst>
                <a:cxn ang="0">
                  <a:pos x="connsiteX0" y="connsiteY0"/>
                </a:cxn>
                <a:cxn ang="0">
                  <a:pos x="connsiteX1" y="connsiteY1"/>
                </a:cxn>
              </a:cxnLst>
              <a:rect l="l" t="t" r="r" b="b"/>
              <a:pathLst>
                <a:path w="74703" h="79492">
                  <a:moveTo>
                    <a:pt x="0" y="79492"/>
                  </a:moveTo>
                  <a:lnTo>
                    <a:pt x="74704" y="0"/>
                  </a:lnTo>
                </a:path>
              </a:pathLst>
            </a:custGeom>
            <a:ln w="9573" cap="flat">
              <a:solidFill>
                <a:srgbClr val="C8C8C9"/>
              </a:solidFill>
              <a:prstDash val="solid"/>
              <a:miter/>
            </a:ln>
          </p:spPr>
          <p:txBody>
            <a:bodyPr rtlCol="0" anchor="ctr"/>
            <a:lstStyle/>
            <a:p>
              <a:endParaRPr lang="zh-CN" altLang="en-US" sz="4400"/>
            </a:p>
          </p:txBody>
        </p:sp>
        <p:sp>
          <p:nvSpPr>
            <p:cNvPr id="2893" name="任意多边形: 形状 7514">
              <a:extLst>
                <a:ext uri="{FF2B5EF4-FFF2-40B4-BE49-F238E27FC236}">
                  <a16:creationId xmlns:a16="http://schemas.microsoft.com/office/drawing/2014/main" id="{1F3B028A-12A2-A704-22DE-C3CA8DC22A16}"/>
                </a:ext>
              </a:extLst>
            </p:cNvPr>
            <p:cNvSpPr/>
            <p:nvPr/>
          </p:nvSpPr>
          <p:spPr>
            <a:xfrm>
              <a:off x="2519886" y="1945636"/>
              <a:ext cx="957" cy="82365"/>
            </a:xfrm>
            <a:custGeom>
              <a:avLst/>
              <a:gdLst>
                <a:gd name="connsiteX0" fmla="*/ 958 w 957"/>
                <a:gd name="connsiteY0" fmla="*/ 0 h 82365"/>
                <a:gd name="connsiteX1" fmla="*/ 0 w 957"/>
                <a:gd name="connsiteY1" fmla="*/ 82365 h 82365"/>
              </a:gdLst>
              <a:ahLst/>
              <a:cxnLst>
                <a:cxn ang="0">
                  <a:pos x="connsiteX0" y="connsiteY0"/>
                </a:cxn>
                <a:cxn ang="0">
                  <a:pos x="connsiteX1" y="connsiteY1"/>
                </a:cxn>
              </a:cxnLst>
              <a:rect l="l" t="t" r="r" b="b"/>
              <a:pathLst>
                <a:path w="957" h="82365">
                  <a:moveTo>
                    <a:pt x="958" y="0"/>
                  </a:moveTo>
                  <a:lnTo>
                    <a:pt x="0" y="82365"/>
                  </a:lnTo>
                </a:path>
              </a:pathLst>
            </a:custGeom>
            <a:ln w="9573" cap="flat">
              <a:solidFill>
                <a:srgbClr val="C8C8C9"/>
              </a:solidFill>
              <a:prstDash val="solid"/>
              <a:miter/>
            </a:ln>
          </p:spPr>
          <p:txBody>
            <a:bodyPr rtlCol="0" anchor="ctr"/>
            <a:lstStyle/>
            <a:p>
              <a:endParaRPr lang="zh-CN" altLang="en-US" sz="4400"/>
            </a:p>
          </p:txBody>
        </p:sp>
        <p:sp>
          <p:nvSpPr>
            <p:cNvPr id="2894" name="任意多边形: 形状 7515">
              <a:extLst>
                <a:ext uri="{FF2B5EF4-FFF2-40B4-BE49-F238E27FC236}">
                  <a16:creationId xmlns:a16="http://schemas.microsoft.com/office/drawing/2014/main" id="{B9351706-9B5B-3A8D-1A2C-4324C83AF432}"/>
                </a:ext>
              </a:extLst>
            </p:cNvPr>
            <p:cNvSpPr/>
            <p:nvPr/>
          </p:nvSpPr>
          <p:spPr>
            <a:xfrm>
              <a:off x="2645350" y="2190817"/>
              <a:ext cx="24901" cy="15323"/>
            </a:xfrm>
            <a:custGeom>
              <a:avLst/>
              <a:gdLst>
                <a:gd name="connsiteX0" fmla="*/ 24901 w 24901"/>
                <a:gd name="connsiteY0" fmla="*/ 0 h 15323"/>
                <a:gd name="connsiteX1" fmla="*/ 0 w 24901"/>
                <a:gd name="connsiteY1" fmla="*/ 15324 h 15323"/>
              </a:gdLst>
              <a:ahLst/>
              <a:cxnLst>
                <a:cxn ang="0">
                  <a:pos x="connsiteX0" y="connsiteY0"/>
                </a:cxn>
                <a:cxn ang="0">
                  <a:pos x="connsiteX1" y="connsiteY1"/>
                </a:cxn>
              </a:cxnLst>
              <a:rect l="l" t="t" r="r" b="b"/>
              <a:pathLst>
                <a:path w="24901" h="15323">
                  <a:moveTo>
                    <a:pt x="24901" y="0"/>
                  </a:moveTo>
                  <a:lnTo>
                    <a:pt x="0" y="15324"/>
                  </a:lnTo>
                </a:path>
              </a:pathLst>
            </a:custGeom>
            <a:ln w="9573" cap="flat">
              <a:solidFill>
                <a:srgbClr val="C8C8C9"/>
              </a:solidFill>
              <a:prstDash val="solid"/>
              <a:miter/>
            </a:ln>
          </p:spPr>
          <p:txBody>
            <a:bodyPr rtlCol="0" anchor="ctr"/>
            <a:lstStyle/>
            <a:p>
              <a:endParaRPr lang="zh-CN" altLang="en-US" sz="4400"/>
            </a:p>
          </p:txBody>
        </p:sp>
        <p:sp>
          <p:nvSpPr>
            <p:cNvPr id="2895" name="任意多边形: 形状 7516">
              <a:extLst>
                <a:ext uri="{FF2B5EF4-FFF2-40B4-BE49-F238E27FC236}">
                  <a16:creationId xmlns:a16="http://schemas.microsoft.com/office/drawing/2014/main" id="{167C7820-1EBD-8838-27D3-27608B6D5A4D}"/>
                </a:ext>
              </a:extLst>
            </p:cNvPr>
            <p:cNvSpPr/>
            <p:nvPr/>
          </p:nvSpPr>
          <p:spPr>
            <a:xfrm>
              <a:off x="2607040" y="2184113"/>
              <a:ext cx="38309" cy="22027"/>
            </a:xfrm>
            <a:custGeom>
              <a:avLst/>
              <a:gdLst>
                <a:gd name="connsiteX0" fmla="*/ 38310 w 38309"/>
                <a:gd name="connsiteY0" fmla="*/ 22028 h 22027"/>
                <a:gd name="connsiteX1" fmla="*/ 0 w 38309"/>
                <a:gd name="connsiteY1" fmla="*/ 0 h 22027"/>
              </a:gdLst>
              <a:ahLst/>
              <a:cxnLst>
                <a:cxn ang="0">
                  <a:pos x="connsiteX0" y="connsiteY0"/>
                </a:cxn>
                <a:cxn ang="0">
                  <a:pos x="connsiteX1" y="connsiteY1"/>
                </a:cxn>
              </a:cxnLst>
              <a:rect l="l" t="t" r="r" b="b"/>
              <a:pathLst>
                <a:path w="38309" h="22027">
                  <a:moveTo>
                    <a:pt x="38310" y="22028"/>
                  </a:moveTo>
                  <a:lnTo>
                    <a:pt x="0" y="0"/>
                  </a:lnTo>
                </a:path>
              </a:pathLst>
            </a:custGeom>
            <a:ln w="9573" cap="flat">
              <a:solidFill>
                <a:srgbClr val="C8C8C9"/>
              </a:solidFill>
              <a:prstDash val="solid"/>
              <a:miter/>
            </a:ln>
          </p:spPr>
          <p:txBody>
            <a:bodyPr rtlCol="0" anchor="ctr"/>
            <a:lstStyle/>
            <a:p>
              <a:endParaRPr lang="zh-CN" altLang="en-US" sz="4400"/>
            </a:p>
          </p:txBody>
        </p:sp>
        <p:sp>
          <p:nvSpPr>
            <p:cNvPr id="2896" name="任意多边形: 形状 7517">
              <a:extLst>
                <a:ext uri="{FF2B5EF4-FFF2-40B4-BE49-F238E27FC236}">
                  <a16:creationId xmlns:a16="http://schemas.microsoft.com/office/drawing/2014/main" id="{6CC37B06-DCE7-0257-43C8-4E4902131C7E}"/>
                </a:ext>
              </a:extLst>
            </p:cNvPr>
            <p:cNvSpPr/>
            <p:nvPr/>
          </p:nvSpPr>
          <p:spPr>
            <a:xfrm>
              <a:off x="2607040" y="2184113"/>
              <a:ext cx="63210" cy="6704"/>
            </a:xfrm>
            <a:custGeom>
              <a:avLst/>
              <a:gdLst>
                <a:gd name="connsiteX0" fmla="*/ 0 w 63210"/>
                <a:gd name="connsiteY0" fmla="*/ 0 h 6704"/>
                <a:gd name="connsiteX1" fmla="*/ 63211 w 63210"/>
                <a:gd name="connsiteY1" fmla="*/ 6704 h 6704"/>
              </a:gdLst>
              <a:ahLst/>
              <a:cxnLst>
                <a:cxn ang="0">
                  <a:pos x="connsiteX0" y="connsiteY0"/>
                </a:cxn>
                <a:cxn ang="0">
                  <a:pos x="connsiteX1" y="connsiteY1"/>
                </a:cxn>
              </a:cxnLst>
              <a:rect l="l" t="t" r="r" b="b"/>
              <a:pathLst>
                <a:path w="63210" h="6704">
                  <a:moveTo>
                    <a:pt x="0" y="0"/>
                  </a:moveTo>
                  <a:lnTo>
                    <a:pt x="63211" y="6704"/>
                  </a:lnTo>
                </a:path>
              </a:pathLst>
            </a:custGeom>
            <a:ln w="9573" cap="flat">
              <a:solidFill>
                <a:srgbClr val="C8C8C9"/>
              </a:solidFill>
              <a:prstDash val="solid"/>
              <a:miter/>
            </a:ln>
          </p:spPr>
          <p:txBody>
            <a:bodyPr rtlCol="0" anchor="ctr"/>
            <a:lstStyle/>
            <a:p>
              <a:endParaRPr lang="zh-CN" altLang="en-US" sz="4400"/>
            </a:p>
          </p:txBody>
        </p:sp>
        <p:sp>
          <p:nvSpPr>
            <p:cNvPr id="2897" name="任意多边形: 形状 7518">
              <a:extLst>
                <a:ext uri="{FF2B5EF4-FFF2-40B4-BE49-F238E27FC236}">
                  <a16:creationId xmlns:a16="http://schemas.microsoft.com/office/drawing/2014/main" id="{8B915F64-499E-1D66-CA5A-4B54C8A62213}"/>
                </a:ext>
              </a:extLst>
            </p:cNvPr>
            <p:cNvSpPr/>
            <p:nvPr/>
          </p:nvSpPr>
          <p:spPr>
            <a:xfrm>
              <a:off x="2535210" y="2470476"/>
              <a:ext cx="89069" cy="10535"/>
            </a:xfrm>
            <a:custGeom>
              <a:avLst/>
              <a:gdLst>
                <a:gd name="connsiteX0" fmla="*/ 89070 w 89069"/>
                <a:gd name="connsiteY0" fmla="*/ 0 h 10535"/>
                <a:gd name="connsiteX1" fmla="*/ 0 w 89069"/>
                <a:gd name="connsiteY1" fmla="*/ 10535 h 10535"/>
              </a:gdLst>
              <a:ahLst/>
              <a:cxnLst>
                <a:cxn ang="0">
                  <a:pos x="connsiteX0" y="connsiteY0"/>
                </a:cxn>
                <a:cxn ang="0">
                  <a:pos x="connsiteX1" y="connsiteY1"/>
                </a:cxn>
              </a:cxnLst>
              <a:rect l="l" t="t" r="r" b="b"/>
              <a:pathLst>
                <a:path w="89069" h="10535">
                  <a:moveTo>
                    <a:pt x="89070" y="0"/>
                  </a:moveTo>
                  <a:lnTo>
                    <a:pt x="0" y="10535"/>
                  </a:lnTo>
                </a:path>
              </a:pathLst>
            </a:custGeom>
            <a:ln w="9573" cap="flat">
              <a:solidFill>
                <a:srgbClr val="C8C8C9"/>
              </a:solidFill>
              <a:prstDash val="solid"/>
              <a:miter/>
            </a:ln>
          </p:spPr>
          <p:txBody>
            <a:bodyPr rtlCol="0" anchor="ctr"/>
            <a:lstStyle/>
            <a:p>
              <a:endParaRPr lang="zh-CN" altLang="en-US" sz="4400"/>
            </a:p>
          </p:txBody>
        </p:sp>
        <p:sp>
          <p:nvSpPr>
            <p:cNvPr id="2898" name="任意多边形: 形状 7519">
              <a:extLst>
                <a:ext uri="{FF2B5EF4-FFF2-40B4-BE49-F238E27FC236}">
                  <a16:creationId xmlns:a16="http://schemas.microsoft.com/office/drawing/2014/main" id="{074E6681-87F2-EB95-AA65-478DB168CD2C}"/>
                </a:ext>
              </a:extLst>
            </p:cNvPr>
            <p:cNvSpPr/>
            <p:nvPr/>
          </p:nvSpPr>
          <p:spPr>
            <a:xfrm>
              <a:off x="2535210" y="2403435"/>
              <a:ext cx="90027" cy="77576"/>
            </a:xfrm>
            <a:custGeom>
              <a:avLst/>
              <a:gdLst>
                <a:gd name="connsiteX0" fmla="*/ 0 w 90027"/>
                <a:gd name="connsiteY0" fmla="*/ 77577 h 77576"/>
                <a:gd name="connsiteX1" fmla="*/ 90027 w 90027"/>
                <a:gd name="connsiteY1" fmla="*/ 0 h 77576"/>
              </a:gdLst>
              <a:ahLst/>
              <a:cxnLst>
                <a:cxn ang="0">
                  <a:pos x="connsiteX0" y="connsiteY0"/>
                </a:cxn>
                <a:cxn ang="0">
                  <a:pos x="connsiteX1" y="connsiteY1"/>
                </a:cxn>
              </a:cxnLst>
              <a:rect l="l" t="t" r="r" b="b"/>
              <a:pathLst>
                <a:path w="90027" h="77576">
                  <a:moveTo>
                    <a:pt x="0" y="77577"/>
                  </a:moveTo>
                  <a:lnTo>
                    <a:pt x="90027" y="0"/>
                  </a:lnTo>
                </a:path>
              </a:pathLst>
            </a:custGeom>
            <a:ln w="9573" cap="flat">
              <a:solidFill>
                <a:srgbClr val="C8C8C9"/>
              </a:solidFill>
              <a:prstDash val="solid"/>
              <a:miter/>
            </a:ln>
          </p:spPr>
          <p:txBody>
            <a:bodyPr rtlCol="0" anchor="ctr"/>
            <a:lstStyle/>
            <a:p>
              <a:endParaRPr lang="zh-CN" altLang="en-US" sz="4400"/>
            </a:p>
          </p:txBody>
        </p:sp>
        <p:sp>
          <p:nvSpPr>
            <p:cNvPr id="2899" name="任意多边形: 形状 7520">
              <a:extLst>
                <a:ext uri="{FF2B5EF4-FFF2-40B4-BE49-F238E27FC236}">
                  <a16:creationId xmlns:a16="http://schemas.microsoft.com/office/drawing/2014/main" id="{F50E22E7-D465-B652-9A57-59A7B282A2E1}"/>
                </a:ext>
              </a:extLst>
            </p:cNvPr>
            <p:cNvSpPr/>
            <p:nvPr/>
          </p:nvSpPr>
          <p:spPr>
            <a:xfrm>
              <a:off x="2624279" y="2403435"/>
              <a:ext cx="957" cy="67041"/>
            </a:xfrm>
            <a:custGeom>
              <a:avLst/>
              <a:gdLst>
                <a:gd name="connsiteX0" fmla="*/ 958 w 957"/>
                <a:gd name="connsiteY0" fmla="*/ 0 h 67041"/>
                <a:gd name="connsiteX1" fmla="*/ 0 w 957"/>
                <a:gd name="connsiteY1" fmla="*/ 67042 h 67041"/>
              </a:gdLst>
              <a:ahLst/>
              <a:cxnLst>
                <a:cxn ang="0">
                  <a:pos x="connsiteX0" y="connsiteY0"/>
                </a:cxn>
                <a:cxn ang="0">
                  <a:pos x="connsiteX1" y="connsiteY1"/>
                </a:cxn>
              </a:cxnLst>
              <a:rect l="l" t="t" r="r" b="b"/>
              <a:pathLst>
                <a:path w="957" h="67041">
                  <a:moveTo>
                    <a:pt x="958"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2900" name="任意多边形: 形状 7521">
              <a:extLst>
                <a:ext uri="{FF2B5EF4-FFF2-40B4-BE49-F238E27FC236}">
                  <a16:creationId xmlns:a16="http://schemas.microsoft.com/office/drawing/2014/main" id="{9767716E-785C-A8DC-D10A-8DD6CD8F9C22}"/>
                </a:ext>
              </a:extLst>
            </p:cNvPr>
            <p:cNvSpPr/>
            <p:nvPr/>
          </p:nvSpPr>
          <p:spPr>
            <a:xfrm>
              <a:off x="2607040" y="2184113"/>
              <a:ext cx="14366" cy="42140"/>
            </a:xfrm>
            <a:custGeom>
              <a:avLst/>
              <a:gdLst>
                <a:gd name="connsiteX0" fmla="*/ 0 w 14366"/>
                <a:gd name="connsiteY0" fmla="*/ 0 h 42140"/>
                <a:gd name="connsiteX1" fmla="*/ 14366 w 14366"/>
                <a:gd name="connsiteY1" fmla="*/ 42140 h 42140"/>
              </a:gdLst>
              <a:ahLst/>
              <a:cxnLst>
                <a:cxn ang="0">
                  <a:pos x="connsiteX0" y="connsiteY0"/>
                </a:cxn>
                <a:cxn ang="0">
                  <a:pos x="connsiteX1" y="connsiteY1"/>
                </a:cxn>
              </a:cxnLst>
              <a:rect l="l" t="t" r="r" b="b"/>
              <a:pathLst>
                <a:path w="14366" h="42140">
                  <a:moveTo>
                    <a:pt x="0" y="0"/>
                  </a:moveTo>
                  <a:lnTo>
                    <a:pt x="14366" y="42140"/>
                  </a:lnTo>
                </a:path>
              </a:pathLst>
            </a:custGeom>
            <a:ln w="9573" cap="flat">
              <a:solidFill>
                <a:srgbClr val="C8C8C9"/>
              </a:solidFill>
              <a:prstDash val="solid"/>
              <a:miter/>
            </a:ln>
          </p:spPr>
          <p:txBody>
            <a:bodyPr rtlCol="0" anchor="ctr"/>
            <a:lstStyle/>
            <a:p>
              <a:endParaRPr lang="zh-CN" altLang="en-US" sz="4400"/>
            </a:p>
          </p:txBody>
        </p:sp>
        <p:sp>
          <p:nvSpPr>
            <p:cNvPr id="2901" name="任意多边形: 形状 7522">
              <a:extLst>
                <a:ext uri="{FF2B5EF4-FFF2-40B4-BE49-F238E27FC236}">
                  <a16:creationId xmlns:a16="http://schemas.microsoft.com/office/drawing/2014/main" id="{6423B5EC-6C75-D6D9-FF0D-3C1DBF0FD9C8}"/>
                </a:ext>
              </a:extLst>
            </p:cNvPr>
            <p:cNvSpPr/>
            <p:nvPr/>
          </p:nvSpPr>
          <p:spPr>
            <a:xfrm>
              <a:off x="2601294" y="2226253"/>
              <a:ext cx="20112" cy="21070"/>
            </a:xfrm>
            <a:custGeom>
              <a:avLst/>
              <a:gdLst>
                <a:gd name="connsiteX0" fmla="*/ 20113 w 20112"/>
                <a:gd name="connsiteY0" fmla="*/ 0 h 21070"/>
                <a:gd name="connsiteX1" fmla="*/ 0 w 20112"/>
                <a:gd name="connsiteY1" fmla="*/ 21070 h 21070"/>
              </a:gdLst>
              <a:ahLst/>
              <a:cxnLst>
                <a:cxn ang="0">
                  <a:pos x="connsiteX0" y="connsiteY0"/>
                </a:cxn>
                <a:cxn ang="0">
                  <a:pos x="connsiteX1" y="connsiteY1"/>
                </a:cxn>
              </a:cxnLst>
              <a:rect l="l" t="t" r="r" b="b"/>
              <a:pathLst>
                <a:path w="20112" h="21070">
                  <a:moveTo>
                    <a:pt x="20113"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2902" name="任意多边形: 形状 7523">
              <a:extLst>
                <a:ext uri="{FF2B5EF4-FFF2-40B4-BE49-F238E27FC236}">
                  <a16:creationId xmlns:a16="http://schemas.microsoft.com/office/drawing/2014/main" id="{CF2B2538-1D9D-629B-B697-76E0D6188AD0}"/>
                </a:ext>
              </a:extLst>
            </p:cNvPr>
            <p:cNvSpPr/>
            <p:nvPr/>
          </p:nvSpPr>
          <p:spPr>
            <a:xfrm>
              <a:off x="2601294" y="2184113"/>
              <a:ext cx="5746" cy="63210"/>
            </a:xfrm>
            <a:custGeom>
              <a:avLst/>
              <a:gdLst>
                <a:gd name="connsiteX0" fmla="*/ 0 w 5746"/>
                <a:gd name="connsiteY0" fmla="*/ 63211 h 63210"/>
                <a:gd name="connsiteX1" fmla="*/ 5746 w 5746"/>
                <a:gd name="connsiteY1" fmla="*/ 0 h 63210"/>
              </a:gdLst>
              <a:ahLst/>
              <a:cxnLst>
                <a:cxn ang="0">
                  <a:pos x="connsiteX0" y="connsiteY0"/>
                </a:cxn>
                <a:cxn ang="0">
                  <a:pos x="connsiteX1" y="connsiteY1"/>
                </a:cxn>
              </a:cxnLst>
              <a:rect l="l" t="t" r="r" b="b"/>
              <a:pathLst>
                <a:path w="5746" h="63210">
                  <a:moveTo>
                    <a:pt x="0" y="63211"/>
                  </a:moveTo>
                  <a:lnTo>
                    <a:pt x="5746" y="0"/>
                  </a:lnTo>
                </a:path>
              </a:pathLst>
            </a:custGeom>
            <a:ln w="9573" cap="flat">
              <a:solidFill>
                <a:srgbClr val="C8C8C9"/>
              </a:solidFill>
              <a:prstDash val="solid"/>
              <a:miter/>
            </a:ln>
          </p:spPr>
          <p:txBody>
            <a:bodyPr rtlCol="0" anchor="ctr"/>
            <a:lstStyle/>
            <a:p>
              <a:endParaRPr lang="zh-CN" altLang="en-US" sz="4400"/>
            </a:p>
          </p:txBody>
        </p:sp>
        <p:sp>
          <p:nvSpPr>
            <p:cNvPr id="2903" name="任意多边形: 形状 7524">
              <a:extLst>
                <a:ext uri="{FF2B5EF4-FFF2-40B4-BE49-F238E27FC236}">
                  <a16:creationId xmlns:a16="http://schemas.microsoft.com/office/drawing/2014/main" id="{48CF076A-96AA-64D8-74D8-39C289E392C7}"/>
                </a:ext>
              </a:extLst>
            </p:cNvPr>
            <p:cNvSpPr/>
            <p:nvPr/>
          </p:nvSpPr>
          <p:spPr>
            <a:xfrm>
              <a:off x="2607040" y="2184113"/>
              <a:ext cx="14366" cy="42140"/>
            </a:xfrm>
            <a:custGeom>
              <a:avLst/>
              <a:gdLst>
                <a:gd name="connsiteX0" fmla="*/ 14366 w 14366"/>
                <a:gd name="connsiteY0" fmla="*/ 42140 h 42140"/>
                <a:gd name="connsiteX1" fmla="*/ 0 w 14366"/>
                <a:gd name="connsiteY1" fmla="*/ 0 h 42140"/>
              </a:gdLst>
              <a:ahLst/>
              <a:cxnLst>
                <a:cxn ang="0">
                  <a:pos x="connsiteX0" y="connsiteY0"/>
                </a:cxn>
                <a:cxn ang="0">
                  <a:pos x="connsiteX1" y="connsiteY1"/>
                </a:cxn>
              </a:cxnLst>
              <a:rect l="l" t="t" r="r" b="b"/>
              <a:pathLst>
                <a:path w="14366" h="42140">
                  <a:moveTo>
                    <a:pt x="14366" y="42140"/>
                  </a:moveTo>
                  <a:lnTo>
                    <a:pt x="0" y="0"/>
                  </a:lnTo>
                </a:path>
              </a:pathLst>
            </a:custGeom>
            <a:ln w="9573" cap="flat">
              <a:solidFill>
                <a:srgbClr val="C8C8C9"/>
              </a:solidFill>
              <a:prstDash val="solid"/>
              <a:miter/>
            </a:ln>
          </p:spPr>
          <p:txBody>
            <a:bodyPr rtlCol="0" anchor="ctr"/>
            <a:lstStyle/>
            <a:p>
              <a:endParaRPr lang="zh-CN" altLang="en-US" sz="4400"/>
            </a:p>
          </p:txBody>
        </p:sp>
        <p:sp>
          <p:nvSpPr>
            <p:cNvPr id="2904" name="任意多边形: 形状 7525">
              <a:extLst>
                <a:ext uri="{FF2B5EF4-FFF2-40B4-BE49-F238E27FC236}">
                  <a16:creationId xmlns:a16="http://schemas.microsoft.com/office/drawing/2014/main" id="{A3E88D09-1EC5-3F2E-3DBE-DB4E5C447BD2}"/>
                </a:ext>
              </a:extLst>
            </p:cNvPr>
            <p:cNvSpPr/>
            <p:nvPr/>
          </p:nvSpPr>
          <p:spPr>
            <a:xfrm>
              <a:off x="2607040" y="2184113"/>
              <a:ext cx="38309" cy="22027"/>
            </a:xfrm>
            <a:custGeom>
              <a:avLst/>
              <a:gdLst>
                <a:gd name="connsiteX0" fmla="*/ 0 w 38309"/>
                <a:gd name="connsiteY0" fmla="*/ 0 h 22027"/>
                <a:gd name="connsiteX1" fmla="*/ 38310 w 38309"/>
                <a:gd name="connsiteY1" fmla="*/ 22028 h 22027"/>
              </a:gdLst>
              <a:ahLst/>
              <a:cxnLst>
                <a:cxn ang="0">
                  <a:pos x="connsiteX0" y="connsiteY0"/>
                </a:cxn>
                <a:cxn ang="0">
                  <a:pos x="connsiteX1" y="connsiteY1"/>
                </a:cxn>
              </a:cxnLst>
              <a:rect l="l" t="t" r="r" b="b"/>
              <a:pathLst>
                <a:path w="38309" h="22027">
                  <a:moveTo>
                    <a:pt x="0" y="0"/>
                  </a:moveTo>
                  <a:lnTo>
                    <a:pt x="38310" y="22028"/>
                  </a:lnTo>
                </a:path>
              </a:pathLst>
            </a:custGeom>
            <a:ln w="9573" cap="flat">
              <a:solidFill>
                <a:srgbClr val="C8C8C9"/>
              </a:solidFill>
              <a:prstDash val="solid"/>
              <a:miter/>
            </a:ln>
          </p:spPr>
          <p:txBody>
            <a:bodyPr rtlCol="0" anchor="ctr"/>
            <a:lstStyle/>
            <a:p>
              <a:endParaRPr lang="zh-CN" altLang="en-US" sz="4400"/>
            </a:p>
          </p:txBody>
        </p:sp>
        <p:sp>
          <p:nvSpPr>
            <p:cNvPr id="2905" name="任意多边形: 形状 7526">
              <a:extLst>
                <a:ext uri="{FF2B5EF4-FFF2-40B4-BE49-F238E27FC236}">
                  <a16:creationId xmlns:a16="http://schemas.microsoft.com/office/drawing/2014/main" id="{B85F448F-FFD5-5B47-6468-E011C2A249C7}"/>
                </a:ext>
              </a:extLst>
            </p:cNvPr>
            <p:cNvSpPr/>
            <p:nvPr/>
          </p:nvSpPr>
          <p:spPr>
            <a:xfrm>
              <a:off x="2621406" y="2206141"/>
              <a:ext cx="23943" cy="20112"/>
            </a:xfrm>
            <a:custGeom>
              <a:avLst/>
              <a:gdLst>
                <a:gd name="connsiteX0" fmla="*/ 23943 w 23943"/>
                <a:gd name="connsiteY0" fmla="*/ 0 h 20112"/>
                <a:gd name="connsiteX1" fmla="*/ 0 w 23943"/>
                <a:gd name="connsiteY1" fmla="*/ 20112 h 20112"/>
              </a:gdLst>
              <a:ahLst/>
              <a:cxnLst>
                <a:cxn ang="0">
                  <a:pos x="connsiteX0" y="connsiteY0"/>
                </a:cxn>
                <a:cxn ang="0">
                  <a:pos x="connsiteX1" y="connsiteY1"/>
                </a:cxn>
              </a:cxnLst>
              <a:rect l="l" t="t" r="r" b="b"/>
              <a:pathLst>
                <a:path w="23943" h="20112">
                  <a:moveTo>
                    <a:pt x="23943" y="0"/>
                  </a:moveTo>
                  <a:lnTo>
                    <a:pt x="0" y="20112"/>
                  </a:lnTo>
                </a:path>
              </a:pathLst>
            </a:custGeom>
            <a:ln w="9573" cap="flat">
              <a:solidFill>
                <a:srgbClr val="C8C8C9"/>
              </a:solidFill>
              <a:prstDash val="solid"/>
              <a:miter/>
            </a:ln>
          </p:spPr>
          <p:txBody>
            <a:bodyPr rtlCol="0" anchor="ctr"/>
            <a:lstStyle/>
            <a:p>
              <a:endParaRPr lang="zh-CN" altLang="en-US" sz="4400"/>
            </a:p>
          </p:txBody>
        </p:sp>
        <p:sp>
          <p:nvSpPr>
            <p:cNvPr id="2906" name="任意多边形: 形状 7527">
              <a:extLst>
                <a:ext uri="{FF2B5EF4-FFF2-40B4-BE49-F238E27FC236}">
                  <a16:creationId xmlns:a16="http://schemas.microsoft.com/office/drawing/2014/main" id="{5E2B0351-0C72-960E-A650-3F448511FE6D}"/>
                </a:ext>
              </a:extLst>
            </p:cNvPr>
            <p:cNvSpPr/>
            <p:nvPr/>
          </p:nvSpPr>
          <p:spPr>
            <a:xfrm>
              <a:off x="2552449" y="2355548"/>
              <a:ext cx="72788" cy="47886"/>
            </a:xfrm>
            <a:custGeom>
              <a:avLst/>
              <a:gdLst>
                <a:gd name="connsiteX0" fmla="*/ 0 w 72788"/>
                <a:gd name="connsiteY0" fmla="*/ 0 h 47886"/>
                <a:gd name="connsiteX1" fmla="*/ 72788 w 72788"/>
                <a:gd name="connsiteY1" fmla="*/ 47887 h 47886"/>
              </a:gdLst>
              <a:ahLst/>
              <a:cxnLst>
                <a:cxn ang="0">
                  <a:pos x="connsiteX0" y="connsiteY0"/>
                </a:cxn>
                <a:cxn ang="0">
                  <a:pos x="connsiteX1" y="connsiteY1"/>
                </a:cxn>
              </a:cxnLst>
              <a:rect l="l" t="t" r="r" b="b"/>
              <a:pathLst>
                <a:path w="72788" h="47886">
                  <a:moveTo>
                    <a:pt x="0" y="0"/>
                  </a:moveTo>
                  <a:lnTo>
                    <a:pt x="72788" y="47887"/>
                  </a:lnTo>
                </a:path>
              </a:pathLst>
            </a:custGeom>
            <a:ln w="9573" cap="flat">
              <a:solidFill>
                <a:srgbClr val="C8C8C9"/>
              </a:solidFill>
              <a:prstDash val="solid"/>
              <a:miter/>
            </a:ln>
          </p:spPr>
          <p:txBody>
            <a:bodyPr rtlCol="0" anchor="ctr"/>
            <a:lstStyle/>
            <a:p>
              <a:endParaRPr lang="zh-CN" altLang="en-US" sz="4400"/>
            </a:p>
          </p:txBody>
        </p:sp>
        <p:sp>
          <p:nvSpPr>
            <p:cNvPr id="2907" name="任意多边形: 形状 7528">
              <a:extLst>
                <a:ext uri="{FF2B5EF4-FFF2-40B4-BE49-F238E27FC236}">
                  <a16:creationId xmlns:a16="http://schemas.microsoft.com/office/drawing/2014/main" id="{C36B9EBE-E8CD-AF61-E812-9FE8A9B47DA6}"/>
                </a:ext>
              </a:extLst>
            </p:cNvPr>
            <p:cNvSpPr/>
            <p:nvPr/>
          </p:nvSpPr>
          <p:spPr>
            <a:xfrm>
              <a:off x="2532337" y="2373745"/>
              <a:ext cx="92900" cy="29689"/>
            </a:xfrm>
            <a:custGeom>
              <a:avLst/>
              <a:gdLst>
                <a:gd name="connsiteX0" fmla="*/ 92901 w 92900"/>
                <a:gd name="connsiteY0" fmla="*/ 29690 h 29689"/>
                <a:gd name="connsiteX1" fmla="*/ 0 w 92900"/>
                <a:gd name="connsiteY1" fmla="*/ 0 h 29689"/>
              </a:gdLst>
              <a:ahLst/>
              <a:cxnLst>
                <a:cxn ang="0">
                  <a:pos x="connsiteX0" y="connsiteY0"/>
                </a:cxn>
                <a:cxn ang="0">
                  <a:pos x="connsiteX1" y="connsiteY1"/>
                </a:cxn>
              </a:cxnLst>
              <a:rect l="l" t="t" r="r" b="b"/>
              <a:pathLst>
                <a:path w="92900" h="29689">
                  <a:moveTo>
                    <a:pt x="92901" y="29690"/>
                  </a:moveTo>
                  <a:lnTo>
                    <a:pt x="0" y="0"/>
                  </a:lnTo>
                </a:path>
              </a:pathLst>
            </a:custGeom>
            <a:ln w="9573" cap="flat">
              <a:solidFill>
                <a:srgbClr val="C8C8C9"/>
              </a:solidFill>
              <a:prstDash val="solid"/>
              <a:miter/>
            </a:ln>
          </p:spPr>
          <p:txBody>
            <a:bodyPr rtlCol="0" anchor="ctr"/>
            <a:lstStyle/>
            <a:p>
              <a:endParaRPr lang="zh-CN" altLang="en-US" sz="4400"/>
            </a:p>
          </p:txBody>
        </p:sp>
        <p:sp>
          <p:nvSpPr>
            <p:cNvPr id="2908" name="任意多边形: 形状 7529">
              <a:extLst>
                <a:ext uri="{FF2B5EF4-FFF2-40B4-BE49-F238E27FC236}">
                  <a16:creationId xmlns:a16="http://schemas.microsoft.com/office/drawing/2014/main" id="{81170044-CE74-143C-7FE0-968618FEC557}"/>
                </a:ext>
              </a:extLst>
            </p:cNvPr>
            <p:cNvSpPr/>
            <p:nvPr/>
          </p:nvSpPr>
          <p:spPr>
            <a:xfrm>
              <a:off x="2532337" y="2355548"/>
              <a:ext cx="20112" cy="18197"/>
            </a:xfrm>
            <a:custGeom>
              <a:avLst/>
              <a:gdLst>
                <a:gd name="connsiteX0" fmla="*/ 0 w 20112"/>
                <a:gd name="connsiteY0" fmla="*/ 18197 h 18197"/>
                <a:gd name="connsiteX1" fmla="*/ 20113 w 20112"/>
                <a:gd name="connsiteY1" fmla="*/ 0 h 18197"/>
              </a:gdLst>
              <a:ahLst/>
              <a:cxnLst>
                <a:cxn ang="0">
                  <a:pos x="connsiteX0" y="connsiteY0"/>
                </a:cxn>
                <a:cxn ang="0">
                  <a:pos x="connsiteX1" y="connsiteY1"/>
                </a:cxn>
              </a:cxnLst>
              <a:rect l="l" t="t" r="r" b="b"/>
              <a:pathLst>
                <a:path w="20112" h="18197">
                  <a:moveTo>
                    <a:pt x="0" y="18197"/>
                  </a:moveTo>
                  <a:lnTo>
                    <a:pt x="20113" y="0"/>
                  </a:lnTo>
                </a:path>
              </a:pathLst>
            </a:custGeom>
            <a:ln w="9573" cap="flat">
              <a:solidFill>
                <a:srgbClr val="C8C8C9"/>
              </a:solidFill>
              <a:prstDash val="solid"/>
              <a:miter/>
            </a:ln>
          </p:spPr>
          <p:txBody>
            <a:bodyPr rtlCol="0" anchor="ctr"/>
            <a:lstStyle/>
            <a:p>
              <a:endParaRPr lang="zh-CN" altLang="en-US" sz="4400"/>
            </a:p>
          </p:txBody>
        </p:sp>
        <p:sp>
          <p:nvSpPr>
            <p:cNvPr id="2909" name="任意多边形: 形状 7530">
              <a:extLst>
                <a:ext uri="{FF2B5EF4-FFF2-40B4-BE49-F238E27FC236}">
                  <a16:creationId xmlns:a16="http://schemas.microsoft.com/office/drawing/2014/main" id="{4924B754-4362-866F-EFD6-05476C484784}"/>
                </a:ext>
              </a:extLst>
            </p:cNvPr>
            <p:cNvSpPr/>
            <p:nvPr/>
          </p:nvSpPr>
          <p:spPr>
            <a:xfrm>
              <a:off x="2461464" y="2183155"/>
              <a:ext cx="70872" cy="74703"/>
            </a:xfrm>
            <a:custGeom>
              <a:avLst/>
              <a:gdLst>
                <a:gd name="connsiteX0" fmla="*/ 70873 w 70872"/>
                <a:gd name="connsiteY0" fmla="*/ 0 h 74703"/>
                <a:gd name="connsiteX1" fmla="*/ 0 w 70872"/>
                <a:gd name="connsiteY1" fmla="*/ 74704 h 74703"/>
              </a:gdLst>
              <a:ahLst/>
              <a:cxnLst>
                <a:cxn ang="0">
                  <a:pos x="connsiteX0" y="connsiteY0"/>
                </a:cxn>
                <a:cxn ang="0">
                  <a:pos x="connsiteX1" y="connsiteY1"/>
                </a:cxn>
              </a:cxnLst>
              <a:rect l="l" t="t" r="r" b="b"/>
              <a:pathLst>
                <a:path w="70872" h="74703">
                  <a:moveTo>
                    <a:pt x="70873"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2910" name="任意多边形: 形状 7531">
              <a:extLst>
                <a:ext uri="{FF2B5EF4-FFF2-40B4-BE49-F238E27FC236}">
                  <a16:creationId xmlns:a16="http://schemas.microsoft.com/office/drawing/2014/main" id="{01068727-4D8E-CA50-9ED7-BB06AB60CBBE}"/>
                </a:ext>
              </a:extLst>
            </p:cNvPr>
            <p:cNvSpPr/>
            <p:nvPr/>
          </p:nvSpPr>
          <p:spPr>
            <a:xfrm>
              <a:off x="2453802" y="2182197"/>
              <a:ext cx="7661" cy="75661"/>
            </a:xfrm>
            <a:custGeom>
              <a:avLst/>
              <a:gdLst>
                <a:gd name="connsiteX0" fmla="*/ 7662 w 7661"/>
                <a:gd name="connsiteY0" fmla="*/ 75661 h 75661"/>
                <a:gd name="connsiteX1" fmla="*/ 0 w 7661"/>
                <a:gd name="connsiteY1" fmla="*/ 0 h 75661"/>
              </a:gdLst>
              <a:ahLst/>
              <a:cxnLst>
                <a:cxn ang="0">
                  <a:pos x="connsiteX0" y="connsiteY0"/>
                </a:cxn>
                <a:cxn ang="0">
                  <a:pos x="connsiteX1" y="connsiteY1"/>
                </a:cxn>
              </a:cxnLst>
              <a:rect l="l" t="t" r="r" b="b"/>
              <a:pathLst>
                <a:path w="7661" h="75661">
                  <a:moveTo>
                    <a:pt x="7662"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2911" name="任意多边形: 形状 7532">
              <a:extLst>
                <a:ext uri="{FF2B5EF4-FFF2-40B4-BE49-F238E27FC236}">
                  <a16:creationId xmlns:a16="http://schemas.microsoft.com/office/drawing/2014/main" id="{D5DA9C63-7881-6679-4E9A-27477C01D6D8}"/>
                </a:ext>
              </a:extLst>
            </p:cNvPr>
            <p:cNvSpPr/>
            <p:nvPr/>
          </p:nvSpPr>
          <p:spPr>
            <a:xfrm>
              <a:off x="2453802" y="2182197"/>
              <a:ext cx="78534" cy="957"/>
            </a:xfrm>
            <a:custGeom>
              <a:avLst/>
              <a:gdLst>
                <a:gd name="connsiteX0" fmla="*/ 0 w 78534"/>
                <a:gd name="connsiteY0" fmla="*/ 0 h 957"/>
                <a:gd name="connsiteX1" fmla="*/ 78534 w 78534"/>
                <a:gd name="connsiteY1" fmla="*/ 958 h 957"/>
              </a:gdLst>
              <a:ahLst/>
              <a:cxnLst>
                <a:cxn ang="0">
                  <a:pos x="connsiteX0" y="connsiteY0"/>
                </a:cxn>
                <a:cxn ang="0">
                  <a:pos x="connsiteX1" y="connsiteY1"/>
                </a:cxn>
              </a:cxnLst>
              <a:rect l="l" t="t" r="r" b="b"/>
              <a:pathLst>
                <a:path w="78534" h="957">
                  <a:moveTo>
                    <a:pt x="0" y="0"/>
                  </a:moveTo>
                  <a:lnTo>
                    <a:pt x="78534" y="958"/>
                  </a:lnTo>
                </a:path>
              </a:pathLst>
            </a:custGeom>
            <a:ln w="9573" cap="flat">
              <a:solidFill>
                <a:srgbClr val="C8C8C9"/>
              </a:solidFill>
              <a:prstDash val="solid"/>
              <a:miter/>
            </a:ln>
          </p:spPr>
          <p:txBody>
            <a:bodyPr rtlCol="0" anchor="ctr"/>
            <a:lstStyle/>
            <a:p>
              <a:endParaRPr lang="zh-CN" altLang="en-US" sz="4400"/>
            </a:p>
          </p:txBody>
        </p:sp>
        <p:sp>
          <p:nvSpPr>
            <p:cNvPr id="2912" name="任意多边形: 形状 7533">
              <a:extLst>
                <a:ext uri="{FF2B5EF4-FFF2-40B4-BE49-F238E27FC236}">
                  <a16:creationId xmlns:a16="http://schemas.microsoft.com/office/drawing/2014/main" id="{F77F33B9-5575-9EE6-80EF-C2DF1B6AB946}"/>
                </a:ext>
              </a:extLst>
            </p:cNvPr>
            <p:cNvSpPr/>
            <p:nvPr/>
          </p:nvSpPr>
          <p:spPr>
            <a:xfrm>
              <a:off x="2461464" y="2183155"/>
              <a:ext cx="70872" cy="74703"/>
            </a:xfrm>
            <a:custGeom>
              <a:avLst/>
              <a:gdLst>
                <a:gd name="connsiteX0" fmla="*/ 0 w 70872"/>
                <a:gd name="connsiteY0" fmla="*/ 74704 h 74703"/>
                <a:gd name="connsiteX1" fmla="*/ 70873 w 70872"/>
                <a:gd name="connsiteY1" fmla="*/ 0 h 74703"/>
              </a:gdLst>
              <a:ahLst/>
              <a:cxnLst>
                <a:cxn ang="0">
                  <a:pos x="connsiteX0" y="connsiteY0"/>
                </a:cxn>
                <a:cxn ang="0">
                  <a:pos x="connsiteX1" y="connsiteY1"/>
                </a:cxn>
              </a:cxnLst>
              <a:rect l="l" t="t" r="r" b="b"/>
              <a:pathLst>
                <a:path w="70872" h="74703">
                  <a:moveTo>
                    <a:pt x="0" y="74704"/>
                  </a:moveTo>
                  <a:lnTo>
                    <a:pt x="70873" y="0"/>
                  </a:lnTo>
                </a:path>
              </a:pathLst>
            </a:custGeom>
            <a:ln w="9573" cap="flat">
              <a:solidFill>
                <a:srgbClr val="C8C8C9"/>
              </a:solidFill>
              <a:prstDash val="solid"/>
              <a:miter/>
            </a:ln>
          </p:spPr>
          <p:txBody>
            <a:bodyPr rtlCol="0" anchor="ctr"/>
            <a:lstStyle/>
            <a:p>
              <a:endParaRPr lang="zh-CN" altLang="en-US" sz="4400"/>
            </a:p>
          </p:txBody>
        </p:sp>
        <p:sp>
          <p:nvSpPr>
            <p:cNvPr id="2913" name="任意多边形: 形状 7534">
              <a:extLst>
                <a:ext uri="{FF2B5EF4-FFF2-40B4-BE49-F238E27FC236}">
                  <a16:creationId xmlns:a16="http://schemas.microsoft.com/office/drawing/2014/main" id="{263F5943-70D5-1584-5B8B-BEE8D75AC7D9}"/>
                </a:ext>
              </a:extLst>
            </p:cNvPr>
            <p:cNvSpPr/>
            <p:nvPr/>
          </p:nvSpPr>
          <p:spPr>
            <a:xfrm>
              <a:off x="2532337" y="2183155"/>
              <a:ext cx="8619" cy="72788"/>
            </a:xfrm>
            <a:custGeom>
              <a:avLst/>
              <a:gdLst>
                <a:gd name="connsiteX0" fmla="*/ 0 w 8619"/>
                <a:gd name="connsiteY0" fmla="*/ 0 h 72788"/>
                <a:gd name="connsiteX1" fmla="*/ 8620 w 8619"/>
                <a:gd name="connsiteY1" fmla="*/ 72788 h 72788"/>
              </a:gdLst>
              <a:ahLst/>
              <a:cxnLst>
                <a:cxn ang="0">
                  <a:pos x="connsiteX0" y="connsiteY0"/>
                </a:cxn>
                <a:cxn ang="0">
                  <a:pos x="connsiteX1" y="connsiteY1"/>
                </a:cxn>
              </a:cxnLst>
              <a:rect l="l" t="t" r="r" b="b"/>
              <a:pathLst>
                <a:path w="8619" h="72788">
                  <a:moveTo>
                    <a:pt x="0" y="0"/>
                  </a:moveTo>
                  <a:lnTo>
                    <a:pt x="8620" y="72788"/>
                  </a:lnTo>
                </a:path>
              </a:pathLst>
            </a:custGeom>
            <a:ln w="9573" cap="flat">
              <a:solidFill>
                <a:srgbClr val="C8C8C9"/>
              </a:solidFill>
              <a:prstDash val="solid"/>
              <a:miter/>
            </a:ln>
          </p:spPr>
          <p:txBody>
            <a:bodyPr rtlCol="0" anchor="ctr"/>
            <a:lstStyle/>
            <a:p>
              <a:endParaRPr lang="zh-CN" altLang="en-US" sz="4400"/>
            </a:p>
          </p:txBody>
        </p:sp>
        <p:sp>
          <p:nvSpPr>
            <p:cNvPr id="2914" name="任意多边形: 形状 7535">
              <a:extLst>
                <a:ext uri="{FF2B5EF4-FFF2-40B4-BE49-F238E27FC236}">
                  <a16:creationId xmlns:a16="http://schemas.microsoft.com/office/drawing/2014/main" id="{9B01E864-D110-84E6-13C8-A8BCE43B750F}"/>
                </a:ext>
              </a:extLst>
            </p:cNvPr>
            <p:cNvSpPr/>
            <p:nvPr/>
          </p:nvSpPr>
          <p:spPr>
            <a:xfrm>
              <a:off x="2461464" y="2255943"/>
              <a:ext cx="79492" cy="1915"/>
            </a:xfrm>
            <a:custGeom>
              <a:avLst/>
              <a:gdLst>
                <a:gd name="connsiteX0" fmla="*/ 79492 w 79492"/>
                <a:gd name="connsiteY0" fmla="*/ 0 h 1915"/>
                <a:gd name="connsiteX1" fmla="*/ 0 w 79492"/>
                <a:gd name="connsiteY1" fmla="*/ 1916 h 1915"/>
              </a:gdLst>
              <a:ahLst/>
              <a:cxnLst>
                <a:cxn ang="0">
                  <a:pos x="connsiteX0" y="connsiteY0"/>
                </a:cxn>
                <a:cxn ang="0">
                  <a:pos x="connsiteX1" y="connsiteY1"/>
                </a:cxn>
              </a:cxnLst>
              <a:rect l="l" t="t" r="r" b="b"/>
              <a:pathLst>
                <a:path w="79492" h="1915">
                  <a:moveTo>
                    <a:pt x="79492" y="0"/>
                  </a:moveTo>
                  <a:lnTo>
                    <a:pt x="0" y="1916"/>
                  </a:lnTo>
                </a:path>
              </a:pathLst>
            </a:custGeom>
            <a:ln w="9573" cap="flat">
              <a:solidFill>
                <a:srgbClr val="C8C8C9"/>
              </a:solidFill>
              <a:prstDash val="solid"/>
              <a:miter/>
            </a:ln>
          </p:spPr>
          <p:txBody>
            <a:bodyPr rtlCol="0" anchor="ctr"/>
            <a:lstStyle/>
            <a:p>
              <a:endParaRPr lang="zh-CN" altLang="en-US" sz="4400"/>
            </a:p>
          </p:txBody>
        </p:sp>
        <p:sp>
          <p:nvSpPr>
            <p:cNvPr id="2915" name="任意多边形: 形状 7536">
              <a:extLst>
                <a:ext uri="{FF2B5EF4-FFF2-40B4-BE49-F238E27FC236}">
                  <a16:creationId xmlns:a16="http://schemas.microsoft.com/office/drawing/2014/main" id="{413A9DD8-1C60-3C27-1DCA-DA5EBE302365}"/>
                </a:ext>
              </a:extLst>
            </p:cNvPr>
            <p:cNvSpPr/>
            <p:nvPr/>
          </p:nvSpPr>
          <p:spPr>
            <a:xfrm>
              <a:off x="2379099" y="2182197"/>
              <a:ext cx="74703" cy="75661"/>
            </a:xfrm>
            <a:custGeom>
              <a:avLst/>
              <a:gdLst>
                <a:gd name="connsiteX0" fmla="*/ 0 w 74703"/>
                <a:gd name="connsiteY0" fmla="*/ 75661 h 75661"/>
                <a:gd name="connsiteX1" fmla="*/ 74704 w 74703"/>
                <a:gd name="connsiteY1" fmla="*/ 0 h 75661"/>
              </a:gdLst>
              <a:ahLst/>
              <a:cxnLst>
                <a:cxn ang="0">
                  <a:pos x="connsiteX0" y="connsiteY0"/>
                </a:cxn>
                <a:cxn ang="0">
                  <a:pos x="connsiteX1" y="connsiteY1"/>
                </a:cxn>
              </a:cxnLst>
              <a:rect l="l" t="t" r="r" b="b"/>
              <a:pathLst>
                <a:path w="74703" h="75661">
                  <a:moveTo>
                    <a:pt x="0" y="75661"/>
                  </a:moveTo>
                  <a:lnTo>
                    <a:pt x="74704" y="0"/>
                  </a:lnTo>
                </a:path>
              </a:pathLst>
            </a:custGeom>
            <a:ln w="9573" cap="flat">
              <a:solidFill>
                <a:srgbClr val="C8C8C9"/>
              </a:solidFill>
              <a:prstDash val="solid"/>
              <a:miter/>
            </a:ln>
          </p:spPr>
          <p:txBody>
            <a:bodyPr rtlCol="0" anchor="ctr"/>
            <a:lstStyle/>
            <a:p>
              <a:endParaRPr lang="zh-CN" altLang="en-US" sz="4400"/>
            </a:p>
          </p:txBody>
        </p:sp>
        <p:sp>
          <p:nvSpPr>
            <p:cNvPr id="2916" name="任意多边形: 形状 7537">
              <a:extLst>
                <a:ext uri="{FF2B5EF4-FFF2-40B4-BE49-F238E27FC236}">
                  <a16:creationId xmlns:a16="http://schemas.microsoft.com/office/drawing/2014/main" id="{730D33FF-D295-1B56-7899-6DA18F827426}"/>
                </a:ext>
              </a:extLst>
            </p:cNvPr>
            <p:cNvSpPr/>
            <p:nvPr/>
          </p:nvSpPr>
          <p:spPr>
            <a:xfrm>
              <a:off x="2453802" y="2182197"/>
              <a:ext cx="7661" cy="75661"/>
            </a:xfrm>
            <a:custGeom>
              <a:avLst/>
              <a:gdLst>
                <a:gd name="connsiteX0" fmla="*/ 0 w 7661"/>
                <a:gd name="connsiteY0" fmla="*/ 0 h 75661"/>
                <a:gd name="connsiteX1" fmla="*/ 7662 w 7661"/>
                <a:gd name="connsiteY1" fmla="*/ 75661 h 75661"/>
              </a:gdLst>
              <a:ahLst/>
              <a:cxnLst>
                <a:cxn ang="0">
                  <a:pos x="connsiteX0" y="connsiteY0"/>
                </a:cxn>
                <a:cxn ang="0">
                  <a:pos x="connsiteX1" y="connsiteY1"/>
                </a:cxn>
              </a:cxnLst>
              <a:rect l="l" t="t" r="r" b="b"/>
              <a:pathLst>
                <a:path w="7661" h="75661">
                  <a:moveTo>
                    <a:pt x="0" y="0"/>
                  </a:moveTo>
                  <a:lnTo>
                    <a:pt x="7662" y="75661"/>
                  </a:lnTo>
                </a:path>
              </a:pathLst>
            </a:custGeom>
            <a:ln w="9573" cap="flat">
              <a:solidFill>
                <a:srgbClr val="C8C8C9"/>
              </a:solidFill>
              <a:prstDash val="solid"/>
              <a:miter/>
            </a:ln>
          </p:spPr>
          <p:txBody>
            <a:bodyPr rtlCol="0" anchor="ctr"/>
            <a:lstStyle/>
            <a:p>
              <a:endParaRPr lang="zh-CN" altLang="en-US" sz="4400"/>
            </a:p>
          </p:txBody>
        </p:sp>
        <p:sp>
          <p:nvSpPr>
            <p:cNvPr id="2917" name="任意多边形: 形状 7538">
              <a:extLst>
                <a:ext uri="{FF2B5EF4-FFF2-40B4-BE49-F238E27FC236}">
                  <a16:creationId xmlns:a16="http://schemas.microsoft.com/office/drawing/2014/main" id="{5E4CBDAD-3E66-91D5-AF9A-55BF954FB60D}"/>
                </a:ext>
              </a:extLst>
            </p:cNvPr>
            <p:cNvSpPr/>
            <p:nvPr/>
          </p:nvSpPr>
          <p:spPr>
            <a:xfrm>
              <a:off x="2379099" y="2257859"/>
              <a:ext cx="82365" cy="9577"/>
            </a:xfrm>
            <a:custGeom>
              <a:avLst/>
              <a:gdLst>
                <a:gd name="connsiteX0" fmla="*/ 82365 w 82365"/>
                <a:gd name="connsiteY0" fmla="*/ 0 h 9577"/>
                <a:gd name="connsiteX1" fmla="*/ 0 w 82365"/>
                <a:gd name="connsiteY1" fmla="*/ 0 h 9577"/>
              </a:gdLst>
              <a:ahLst/>
              <a:cxnLst>
                <a:cxn ang="0">
                  <a:pos x="connsiteX0" y="connsiteY0"/>
                </a:cxn>
                <a:cxn ang="0">
                  <a:pos x="connsiteX1" y="connsiteY1"/>
                </a:cxn>
              </a:cxnLst>
              <a:rect l="l" t="t" r="r" b="b"/>
              <a:pathLst>
                <a:path w="82365" h="9577">
                  <a:moveTo>
                    <a:pt x="82365" y="0"/>
                  </a:moveTo>
                  <a:lnTo>
                    <a:pt x="0" y="0"/>
                  </a:lnTo>
                </a:path>
              </a:pathLst>
            </a:custGeom>
            <a:ln w="9573" cap="flat">
              <a:solidFill>
                <a:srgbClr val="C8C8C9"/>
              </a:solidFill>
              <a:prstDash val="solid"/>
              <a:miter/>
            </a:ln>
          </p:spPr>
          <p:txBody>
            <a:bodyPr rtlCol="0" anchor="ctr"/>
            <a:lstStyle/>
            <a:p>
              <a:endParaRPr lang="zh-CN" altLang="en-US" sz="4400"/>
            </a:p>
          </p:txBody>
        </p:sp>
        <p:sp>
          <p:nvSpPr>
            <p:cNvPr id="2918" name="任意多边形: 形状 7539">
              <a:extLst>
                <a:ext uri="{FF2B5EF4-FFF2-40B4-BE49-F238E27FC236}">
                  <a16:creationId xmlns:a16="http://schemas.microsoft.com/office/drawing/2014/main" id="{605A8B96-4502-2176-8660-B705DA5A69C9}"/>
                </a:ext>
              </a:extLst>
            </p:cNvPr>
            <p:cNvSpPr/>
            <p:nvPr/>
          </p:nvSpPr>
          <p:spPr>
            <a:xfrm>
              <a:off x="2379099" y="2182197"/>
              <a:ext cx="74703" cy="75661"/>
            </a:xfrm>
            <a:custGeom>
              <a:avLst/>
              <a:gdLst>
                <a:gd name="connsiteX0" fmla="*/ 74704 w 74703"/>
                <a:gd name="connsiteY0" fmla="*/ 0 h 75661"/>
                <a:gd name="connsiteX1" fmla="*/ 0 w 74703"/>
                <a:gd name="connsiteY1" fmla="*/ 75661 h 75661"/>
              </a:gdLst>
              <a:ahLst/>
              <a:cxnLst>
                <a:cxn ang="0">
                  <a:pos x="connsiteX0" y="connsiteY0"/>
                </a:cxn>
                <a:cxn ang="0">
                  <a:pos x="connsiteX1" y="connsiteY1"/>
                </a:cxn>
              </a:cxnLst>
              <a:rect l="l" t="t" r="r" b="b"/>
              <a:pathLst>
                <a:path w="74703" h="75661">
                  <a:moveTo>
                    <a:pt x="74704" y="0"/>
                  </a:moveTo>
                  <a:lnTo>
                    <a:pt x="0" y="75661"/>
                  </a:lnTo>
                </a:path>
              </a:pathLst>
            </a:custGeom>
            <a:ln w="9573" cap="flat">
              <a:solidFill>
                <a:srgbClr val="C8C8C9"/>
              </a:solidFill>
              <a:prstDash val="solid"/>
              <a:miter/>
            </a:ln>
          </p:spPr>
          <p:txBody>
            <a:bodyPr rtlCol="0" anchor="ctr"/>
            <a:lstStyle/>
            <a:p>
              <a:endParaRPr lang="zh-CN" altLang="en-US" sz="4400"/>
            </a:p>
          </p:txBody>
        </p:sp>
        <p:sp>
          <p:nvSpPr>
            <p:cNvPr id="2919" name="任意多边形: 形状 7540">
              <a:extLst>
                <a:ext uri="{FF2B5EF4-FFF2-40B4-BE49-F238E27FC236}">
                  <a16:creationId xmlns:a16="http://schemas.microsoft.com/office/drawing/2014/main" id="{465D0881-32A0-6611-2699-0FA751340B76}"/>
                </a:ext>
              </a:extLst>
            </p:cNvPr>
            <p:cNvSpPr/>
            <p:nvPr/>
          </p:nvSpPr>
          <p:spPr>
            <a:xfrm>
              <a:off x="2373352" y="2181240"/>
              <a:ext cx="5746" cy="76619"/>
            </a:xfrm>
            <a:custGeom>
              <a:avLst/>
              <a:gdLst>
                <a:gd name="connsiteX0" fmla="*/ 5746 w 5746"/>
                <a:gd name="connsiteY0" fmla="*/ 76619 h 76619"/>
                <a:gd name="connsiteX1" fmla="*/ 0 w 5746"/>
                <a:gd name="connsiteY1" fmla="*/ 0 h 76619"/>
              </a:gdLst>
              <a:ahLst/>
              <a:cxnLst>
                <a:cxn ang="0">
                  <a:pos x="connsiteX0" y="connsiteY0"/>
                </a:cxn>
                <a:cxn ang="0">
                  <a:pos x="connsiteX1" y="connsiteY1"/>
                </a:cxn>
              </a:cxnLst>
              <a:rect l="l" t="t" r="r" b="b"/>
              <a:pathLst>
                <a:path w="5746" h="76619">
                  <a:moveTo>
                    <a:pt x="5746"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2920" name="任意多边形: 形状 7541">
              <a:extLst>
                <a:ext uri="{FF2B5EF4-FFF2-40B4-BE49-F238E27FC236}">
                  <a16:creationId xmlns:a16="http://schemas.microsoft.com/office/drawing/2014/main" id="{BA4DC8E3-6A17-8F9F-81FA-AB001540DFC5}"/>
                </a:ext>
              </a:extLst>
            </p:cNvPr>
            <p:cNvSpPr/>
            <p:nvPr/>
          </p:nvSpPr>
          <p:spPr>
            <a:xfrm>
              <a:off x="2373352" y="2181240"/>
              <a:ext cx="80449" cy="957"/>
            </a:xfrm>
            <a:custGeom>
              <a:avLst/>
              <a:gdLst>
                <a:gd name="connsiteX0" fmla="*/ 0 w 80449"/>
                <a:gd name="connsiteY0" fmla="*/ 0 h 957"/>
                <a:gd name="connsiteX1" fmla="*/ 80450 w 80449"/>
                <a:gd name="connsiteY1" fmla="*/ 958 h 957"/>
              </a:gdLst>
              <a:ahLst/>
              <a:cxnLst>
                <a:cxn ang="0">
                  <a:pos x="connsiteX0" y="connsiteY0"/>
                </a:cxn>
                <a:cxn ang="0">
                  <a:pos x="connsiteX1" y="connsiteY1"/>
                </a:cxn>
              </a:cxnLst>
              <a:rect l="l" t="t" r="r" b="b"/>
              <a:pathLst>
                <a:path w="80449" h="957">
                  <a:moveTo>
                    <a:pt x="0" y="0"/>
                  </a:moveTo>
                  <a:lnTo>
                    <a:pt x="80450" y="958"/>
                  </a:lnTo>
                </a:path>
              </a:pathLst>
            </a:custGeom>
            <a:ln w="9573" cap="flat">
              <a:solidFill>
                <a:srgbClr val="C8C8C9"/>
              </a:solidFill>
              <a:prstDash val="solid"/>
              <a:miter/>
            </a:ln>
          </p:spPr>
          <p:txBody>
            <a:bodyPr rtlCol="0" anchor="ctr"/>
            <a:lstStyle/>
            <a:p>
              <a:endParaRPr lang="zh-CN" altLang="en-US" sz="4400"/>
            </a:p>
          </p:txBody>
        </p:sp>
        <p:sp>
          <p:nvSpPr>
            <p:cNvPr id="2921" name="任意多边形: 形状 7542">
              <a:extLst>
                <a:ext uri="{FF2B5EF4-FFF2-40B4-BE49-F238E27FC236}">
                  <a16:creationId xmlns:a16="http://schemas.microsoft.com/office/drawing/2014/main" id="{1D6ACEDF-B6CC-3FA2-7AC5-596B551C4A31}"/>
                </a:ext>
              </a:extLst>
            </p:cNvPr>
            <p:cNvSpPr/>
            <p:nvPr/>
          </p:nvSpPr>
          <p:spPr>
            <a:xfrm>
              <a:off x="2585970" y="2247323"/>
              <a:ext cx="15323" cy="23943"/>
            </a:xfrm>
            <a:custGeom>
              <a:avLst/>
              <a:gdLst>
                <a:gd name="connsiteX0" fmla="*/ 15324 w 15323"/>
                <a:gd name="connsiteY0" fmla="*/ 0 h 23943"/>
                <a:gd name="connsiteX1" fmla="*/ 0 w 15323"/>
                <a:gd name="connsiteY1" fmla="*/ 23943 h 23943"/>
              </a:gdLst>
              <a:ahLst/>
              <a:cxnLst>
                <a:cxn ang="0">
                  <a:pos x="connsiteX0" y="connsiteY0"/>
                </a:cxn>
                <a:cxn ang="0">
                  <a:pos x="connsiteX1" y="connsiteY1"/>
                </a:cxn>
              </a:cxnLst>
              <a:rect l="l" t="t" r="r" b="b"/>
              <a:pathLst>
                <a:path w="15323" h="23943">
                  <a:moveTo>
                    <a:pt x="15324" y="0"/>
                  </a:moveTo>
                  <a:lnTo>
                    <a:pt x="0" y="23943"/>
                  </a:lnTo>
                </a:path>
              </a:pathLst>
            </a:custGeom>
            <a:ln w="9573" cap="flat">
              <a:solidFill>
                <a:srgbClr val="C8C8C9"/>
              </a:solidFill>
              <a:prstDash val="solid"/>
              <a:miter/>
            </a:ln>
          </p:spPr>
          <p:txBody>
            <a:bodyPr rtlCol="0" anchor="ctr"/>
            <a:lstStyle/>
            <a:p>
              <a:endParaRPr lang="zh-CN" altLang="en-US" sz="4400"/>
            </a:p>
          </p:txBody>
        </p:sp>
        <p:sp>
          <p:nvSpPr>
            <p:cNvPr id="2922" name="任意多边形: 形状 7543">
              <a:extLst>
                <a:ext uri="{FF2B5EF4-FFF2-40B4-BE49-F238E27FC236}">
                  <a16:creationId xmlns:a16="http://schemas.microsoft.com/office/drawing/2014/main" id="{020E4205-27E4-9239-71C4-69992E63F180}"/>
                </a:ext>
              </a:extLst>
            </p:cNvPr>
            <p:cNvSpPr/>
            <p:nvPr/>
          </p:nvSpPr>
          <p:spPr>
            <a:xfrm>
              <a:off x="2540956" y="2255943"/>
              <a:ext cx="45013" cy="15323"/>
            </a:xfrm>
            <a:custGeom>
              <a:avLst/>
              <a:gdLst>
                <a:gd name="connsiteX0" fmla="*/ 45014 w 45013"/>
                <a:gd name="connsiteY0" fmla="*/ 15324 h 15323"/>
                <a:gd name="connsiteX1" fmla="*/ 0 w 45013"/>
                <a:gd name="connsiteY1" fmla="*/ 0 h 15323"/>
              </a:gdLst>
              <a:ahLst/>
              <a:cxnLst>
                <a:cxn ang="0">
                  <a:pos x="connsiteX0" y="connsiteY0"/>
                </a:cxn>
                <a:cxn ang="0">
                  <a:pos x="connsiteX1" y="connsiteY1"/>
                </a:cxn>
              </a:cxnLst>
              <a:rect l="l" t="t" r="r" b="b"/>
              <a:pathLst>
                <a:path w="45013" h="15323">
                  <a:moveTo>
                    <a:pt x="45014" y="15324"/>
                  </a:moveTo>
                  <a:lnTo>
                    <a:pt x="0" y="0"/>
                  </a:lnTo>
                </a:path>
              </a:pathLst>
            </a:custGeom>
            <a:ln w="9573" cap="flat">
              <a:solidFill>
                <a:srgbClr val="C8C8C9"/>
              </a:solidFill>
              <a:prstDash val="solid"/>
              <a:miter/>
            </a:ln>
          </p:spPr>
          <p:txBody>
            <a:bodyPr rtlCol="0" anchor="ctr"/>
            <a:lstStyle/>
            <a:p>
              <a:endParaRPr lang="zh-CN" altLang="en-US" sz="4400"/>
            </a:p>
          </p:txBody>
        </p:sp>
        <p:sp>
          <p:nvSpPr>
            <p:cNvPr id="2923" name="任意多边形: 形状 7544">
              <a:extLst>
                <a:ext uri="{FF2B5EF4-FFF2-40B4-BE49-F238E27FC236}">
                  <a16:creationId xmlns:a16="http://schemas.microsoft.com/office/drawing/2014/main" id="{B0B6C2E6-B96B-AA4F-FFC4-18D51CCE45F6}"/>
                </a:ext>
              </a:extLst>
            </p:cNvPr>
            <p:cNvSpPr/>
            <p:nvPr/>
          </p:nvSpPr>
          <p:spPr>
            <a:xfrm>
              <a:off x="2540956" y="2247323"/>
              <a:ext cx="60337" cy="8619"/>
            </a:xfrm>
            <a:custGeom>
              <a:avLst/>
              <a:gdLst>
                <a:gd name="connsiteX0" fmla="*/ 0 w 60337"/>
                <a:gd name="connsiteY0" fmla="*/ 8620 h 8619"/>
                <a:gd name="connsiteX1" fmla="*/ 60337 w 60337"/>
                <a:gd name="connsiteY1" fmla="*/ 0 h 8619"/>
              </a:gdLst>
              <a:ahLst/>
              <a:cxnLst>
                <a:cxn ang="0">
                  <a:pos x="connsiteX0" y="connsiteY0"/>
                </a:cxn>
                <a:cxn ang="0">
                  <a:pos x="connsiteX1" y="connsiteY1"/>
                </a:cxn>
              </a:cxnLst>
              <a:rect l="l" t="t" r="r" b="b"/>
              <a:pathLst>
                <a:path w="60337" h="8619">
                  <a:moveTo>
                    <a:pt x="0" y="8620"/>
                  </a:moveTo>
                  <a:lnTo>
                    <a:pt x="60337" y="0"/>
                  </a:lnTo>
                </a:path>
              </a:pathLst>
            </a:custGeom>
            <a:ln w="9573" cap="flat">
              <a:solidFill>
                <a:srgbClr val="C8C8C9"/>
              </a:solidFill>
              <a:prstDash val="solid"/>
              <a:miter/>
            </a:ln>
          </p:spPr>
          <p:txBody>
            <a:bodyPr rtlCol="0" anchor="ctr"/>
            <a:lstStyle/>
            <a:p>
              <a:endParaRPr lang="zh-CN" altLang="en-US" sz="4400"/>
            </a:p>
          </p:txBody>
        </p:sp>
        <p:sp>
          <p:nvSpPr>
            <p:cNvPr id="2924" name="任意多边形: 形状 7545">
              <a:extLst>
                <a:ext uri="{FF2B5EF4-FFF2-40B4-BE49-F238E27FC236}">
                  <a16:creationId xmlns:a16="http://schemas.microsoft.com/office/drawing/2014/main" id="{8567CF27-B430-1EAF-7DC0-782929D5F53B}"/>
                </a:ext>
              </a:extLst>
            </p:cNvPr>
            <p:cNvSpPr/>
            <p:nvPr/>
          </p:nvSpPr>
          <p:spPr>
            <a:xfrm>
              <a:off x="2601294" y="2184113"/>
              <a:ext cx="5746" cy="63210"/>
            </a:xfrm>
            <a:custGeom>
              <a:avLst/>
              <a:gdLst>
                <a:gd name="connsiteX0" fmla="*/ 5746 w 5746"/>
                <a:gd name="connsiteY0" fmla="*/ 0 h 63210"/>
                <a:gd name="connsiteX1" fmla="*/ 0 w 5746"/>
                <a:gd name="connsiteY1" fmla="*/ 63211 h 63210"/>
              </a:gdLst>
              <a:ahLst/>
              <a:cxnLst>
                <a:cxn ang="0">
                  <a:pos x="connsiteX0" y="connsiteY0"/>
                </a:cxn>
                <a:cxn ang="0">
                  <a:pos x="connsiteX1" y="connsiteY1"/>
                </a:cxn>
              </a:cxnLst>
              <a:rect l="l" t="t" r="r" b="b"/>
              <a:pathLst>
                <a:path w="5746" h="63210">
                  <a:moveTo>
                    <a:pt x="5746"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2925" name="任意多边形: 形状 7546">
              <a:extLst>
                <a:ext uri="{FF2B5EF4-FFF2-40B4-BE49-F238E27FC236}">
                  <a16:creationId xmlns:a16="http://schemas.microsoft.com/office/drawing/2014/main" id="{46D7BB16-B446-E32A-3180-64D28CBBBC9C}"/>
                </a:ext>
              </a:extLst>
            </p:cNvPr>
            <p:cNvSpPr/>
            <p:nvPr/>
          </p:nvSpPr>
          <p:spPr>
            <a:xfrm>
              <a:off x="2532337" y="2183155"/>
              <a:ext cx="68957" cy="64168"/>
            </a:xfrm>
            <a:custGeom>
              <a:avLst/>
              <a:gdLst>
                <a:gd name="connsiteX0" fmla="*/ 68957 w 68957"/>
                <a:gd name="connsiteY0" fmla="*/ 64168 h 64168"/>
                <a:gd name="connsiteX1" fmla="*/ 0 w 68957"/>
                <a:gd name="connsiteY1" fmla="*/ 0 h 64168"/>
              </a:gdLst>
              <a:ahLst/>
              <a:cxnLst>
                <a:cxn ang="0">
                  <a:pos x="connsiteX0" y="connsiteY0"/>
                </a:cxn>
                <a:cxn ang="0">
                  <a:pos x="connsiteX1" y="connsiteY1"/>
                </a:cxn>
              </a:cxnLst>
              <a:rect l="l" t="t" r="r" b="b"/>
              <a:pathLst>
                <a:path w="68957" h="64168">
                  <a:moveTo>
                    <a:pt x="68957" y="64168"/>
                  </a:moveTo>
                  <a:lnTo>
                    <a:pt x="0" y="0"/>
                  </a:lnTo>
                </a:path>
              </a:pathLst>
            </a:custGeom>
            <a:ln w="9573" cap="flat">
              <a:solidFill>
                <a:srgbClr val="C8C8C9"/>
              </a:solidFill>
              <a:prstDash val="solid"/>
              <a:miter/>
            </a:ln>
          </p:spPr>
          <p:txBody>
            <a:bodyPr rtlCol="0" anchor="ctr"/>
            <a:lstStyle/>
            <a:p>
              <a:endParaRPr lang="zh-CN" altLang="en-US" sz="4400"/>
            </a:p>
          </p:txBody>
        </p:sp>
        <p:sp>
          <p:nvSpPr>
            <p:cNvPr id="2926" name="任意多边形: 形状 7547">
              <a:extLst>
                <a:ext uri="{FF2B5EF4-FFF2-40B4-BE49-F238E27FC236}">
                  <a16:creationId xmlns:a16="http://schemas.microsoft.com/office/drawing/2014/main" id="{568281AA-DA2E-C5E3-9935-FF75848CDBB9}"/>
                </a:ext>
              </a:extLst>
            </p:cNvPr>
            <p:cNvSpPr/>
            <p:nvPr/>
          </p:nvSpPr>
          <p:spPr>
            <a:xfrm>
              <a:off x="2532337" y="2183155"/>
              <a:ext cx="74703" cy="957"/>
            </a:xfrm>
            <a:custGeom>
              <a:avLst/>
              <a:gdLst>
                <a:gd name="connsiteX0" fmla="*/ 0 w 74703"/>
                <a:gd name="connsiteY0" fmla="*/ 0 h 957"/>
                <a:gd name="connsiteX1" fmla="*/ 74704 w 74703"/>
                <a:gd name="connsiteY1" fmla="*/ 958 h 957"/>
              </a:gdLst>
              <a:ahLst/>
              <a:cxnLst>
                <a:cxn ang="0">
                  <a:pos x="connsiteX0" y="connsiteY0"/>
                </a:cxn>
                <a:cxn ang="0">
                  <a:pos x="connsiteX1" y="connsiteY1"/>
                </a:cxn>
              </a:cxnLst>
              <a:rect l="l" t="t" r="r" b="b"/>
              <a:pathLst>
                <a:path w="74703" h="957">
                  <a:moveTo>
                    <a:pt x="0" y="0"/>
                  </a:moveTo>
                  <a:lnTo>
                    <a:pt x="74704" y="958"/>
                  </a:lnTo>
                </a:path>
              </a:pathLst>
            </a:custGeom>
            <a:ln w="9573" cap="flat">
              <a:solidFill>
                <a:srgbClr val="C8C8C9"/>
              </a:solidFill>
              <a:prstDash val="solid"/>
              <a:miter/>
            </a:ln>
          </p:spPr>
          <p:txBody>
            <a:bodyPr rtlCol="0" anchor="ctr"/>
            <a:lstStyle/>
            <a:p>
              <a:endParaRPr lang="zh-CN" altLang="en-US" sz="4400"/>
            </a:p>
          </p:txBody>
        </p:sp>
        <p:sp>
          <p:nvSpPr>
            <p:cNvPr id="2927" name="任意多边形: 形状 7548">
              <a:extLst>
                <a:ext uri="{FF2B5EF4-FFF2-40B4-BE49-F238E27FC236}">
                  <a16:creationId xmlns:a16="http://schemas.microsoft.com/office/drawing/2014/main" id="{C34D63E5-2566-0357-FBF8-E14B25DED258}"/>
                </a:ext>
              </a:extLst>
            </p:cNvPr>
            <p:cNvSpPr/>
            <p:nvPr/>
          </p:nvSpPr>
          <p:spPr>
            <a:xfrm>
              <a:off x="2487323" y="2385238"/>
              <a:ext cx="19154" cy="21070"/>
            </a:xfrm>
            <a:custGeom>
              <a:avLst/>
              <a:gdLst>
                <a:gd name="connsiteX0" fmla="*/ 0 w 19154"/>
                <a:gd name="connsiteY0" fmla="*/ 21070 h 21070"/>
                <a:gd name="connsiteX1" fmla="*/ 19155 w 19154"/>
                <a:gd name="connsiteY1" fmla="*/ 0 h 21070"/>
              </a:gdLst>
              <a:ahLst/>
              <a:cxnLst>
                <a:cxn ang="0">
                  <a:pos x="connsiteX0" y="connsiteY0"/>
                </a:cxn>
                <a:cxn ang="0">
                  <a:pos x="connsiteX1" y="connsiteY1"/>
                </a:cxn>
              </a:cxnLst>
              <a:rect l="l" t="t" r="r" b="b"/>
              <a:pathLst>
                <a:path w="19154" h="21070">
                  <a:moveTo>
                    <a:pt x="0" y="21070"/>
                  </a:moveTo>
                  <a:lnTo>
                    <a:pt x="19155" y="0"/>
                  </a:lnTo>
                </a:path>
              </a:pathLst>
            </a:custGeom>
            <a:ln w="9573" cap="flat">
              <a:solidFill>
                <a:srgbClr val="C8C8C9"/>
              </a:solidFill>
              <a:prstDash val="solid"/>
              <a:miter/>
            </a:ln>
          </p:spPr>
          <p:txBody>
            <a:bodyPr rtlCol="0" anchor="ctr"/>
            <a:lstStyle/>
            <a:p>
              <a:endParaRPr lang="zh-CN" altLang="en-US" sz="4400"/>
            </a:p>
          </p:txBody>
        </p:sp>
        <p:sp>
          <p:nvSpPr>
            <p:cNvPr id="2928" name="任意多边形: 形状 7549">
              <a:extLst>
                <a:ext uri="{FF2B5EF4-FFF2-40B4-BE49-F238E27FC236}">
                  <a16:creationId xmlns:a16="http://schemas.microsoft.com/office/drawing/2014/main" id="{4BE9CD89-818F-B77E-4185-2DEA23F72418}"/>
                </a:ext>
              </a:extLst>
            </p:cNvPr>
            <p:cNvSpPr/>
            <p:nvPr/>
          </p:nvSpPr>
          <p:spPr>
            <a:xfrm>
              <a:off x="2494027" y="2385238"/>
              <a:ext cx="12450" cy="61295"/>
            </a:xfrm>
            <a:custGeom>
              <a:avLst/>
              <a:gdLst>
                <a:gd name="connsiteX0" fmla="*/ 12451 w 12450"/>
                <a:gd name="connsiteY0" fmla="*/ 0 h 61295"/>
                <a:gd name="connsiteX1" fmla="*/ 0 w 12450"/>
                <a:gd name="connsiteY1" fmla="*/ 61295 h 61295"/>
              </a:gdLst>
              <a:ahLst/>
              <a:cxnLst>
                <a:cxn ang="0">
                  <a:pos x="connsiteX0" y="connsiteY0"/>
                </a:cxn>
                <a:cxn ang="0">
                  <a:pos x="connsiteX1" y="connsiteY1"/>
                </a:cxn>
              </a:cxnLst>
              <a:rect l="l" t="t" r="r" b="b"/>
              <a:pathLst>
                <a:path w="12450" h="61295">
                  <a:moveTo>
                    <a:pt x="12451" y="0"/>
                  </a:moveTo>
                  <a:lnTo>
                    <a:pt x="0" y="61295"/>
                  </a:lnTo>
                </a:path>
              </a:pathLst>
            </a:custGeom>
            <a:ln w="9573" cap="flat">
              <a:solidFill>
                <a:srgbClr val="C8C8C9"/>
              </a:solidFill>
              <a:prstDash val="solid"/>
              <a:miter/>
            </a:ln>
          </p:spPr>
          <p:txBody>
            <a:bodyPr rtlCol="0" anchor="ctr"/>
            <a:lstStyle/>
            <a:p>
              <a:endParaRPr lang="zh-CN" altLang="en-US" sz="4400"/>
            </a:p>
          </p:txBody>
        </p:sp>
        <p:sp>
          <p:nvSpPr>
            <p:cNvPr id="2929" name="任意多边形: 形状 7550">
              <a:extLst>
                <a:ext uri="{FF2B5EF4-FFF2-40B4-BE49-F238E27FC236}">
                  <a16:creationId xmlns:a16="http://schemas.microsoft.com/office/drawing/2014/main" id="{2CC3B78B-33FC-87AC-A56A-67535B00FBF6}"/>
                </a:ext>
              </a:extLst>
            </p:cNvPr>
            <p:cNvSpPr/>
            <p:nvPr/>
          </p:nvSpPr>
          <p:spPr>
            <a:xfrm>
              <a:off x="2487323" y="2406308"/>
              <a:ext cx="6704" cy="40224"/>
            </a:xfrm>
            <a:custGeom>
              <a:avLst/>
              <a:gdLst>
                <a:gd name="connsiteX0" fmla="*/ 6704 w 6704"/>
                <a:gd name="connsiteY0" fmla="*/ 40225 h 40224"/>
                <a:gd name="connsiteX1" fmla="*/ 0 w 6704"/>
                <a:gd name="connsiteY1" fmla="*/ 0 h 40224"/>
              </a:gdLst>
              <a:ahLst/>
              <a:cxnLst>
                <a:cxn ang="0">
                  <a:pos x="connsiteX0" y="connsiteY0"/>
                </a:cxn>
                <a:cxn ang="0">
                  <a:pos x="connsiteX1" y="connsiteY1"/>
                </a:cxn>
              </a:cxnLst>
              <a:rect l="l" t="t" r="r" b="b"/>
              <a:pathLst>
                <a:path w="6704" h="40224">
                  <a:moveTo>
                    <a:pt x="6704" y="40225"/>
                  </a:moveTo>
                  <a:lnTo>
                    <a:pt x="0" y="0"/>
                  </a:lnTo>
                </a:path>
              </a:pathLst>
            </a:custGeom>
            <a:ln w="9573" cap="flat">
              <a:solidFill>
                <a:srgbClr val="C8C8C9"/>
              </a:solidFill>
              <a:prstDash val="solid"/>
              <a:miter/>
            </a:ln>
          </p:spPr>
          <p:txBody>
            <a:bodyPr rtlCol="0" anchor="ctr"/>
            <a:lstStyle/>
            <a:p>
              <a:endParaRPr lang="zh-CN" altLang="en-US" sz="4400"/>
            </a:p>
          </p:txBody>
        </p:sp>
        <p:sp>
          <p:nvSpPr>
            <p:cNvPr id="2930" name="任意多边形: 形状 7551">
              <a:extLst>
                <a:ext uri="{FF2B5EF4-FFF2-40B4-BE49-F238E27FC236}">
                  <a16:creationId xmlns:a16="http://schemas.microsoft.com/office/drawing/2014/main" id="{AFAAF57B-CCB8-C8C5-33B6-C9A9E5737A1D}"/>
                </a:ext>
              </a:extLst>
            </p:cNvPr>
            <p:cNvSpPr/>
            <p:nvPr/>
          </p:nvSpPr>
          <p:spPr>
            <a:xfrm>
              <a:off x="2487323" y="2385238"/>
              <a:ext cx="19154" cy="21070"/>
            </a:xfrm>
            <a:custGeom>
              <a:avLst/>
              <a:gdLst>
                <a:gd name="connsiteX0" fmla="*/ 19155 w 19154"/>
                <a:gd name="connsiteY0" fmla="*/ 0 h 21070"/>
                <a:gd name="connsiteX1" fmla="*/ 0 w 19154"/>
                <a:gd name="connsiteY1" fmla="*/ 21070 h 21070"/>
              </a:gdLst>
              <a:ahLst/>
              <a:cxnLst>
                <a:cxn ang="0">
                  <a:pos x="connsiteX0" y="connsiteY0"/>
                </a:cxn>
                <a:cxn ang="0">
                  <a:pos x="connsiteX1" y="connsiteY1"/>
                </a:cxn>
              </a:cxnLst>
              <a:rect l="l" t="t" r="r" b="b"/>
              <a:pathLst>
                <a:path w="19154" h="21070">
                  <a:moveTo>
                    <a:pt x="19155" y="0"/>
                  </a:moveTo>
                  <a:lnTo>
                    <a:pt x="0" y="21070"/>
                  </a:lnTo>
                </a:path>
              </a:pathLst>
            </a:custGeom>
            <a:ln w="9573" cap="flat">
              <a:solidFill>
                <a:srgbClr val="C8C8C9"/>
              </a:solidFill>
              <a:prstDash val="solid"/>
              <a:miter/>
            </a:ln>
          </p:spPr>
          <p:txBody>
            <a:bodyPr rtlCol="0" anchor="ctr"/>
            <a:lstStyle/>
            <a:p>
              <a:endParaRPr lang="zh-CN" altLang="en-US" sz="4400"/>
            </a:p>
          </p:txBody>
        </p:sp>
        <p:sp>
          <p:nvSpPr>
            <p:cNvPr id="2931" name="任意多边形: 形状 7552">
              <a:extLst>
                <a:ext uri="{FF2B5EF4-FFF2-40B4-BE49-F238E27FC236}">
                  <a16:creationId xmlns:a16="http://schemas.microsoft.com/office/drawing/2014/main" id="{B38D2BF6-E6A8-31AC-8B1C-84D3DFB923FA}"/>
                </a:ext>
              </a:extLst>
            </p:cNvPr>
            <p:cNvSpPr/>
            <p:nvPr/>
          </p:nvSpPr>
          <p:spPr>
            <a:xfrm>
              <a:off x="2471999" y="2328731"/>
              <a:ext cx="15323" cy="77576"/>
            </a:xfrm>
            <a:custGeom>
              <a:avLst/>
              <a:gdLst>
                <a:gd name="connsiteX0" fmla="*/ 15324 w 15323"/>
                <a:gd name="connsiteY0" fmla="*/ 77577 h 77576"/>
                <a:gd name="connsiteX1" fmla="*/ 0 w 15323"/>
                <a:gd name="connsiteY1" fmla="*/ 0 h 77576"/>
              </a:gdLst>
              <a:ahLst/>
              <a:cxnLst>
                <a:cxn ang="0">
                  <a:pos x="connsiteX0" y="connsiteY0"/>
                </a:cxn>
                <a:cxn ang="0">
                  <a:pos x="connsiteX1" y="connsiteY1"/>
                </a:cxn>
              </a:cxnLst>
              <a:rect l="l" t="t" r="r" b="b"/>
              <a:pathLst>
                <a:path w="15323" h="77576">
                  <a:moveTo>
                    <a:pt x="15324"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2932" name="任意多边形: 形状 7553">
              <a:extLst>
                <a:ext uri="{FF2B5EF4-FFF2-40B4-BE49-F238E27FC236}">
                  <a16:creationId xmlns:a16="http://schemas.microsoft.com/office/drawing/2014/main" id="{B5B4FE79-6DB9-E4FB-EA53-443082AB2860}"/>
                </a:ext>
              </a:extLst>
            </p:cNvPr>
            <p:cNvSpPr/>
            <p:nvPr/>
          </p:nvSpPr>
          <p:spPr>
            <a:xfrm>
              <a:off x="2471999" y="2328731"/>
              <a:ext cx="34478" cy="56506"/>
            </a:xfrm>
            <a:custGeom>
              <a:avLst/>
              <a:gdLst>
                <a:gd name="connsiteX0" fmla="*/ 0 w 34478"/>
                <a:gd name="connsiteY0" fmla="*/ 0 h 56506"/>
                <a:gd name="connsiteX1" fmla="*/ 34479 w 34478"/>
                <a:gd name="connsiteY1" fmla="*/ 56507 h 56506"/>
              </a:gdLst>
              <a:ahLst/>
              <a:cxnLst>
                <a:cxn ang="0">
                  <a:pos x="connsiteX0" y="connsiteY0"/>
                </a:cxn>
                <a:cxn ang="0">
                  <a:pos x="connsiteX1" y="connsiteY1"/>
                </a:cxn>
              </a:cxnLst>
              <a:rect l="l" t="t" r="r" b="b"/>
              <a:pathLst>
                <a:path w="34478" h="56506">
                  <a:moveTo>
                    <a:pt x="0" y="0"/>
                  </a:moveTo>
                  <a:lnTo>
                    <a:pt x="34479" y="56507"/>
                  </a:lnTo>
                </a:path>
              </a:pathLst>
            </a:custGeom>
            <a:ln w="9573" cap="flat">
              <a:solidFill>
                <a:srgbClr val="C8C8C9"/>
              </a:solidFill>
              <a:prstDash val="solid"/>
              <a:miter/>
            </a:ln>
          </p:spPr>
          <p:txBody>
            <a:bodyPr rtlCol="0" anchor="ctr"/>
            <a:lstStyle/>
            <a:p>
              <a:endParaRPr lang="zh-CN" altLang="en-US" sz="4400"/>
            </a:p>
          </p:txBody>
        </p:sp>
        <p:sp>
          <p:nvSpPr>
            <p:cNvPr id="2933" name="任意多边形: 形状 7554">
              <a:extLst>
                <a:ext uri="{FF2B5EF4-FFF2-40B4-BE49-F238E27FC236}">
                  <a16:creationId xmlns:a16="http://schemas.microsoft.com/office/drawing/2014/main" id="{9C3D1DD3-43B5-DEC8-4A8C-F834916A039E}"/>
                </a:ext>
              </a:extLst>
            </p:cNvPr>
            <p:cNvSpPr/>
            <p:nvPr/>
          </p:nvSpPr>
          <p:spPr>
            <a:xfrm>
              <a:off x="2573519" y="2271267"/>
              <a:ext cx="12450" cy="29689"/>
            </a:xfrm>
            <a:custGeom>
              <a:avLst/>
              <a:gdLst>
                <a:gd name="connsiteX0" fmla="*/ 12451 w 12450"/>
                <a:gd name="connsiteY0" fmla="*/ 0 h 29689"/>
                <a:gd name="connsiteX1" fmla="*/ 0 w 12450"/>
                <a:gd name="connsiteY1" fmla="*/ 29690 h 29689"/>
              </a:gdLst>
              <a:ahLst/>
              <a:cxnLst>
                <a:cxn ang="0">
                  <a:pos x="connsiteX0" y="connsiteY0"/>
                </a:cxn>
                <a:cxn ang="0">
                  <a:pos x="connsiteX1" y="connsiteY1"/>
                </a:cxn>
              </a:cxnLst>
              <a:rect l="l" t="t" r="r" b="b"/>
              <a:pathLst>
                <a:path w="12450" h="29689">
                  <a:moveTo>
                    <a:pt x="12451"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2934" name="任意多边形: 形状 7555">
              <a:extLst>
                <a:ext uri="{FF2B5EF4-FFF2-40B4-BE49-F238E27FC236}">
                  <a16:creationId xmlns:a16="http://schemas.microsoft.com/office/drawing/2014/main" id="{78B7B536-0D22-5CE7-ADBE-5C8E6F0C1A94}"/>
                </a:ext>
              </a:extLst>
            </p:cNvPr>
            <p:cNvSpPr/>
            <p:nvPr/>
          </p:nvSpPr>
          <p:spPr>
            <a:xfrm>
              <a:off x="2540956" y="2255943"/>
              <a:ext cx="32563" cy="45013"/>
            </a:xfrm>
            <a:custGeom>
              <a:avLst/>
              <a:gdLst>
                <a:gd name="connsiteX0" fmla="*/ 32563 w 32563"/>
                <a:gd name="connsiteY0" fmla="*/ 45014 h 45013"/>
                <a:gd name="connsiteX1" fmla="*/ 0 w 32563"/>
                <a:gd name="connsiteY1" fmla="*/ 0 h 45013"/>
              </a:gdLst>
              <a:ahLst/>
              <a:cxnLst>
                <a:cxn ang="0">
                  <a:pos x="connsiteX0" y="connsiteY0"/>
                </a:cxn>
                <a:cxn ang="0">
                  <a:pos x="connsiteX1" y="connsiteY1"/>
                </a:cxn>
              </a:cxnLst>
              <a:rect l="l" t="t" r="r" b="b"/>
              <a:pathLst>
                <a:path w="32563" h="45013">
                  <a:moveTo>
                    <a:pt x="32563"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2935" name="任意多边形: 形状 7556">
              <a:extLst>
                <a:ext uri="{FF2B5EF4-FFF2-40B4-BE49-F238E27FC236}">
                  <a16:creationId xmlns:a16="http://schemas.microsoft.com/office/drawing/2014/main" id="{0C1E8B8F-2776-99AD-947F-60A75B2C6ABB}"/>
                </a:ext>
              </a:extLst>
            </p:cNvPr>
            <p:cNvSpPr/>
            <p:nvPr/>
          </p:nvSpPr>
          <p:spPr>
            <a:xfrm>
              <a:off x="2540956" y="2255943"/>
              <a:ext cx="45013" cy="15323"/>
            </a:xfrm>
            <a:custGeom>
              <a:avLst/>
              <a:gdLst>
                <a:gd name="connsiteX0" fmla="*/ 0 w 45013"/>
                <a:gd name="connsiteY0" fmla="*/ 0 h 15323"/>
                <a:gd name="connsiteX1" fmla="*/ 45014 w 45013"/>
                <a:gd name="connsiteY1" fmla="*/ 15324 h 15323"/>
              </a:gdLst>
              <a:ahLst/>
              <a:cxnLst>
                <a:cxn ang="0">
                  <a:pos x="connsiteX0" y="connsiteY0"/>
                </a:cxn>
                <a:cxn ang="0">
                  <a:pos x="connsiteX1" y="connsiteY1"/>
                </a:cxn>
              </a:cxnLst>
              <a:rect l="l" t="t" r="r" b="b"/>
              <a:pathLst>
                <a:path w="45013" h="15323">
                  <a:moveTo>
                    <a:pt x="0" y="0"/>
                  </a:moveTo>
                  <a:lnTo>
                    <a:pt x="45014" y="15324"/>
                  </a:lnTo>
                </a:path>
              </a:pathLst>
            </a:custGeom>
            <a:ln w="9573" cap="flat">
              <a:solidFill>
                <a:srgbClr val="C8C8C9"/>
              </a:solidFill>
              <a:prstDash val="solid"/>
              <a:miter/>
            </a:ln>
          </p:spPr>
          <p:txBody>
            <a:bodyPr rtlCol="0" anchor="ctr"/>
            <a:lstStyle/>
            <a:p>
              <a:endParaRPr lang="zh-CN" altLang="en-US" sz="4400"/>
            </a:p>
          </p:txBody>
        </p:sp>
        <p:sp>
          <p:nvSpPr>
            <p:cNvPr id="2936" name="任意多边形: 形状 7557">
              <a:extLst>
                <a:ext uri="{FF2B5EF4-FFF2-40B4-BE49-F238E27FC236}">
                  <a16:creationId xmlns:a16="http://schemas.microsoft.com/office/drawing/2014/main" id="{C315C9E6-50D2-4346-FF0A-0135D49B284F}"/>
                </a:ext>
              </a:extLst>
            </p:cNvPr>
            <p:cNvSpPr/>
            <p:nvPr/>
          </p:nvSpPr>
          <p:spPr>
            <a:xfrm>
              <a:off x="2471999" y="2328731"/>
              <a:ext cx="93858" cy="1915"/>
            </a:xfrm>
            <a:custGeom>
              <a:avLst/>
              <a:gdLst>
                <a:gd name="connsiteX0" fmla="*/ 93858 w 93858"/>
                <a:gd name="connsiteY0" fmla="*/ 1915 h 1915"/>
                <a:gd name="connsiteX1" fmla="*/ 0 w 93858"/>
                <a:gd name="connsiteY1" fmla="*/ 0 h 1915"/>
              </a:gdLst>
              <a:ahLst/>
              <a:cxnLst>
                <a:cxn ang="0">
                  <a:pos x="connsiteX0" y="connsiteY0"/>
                </a:cxn>
                <a:cxn ang="0">
                  <a:pos x="connsiteX1" y="connsiteY1"/>
                </a:cxn>
              </a:cxnLst>
              <a:rect l="l" t="t" r="r" b="b"/>
              <a:pathLst>
                <a:path w="93858" h="1915">
                  <a:moveTo>
                    <a:pt x="93858"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2937" name="任意多边形: 形状 7558">
              <a:extLst>
                <a:ext uri="{FF2B5EF4-FFF2-40B4-BE49-F238E27FC236}">
                  <a16:creationId xmlns:a16="http://schemas.microsoft.com/office/drawing/2014/main" id="{6BAC73A7-828B-171F-F932-E3BA888F2978}"/>
                </a:ext>
              </a:extLst>
            </p:cNvPr>
            <p:cNvSpPr/>
            <p:nvPr/>
          </p:nvSpPr>
          <p:spPr>
            <a:xfrm>
              <a:off x="2471999" y="2255943"/>
              <a:ext cx="68957" cy="72788"/>
            </a:xfrm>
            <a:custGeom>
              <a:avLst/>
              <a:gdLst>
                <a:gd name="connsiteX0" fmla="*/ 0 w 68957"/>
                <a:gd name="connsiteY0" fmla="*/ 72788 h 72788"/>
                <a:gd name="connsiteX1" fmla="*/ 68957 w 68957"/>
                <a:gd name="connsiteY1" fmla="*/ 0 h 72788"/>
              </a:gdLst>
              <a:ahLst/>
              <a:cxnLst>
                <a:cxn ang="0">
                  <a:pos x="connsiteX0" y="connsiteY0"/>
                </a:cxn>
                <a:cxn ang="0">
                  <a:pos x="connsiteX1" y="connsiteY1"/>
                </a:cxn>
              </a:cxnLst>
              <a:rect l="l" t="t" r="r" b="b"/>
              <a:pathLst>
                <a:path w="68957" h="72788">
                  <a:moveTo>
                    <a:pt x="0" y="72788"/>
                  </a:moveTo>
                  <a:lnTo>
                    <a:pt x="68957" y="0"/>
                  </a:lnTo>
                </a:path>
              </a:pathLst>
            </a:custGeom>
            <a:ln w="9573" cap="flat">
              <a:solidFill>
                <a:srgbClr val="C8C8C9"/>
              </a:solidFill>
              <a:prstDash val="solid"/>
              <a:miter/>
            </a:ln>
          </p:spPr>
          <p:txBody>
            <a:bodyPr rtlCol="0" anchor="ctr"/>
            <a:lstStyle/>
            <a:p>
              <a:endParaRPr lang="zh-CN" altLang="en-US" sz="4400"/>
            </a:p>
          </p:txBody>
        </p:sp>
        <p:sp>
          <p:nvSpPr>
            <p:cNvPr id="2938" name="任意多边形: 形状 7559">
              <a:extLst>
                <a:ext uri="{FF2B5EF4-FFF2-40B4-BE49-F238E27FC236}">
                  <a16:creationId xmlns:a16="http://schemas.microsoft.com/office/drawing/2014/main" id="{5847D7BB-061A-A287-7749-412DE5145A35}"/>
                </a:ext>
              </a:extLst>
            </p:cNvPr>
            <p:cNvSpPr/>
            <p:nvPr/>
          </p:nvSpPr>
          <p:spPr>
            <a:xfrm>
              <a:off x="2540956" y="2255943"/>
              <a:ext cx="24901" cy="74703"/>
            </a:xfrm>
            <a:custGeom>
              <a:avLst/>
              <a:gdLst>
                <a:gd name="connsiteX0" fmla="*/ 0 w 24901"/>
                <a:gd name="connsiteY0" fmla="*/ 0 h 74703"/>
                <a:gd name="connsiteX1" fmla="*/ 24901 w 24901"/>
                <a:gd name="connsiteY1" fmla="*/ 74704 h 74703"/>
              </a:gdLst>
              <a:ahLst/>
              <a:cxnLst>
                <a:cxn ang="0">
                  <a:pos x="connsiteX0" y="connsiteY0"/>
                </a:cxn>
                <a:cxn ang="0">
                  <a:pos x="connsiteX1" y="connsiteY1"/>
                </a:cxn>
              </a:cxnLst>
              <a:rect l="l" t="t" r="r" b="b"/>
              <a:pathLst>
                <a:path w="24901" h="74703">
                  <a:moveTo>
                    <a:pt x="0" y="0"/>
                  </a:moveTo>
                  <a:lnTo>
                    <a:pt x="24901" y="74704"/>
                  </a:lnTo>
                </a:path>
              </a:pathLst>
            </a:custGeom>
            <a:ln w="9573" cap="flat">
              <a:solidFill>
                <a:srgbClr val="C8C8C9"/>
              </a:solidFill>
              <a:prstDash val="solid"/>
              <a:miter/>
            </a:ln>
          </p:spPr>
          <p:txBody>
            <a:bodyPr rtlCol="0" anchor="ctr"/>
            <a:lstStyle/>
            <a:p>
              <a:endParaRPr lang="zh-CN" altLang="en-US" sz="4400"/>
            </a:p>
          </p:txBody>
        </p:sp>
        <p:sp>
          <p:nvSpPr>
            <p:cNvPr id="2939" name="任意多边形: 形状 7560">
              <a:extLst>
                <a:ext uri="{FF2B5EF4-FFF2-40B4-BE49-F238E27FC236}">
                  <a16:creationId xmlns:a16="http://schemas.microsoft.com/office/drawing/2014/main" id="{05247E99-7DBF-9D30-B949-D2364E89C83D}"/>
                </a:ext>
              </a:extLst>
            </p:cNvPr>
            <p:cNvSpPr/>
            <p:nvPr/>
          </p:nvSpPr>
          <p:spPr>
            <a:xfrm>
              <a:off x="2471999" y="2328731"/>
              <a:ext cx="93858" cy="1915"/>
            </a:xfrm>
            <a:custGeom>
              <a:avLst/>
              <a:gdLst>
                <a:gd name="connsiteX0" fmla="*/ 0 w 93858"/>
                <a:gd name="connsiteY0" fmla="*/ 0 h 1915"/>
                <a:gd name="connsiteX1" fmla="*/ 93858 w 93858"/>
                <a:gd name="connsiteY1" fmla="*/ 1915 h 1915"/>
              </a:gdLst>
              <a:ahLst/>
              <a:cxnLst>
                <a:cxn ang="0">
                  <a:pos x="connsiteX0" y="connsiteY0"/>
                </a:cxn>
                <a:cxn ang="0">
                  <a:pos x="connsiteX1" y="connsiteY1"/>
                </a:cxn>
              </a:cxnLst>
              <a:rect l="l" t="t" r="r" b="b"/>
              <a:pathLst>
                <a:path w="93858" h="1915">
                  <a:moveTo>
                    <a:pt x="0" y="0"/>
                  </a:moveTo>
                  <a:lnTo>
                    <a:pt x="93858" y="1915"/>
                  </a:lnTo>
                </a:path>
              </a:pathLst>
            </a:custGeom>
            <a:ln w="9573" cap="flat">
              <a:solidFill>
                <a:srgbClr val="C8C8C9"/>
              </a:solidFill>
              <a:prstDash val="solid"/>
              <a:miter/>
            </a:ln>
          </p:spPr>
          <p:txBody>
            <a:bodyPr rtlCol="0" anchor="ctr"/>
            <a:lstStyle/>
            <a:p>
              <a:endParaRPr lang="zh-CN" altLang="en-US" sz="4400"/>
            </a:p>
          </p:txBody>
        </p:sp>
        <p:sp>
          <p:nvSpPr>
            <p:cNvPr id="2940" name="任意多边形: 形状 7561">
              <a:extLst>
                <a:ext uri="{FF2B5EF4-FFF2-40B4-BE49-F238E27FC236}">
                  <a16:creationId xmlns:a16="http://schemas.microsoft.com/office/drawing/2014/main" id="{F4F357FD-0E28-00E4-A5FB-FF4F59521010}"/>
                </a:ext>
              </a:extLst>
            </p:cNvPr>
            <p:cNvSpPr/>
            <p:nvPr/>
          </p:nvSpPr>
          <p:spPr>
            <a:xfrm>
              <a:off x="2552449" y="2330647"/>
              <a:ext cx="13408" cy="24901"/>
            </a:xfrm>
            <a:custGeom>
              <a:avLst/>
              <a:gdLst>
                <a:gd name="connsiteX0" fmla="*/ 13408 w 13408"/>
                <a:gd name="connsiteY0" fmla="*/ 0 h 24901"/>
                <a:gd name="connsiteX1" fmla="*/ 0 w 13408"/>
                <a:gd name="connsiteY1" fmla="*/ 24901 h 24901"/>
              </a:gdLst>
              <a:ahLst/>
              <a:cxnLst>
                <a:cxn ang="0">
                  <a:pos x="connsiteX0" y="connsiteY0"/>
                </a:cxn>
                <a:cxn ang="0">
                  <a:pos x="connsiteX1" y="connsiteY1"/>
                </a:cxn>
              </a:cxnLst>
              <a:rect l="l" t="t" r="r" b="b"/>
              <a:pathLst>
                <a:path w="13408" h="24901">
                  <a:moveTo>
                    <a:pt x="13408"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2941" name="任意多边形: 形状 7562">
              <a:extLst>
                <a:ext uri="{FF2B5EF4-FFF2-40B4-BE49-F238E27FC236}">
                  <a16:creationId xmlns:a16="http://schemas.microsoft.com/office/drawing/2014/main" id="{6CD00795-2C70-9FD6-4858-4C3C66D65B59}"/>
                </a:ext>
              </a:extLst>
            </p:cNvPr>
            <p:cNvSpPr/>
            <p:nvPr/>
          </p:nvSpPr>
          <p:spPr>
            <a:xfrm>
              <a:off x="2471999" y="2328731"/>
              <a:ext cx="80449" cy="26816"/>
            </a:xfrm>
            <a:custGeom>
              <a:avLst/>
              <a:gdLst>
                <a:gd name="connsiteX0" fmla="*/ 80450 w 80449"/>
                <a:gd name="connsiteY0" fmla="*/ 26817 h 26816"/>
                <a:gd name="connsiteX1" fmla="*/ 0 w 80449"/>
                <a:gd name="connsiteY1" fmla="*/ 0 h 26816"/>
              </a:gdLst>
              <a:ahLst/>
              <a:cxnLst>
                <a:cxn ang="0">
                  <a:pos x="connsiteX0" y="connsiteY0"/>
                </a:cxn>
                <a:cxn ang="0">
                  <a:pos x="connsiteX1" y="connsiteY1"/>
                </a:cxn>
              </a:cxnLst>
              <a:rect l="l" t="t" r="r" b="b"/>
              <a:pathLst>
                <a:path w="80449" h="26816">
                  <a:moveTo>
                    <a:pt x="80450"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2942" name="任意多边形: 形状 7563">
              <a:extLst>
                <a:ext uri="{FF2B5EF4-FFF2-40B4-BE49-F238E27FC236}">
                  <a16:creationId xmlns:a16="http://schemas.microsoft.com/office/drawing/2014/main" id="{087F9D65-A317-C823-D3A9-18B7403A5B3B}"/>
                </a:ext>
              </a:extLst>
            </p:cNvPr>
            <p:cNvSpPr/>
            <p:nvPr/>
          </p:nvSpPr>
          <p:spPr>
            <a:xfrm>
              <a:off x="2471999" y="2328731"/>
              <a:ext cx="80449" cy="26816"/>
            </a:xfrm>
            <a:custGeom>
              <a:avLst/>
              <a:gdLst>
                <a:gd name="connsiteX0" fmla="*/ 0 w 80449"/>
                <a:gd name="connsiteY0" fmla="*/ 0 h 26816"/>
                <a:gd name="connsiteX1" fmla="*/ 80450 w 80449"/>
                <a:gd name="connsiteY1" fmla="*/ 26817 h 26816"/>
              </a:gdLst>
              <a:ahLst/>
              <a:cxnLst>
                <a:cxn ang="0">
                  <a:pos x="connsiteX0" y="connsiteY0"/>
                </a:cxn>
                <a:cxn ang="0">
                  <a:pos x="connsiteX1" y="connsiteY1"/>
                </a:cxn>
              </a:cxnLst>
              <a:rect l="l" t="t" r="r" b="b"/>
              <a:pathLst>
                <a:path w="80449" h="26816">
                  <a:moveTo>
                    <a:pt x="0" y="0"/>
                  </a:moveTo>
                  <a:lnTo>
                    <a:pt x="80450" y="26817"/>
                  </a:lnTo>
                </a:path>
              </a:pathLst>
            </a:custGeom>
            <a:ln w="9573" cap="flat">
              <a:solidFill>
                <a:srgbClr val="C8C8C9"/>
              </a:solidFill>
              <a:prstDash val="solid"/>
              <a:miter/>
            </a:ln>
          </p:spPr>
          <p:txBody>
            <a:bodyPr rtlCol="0" anchor="ctr"/>
            <a:lstStyle/>
            <a:p>
              <a:endParaRPr lang="zh-CN" altLang="en-US" sz="4400"/>
            </a:p>
          </p:txBody>
        </p:sp>
        <p:sp>
          <p:nvSpPr>
            <p:cNvPr id="2943" name="任意多边形: 形状 7564">
              <a:extLst>
                <a:ext uri="{FF2B5EF4-FFF2-40B4-BE49-F238E27FC236}">
                  <a16:creationId xmlns:a16="http://schemas.microsoft.com/office/drawing/2014/main" id="{2963ABE9-CFD1-C7EF-47BF-C99DB7BEC24E}"/>
                </a:ext>
              </a:extLst>
            </p:cNvPr>
            <p:cNvSpPr/>
            <p:nvPr/>
          </p:nvSpPr>
          <p:spPr>
            <a:xfrm>
              <a:off x="2532337" y="2355548"/>
              <a:ext cx="20112" cy="18197"/>
            </a:xfrm>
            <a:custGeom>
              <a:avLst/>
              <a:gdLst>
                <a:gd name="connsiteX0" fmla="*/ 20113 w 20112"/>
                <a:gd name="connsiteY0" fmla="*/ 0 h 18197"/>
                <a:gd name="connsiteX1" fmla="*/ 0 w 20112"/>
                <a:gd name="connsiteY1" fmla="*/ 18197 h 18197"/>
              </a:gdLst>
              <a:ahLst/>
              <a:cxnLst>
                <a:cxn ang="0">
                  <a:pos x="connsiteX0" y="connsiteY0"/>
                </a:cxn>
                <a:cxn ang="0">
                  <a:pos x="connsiteX1" y="connsiteY1"/>
                </a:cxn>
              </a:cxnLst>
              <a:rect l="l" t="t" r="r" b="b"/>
              <a:pathLst>
                <a:path w="20112" h="18197">
                  <a:moveTo>
                    <a:pt x="20113" y="0"/>
                  </a:moveTo>
                  <a:lnTo>
                    <a:pt x="0" y="18197"/>
                  </a:lnTo>
                </a:path>
              </a:pathLst>
            </a:custGeom>
            <a:ln w="9573" cap="flat">
              <a:solidFill>
                <a:srgbClr val="C8C8C9"/>
              </a:solidFill>
              <a:prstDash val="solid"/>
              <a:miter/>
            </a:ln>
          </p:spPr>
          <p:txBody>
            <a:bodyPr rtlCol="0" anchor="ctr"/>
            <a:lstStyle/>
            <a:p>
              <a:endParaRPr lang="zh-CN" altLang="en-US" sz="4400"/>
            </a:p>
          </p:txBody>
        </p:sp>
        <p:sp>
          <p:nvSpPr>
            <p:cNvPr id="2944" name="任意多边形: 形状 7565">
              <a:extLst>
                <a:ext uri="{FF2B5EF4-FFF2-40B4-BE49-F238E27FC236}">
                  <a16:creationId xmlns:a16="http://schemas.microsoft.com/office/drawing/2014/main" id="{86580304-A354-2BE5-25A6-E47BF1171656}"/>
                </a:ext>
              </a:extLst>
            </p:cNvPr>
            <p:cNvSpPr/>
            <p:nvPr/>
          </p:nvSpPr>
          <p:spPr>
            <a:xfrm>
              <a:off x="2471999" y="2328731"/>
              <a:ext cx="60337" cy="45013"/>
            </a:xfrm>
            <a:custGeom>
              <a:avLst/>
              <a:gdLst>
                <a:gd name="connsiteX0" fmla="*/ 60337 w 60337"/>
                <a:gd name="connsiteY0" fmla="*/ 45014 h 45013"/>
                <a:gd name="connsiteX1" fmla="*/ 0 w 60337"/>
                <a:gd name="connsiteY1" fmla="*/ 0 h 45013"/>
              </a:gdLst>
              <a:ahLst/>
              <a:cxnLst>
                <a:cxn ang="0">
                  <a:pos x="connsiteX0" y="connsiteY0"/>
                </a:cxn>
                <a:cxn ang="0">
                  <a:pos x="connsiteX1" y="connsiteY1"/>
                </a:cxn>
              </a:cxnLst>
              <a:rect l="l" t="t" r="r" b="b"/>
              <a:pathLst>
                <a:path w="60337" h="45013">
                  <a:moveTo>
                    <a:pt x="60337" y="45014"/>
                  </a:moveTo>
                  <a:lnTo>
                    <a:pt x="0" y="0"/>
                  </a:lnTo>
                </a:path>
              </a:pathLst>
            </a:custGeom>
            <a:ln w="9573" cap="flat">
              <a:solidFill>
                <a:srgbClr val="C8C8C9"/>
              </a:solidFill>
              <a:prstDash val="solid"/>
              <a:miter/>
            </a:ln>
          </p:spPr>
          <p:txBody>
            <a:bodyPr rtlCol="0" anchor="ctr"/>
            <a:lstStyle/>
            <a:p>
              <a:endParaRPr lang="zh-CN" altLang="en-US" sz="4400"/>
            </a:p>
          </p:txBody>
        </p:sp>
        <p:sp>
          <p:nvSpPr>
            <p:cNvPr id="2945" name="任意多边形: 形状 7566">
              <a:extLst>
                <a:ext uri="{FF2B5EF4-FFF2-40B4-BE49-F238E27FC236}">
                  <a16:creationId xmlns:a16="http://schemas.microsoft.com/office/drawing/2014/main" id="{599D3A2A-BC69-0BEB-33AD-32BA8E2DD107}"/>
                </a:ext>
              </a:extLst>
            </p:cNvPr>
            <p:cNvSpPr/>
            <p:nvPr/>
          </p:nvSpPr>
          <p:spPr>
            <a:xfrm>
              <a:off x="2565857" y="2300957"/>
              <a:ext cx="7661" cy="29689"/>
            </a:xfrm>
            <a:custGeom>
              <a:avLst/>
              <a:gdLst>
                <a:gd name="connsiteX0" fmla="*/ 7662 w 7661"/>
                <a:gd name="connsiteY0" fmla="*/ 0 h 29689"/>
                <a:gd name="connsiteX1" fmla="*/ 0 w 7661"/>
                <a:gd name="connsiteY1" fmla="*/ 29690 h 29689"/>
              </a:gdLst>
              <a:ahLst/>
              <a:cxnLst>
                <a:cxn ang="0">
                  <a:pos x="connsiteX0" y="connsiteY0"/>
                </a:cxn>
                <a:cxn ang="0">
                  <a:pos x="connsiteX1" y="connsiteY1"/>
                </a:cxn>
              </a:cxnLst>
              <a:rect l="l" t="t" r="r" b="b"/>
              <a:pathLst>
                <a:path w="7661" h="29689">
                  <a:moveTo>
                    <a:pt x="7662" y="0"/>
                  </a:moveTo>
                  <a:lnTo>
                    <a:pt x="0" y="29690"/>
                  </a:lnTo>
                </a:path>
              </a:pathLst>
            </a:custGeom>
            <a:ln w="9573" cap="flat">
              <a:solidFill>
                <a:srgbClr val="C8C8C9"/>
              </a:solidFill>
              <a:prstDash val="solid"/>
              <a:miter/>
            </a:ln>
          </p:spPr>
          <p:txBody>
            <a:bodyPr rtlCol="0" anchor="ctr"/>
            <a:lstStyle/>
            <a:p>
              <a:endParaRPr lang="zh-CN" altLang="en-US" sz="4400"/>
            </a:p>
          </p:txBody>
        </p:sp>
        <p:sp>
          <p:nvSpPr>
            <p:cNvPr id="2946" name="任意多边形: 形状 7567">
              <a:extLst>
                <a:ext uri="{FF2B5EF4-FFF2-40B4-BE49-F238E27FC236}">
                  <a16:creationId xmlns:a16="http://schemas.microsoft.com/office/drawing/2014/main" id="{2DC99A33-994B-F7EF-7200-DB54030D9251}"/>
                </a:ext>
              </a:extLst>
            </p:cNvPr>
            <p:cNvSpPr/>
            <p:nvPr/>
          </p:nvSpPr>
          <p:spPr>
            <a:xfrm>
              <a:off x="2540956" y="2255943"/>
              <a:ext cx="24901" cy="74703"/>
            </a:xfrm>
            <a:custGeom>
              <a:avLst/>
              <a:gdLst>
                <a:gd name="connsiteX0" fmla="*/ 24901 w 24901"/>
                <a:gd name="connsiteY0" fmla="*/ 74704 h 74703"/>
                <a:gd name="connsiteX1" fmla="*/ 0 w 24901"/>
                <a:gd name="connsiteY1" fmla="*/ 0 h 74703"/>
              </a:gdLst>
              <a:ahLst/>
              <a:cxnLst>
                <a:cxn ang="0">
                  <a:pos x="connsiteX0" y="connsiteY0"/>
                </a:cxn>
                <a:cxn ang="0">
                  <a:pos x="connsiteX1" y="connsiteY1"/>
                </a:cxn>
              </a:cxnLst>
              <a:rect l="l" t="t" r="r" b="b"/>
              <a:pathLst>
                <a:path w="24901" h="74703">
                  <a:moveTo>
                    <a:pt x="24901"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2947" name="任意多边形: 形状 7568">
              <a:extLst>
                <a:ext uri="{FF2B5EF4-FFF2-40B4-BE49-F238E27FC236}">
                  <a16:creationId xmlns:a16="http://schemas.microsoft.com/office/drawing/2014/main" id="{C868CAFA-6054-F395-EC72-FB27A5FA247C}"/>
                </a:ext>
              </a:extLst>
            </p:cNvPr>
            <p:cNvSpPr/>
            <p:nvPr/>
          </p:nvSpPr>
          <p:spPr>
            <a:xfrm>
              <a:off x="2540956" y="2255943"/>
              <a:ext cx="32563" cy="45013"/>
            </a:xfrm>
            <a:custGeom>
              <a:avLst/>
              <a:gdLst>
                <a:gd name="connsiteX0" fmla="*/ 0 w 32563"/>
                <a:gd name="connsiteY0" fmla="*/ 0 h 45013"/>
                <a:gd name="connsiteX1" fmla="*/ 32563 w 32563"/>
                <a:gd name="connsiteY1" fmla="*/ 45014 h 45013"/>
              </a:gdLst>
              <a:ahLst/>
              <a:cxnLst>
                <a:cxn ang="0">
                  <a:pos x="connsiteX0" y="connsiteY0"/>
                </a:cxn>
                <a:cxn ang="0">
                  <a:pos x="connsiteX1" y="connsiteY1"/>
                </a:cxn>
              </a:cxnLst>
              <a:rect l="l" t="t" r="r" b="b"/>
              <a:pathLst>
                <a:path w="32563" h="45013">
                  <a:moveTo>
                    <a:pt x="0" y="0"/>
                  </a:moveTo>
                  <a:lnTo>
                    <a:pt x="32563" y="45014"/>
                  </a:lnTo>
                </a:path>
              </a:pathLst>
            </a:custGeom>
            <a:ln w="9573" cap="flat">
              <a:solidFill>
                <a:srgbClr val="C8C8C9"/>
              </a:solidFill>
              <a:prstDash val="solid"/>
              <a:miter/>
            </a:ln>
          </p:spPr>
          <p:txBody>
            <a:bodyPr rtlCol="0" anchor="ctr"/>
            <a:lstStyle/>
            <a:p>
              <a:endParaRPr lang="zh-CN" altLang="en-US" sz="4400"/>
            </a:p>
          </p:txBody>
        </p:sp>
        <p:sp>
          <p:nvSpPr>
            <p:cNvPr id="2948" name="任意多边形: 形状 7569">
              <a:extLst>
                <a:ext uri="{FF2B5EF4-FFF2-40B4-BE49-F238E27FC236}">
                  <a16:creationId xmlns:a16="http://schemas.microsoft.com/office/drawing/2014/main" id="{82EA0546-6A69-5C7B-97AC-7A0444D20E0A}"/>
                </a:ext>
              </a:extLst>
            </p:cNvPr>
            <p:cNvSpPr/>
            <p:nvPr/>
          </p:nvSpPr>
          <p:spPr>
            <a:xfrm>
              <a:off x="2532337" y="2373745"/>
              <a:ext cx="92900" cy="29689"/>
            </a:xfrm>
            <a:custGeom>
              <a:avLst/>
              <a:gdLst>
                <a:gd name="connsiteX0" fmla="*/ 0 w 92900"/>
                <a:gd name="connsiteY0" fmla="*/ 0 h 29689"/>
                <a:gd name="connsiteX1" fmla="*/ 92901 w 92900"/>
                <a:gd name="connsiteY1" fmla="*/ 29690 h 29689"/>
              </a:gdLst>
              <a:ahLst/>
              <a:cxnLst>
                <a:cxn ang="0">
                  <a:pos x="connsiteX0" y="connsiteY0"/>
                </a:cxn>
                <a:cxn ang="0">
                  <a:pos x="connsiteX1" y="connsiteY1"/>
                </a:cxn>
              </a:cxnLst>
              <a:rect l="l" t="t" r="r" b="b"/>
              <a:pathLst>
                <a:path w="92900" h="29689">
                  <a:moveTo>
                    <a:pt x="0" y="0"/>
                  </a:moveTo>
                  <a:lnTo>
                    <a:pt x="92901" y="29690"/>
                  </a:lnTo>
                </a:path>
              </a:pathLst>
            </a:custGeom>
            <a:ln w="9573" cap="flat">
              <a:solidFill>
                <a:srgbClr val="C8C8C9"/>
              </a:solidFill>
              <a:prstDash val="solid"/>
              <a:miter/>
            </a:ln>
          </p:spPr>
          <p:txBody>
            <a:bodyPr rtlCol="0" anchor="ctr"/>
            <a:lstStyle/>
            <a:p>
              <a:endParaRPr lang="zh-CN" altLang="en-US" sz="4400"/>
            </a:p>
          </p:txBody>
        </p:sp>
        <p:sp>
          <p:nvSpPr>
            <p:cNvPr id="2949" name="任意多边形: 形状 7570">
              <a:extLst>
                <a:ext uri="{FF2B5EF4-FFF2-40B4-BE49-F238E27FC236}">
                  <a16:creationId xmlns:a16="http://schemas.microsoft.com/office/drawing/2014/main" id="{D216EA72-5704-64D8-F8A4-B1348F2884A2}"/>
                </a:ext>
              </a:extLst>
            </p:cNvPr>
            <p:cNvSpPr/>
            <p:nvPr/>
          </p:nvSpPr>
          <p:spPr>
            <a:xfrm>
              <a:off x="2513182" y="2403435"/>
              <a:ext cx="112055" cy="63210"/>
            </a:xfrm>
            <a:custGeom>
              <a:avLst/>
              <a:gdLst>
                <a:gd name="connsiteX0" fmla="*/ 112055 w 112055"/>
                <a:gd name="connsiteY0" fmla="*/ 0 h 63210"/>
                <a:gd name="connsiteX1" fmla="*/ 0 w 112055"/>
                <a:gd name="connsiteY1" fmla="*/ 63211 h 63210"/>
              </a:gdLst>
              <a:ahLst/>
              <a:cxnLst>
                <a:cxn ang="0">
                  <a:pos x="connsiteX0" y="connsiteY0"/>
                </a:cxn>
                <a:cxn ang="0">
                  <a:pos x="connsiteX1" y="connsiteY1"/>
                </a:cxn>
              </a:cxnLst>
              <a:rect l="l" t="t" r="r" b="b"/>
              <a:pathLst>
                <a:path w="112055" h="63210">
                  <a:moveTo>
                    <a:pt x="112055"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2950" name="任意多边形: 形状 7571">
              <a:extLst>
                <a:ext uri="{FF2B5EF4-FFF2-40B4-BE49-F238E27FC236}">
                  <a16:creationId xmlns:a16="http://schemas.microsoft.com/office/drawing/2014/main" id="{A710143B-2C5F-6C90-09B3-EE001EA4CC53}"/>
                </a:ext>
              </a:extLst>
            </p:cNvPr>
            <p:cNvSpPr/>
            <p:nvPr/>
          </p:nvSpPr>
          <p:spPr>
            <a:xfrm>
              <a:off x="2513182" y="2373745"/>
              <a:ext cx="19154" cy="92900"/>
            </a:xfrm>
            <a:custGeom>
              <a:avLst/>
              <a:gdLst>
                <a:gd name="connsiteX0" fmla="*/ 0 w 19154"/>
                <a:gd name="connsiteY0" fmla="*/ 92901 h 92900"/>
                <a:gd name="connsiteX1" fmla="*/ 19155 w 19154"/>
                <a:gd name="connsiteY1" fmla="*/ 0 h 92900"/>
              </a:gdLst>
              <a:ahLst/>
              <a:cxnLst>
                <a:cxn ang="0">
                  <a:pos x="connsiteX0" y="connsiteY0"/>
                </a:cxn>
                <a:cxn ang="0">
                  <a:pos x="connsiteX1" y="connsiteY1"/>
                </a:cxn>
              </a:cxnLst>
              <a:rect l="l" t="t" r="r" b="b"/>
              <a:pathLst>
                <a:path w="19154" h="92900">
                  <a:moveTo>
                    <a:pt x="0" y="92901"/>
                  </a:moveTo>
                  <a:lnTo>
                    <a:pt x="19155" y="0"/>
                  </a:lnTo>
                </a:path>
              </a:pathLst>
            </a:custGeom>
            <a:ln w="9573" cap="flat">
              <a:solidFill>
                <a:srgbClr val="C8C8C9"/>
              </a:solidFill>
              <a:prstDash val="solid"/>
              <a:miter/>
            </a:ln>
          </p:spPr>
          <p:txBody>
            <a:bodyPr rtlCol="0" anchor="ctr"/>
            <a:lstStyle/>
            <a:p>
              <a:endParaRPr lang="zh-CN" altLang="en-US" sz="4400"/>
            </a:p>
          </p:txBody>
        </p:sp>
        <p:sp>
          <p:nvSpPr>
            <p:cNvPr id="2951" name="任意多边形: 形状 7572">
              <a:extLst>
                <a:ext uri="{FF2B5EF4-FFF2-40B4-BE49-F238E27FC236}">
                  <a16:creationId xmlns:a16="http://schemas.microsoft.com/office/drawing/2014/main" id="{5ECDB96F-93DF-C5B5-2ABD-F9F38F961983}"/>
                </a:ext>
              </a:extLst>
            </p:cNvPr>
            <p:cNvSpPr/>
            <p:nvPr/>
          </p:nvSpPr>
          <p:spPr>
            <a:xfrm>
              <a:off x="2513182" y="2373745"/>
              <a:ext cx="19154" cy="92900"/>
            </a:xfrm>
            <a:custGeom>
              <a:avLst/>
              <a:gdLst>
                <a:gd name="connsiteX0" fmla="*/ 19155 w 19154"/>
                <a:gd name="connsiteY0" fmla="*/ 0 h 92900"/>
                <a:gd name="connsiteX1" fmla="*/ 0 w 19154"/>
                <a:gd name="connsiteY1" fmla="*/ 92901 h 92900"/>
              </a:gdLst>
              <a:ahLst/>
              <a:cxnLst>
                <a:cxn ang="0">
                  <a:pos x="connsiteX0" y="connsiteY0"/>
                </a:cxn>
                <a:cxn ang="0">
                  <a:pos x="connsiteX1" y="connsiteY1"/>
                </a:cxn>
              </a:cxnLst>
              <a:rect l="l" t="t" r="r" b="b"/>
              <a:pathLst>
                <a:path w="19154" h="92900">
                  <a:moveTo>
                    <a:pt x="19155" y="0"/>
                  </a:moveTo>
                  <a:lnTo>
                    <a:pt x="0" y="92901"/>
                  </a:lnTo>
                </a:path>
              </a:pathLst>
            </a:custGeom>
            <a:ln w="9573" cap="flat">
              <a:solidFill>
                <a:srgbClr val="C8C8C9"/>
              </a:solidFill>
              <a:prstDash val="solid"/>
              <a:miter/>
            </a:ln>
          </p:spPr>
          <p:txBody>
            <a:bodyPr rtlCol="0" anchor="ctr"/>
            <a:lstStyle/>
            <a:p>
              <a:endParaRPr lang="zh-CN" altLang="en-US" sz="4400"/>
            </a:p>
          </p:txBody>
        </p:sp>
        <p:sp>
          <p:nvSpPr>
            <p:cNvPr id="2952" name="任意多边形: 形状 7573">
              <a:extLst>
                <a:ext uri="{FF2B5EF4-FFF2-40B4-BE49-F238E27FC236}">
                  <a16:creationId xmlns:a16="http://schemas.microsoft.com/office/drawing/2014/main" id="{3A07A5FE-9229-10FF-FD47-6CA7ED951013}"/>
                </a:ext>
              </a:extLst>
            </p:cNvPr>
            <p:cNvSpPr/>
            <p:nvPr/>
          </p:nvSpPr>
          <p:spPr>
            <a:xfrm>
              <a:off x="2506478" y="2385238"/>
              <a:ext cx="6704" cy="81407"/>
            </a:xfrm>
            <a:custGeom>
              <a:avLst/>
              <a:gdLst>
                <a:gd name="connsiteX0" fmla="*/ 6704 w 6704"/>
                <a:gd name="connsiteY0" fmla="*/ 81408 h 81407"/>
                <a:gd name="connsiteX1" fmla="*/ 0 w 6704"/>
                <a:gd name="connsiteY1" fmla="*/ 0 h 81407"/>
              </a:gdLst>
              <a:ahLst/>
              <a:cxnLst>
                <a:cxn ang="0">
                  <a:pos x="connsiteX0" y="connsiteY0"/>
                </a:cxn>
                <a:cxn ang="0">
                  <a:pos x="connsiteX1" y="connsiteY1"/>
                </a:cxn>
              </a:cxnLst>
              <a:rect l="l" t="t" r="r" b="b"/>
              <a:pathLst>
                <a:path w="6704" h="81407">
                  <a:moveTo>
                    <a:pt x="6704" y="81408"/>
                  </a:moveTo>
                  <a:lnTo>
                    <a:pt x="0" y="0"/>
                  </a:lnTo>
                </a:path>
              </a:pathLst>
            </a:custGeom>
            <a:ln w="9573" cap="flat">
              <a:solidFill>
                <a:srgbClr val="C8C8C9"/>
              </a:solidFill>
              <a:prstDash val="solid"/>
              <a:miter/>
            </a:ln>
          </p:spPr>
          <p:txBody>
            <a:bodyPr rtlCol="0" anchor="ctr"/>
            <a:lstStyle/>
            <a:p>
              <a:endParaRPr lang="zh-CN" altLang="en-US" sz="4400"/>
            </a:p>
          </p:txBody>
        </p:sp>
        <p:sp>
          <p:nvSpPr>
            <p:cNvPr id="2953" name="任意多边形: 形状 7574">
              <a:extLst>
                <a:ext uri="{FF2B5EF4-FFF2-40B4-BE49-F238E27FC236}">
                  <a16:creationId xmlns:a16="http://schemas.microsoft.com/office/drawing/2014/main" id="{D5ACEFDF-BB27-4BBA-F71D-C677843494C8}"/>
                </a:ext>
              </a:extLst>
            </p:cNvPr>
            <p:cNvSpPr/>
            <p:nvPr/>
          </p:nvSpPr>
          <p:spPr>
            <a:xfrm>
              <a:off x="2506478" y="2373745"/>
              <a:ext cx="25858" cy="11492"/>
            </a:xfrm>
            <a:custGeom>
              <a:avLst/>
              <a:gdLst>
                <a:gd name="connsiteX0" fmla="*/ 0 w 25858"/>
                <a:gd name="connsiteY0" fmla="*/ 11493 h 11492"/>
                <a:gd name="connsiteX1" fmla="*/ 25859 w 25858"/>
                <a:gd name="connsiteY1" fmla="*/ 0 h 11492"/>
              </a:gdLst>
              <a:ahLst/>
              <a:cxnLst>
                <a:cxn ang="0">
                  <a:pos x="connsiteX0" y="connsiteY0"/>
                </a:cxn>
                <a:cxn ang="0">
                  <a:pos x="connsiteX1" y="connsiteY1"/>
                </a:cxn>
              </a:cxnLst>
              <a:rect l="l" t="t" r="r" b="b"/>
              <a:pathLst>
                <a:path w="25858" h="11492">
                  <a:moveTo>
                    <a:pt x="0" y="11493"/>
                  </a:moveTo>
                  <a:lnTo>
                    <a:pt x="25859" y="0"/>
                  </a:lnTo>
                </a:path>
              </a:pathLst>
            </a:custGeom>
            <a:ln w="9573" cap="flat">
              <a:solidFill>
                <a:srgbClr val="C8C8C9"/>
              </a:solidFill>
              <a:prstDash val="solid"/>
              <a:miter/>
            </a:ln>
          </p:spPr>
          <p:txBody>
            <a:bodyPr rtlCol="0" anchor="ctr"/>
            <a:lstStyle/>
            <a:p>
              <a:endParaRPr lang="zh-CN" altLang="en-US" sz="4400"/>
            </a:p>
          </p:txBody>
        </p:sp>
        <p:sp>
          <p:nvSpPr>
            <p:cNvPr id="2954" name="任意多边形: 形状 7575">
              <a:extLst>
                <a:ext uri="{FF2B5EF4-FFF2-40B4-BE49-F238E27FC236}">
                  <a16:creationId xmlns:a16="http://schemas.microsoft.com/office/drawing/2014/main" id="{D6ABD7C5-1FA1-6AA5-B82C-B015D3570D5C}"/>
                </a:ext>
              </a:extLst>
            </p:cNvPr>
            <p:cNvSpPr/>
            <p:nvPr/>
          </p:nvSpPr>
          <p:spPr>
            <a:xfrm>
              <a:off x="2506478" y="2373745"/>
              <a:ext cx="25858" cy="11492"/>
            </a:xfrm>
            <a:custGeom>
              <a:avLst/>
              <a:gdLst>
                <a:gd name="connsiteX0" fmla="*/ 25859 w 25858"/>
                <a:gd name="connsiteY0" fmla="*/ 0 h 11492"/>
                <a:gd name="connsiteX1" fmla="*/ 0 w 25858"/>
                <a:gd name="connsiteY1" fmla="*/ 11493 h 11492"/>
              </a:gdLst>
              <a:ahLst/>
              <a:cxnLst>
                <a:cxn ang="0">
                  <a:pos x="connsiteX0" y="connsiteY0"/>
                </a:cxn>
                <a:cxn ang="0">
                  <a:pos x="connsiteX1" y="connsiteY1"/>
                </a:cxn>
              </a:cxnLst>
              <a:rect l="l" t="t" r="r" b="b"/>
              <a:pathLst>
                <a:path w="25858" h="11492">
                  <a:moveTo>
                    <a:pt x="25859" y="0"/>
                  </a:moveTo>
                  <a:lnTo>
                    <a:pt x="0" y="11493"/>
                  </a:lnTo>
                </a:path>
              </a:pathLst>
            </a:custGeom>
            <a:ln w="9573" cap="flat">
              <a:solidFill>
                <a:srgbClr val="C8C8C9"/>
              </a:solidFill>
              <a:prstDash val="solid"/>
              <a:miter/>
            </a:ln>
          </p:spPr>
          <p:txBody>
            <a:bodyPr rtlCol="0" anchor="ctr"/>
            <a:lstStyle/>
            <a:p>
              <a:endParaRPr lang="zh-CN" altLang="en-US" sz="4400"/>
            </a:p>
          </p:txBody>
        </p:sp>
        <p:sp>
          <p:nvSpPr>
            <p:cNvPr id="2955" name="任意多边形: 形状 7576">
              <a:extLst>
                <a:ext uri="{FF2B5EF4-FFF2-40B4-BE49-F238E27FC236}">
                  <a16:creationId xmlns:a16="http://schemas.microsoft.com/office/drawing/2014/main" id="{AE78788F-2BE7-5200-6165-6A351FD792FC}"/>
                </a:ext>
              </a:extLst>
            </p:cNvPr>
            <p:cNvSpPr/>
            <p:nvPr/>
          </p:nvSpPr>
          <p:spPr>
            <a:xfrm>
              <a:off x="2471999" y="2328731"/>
              <a:ext cx="34478" cy="56506"/>
            </a:xfrm>
            <a:custGeom>
              <a:avLst/>
              <a:gdLst>
                <a:gd name="connsiteX0" fmla="*/ 34479 w 34478"/>
                <a:gd name="connsiteY0" fmla="*/ 56507 h 56506"/>
                <a:gd name="connsiteX1" fmla="*/ 0 w 34478"/>
                <a:gd name="connsiteY1" fmla="*/ 0 h 56506"/>
              </a:gdLst>
              <a:ahLst/>
              <a:cxnLst>
                <a:cxn ang="0">
                  <a:pos x="connsiteX0" y="connsiteY0"/>
                </a:cxn>
                <a:cxn ang="0">
                  <a:pos x="connsiteX1" y="connsiteY1"/>
                </a:cxn>
              </a:cxnLst>
              <a:rect l="l" t="t" r="r" b="b"/>
              <a:pathLst>
                <a:path w="34478" h="56506">
                  <a:moveTo>
                    <a:pt x="34479" y="56507"/>
                  </a:moveTo>
                  <a:lnTo>
                    <a:pt x="0" y="0"/>
                  </a:lnTo>
                </a:path>
              </a:pathLst>
            </a:custGeom>
            <a:ln w="9573" cap="flat">
              <a:solidFill>
                <a:srgbClr val="C8C8C9"/>
              </a:solidFill>
              <a:prstDash val="solid"/>
              <a:miter/>
            </a:ln>
          </p:spPr>
          <p:txBody>
            <a:bodyPr rtlCol="0" anchor="ctr"/>
            <a:lstStyle/>
            <a:p>
              <a:endParaRPr lang="zh-CN" altLang="en-US" sz="4400"/>
            </a:p>
          </p:txBody>
        </p:sp>
        <p:sp>
          <p:nvSpPr>
            <p:cNvPr id="2956" name="任意多边形: 形状 7577">
              <a:extLst>
                <a:ext uri="{FF2B5EF4-FFF2-40B4-BE49-F238E27FC236}">
                  <a16:creationId xmlns:a16="http://schemas.microsoft.com/office/drawing/2014/main" id="{1902A432-EA5E-5176-EE49-BD71B9DA428A}"/>
                </a:ext>
              </a:extLst>
            </p:cNvPr>
            <p:cNvSpPr/>
            <p:nvPr/>
          </p:nvSpPr>
          <p:spPr>
            <a:xfrm>
              <a:off x="2471999" y="2328731"/>
              <a:ext cx="60337" cy="45013"/>
            </a:xfrm>
            <a:custGeom>
              <a:avLst/>
              <a:gdLst>
                <a:gd name="connsiteX0" fmla="*/ 0 w 60337"/>
                <a:gd name="connsiteY0" fmla="*/ 0 h 45013"/>
                <a:gd name="connsiteX1" fmla="*/ 60337 w 60337"/>
                <a:gd name="connsiteY1" fmla="*/ 45014 h 45013"/>
              </a:gdLst>
              <a:ahLst/>
              <a:cxnLst>
                <a:cxn ang="0">
                  <a:pos x="connsiteX0" y="connsiteY0"/>
                </a:cxn>
                <a:cxn ang="0">
                  <a:pos x="connsiteX1" y="connsiteY1"/>
                </a:cxn>
              </a:cxnLst>
              <a:rect l="l" t="t" r="r" b="b"/>
              <a:pathLst>
                <a:path w="60337" h="45013">
                  <a:moveTo>
                    <a:pt x="0" y="0"/>
                  </a:moveTo>
                  <a:lnTo>
                    <a:pt x="60337" y="45014"/>
                  </a:lnTo>
                </a:path>
              </a:pathLst>
            </a:custGeom>
            <a:ln w="9573" cap="flat">
              <a:solidFill>
                <a:srgbClr val="C8C8C9"/>
              </a:solidFill>
              <a:prstDash val="solid"/>
              <a:miter/>
            </a:ln>
          </p:spPr>
          <p:txBody>
            <a:bodyPr rtlCol="0" anchor="ctr"/>
            <a:lstStyle/>
            <a:p>
              <a:endParaRPr lang="zh-CN" altLang="en-US" sz="4400"/>
            </a:p>
          </p:txBody>
        </p:sp>
        <p:sp>
          <p:nvSpPr>
            <p:cNvPr id="2957" name="任意多边形: 形状 7578">
              <a:extLst>
                <a:ext uri="{FF2B5EF4-FFF2-40B4-BE49-F238E27FC236}">
                  <a16:creationId xmlns:a16="http://schemas.microsoft.com/office/drawing/2014/main" id="{3DC1B391-EC3B-4A13-BE6D-5A22AB5C5626}"/>
                </a:ext>
              </a:extLst>
            </p:cNvPr>
            <p:cNvSpPr/>
            <p:nvPr/>
          </p:nvSpPr>
          <p:spPr>
            <a:xfrm>
              <a:off x="2369521" y="2102705"/>
              <a:ext cx="78534" cy="1915"/>
            </a:xfrm>
            <a:custGeom>
              <a:avLst/>
              <a:gdLst>
                <a:gd name="connsiteX0" fmla="*/ 0 w 78534"/>
                <a:gd name="connsiteY0" fmla="*/ 0 h 1915"/>
                <a:gd name="connsiteX1" fmla="*/ 78534 w 78534"/>
                <a:gd name="connsiteY1" fmla="*/ 1915 h 1915"/>
              </a:gdLst>
              <a:ahLst/>
              <a:cxnLst>
                <a:cxn ang="0">
                  <a:pos x="connsiteX0" y="connsiteY0"/>
                </a:cxn>
                <a:cxn ang="0">
                  <a:pos x="connsiteX1" y="connsiteY1"/>
                </a:cxn>
              </a:cxnLst>
              <a:rect l="l" t="t" r="r" b="b"/>
              <a:pathLst>
                <a:path w="78534" h="1915">
                  <a:moveTo>
                    <a:pt x="0" y="0"/>
                  </a:moveTo>
                  <a:lnTo>
                    <a:pt x="78534" y="1915"/>
                  </a:lnTo>
                </a:path>
              </a:pathLst>
            </a:custGeom>
            <a:ln w="9573" cap="flat">
              <a:solidFill>
                <a:srgbClr val="C8C8C9"/>
              </a:solidFill>
              <a:prstDash val="solid"/>
              <a:miter/>
            </a:ln>
          </p:spPr>
          <p:txBody>
            <a:bodyPr rtlCol="0" anchor="ctr"/>
            <a:lstStyle/>
            <a:p>
              <a:endParaRPr lang="zh-CN" altLang="en-US" sz="4400"/>
            </a:p>
          </p:txBody>
        </p:sp>
        <p:sp>
          <p:nvSpPr>
            <p:cNvPr id="2958" name="任意多边形: 形状 7579">
              <a:extLst>
                <a:ext uri="{FF2B5EF4-FFF2-40B4-BE49-F238E27FC236}">
                  <a16:creationId xmlns:a16="http://schemas.microsoft.com/office/drawing/2014/main" id="{BFD7345C-9C0F-45CC-DF09-327FBB15AC4A}"/>
                </a:ext>
              </a:extLst>
            </p:cNvPr>
            <p:cNvSpPr/>
            <p:nvPr/>
          </p:nvSpPr>
          <p:spPr>
            <a:xfrm>
              <a:off x="2373352" y="2104620"/>
              <a:ext cx="74703" cy="76619"/>
            </a:xfrm>
            <a:custGeom>
              <a:avLst/>
              <a:gdLst>
                <a:gd name="connsiteX0" fmla="*/ 74704 w 74703"/>
                <a:gd name="connsiteY0" fmla="*/ 0 h 76619"/>
                <a:gd name="connsiteX1" fmla="*/ 0 w 74703"/>
                <a:gd name="connsiteY1" fmla="*/ 76619 h 76619"/>
              </a:gdLst>
              <a:ahLst/>
              <a:cxnLst>
                <a:cxn ang="0">
                  <a:pos x="connsiteX0" y="connsiteY0"/>
                </a:cxn>
                <a:cxn ang="0">
                  <a:pos x="connsiteX1" y="connsiteY1"/>
                </a:cxn>
              </a:cxnLst>
              <a:rect l="l" t="t" r="r" b="b"/>
              <a:pathLst>
                <a:path w="74703" h="76619">
                  <a:moveTo>
                    <a:pt x="74704"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959" name="任意多边形: 形状 7580">
              <a:extLst>
                <a:ext uri="{FF2B5EF4-FFF2-40B4-BE49-F238E27FC236}">
                  <a16:creationId xmlns:a16="http://schemas.microsoft.com/office/drawing/2014/main" id="{94EAEDC3-BE10-B543-3911-6CAE988A87B0}"/>
                </a:ext>
              </a:extLst>
            </p:cNvPr>
            <p:cNvSpPr/>
            <p:nvPr/>
          </p:nvSpPr>
          <p:spPr>
            <a:xfrm>
              <a:off x="2369521" y="2102705"/>
              <a:ext cx="3830" cy="78534"/>
            </a:xfrm>
            <a:custGeom>
              <a:avLst/>
              <a:gdLst>
                <a:gd name="connsiteX0" fmla="*/ 3831 w 3830"/>
                <a:gd name="connsiteY0" fmla="*/ 78534 h 78534"/>
                <a:gd name="connsiteX1" fmla="*/ 0 w 3830"/>
                <a:gd name="connsiteY1" fmla="*/ 0 h 78534"/>
              </a:gdLst>
              <a:ahLst/>
              <a:cxnLst>
                <a:cxn ang="0">
                  <a:pos x="connsiteX0" y="connsiteY0"/>
                </a:cxn>
                <a:cxn ang="0">
                  <a:pos x="connsiteX1" y="connsiteY1"/>
                </a:cxn>
              </a:cxnLst>
              <a:rect l="l" t="t" r="r" b="b"/>
              <a:pathLst>
                <a:path w="3830" h="78534">
                  <a:moveTo>
                    <a:pt x="3831" y="78534"/>
                  </a:moveTo>
                  <a:lnTo>
                    <a:pt x="0" y="0"/>
                  </a:lnTo>
                </a:path>
              </a:pathLst>
            </a:custGeom>
            <a:ln w="9573" cap="flat">
              <a:solidFill>
                <a:srgbClr val="C8C8C9"/>
              </a:solidFill>
              <a:prstDash val="solid"/>
              <a:miter/>
            </a:ln>
          </p:spPr>
          <p:txBody>
            <a:bodyPr rtlCol="0" anchor="ctr"/>
            <a:lstStyle/>
            <a:p>
              <a:endParaRPr lang="zh-CN" altLang="en-US" sz="4400"/>
            </a:p>
          </p:txBody>
        </p:sp>
        <p:sp>
          <p:nvSpPr>
            <p:cNvPr id="2960" name="任意多边形: 形状 7581">
              <a:extLst>
                <a:ext uri="{FF2B5EF4-FFF2-40B4-BE49-F238E27FC236}">
                  <a16:creationId xmlns:a16="http://schemas.microsoft.com/office/drawing/2014/main" id="{403493F4-33CA-DC78-663B-8EA102916563}"/>
                </a:ext>
              </a:extLst>
            </p:cNvPr>
            <p:cNvSpPr/>
            <p:nvPr/>
          </p:nvSpPr>
          <p:spPr>
            <a:xfrm>
              <a:off x="2369521" y="2102705"/>
              <a:ext cx="78534" cy="1915"/>
            </a:xfrm>
            <a:custGeom>
              <a:avLst/>
              <a:gdLst>
                <a:gd name="connsiteX0" fmla="*/ 78534 w 78534"/>
                <a:gd name="connsiteY0" fmla="*/ 1915 h 1915"/>
                <a:gd name="connsiteX1" fmla="*/ 0 w 78534"/>
                <a:gd name="connsiteY1" fmla="*/ 0 h 1915"/>
              </a:gdLst>
              <a:ahLst/>
              <a:cxnLst>
                <a:cxn ang="0">
                  <a:pos x="connsiteX0" y="connsiteY0"/>
                </a:cxn>
                <a:cxn ang="0">
                  <a:pos x="connsiteX1" y="connsiteY1"/>
                </a:cxn>
              </a:cxnLst>
              <a:rect l="l" t="t" r="r" b="b"/>
              <a:pathLst>
                <a:path w="78534" h="1915">
                  <a:moveTo>
                    <a:pt x="78534" y="1915"/>
                  </a:moveTo>
                  <a:lnTo>
                    <a:pt x="0" y="0"/>
                  </a:lnTo>
                </a:path>
              </a:pathLst>
            </a:custGeom>
            <a:ln w="9573" cap="flat">
              <a:solidFill>
                <a:srgbClr val="C8C8C9"/>
              </a:solidFill>
              <a:prstDash val="solid"/>
              <a:miter/>
            </a:ln>
          </p:spPr>
          <p:txBody>
            <a:bodyPr rtlCol="0" anchor="ctr"/>
            <a:lstStyle/>
            <a:p>
              <a:endParaRPr lang="zh-CN" altLang="en-US" sz="4400"/>
            </a:p>
          </p:txBody>
        </p:sp>
        <p:sp>
          <p:nvSpPr>
            <p:cNvPr id="2961" name="任意多边形: 形状 7582">
              <a:extLst>
                <a:ext uri="{FF2B5EF4-FFF2-40B4-BE49-F238E27FC236}">
                  <a16:creationId xmlns:a16="http://schemas.microsoft.com/office/drawing/2014/main" id="{1B7D1922-BC56-2969-9CF2-13199C8B299A}"/>
                </a:ext>
              </a:extLst>
            </p:cNvPr>
            <p:cNvSpPr/>
            <p:nvPr/>
          </p:nvSpPr>
          <p:spPr>
            <a:xfrm>
              <a:off x="2369521" y="2025128"/>
              <a:ext cx="76619" cy="77576"/>
            </a:xfrm>
            <a:custGeom>
              <a:avLst/>
              <a:gdLst>
                <a:gd name="connsiteX0" fmla="*/ 0 w 76619"/>
                <a:gd name="connsiteY0" fmla="*/ 77577 h 77576"/>
                <a:gd name="connsiteX1" fmla="*/ 76619 w 76619"/>
                <a:gd name="connsiteY1" fmla="*/ 0 h 77576"/>
              </a:gdLst>
              <a:ahLst/>
              <a:cxnLst>
                <a:cxn ang="0">
                  <a:pos x="connsiteX0" y="connsiteY0"/>
                </a:cxn>
                <a:cxn ang="0">
                  <a:pos x="connsiteX1" y="connsiteY1"/>
                </a:cxn>
              </a:cxnLst>
              <a:rect l="l" t="t" r="r" b="b"/>
              <a:pathLst>
                <a:path w="76619" h="77576">
                  <a:moveTo>
                    <a:pt x="0" y="77577"/>
                  </a:moveTo>
                  <a:lnTo>
                    <a:pt x="76619" y="0"/>
                  </a:lnTo>
                </a:path>
              </a:pathLst>
            </a:custGeom>
            <a:ln w="9573" cap="flat">
              <a:solidFill>
                <a:srgbClr val="C8C8C9"/>
              </a:solidFill>
              <a:prstDash val="solid"/>
              <a:miter/>
            </a:ln>
          </p:spPr>
          <p:txBody>
            <a:bodyPr rtlCol="0" anchor="ctr"/>
            <a:lstStyle/>
            <a:p>
              <a:endParaRPr lang="zh-CN" altLang="en-US" sz="4400"/>
            </a:p>
          </p:txBody>
        </p:sp>
        <p:sp>
          <p:nvSpPr>
            <p:cNvPr id="2962" name="任意多边形: 形状 7583">
              <a:extLst>
                <a:ext uri="{FF2B5EF4-FFF2-40B4-BE49-F238E27FC236}">
                  <a16:creationId xmlns:a16="http://schemas.microsoft.com/office/drawing/2014/main" id="{00B4189D-AAA2-793D-A339-B50FE46CB690}"/>
                </a:ext>
              </a:extLst>
            </p:cNvPr>
            <p:cNvSpPr/>
            <p:nvPr/>
          </p:nvSpPr>
          <p:spPr>
            <a:xfrm>
              <a:off x="2446140" y="2025128"/>
              <a:ext cx="1915" cy="79492"/>
            </a:xfrm>
            <a:custGeom>
              <a:avLst/>
              <a:gdLst>
                <a:gd name="connsiteX0" fmla="*/ 0 w 1915"/>
                <a:gd name="connsiteY0" fmla="*/ 0 h 79492"/>
                <a:gd name="connsiteX1" fmla="*/ 1915 w 1915"/>
                <a:gd name="connsiteY1" fmla="*/ 79492 h 79492"/>
              </a:gdLst>
              <a:ahLst/>
              <a:cxnLst>
                <a:cxn ang="0">
                  <a:pos x="connsiteX0" y="connsiteY0"/>
                </a:cxn>
                <a:cxn ang="0">
                  <a:pos x="connsiteX1" y="connsiteY1"/>
                </a:cxn>
              </a:cxnLst>
              <a:rect l="l" t="t" r="r" b="b"/>
              <a:pathLst>
                <a:path w="1915" h="79492">
                  <a:moveTo>
                    <a:pt x="0" y="0"/>
                  </a:moveTo>
                  <a:lnTo>
                    <a:pt x="1915" y="79492"/>
                  </a:lnTo>
                </a:path>
              </a:pathLst>
            </a:custGeom>
            <a:ln w="9573" cap="flat">
              <a:solidFill>
                <a:srgbClr val="C8C8C9"/>
              </a:solidFill>
              <a:prstDash val="solid"/>
              <a:miter/>
            </a:ln>
          </p:spPr>
          <p:txBody>
            <a:bodyPr rtlCol="0" anchor="ctr"/>
            <a:lstStyle/>
            <a:p>
              <a:endParaRPr lang="zh-CN" altLang="en-US" sz="4400"/>
            </a:p>
          </p:txBody>
        </p:sp>
        <p:sp>
          <p:nvSpPr>
            <p:cNvPr id="2963" name="任意多边形: 形状 7584">
              <a:extLst>
                <a:ext uri="{FF2B5EF4-FFF2-40B4-BE49-F238E27FC236}">
                  <a16:creationId xmlns:a16="http://schemas.microsoft.com/office/drawing/2014/main" id="{DBCCABEC-4650-4D82-73A4-648D2AF7004A}"/>
                </a:ext>
              </a:extLst>
            </p:cNvPr>
            <p:cNvSpPr/>
            <p:nvPr/>
          </p:nvSpPr>
          <p:spPr>
            <a:xfrm>
              <a:off x="2487323" y="2406308"/>
              <a:ext cx="4788" cy="22985"/>
            </a:xfrm>
            <a:custGeom>
              <a:avLst/>
              <a:gdLst>
                <a:gd name="connsiteX0" fmla="*/ 0 w 4788"/>
                <a:gd name="connsiteY0" fmla="*/ 0 h 22985"/>
                <a:gd name="connsiteX1" fmla="*/ 4789 w 4788"/>
                <a:gd name="connsiteY1" fmla="*/ 22986 h 22985"/>
              </a:gdLst>
              <a:ahLst/>
              <a:cxnLst>
                <a:cxn ang="0">
                  <a:pos x="connsiteX0" y="connsiteY0"/>
                </a:cxn>
                <a:cxn ang="0">
                  <a:pos x="connsiteX1" y="connsiteY1"/>
                </a:cxn>
              </a:cxnLst>
              <a:rect l="l" t="t" r="r" b="b"/>
              <a:pathLst>
                <a:path w="4788" h="22985">
                  <a:moveTo>
                    <a:pt x="0" y="0"/>
                  </a:moveTo>
                  <a:lnTo>
                    <a:pt x="4789" y="22986"/>
                  </a:lnTo>
                </a:path>
              </a:pathLst>
            </a:custGeom>
            <a:ln w="9573" cap="flat">
              <a:solidFill>
                <a:srgbClr val="C8C8C9"/>
              </a:solidFill>
              <a:prstDash val="solid"/>
              <a:miter/>
            </a:ln>
          </p:spPr>
          <p:txBody>
            <a:bodyPr rtlCol="0" anchor="ctr"/>
            <a:lstStyle/>
            <a:p>
              <a:endParaRPr lang="zh-CN" altLang="en-US" sz="4400"/>
            </a:p>
          </p:txBody>
        </p:sp>
        <p:sp>
          <p:nvSpPr>
            <p:cNvPr id="2964" name="任意多边形: 形状 7585">
              <a:extLst>
                <a:ext uri="{FF2B5EF4-FFF2-40B4-BE49-F238E27FC236}">
                  <a16:creationId xmlns:a16="http://schemas.microsoft.com/office/drawing/2014/main" id="{502E2256-D1FC-47CD-4A4D-C2DA1552C300}"/>
                </a:ext>
              </a:extLst>
            </p:cNvPr>
            <p:cNvSpPr/>
            <p:nvPr/>
          </p:nvSpPr>
          <p:spPr>
            <a:xfrm>
              <a:off x="2407831" y="2405350"/>
              <a:ext cx="84280" cy="23943"/>
            </a:xfrm>
            <a:custGeom>
              <a:avLst/>
              <a:gdLst>
                <a:gd name="connsiteX0" fmla="*/ 84281 w 84280"/>
                <a:gd name="connsiteY0" fmla="*/ 23943 h 23943"/>
                <a:gd name="connsiteX1" fmla="*/ 0 w 84280"/>
                <a:gd name="connsiteY1" fmla="*/ 0 h 23943"/>
              </a:gdLst>
              <a:ahLst/>
              <a:cxnLst>
                <a:cxn ang="0">
                  <a:pos x="connsiteX0" y="connsiteY0"/>
                </a:cxn>
                <a:cxn ang="0">
                  <a:pos x="connsiteX1" y="connsiteY1"/>
                </a:cxn>
              </a:cxnLst>
              <a:rect l="l" t="t" r="r" b="b"/>
              <a:pathLst>
                <a:path w="84280" h="23943">
                  <a:moveTo>
                    <a:pt x="84281"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2965" name="任意多边形: 形状 7586">
              <a:extLst>
                <a:ext uri="{FF2B5EF4-FFF2-40B4-BE49-F238E27FC236}">
                  <a16:creationId xmlns:a16="http://schemas.microsoft.com/office/drawing/2014/main" id="{6A9ED210-AD96-9CF4-66B2-0AB605EACA12}"/>
                </a:ext>
              </a:extLst>
            </p:cNvPr>
            <p:cNvSpPr/>
            <p:nvPr/>
          </p:nvSpPr>
          <p:spPr>
            <a:xfrm>
              <a:off x="2407831" y="2405350"/>
              <a:ext cx="79492" cy="957"/>
            </a:xfrm>
            <a:custGeom>
              <a:avLst/>
              <a:gdLst>
                <a:gd name="connsiteX0" fmla="*/ 0 w 79492"/>
                <a:gd name="connsiteY0" fmla="*/ 0 h 957"/>
                <a:gd name="connsiteX1" fmla="*/ 79492 w 79492"/>
                <a:gd name="connsiteY1" fmla="*/ 958 h 957"/>
              </a:gdLst>
              <a:ahLst/>
              <a:cxnLst>
                <a:cxn ang="0">
                  <a:pos x="connsiteX0" y="connsiteY0"/>
                </a:cxn>
                <a:cxn ang="0">
                  <a:pos x="connsiteX1" y="connsiteY1"/>
                </a:cxn>
              </a:cxnLst>
              <a:rect l="l" t="t" r="r" b="b"/>
              <a:pathLst>
                <a:path w="79492" h="957">
                  <a:moveTo>
                    <a:pt x="0" y="0"/>
                  </a:moveTo>
                  <a:lnTo>
                    <a:pt x="79492" y="958"/>
                  </a:lnTo>
                </a:path>
              </a:pathLst>
            </a:custGeom>
            <a:ln w="9573" cap="flat">
              <a:solidFill>
                <a:srgbClr val="C8C8C9"/>
              </a:solidFill>
              <a:prstDash val="solid"/>
              <a:miter/>
            </a:ln>
          </p:spPr>
          <p:txBody>
            <a:bodyPr rtlCol="0" anchor="ctr"/>
            <a:lstStyle/>
            <a:p>
              <a:endParaRPr lang="zh-CN" altLang="en-US" sz="4400"/>
            </a:p>
          </p:txBody>
        </p:sp>
        <p:sp>
          <p:nvSpPr>
            <p:cNvPr id="2966" name="任意多边形: 形状 7587">
              <a:extLst>
                <a:ext uri="{FF2B5EF4-FFF2-40B4-BE49-F238E27FC236}">
                  <a16:creationId xmlns:a16="http://schemas.microsoft.com/office/drawing/2014/main" id="{460B0D8F-760E-9F57-442E-AD1BAB3E75C1}"/>
                </a:ext>
              </a:extLst>
            </p:cNvPr>
            <p:cNvSpPr/>
            <p:nvPr/>
          </p:nvSpPr>
          <p:spPr>
            <a:xfrm>
              <a:off x="2368563" y="2022255"/>
              <a:ext cx="77576" cy="2873"/>
            </a:xfrm>
            <a:custGeom>
              <a:avLst/>
              <a:gdLst>
                <a:gd name="connsiteX0" fmla="*/ 0 w 77576"/>
                <a:gd name="connsiteY0" fmla="*/ 0 h 2873"/>
                <a:gd name="connsiteX1" fmla="*/ 77577 w 77576"/>
                <a:gd name="connsiteY1" fmla="*/ 2873 h 2873"/>
              </a:gdLst>
              <a:ahLst/>
              <a:cxnLst>
                <a:cxn ang="0">
                  <a:pos x="connsiteX0" y="connsiteY0"/>
                </a:cxn>
                <a:cxn ang="0">
                  <a:pos x="connsiteX1" y="connsiteY1"/>
                </a:cxn>
              </a:cxnLst>
              <a:rect l="l" t="t" r="r" b="b"/>
              <a:pathLst>
                <a:path w="77576" h="2873">
                  <a:moveTo>
                    <a:pt x="0" y="0"/>
                  </a:moveTo>
                  <a:lnTo>
                    <a:pt x="77577" y="2873"/>
                  </a:lnTo>
                </a:path>
              </a:pathLst>
            </a:custGeom>
            <a:ln w="9573" cap="flat">
              <a:solidFill>
                <a:srgbClr val="C8C8C9"/>
              </a:solidFill>
              <a:prstDash val="solid"/>
              <a:miter/>
            </a:ln>
          </p:spPr>
          <p:txBody>
            <a:bodyPr rtlCol="0" anchor="ctr"/>
            <a:lstStyle/>
            <a:p>
              <a:endParaRPr lang="zh-CN" altLang="en-US" sz="4400"/>
            </a:p>
          </p:txBody>
        </p:sp>
        <p:sp>
          <p:nvSpPr>
            <p:cNvPr id="2967" name="任意多边形: 形状 7588">
              <a:extLst>
                <a:ext uri="{FF2B5EF4-FFF2-40B4-BE49-F238E27FC236}">
                  <a16:creationId xmlns:a16="http://schemas.microsoft.com/office/drawing/2014/main" id="{70A224B7-8695-BE7F-5F26-9229268A8175}"/>
                </a:ext>
              </a:extLst>
            </p:cNvPr>
            <p:cNvSpPr/>
            <p:nvPr/>
          </p:nvSpPr>
          <p:spPr>
            <a:xfrm>
              <a:off x="2369521" y="2025128"/>
              <a:ext cx="76619" cy="77576"/>
            </a:xfrm>
            <a:custGeom>
              <a:avLst/>
              <a:gdLst>
                <a:gd name="connsiteX0" fmla="*/ 76619 w 76619"/>
                <a:gd name="connsiteY0" fmla="*/ 0 h 77576"/>
                <a:gd name="connsiteX1" fmla="*/ 0 w 76619"/>
                <a:gd name="connsiteY1" fmla="*/ 77577 h 77576"/>
              </a:gdLst>
              <a:ahLst/>
              <a:cxnLst>
                <a:cxn ang="0">
                  <a:pos x="connsiteX0" y="connsiteY0"/>
                </a:cxn>
                <a:cxn ang="0">
                  <a:pos x="connsiteX1" y="connsiteY1"/>
                </a:cxn>
              </a:cxnLst>
              <a:rect l="l" t="t" r="r" b="b"/>
              <a:pathLst>
                <a:path w="76619" h="77576">
                  <a:moveTo>
                    <a:pt x="76619"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2968" name="任意多边形: 形状 7589">
              <a:extLst>
                <a:ext uri="{FF2B5EF4-FFF2-40B4-BE49-F238E27FC236}">
                  <a16:creationId xmlns:a16="http://schemas.microsoft.com/office/drawing/2014/main" id="{B7E442A5-4CEC-7989-F909-F398259489C6}"/>
                </a:ext>
              </a:extLst>
            </p:cNvPr>
            <p:cNvSpPr/>
            <p:nvPr/>
          </p:nvSpPr>
          <p:spPr>
            <a:xfrm>
              <a:off x="2368563" y="2022255"/>
              <a:ext cx="957" cy="80449"/>
            </a:xfrm>
            <a:custGeom>
              <a:avLst/>
              <a:gdLst>
                <a:gd name="connsiteX0" fmla="*/ 958 w 957"/>
                <a:gd name="connsiteY0" fmla="*/ 80450 h 80449"/>
                <a:gd name="connsiteX1" fmla="*/ 0 w 957"/>
                <a:gd name="connsiteY1" fmla="*/ 0 h 80449"/>
              </a:gdLst>
              <a:ahLst/>
              <a:cxnLst>
                <a:cxn ang="0">
                  <a:pos x="connsiteX0" y="connsiteY0"/>
                </a:cxn>
                <a:cxn ang="0">
                  <a:pos x="connsiteX1" y="connsiteY1"/>
                </a:cxn>
              </a:cxnLst>
              <a:rect l="l" t="t" r="r" b="b"/>
              <a:pathLst>
                <a:path w="957" h="80449">
                  <a:moveTo>
                    <a:pt x="958" y="80450"/>
                  </a:moveTo>
                  <a:lnTo>
                    <a:pt x="0" y="0"/>
                  </a:lnTo>
                </a:path>
              </a:pathLst>
            </a:custGeom>
            <a:ln w="9573" cap="flat">
              <a:solidFill>
                <a:srgbClr val="C8C8C9"/>
              </a:solidFill>
              <a:prstDash val="solid"/>
              <a:miter/>
            </a:ln>
          </p:spPr>
          <p:txBody>
            <a:bodyPr rtlCol="0" anchor="ctr"/>
            <a:lstStyle/>
            <a:p>
              <a:endParaRPr lang="zh-CN" altLang="en-US" sz="4400"/>
            </a:p>
          </p:txBody>
        </p:sp>
        <p:sp>
          <p:nvSpPr>
            <p:cNvPr id="2969" name="任意多边形: 形状 7590">
              <a:extLst>
                <a:ext uri="{FF2B5EF4-FFF2-40B4-BE49-F238E27FC236}">
                  <a16:creationId xmlns:a16="http://schemas.microsoft.com/office/drawing/2014/main" id="{03714B16-7A12-3745-3547-4DE34A9D3BC0}"/>
                </a:ext>
              </a:extLst>
            </p:cNvPr>
            <p:cNvSpPr/>
            <p:nvPr/>
          </p:nvSpPr>
          <p:spPr>
            <a:xfrm>
              <a:off x="2446140" y="1945636"/>
              <a:ext cx="74703" cy="79492"/>
            </a:xfrm>
            <a:custGeom>
              <a:avLst/>
              <a:gdLst>
                <a:gd name="connsiteX0" fmla="*/ 74704 w 74703"/>
                <a:gd name="connsiteY0" fmla="*/ 0 h 79492"/>
                <a:gd name="connsiteX1" fmla="*/ 0 w 74703"/>
                <a:gd name="connsiteY1" fmla="*/ 79492 h 79492"/>
              </a:gdLst>
              <a:ahLst/>
              <a:cxnLst>
                <a:cxn ang="0">
                  <a:pos x="connsiteX0" y="connsiteY0"/>
                </a:cxn>
                <a:cxn ang="0">
                  <a:pos x="connsiteX1" y="connsiteY1"/>
                </a:cxn>
              </a:cxnLst>
              <a:rect l="l" t="t" r="r" b="b"/>
              <a:pathLst>
                <a:path w="74703" h="79492">
                  <a:moveTo>
                    <a:pt x="74704"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2970" name="任意多边形: 形状 7591">
              <a:extLst>
                <a:ext uri="{FF2B5EF4-FFF2-40B4-BE49-F238E27FC236}">
                  <a16:creationId xmlns:a16="http://schemas.microsoft.com/office/drawing/2014/main" id="{2ED1AFF1-270E-471F-F21A-76B5969EB7B8}"/>
                </a:ext>
              </a:extLst>
            </p:cNvPr>
            <p:cNvSpPr/>
            <p:nvPr/>
          </p:nvSpPr>
          <p:spPr>
            <a:xfrm>
              <a:off x="2446140" y="1942763"/>
              <a:ext cx="1915" cy="82365"/>
            </a:xfrm>
            <a:custGeom>
              <a:avLst/>
              <a:gdLst>
                <a:gd name="connsiteX0" fmla="*/ 0 w 1915"/>
                <a:gd name="connsiteY0" fmla="*/ 82365 h 82365"/>
                <a:gd name="connsiteX1" fmla="*/ 1915 w 1915"/>
                <a:gd name="connsiteY1" fmla="*/ 0 h 82365"/>
              </a:gdLst>
              <a:ahLst/>
              <a:cxnLst>
                <a:cxn ang="0">
                  <a:pos x="connsiteX0" y="connsiteY0"/>
                </a:cxn>
                <a:cxn ang="0">
                  <a:pos x="connsiteX1" y="connsiteY1"/>
                </a:cxn>
              </a:cxnLst>
              <a:rect l="l" t="t" r="r" b="b"/>
              <a:pathLst>
                <a:path w="1915" h="82365">
                  <a:moveTo>
                    <a:pt x="0" y="82365"/>
                  </a:moveTo>
                  <a:lnTo>
                    <a:pt x="1915" y="0"/>
                  </a:lnTo>
                </a:path>
              </a:pathLst>
            </a:custGeom>
            <a:ln w="9573" cap="flat">
              <a:solidFill>
                <a:srgbClr val="C8C8C9"/>
              </a:solidFill>
              <a:prstDash val="solid"/>
              <a:miter/>
            </a:ln>
          </p:spPr>
          <p:txBody>
            <a:bodyPr rtlCol="0" anchor="ctr"/>
            <a:lstStyle/>
            <a:p>
              <a:endParaRPr lang="zh-CN" altLang="en-US" sz="4400"/>
            </a:p>
          </p:txBody>
        </p:sp>
        <p:sp>
          <p:nvSpPr>
            <p:cNvPr id="2971" name="任意多边形: 形状 7592">
              <a:extLst>
                <a:ext uri="{FF2B5EF4-FFF2-40B4-BE49-F238E27FC236}">
                  <a16:creationId xmlns:a16="http://schemas.microsoft.com/office/drawing/2014/main" id="{7B40C3A0-06CB-2045-CD32-8D649823E010}"/>
                </a:ext>
              </a:extLst>
            </p:cNvPr>
            <p:cNvSpPr/>
            <p:nvPr/>
          </p:nvSpPr>
          <p:spPr>
            <a:xfrm>
              <a:off x="2448056" y="1942763"/>
              <a:ext cx="72788" cy="2873"/>
            </a:xfrm>
            <a:custGeom>
              <a:avLst/>
              <a:gdLst>
                <a:gd name="connsiteX0" fmla="*/ 0 w 72788"/>
                <a:gd name="connsiteY0" fmla="*/ 0 h 2873"/>
                <a:gd name="connsiteX1" fmla="*/ 72788 w 72788"/>
                <a:gd name="connsiteY1" fmla="*/ 2873 h 2873"/>
              </a:gdLst>
              <a:ahLst/>
              <a:cxnLst>
                <a:cxn ang="0">
                  <a:pos x="connsiteX0" y="connsiteY0"/>
                </a:cxn>
                <a:cxn ang="0">
                  <a:pos x="connsiteX1" y="connsiteY1"/>
                </a:cxn>
              </a:cxnLst>
              <a:rect l="l" t="t" r="r" b="b"/>
              <a:pathLst>
                <a:path w="72788" h="2873">
                  <a:moveTo>
                    <a:pt x="0" y="0"/>
                  </a:moveTo>
                  <a:lnTo>
                    <a:pt x="72788" y="2873"/>
                  </a:lnTo>
                </a:path>
              </a:pathLst>
            </a:custGeom>
            <a:ln w="9573" cap="flat">
              <a:solidFill>
                <a:srgbClr val="C8C8C9"/>
              </a:solidFill>
              <a:prstDash val="solid"/>
              <a:miter/>
            </a:ln>
          </p:spPr>
          <p:txBody>
            <a:bodyPr rtlCol="0" anchor="ctr"/>
            <a:lstStyle/>
            <a:p>
              <a:endParaRPr lang="zh-CN" altLang="en-US" sz="4400"/>
            </a:p>
          </p:txBody>
        </p:sp>
        <p:sp>
          <p:nvSpPr>
            <p:cNvPr id="2972" name="任意多边形: 形状 7593">
              <a:extLst>
                <a:ext uri="{FF2B5EF4-FFF2-40B4-BE49-F238E27FC236}">
                  <a16:creationId xmlns:a16="http://schemas.microsoft.com/office/drawing/2014/main" id="{AD4D0C44-7164-F6BA-5EDC-6D769CF9E09A}"/>
                </a:ext>
              </a:extLst>
            </p:cNvPr>
            <p:cNvSpPr/>
            <p:nvPr/>
          </p:nvSpPr>
          <p:spPr>
            <a:xfrm>
              <a:off x="2389634" y="2257859"/>
              <a:ext cx="71830" cy="74703"/>
            </a:xfrm>
            <a:custGeom>
              <a:avLst/>
              <a:gdLst>
                <a:gd name="connsiteX0" fmla="*/ 71830 w 71830"/>
                <a:gd name="connsiteY0" fmla="*/ 0 h 74703"/>
                <a:gd name="connsiteX1" fmla="*/ 0 w 71830"/>
                <a:gd name="connsiteY1" fmla="*/ 74704 h 74703"/>
              </a:gdLst>
              <a:ahLst/>
              <a:cxnLst>
                <a:cxn ang="0">
                  <a:pos x="connsiteX0" y="connsiteY0"/>
                </a:cxn>
                <a:cxn ang="0">
                  <a:pos x="connsiteX1" y="connsiteY1"/>
                </a:cxn>
              </a:cxnLst>
              <a:rect l="l" t="t" r="r" b="b"/>
              <a:pathLst>
                <a:path w="71830" h="74703">
                  <a:moveTo>
                    <a:pt x="71830"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2973" name="任意多边形: 形状 7594">
              <a:extLst>
                <a:ext uri="{FF2B5EF4-FFF2-40B4-BE49-F238E27FC236}">
                  <a16:creationId xmlns:a16="http://schemas.microsoft.com/office/drawing/2014/main" id="{691F4F73-144C-A953-E41F-CA78E8EC155F}"/>
                </a:ext>
              </a:extLst>
            </p:cNvPr>
            <p:cNvSpPr/>
            <p:nvPr/>
          </p:nvSpPr>
          <p:spPr>
            <a:xfrm>
              <a:off x="2379099" y="2257859"/>
              <a:ext cx="10535" cy="74703"/>
            </a:xfrm>
            <a:custGeom>
              <a:avLst/>
              <a:gdLst>
                <a:gd name="connsiteX0" fmla="*/ 10535 w 10535"/>
                <a:gd name="connsiteY0" fmla="*/ 74704 h 74703"/>
                <a:gd name="connsiteX1" fmla="*/ 0 w 10535"/>
                <a:gd name="connsiteY1" fmla="*/ 0 h 74703"/>
              </a:gdLst>
              <a:ahLst/>
              <a:cxnLst>
                <a:cxn ang="0">
                  <a:pos x="connsiteX0" y="connsiteY0"/>
                </a:cxn>
                <a:cxn ang="0">
                  <a:pos x="connsiteX1" y="connsiteY1"/>
                </a:cxn>
              </a:cxnLst>
              <a:rect l="l" t="t" r="r" b="b"/>
              <a:pathLst>
                <a:path w="10535" h="74703">
                  <a:moveTo>
                    <a:pt x="10535"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2974" name="任意多边形: 形状 7595">
              <a:extLst>
                <a:ext uri="{FF2B5EF4-FFF2-40B4-BE49-F238E27FC236}">
                  <a16:creationId xmlns:a16="http://schemas.microsoft.com/office/drawing/2014/main" id="{2D576D3F-29DD-AD9B-DACB-DC308AE50681}"/>
                </a:ext>
              </a:extLst>
            </p:cNvPr>
            <p:cNvSpPr/>
            <p:nvPr/>
          </p:nvSpPr>
          <p:spPr>
            <a:xfrm>
              <a:off x="2379099" y="2257859"/>
              <a:ext cx="82365" cy="9577"/>
            </a:xfrm>
            <a:custGeom>
              <a:avLst/>
              <a:gdLst>
                <a:gd name="connsiteX0" fmla="*/ 0 w 82365"/>
                <a:gd name="connsiteY0" fmla="*/ 0 h 9577"/>
                <a:gd name="connsiteX1" fmla="*/ 82365 w 82365"/>
                <a:gd name="connsiteY1" fmla="*/ 0 h 9577"/>
              </a:gdLst>
              <a:ahLst/>
              <a:cxnLst>
                <a:cxn ang="0">
                  <a:pos x="connsiteX0" y="connsiteY0"/>
                </a:cxn>
                <a:cxn ang="0">
                  <a:pos x="connsiteX1" y="connsiteY1"/>
                </a:cxn>
              </a:cxnLst>
              <a:rect l="l" t="t" r="r" b="b"/>
              <a:pathLst>
                <a:path w="82365" h="9577">
                  <a:moveTo>
                    <a:pt x="0" y="0"/>
                  </a:moveTo>
                  <a:lnTo>
                    <a:pt x="82365" y="0"/>
                  </a:lnTo>
                </a:path>
              </a:pathLst>
            </a:custGeom>
            <a:ln w="9573" cap="flat">
              <a:solidFill>
                <a:srgbClr val="C8C8C9"/>
              </a:solidFill>
              <a:prstDash val="solid"/>
              <a:miter/>
            </a:ln>
          </p:spPr>
          <p:txBody>
            <a:bodyPr rtlCol="0" anchor="ctr"/>
            <a:lstStyle/>
            <a:p>
              <a:endParaRPr lang="zh-CN" altLang="en-US" sz="4400"/>
            </a:p>
          </p:txBody>
        </p:sp>
        <p:sp>
          <p:nvSpPr>
            <p:cNvPr id="2975" name="任意多边形: 形状 7596">
              <a:extLst>
                <a:ext uri="{FF2B5EF4-FFF2-40B4-BE49-F238E27FC236}">
                  <a16:creationId xmlns:a16="http://schemas.microsoft.com/office/drawing/2014/main" id="{05A97FE1-5A93-F359-1104-0439F1119291}"/>
                </a:ext>
              </a:extLst>
            </p:cNvPr>
            <p:cNvSpPr/>
            <p:nvPr/>
          </p:nvSpPr>
          <p:spPr>
            <a:xfrm>
              <a:off x="2389634" y="2257859"/>
              <a:ext cx="71830" cy="74703"/>
            </a:xfrm>
            <a:custGeom>
              <a:avLst/>
              <a:gdLst>
                <a:gd name="connsiteX0" fmla="*/ 0 w 71830"/>
                <a:gd name="connsiteY0" fmla="*/ 74704 h 74703"/>
                <a:gd name="connsiteX1" fmla="*/ 71830 w 71830"/>
                <a:gd name="connsiteY1" fmla="*/ 0 h 74703"/>
              </a:gdLst>
              <a:ahLst/>
              <a:cxnLst>
                <a:cxn ang="0">
                  <a:pos x="connsiteX0" y="connsiteY0"/>
                </a:cxn>
                <a:cxn ang="0">
                  <a:pos x="connsiteX1" y="connsiteY1"/>
                </a:cxn>
              </a:cxnLst>
              <a:rect l="l" t="t" r="r" b="b"/>
              <a:pathLst>
                <a:path w="71830" h="74703">
                  <a:moveTo>
                    <a:pt x="0" y="74704"/>
                  </a:moveTo>
                  <a:lnTo>
                    <a:pt x="71830" y="0"/>
                  </a:lnTo>
                </a:path>
              </a:pathLst>
            </a:custGeom>
            <a:ln w="9573" cap="flat">
              <a:solidFill>
                <a:srgbClr val="C8C8C9"/>
              </a:solidFill>
              <a:prstDash val="solid"/>
              <a:miter/>
            </a:ln>
          </p:spPr>
          <p:txBody>
            <a:bodyPr rtlCol="0" anchor="ctr"/>
            <a:lstStyle/>
            <a:p>
              <a:endParaRPr lang="zh-CN" altLang="en-US" sz="4400"/>
            </a:p>
          </p:txBody>
        </p:sp>
        <p:sp>
          <p:nvSpPr>
            <p:cNvPr id="2976" name="任意多边形: 形状 7597">
              <a:extLst>
                <a:ext uri="{FF2B5EF4-FFF2-40B4-BE49-F238E27FC236}">
                  <a16:creationId xmlns:a16="http://schemas.microsoft.com/office/drawing/2014/main" id="{A1836C8D-F5BA-7DE3-13F6-FDE6C9B052A9}"/>
                </a:ext>
              </a:extLst>
            </p:cNvPr>
            <p:cNvSpPr/>
            <p:nvPr/>
          </p:nvSpPr>
          <p:spPr>
            <a:xfrm>
              <a:off x="2461464" y="2257859"/>
              <a:ext cx="10535" cy="70872"/>
            </a:xfrm>
            <a:custGeom>
              <a:avLst/>
              <a:gdLst>
                <a:gd name="connsiteX0" fmla="*/ 0 w 10535"/>
                <a:gd name="connsiteY0" fmla="*/ 0 h 70872"/>
                <a:gd name="connsiteX1" fmla="*/ 10535 w 10535"/>
                <a:gd name="connsiteY1" fmla="*/ 70873 h 70872"/>
              </a:gdLst>
              <a:ahLst/>
              <a:cxnLst>
                <a:cxn ang="0">
                  <a:pos x="connsiteX0" y="connsiteY0"/>
                </a:cxn>
                <a:cxn ang="0">
                  <a:pos x="connsiteX1" y="connsiteY1"/>
                </a:cxn>
              </a:cxnLst>
              <a:rect l="l" t="t" r="r" b="b"/>
              <a:pathLst>
                <a:path w="10535" h="70872">
                  <a:moveTo>
                    <a:pt x="0" y="0"/>
                  </a:moveTo>
                  <a:lnTo>
                    <a:pt x="10535" y="70873"/>
                  </a:lnTo>
                </a:path>
              </a:pathLst>
            </a:custGeom>
            <a:ln w="9573" cap="flat">
              <a:solidFill>
                <a:srgbClr val="C8C8C9"/>
              </a:solidFill>
              <a:prstDash val="solid"/>
              <a:miter/>
            </a:ln>
          </p:spPr>
          <p:txBody>
            <a:bodyPr rtlCol="0" anchor="ctr"/>
            <a:lstStyle/>
            <a:p>
              <a:endParaRPr lang="zh-CN" altLang="en-US" sz="4400"/>
            </a:p>
          </p:txBody>
        </p:sp>
        <p:sp>
          <p:nvSpPr>
            <p:cNvPr id="2977" name="任意多边形: 形状 7598">
              <a:extLst>
                <a:ext uri="{FF2B5EF4-FFF2-40B4-BE49-F238E27FC236}">
                  <a16:creationId xmlns:a16="http://schemas.microsoft.com/office/drawing/2014/main" id="{55DEEA59-2ACE-EE5B-B74D-9BCD5B476774}"/>
                </a:ext>
              </a:extLst>
            </p:cNvPr>
            <p:cNvSpPr/>
            <p:nvPr/>
          </p:nvSpPr>
          <p:spPr>
            <a:xfrm>
              <a:off x="2389634" y="2328731"/>
              <a:ext cx="82365" cy="3830"/>
            </a:xfrm>
            <a:custGeom>
              <a:avLst/>
              <a:gdLst>
                <a:gd name="connsiteX0" fmla="*/ 82365 w 82365"/>
                <a:gd name="connsiteY0" fmla="*/ 0 h 3830"/>
                <a:gd name="connsiteX1" fmla="*/ 0 w 82365"/>
                <a:gd name="connsiteY1" fmla="*/ 3831 h 3830"/>
              </a:gdLst>
              <a:ahLst/>
              <a:cxnLst>
                <a:cxn ang="0">
                  <a:pos x="connsiteX0" y="connsiteY0"/>
                </a:cxn>
                <a:cxn ang="0">
                  <a:pos x="connsiteX1" y="connsiteY1"/>
                </a:cxn>
              </a:cxnLst>
              <a:rect l="l" t="t" r="r" b="b"/>
              <a:pathLst>
                <a:path w="82365" h="3830">
                  <a:moveTo>
                    <a:pt x="82365" y="0"/>
                  </a:moveTo>
                  <a:lnTo>
                    <a:pt x="0" y="3831"/>
                  </a:lnTo>
                </a:path>
              </a:pathLst>
            </a:custGeom>
            <a:ln w="9573" cap="flat">
              <a:solidFill>
                <a:srgbClr val="C8C8C9"/>
              </a:solidFill>
              <a:prstDash val="solid"/>
              <a:miter/>
            </a:ln>
          </p:spPr>
          <p:txBody>
            <a:bodyPr rtlCol="0" anchor="ctr"/>
            <a:lstStyle/>
            <a:p>
              <a:endParaRPr lang="zh-CN" altLang="en-US" sz="4400"/>
            </a:p>
          </p:txBody>
        </p:sp>
        <p:sp>
          <p:nvSpPr>
            <p:cNvPr id="2978" name="任意多边形: 形状 7599">
              <a:extLst>
                <a:ext uri="{FF2B5EF4-FFF2-40B4-BE49-F238E27FC236}">
                  <a16:creationId xmlns:a16="http://schemas.microsoft.com/office/drawing/2014/main" id="{0FDD9A2C-C40F-4941-4631-52ADE75F7918}"/>
                </a:ext>
              </a:extLst>
            </p:cNvPr>
            <p:cNvSpPr/>
            <p:nvPr/>
          </p:nvSpPr>
          <p:spPr>
            <a:xfrm>
              <a:off x="2471999" y="2328731"/>
              <a:ext cx="15323" cy="77576"/>
            </a:xfrm>
            <a:custGeom>
              <a:avLst/>
              <a:gdLst>
                <a:gd name="connsiteX0" fmla="*/ 0 w 15323"/>
                <a:gd name="connsiteY0" fmla="*/ 0 h 77576"/>
                <a:gd name="connsiteX1" fmla="*/ 15324 w 15323"/>
                <a:gd name="connsiteY1" fmla="*/ 77577 h 77576"/>
              </a:gdLst>
              <a:ahLst/>
              <a:cxnLst>
                <a:cxn ang="0">
                  <a:pos x="connsiteX0" y="connsiteY0"/>
                </a:cxn>
                <a:cxn ang="0">
                  <a:pos x="connsiteX1" y="connsiteY1"/>
                </a:cxn>
              </a:cxnLst>
              <a:rect l="l" t="t" r="r" b="b"/>
              <a:pathLst>
                <a:path w="15323" h="77576">
                  <a:moveTo>
                    <a:pt x="0" y="0"/>
                  </a:moveTo>
                  <a:lnTo>
                    <a:pt x="15324" y="77577"/>
                  </a:lnTo>
                </a:path>
              </a:pathLst>
            </a:custGeom>
            <a:ln w="9573" cap="flat">
              <a:solidFill>
                <a:srgbClr val="C8C8C9"/>
              </a:solidFill>
              <a:prstDash val="solid"/>
              <a:miter/>
            </a:ln>
          </p:spPr>
          <p:txBody>
            <a:bodyPr rtlCol="0" anchor="ctr"/>
            <a:lstStyle/>
            <a:p>
              <a:endParaRPr lang="zh-CN" altLang="en-US" sz="4400"/>
            </a:p>
          </p:txBody>
        </p:sp>
        <p:sp>
          <p:nvSpPr>
            <p:cNvPr id="2979" name="任意多边形: 形状 7600">
              <a:extLst>
                <a:ext uri="{FF2B5EF4-FFF2-40B4-BE49-F238E27FC236}">
                  <a16:creationId xmlns:a16="http://schemas.microsoft.com/office/drawing/2014/main" id="{EB40A423-CB0E-767E-CE50-708919228D7C}"/>
                </a:ext>
              </a:extLst>
            </p:cNvPr>
            <p:cNvSpPr/>
            <p:nvPr/>
          </p:nvSpPr>
          <p:spPr>
            <a:xfrm>
              <a:off x="2407831" y="2405350"/>
              <a:ext cx="79492" cy="957"/>
            </a:xfrm>
            <a:custGeom>
              <a:avLst/>
              <a:gdLst>
                <a:gd name="connsiteX0" fmla="*/ 79492 w 79492"/>
                <a:gd name="connsiteY0" fmla="*/ 958 h 957"/>
                <a:gd name="connsiteX1" fmla="*/ 0 w 79492"/>
                <a:gd name="connsiteY1" fmla="*/ 0 h 957"/>
              </a:gdLst>
              <a:ahLst/>
              <a:cxnLst>
                <a:cxn ang="0">
                  <a:pos x="connsiteX0" y="connsiteY0"/>
                </a:cxn>
                <a:cxn ang="0">
                  <a:pos x="connsiteX1" y="connsiteY1"/>
                </a:cxn>
              </a:cxnLst>
              <a:rect l="l" t="t" r="r" b="b"/>
              <a:pathLst>
                <a:path w="79492" h="957">
                  <a:moveTo>
                    <a:pt x="79492" y="958"/>
                  </a:moveTo>
                  <a:lnTo>
                    <a:pt x="0" y="0"/>
                  </a:lnTo>
                </a:path>
              </a:pathLst>
            </a:custGeom>
            <a:ln w="9573" cap="flat">
              <a:solidFill>
                <a:srgbClr val="C8C8C9"/>
              </a:solidFill>
              <a:prstDash val="solid"/>
              <a:miter/>
            </a:ln>
          </p:spPr>
          <p:txBody>
            <a:bodyPr rtlCol="0" anchor="ctr"/>
            <a:lstStyle/>
            <a:p>
              <a:endParaRPr lang="zh-CN" altLang="en-US" sz="4400"/>
            </a:p>
          </p:txBody>
        </p:sp>
        <p:sp>
          <p:nvSpPr>
            <p:cNvPr id="2980" name="任意多边形: 形状 7601">
              <a:extLst>
                <a:ext uri="{FF2B5EF4-FFF2-40B4-BE49-F238E27FC236}">
                  <a16:creationId xmlns:a16="http://schemas.microsoft.com/office/drawing/2014/main" id="{C64C389C-EAB0-789B-403B-C1EDAAAA8D5B}"/>
                </a:ext>
              </a:extLst>
            </p:cNvPr>
            <p:cNvSpPr/>
            <p:nvPr/>
          </p:nvSpPr>
          <p:spPr>
            <a:xfrm>
              <a:off x="2407831" y="2328731"/>
              <a:ext cx="64168" cy="76619"/>
            </a:xfrm>
            <a:custGeom>
              <a:avLst/>
              <a:gdLst>
                <a:gd name="connsiteX0" fmla="*/ 0 w 64168"/>
                <a:gd name="connsiteY0" fmla="*/ 76619 h 76619"/>
                <a:gd name="connsiteX1" fmla="*/ 64168 w 64168"/>
                <a:gd name="connsiteY1" fmla="*/ 0 h 76619"/>
              </a:gdLst>
              <a:ahLst/>
              <a:cxnLst>
                <a:cxn ang="0">
                  <a:pos x="connsiteX0" y="connsiteY0"/>
                </a:cxn>
                <a:cxn ang="0">
                  <a:pos x="connsiteX1" y="connsiteY1"/>
                </a:cxn>
              </a:cxnLst>
              <a:rect l="l" t="t" r="r" b="b"/>
              <a:pathLst>
                <a:path w="64168" h="76619">
                  <a:moveTo>
                    <a:pt x="0" y="76619"/>
                  </a:moveTo>
                  <a:lnTo>
                    <a:pt x="64168" y="0"/>
                  </a:lnTo>
                </a:path>
              </a:pathLst>
            </a:custGeom>
            <a:ln w="9573" cap="flat">
              <a:solidFill>
                <a:srgbClr val="C8C8C9"/>
              </a:solidFill>
              <a:prstDash val="solid"/>
              <a:miter/>
            </a:ln>
          </p:spPr>
          <p:txBody>
            <a:bodyPr rtlCol="0" anchor="ctr"/>
            <a:lstStyle/>
            <a:p>
              <a:endParaRPr lang="zh-CN" altLang="en-US" sz="4400"/>
            </a:p>
          </p:txBody>
        </p:sp>
        <p:sp>
          <p:nvSpPr>
            <p:cNvPr id="2981" name="任意多边形: 形状 7602">
              <a:extLst>
                <a:ext uri="{FF2B5EF4-FFF2-40B4-BE49-F238E27FC236}">
                  <a16:creationId xmlns:a16="http://schemas.microsoft.com/office/drawing/2014/main" id="{A6AD452F-7206-C183-2EC7-A67EA5A8F243}"/>
                </a:ext>
              </a:extLst>
            </p:cNvPr>
            <p:cNvSpPr/>
            <p:nvPr/>
          </p:nvSpPr>
          <p:spPr>
            <a:xfrm>
              <a:off x="2407831" y="2328731"/>
              <a:ext cx="64168" cy="76619"/>
            </a:xfrm>
            <a:custGeom>
              <a:avLst/>
              <a:gdLst>
                <a:gd name="connsiteX0" fmla="*/ 64168 w 64168"/>
                <a:gd name="connsiteY0" fmla="*/ 0 h 76619"/>
                <a:gd name="connsiteX1" fmla="*/ 0 w 64168"/>
                <a:gd name="connsiteY1" fmla="*/ 76619 h 76619"/>
              </a:gdLst>
              <a:ahLst/>
              <a:cxnLst>
                <a:cxn ang="0">
                  <a:pos x="connsiteX0" y="connsiteY0"/>
                </a:cxn>
                <a:cxn ang="0">
                  <a:pos x="connsiteX1" y="connsiteY1"/>
                </a:cxn>
              </a:cxnLst>
              <a:rect l="l" t="t" r="r" b="b"/>
              <a:pathLst>
                <a:path w="64168" h="76619">
                  <a:moveTo>
                    <a:pt x="64168"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982" name="任意多边形: 形状 7603">
              <a:extLst>
                <a:ext uri="{FF2B5EF4-FFF2-40B4-BE49-F238E27FC236}">
                  <a16:creationId xmlns:a16="http://schemas.microsoft.com/office/drawing/2014/main" id="{6E5304AD-EDDF-2A45-9F3E-A19FC5398FBA}"/>
                </a:ext>
              </a:extLst>
            </p:cNvPr>
            <p:cNvSpPr/>
            <p:nvPr/>
          </p:nvSpPr>
          <p:spPr>
            <a:xfrm>
              <a:off x="2389634" y="2332562"/>
              <a:ext cx="18197" cy="72788"/>
            </a:xfrm>
            <a:custGeom>
              <a:avLst/>
              <a:gdLst>
                <a:gd name="connsiteX0" fmla="*/ 18197 w 18197"/>
                <a:gd name="connsiteY0" fmla="*/ 72788 h 72788"/>
                <a:gd name="connsiteX1" fmla="*/ 0 w 18197"/>
                <a:gd name="connsiteY1" fmla="*/ 0 h 72788"/>
              </a:gdLst>
              <a:ahLst/>
              <a:cxnLst>
                <a:cxn ang="0">
                  <a:pos x="connsiteX0" y="connsiteY0"/>
                </a:cxn>
                <a:cxn ang="0">
                  <a:pos x="connsiteX1" y="connsiteY1"/>
                </a:cxn>
              </a:cxnLst>
              <a:rect l="l" t="t" r="r" b="b"/>
              <a:pathLst>
                <a:path w="18197" h="72788">
                  <a:moveTo>
                    <a:pt x="18197"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2983" name="任意多边形: 形状 7604">
              <a:extLst>
                <a:ext uri="{FF2B5EF4-FFF2-40B4-BE49-F238E27FC236}">
                  <a16:creationId xmlns:a16="http://schemas.microsoft.com/office/drawing/2014/main" id="{9D224C3E-4220-91ED-C69A-5914ADDC5965}"/>
                </a:ext>
              </a:extLst>
            </p:cNvPr>
            <p:cNvSpPr/>
            <p:nvPr/>
          </p:nvSpPr>
          <p:spPr>
            <a:xfrm>
              <a:off x="2389634" y="2328731"/>
              <a:ext cx="82365" cy="3830"/>
            </a:xfrm>
            <a:custGeom>
              <a:avLst/>
              <a:gdLst>
                <a:gd name="connsiteX0" fmla="*/ 0 w 82365"/>
                <a:gd name="connsiteY0" fmla="*/ 3831 h 3830"/>
                <a:gd name="connsiteX1" fmla="*/ 82365 w 82365"/>
                <a:gd name="connsiteY1" fmla="*/ 0 h 3830"/>
              </a:gdLst>
              <a:ahLst/>
              <a:cxnLst>
                <a:cxn ang="0">
                  <a:pos x="connsiteX0" y="connsiteY0"/>
                </a:cxn>
                <a:cxn ang="0">
                  <a:pos x="connsiteX1" y="connsiteY1"/>
                </a:cxn>
              </a:cxnLst>
              <a:rect l="l" t="t" r="r" b="b"/>
              <a:pathLst>
                <a:path w="82365" h="3830">
                  <a:moveTo>
                    <a:pt x="0" y="3831"/>
                  </a:moveTo>
                  <a:lnTo>
                    <a:pt x="82365" y="0"/>
                  </a:lnTo>
                </a:path>
              </a:pathLst>
            </a:custGeom>
            <a:ln w="9573" cap="flat">
              <a:solidFill>
                <a:srgbClr val="C8C8C9"/>
              </a:solidFill>
              <a:prstDash val="solid"/>
              <a:miter/>
            </a:ln>
          </p:spPr>
          <p:txBody>
            <a:bodyPr rtlCol="0" anchor="ctr"/>
            <a:lstStyle/>
            <a:p>
              <a:endParaRPr lang="zh-CN" altLang="en-US" sz="4400"/>
            </a:p>
          </p:txBody>
        </p:sp>
        <p:sp>
          <p:nvSpPr>
            <p:cNvPr id="2984" name="任意多边形: 形状 7605">
              <a:extLst>
                <a:ext uri="{FF2B5EF4-FFF2-40B4-BE49-F238E27FC236}">
                  <a16:creationId xmlns:a16="http://schemas.microsoft.com/office/drawing/2014/main" id="{DEFBDCFD-7A70-E93C-6FE2-805B5B21497A}"/>
                </a:ext>
              </a:extLst>
            </p:cNvPr>
            <p:cNvSpPr/>
            <p:nvPr/>
          </p:nvSpPr>
          <p:spPr>
            <a:xfrm>
              <a:off x="2397296" y="2557630"/>
              <a:ext cx="4788" cy="72788"/>
            </a:xfrm>
            <a:custGeom>
              <a:avLst/>
              <a:gdLst>
                <a:gd name="connsiteX0" fmla="*/ 0 w 4788"/>
                <a:gd name="connsiteY0" fmla="*/ 72788 h 72788"/>
                <a:gd name="connsiteX1" fmla="*/ 4789 w 4788"/>
                <a:gd name="connsiteY1" fmla="*/ 0 h 72788"/>
              </a:gdLst>
              <a:ahLst/>
              <a:cxnLst>
                <a:cxn ang="0">
                  <a:pos x="connsiteX0" y="connsiteY0"/>
                </a:cxn>
                <a:cxn ang="0">
                  <a:pos x="connsiteX1" y="connsiteY1"/>
                </a:cxn>
              </a:cxnLst>
              <a:rect l="l" t="t" r="r" b="b"/>
              <a:pathLst>
                <a:path w="4788" h="72788">
                  <a:moveTo>
                    <a:pt x="0" y="72788"/>
                  </a:moveTo>
                  <a:lnTo>
                    <a:pt x="4789" y="0"/>
                  </a:lnTo>
                </a:path>
              </a:pathLst>
            </a:custGeom>
            <a:ln w="9573" cap="flat">
              <a:solidFill>
                <a:srgbClr val="C8C8C9"/>
              </a:solidFill>
              <a:prstDash val="solid"/>
              <a:miter/>
            </a:ln>
          </p:spPr>
          <p:txBody>
            <a:bodyPr rtlCol="0" anchor="ctr"/>
            <a:lstStyle/>
            <a:p>
              <a:endParaRPr lang="zh-CN" altLang="en-US" sz="4400"/>
            </a:p>
          </p:txBody>
        </p:sp>
        <p:sp>
          <p:nvSpPr>
            <p:cNvPr id="2985" name="任意多边形: 形状 7606">
              <a:extLst>
                <a:ext uri="{FF2B5EF4-FFF2-40B4-BE49-F238E27FC236}">
                  <a16:creationId xmlns:a16="http://schemas.microsoft.com/office/drawing/2014/main" id="{4353C330-2985-D159-5D94-DDEE08140F38}"/>
                </a:ext>
              </a:extLst>
            </p:cNvPr>
            <p:cNvSpPr/>
            <p:nvPr/>
          </p:nvSpPr>
          <p:spPr>
            <a:xfrm>
              <a:off x="2402084" y="2552842"/>
              <a:ext cx="74703" cy="4788"/>
            </a:xfrm>
            <a:custGeom>
              <a:avLst/>
              <a:gdLst>
                <a:gd name="connsiteX0" fmla="*/ 0 w 74703"/>
                <a:gd name="connsiteY0" fmla="*/ 4789 h 4788"/>
                <a:gd name="connsiteX1" fmla="*/ 74704 w 74703"/>
                <a:gd name="connsiteY1" fmla="*/ 0 h 4788"/>
              </a:gdLst>
              <a:ahLst/>
              <a:cxnLst>
                <a:cxn ang="0">
                  <a:pos x="connsiteX0" y="connsiteY0"/>
                </a:cxn>
                <a:cxn ang="0">
                  <a:pos x="connsiteX1" y="connsiteY1"/>
                </a:cxn>
              </a:cxnLst>
              <a:rect l="l" t="t" r="r" b="b"/>
              <a:pathLst>
                <a:path w="74703" h="4788">
                  <a:moveTo>
                    <a:pt x="0" y="4789"/>
                  </a:moveTo>
                  <a:lnTo>
                    <a:pt x="74704" y="0"/>
                  </a:lnTo>
                </a:path>
              </a:pathLst>
            </a:custGeom>
            <a:ln w="9573" cap="flat">
              <a:solidFill>
                <a:srgbClr val="C8C8C9"/>
              </a:solidFill>
              <a:prstDash val="solid"/>
              <a:miter/>
            </a:ln>
          </p:spPr>
          <p:txBody>
            <a:bodyPr rtlCol="0" anchor="ctr"/>
            <a:lstStyle/>
            <a:p>
              <a:endParaRPr lang="zh-CN" altLang="en-US" sz="4400"/>
            </a:p>
          </p:txBody>
        </p:sp>
        <p:sp>
          <p:nvSpPr>
            <p:cNvPr id="2986" name="任意多边形: 形状 7607">
              <a:extLst>
                <a:ext uri="{FF2B5EF4-FFF2-40B4-BE49-F238E27FC236}">
                  <a16:creationId xmlns:a16="http://schemas.microsoft.com/office/drawing/2014/main" id="{3A7AF670-51EC-8C58-769D-20ACD167DBC2}"/>
                </a:ext>
              </a:extLst>
            </p:cNvPr>
            <p:cNvSpPr/>
            <p:nvPr/>
          </p:nvSpPr>
          <p:spPr>
            <a:xfrm>
              <a:off x="2397296" y="2552842"/>
              <a:ext cx="79492" cy="77576"/>
            </a:xfrm>
            <a:custGeom>
              <a:avLst/>
              <a:gdLst>
                <a:gd name="connsiteX0" fmla="*/ 79492 w 79492"/>
                <a:gd name="connsiteY0" fmla="*/ 0 h 77576"/>
                <a:gd name="connsiteX1" fmla="*/ 0 w 79492"/>
                <a:gd name="connsiteY1" fmla="*/ 77577 h 77576"/>
              </a:gdLst>
              <a:ahLst/>
              <a:cxnLst>
                <a:cxn ang="0">
                  <a:pos x="connsiteX0" y="connsiteY0"/>
                </a:cxn>
                <a:cxn ang="0">
                  <a:pos x="connsiteX1" y="connsiteY1"/>
                </a:cxn>
              </a:cxnLst>
              <a:rect l="l" t="t" r="r" b="b"/>
              <a:pathLst>
                <a:path w="79492" h="77576">
                  <a:moveTo>
                    <a:pt x="79492"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2987" name="任意多边形: 形状 7608">
              <a:extLst>
                <a:ext uri="{FF2B5EF4-FFF2-40B4-BE49-F238E27FC236}">
                  <a16:creationId xmlns:a16="http://schemas.microsoft.com/office/drawing/2014/main" id="{368CEA39-8C87-6724-9751-B5A3F9AB0184}"/>
                </a:ext>
              </a:extLst>
            </p:cNvPr>
            <p:cNvSpPr/>
            <p:nvPr/>
          </p:nvSpPr>
          <p:spPr>
            <a:xfrm>
              <a:off x="2599378" y="2676390"/>
              <a:ext cx="57464" cy="74703"/>
            </a:xfrm>
            <a:custGeom>
              <a:avLst/>
              <a:gdLst>
                <a:gd name="connsiteX0" fmla="*/ 0 w 57464"/>
                <a:gd name="connsiteY0" fmla="*/ 0 h 74703"/>
                <a:gd name="connsiteX1" fmla="*/ 57464 w 57464"/>
                <a:gd name="connsiteY1" fmla="*/ 74704 h 74703"/>
              </a:gdLst>
              <a:ahLst/>
              <a:cxnLst>
                <a:cxn ang="0">
                  <a:pos x="connsiteX0" y="connsiteY0"/>
                </a:cxn>
                <a:cxn ang="0">
                  <a:pos x="connsiteX1" y="connsiteY1"/>
                </a:cxn>
              </a:cxnLst>
              <a:rect l="l" t="t" r="r" b="b"/>
              <a:pathLst>
                <a:path w="57464" h="74703">
                  <a:moveTo>
                    <a:pt x="0" y="0"/>
                  </a:moveTo>
                  <a:lnTo>
                    <a:pt x="57464" y="74704"/>
                  </a:lnTo>
                </a:path>
              </a:pathLst>
            </a:custGeom>
            <a:ln w="9573" cap="flat">
              <a:solidFill>
                <a:srgbClr val="C8C8C9"/>
              </a:solidFill>
              <a:prstDash val="solid"/>
              <a:miter/>
            </a:ln>
          </p:spPr>
          <p:txBody>
            <a:bodyPr rtlCol="0" anchor="ctr"/>
            <a:lstStyle/>
            <a:p>
              <a:endParaRPr lang="zh-CN" altLang="en-US" sz="4400"/>
            </a:p>
          </p:txBody>
        </p:sp>
        <p:sp>
          <p:nvSpPr>
            <p:cNvPr id="2988" name="任意多边形: 形状 7609">
              <a:extLst>
                <a:ext uri="{FF2B5EF4-FFF2-40B4-BE49-F238E27FC236}">
                  <a16:creationId xmlns:a16="http://schemas.microsoft.com/office/drawing/2014/main" id="{E4E0E8C4-F210-7651-A7D4-B7466C6880B4}"/>
                </a:ext>
              </a:extLst>
            </p:cNvPr>
            <p:cNvSpPr/>
            <p:nvPr/>
          </p:nvSpPr>
          <p:spPr>
            <a:xfrm>
              <a:off x="2585970" y="2750136"/>
              <a:ext cx="70872" cy="957"/>
            </a:xfrm>
            <a:custGeom>
              <a:avLst/>
              <a:gdLst>
                <a:gd name="connsiteX0" fmla="*/ 70873 w 70872"/>
                <a:gd name="connsiteY0" fmla="*/ 958 h 957"/>
                <a:gd name="connsiteX1" fmla="*/ 0 w 70872"/>
                <a:gd name="connsiteY1" fmla="*/ 0 h 957"/>
              </a:gdLst>
              <a:ahLst/>
              <a:cxnLst>
                <a:cxn ang="0">
                  <a:pos x="connsiteX0" y="connsiteY0"/>
                </a:cxn>
                <a:cxn ang="0">
                  <a:pos x="connsiteX1" y="connsiteY1"/>
                </a:cxn>
              </a:cxnLst>
              <a:rect l="l" t="t" r="r" b="b"/>
              <a:pathLst>
                <a:path w="70872" h="957">
                  <a:moveTo>
                    <a:pt x="70873" y="958"/>
                  </a:moveTo>
                  <a:lnTo>
                    <a:pt x="0" y="0"/>
                  </a:lnTo>
                </a:path>
              </a:pathLst>
            </a:custGeom>
            <a:ln w="9573" cap="flat">
              <a:solidFill>
                <a:srgbClr val="C8C8C9"/>
              </a:solidFill>
              <a:prstDash val="solid"/>
              <a:miter/>
            </a:ln>
          </p:spPr>
          <p:txBody>
            <a:bodyPr rtlCol="0" anchor="ctr"/>
            <a:lstStyle/>
            <a:p>
              <a:endParaRPr lang="zh-CN" altLang="en-US" sz="4400"/>
            </a:p>
          </p:txBody>
        </p:sp>
        <p:sp>
          <p:nvSpPr>
            <p:cNvPr id="2989" name="任意多边形: 形状 7610">
              <a:extLst>
                <a:ext uri="{FF2B5EF4-FFF2-40B4-BE49-F238E27FC236}">
                  <a16:creationId xmlns:a16="http://schemas.microsoft.com/office/drawing/2014/main" id="{7B2347E0-3FE2-0346-7AEE-414C16DDBBB6}"/>
                </a:ext>
              </a:extLst>
            </p:cNvPr>
            <p:cNvSpPr/>
            <p:nvPr/>
          </p:nvSpPr>
          <p:spPr>
            <a:xfrm>
              <a:off x="2585970" y="2676390"/>
              <a:ext cx="13408" cy="73745"/>
            </a:xfrm>
            <a:custGeom>
              <a:avLst/>
              <a:gdLst>
                <a:gd name="connsiteX0" fmla="*/ 0 w 13408"/>
                <a:gd name="connsiteY0" fmla="*/ 73746 h 73745"/>
                <a:gd name="connsiteX1" fmla="*/ 13408 w 13408"/>
                <a:gd name="connsiteY1" fmla="*/ 0 h 73745"/>
              </a:gdLst>
              <a:ahLst/>
              <a:cxnLst>
                <a:cxn ang="0">
                  <a:pos x="connsiteX0" y="connsiteY0"/>
                </a:cxn>
                <a:cxn ang="0">
                  <a:pos x="connsiteX1" y="connsiteY1"/>
                </a:cxn>
              </a:cxnLst>
              <a:rect l="l" t="t" r="r" b="b"/>
              <a:pathLst>
                <a:path w="13408" h="73745">
                  <a:moveTo>
                    <a:pt x="0" y="73746"/>
                  </a:moveTo>
                  <a:lnTo>
                    <a:pt x="13408" y="0"/>
                  </a:lnTo>
                </a:path>
              </a:pathLst>
            </a:custGeom>
            <a:ln w="9573" cap="flat">
              <a:solidFill>
                <a:srgbClr val="C8C8C9"/>
              </a:solidFill>
              <a:prstDash val="solid"/>
              <a:miter/>
            </a:ln>
          </p:spPr>
          <p:txBody>
            <a:bodyPr rtlCol="0" anchor="ctr"/>
            <a:lstStyle/>
            <a:p>
              <a:endParaRPr lang="zh-CN" altLang="en-US" sz="4400"/>
            </a:p>
          </p:txBody>
        </p:sp>
        <p:sp>
          <p:nvSpPr>
            <p:cNvPr id="2990" name="任意多边形: 形状 7611">
              <a:extLst>
                <a:ext uri="{FF2B5EF4-FFF2-40B4-BE49-F238E27FC236}">
                  <a16:creationId xmlns:a16="http://schemas.microsoft.com/office/drawing/2014/main" id="{823102E9-2A45-D7EE-7FDB-C4138A43A642}"/>
                </a:ext>
              </a:extLst>
            </p:cNvPr>
            <p:cNvSpPr/>
            <p:nvPr/>
          </p:nvSpPr>
          <p:spPr>
            <a:xfrm>
              <a:off x="2374310" y="2758755"/>
              <a:ext cx="70872" cy="6704"/>
            </a:xfrm>
            <a:custGeom>
              <a:avLst/>
              <a:gdLst>
                <a:gd name="connsiteX0" fmla="*/ 70873 w 70872"/>
                <a:gd name="connsiteY0" fmla="*/ 0 h 6704"/>
                <a:gd name="connsiteX1" fmla="*/ 0 w 70872"/>
                <a:gd name="connsiteY1" fmla="*/ 6704 h 6704"/>
              </a:gdLst>
              <a:ahLst/>
              <a:cxnLst>
                <a:cxn ang="0">
                  <a:pos x="connsiteX0" y="connsiteY0"/>
                </a:cxn>
                <a:cxn ang="0">
                  <a:pos x="connsiteX1" y="connsiteY1"/>
                </a:cxn>
              </a:cxnLst>
              <a:rect l="l" t="t" r="r" b="b"/>
              <a:pathLst>
                <a:path w="70872" h="6704">
                  <a:moveTo>
                    <a:pt x="70873"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2991" name="任意多边形: 形状 7612">
              <a:extLst>
                <a:ext uri="{FF2B5EF4-FFF2-40B4-BE49-F238E27FC236}">
                  <a16:creationId xmlns:a16="http://schemas.microsoft.com/office/drawing/2014/main" id="{5B95CFF3-B1F3-98EE-1590-B767C77F8124}"/>
                </a:ext>
              </a:extLst>
            </p:cNvPr>
            <p:cNvSpPr/>
            <p:nvPr/>
          </p:nvSpPr>
          <p:spPr>
            <a:xfrm>
              <a:off x="2374310" y="2688840"/>
              <a:ext cx="82365" cy="76619"/>
            </a:xfrm>
            <a:custGeom>
              <a:avLst/>
              <a:gdLst>
                <a:gd name="connsiteX0" fmla="*/ 0 w 82365"/>
                <a:gd name="connsiteY0" fmla="*/ 76619 h 76619"/>
                <a:gd name="connsiteX1" fmla="*/ 82365 w 82365"/>
                <a:gd name="connsiteY1" fmla="*/ 0 h 76619"/>
              </a:gdLst>
              <a:ahLst/>
              <a:cxnLst>
                <a:cxn ang="0">
                  <a:pos x="connsiteX0" y="connsiteY0"/>
                </a:cxn>
                <a:cxn ang="0">
                  <a:pos x="connsiteX1" y="connsiteY1"/>
                </a:cxn>
              </a:cxnLst>
              <a:rect l="l" t="t" r="r" b="b"/>
              <a:pathLst>
                <a:path w="82365" h="76619">
                  <a:moveTo>
                    <a:pt x="0" y="76619"/>
                  </a:moveTo>
                  <a:lnTo>
                    <a:pt x="82365" y="0"/>
                  </a:lnTo>
                </a:path>
              </a:pathLst>
            </a:custGeom>
            <a:ln w="9573" cap="flat">
              <a:solidFill>
                <a:srgbClr val="C8C8C9"/>
              </a:solidFill>
              <a:prstDash val="solid"/>
              <a:miter/>
            </a:ln>
          </p:spPr>
          <p:txBody>
            <a:bodyPr rtlCol="0" anchor="ctr"/>
            <a:lstStyle/>
            <a:p>
              <a:endParaRPr lang="zh-CN" altLang="en-US" sz="4400"/>
            </a:p>
          </p:txBody>
        </p:sp>
        <p:sp>
          <p:nvSpPr>
            <p:cNvPr id="2992" name="任意多边形: 形状 7613">
              <a:extLst>
                <a:ext uri="{FF2B5EF4-FFF2-40B4-BE49-F238E27FC236}">
                  <a16:creationId xmlns:a16="http://schemas.microsoft.com/office/drawing/2014/main" id="{101D7C11-3518-9D18-98F8-4C7F62252942}"/>
                </a:ext>
              </a:extLst>
            </p:cNvPr>
            <p:cNvSpPr/>
            <p:nvPr/>
          </p:nvSpPr>
          <p:spPr>
            <a:xfrm>
              <a:off x="2445183" y="2688840"/>
              <a:ext cx="11492" cy="69914"/>
            </a:xfrm>
            <a:custGeom>
              <a:avLst/>
              <a:gdLst>
                <a:gd name="connsiteX0" fmla="*/ 11493 w 11492"/>
                <a:gd name="connsiteY0" fmla="*/ 0 h 69914"/>
                <a:gd name="connsiteX1" fmla="*/ 0 w 11492"/>
                <a:gd name="connsiteY1" fmla="*/ 69915 h 69914"/>
              </a:gdLst>
              <a:ahLst/>
              <a:cxnLst>
                <a:cxn ang="0">
                  <a:pos x="connsiteX0" y="connsiteY0"/>
                </a:cxn>
                <a:cxn ang="0">
                  <a:pos x="connsiteX1" y="connsiteY1"/>
                </a:cxn>
              </a:cxnLst>
              <a:rect l="l" t="t" r="r" b="b"/>
              <a:pathLst>
                <a:path w="11492" h="69914">
                  <a:moveTo>
                    <a:pt x="11493"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2993" name="任意多边形: 形状 7614">
              <a:extLst>
                <a:ext uri="{FF2B5EF4-FFF2-40B4-BE49-F238E27FC236}">
                  <a16:creationId xmlns:a16="http://schemas.microsoft.com/office/drawing/2014/main" id="{18E31874-DD32-4C92-476B-77E1F1EDE535}"/>
                </a:ext>
              </a:extLst>
            </p:cNvPr>
            <p:cNvSpPr/>
            <p:nvPr/>
          </p:nvSpPr>
          <p:spPr>
            <a:xfrm>
              <a:off x="2374310" y="2758755"/>
              <a:ext cx="70872" cy="6704"/>
            </a:xfrm>
            <a:custGeom>
              <a:avLst/>
              <a:gdLst>
                <a:gd name="connsiteX0" fmla="*/ 0 w 70872"/>
                <a:gd name="connsiteY0" fmla="*/ 6704 h 6704"/>
                <a:gd name="connsiteX1" fmla="*/ 70873 w 70872"/>
                <a:gd name="connsiteY1" fmla="*/ 0 h 6704"/>
              </a:gdLst>
              <a:ahLst/>
              <a:cxnLst>
                <a:cxn ang="0">
                  <a:pos x="connsiteX0" y="connsiteY0"/>
                </a:cxn>
                <a:cxn ang="0">
                  <a:pos x="connsiteX1" y="connsiteY1"/>
                </a:cxn>
              </a:cxnLst>
              <a:rect l="l" t="t" r="r" b="b"/>
              <a:pathLst>
                <a:path w="70872" h="6704">
                  <a:moveTo>
                    <a:pt x="0" y="6704"/>
                  </a:moveTo>
                  <a:lnTo>
                    <a:pt x="70873" y="0"/>
                  </a:lnTo>
                </a:path>
              </a:pathLst>
            </a:custGeom>
            <a:ln w="9573" cap="flat">
              <a:solidFill>
                <a:srgbClr val="C8C8C9"/>
              </a:solidFill>
              <a:prstDash val="solid"/>
              <a:miter/>
            </a:ln>
          </p:spPr>
          <p:txBody>
            <a:bodyPr rtlCol="0" anchor="ctr"/>
            <a:lstStyle/>
            <a:p>
              <a:endParaRPr lang="zh-CN" altLang="en-US" sz="4400"/>
            </a:p>
          </p:txBody>
        </p:sp>
        <p:sp>
          <p:nvSpPr>
            <p:cNvPr id="2994" name="任意多边形: 形状 7615">
              <a:extLst>
                <a:ext uri="{FF2B5EF4-FFF2-40B4-BE49-F238E27FC236}">
                  <a16:creationId xmlns:a16="http://schemas.microsoft.com/office/drawing/2014/main" id="{D2510292-985F-E4BD-987F-EE27E11DEF03}"/>
                </a:ext>
              </a:extLst>
            </p:cNvPr>
            <p:cNvSpPr/>
            <p:nvPr/>
          </p:nvSpPr>
          <p:spPr>
            <a:xfrm>
              <a:off x="2361859" y="2758755"/>
              <a:ext cx="83323" cy="76619"/>
            </a:xfrm>
            <a:custGeom>
              <a:avLst/>
              <a:gdLst>
                <a:gd name="connsiteX0" fmla="*/ 83323 w 83323"/>
                <a:gd name="connsiteY0" fmla="*/ 0 h 76619"/>
                <a:gd name="connsiteX1" fmla="*/ 0 w 83323"/>
                <a:gd name="connsiteY1" fmla="*/ 76619 h 76619"/>
              </a:gdLst>
              <a:ahLst/>
              <a:cxnLst>
                <a:cxn ang="0">
                  <a:pos x="connsiteX0" y="connsiteY0"/>
                </a:cxn>
                <a:cxn ang="0">
                  <a:pos x="connsiteX1" y="connsiteY1"/>
                </a:cxn>
              </a:cxnLst>
              <a:rect l="l" t="t" r="r" b="b"/>
              <a:pathLst>
                <a:path w="83323" h="76619">
                  <a:moveTo>
                    <a:pt x="83323"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2995" name="任意多边形: 形状 7616">
              <a:extLst>
                <a:ext uri="{FF2B5EF4-FFF2-40B4-BE49-F238E27FC236}">
                  <a16:creationId xmlns:a16="http://schemas.microsoft.com/office/drawing/2014/main" id="{00642044-AD9E-1C38-0BE0-ED966742CE03}"/>
                </a:ext>
              </a:extLst>
            </p:cNvPr>
            <p:cNvSpPr/>
            <p:nvPr/>
          </p:nvSpPr>
          <p:spPr>
            <a:xfrm>
              <a:off x="2361859" y="2765459"/>
              <a:ext cx="12450" cy="69914"/>
            </a:xfrm>
            <a:custGeom>
              <a:avLst/>
              <a:gdLst>
                <a:gd name="connsiteX0" fmla="*/ 0 w 12450"/>
                <a:gd name="connsiteY0" fmla="*/ 69915 h 69914"/>
                <a:gd name="connsiteX1" fmla="*/ 12451 w 12450"/>
                <a:gd name="connsiteY1" fmla="*/ 0 h 69914"/>
              </a:gdLst>
              <a:ahLst/>
              <a:cxnLst>
                <a:cxn ang="0">
                  <a:pos x="connsiteX0" y="connsiteY0"/>
                </a:cxn>
                <a:cxn ang="0">
                  <a:pos x="connsiteX1" y="connsiteY1"/>
                </a:cxn>
              </a:cxnLst>
              <a:rect l="l" t="t" r="r" b="b"/>
              <a:pathLst>
                <a:path w="12450" h="69914">
                  <a:moveTo>
                    <a:pt x="0" y="69915"/>
                  </a:moveTo>
                  <a:lnTo>
                    <a:pt x="12451" y="0"/>
                  </a:lnTo>
                </a:path>
              </a:pathLst>
            </a:custGeom>
            <a:ln w="9573" cap="flat">
              <a:solidFill>
                <a:srgbClr val="C8C8C9"/>
              </a:solidFill>
              <a:prstDash val="solid"/>
              <a:miter/>
            </a:ln>
          </p:spPr>
          <p:txBody>
            <a:bodyPr rtlCol="0" anchor="ctr"/>
            <a:lstStyle/>
            <a:p>
              <a:endParaRPr lang="zh-CN" altLang="en-US" sz="4400"/>
            </a:p>
          </p:txBody>
        </p:sp>
        <p:sp>
          <p:nvSpPr>
            <p:cNvPr id="2996" name="任意多边形: 形状 7617">
              <a:extLst>
                <a:ext uri="{FF2B5EF4-FFF2-40B4-BE49-F238E27FC236}">
                  <a16:creationId xmlns:a16="http://schemas.microsoft.com/office/drawing/2014/main" id="{445B4890-6F5F-8EF0-0C30-19CFF6ADB9AA}"/>
                </a:ext>
              </a:extLst>
            </p:cNvPr>
            <p:cNvSpPr/>
            <p:nvPr/>
          </p:nvSpPr>
          <p:spPr>
            <a:xfrm>
              <a:off x="2821573" y="2805684"/>
              <a:ext cx="88111" cy="46929"/>
            </a:xfrm>
            <a:custGeom>
              <a:avLst/>
              <a:gdLst>
                <a:gd name="connsiteX0" fmla="*/ 0 w 88111"/>
                <a:gd name="connsiteY0" fmla="*/ 46929 h 46929"/>
                <a:gd name="connsiteX1" fmla="*/ 88112 w 88111"/>
                <a:gd name="connsiteY1" fmla="*/ 0 h 46929"/>
              </a:gdLst>
              <a:ahLst/>
              <a:cxnLst>
                <a:cxn ang="0">
                  <a:pos x="connsiteX0" y="connsiteY0"/>
                </a:cxn>
                <a:cxn ang="0">
                  <a:pos x="connsiteX1" y="connsiteY1"/>
                </a:cxn>
              </a:cxnLst>
              <a:rect l="l" t="t" r="r" b="b"/>
              <a:pathLst>
                <a:path w="88111" h="46929">
                  <a:moveTo>
                    <a:pt x="0" y="46929"/>
                  </a:moveTo>
                  <a:lnTo>
                    <a:pt x="88112" y="0"/>
                  </a:lnTo>
                </a:path>
              </a:pathLst>
            </a:custGeom>
            <a:ln w="9573" cap="flat">
              <a:solidFill>
                <a:srgbClr val="C8C8C9"/>
              </a:solidFill>
              <a:prstDash val="solid"/>
              <a:miter/>
            </a:ln>
          </p:spPr>
          <p:txBody>
            <a:bodyPr rtlCol="0" anchor="ctr"/>
            <a:lstStyle/>
            <a:p>
              <a:endParaRPr lang="zh-CN" altLang="en-US" sz="4400"/>
            </a:p>
          </p:txBody>
        </p:sp>
        <p:sp>
          <p:nvSpPr>
            <p:cNvPr id="2997" name="任意多边形: 形状 7618">
              <a:extLst>
                <a:ext uri="{FF2B5EF4-FFF2-40B4-BE49-F238E27FC236}">
                  <a16:creationId xmlns:a16="http://schemas.microsoft.com/office/drawing/2014/main" id="{AAD3357F-21F5-8010-43F7-BF20716D8649}"/>
                </a:ext>
              </a:extLst>
            </p:cNvPr>
            <p:cNvSpPr/>
            <p:nvPr/>
          </p:nvSpPr>
          <p:spPr>
            <a:xfrm>
              <a:off x="2874249" y="2805684"/>
              <a:ext cx="35436" cy="65126"/>
            </a:xfrm>
            <a:custGeom>
              <a:avLst/>
              <a:gdLst>
                <a:gd name="connsiteX0" fmla="*/ 35436 w 35436"/>
                <a:gd name="connsiteY0" fmla="*/ 0 h 65126"/>
                <a:gd name="connsiteX1" fmla="*/ 0 w 35436"/>
                <a:gd name="connsiteY1" fmla="*/ 65126 h 65126"/>
              </a:gdLst>
              <a:ahLst/>
              <a:cxnLst>
                <a:cxn ang="0">
                  <a:pos x="connsiteX0" y="connsiteY0"/>
                </a:cxn>
                <a:cxn ang="0">
                  <a:pos x="connsiteX1" y="connsiteY1"/>
                </a:cxn>
              </a:cxnLst>
              <a:rect l="l" t="t" r="r" b="b"/>
              <a:pathLst>
                <a:path w="35436" h="65126">
                  <a:moveTo>
                    <a:pt x="35436"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2998" name="任意多边形: 形状 7619">
              <a:extLst>
                <a:ext uri="{FF2B5EF4-FFF2-40B4-BE49-F238E27FC236}">
                  <a16:creationId xmlns:a16="http://schemas.microsoft.com/office/drawing/2014/main" id="{0B6DAB0C-6130-CC9A-67BD-1EA7222D201B}"/>
                </a:ext>
              </a:extLst>
            </p:cNvPr>
            <p:cNvSpPr/>
            <p:nvPr/>
          </p:nvSpPr>
          <p:spPr>
            <a:xfrm>
              <a:off x="2821573" y="2852614"/>
              <a:ext cx="52675" cy="18197"/>
            </a:xfrm>
            <a:custGeom>
              <a:avLst/>
              <a:gdLst>
                <a:gd name="connsiteX0" fmla="*/ 52676 w 52675"/>
                <a:gd name="connsiteY0" fmla="*/ 18197 h 18197"/>
                <a:gd name="connsiteX1" fmla="*/ 0 w 52675"/>
                <a:gd name="connsiteY1" fmla="*/ 0 h 18197"/>
              </a:gdLst>
              <a:ahLst/>
              <a:cxnLst>
                <a:cxn ang="0">
                  <a:pos x="connsiteX0" y="connsiteY0"/>
                </a:cxn>
                <a:cxn ang="0">
                  <a:pos x="connsiteX1" y="connsiteY1"/>
                </a:cxn>
              </a:cxnLst>
              <a:rect l="l" t="t" r="r" b="b"/>
              <a:pathLst>
                <a:path w="52675" h="18197">
                  <a:moveTo>
                    <a:pt x="52676" y="18197"/>
                  </a:moveTo>
                  <a:lnTo>
                    <a:pt x="0" y="0"/>
                  </a:lnTo>
                </a:path>
              </a:pathLst>
            </a:custGeom>
            <a:ln w="9573" cap="flat">
              <a:solidFill>
                <a:srgbClr val="C8C8C9"/>
              </a:solidFill>
              <a:prstDash val="solid"/>
              <a:miter/>
            </a:ln>
          </p:spPr>
          <p:txBody>
            <a:bodyPr rtlCol="0" anchor="ctr"/>
            <a:lstStyle/>
            <a:p>
              <a:endParaRPr lang="zh-CN" altLang="en-US" sz="4400"/>
            </a:p>
          </p:txBody>
        </p:sp>
        <p:sp>
          <p:nvSpPr>
            <p:cNvPr id="2999" name="任意多边形: 形状 7620">
              <a:extLst>
                <a:ext uri="{FF2B5EF4-FFF2-40B4-BE49-F238E27FC236}">
                  <a16:creationId xmlns:a16="http://schemas.microsoft.com/office/drawing/2014/main" id="{B28F4617-26F9-CA5B-B5BB-4A6493CD8C9D}"/>
                </a:ext>
              </a:extLst>
            </p:cNvPr>
            <p:cNvSpPr/>
            <p:nvPr/>
          </p:nvSpPr>
          <p:spPr>
            <a:xfrm>
              <a:off x="2821573" y="2805684"/>
              <a:ext cx="88111" cy="46929"/>
            </a:xfrm>
            <a:custGeom>
              <a:avLst/>
              <a:gdLst>
                <a:gd name="connsiteX0" fmla="*/ 88112 w 88111"/>
                <a:gd name="connsiteY0" fmla="*/ 0 h 46929"/>
                <a:gd name="connsiteX1" fmla="*/ 0 w 88111"/>
                <a:gd name="connsiteY1" fmla="*/ 46929 h 46929"/>
              </a:gdLst>
              <a:ahLst/>
              <a:cxnLst>
                <a:cxn ang="0">
                  <a:pos x="connsiteX0" y="connsiteY0"/>
                </a:cxn>
                <a:cxn ang="0">
                  <a:pos x="connsiteX1" y="connsiteY1"/>
                </a:cxn>
              </a:cxnLst>
              <a:rect l="l" t="t" r="r" b="b"/>
              <a:pathLst>
                <a:path w="88111" h="46929">
                  <a:moveTo>
                    <a:pt x="88112" y="0"/>
                  </a:moveTo>
                  <a:lnTo>
                    <a:pt x="0" y="46929"/>
                  </a:lnTo>
                </a:path>
              </a:pathLst>
            </a:custGeom>
            <a:ln w="9573" cap="flat">
              <a:solidFill>
                <a:srgbClr val="C8C8C9"/>
              </a:solidFill>
              <a:prstDash val="solid"/>
              <a:miter/>
            </a:ln>
          </p:spPr>
          <p:txBody>
            <a:bodyPr rtlCol="0" anchor="ctr"/>
            <a:lstStyle/>
            <a:p>
              <a:endParaRPr lang="zh-CN" altLang="en-US" sz="4400"/>
            </a:p>
          </p:txBody>
        </p:sp>
        <p:sp>
          <p:nvSpPr>
            <p:cNvPr id="3000" name="任意多边形: 形状 7621">
              <a:extLst>
                <a:ext uri="{FF2B5EF4-FFF2-40B4-BE49-F238E27FC236}">
                  <a16:creationId xmlns:a16="http://schemas.microsoft.com/office/drawing/2014/main" id="{17E329D1-1EA2-2A92-B7B5-43D2043A019D}"/>
                </a:ext>
              </a:extLst>
            </p:cNvPr>
            <p:cNvSpPr/>
            <p:nvPr/>
          </p:nvSpPr>
          <p:spPr>
            <a:xfrm>
              <a:off x="2821573" y="2785572"/>
              <a:ext cx="39267" cy="67041"/>
            </a:xfrm>
            <a:custGeom>
              <a:avLst/>
              <a:gdLst>
                <a:gd name="connsiteX0" fmla="*/ 0 w 39267"/>
                <a:gd name="connsiteY0" fmla="*/ 67042 h 67041"/>
                <a:gd name="connsiteX1" fmla="*/ 39267 w 39267"/>
                <a:gd name="connsiteY1" fmla="*/ 0 h 67041"/>
              </a:gdLst>
              <a:ahLst/>
              <a:cxnLst>
                <a:cxn ang="0">
                  <a:pos x="connsiteX0" y="connsiteY0"/>
                </a:cxn>
                <a:cxn ang="0">
                  <a:pos x="connsiteX1" y="connsiteY1"/>
                </a:cxn>
              </a:cxnLst>
              <a:rect l="l" t="t" r="r" b="b"/>
              <a:pathLst>
                <a:path w="39267" h="67041">
                  <a:moveTo>
                    <a:pt x="0" y="67042"/>
                  </a:moveTo>
                  <a:lnTo>
                    <a:pt x="39267" y="0"/>
                  </a:lnTo>
                </a:path>
              </a:pathLst>
            </a:custGeom>
            <a:ln w="9573" cap="flat">
              <a:solidFill>
                <a:srgbClr val="C8C8C9"/>
              </a:solidFill>
              <a:prstDash val="solid"/>
              <a:miter/>
            </a:ln>
          </p:spPr>
          <p:txBody>
            <a:bodyPr rtlCol="0" anchor="ctr"/>
            <a:lstStyle/>
            <a:p>
              <a:endParaRPr lang="zh-CN" altLang="en-US" sz="4400"/>
            </a:p>
          </p:txBody>
        </p:sp>
        <p:sp>
          <p:nvSpPr>
            <p:cNvPr id="3001" name="任意多边形: 形状 7622">
              <a:extLst>
                <a:ext uri="{FF2B5EF4-FFF2-40B4-BE49-F238E27FC236}">
                  <a16:creationId xmlns:a16="http://schemas.microsoft.com/office/drawing/2014/main" id="{0706D020-5FCB-ABC7-DCE1-3BD66B44D8AB}"/>
                </a:ext>
              </a:extLst>
            </p:cNvPr>
            <p:cNvSpPr/>
            <p:nvPr/>
          </p:nvSpPr>
          <p:spPr>
            <a:xfrm>
              <a:off x="2860841" y="2785572"/>
              <a:ext cx="48844" cy="20112"/>
            </a:xfrm>
            <a:custGeom>
              <a:avLst/>
              <a:gdLst>
                <a:gd name="connsiteX0" fmla="*/ 0 w 48844"/>
                <a:gd name="connsiteY0" fmla="*/ 0 h 20112"/>
                <a:gd name="connsiteX1" fmla="*/ 48845 w 48844"/>
                <a:gd name="connsiteY1" fmla="*/ 20112 h 20112"/>
              </a:gdLst>
              <a:ahLst/>
              <a:cxnLst>
                <a:cxn ang="0">
                  <a:pos x="connsiteX0" y="connsiteY0"/>
                </a:cxn>
                <a:cxn ang="0">
                  <a:pos x="connsiteX1" y="connsiteY1"/>
                </a:cxn>
              </a:cxnLst>
              <a:rect l="l" t="t" r="r" b="b"/>
              <a:pathLst>
                <a:path w="48844" h="20112">
                  <a:moveTo>
                    <a:pt x="0" y="0"/>
                  </a:moveTo>
                  <a:lnTo>
                    <a:pt x="48845" y="20112"/>
                  </a:lnTo>
                </a:path>
              </a:pathLst>
            </a:custGeom>
            <a:ln w="9573" cap="flat">
              <a:solidFill>
                <a:srgbClr val="C8C8C9"/>
              </a:solidFill>
              <a:prstDash val="solid"/>
              <a:miter/>
            </a:ln>
          </p:spPr>
          <p:txBody>
            <a:bodyPr rtlCol="0" anchor="ctr"/>
            <a:lstStyle/>
            <a:p>
              <a:endParaRPr lang="zh-CN" altLang="en-US" sz="4400"/>
            </a:p>
          </p:txBody>
        </p:sp>
        <p:sp>
          <p:nvSpPr>
            <p:cNvPr id="3002" name="任意多边形: 形状 7623">
              <a:extLst>
                <a:ext uri="{FF2B5EF4-FFF2-40B4-BE49-F238E27FC236}">
                  <a16:creationId xmlns:a16="http://schemas.microsoft.com/office/drawing/2014/main" id="{90F22D3D-D952-3D26-FD90-6DDF481B0FA2}"/>
                </a:ext>
              </a:extLst>
            </p:cNvPr>
            <p:cNvSpPr/>
            <p:nvPr/>
          </p:nvSpPr>
          <p:spPr>
            <a:xfrm>
              <a:off x="2492112" y="2824839"/>
              <a:ext cx="8619" cy="80449"/>
            </a:xfrm>
            <a:custGeom>
              <a:avLst/>
              <a:gdLst>
                <a:gd name="connsiteX0" fmla="*/ 0 w 8619"/>
                <a:gd name="connsiteY0" fmla="*/ 80450 h 80449"/>
                <a:gd name="connsiteX1" fmla="*/ 8620 w 8619"/>
                <a:gd name="connsiteY1" fmla="*/ 0 h 80449"/>
              </a:gdLst>
              <a:ahLst/>
              <a:cxnLst>
                <a:cxn ang="0">
                  <a:pos x="connsiteX0" y="connsiteY0"/>
                </a:cxn>
                <a:cxn ang="0">
                  <a:pos x="connsiteX1" y="connsiteY1"/>
                </a:cxn>
              </a:cxnLst>
              <a:rect l="l" t="t" r="r" b="b"/>
              <a:pathLst>
                <a:path w="8619" h="80449">
                  <a:moveTo>
                    <a:pt x="0" y="80450"/>
                  </a:moveTo>
                  <a:lnTo>
                    <a:pt x="8620" y="0"/>
                  </a:lnTo>
                </a:path>
              </a:pathLst>
            </a:custGeom>
            <a:ln w="9573" cap="flat">
              <a:solidFill>
                <a:srgbClr val="C8C8C9"/>
              </a:solidFill>
              <a:prstDash val="solid"/>
              <a:miter/>
            </a:ln>
          </p:spPr>
          <p:txBody>
            <a:bodyPr rtlCol="0" anchor="ctr"/>
            <a:lstStyle/>
            <a:p>
              <a:endParaRPr lang="zh-CN" altLang="en-US" sz="4400"/>
            </a:p>
          </p:txBody>
        </p:sp>
        <p:sp>
          <p:nvSpPr>
            <p:cNvPr id="3003" name="任意多边形: 形状 7624">
              <a:extLst>
                <a:ext uri="{FF2B5EF4-FFF2-40B4-BE49-F238E27FC236}">
                  <a16:creationId xmlns:a16="http://schemas.microsoft.com/office/drawing/2014/main" id="{EDBD0360-C6DF-831D-18F1-8BBB5D34B4E9}"/>
                </a:ext>
              </a:extLst>
            </p:cNvPr>
            <p:cNvSpPr/>
            <p:nvPr/>
          </p:nvSpPr>
          <p:spPr>
            <a:xfrm>
              <a:off x="2500731" y="2824839"/>
              <a:ext cx="56506" cy="77576"/>
            </a:xfrm>
            <a:custGeom>
              <a:avLst/>
              <a:gdLst>
                <a:gd name="connsiteX0" fmla="*/ 0 w 56506"/>
                <a:gd name="connsiteY0" fmla="*/ 0 h 77576"/>
                <a:gd name="connsiteX1" fmla="*/ 56507 w 56506"/>
                <a:gd name="connsiteY1" fmla="*/ 77577 h 77576"/>
              </a:gdLst>
              <a:ahLst/>
              <a:cxnLst>
                <a:cxn ang="0">
                  <a:pos x="connsiteX0" y="connsiteY0"/>
                </a:cxn>
                <a:cxn ang="0">
                  <a:pos x="connsiteX1" y="connsiteY1"/>
                </a:cxn>
              </a:cxnLst>
              <a:rect l="l" t="t" r="r" b="b"/>
              <a:pathLst>
                <a:path w="56506" h="77576">
                  <a:moveTo>
                    <a:pt x="0" y="0"/>
                  </a:moveTo>
                  <a:lnTo>
                    <a:pt x="56507" y="77577"/>
                  </a:lnTo>
                </a:path>
              </a:pathLst>
            </a:custGeom>
            <a:ln w="9573" cap="flat">
              <a:solidFill>
                <a:srgbClr val="C8C8C9"/>
              </a:solidFill>
              <a:prstDash val="solid"/>
              <a:miter/>
            </a:ln>
          </p:spPr>
          <p:txBody>
            <a:bodyPr rtlCol="0" anchor="ctr"/>
            <a:lstStyle/>
            <a:p>
              <a:endParaRPr lang="zh-CN" altLang="en-US" sz="4400"/>
            </a:p>
          </p:txBody>
        </p:sp>
        <p:sp>
          <p:nvSpPr>
            <p:cNvPr id="3004" name="任意多边形: 形状 7625">
              <a:extLst>
                <a:ext uri="{FF2B5EF4-FFF2-40B4-BE49-F238E27FC236}">
                  <a16:creationId xmlns:a16="http://schemas.microsoft.com/office/drawing/2014/main" id="{37B7B305-8941-AB13-BB6F-C9DA9F671E0F}"/>
                </a:ext>
              </a:extLst>
            </p:cNvPr>
            <p:cNvSpPr/>
            <p:nvPr/>
          </p:nvSpPr>
          <p:spPr>
            <a:xfrm>
              <a:off x="2492112" y="2902416"/>
              <a:ext cx="65126" cy="2873"/>
            </a:xfrm>
            <a:custGeom>
              <a:avLst/>
              <a:gdLst>
                <a:gd name="connsiteX0" fmla="*/ 65126 w 65126"/>
                <a:gd name="connsiteY0" fmla="*/ 0 h 2873"/>
                <a:gd name="connsiteX1" fmla="*/ 0 w 65126"/>
                <a:gd name="connsiteY1" fmla="*/ 2873 h 2873"/>
              </a:gdLst>
              <a:ahLst/>
              <a:cxnLst>
                <a:cxn ang="0">
                  <a:pos x="connsiteX0" y="connsiteY0"/>
                </a:cxn>
                <a:cxn ang="0">
                  <a:pos x="connsiteX1" y="connsiteY1"/>
                </a:cxn>
              </a:cxnLst>
              <a:rect l="l" t="t" r="r" b="b"/>
              <a:pathLst>
                <a:path w="65126" h="2873">
                  <a:moveTo>
                    <a:pt x="65126"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3005" name="任意多边形: 形状 7626">
              <a:extLst>
                <a:ext uri="{FF2B5EF4-FFF2-40B4-BE49-F238E27FC236}">
                  <a16:creationId xmlns:a16="http://schemas.microsoft.com/office/drawing/2014/main" id="{6325CA2E-0EC1-F2A8-529B-0A94FEE1AD53}"/>
                </a:ext>
              </a:extLst>
            </p:cNvPr>
            <p:cNvSpPr/>
            <p:nvPr/>
          </p:nvSpPr>
          <p:spPr>
            <a:xfrm>
              <a:off x="2492112" y="2824839"/>
              <a:ext cx="8619" cy="80449"/>
            </a:xfrm>
            <a:custGeom>
              <a:avLst/>
              <a:gdLst>
                <a:gd name="connsiteX0" fmla="*/ 8620 w 8619"/>
                <a:gd name="connsiteY0" fmla="*/ 0 h 80449"/>
                <a:gd name="connsiteX1" fmla="*/ 0 w 8619"/>
                <a:gd name="connsiteY1" fmla="*/ 80450 h 80449"/>
              </a:gdLst>
              <a:ahLst/>
              <a:cxnLst>
                <a:cxn ang="0">
                  <a:pos x="connsiteX0" y="connsiteY0"/>
                </a:cxn>
                <a:cxn ang="0">
                  <a:pos x="connsiteX1" y="connsiteY1"/>
                </a:cxn>
              </a:cxnLst>
              <a:rect l="l" t="t" r="r" b="b"/>
              <a:pathLst>
                <a:path w="8619" h="80449">
                  <a:moveTo>
                    <a:pt x="8620" y="0"/>
                  </a:moveTo>
                  <a:lnTo>
                    <a:pt x="0" y="80450"/>
                  </a:lnTo>
                </a:path>
              </a:pathLst>
            </a:custGeom>
            <a:ln w="9573" cap="flat">
              <a:solidFill>
                <a:srgbClr val="C8C8C9"/>
              </a:solidFill>
              <a:prstDash val="solid"/>
              <a:miter/>
            </a:ln>
          </p:spPr>
          <p:txBody>
            <a:bodyPr rtlCol="0" anchor="ctr"/>
            <a:lstStyle/>
            <a:p>
              <a:endParaRPr lang="zh-CN" altLang="en-US" sz="4400"/>
            </a:p>
          </p:txBody>
        </p:sp>
        <p:sp>
          <p:nvSpPr>
            <p:cNvPr id="3006" name="任意多边形: 形状 7627">
              <a:extLst>
                <a:ext uri="{FF2B5EF4-FFF2-40B4-BE49-F238E27FC236}">
                  <a16:creationId xmlns:a16="http://schemas.microsoft.com/office/drawing/2014/main" id="{F314941B-F1BA-E2AB-13FB-1F43B204AEB9}"/>
                </a:ext>
              </a:extLst>
            </p:cNvPr>
            <p:cNvSpPr/>
            <p:nvPr/>
          </p:nvSpPr>
          <p:spPr>
            <a:xfrm>
              <a:off x="2423155" y="2905289"/>
              <a:ext cx="68957" cy="2873"/>
            </a:xfrm>
            <a:custGeom>
              <a:avLst/>
              <a:gdLst>
                <a:gd name="connsiteX0" fmla="*/ 68957 w 68957"/>
                <a:gd name="connsiteY0" fmla="*/ 0 h 2873"/>
                <a:gd name="connsiteX1" fmla="*/ 0 w 68957"/>
                <a:gd name="connsiteY1" fmla="*/ 2873 h 2873"/>
              </a:gdLst>
              <a:ahLst/>
              <a:cxnLst>
                <a:cxn ang="0">
                  <a:pos x="connsiteX0" y="connsiteY0"/>
                </a:cxn>
                <a:cxn ang="0">
                  <a:pos x="connsiteX1" y="connsiteY1"/>
                </a:cxn>
              </a:cxnLst>
              <a:rect l="l" t="t" r="r" b="b"/>
              <a:pathLst>
                <a:path w="68957" h="2873">
                  <a:moveTo>
                    <a:pt x="68957"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3007" name="任意多边形: 形状 7628">
              <a:extLst>
                <a:ext uri="{FF2B5EF4-FFF2-40B4-BE49-F238E27FC236}">
                  <a16:creationId xmlns:a16="http://schemas.microsoft.com/office/drawing/2014/main" id="{CF7DFC24-2A87-A676-3CCA-5D518AA1DB8A}"/>
                </a:ext>
              </a:extLst>
            </p:cNvPr>
            <p:cNvSpPr/>
            <p:nvPr/>
          </p:nvSpPr>
          <p:spPr>
            <a:xfrm>
              <a:off x="2423155" y="2824839"/>
              <a:ext cx="77576" cy="83323"/>
            </a:xfrm>
            <a:custGeom>
              <a:avLst/>
              <a:gdLst>
                <a:gd name="connsiteX0" fmla="*/ 0 w 77576"/>
                <a:gd name="connsiteY0" fmla="*/ 83323 h 83323"/>
                <a:gd name="connsiteX1" fmla="*/ 77577 w 77576"/>
                <a:gd name="connsiteY1" fmla="*/ 0 h 83323"/>
              </a:gdLst>
              <a:ahLst/>
              <a:cxnLst>
                <a:cxn ang="0">
                  <a:pos x="connsiteX0" y="connsiteY0"/>
                </a:cxn>
                <a:cxn ang="0">
                  <a:pos x="connsiteX1" y="connsiteY1"/>
                </a:cxn>
              </a:cxnLst>
              <a:rect l="l" t="t" r="r" b="b"/>
              <a:pathLst>
                <a:path w="77576" h="83323">
                  <a:moveTo>
                    <a:pt x="0" y="83323"/>
                  </a:moveTo>
                  <a:lnTo>
                    <a:pt x="77577" y="0"/>
                  </a:lnTo>
                </a:path>
              </a:pathLst>
            </a:custGeom>
            <a:ln w="9573" cap="flat">
              <a:solidFill>
                <a:srgbClr val="C8C8C9"/>
              </a:solidFill>
              <a:prstDash val="solid"/>
              <a:miter/>
            </a:ln>
          </p:spPr>
          <p:txBody>
            <a:bodyPr rtlCol="0" anchor="ctr"/>
            <a:lstStyle/>
            <a:p>
              <a:endParaRPr lang="zh-CN" altLang="en-US" sz="4400"/>
            </a:p>
          </p:txBody>
        </p:sp>
        <p:sp>
          <p:nvSpPr>
            <p:cNvPr id="3008" name="任意多边形: 形状 7629">
              <a:extLst>
                <a:ext uri="{FF2B5EF4-FFF2-40B4-BE49-F238E27FC236}">
                  <a16:creationId xmlns:a16="http://schemas.microsoft.com/office/drawing/2014/main" id="{B30D149F-087B-5FB7-F36D-402D6A17CF43}"/>
                </a:ext>
              </a:extLst>
            </p:cNvPr>
            <p:cNvSpPr/>
            <p:nvPr/>
          </p:nvSpPr>
          <p:spPr>
            <a:xfrm>
              <a:off x="2557238" y="2823881"/>
              <a:ext cx="12450" cy="78534"/>
            </a:xfrm>
            <a:custGeom>
              <a:avLst/>
              <a:gdLst>
                <a:gd name="connsiteX0" fmla="*/ 0 w 12450"/>
                <a:gd name="connsiteY0" fmla="*/ 78535 h 78534"/>
                <a:gd name="connsiteX1" fmla="*/ 12451 w 12450"/>
                <a:gd name="connsiteY1" fmla="*/ 0 h 78534"/>
              </a:gdLst>
              <a:ahLst/>
              <a:cxnLst>
                <a:cxn ang="0">
                  <a:pos x="connsiteX0" y="connsiteY0"/>
                </a:cxn>
                <a:cxn ang="0">
                  <a:pos x="connsiteX1" y="connsiteY1"/>
                </a:cxn>
              </a:cxnLst>
              <a:rect l="l" t="t" r="r" b="b"/>
              <a:pathLst>
                <a:path w="12450" h="78534">
                  <a:moveTo>
                    <a:pt x="0" y="78535"/>
                  </a:moveTo>
                  <a:lnTo>
                    <a:pt x="12451" y="0"/>
                  </a:lnTo>
                </a:path>
              </a:pathLst>
            </a:custGeom>
            <a:ln w="9573" cap="flat">
              <a:solidFill>
                <a:srgbClr val="C8C8C9"/>
              </a:solidFill>
              <a:prstDash val="solid"/>
              <a:miter/>
            </a:ln>
          </p:spPr>
          <p:txBody>
            <a:bodyPr rtlCol="0" anchor="ctr"/>
            <a:lstStyle/>
            <a:p>
              <a:endParaRPr lang="zh-CN" altLang="en-US" sz="4400"/>
            </a:p>
          </p:txBody>
        </p:sp>
        <p:sp>
          <p:nvSpPr>
            <p:cNvPr id="3009" name="任意多边形: 形状 7630">
              <a:extLst>
                <a:ext uri="{FF2B5EF4-FFF2-40B4-BE49-F238E27FC236}">
                  <a16:creationId xmlns:a16="http://schemas.microsoft.com/office/drawing/2014/main" id="{FFBBFC49-7CEA-245C-2EEC-E454AE0D5247}"/>
                </a:ext>
              </a:extLst>
            </p:cNvPr>
            <p:cNvSpPr/>
            <p:nvPr/>
          </p:nvSpPr>
          <p:spPr>
            <a:xfrm>
              <a:off x="2569688" y="2823881"/>
              <a:ext cx="67999" cy="1915"/>
            </a:xfrm>
            <a:custGeom>
              <a:avLst/>
              <a:gdLst>
                <a:gd name="connsiteX0" fmla="*/ 0 w 67999"/>
                <a:gd name="connsiteY0" fmla="*/ 0 h 1915"/>
                <a:gd name="connsiteX1" fmla="*/ 67999 w 67999"/>
                <a:gd name="connsiteY1" fmla="*/ 1915 h 1915"/>
              </a:gdLst>
              <a:ahLst/>
              <a:cxnLst>
                <a:cxn ang="0">
                  <a:pos x="connsiteX0" y="connsiteY0"/>
                </a:cxn>
                <a:cxn ang="0">
                  <a:pos x="connsiteX1" y="connsiteY1"/>
                </a:cxn>
              </a:cxnLst>
              <a:rect l="l" t="t" r="r" b="b"/>
              <a:pathLst>
                <a:path w="67999" h="1915">
                  <a:moveTo>
                    <a:pt x="0" y="0"/>
                  </a:moveTo>
                  <a:lnTo>
                    <a:pt x="67999" y="1915"/>
                  </a:lnTo>
                </a:path>
              </a:pathLst>
            </a:custGeom>
            <a:ln w="9573" cap="flat">
              <a:solidFill>
                <a:srgbClr val="C8C8C9"/>
              </a:solidFill>
              <a:prstDash val="solid"/>
              <a:miter/>
            </a:ln>
          </p:spPr>
          <p:txBody>
            <a:bodyPr rtlCol="0" anchor="ctr"/>
            <a:lstStyle/>
            <a:p>
              <a:endParaRPr lang="zh-CN" altLang="en-US" sz="4400"/>
            </a:p>
          </p:txBody>
        </p:sp>
        <p:sp>
          <p:nvSpPr>
            <p:cNvPr id="3010" name="任意多边形: 形状 7631">
              <a:extLst>
                <a:ext uri="{FF2B5EF4-FFF2-40B4-BE49-F238E27FC236}">
                  <a16:creationId xmlns:a16="http://schemas.microsoft.com/office/drawing/2014/main" id="{D0AB44A4-873E-9DC7-5485-AA1FF4D18D72}"/>
                </a:ext>
              </a:extLst>
            </p:cNvPr>
            <p:cNvSpPr/>
            <p:nvPr/>
          </p:nvSpPr>
          <p:spPr>
            <a:xfrm>
              <a:off x="2557238" y="2825797"/>
              <a:ext cx="80449" cy="76619"/>
            </a:xfrm>
            <a:custGeom>
              <a:avLst/>
              <a:gdLst>
                <a:gd name="connsiteX0" fmla="*/ 80450 w 80449"/>
                <a:gd name="connsiteY0" fmla="*/ 0 h 76619"/>
                <a:gd name="connsiteX1" fmla="*/ 0 w 80449"/>
                <a:gd name="connsiteY1" fmla="*/ 76619 h 76619"/>
              </a:gdLst>
              <a:ahLst/>
              <a:cxnLst>
                <a:cxn ang="0">
                  <a:pos x="connsiteX0" y="connsiteY0"/>
                </a:cxn>
                <a:cxn ang="0">
                  <a:pos x="connsiteX1" y="connsiteY1"/>
                </a:cxn>
              </a:cxnLst>
              <a:rect l="l" t="t" r="r" b="b"/>
              <a:pathLst>
                <a:path w="80449" h="76619">
                  <a:moveTo>
                    <a:pt x="80450"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011" name="任意多边形: 形状 7632">
              <a:extLst>
                <a:ext uri="{FF2B5EF4-FFF2-40B4-BE49-F238E27FC236}">
                  <a16:creationId xmlns:a16="http://schemas.microsoft.com/office/drawing/2014/main" id="{B5BD2130-B3DB-0FCE-2A8E-CFACD3437817}"/>
                </a:ext>
              </a:extLst>
            </p:cNvPr>
            <p:cNvSpPr/>
            <p:nvPr/>
          </p:nvSpPr>
          <p:spPr>
            <a:xfrm>
              <a:off x="2557238" y="2823881"/>
              <a:ext cx="12450" cy="78534"/>
            </a:xfrm>
            <a:custGeom>
              <a:avLst/>
              <a:gdLst>
                <a:gd name="connsiteX0" fmla="*/ 12451 w 12450"/>
                <a:gd name="connsiteY0" fmla="*/ 0 h 78534"/>
                <a:gd name="connsiteX1" fmla="*/ 0 w 12450"/>
                <a:gd name="connsiteY1" fmla="*/ 78535 h 78534"/>
              </a:gdLst>
              <a:ahLst/>
              <a:cxnLst>
                <a:cxn ang="0">
                  <a:pos x="connsiteX0" y="connsiteY0"/>
                </a:cxn>
                <a:cxn ang="0">
                  <a:pos x="connsiteX1" y="connsiteY1"/>
                </a:cxn>
              </a:cxnLst>
              <a:rect l="l" t="t" r="r" b="b"/>
              <a:pathLst>
                <a:path w="12450" h="78534">
                  <a:moveTo>
                    <a:pt x="12451" y="0"/>
                  </a:moveTo>
                  <a:lnTo>
                    <a:pt x="0" y="78535"/>
                  </a:lnTo>
                </a:path>
              </a:pathLst>
            </a:custGeom>
            <a:ln w="9573" cap="flat">
              <a:solidFill>
                <a:srgbClr val="C8C8C9"/>
              </a:solidFill>
              <a:prstDash val="solid"/>
              <a:miter/>
            </a:ln>
          </p:spPr>
          <p:txBody>
            <a:bodyPr rtlCol="0" anchor="ctr"/>
            <a:lstStyle/>
            <a:p>
              <a:endParaRPr lang="zh-CN" altLang="en-US" sz="4400"/>
            </a:p>
          </p:txBody>
        </p:sp>
        <p:sp>
          <p:nvSpPr>
            <p:cNvPr id="3012" name="任意多边形: 形状 7633">
              <a:extLst>
                <a:ext uri="{FF2B5EF4-FFF2-40B4-BE49-F238E27FC236}">
                  <a16:creationId xmlns:a16="http://schemas.microsoft.com/office/drawing/2014/main" id="{4A70D9CC-0C0D-1EB7-56D3-408BE7D398F6}"/>
                </a:ext>
              </a:extLst>
            </p:cNvPr>
            <p:cNvSpPr/>
            <p:nvPr/>
          </p:nvSpPr>
          <p:spPr>
            <a:xfrm>
              <a:off x="2500731" y="2824839"/>
              <a:ext cx="56506" cy="77576"/>
            </a:xfrm>
            <a:custGeom>
              <a:avLst/>
              <a:gdLst>
                <a:gd name="connsiteX0" fmla="*/ 56507 w 56506"/>
                <a:gd name="connsiteY0" fmla="*/ 77577 h 77576"/>
                <a:gd name="connsiteX1" fmla="*/ 0 w 56506"/>
                <a:gd name="connsiteY1" fmla="*/ 0 h 77576"/>
              </a:gdLst>
              <a:ahLst/>
              <a:cxnLst>
                <a:cxn ang="0">
                  <a:pos x="connsiteX0" y="connsiteY0"/>
                </a:cxn>
                <a:cxn ang="0">
                  <a:pos x="connsiteX1" y="connsiteY1"/>
                </a:cxn>
              </a:cxnLst>
              <a:rect l="l" t="t" r="r" b="b"/>
              <a:pathLst>
                <a:path w="56506" h="77576">
                  <a:moveTo>
                    <a:pt x="56507"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3013" name="任意多边形: 形状 7634">
              <a:extLst>
                <a:ext uri="{FF2B5EF4-FFF2-40B4-BE49-F238E27FC236}">
                  <a16:creationId xmlns:a16="http://schemas.microsoft.com/office/drawing/2014/main" id="{07DFB8CD-A9CE-9263-24E9-00B97416C9A4}"/>
                </a:ext>
              </a:extLst>
            </p:cNvPr>
            <p:cNvSpPr/>
            <p:nvPr/>
          </p:nvSpPr>
          <p:spPr>
            <a:xfrm>
              <a:off x="2500731" y="2823881"/>
              <a:ext cx="68957" cy="957"/>
            </a:xfrm>
            <a:custGeom>
              <a:avLst/>
              <a:gdLst>
                <a:gd name="connsiteX0" fmla="*/ 0 w 68957"/>
                <a:gd name="connsiteY0" fmla="*/ 958 h 957"/>
                <a:gd name="connsiteX1" fmla="*/ 68957 w 68957"/>
                <a:gd name="connsiteY1" fmla="*/ 0 h 957"/>
              </a:gdLst>
              <a:ahLst/>
              <a:cxnLst>
                <a:cxn ang="0">
                  <a:pos x="connsiteX0" y="connsiteY0"/>
                </a:cxn>
                <a:cxn ang="0">
                  <a:pos x="connsiteX1" y="connsiteY1"/>
                </a:cxn>
              </a:cxnLst>
              <a:rect l="l" t="t" r="r" b="b"/>
              <a:pathLst>
                <a:path w="68957" h="957">
                  <a:moveTo>
                    <a:pt x="0" y="958"/>
                  </a:moveTo>
                  <a:lnTo>
                    <a:pt x="68957" y="0"/>
                  </a:lnTo>
                </a:path>
              </a:pathLst>
            </a:custGeom>
            <a:ln w="9573" cap="flat">
              <a:solidFill>
                <a:srgbClr val="C8C8C9"/>
              </a:solidFill>
              <a:prstDash val="solid"/>
              <a:miter/>
            </a:ln>
          </p:spPr>
          <p:txBody>
            <a:bodyPr rtlCol="0" anchor="ctr"/>
            <a:lstStyle/>
            <a:p>
              <a:endParaRPr lang="zh-CN" altLang="en-US" sz="4400"/>
            </a:p>
          </p:txBody>
        </p:sp>
        <p:sp>
          <p:nvSpPr>
            <p:cNvPr id="3014" name="任意多边形: 形状 7635">
              <a:extLst>
                <a:ext uri="{FF2B5EF4-FFF2-40B4-BE49-F238E27FC236}">
                  <a16:creationId xmlns:a16="http://schemas.microsoft.com/office/drawing/2014/main" id="{36CE77A9-6F9D-03EB-0CF0-76F28B99F669}"/>
                </a:ext>
              </a:extLst>
            </p:cNvPr>
            <p:cNvSpPr/>
            <p:nvPr/>
          </p:nvSpPr>
          <p:spPr>
            <a:xfrm>
              <a:off x="2607040" y="2184113"/>
              <a:ext cx="63210" cy="6704"/>
            </a:xfrm>
            <a:custGeom>
              <a:avLst/>
              <a:gdLst>
                <a:gd name="connsiteX0" fmla="*/ 63211 w 63210"/>
                <a:gd name="connsiteY0" fmla="*/ 6704 h 6704"/>
                <a:gd name="connsiteX1" fmla="*/ 0 w 63210"/>
                <a:gd name="connsiteY1" fmla="*/ 0 h 6704"/>
              </a:gdLst>
              <a:ahLst/>
              <a:cxnLst>
                <a:cxn ang="0">
                  <a:pos x="connsiteX0" y="connsiteY0"/>
                </a:cxn>
                <a:cxn ang="0">
                  <a:pos x="connsiteX1" y="connsiteY1"/>
                </a:cxn>
              </a:cxnLst>
              <a:rect l="l" t="t" r="r" b="b"/>
              <a:pathLst>
                <a:path w="63210" h="6704">
                  <a:moveTo>
                    <a:pt x="63211" y="6704"/>
                  </a:moveTo>
                  <a:lnTo>
                    <a:pt x="0" y="0"/>
                  </a:lnTo>
                </a:path>
              </a:pathLst>
            </a:custGeom>
            <a:ln w="9573" cap="flat">
              <a:solidFill>
                <a:srgbClr val="C8C8C9"/>
              </a:solidFill>
              <a:prstDash val="solid"/>
              <a:miter/>
            </a:ln>
          </p:spPr>
          <p:txBody>
            <a:bodyPr rtlCol="0" anchor="ctr"/>
            <a:lstStyle/>
            <a:p>
              <a:endParaRPr lang="zh-CN" altLang="en-US" sz="4400"/>
            </a:p>
          </p:txBody>
        </p:sp>
        <p:sp>
          <p:nvSpPr>
            <p:cNvPr id="3015" name="任意多边形: 形状 7636">
              <a:extLst>
                <a:ext uri="{FF2B5EF4-FFF2-40B4-BE49-F238E27FC236}">
                  <a16:creationId xmlns:a16="http://schemas.microsoft.com/office/drawing/2014/main" id="{584F687F-8D2C-0565-E277-9F71A632DE33}"/>
                </a:ext>
              </a:extLst>
            </p:cNvPr>
            <p:cNvSpPr/>
            <p:nvPr/>
          </p:nvSpPr>
          <p:spPr>
            <a:xfrm>
              <a:off x="2598421" y="2109409"/>
              <a:ext cx="8619" cy="74703"/>
            </a:xfrm>
            <a:custGeom>
              <a:avLst/>
              <a:gdLst>
                <a:gd name="connsiteX0" fmla="*/ 8620 w 8619"/>
                <a:gd name="connsiteY0" fmla="*/ 74704 h 74703"/>
                <a:gd name="connsiteX1" fmla="*/ 0 w 8619"/>
                <a:gd name="connsiteY1" fmla="*/ 0 h 74703"/>
              </a:gdLst>
              <a:ahLst/>
              <a:cxnLst>
                <a:cxn ang="0">
                  <a:pos x="connsiteX0" y="connsiteY0"/>
                </a:cxn>
                <a:cxn ang="0">
                  <a:pos x="connsiteX1" y="connsiteY1"/>
                </a:cxn>
              </a:cxnLst>
              <a:rect l="l" t="t" r="r" b="b"/>
              <a:pathLst>
                <a:path w="8619" h="74703">
                  <a:moveTo>
                    <a:pt x="8620" y="74704"/>
                  </a:moveTo>
                  <a:lnTo>
                    <a:pt x="0" y="0"/>
                  </a:lnTo>
                </a:path>
              </a:pathLst>
            </a:custGeom>
            <a:ln w="9573" cap="flat">
              <a:solidFill>
                <a:srgbClr val="C8C8C9"/>
              </a:solidFill>
              <a:prstDash val="solid"/>
              <a:miter/>
            </a:ln>
          </p:spPr>
          <p:txBody>
            <a:bodyPr rtlCol="0" anchor="ctr"/>
            <a:lstStyle/>
            <a:p>
              <a:endParaRPr lang="zh-CN" altLang="en-US" sz="4400"/>
            </a:p>
          </p:txBody>
        </p:sp>
        <p:sp>
          <p:nvSpPr>
            <p:cNvPr id="3016" name="任意多边形: 形状 7637">
              <a:extLst>
                <a:ext uri="{FF2B5EF4-FFF2-40B4-BE49-F238E27FC236}">
                  <a16:creationId xmlns:a16="http://schemas.microsoft.com/office/drawing/2014/main" id="{A3FFBFAE-9C07-CF07-A9A9-E1C64EB593B2}"/>
                </a:ext>
              </a:extLst>
            </p:cNvPr>
            <p:cNvSpPr/>
            <p:nvPr/>
          </p:nvSpPr>
          <p:spPr>
            <a:xfrm>
              <a:off x="2598421" y="2109409"/>
              <a:ext cx="71830" cy="81407"/>
            </a:xfrm>
            <a:custGeom>
              <a:avLst/>
              <a:gdLst>
                <a:gd name="connsiteX0" fmla="*/ 0 w 71830"/>
                <a:gd name="connsiteY0" fmla="*/ 0 h 81407"/>
                <a:gd name="connsiteX1" fmla="*/ 71830 w 71830"/>
                <a:gd name="connsiteY1" fmla="*/ 81408 h 81407"/>
              </a:gdLst>
              <a:ahLst/>
              <a:cxnLst>
                <a:cxn ang="0">
                  <a:pos x="connsiteX0" y="connsiteY0"/>
                </a:cxn>
                <a:cxn ang="0">
                  <a:pos x="connsiteX1" y="connsiteY1"/>
                </a:cxn>
              </a:cxnLst>
              <a:rect l="l" t="t" r="r" b="b"/>
              <a:pathLst>
                <a:path w="71830" h="81407">
                  <a:moveTo>
                    <a:pt x="0" y="0"/>
                  </a:moveTo>
                  <a:lnTo>
                    <a:pt x="71830" y="81408"/>
                  </a:lnTo>
                </a:path>
              </a:pathLst>
            </a:custGeom>
            <a:ln w="9573" cap="flat">
              <a:solidFill>
                <a:srgbClr val="C8C8C9"/>
              </a:solidFill>
              <a:prstDash val="solid"/>
              <a:miter/>
            </a:ln>
          </p:spPr>
          <p:txBody>
            <a:bodyPr rtlCol="0" anchor="ctr"/>
            <a:lstStyle/>
            <a:p>
              <a:endParaRPr lang="zh-CN" altLang="en-US" sz="4400"/>
            </a:p>
          </p:txBody>
        </p:sp>
        <p:sp>
          <p:nvSpPr>
            <p:cNvPr id="3017" name="任意多边形: 形状 7638">
              <a:extLst>
                <a:ext uri="{FF2B5EF4-FFF2-40B4-BE49-F238E27FC236}">
                  <a16:creationId xmlns:a16="http://schemas.microsoft.com/office/drawing/2014/main" id="{AC408BC6-A4DA-C199-7814-0F0D62AB9C3A}"/>
                </a:ext>
              </a:extLst>
            </p:cNvPr>
            <p:cNvSpPr/>
            <p:nvPr/>
          </p:nvSpPr>
          <p:spPr>
            <a:xfrm>
              <a:off x="2453802" y="2105578"/>
              <a:ext cx="71830" cy="76619"/>
            </a:xfrm>
            <a:custGeom>
              <a:avLst/>
              <a:gdLst>
                <a:gd name="connsiteX0" fmla="*/ 0 w 71830"/>
                <a:gd name="connsiteY0" fmla="*/ 76619 h 76619"/>
                <a:gd name="connsiteX1" fmla="*/ 71830 w 71830"/>
                <a:gd name="connsiteY1" fmla="*/ 0 h 76619"/>
              </a:gdLst>
              <a:ahLst/>
              <a:cxnLst>
                <a:cxn ang="0">
                  <a:pos x="connsiteX0" y="connsiteY0"/>
                </a:cxn>
                <a:cxn ang="0">
                  <a:pos x="connsiteX1" y="connsiteY1"/>
                </a:cxn>
              </a:cxnLst>
              <a:rect l="l" t="t" r="r" b="b"/>
              <a:pathLst>
                <a:path w="71830" h="76619">
                  <a:moveTo>
                    <a:pt x="0" y="76619"/>
                  </a:moveTo>
                  <a:lnTo>
                    <a:pt x="71830" y="0"/>
                  </a:lnTo>
                </a:path>
              </a:pathLst>
            </a:custGeom>
            <a:ln w="9573" cap="flat">
              <a:solidFill>
                <a:srgbClr val="C8C8C9"/>
              </a:solidFill>
              <a:prstDash val="solid"/>
              <a:miter/>
            </a:ln>
          </p:spPr>
          <p:txBody>
            <a:bodyPr rtlCol="0" anchor="ctr"/>
            <a:lstStyle/>
            <a:p>
              <a:endParaRPr lang="zh-CN" altLang="en-US" sz="4400"/>
            </a:p>
          </p:txBody>
        </p:sp>
        <p:sp>
          <p:nvSpPr>
            <p:cNvPr id="3018" name="任意多边形: 形状 7639">
              <a:extLst>
                <a:ext uri="{FF2B5EF4-FFF2-40B4-BE49-F238E27FC236}">
                  <a16:creationId xmlns:a16="http://schemas.microsoft.com/office/drawing/2014/main" id="{BA9C79FE-2571-45ED-3081-06A62057E98B}"/>
                </a:ext>
              </a:extLst>
            </p:cNvPr>
            <p:cNvSpPr/>
            <p:nvPr/>
          </p:nvSpPr>
          <p:spPr>
            <a:xfrm>
              <a:off x="2525632" y="2105578"/>
              <a:ext cx="6704" cy="77576"/>
            </a:xfrm>
            <a:custGeom>
              <a:avLst/>
              <a:gdLst>
                <a:gd name="connsiteX0" fmla="*/ 0 w 6704"/>
                <a:gd name="connsiteY0" fmla="*/ 0 h 77576"/>
                <a:gd name="connsiteX1" fmla="*/ 6704 w 6704"/>
                <a:gd name="connsiteY1" fmla="*/ 77577 h 77576"/>
              </a:gdLst>
              <a:ahLst/>
              <a:cxnLst>
                <a:cxn ang="0">
                  <a:pos x="connsiteX0" y="connsiteY0"/>
                </a:cxn>
                <a:cxn ang="0">
                  <a:pos x="connsiteX1" y="connsiteY1"/>
                </a:cxn>
              </a:cxnLst>
              <a:rect l="l" t="t" r="r" b="b"/>
              <a:pathLst>
                <a:path w="6704" h="77576">
                  <a:moveTo>
                    <a:pt x="0" y="0"/>
                  </a:moveTo>
                  <a:lnTo>
                    <a:pt x="6704" y="77577"/>
                  </a:lnTo>
                </a:path>
              </a:pathLst>
            </a:custGeom>
            <a:ln w="9573" cap="flat">
              <a:solidFill>
                <a:srgbClr val="C8C8C9"/>
              </a:solidFill>
              <a:prstDash val="solid"/>
              <a:miter/>
            </a:ln>
          </p:spPr>
          <p:txBody>
            <a:bodyPr rtlCol="0" anchor="ctr"/>
            <a:lstStyle/>
            <a:p>
              <a:endParaRPr lang="zh-CN" altLang="en-US" sz="4400"/>
            </a:p>
          </p:txBody>
        </p:sp>
        <p:sp>
          <p:nvSpPr>
            <p:cNvPr id="3019" name="任意多边形: 形状 7640">
              <a:extLst>
                <a:ext uri="{FF2B5EF4-FFF2-40B4-BE49-F238E27FC236}">
                  <a16:creationId xmlns:a16="http://schemas.microsoft.com/office/drawing/2014/main" id="{0607DFCD-E0F8-CDAC-9BAB-90D01C26A2E2}"/>
                </a:ext>
              </a:extLst>
            </p:cNvPr>
            <p:cNvSpPr/>
            <p:nvPr/>
          </p:nvSpPr>
          <p:spPr>
            <a:xfrm>
              <a:off x="2453802" y="2182197"/>
              <a:ext cx="78534" cy="957"/>
            </a:xfrm>
            <a:custGeom>
              <a:avLst/>
              <a:gdLst>
                <a:gd name="connsiteX0" fmla="*/ 78534 w 78534"/>
                <a:gd name="connsiteY0" fmla="*/ 958 h 957"/>
                <a:gd name="connsiteX1" fmla="*/ 0 w 78534"/>
                <a:gd name="connsiteY1" fmla="*/ 0 h 957"/>
              </a:gdLst>
              <a:ahLst/>
              <a:cxnLst>
                <a:cxn ang="0">
                  <a:pos x="connsiteX0" y="connsiteY0"/>
                </a:cxn>
                <a:cxn ang="0">
                  <a:pos x="connsiteX1" y="connsiteY1"/>
                </a:cxn>
              </a:cxnLst>
              <a:rect l="l" t="t" r="r" b="b"/>
              <a:pathLst>
                <a:path w="78534" h="957">
                  <a:moveTo>
                    <a:pt x="78534" y="958"/>
                  </a:moveTo>
                  <a:lnTo>
                    <a:pt x="0" y="0"/>
                  </a:lnTo>
                </a:path>
              </a:pathLst>
            </a:custGeom>
            <a:ln w="9573" cap="flat">
              <a:solidFill>
                <a:srgbClr val="C8C8C9"/>
              </a:solidFill>
              <a:prstDash val="solid"/>
              <a:miter/>
            </a:ln>
          </p:spPr>
          <p:txBody>
            <a:bodyPr rtlCol="0" anchor="ctr"/>
            <a:lstStyle/>
            <a:p>
              <a:endParaRPr lang="zh-CN" altLang="en-US" sz="4400"/>
            </a:p>
          </p:txBody>
        </p:sp>
        <p:sp>
          <p:nvSpPr>
            <p:cNvPr id="3020" name="任意多边形: 形状 7641">
              <a:extLst>
                <a:ext uri="{FF2B5EF4-FFF2-40B4-BE49-F238E27FC236}">
                  <a16:creationId xmlns:a16="http://schemas.microsoft.com/office/drawing/2014/main" id="{B954B9F9-CC66-17EC-C5F8-2385DFB02213}"/>
                </a:ext>
              </a:extLst>
            </p:cNvPr>
            <p:cNvSpPr/>
            <p:nvPr/>
          </p:nvSpPr>
          <p:spPr>
            <a:xfrm>
              <a:off x="2453802" y="2105578"/>
              <a:ext cx="71830" cy="76619"/>
            </a:xfrm>
            <a:custGeom>
              <a:avLst/>
              <a:gdLst>
                <a:gd name="connsiteX0" fmla="*/ 71830 w 71830"/>
                <a:gd name="connsiteY0" fmla="*/ 0 h 76619"/>
                <a:gd name="connsiteX1" fmla="*/ 0 w 71830"/>
                <a:gd name="connsiteY1" fmla="*/ 76619 h 76619"/>
              </a:gdLst>
              <a:ahLst/>
              <a:cxnLst>
                <a:cxn ang="0">
                  <a:pos x="connsiteX0" y="connsiteY0"/>
                </a:cxn>
                <a:cxn ang="0">
                  <a:pos x="connsiteX1" y="connsiteY1"/>
                </a:cxn>
              </a:cxnLst>
              <a:rect l="l" t="t" r="r" b="b"/>
              <a:pathLst>
                <a:path w="71830" h="76619">
                  <a:moveTo>
                    <a:pt x="71830"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021" name="任意多边形: 形状 7642">
              <a:extLst>
                <a:ext uri="{FF2B5EF4-FFF2-40B4-BE49-F238E27FC236}">
                  <a16:creationId xmlns:a16="http://schemas.microsoft.com/office/drawing/2014/main" id="{3275CDE6-3CE4-0105-0F9C-31A09E94AD52}"/>
                </a:ext>
              </a:extLst>
            </p:cNvPr>
            <p:cNvSpPr/>
            <p:nvPr/>
          </p:nvSpPr>
          <p:spPr>
            <a:xfrm>
              <a:off x="2448056" y="2104620"/>
              <a:ext cx="5746" cy="77576"/>
            </a:xfrm>
            <a:custGeom>
              <a:avLst/>
              <a:gdLst>
                <a:gd name="connsiteX0" fmla="*/ 5746 w 5746"/>
                <a:gd name="connsiteY0" fmla="*/ 77577 h 77576"/>
                <a:gd name="connsiteX1" fmla="*/ 0 w 5746"/>
                <a:gd name="connsiteY1" fmla="*/ 0 h 77576"/>
              </a:gdLst>
              <a:ahLst/>
              <a:cxnLst>
                <a:cxn ang="0">
                  <a:pos x="connsiteX0" y="connsiteY0"/>
                </a:cxn>
                <a:cxn ang="0">
                  <a:pos x="connsiteX1" y="connsiteY1"/>
                </a:cxn>
              </a:cxnLst>
              <a:rect l="l" t="t" r="r" b="b"/>
              <a:pathLst>
                <a:path w="5746" h="77576">
                  <a:moveTo>
                    <a:pt x="5746"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3022" name="任意多边形: 形状 7643">
              <a:extLst>
                <a:ext uri="{FF2B5EF4-FFF2-40B4-BE49-F238E27FC236}">
                  <a16:creationId xmlns:a16="http://schemas.microsoft.com/office/drawing/2014/main" id="{08874C9A-3039-90B5-A96D-F0997FB17DDF}"/>
                </a:ext>
              </a:extLst>
            </p:cNvPr>
            <p:cNvSpPr/>
            <p:nvPr/>
          </p:nvSpPr>
          <p:spPr>
            <a:xfrm>
              <a:off x="2448056" y="2104620"/>
              <a:ext cx="77576" cy="957"/>
            </a:xfrm>
            <a:custGeom>
              <a:avLst/>
              <a:gdLst>
                <a:gd name="connsiteX0" fmla="*/ 0 w 77576"/>
                <a:gd name="connsiteY0" fmla="*/ 0 h 957"/>
                <a:gd name="connsiteX1" fmla="*/ 77577 w 77576"/>
                <a:gd name="connsiteY1" fmla="*/ 958 h 957"/>
              </a:gdLst>
              <a:ahLst/>
              <a:cxnLst>
                <a:cxn ang="0">
                  <a:pos x="connsiteX0" y="connsiteY0"/>
                </a:cxn>
                <a:cxn ang="0">
                  <a:pos x="connsiteX1" y="connsiteY1"/>
                </a:cxn>
              </a:cxnLst>
              <a:rect l="l" t="t" r="r" b="b"/>
              <a:pathLst>
                <a:path w="77576" h="957">
                  <a:moveTo>
                    <a:pt x="0" y="0"/>
                  </a:moveTo>
                  <a:lnTo>
                    <a:pt x="77577" y="958"/>
                  </a:lnTo>
                </a:path>
              </a:pathLst>
            </a:custGeom>
            <a:ln w="9573" cap="flat">
              <a:solidFill>
                <a:srgbClr val="C8C8C9"/>
              </a:solidFill>
              <a:prstDash val="solid"/>
              <a:miter/>
            </a:ln>
          </p:spPr>
          <p:txBody>
            <a:bodyPr rtlCol="0" anchor="ctr"/>
            <a:lstStyle/>
            <a:p>
              <a:endParaRPr lang="zh-CN" altLang="en-US" sz="4400"/>
            </a:p>
          </p:txBody>
        </p:sp>
        <p:sp>
          <p:nvSpPr>
            <p:cNvPr id="3023" name="任意多边形: 形状 7644">
              <a:extLst>
                <a:ext uri="{FF2B5EF4-FFF2-40B4-BE49-F238E27FC236}">
                  <a16:creationId xmlns:a16="http://schemas.microsoft.com/office/drawing/2014/main" id="{EC4B8674-8C2A-D3FC-6E78-643F76E856DF}"/>
                </a:ext>
              </a:extLst>
            </p:cNvPr>
            <p:cNvSpPr/>
            <p:nvPr/>
          </p:nvSpPr>
          <p:spPr>
            <a:xfrm>
              <a:off x="2373352" y="2104620"/>
              <a:ext cx="74703" cy="76619"/>
            </a:xfrm>
            <a:custGeom>
              <a:avLst/>
              <a:gdLst>
                <a:gd name="connsiteX0" fmla="*/ 0 w 74703"/>
                <a:gd name="connsiteY0" fmla="*/ 76619 h 76619"/>
                <a:gd name="connsiteX1" fmla="*/ 74704 w 74703"/>
                <a:gd name="connsiteY1" fmla="*/ 0 h 76619"/>
              </a:gdLst>
              <a:ahLst/>
              <a:cxnLst>
                <a:cxn ang="0">
                  <a:pos x="connsiteX0" y="connsiteY0"/>
                </a:cxn>
                <a:cxn ang="0">
                  <a:pos x="connsiteX1" y="connsiteY1"/>
                </a:cxn>
              </a:cxnLst>
              <a:rect l="l" t="t" r="r" b="b"/>
              <a:pathLst>
                <a:path w="74703" h="76619">
                  <a:moveTo>
                    <a:pt x="0" y="76619"/>
                  </a:moveTo>
                  <a:lnTo>
                    <a:pt x="74704" y="0"/>
                  </a:lnTo>
                </a:path>
              </a:pathLst>
            </a:custGeom>
            <a:ln w="9573" cap="flat">
              <a:solidFill>
                <a:srgbClr val="C8C8C9"/>
              </a:solidFill>
              <a:prstDash val="solid"/>
              <a:miter/>
            </a:ln>
          </p:spPr>
          <p:txBody>
            <a:bodyPr rtlCol="0" anchor="ctr"/>
            <a:lstStyle/>
            <a:p>
              <a:endParaRPr lang="zh-CN" altLang="en-US" sz="4400"/>
            </a:p>
          </p:txBody>
        </p:sp>
        <p:sp>
          <p:nvSpPr>
            <p:cNvPr id="3024" name="任意多边形: 形状 7645">
              <a:extLst>
                <a:ext uri="{FF2B5EF4-FFF2-40B4-BE49-F238E27FC236}">
                  <a16:creationId xmlns:a16="http://schemas.microsoft.com/office/drawing/2014/main" id="{32B32A80-3C54-72DE-AAEE-F556908A7599}"/>
                </a:ext>
              </a:extLst>
            </p:cNvPr>
            <p:cNvSpPr/>
            <p:nvPr/>
          </p:nvSpPr>
          <p:spPr>
            <a:xfrm>
              <a:off x="2448056" y="2104620"/>
              <a:ext cx="5746" cy="77576"/>
            </a:xfrm>
            <a:custGeom>
              <a:avLst/>
              <a:gdLst>
                <a:gd name="connsiteX0" fmla="*/ 0 w 5746"/>
                <a:gd name="connsiteY0" fmla="*/ 0 h 77576"/>
                <a:gd name="connsiteX1" fmla="*/ 5746 w 5746"/>
                <a:gd name="connsiteY1" fmla="*/ 77577 h 77576"/>
              </a:gdLst>
              <a:ahLst/>
              <a:cxnLst>
                <a:cxn ang="0">
                  <a:pos x="connsiteX0" y="connsiteY0"/>
                </a:cxn>
                <a:cxn ang="0">
                  <a:pos x="connsiteX1" y="connsiteY1"/>
                </a:cxn>
              </a:cxnLst>
              <a:rect l="l" t="t" r="r" b="b"/>
              <a:pathLst>
                <a:path w="5746" h="77576">
                  <a:moveTo>
                    <a:pt x="0" y="0"/>
                  </a:moveTo>
                  <a:lnTo>
                    <a:pt x="5746" y="77577"/>
                  </a:lnTo>
                </a:path>
              </a:pathLst>
            </a:custGeom>
            <a:ln w="9573" cap="flat">
              <a:solidFill>
                <a:srgbClr val="C8C8C9"/>
              </a:solidFill>
              <a:prstDash val="solid"/>
              <a:miter/>
            </a:ln>
          </p:spPr>
          <p:txBody>
            <a:bodyPr rtlCol="0" anchor="ctr"/>
            <a:lstStyle/>
            <a:p>
              <a:endParaRPr lang="zh-CN" altLang="en-US" sz="4400"/>
            </a:p>
          </p:txBody>
        </p:sp>
        <p:sp>
          <p:nvSpPr>
            <p:cNvPr id="3025" name="任意多边形: 形状 7646">
              <a:extLst>
                <a:ext uri="{FF2B5EF4-FFF2-40B4-BE49-F238E27FC236}">
                  <a16:creationId xmlns:a16="http://schemas.microsoft.com/office/drawing/2014/main" id="{97E15862-4839-30CA-7B60-8CF6214D1AB1}"/>
                </a:ext>
              </a:extLst>
            </p:cNvPr>
            <p:cNvSpPr/>
            <p:nvPr/>
          </p:nvSpPr>
          <p:spPr>
            <a:xfrm>
              <a:off x="2373352" y="2181240"/>
              <a:ext cx="80449" cy="957"/>
            </a:xfrm>
            <a:custGeom>
              <a:avLst/>
              <a:gdLst>
                <a:gd name="connsiteX0" fmla="*/ 80450 w 80449"/>
                <a:gd name="connsiteY0" fmla="*/ 958 h 957"/>
                <a:gd name="connsiteX1" fmla="*/ 0 w 80449"/>
                <a:gd name="connsiteY1" fmla="*/ 0 h 957"/>
              </a:gdLst>
              <a:ahLst/>
              <a:cxnLst>
                <a:cxn ang="0">
                  <a:pos x="connsiteX0" y="connsiteY0"/>
                </a:cxn>
                <a:cxn ang="0">
                  <a:pos x="connsiteX1" y="connsiteY1"/>
                </a:cxn>
              </a:cxnLst>
              <a:rect l="l" t="t" r="r" b="b"/>
              <a:pathLst>
                <a:path w="80449" h="957">
                  <a:moveTo>
                    <a:pt x="80450" y="958"/>
                  </a:moveTo>
                  <a:lnTo>
                    <a:pt x="0" y="0"/>
                  </a:lnTo>
                </a:path>
              </a:pathLst>
            </a:custGeom>
            <a:ln w="9573" cap="flat">
              <a:solidFill>
                <a:srgbClr val="C8C8C9"/>
              </a:solidFill>
              <a:prstDash val="solid"/>
              <a:miter/>
            </a:ln>
          </p:spPr>
          <p:txBody>
            <a:bodyPr rtlCol="0" anchor="ctr"/>
            <a:lstStyle/>
            <a:p>
              <a:endParaRPr lang="zh-CN" altLang="en-US" sz="4400"/>
            </a:p>
          </p:txBody>
        </p:sp>
        <p:sp>
          <p:nvSpPr>
            <p:cNvPr id="3026" name="任意多边形: 形状 7647">
              <a:extLst>
                <a:ext uri="{FF2B5EF4-FFF2-40B4-BE49-F238E27FC236}">
                  <a16:creationId xmlns:a16="http://schemas.microsoft.com/office/drawing/2014/main" id="{A4473D8B-4005-5C4A-B505-4A3298AE51E6}"/>
                </a:ext>
              </a:extLst>
            </p:cNvPr>
            <p:cNvSpPr/>
            <p:nvPr/>
          </p:nvSpPr>
          <p:spPr>
            <a:xfrm>
              <a:off x="2540956" y="2247323"/>
              <a:ext cx="60337" cy="8619"/>
            </a:xfrm>
            <a:custGeom>
              <a:avLst/>
              <a:gdLst>
                <a:gd name="connsiteX0" fmla="*/ 60337 w 60337"/>
                <a:gd name="connsiteY0" fmla="*/ 0 h 8619"/>
                <a:gd name="connsiteX1" fmla="*/ 0 w 60337"/>
                <a:gd name="connsiteY1" fmla="*/ 8620 h 8619"/>
              </a:gdLst>
              <a:ahLst/>
              <a:cxnLst>
                <a:cxn ang="0">
                  <a:pos x="connsiteX0" y="connsiteY0"/>
                </a:cxn>
                <a:cxn ang="0">
                  <a:pos x="connsiteX1" y="connsiteY1"/>
                </a:cxn>
              </a:cxnLst>
              <a:rect l="l" t="t" r="r" b="b"/>
              <a:pathLst>
                <a:path w="60337" h="8619">
                  <a:moveTo>
                    <a:pt x="60337" y="0"/>
                  </a:moveTo>
                  <a:lnTo>
                    <a:pt x="0" y="8620"/>
                  </a:lnTo>
                </a:path>
              </a:pathLst>
            </a:custGeom>
            <a:ln w="9573" cap="flat">
              <a:solidFill>
                <a:srgbClr val="C8C8C9"/>
              </a:solidFill>
              <a:prstDash val="solid"/>
              <a:miter/>
            </a:ln>
          </p:spPr>
          <p:txBody>
            <a:bodyPr rtlCol="0" anchor="ctr"/>
            <a:lstStyle/>
            <a:p>
              <a:endParaRPr lang="zh-CN" altLang="en-US" sz="4400"/>
            </a:p>
          </p:txBody>
        </p:sp>
        <p:sp>
          <p:nvSpPr>
            <p:cNvPr id="3027" name="任意多边形: 形状 7648">
              <a:extLst>
                <a:ext uri="{FF2B5EF4-FFF2-40B4-BE49-F238E27FC236}">
                  <a16:creationId xmlns:a16="http://schemas.microsoft.com/office/drawing/2014/main" id="{CFB1E262-D6D2-29CC-0270-F4C88A7338FE}"/>
                </a:ext>
              </a:extLst>
            </p:cNvPr>
            <p:cNvSpPr/>
            <p:nvPr/>
          </p:nvSpPr>
          <p:spPr>
            <a:xfrm>
              <a:off x="2532337" y="2183155"/>
              <a:ext cx="8619" cy="72788"/>
            </a:xfrm>
            <a:custGeom>
              <a:avLst/>
              <a:gdLst>
                <a:gd name="connsiteX0" fmla="*/ 8620 w 8619"/>
                <a:gd name="connsiteY0" fmla="*/ 72788 h 72788"/>
                <a:gd name="connsiteX1" fmla="*/ 0 w 8619"/>
                <a:gd name="connsiteY1" fmla="*/ 0 h 72788"/>
              </a:gdLst>
              <a:ahLst/>
              <a:cxnLst>
                <a:cxn ang="0">
                  <a:pos x="connsiteX0" y="connsiteY0"/>
                </a:cxn>
                <a:cxn ang="0">
                  <a:pos x="connsiteX1" y="connsiteY1"/>
                </a:cxn>
              </a:cxnLst>
              <a:rect l="l" t="t" r="r" b="b"/>
              <a:pathLst>
                <a:path w="8619" h="72788">
                  <a:moveTo>
                    <a:pt x="8620"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3028" name="任意多边形: 形状 7649">
              <a:extLst>
                <a:ext uri="{FF2B5EF4-FFF2-40B4-BE49-F238E27FC236}">
                  <a16:creationId xmlns:a16="http://schemas.microsoft.com/office/drawing/2014/main" id="{B2D9B525-8939-C316-BCB5-C973CFB572A6}"/>
                </a:ext>
              </a:extLst>
            </p:cNvPr>
            <p:cNvSpPr/>
            <p:nvPr/>
          </p:nvSpPr>
          <p:spPr>
            <a:xfrm>
              <a:off x="2532337" y="2183155"/>
              <a:ext cx="68957" cy="64168"/>
            </a:xfrm>
            <a:custGeom>
              <a:avLst/>
              <a:gdLst>
                <a:gd name="connsiteX0" fmla="*/ 0 w 68957"/>
                <a:gd name="connsiteY0" fmla="*/ 0 h 64168"/>
                <a:gd name="connsiteX1" fmla="*/ 68957 w 68957"/>
                <a:gd name="connsiteY1" fmla="*/ 64168 h 64168"/>
              </a:gdLst>
              <a:ahLst/>
              <a:cxnLst>
                <a:cxn ang="0">
                  <a:pos x="connsiteX0" y="connsiteY0"/>
                </a:cxn>
                <a:cxn ang="0">
                  <a:pos x="connsiteX1" y="connsiteY1"/>
                </a:cxn>
              </a:cxnLst>
              <a:rect l="l" t="t" r="r" b="b"/>
              <a:pathLst>
                <a:path w="68957" h="64168">
                  <a:moveTo>
                    <a:pt x="0" y="0"/>
                  </a:moveTo>
                  <a:lnTo>
                    <a:pt x="68957" y="64168"/>
                  </a:lnTo>
                </a:path>
              </a:pathLst>
            </a:custGeom>
            <a:ln w="9573" cap="flat">
              <a:solidFill>
                <a:srgbClr val="C8C8C9"/>
              </a:solidFill>
              <a:prstDash val="solid"/>
              <a:miter/>
            </a:ln>
          </p:spPr>
          <p:txBody>
            <a:bodyPr rtlCol="0" anchor="ctr"/>
            <a:lstStyle/>
            <a:p>
              <a:endParaRPr lang="zh-CN" altLang="en-US" sz="4400"/>
            </a:p>
          </p:txBody>
        </p:sp>
        <p:sp>
          <p:nvSpPr>
            <p:cNvPr id="3029" name="任意多边形: 形状 7650">
              <a:extLst>
                <a:ext uri="{FF2B5EF4-FFF2-40B4-BE49-F238E27FC236}">
                  <a16:creationId xmlns:a16="http://schemas.microsoft.com/office/drawing/2014/main" id="{61F63A6B-34F1-B36D-3EE8-2680481B1CA2}"/>
                </a:ext>
              </a:extLst>
            </p:cNvPr>
            <p:cNvSpPr/>
            <p:nvPr/>
          </p:nvSpPr>
          <p:spPr>
            <a:xfrm>
              <a:off x="2471999" y="2255943"/>
              <a:ext cx="68957" cy="72788"/>
            </a:xfrm>
            <a:custGeom>
              <a:avLst/>
              <a:gdLst>
                <a:gd name="connsiteX0" fmla="*/ 68957 w 68957"/>
                <a:gd name="connsiteY0" fmla="*/ 0 h 72788"/>
                <a:gd name="connsiteX1" fmla="*/ 0 w 68957"/>
                <a:gd name="connsiteY1" fmla="*/ 72788 h 72788"/>
              </a:gdLst>
              <a:ahLst/>
              <a:cxnLst>
                <a:cxn ang="0">
                  <a:pos x="connsiteX0" y="connsiteY0"/>
                </a:cxn>
                <a:cxn ang="0">
                  <a:pos x="connsiteX1" y="connsiteY1"/>
                </a:cxn>
              </a:cxnLst>
              <a:rect l="l" t="t" r="r" b="b"/>
              <a:pathLst>
                <a:path w="68957" h="72788">
                  <a:moveTo>
                    <a:pt x="68957"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030" name="任意多边形: 形状 7651">
              <a:extLst>
                <a:ext uri="{FF2B5EF4-FFF2-40B4-BE49-F238E27FC236}">
                  <a16:creationId xmlns:a16="http://schemas.microsoft.com/office/drawing/2014/main" id="{6314F923-9FF9-8AEE-AF27-65152A20E0C9}"/>
                </a:ext>
              </a:extLst>
            </p:cNvPr>
            <p:cNvSpPr/>
            <p:nvPr/>
          </p:nvSpPr>
          <p:spPr>
            <a:xfrm>
              <a:off x="2461464" y="2257859"/>
              <a:ext cx="10535" cy="70872"/>
            </a:xfrm>
            <a:custGeom>
              <a:avLst/>
              <a:gdLst>
                <a:gd name="connsiteX0" fmla="*/ 10535 w 10535"/>
                <a:gd name="connsiteY0" fmla="*/ 70873 h 70872"/>
                <a:gd name="connsiteX1" fmla="*/ 0 w 10535"/>
                <a:gd name="connsiteY1" fmla="*/ 0 h 70872"/>
              </a:gdLst>
              <a:ahLst/>
              <a:cxnLst>
                <a:cxn ang="0">
                  <a:pos x="connsiteX0" y="connsiteY0"/>
                </a:cxn>
                <a:cxn ang="0">
                  <a:pos x="connsiteX1" y="connsiteY1"/>
                </a:cxn>
              </a:cxnLst>
              <a:rect l="l" t="t" r="r" b="b"/>
              <a:pathLst>
                <a:path w="10535" h="70872">
                  <a:moveTo>
                    <a:pt x="10535"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3031" name="任意多边形: 形状 7652">
              <a:extLst>
                <a:ext uri="{FF2B5EF4-FFF2-40B4-BE49-F238E27FC236}">
                  <a16:creationId xmlns:a16="http://schemas.microsoft.com/office/drawing/2014/main" id="{B5B341C1-6298-49D9-6898-0ACA975876C0}"/>
                </a:ext>
              </a:extLst>
            </p:cNvPr>
            <p:cNvSpPr/>
            <p:nvPr/>
          </p:nvSpPr>
          <p:spPr>
            <a:xfrm>
              <a:off x="2461464" y="2255943"/>
              <a:ext cx="79492" cy="1915"/>
            </a:xfrm>
            <a:custGeom>
              <a:avLst/>
              <a:gdLst>
                <a:gd name="connsiteX0" fmla="*/ 0 w 79492"/>
                <a:gd name="connsiteY0" fmla="*/ 1916 h 1915"/>
                <a:gd name="connsiteX1" fmla="*/ 79492 w 79492"/>
                <a:gd name="connsiteY1" fmla="*/ 0 h 1915"/>
              </a:gdLst>
              <a:ahLst/>
              <a:cxnLst>
                <a:cxn ang="0">
                  <a:pos x="connsiteX0" y="connsiteY0"/>
                </a:cxn>
                <a:cxn ang="0">
                  <a:pos x="connsiteX1" y="connsiteY1"/>
                </a:cxn>
              </a:cxnLst>
              <a:rect l="l" t="t" r="r" b="b"/>
              <a:pathLst>
                <a:path w="79492" h="1915">
                  <a:moveTo>
                    <a:pt x="0" y="1916"/>
                  </a:moveTo>
                  <a:lnTo>
                    <a:pt x="79492" y="0"/>
                  </a:lnTo>
                </a:path>
              </a:pathLst>
            </a:custGeom>
            <a:ln w="9573" cap="flat">
              <a:solidFill>
                <a:srgbClr val="C8C8C9"/>
              </a:solidFill>
              <a:prstDash val="solid"/>
              <a:miter/>
            </a:ln>
          </p:spPr>
          <p:txBody>
            <a:bodyPr rtlCol="0" anchor="ctr"/>
            <a:lstStyle/>
            <a:p>
              <a:endParaRPr lang="zh-CN" altLang="en-US" sz="4400"/>
            </a:p>
          </p:txBody>
        </p:sp>
        <p:sp>
          <p:nvSpPr>
            <p:cNvPr id="3032" name="任意多边形: 形状 7653">
              <a:extLst>
                <a:ext uri="{FF2B5EF4-FFF2-40B4-BE49-F238E27FC236}">
                  <a16:creationId xmlns:a16="http://schemas.microsoft.com/office/drawing/2014/main" id="{BFF65F05-68AD-3F14-5F18-51EB8353F719}"/>
                </a:ext>
              </a:extLst>
            </p:cNvPr>
            <p:cNvSpPr/>
            <p:nvPr/>
          </p:nvSpPr>
          <p:spPr>
            <a:xfrm>
              <a:off x="2467210" y="2552842"/>
              <a:ext cx="9577" cy="67999"/>
            </a:xfrm>
            <a:custGeom>
              <a:avLst/>
              <a:gdLst>
                <a:gd name="connsiteX0" fmla="*/ 0 w 9577"/>
                <a:gd name="connsiteY0" fmla="*/ 67999 h 67999"/>
                <a:gd name="connsiteX1" fmla="*/ 9577 w 9577"/>
                <a:gd name="connsiteY1" fmla="*/ 0 h 67999"/>
              </a:gdLst>
              <a:ahLst/>
              <a:cxnLst>
                <a:cxn ang="0">
                  <a:pos x="connsiteX0" y="connsiteY0"/>
                </a:cxn>
                <a:cxn ang="0">
                  <a:pos x="connsiteX1" y="connsiteY1"/>
                </a:cxn>
              </a:cxnLst>
              <a:rect l="l" t="t" r="r" b="b"/>
              <a:pathLst>
                <a:path w="9577" h="67999">
                  <a:moveTo>
                    <a:pt x="0" y="67999"/>
                  </a:moveTo>
                  <a:lnTo>
                    <a:pt x="9577" y="0"/>
                  </a:lnTo>
                </a:path>
              </a:pathLst>
            </a:custGeom>
            <a:ln w="9573" cap="flat">
              <a:solidFill>
                <a:srgbClr val="C8C8C9"/>
              </a:solidFill>
              <a:prstDash val="solid"/>
              <a:miter/>
            </a:ln>
          </p:spPr>
          <p:txBody>
            <a:bodyPr rtlCol="0" anchor="ctr"/>
            <a:lstStyle/>
            <a:p>
              <a:endParaRPr lang="zh-CN" altLang="en-US" sz="4400"/>
            </a:p>
          </p:txBody>
        </p:sp>
        <p:sp>
          <p:nvSpPr>
            <p:cNvPr id="3033" name="任意多边形: 形状 7654">
              <a:extLst>
                <a:ext uri="{FF2B5EF4-FFF2-40B4-BE49-F238E27FC236}">
                  <a16:creationId xmlns:a16="http://schemas.microsoft.com/office/drawing/2014/main" id="{63705ED2-CE33-8579-A271-5B951A5BC29A}"/>
                </a:ext>
              </a:extLst>
            </p:cNvPr>
            <p:cNvSpPr/>
            <p:nvPr/>
          </p:nvSpPr>
          <p:spPr>
            <a:xfrm>
              <a:off x="2476788" y="2544222"/>
              <a:ext cx="68957" cy="8619"/>
            </a:xfrm>
            <a:custGeom>
              <a:avLst/>
              <a:gdLst>
                <a:gd name="connsiteX0" fmla="*/ 0 w 68957"/>
                <a:gd name="connsiteY0" fmla="*/ 8620 h 8619"/>
                <a:gd name="connsiteX1" fmla="*/ 68957 w 68957"/>
                <a:gd name="connsiteY1" fmla="*/ 0 h 8619"/>
              </a:gdLst>
              <a:ahLst/>
              <a:cxnLst>
                <a:cxn ang="0">
                  <a:pos x="connsiteX0" y="connsiteY0"/>
                </a:cxn>
                <a:cxn ang="0">
                  <a:pos x="connsiteX1" y="connsiteY1"/>
                </a:cxn>
              </a:cxnLst>
              <a:rect l="l" t="t" r="r" b="b"/>
              <a:pathLst>
                <a:path w="68957" h="8619">
                  <a:moveTo>
                    <a:pt x="0" y="8620"/>
                  </a:moveTo>
                  <a:lnTo>
                    <a:pt x="68957" y="0"/>
                  </a:lnTo>
                </a:path>
              </a:pathLst>
            </a:custGeom>
            <a:ln w="9573" cap="flat">
              <a:solidFill>
                <a:srgbClr val="C8C8C9"/>
              </a:solidFill>
              <a:prstDash val="solid"/>
              <a:miter/>
            </a:ln>
          </p:spPr>
          <p:txBody>
            <a:bodyPr rtlCol="0" anchor="ctr"/>
            <a:lstStyle/>
            <a:p>
              <a:endParaRPr lang="zh-CN" altLang="en-US" sz="4400"/>
            </a:p>
          </p:txBody>
        </p:sp>
        <p:sp>
          <p:nvSpPr>
            <p:cNvPr id="3034" name="任意多边形: 形状 7655">
              <a:extLst>
                <a:ext uri="{FF2B5EF4-FFF2-40B4-BE49-F238E27FC236}">
                  <a16:creationId xmlns:a16="http://schemas.microsoft.com/office/drawing/2014/main" id="{D18638EE-0F0A-3A73-913F-527224BD8722}"/>
                </a:ext>
              </a:extLst>
            </p:cNvPr>
            <p:cNvSpPr/>
            <p:nvPr/>
          </p:nvSpPr>
          <p:spPr>
            <a:xfrm>
              <a:off x="2467210" y="2544222"/>
              <a:ext cx="78534" cy="76619"/>
            </a:xfrm>
            <a:custGeom>
              <a:avLst/>
              <a:gdLst>
                <a:gd name="connsiteX0" fmla="*/ 78534 w 78534"/>
                <a:gd name="connsiteY0" fmla="*/ 0 h 76619"/>
                <a:gd name="connsiteX1" fmla="*/ 0 w 78534"/>
                <a:gd name="connsiteY1" fmla="*/ 76619 h 76619"/>
              </a:gdLst>
              <a:ahLst/>
              <a:cxnLst>
                <a:cxn ang="0">
                  <a:pos x="connsiteX0" y="connsiteY0"/>
                </a:cxn>
                <a:cxn ang="0">
                  <a:pos x="connsiteX1" y="connsiteY1"/>
                </a:cxn>
              </a:cxnLst>
              <a:rect l="l" t="t" r="r" b="b"/>
              <a:pathLst>
                <a:path w="78534" h="76619">
                  <a:moveTo>
                    <a:pt x="78534"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035" name="任意多边形: 形状 7656">
              <a:extLst>
                <a:ext uri="{FF2B5EF4-FFF2-40B4-BE49-F238E27FC236}">
                  <a16:creationId xmlns:a16="http://schemas.microsoft.com/office/drawing/2014/main" id="{B2A08A29-4392-7DD5-C14C-5978CF51E823}"/>
                </a:ext>
              </a:extLst>
            </p:cNvPr>
            <p:cNvSpPr/>
            <p:nvPr/>
          </p:nvSpPr>
          <p:spPr>
            <a:xfrm>
              <a:off x="2538083" y="2554757"/>
              <a:ext cx="89069" cy="59379"/>
            </a:xfrm>
            <a:custGeom>
              <a:avLst/>
              <a:gdLst>
                <a:gd name="connsiteX0" fmla="*/ 0 w 89069"/>
                <a:gd name="connsiteY0" fmla="*/ 59380 h 59379"/>
                <a:gd name="connsiteX1" fmla="*/ 89070 w 89069"/>
                <a:gd name="connsiteY1" fmla="*/ 0 h 59379"/>
              </a:gdLst>
              <a:ahLst/>
              <a:cxnLst>
                <a:cxn ang="0">
                  <a:pos x="connsiteX0" y="connsiteY0"/>
                </a:cxn>
                <a:cxn ang="0">
                  <a:pos x="connsiteX1" y="connsiteY1"/>
                </a:cxn>
              </a:cxnLst>
              <a:rect l="l" t="t" r="r" b="b"/>
              <a:pathLst>
                <a:path w="89069" h="59379">
                  <a:moveTo>
                    <a:pt x="0" y="59380"/>
                  </a:moveTo>
                  <a:lnTo>
                    <a:pt x="89070" y="0"/>
                  </a:lnTo>
                </a:path>
              </a:pathLst>
            </a:custGeom>
            <a:ln w="9573" cap="flat">
              <a:solidFill>
                <a:srgbClr val="C8C8C9"/>
              </a:solidFill>
              <a:prstDash val="solid"/>
              <a:miter/>
            </a:ln>
          </p:spPr>
          <p:txBody>
            <a:bodyPr rtlCol="0" anchor="ctr"/>
            <a:lstStyle/>
            <a:p>
              <a:endParaRPr lang="zh-CN" altLang="en-US" sz="4400"/>
            </a:p>
          </p:txBody>
        </p:sp>
        <p:sp>
          <p:nvSpPr>
            <p:cNvPr id="3036" name="任意多边形: 形状 7657">
              <a:extLst>
                <a:ext uri="{FF2B5EF4-FFF2-40B4-BE49-F238E27FC236}">
                  <a16:creationId xmlns:a16="http://schemas.microsoft.com/office/drawing/2014/main" id="{A226CA76-CAB9-05FA-2D99-920356CA950D}"/>
                </a:ext>
              </a:extLst>
            </p:cNvPr>
            <p:cNvSpPr/>
            <p:nvPr/>
          </p:nvSpPr>
          <p:spPr>
            <a:xfrm>
              <a:off x="2611829" y="2554757"/>
              <a:ext cx="15323" cy="53633"/>
            </a:xfrm>
            <a:custGeom>
              <a:avLst/>
              <a:gdLst>
                <a:gd name="connsiteX0" fmla="*/ 15324 w 15323"/>
                <a:gd name="connsiteY0" fmla="*/ 0 h 53633"/>
                <a:gd name="connsiteX1" fmla="*/ 0 w 15323"/>
                <a:gd name="connsiteY1" fmla="*/ 53633 h 53633"/>
              </a:gdLst>
              <a:ahLst/>
              <a:cxnLst>
                <a:cxn ang="0">
                  <a:pos x="connsiteX0" y="connsiteY0"/>
                </a:cxn>
                <a:cxn ang="0">
                  <a:pos x="connsiteX1" y="connsiteY1"/>
                </a:cxn>
              </a:cxnLst>
              <a:rect l="l" t="t" r="r" b="b"/>
              <a:pathLst>
                <a:path w="15323" h="53633">
                  <a:moveTo>
                    <a:pt x="15324" y="0"/>
                  </a:moveTo>
                  <a:lnTo>
                    <a:pt x="0" y="53633"/>
                  </a:lnTo>
                </a:path>
              </a:pathLst>
            </a:custGeom>
            <a:ln w="9573" cap="flat">
              <a:solidFill>
                <a:srgbClr val="C8C8C9"/>
              </a:solidFill>
              <a:prstDash val="solid"/>
              <a:miter/>
            </a:ln>
          </p:spPr>
          <p:txBody>
            <a:bodyPr rtlCol="0" anchor="ctr"/>
            <a:lstStyle/>
            <a:p>
              <a:endParaRPr lang="zh-CN" altLang="en-US" sz="4400"/>
            </a:p>
          </p:txBody>
        </p:sp>
        <p:sp>
          <p:nvSpPr>
            <p:cNvPr id="3037" name="任意多边形: 形状 7658">
              <a:extLst>
                <a:ext uri="{FF2B5EF4-FFF2-40B4-BE49-F238E27FC236}">
                  <a16:creationId xmlns:a16="http://schemas.microsoft.com/office/drawing/2014/main" id="{9AAADFF2-8E92-5220-35D7-FAB963F59E91}"/>
                </a:ext>
              </a:extLst>
            </p:cNvPr>
            <p:cNvSpPr/>
            <p:nvPr/>
          </p:nvSpPr>
          <p:spPr>
            <a:xfrm>
              <a:off x="2538083" y="2608391"/>
              <a:ext cx="73745" cy="5746"/>
            </a:xfrm>
            <a:custGeom>
              <a:avLst/>
              <a:gdLst>
                <a:gd name="connsiteX0" fmla="*/ 73746 w 73745"/>
                <a:gd name="connsiteY0" fmla="*/ 0 h 5746"/>
                <a:gd name="connsiteX1" fmla="*/ 0 w 73745"/>
                <a:gd name="connsiteY1" fmla="*/ 5746 h 5746"/>
              </a:gdLst>
              <a:ahLst/>
              <a:cxnLst>
                <a:cxn ang="0">
                  <a:pos x="connsiteX0" y="connsiteY0"/>
                </a:cxn>
                <a:cxn ang="0">
                  <a:pos x="connsiteX1" y="connsiteY1"/>
                </a:cxn>
              </a:cxnLst>
              <a:rect l="l" t="t" r="r" b="b"/>
              <a:pathLst>
                <a:path w="73745" h="5746">
                  <a:moveTo>
                    <a:pt x="73746"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3038" name="任意多边形: 形状 7659">
              <a:extLst>
                <a:ext uri="{FF2B5EF4-FFF2-40B4-BE49-F238E27FC236}">
                  <a16:creationId xmlns:a16="http://schemas.microsoft.com/office/drawing/2014/main" id="{A66A3408-5D5C-36D8-1703-1D9FB2C81747}"/>
                </a:ext>
              </a:extLst>
            </p:cNvPr>
            <p:cNvSpPr/>
            <p:nvPr/>
          </p:nvSpPr>
          <p:spPr>
            <a:xfrm>
              <a:off x="2456675" y="2620841"/>
              <a:ext cx="10535" cy="67999"/>
            </a:xfrm>
            <a:custGeom>
              <a:avLst/>
              <a:gdLst>
                <a:gd name="connsiteX0" fmla="*/ 0 w 10535"/>
                <a:gd name="connsiteY0" fmla="*/ 67999 h 67999"/>
                <a:gd name="connsiteX1" fmla="*/ 10535 w 10535"/>
                <a:gd name="connsiteY1" fmla="*/ 0 h 67999"/>
              </a:gdLst>
              <a:ahLst/>
              <a:cxnLst>
                <a:cxn ang="0">
                  <a:pos x="connsiteX0" y="connsiteY0"/>
                </a:cxn>
                <a:cxn ang="0">
                  <a:pos x="connsiteX1" y="connsiteY1"/>
                </a:cxn>
              </a:cxnLst>
              <a:rect l="l" t="t" r="r" b="b"/>
              <a:pathLst>
                <a:path w="10535" h="67999">
                  <a:moveTo>
                    <a:pt x="0" y="67999"/>
                  </a:moveTo>
                  <a:lnTo>
                    <a:pt x="10535" y="0"/>
                  </a:lnTo>
                </a:path>
              </a:pathLst>
            </a:custGeom>
            <a:ln w="9573" cap="flat">
              <a:solidFill>
                <a:srgbClr val="C8C8C9"/>
              </a:solidFill>
              <a:prstDash val="solid"/>
              <a:miter/>
            </a:ln>
          </p:spPr>
          <p:txBody>
            <a:bodyPr rtlCol="0" anchor="ctr"/>
            <a:lstStyle/>
            <a:p>
              <a:endParaRPr lang="zh-CN" altLang="en-US" sz="4400"/>
            </a:p>
          </p:txBody>
        </p:sp>
        <p:sp>
          <p:nvSpPr>
            <p:cNvPr id="3039" name="任意多边形: 形状 7660">
              <a:extLst>
                <a:ext uri="{FF2B5EF4-FFF2-40B4-BE49-F238E27FC236}">
                  <a16:creationId xmlns:a16="http://schemas.microsoft.com/office/drawing/2014/main" id="{3E332F7B-FD65-6A49-294E-4CDDDC6E3E0F}"/>
                </a:ext>
              </a:extLst>
            </p:cNvPr>
            <p:cNvSpPr/>
            <p:nvPr/>
          </p:nvSpPr>
          <p:spPr>
            <a:xfrm>
              <a:off x="2467210" y="2614137"/>
              <a:ext cx="70872" cy="6704"/>
            </a:xfrm>
            <a:custGeom>
              <a:avLst/>
              <a:gdLst>
                <a:gd name="connsiteX0" fmla="*/ 0 w 70872"/>
                <a:gd name="connsiteY0" fmla="*/ 6704 h 6704"/>
                <a:gd name="connsiteX1" fmla="*/ 70873 w 70872"/>
                <a:gd name="connsiteY1" fmla="*/ 0 h 6704"/>
              </a:gdLst>
              <a:ahLst/>
              <a:cxnLst>
                <a:cxn ang="0">
                  <a:pos x="connsiteX0" y="connsiteY0"/>
                </a:cxn>
                <a:cxn ang="0">
                  <a:pos x="connsiteX1" y="connsiteY1"/>
                </a:cxn>
              </a:cxnLst>
              <a:rect l="l" t="t" r="r" b="b"/>
              <a:pathLst>
                <a:path w="70872" h="6704">
                  <a:moveTo>
                    <a:pt x="0" y="6704"/>
                  </a:moveTo>
                  <a:lnTo>
                    <a:pt x="70873" y="0"/>
                  </a:lnTo>
                </a:path>
              </a:pathLst>
            </a:custGeom>
            <a:ln w="9573" cap="flat">
              <a:solidFill>
                <a:srgbClr val="C8C8C9"/>
              </a:solidFill>
              <a:prstDash val="solid"/>
              <a:miter/>
            </a:ln>
          </p:spPr>
          <p:txBody>
            <a:bodyPr rtlCol="0" anchor="ctr"/>
            <a:lstStyle/>
            <a:p>
              <a:endParaRPr lang="zh-CN" altLang="en-US" sz="4400"/>
            </a:p>
          </p:txBody>
        </p:sp>
        <p:sp>
          <p:nvSpPr>
            <p:cNvPr id="3040" name="任意多边形: 形状 7661">
              <a:extLst>
                <a:ext uri="{FF2B5EF4-FFF2-40B4-BE49-F238E27FC236}">
                  <a16:creationId xmlns:a16="http://schemas.microsoft.com/office/drawing/2014/main" id="{236F14AF-D715-1A21-1563-56212991A134}"/>
                </a:ext>
              </a:extLst>
            </p:cNvPr>
            <p:cNvSpPr/>
            <p:nvPr/>
          </p:nvSpPr>
          <p:spPr>
            <a:xfrm>
              <a:off x="2456675" y="2614137"/>
              <a:ext cx="81407" cy="74703"/>
            </a:xfrm>
            <a:custGeom>
              <a:avLst/>
              <a:gdLst>
                <a:gd name="connsiteX0" fmla="*/ 81408 w 81407"/>
                <a:gd name="connsiteY0" fmla="*/ 0 h 74703"/>
                <a:gd name="connsiteX1" fmla="*/ 0 w 81407"/>
                <a:gd name="connsiteY1" fmla="*/ 74704 h 74703"/>
              </a:gdLst>
              <a:ahLst/>
              <a:cxnLst>
                <a:cxn ang="0">
                  <a:pos x="connsiteX0" y="connsiteY0"/>
                </a:cxn>
                <a:cxn ang="0">
                  <a:pos x="connsiteX1" y="connsiteY1"/>
                </a:cxn>
              </a:cxnLst>
              <a:rect l="l" t="t" r="r" b="b"/>
              <a:pathLst>
                <a:path w="81407" h="74703">
                  <a:moveTo>
                    <a:pt x="81408"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3041" name="任意多边形: 形状 7662">
              <a:extLst>
                <a:ext uri="{FF2B5EF4-FFF2-40B4-BE49-F238E27FC236}">
                  <a16:creationId xmlns:a16="http://schemas.microsoft.com/office/drawing/2014/main" id="{7EC5278B-27CE-F63E-DC01-3323C7C9382D}"/>
                </a:ext>
              </a:extLst>
            </p:cNvPr>
            <p:cNvSpPr/>
            <p:nvPr/>
          </p:nvSpPr>
          <p:spPr>
            <a:xfrm>
              <a:off x="2456675" y="2682136"/>
              <a:ext cx="70872" cy="6704"/>
            </a:xfrm>
            <a:custGeom>
              <a:avLst/>
              <a:gdLst>
                <a:gd name="connsiteX0" fmla="*/ 0 w 70872"/>
                <a:gd name="connsiteY0" fmla="*/ 6704 h 6704"/>
                <a:gd name="connsiteX1" fmla="*/ 70873 w 70872"/>
                <a:gd name="connsiteY1" fmla="*/ 0 h 6704"/>
              </a:gdLst>
              <a:ahLst/>
              <a:cxnLst>
                <a:cxn ang="0">
                  <a:pos x="connsiteX0" y="connsiteY0"/>
                </a:cxn>
                <a:cxn ang="0">
                  <a:pos x="connsiteX1" y="connsiteY1"/>
                </a:cxn>
              </a:cxnLst>
              <a:rect l="l" t="t" r="r" b="b"/>
              <a:pathLst>
                <a:path w="70872" h="6704">
                  <a:moveTo>
                    <a:pt x="0" y="6704"/>
                  </a:moveTo>
                  <a:lnTo>
                    <a:pt x="70873" y="0"/>
                  </a:lnTo>
                </a:path>
              </a:pathLst>
            </a:custGeom>
            <a:ln w="9573" cap="flat">
              <a:solidFill>
                <a:srgbClr val="C8C8C9"/>
              </a:solidFill>
              <a:prstDash val="solid"/>
              <a:miter/>
            </a:ln>
          </p:spPr>
          <p:txBody>
            <a:bodyPr rtlCol="0" anchor="ctr"/>
            <a:lstStyle/>
            <a:p>
              <a:endParaRPr lang="zh-CN" altLang="en-US" sz="4400"/>
            </a:p>
          </p:txBody>
        </p:sp>
        <p:sp>
          <p:nvSpPr>
            <p:cNvPr id="3042" name="任意多边形: 形状 7663">
              <a:extLst>
                <a:ext uri="{FF2B5EF4-FFF2-40B4-BE49-F238E27FC236}">
                  <a16:creationId xmlns:a16="http://schemas.microsoft.com/office/drawing/2014/main" id="{F4E5B5B0-1159-8E7F-B68A-E1C78ACFC7F5}"/>
                </a:ext>
              </a:extLst>
            </p:cNvPr>
            <p:cNvSpPr/>
            <p:nvPr/>
          </p:nvSpPr>
          <p:spPr>
            <a:xfrm>
              <a:off x="2445183" y="2682136"/>
              <a:ext cx="82365" cy="76619"/>
            </a:xfrm>
            <a:custGeom>
              <a:avLst/>
              <a:gdLst>
                <a:gd name="connsiteX0" fmla="*/ 82365 w 82365"/>
                <a:gd name="connsiteY0" fmla="*/ 0 h 76619"/>
                <a:gd name="connsiteX1" fmla="*/ 0 w 82365"/>
                <a:gd name="connsiteY1" fmla="*/ 76619 h 76619"/>
              </a:gdLst>
              <a:ahLst/>
              <a:cxnLst>
                <a:cxn ang="0">
                  <a:pos x="connsiteX0" y="connsiteY0"/>
                </a:cxn>
                <a:cxn ang="0">
                  <a:pos x="connsiteX1" y="connsiteY1"/>
                </a:cxn>
              </a:cxnLst>
              <a:rect l="l" t="t" r="r" b="b"/>
              <a:pathLst>
                <a:path w="82365" h="76619">
                  <a:moveTo>
                    <a:pt x="82365"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043" name="任意多边形: 形状 7664">
              <a:extLst>
                <a:ext uri="{FF2B5EF4-FFF2-40B4-BE49-F238E27FC236}">
                  <a16:creationId xmlns:a16="http://schemas.microsoft.com/office/drawing/2014/main" id="{B7DF59D6-3502-6FC2-2413-1528BC3FCFF2}"/>
                </a:ext>
              </a:extLst>
            </p:cNvPr>
            <p:cNvSpPr/>
            <p:nvPr/>
          </p:nvSpPr>
          <p:spPr>
            <a:xfrm>
              <a:off x="2445183" y="2688840"/>
              <a:ext cx="11492" cy="69914"/>
            </a:xfrm>
            <a:custGeom>
              <a:avLst/>
              <a:gdLst>
                <a:gd name="connsiteX0" fmla="*/ 0 w 11492"/>
                <a:gd name="connsiteY0" fmla="*/ 69915 h 69914"/>
                <a:gd name="connsiteX1" fmla="*/ 11493 w 11492"/>
                <a:gd name="connsiteY1" fmla="*/ 0 h 69914"/>
              </a:gdLst>
              <a:ahLst/>
              <a:cxnLst>
                <a:cxn ang="0">
                  <a:pos x="connsiteX0" y="connsiteY0"/>
                </a:cxn>
                <a:cxn ang="0">
                  <a:pos x="connsiteX1" y="connsiteY1"/>
                </a:cxn>
              </a:cxnLst>
              <a:rect l="l" t="t" r="r" b="b"/>
              <a:pathLst>
                <a:path w="11492" h="69914">
                  <a:moveTo>
                    <a:pt x="0" y="69915"/>
                  </a:moveTo>
                  <a:lnTo>
                    <a:pt x="11493" y="0"/>
                  </a:lnTo>
                </a:path>
              </a:pathLst>
            </a:custGeom>
            <a:ln w="9573" cap="flat">
              <a:solidFill>
                <a:srgbClr val="C8C8C9"/>
              </a:solidFill>
              <a:prstDash val="solid"/>
              <a:miter/>
            </a:ln>
          </p:spPr>
          <p:txBody>
            <a:bodyPr rtlCol="0" anchor="ctr"/>
            <a:lstStyle/>
            <a:p>
              <a:endParaRPr lang="zh-CN" altLang="en-US" sz="4400"/>
            </a:p>
          </p:txBody>
        </p:sp>
        <p:sp>
          <p:nvSpPr>
            <p:cNvPr id="3044" name="任意多边形: 形状 7665">
              <a:extLst>
                <a:ext uri="{FF2B5EF4-FFF2-40B4-BE49-F238E27FC236}">
                  <a16:creationId xmlns:a16="http://schemas.microsoft.com/office/drawing/2014/main" id="{5E8AE45D-97A7-7FF0-0749-ADDD5AB172EA}"/>
                </a:ext>
              </a:extLst>
            </p:cNvPr>
            <p:cNvSpPr/>
            <p:nvPr/>
          </p:nvSpPr>
          <p:spPr>
            <a:xfrm>
              <a:off x="2456675" y="2682136"/>
              <a:ext cx="70872" cy="6704"/>
            </a:xfrm>
            <a:custGeom>
              <a:avLst/>
              <a:gdLst>
                <a:gd name="connsiteX0" fmla="*/ 70873 w 70872"/>
                <a:gd name="connsiteY0" fmla="*/ 0 h 6704"/>
                <a:gd name="connsiteX1" fmla="*/ 0 w 70872"/>
                <a:gd name="connsiteY1" fmla="*/ 6704 h 6704"/>
              </a:gdLst>
              <a:ahLst/>
              <a:cxnLst>
                <a:cxn ang="0">
                  <a:pos x="connsiteX0" y="connsiteY0"/>
                </a:cxn>
                <a:cxn ang="0">
                  <a:pos x="connsiteX1" y="connsiteY1"/>
                </a:cxn>
              </a:cxnLst>
              <a:rect l="l" t="t" r="r" b="b"/>
              <a:pathLst>
                <a:path w="70872" h="6704">
                  <a:moveTo>
                    <a:pt x="70873"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3045" name="任意多边形: 形状 7666">
              <a:extLst>
                <a:ext uri="{FF2B5EF4-FFF2-40B4-BE49-F238E27FC236}">
                  <a16:creationId xmlns:a16="http://schemas.microsoft.com/office/drawing/2014/main" id="{68913EC2-E1D1-D899-FABA-1CC95FE799C5}"/>
                </a:ext>
              </a:extLst>
            </p:cNvPr>
            <p:cNvSpPr/>
            <p:nvPr/>
          </p:nvSpPr>
          <p:spPr>
            <a:xfrm>
              <a:off x="2456675" y="2614137"/>
              <a:ext cx="81407" cy="74703"/>
            </a:xfrm>
            <a:custGeom>
              <a:avLst/>
              <a:gdLst>
                <a:gd name="connsiteX0" fmla="*/ 0 w 81407"/>
                <a:gd name="connsiteY0" fmla="*/ 74704 h 74703"/>
                <a:gd name="connsiteX1" fmla="*/ 81408 w 81407"/>
                <a:gd name="connsiteY1" fmla="*/ 0 h 74703"/>
              </a:gdLst>
              <a:ahLst/>
              <a:cxnLst>
                <a:cxn ang="0">
                  <a:pos x="connsiteX0" y="connsiteY0"/>
                </a:cxn>
                <a:cxn ang="0">
                  <a:pos x="connsiteX1" y="connsiteY1"/>
                </a:cxn>
              </a:cxnLst>
              <a:rect l="l" t="t" r="r" b="b"/>
              <a:pathLst>
                <a:path w="81407" h="74703">
                  <a:moveTo>
                    <a:pt x="0" y="74704"/>
                  </a:moveTo>
                  <a:lnTo>
                    <a:pt x="81408" y="0"/>
                  </a:lnTo>
                </a:path>
              </a:pathLst>
            </a:custGeom>
            <a:ln w="9573" cap="flat">
              <a:solidFill>
                <a:srgbClr val="C8C8C9"/>
              </a:solidFill>
              <a:prstDash val="solid"/>
              <a:miter/>
            </a:ln>
          </p:spPr>
          <p:txBody>
            <a:bodyPr rtlCol="0" anchor="ctr"/>
            <a:lstStyle/>
            <a:p>
              <a:endParaRPr lang="zh-CN" altLang="en-US" sz="4400"/>
            </a:p>
          </p:txBody>
        </p:sp>
        <p:sp>
          <p:nvSpPr>
            <p:cNvPr id="3046" name="任意多边形: 形状 7667">
              <a:extLst>
                <a:ext uri="{FF2B5EF4-FFF2-40B4-BE49-F238E27FC236}">
                  <a16:creationId xmlns:a16="http://schemas.microsoft.com/office/drawing/2014/main" id="{E24717C2-812A-C14C-77D5-1B4199AA5CB7}"/>
                </a:ext>
              </a:extLst>
            </p:cNvPr>
            <p:cNvSpPr/>
            <p:nvPr/>
          </p:nvSpPr>
          <p:spPr>
            <a:xfrm>
              <a:off x="2527548" y="2614137"/>
              <a:ext cx="10535" cy="67999"/>
            </a:xfrm>
            <a:custGeom>
              <a:avLst/>
              <a:gdLst>
                <a:gd name="connsiteX0" fmla="*/ 10535 w 10535"/>
                <a:gd name="connsiteY0" fmla="*/ 0 h 67999"/>
                <a:gd name="connsiteX1" fmla="*/ 0 w 10535"/>
                <a:gd name="connsiteY1" fmla="*/ 67999 h 67999"/>
              </a:gdLst>
              <a:ahLst/>
              <a:cxnLst>
                <a:cxn ang="0">
                  <a:pos x="connsiteX0" y="connsiteY0"/>
                </a:cxn>
                <a:cxn ang="0">
                  <a:pos x="connsiteX1" y="connsiteY1"/>
                </a:cxn>
              </a:cxnLst>
              <a:rect l="l" t="t" r="r" b="b"/>
              <a:pathLst>
                <a:path w="10535" h="67999">
                  <a:moveTo>
                    <a:pt x="10535"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3047" name="任意多边形: 形状 7668">
              <a:extLst>
                <a:ext uri="{FF2B5EF4-FFF2-40B4-BE49-F238E27FC236}">
                  <a16:creationId xmlns:a16="http://schemas.microsoft.com/office/drawing/2014/main" id="{CABD4843-3888-6877-2376-684489441329}"/>
                </a:ext>
              </a:extLst>
            </p:cNvPr>
            <p:cNvSpPr/>
            <p:nvPr/>
          </p:nvSpPr>
          <p:spPr>
            <a:xfrm>
              <a:off x="2445183" y="2753009"/>
              <a:ext cx="69914" cy="5746"/>
            </a:xfrm>
            <a:custGeom>
              <a:avLst/>
              <a:gdLst>
                <a:gd name="connsiteX0" fmla="*/ 0 w 69914"/>
                <a:gd name="connsiteY0" fmla="*/ 5746 h 5746"/>
                <a:gd name="connsiteX1" fmla="*/ 69915 w 69914"/>
                <a:gd name="connsiteY1" fmla="*/ 0 h 5746"/>
              </a:gdLst>
              <a:ahLst/>
              <a:cxnLst>
                <a:cxn ang="0">
                  <a:pos x="connsiteX0" y="connsiteY0"/>
                </a:cxn>
                <a:cxn ang="0">
                  <a:pos x="connsiteX1" y="connsiteY1"/>
                </a:cxn>
              </a:cxnLst>
              <a:rect l="l" t="t" r="r" b="b"/>
              <a:pathLst>
                <a:path w="69914" h="5746">
                  <a:moveTo>
                    <a:pt x="0" y="5746"/>
                  </a:moveTo>
                  <a:lnTo>
                    <a:pt x="69915" y="0"/>
                  </a:lnTo>
                </a:path>
              </a:pathLst>
            </a:custGeom>
            <a:ln w="9573" cap="flat">
              <a:solidFill>
                <a:srgbClr val="C8C8C9"/>
              </a:solidFill>
              <a:prstDash val="solid"/>
              <a:miter/>
            </a:ln>
          </p:spPr>
          <p:txBody>
            <a:bodyPr rtlCol="0" anchor="ctr"/>
            <a:lstStyle/>
            <a:p>
              <a:endParaRPr lang="zh-CN" altLang="en-US" sz="4400"/>
            </a:p>
          </p:txBody>
        </p:sp>
        <p:sp>
          <p:nvSpPr>
            <p:cNvPr id="3048" name="任意多边形: 形状 7669">
              <a:extLst>
                <a:ext uri="{FF2B5EF4-FFF2-40B4-BE49-F238E27FC236}">
                  <a16:creationId xmlns:a16="http://schemas.microsoft.com/office/drawing/2014/main" id="{D091314C-8CC5-0ED7-CE64-8659454C7DBF}"/>
                </a:ext>
              </a:extLst>
            </p:cNvPr>
            <p:cNvSpPr/>
            <p:nvPr/>
          </p:nvSpPr>
          <p:spPr>
            <a:xfrm>
              <a:off x="2432732" y="2753009"/>
              <a:ext cx="82365" cy="78534"/>
            </a:xfrm>
            <a:custGeom>
              <a:avLst/>
              <a:gdLst>
                <a:gd name="connsiteX0" fmla="*/ 82365 w 82365"/>
                <a:gd name="connsiteY0" fmla="*/ 0 h 78534"/>
                <a:gd name="connsiteX1" fmla="*/ 0 w 82365"/>
                <a:gd name="connsiteY1" fmla="*/ 78534 h 78534"/>
              </a:gdLst>
              <a:ahLst/>
              <a:cxnLst>
                <a:cxn ang="0">
                  <a:pos x="connsiteX0" y="connsiteY0"/>
                </a:cxn>
                <a:cxn ang="0">
                  <a:pos x="connsiteX1" y="connsiteY1"/>
                </a:cxn>
              </a:cxnLst>
              <a:rect l="l" t="t" r="r" b="b"/>
              <a:pathLst>
                <a:path w="82365" h="78534">
                  <a:moveTo>
                    <a:pt x="82365" y="0"/>
                  </a:moveTo>
                  <a:lnTo>
                    <a:pt x="0" y="78534"/>
                  </a:lnTo>
                </a:path>
              </a:pathLst>
            </a:custGeom>
            <a:ln w="9573" cap="flat">
              <a:solidFill>
                <a:srgbClr val="C8C8C9"/>
              </a:solidFill>
              <a:prstDash val="solid"/>
              <a:miter/>
            </a:ln>
          </p:spPr>
          <p:txBody>
            <a:bodyPr rtlCol="0" anchor="ctr"/>
            <a:lstStyle/>
            <a:p>
              <a:endParaRPr lang="zh-CN" altLang="en-US" sz="4400"/>
            </a:p>
          </p:txBody>
        </p:sp>
        <p:sp>
          <p:nvSpPr>
            <p:cNvPr id="3049" name="任意多边形: 形状 7670">
              <a:extLst>
                <a:ext uri="{FF2B5EF4-FFF2-40B4-BE49-F238E27FC236}">
                  <a16:creationId xmlns:a16="http://schemas.microsoft.com/office/drawing/2014/main" id="{A9180295-EB6C-50D4-D17A-CAA6D0E59307}"/>
                </a:ext>
              </a:extLst>
            </p:cNvPr>
            <p:cNvSpPr/>
            <p:nvPr/>
          </p:nvSpPr>
          <p:spPr>
            <a:xfrm>
              <a:off x="2432732" y="2758755"/>
              <a:ext cx="12450" cy="72788"/>
            </a:xfrm>
            <a:custGeom>
              <a:avLst/>
              <a:gdLst>
                <a:gd name="connsiteX0" fmla="*/ 0 w 12450"/>
                <a:gd name="connsiteY0" fmla="*/ 72788 h 72788"/>
                <a:gd name="connsiteX1" fmla="*/ 12451 w 12450"/>
                <a:gd name="connsiteY1" fmla="*/ 0 h 72788"/>
              </a:gdLst>
              <a:ahLst/>
              <a:cxnLst>
                <a:cxn ang="0">
                  <a:pos x="connsiteX0" y="connsiteY0"/>
                </a:cxn>
                <a:cxn ang="0">
                  <a:pos x="connsiteX1" y="connsiteY1"/>
                </a:cxn>
              </a:cxnLst>
              <a:rect l="l" t="t" r="r" b="b"/>
              <a:pathLst>
                <a:path w="12450" h="72788">
                  <a:moveTo>
                    <a:pt x="0" y="72788"/>
                  </a:moveTo>
                  <a:lnTo>
                    <a:pt x="12451" y="0"/>
                  </a:lnTo>
                </a:path>
              </a:pathLst>
            </a:custGeom>
            <a:ln w="9573" cap="flat">
              <a:solidFill>
                <a:srgbClr val="C8C8C9"/>
              </a:solidFill>
              <a:prstDash val="solid"/>
              <a:miter/>
            </a:ln>
          </p:spPr>
          <p:txBody>
            <a:bodyPr rtlCol="0" anchor="ctr"/>
            <a:lstStyle/>
            <a:p>
              <a:endParaRPr lang="zh-CN" altLang="en-US" sz="4400"/>
            </a:p>
          </p:txBody>
        </p:sp>
        <p:sp>
          <p:nvSpPr>
            <p:cNvPr id="3050" name="任意多边形: 形状 7671">
              <a:extLst>
                <a:ext uri="{FF2B5EF4-FFF2-40B4-BE49-F238E27FC236}">
                  <a16:creationId xmlns:a16="http://schemas.microsoft.com/office/drawing/2014/main" id="{F06E4EA3-505C-B202-15D6-25397C7B47C7}"/>
                </a:ext>
              </a:extLst>
            </p:cNvPr>
            <p:cNvSpPr/>
            <p:nvPr/>
          </p:nvSpPr>
          <p:spPr>
            <a:xfrm>
              <a:off x="2445183" y="2753009"/>
              <a:ext cx="69914" cy="5746"/>
            </a:xfrm>
            <a:custGeom>
              <a:avLst/>
              <a:gdLst>
                <a:gd name="connsiteX0" fmla="*/ 69915 w 69914"/>
                <a:gd name="connsiteY0" fmla="*/ 0 h 5746"/>
                <a:gd name="connsiteX1" fmla="*/ 0 w 69914"/>
                <a:gd name="connsiteY1" fmla="*/ 5746 h 5746"/>
              </a:gdLst>
              <a:ahLst/>
              <a:cxnLst>
                <a:cxn ang="0">
                  <a:pos x="connsiteX0" y="connsiteY0"/>
                </a:cxn>
                <a:cxn ang="0">
                  <a:pos x="connsiteX1" y="connsiteY1"/>
                </a:cxn>
              </a:cxnLst>
              <a:rect l="l" t="t" r="r" b="b"/>
              <a:pathLst>
                <a:path w="69914" h="5746">
                  <a:moveTo>
                    <a:pt x="69915"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3051" name="任意多边形: 形状 7672">
              <a:extLst>
                <a:ext uri="{FF2B5EF4-FFF2-40B4-BE49-F238E27FC236}">
                  <a16:creationId xmlns:a16="http://schemas.microsoft.com/office/drawing/2014/main" id="{5EA39762-D66D-A6D7-DE35-21E34D5DB25A}"/>
                </a:ext>
              </a:extLst>
            </p:cNvPr>
            <p:cNvSpPr/>
            <p:nvPr/>
          </p:nvSpPr>
          <p:spPr>
            <a:xfrm>
              <a:off x="2445183" y="2682136"/>
              <a:ext cx="82365" cy="76619"/>
            </a:xfrm>
            <a:custGeom>
              <a:avLst/>
              <a:gdLst>
                <a:gd name="connsiteX0" fmla="*/ 0 w 82365"/>
                <a:gd name="connsiteY0" fmla="*/ 76619 h 76619"/>
                <a:gd name="connsiteX1" fmla="*/ 82365 w 82365"/>
                <a:gd name="connsiteY1" fmla="*/ 0 h 76619"/>
              </a:gdLst>
              <a:ahLst/>
              <a:cxnLst>
                <a:cxn ang="0">
                  <a:pos x="connsiteX0" y="connsiteY0"/>
                </a:cxn>
                <a:cxn ang="0">
                  <a:pos x="connsiteX1" y="connsiteY1"/>
                </a:cxn>
              </a:cxnLst>
              <a:rect l="l" t="t" r="r" b="b"/>
              <a:pathLst>
                <a:path w="82365" h="76619">
                  <a:moveTo>
                    <a:pt x="0" y="76619"/>
                  </a:moveTo>
                  <a:lnTo>
                    <a:pt x="82365" y="0"/>
                  </a:lnTo>
                </a:path>
              </a:pathLst>
            </a:custGeom>
            <a:ln w="9573" cap="flat">
              <a:solidFill>
                <a:srgbClr val="C8C8C9"/>
              </a:solidFill>
              <a:prstDash val="solid"/>
              <a:miter/>
            </a:ln>
          </p:spPr>
          <p:txBody>
            <a:bodyPr rtlCol="0" anchor="ctr"/>
            <a:lstStyle/>
            <a:p>
              <a:endParaRPr lang="zh-CN" altLang="en-US" sz="4400"/>
            </a:p>
          </p:txBody>
        </p:sp>
        <p:sp>
          <p:nvSpPr>
            <p:cNvPr id="3052" name="任意多边形: 形状 7673">
              <a:extLst>
                <a:ext uri="{FF2B5EF4-FFF2-40B4-BE49-F238E27FC236}">
                  <a16:creationId xmlns:a16="http://schemas.microsoft.com/office/drawing/2014/main" id="{7FF8B51A-A19F-62E6-119A-FA8A29C52E2E}"/>
                </a:ext>
              </a:extLst>
            </p:cNvPr>
            <p:cNvSpPr/>
            <p:nvPr/>
          </p:nvSpPr>
          <p:spPr>
            <a:xfrm>
              <a:off x="2515097" y="2682136"/>
              <a:ext cx="12450" cy="70872"/>
            </a:xfrm>
            <a:custGeom>
              <a:avLst/>
              <a:gdLst>
                <a:gd name="connsiteX0" fmla="*/ 12451 w 12450"/>
                <a:gd name="connsiteY0" fmla="*/ 0 h 70872"/>
                <a:gd name="connsiteX1" fmla="*/ 0 w 12450"/>
                <a:gd name="connsiteY1" fmla="*/ 70873 h 70872"/>
              </a:gdLst>
              <a:ahLst/>
              <a:cxnLst>
                <a:cxn ang="0">
                  <a:pos x="connsiteX0" y="connsiteY0"/>
                </a:cxn>
                <a:cxn ang="0">
                  <a:pos x="connsiteX1" y="connsiteY1"/>
                </a:cxn>
              </a:cxnLst>
              <a:rect l="l" t="t" r="r" b="b"/>
              <a:pathLst>
                <a:path w="12450" h="70872">
                  <a:moveTo>
                    <a:pt x="12451" y="0"/>
                  </a:moveTo>
                  <a:lnTo>
                    <a:pt x="0" y="70873"/>
                  </a:lnTo>
                </a:path>
              </a:pathLst>
            </a:custGeom>
            <a:ln w="9573" cap="flat">
              <a:solidFill>
                <a:srgbClr val="C8C8C9"/>
              </a:solidFill>
              <a:prstDash val="solid"/>
              <a:miter/>
            </a:ln>
          </p:spPr>
          <p:txBody>
            <a:bodyPr rtlCol="0" anchor="ctr"/>
            <a:lstStyle/>
            <a:p>
              <a:endParaRPr lang="zh-CN" altLang="en-US" sz="4400"/>
            </a:p>
          </p:txBody>
        </p:sp>
        <p:sp>
          <p:nvSpPr>
            <p:cNvPr id="3053" name="任意多边形: 形状 7674">
              <a:extLst>
                <a:ext uri="{FF2B5EF4-FFF2-40B4-BE49-F238E27FC236}">
                  <a16:creationId xmlns:a16="http://schemas.microsoft.com/office/drawing/2014/main" id="{F62AEE29-C530-C99A-06A7-2F95409CE83C}"/>
                </a:ext>
              </a:extLst>
            </p:cNvPr>
            <p:cNvSpPr/>
            <p:nvPr/>
          </p:nvSpPr>
          <p:spPr>
            <a:xfrm>
              <a:off x="2432732" y="2824839"/>
              <a:ext cx="67999" cy="6704"/>
            </a:xfrm>
            <a:custGeom>
              <a:avLst/>
              <a:gdLst>
                <a:gd name="connsiteX0" fmla="*/ 67999 w 67999"/>
                <a:gd name="connsiteY0" fmla="*/ 0 h 6704"/>
                <a:gd name="connsiteX1" fmla="*/ 0 w 67999"/>
                <a:gd name="connsiteY1" fmla="*/ 6704 h 6704"/>
              </a:gdLst>
              <a:ahLst/>
              <a:cxnLst>
                <a:cxn ang="0">
                  <a:pos x="connsiteX0" y="connsiteY0"/>
                </a:cxn>
                <a:cxn ang="0">
                  <a:pos x="connsiteX1" y="connsiteY1"/>
                </a:cxn>
              </a:cxnLst>
              <a:rect l="l" t="t" r="r" b="b"/>
              <a:pathLst>
                <a:path w="67999" h="6704">
                  <a:moveTo>
                    <a:pt x="67999" y="0"/>
                  </a:moveTo>
                  <a:lnTo>
                    <a:pt x="0" y="6704"/>
                  </a:lnTo>
                </a:path>
              </a:pathLst>
            </a:custGeom>
            <a:ln w="9573" cap="flat">
              <a:solidFill>
                <a:srgbClr val="C8C8C9"/>
              </a:solidFill>
              <a:prstDash val="solid"/>
              <a:miter/>
            </a:ln>
          </p:spPr>
          <p:txBody>
            <a:bodyPr rtlCol="0" anchor="ctr"/>
            <a:lstStyle/>
            <a:p>
              <a:endParaRPr lang="zh-CN" altLang="en-US" sz="4400"/>
            </a:p>
          </p:txBody>
        </p:sp>
        <p:sp>
          <p:nvSpPr>
            <p:cNvPr id="3054" name="任意多边形: 形状 7675">
              <a:extLst>
                <a:ext uri="{FF2B5EF4-FFF2-40B4-BE49-F238E27FC236}">
                  <a16:creationId xmlns:a16="http://schemas.microsoft.com/office/drawing/2014/main" id="{061F4FFE-8679-E832-52F3-93DDB985F22A}"/>
                </a:ext>
              </a:extLst>
            </p:cNvPr>
            <p:cNvSpPr/>
            <p:nvPr/>
          </p:nvSpPr>
          <p:spPr>
            <a:xfrm>
              <a:off x="2432732" y="2753009"/>
              <a:ext cx="82365" cy="78534"/>
            </a:xfrm>
            <a:custGeom>
              <a:avLst/>
              <a:gdLst>
                <a:gd name="connsiteX0" fmla="*/ 0 w 82365"/>
                <a:gd name="connsiteY0" fmla="*/ 78534 h 78534"/>
                <a:gd name="connsiteX1" fmla="*/ 82365 w 82365"/>
                <a:gd name="connsiteY1" fmla="*/ 0 h 78534"/>
              </a:gdLst>
              <a:ahLst/>
              <a:cxnLst>
                <a:cxn ang="0">
                  <a:pos x="connsiteX0" y="connsiteY0"/>
                </a:cxn>
                <a:cxn ang="0">
                  <a:pos x="connsiteX1" y="connsiteY1"/>
                </a:cxn>
              </a:cxnLst>
              <a:rect l="l" t="t" r="r" b="b"/>
              <a:pathLst>
                <a:path w="82365" h="78534">
                  <a:moveTo>
                    <a:pt x="0" y="78534"/>
                  </a:moveTo>
                  <a:lnTo>
                    <a:pt x="82365" y="0"/>
                  </a:lnTo>
                </a:path>
              </a:pathLst>
            </a:custGeom>
            <a:ln w="9573" cap="flat">
              <a:solidFill>
                <a:srgbClr val="C8C8C9"/>
              </a:solidFill>
              <a:prstDash val="solid"/>
              <a:miter/>
            </a:ln>
          </p:spPr>
          <p:txBody>
            <a:bodyPr rtlCol="0" anchor="ctr"/>
            <a:lstStyle/>
            <a:p>
              <a:endParaRPr lang="zh-CN" altLang="en-US" sz="4400"/>
            </a:p>
          </p:txBody>
        </p:sp>
        <p:sp>
          <p:nvSpPr>
            <p:cNvPr id="3055" name="任意多边形: 形状 7676">
              <a:extLst>
                <a:ext uri="{FF2B5EF4-FFF2-40B4-BE49-F238E27FC236}">
                  <a16:creationId xmlns:a16="http://schemas.microsoft.com/office/drawing/2014/main" id="{D8D2C71A-1864-902F-B52B-9269A97C226B}"/>
                </a:ext>
              </a:extLst>
            </p:cNvPr>
            <p:cNvSpPr/>
            <p:nvPr/>
          </p:nvSpPr>
          <p:spPr>
            <a:xfrm>
              <a:off x="2500731" y="2753009"/>
              <a:ext cx="14366" cy="71830"/>
            </a:xfrm>
            <a:custGeom>
              <a:avLst/>
              <a:gdLst>
                <a:gd name="connsiteX0" fmla="*/ 14366 w 14366"/>
                <a:gd name="connsiteY0" fmla="*/ 0 h 71830"/>
                <a:gd name="connsiteX1" fmla="*/ 0 w 14366"/>
                <a:gd name="connsiteY1" fmla="*/ 71830 h 71830"/>
              </a:gdLst>
              <a:ahLst/>
              <a:cxnLst>
                <a:cxn ang="0">
                  <a:pos x="connsiteX0" y="connsiteY0"/>
                </a:cxn>
                <a:cxn ang="0">
                  <a:pos x="connsiteX1" y="connsiteY1"/>
                </a:cxn>
              </a:cxnLst>
              <a:rect l="l" t="t" r="r" b="b"/>
              <a:pathLst>
                <a:path w="14366" h="71830">
                  <a:moveTo>
                    <a:pt x="14366"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3056" name="任意多边形: 形状 7677">
              <a:extLst>
                <a:ext uri="{FF2B5EF4-FFF2-40B4-BE49-F238E27FC236}">
                  <a16:creationId xmlns:a16="http://schemas.microsoft.com/office/drawing/2014/main" id="{248241EF-727C-46EE-FC96-BA04E2AE1F24}"/>
                </a:ext>
              </a:extLst>
            </p:cNvPr>
            <p:cNvSpPr/>
            <p:nvPr/>
          </p:nvSpPr>
          <p:spPr>
            <a:xfrm>
              <a:off x="2612787" y="2825797"/>
              <a:ext cx="24901" cy="70872"/>
            </a:xfrm>
            <a:custGeom>
              <a:avLst/>
              <a:gdLst>
                <a:gd name="connsiteX0" fmla="*/ 0 w 24901"/>
                <a:gd name="connsiteY0" fmla="*/ 70873 h 70872"/>
                <a:gd name="connsiteX1" fmla="*/ 24901 w 24901"/>
                <a:gd name="connsiteY1" fmla="*/ 0 h 70872"/>
              </a:gdLst>
              <a:ahLst/>
              <a:cxnLst>
                <a:cxn ang="0">
                  <a:pos x="connsiteX0" y="connsiteY0"/>
                </a:cxn>
                <a:cxn ang="0">
                  <a:pos x="connsiteX1" y="connsiteY1"/>
                </a:cxn>
              </a:cxnLst>
              <a:rect l="l" t="t" r="r" b="b"/>
              <a:pathLst>
                <a:path w="24901" h="70872">
                  <a:moveTo>
                    <a:pt x="0" y="70873"/>
                  </a:moveTo>
                  <a:lnTo>
                    <a:pt x="24901" y="0"/>
                  </a:lnTo>
                </a:path>
              </a:pathLst>
            </a:custGeom>
            <a:ln w="9573" cap="flat">
              <a:solidFill>
                <a:srgbClr val="C8C8C9"/>
              </a:solidFill>
              <a:prstDash val="solid"/>
              <a:miter/>
            </a:ln>
          </p:spPr>
          <p:txBody>
            <a:bodyPr rtlCol="0" anchor="ctr"/>
            <a:lstStyle/>
            <a:p>
              <a:endParaRPr lang="zh-CN" altLang="en-US" sz="4400"/>
            </a:p>
          </p:txBody>
        </p:sp>
        <p:sp>
          <p:nvSpPr>
            <p:cNvPr id="3057" name="任意多边形: 形状 7678">
              <a:extLst>
                <a:ext uri="{FF2B5EF4-FFF2-40B4-BE49-F238E27FC236}">
                  <a16:creationId xmlns:a16="http://schemas.microsoft.com/office/drawing/2014/main" id="{FE1F2AD1-A66E-85FB-1F8B-D865FD5A8778}"/>
                </a:ext>
              </a:extLst>
            </p:cNvPr>
            <p:cNvSpPr/>
            <p:nvPr/>
          </p:nvSpPr>
          <p:spPr>
            <a:xfrm>
              <a:off x="2637688" y="2825797"/>
              <a:ext cx="63210" cy="2873"/>
            </a:xfrm>
            <a:custGeom>
              <a:avLst/>
              <a:gdLst>
                <a:gd name="connsiteX0" fmla="*/ 0 w 63210"/>
                <a:gd name="connsiteY0" fmla="*/ 0 h 2873"/>
                <a:gd name="connsiteX1" fmla="*/ 63211 w 63210"/>
                <a:gd name="connsiteY1" fmla="*/ 2873 h 2873"/>
              </a:gdLst>
              <a:ahLst/>
              <a:cxnLst>
                <a:cxn ang="0">
                  <a:pos x="connsiteX0" y="connsiteY0"/>
                </a:cxn>
                <a:cxn ang="0">
                  <a:pos x="connsiteX1" y="connsiteY1"/>
                </a:cxn>
              </a:cxnLst>
              <a:rect l="l" t="t" r="r" b="b"/>
              <a:pathLst>
                <a:path w="63210" h="2873">
                  <a:moveTo>
                    <a:pt x="0" y="0"/>
                  </a:moveTo>
                  <a:lnTo>
                    <a:pt x="63211" y="2873"/>
                  </a:lnTo>
                </a:path>
              </a:pathLst>
            </a:custGeom>
            <a:ln w="9573" cap="flat">
              <a:solidFill>
                <a:srgbClr val="C8C8C9"/>
              </a:solidFill>
              <a:prstDash val="solid"/>
              <a:miter/>
            </a:ln>
          </p:spPr>
          <p:txBody>
            <a:bodyPr rtlCol="0" anchor="ctr"/>
            <a:lstStyle/>
            <a:p>
              <a:endParaRPr lang="zh-CN" altLang="en-US" sz="4400"/>
            </a:p>
          </p:txBody>
        </p:sp>
        <p:sp>
          <p:nvSpPr>
            <p:cNvPr id="3058" name="任意多边形: 形状 7679">
              <a:extLst>
                <a:ext uri="{FF2B5EF4-FFF2-40B4-BE49-F238E27FC236}">
                  <a16:creationId xmlns:a16="http://schemas.microsoft.com/office/drawing/2014/main" id="{40F1B608-01AA-8105-58C4-B2D0700D22A9}"/>
                </a:ext>
              </a:extLst>
            </p:cNvPr>
            <p:cNvSpPr/>
            <p:nvPr/>
          </p:nvSpPr>
          <p:spPr>
            <a:xfrm>
              <a:off x="2612787" y="2828670"/>
              <a:ext cx="88111" cy="67999"/>
            </a:xfrm>
            <a:custGeom>
              <a:avLst/>
              <a:gdLst>
                <a:gd name="connsiteX0" fmla="*/ 88112 w 88111"/>
                <a:gd name="connsiteY0" fmla="*/ 0 h 67999"/>
                <a:gd name="connsiteX1" fmla="*/ 0 w 88111"/>
                <a:gd name="connsiteY1" fmla="*/ 67999 h 67999"/>
              </a:gdLst>
              <a:ahLst/>
              <a:cxnLst>
                <a:cxn ang="0">
                  <a:pos x="connsiteX0" y="connsiteY0"/>
                </a:cxn>
                <a:cxn ang="0">
                  <a:pos x="connsiteX1" y="connsiteY1"/>
                </a:cxn>
              </a:cxnLst>
              <a:rect l="l" t="t" r="r" b="b"/>
              <a:pathLst>
                <a:path w="88111" h="67999">
                  <a:moveTo>
                    <a:pt x="88112"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3059" name="任意多边形: 形状 7680">
              <a:extLst>
                <a:ext uri="{FF2B5EF4-FFF2-40B4-BE49-F238E27FC236}">
                  <a16:creationId xmlns:a16="http://schemas.microsoft.com/office/drawing/2014/main" id="{707EDFEC-FA07-A0F7-3304-18614F96CC0A}"/>
                </a:ext>
              </a:extLst>
            </p:cNvPr>
            <p:cNvSpPr/>
            <p:nvPr/>
          </p:nvSpPr>
          <p:spPr>
            <a:xfrm>
              <a:off x="2612787" y="2825797"/>
              <a:ext cx="24901" cy="70872"/>
            </a:xfrm>
            <a:custGeom>
              <a:avLst/>
              <a:gdLst>
                <a:gd name="connsiteX0" fmla="*/ 24901 w 24901"/>
                <a:gd name="connsiteY0" fmla="*/ 0 h 70872"/>
                <a:gd name="connsiteX1" fmla="*/ 0 w 24901"/>
                <a:gd name="connsiteY1" fmla="*/ 70873 h 70872"/>
              </a:gdLst>
              <a:ahLst/>
              <a:cxnLst>
                <a:cxn ang="0">
                  <a:pos x="connsiteX0" y="connsiteY0"/>
                </a:cxn>
                <a:cxn ang="0">
                  <a:pos x="connsiteX1" y="connsiteY1"/>
                </a:cxn>
              </a:cxnLst>
              <a:rect l="l" t="t" r="r" b="b"/>
              <a:pathLst>
                <a:path w="24901" h="70872">
                  <a:moveTo>
                    <a:pt x="24901" y="0"/>
                  </a:moveTo>
                  <a:lnTo>
                    <a:pt x="0" y="70873"/>
                  </a:lnTo>
                </a:path>
              </a:pathLst>
            </a:custGeom>
            <a:ln w="9573" cap="flat">
              <a:solidFill>
                <a:srgbClr val="C8C8C9"/>
              </a:solidFill>
              <a:prstDash val="solid"/>
              <a:miter/>
            </a:ln>
          </p:spPr>
          <p:txBody>
            <a:bodyPr rtlCol="0" anchor="ctr"/>
            <a:lstStyle/>
            <a:p>
              <a:endParaRPr lang="zh-CN" altLang="en-US" sz="4400"/>
            </a:p>
          </p:txBody>
        </p:sp>
        <p:sp>
          <p:nvSpPr>
            <p:cNvPr id="3060" name="任意多边形: 形状 7681">
              <a:extLst>
                <a:ext uri="{FF2B5EF4-FFF2-40B4-BE49-F238E27FC236}">
                  <a16:creationId xmlns:a16="http://schemas.microsoft.com/office/drawing/2014/main" id="{E8F48299-FA6E-C285-D8F5-61174CAC5A20}"/>
                </a:ext>
              </a:extLst>
            </p:cNvPr>
            <p:cNvSpPr/>
            <p:nvPr/>
          </p:nvSpPr>
          <p:spPr>
            <a:xfrm>
              <a:off x="2557238" y="2896670"/>
              <a:ext cx="55548" cy="5746"/>
            </a:xfrm>
            <a:custGeom>
              <a:avLst/>
              <a:gdLst>
                <a:gd name="connsiteX0" fmla="*/ 55549 w 55548"/>
                <a:gd name="connsiteY0" fmla="*/ 0 h 5746"/>
                <a:gd name="connsiteX1" fmla="*/ 0 w 55548"/>
                <a:gd name="connsiteY1" fmla="*/ 5746 h 5746"/>
              </a:gdLst>
              <a:ahLst/>
              <a:cxnLst>
                <a:cxn ang="0">
                  <a:pos x="connsiteX0" y="connsiteY0"/>
                </a:cxn>
                <a:cxn ang="0">
                  <a:pos x="connsiteX1" y="connsiteY1"/>
                </a:cxn>
              </a:cxnLst>
              <a:rect l="l" t="t" r="r" b="b"/>
              <a:pathLst>
                <a:path w="55548" h="5746">
                  <a:moveTo>
                    <a:pt x="55549"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3061" name="任意多边形: 形状 7682">
              <a:extLst>
                <a:ext uri="{FF2B5EF4-FFF2-40B4-BE49-F238E27FC236}">
                  <a16:creationId xmlns:a16="http://schemas.microsoft.com/office/drawing/2014/main" id="{24903DF8-87FC-725F-8473-844AEA9B583B}"/>
                </a:ext>
              </a:extLst>
            </p:cNvPr>
            <p:cNvSpPr/>
            <p:nvPr/>
          </p:nvSpPr>
          <p:spPr>
            <a:xfrm>
              <a:off x="2557238" y="2825797"/>
              <a:ext cx="80449" cy="76619"/>
            </a:xfrm>
            <a:custGeom>
              <a:avLst/>
              <a:gdLst>
                <a:gd name="connsiteX0" fmla="*/ 0 w 80449"/>
                <a:gd name="connsiteY0" fmla="*/ 76619 h 76619"/>
                <a:gd name="connsiteX1" fmla="*/ 80450 w 80449"/>
                <a:gd name="connsiteY1" fmla="*/ 0 h 76619"/>
              </a:gdLst>
              <a:ahLst/>
              <a:cxnLst>
                <a:cxn ang="0">
                  <a:pos x="connsiteX0" y="connsiteY0"/>
                </a:cxn>
                <a:cxn ang="0">
                  <a:pos x="connsiteX1" y="connsiteY1"/>
                </a:cxn>
              </a:cxnLst>
              <a:rect l="l" t="t" r="r" b="b"/>
              <a:pathLst>
                <a:path w="80449" h="76619">
                  <a:moveTo>
                    <a:pt x="0" y="76619"/>
                  </a:moveTo>
                  <a:lnTo>
                    <a:pt x="80450" y="0"/>
                  </a:lnTo>
                </a:path>
              </a:pathLst>
            </a:custGeom>
            <a:ln w="9573" cap="flat">
              <a:solidFill>
                <a:srgbClr val="C8C8C9"/>
              </a:solidFill>
              <a:prstDash val="solid"/>
              <a:miter/>
            </a:ln>
          </p:spPr>
          <p:txBody>
            <a:bodyPr rtlCol="0" anchor="ctr"/>
            <a:lstStyle/>
            <a:p>
              <a:endParaRPr lang="zh-CN" altLang="en-US" sz="4400"/>
            </a:p>
          </p:txBody>
        </p:sp>
        <p:sp>
          <p:nvSpPr>
            <p:cNvPr id="3062" name="任意多边形: 形状 7683">
              <a:extLst>
                <a:ext uri="{FF2B5EF4-FFF2-40B4-BE49-F238E27FC236}">
                  <a16:creationId xmlns:a16="http://schemas.microsoft.com/office/drawing/2014/main" id="{0B1E2A51-0F19-DC3A-0F3C-BE273E572C43}"/>
                </a:ext>
              </a:extLst>
            </p:cNvPr>
            <p:cNvSpPr/>
            <p:nvPr/>
          </p:nvSpPr>
          <p:spPr>
            <a:xfrm>
              <a:off x="2448056" y="2028001"/>
              <a:ext cx="71830" cy="76619"/>
            </a:xfrm>
            <a:custGeom>
              <a:avLst/>
              <a:gdLst>
                <a:gd name="connsiteX0" fmla="*/ 0 w 71830"/>
                <a:gd name="connsiteY0" fmla="*/ 76619 h 76619"/>
                <a:gd name="connsiteX1" fmla="*/ 71830 w 71830"/>
                <a:gd name="connsiteY1" fmla="*/ 0 h 76619"/>
              </a:gdLst>
              <a:ahLst/>
              <a:cxnLst>
                <a:cxn ang="0">
                  <a:pos x="connsiteX0" y="connsiteY0"/>
                </a:cxn>
                <a:cxn ang="0">
                  <a:pos x="connsiteX1" y="connsiteY1"/>
                </a:cxn>
              </a:cxnLst>
              <a:rect l="l" t="t" r="r" b="b"/>
              <a:pathLst>
                <a:path w="71830" h="76619">
                  <a:moveTo>
                    <a:pt x="0" y="76619"/>
                  </a:moveTo>
                  <a:lnTo>
                    <a:pt x="71830" y="0"/>
                  </a:lnTo>
                </a:path>
              </a:pathLst>
            </a:custGeom>
            <a:ln w="9573" cap="flat">
              <a:solidFill>
                <a:srgbClr val="C8C8C9"/>
              </a:solidFill>
              <a:prstDash val="solid"/>
              <a:miter/>
            </a:ln>
          </p:spPr>
          <p:txBody>
            <a:bodyPr rtlCol="0" anchor="ctr"/>
            <a:lstStyle/>
            <a:p>
              <a:endParaRPr lang="zh-CN" altLang="en-US" sz="4400"/>
            </a:p>
          </p:txBody>
        </p:sp>
        <p:sp>
          <p:nvSpPr>
            <p:cNvPr id="3063" name="任意多边形: 形状 7684">
              <a:extLst>
                <a:ext uri="{FF2B5EF4-FFF2-40B4-BE49-F238E27FC236}">
                  <a16:creationId xmlns:a16="http://schemas.microsoft.com/office/drawing/2014/main" id="{6FE21355-F30A-7765-A050-804CD869BCD7}"/>
                </a:ext>
              </a:extLst>
            </p:cNvPr>
            <p:cNvSpPr/>
            <p:nvPr/>
          </p:nvSpPr>
          <p:spPr>
            <a:xfrm>
              <a:off x="2519886" y="2028001"/>
              <a:ext cx="5746" cy="77576"/>
            </a:xfrm>
            <a:custGeom>
              <a:avLst/>
              <a:gdLst>
                <a:gd name="connsiteX0" fmla="*/ 0 w 5746"/>
                <a:gd name="connsiteY0" fmla="*/ 0 h 77576"/>
                <a:gd name="connsiteX1" fmla="*/ 5746 w 5746"/>
                <a:gd name="connsiteY1" fmla="*/ 77577 h 77576"/>
              </a:gdLst>
              <a:ahLst/>
              <a:cxnLst>
                <a:cxn ang="0">
                  <a:pos x="connsiteX0" y="connsiteY0"/>
                </a:cxn>
                <a:cxn ang="0">
                  <a:pos x="connsiteX1" y="connsiteY1"/>
                </a:cxn>
              </a:cxnLst>
              <a:rect l="l" t="t" r="r" b="b"/>
              <a:pathLst>
                <a:path w="5746" h="77576">
                  <a:moveTo>
                    <a:pt x="0" y="0"/>
                  </a:moveTo>
                  <a:lnTo>
                    <a:pt x="5746" y="77577"/>
                  </a:lnTo>
                </a:path>
              </a:pathLst>
            </a:custGeom>
            <a:ln w="9573" cap="flat">
              <a:solidFill>
                <a:srgbClr val="C8C8C9"/>
              </a:solidFill>
              <a:prstDash val="solid"/>
              <a:miter/>
            </a:ln>
          </p:spPr>
          <p:txBody>
            <a:bodyPr rtlCol="0" anchor="ctr"/>
            <a:lstStyle/>
            <a:p>
              <a:endParaRPr lang="zh-CN" altLang="en-US" sz="4400"/>
            </a:p>
          </p:txBody>
        </p:sp>
        <p:sp>
          <p:nvSpPr>
            <p:cNvPr id="3064" name="任意多边形: 形状 7685">
              <a:extLst>
                <a:ext uri="{FF2B5EF4-FFF2-40B4-BE49-F238E27FC236}">
                  <a16:creationId xmlns:a16="http://schemas.microsoft.com/office/drawing/2014/main" id="{D2CBAA14-5539-742A-FFCE-4097785D9742}"/>
                </a:ext>
              </a:extLst>
            </p:cNvPr>
            <p:cNvSpPr/>
            <p:nvPr/>
          </p:nvSpPr>
          <p:spPr>
            <a:xfrm>
              <a:off x="2448056" y="2104620"/>
              <a:ext cx="77576" cy="957"/>
            </a:xfrm>
            <a:custGeom>
              <a:avLst/>
              <a:gdLst>
                <a:gd name="connsiteX0" fmla="*/ 77577 w 77576"/>
                <a:gd name="connsiteY0" fmla="*/ 958 h 957"/>
                <a:gd name="connsiteX1" fmla="*/ 0 w 77576"/>
                <a:gd name="connsiteY1" fmla="*/ 0 h 957"/>
              </a:gdLst>
              <a:ahLst/>
              <a:cxnLst>
                <a:cxn ang="0">
                  <a:pos x="connsiteX0" y="connsiteY0"/>
                </a:cxn>
                <a:cxn ang="0">
                  <a:pos x="connsiteX1" y="connsiteY1"/>
                </a:cxn>
              </a:cxnLst>
              <a:rect l="l" t="t" r="r" b="b"/>
              <a:pathLst>
                <a:path w="77576" h="957">
                  <a:moveTo>
                    <a:pt x="77577" y="958"/>
                  </a:moveTo>
                  <a:lnTo>
                    <a:pt x="0" y="0"/>
                  </a:lnTo>
                </a:path>
              </a:pathLst>
            </a:custGeom>
            <a:ln w="9573" cap="flat">
              <a:solidFill>
                <a:srgbClr val="C8C8C9"/>
              </a:solidFill>
              <a:prstDash val="solid"/>
              <a:miter/>
            </a:ln>
          </p:spPr>
          <p:txBody>
            <a:bodyPr rtlCol="0" anchor="ctr"/>
            <a:lstStyle/>
            <a:p>
              <a:endParaRPr lang="zh-CN" altLang="en-US" sz="4400"/>
            </a:p>
          </p:txBody>
        </p:sp>
        <p:sp>
          <p:nvSpPr>
            <p:cNvPr id="3065" name="任意多边形: 形状 7686">
              <a:extLst>
                <a:ext uri="{FF2B5EF4-FFF2-40B4-BE49-F238E27FC236}">
                  <a16:creationId xmlns:a16="http://schemas.microsoft.com/office/drawing/2014/main" id="{45250319-75E4-6AAB-B0AA-2A0D1BADF9DA}"/>
                </a:ext>
              </a:extLst>
            </p:cNvPr>
            <p:cNvSpPr/>
            <p:nvPr/>
          </p:nvSpPr>
          <p:spPr>
            <a:xfrm>
              <a:off x="2532337" y="2109409"/>
              <a:ext cx="66083" cy="73745"/>
            </a:xfrm>
            <a:custGeom>
              <a:avLst/>
              <a:gdLst>
                <a:gd name="connsiteX0" fmla="*/ 0 w 66083"/>
                <a:gd name="connsiteY0" fmla="*/ 73746 h 73745"/>
                <a:gd name="connsiteX1" fmla="*/ 66084 w 66083"/>
                <a:gd name="connsiteY1" fmla="*/ 0 h 73745"/>
              </a:gdLst>
              <a:ahLst/>
              <a:cxnLst>
                <a:cxn ang="0">
                  <a:pos x="connsiteX0" y="connsiteY0"/>
                </a:cxn>
                <a:cxn ang="0">
                  <a:pos x="connsiteX1" y="connsiteY1"/>
                </a:cxn>
              </a:cxnLst>
              <a:rect l="l" t="t" r="r" b="b"/>
              <a:pathLst>
                <a:path w="66083" h="73745">
                  <a:moveTo>
                    <a:pt x="0" y="73746"/>
                  </a:moveTo>
                  <a:lnTo>
                    <a:pt x="66084" y="0"/>
                  </a:lnTo>
                </a:path>
              </a:pathLst>
            </a:custGeom>
            <a:ln w="9573" cap="flat">
              <a:solidFill>
                <a:srgbClr val="C8C8C9"/>
              </a:solidFill>
              <a:prstDash val="solid"/>
              <a:miter/>
            </a:ln>
          </p:spPr>
          <p:txBody>
            <a:bodyPr rtlCol="0" anchor="ctr"/>
            <a:lstStyle/>
            <a:p>
              <a:endParaRPr lang="zh-CN" altLang="en-US" sz="4400"/>
            </a:p>
          </p:txBody>
        </p:sp>
        <p:sp>
          <p:nvSpPr>
            <p:cNvPr id="3066" name="任意多边形: 形状 7687">
              <a:extLst>
                <a:ext uri="{FF2B5EF4-FFF2-40B4-BE49-F238E27FC236}">
                  <a16:creationId xmlns:a16="http://schemas.microsoft.com/office/drawing/2014/main" id="{5A253434-5F0A-D951-F5FE-3BB3A09D0559}"/>
                </a:ext>
              </a:extLst>
            </p:cNvPr>
            <p:cNvSpPr/>
            <p:nvPr/>
          </p:nvSpPr>
          <p:spPr>
            <a:xfrm>
              <a:off x="2598421" y="2109409"/>
              <a:ext cx="8619" cy="74703"/>
            </a:xfrm>
            <a:custGeom>
              <a:avLst/>
              <a:gdLst>
                <a:gd name="connsiteX0" fmla="*/ 0 w 8619"/>
                <a:gd name="connsiteY0" fmla="*/ 0 h 74703"/>
                <a:gd name="connsiteX1" fmla="*/ 8620 w 8619"/>
                <a:gd name="connsiteY1" fmla="*/ 74704 h 74703"/>
              </a:gdLst>
              <a:ahLst/>
              <a:cxnLst>
                <a:cxn ang="0">
                  <a:pos x="connsiteX0" y="connsiteY0"/>
                </a:cxn>
                <a:cxn ang="0">
                  <a:pos x="connsiteX1" y="connsiteY1"/>
                </a:cxn>
              </a:cxnLst>
              <a:rect l="l" t="t" r="r" b="b"/>
              <a:pathLst>
                <a:path w="8619" h="74703">
                  <a:moveTo>
                    <a:pt x="0" y="0"/>
                  </a:moveTo>
                  <a:lnTo>
                    <a:pt x="8620" y="74704"/>
                  </a:lnTo>
                </a:path>
              </a:pathLst>
            </a:custGeom>
            <a:ln w="9573" cap="flat">
              <a:solidFill>
                <a:srgbClr val="C8C8C9"/>
              </a:solidFill>
              <a:prstDash val="solid"/>
              <a:miter/>
            </a:ln>
          </p:spPr>
          <p:txBody>
            <a:bodyPr rtlCol="0" anchor="ctr"/>
            <a:lstStyle/>
            <a:p>
              <a:endParaRPr lang="zh-CN" altLang="en-US" sz="4400"/>
            </a:p>
          </p:txBody>
        </p:sp>
        <p:sp>
          <p:nvSpPr>
            <p:cNvPr id="3067" name="任意多边形: 形状 7688">
              <a:extLst>
                <a:ext uri="{FF2B5EF4-FFF2-40B4-BE49-F238E27FC236}">
                  <a16:creationId xmlns:a16="http://schemas.microsoft.com/office/drawing/2014/main" id="{26B3B3A8-5926-D36B-1DC4-E02AD2E9E72C}"/>
                </a:ext>
              </a:extLst>
            </p:cNvPr>
            <p:cNvSpPr/>
            <p:nvPr/>
          </p:nvSpPr>
          <p:spPr>
            <a:xfrm>
              <a:off x="2532337" y="2183155"/>
              <a:ext cx="74703" cy="957"/>
            </a:xfrm>
            <a:custGeom>
              <a:avLst/>
              <a:gdLst>
                <a:gd name="connsiteX0" fmla="*/ 74704 w 74703"/>
                <a:gd name="connsiteY0" fmla="*/ 958 h 957"/>
                <a:gd name="connsiteX1" fmla="*/ 0 w 74703"/>
                <a:gd name="connsiteY1" fmla="*/ 0 h 957"/>
              </a:gdLst>
              <a:ahLst/>
              <a:cxnLst>
                <a:cxn ang="0">
                  <a:pos x="connsiteX0" y="connsiteY0"/>
                </a:cxn>
                <a:cxn ang="0">
                  <a:pos x="connsiteX1" y="connsiteY1"/>
                </a:cxn>
              </a:cxnLst>
              <a:rect l="l" t="t" r="r" b="b"/>
              <a:pathLst>
                <a:path w="74703" h="957">
                  <a:moveTo>
                    <a:pt x="74704" y="958"/>
                  </a:moveTo>
                  <a:lnTo>
                    <a:pt x="0" y="0"/>
                  </a:lnTo>
                </a:path>
              </a:pathLst>
            </a:custGeom>
            <a:ln w="9573" cap="flat">
              <a:solidFill>
                <a:srgbClr val="C8C8C9"/>
              </a:solidFill>
              <a:prstDash val="solid"/>
              <a:miter/>
            </a:ln>
          </p:spPr>
          <p:txBody>
            <a:bodyPr rtlCol="0" anchor="ctr"/>
            <a:lstStyle/>
            <a:p>
              <a:endParaRPr lang="zh-CN" altLang="en-US" sz="4400"/>
            </a:p>
          </p:txBody>
        </p:sp>
        <p:sp>
          <p:nvSpPr>
            <p:cNvPr id="3068" name="任意多边形: 形状 7689">
              <a:extLst>
                <a:ext uri="{FF2B5EF4-FFF2-40B4-BE49-F238E27FC236}">
                  <a16:creationId xmlns:a16="http://schemas.microsoft.com/office/drawing/2014/main" id="{93430FC2-51F0-1F5B-A0DC-DE3D41A98143}"/>
                </a:ext>
              </a:extLst>
            </p:cNvPr>
            <p:cNvSpPr/>
            <p:nvPr/>
          </p:nvSpPr>
          <p:spPr>
            <a:xfrm>
              <a:off x="2532337" y="2109409"/>
              <a:ext cx="66083" cy="73745"/>
            </a:xfrm>
            <a:custGeom>
              <a:avLst/>
              <a:gdLst>
                <a:gd name="connsiteX0" fmla="*/ 66084 w 66083"/>
                <a:gd name="connsiteY0" fmla="*/ 0 h 73745"/>
                <a:gd name="connsiteX1" fmla="*/ 0 w 66083"/>
                <a:gd name="connsiteY1" fmla="*/ 73746 h 73745"/>
              </a:gdLst>
              <a:ahLst/>
              <a:cxnLst>
                <a:cxn ang="0">
                  <a:pos x="connsiteX0" y="connsiteY0"/>
                </a:cxn>
                <a:cxn ang="0">
                  <a:pos x="connsiteX1" y="connsiteY1"/>
                </a:cxn>
              </a:cxnLst>
              <a:rect l="l" t="t" r="r" b="b"/>
              <a:pathLst>
                <a:path w="66083" h="73745">
                  <a:moveTo>
                    <a:pt x="66084"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3069" name="任意多边形: 形状 7690">
              <a:extLst>
                <a:ext uri="{FF2B5EF4-FFF2-40B4-BE49-F238E27FC236}">
                  <a16:creationId xmlns:a16="http://schemas.microsoft.com/office/drawing/2014/main" id="{DDBEC76A-2A26-F1DC-DADC-E3319A2481E4}"/>
                </a:ext>
              </a:extLst>
            </p:cNvPr>
            <p:cNvSpPr/>
            <p:nvPr/>
          </p:nvSpPr>
          <p:spPr>
            <a:xfrm>
              <a:off x="2525632" y="2105578"/>
              <a:ext cx="6704" cy="77576"/>
            </a:xfrm>
            <a:custGeom>
              <a:avLst/>
              <a:gdLst>
                <a:gd name="connsiteX0" fmla="*/ 6704 w 6704"/>
                <a:gd name="connsiteY0" fmla="*/ 77577 h 77576"/>
                <a:gd name="connsiteX1" fmla="*/ 0 w 6704"/>
                <a:gd name="connsiteY1" fmla="*/ 0 h 77576"/>
              </a:gdLst>
              <a:ahLst/>
              <a:cxnLst>
                <a:cxn ang="0">
                  <a:pos x="connsiteX0" y="connsiteY0"/>
                </a:cxn>
                <a:cxn ang="0">
                  <a:pos x="connsiteX1" y="connsiteY1"/>
                </a:cxn>
              </a:cxnLst>
              <a:rect l="l" t="t" r="r" b="b"/>
              <a:pathLst>
                <a:path w="6704" h="77576">
                  <a:moveTo>
                    <a:pt x="6704"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3070" name="任意多边形: 形状 7691">
              <a:extLst>
                <a:ext uri="{FF2B5EF4-FFF2-40B4-BE49-F238E27FC236}">
                  <a16:creationId xmlns:a16="http://schemas.microsoft.com/office/drawing/2014/main" id="{FEA185BA-80E8-5BCC-0CE4-D90740367737}"/>
                </a:ext>
              </a:extLst>
            </p:cNvPr>
            <p:cNvSpPr/>
            <p:nvPr/>
          </p:nvSpPr>
          <p:spPr>
            <a:xfrm>
              <a:off x="2525632" y="2105578"/>
              <a:ext cx="72788" cy="3830"/>
            </a:xfrm>
            <a:custGeom>
              <a:avLst/>
              <a:gdLst>
                <a:gd name="connsiteX0" fmla="*/ 0 w 72788"/>
                <a:gd name="connsiteY0" fmla="*/ 0 h 3830"/>
                <a:gd name="connsiteX1" fmla="*/ 72788 w 72788"/>
                <a:gd name="connsiteY1" fmla="*/ 3831 h 3830"/>
              </a:gdLst>
              <a:ahLst/>
              <a:cxnLst>
                <a:cxn ang="0">
                  <a:pos x="connsiteX0" y="connsiteY0"/>
                </a:cxn>
                <a:cxn ang="0">
                  <a:pos x="connsiteX1" y="connsiteY1"/>
                </a:cxn>
              </a:cxnLst>
              <a:rect l="l" t="t" r="r" b="b"/>
              <a:pathLst>
                <a:path w="72788" h="3830">
                  <a:moveTo>
                    <a:pt x="0" y="0"/>
                  </a:moveTo>
                  <a:lnTo>
                    <a:pt x="72788" y="3831"/>
                  </a:lnTo>
                </a:path>
              </a:pathLst>
            </a:custGeom>
            <a:ln w="9573" cap="flat">
              <a:solidFill>
                <a:srgbClr val="C8C8C9"/>
              </a:solidFill>
              <a:prstDash val="solid"/>
              <a:miter/>
            </a:ln>
          </p:spPr>
          <p:txBody>
            <a:bodyPr rtlCol="0" anchor="ctr"/>
            <a:lstStyle/>
            <a:p>
              <a:endParaRPr lang="zh-CN" altLang="en-US" sz="4400"/>
            </a:p>
          </p:txBody>
        </p:sp>
        <p:sp>
          <p:nvSpPr>
            <p:cNvPr id="3071" name="任意多边形: 形状 7692">
              <a:extLst>
                <a:ext uri="{FF2B5EF4-FFF2-40B4-BE49-F238E27FC236}">
                  <a16:creationId xmlns:a16="http://schemas.microsoft.com/office/drawing/2014/main" id="{263E28E6-B5DC-77A0-5F85-9B75C6868FEB}"/>
                </a:ext>
              </a:extLst>
            </p:cNvPr>
            <p:cNvSpPr/>
            <p:nvPr/>
          </p:nvSpPr>
          <p:spPr>
            <a:xfrm>
              <a:off x="2527548" y="2614137"/>
              <a:ext cx="10535" cy="67999"/>
            </a:xfrm>
            <a:custGeom>
              <a:avLst/>
              <a:gdLst>
                <a:gd name="connsiteX0" fmla="*/ 0 w 10535"/>
                <a:gd name="connsiteY0" fmla="*/ 67999 h 67999"/>
                <a:gd name="connsiteX1" fmla="*/ 10535 w 10535"/>
                <a:gd name="connsiteY1" fmla="*/ 0 h 67999"/>
              </a:gdLst>
              <a:ahLst/>
              <a:cxnLst>
                <a:cxn ang="0">
                  <a:pos x="connsiteX0" y="connsiteY0"/>
                </a:cxn>
                <a:cxn ang="0">
                  <a:pos x="connsiteX1" y="connsiteY1"/>
                </a:cxn>
              </a:cxnLst>
              <a:rect l="l" t="t" r="r" b="b"/>
              <a:pathLst>
                <a:path w="10535" h="67999">
                  <a:moveTo>
                    <a:pt x="0" y="67999"/>
                  </a:moveTo>
                  <a:lnTo>
                    <a:pt x="10535" y="0"/>
                  </a:lnTo>
                </a:path>
              </a:pathLst>
            </a:custGeom>
            <a:ln w="9573" cap="flat">
              <a:solidFill>
                <a:srgbClr val="C8C8C9"/>
              </a:solidFill>
              <a:prstDash val="solid"/>
              <a:miter/>
            </a:ln>
          </p:spPr>
          <p:txBody>
            <a:bodyPr rtlCol="0" anchor="ctr"/>
            <a:lstStyle/>
            <a:p>
              <a:endParaRPr lang="zh-CN" altLang="en-US" sz="4400"/>
            </a:p>
          </p:txBody>
        </p:sp>
        <p:sp>
          <p:nvSpPr>
            <p:cNvPr id="3072" name="任意多边形: 形状 7693">
              <a:extLst>
                <a:ext uri="{FF2B5EF4-FFF2-40B4-BE49-F238E27FC236}">
                  <a16:creationId xmlns:a16="http://schemas.microsoft.com/office/drawing/2014/main" id="{A2131CBA-813C-F5C3-0AAE-841B120ABD04}"/>
                </a:ext>
              </a:extLst>
            </p:cNvPr>
            <p:cNvSpPr/>
            <p:nvPr/>
          </p:nvSpPr>
          <p:spPr>
            <a:xfrm>
              <a:off x="2538083" y="2608391"/>
              <a:ext cx="73745" cy="5746"/>
            </a:xfrm>
            <a:custGeom>
              <a:avLst/>
              <a:gdLst>
                <a:gd name="connsiteX0" fmla="*/ 0 w 73745"/>
                <a:gd name="connsiteY0" fmla="*/ 5746 h 5746"/>
                <a:gd name="connsiteX1" fmla="*/ 73746 w 73745"/>
                <a:gd name="connsiteY1" fmla="*/ 0 h 5746"/>
              </a:gdLst>
              <a:ahLst/>
              <a:cxnLst>
                <a:cxn ang="0">
                  <a:pos x="connsiteX0" y="connsiteY0"/>
                </a:cxn>
                <a:cxn ang="0">
                  <a:pos x="connsiteX1" y="connsiteY1"/>
                </a:cxn>
              </a:cxnLst>
              <a:rect l="l" t="t" r="r" b="b"/>
              <a:pathLst>
                <a:path w="73745" h="5746">
                  <a:moveTo>
                    <a:pt x="0" y="5746"/>
                  </a:moveTo>
                  <a:lnTo>
                    <a:pt x="73746" y="0"/>
                  </a:lnTo>
                </a:path>
              </a:pathLst>
            </a:custGeom>
            <a:ln w="9573" cap="flat">
              <a:solidFill>
                <a:srgbClr val="C8C8C9"/>
              </a:solidFill>
              <a:prstDash val="solid"/>
              <a:miter/>
            </a:ln>
          </p:spPr>
          <p:txBody>
            <a:bodyPr rtlCol="0" anchor="ctr"/>
            <a:lstStyle/>
            <a:p>
              <a:endParaRPr lang="zh-CN" altLang="en-US" sz="4400"/>
            </a:p>
          </p:txBody>
        </p:sp>
        <p:sp>
          <p:nvSpPr>
            <p:cNvPr id="3073" name="任意多边形: 形状 7694">
              <a:extLst>
                <a:ext uri="{FF2B5EF4-FFF2-40B4-BE49-F238E27FC236}">
                  <a16:creationId xmlns:a16="http://schemas.microsoft.com/office/drawing/2014/main" id="{C778A656-05AA-04F7-A46A-75725B86965A}"/>
                </a:ext>
              </a:extLst>
            </p:cNvPr>
            <p:cNvSpPr/>
            <p:nvPr/>
          </p:nvSpPr>
          <p:spPr>
            <a:xfrm>
              <a:off x="2527548" y="2608391"/>
              <a:ext cx="84280" cy="73745"/>
            </a:xfrm>
            <a:custGeom>
              <a:avLst/>
              <a:gdLst>
                <a:gd name="connsiteX0" fmla="*/ 84281 w 84280"/>
                <a:gd name="connsiteY0" fmla="*/ 0 h 73745"/>
                <a:gd name="connsiteX1" fmla="*/ 0 w 84280"/>
                <a:gd name="connsiteY1" fmla="*/ 73746 h 73745"/>
              </a:gdLst>
              <a:ahLst/>
              <a:cxnLst>
                <a:cxn ang="0">
                  <a:pos x="connsiteX0" y="connsiteY0"/>
                </a:cxn>
                <a:cxn ang="0">
                  <a:pos x="connsiteX1" y="connsiteY1"/>
                </a:cxn>
              </a:cxnLst>
              <a:rect l="l" t="t" r="r" b="b"/>
              <a:pathLst>
                <a:path w="84280" h="73745">
                  <a:moveTo>
                    <a:pt x="84281"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3074" name="任意多边形: 形状 7695">
              <a:extLst>
                <a:ext uri="{FF2B5EF4-FFF2-40B4-BE49-F238E27FC236}">
                  <a16:creationId xmlns:a16="http://schemas.microsoft.com/office/drawing/2014/main" id="{7F845345-7974-4544-7787-0D9D0360467D}"/>
                </a:ext>
              </a:extLst>
            </p:cNvPr>
            <p:cNvSpPr/>
            <p:nvPr/>
          </p:nvSpPr>
          <p:spPr>
            <a:xfrm>
              <a:off x="2599378" y="2608391"/>
              <a:ext cx="12450" cy="67999"/>
            </a:xfrm>
            <a:custGeom>
              <a:avLst/>
              <a:gdLst>
                <a:gd name="connsiteX0" fmla="*/ 12451 w 12450"/>
                <a:gd name="connsiteY0" fmla="*/ 0 h 67999"/>
                <a:gd name="connsiteX1" fmla="*/ 0 w 12450"/>
                <a:gd name="connsiteY1" fmla="*/ 67999 h 67999"/>
              </a:gdLst>
              <a:ahLst/>
              <a:cxnLst>
                <a:cxn ang="0">
                  <a:pos x="connsiteX0" y="connsiteY0"/>
                </a:cxn>
                <a:cxn ang="0">
                  <a:pos x="connsiteX1" y="connsiteY1"/>
                </a:cxn>
              </a:cxnLst>
              <a:rect l="l" t="t" r="r" b="b"/>
              <a:pathLst>
                <a:path w="12450" h="67999">
                  <a:moveTo>
                    <a:pt x="12451" y="0"/>
                  </a:moveTo>
                  <a:lnTo>
                    <a:pt x="0" y="67999"/>
                  </a:lnTo>
                </a:path>
              </a:pathLst>
            </a:custGeom>
            <a:ln w="9573" cap="flat">
              <a:solidFill>
                <a:srgbClr val="C8C8C9"/>
              </a:solidFill>
              <a:prstDash val="solid"/>
              <a:miter/>
            </a:ln>
          </p:spPr>
          <p:txBody>
            <a:bodyPr rtlCol="0" anchor="ctr"/>
            <a:lstStyle/>
            <a:p>
              <a:endParaRPr lang="zh-CN" altLang="en-US" sz="4400"/>
            </a:p>
          </p:txBody>
        </p:sp>
        <p:sp>
          <p:nvSpPr>
            <p:cNvPr id="3075" name="任意多边形: 形状 7696">
              <a:extLst>
                <a:ext uri="{FF2B5EF4-FFF2-40B4-BE49-F238E27FC236}">
                  <a16:creationId xmlns:a16="http://schemas.microsoft.com/office/drawing/2014/main" id="{E7109614-9E3C-5BCD-5E77-FEB9181A1682}"/>
                </a:ext>
              </a:extLst>
            </p:cNvPr>
            <p:cNvSpPr/>
            <p:nvPr/>
          </p:nvSpPr>
          <p:spPr>
            <a:xfrm>
              <a:off x="2527548" y="2676390"/>
              <a:ext cx="71830" cy="5746"/>
            </a:xfrm>
            <a:custGeom>
              <a:avLst/>
              <a:gdLst>
                <a:gd name="connsiteX0" fmla="*/ 71830 w 71830"/>
                <a:gd name="connsiteY0" fmla="*/ 0 h 5746"/>
                <a:gd name="connsiteX1" fmla="*/ 0 w 71830"/>
                <a:gd name="connsiteY1" fmla="*/ 5746 h 5746"/>
              </a:gdLst>
              <a:ahLst/>
              <a:cxnLst>
                <a:cxn ang="0">
                  <a:pos x="connsiteX0" y="connsiteY0"/>
                </a:cxn>
                <a:cxn ang="0">
                  <a:pos x="connsiteX1" y="connsiteY1"/>
                </a:cxn>
              </a:cxnLst>
              <a:rect l="l" t="t" r="r" b="b"/>
              <a:pathLst>
                <a:path w="71830" h="5746">
                  <a:moveTo>
                    <a:pt x="71830" y="0"/>
                  </a:moveTo>
                  <a:lnTo>
                    <a:pt x="0" y="5746"/>
                  </a:lnTo>
                </a:path>
              </a:pathLst>
            </a:custGeom>
            <a:ln w="9573" cap="flat">
              <a:solidFill>
                <a:srgbClr val="C8C8C9"/>
              </a:solidFill>
              <a:prstDash val="solid"/>
              <a:miter/>
            </a:ln>
          </p:spPr>
          <p:txBody>
            <a:bodyPr rtlCol="0" anchor="ctr"/>
            <a:lstStyle/>
            <a:p>
              <a:endParaRPr lang="zh-CN" altLang="en-US" sz="4400"/>
            </a:p>
          </p:txBody>
        </p:sp>
        <p:sp>
          <p:nvSpPr>
            <p:cNvPr id="3076" name="任意多边形: 形状 7697">
              <a:extLst>
                <a:ext uri="{FF2B5EF4-FFF2-40B4-BE49-F238E27FC236}">
                  <a16:creationId xmlns:a16="http://schemas.microsoft.com/office/drawing/2014/main" id="{199D7C01-A03D-3A86-E819-CF2531E9EFB4}"/>
                </a:ext>
              </a:extLst>
            </p:cNvPr>
            <p:cNvSpPr/>
            <p:nvPr/>
          </p:nvSpPr>
          <p:spPr>
            <a:xfrm>
              <a:off x="2527548" y="2608391"/>
              <a:ext cx="84280" cy="73745"/>
            </a:xfrm>
            <a:custGeom>
              <a:avLst/>
              <a:gdLst>
                <a:gd name="connsiteX0" fmla="*/ 0 w 84280"/>
                <a:gd name="connsiteY0" fmla="*/ 73746 h 73745"/>
                <a:gd name="connsiteX1" fmla="*/ 84281 w 84280"/>
                <a:gd name="connsiteY1" fmla="*/ 0 h 73745"/>
              </a:gdLst>
              <a:ahLst/>
              <a:cxnLst>
                <a:cxn ang="0">
                  <a:pos x="connsiteX0" y="connsiteY0"/>
                </a:cxn>
                <a:cxn ang="0">
                  <a:pos x="connsiteX1" y="connsiteY1"/>
                </a:cxn>
              </a:cxnLst>
              <a:rect l="l" t="t" r="r" b="b"/>
              <a:pathLst>
                <a:path w="84280" h="73745">
                  <a:moveTo>
                    <a:pt x="0" y="73746"/>
                  </a:moveTo>
                  <a:lnTo>
                    <a:pt x="84281" y="0"/>
                  </a:lnTo>
                </a:path>
              </a:pathLst>
            </a:custGeom>
            <a:ln w="9573" cap="flat">
              <a:solidFill>
                <a:srgbClr val="C8C8C9"/>
              </a:solidFill>
              <a:prstDash val="solid"/>
              <a:miter/>
            </a:ln>
          </p:spPr>
          <p:txBody>
            <a:bodyPr rtlCol="0" anchor="ctr"/>
            <a:lstStyle/>
            <a:p>
              <a:endParaRPr lang="zh-CN" altLang="en-US" sz="4400"/>
            </a:p>
          </p:txBody>
        </p:sp>
        <p:sp>
          <p:nvSpPr>
            <p:cNvPr id="3077" name="任意多边形: 形状 7698">
              <a:extLst>
                <a:ext uri="{FF2B5EF4-FFF2-40B4-BE49-F238E27FC236}">
                  <a16:creationId xmlns:a16="http://schemas.microsoft.com/office/drawing/2014/main" id="{68EA41EF-ACC9-45DE-2D61-C6577C209FCB}"/>
                </a:ext>
              </a:extLst>
            </p:cNvPr>
            <p:cNvSpPr/>
            <p:nvPr/>
          </p:nvSpPr>
          <p:spPr>
            <a:xfrm>
              <a:off x="2515097" y="2682136"/>
              <a:ext cx="12450" cy="70872"/>
            </a:xfrm>
            <a:custGeom>
              <a:avLst/>
              <a:gdLst>
                <a:gd name="connsiteX0" fmla="*/ 0 w 12450"/>
                <a:gd name="connsiteY0" fmla="*/ 70873 h 70872"/>
                <a:gd name="connsiteX1" fmla="*/ 12451 w 12450"/>
                <a:gd name="connsiteY1" fmla="*/ 0 h 70872"/>
              </a:gdLst>
              <a:ahLst/>
              <a:cxnLst>
                <a:cxn ang="0">
                  <a:pos x="connsiteX0" y="connsiteY0"/>
                </a:cxn>
                <a:cxn ang="0">
                  <a:pos x="connsiteX1" y="connsiteY1"/>
                </a:cxn>
              </a:cxnLst>
              <a:rect l="l" t="t" r="r" b="b"/>
              <a:pathLst>
                <a:path w="12450" h="70872">
                  <a:moveTo>
                    <a:pt x="0" y="70873"/>
                  </a:moveTo>
                  <a:lnTo>
                    <a:pt x="12451" y="0"/>
                  </a:lnTo>
                </a:path>
              </a:pathLst>
            </a:custGeom>
            <a:ln w="9573" cap="flat">
              <a:solidFill>
                <a:srgbClr val="C8C8C9"/>
              </a:solidFill>
              <a:prstDash val="solid"/>
              <a:miter/>
            </a:ln>
          </p:spPr>
          <p:txBody>
            <a:bodyPr rtlCol="0" anchor="ctr"/>
            <a:lstStyle/>
            <a:p>
              <a:endParaRPr lang="zh-CN" altLang="en-US" sz="4400"/>
            </a:p>
          </p:txBody>
        </p:sp>
        <p:sp>
          <p:nvSpPr>
            <p:cNvPr id="3078" name="任意多边形: 形状 7699">
              <a:extLst>
                <a:ext uri="{FF2B5EF4-FFF2-40B4-BE49-F238E27FC236}">
                  <a16:creationId xmlns:a16="http://schemas.microsoft.com/office/drawing/2014/main" id="{C115FF7B-A586-DFA0-E81D-29B038674458}"/>
                </a:ext>
              </a:extLst>
            </p:cNvPr>
            <p:cNvSpPr/>
            <p:nvPr/>
          </p:nvSpPr>
          <p:spPr>
            <a:xfrm>
              <a:off x="2527548" y="2676390"/>
              <a:ext cx="71830" cy="5746"/>
            </a:xfrm>
            <a:custGeom>
              <a:avLst/>
              <a:gdLst>
                <a:gd name="connsiteX0" fmla="*/ 0 w 71830"/>
                <a:gd name="connsiteY0" fmla="*/ 5746 h 5746"/>
                <a:gd name="connsiteX1" fmla="*/ 71830 w 71830"/>
                <a:gd name="connsiteY1" fmla="*/ 0 h 5746"/>
              </a:gdLst>
              <a:ahLst/>
              <a:cxnLst>
                <a:cxn ang="0">
                  <a:pos x="connsiteX0" y="connsiteY0"/>
                </a:cxn>
                <a:cxn ang="0">
                  <a:pos x="connsiteX1" y="connsiteY1"/>
                </a:cxn>
              </a:cxnLst>
              <a:rect l="l" t="t" r="r" b="b"/>
              <a:pathLst>
                <a:path w="71830" h="5746">
                  <a:moveTo>
                    <a:pt x="0" y="5746"/>
                  </a:moveTo>
                  <a:lnTo>
                    <a:pt x="71830" y="0"/>
                  </a:lnTo>
                </a:path>
              </a:pathLst>
            </a:custGeom>
            <a:ln w="9573" cap="flat">
              <a:solidFill>
                <a:srgbClr val="C8C8C9"/>
              </a:solidFill>
              <a:prstDash val="solid"/>
              <a:miter/>
            </a:ln>
          </p:spPr>
          <p:txBody>
            <a:bodyPr rtlCol="0" anchor="ctr"/>
            <a:lstStyle/>
            <a:p>
              <a:endParaRPr lang="zh-CN" altLang="en-US" sz="4400"/>
            </a:p>
          </p:txBody>
        </p:sp>
        <p:sp>
          <p:nvSpPr>
            <p:cNvPr id="3079" name="任意多边形: 形状 7700">
              <a:extLst>
                <a:ext uri="{FF2B5EF4-FFF2-40B4-BE49-F238E27FC236}">
                  <a16:creationId xmlns:a16="http://schemas.microsoft.com/office/drawing/2014/main" id="{581F10A7-111D-8050-E031-43B069FE2531}"/>
                </a:ext>
              </a:extLst>
            </p:cNvPr>
            <p:cNvSpPr/>
            <p:nvPr/>
          </p:nvSpPr>
          <p:spPr>
            <a:xfrm>
              <a:off x="2515097" y="2676390"/>
              <a:ext cx="84280" cy="76619"/>
            </a:xfrm>
            <a:custGeom>
              <a:avLst/>
              <a:gdLst>
                <a:gd name="connsiteX0" fmla="*/ 84281 w 84280"/>
                <a:gd name="connsiteY0" fmla="*/ 0 h 76619"/>
                <a:gd name="connsiteX1" fmla="*/ 0 w 84280"/>
                <a:gd name="connsiteY1" fmla="*/ 76619 h 76619"/>
              </a:gdLst>
              <a:ahLst/>
              <a:cxnLst>
                <a:cxn ang="0">
                  <a:pos x="connsiteX0" y="connsiteY0"/>
                </a:cxn>
                <a:cxn ang="0">
                  <a:pos x="connsiteX1" y="connsiteY1"/>
                </a:cxn>
              </a:cxnLst>
              <a:rect l="l" t="t" r="r" b="b"/>
              <a:pathLst>
                <a:path w="84280" h="76619">
                  <a:moveTo>
                    <a:pt x="84281"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080" name="任意多边形: 形状 7701">
              <a:extLst>
                <a:ext uri="{FF2B5EF4-FFF2-40B4-BE49-F238E27FC236}">
                  <a16:creationId xmlns:a16="http://schemas.microsoft.com/office/drawing/2014/main" id="{BA229DCB-213B-DEE4-617B-EF0CE018359D}"/>
                </a:ext>
              </a:extLst>
            </p:cNvPr>
            <p:cNvSpPr/>
            <p:nvPr/>
          </p:nvSpPr>
          <p:spPr>
            <a:xfrm>
              <a:off x="2585970" y="2676390"/>
              <a:ext cx="13408" cy="73745"/>
            </a:xfrm>
            <a:custGeom>
              <a:avLst/>
              <a:gdLst>
                <a:gd name="connsiteX0" fmla="*/ 13408 w 13408"/>
                <a:gd name="connsiteY0" fmla="*/ 0 h 73745"/>
                <a:gd name="connsiteX1" fmla="*/ 0 w 13408"/>
                <a:gd name="connsiteY1" fmla="*/ 73746 h 73745"/>
              </a:gdLst>
              <a:ahLst/>
              <a:cxnLst>
                <a:cxn ang="0">
                  <a:pos x="connsiteX0" y="connsiteY0"/>
                </a:cxn>
                <a:cxn ang="0">
                  <a:pos x="connsiteX1" y="connsiteY1"/>
                </a:cxn>
              </a:cxnLst>
              <a:rect l="l" t="t" r="r" b="b"/>
              <a:pathLst>
                <a:path w="13408" h="73745">
                  <a:moveTo>
                    <a:pt x="13408"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3081" name="任意多边形: 形状 7702">
              <a:extLst>
                <a:ext uri="{FF2B5EF4-FFF2-40B4-BE49-F238E27FC236}">
                  <a16:creationId xmlns:a16="http://schemas.microsoft.com/office/drawing/2014/main" id="{88A7BD52-E93F-9086-274F-34EBDC374284}"/>
                </a:ext>
              </a:extLst>
            </p:cNvPr>
            <p:cNvSpPr/>
            <p:nvPr/>
          </p:nvSpPr>
          <p:spPr>
            <a:xfrm>
              <a:off x="2515097" y="2750136"/>
              <a:ext cx="70872" cy="2873"/>
            </a:xfrm>
            <a:custGeom>
              <a:avLst/>
              <a:gdLst>
                <a:gd name="connsiteX0" fmla="*/ 70873 w 70872"/>
                <a:gd name="connsiteY0" fmla="*/ 0 h 2873"/>
                <a:gd name="connsiteX1" fmla="*/ 0 w 70872"/>
                <a:gd name="connsiteY1" fmla="*/ 2873 h 2873"/>
              </a:gdLst>
              <a:ahLst/>
              <a:cxnLst>
                <a:cxn ang="0">
                  <a:pos x="connsiteX0" y="connsiteY0"/>
                </a:cxn>
                <a:cxn ang="0">
                  <a:pos x="connsiteX1" y="connsiteY1"/>
                </a:cxn>
              </a:cxnLst>
              <a:rect l="l" t="t" r="r" b="b"/>
              <a:pathLst>
                <a:path w="70872" h="2873">
                  <a:moveTo>
                    <a:pt x="70873"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3082" name="任意多边形: 形状 7703">
              <a:extLst>
                <a:ext uri="{FF2B5EF4-FFF2-40B4-BE49-F238E27FC236}">
                  <a16:creationId xmlns:a16="http://schemas.microsoft.com/office/drawing/2014/main" id="{2125DDA1-91FE-65B9-F371-18AA96E4D43F}"/>
                </a:ext>
              </a:extLst>
            </p:cNvPr>
            <p:cNvSpPr/>
            <p:nvPr/>
          </p:nvSpPr>
          <p:spPr>
            <a:xfrm>
              <a:off x="2515097" y="2676390"/>
              <a:ext cx="84280" cy="76619"/>
            </a:xfrm>
            <a:custGeom>
              <a:avLst/>
              <a:gdLst>
                <a:gd name="connsiteX0" fmla="*/ 0 w 84280"/>
                <a:gd name="connsiteY0" fmla="*/ 76619 h 76619"/>
                <a:gd name="connsiteX1" fmla="*/ 84281 w 84280"/>
                <a:gd name="connsiteY1" fmla="*/ 0 h 76619"/>
              </a:gdLst>
              <a:ahLst/>
              <a:cxnLst>
                <a:cxn ang="0">
                  <a:pos x="connsiteX0" y="connsiteY0"/>
                </a:cxn>
                <a:cxn ang="0">
                  <a:pos x="connsiteX1" y="connsiteY1"/>
                </a:cxn>
              </a:cxnLst>
              <a:rect l="l" t="t" r="r" b="b"/>
              <a:pathLst>
                <a:path w="84280" h="76619">
                  <a:moveTo>
                    <a:pt x="0" y="76619"/>
                  </a:moveTo>
                  <a:lnTo>
                    <a:pt x="84281" y="0"/>
                  </a:lnTo>
                </a:path>
              </a:pathLst>
            </a:custGeom>
            <a:ln w="9573" cap="flat">
              <a:solidFill>
                <a:srgbClr val="C8C8C9"/>
              </a:solidFill>
              <a:prstDash val="solid"/>
              <a:miter/>
            </a:ln>
          </p:spPr>
          <p:txBody>
            <a:bodyPr rtlCol="0" anchor="ctr"/>
            <a:lstStyle/>
            <a:p>
              <a:endParaRPr lang="zh-CN" altLang="en-US" sz="4400"/>
            </a:p>
          </p:txBody>
        </p:sp>
        <p:sp>
          <p:nvSpPr>
            <p:cNvPr id="3083" name="任意多边形: 形状 7704">
              <a:extLst>
                <a:ext uri="{FF2B5EF4-FFF2-40B4-BE49-F238E27FC236}">
                  <a16:creationId xmlns:a16="http://schemas.microsoft.com/office/drawing/2014/main" id="{40DC7D00-2BF0-C0D0-DB7A-E8A5A7A6EE3F}"/>
                </a:ext>
              </a:extLst>
            </p:cNvPr>
            <p:cNvSpPr/>
            <p:nvPr/>
          </p:nvSpPr>
          <p:spPr>
            <a:xfrm>
              <a:off x="2500731" y="2753009"/>
              <a:ext cx="14366" cy="71830"/>
            </a:xfrm>
            <a:custGeom>
              <a:avLst/>
              <a:gdLst>
                <a:gd name="connsiteX0" fmla="*/ 0 w 14366"/>
                <a:gd name="connsiteY0" fmla="*/ 71830 h 71830"/>
                <a:gd name="connsiteX1" fmla="*/ 14366 w 14366"/>
                <a:gd name="connsiteY1" fmla="*/ 0 h 71830"/>
              </a:gdLst>
              <a:ahLst/>
              <a:cxnLst>
                <a:cxn ang="0">
                  <a:pos x="connsiteX0" y="connsiteY0"/>
                </a:cxn>
                <a:cxn ang="0">
                  <a:pos x="connsiteX1" y="connsiteY1"/>
                </a:cxn>
              </a:cxnLst>
              <a:rect l="l" t="t" r="r" b="b"/>
              <a:pathLst>
                <a:path w="14366" h="71830">
                  <a:moveTo>
                    <a:pt x="0" y="71830"/>
                  </a:moveTo>
                  <a:lnTo>
                    <a:pt x="14366" y="0"/>
                  </a:lnTo>
                </a:path>
              </a:pathLst>
            </a:custGeom>
            <a:ln w="9573" cap="flat">
              <a:solidFill>
                <a:srgbClr val="C8C8C9"/>
              </a:solidFill>
              <a:prstDash val="solid"/>
              <a:miter/>
            </a:ln>
          </p:spPr>
          <p:txBody>
            <a:bodyPr rtlCol="0" anchor="ctr"/>
            <a:lstStyle/>
            <a:p>
              <a:endParaRPr lang="zh-CN" altLang="en-US" sz="4400"/>
            </a:p>
          </p:txBody>
        </p:sp>
        <p:sp>
          <p:nvSpPr>
            <p:cNvPr id="3084" name="任意多边形: 形状 7705">
              <a:extLst>
                <a:ext uri="{FF2B5EF4-FFF2-40B4-BE49-F238E27FC236}">
                  <a16:creationId xmlns:a16="http://schemas.microsoft.com/office/drawing/2014/main" id="{2B01007F-A44E-2330-1314-995BCA30B9D2}"/>
                </a:ext>
              </a:extLst>
            </p:cNvPr>
            <p:cNvSpPr/>
            <p:nvPr/>
          </p:nvSpPr>
          <p:spPr>
            <a:xfrm>
              <a:off x="2515097" y="2750136"/>
              <a:ext cx="70872" cy="2873"/>
            </a:xfrm>
            <a:custGeom>
              <a:avLst/>
              <a:gdLst>
                <a:gd name="connsiteX0" fmla="*/ 0 w 70872"/>
                <a:gd name="connsiteY0" fmla="*/ 2873 h 2873"/>
                <a:gd name="connsiteX1" fmla="*/ 70873 w 70872"/>
                <a:gd name="connsiteY1" fmla="*/ 0 h 2873"/>
              </a:gdLst>
              <a:ahLst/>
              <a:cxnLst>
                <a:cxn ang="0">
                  <a:pos x="connsiteX0" y="connsiteY0"/>
                </a:cxn>
                <a:cxn ang="0">
                  <a:pos x="connsiteX1" y="connsiteY1"/>
                </a:cxn>
              </a:cxnLst>
              <a:rect l="l" t="t" r="r" b="b"/>
              <a:pathLst>
                <a:path w="70872" h="2873">
                  <a:moveTo>
                    <a:pt x="0" y="2873"/>
                  </a:moveTo>
                  <a:lnTo>
                    <a:pt x="70873" y="0"/>
                  </a:lnTo>
                </a:path>
              </a:pathLst>
            </a:custGeom>
            <a:ln w="9573" cap="flat">
              <a:solidFill>
                <a:srgbClr val="C8C8C9"/>
              </a:solidFill>
              <a:prstDash val="solid"/>
              <a:miter/>
            </a:ln>
          </p:spPr>
          <p:txBody>
            <a:bodyPr rtlCol="0" anchor="ctr"/>
            <a:lstStyle/>
            <a:p>
              <a:endParaRPr lang="zh-CN" altLang="en-US" sz="4400"/>
            </a:p>
          </p:txBody>
        </p:sp>
        <p:sp>
          <p:nvSpPr>
            <p:cNvPr id="3085" name="任意多边形: 形状 7706">
              <a:extLst>
                <a:ext uri="{FF2B5EF4-FFF2-40B4-BE49-F238E27FC236}">
                  <a16:creationId xmlns:a16="http://schemas.microsoft.com/office/drawing/2014/main" id="{BD4A3549-2BDA-6B7A-8C95-F4371FB6927F}"/>
                </a:ext>
              </a:extLst>
            </p:cNvPr>
            <p:cNvSpPr/>
            <p:nvPr/>
          </p:nvSpPr>
          <p:spPr>
            <a:xfrm>
              <a:off x="2500731" y="2750136"/>
              <a:ext cx="85238" cy="74703"/>
            </a:xfrm>
            <a:custGeom>
              <a:avLst/>
              <a:gdLst>
                <a:gd name="connsiteX0" fmla="*/ 85239 w 85238"/>
                <a:gd name="connsiteY0" fmla="*/ 0 h 74703"/>
                <a:gd name="connsiteX1" fmla="*/ 0 w 85238"/>
                <a:gd name="connsiteY1" fmla="*/ 74704 h 74703"/>
              </a:gdLst>
              <a:ahLst/>
              <a:cxnLst>
                <a:cxn ang="0">
                  <a:pos x="connsiteX0" y="connsiteY0"/>
                </a:cxn>
                <a:cxn ang="0">
                  <a:pos x="connsiteX1" y="connsiteY1"/>
                </a:cxn>
              </a:cxnLst>
              <a:rect l="l" t="t" r="r" b="b"/>
              <a:pathLst>
                <a:path w="85238" h="74703">
                  <a:moveTo>
                    <a:pt x="85239"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3086" name="任意多边形: 形状 7707">
              <a:extLst>
                <a:ext uri="{FF2B5EF4-FFF2-40B4-BE49-F238E27FC236}">
                  <a16:creationId xmlns:a16="http://schemas.microsoft.com/office/drawing/2014/main" id="{07E9FEF1-5EA3-DF06-0523-43DF32E1B340}"/>
                </a:ext>
              </a:extLst>
            </p:cNvPr>
            <p:cNvSpPr/>
            <p:nvPr/>
          </p:nvSpPr>
          <p:spPr>
            <a:xfrm>
              <a:off x="2500731" y="2823881"/>
              <a:ext cx="68957" cy="957"/>
            </a:xfrm>
            <a:custGeom>
              <a:avLst/>
              <a:gdLst>
                <a:gd name="connsiteX0" fmla="*/ 68957 w 68957"/>
                <a:gd name="connsiteY0" fmla="*/ 0 h 957"/>
                <a:gd name="connsiteX1" fmla="*/ 0 w 68957"/>
                <a:gd name="connsiteY1" fmla="*/ 958 h 957"/>
              </a:gdLst>
              <a:ahLst/>
              <a:cxnLst>
                <a:cxn ang="0">
                  <a:pos x="connsiteX0" y="connsiteY0"/>
                </a:cxn>
                <a:cxn ang="0">
                  <a:pos x="connsiteX1" y="connsiteY1"/>
                </a:cxn>
              </a:cxnLst>
              <a:rect l="l" t="t" r="r" b="b"/>
              <a:pathLst>
                <a:path w="68957" h="957">
                  <a:moveTo>
                    <a:pt x="68957" y="0"/>
                  </a:moveTo>
                  <a:lnTo>
                    <a:pt x="0" y="958"/>
                  </a:lnTo>
                </a:path>
              </a:pathLst>
            </a:custGeom>
            <a:ln w="9573" cap="flat">
              <a:solidFill>
                <a:srgbClr val="C8C8C9"/>
              </a:solidFill>
              <a:prstDash val="solid"/>
              <a:miter/>
            </a:ln>
          </p:spPr>
          <p:txBody>
            <a:bodyPr rtlCol="0" anchor="ctr"/>
            <a:lstStyle/>
            <a:p>
              <a:endParaRPr lang="zh-CN" altLang="en-US" sz="4400"/>
            </a:p>
          </p:txBody>
        </p:sp>
        <p:sp>
          <p:nvSpPr>
            <p:cNvPr id="3087" name="任意多边形: 形状 7708">
              <a:extLst>
                <a:ext uri="{FF2B5EF4-FFF2-40B4-BE49-F238E27FC236}">
                  <a16:creationId xmlns:a16="http://schemas.microsoft.com/office/drawing/2014/main" id="{CC805D4B-D06C-871B-CDC6-D3CC36E399E7}"/>
                </a:ext>
              </a:extLst>
            </p:cNvPr>
            <p:cNvSpPr/>
            <p:nvPr/>
          </p:nvSpPr>
          <p:spPr>
            <a:xfrm>
              <a:off x="2500731" y="2750136"/>
              <a:ext cx="85238" cy="74703"/>
            </a:xfrm>
            <a:custGeom>
              <a:avLst/>
              <a:gdLst>
                <a:gd name="connsiteX0" fmla="*/ 0 w 85238"/>
                <a:gd name="connsiteY0" fmla="*/ 74704 h 74703"/>
                <a:gd name="connsiteX1" fmla="*/ 85239 w 85238"/>
                <a:gd name="connsiteY1" fmla="*/ 0 h 74703"/>
              </a:gdLst>
              <a:ahLst/>
              <a:cxnLst>
                <a:cxn ang="0">
                  <a:pos x="connsiteX0" y="connsiteY0"/>
                </a:cxn>
                <a:cxn ang="0">
                  <a:pos x="connsiteX1" y="connsiteY1"/>
                </a:cxn>
              </a:cxnLst>
              <a:rect l="l" t="t" r="r" b="b"/>
              <a:pathLst>
                <a:path w="85238" h="74703">
                  <a:moveTo>
                    <a:pt x="0" y="74704"/>
                  </a:moveTo>
                  <a:lnTo>
                    <a:pt x="85239" y="0"/>
                  </a:lnTo>
                </a:path>
              </a:pathLst>
            </a:custGeom>
            <a:ln w="9573" cap="flat">
              <a:solidFill>
                <a:srgbClr val="C8C8C9"/>
              </a:solidFill>
              <a:prstDash val="solid"/>
              <a:miter/>
            </a:ln>
          </p:spPr>
          <p:txBody>
            <a:bodyPr rtlCol="0" anchor="ctr"/>
            <a:lstStyle/>
            <a:p>
              <a:endParaRPr lang="zh-CN" altLang="en-US" sz="4400"/>
            </a:p>
          </p:txBody>
        </p:sp>
        <p:sp>
          <p:nvSpPr>
            <p:cNvPr id="3088" name="任意多边形: 形状 7709">
              <a:extLst>
                <a:ext uri="{FF2B5EF4-FFF2-40B4-BE49-F238E27FC236}">
                  <a16:creationId xmlns:a16="http://schemas.microsoft.com/office/drawing/2014/main" id="{315FC52C-EB46-E35D-0E18-F65E21CD8086}"/>
                </a:ext>
              </a:extLst>
            </p:cNvPr>
            <p:cNvSpPr/>
            <p:nvPr/>
          </p:nvSpPr>
          <p:spPr>
            <a:xfrm>
              <a:off x="2569688" y="2750136"/>
              <a:ext cx="16281" cy="73745"/>
            </a:xfrm>
            <a:custGeom>
              <a:avLst/>
              <a:gdLst>
                <a:gd name="connsiteX0" fmla="*/ 16282 w 16281"/>
                <a:gd name="connsiteY0" fmla="*/ 0 h 73745"/>
                <a:gd name="connsiteX1" fmla="*/ 0 w 16281"/>
                <a:gd name="connsiteY1" fmla="*/ 73746 h 73745"/>
              </a:gdLst>
              <a:ahLst/>
              <a:cxnLst>
                <a:cxn ang="0">
                  <a:pos x="connsiteX0" y="connsiteY0"/>
                </a:cxn>
                <a:cxn ang="0">
                  <a:pos x="connsiteX1" y="connsiteY1"/>
                </a:cxn>
              </a:cxnLst>
              <a:rect l="l" t="t" r="r" b="b"/>
              <a:pathLst>
                <a:path w="16281" h="73745">
                  <a:moveTo>
                    <a:pt x="16282"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3089" name="任意多边形: 形状 7710">
              <a:extLst>
                <a:ext uri="{FF2B5EF4-FFF2-40B4-BE49-F238E27FC236}">
                  <a16:creationId xmlns:a16="http://schemas.microsoft.com/office/drawing/2014/main" id="{C7439E73-5B43-E612-F1A1-E5C576B4C110}"/>
                </a:ext>
              </a:extLst>
            </p:cNvPr>
            <p:cNvSpPr/>
            <p:nvPr/>
          </p:nvSpPr>
          <p:spPr>
            <a:xfrm>
              <a:off x="2671209" y="2828670"/>
              <a:ext cx="29689" cy="72788"/>
            </a:xfrm>
            <a:custGeom>
              <a:avLst/>
              <a:gdLst>
                <a:gd name="connsiteX0" fmla="*/ 0 w 29689"/>
                <a:gd name="connsiteY0" fmla="*/ 72788 h 72788"/>
                <a:gd name="connsiteX1" fmla="*/ 29690 w 29689"/>
                <a:gd name="connsiteY1" fmla="*/ 0 h 72788"/>
              </a:gdLst>
              <a:ahLst/>
              <a:cxnLst>
                <a:cxn ang="0">
                  <a:pos x="connsiteX0" y="connsiteY0"/>
                </a:cxn>
                <a:cxn ang="0">
                  <a:pos x="connsiteX1" y="connsiteY1"/>
                </a:cxn>
              </a:cxnLst>
              <a:rect l="l" t="t" r="r" b="b"/>
              <a:pathLst>
                <a:path w="29689" h="72788">
                  <a:moveTo>
                    <a:pt x="0" y="72788"/>
                  </a:moveTo>
                  <a:lnTo>
                    <a:pt x="29690" y="0"/>
                  </a:lnTo>
                </a:path>
              </a:pathLst>
            </a:custGeom>
            <a:ln w="9573" cap="flat">
              <a:solidFill>
                <a:srgbClr val="C8C8C9"/>
              </a:solidFill>
              <a:prstDash val="solid"/>
              <a:miter/>
            </a:ln>
          </p:spPr>
          <p:txBody>
            <a:bodyPr rtlCol="0" anchor="ctr"/>
            <a:lstStyle/>
            <a:p>
              <a:endParaRPr lang="zh-CN" altLang="en-US" sz="4400"/>
            </a:p>
          </p:txBody>
        </p:sp>
        <p:sp>
          <p:nvSpPr>
            <p:cNvPr id="3090" name="任意多边形: 形状 7711">
              <a:extLst>
                <a:ext uri="{FF2B5EF4-FFF2-40B4-BE49-F238E27FC236}">
                  <a16:creationId xmlns:a16="http://schemas.microsoft.com/office/drawing/2014/main" id="{00D6D218-E1D7-1748-4485-80F28B1FA616}"/>
                </a:ext>
              </a:extLst>
            </p:cNvPr>
            <p:cNvSpPr/>
            <p:nvPr/>
          </p:nvSpPr>
          <p:spPr>
            <a:xfrm>
              <a:off x="2700898" y="2828670"/>
              <a:ext cx="22985" cy="76619"/>
            </a:xfrm>
            <a:custGeom>
              <a:avLst/>
              <a:gdLst>
                <a:gd name="connsiteX0" fmla="*/ 0 w 22985"/>
                <a:gd name="connsiteY0" fmla="*/ 0 h 76619"/>
                <a:gd name="connsiteX1" fmla="*/ 22986 w 22985"/>
                <a:gd name="connsiteY1" fmla="*/ 76619 h 76619"/>
              </a:gdLst>
              <a:ahLst/>
              <a:cxnLst>
                <a:cxn ang="0">
                  <a:pos x="connsiteX0" y="connsiteY0"/>
                </a:cxn>
                <a:cxn ang="0">
                  <a:pos x="connsiteX1" y="connsiteY1"/>
                </a:cxn>
              </a:cxnLst>
              <a:rect l="l" t="t" r="r" b="b"/>
              <a:pathLst>
                <a:path w="22985" h="76619">
                  <a:moveTo>
                    <a:pt x="0" y="0"/>
                  </a:moveTo>
                  <a:lnTo>
                    <a:pt x="22986" y="76619"/>
                  </a:lnTo>
                </a:path>
              </a:pathLst>
            </a:custGeom>
            <a:ln w="9573" cap="flat">
              <a:solidFill>
                <a:srgbClr val="C8C8C9"/>
              </a:solidFill>
              <a:prstDash val="solid"/>
              <a:miter/>
            </a:ln>
          </p:spPr>
          <p:txBody>
            <a:bodyPr rtlCol="0" anchor="ctr"/>
            <a:lstStyle/>
            <a:p>
              <a:endParaRPr lang="zh-CN" altLang="en-US" sz="4400"/>
            </a:p>
          </p:txBody>
        </p:sp>
        <p:sp>
          <p:nvSpPr>
            <p:cNvPr id="3091" name="任意多边形: 形状 7712">
              <a:extLst>
                <a:ext uri="{FF2B5EF4-FFF2-40B4-BE49-F238E27FC236}">
                  <a16:creationId xmlns:a16="http://schemas.microsoft.com/office/drawing/2014/main" id="{E14C8632-21C5-A09A-D82F-8238EE3C4B9D}"/>
                </a:ext>
              </a:extLst>
            </p:cNvPr>
            <p:cNvSpPr/>
            <p:nvPr/>
          </p:nvSpPr>
          <p:spPr>
            <a:xfrm>
              <a:off x="2671209" y="2901458"/>
              <a:ext cx="52675" cy="3830"/>
            </a:xfrm>
            <a:custGeom>
              <a:avLst/>
              <a:gdLst>
                <a:gd name="connsiteX0" fmla="*/ 52676 w 52675"/>
                <a:gd name="connsiteY0" fmla="*/ 3831 h 3830"/>
                <a:gd name="connsiteX1" fmla="*/ 0 w 52675"/>
                <a:gd name="connsiteY1" fmla="*/ 0 h 3830"/>
              </a:gdLst>
              <a:ahLst/>
              <a:cxnLst>
                <a:cxn ang="0">
                  <a:pos x="connsiteX0" y="connsiteY0"/>
                </a:cxn>
                <a:cxn ang="0">
                  <a:pos x="connsiteX1" y="connsiteY1"/>
                </a:cxn>
              </a:cxnLst>
              <a:rect l="l" t="t" r="r" b="b"/>
              <a:pathLst>
                <a:path w="52675" h="3830">
                  <a:moveTo>
                    <a:pt x="52676" y="3831"/>
                  </a:moveTo>
                  <a:lnTo>
                    <a:pt x="0" y="0"/>
                  </a:lnTo>
                </a:path>
              </a:pathLst>
            </a:custGeom>
            <a:ln w="9573" cap="flat">
              <a:solidFill>
                <a:srgbClr val="C8C8C9"/>
              </a:solidFill>
              <a:prstDash val="solid"/>
              <a:miter/>
            </a:ln>
          </p:spPr>
          <p:txBody>
            <a:bodyPr rtlCol="0" anchor="ctr"/>
            <a:lstStyle/>
            <a:p>
              <a:endParaRPr lang="zh-CN" altLang="en-US" sz="4400"/>
            </a:p>
          </p:txBody>
        </p:sp>
        <p:sp>
          <p:nvSpPr>
            <p:cNvPr id="3092" name="任意多边形: 形状 7713">
              <a:extLst>
                <a:ext uri="{FF2B5EF4-FFF2-40B4-BE49-F238E27FC236}">
                  <a16:creationId xmlns:a16="http://schemas.microsoft.com/office/drawing/2014/main" id="{F9096087-5A95-8FB3-0170-C5B0AF7ABA7E}"/>
                </a:ext>
              </a:extLst>
            </p:cNvPr>
            <p:cNvSpPr/>
            <p:nvPr/>
          </p:nvSpPr>
          <p:spPr>
            <a:xfrm>
              <a:off x="2671209" y="2828670"/>
              <a:ext cx="29689" cy="72788"/>
            </a:xfrm>
            <a:custGeom>
              <a:avLst/>
              <a:gdLst>
                <a:gd name="connsiteX0" fmla="*/ 29690 w 29689"/>
                <a:gd name="connsiteY0" fmla="*/ 0 h 72788"/>
                <a:gd name="connsiteX1" fmla="*/ 0 w 29689"/>
                <a:gd name="connsiteY1" fmla="*/ 72788 h 72788"/>
              </a:gdLst>
              <a:ahLst/>
              <a:cxnLst>
                <a:cxn ang="0">
                  <a:pos x="connsiteX0" y="connsiteY0"/>
                </a:cxn>
                <a:cxn ang="0">
                  <a:pos x="connsiteX1" y="connsiteY1"/>
                </a:cxn>
              </a:cxnLst>
              <a:rect l="l" t="t" r="r" b="b"/>
              <a:pathLst>
                <a:path w="29689" h="72788">
                  <a:moveTo>
                    <a:pt x="29690"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093" name="任意多边形: 形状 7714">
              <a:extLst>
                <a:ext uri="{FF2B5EF4-FFF2-40B4-BE49-F238E27FC236}">
                  <a16:creationId xmlns:a16="http://schemas.microsoft.com/office/drawing/2014/main" id="{7EBC2B78-ADD8-A4EB-E3E6-6099A8061DB9}"/>
                </a:ext>
              </a:extLst>
            </p:cNvPr>
            <p:cNvSpPr/>
            <p:nvPr/>
          </p:nvSpPr>
          <p:spPr>
            <a:xfrm>
              <a:off x="2612787" y="2896670"/>
              <a:ext cx="58422" cy="4788"/>
            </a:xfrm>
            <a:custGeom>
              <a:avLst/>
              <a:gdLst>
                <a:gd name="connsiteX0" fmla="*/ 58422 w 58422"/>
                <a:gd name="connsiteY0" fmla="*/ 4789 h 4788"/>
                <a:gd name="connsiteX1" fmla="*/ 0 w 58422"/>
                <a:gd name="connsiteY1" fmla="*/ 0 h 4788"/>
              </a:gdLst>
              <a:ahLst/>
              <a:cxnLst>
                <a:cxn ang="0">
                  <a:pos x="connsiteX0" y="connsiteY0"/>
                </a:cxn>
                <a:cxn ang="0">
                  <a:pos x="connsiteX1" y="connsiteY1"/>
                </a:cxn>
              </a:cxnLst>
              <a:rect l="l" t="t" r="r" b="b"/>
              <a:pathLst>
                <a:path w="58422" h="4788">
                  <a:moveTo>
                    <a:pt x="58422" y="4789"/>
                  </a:moveTo>
                  <a:lnTo>
                    <a:pt x="0" y="0"/>
                  </a:lnTo>
                </a:path>
              </a:pathLst>
            </a:custGeom>
            <a:ln w="9573" cap="flat">
              <a:solidFill>
                <a:srgbClr val="C8C8C9"/>
              </a:solidFill>
              <a:prstDash val="solid"/>
              <a:miter/>
            </a:ln>
          </p:spPr>
          <p:txBody>
            <a:bodyPr rtlCol="0" anchor="ctr"/>
            <a:lstStyle/>
            <a:p>
              <a:endParaRPr lang="zh-CN" altLang="en-US" sz="4400"/>
            </a:p>
          </p:txBody>
        </p:sp>
        <p:sp>
          <p:nvSpPr>
            <p:cNvPr id="3094" name="任意多边形: 形状 7715">
              <a:extLst>
                <a:ext uri="{FF2B5EF4-FFF2-40B4-BE49-F238E27FC236}">
                  <a16:creationId xmlns:a16="http://schemas.microsoft.com/office/drawing/2014/main" id="{BE7762E9-7DAC-EFCD-71C7-1C447DB44701}"/>
                </a:ext>
              </a:extLst>
            </p:cNvPr>
            <p:cNvSpPr/>
            <p:nvPr/>
          </p:nvSpPr>
          <p:spPr>
            <a:xfrm>
              <a:off x="2612787" y="2828670"/>
              <a:ext cx="88111" cy="67999"/>
            </a:xfrm>
            <a:custGeom>
              <a:avLst/>
              <a:gdLst>
                <a:gd name="connsiteX0" fmla="*/ 0 w 88111"/>
                <a:gd name="connsiteY0" fmla="*/ 67999 h 67999"/>
                <a:gd name="connsiteX1" fmla="*/ 88112 w 88111"/>
                <a:gd name="connsiteY1" fmla="*/ 0 h 67999"/>
              </a:gdLst>
              <a:ahLst/>
              <a:cxnLst>
                <a:cxn ang="0">
                  <a:pos x="connsiteX0" y="connsiteY0"/>
                </a:cxn>
                <a:cxn ang="0">
                  <a:pos x="connsiteX1" y="connsiteY1"/>
                </a:cxn>
              </a:cxnLst>
              <a:rect l="l" t="t" r="r" b="b"/>
              <a:pathLst>
                <a:path w="88111" h="67999">
                  <a:moveTo>
                    <a:pt x="0" y="67999"/>
                  </a:moveTo>
                  <a:lnTo>
                    <a:pt x="88112" y="0"/>
                  </a:lnTo>
                </a:path>
              </a:pathLst>
            </a:custGeom>
            <a:ln w="9573" cap="flat">
              <a:solidFill>
                <a:srgbClr val="C8C8C9"/>
              </a:solidFill>
              <a:prstDash val="solid"/>
              <a:miter/>
            </a:ln>
          </p:spPr>
          <p:txBody>
            <a:bodyPr rtlCol="0" anchor="ctr"/>
            <a:lstStyle/>
            <a:p>
              <a:endParaRPr lang="zh-CN" altLang="en-US" sz="4400"/>
            </a:p>
          </p:txBody>
        </p:sp>
        <p:sp>
          <p:nvSpPr>
            <p:cNvPr id="3095" name="任意多边形: 形状 7716">
              <a:extLst>
                <a:ext uri="{FF2B5EF4-FFF2-40B4-BE49-F238E27FC236}">
                  <a16:creationId xmlns:a16="http://schemas.microsoft.com/office/drawing/2014/main" id="{2B857C12-8719-93B9-B037-0F55EB90BC56}"/>
                </a:ext>
              </a:extLst>
            </p:cNvPr>
            <p:cNvSpPr/>
            <p:nvPr/>
          </p:nvSpPr>
          <p:spPr>
            <a:xfrm>
              <a:off x="2598421" y="2035663"/>
              <a:ext cx="59379" cy="73745"/>
            </a:xfrm>
            <a:custGeom>
              <a:avLst/>
              <a:gdLst>
                <a:gd name="connsiteX0" fmla="*/ 0 w 59379"/>
                <a:gd name="connsiteY0" fmla="*/ 73746 h 73745"/>
                <a:gd name="connsiteX1" fmla="*/ 59380 w 59379"/>
                <a:gd name="connsiteY1" fmla="*/ 0 h 73745"/>
              </a:gdLst>
              <a:ahLst/>
              <a:cxnLst>
                <a:cxn ang="0">
                  <a:pos x="connsiteX0" y="connsiteY0"/>
                </a:cxn>
                <a:cxn ang="0">
                  <a:pos x="connsiteX1" y="connsiteY1"/>
                </a:cxn>
              </a:cxnLst>
              <a:rect l="l" t="t" r="r" b="b"/>
              <a:pathLst>
                <a:path w="59379" h="73745">
                  <a:moveTo>
                    <a:pt x="0" y="73746"/>
                  </a:moveTo>
                  <a:lnTo>
                    <a:pt x="59380" y="0"/>
                  </a:lnTo>
                </a:path>
              </a:pathLst>
            </a:custGeom>
            <a:ln w="9573" cap="flat">
              <a:solidFill>
                <a:srgbClr val="C8C8C9"/>
              </a:solidFill>
              <a:prstDash val="solid"/>
              <a:miter/>
            </a:ln>
          </p:spPr>
          <p:txBody>
            <a:bodyPr rtlCol="0" anchor="ctr"/>
            <a:lstStyle/>
            <a:p>
              <a:endParaRPr lang="zh-CN" altLang="en-US" sz="4400"/>
            </a:p>
          </p:txBody>
        </p:sp>
        <p:sp>
          <p:nvSpPr>
            <p:cNvPr id="3096" name="任意多边形: 形状 7717">
              <a:extLst>
                <a:ext uri="{FF2B5EF4-FFF2-40B4-BE49-F238E27FC236}">
                  <a16:creationId xmlns:a16="http://schemas.microsoft.com/office/drawing/2014/main" id="{C86AEFE8-F226-F392-7F37-29C8576F0152}"/>
                </a:ext>
              </a:extLst>
            </p:cNvPr>
            <p:cNvSpPr/>
            <p:nvPr/>
          </p:nvSpPr>
          <p:spPr>
            <a:xfrm>
              <a:off x="2657800" y="2035663"/>
              <a:ext cx="11492" cy="76619"/>
            </a:xfrm>
            <a:custGeom>
              <a:avLst/>
              <a:gdLst>
                <a:gd name="connsiteX0" fmla="*/ 0 w 11492"/>
                <a:gd name="connsiteY0" fmla="*/ 0 h 76619"/>
                <a:gd name="connsiteX1" fmla="*/ 11493 w 11492"/>
                <a:gd name="connsiteY1" fmla="*/ 76619 h 76619"/>
              </a:gdLst>
              <a:ahLst/>
              <a:cxnLst>
                <a:cxn ang="0">
                  <a:pos x="connsiteX0" y="connsiteY0"/>
                </a:cxn>
                <a:cxn ang="0">
                  <a:pos x="connsiteX1" y="connsiteY1"/>
                </a:cxn>
              </a:cxnLst>
              <a:rect l="l" t="t" r="r" b="b"/>
              <a:pathLst>
                <a:path w="11492" h="76619">
                  <a:moveTo>
                    <a:pt x="0" y="0"/>
                  </a:moveTo>
                  <a:lnTo>
                    <a:pt x="11493" y="76619"/>
                  </a:lnTo>
                </a:path>
              </a:pathLst>
            </a:custGeom>
            <a:ln w="9573" cap="flat">
              <a:solidFill>
                <a:srgbClr val="C8C8C9"/>
              </a:solidFill>
              <a:prstDash val="solid"/>
              <a:miter/>
            </a:ln>
          </p:spPr>
          <p:txBody>
            <a:bodyPr rtlCol="0" anchor="ctr"/>
            <a:lstStyle/>
            <a:p>
              <a:endParaRPr lang="zh-CN" altLang="en-US" sz="4400"/>
            </a:p>
          </p:txBody>
        </p:sp>
        <p:sp>
          <p:nvSpPr>
            <p:cNvPr id="3097" name="任意多边形: 形状 7718">
              <a:extLst>
                <a:ext uri="{FF2B5EF4-FFF2-40B4-BE49-F238E27FC236}">
                  <a16:creationId xmlns:a16="http://schemas.microsoft.com/office/drawing/2014/main" id="{F4BE24A7-768F-15F8-0429-E4F8BED7B05F}"/>
                </a:ext>
              </a:extLst>
            </p:cNvPr>
            <p:cNvSpPr/>
            <p:nvPr/>
          </p:nvSpPr>
          <p:spPr>
            <a:xfrm>
              <a:off x="2598421" y="2109409"/>
              <a:ext cx="70872" cy="2873"/>
            </a:xfrm>
            <a:custGeom>
              <a:avLst/>
              <a:gdLst>
                <a:gd name="connsiteX0" fmla="*/ 70873 w 70872"/>
                <a:gd name="connsiteY0" fmla="*/ 2873 h 2873"/>
                <a:gd name="connsiteX1" fmla="*/ 0 w 70872"/>
                <a:gd name="connsiteY1" fmla="*/ 0 h 2873"/>
              </a:gdLst>
              <a:ahLst/>
              <a:cxnLst>
                <a:cxn ang="0">
                  <a:pos x="connsiteX0" y="connsiteY0"/>
                </a:cxn>
                <a:cxn ang="0">
                  <a:pos x="connsiteX1" y="connsiteY1"/>
                </a:cxn>
              </a:cxnLst>
              <a:rect l="l" t="t" r="r" b="b"/>
              <a:pathLst>
                <a:path w="70872" h="2873">
                  <a:moveTo>
                    <a:pt x="70873"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3098" name="任意多边形: 形状 7719">
              <a:extLst>
                <a:ext uri="{FF2B5EF4-FFF2-40B4-BE49-F238E27FC236}">
                  <a16:creationId xmlns:a16="http://schemas.microsoft.com/office/drawing/2014/main" id="{C3E25831-2D3F-315B-C15E-AEA8C5A6AA87}"/>
                </a:ext>
              </a:extLst>
            </p:cNvPr>
            <p:cNvSpPr/>
            <p:nvPr/>
          </p:nvSpPr>
          <p:spPr>
            <a:xfrm>
              <a:off x="2598421" y="2035663"/>
              <a:ext cx="59379" cy="73745"/>
            </a:xfrm>
            <a:custGeom>
              <a:avLst/>
              <a:gdLst>
                <a:gd name="connsiteX0" fmla="*/ 59380 w 59379"/>
                <a:gd name="connsiteY0" fmla="*/ 0 h 73745"/>
                <a:gd name="connsiteX1" fmla="*/ 0 w 59379"/>
                <a:gd name="connsiteY1" fmla="*/ 73746 h 73745"/>
              </a:gdLst>
              <a:ahLst/>
              <a:cxnLst>
                <a:cxn ang="0">
                  <a:pos x="connsiteX0" y="connsiteY0"/>
                </a:cxn>
                <a:cxn ang="0">
                  <a:pos x="connsiteX1" y="connsiteY1"/>
                </a:cxn>
              </a:cxnLst>
              <a:rect l="l" t="t" r="r" b="b"/>
              <a:pathLst>
                <a:path w="59379" h="73745">
                  <a:moveTo>
                    <a:pt x="59380"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3099" name="任意多边形: 形状 7720">
              <a:extLst>
                <a:ext uri="{FF2B5EF4-FFF2-40B4-BE49-F238E27FC236}">
                  <a16:creationId xmlns:a16="http://schemas.microsoft.com/office/drawing/2014/main" id="{E7A0C7AA-588B-4BF9-BB4A-DD9B6AD42F7C}"/>
                </a:ext>
              </a:extLst>
            </p:cNvPr>
            <p:cNvSpPr/>
            <p:nvPr/>
          </p:nvSpPr>
          <p:spPr>
            <a:xfrm>
              <a:off x="2590759" y="2031832"/>
              <a:ext cx="7661" cy="77576"/>
            </a:xfrm>
            <a:custGeom>
              <a:avLst/>
              <a:gdLst>
                <a:gd name="connsiteX0" fmla="*/ 7662 w 7661"/>
                <a:gd name="connsiteY0" fmla="*/ 77577 h 77576"/>
                <a:gd name="connsiteX1" fmla="*/ 0 w 7661"/>
                <a:gd name="connsiteY1" fmla="*/ 0 h 77576"/>
              </a:gdLst>
              <a:ahLst/>
              <a:cxnLst>
                <a:cxn ang="0">
                  <a:pos x="connsiteX0" y="connsiteY0"/>
                </a:cxn>
                <a:cxn ang="0">
                  <a:pos x="connsiteX1" y="connsiteY1"/>
                </a:cxn>
              </a:cxnLst>
              <a:rect l="l" t="t" r="r" b="b"/>
              <a:pathLst>
                <a:path w="7661" h="77576">
                  <a:moveTo>
                    <a:pt x="7662" y="77577"/>
                  </a:moveTo>
                  <a:lnTo>
                    <a:pt x="0" y="0"/>
                  </a:lnTo>
                </a:path>
              </a:pathLst>
            </a:custGeom>
            <a:ln w="9573" cap="flat">
              <a:solidFill>
                <a:srgbClr val="C8C8C9"/>
              </a:solidFill>
              <a:prstDash val="solid"/>
              <a:miter/>
            </a:ln>
          </p:spPr>
          <p:txBody>
            <a:bodyPr rtlCol="0" anchor="ctr"/>
            <a:lstStyle/>
            <a:p>
              <a:endParaRPr lang="zh-CN" altLang="en-US" sz="4400"/>
            </a:p>
          </p:txBody>
        </p:sp>
        <p:sp>
          <p:nvSpPr>
            <p:cNvPr id="3100" name="任意多边形: 形状 7721">
              <a:extLst>
                <a:ext uri="{FF2B5EF4-FFF2-40B4-BE49-F238E27FC236}">
                  <a16:creationId xmlns:a16="http://schemas.microsoft.com/office/drawing/2014/main" id="{D9C70B98-E69E-45DC-D579-2D45E2445323}"/>
                </a:ext>
              </a:extLst>
            </p:cNvPr>
            <p:cNvSpPr/>
            <p:nvPr/>
          </p:nvSpPr>
          <p:spPr>
            <a:xfrm>
              <a:off x="2590759" y="2031832"/>
              <a:ext cx="67041" cy="3830"/>
            </a:xfrm>
            <a:custGeom>
              <a:avLst/>
              <a:gdLst>
                <a:gd name="connsiteX0" fmla="*/ 0 w 67041"/>
                <a:gd name="connsiteY0" fmla="*/ 0 h 3830"/>
                <a:gd name="connsiteX1" fmla="*/ 67042 w 67041"/>
                <a:gd name="connsiteY1" fmla="*/ 3831 h 3830"/>
              </a:gdLst>
              <a:ahLst/>
              <a:cxnLst>
                <a:cxn ang="0">
                  <a:pos x="connsiteX0" y="connsiteY0"/>
                </a:cxn>
                <a:cxn ang="0">
                  <a:pos x="connsiteX1" y="connsiteY1"/>
                </a:cxn>
              </a:cxnLst>
              <a:rect l="l" t="t" r="r" b="b"/>
              <a:pathLst>
                <a:path w="67041" h="3830">
                  <a:moveTo>
                    <a:pt x="0" y="0"/>
                  </a:moveTo>
                  <a:lnTo>
                    <a:pt x="67042" y="3831"/>
                  </a:lnTo>
                </a:path>
              </a:pathLst>
            </a:custGeom>
            <a:ln w="9573" cap="flat">
              <a:solidFill>
                <a:srgbClr val="C8C8C9"/>
              </a:solidFill>
              <a:prstDash val="solid"/>
              <a:miter/>
            </a:ln>
          </p:spPr>
          <p:txBody>
            <a:bodyPr rtlCol="0" anchor="ctr"/>
            <a:lstStyle/>
            <a:p>
              <a:endParaRPr lang="zh-CN" altLang="en-US" sz="4400"/>
            </a:p>
          </p:txBody>
        </p:sp>
        <p:sp>
          <p:nvSpPr>
            <p:cNvPr id="3101" name="任意多边形: 形状 7722">
              <a:extLst>
                <a:ext uri="{FF2B5EF4-FFF2-40B4-BE49-F238E27FC236}">
                  <a16:creationId xmlns:a16="http://schemas.microsoft.com/office/drawing/2014/main" id="{CE7729B9-712A-610E-1A95-DA37532A4960}"/>
                </a:ext>
              </a:extLst>
            </p:cNvPr>
            <p:cNvSpPr/>
            <p:nvPr/>
          </p:nvSpPr>
          <p:spPr>
            <a:xfrm>
              <a:off x="2920220" y="2252112"/>
              <a:ext cx="14366" cy="76619"/>
            </a:xfrm>
            <a:custGeom>
              <a:avLst/>
              <a:gdLst>
                <a:gd name="connsiteX0" fmla="*/ 0 w 14366"/>
                <a:gd name="connsiteY0" fmla="*/ 0 h 76619"/>
                <a:gd name="connsiteX1" fmla="*/ 14366 w 14366"/>
                <a:gd name="connsiteY1" fmla="*/ 76619 h 76619"/>
              </a:gdLst>
              <a:ahLst/>
              <a:cxnLst>
                <a:cxn ang="0">
                  <a:pos x="connsiteX0" y="connsiteY0"/>
                </a:cxn>
                <a:cxn ang="0">
                  <a:pos x="connsiteX1" y="connsiteY1"/>
                </a:cxn>
              </a:cxnLst>
              <a:rect l="l" t="t" r="r" b="b"/>
              <a:pathLst>
                <a:path w="14366" h="76619">
                  <a:moveTo>
                    <a:pt x="0" y="0"/>
                  </a:moveTo>
                  <a:lnTo>
                    <a:pt x="14366" y="76619"/>
                  </a:lnTo>
                </a:path>
              </a:pathLst>
            </a:custGeom>
            <a:ln w="9573" cap="flat">
              <a:solidFill>
                <a:srgbClr val="C8C8C9"/>
              </a:solidFill>
              <a:prstDash val="solid"/>
              <a:miter/>
            </a:ln>
          </p:spPr>
          <p:txBody>
            <a:bodyPr rtlCol="0" anchor="ctr"/>
            <a:lstStyle/>
            <a:p>
              <a:endParaRPr lang="zh-CN" altLang="en-US" sz="4400"/>
            </a:p>
          </p:txBody>
        </p:sp>
        <p:sp>
          <p:nvSpPr>
            <p:cNvPr id="3102" name="任意多边形: 形状 7723">
              <a:extLst>
                <a:ext uri="{FF2B5EF4-FFF2-40B4-BE49-F238E27FC236}">
                  <a16:creationId xmlns:a16="http://schemas.microsoft.com/office/drawing/2014/main" id="{A05AC22D-B349-EEA6-8CAD-757387146C13}"/>
                </a:ext>
              </a:extLst>
            </p:cNvPr>
            <p:cNvSpPr/>
            <p:nvPr/>
          </p:nvSpPr>
          <p:spPr>
            <a:xfrm>
              <a:off x="2855094" y="2328731"/>
              <a:ext cx="79492" cy="1915"/>
            </a:xfrm>
            <a:custGeom>
              <a:avLst/>
              <a:gdLst>
                <a:gd name="connsiteX0" fmla="*/ 79492 w 79492"/>
                <a:gd name="connsiteY0" fmla="*/ 0 h 1915"/>
                <a:gd name="connsiteX1" fmla="*/ 0 w 79492"/>
                <a:gd name="connsiteY1" fmla="*/ 1915 h 1915"/>
              </a:gdLst>
              <a:ahLst/>
              <a:cxnLst>
                <a:cxn ang="0">
                  <a:pos x="connsiteX0" y="connsiteY0"/>
                </a:cxn>
                <a:cxn ang="0">
                  <a:pos x="connsiteX1" y="connsiteY1"/>
                </a:cxn>
              </a:cxnLst>
              <a:rect l="l" t="t" r="r" b="b"/>
              <a:pathLst>
                <a:path w="79492" h="1915">
                  <a:moveTo>
                    <a:pt x="79492"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3103" name="任意多边形: 形状 7724">
              <a:extLst>
                <a:ext uri="{FF2B5EF4-FFF2-40B4-BE49-F238E27FC236}">
                  <a16:creationId xmlns:a16="http://schemas.microsoft.com/office/drawing/2014/main" id="{CD144033-F78D-74A1-4751-86338FECE50A}"/>
                </a:ext>
              </a:extLst>
            </p:cNvPr>
            <p:cNvSpPr/>
            <p:nvPr/>
          </p:nvSpPr>
          <p:spPr>
            <a:xfrm>
              <a:off x="2855094" y="2252112"/>
              <a:ext cx="65126" cy="78534"/>
            </a:xfrm>
            <a:custGeom>
              <a:avLst/>
              <a:gdLst>
                <a:gd name="connsiteX0" fmla="*/ 0 w 65126"/>
                <a:gd name="connsiteY0" fmla="*/ 78535 h 78534"/>
                <a:gd name="connsiteX1" fmla="*/ 65126 w 65126"/>
                <a:gd name="connsiteY1" fmla="*/ 0 h 78534"/>
              </a:gdLst>
              <a:ahLst/>
              <a:cxnLst>
                <a:cxn ang="0">
                  <a:pos x="connsiteX0" y="connsiteY0"/>
                </a:cxn>
                <a:cxn ang="0">
                  <a:pos x="connsiteX1" y="connsiteY1"/>
                </a:cxn>
              </a:cxnLst>
              <a:rect l="l" t="t" r="r" b="b"/>
              <a:pathLst>
                <a:path w="65126" h="78534">
                  <a:moveTo>
                    <a:pt x="0" y="78535"/>
                  </a:moveTo>
                  <a:lnTo>
                    <a:pt x="65126" y="0"/>
                  </a:lnTo>
                </a:path>
              </a:pathLst>
            </a:custGeom>
            <a:ln w="9573" cap="flat">
              <a:solidFill>
                <a:srgbClr val="C8C8C9"/>
              </a:solidFill>
              <a:prstDash val="solid"/>
              <a:miter/>
            </a:ln>
          </p:spPr>
          <p:txBody>
            <a:bodyPr rtlCol="0" anchor="ctr"/>
            <a:lstStyle/>
            <a:p>
              <a:endParaRPr lang="zh-CN" altLang="en-US" sz="4400"/>
            </a:p>
          </p:txBody>
        </p:sp>
        <p:sp>
          <p:nvSpPr>
            <p:cNvPr id="3104" name="任意多边形: 形状 7725">
              <a:extLst>
                <a:ext uri="{FF2B5EF4-FFF2-40B4-BE49-F238E27FC236}">
                  <a16:creationId xmlns:a16="http://schemas.microsoft.com/office/drawing/2014/main" id="{7A7BAF6A-4627-C3A6-8B97-41EEBE9847F0}"/>
                </a:ext>
              </a:extLst>
            </p:cNvPr>
            <p:cNvSpPr/>
            <p:nvPr/>
          </p:nvSpPr>
          <p:spPr>
            <a:xfrm>
              <a:off x="2607040" y="2537518"/>
              <a:ext cx="90027" cy="5746"/>
            </a:xfrm>
            <a:custGeom>
              <a:avLst/>
              <a:gdLst>
                <a:gd name="connsiteX0" fmla="*/ 90027 w 90027"/>
                <a:gd name="connsiteY0" fmla="*/ 5746 h 5746"/>
                <a:gd name="connsiteX1" fmla="*/ 0 w 90027"/>
                <a:gd name="connsiteY1" fmla="*/ 0 h 5746"/>
              </a:gdLst>
              <a:ahLst/>
              <a:cxnLst>
                <a:cxn ang="0">
                  <a:pos x="connsiteX0" y="connsiteY0"/>
                </a:cxn>
                <a:cxn ang="0">
                  <a:pos x="connsiteX1" y="connsiteY1"/>
                </a:cxn>
              </a:cxnLst>
              <a:rect l="l" t="t" r="r" b="b"/>
              <a:pathLst>
                <a:path w="90027" h="5746">
                  <a:moveTo>
                    <a:pt x="90027"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3105" name="任意多边形: 形状 7726">
              <a:extLst>
                <a:ext uri="{FF2B5EF4-FFF2-40B4-BE49-F238E27FC236}">
                  <a16:creationId xmlns:a16="http://schemas.microsoft.com/office/drawing/2014/main" id="{A5B1CC1B-81E3-6047-BF4F-DA41ED5DEE47}"/>
                </a:ext>
              </a:extLst>
            </p:cNvPr>
            <p:cNvSpPr/>
            <p:nvPr/>
          </p:nvSpPr>
          <p:spPr>
            <a:xfrm>
              <a:off x="2607040" y="2470476"/>
              <a:ext cx="17239" cy="67041"/>
            </a:xfrm>
            <a:custGeom>
              <a:avLst/>
              <a:gdLst>
                <a:gd name="connsiteX0" fmla="*/ 0 w 17239"/>
                <a:gd name="connsiteY0" fmla="*/ 67042 h 67041"/>
                <a:gd name="connsiteX1" fmla="*/ 17239 w 17239"/>
                <a:gd name="connsiteY1" fmla="*/ 0 h 67041"/>
              </a:gdLst>
              <a:ahLst/>
              <a:cxnLst>
                <a:cxn ang="0">
                  <a:pos x="connsiteX0" y="connsiteY0"/>
                </a:cxn>
                <a:cxn ang="0">
                  <a:pos x="connsiteX1" y="connsiteY1"/>
                </a:cxn>
              </a:cxnLst>
              <a:rect l="l" t="t" r="r" b="b"/>
              <a:pathLst>
                <a:path w="17239" h="67041">
                  <a:moveTo>
                    <a:pt x="0" y="67042"/>
                  </a:moveTo>
                  <a:lnTo>
                    <a:pt x="17239" y="0"/>
                  </a:lnTo>
                </a:path>
              </a:pathLst>
            </a:custGeom>
            <a:ln w="9573" cap="flat">
              <a:solidFill>
                <a:srgbClr val="C8C8C9"/>
              </a:solidFill>
              <a:prstDash val="solid"/>
              <a:miter/>
            </a:ln>
          </p:spPr>
          <p:txBody>
            <a:bodyPr rtlCol="0" anchor="ctr"/>
            <a:lstStyle/>
            <a:p>
              <a:endParaRPr lang="zh-CN" altLang="en-US" sz="4400"/>
            </a:p>
          </p:txBody>
        </p:sp>
        <p:sp>
          <p:nvSpPr>
            <p:cNvPr id="3106" name="任意多边形: 形状 7727">
              <a:extLst>
                <a:ext uri="{FF2B5EF4-FFF2-40B4-BE49-F238E27FC236}">
                  <a16:creationId xmlns:a16="http://schemas.microsoft.com/office/drawing/2014/main" id="{26C1227B-30BD-0CCE-B664-4A8114E977ED}"/>
                </a:ext>
              </a:extLst>
            </p:cNvPr>
            <p:cNvSpPr/>
            <p:nvPr/>
          </p:nvSpPr>
          <p:spPr>
            <a:xfrm>
              <a:off x="2624279" y="2470476"/>
              <a:ext cx="72788" cy="72788"/>
            </a:xfrm>
            <a:custGeom>
              <a:avLst/>
              <a:gdLst>
                <a:gd name="connsiteX0" fmla="*/ 0 w 72788"/>
                <a:gd name="connsiteY0" fmla="*/ 0 h 72788"/>
                <a:gd name="connsiteX1" fmla="*/ 72788 w 72788"/>
                <a:gd name="connsiteY1" fmla="*/ 72788 h 72788"/>
              </a:gdLst>
              <a:ahLst/>
              <a:cxnLst>
                <a:cxn ang="0">
                  <a:pos x="connsiteX0" y="connsiteY0"/>
                </a:cxn>
                <a:cxn ang="0">
                  <a:pos x="connsiteX1" y="connsiteY1"/>
                </a:cxn>
              </a:cxnLst>
              <a:rect l="l" t="t" r="r" b="b"/>
              <a:pathLst>
                <a:path w="72788" h="72788">
                  <a:moveTo>
                    <a:pt x="0" y="0"/>
                  </a:moveTo>
                  <a:lnTo>
                    <a:pt x="72788" y="72788"/>
                  </a:lnTo>
                </a:path>
              </a:pathLst>
            </a:custGeom>
            <a:ln w="9573" cap="flat">
              <a:solidFill>
                <a:srgbClr val="C8C8C9"/>
              </a:solidFill>
              <a:prstDash val="solid"/>
              <a:miter/>
            </a:ln>
          </p:spPr>
          <p:txBody>
            <a:bodyPr rtlCol="0" anchor="ctr"/>
            <a:lstStyle/>
            <a:p>
              <a:endParaRPr lang="zh-CN" altLang="en-US" sz="4400"/>
            </a:p>
          </p:txBody>
        </p:sp>
        <p:sp>
          <p:nvSpPr>
            <p:cNvPr id="3107" name="任意多边形: 形状 7728">
              <a:extLst>
                <a:ext uri="{FF2B5EF4-FFF2-40B4-BE49-F238E27FC236}">
                  <a16:creationId xmlns:a16="http://schemas.microsoft.com/office/drawing/2014/main" id="{2D37F73A-350B-A0F3-820D-70C315C89A37}"/>
                </a:ext>
              </a:extLst>
            </p:cNvPr>
            <p:cNvSpPr/>
            <p:nvPr/>
          </p:nvSpPr>
          <p:spPr>
            <a:xfrm>
              <a:off x="2569688" y="2750136"/>
              <a:ext cx="16281" cy="73745"/>
            </a:xfrm>
            <a:custGeom>
              <a:avLst/>
              <a:gdLst>
                <a:gd name="connsiteX0" fmla="*/ 0 w 16281"/>
                <a:gd name="connsiteY0" fmla="*/ 73746 h 73745"/>
                <a:gd name="connsiteX1" fmla="*/ 16282 w 16281"/>
                <a:gd name="connsiteY1" fmla="*/ 0 h 73745"/>
              </a:gdLst>
              <a:ahLst/>
              <a:cxnLst>
                <a:cxn ang="0">
                  <a:pos x="connsiteX0" y="connsiteY0"/>
                </a:cxn>
                <a:cxn ang="0">
                  <a:pos x="connsiteX1" y="connsiteY1"/>
                </a:cxn>
              </a:cxnLst>
              <a:rect l="l" t="t" r="r" b="b"/>
              <a:pathLst>
                <a:path w="16281" h="73745">
                  <a:moveTo>
                    <a:pt x="0" y="73746"/>
                  </a:moveTo>
                  <a:lnTo>
                    <a:pt x="16282" y="0"/>
                  </a:lnTo>
                </a:path>
              </a:pathLst>
            </a:custGeom>
            <a:ln w="9573" cap="flat">
              <a:solidFill>
                <a:srgbClr val="C8C8C9"/>
              </a:solidFill>
              <a:prstDash val="solid"/>
              <a:miter/>
            </a:ln>
          </p:spPr>
          <p:txBody>
            <a:bodyPr rtlCol="0" anchor="ctr"/>
            <a:lstStyle/>
            <a:p>
              <a:endParaRPr lang="zh-CN" altLang="en-US" sz="4400"/>
            </a:p>
          </p:txBody>
        </p:sp>
        <p:sp>
          <p:nvSpPr>
            <p:cNvPr id="3108" name="任意多边形: 形状 7729">
              <a:extLst>
                <a:ext uri="{FF2B5EF4-FFF2-40B4-BE49-F238E27FC236}">
                  <a16:creationId xmlns:a16="http://schemas.microsoft.com/office/drawing/2014/main" id="{B4EC4366-8860-0464-C596-2D36E795376D}"/>
                </a:ext>
              </a:extLst>
            </p:cNvPr>
            <p:cNvSpPr/>
            <p:nvPr/>
          </p:nvSpPr>
          <p:spPr>
            <a:xfrm>
              <a:off x="2585970" y="2750136"/>
              <a:ext cx="70872" cy="957"/>
            </a:xfrm>
            <a:custGeom>
              <a:avLst/>
              <a:gdLst>
                <a:gd name="connsiteX0" fmla="*/ 0 w 70872"/>
                <a:gd name="connsiteY0" fmla="*/ 0 h 957"/>
                <a:gd name="connsiteX1" fmla="*/ 70873 w 70872"/>
                <a:gd name="connsiteY1" fmla="*/ 958 h 957"/>
              </a:gdLst>
              <a:ahLst/>
              <a:cxnLst>
                <a:cxn ang="0">
                  <a:pos x="connsiteX0" y="connsiteY0"/>
                </a:cxn>
                <a:cxn ang="0">
                  <a:pos x="connsiteX1" y="connsiteY1"/>
                </a:cxn>
              </a:cxnLst>
              <a:rect l="l" t="t" r="r" b="b"/>
              <a:pathLst>
                <a:path w="70872" h="957">
                  <a:moveTo>
                    <a:pt x="0" y="0"/>
                  </a:moveTo>
                  <a:lnTo>
                    <a:pt x="70873" y="958"/>
                  </a:lnTo>
                </a:path>
              </a:pathLst>
            </a:custGeom>
            <a:ln w="9573" cap="flat">
              <a:solidFill>
                <a:srgbClr val="C8C8C9"/>
              </a:solidFill>
              <a:prstDash val="solid"/>
              <a:miter/>
            </a:ln>
          </p:spPr>
          <p:txBody>
            <a:bodyPr rtlCol="0" anchor="ctr"/>
            <a:lstStyle/>
            <a:p>
              <a:endParaRPr lang="zh-CN" altLang="en-US" sz="4400"/>
            </a:p>
          </p:txBody>
        </p:sp>
        <p:sp>
          <p:nvSpPr>
            <p:cNvPr id="3109" name="任意多边形: 形状 7730">
              <a:extLst>
                <a:ext uri="{FF2B5EF4-FFF2-40B4-BE49-F238E27FC236}">
                  <a16:creationId xmlns:a16="http://schemas.microsoft.com/office/drawing/2014/main" id="{4B1081D0-4EC1-0E08-2899-8EA0A7D669E9}"/>
                </a:ext>
              </a:extLst>
            </p:cNvPr>
            <p:cNvSpPr/>
            <p:nvPr/>
          </p:nvSpPr>
          <p:spPr>
            <a:xfrm>
              <a:off x="2569688" y="2751093"/>
              <a:ext cx="87154" cy="72788"/>
            </a:xfrm>
            <a:custGeom>
              <a:avLst/>
              <a:gdLst>
                <a:gd name="connsiteX0" fmla="*/ 87154 w 87154"/>
                <a:gd name="connsiteY0" fmla="*/ 0 h 72788"/>
                <a:gd name="connsiteX1" fmla="*/ 0 w 87154"/>
                <a:gd name="connsiteY1" fmla="*/ 72788 h 72788"/>
              </a:gdLst>
              <a:ahLst/>
              <a:cxnLst>
                <a:cxn ang="0">
                  <a:pos x="connsiteX0" y="connsiteY0"/>
                </a:cxn>
                <a:cxn ang="0">
                  <a:pos x="connsiteX1" y="connsiteY1"/>
                </a:cxn>
              </a:cxnLst>
              <a:rect l="l" t="t" r="r" b="b"/>
              <a:pathLst>
                <a:path w="87154" h="72788">
                  <a:moveTo>
                    <a:pt x="87154"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110" name="任意多边形: 形状 7731">
              <a:extLst>
                <a:ext uri="{FF2B5EF4-FFF2-40B4-BE49-F238E27FC236}">
                  <a16:creationId xmlns:a16="http://schemas.microsoft.com/office/drawing/2014/main" id="{6B4015F6-D2ED-E3DA-F312-1DAAD9C4A675}"/>
                </a:ext>
              </a:extLst>
            </p:cNvPr>
            <p:cNvSpPr/>
            <p:nvPr/>
          </p:nvSpPr>
          <p:spPr>
            <a:xfrm>
              <a:off x="2874249" y="2870811"/>
              <a:ext cx="67999" cy="7661"/>
            </a:xfrm>
            <a:custGeom>
              <a:avLst/>
              <a:gdLst>
                <a:gd name="connsiteX0" fmla="*/ 0 w 67999"/>
                <a:gd name="connsiteY0" fmla="*/ 0 h 7661"/>
                <a:gd name="connsiteX1" fmla="*/ 67999 w 67999"/>
                <a:gd name="connsiteY1" fmla="*/ 7662 h 7661"/>
              </a:gdLst>
              <a:ahLst/>
              <a:cxnLst>
                <a:cxn ang="0">
                  <a:pos x="connsiteX0" y="connsiteY0"/>
                </a:cxn>
                <a:cxn ang="0">
                  <a:pos x="connsiteX1" y="connsiteY1"/>
                </a:cxn>
              </a:cxnLst>
              <a:rect l="l" t="t" r="r" b="b"/>
              <a:pathLst>
                <a:path w="67999" h="7661">
                  <a:moveTo>
                    <a:pt x="0" y="0"/>
                  </a:moveTo>
                  <a:lnTo>
                    <a:pt x="67999" y="7662"/>
                  </a:lnTo>
                </a:path>
              </a:pathLst>
            </a:custGeom>
            <a:ln w="9573" cap="flat">
              <a:solidFill>
                <a:srgbClr val="C8C8C9"/>
              </a:solidFill>
              <a:prstDash val="solid"/>
              <a:miter/>
            </a:ln>
          </p:spPr>
          <p:txBody>
            <a:bodyPr rtlCol="0" anchor="ctr"/>
            <a:lstStyle/>
            <a:p>
              <a:endParaRPr lang="zh-CN" altLang="en-US" sz="4400"/>
            </a:p>
          </p:txBody>
        </p:sp>
        <p:sp>
          <p:nvSpPr>
            <p:cNvPr id="3111" name="任意多边形: 形状 7732">
              <a:extLst>
                <a:ext uri="{FF2B5EF4-FFF2-40B4-BE49-F238E27FC236}">
                  <a16:creationId xmlns:a16="http://schemas.microsoft.com/office/drawing/2014/main" id="{DB24CA35-E4E5-4CAD-717A-3B4B438DA05C}"/>
                </a:ext>
              </a:extLst>
            </p:cNvPr>
            <p:cNvSpPr/>
            <p:nvPr/>
          </p:nvSpPr>
          <p:spPr>
            <a:xfrm>
              <a:off x="2866587" y="2878473"/>
              <a:ext cx="75661" cy="81407"/>
            </a:xfrm>
            <a:custGeom>
              <a:avLst/>
              <a:gdLst>
                <a:gd name="connsiteX0" fmla="*/ 75661 w 75661"/>
                <a:gd name="connsiteY0" fmla="*/ 0 h 81407"/>
                <a:gd name="connsiteX1" fmla="*/ 0 w 75661"/>
                <a:gd name="connsiteY1" fmla="*/ 81408 h 81407"/>
              </a:gdLst>
              <a:ahLst/>
              <a:cxnLst>
                <a:cxn ang="0">
                  <a:pos x="connsiteX0" y="connsiteY0"/>
                </a:cxn>
                <a:cxn ang="0">
                  <a:pos x="connsiteX1" y="connsiteY1"/>
                </a:cxn>
              </a:cxnLst>
              <a:rect l="l" t="t" r="r" b="b"/>
              <a:pathLst>
                <a:path w="75661" h="81407">
                  <a:moveTo>
                    <a:pt x="75661" y="0"/>
                  </a:moveTo>
                  <a:lnTo>
                    <a:pt x="0" y="81408"/>
                  </a:lnTo>
                </a:path>
              </a:pathLst>
            </a:custGeom>
            <a:ln w="9573" cap="flat">
              <a:solidFill>
                <a:srgbClr val="C8C8C9"/>
              </a:solidFill>
              <a:prstDash val="solid"/>
              <a:miter/>
            </a:ln>
          </p:spPr>
          <p:txBody>
            <a:bodyPr rtlCol="0" anchor="ctr"/>
            <a:lstStyle/>
            <a:p>
              <a:endParaRPr lang="zh-CN" altLang="en-US" sz="4400"/>
            </a:p>
          </p:txBody>
        </p:sp>
        <p:sp>
          <p:nvSpPr>
            <p:cNvPr id="3112" name="任意多边形: 形状 7733">
              <a:extLst>
                <a:ext uri="{FF2B5EF4-FFF2-40B4-BE49-F238E27FC236}">
                  <a16:creationId xmlns:a16="http://schemas.microsoft.com/office/drawing/2014/main" id="{7ED84AB6-0C99-360A-281E-CBB4E104DC75}"/>
                </a:ext>
              </a:extLst>
            </p:cNvPr>
            <p:cNvSpPr/>
            <p:nvPr/>
          </p:nvSpPr>
          <p:spPr>
            <a:xfrm>
              <a:off x="2866587" y="2870811"/>
              <a:ext cx="7661" cy="89069"/>
            </a:xfrm>
            <a:custGeom>
              <a:avLst/>
              <a:gdLst>
                <a:gd name="connsiteX0" fmla="*/ 0 w 7661"/>
                <a:gd name="connsiteY0" fmla="*/ 89070 h 89069"/>
                <a:gd name="connsiteX1" fmla="*/ 7662 w 7661"/>
                <a:gd name="connsiteY1" fmla="*/ 0 h 89069"/>
              </a:gdLst>
              <a:ahLst/>
              <a:cxnLst>
                <a:cxn ang="0">
                  <a:pos x="connsiteX0" y="connsiteY0"/>
                </a:cxn>
                <a:cxn ang="0">
                  <a:pos x="connsiteX1" y="connsiteY1"/>
                </a:cxn>
              </a:cxnLst>
              <a:rect l="l" t="t" r="r" b="b"/>
              <a:pathLst>
                <a:path w="7661" h="89069">
                  <a:moveTo>
                    <a:pt x="0" y="89070"/>
                  </a:moveTo>
                  <a:lnTo>
                    <a:pt x="7662" y="0"/>
                  </a:lnTo>
                </a:path>
              </a:pathLst>
            </a:custGeom>
            <a:ln w="9573" cap="flat">
              <a:solidFill>
                <a:srgbClr val="C8C8C9"/>
              </a:solidFill>
              <a:prstDash val="solid"/>
              <a:miter/>
            </a:ln>
          </p:spPr>
          <p:txBody>
            <a:bodyPr rtlCol="0" anchor="ctr"/>
            <a:lstStyle/>
            <a:p>
              <a:endParaRPr lang="zh-CN" altLang="en-US" sz="4400"/>
            </a:p>
          </p:txBody>
        </p:sp>
        <p:sp>
          <p:nvSpPr>
            <p:cNvPr id="3113" name="任意多边形: 形状 7734">
              <a:extLst>
                <a:ext uri="{FF2B5EF4-FFF2-40B4-BE49-F238E27FC236}">
                  <a16:creationId xmlns:a16="http://schemas.microsoft.com/office/drawing/2014/main" id="{46400914-3204-19FE-D08A-B3675C1A100D}"/>
                </a:ext>
              </a:extLst>
            </p:cNvPr>
            <p:cNvSpPr/>
            <p:nvPr/>
          </p:nvSpPr>
          <p:spPr>
            <a:xfrm>
              <a:off x="2690363" y="2176451"/>
              <a:ext cx="6704" cy="83323"/>
            </a:xfrm>
            <a:custGeom>
              <a:avLst/>
              <a:gdLst>
                <a:gd name="connsiteX0" fmla="*/ 0 w 6704"/>
                <a:gd name="connsiteY0" fmla="*/ 83323 h 83323"/>
                <a:gd name="connsiteX1" fmla="*/ 6704 w 6704"/>
                <a:gd name="connsiteY1" fmla="*/ 0 h 83323"/>
              </a:gdLst>
              <a:ahLst/>
              <a:cxnLst>
                <a:cxn ang="0">
                  <a:pos x="connsiteX0" y="connsiteY0"/>
                </a:cxn>
                <a:cxn ang="0">
                  <a:pos x="connsiteX1" y="connsiteY1"/>
                </a:cxn>
              </a:cxnLst>
              <a:rect l="l" t="t" r="r" b="b"/>
              <a:pathLst>
                <a:path w="6704" h="83323">
                  <a:moveTo>
                    <a:pt x="0" y="83323"/>
                  </a:moveTo>
                  <a:lnTo>
                    <a:pt x="6704" y="0"/>
                  </a:lnTo>
                </a:path>
              </a:pathLst>
            </a:custGeom>
            <a:ln w="9573" cap="flat">
              <a:solidFill>
                <a:srgbClr val="C8C8C9"/>
              </a:solidFill>
              <a:prstDash val="solid"/>
              <a:miter/>
            </a:ln>
          </p:spPr>
          <p:txBody>
            <a:bodyPr rtlCol="0" anchor="ctr"/>
            <a:lstStyle/>
            <a:p>
              <a:endParaRPr lang="zh-CN" altLang="en-US" sz="4400"/>
            </a:p>
          </p:txBody>
        </p:sp>
        <p:sp>
          <p:nvSpPr>
            <p:cNvPr id="3114" name="任意多边形: 形状 7735">
              <a:extLst>
                <a:ext uri="{FF2B5EF4-FFF2-40B4-BE49-F238E27FC236}">
                  <a16:creationId xmlns:a16="http://schemas.microsoft.com/office/drawing/2014/main" id="{5FF66778-1C0B-6F98-F70E-F9975DA3A4E4}"/>
                </a:ext>
              </a:extLst>
            </p:cNvPr>
            <p:cNvSpPr/>
            <p:nvPr/>
          </p:nvSpPr>
          <p:spPr>
            <a:xfrm>
              <a:off x="2697068" y="2176451"/>
              <a:ext cx="70872" cy="81407"/>
            </a:xfrm>
            <a:custGeom>
              <a:avLst/>
              <a:gdLst>
                <a:gd name="connsiteX0" fmla="*/ 0 w 70872"/>
                <a:gd name="connsiteY0" fmla="*/ 0 h 81407"/>
                <a:gd name="connsiteX1" fmla="*/ 70873 w 70872"/>
                <a:gd name="connsiteY1" fmla="*/ 81408 h 81407"/>
              </a:gdLst>
              <a:ahLst/>
              <a:cxnLst>
                <a:cxn ang="0">
                  <a:pos x="connsiteX0" y="connsiteY0"/>
                </a:cxn>
                <a:cxn ang="0">
                  <a:pos x="connsiteX1" y="connsiteY1"/>
                </a:cxn>
              </a:cxnLst>
              <a:rect l="l" t="t" r="r" b="b"/>
              <a:pathLst>
                <a:path w="70872" h="81407">
                  <a:moveTo>
                    <a:pt x="0" y="0"/>
                  </a:moveTo>
                  <a:lnTo>
                    <a:pt x="70873" y="81408"/>
                  </a:lnTo>
                </a:path>
              </a:pathLst>
            </a:custGeom>
            <a:ln w="9573" cap="flat">
              <a:solidFill>
                <a:srgbClr val="C8C8C9"/>
              </a:solidFill>
              <a:prstDash val="solid"/>
              <a:miter/>
            </a:ln>
          </p:spPr>
          <p:txBody>
            <a:bodyPr rtlCol="0" anchor="ctr"/>
            <a:lstStyle/>
            <a:p>
              <a:endParaRPr lang="zh-CN" altLang="en-US" sz="4400"/>
            </a:p>
          </p:txBody>
        </p:sp>
        <p:sp>
          <p:nvSpPr>
            <p:cNvPr id="3115" name="任意多边形: 形状 7736">
              <a:extLst>
                <a:ext uri="{FF2B5EF4-FFF2-40B4-BE49-F238E27FC236}">
                  <a16:creationId xmlns:a16="http://schemas.microsoft.com/office/drawing/2014/main" id="{25648D63-DD1C-D6CE-2AD4-494F4B6CBF91}"/>
                </a:ext>
              </a:extLst>
            </p:cNvPr>
            <p:cNvSpPr/>
            <p:nvPr/>
          </p:nvSpPr>
          <p:spPr>
            <a:xfrm>
              <a:off x="2690363" y="2257859"/>
              <a:ext cx="77576" cy="1915"/>
            </a:xfrm>
            <a:custGeom>
              <a:avLst/>
              <a:gdLst>
                <a:gd name="connsiteX0" fmla="*/ 77577 w 77576"/>
                <a:gd name="connsiteY0" fmla="*/ 0 h 1915"/>
                <a:gd name="connsiteX1" fmla="*/ 0 w 77576"/>
                <a:gd name="connsiteY1" fmla="*/ 1915 h 1915"/>
              </a:gdLst>
              <a:ahLst/>
              <a:cxnLst>
                <a:cxn ang="0">
                  <a:pos x="connsiteX0" y="connsiteY0"/>
                </a:cxn>
                <a:cxn ang="0">
                  <a:pos x="connsiteX1" y="connsiteY1"/>
                </a:cxn>
              </a:cxnLst>
              <a:rect l="l" t="t" r="r" b="b"/>
              <a:pathLst>
                <a:path w="77576" h="1915">
                  <a:moveTo>
                    <a:pt x="77577" y="0"/>
                  </a:moveTo>
                  <a:lnTo>
                    <a:pt x="0" y="1915"/>
                  </a:lnTo>
                </a:path>
              </a:pathLst>
            </a:custGeom>
            <a:ln w="9573" cap="flat">
              <a:solidFill>
                <a:srgbClr val="C8C8C9"/>
              </a:solidFill>
              <a:prstDash val="solid"/>
              <a:miter/>
            </a:ln>
          </p:spPr>
          <p:txBody>
            <a:bodyPr rtlCol="0" anchor="ctr"/>
            <a:lstStyle/>
            <a:p>
              <a:endParaRPr lang="zh-CN" altLang="en-US" sz="4400"/>
            </a:p>
          </p:txBody>
        </p:sp>
        <p:sp>
          <p:nvSpPr>
            <p:cNvPr id="3116" name="任意多边形: 形状 7737">
              <a:extLst>
                <a:ext uri="{FF2B5EF4-FFF2-40B4-BE49-F238E27FC236}">
                  <a16:creationId xmlns:a16="http://schemas.microsoft.com/office/drawing/2014/main" id="{6CD38DDC-BF5B-47AF-61A4-67B9CC767B59}"/>
                </a:ext>
              </a:extLst>
            </p:cNvPr>
            <p:cNvSpPr/>
            <p:nvPr/>
          </p:nvSpPr>
          <p:spPr>
            <a:xfrm>
              <a:off x="2690363" y="2257859"/>
              <a:ext cx="77576" cy="1915"/>
            </a:xfrm>
            <a:custGeom>
              <a:avLst/>
              <a:gdLst>
                <a:gd name="connsiteX0" fmla="*/ 0 w 77576"/>
                <a:gd name="connsiteY0" fmla="*/ 1915 h 1915"/>
                <a:gd name="connsiteX1" fmla="*/ 77577 w 77576"/>
                <a:gd name="connsiteY1" fmla="*/ 0 h 1915"/>
              </a:gdLst>
              <a:ahLst/>
              <a:cxnLst>
                <a:cxn ang="0">
                  <a:pos x="connsiteX0" y="connsiteY0"/>
                </a:cxn>
                <a:cxn ang="0">
                  <a:pos x="connsiteX1" y="connsiteY1"/>
                </a:cxn>
              </a:cxnLst>
              <a:rect l="l" t="t" r="r" b="b"/>
              <a:pathLst>
                <a:path w="77576" h="1915">
                  <a:moveTo>
                    <a:pt x="0" y="1915"/>
                  </a:moveTo>
                  <a:lnTo>
                    <a:pt x="77577" y="0"/>
                  </a:lnTo>
                </a:path>
              </a:pathLst>
            </a:custGeom>
            <a:ln w="9573" cap="flat">
              <a:solidFill>
                <a:srgbClr val="C8C8C9"/>
              </a:solidFill>
              <a:prstDash val="solid"/>
              <a:miter/>
            </a:ln>
          </p:spPr>
          <p:txBody>
            <a:bodyPr rtlCol="0" anchor="ctr"/>
            <a:lstStyle/>
            <a:p>
              <a:endParaRPr lang="zh-CN" altLang="en-US" sz="4400"/>
            </a:p>
          </p:txBody>
        </p:sp>
        <p:sp>
          <p:nvSpPr>
            <p:cNvPr id="3117" name="任意多边形: 形状 7738">
              <a:extLst>
                <a:ext uri="{FF2B5EF4-FFF2-40B4-BE49-F238E27FC236}">
                  <a16:creationId xmlns:a16="http://schemas.microsoft.com/office/drawing/2014/main" id="{367C1A85-3AC4-C55A-3E53-942B2120BE65}"/>
                </a:ext>
              </a:extLst>
            </p:cNvPr>
            <p:cNvSpPr/>
            <p:nvPr/>
          </p:nvSpPr>
          <p:spPr>
            <a:xfrm>
              <a:off x="2698025" y="2257859"/>
              <a:ext cx="69914" cy="74703"/>
            </a:xfrm>
            <a:custGeom>
              <a:avLst/>
              <a:gdLst>
                <a:gd name="connsiteX0" fmla="*/ 69915 w 69914"/>
                <a:gd name="connsiteY0" fmla="*/ 0 h 74703"/>
                <a:gd name="connsiteX1" fmla="*/ 0 w 69914"/>
                <a:gd name="connsiteY1" fmla="*/ 74704 h 74703"/>
              </a:gdLst>
              <a:ahLst/>
              <a:cxnLst>
                <a:cxn ang="0">
                  <a:pos x="connsiteX0" y="connsiteY0"/>
                </a:cxn>
                <a:cxn ang="0">
                  <a:pos x="connsiteX1" y="connsiteY1"/>
                </a:cxn>
              </a:cxnLst>
              <a:rect l="l" t="t" r="r" b="b"/>
              <a:pathLst>
                <a:path w="69914" h="74703">
                  <a:moveTo>
                    <a:pt x="69915"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3118" name="任意多边形: 形状 7739">
              <a:extLst>
                <a:ext uri="{FF2B5EF4-FFF2-40B4-BE49-F238E27FC236}">
                  <a16:creationId xmlns:a16="http://schemas.microsoft.com/office/drawing/2014/main" id="{60970C0A-73DD-E438-A5E0-E51B525EF8D9}"/>
                </a:ext>
              </a:extLst>
            </p:cNvPr>
            <p:cNvSpPr/>
            <p:nvPr/>
          </p:nvSpPr>
          <p:spPr>
            <a:xfrm>
              <a:off x="2690363" y="2259774"/>
              <a:ext cx="7661" cy="72788"/>
            </a:xfrm>
            <a:custGeom>
              <a:avLst/>
              <a:gdLst>
                <a:gd name="connsiteX0" fmla="*/ 7662 w 7661"/>
                <a:gd name="connsiteY0" fmla="*/ 72788 h 72788"/>
                <a:gd name="connsiteX1" fmla="*/ 0 w 7661"/>
                <a:gd name="connsiteY1" fmla="*/ 0 h 72788"/>
              </a:gdLst>
              <a:ahLst/>
              <a:cxnLst>
                <a:cxn ang="0">
                  <a:pos x="connsiteX0" y="connsiteY0"/>
                </a:cxn>
                <a:cxn ang="0">
                  <a:pos x="connsiteX1" y="connsiteY1"/>
                </a:cxn>
              </a:cxnLst>
              <a:rect l="l" t="t" r="r" b="b"/>
              <a:pathLst>
                <a:path w="7661" h="72788">
                  <a:moveTo>
                    <a:pt x="7662"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3119" name="任意多边形: 形状 7740">
              <a:extLst>
                <a:ext uri="{FF2B5EF4-FFF2-40B4-BE49-F238E27FC236}">
                  <a16:creationId xmlns:a16="http://schemas.microsoft.com/office/drawing/2014/main" id="{7C859087-7D70-35CB-FC7E-EFCAA96AF92C}"/>
                </a:ext>
              </a:extLst>
            </p:cNvPr>
            <p:cNvSpPr/>
            <p:nvPr/>
          </p:nvSpPr>
          <p:spPr>
            <a:xfrm>
              <a:off x="2698025" y="2331604"/>
              <a:ext cx="78534" cy="957"/>
            </a:xfrm>
            <a:custGeom>
              <a:avLst/>
              <a:gdLst>
                <a:gd name="connsiteX0" fmla="*/ 0 w 78534"/>
                <a:gd name="connsiteY0" fmla="*/ 958 h 957"/>
                <a:gd name="connsiteX1" fmla="*/ 78534 w 78534"/>
                <a:gd name="connsiteY1" fmla="*/ 0 h 957"/>
              </a:gdLst>
              <a:ahLst/>
              <a:cxnLst>
                <a:cxn ang="0">
                  <a:pos x="connsiteX0" y="connsiteY0"/>
                </a:cxn>
                <a:cxn ang="0">
                  <a:pos x="connsiteX1" y="connsiteY1"/>
                </a:cxn>
              </a:cxnLst>
              <a:rect l="l" t="t" r="r" b="b"/>
              <a:pathLst>
                <a:path w="78534" h="957">
                  <a:moveTo>
                    <a:pt x="0" y="958"/>
                  </a:moveTo>
                  <a:lnTo>
                    <a:pt x="78534" y="0"/>
                  </a:lnTo>
                </a:path>
              </a:pathLst>
            </a:custGeom>
            <a:ln w="9573" cap="flat">
              <a:solidFill>
                <a:srgbClr val="C8C8C9"/>
              </a:solidFill>
              <a:prstDash val="solid"/>
              <a:miter/>
            </a:ln>
          </p:spPr>
          <p:txBody>
            <a:bodyPr rtlCol="0" anchor="ctr"/>
            <a:lstStyle/>
            <a:p>
              <a:endParaRPr lang="zh-CN" altLang="en-US" sz="4400"/>
            </a:p>
          </p:txBody>
        </p:sp>
        <p:sp>
          <p:nvSpPr>
            <p:cNvPr id="3120" name="任意多边形: 形状 7741">
              <a:extLst>
                <a:ext uri="{FF2B5EF4-FFF2-40B4-BE49-F238E27FC236}">
                  <a16:creationId xmlns:a16="http://schemas.microsoft.com/office/drawing/2014/main" id="{7BEF793B-31C5-CA07-521A-6E1C838EB96A}"/>
                </a:ext>
              </a:extLst>
            </p:cNvPr>
            <p:cNvSpPr/>
            <p:nvPr/>
          </p:nvSpPr>
          <p:spPr>
            <a:xfrm>
              <a:off x="2701856" y="2331604"/>
              <a:ext cx="74703" cy="71830"/>
            </a:xfrm>
            <a:custGeom>
              <a:avLst/>
              <a:gdLst>
                <a:gd name="connsiteX0" fmla="*/ 74704 w 74703"/>
                <a:gd name="connsiteY0" fmla="*/ 0 h 71830"/>
                <a:gd name="connsiteX1" fmla="*/ 0 w 74703"/>
                <a:gd name="connsiteY1" fmla="*/ 71830 h 71830"/>
              </a:gdLst>
              <a:ahLst/>
              <a:cxnLst>
                <a:cxn ang="0">
                  <a:pos x="connsiteX0" y="connsiteY0"/>
                </a:cxn>
                <a:cxn ang="0">
                  <a:pos x="connsiteX1" y="connsiteY1"/>
                </a:cxn>
              </a:cxnLst>
              <a:rect l="l" t="t" r="r" b="b"/>
              <a:pathLst>
                <a:path w="74703" h="71830">
                  <a:moveTo>
                    <a:pt x="74704"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3121" name="任意多边形: 形状 7742">
              <a:extLst>
                <a:ext uri="{FF2B5EF4-FFF2-40B4-BE49-F238E27FC236}">
                  <a16:creationId xmlns:a16="http://schemas.microsoft.com/office/drawing/2014/main" id="{DDF175A8-F65D-07F1-A9DD-25C15D22EEA6}"/>
                </a:ext>
              </a:extLst>
            </p:cNvPr>
            <p:cNvSpPr/>
            <p:nvPr/>
          </p:nvSpPr>
          <p:spPr>
            <a:xfrm>
              <a:off x="2698025" y="2332562"/>
              <a:ext cx="3830" cy="70872"/>
            </a:xfrm>
            <a:custGeom>
              <a:avLst/>
              <a:gdLst>
                <a:gd name="connsiteX0" fmla="*/ 3831 w 3830"/>
                <a:gd name="connsiteY0" fmla="*/ 70873 h 70872"/>
                <a:gd name="connsiteX1" fmla="*/ 0 w 3830"/>
                <a:gd name="connsiteY1" fmla="*/ 0 h 70872"/>
              </a:gdLst>
              <a:ahLst/>
              <a:cxnLst>
                <a:cxn ang="0">
                  <a:pos x="connsiteX0" y="connsiteY0"/>
                </a:cxn>
                <a:cxn ang="0">
                  <a:pos x="connsiteX1" y="connsiteY1"/>
                </a:cxn>
              </a:cxnLst>
              <a:rect l="l" t="t" r="r" b="b"/>
              <a:pathLst>
                <a:path w="3830" h="70872">
                  <a:moveTo>
                    <a:pt x="3831"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3122" name="任意多边形: 形状 7743">
              <a:extLst>
                <a:ext uri="{FF2B5EF4-FFF2-40B4-BE49-F238E27FC236}">
                  <a16:creationId xmlns:a16="http://schemas.microsoft.com/office/drawing/2014/main" id="{C0126559-178D-FBA3-1685-DD175890FD7C}"/>
                </a:ext>
              </a:extLst>
            </p:cNvPr>
            <p:cNvSpPr/>
            <p:nvPr/>
          </p:nvSpPr>
          <p:spPr>
            <a:xfrm>
              <a:off x="2698025" y="2331604"/>
              <a:ext cx="78534" cy="957"/>
            </a:xfrm>
            <a:custGeom>
              <a:avLst/>
              <a:gdLst>
                <a:gd name="connsiteX0" fmla="*/ 78534 w 78534"/>
                <a:gd name="connsiteY0" fmla="*/ 0 h 957"/>
                <a:gd name="connsiteX1" fmla="*/ 0 w 78534"/>
                <a:gd name="connsiteY1" fmla="*/ 958 h 957"/>
              </a:gdLst>
              <a:ahLst/>
              <a:cxnLst>
                <a:cxn ang="0">
                  <a:pos x="connsiteX0" y="connsiteY0"/>
                </a:cxn>
                <a:cxn ang="0">
                  <a:pos x="connsiteX1" y="connsiteY1"/>
                </a:cxn>
              </a:cxnLst>
              <a:rect l="l" t="t" r="r" b="b"/>
              <a:pathLst>
                <a:path w="78534" h="957">
                  <a:moveTo>
                    <a:pt x="78534" y="0"/>
                  </a:moveTo>
                  <a:lnTo>
                    <a:pt x="0" y="958"/>
                  </a:lnTo>
                </a:path>
              </a:pathLst>
            </a:custGeom>
            <a:ln w="9573" cap="flat">
              <a:solidFill>
                <a:srgbClr val="C8C8C9"/>
              </a:solidFill>
              <a:prstDash val="solid"/>
              <a:miter/>
            </a:ln>
          </p:spPr>
          <p:txBody>
            <a:bodyPr rtlCol="0" anchor="ctr"/>
            <a:lstStyle/>
            <a:p>
              <a:endParaRPr lang="zh-CN" altLang="en-US" sz="4400"/>
            </a:p>
          </p:txBody>
        </p:sp>
        <p:sp>
          <p:nvSpPr>
            <p:cNvPr id="3123" name="任意多边形: 形状 7744">
              <a:extLst>
                <a:ext uri="{FF2B5EF4-FFF2-40B4-BE49-F238E27FC236}">
                  <a16:creationId xmlns:a16="http://schemas.microsoft.com/office/drawing/2014/main" id="{0839440F-20BD-156F-CE07-9BA1818C87C2}"/>
                </a:ext>
              </a:extLst>
            </p:cNvPr>
            <p:cNvSpPr/>
            <p:nvPr/>
          </p:nvSpPr>
          <p:spPr>
            <a:xfrm>
              <a:off x="2698025" y="2257859"/>
              <a:ext cx="69914" cy="74703"/>
            </a:xfrm>
            <a:custGeom>
              <a:avLst/>
              <a:gdLst>
                <a:gd name="connsiteX0" fmla="*/ 0 w 69914"/>
                <a:gd name="connsiteY0" fmla="*/ 74704 h 74703"/>
                <a:gd name="connsiteX1" fmla="*/ 69915 w 69914"/>
                <a:gd name="connsiteY1" fmla="*/ 0 h 74703"/>
              </a:gdLst>
              <a:ahLst/>
              <a:cxnLst>
                <a:cxn ang="0">
                  <a:pos x="connsiteX0" y="connsiteY0"/>
                </a:cxn>
                <a:cxn ang="0">
                  <a:pos x="connsiteX1" y="connsiteY1"/>
                </a:cxn>
              </a:cxnLst>
              <a:rect l="l" t="t" r="r" b="b"/>
              <a:pathLst>
                <a:path w="69914" h="74703">
                  <a:moveTo>
                    <a:pt x="0" y="74704"/>
                  </a:moveTo>
                  <a:lnTo>
                    <a:pt x="69915" y="0"/>
                  </a:lnTo>
                </a:path>
              </a:pathLst>
            </a:custGeom>
            <a:ln w="9573" cap="flat">
              <a:solidFill>
                <a:srgbClr val="C8C8C9"/>
              </a:solidFill>
              <a:prstDash val="solid"/>
              <a:miter/>
            </a:ln>
          </p:spPr>
          <p:txBody>
            <a:bodyPr rtlCol="0" anchor="ctr"/>
            <a:lstStyle/>
            <a:p>
              <a:endParaRPr lang="zh-CN" altLang="en-US" sz="4400"/>
            </a:p>
          </p:txBody>
        </p:sp>
        <p:sp>
          <p:nvSpPr>
            <p:cNvPr id="3124" name="任意多边形: 形状 7745">
              <a:extLst>
                <a:ext uri="{FF2B5EF4-FFF2-40B4-BE49-F238E27FC236}">
                  <a16:creationId xmlns:a16="http://schemas.microsoft.com/office/drawing/2014/main" id="{CDE03B77-04B1-CD01-E7DC-6D829185A28B}"/>
                </a:ext>
              </a:extLst>
            </p:cNvPr>
            <p:cNvSpPr/>
            <p:nvPr/>
          </p:nvSpPr>
          <p:spPr>
            <a:xfrm>
              <a:off x="2767940" y="2257859"/>
              <a:ext cx="8619" cy="73745"/>
            </a:xfrm>
            <a:custGeom>
              <a:avLst/>
              <a:gdLst>
                <a:gd name="connsiteX0" fmla="*/ 0 w 8619"/>
                <a:gd name="connsiteY0" fmla="*/ 0 h 73745"/>
                <a:gd name="connsiteX1" fmla="*/ 8620 w 8619"/>
                <a:gd name="connsiteY1" fmla="*/ 73746 h 73745"/>
              </a:gdLst>
              <a:ahLst/>
              <a:cxnLst>
                <a:cxn ang="0">
                  <a:pos x="connsiteX0" y="connsiteY0"/>
                </a:cxn>
                <a:cxn ang="0">
                  <a:pos x="connsiteX1" y="connsiteY1"/>
                </a:cxn>
              </a:cxnLst>
              <a:rect l="l" t="t" r="r" b="b"/>
              <a:pathLst>
                <a:path w="8619" h="73745">
                  <a:moveTo>
                    <a:pt x="0" y="0"/>
                  </a:moveTo>
                  <a:lnTo>
                    <a:pt x="8620" y="73746"/>
                  </a:lnTo>
                </a:path>
              </a:pathLst>
            </a:custGeom>
            <a:ln w="9573" cap="flat">
              <a:solidFill>
                <a:srgbClr val="C8C8C9"/>
              </a:solidFill>
              <a:prstDash val="solid"/>
              <a:miter/>
            </a:ln>
          </p:spPr>
          <p:txBody>
            <a:bodyPr rtlCol="0" anchor="ctr"/>
            <a:lstStyle/>
            <a:p>
              <a:endParaRPr lang="zh-CN" altLang="en-US" sz="4400"/>
            </a:p>
          </p:txBody>
        </p:sp>
        <p:sp>
          <p:nvSpPr>
            <p:cNvPr id="3125" name="任意多边形: 形状 7746">
              <a:extLst>
                <a:ext uri="{FF2B5EF4-FFF2-40B4-BE49-F238E27FC236}">
                  <a16:creationId xmlns:a16="http://schemas.microsoft.com/office/drawing/2014/main" id="{3A2F41CA-B507-131B-0421-49DD7BCD4288}"/>
                </a:ext>
              </a:extLst>
            </p:cNvPr>
            <p:cNvSpPr/>
            <p:nvPr/>
          </p:nvSpPr>
          <p:spPr>
            <a:xfrm>
              <a:off x="2930756" y="2488673"/>
              <a:ext cx="88111" cy="72788"/>
            </a:xfrm>
            <a:custGeom>
              <a:avLst/>
              <a:gdLst>
                <a:gd name="connsiteX0" fmla="*/ 88112 w 88111"/>
                <a:gd name="connsiteY0" fmla="*/ 0 h 72788"/>
                <a:gd name="connsiteX1" fmla="*/ 0 w 88111"/>
                <a:gd name="connsiteY1" fmla="*/ 72788 h 72788"/>
              </a:gdLst>
              <a:ahLst/>
              <a:cxnLst>
                <a:cxn ang="0">
                  <a:pos x="connsiteX0" y="connsiteY0"/>
                </a:cxn>
                <a:cxn ang="0">
                  <a:pos x="connsiteX1" y="connsiteY1"/>
                </a:cxn>
              </a:cxnLst>
              <a:rect l="l" t="t" r="r" b="b"/>
              <a:pathLst>
                <a:path w="88111" h="72788">
                  <a:moveTo>
                    <a:pt x="88112"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126" name="任意多边形: 形状 7747">
              <a:extLst>
                <a:ext uri="{FF2B5EF4-FFF2-40B4-BE49-F238E27FC236}">
                  <a16:creationId xmlns:a16="http://schemas.microsoft.com/office/drawing/2014/main" id="{3897FDD7-187F-DCFE-42BE-7761DADBC8CC}"/>
                </a:ext>
              </a:extLst>
            </p:cNvPr>
            <p:cNvSpPr/>
            <p:nvPr/>
          </p:nvSpPr>
          <p:spPr>
            <a:xfrm>
              <a:off x="2930756" y="2483885"/>
              <a:ext cx="8619" cy="77576"/>
            </a:xfrm>
            <a:custGeom>
              <a:avLst/>
              <a:gdLst>
                <a:gd name="connsiteX0" fmla="*/ 0 w 8619"/>
                <a:gd name="connsiteY0" fmla="*/ 77577 h 77576"/>
                <a:gd name="connsiteX1" fmla="*/ 8620 w 8619"/>
                <a:gd name="connsiteY1" fmla="*/ 0 h 77576"/>
              </a:gdLst>
              <a:ahLst/>
              <a:cxnLst>
                <a:cxn ang="0">
                  <a:pos x="connsiteX0" y="connsiteY0"/>
                </a:cxn>
                <a:cxn ang="0">
                  <a:pos x="connsiteX1" y="connsiteY1"/>
                </a:cxn>
              </a:cxnLst>
              <a:rect l="l" t="t" r="r" b="b"/>
              <a:pathLst>
                <a:path w="8619" h="77576">
                  <a:moveTo>
                    <a:pt x="0" y="77577"/>
                  </a:moveTo>
                  <a:lnTo>
                    <a:pt x="8620" y="0"/>
                  </a:lnTo>
                </a:path>
              </a:pathLst>
            </a:custGeom>
            <a:ln w="9573" cap="flat">
              <a:solidFill>
                <a:srgbClr val="C8C8C9"/>
              </a:solidFill>
              <a:prstDash val="solid"/>
              <a:miter/>
            </a:ln>
          </p:spPr>
          <p:txBody>
            <a:bodyPr rtlCol="0" anchor="ctr"/>
            <a:lstStyle/>
            <a:p>
              <a:endParaRPr lang="zh-CN" altLang="en-US" sz="4400"/>
            </a:p>
          </p:txBody>
        </p:sp>
        <p:sp>
          <p:nvSpPr>
            <p:cNvPr id="3127" name="任意多边形: 形状 7748">
              <a:extLst>
                <a:ext uri="{FF2B5EF4-FFF2-40B4-BE49-F238E27FC236}">
                  <a16:creationId xmlns:a16="http://schemas.microsoft.com/office/drawing/2014/main" id="{219127CC-6C64-6048-4C6D-1C89E000BDC8}"/>
                </a:ext>
              </a:extLst>
            </p:cNvPr>
            <p:cNvSpPr/>
            <p:nvPr/>
          </p:nvSpPr>
          <p:spPr>
            <a:xfrm>
              <a:off x="2939375" y="2483885"/>
              <a:ext cx="79492" cy="4788"/>
            </a:xfrm>
            <a:custGeom>
              <a:avLst/>
              <a:gdLst>
                <a:gd name="connsiteX0" fmla="*/ 0 w 79492"/>
                <a:gd name="connsiteY0" fmla="*/ 0 h 4788"/>
                <a:gd name="connsiteX1" fmla="*/ 79492 w 79492"/>
                <a:gd name="connsiteY1" fmla="*/ 4789 h 4788"/>
              </a:gdLst>
              <a:ahLst/>
              <a:cxnLst>
                <a:cxn ang="0">
                  <a:pos x="connsiteX0" y="connsiteY0"/>
                </a:cxn>
                <a:cxn ang="0">
                  <a:pos x="connsiteX1" y="connsiteY1"/>
                </a:cxn>
              </a:cxnLst>
              <a:rect l="l" t="t" r="r" b="b"/>
              <a:pathLst>
                <a:path w="79492" h="4788">
                  <a:moveTo>
                    <a:pt x="0" y="0"/>
                  </a:moveTo>
                  <a:lnTo>
                    <a:pt x="79492" y="4789"/>
                  </a:lnTo>
                </a:path>
              </a:pathLst>
            </a:custGeom>
            <a:ln w="9573" cap="flat">
              <a:solidFill>
                <a:srgbClr val="C8C8C9"/>
              </a:solidFill>
              <a:prstDash val="solid"/>
              <a:miter/>
            </a:ln>
          </p:spPr>
          <p:txBody>
            <a:bodyPr rtlCol="0" anchor="ctr"/>
            <a:lstStyle/>
            <a:p>
              <a:endParaRPr lang="zh-CN" altLang="en-US" sz="4400"/>
            </a:p>
          </p:txBody>
        </p:sp>
        <p:sp>
          <p:nvSpPr>
            <p:cNvPr id="3128" name="任意多边形: 形状 7749">
              <a:extLst>
                <a:ext uri="{FF2B5EF4-FFF2-40B4-BE49-F238E27FC236}">
                  <a16:creationId xmlns:a16="http://schemas.microsoft.com/office/drawing/2014/main" id="{EB3610A4-4961-3FC5-93F9-7B7B667AC0EA}"/>
                </a:ext>
              </a:extLst>
            </p:cNvPr>
            <p:cNvSpPr/>
            <p:nvPr/>
          </p:nvSpPr>
          <p:spPr>
            <a:xfrm>
              <a:off x="2930756" y="2488673"/>
              <a:ext cx="88111" cy="72788"/>
            </a:xfrm>
            <a:custGeom>
              <a:avLst/>
              <a:gdLst>
                <a:gd name="connsiteX0" fmla="*/ 0 w 88111"/>
                <a:gd name="connsiteY0" fmla="*/ 72788 h 72788"/>
                <a:gd name="connsiteX1" fmla="*/ 88112 w 88111"/>
                <a:gd name="connsiteY1" fmla="*/ 0 h 72788"/>
              </a:gdLst>
              <a:ahLst/>
              <a:cxnLst>
                <a:cxn ang="0">
                  <a:pos x="connsiteX0" y="connsiteY0"/>
                </a:cxn>
                <a:cxn ang="0">
                  <a:pos x="connsiteX1" y="connsiteY1"/>
                </a:cxn>
              </a:cxnLst>
              <a:rect l="l" t="t" r="r" b="b"/>
              <a:pathLst>
                <a:path w="88111" h="72788">
                  <a:moveTo>
                    <a:pt x="0" y="72788"/>
                  </a:moveTo>
                  <a:lnTo>
                    <a:pt x="88112" y="0"/>
                  </a:lnTo>
                </a:path>
              </a:pathLst>
            </a:custGeom>
            <a:ln w="9573" cap="flat">
              <a:solidFill>
                <a:srgbClr val="C8C8C9"/>
              </a:solidFill>
              <a:prstDash val="solid"/>
              <a:miter/>
            </a:ln>
          </p:spPr>
          <p:txBody>
            <a:bodyPr rtlCol="0" anchor="ctr"/>
            <a:lstStyle/>
            <a:p>
              <a:endParaRPr lang="zh-CN" altLang="en-US" sz="4400"/>
            </a:p>
          </p:txBody>
        </p:sp>
        <p:sp>
          <p:nvSpPr>
            <p:cNvPr id="3129" name="任意多边形: 形状 7750">
              <a:extLst>
                <a:ext uri="{FF2B5EF4-FFF2-40B4-BE49-F238E27FC236}">
                  <a16:creationId xmlns:a16="http://schemas.microsoft.com/office/drawing/2014/main" id="{4A61CBBC-F2DB-DDC7-DF1A-FBF9E2978247}"/>
                </a:ext>
              </a:extLst>
            </p:cNvPr>
            <p:cNvSpPr/>
            <p:nvPr/>
          </p:nvSpPr>
          <p:spPr>
            <a:xfrm>
              <a:off x="3018867" y="2488673"/>
              <a:ext cx="1915" cy="82365"/>
            </a:xfrm>
            <a:custGeom>
              <a:avLst/>
              <a:gdLst>
                <a:gd name="connsiteX0" fmla="*/ 0 w 1915"/>
                <a:gd name="connsiteY0" fmla="*/ 0 h 82365"/>
                <a:gd name="connsiteX1" fmla="*/ 1915 w 1915"/>
                <a:gd name="connsiteY1" fmla="*/ 82365 h 82365"/>
              </a:gdLst>
              <a:ahLst/>
              <a:cxnLst>
                <a:cxn ang="0">
                  <a:pos x="connsiteX0" y="connsiteY0"/>
                </a:cxn>
                <a:cxn ang="0">
                  <a:pos x="connsiteX1" y="connsiteY1"/>
                </a:cxn>
              </a:cxnLst>
              <a:rect l="l" t="t" r="r" b="b"/>
              <a:pathLst>
                <a:path w="1915" h="82365">
                  <a:moveTo>
                    <a:pt x="0" y="0"/>
                  </a:moveTo>
                  <a:lnTo>
                    <a:pt x="1915" y="82365"/>
                  </a:lnTo>
                </a:path>
              </a:pathLst>
            </a:custGeom>
            <a:ln w="9573" cap="flat">
              <a:solidFill>
                <a:srgbClr val="C8C8C9"/>
              </a:solidFill>
              <a:prstDash val="solid"/>
              <a:miter/>
            </a:ln>
          </p:spPr>
          <p:txBody>
            <a:bodyPr rtlCol="0" anchor="ctr"/>
            <a:lstStyle/>
            <a:p>
              <a:endParaRPr lang="zh-CN" altLang="en-US" sz="4400"/>
            </a:p>
          </p:txBody>
        </p:sp>
        <p:sp>
          <p:nvSpPr>
            <p:cNvPr id="3130" name="任意多边形: 形状 7751">
              <a:extLst>
                <a:ext uri="{FF2B5EF4-FFF2-40B4-BE49-F238E27FC236}">
                  <a16:creationId xmlns:a16="http://schemas.microsoft.com/office/drawing/2014/main" id="{32D9D898-4A57-C215-F0A5-F5D7EE9CE857}"/>
                </a:ext>
              </a:extLst>
            </p:cNvPr>
            <p:cNvSpPr/>
            <p:nvPr/>
          </p:nvSpPr>
          <p:spPr>
            <a:xfrm>
              <a:off x="2930756" y="2561461"/>
              <a:ext cx="90027" cy="9577"/>
            </a:xfrm>
            <a:custGeom>
              <a:avLst/>
              <a:gdLst>
                <a:gd name="connsiteX0" fmla="*/ 90027 w 90027"/>
                <a:gd name="connsiteY0" fmla="*/ 9577 h 9577"/>
                <a:gd name="connsiteX1" fmla="*/ 0 w 90027"/>
                <a:gd name="connsiteY1" fmla="*/ 0 h 9577"/>
              </a:gdLst>
              <a:ahLst/>
              <a:cxnLst>
                <a:cxn ang="0">
                  <a:pos x="connsiteX0" y="connsiteY0"/>
                </a:cxn>
                <a:cxn ang="0">
                  <a:pos x="connsiteX1" y="connsiteY1"/>
                </a:cxn>
              </a:cxnLst>
              <a:rect l="l" t="t" r="r" b="b"/>
              <a:pathLst>
                <a:path w="90027" h="9577">
                  <a:moveTo>
                    <a:pt x="90027" y="9577"/>
                  </a:moveTo>
                  <a:lnTo>
                    <a:pt x="0" y="0"/>
                  </a:lnTo>
                </a:path>
              </a:pathLst>
            </a:custGeom>
            <a:ln w="9573" cap="flat">
              <a:solidFill>
                <a:srgbClr val="C8C8C9"/>
              </a:solidFill>
              <a:prstDash val="solid"/>
              <a:miter/>
            </a:ln>
          </p:spPr>
          <p:txBody>
            <a:bodyPr rtlCol="0" anchor="ctr"/>
            <a:lstStyle/>
            <a:p>
              <a:endParaRPr lang="zh-CN" altLang="en-US" sz="4400"/>
            </a:p>
          </p:txBody>
        </p:sp>
        <p:sp>
          <p:nvSpPr>
            <p:cNvPr id="3131" name="任意多边形: 形状 7752">
              <a:extLst>
                <a:ext uri="{FF2B5EF4-FFF2-40B4-BE49-F238E27FC236}">
                  <a16:creationId xmlns:a16="http://schemas.microsoft.com/office/drawing/2014/main" id="{2DFA678C-D5C4-E106-6E21-751CCAFF8181}"/>
                </a:ext>
              </a:extLst>
            </p:cNvPr>
            <p:cNvSpPr/>
            <p:nvPr/>
          </p:nvSpPr>
          <p:spPr>
            <a:xfrm>
              <a:off x="2774644" y="2479096"/>
              <a:ext cx="85238" cy="67041"/>
            </a:xfrm>
            <a:custGeom>
              <a:avLst/>
              <a:gdLst>
                <a:gd name="connsiteX0" fmla="*/ 0 w 85238"/>
                <a:gd name="connsiteY0" fmla="*/ 67042 h 67041"/>
                <a:gd name="connsiteX1" fmla="*/ 85239 w 85238"/>
                <a:gd name="connsiteY1" fmla="*/ 0 h 67041"/>
              </a:gdLst>
              <a:ahLst/>
              <a:cxnLst>
                <a:cxn ang="0">
                  <a:pos x="connsiteX0" y="connsiteY0"/>
                </a:cxn>
                <a:cxn ang="0">
                  <a:pos x="connsiteX1" y="connsiteY1"/>
                </a:cxn>
              </a:cxnLst>
              <a:rect l="l" t="t" r="r" b="b"/>
              <a:pathLst>
                <a:path w="85238" h="67041">
                  <a:moveTo>
                    <a:pt x="0" y="67042"/>
                  </a:moveTo>
                  <a:lnTo>
                    <a:pt x="85239" y="0"/>
                  </a:lnTo>
                </a:path>
              </a:pathLst>
            </a:custGeom>
            <a:ln w="9573" cap="flat">
              <a:solidFill>
                <a:srgbClr val="C8C8C9"/>
              </a:solidFill>
              <a:prstDash val="solid"/>
              <a:miter/>
            </a:ln>
          </p:spPr>
          <p:txBody>
            <a:bodyPr rtlCol="0" anchor="ctr"/>
            <a:lstStyle/>
            <a:p>
              <a:endParaRPr lang="zh-CN" altLang="en-US" sz="4400"/>
            </a:p>
          </p:txBody>
        </p:sp>
        <p:sp>
          <p:nvSpPr>
            <p:cNvPr id="3132" name="任意多边形: 形状 7753">
              <a:extLst>
                <a:ext uri="{FF2B5EF4-FFF2-40B4-BE49-F238E27FC236}">
                  <a16:creationId xmlns:a16="http://schemas.microsoft.com/office/drawing/2014/main" id="{A7544BCE-2CF9-86F4-7655-CEDDBAC8128F}"/>
                </a:ext>
              </a:extLst>
            </p:cNvPr>
            <p:cNvSpPr/>
            <p:nvPr/>
          </p:nvSpPr>
          <p:spPr>
            <a:xfrm>
              <a:off x="2853179" y="2479096"/>
              <a:ext cx="6704" cy="74703"/>
            </a:xfrm>
            <a:custGeom>
              <a:avLst/>
              <a:gdLst>
                <a:gd name="connsiteX0" fmla="*/ 6704 w 6704"/>
                <a:gd name="connsiteY0" fmla="*/ 0 h 74703"/>
                <a:gd name="connsiteX1" fmla="*/ 0 w 6704"/>
                <a:gd name="connsiteY1" fmla="*/ 74704 h 74703"/>
              </a:gdLst>
              <a:ahLst/>
              <a:cxnLst>
                <a:cxn ang="0">
                  <a:pos x="connsiteX0" y="connsiteY0"/>
                </a:cxn>
                <a:cxn ang="0">
                  <a:pos x="connsiteX1" y="connsiteY1"/>
                </a:cxn>
              </a:cxnLst>
              <a:rect l="l" t="t" r="r" b="b"/>
              <a:pathLst>
                <a:path w="6704" h="74703">
                  <a:moveTo>
                    <a:pt x="6704" y="0"/>
                  </a:moveTo>
                  <a:lnTo>
                    <a:pt x="0" y="74704"/>
                  </a:lnTo>
                </a:path>
              </a:pathLst>
            </a:custGeom>
            <a:ln w="9573" cap="flat">
              <a:solidFill>
                <a:srgbClr val="C8C8C9"/>
              </a:solidFill>
              <a:prstDash val="solid"/>
              <a:miter/>
            </a:ln>
          </p:spPr>
          <p:txBody>
            <a:bodyPr rtlCol="0" anchor="ctr"/>
            <a:lstStyle/>
            <a:p>
              <a:endParaRPr lang="zh-CN" altLang="en-US" sz="4400"/>
            </a:p>
          </p:txBody>
        </p:sp>
        <p:sp>
          <p:nvSpPr>
            <p:cNvPr id="3133" name="任意多边形: 形状 7754">
              <a:extLst>
                <a:ext uri="{FF2B5EF4-FFF2-40B4-BE49-F238E27FC236}">
                  <a16:creationId xmlns:a16="http://schemas.microsoft.com/office/drawing/2014/main" id="{D46A8211-D201-1A51-D62A-32B99AEC186E}"/>
                </a:ext>
              </a:extLst>
            </p:cNvPr>
            <p:cNvSpPr/>
            <p:nvPr/>
          </p:nvSpPr>
          <p:spPr>
            <a:xfrm>
              <a:off x="2774644" y="2546138"/>
              <a:ext cx="78534" cy="7661"/>
            </a:xfrm>
            <a:custGeom>
              <a:avLst/>
              <a:gdLst>
                <a:gd name="connsiteX0" fmla="*/ 78534 w 78534"/>
                <a:gd name="connsiteY0" fmla="*/ 7662 h 7661"/>
                <a:gd name="connsiteX1" fmla="*/ 0 w 78534"/>
                <a:gd name="connsiteY1" fmla="*/ 0 h 7661"/>
              </a:gdLst>
              <a:ahLst/>
              <a:cxnLst>
                <a:cxn ang="0">
                  <a:pos x="connsiteX0" y="connsiteY0"/>
                </a:cxn>
                <a:cxn ang="0">
                  <a:pos x="connsiteX1" y="connsiteY1"/>
                </a:cxn>
              </a:cxnLst>
              <a:rect l="l" t="t" r="r" b="b"/>
              <a:pathLst>
                <a:path w="78534" h="7661">
                  <a:moveTo>
                    <a:pt x="78534"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3134" name="任意多边形: 形状 7755">
              <a:extLst>
                <a:ext uri="{FF2B5EF4-FFF2-40B4-BE49-F238E27FC236}">
                  <a16:creationId xmlns:a16="http://schemas.microsoft.com/office/drawing/2014/main" id="{74D81191-44DF-2132-E517-C81B544E3172}"/>
                </a:ext>
              </a:extLst>
            </p:cNvPr>
            <p:cNvSpPr/>
            <p:nvPr/>
          </p:nvSpPr>
          <p:spPr>
            <a:xfrm>
              <a:off x="2774644" y="2479096"/>
              <a:ext cx="85238" cy="67041"/>
            </a:xfrm>
            <a:custGeom>
              <a:avLst/>
              <a:gdLst>
                <a:gd name="connsiteX0" fmla="*/ 85239 w 85238"/>
                <a:gd name="connsiteY0" fmla="*/ 0 h 67041"/>
                <a:gd name="connsiteX1" fmla="*/ 0 w 85238"/>
                <a:gd name="connsiteY1" fmla="*/ 67042 h 67041"/>
              </a:gdLst>
              <a:ahLst/>
              <a:cxnLst>
                <a:cxn ang="0">
                  <a:pos x="connsiteX0" y="connsiteY0"/>
                </a:cxn>
                <a:cxn ang="0">
                  <a:pos x="connsiteX1" y="connsiteY1"/>
                </a:cxn>
              </a:cxnLst>
              <a:rect l="l" t="t" r="r" b="b"/>
              <a:pathLst>
                <a:path w="85238" h="67041">
                  <a:moveTo>
                    <a:pt x="85239"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3135" name="任意多边形: 形状 7756">
              <a:extLst>
                <a:ext uri="{FF2B5EF4-FFF2-40B4-BE49-F238E27FC236}">
                  <a16:creationId xmlns:a16="http://schemas.microsoft.com/office/drawing/2014/main" id="{82233BA4-BBB9-BFCB-633B-8CF9DDC9EB81}"/>
                </a:ext>
              </a:extLst>
            </p:cNvPr>
            <p:cNvSpPr/>
            <p:nvPr/>
          </p:nvSpPr>
          <p:spPr>
            <a:xfrm>
              <a:off x="2774644" y="2473350"/>
              <a:ext cx="5746" cy="72788"/>
            </a:xfrm>
            <a:custGeom>
              <a:avLst/>
              <a:gdLst>
                <a:gd name="connsiteX0" fmla="*/ 0 w 5746"/>
                <a:gd name="connsiteY0" fmla="*/ 72788 h 72788"/>
                <a:gd name="connsiteX1" fmla="*/ 5746 w 5746"/>
                <a:gd name="connsiteY1" fmla="*/ 0 h 72788"/>
              </a:gdLst>
              <a:ahLst/>
              <a:cxnLst>
                <a:cxn ang="0">
                  <a:pos x="connsiteX0" y="connsiteY0"/>
                </a:cxn>
                <a:cxn ang="0">
                  <a:pos x="connsiteX1" y="connsiteY1"/>
                </a:cxn>
              </a:cxnLst>
              <a:rect l="l" t="t" r="r" b="b"/>
              <a:pathLst>
                <a:path w="5746" h="72788">
                  <a:moveTo>
                    <a:pt x="0" y="72788"/>
                  </a:moveTo>
                  <a:lnTo>
                    <a:pt x="5746" y="0"/>
                  </a:lnTo>
                </a:path>
              </a:pathLst>
            </a:custGeom>
            <a:ln w="9573" cap="flat">
              <a:solidFill>
                <a:srgbClr val="C8C8C9"/>
              </a:solidFill>
              <a:prstDash val="solid"/>
              <a:miter/>
            </a:ln>
          </p:spPr>
          <p:txBody>
            <a:bodyPr rtlCol="0" anchor="ctr"/>
            <a:lstStyle/>
            <a:p>
              <a:endParaRPr lang="zh-CN" altLang="en-US" sz="4400"/>
            </a:p>
          </p:txBody>
        </p:sp>
        <p:sp>
          <p:nvSpPr>
            <p:cNvPr id="3136" name="任意多边形: 形状 7757">
              <a:extLst>
                <a:ext uri="{FF2B5EF4-FFF2-40B4-BE49-F238E27FC236}">
                  <a16:creationId xmlns:a16="http://schemas.microsoft.com/office/drawing/2014/main" id="{69D3F3B0-5C3A-3F7E-2749-ACB73CB34D68}"/>
                </a:ext>
              </a:extLst>
            </p:cNvPr>
            <p:cNvSpPr/>
            <p:nvPr/>
          </p:nvSpPr>
          <p:spPr>
            <a:xfrm>
              <a:off x="2780391" y="2473350"/>
              <a:ext cx="79492" cy="5746"/>
            </a:xfrm>
            <a:custGeom>
              <a:avLst/>
              <a:gdLst>
                <a:gd name="connsiteX0" fmla="*/ 0 w 79492"/>
                <a:gd name="connsiteY0" fmla="*/ 0 h 5746"/>
                <a:gd name="connsiteX1" fmla="*/ 79492 w 79492"/>
                <a:gd name="connsiteY1" fmla="*/ 5746 h 5746"/>
              </a:gdLst>
              <a:ahLst/>
              <a:cxnLst>
                <a:cxn ang="0">
                  <a:pos x="connsiteX0" y="connsiteY0"/>
                </a:cxn>
                <a:cxn ang="0">
                  <a:pos x="connsiteX1" y="connsiteY1"/>
                </a:cxn>
              </a:cxnLst>
              <a:rect l="l" t="t" r="r" b="b"/>
              <a:pathLst>
                <a:path w="79492" h="5746">
                  <a:moveTo>
                    <a:pt x="0" y="0"/>
                  </a:moveTo>
                  <a:lnTo>
                    <a:pt x="79492" y="5746"/>
                  </a:lnTo>
                </a:path>
              </a:pathLst>
            </a:custGeom>
            <a:ln w="9573" cap="flat">
              <a:solidFill>
                <a:srgbClr val="C8C8C9"/>
              </a:solidFill>
              <a:prstDash val="solid"/>
              <a:miter/>
            </a:ln>
          </p:spPr>
          <p:txBody>
            <a:bodyPr rtlCol="0" anchor="ctr"/>
            <a:lstStyle/>
            <a:p>
              <a:endParaRPr lang="zh-CN" altLang="en-US" sz="4400"/>
            </a:p>
          </p:txBody>
        </p:sp>
        <p:sp>
          <p:nvSpPr>
            <p:cNvPr id="3137" name="任意多边形: 形状 7758">
              <a:extLst>
                <a:ext uri="{FF2B5EF4-FFF2-40B4-BE49-F238E27FC236}">
                  <a16:creationId xmlns:a16="http://schemas.microsoft.com/office/drawing/2014/main" id="{55DCCED6-BC4E-413A-0838-96DFFABB0126}"/>
                </a:ext>
              </a:extLst>
            </p:cNvPr>
            <p:cNvSpPr/>
            <p:nvPr/>
          </p:nvSpPr>
          <p:spPr>
            <a:xfrm>
              <a:off x="2697068" y="2543264"/>
              <a:ext cx="67041" cy="75661"/>
            </a:xfrm>
            <a:custGeom>
              <a:avLst/>
              <a:gdLst>
                <a:gd name="connsiteX0" fmla="*/ 67042 w 67041"/>
                <a:gd name="connsiteY0" fmla="*/ 75661 h 75661"/>
                <a:gd name="connsiteX1" fmla="*/ 0 w 67041"/>
                <a:gd name="connsiteY1" fmla="*/ 0 h 75661"/>
              </a:gdLst>
              <a:ahLst/>
              <a:cxnLst>
                <a:cxn ang="0">
                  <a:pos x="connsiteX0" y="connsiteY0"/>
                </a:cxn>
                <a:cxn ang="0">
                  <a:pos x="connsiteX1" y="connsiteY1"/>
                </a:cxn>
              </a:cxnLst>
              <a:rect l="l" t="t" r="r" b="b"/>
              <a:pathLst>
                <a:path w="67041" h="75661">
                  <a:moveTo>
                    <a:pt x="67042"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3138" name="任意多边形: 形状 7759">
              <a:extLst>
                <a:ext uri="{FF2B5EF4-FFF2-40B4-BE49-F238E27FC236}">
                  <a16:creationId xmlns:a16="http://schemas.microsoft.com/office/drawing/2014/main" id="{D549B25D-182C-4043-75F7-3A0706BF7B94}"/>
                </a:ext>
              </a:extLst>
            </p:cNvPr>
            <p:cNvSpPr/>
            <p:nvPr/>
          </p:nvSpPr>
          <p:spPr>
            <a:xfrm>
              <a:off x="2697068" y="2543264"/>
              <a:ext cx="77576" cy="2873"/>
            </a:xfrm>
            <a:custGeom>
              <a:avLst/>
              <a:gdLst>
                <a:gd name="connsiteX0" fmla="*/ 0 w 77576"/>
                <a:gd name="connsiteY0" fmla="*/ 0 h 2873"/>
                <a:gd name="connsiteX1" fmla="*/ 77577 w 77576"/>
                <a:gd name="connsiteY1" fmla="*/ 2873 h 2873"/>
              </a:gdLst>
              <a:ahLst/>
              <a:cxnLst>
                <a:cxn ang="0">
                  <a:pos x="connsiteX0" y="connsiteY0"/>
                </a:cxn>
                <a:cxn ang="0">
                  <a:pos x="connsiteX1" y="connsiteY1"/>
                </a:cxn>
              </a:cxnLst>
              <a:rect l="l" t="t" r="r" b="b"/>
              <a:pathLst>
                <a:path w="77576" h="2873">
                  <a:moveTo>
                    <a:pt x="0" y="0"/>
                  </a:moveTo>
                  <a:lnTo>
                    <a:pt x="77577" y="2873"/>
                  </a:lnTo>
                </a:path>
              </a:pathLst>
            </a:custGeom>
            <a:ln w="9573" cap="flat">
              <a:solidFill>
                <a:srgbClr val="C8C8C9"/>
              </a:solidFill>
              <a:prstDash val="solid"/>
              <a:miter/>
            </a:ln>
          </p:spPr>
          <p:txBody>
            <a:bodyPr rtlCol="0" anchor="ctr"/>
            <a:lstStyle/>
            <a:p>
              <a:endParaRPr lang="zh-CN" altLang="en-US" sz="4400"/>
            </a:p>
          </p:txBody>
        </p:sp>
        <p:sp>
          <p:nvSpPr>
            <p:cNvPr id="3139" name="任意多边形: 形状 7760">
              <a:extLst>
                <a:ext uri="{FF2B5EF4-FFF2-40B4-BE49-F238E27FC236}">
                  <a16:creationId xmlns:a16="http://schemas.microsoft.com/office/drawing/2014/main" id="{24BC7120-8609-008D-213B-EE583072C7BE}"/>
                </a:ext>
              </a:extLst>
            </p:cNvPr>
            <p:cNvSpPr/>
            <p:nvPr/>
          </p:nvSpPr>
          <p:spPr>
            <a:xfrm>
              <a:off x="2764109" y="2546138"/>
              <a:ext cx="10535" cy="72788"/>
            </a:xfrm>
            <a:custGeom>
              <a:avLst/>
              <a:gdLst>
                <a:gd name="connsiteX0" fmla="*/ 10535 w 10535"/>
                <a:gd name="connsiteY0" fmla="*/ 0 h 72788"/>
                <a:gd name="connsiteX1" fmla="*/ 0 w 10535"/>
                <a:gd name="connsiteY1" fmla="*/ 72788 h 72788"/>
              </a:gdLst>
              <a:ahLst/>
              <a:cxnLst>
                <a:cxn ang="0">
                  <a:pos x="connsiteX0" y="connsiteY0"/>
                </a:cxn>
                <a:cxn ang="0">
                  <a:pos x="connsiteX1" y="connsiteY1"/>
                </a:cxn>
              </a:cxnLst>
              <a:rect l="l" t="t" r="r" b="b"/>
              <a:pathLst>
                <a:path w="10535" h="72788">
                  <a:moveTo>
                    <a:pt x="10535"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140" name="任意多边形: 形状 7761">
              <a:extLst>
                <a:ext uri="{FF2B5EF4-FFF2-40B4-BE49-F238E27FC236}">
                  <a16:creationId xmlns:a16="http://schemas.microsoft.com/office/drawing/2014/main" id="{9633C128-C65F-73C7-BB6D-A3180C7EF92B}"/>
                </a:ext>
              </a:extLst>
            </p:cNvPr>
            <p:cNvSpPr/>
            <p:nvPr/>
          </p:nvSpPr>
          <p:spPr>
            <a:xfrm>
              <a:off x="2866587" y="2870811"/>
              <a:ext cx="7661" cy="89069"/>
            </a:xfrm>
            <a:custGeom>
              <a:avLst/>
              <a:gdLst>
                <a:gd name="connsiteX0" fmla="*/ 7662 w 7661"/>
                <a:gd name="connsiteY0" fmla="*/ 0 h 89069"/>
                <a:gd name="connsiteX1" fmla="*/ 0 w 7661"/>
                <a:gd name="connsiteY1" fmla="*/ 89070 h 89069"/>
              </a:gdLst>
              <a:ahLst/>
              <a:cxnLst>
                <a:cxn ang="0">
                  <a:pos x="connsiteX0" y="connsiteY0"/>
                </a:cxn>
                <a:cxn ang="0">
                  <a:pos x="connsiteX1" y="connsiteY1"/>
                </a:cxn>
              </a:cxnLst>
              <a:rect l="l" t="t" r="r" b="b"/>
              <a:pathLst>
                <a:path w="7661" h="89069">
                  <a:moveTo>
                    <a:pt x="7662" y="0"/>
                  </a:moveTo>
                  <a:lnTo>
                    <a:pt x="0" y="89070"/>
                  </a:lnTo>
                </a:path>
              </a:pathLst>
            </a:custGeom>
            <a:ln w="9573" cap="flat">
              <a:solidFill>
                <a:srgbClr val="C8C8C9"/>
              </a:solidFill>
              <a:prstDash val="solid"/>
              <a:miter/>
            </a:ln>
          </p:spPr>
          <p:txBody>
            <a:bodyPr rtlCol="0" anchor="ctr"/>
            <a:lstStyle/>
            <a:p>
              <a:endParaRPr lang="zh-CN" altLang="en-US" sz="4400"/>
            </a:p>
          </p:txBody>
        </p:sp>
        <p:sp>
          <p:nvSpPr>
            <p:cNvPr id="3141" name="任意多边形: 形状 7762">
              <a:extLst>
                <a:ext uri="{FF2B5EF4-FFF2-40B4-BE49-F238E27FC236}">
                  <a16:creationId xmlns:a16="http://schemas.microsoft.com/office/drawing/2014/main" id="{71C43A12-6591-8A97-F3BA-7F54807A3E6C}"/>
                </a:ext>
              </a:extLst>
            </p:cNvPr>
            <p:cNvSpPr/>
            <p:nvPr/>
          </p:nvSpPr>
          <p:spPr>
            <a:xfrm>
              <a:off x="2819658" y="2931148"/>
              <a:ext cx="46929" cy="28732"/>
            </a:xfrm>
            <a:custGeom>
              <a:avLst/>
              <a:gdLst>
                <a:gd name="connsiteX0" fmla="*/ 46929 w 46929"/>
                <a:gd name="connsiteY0" fmla="*/ 28732 h 28732"/>
                <a:gd name="connsiteX1" fmla="*/ 0 w 46929"/>
                <a:gd name="connsiteY1" fmla="*/ 0 h 28732"/>
              </a:gdLst>
              <a:ahLst/>
              <a:cxnLst>
                <a:cxn ang="0">
                  <a:pos x="connsiteX0" y="connsiteY0"/>
                </a:cxn>
                <a:cxn ang="0">
                  <a:pos x="connsiteX1" y="connsiteY1"/>
                </a:cxn>
              </a:cxnLst>
              <a:rect l="l" t="t" r="r" b="b"/>
              <a:pathLst>
                <a:path w="46929" h="28732">
                  <a:moveTo>
                    <a:pt x="46929" y="28732"/>
                  </a:moveTo>
                  <a:lnTo>
                    <a:pt x="0" y="0"/>
                  </a:lnTo>
                </a:path>
              </a:pathLst>
            </a:custGeom>
            <a:ln w="9573" cap="flat">
              <a:solidFill>
                <a:srgbClr val="C8C8C9"/>
              </a:solidFill>
              <a:prstDash val="solid"/>
              <a:miter/>
            </a:ln>
          </p:spPr>
          <p:txBody>
            <a:bodyPr rtlCol="0" anchor="ctr"/>
            <a:lstStyle/>
            <a:p>
              <a:endParaRPr lang="zh-CN" altLang="en-US" sz="4400"/>
            </a:p>
          </p:txBody>
        </p:sp>
        <p:sp>
          <p:nvSpPr>
            <p:cNvPr id="3142" name="任意多边形: 形状 7763">
              <a:extLst>
                <a:ext uri="{FF2B5EF4-FFF2-40B4-BE49-F238E27FC236}">
                  <a16:creationId xmlns:a16="http://schemas.microsoft.com/office/drawing/2014/main" id="{6A00F492-DAD4-DD56-55EC-33EB8A1E1364}"/>
                </a:ext>
              </a:extLst>
            </p:cNvPr>
            <p:cNvSpPr/>
            <p:nvPr/>
          </p:nvSpPr>
          <p:spPr>
            <a:xfrm>
              <a:off x="2819658" y="2870811"/>
              <a:ext cx="54591" cy="60337"/>
            </a:xfrm>
            <a:custGeom>
              <a:avLst/>
              <a:gdLst>
                <a:gd name="connsiteX0" fmla="*/ 0 w 54591"/>
                <a:gd name="connsiteY0" fmla="*/ 60338 h 60337"/>
                <a:gd name="connsiteX1" fmla="*/ 54591 w 54591"/>
                <a:gd name="connsiteY1" fmla="*/ 0 h 60337"/>
              </a:gdLst>
              <a:ahLst/>
              <a:cxnLst>
                <a:cxn ang="0">
                  <a:pos x="connsiteX0" y="connsiteY0"/>
                </a:cxn>
                <a:cxn ang="0">
                  <a:pos x="connsiteX1" y="connsiteY1"/>
                </a:cxn>
              </a:cxnLst>
              <a:rect l="l" t="t" r="r" b="b"/>
              <a:pathLst>
                <a:path w="54591" h="60337">
                  <a:moveTo>
                    <a:pt x="0" y="60338"/>
                  </a:moveTo>
                  <a:lnTo>
                    <a:pt x="54591" y="0"/>
                  </a:lnTo>
                </a:path>
              </a:pathLst>
            </a:custGeom>
            <a:ln w="9573" cap="flat">
              <a:solidFill>
                <a:srgbClr val="C8C8C9"/>
              </a:solidFill>
              <a:prstDash val="solid"/>
              <a:miter/>
            </a:ln>
          </p:spPr>
          <p:txBody>
            <a:bodyPr rtlCol="0" anchor="ctr"/>
            <a:lstStyle/>
            <a:p>
              <a:endParaRPr lang="zh-CN" altLang="en-US" sz="4400"/>
            </a:p>
          </p:txBody>
        </p:sp>
        <p:sp>
          <p:nvSpPr>
            <p:cNvPr id="3143" name="任意多边形: 形状 7764">
              <a:extLst>
                <a:ext uri="{FF2B5EF4-FFF2-40B4-BE49-F238E27FC236}">
                  <a16:creationId xmlns:a16="http://schemas.microsoft.com/office/drawing/2014/main" id="{1A32280D-E33F-AE4D-5976-37ACB9CD65D4}"/>
                </a:ext>
              </a:extLst>
            </p:cNvPr>
            <p:cNvSpPr/>
            <p:nvPr/>
          </p:nvSpPr>
          <p:spPr>
            <a:xfrm>
              <a:off x="2776560" y="2254985"/>
              <a:ext cx="67999" cy="76619"/>
            </a:xfrm>
            <a:custGeom>
              <a:avLst/>
              <a:gdLst>
                <a:gd name="connsiteX0" fmla="*/ 0 w 67999"/>
                <a:gd name="connsiteY0" fmla="*/ 76619 h 76619"/>
                <a:gd name="connsiteX1" fmla="*/ 67999 w 67999"/>
                <a:gd name="connsiteY1" fmla="*/ 0 h 76619"/>
              </a:gdLst>
              <a:ahLst/>
              <a:cxnLst>
                <a:cxn ang="0">
                  <a:pos x="connsiteX0" y="connsiteY0"/>
                </a:cxn>
                <a:cxn ang="0">
                  <a:pos x="connsiteX1" y="connsiteY1"/>
                </a:cxn>
              </a:cxnLst>
              <a:rect l="l" t="t" r="r" b="b"/>
              <a:pathLst>
                <a:path w="67999" h="76619">
                  <a:moveTo>
                    <a:pt x="0" y="76619"/>
                  </a:moveTo>
                  <a:lnTo>
                    <a:pt x="67999" y="0"/>
                  </a:lnTo>
                </a:path>
              </a:pathLst>
            </a:custGeom>
            <a:ln w="9573" cap="flat">
              <a:solidFill>
                <a:srgbClr val="C8C8C9"/>
              </a:solidFill>
              <a:prstDash val="solid"/>
              <a:miter/>
            </a:ln>
          </p:spPr>
          <p:txBody>
            <a:bodyPr rtlCol="0" anchor="ctr"/>
            <a:lstStyle/>
            <a:p>
              <a:endParaRPr lang="zh-CN" altLang="en-US" sz="4400"/>
            </a:p>
          </p:txBody>
        </p:sp>
        <p:sp>
          <p:nvSpPr>
            <p:cNvPr id="3144" name="任意多边形: 形状 7765">
              <a:extLst>
                <a:ext uri="{FF2B5EF4-FFF2-40B4-BE49-F238E27FC236}">
                  <a16:creationId xmlns:a16="http://schemas.microsoft.com/office/drawing/2014/main" id="{FD897312-05CE-0D4B-9419-3280CF6E98D1}"/>
                </a:ext>
              </a:extLst>
            </p:cNvPr>
            <p:cNvSpPr/>
            <p:nvPr/>
          </p:nvSpPr>
          <p:spPr>
            <a:xfrm>
              <a:off x="2844559" y="2254985"/>
              <a:ext cx="10535" cy="75661"/>
            </a:xfrm>
            <a:custGeom>
              <a:avLst/>
              <a:gdLst>
                <a:gd name="connsiteX0" fmla="*/ 0 w 10535"/>
                <a:gd name="connsiteY0" fmla="*/ 0 h 75661"/>
                <a:gd name="connsiteX1" fmla="*/ 10535 w 10535"/>
                <a:gd name="connsiteY1" fmla="*/ 75661 h 75661"/>
              </a:gdLst>
              <a:ahLst/>
              <a:cxnLst>
                <a:cxn ang="0">
                  <a:pos x="connsiteX0" y="connsiteY0"/>
                </a:cxn>
                <a:cxn ang="0">
                  <a:pos x="connsiteX1" y="connsiteY1"/>
                </a:cxn>
              </a:cxnLst>
              <a:rect l="l" t="t" r="r" b="b"/>
              <a:pathLst>
                <a:path w="10535" h="75661">
                  <a:moveTo>
                    <a:pt x="0" y="0"/>
                  </a:moveTo>
                  <a:lnTo>
                    <a:pt x="10535" y="75661"/>
                  </a:lnTo>
                </a:path>
              </a:pathLst>
            </a:custGeom>
            <a:ln w="9573" cap="flat">
              <a:solidFill>
                <a:srgbClr val="C8C8C9"/>
              </a:solidFill>
              <a:prstDash val="solid"/>
              <a:miter/>
            </a:ln>
          </p:spPr>
          <p:txBody>
            <a:bodyPr rtlCol="0" anchor="ctr"/>
            <a:lstStyle/>
            <a:p>
              <a:endParaRPr lang="zh-CN" altLang="en-US" sz="4400"/>
            </a:p>
          </p:txBody>
        </p:sp>
        <p:sp>
          <p:nvSpPr>
            <p:cNvPr id="3145" name="任意多边形: 形状 7766">
              <a:extLst>
                <a:ext uri="{FF2B5EF4-FFF2-40B4-BE49-F238E27FC236}">
                  <a16:creationId xmlns:a16="http://schemas.microsoft.com/office/drawing/2014/main" id="{A1C7820D-6326-0824-24CD-6A8D37B7134C}"/>
                </a:ext>
              </a:extLst>
            </p:cNvPr>
            <p:cNvSpPr/>
            <p:nvPr/>
          </p:nvSpPr>
          <p:spPr>
            <a:xfrm>
              <a:off x="2776560" y="2330647"/>
              <a:ext cx="78534" cy="957"/>
            </a:xfrm>
            <a:custGeom>
              <a:avLst/>
              <a:gdLst>
                <a:gd name="connsiteX0" fmla="*/ 78535 w 78534"/>
                <a:gd name="connsiteY0" fmla="*/ 0 h 957"/>
                <a:gd name="connsiteX1" fmla="*/ 0 w 78534"/>
                <a:gd name="connsiteY1" fmla="*/ 958 h 957"/>
              </a:gdLst>
              <a:ahLst/>
              <a:cxnLst>
                <a:cxn ang="0">
                  <a:pos x="connsiteX0" y="connsiteY0"/>
                </a:cxn>
                <a:cxn ang="0">
                  <a:pos x="connsiteX1" y="connsiteY1"/>
                </a:cxn>
              </a:cxnLst>
              <a:rect l="l" t="t" r="r" b="b"/>
              <a:pathLst>
                <a:path w="78534" h="957">
                  <a:moveTo>
                    <a:pt x="78535" y="0"/>
                  </a:moveTo>
                  <a:lnTo>
                    <a:pt x="0" y="958"/>
                  </a:lnTo>
                </a:path>
              </a:pathLst>
            </a:custGeom>
            <a:ln w="9573" cap="flat">
              <a:solidFill>
                <a:srgbClr val="C8C8C9"/>
              </a:solidFill>
              <a:prstDash val="solid"/>
              <a:miter/>
            </a:ln>
          </p:spPr>
          <p:txBody>
            <a:bodyPr rtlCol="0" anchor="ctr"/>
            <a:lstStyle/>
            <a:p>
              <a:endParaRPr lang="zh-CN" altLang="en-US" sz="4400"/>
            </a:p>
          </p:txBody>
        </p:sp>
        <p:sp>
          <p:nvSpPr>
            <p:cNvPr id="3146" name="任意多边形: 形状 7767">
              <a:extLst>
                <a:ext uri="{FF2B5EF4-FFF2-40B4-BE49-F238E27FC236}">
                  <a16:creationId xmlns:a16="http://schemas.microsoft.com/office/drawing/2014/main" id="{7652E913-4BC4-1423-57A1-72AFB7C63E23}"/>
                </a:ext>
              </a:extLst>
            </p:cNvPr>
            <p:cNvSpPr/>
            <p:nvPr/>
          </p:nvSpPr>
          <p:spPr>
            <a:xfrm>
              <a:off x="2776560" y="2254985"/>
              <a:ext cx="67999" cy="76619"/>
            </a:xfrm>
            <a:custGeom>
              <a:avLst/>
              <a:gdLst>
                <a:gd name="connsiteX0" fmla="*/ 67999 w 67999"/>
                <a:gd name="connsiteY0" fmla="*/ 0 h 76619"/>
                <a:gd name="connsiteX1" fmla="*/ 0 w 67999"/>
                <a:gd name="connsiteY1" fmla="*/ 76619 h 76619"/>
              </a:gdLst>
              <a:ahLst/>
              <a:cxnLst>
                <a:cxn ang="0">
                  <a:pos x="connsiteX0" y="connsiteY0"/>
                </a:cxn>
                <a:cxn ang="0">
                  <a:pos x="connsiteX1" y="connsiteY1"/>
                </a:cxn>
              </a:cxnLst>
              <a:rect l="l" t="t" r="r" b="b"/>
              <a:pathLst>
                <a:path w="67999" h="76619">
                  <a:moveTo>
                    <a:pt x="67999" y="0"/>
                  </a:moveTo>
                  <a:lnTo>
                    <a:pt x="0" y="76619"/>
                  </a:lnTo>
                </a:path>
              </a:pathLst>
            </a:custGeom>
            <a:ln w="9573" cap="flat">
              <a:solidFill>
                <a:srgbClr val="C8C8C9"/>
              </a:solidFill>
              <a:prstDash val="solid"/>
              <a:miter/>
            </a:ln>
          </p:spPr>
          <p:txBody>
            <a:bodyPr rtlCol="0" anchor="ctr"/>
            <a:lstStyle/>
            <a:p>
              <a:endParaRPr lang="zh-CN" altLang="en-US" sz="4400"/>
            </a:p>
          </p:txBody>
        </p:sp>
        <p:sp>
          <p:nvSpPr>
            <p:cNvPr id="3147" name="任意多边形: 形状 7768">
              <a:extLst>
                <a:ext uri="{FF2B5EF4-FFF2-40B4-BE49-F238E27FC236}">
                  <a16:creationId xmlns:a16="http://schemas.microsoft.com/office/drawing/2014/main" id="{8B9DB66C-B601-5FDA-97FD-EC4DE534A258}"/>
                </a:ext>
              </a:extLst>
            </p:cNvPr>
            <p:cNvSpPr/>
            <p:nvPr/>
          </p:nvSpPr>
          <p:spPr>
            <a:xfrm>
              <a:off x="2767940" y="2257859"/>
              <a:ext cx="8619" cy="73745"/>
            </a:xfrm>
            <a:custGeom>
              <a:avLst/>
              <a:gdLst>
                <a:gd name="connsiteX0" fmla="*/ 8620 w 8619"/>
                <a:gd name="connsiteY0" fmla="*/ 73746 h 73745"/>
                <a:gd name="connsiteX1" fmla="*/ 0 w 8619"/>
                <a:gd name="connsiteY1" fmla="*/ 0 h 73745"/>
              </a:gdLst>
              <a:ahLst/>
              <a:cxnLst>
                <a:cxn ang="0">
                  <a:pos x="connsiteX0" y="connsiteY0"/>
                </a:cxn>
                <a:cxn ang="0">
                  <a:pos x="connsiteX1" y="connsiteY1"/>
                </a:cxn>
              </a:cxnLst>
              <a:rect l="l" t="t" r="r" b="b"/>
              <a:pathLst>
                <a:path w="8619" h="73745">
                  <a:moveTo>
                    <a:pt x="8620"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3148" name="任意多边形: 形状 7769">
              <a:extLst>
                <a:ext uri="{FF2B5EF4-FFF2-40B4-BE49-F238E27FC236}">
                  <a16:creationId xmlns:a16="http://schemas.microsoft.com/office/drawing/2014/main" id="{F4B91346-2A5C-CFF1-5904-7162A295BAD0}"/>
                </a:ext>
              </a:extLst>
            </p:cNvPr>
            <p:cNvSpPr/>
            <p:nvPr/>
          </p:nvSpPr>
          <p:spPr>
            <a:xfrm>
              <a:off x="2767940" y="2254985"/>
              <a:ext cx="76619" cy="2873"/>
            </a:xfrm>
            <a:custGeom>
              <a:avLst/>
              <a:gdLst>
                <a:gd name="connsiteX0" fmla="*/ 0 w 76619"/>
                <a:gd name="connsiteY0" fmla="*/ 2873 h 2873"/>
                <a:gd name="connsiteX1" fmla="*/ 76619 w 76619"/>
                <a:gd name="connsiteY1" fmla="*/ 0 h 2873"/>
              </a:gdLst>
              <a:ahLst/>
              <a:cxnLst>
                <a:cxn ang="0">
                  <a:pos x="connsiteX0" y="connsiteY0"/>
                </a:cxn>
                <a:cxn ang="0">
                  <a:pos x="connsiteX1" y="connsiteY1"/>
                </a:cxn>
              </a:cxnLst>
              <a:rect l="l" t="t" r="r" b="b"/>
              <a:pathLst>
                <a:path w="76619" h="2873">
                  <a:moveTo>
                    <a:pt x="0" y="2873"/>
                  </a:moveTo>
                  <a:lnTo>
                    <a:pt x="76619" y="0"/>
                  </a:lnTo>
                </a:path>
              </a:pathLst>
            </a:custGeom>
            <a:ln w="9573" cap="flat">
              <a:solidFill>
                <a:srgbClr val="C8C8C9"/>
              </a:solidFill>
              <a:prstDash val="solid"/>
              <a:miter/>
            </a:ln>
          </p:spPr>
          <p:txBody>
            <a:bodyPr rtlCol="0" anchor="ctr"/>
            <a:lstStyle/>
            <a:p>
              <a:endParaRPr lang="zh-CN" altLang="en-US" sz="4400"/>
            </a:p>
          </p:txBody>
        </p:sp>
        <p:sp>
          <p:nvSpPr>
            <p:cNvPr id="3149" name="任意多边形: 形状 7770">
              <a:extLst>
                <a:ext uri="{FF2B5EF4-FFF2-40B4-BE49-F238E27FC236}">
                  <a16:creationId xmlns:a16="http://schemas.microsoft.com/office/drawing/2014/main" id="{B492458F-5601-8FE3-74FB-79689A2C612B}"/>
                </a:ext>
              </a:extLst>
            </p:cNvPr>
            <p:cNvSpPr/>
            <p:nvPr/>
          </p:nvSpPr>
          <p:spPr>
            <a:xfrm>
              <a:off x="2781348" y="2330647"/>
              <a:ext cx="73745" cy="72788"/>
            </a:xfrm>
            <a:custGeom>
              <a:avLst/>
              <a:gdLst>
                <a:gd name="connsiteX0" fmla="*/ 0 w 73745"/>
                <a:gd name="connsiteY0" fmla="*/ 72788 h 72788"/>
                <a:gd name="connsiteX1" fmla="*/ 73746 w 73745"/>
                <a:gd name="connsiteY1" fmla="*/ 0 h 72788"/>
              </a:gdLst>
              <a:ahLst/>
              <a:cxnLst>
                <a:cxn ang="0">
                  <a:pos x="connsiteX0" y="connsiteY0"/>
                </a:cxn>
                <a:cxn ang="0">
                  <a:pos x="connsiteX1" y="connsiteY1"/>
                </a:cxn>
              </a:cxnLst>
              <a:rect l="l" t="t" r="r" b="b"/>
              <a:pathLst>
                <a:path w="73745" h="72788">
                  <a:moveTo>
                    <a:pt x="0" y="72788"/>
                  </a:moveTo>
                  <a:lnTo>
                    <a:pt x="73746" y="0"/>
                  </a:lnTo>
                </a:path>
              </a:pathLst>
            </a:custGeom>
            <a:ln w="9573" cap="flat">
              <a:solidFill>
                <a:srgbClr val="C8C8C9"/>
              </a:solidFill>
              <a:prstDash val="solid"/>
              <a:miter/>
            </a:ln>
          </p:spPr>
          <p:txBody>
            <a:bodyPr rtlCol="0" anchor="ctr"/>
            <a:lstStyle/>
            <a:p>
              <a:endParaRPr lang="zh-CN" altLang="en-US" sz="4400"/>
            </a:p>
          </p:txBody>
        </p:sp>
        <p:sp>
          <p:nvSpPr>
            <p:cNvPr id="3150" name="任意多边形: 形状 7771">
              <a:extLst>
                <a:ext uri="{FF2B5EF4-FFF2-40B4-BE49-F238E27FC236}">
                  <a16:creationId xmlns:a16="http://schemas.microsoft.com/office/drawing/2014/main" id="{F6C28F01-9FA0-4A40-E8C4-822892FC67D2}"/>
                </a:ext>
              </a:extLst>
            </p:cNvPr>
            <p:cNvSpPr/>
            <p:nvPr/>
          </p:nvSpPr>
          <p:spPr>
            <a:xfrm>
              <a:off x="2855094" y="2330647"/>
              <a:ext cx="5746" cy="75661"/>
            </a:xfrm>
            <a:custGeom>
              <a:avLst/>
              <a:gdLst>
                <a:gd name="connsiteX0" fmla="*/ 0 w 5746"/>
                <a:gd name="connsiteY0" fmla="*/ 0 h 75661"/>
                <a:gd name="connsiteX1" fmla="*/ 5746 w 5746"/>
                <a:gd name="connsiteY1" fmla="*/ 75661 h 75661"/>
              </a:gdLst>
              <a:ahLst/>
              <a:cxnLst>
                <a:cxn ang="0">
                  <a:pos x="connsiteX0" y="connsiteY0"/>
                </a:cxn>
                <a:cxn ang="0">
                  <a:pos x="connsiteX1" y="connsiteY1"/>
                </a:cxn>
              </a:cxnLst>
              <a:rect l="l" t="t" r="r" b="b"/>
              <a:pathLst>
                <a:path w="5746" h="75661">
                  <a:moveTo>
                    <a:pt x="0" y="0"/>
                  </a:moveTo>
                  <a:lnTo>
                    <a:pt x="5746" y="75661"/>
                  </a:lnTo>
                </a:path>
              </a:pathLst>
            </a:custGeom>
            <a:ln w="9573" cap="flat">
              <a:solidFill>
                <a:srgbClr val="C8C8C9"/>
              </a:solidFill>
              <a:prstDash val="solid"/>
              <a:miter/>
            </a:ln>
          </p:spPr>
          <p:txBody>
            <a:bodyPr rtlCol="0" anchor="ctr"/>
            <a:lstStyle/>
            <a:p>
              <a:endParaRPr lang="zh-CN" altLang="en-US" sz="4400"/>
            </a:p>
          </p:txBody>
        </p:sp>
        <p:sp>
          <p:nvSpPr>
            <p:cNvPr id="3151" name="任意多边形: 形状 7772">
              <a:extLst>
                <a:ext uri="{FF2B5EF4-FFF2-40B4-BE49-F238E27FC236}">
                  <a16:creationId xmlns:a16="http://schemas.microsoft.com/office/drawing/2014/main" id="{346A13C3-B4FA-5D42-7AE9-04510C8543EC}"/>
                </a:ext>
              </a:extLst>
            </p:cNvPr>
            <p:cNvSpPr/>
            <p:nvPr/>
          </p:nvSpPr>
          <p:spPr>
            <a:xfrm>
              <a:off x="2781348" y="2403435"/>
              <a:ext cx="79492" cy="2873"/>
            </a:xfrm>
            <a:custGeom>
              <a:avLst/>
              <a:gdLst>
                <a:gd name="connsiteX0" fmla="*/ 79492 w 79492"/>
                <a:gd name="connsiteY0" fmla="*/ 2873 h 2873"/>
                <a:gd name="connsiteX1" fmla="*/ 0 w 79492"/>
                <a:gd name="connsiteY1" fmla="*/ 0 h 2873"/>
              </a:gdLst>
              <a:ahLst/>
              <a:cxnLst>
                <a:cxn ang="0">
                  <a:pos x="connsiteX0" y="connsiteY0"/>
                </a:cxn>
                <a:cxn ang="0">
                  <a:pos x="connsiteX1" y="connsiteY1"/>
                </a:cxn>
              </a:cxnLst>
              <a:rect l="l" t="t" r="r" b="b"/>
              <a:pathLst>
                <a:path w="79492" h="2873">
                  <a:moveTo>
                    <a:pt x="79492"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3152" name="任意多边形: 形状 7773">
              <a:extLst>
                <a:ext uri="{FF2B5EF4-FFF2-40B4-BE49-F238E27FC236}">
                  <a16:creationId xmlns:a16="http://schemas.microsoft.com/office/drawing/2014/main" id="{C10D3770-1B70-EA47-87A9-23A5812DC988}"/>
                </a:ext>
              </a:extLst>
            </p:cNvPr>
            <p:cNvSpPr/>
            <p:nvPr/>
          </p:nvSpPr>
          <p:spPr>
            <a:xfrm>
              <a:off x="2781348" y="2330647"/>
              <a:ext cx="73745" cy="72788"/>
            </a:xfrm>
            <a:custGeom>
              <a:avLst/>
              <a:gdLst>
                <a:gd name="connsiteX0" fmla="*/ 73746 w 73745"/>
                <a:gd name="connsiteY0" fmla="*/ 0 h 72788"/>
                <a:gd name="connsiteX1" fmla="*/ 0 w 73745"/>
                <a:gd name="connsiteY1" fmla="*/ 72788 h 72788"/>
              </a:gdLst>
              <a:ahLst/>
              <a:cxnLst>
                <a:cxn ang="0">
                  <a:pos x="connsiteX0" y="connsiteY0"/>
                </a:cxn>
                <a:cxn ang="0">
                  <a:pos x="connsiteX1" y="connsiteY1"/>
                </a:cxn>
              </a:cxnLst>
              <a:rect l="l" t="t" r="r" b="b"/>
              <a:pathLst>
                <a:path w="73745" h="72788">
                  <a:moveTo>
                    <a:pt x="73746"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153" name="任意多边形: 形状 7774">
              <a:extLst>
                <a:ext uri="{FF2B5EF4-FFF2-40B4-BE49-F238E27FC236}">
                  <a16:creationId xmlns:a16="http://schemas.microsoft.com/office/drawing/2014/main" id="{7ABDC0A9-DD80-5767-F475-8C9FA7AC9D1A}"/>
                </a:ext>
              </a:extLst>
            </p:cNvPr>
            <p:cNvSpPr/>
            <p:nvPr/>
          </p:nvSpPr>
          <p:spPr>
            <a:xfrm>
              <a:off x="2776560" y="2331604"/>
              <a:ext cx="4788" cy="71830"/>
            </a:xfrm>
            <a:custGeom>
              <a:avLst/>
              <a:gdLst>
                <a:gd name="connsiteX0" fmla="*/ 4789 w 4788"/>
                <a:gd name="connsiteY0" fmla="*/ 71830 h 71830"/>
                <a:gd name="connsiteX1" fmla="*/ 0 w 4788"/>
                <a:gd name="connsiteY1" fmla="*/ 0 h 71830"/>
              </a:gdLst>
              <a:ahLst/>
              <a:cxnLst>
                <a:cxn ang="0">
                  <a:pos x="connsiteX0" y="connsiteY0"/>
                </a:cxn>
                <a:cxn ang="0">
                  <a:pos x="connsiteX1" y="connsiteY1"/>
                </a:cxn>
              </a:cxnLst>
              <a:rect l="l" t="t" r="r" b="b"/>
              <a:pathLst>
                <a:path w="4788" h="71830">
                  <a:moveTo>
                    <a:pt x="4789"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3154" name="任意多边形: 形状 7775">
              <a:extLst>
                <a:ext uri="{FF2B5EF4-FFF2-40B4-BE49-F238E27FC236}">
                  <a16:creationId xmlns:a16="http://schemas.microsoft.com/office/drawing/2014/main" id="{18967FF1-B7CB-9365-D946-258FFA3589E9}"/>
                </a:ext>
              </a:extLst>
            </p:cNvPr>
            <p:cNvSpPr/>
            <p:nvPr/>
          </p:nvSpPr>
          <p:spPr>
            <a:xfrm>
              <a:off x="2776560" y="2330647"/>
              <a:ext cx="78534" cy="957"/>
            </a:xfrm>
            <a:custGeom>
              <a:avLst/>
              <a:gdLst>
                <a:gd name="connsiteX0" fmla="*/ 0 w 78534"/>
                <a:gd name="connsiteY0" fmla="*/ 958 h 957"/>
                <a:gd name="connsiteX1" fmla="*/ 78535 w 78534"/>
                <a:gd name="connsiteY1" fmla="*/ 0 h 957"/>
              </a:gdLst>
              <a:ahLst/>
              <a:cxnLst>
                <a:cxn ang="0">
                  <a:pos x="connsiteX0" y="connsiteY0"/>
                </a:cxn>
                <a:cxn ang="0">
                  <a:pos x="connsiteX1" y="connsiteY1"/>
                </a:cxn>
              </a:cxnLst>
              <a:rect l="l" t="t" r="r" b="b"/>
              <a:pathLst>
                <a:path w="78534" h="957">
                  <a:moveTo>
                    <a:pt x="0" y="958"/>
                  </a:moveTo>
                  <a:lnTo>
                    <a:pt x="78535" y="0"/>
                  </a:lnTo>
                </a:path>
              </a:pathLst>
            </a:custGeom>
            <a:ln w="9573" cap="flat">
              <a:solidFill>
                <a:srgbClr val="C8C8C9"/>
              </a:solidFill>
              <a:prstDash val="solid"/>
              <a:miter/>
            </a:ln>
          </p:spPr>
          <p:txBody>
            <a:bodyPr rtlCol="0" anchor="ctr"/>
            <a:lstStyle/>
            <a:p>
              <a:endParaRPr lang="zh-CN" altLang="en-US" sz="4400"/>
            </a:p>
          </p:txBody>
        </p:sp>
        <p:sp>
          <p:nvSpPr>
            <p:cNvPr id="3155" name="任意多边形: 形状 7776">
              <a:extLst>
                <a:ext uri="{FF2B5EF4-FFF2-40B4-BE49-F238E27FC236}">
                  <a16:creationId xmlns:a16="http://schemas.microsoft.com/office/drawing/2014/main" id="{6601AC74-056E-1C41-8434-E21345798206}"/>
                </a:ext>
              </a:extLst>
            </p:cNvPr>
            <p:cNvSpPr/>
            <p:nvPr/>
          </p:nvSpPr>
          <p:spPr>
            <a:xfrm>
              <a:off x="2781348" y="2403435"/>
              <a:ext cx="79492" cy="2873"/>
            </a:xfrm>
            <a:custGeom>
              <a:avLst/>
              <a:gdLst>
                <a:gd name="connsiteX0" fmla="*/ 0 w 79492"/>
                <a:gd name="connsiteY0" fmla="*/ 0 h 2873"/>
                <a:gd name="connsiteX1" fmla="*/ 79492 w 79492"/>
                <a:gd name="connsiteY1" fmla="*/ 2873 h 2873"/>
              </a:gdLst>
              <a:ahLst/>
              <a:cxnLst>
                <a:cxn ang="0">
                  <a:pos x="connsiteX0" y="connsiteY0"/>
                </a:cxn>
                <a:cxn ang="0">
                  <a:pos x="connsiteX1" y="connsiteY1"/>
                </a:cxn>
              </a:cxnLst>
              <a:rect l="l" t="t" r="r" b="b"/>
              <a:pathLst>
                <a:path w="79492" h="2873">
                  <a:moveTo>
                    <a:pt x="0" y="0"/>
                  </a:moveTo>
                  <a:lnTo>
                    <a:pt x="79492" y="2873"/>
                  </a:lnTo>
                </a:path>
              </a:pathLst>
            </a:custGeom>
            <a:ln w="9573" cap="flat">
              <a:solidFill>
                <a:srgbClr val="C8C8C9"/>
              </a:solidFill>
              <a:prstDash val="solid"/>
              <a:miter/>
            </a:ln>
          </p:spPr>
          <p:txBody>
            <a:bodyPr rtlCol="0" anchor="ctr"/>
            <a:lstStyle/>
            <a:p>
              <a:endParaRPr lang="zh-CN" altLang="en-US" sz="4400"/>
            </a:p>
          </p:txBody>
        </p:sp>
        <p:sp>
          <p:nvSpPr>
            <p:cNvPr id="3156" name="任意多边形: 形状 7777">
              <a:extLst>
                <a:ext uri="{FF2B5EF4-FFF2-40B4-BE49-F238E27FC236}">
                  <a16:creationId xmlns:a16="http://schemas.microsoft.com/office/drawing/2014/main" id="{6EE1B3ED-F0EF-8F92-F7AC-F6F5A9ED88C4}"/>
                </a:ext>
              </a:extLst>
            </p:cNvPr>
            <p:cNvSpPr/>
            <p:nvPr/>
          </p:nvSpPr>
          <p:spPr>
            <a:xfrm>
              <a:off x="2859883" y="2406308"/>
              <a:ext cx="957" cy="72788"/>
            </a:xfrm>
            <a:custGeom>
              <a:avLst/>
              <a:gdLst>
                <a:gd name="connsiteX0" fmla="*/ 958 w 957"/>
                <a:gd name="connsiteY0" fmla="*/ 0 h 72788"/>
                <a:gd name="connsiteX1" fmla="*/ 0 w 957"/>
                <a:gd name="connsiteY1" fmla="*/ 72788 h 72788"/>
              </a:gdLst>
              <a:ahLst/>
              <a:cxnLst>
                <a:cxn ang="0">
                  <a:pos x="connsiteX0" y="connsiteY0"/>
                </a:cxn>
                <a:cxn ang="0">
                  <a:pos x="connsiteX1" y="connsiteY1"/>
                </a:cxn>
              </a:cxnLst>
              <a:rect l="l" t="t" r="r" b="b"/>
              <a:pathLst>
                <a:path w="957" h="72788">
                  <a:moveTo>
                    <a:pt x="958"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157" name="任意多边形: 形状 7778">
              <a:extLst>
                <a:ext uri="{FF2B5EF4-FFF2-40B4-BE49-F238E27FC236}">
                  <a16:creationId xmlns:a16="http://schemas.microsoft.com/office/drawing/2014/main" id="{656C5629-2C2C-BA83-75DE-723593DD3205}"/>
                </a:ext>
              </a:extLst>
            </p:cNvPr>
            <p:cNvSpPr/>
            <p:nvPr/>
          </p:nvSpPr>
          <p:spPr>
            <a:xfrm>
              <a:off x="2781348" y="2403435"/>
              <a:ext cx="78534" cy="75661"/>
            </a:xfrm>
            <a:custGeom>
              <a:avLst/>
              <a:gdLst>
                <a:gd name="connsiteX0" fmla="*/ 78535 w 78534"/>
                <a:gd name="connsiteY0" fmla="*/ 75661 h 75661"/>
                <a:gd name="connsiteX1" fmla="*/ 0 w 78534"/>
                <a:gd name="connsiteY1" fmla="*/ 0 h 75661"/>
              </a:gdLst>
              <a:ahLst/>
              <a:cxnLst>
                <a:cxn ang="0">
                  <a:pos x="connsiteX0" y="connsiteY0"/>
                </a:cxn>
                <a:cxn ang="0">
                  <a:pos x="connsiteX1" y="connsiteY1"/>
                </a:cxn>
              </a:cxnLst>
              <a:rect l="l" t="t" r="r" b="b"/>
              <a:pathLst>
                <a:path w="78534" h="75661">
                  <a:moveTo>
                    <a:pt x="78535"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3158" name="任意多边形: 形状 7779">
              <a:extLst>
                <a:ext uri="{FF2B5EF4-FFF2-40B4-BE49-F238E27FC236}">
                  <a16:creationId xmlns:a16="http://schemas.microsoft.com/office/drawing/2014/main" id="{53762D99-3EE0-3276-A756-DE28B94F635F}"/>
                </a:ext>
              </a:extLst>
            </p:cNvPr>
            <p:cNvSpPr/>
            <p:nvPr/>
          </p:nvSpPr>
          <p:spPr>
            <a:xfrm>
              <a:off x="2780391" y="2403435"/>
              <a:ext cx="957" cy="69914"/>
            </a:xfrm>
            <a:custGeom>
              <a:avLst/>
              <a:gdLst>
                <a:gd name="connsiteX0" fmla="*/ 0 w 957"/>
                <a:gd name="connsiteY0" fmla="*/ 69915 h 69914"/>
                <a:gd name="connsiteX1" fmla="*/ 958 w 957"/>
                <a:gd name="connsiteY1" fmla="*/ 0 h 69914"/>
              </a:gdLst>
              <a:ahLst/>
              <a:cxnLst>
                <a:cxn ang="0">
                  <a:pos x="connsiteX0" y="connsiteY0"/>
                </a:cxn>
                <a:cxn ang="0">
                  <a:pos x="connsiteX1" y="connsiteY1"/>
                </a:cxn>
              </a:cxnLst>
              <a:rect l="l" t="t" r="r" b="b"/>
              <a:pathLst>
                <a:path w="957" h="69914">
                  <a:moveTo>
                    <a:pt x="0" y="69915"/>
                  </a:moveTo>
                  <a:lnTo>
                    <a:pt x="958" y="0"/>
                  </a:lnTo>
                </a:path>
              </a:pathLst>
            </a:custGeom>
            <a:ln w="9573" cap="flat">
              <a:solidFill>
                <a:srgbClr val="C8C8C9"/>
              </a:solidFill>
              <a:prstDash val="solid"/>
              <a:miter/>
            </a:ln>
          </p:spPr>
          <p:txBody>
            <a:bodyPr rtlCol="0" anchor="ctr"/>
            <a:lstStyle/>
            <a:p>
              <a:endParaRPr lang="zh-CN" altLang="en-US" sz="4400"/>
            </a:p>
          </p:txBody>
        </p:sp>
        <p:sp>
          <p:nvSpPr>
            <p:cNvPr id="3159" name="任意多边形: 形状 7780">
              <a:extLst>
                <a:ext uri="{FF2B5EF4-FFF2-40B4-BE49-F238E27FC236}">
                  <a16:creationId xmlns:a16="http://schemas.microsoft.com/office/drawing/2014/main" id="{64B48614-CBC3-C48C-7439-C408D5AC3D03}"/>
                </a:ext>
              </a:extLst>
            </p:cNvPr>
            <p:cNvSpPr/>
            <p:nvPr/>
          </p:nvSpPr>
          <p:spPr>
            <a:xfrm>
              <a:off x="2781348" y="2403435"/>
              <a:ext cx="78534" cy="75661"/>
            </a:xfrm>
            <a:custGeom>
              <a:avLst/>
              <a:gdLst>
                <a:gd name="connsiteX0" fmla="*/ 0 w 78534"/>
                <a:gd name="connsiteY0" fmla="*/ 0 h 75661"/>
                <a:gd name="connsiteX1" fmla="*/ 78535 w 78534"/>
                <a:gd name="connsiteY1" fmla="*/ 75661 h 75661"/>
              </a:gdLst>
              <a:ahLst/>
              <a:cxnLst>
                <a:cxn ang="0">
                  <a:pos x="connsiteX0" y="connsiteY0"/>
                </a:cxn>
                <a:cxn ang="0">
                  <a:pos x="connsiteX1" y="connsiteY1"/>
                </a:cxn>
              </a:cxnLst>
              <a:rect l="l" t="t" r="r" b="b"/>
              <a:pathLst>
                <a:path w="78534" h="75661">
                  <a:moveTo>
                    <a:pt x="0" y="0"/>
                  </a:moveTo>
                  <a:lnTo>
                    <a:pt x="78535" y="75661"/>
                  </a:lnTo>
                </a:path>
              </a:pathLst>
            </a:custGeom>
            <a:ln w="9573" cap="flat">
              <a:solidFill>
                <a:srgbClr val="C8C8C9"/>
              </a:solidFill>
              <a:prstDash val="solid"/>
              <a:miter/>
            </a:ln>
          </p:spPr>
          <p:txBody>
            <a:bodyPr rtlCol="0" anchor="ctr"/>
            <a:lstStyle/>
            <a:p>
              <a:endParaRPr lang="zh-CN" altLang="en-US" sz="4400"/>
            </a:p>
          </p:txBody>
        </p:sp>
        <p:sp>
          <p:nvSpPr>
            <p:cNvPr id="3160" name="任意多边形: 形状 7781">
              <a:extLst>
                <a:ext uri="{FF2B5EF4-FFF2-40B4-BE49-F238E27FC236}">
                  <a16:creationId xmlns:a16="http://schemas.microsoft.com/office/drawing/2014/main" id="{0AF9C86A-12CA-75E9-2021-68ADE842B3BC}"/>
                </a:ext>
              </a:extLst>
            </p:cNvPr>
            <p:cNvSpPr/>
            <p:nvPr/>
          </p:nvSpPr>
          <p:spPr>
            <a:xfrm>
              <a:off x="2780391" y="2473350"/>
              <a:ext cx="79492" cy="5746"/>
            </a:xfrm>
            <a:custGeom>
              <a:avLst/>
              <a:gdLst>
                <a:gd name="connsiteX0" fmla="*/ 79492 w 79492"/>
                <a:gd name="connsiteY0" fmla="*/ 5746 h 5746"/>
                <a:gd name="connsiteX1" fmla="*/ 0 w 79492"/>
                <a:gd name="connsiteY1" fmla="*/ 0 h 5746"/>
              </a:gdLst>
              <a:ahLst/>
              <a:cxnLst>
                <a:cxn ang="0">
                  <a:pos x="connsiteX0" y="connsiteY0"/>
                </a:cxn>
                <a:cxn ang="0">
                  <a:pos x="connsiteX1" y="connsiteY1"/>
                </a:cxn>
              </a:cxnLst>
              <a:rect l="l" t="t" r="r" b="b"/>
              <a:pathLst>
                <a:path w="79492" h="5746">
                  <a:moveTo>
                    <a:pt x="79492" y="5746"/>
                  </a:moveTo>
                  <a:lnTo>
                    <a:pt x="0" y="0"/>
                  </a:lnTo>
                </a:path>
              </a:pathLst>
            </a:custGeom>
            <a:ln w="9573" cap="flat">
              <a:solidFill>
                <a:srgbClr val="C8C8C9"/>
              </a:solidFill>
              <a:prstDash val="solid"/>
              <a:miter/>
            </a:ln>
          </p:spPr>
          <p:txBody>
            <a:bodyPr rtlCol="0" anchor="ctr"/>
            <a:lstStyle/>
            <a:p>
              <a:endParaRPr lang="zh-CN" altLang="en-US" sz="4400"/>
            </a:p>
          </p:txBody>
        </p:sp>
        <p:sp>
          <p:nvSpPr>
            <p:cNvPr id="3161" name="任意多边形: 形状 7782">
              <a:extLst>
                <a:ext uri="{FF2B5EF4-FFF2-40B4-BE49-F238E27FC236}">
                  <a16:creationId xmlns:a16="http://schemas.microsoft.com/office/drawing/2014/main" id="{4E675B3F-1C03-7629-C8BF-6F2562D1EFA0}"/>
                </a:ext>
              </a:extLst>
            </p:cNvPr>
            <p:cNvSpPr/>
            <p:nvPr/>
          </p:nvSpPr>
          <p:spPr>
            <a:xfrm>
              <a:off x="2697068" y="2473350"/>
              <a:ext cx="83323" cy="69914"/>
            </a:xfrm>
            <a:custGeom>
              <a:avLst/>
              <a:gdLst>
                <a:gd name="connsiteX0" fmla="*/ 0 w 83323"/>
                <a:gd name="connsiteY0" fmla="*/ 69915 h 69914"/>
                <a:gd name="connsiteX1" fmla="*/ 83323 w 83323"/>
                <a:gd name="connsiteY1" fmla="*/ 0 h 69914"/>
              </a:gdLst>
              <a:ahLst/>
              <a:cxnLst>
                <a:cxn ang="0">
                  <a:pos x="connsiteX0" y="connsiteY0"/>
                </a:cxn>
                <a:cxn ang="0">
                  <a:pos x="connsiteX1" y="connsiteY1"/>
                </a:cxn>
              </a:cxnLst>
              <a:rect l="l" t="t" r="r" b="b"/>
              <a:pathLst>
                <a:path w="83323" h="69914">
                  <a:moveTo>
                    <a:pt x="0" y="69915"/>
                  </a:moveTo>
                  <a:lnTo>
                    <a:pt x="83323" y="0"/>
                  </a:lnTo>
                </a:path>
              </a:pathLst>
            </a:custGeom>
            <a:ln w="9573" cap="flat">
              <a:solidFill>
                <a:srgbClr val="C8C8C9"/>
              </a:solidFill>
              <a:prstDash val="solid"/>
              <a:miter/>
            </a:ln>
          </p:spPr>
          <p:txBody>
            <a:bodyPr rtlCol="0" anchor="ctr"/>
            <a:lstStyle/>
            <a:p>
              <a:endParaRPr lang="zh-CN" altLang="en-US" sz="4400"/>
            </a:p>
          </p:txBody>
        </p:sp>
        <p:sp>
          <p:nvSpPr>
            <p:cNvPr id="3162" name="任意多边形: 形状 7783">
              <a:extLst>
                <a:ext uri="{FF2B5EF4-FFF2-40B4-BE49-F238E27FC236}">
                  <a16:creationId xmlns:a16="http://schemas.microsoft.com/office/drawing/2014/main" id="{C0222CAE-ED1E-F5E4-CE1F-DE3F876F2570}"/>
                </a:ext>
              </a:extLst>
            </p:cNvPr>
            <p:cNvSpPr/>
            <p:nvPr/>
          </p:nvSpPr>
          <p:spPr>
            <a:xfrm>
              <a:off x="2774644" y="2473350"/>
              <a:ext cx="5746" cy="72788"/>
            </a:xfrm>
            <a:custGeom>
              <a:avLst/>
              <a:gdLst>
                <a:gd name="connsiteX0" fmla="*/ 5746 w 5746"/>
                <a:gd name="connsiteY0" fmla="*/ 0 h 72788"/>
                <a:gd name="connsiteX1" fmla="*/ 0 w 5746"/>
                <a:gd name="connsiteY1" fmla="*/ 72788 h 72788"/>
              </a:gdLst>
              <a:ahLst/>
              <a:cxnLst>
                <a:cxn ang="0">
                  <a:pos x="connsiteX0" y="connsiteY0"/>
                </a:cxn>
                <a:cxn ang="0">
                  <a:pos x="connsiteX1" y="connsiteY1"/>
                </a:cxn>
              </a:cxnLst>
              <a:rect l="l" t="t" r="r" b="b"/>
              <a:pathLst>
                <a:path w="5746" h="72788">
                  <a:moveTo>
                    <a:pt x="5746" y="0"/>
                  </a:moveTo>
                  <a:lnTo>
                    <a:pt x="0" y="72788"/>
                  </a:lnTo>
                </a:path>
              </a:pathLst>
            </a:custGeom>
            <a:ln w="9573" cap="flat">
              <a:solidFill>
                <a:srgbClr val="C8C8C9"/>
              </a:solidFill>
              <a:prstDash val="solid"/>
              <a:miter/>
            </a:ln>
          </p:spPr>
          <p:txBody>
            <a:bodyPr rtlCol="0" anchor="ctr"/>
            <a:lstStyle/>
            <a:p>
              <a:endParaRPr lang="zh-CN" altLang="en-US" sz="4400"/>
            </a:p>
          </p:txBody>
        </p:sp>
        <p:sp>
          <p:nvSpPr>
            <p:cNvPr id="3163" name="任意多边形: 形状 7784">
              <a:extLst>
                <a:ext uri="{FF2B5EF4-FFF2-40B4-BE49-F238E27FC236}">
                  <a16:creationId xmlns:a16="http://schemas.microsoft.com/office/drawing/2014/main" id="{0013AC8A-F127-5A62-ACBC-4652F30CFB08}"/>
                </a:ext>
              </a:extLst>
            </p:cNvPr>
            <p:cNvSpPr/>
            <p:nvPr/>
          </p:nvSpPr>
          <p:spPr>
            <a:xfrm>
              <a:off x="2697068" y="2543264"/>
              <a:ext cx="77576" cy="2873"/>
            </a:xfrm>
            <a:custGeom>
              <a:avLst/>
              <a:gdLst>
                <a:gd name="connsiteX0" fmla="*/ 77577 w 77576"/>
                <a:gd name="connsiteY0" fmla="*/ 2873 h 2873"/>
                <a:gd name="connsiteX1" fmla="*/ 0 w 77576"/>
                <a:gd name="connsiteY1" fmla="*/ 0 h 2873"/>
              </a:gdLst>
              <a:ahLst/>
              <a:cxnLst>
                <a:cxn ang="0">
                  <a:pos x="connsiteX0" y="connsiteY0"/>
                </a:cxn>
                <a:cxn ang="0">
                  <a:pos x="connsiteX1" y="connsiteY1"/>
                </a:cxn>
              </a:cxnLst>
              <a:rect l="l" t="t" r="r" b="b"/>
              <a:pathLst>
                <a:path w="77576" h="2873">
                  <a:moveTo>
                    <a:pt x="77577" y="2873"/>
                  </a:moveTo>
                  <a:lnTo>
                    <a:pt x="0" y="0"/>
                  </a:lnTo>
                </a:path>
              </a:pathLst>
            </a:custGeom>
            <a:ln w="9573" cap="flat">
              <a:solidFill>
                <a:srgbClr val="C8C8C9"/>
              </a:solidFill>
              <a:prstDash val="solid"/>
              <a:miter/>
            </a:ln>
          </p:spPr>
          <p:txBody>
            <a:bodyPr rtlCol="0" anchor="ctr"/>
            <a:lstStyle/>
            <a:p>
              <a:endParaRPr lang="zh-CN" altLang="en-US" sz="4400"/>
            </a:p>
          </p:txBody>
        </p:sp>
        <p:sp>
          <p:nvSpPr>
            <p:cNvPr id="3164" name="任意多边形: 形状 7785">
              <a:extLst>
                <a:ext uri="{FF2B5EF4-FFF2-40B4-BE49-F238E27FC236}">
                  <a16:creationId xmlns:a16="http://schemas.microsoft.com/office/drawing/2014/main" id="{40C27A2A-2974-CC91-5B52-1CED28AD3979}"/>
                </a:ext>
              </a:extLst>
            </p:cNvPr>
            <p:cNvSpPr/>
            <p:nvPr/>
          </p:nvSpPr>
          <p:spPr>
            <a:xfrm>
              <a:off x="2797630" y="2627545"/>
              <a:ext cx="43098" cy="63210"/>
            </a:xfrm>
            <a:custGeom>
              <a:avLst/>
              <a:gdLst>
                <a:gd name="connsiteX0" fmla="*/ 43098 w 43098"/>
                <a:gd name="connsiteY0" fmla="*/ 0 h 63210"/>
                <a:gd name="connsiteX1" fmla="*/ 0 w 43098"/>
                <a:gd name="connsiteY1" fmla="*/ 63211 h 63210"/>
              </a:gdLst>
              <a:ahLst/>
              <a:cxnLst>
                <a:cxn ang="0">
                  <a:pos x="connsiteX0" y="connsiteY0"/>
                </a:cxn>
                <a:cxn ang="0">
                  <a:pos x="connsiteX1" y="connsiteY1"/>
                </a:cxn>
              </a:cxnLst>
              <a:rect l="l" t="t" r="r" b="b"/>
              <a:pathLst>
                <a:path w="43098" h="63210">
                  <a:moveTo>
                    <a:pt x="43098"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3165" name="任意多边形: 形状 7786">
              <a:extLst>
                <a:ext uri="{FF2B5EF4-FFF2-40B4-BE49-F238E27FC236}">
                  <a16:creationId xmlns:a16="http://schemas.microsoft.com/office/drawing/2014/main" id="{7270D6AE-DB03-ADAB-F71D-262002487AA7}"/>
                </a:ext>
              </a:extLst>
            </p:cNvPr>
            <p:cNvSpPr/>
            <p:nvPr/>
          </p:nvSpPr>
          <p:spPr>
            <a:xfrm>
              <a:off x="2764109" y="2618926"/>
              <a:ext cx="33520" cy="71830"/>
            </a:xfrm>
            <a:custGeom>
              <a:avLst/>
              <a:gdLst>
                <a:gd name="connsiteX0" fmla="*/ 33521 w 33520"/>
                <a:gd name="connsiteY0" fmla="*/ 71830 h 71830"/>
                <a:gd name="connsiteX1" fmla="*/ 0 w 33520"/>
                <a:gd name="connsiteY1" fmla="*/ 0 h 71830"/>
              </a:gdLst>
              <a:ahLst/>
              <a:cxnLst>
                <a:cxn ang="0">
                  <a:pos x="connsiteX0" y="connsiteY0"/>
                </a:cxn>
                <a:cxn ang="0">
                  <a:pos x="connsiteX1" y="connsiteY1"/>
                </a:cxn>
              </a:cxnLst>
              <a:rect l="l" t="t" r="r" b="b"/>
              <a:pathLst>
                <a:path w="33520" h="71830">
                  <a:moveTo>
                    <a:pt x="33521" y="71830"/>
                  </a:moveTo>
                  <a:lnTo>
                    <a:pt x="0" y="0"/>
                  </a:lnTo>
                </a:path>
              </a:pathLst>
            </a:custGeom>
            <a:ln w="9573" cap="flat">
              <a:solidFill>
                <a:srgbClr val="C8C8C9"/>
              </a:solidFill>
              <a:prstDash val="solid"/>
              <a:miter/>
            </a:ln>
          </p:spPr>
          <p:txBody>
            <a:bodyPr rtlCol="0" anchor="ctr"/>
            <a:lstStyle/>
            <a:p>
              <a:endParaRPr lang="zh-CN" altLang="en-US" sz="4400"/>
            </a:p>
          </p:txBody>
        </p:sp>
        <p:sp>
          <p:nvSpPr>
            <p:cNvPr id="3166" name="任意多边形: 形状 7787">
              <a:extLst>
                <a:ext uri="{FF2B5EF4-FFF2-40B4-BE49-F238E27FC236}">
                  <a16:creationId xmlns:a16="http://schemas.microsoft.com/office/drawing/2014/main" id="{E562C5F9-20C4-A91E-725E-C93ED28C858C}"/>
                </a:ext>
              </a:extLst>
            </p:cNvPr>
            <p:cNvSpPr/>
            <p:nvPr/>
          </p:nvSpPr>
          <p:spPr>
            <a:xfrm>
              <a:off x="2764109" y="2618926"/>
              <a:ext cx="76619" cy="8619"/>
            </a:xfrm>
            <a:custGeom>
              <a:avLst/>
              <a:gdLst>
                <a:gd name="connsiteX0" fmla="*/ 0 w 76619"/>
                <a:gd name="connsiteY0" fmla="*/ 0 h 8619"/>
                <a:gd name="connsiteX1" fmla="*/ 76619 w 76619"/>
                <a:gd name="connsiteY1" fmla="*/ 8620 h 8619"/>
              </a:gdLst>
              <a:ahLst/>
              <a:cxnLst>
                <a:cxn ang="0">
                  <a:pos x="connsiteX0" y="connsiteY0"/>
                </a:cxn>
                <a:cxn ang="0">
                  <a:pos x="connsiteX1" y="connsiteY1"/>
                </a:cxn>
              </a:cxnLst>
              <a:rect l="l" t="t" r="r" b="b"/>
              <a:pathLst>
                <a:path w="76619" h="8619">
                  <a:moveTo>
                    <a:pt x="0" y="0"/>
                  </a:moveTo>
                  <a:lnTo>
                    <a:pt x="76619" y="8620"/>
                  </a:lnTo>
                </a:path>
              </a:pathLst>
            </a:custGeom>
            <a:ln w="9573" cap="flat">
              <a:solidFill>
                <a:srgbClr val="C8C8C9"/>
              </a:solidFill>
              <a:prstDash val="solid"/>
              <a:miter/>
            </a:ln>
          </p:spPr>
          <p:txBody>
            <a:bodyPr rtlCol="0" anchor="ctr"/>
            <a:lstStyle/>
            <a:p>
              <a:endParaRPr lang="zh-CN" altLang="en-US" sz="4400"/>
            </a:p>
          </p:txBody>
        </p:sp>
        <p:sp>
          <p:nvSpPr>
            <p:cNvPr id="3167" name="任意多边形: 形状 7788">
              <a:extLst>
                <a:ext uri="{FF2B5EF4-FFF2-40B4-BE49-F238E27FC236}">
                  <a16:creationId xmlns:a16="http://schemas.microsoft.com/office/drawing/2014/main" id="{04B5E35E-7B79-D25E-71F8-193E17CC23A5}"/>
                </a:ext>
              </a:extLst>
            </p:cNvPr>
            <p:cNvSpPr/>
            <p:nvPr/>
          </p:nvSpPr>
          <p:spPr>
            <a:xfrm>
              <a:off x="2700898" y="2828670"/>
              <a:ext cx="60337" cy="7661"/>
            </a:xfrm>
            <a:custGeom>
              <a:avLst/>
              <a:gdLst>
                <a:gd name="connsiteX0" fmla="*/ 0 w 60337"/>
                <a:gd name="connsiteY0" fmla="*/ 0 h 7661"/>
                <a:gd name="connsiteX1" fmla="*/ 60337 w 60337"/>
                <a:gd name="connsiteY1" fmla="*/ 7662 h 7661"/>
              </a:gdLst>
              <a:ahLst/>
              <a:cxnLst>
                <a:cxn ang="0">
                  <a:pos x="connsiteX0" y="connsiteY0"/>
                </a:cxn>
                <a:cxn ang="0">
                  <a:pos x="connsiteX1" y="connsiteY1"/>
                </a:cxn>
              </a:cxnLst>
              <a:rect l="l" t="t" r="r" b="b"/>
              <a:pathLst>
                <a:path w="60337" h="7661">
                  <a:moveTo>
                    <a:pt x="0" y="0"/>
                  </a:moveTo>
                  <a:lnTo>
                    <a:pt x="60337" y="7662"/>
                  </a:lnTo>
                </a:path>
              </a:pathLst>
            </a:custGeom>
            <a:ln w="9573" cap="flat">
              <a:solidFill>
                <a:srgbClr val="C8C8C9"/>
              </a:solidFill>
              <a:prstDash val="solid"/>
              <a:miter/>
            </a:ln>
          </p:spPr>
          <p:txBody>
            <a:bodyPr rtlCol="0" anchor="ctr"/>
            <a:lstStyle/>
            <a:p>
              <a:endParaRPr lang="zh-CN" altLang="en-US" sz="4400"/>
            </a:p>
          </p:txBody>
        </p:sp>
        <p:sp>
          <p:nvSpPr>
            <p:cNvPr id="3168" name="任意多边形: 形状 7789">
              <a:extLst>
                <a:ext uri="{FF2B5EF4-FFF2-40B4-BE49-F238E27FC236}">
                  <a16:creationId xmlns:a16="http://schemas.microsoft.com/office/drawing/2014/main" id="{172A1540-8EFC-A984-33E5-DA28085893AF}"/>
                </a:ext>
              </a:extLst>
            </p:cNvPr>
            <p:cNvSpPr/>
            <p:nvPr/>
          </p:nvSpPr>
          <p:spPr>
            <a:xfrm>
              <a:off x="2723884" y="2836332"/>
              <a:ext cx="37351" cy="68957"/>
            </a:xfrm>
            <a:custGeom>
              <a:avLst/>
              <a:gdLst>
                <a:gd name="connsiteX0" fmla="*/ 37352 w 37351"/>
                <a:gd name="connsiteY0" fmla="*/ 0 h 68957"/>
                <a:gd name="connsiteX1" fmla="*/ 0 w 37351"/>
                <a:gd name="connsiteY1" fmla="*/ 68957 h 68957"/>
              </a:gdLst>
              <a:ahLst/>
              <a:cxnLst>
                <a:cxn ang="0">
                  <a:pos x="connsiteX0" y="connsiteY0"/>
                </a:cxn>
                <a:cxn ang="0">
                  <a:pos x="connsiteX1" y="connsiteY1"/>
                </a:cxn>
              </a:cxnLst>
              <a:rect l="l" t="t" r="r" b="b"/>
              <a:pathLst>
                <a:path w="37351" h="68957">
                  <a:moveTo>
                    <a:pt x="37352" y="0"/>
                  </a:moveTo>
                  <a:lnTo>
                    <a:pt x="0" y="68957"/>
                  </a:lnTo>
                </a:path>
              </a:pathLst>
            </a:custGeom>
            <a:ln w="9573" cap="flat">
              <a:solidFill>
                <a:srgbClr val="C8C8C9"/>
              </a:solidFill>
              <a:prstDash val="solid"/>
              <a:miter/>
            </a:ln>
          </p:spPr>
          <p:txBody>
            <a:bodyPr rtlCol="0" anchor="ctr"/>
            <a:lstStyle/>
            <a:p>
              <a:endParaRPr lang="zh-CN" altLang="en-US" sz="4400"/>
            </a:p>
          </p:txBody>
        </p:sp>
        <p:sp>
          <p:nvSpPr>
            <p:cNvPr id="3169" name="任意多边形: 形状 7790">
              <a:extLst>
                <a:ext uri="{FF2B5EF4-FFF2-40B4-BE49-F238E27FC236}">
                  <a16:creationId xmlns:a16="http://schemas.microsoft.com/office/drawing/2014/main" id="{80C278C5-00AD-1D4B-7184-8DB9D308F5F3}"/>
                </a:ext>
              </a:extLst>
            </p:cNvPr>
            <p:cNvSpPr/>
            <p:nvPr/>
          </p:nvSpPr>
          <p:spPr>
            <a:xfrm>
              <a:off x="2700898" y="2828670"/>
              <a:ext cx="22985" cy="76619"/>
            </a:xfrm>
            <a:custGeom>
              <a:avLst/>
              <a:gdLst>
                <a:gd name="connsiteX0" fmla="*/ 22986 w 22985"/>
                <a:gd name="connsiteY0" fmla="*/ 76619 h 76619"/>
                <a:gd name="connsiteX1" fmla="*/ 0 w 22985"/>
                <a:gd name="connsiteY1" fmla="*/ 0 h 76619"/>
              </a:gdLst>
              <a:ahLst/>
              <a:cxnLst>
                <a:cxn ang="0">
                  <a:pos x="connsiteX0" y="connsiteY0"/>
                </a:cxn>
                <a:cxn ang="0">
                  <a:pos x="connsiteX1" y="connsiteY1"/>
                </a:cxn>
              </a:cxnLst>
              <a:rect l="l" t="t" r="r" b="b"/>
              <a:pathLst>
                <a:path w="22985" h="76619">
                  <a:moveTo>
                    <a:pt x="22986"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3170" name="任意多边形: 形状 7791">
              <a:extLst>
                <a:ext uri="{FF2B5EF4-FFF2-40B4-BE49-F238E27FC236}">
                  <a16:creationId xmlns:a16="http://schemas.microsoft.com/office/drawing/2014/main" id="{7CD37DBA-623F-E71C-99FA-9922F8C4039C}"/>
                </a:ext>
              </a:extLst>
            </p:cNvPr>
            <p:cNvSpPr/>
            <p:nvPr/>
          </p:nvSpPr>
          <p:spPr>
            <a:xfrm>
              <a:off x="2700898" y="2828670"/>
              <a:ext cx="60337" cy="7661"/>
            </a:xfrm>
            <a:custGeom>
              <a:avLst/>
              <a:gdLst>
                <a:gd name="connsiteX0" fmla="*/ 60337 w 60337"/>
                <a:gd name="connsiteY0" fmla="*/ 7662 h 7661"/>
                <a:gd name="connsiteX1" fmla="*/ 0 w 60337"/>
                <a:gd name="connsiteY1" fmla="*/ 0 h 7661"/>
              </a:gdLst>
              <a:ahLst/>
              <a:cxnLst>
                <a:cxn ang="0">
                  <a:pos x="connsiteX0" y="connsiteY0"/>
                </a:cxn>
                <a:cxn ang="0">
                  <a:pos x="connsiteX1" y="connsiteY1"/>
                </a:cxn>
              </a:cxnLst>
              <a:rect l="l" t="t" r="r" b="b"/>
              <a:pathLst>
                <a:path w="60337" h="7661">
                  <a:moveTo>
                    <a:pt x="60337"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3171" name="任意多边形: 形状 7792">
              <a:extLst>
                <a:ext uri="{FF2B5EF4-FFF2-40B4-BE49-F238E27FC236}">
                  <a16:creationId xmlns:a16="http://schemas.microsoft.com/office/drawing/2014/main" id="{09C8CFD3-8B89-ACB5-E613-3F3776CE096C}"/>
                </a:ext>
              </a:extLst>
            </p:cNvPr>
            <p:cNvSpPr/>
            <p:nvPr/>
          </p:nvSpPr>
          <p:spPr>
            <a:xfrm>
              <a:off x="2700898" y="2773121"/>
              <a:ext cx="93858" cy="55548"/>
            </a:xfrm>
            <a:custGeom>
              <a:avLst/>
              <a:gdLst>
                <a:gd name="connsiteX0" fmla="*/ 0 w 93858"/>
                <a:gd name="connsiteY0" fmla="*/ 55549 h 55548"/>
                <a:gd name="connsiteX1" fmla="*/ 93858 w 93858"/>
                <a:gd name="connsiteY1" fmla="*/ 0 h 55548"/>
              </a:gdLst>
              <a:ahLst/>
              <a:cxnLst>
                <a:cxn ang="0">
                  <a:pos x="connsiteX0" y="connsiteY0"/>
                </a:cxn>
                <a:cxn ang="0">
                  <a:pos x="connsiteX1" y="connsiteY1"/>
                </a:cxn>
              </a:cxnLst>
              <a:rect l="l" t="t" r="r" b="b"/>
              <a:pathLst>
                <a:path w="93858" h="55548">
                  <a:moveTo>
                    <a:pt x="0" y="55549"/>
                  </a:moveTo>
                  <a:lnTo>
                    <a:pt x="93858" y="0"/>
                  </a:lnTo>
                </a:path>
              </a:pathLst>
            </a:custGeom>
            <a:ln w="9573" cap="flat">
              <a:solidFill>
                <a:srgbClr val="C8C8C9"/>
              </a:solidFill>
              <a:prstDash val="solid"/>
              <a:miter/>
            </a:ln>
          </p:spPr>
          <p:txBody>
            <a:bodyPr rtlCol="0" anchor="ctr"/>
            <a:lstStyle/>
            <a:p>
              <a:endParaRPr lang="zh-CN" altLang="en-US" sz="4400"/>
            </a:p>
          </p:txBody>
        </p:sp>
        <p:sp>
          <p:nvSpPr>
            <p:cNvPr id="3172" name="任意多边形: 形状 7793">
              <a:extLst>
                <a:ext uri="{FF2B5EF4-FFF2-40B4-BE49-F238E27FC236}">
                  <a16:creationId xmlns:a16="http://schemas.microsoft.com/office/drawing/2014/main" id="{36F05F62-D886-EE29-1487-63E8283480CF}"/>
                </a:ext>
              </a:extLst>
            </p:cNvPr>
            <p:cNvSpPr/>
            <p:nvPr/>
          </p:nvSpPr>
          <p:spPr>
            <a:xfrm>
              <a:off x="2761236" y="2773121"/>
              <a:ext cx="33520" cy="63210"/>
            </a:xfrm>
            <a:custGeom>
              <a:avLst/>
              <a:gdLst>
                <a:gd name="connsiteX0" fmla="*/ 33521 w 33520"/>
                <a:gd name="connsiteY0" fmla="*/ 0 h 63210"/>
                <a:gd name="connsiteX1" fmla="*/ 0 w 33520"/>
                <a:gd name="connsiteY1" fmla="*/ 63211 h 63210"/>
              </a:gdLst>
              <a:ahLst/>
              <a:cxnLst>
                <a:cxn ang="0">
                  <a:pos x="connsiteX0" y="connsiteY0"/>
                </a:cxn>
                <a:cxn ang="0">
                  <a:pos x="connsiteX1" y="connsiteY1"/>
                </a:cxn>
              </a:cxnLst>
              <a:rect l="l" t="t" r="r" b="b"/>
              <a:pathLst>
                <a:path w="33520" h="63210">
                  <a:moveTo>
                    <a:pt x="33521"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3173" name="任意多边形: 形状 7794">
              <a:extLst>
                <a:ext uri="{FF2B5EF4-FFF2-40B4-BE49-F238E27FC236}">
                  <a16:creationId xmlns:a16="http://schemas.microsoft.com/office/drawing/2014/main" id="{0C3628EB-99FE-E5A5-0ABC-08D18DC80341}"/>
                </a:ext>
              </a:extLst>
            </p:cNvPr>
            <p:cNvSpPr/>
            <p:nvPr/>
          </p:nvSpPr>
          <p:spPr>
            <a:xfrm>
              <a:off x="2723884" y="2836332"/>
              <a:ext cx="37351" cy="68957"/>
            </a:xfrm>
            <a:custGeom>
              <a:avLst/>
              <a:gdLst>
                <a:gd name="connsiteX0" fmla="*/ 0 w 37351"/>
                <a:gd name="connsiteY0" fmla="*/ 68957 h 68957"/>
                <a:gd name="connsiteX1" fmla="*/ 37352 w 37351"/>
                <a:gd name="connsiteY1" fmla="*/ 0 h 68957"/>
              </a:gdLst>
              <a:ahLst/>
              <a:cxnLst>
                <a:cxn ang="0">
                  <a:pos x="connsiteX0" y="connsiteY0"/>
                </a:cxn>
                <a:cxn ang="0">
                  <a:pos x="connsiteX1" y="connsiteY1"/>
                </a:cxn>
              </a:cxnLst>
              <a:rect l="l" t="t" r="r" b="b"/>
              <a:pathLst>
                <a:path w="37351" h="68957">
                  <a:moveTo>
                    <a:pt x="0" y="68957"/>
                  </a:moveTo>
                  <a:lnTo>
                    <a:pt x="37352" y="0"/>
                  </a:lnTo>
                </a:path>
              </a:pathLst>
            </a:custGeom>
            <a:ln w="9573" cap="flat">
              <a:solidFill>
                <a:srgbClr val="C8C8C9"/>
              </a:solidFill>
              <a:prstDash val="solid"/>
              <a:miter/>
            </a:ln>
          </p:spPr>
          <p:txBody>
            <a:bodyPr rtlCol="0" anchor="ctr"/>
            <a:lstStyle/>
            <a:p>
              <a:endParaRPr lang="zh-CN" altLang="en-US" sz="4400"/>
            </a:p>
          </p:txBody>
        </p:sp>
        <p:sp>
          <p:nvSpPr>
            <p:cNvPr id="3174" name="任意多边形: 形状 7795">
              <a:extLst>
                <a:ext uri="{FF2B5EF4-FFF2-40B4-BE49-F238E27FC236}">
                  <a16:creationId xmlns:a16="http://schemas.microsoft.com/office/drawing/2014/main" id="{CC767184-3AC0-2C33-1067-E0A7FFAAD69C}"/>
                </a:ext>
              </a:extLst>
            </p:cNvPr>
            <p:cNvSpPr/>
            <p:nvPr/>
          </p:nvSpPr>
          <p:spPr>
            <a:xfrm>
              <a:off x="2761236" y="2836332"/>
              <a:ext cx="60337" cy="16281"/>
            </a:xfrm>
            <a:custGeom>
              <a:avLst/>
              <a:gdLst>
                <a:gd name="connsiteX0" fmla="*/ 0 w 60337"/>
                <a:gd name="connsiteY0" fmla="*/ 0 h 16281"/>
                <a:gd name="connsiteX1" fmla="*/ 60338 w 60337"/>
                <a:gd name="connsiteY1" fmla="*/ 16282 h 16281"/>
              </a:gdLst>
              <a:ahLst/>
              <a:cxnLst>
                <a:cxn ang="0">
                  <a:pos x="connsiteX0" y="connsiteY0"/>
                </a:cxn>
                <a:cxn ang="0">
                  <a:pos x="connsiteX1" y="connsiteY1"/>
                </a:cxn>
              </a:cxnLst>
              <a:rect l="l" t="t" r="r" b="b"/>
              <a:pathLst>
                <a:path w="60337" h="16281">
                  <a:moveTo>
                    <a:pt x="0" y="0"/>
                  </a:moveTo>
                  <a:lnTo>
                    <a:pt x="60338" y="16282"/>
                  </a:lnTo>
                </a:path>
              </a:pathLst>
            </a:custGeom>
            <a:ln w="9573" cap="flat">
              <a:solidFill>
                <a:srgbClr val="C8C8C9"/>
              </a:solidFill>
              <a:prstDash val="solid"/>
              <a:miter/>
            </a:ln>
          </p:spPr>
          <p:txBody>
            <a:bodyPr rtlCol="0" anchor="ctr"/>
            <a:lstStyle/>
            <a:p>
              <a:endParaRPr lang="zh-CN" altLang="en-US" sz="4400"/>
            </a:p>
          </p:txBody>
        </p:sp>
        <p:sp>
          <p:nvSpPr>
            <p:cNvPr id="3175" name="任意多边形: 形状 7796">
              <a:extLst>
                <a:ext uri="{FF2B5EF4-FFF2-40B4-BE49-F238E27FC236}">
                  <a16:creationId xmlns:a16="http://schemas.microsoft.com/office/drawing/2014/main" id="{48F23755-1A5D-2D56-97E7-4424B6F950D9}"/>
                </a:ext>
              </a:extLst>
            </p:cNvPr>
            <p:cNvSpPr/>
            <p:nvPr/>
          </p:nvSpPr>
          <p:spPr>
            <a:xfrm>
              <a:off x="2723884" y="2852614"/>
              <a:ext cx="97689" cy="52675"/>
            </a:xfrm>
            <a:custGeom>
              <a:avLst/>
              <a:gdLst>
                <a:gd name="connsiteX0" fmla="*/ 97689 w 97689"/>
                <a:gd name="connsiteY0" fmla="*/ 0 h 52675"/>
                <a:gd name="connsiteX1" fmla="*/ 0 w 97689"/>
                <a:gd name="connsiteY1" fmla="*/ 52676 h 52675"/>
              </a:gdLst>
              <a:ahLst/>
              <a:cxnLst>
                <a:cxn ang="0">
                  <a:pos x="connsiteX0" y="connsiteY0"/>
                </a:cxn>
                <a:cxn ang="0">
                  <a:pos x="connsiteX1" y="connsiteY1"/>
                </a:cxn>
              </a:cxnLst>
              <a:rect l="l" t="t" r="r" b="b"/>
              <a:pathLst>
                <a:path w="97689" h="52675">
                  <a:moveTo>
                    <a:pt x="97689" y="0"/>
                  </a:moveTo>
                  <a:lnTo>
                    <a:pt x="0" y="52676"/>
                  </a:lnTo>
                </a:path>
              </a:pathLst>
            </a:custGeom>
            <a:ln w="9573" cap="flat">
              <a:solidFill>
                <a:srgbClr val="C8C8C9"/>
              </a:solidFill>
              <a:prstDash val="solid"/>
              <a:miter/>
            </a:ln>
          </p:spPr>
          <p:txBody>
            <a:bodyPr rtlCol="0" anchor="ctr"/>
            <a:lstStyle/>
            <a:p>
              <a:endParaRPr lang="zh-CN" altLang="en-US" sz="4400"/>
            </a:p>
          </p:txBody>
        </p:sp>
        <p:sp>
          <p:nvSpPr>
            <p:cNvPr id="3176" name="任意多边形: 形状 7797">
              <a:extLst>
                <a:ext uri="{FF2B5EF4-FFF2-40B4-BE49-F238E27FC236}">
                  <a16:creationId xmlns:a16="http://schemas.microsoft.com/office/drawing/2014/main" id="{55852A1D-3F5F-888A-0C9B-17C3F58CAC93}"/>
                </a:ext>
              </a:extLst>
            </p:cNvPr>
            <p:cNvSpPr/>
            <p:nvPr/>
          </p:nvSpPr>
          <p:spPr>
            <a:xfrm>
              <a:off x="2846475" y="1957129"/>
              <a:ext cx="66083" cy="38309"/>
            </a:xfrm>
            <a:custGeom>
              <a:avLst/>
              <a:gdLst>
                <a:gd name="connsiteX0" fmla="*/ 66084 w 66083"/>
                <a:gd name="connsiteY0" fmla="*/ 38310 h 38309"/>
                <a:gd name="connsiteX1" fmla="*/ 0 w 66083"/>
                <a:gd name="connsiteY1" fmla="*/ 0 h 38309"/>
              </a:gdLst>
              <a:ahLst/>
              <a:cxnLst>
                <a:cxn ang="0">
                  <a:pos x="connsiteX0" y="connsiteY0"/>
                </a:cxn>
                <a:cxn ang="0">
                  <a:pos x="connsiteX1" y="connsiteY1"/>
                </a:cxn>
              </a:cxnLst>
              <a:rect l="l" t="t" r="r" b="b"/>
              <a:pathLst>
                <a:path w="66083" h="38309">
                  <a:moveTo>
                    <a:pt x="66084" y="38310"/>
                  </a:moveTo>
                  <a:lnTo>
                    <a:pt x="0" y="0"/>
                  </a:lnTo>
                </a:path>
              </a:pathLst>
            </a:custGeom>
            <a:ln w="9573" cap="flat">
              <a:solidFill>
                <a:srgbClr val="C8C8C9"/>
              </a:solidFill>
              <a:prstDash val="solid"/>
              <a:miter/>
            </a:ln>
          </p:spPr>
          <p:txBody>
            <a:bodyPr rtlCol="0" anchor="ctr"/>
            <a:lstStyle/>
            <a:p>
              <a:endParaRPr lang="zh-CN" altLang="en-US" sz="4400"/>
            </a:p>
          </p:txBody>
        </p:sp>
        <p:sp>
          <p:nvSpPr>
            <p:cNvPr id="3177" name="任意多边形: 形状 7798">
              <a:extLst>
                <a:ext uri="{FF2B5EF4-FFF2-40B4-BE49-F238E27FC236}">
                  <a16:creationId xmlns:a16="http://schemas.microsoft.com/office/drawing/2014/main" id="{9E77D6A1-CFA9-3AC9-C933-392C26F320D7}"/>
                </a:ext>
              </a:extLst>
            </p:cNvPr>
            <p:cNvSpPr/>
            <p:nvPr/>
          </p:nvSpPr>
          <p:spPr>
            <a:xfrm>
              <a:off x="2846475" y="1931270"/>
              <a:ext cx="33520" cy="25858"/>
            </a:xfrm>
            <a:custGeom>
              <a:avLst/>
              <a:gdLst>
                <a:gd name="connsiteX0" fmla="*/ 0 w 33520"/>
                <a:gd name="connsiteY0" fmla="*/ 25859 h 25858"/>
                <a:gd name="connsiteX1" fmla="*/ 33521 w 33520"/>
                <a:gd name="connsiteY1" fmla="*/ 0 h 25858"/>
              </a:gdLst>
              <a:ahLst/>
              <a:cxnLst>
                <a:cxn ang="0">
                  <a:pos x="connsiteX0" y="connsiteY0"/>
                </a:cxn>
                <a:cxn ang="0">
                  <a:pos x="connsiteX1" y="connsiteY1"/>
                </a:cxn>
              </a:cxnLst>
              <a:rect l="l" t="t" r="r" b="b"/>
              <a:pathLst>
                <a:path w="33520" h="25858">
                  <a:moveTo>
                    <a:pt x="0" y="25859"/>
                  </a:moveTo>
                  <a:lnTo>
                    <a:pt x="33521" y="0"/>
                  </a:lnTo>
                </a:path>
              </a:pathLst>
            </a:custGeom>
            <a:ln w="9573" cap="flat">
              <a:solidFill>
                <a:srgbClr val="C8C8C9"/>
              </a:solidFill>
              <a:prstDash val="solid"/>
              <a:miter/>
            </a:ln>
          </p:spPr>
          <p:txBody>
            <a:bodyPr rtlCol="0" anchor="ctr"/>
            <a:lstStyle/>
            <a:p>
              <a:endParaRPr lang="zh-CN" altLang="en-US" sz="4400"/>
            </a:p>
          </p:txBody>
        </p:sp>
        <p:sp>
          <p:nvSpPr>
            <p:cNvPr id="3178" name="任意多边形: 形状 7799">
              <a:extLst>
                <a:ext uri="{FF2B5EF4-FFF2-40B4-BE49-F238E27FC236}">
                  <a16:creationId xmlns:a16="http://schemas.microsoft.com/office/drawing/2014/main" id="{BE30262B-7F54-D967-6E7F-D71B7997DD32}"/>
                </a:ext>
              </a:extLst>
            </p:cNvPr>
            <p:cNvSpPr/>
            <p:nvPr/>
          </p:nvSpPr>
          <p:spPr>
            <a:xfrm>
              <a:off x="2879995" y="1931270"/>
              <a:ext cx="32563" cy="64168"/>
            </a:xfrm>
            <a:custGeom>
              <a:avLst/>
              <a:gdLst>
                <a:gd name="connsiteX0" fmla="*/ 0 w 32563"/>
                <a:gd name="connsiteY0" fmla="*/ 0 h 64168"/>
                <a:gd name="connsiteX1" fmla="*/ 32563 w 32563"/>
                <a:gd name="connsiteY1" fmla="*/ 64168 h 64168"/>
              </a:gdLst>
              <a:ahLst/>
              <a:cxnLst>
                <a:cxn ang="0">
                  <a:pos x="connsiteX0" y="connsiteY0"/>
                </a:cxn>
                <a:cxn ang="0">
                  <a:pos x="connsiteX1" y="connsiteY1"/>
                </a:cxn>
              </a:cxnLst>
              <a:rect l="l" t="t" r="r" b="b"/>
              <a:pathLst>
                <a:path w="32563" h="64168">
                  <a:moveTo>
                    <a:pt x="0" y="0"/>
                  </a:moveTo>
                  <a:lnTo>
                    <a:pt x="32563" y="64168"/>
                  </a:lnTo>
                </a:path>
              </a:pathLst>
            </a:custGeom>
            <a:ln w="9573" cap="flat">
              <a:solidFill>
                <a:srgbClr val="C8C8C9"/>
              </a:solidFill>
              <a:prstDash val="solid"/>
              <a:miter/>
            </a:ln>
          </p:spPr>
          <p:txBody>
            <a:bodyPr rtlCol="0" anchor="ctr"/>
            <a:lstStyle/>
            <a:p>
              <a:endParaRPr lang="zh-CN" altLang="en-US" sz="4400"/>
            </a:p>
          </p:txBody>
        </p:sp>
        <p:sp>
          <p:nvSpPr>
            <p:cNvPr id="3179" name="任意多边形: 形状 7800">
              <a:extLst>
                <a:ext uri="{FF2B5EF4-FFF2-40B4-BE49-F238E27FC236}">
                  <a16:creationId xmlns:a16="http://schemas.microsoft.com/office/drawing/2014/main" id="{7B9837F9-4DD4-3014-02A0-C68F159E070A}"/>
                </a:ext>
              </a:extLst>
            </p:cNvPr>
            <p:cNvSpPr/>
            <p:nvPr/>
          </p:nvSpPr>
          <p:spPr>
            <a:xfrm>
              <a:off x="2754532" y="2108451"/>
              <a:ext cx="56506" cy="80449"/>
            </a:xfrm>
            <a:custGeom>
              <a:avLst/>
              <a:gdLst>
                <a:gd name="connsiteX0" fmla="*/ 0 w 56506"/>
                <a:gd name="connsiteY0" fmla="*/ 80450 h 80449"/>
                <a:gd name="connsiteX1" fmla="*/ 56506 w 56506"/>
                <a:gd name="connsiteY1" fmla="*/ 0 h 80449"/>
              </a:gdLst>
              <a:ahLst/>
              <a:cxnLst>
                <a:cxn ang="0">
                  <a:pos x="connsiteX0" y="connsiteY0"/>
                </a:cxn>
                <a:cxn ang="0">
                  <a:pos x="connsiteX1" y="connsiteY1"/>
                </a:cxn>
              </a:cxnLst>
              <a:rect l="l" t="t" r="r" b="b"/>
              <a:pathLst>
                <a:path w="56506" h="80449">
                  <a:moveTo>
                    <a:pt x="0" y="80450"/>
                  </a:moveTo>
                  <a:lnTo>
                    <a:pt x="56506" y="0"/>
                  </a:lnTo>
                </a:path>
              </a:pathLst>
            </a:custGeom>
            <a:ln w="9573" cap="flat">
              <a:solidFill>
                <a:srgbClr val="C8C8C9"/>
              </a:solidFill>
              <a:prstDash val="solid"/>
              <a:miter/>
            </a:ln>
          </p:spPr>
          <p:txBody>
            <a:bodyPr rtlCol="0" anchor="ctr"/>
            <a:lstStyle/>
            <a:p>
              <a:endParaRPr lang="zh-CN" altLang="en-US" sz="4400"/>
            </a:p>
          </p:txBody>
        </p:sp>
        <p:sp>
          <p:nvSpPr>
            <p:cNvPr id="3180" name="任意多边形: 形状 7801">
              <a:extLst>
                <a:ext uri="{FF2B5EF4-FFF2-40B4-BE49-F238E27FC236}">
                  <a16:creationId xmlns:a16="http://schemas.microsoft.com/office/drawing/2014/main" id="{F64C9E9A-B77A-7F6A-B261-16DF9B41F188}"/>
                </a:ext>
              </a:extLst>
            </p:cNvPr>
            <p:cNvSpPr/>
            <p:nvPr/>
          </p:nvSpPr>
          <p:spPr>
            <a:xfrm>
              <a:off x="2811038" y="2108451"/>
              <a:ext cx="17239" cy="79492"/>
            </a:xfrm>
            <a:custGeom>
              <a:avLst/>
              <a:gdLst>
                <a:gd name="connsiteX0" fmla="*/ 0 w 17239"/>
                <a:gd name="connsiteY0" fmla="*/ 0 h 79492"/>
                <a:gd name="connsiteX1" fmla="*/ 17239 w 17239"/>
                <a:gd name="connsiteY1" fmla="*/ 79492 h 79492"/>
              </a:gdLst>
              <a:ahLst/>
              <a:cxnLst>
                <a:cxn ang="0">
                  <a:pos x="connsiteX0" y="connsiteY0"/>
                </a:cxn>
                <a:cxn ang="0">
                  <a:pos x="connsiteX1" y="connsiteY1"/>
                </a:cxn>
              </a:cxnLst>
              <a:rect l="l" t="t" r="r" b="b"/>
              <a:pathLst>
                <a:path w="17239" h="79492">
                  <a:moveTo>
                    <a:pt x="0" y="0"/>
                  </a:moveTo>
                  <a:lnTo>
                    <a:pt x="17239" y="79492"/>
                  </a:lnTo>
                </a:path>
              </a:pathLst>
            </a:custGeom>
            <a:ln w="9573" cap="flat">
              <a:solidFill>
                <a:srgbClr val="C8C8C9"/>
              </a:solidFill>
              <a:prstDash val="solid"/>
              <a:miter/>
            </a:ln>
          </p:spPr>
          <p:txBody>
            <a:bodyPr rtlCol="0" anchor="ctr"/>
            <a:lstStyle/>
            <a:p>
              <a:endParaRPr lang="zh-CN" altLang="en-US" sz="4400"/>
            </a:p>
          </p:txBody>
        </p:sp>
        <p:sp>
          <p:nvSpPr>
            <p:cNvPr id="3181" name="任意多边形: 形状 7802">
              <a:extLst>
                <a:ext uri="{FF2B5EF4-FFF2-40B4-BE49-F238E27FC236}">
                  <a16:creationId xmlns:a16="http://schemas.microsoft.com/office/drawing/2014/main" id="{ED66C97D-6048-472D-7C84-1744B1816338}"/>
                </a:ext>
              </a:extLst>
            </p:cNvPr>
            <p:cNvSpPr/>
            <p:nvPr/>
          </p:nvSpPr>
          <p:spPr>
            <a:xfrm>
              <a:off x="2754532" y="2187944"/>
              <a:ext cx="73745" cy="957"/>
            </a:xfrm>
            <a:custGeom>
              <a:avLst/>
              <a:gdLst>
                <a:gd name="connsiteX0" fmla="*/ 73746 w 73745"/>
                <a:gd name="connsiteY0" fmla="*/ 0 h 957"/>
                <a:gd name="connsiteX1" fmla="*/ 0 w 73745"/>
                <a:gd name="connsiteY1" fmla="*/ 958 h 957"/>
              </a:gdLst>
              <a:ahLst/>
              <a:cxnLst>
                <a:cxn ang="0">
                  <a:pos x="connsiteX0" y="connsiteY0"/>
                </a:cxn>
                <a:cxn ang="0">
                  <a:pos x="connsiteX1" y="connsiteY1"/>
                </a:cxn>
              </a:cxnLst>
              <a:rect l="l" t="t" r="r" b="b"/>
              <a:pathLst>
                <a:path w="73745" h="957">
                  <a:moveTo>
                    <a:pt x="73746" y="0"/>
                  </a:moveTo>
                  <a:lnTo>
                    <a:pt x="0" y="958"/>
                  </a:lnTo>
                </a:path>
              </a:pathLst>
            </a:custGeom>
            <a:ln w="9573" cap="flat">
              <a:solidFill>
                <a:srgbClr val="C8C8C9"/>
              </a:solidFill>
              <a:prstDash val="solid"/>
              <a:miter/>
            </a:ln>
          </p:spPr>
          <p:txBody>
            <a:bodyPr rtlCol="0" anchor="ctr"/>
            <a:lstStyle/>
            <a:p>
              <a:endParaRPr lang="zh-CN" altLang="en-US" sz="4400"/>
            </a:p>
          </p:txBody>
        </p:sp>
        <p:sp>
          <p:nvSpPr>
            <p:cNvPr id="3182" name="任意多边形: 形状 7803">
              <a:extLst>
                <a:ext uri="{FF2B5EF4-FFF2-40B4-BE49-F238E27FC236}">
                  <a16:creationId xmlns:a16="http://schemas.microsoft.com/office/drawing/2014/main" id="{4E1660C2-6926-FCD3-F8D0-3E160D4C09D8}"/>
                </a:ext>
              </a:extLst>
            </p:cNvPr>
            <p:cNvSpPr/>
            <p:nvPr/>
          </p:nvSpPr>
          <p:spPr>
            <a:xfrm>
              <a:off x="2828278" y="2187944"/>
              <a:ext cx="91942" cy="64168"/>
            </a:xfrm>
            <a:custGeom>
              <a:avLst/>
              <a:gdLst>
                <a:gd name="connsiteX0" fmla="*/ 0 w 91942"/>
                <a:gd name="connsiteY0" fmla="*/ 0 h 64168"/>
                <a:gd name="connsiteX1" fmla="*/ 91943 w 91942"/>
                <a:gd name="connsiteY1" fmla="*/ 64168 h 64168"/>
              </a:gdLst>
              <a:ahLst/>
              <a:cxnLst>
                <a:cxn ang="0">
                  <a:pos x="connsiteX0" y="connsiteY0"/>
                </a:cxn>
                <a:cxn ang="0">
                  <a:pos x="connsiteX1" y="connsiteY1"/>
                </a:cxn>
              </a:cxnLst>
              <a:rect l="l" t="t" r="r" b="b"/>
              <a:pathLst>
                <a:path w="91942" h="64168">
                  <a:moveTo>
                    <a:pt x="0" y="0"/>
                  </a:moveTo>
                  <a:lnTo>
                    <a:pt x="91943" y="64168"/>
                  </a:lnTo>
                </a:path>
              </a:pathLst>
            </a:custGeom>
            <a:ln w="9573" cap="flat">
              <a:solidFill>
                <a:srgbClr val="C8C8C9"/>
              </a:solidFill>
              <a:prstDash val="solid"/>
              <a:miter/>
            </a:ln>
          </p:spPr>
          <p:txBody>
            <a:bodyPr rtlCol="0" anchor="ctr"/>
            <a:lstStyle/>
            <a:p>
              <a:endParaRPr lang="zh-CN" altLang="en-US" sz="4400"/>
            </a:p>
          </p:txBody>
        </p:sp>
        <p:sp>
          <p:nvSpPr>
            <p:cNvPr id="3183" name="任意多边形: 形状 7804">
              <a:extLst>
                <a:ext uri="{FF2B5EF4-FFF2-40B4-BE49-F238E27FC236}">
                  <a16:creationId xmlns:a16="http://schemas.microsoft.com/office/drawing/2014/main" id="{1FB1D850-D46D-044A-E224-9FE61C0B6E16}"/>
                </a:ext>
              </a:extLst>
            </p:cNvPr>
            <p:cNvSpPr/>
            <p:nvPr/>
          </p:nvSpPr>
          <p:spPr>
            <a:xfrm>
              <a:off x="2844559" y="2252112"/>
              <a:ext cx="75661" cy="2873"/>
            </a:xfrm>
            <a:custGeom>
              <a:avLst/>
              <a:gdLst>
                <a:gd name="connsiteX0" fmla="*/ 75661 w 75661"/>
                <a:gd name="connsiteY0" fmla="*/ 0 h 2873"/>
                <a:gd name="connsiteX1" fmla="*/ 0 w 75661"/>
                <a:gd name="connsiteY1" fmla="*/ 2873 h 2873"/>
              </a:gdLst>
              <a:ahLst/>
              <a:cxnLst>
                <a:cxn ang="0">
                  <a:pos x="connsiteX0" y="connsiteY0"/>
                </a:cxn>
                <a:cxn ang="0">
                  <a:pos x="connsiteX1" y="connsiteY1"/>
                </a:cxn>
              </a:cxnLst>
              <a:rect l="l" t="t" r="r" b="b"/>
              <a:pathLst>
                <a:path w="75661" h="2873">
                  <a:moveTo>
                    <a:pt x="75661" y="0"/>
                  </a:moveTo>
                  <a:lnTo>
                    <a:pt x="0" y="2873"/>
                  </a:lnTo>
                </a:path>
              </a:pathLst>
            </a:custGeom>
            <a:ln w="9573" cap="flat">
              <a:solidFill>
                <a:srgbClr val="C8C8C9"/>
              </a:solidFill>
              <a:prstDash val="solid"/>
              <a:miter/>
            </a:ln>
          </p:spPr>
          <p:txBody>
            <a:bodyPr rtlCol="0" anchor="ctr"/>
            <a:lstStyle/>
            <a:p>
              <a:endParaRPr lang="zh-CN" altLang="en-US" sz="4400"/>
            </a:p>
          </p:txBody>
        </p:sp>
        <p:sp>
          <p:nvSpPr>
            <p:cNvPr id="3184" name="任意多边形: 形状 7805">
              <a:extLst>
                <a:ext uri="{FF2B5EF4-FFF2-40B4-BE49-F238E27FC236}">
                  <a16:creationId xmlns:a16="http://schemas.microsoft.com/office/drawing/2014/main" id="{C0AB7D4F-8255-1F69-4764-6A4ECC37CB7A}"/>
                </a:ext>
              </a:extLst>
            </p:cNvPr>
            <p:cNvSpPr/>
            <p:nvPr/>
          </p:nvSpPr>
          <p:spPr>
            <a:xfrm>
              <a:off x="2828278" y="2187944"/>
              <a:ext cx="16281" cy="67041"/>
            </a:xfrm>
            <a:custGeom>
              <a:avLst/>
              <a:gdLst>
                <a:gd name="connsiteX0" fmla="*/ 16282 w 16281"/>
                <a:gd name="connsiteY0" fmla="*/ 67042 h 67041"/>
                <a:gd name="connsiteX1" fmla="*/ 0 w 16281"/>
                <a:gd name="connsiteY1" fmla="*/ 0 h 67041"/>
              </a:gdLst>
              <a:ahLst/>
              <a:cxnLst>
                <a:cxn ang="0">
                  <a:pos x="connsiteX0" y="connsiteY0"/>
                </a:cxn>
                <a:cxn ang="0">
                  <a:pos x="connsiteX1" y="connsiteY1"/>
                </a:cxn>
              </a:cxnLst>
              <a:rect l="l" t="t" r="r" b="b"/>
              <a:pathLst>
                <a:path w="16281" h="67041">
                  <a:moveTo>
                    <a:pt x="16282" y="67042"/>
                  </a:moveTo>
                  <a:lnTo>
                    <a:pt x="0" y="0"/>
                  </a:lnTo>
                </a:path>
              </a:pathLst>
            </a:custGeom>
            <a:ln w="9573" cap="flat">
              <a:solidFill>
                <a:srgbClr val="C8C8C9"/>
              </a:solidFill>
              <a:prstDash val="solid"/>
              <a:miter/>
            </a:ln>
          </p:spPr>
          <p:txBody>
            <a:bodyPr rtlCol="0" anchor="ctr"/>
            <a:lstStyle/>
            <a:p>
              <a:endParaRPr lang="zh-CN" altLang="en-US" sz="4400"/>
            </a:p>
          </p:txBody>
        </p:sp>
        <p:sp>
          <p:nvSpPr>
            <p:cNvPr id="3185" name="任意多边形: 形状 7806">
              <a:extLst>
                <a:ext uri="{FF2B5EF4-FFF2-40B4-BE49-F238E27FC236}">
                  <a16:creationId xmlns:a16="http://schemas.microsoft.com/office/drawing/2014/main" id="{4BAB6240-D1E1-4095-ECD5-7C1B2726D32D}"/>
                </a:ext>
              </a:extLst>
            </p:cNvPr>
            <p:cNvSpPr/>
            <p:nvPr/>
          </p:nvSpPr>
          <p:spPr>
            <a:xfrm>
              <a:off x="2855094" y="2252112"/>
              <a:ext cx="65126" cy="78534"/>
            </a:xfrm>
            <a:custGeom>
              <a:avLst/>
              <a:gdLst>
                <a:gd name="connsiteX0" fmla="*/ 65126 w 65126"/>
                <a:gd name="connsiteY0" fmla="*/ 0 h 78534"/>
                <a:gd name="connsiteX1" fmla="*/ 0 w 65126"/>
                <a:gd name="connsiteY1" fmla="*/ 78535 h 78534"/>
              </a:gdLst>
              <a:ahLst/>
              <a:cxnLst>
                <a:cxn ang="0">
                  <a:pos x="connsiteX0" y="connsiteY0"/>
                </a:cxn>
                <a:cxn ang="0">
                  <a:pos x="connsiteX1" y="connsiteY1"/>
                </a:cxn>
              </a:cxnLst>
              <a:rect l="l" t="t" r="r" b="b"/>
              <a:pathLst>
                <a:path w="65126" h="78534">
                  <a:moveTo>
                    <a:pt x="65126" y="0"/>
                  </a:moveTo>
                  <a:lnTo>
                    <a:pt x="0" y="78535"/>
                  </a:lnTo>
                </a:path>
              </a:pathLst>
            </a:custGeom>
            <a:ln w="9573" cap="flat">
              <a:solidFill>
                <a:srgbClr val="C8C8C9"/>
              </a:solidFill>
              <a:prstDash val="solid"/>
              <a:miter/>
            </a:ln>
          </p:spPr>
          <p:txBody>
            <a:bodyPr rtlCol="0" anchor="ctr"/>
            <a:lstStyle/>
            <a:p>
              <a:endParaRPr lang="zh-CN" altLang="en-US" sz="4400"/>
            </a:p>
          </p:txBody>
        </p:sp>
        <p:sp>
          <p:nvSpPr>
            <p:cNvPr id="3186" name="任意多边形: 形状 7807">
              <a:extLst>
                <a:ext uri="{FF2B5EF4-FFF2-40B4-BE49-F238E27FC236}">
                  <a16:creationId xmlns:a16="http://schemas.microsoft.com/office/drawing/2014/main" id="{3C56AC53-5713-E2A9-948D-9A66F8C6D0F8}"/>
                </a:ext>
              </a:extLst>
            </p:cNvPr>
            <p:cNvSpPr/>
            <p:nvPr/>
          </p:nvSpPr>
          <p:spPr>
            <a:xfrm>
              <a:off x="2844559" y="2254985"/>
              <a:ext cx="10535" cy="75661"/>
            </a:xfrm>
            <a:custGeom>
              <a:avLst/>
              <a:gdLst>
                <a:gd name="connsiteX0" fmla="*/ 10535 w 10535"/>
                <a:gd name="connsiteY0" fmla="*/ 75661 h 75661"/>
                <a:gd name="connsiteX1" fmla="*/ 0 w 10535"/>
                <a:gd name="connsiteY1" fmla="*/ 0 h 75661"/>
              </a:gdLst>
              <a:ahLst/>
              <a:cxnLst>
                <a:cxn ang="0">
                  <a:pos x="connsiteX0" y="connsiteY0"/>
                </a:cxn>
                <a:cxn ang="0">
                  <a:pos x="connsiteX1" y="connsiteY1"/>
                </a:cxn>
              </a:cxnLst>
              <a:rect l="l" t="t" r="r" b="b"/>
              <a:pathLst>
                <a:path w="10535" h="75661">
                  <a:moveTo>
                    <a:pt x="10535"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3187" name="任意多边形: 形状 7808">
              <a:extLst>
                <a:ext uri="{FF2B5EF4-FFF2-40B4-BE49-F238E27FC236}">
                  <a16:creationId xmlns:a16="http://schemas.microsoft.com/office/drawing/2014/main" id="{2C4B4D4E-60C7-11FC-779B-A4F1904F9637}"/>
                </a:ext>
              </a:extLst>
            </p:cNvPr>
            <p:cNvSpPr/>
            <p:nvPr/>
          </p:nvSpPr>
          <p:spPr>
            <a:xfrm>
              <a:off x="2844559" y="2252112"/>
              <a:ext cx="75661" cy="2873"/>
            </a:xfrm>
            <a:custGeom>
              <a:avLst/>
              <a:gdLst>
                <a:gd name="connsiteX0" fmla="*/ 0 w 75661"/>
                <a:gd name="connsiteY0" fmla="*/ 2873 h 2873"/>
                <a:gd name="connsiteX1" fmla="*/ 75661 w 75661"/>
                <a:gd name="connsiteY1" fmla="*/ 0 h 2873"/>
              </a:gdLst>
              <a:ahLst/>
              <a:cxnLst>
                <a:cxn ang="0">
                  <a:pos x="connsiteX0" y="connsiteY0"/>
                </a:cxn>
                <a:cxn ang="0">
                  <a:pos x="connsiteX1" y="connsiteY1"/>
                </a:cxn>
              </a:cxnLst>
              <a:rect l="l" t="t" r="r" b="b"/>
              <a:pathLst>
                <a:path w="75661" h="2873">
                  <a:moveTo>
                    <a:pt x="0" y="2873"/>
                  </a:moveTo>
                  <a:lnTo>
                    <a:pt x="75661" y="0"/>
                  </a:lnTo>
                </a:path>
              </a:pathLst>
            </a:custGeom>
            <a:ln w="9573" cap="flat">
              <a:solidFill>
                <a:srgbClr val="C8C8C9"/>
              </a:solidFill>
              <a:prstDash val="solid"/>
              <a:miter/>
            </a:ln>
          </p:spPr>
          <p:txBody>
            <a:bodyPr rtlCol="0" anchor="ctr"/>
            <a:lstStyle/>
            <a:p>
              <a:endParaRPr lang="zh-CN" altLang="en-US" sz="4400"/>
            </a:p>
          </p:txBody>
        </p:sp>
        <p:sp>
          <p:nvSpPr>
            <p:cNvPr id="3188" name="任意多边形: 形状 7809">
              <a:extLst>
                <a:ext uri="{FF2B5EF4-FFF2-40B4-BE49-F238E27FC236}">
                  <a16:creationId xmlns:a16="http://schemas.microsoft.com/office/drawing/2014/main" id="{FF30303E-CA01-2AC8-8939-B934A59D0848}"/>
                </a:ext>
              </a:extLst>
            </p:cNvPr>
            <p:cNvSpPr/>
            <p:nvPr/>
          </p:nvSpPr>
          <p:spPr>
            <a:xfrm>
              <a:off x="2860841" y="2328731"/>
              <a:ext cx="73745" cy="77576"/>
            </a:xfrm>
            <a:custGeom>
              <a:avLst/>
              <a:gdLst>
                <a:gd name="connsiteX0" fmla="*/ 73746 w 73745"/>
                <a:gd name="connsiteY0" fmla="*/ 0 h 77576"/>
                <a:gd name="connsiteX1" fmla="*/ 0 w 73745"/>
                <a:gd name="connsiteY1" fmla="*/ 77577 h 77576"/>
              </a:gdLst>
              <a:ahLst/>
              <a:cxnLst>
                <a:cxn ang="0">
                  <a:pos x="connsiteX0" y="connsiteY0"/>
                </a:cxn>
                <a:cxn ang="0">
                  <a:pos x="connsiteX1" y="connsiteY1"/>
                </a:cxn>
              </a:cxnLst>
              <a:rect l="l" t="t" r="r" b="b"/>
              <a:pathLst>
                <a:path w="73745" h="77576">
                  <a:moveTo>
                    <a:pt x="73746"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3189" name="任意多边形: 形状 7810">
              <a:extLst>
                <a:ext uri="{FF2B5EF4-FFF2-40B4-BE49-F238E27FC236}">
                  <a16:creationId xmlns:a16="http://schemas.microsoft.com/office/drawing/2014/main" id="{46ED44EE-B801-A244-F5F7-1A429462279C}"/>
                </a:ext>
              </a:extLst>
            </p:cNvPr>
            <p:cNvSpPr/>
            <p:nvPr/>
          </p:nvSpPr>
          <p:spPr>
            <a:xfrm>
              <a:off x="2855094" y="2330647"/>
              <a:ext cx="5746" cy="75661"/>
            </a:xfrm>
            <a:custGeom>
              <a:avLst/>
              <a:gdLst>
                <a:gd name="connsiteX0" fmla="*/ 5746 w 5746"/>
                <a:gd name="connsiteY0" fmla="*/ 75661 h 75661"/>
                <a:gd name="connsiteX1" fmla="*/ 0 w 5746"/>
                <a:gd name="connsiteY1" fmla="*/ 0 h 75661"/>
              </a:gdLst>
              <a:ahLst/>
              <a:cxnLst>
                <a:cxn ang="0">
                  <a:pos x="connsiteX0" y="connsiteY0"/>
                </a:cxn>
                <a:cxn ang="0">
                  <a:pos x="connsiteX1" y="connsiteY1"/>
                </a:cxn>
              </a:cxnLst>
              <a:rect l="l" t="t" r="r" b="b"/>
              <a:pathLst>
                <a:path w="5746" h="75661">
                  <a:moveTo>
                    <a:pt x="5746"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3190" name="任意多边形: 形状 7811">
              <a:extLst>
                <a:ext uri="{FF2B5EF4-FFF2-40B4-BE49-F238E27FC236}">
                  <a16:creationId xmlns:a16="http://schemas.microsoft.com/office/drawing/2014/main" id="{7B175500-2B98-4519-DBE4-9E23137BE736}"/>
                </a:ext>
              </a:extLst>
            </p:cNvPr>
            <p:cNvSpPr/>
            <p:nvPr/>
          </p:nvSpPr>
          <p:spPr>
            <a:xfrm>
              <a:off x="2855094" y="2328731"/>
              <a:ext cx="79492" cy="1915"/>
            </a:xfrm>
            <a:custGeom>
              <a:avLst/>
              <a:gdLst>
                <a:gd name="connsiteX0" fmla="*/ 0 w 79492"/>
                <a:gd name="connsiteY0" fmla="*/ 1915 h 1915"/>
                <a:gd name="connsiteX1" fmla="*/ 79492 w 79492"/>
                <a:gd name="connsiteY1" fmla="*/ 0 h 1915"/>
              </a:gdLst>
              <a:ahLst/>
              <a:cxnLst>
                <a:cxn ang="0">
                  <a:pos x="connsiteX0" y="connsiteY0"/>
                </a:cxn>
                <a:cxn ang="0">
                  <a:pos x="connsiteX1" y="connsiteY1"/>
                </a:cxn>
              </a:cxnLst>
              <a:rect l="l" t="t" r="r" b="b"/>
              <a:pathLst>
                <a:path w="79492" h="1915">
                  <a:moveTo>
                    <a:pt x="0" y="1915"/>
                  </a:moveTo>
                  <a:lnTo>
                    <a:pt x="79492" y="0"/>
                  </a:lnTo>
                </a:path>
              </a:pathLst>
            </a:custGeom>
            <a:ln w="9573" cap="flat">
              <a:solidFill>
                <a:srgbClr val="C8C8C9"/>
              </a:solidFill>
              <a:prstDash val="solid"/>
              <a:miter/>
            </a:ln>
          </p:spPr>
          <p:txBody>
            <a:bodyPr rtlCol="0" anchor="ctr"/>
            <a:lstStyle/>
            <a:p>
              <a:endParaRPr lang="zh-CN" altLang="en-US" sz="4400"/>
            </a:p>
          </p:txBody>
        </p:sp>
        <p:sp>
          <p:nvSpPr>
            <p:cNvPr id="3191" name="任意多边形: 形状 7812">
              <a:extLst>
                <a:ext uri="{FF2B5EF4-FFF2-40B4-BE49-F238E27FC236}">
                  <a16:creationId xmlns:a16="http://schemas.microsoft.com/office/drawing/2014/main" id="{4C10A83B-61FD-09A4-FB20-5439672B6179}"/>
                </a:ext>
              </a:extLst>
            </p:cNvPr>
            <p:cNvSpPr/>
            <p:nvPr/>
          </p:nvSpPr>
          <p:spPr>
            <a:xfrm>
              <a:off x="2859883" y="2406308"/>
              <a:ext cx="957" cy="72788"/>
            </a:xfrm>
            <a:custGeom>
              <a:avLst/>
              <a:gdLst>
                <a:gd name="connsiteX0" fmla="*/ 0 w 957"/>
                <a:gd name="connsiteY0" fmla="*/ 72788 h 72788"/>
                <a:gd name="connsiteX1" fmla="*/ 958 w 957"/>
                <a:gd name="connsiteY1" fmla="*/ 0 h 72788"/>
              </a:gdLst>
              <a:ahLst/>
              <a:cxnLst>
                <a:cxn ang="0">
                  <a:pos x="connsiteX0" y="connsiteY0"/>
                </a:cxn>
                <a:cxn ang="0">
                  <a:pos x="connsiteX1" y="connsiteY1"/>
                </a:cxn>
              </a:cxnLst>
              <a:rect l="l" t="t" r="r" b="b"/>
              <a:pathLst>
                <a:path w="957" h="72788">
                  <a:moveTo>
                    <a:pt x="0" y="72788"/>
                  </a:moveTo>
                  <a:lnTo>
                    <a:pt x="958" y="0"/>
                  </a:lnTo>
                </a:path>
              </a:pathLst>
            </a:custGeom>
            <a:ln w="9573" cap="flat">
              <a:solidFill>
                <a:srgbClr val="C8C8C9"/>
              </a:solidFill>
              <a:prstDash val="solid"/>
              <a:miter/>
            </a:ln>
          </p:spPr>
          <p:txBody>
            <a:bodyPr rtlCol="0" anchor="ctr"/>
            <a:lstStyle/>
            <a:p>
              <a:endParaRPr lang="zh-CN" altLang="en-US" sz="4400"/>
            </a:p>
          </p:txBody>
        </p:sp>
        <p:sp>
          <p:nvSpPr>
            <p:cNvPr id="3192" name="任意多边形: 形状 7813">
              <a:extLst>
                <a:ext uri="{FF2B5EF4-FFF2-40B4-BE49-F238E27FC236}">
                  <a16:creationId xmlns:a16="http://schemas.microsoft.com/office/drawing/2014/main" id="{20EC3700-7318-E30F-E305-DBF43A733E6D}"/>
                </a:ext>
              </a:extLst>
            </p:cNvPr>
            <p:cNvSpPr/>
            <p:nvPr/>
          </p:nvSpPr>
          <p:spPr>
            <a:xfrm>
              <a:off x="2860841" y="2405350"/>
              <a:ext cx="79492" cy="957"/>
            </a:xfrm>
            <a:custGeom>
              <a:avLst/>
              <a:gdLst>
                <a:gd name="connsiteX0" fmla="*/ 0 w 79492"/>
                <a:gd name="connsiteY0" fmla="*/ 958 h 957"/>
                <a:gd name="connsiteX1" fmla="*/ 79492 w 79492"/>
                <a:gd name="connsiteY1" fmla="*/ 0 h 957"/>
              </a:gdLst>
              <a:ahLst/>
              <a:cxnLst>
                <a:cxn ang="0">
                  <a:pos x="connsiteX0" y="connsiteY0"/>
                </a:cxn>
                <a:cxn ang="0">
                  <a:pos x="connsiteX1" y="connsiteY1"/>
                </a:cxn>
              </a:cxnLst>
              <a:rect l="l" t="t" r="r" b="b"/>
              <a:pathLst>
                <a:path w="79492" h="957">
                  <a:moveTo>
                    <a:pt x="0" y="958"/>
                  </a:moveTo>
                  <a:lnTo>
                    <a:pt x="79492" y="0"/>
                  </a:lnTo>
                </a:path>
              </a:pathLst>
            </a:custGeom>
            <a:ln w="9573" cap="flat">
              <a:solidFill>
                <a:srgbClr val="C8C8C9"/>
              </a:solidFill>
              <a:prstDash val="solid"/>
              <a:miter/>
            </a:ln>
          </p:spPr>
          <p:txBody>
            <a:bodyPr rtlCol="0" anchor="ctr"/>
            <a:lstStyle/>
            <a:p>
              <a:endParaRPr lang="zh-CN" altLang="en-US" sz="4400"/>
            </a:p>
          </p:txBody>
        </p:sp>
        <p:sp>
          <p:nvSpPr>
            <p:cNvPr id="3193" name="任意多边形: 形状 7814">
              <a:extLst>
                <a:ext uri="{FF2B5EF4-FFF2-40B4-BE49-F238E27FC236}">
                  <a16:creationId xmlns:a16="http://schemas.microsoft.com/office/drawing/2014/main" id="{9A3C1EFC-B442-D46E-F23F-B4A6DAB50B0B}"/>
                </a:ext>
              </a:extLst>
            </p:cNvPr>
            <p:cNvSpPr/>
            <p:nvPr/>
          </p:nvSpPr>
          <p:spPr>
            <a:xfrm>
              <a:off x="2859883" y="2405350"/>
              <a:ext cx="80449" cy="73745"/>
            </a:xfrm>
            <a:custGeom>
              <a:avLst/>
              <a:gdLst>
                <a:gd name="connsiteX0" fmla="*/ 80450 w 80449"/>
                <a:gd name="connsiteY0" fmla="*/ 0 h 73745"/>
                <a:gd name="connsiteX1" fmla="*/ 0 w 80449"/>
                <a:gd name="connsiteY1" fmla="*/ 73746 h 73745"/>
              </a:gdLst>
              <a:ahLst/>
              <a:cxnLst>
                <a:cxn ang="0">
                  <a:pos x="connsiteX0" y="connsiteY0"/>
                </a:cxn>
                <a:cxn ang="0">
                  <a:pos x="connsiteX1" y="connsiteY1"/>
                </a:cxn>
              </a:cxnLst>
              <a:rect l="l" t="t" r="r" b="b"/>
              <a:pathLst>
                <a:path w="80449" h="73745">
                  <a:moveTo>
                    <a:pt x="80450" y="0"/>
                  </a:moveTo>
                  <a:lnTo>
                    <a:pt x="0" y="73746"/>
                  </a:lnTo>
                </a:path>
              </a:pathLst>
            </a:custGeom>
            <a:ln w="9573" cap="flat">
              <a:solidFill>
                <a:srgbClr val="C8C8C9"/>
              </a:solidFill>
              <a:prstDash val="solid"/>
              <a:miter/>
            </a:ln>
          </p:spPr>
          <p:txBody>
            <a:bodyPr rtlCol="0" anchor="ctr"/>
            <a:lstStyle/>
            <a:p>
              <a:endParaRPr lang="zh-CN" altLang="en-US" sz="4400"/>
            </a:p>
          </p:txBody>
        </p:sp>
        <p:sp>
          <p:nvSpPr>
            <p:cNvPr id="3194" name="任意多边形: 形状 7815">
              <a:extLst>
                <a:ext uri="{FF2B5EF4-FFF2-40B4-BE49-F238E27FC236}">
                  <a16:creationId xmlns:a16="http://schemas.microsoft.com/office/drawing/2014/main" id="{A6E01BF4-5DB0-EE7A-3107-6F30C4EBEB81}"/>
                </a:ext>
              </a:extLst>
            </p:cNvPr>
            <p:cNvSpPr/>
            <p:nvPr/>
          </p:nvSpPr>
          <p:spPr>
            <a:xfrm>
              <a:off x="2859883" y="2479096"/>
              <a:ext cx="70872" cy="82365"/>
            </a:xfrm>
            <a:custGeom>
              <a:avLst/>
              <a:gdLst>
                <a:gd name="connsiteX0" fmla="*/ 0 w 70872"/>
                <a:gd name="connsiteY0" fmla="*/ 0 h 82365"/>
                <a:gd name="connsiteX1" fmla="*/ 70873 w 70872"/>
                <a:gd name="connsiteY1" fmla="*/ 82365 h 82365"/>
              </a:gdLst>
              <a:ahLst/>
              <a:cxnLst>
                <a:cxn ang="0">
                  <a:pos x="connsiteX0" y="connsiteY0"/>
                </a:cxn>
                <a:cxn ang="0">
                  <a:pos x="connsiteX1" y="connsiteY1"/>
                </a:cxn>
              </a:cxnLst>
              <a:rect l="l" t="t" r="r" b="b"/>
              <a:pathLst>
                <a:path w="70872" h="82365">
                  <a:moveTo>
                    <a:pt x="0" y="0"/>
                  </a:moveTo>
                  <a:lnTo>
                    <a:pt x="70873" y="82365"/>
                  </a:lnTo>
                </a:path>
              </a:pathLst>
            </a:custGeom>
            <a:ln w="9573" cap="flat">
              <a:solidFill>
                <a:srgbClr val="C8C8C9"/>
              </a:solidFill>
              <a:prstDash val="solid"/>
              <a:miter/>
            </a:ln>
          </p:spPr>
          <p:txBody>
            <a:bodyPr rtlCol="0" anchor="ctr"/>
            <a:lstStyle/>
            <a:p>
              <a:endParaRPr lang="zh-CN" altLang="en-US" sz="4400"/>
            </a:p>
          </p:txBody>
        </p:sp>
        <p:sp>
          <p:nvSpPr>
            <p:cNvPr id="3195" name="任意多边形: 形状 7816">
              <a:extLst>
                <a:ext uri="{FF2B5EF4-FFF2-40B4-BE49-F238E27FC236}">
                  <a16:creationId xmlns:a16="http://schemas.microsoft.com/office/drawing/2014/main" id="{33A2543E-024A-378A-5ABB-C99BD0B0B49D}"/>
                </a:ext>
              </a:extLst>
            </p:cNvPr>
            <p:cNvSpPr/>
            <p:nvPr/>
          </p:nvSpPr>
          <p:spPr>
            <a:xfrm>
              <a:off x="2853179" y="2553799"/>
              <a:ext cx="77576" cy="7661"/>
            </a:xfrm>
            <a:custGeom>
              <a:avLst/>
              <a:gdLst>
                <a:gd name="connsiteX0" fmla="*/ 77577 w 77576"/>
                <a:gd name="connsiteY0" fmla="*/ 7662 h 7661"/>
                <a:gd name="connsiteX1" fmla="*/ 0 w 77576"/>
                <a:gd name="connsiteY1" fmla="*/ 0 h 7661"/>
              </a:gdLst>
              <a:ahLst/>
              <a:cxnLst>
                <a:cxn ang="0">
                  <a:pos x="connsiteX0" y="connsiteY0"/>
                </a:cxn>
                <a:cxn ang="0">
                  <a:pos x="connsiteX1" y="connsiteY1"/>
                </a:cxn>
              </a:cxnLst>
              <a:rect l="l" t="t" r="r" b="b"/>
              <a:pathLst>
                <a:path w="77576" h="7661">
                  <a:moveTo>
                    <a:pt x="77577" y="7662"/>
                  </a:moveTo>
                  <a:lnTo>
                    <a:pt x="0" y="0"/>
                  </a:lnTo>
                </a:path>
              </a:pathLst>
            </a:custGeom>
            <a:ln w="9573" cap="flat">
              <a:solidFill>
                <a:srgbClr val="C8C8C9"/>
              </a:solidFill>
              <a:prstDash val="solid"/>
              <a:miter/>
            </a:ln>
          </p:spPr>
          <p:txBody>
            <a:bodyPr rtlCol="0" anchor="ctr"/>
            <a:lstStyle/>
            <a:p>
              <a:endParaRPr lang="zh-CN" altLang="en-US" sz="4400"/>
            </a:p>
          </p:txBody>
        </p:sp>
        <p:sp>
          <p:nvSpPr>
            <p:cNvPr id="3196" name="任意多边形: 形状 7817">
              <a:extLst>
                <a:ext uri="{FF2B5EF4-FFF2-40B4-BE49-F238E27FC236}">
                  <a16:creationId xmlns:a16="http://schemas.microsoft.com/office/drawing/2014/main" id="{A0827CAE-DB3E-9BEE-B083-622686DD2DE9}"/>
                </a:ext>
              </a:extLst>
            </p:cNvPr>
            <p:cNvSpPr/>
            <p:nvPr/>
          </p:nvSpPr>
          <p:spPr>
            <a:xfrm>
              <a:off x="2853179" y="2479096"/>
              <a:ext cx="6704" cy="74703"/>
            </a:xfrm>
            <a:custGeom>
              <a:avLst/>
              <a:gdLst>
                <a:gd name="connsiteX0" fmla="*/ 0 w 6704"/>
                <a:gd name="connsiteY0" fmla="*/ 74704 h 74703"/>
                <a:gd name="connsiteX1" fmla="*/ 6704 w 6704"/>
                <a:gd name="connsiteY1" fmla="*/ 0 h 74703"/>
              </a:gdLst>
              <a:ahLst/>
              <a:cxnLst>
                <a:cxn ang="0">
                  <a:pos x="connsiteX0" y="connsiteY0"/>
                </a:cxn>
                <a:cxn ang="0">
                  <a:pos x="connsiteX1" y="connsiteY1"/>
                </a:cxn>
              </a:cxnLst>
              <a:rect l="l" t="t" r="r" b="b"/>
              <a:pathLst>
                <a:path w="6704" h="74703">
                  <a:moveTo>
                    <a:pt x="0" y="74704"/>
                  </a:moveTo>
                  <a:lnTo>
                    <a:pt x="6704" y="0"/>
                  </a:lnTo>
                </a:path>
              </a:pathLst>
            </a:custGeom>
            <a:ln w="9573" cap="flat">
              <a:solidFill>
                <a:srgbClr val="C8C8C9"/>
              </a:solidFill>
              <a:prstDash val="solid"/>
              <a:miter/>
            </a:ln>
          </p:spPr>
          <p:txBody>
            <a:bodyPr rtlCol="0" anchor="ctr"/>
            <a:lstStyle/>
            <a:p>
              <a:endParaRPr lang="zh-CN" altLang="en-US" sz="4400"/>
            </a:p>
          </p:txBody>
        </p:sp>
        <p:sp>
          <p:nvSpPr>
            <p:cNvPr id="3197" name="任意多边形: 形状 7818">
              <a:extLst>
                <a:ext uri="{FF2B5EF4-FFF2-40B4-BE49-F238E27FC236}">
                  <a16:creationId xmlns:a16="http://schemas.microsoft.com/office/drawing/2014/main" id="{AD442E07-E5DF-9A4F-0E1B-81634391C6DF}"/>
                </a:ext>
              </a:extLst>
            </p:cNvPr>
            <p:cNvSpPr/>
            <p:nvPr/>
          </p:nvSpPr>
          <p:spPr>
            <a:xfrm>
              <a:off x="2859883" y="2479096"/>
              <a:ext cx="70872" cy="82365"/>
            </a:xfrm>
            <a:custGeom>
              <a:avLst/>
              <a:gdLst>
                <a:gd name="connsiteX0" fmla="*/ 70873 w 70872"/>
                <a:gd name="connsiteY0" fmla="*/ 82365 h 82365"/>
                <a:gd name="connsiteX1" fmla="*/ 0 w 70872"/>
                <a:gd name="connsiteY1" fmla="*/ 0 h 82365"/>
              </a:gdLst>
              <a:ahLst/>
              <a:cxnLst>
                <a:cxn ang="0">
                  <a:pos x="connsiteX0" y="connsiteY0"/>
                </a:cxn>
                <a:cxn ang="0">
                  <a:pos x="connsiteX1" y="connsiteY1"/>
                </a:cxn>
              </a:cxnLst>
              <a:rect l="l" t="t" r="r" b="b"/>
              <a:pathLst>
                <a:path w="70872" h="82365">
                  <a:moveTo>
                    <a:pt x="70873" y="82365"/>
                  </a:moveTo>
                  <a:lnTo>
                    <a:pt x="0" y="0"/>
                  </a:lnTo>
                </a:path>
              </a:pathLst>
            </a:custGeom>
            <a:ln w="9573" cap="flat">
              <a:solidFill>
                <a:srgbClr val="C8C8C9"/>
              </a:solidFill>
              <a:prstDash val="solid"/>
              <a:miter/>
            </a:ln>
          </p:spPr>
          <p:txBody>
            <a:bodyPr rtlCol="0" anchor="ctr"/>
            <a:lstStyle/>
            <a:p>
              <a:endParaRPr lang="zh-CN" altLang="en-US" sz="4400"/>
            </a:p>
          </p:txBody>
        </p:sp>
        <p:sp>
          <p:nvSpPr>
            <p:cNvPr id="3198" name="任意多边形: 形状 7819">
              <a:extLst>
                <a:ext uri="{FF2B5EF4-FFF2-40B4-BE49-F238E27FC236}">
                  <a16:creationId xmlns:a16="http://schemas.microsoft.com/office/drawing/2014/main" id="{2FBE52A2-3C6B-F98F-1356-542ACB2D536B}"/>
                </a:ext>
              </a:extLst>
            </p:cNvPr>
            <p:cNvSpPr/>
            <p:nvPr/>
          </p:nvSpPr>
          <p:spPr>
            <a:xfrm>
              <a:off x="2859883" y="2479096"/>
              <a:ext cx="79492" cy="4788"/>
            </a:xfrm>
            <a:custGeom>
              <a:avLst/>
              <a:gdLst>
                <a:gd name="connsiteX0" fmla="*/ 0 w 79492"/>
                <a:gd name="connsiteY0" fmla="*/ 0 h 4788"/>
                <a:gd name="connsiteX1" fmla="*/ 79492 w 79492"/>
                <a:gd name="connsiteY1" fmla="*/ 4789 h 4788"/>
              </a:gdLst>
              <a:ahLst/>
              <a:cxnLst>
                <a:cxn ang="0">
                  <a:pos x="connsiteX0" y="connsiteY0"/>
                </a:cxn>
                <a:cxn ang="0">
                  <a:pos x="connsiteX1" y="connsiteY1"/>
                </a:cxn>
              </a:cxnLst>
              <a:rect l="l" t="t" r="r" b="b"/>
              <a:pathLst>
                <a:path w="79492" h="4788">
                  <a:moveTo>
                    <a:pt x="0" y="0"/>
                  </a:moveTo>
                  <a:lnTo>
                    <a:pt x="79492" y="4789"/>
                  </a:lnTo>
                </a:path>
              </a:pathLst>
            </a:custGeom>
            <a:ln w="9573" cap="flat">
              <a:solidFill>
                <a:srgbClr val="C8C8C9"/>
              </a:solidFill>
              <a:prstDash val="solid"/>
              <a:miter/>
            </a:ln>
          </p:spPr>
          <p:txBody>
            <a:bodyPr rtlCol="0" anchor="ctr"/>
            <a:lstStyle/>
            <a:p>
              <a:endParaRPr lang="zh-CN" altLang="en-US" sz="4400"/>
            </a:p>
          </p:txBody>
        </p:sp>
        <p:sp>
          <p:nvSpPr>
            <p:cNvPr id="3199" name="任意多边形: 形状 7820">
              <a:extLst>
                <a:ext uri="{FF2B5EF4-FFF2-40B4-BE49-F238E27FC236}">
                  <a16:creationId xmlns:a16="http://schemas.microsoft.com/office/drawing/2014/main" id="{7C35463D-1981-0A63-B70D-91C66D668015}"/>
                </a:ext>
              </a:extLst>
            </p:cNvPr>
            <p:cNvSpPr/>
            <p:nvPr/>
          </p:nvSpPr>
          <p:spPr>
            <a:xfrm>
              <a:off x="2930756" y="2483885"/>
              <a:ext cx="8619" cy="77576"/>
            </a:xfrm>
            <a:custGeom>
              <a:avLst/>
              <a:gdLst>
                <a:gd name="connsiteX0" fmla="*/ 8620 w 8619"/>
                <a:gd name="connsiteY0" fmla="*/ 0 h 77576"/>
                <a:gd name="connsiteX1" fmla="*/ 0 w 8619"/>
                <a:gd name="connsiteY1" fmla="*/ 77577 h 77576"/>
              </a:gdLst>
              <a:ahLst/>
              <a:cxnLst>
                <a:cxn ang="0">
                  <a:pos x="connsiteX0" y="connsiteY0"/>
                </a:cxn>
                <a:cxn ang="0">
                  <a:pos x="connsiteX1" y="connsiteY1"/>
                </a:cxn>
              </a:cxnLst>
              <a:rect l="l" t="t" r="r" b="b"/>
              <a:pathLst>
                <a:path w="8619" h="77576">
                  <a:moveTo>
                    <a:pt x="8620"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3200" name="任意多边形: 形状 7821">
              <a:extLst>
                <a:ext uri="{FF2B5EF4-FFF2-40B4-BE49-F238E27FC236}">
                  <a16:creationId xmlns:a16="http://schemas.microsoft.com/office/drawing/2014/main" id="{51F5BAD6-2A82-ADDE-49C5-1F9976AF2C2D}"/>
                </a:ext>
              </a:extLst>
            </p:cNvPr>
            <p:cNvSpPr/>
            <p:nvPr/>
          </p:nvSpPr>
          <p:spPr>
            <a:xfrm>
              <a:off x="2761236" y="2773121"/>
              <a:ext cx="33520" cy="63210"/>
            </a:xfrm>
            <a:custGeom>
              <a:avLst/>
              <a:gdLst>
                <a:gd name="connsiteX0" fmla="*/ 0 w 33520"/>
                <a:gd name="connsiteY0" fmla="*/ 63211 h 63210"/>
                <a:gd name="connsiteX1" fmla="*/ 33521 w 33520"/>
                <a:gd name="connsiteY1" fmla="*/ 0 h 63210"/>
              </a:gdLst>
              <a:ahLst/>
              <a:cxnLst>
                <a:cxn ang="0">
                  <a:pos x="connsiteX0" y="connsiteY0"/>
                </a:cxn>
                <a:cxn ang="0">
                  <a:pos x="connsiteX1" y="connsiteY1"/>
                </a:cxn>
              </a:cxnLst>
              <a:rect l="l" t="t" r="r" b="b"/>
              <a:pathLst>
                <a:path w="33520" h="63210">
                  <a:moveTo>
                    <a:pt x="0" y="63211"/>
                  </a:moveTo>
                  <a:lnTo>
                    <a:pt x="33521" y="0"/>
                  </a:lnTo>
                </a:path>
              </a:pathLst>
            </a:custGeom>
            <a:ln w="9573" cap="flat">
              <a:solidFill>
                <a:srgbClr val="C8C8C9"/>
              </a:solidFill>
              <a:prstDash val="solid"/>
              <a:miter/>
            </a:ln>
          </p:spPr>
          <p:txBody>
            <a:bodyPr rtlCol="0" anchor="ctr"/>
            <a:lstStyle/>
            <a:p>
              <a:endParaRPr lang="zh-CN" altLang="en-US" sz="4400"/>
            </a:p>
          </p:txBody>
        </p:sp>
        <p:sp>
          <p:nvSpPr>
            <p:cNvPr id="3201" name="任意多边形: 形状 7822">
              <a:extLst>
                <a:ext uri="{FF2B5EF4-FFF2-40B4-BE49-F238E27FC236}">
                  <a16:creationId xmlns:a16="http://schemas.microsoft.com/office/drawing/2014/main" id="{BBEFD7CA-7A0B-2B5E-01F0-691878530060}"/>
                </a:ext>
              </a:extLst>
            </p:cNvPr>
            <p:cNvSpPr/>
            <p:nvPr/>
          </p:nvSpPr>
          <p:spPr>
            <a:xfrm>
              <a:off x="2794757" y="2773121"/>
              <a:ext cx="66083" cy="12450"/>
            </a:xfrm>
            <a:custGeom>
              <a:avLst/>
              <a:gdLst>
                <a:gd name="connsiteX0" fmla="*/ 0 w 66083"/>
                <a:gd name="connsiteY0" fmla="*/ 0 h 12450"/>
                <a:gd name="connsiteX1" fmla="*/ 66084 w 66083"/>
                <a:gd name="connsiteY1" fmla="*/ 12451 h 12450"/>
              </a:gdLst>
              <a:ahLst/>
              <a:cxnLst>
                <a:cxn ang="0">
                  <a:pos x="connsiteX0" y="connsiteY0"/>
                </a:cxn>
                <a:cxn ang="0">
                  <a:pos x="connsiteX1" y="connsiteY1"/>
                </a:cxn>
              </a:cxnLst>
              <a:rect l="l" t="t" r="r" b="b"/>
              <a:pathLst>
                <a:path w="66083" h="12450">
                  <a:moveTo>
                    <a:pt x="0" y="0"/>
                  </a:moveTo>
                  <a:lnTo>
                    <a:pt x="66084" y="12451"/>
                  </a:lnTo>
                </a:path>
              </a:pathLst>
            </a:custGeom>
            <a:ln w="9573" cap="flat">
              <a:solidFill>
                <a:srgbClr val="C8C8C9"/>
              </a:solidFill>
              <a:prstDash val="solid"/>
              <a:miter/>
            </a:ln>
          </p:spPr>
          <p:txBody>
            <a:bodyPr rtlCol="0" anchor="ctr"/>
            <a:lstStyle/>
            <a:p>
              <a:endParaRPr lang="zh-CN" altLang="en-US" sz="4400"/>
            </a:p>
          </p:txBody>
        </p:sp>
        <p:sp>
          <p:nvSpPr>
            <p:cNvPr id="3202" name="任意多边形: 形状 7823">
              <a:extLst>
                <a:ext uri="{FF2B5EF4-FFF2-40B4-BE49-F238E27FC236}">
                  <a16:creationId xmlns:a16="http://schemas.microsoft.com/office/drawing/2014/main" id="{DD19122A-F5F8-DE87-9F5E-48E4B0FA3008}"/>
                </a:ext>
              </a:extLst>
            </p:cNvPr>
            <p:cNvSpPr/>
            <p:nvPr/>
          </p:nvSpPr>
          <p:spPr>
            <a:xfrm>
              <a:off x="2761236" y="2785572"/>
              <a:ext cx="99604" cy="50760"/>
            </a:xfrm>
            <a:custGeom>
              <a:avLst/>
              <a:gdLst>
                <a:gd name="connsiteX0" fmla="*/ 99605 w 99604"/>
                <a:gd name="connsiteY0" fmla="*/ 0 h 50760"/>
                <a:gd name="connsiteX1" fmla="*/ 0 w 99604"/>
                <a:gd name="connsiteY1" fmla="*/ 50760 h 50760"/>
              </a:gdLst>
              <a:ahLst/>
              <a:cxnLst>
                <a:cxn ang="0">
                  <a:pos x="connsiteX0" y="connsiteY0"/>
                </a:cxn>
                <a:cxn ang="0">
                  <a:pos x="connsiteX1" y="connsiteY1"/>
                </a:cxn>
              </a:cxnLst>
              <a:rect l="l" t="t" r="r" b="b"/>
              <a:pathLst>
                <a:path w="99604" h="50760">
                  <a:moveTo>
                    <a:pt x="99605" y="0"/>
                  </a:moveTo>
                  <a:lnTo>
                    <a:pt x="0" y="50760"/>
                  </a:lnTo>
                </a:path>
              </a:pathLst>
            </a:custGeom>
            <a:ln w="9573" cap="flat">
              <a:solidFill>
                <a:srgbClr val="C8C8C9"/>
              </a:solidFill>
              <a:prstDash val="solid"/>
              <a:miter/>
            </a:ln>
          </p:spPr>
          <p:txBody>
            <a:bodyPr rtlCol="0" anchor="ctr"/>
            <a:lstStyle/>
            <a:p>
              <a:endParaRPr lang="zh-CN" altLang="en-US" sz="4400"/>
            </a:p>
          </p:txBody>
        </p:sp>
        <p:sp>
          <p:nvSpPr>
            <p:cNvPr id="3203" name="任意多边形: 形状 7824">
              <a:extLst>
                <a:ext uri="{FF2B5EF4-FFF2-40B4-BE49-F238E27FC236}">
                  <a16:creationId xmlns:a16="http://schemas.microsoft.com/office/drawing/2014/main" id="{28227EA8-BAA6-0484-1684-7199647A9FC0}"/>
                </a:ext>
              </a:extLst>
            </p:cNvPr>
            <p:cNvSpPr/>
            <p:nvPr/>
          </p:nvSpPr>
          <p:spPr>
            <a:xfrm>
              <a:off x="2821573" y="2785572"/>
              <a:ext cx="39267" cy="67041"/>
            </a:xfrm>
            <a:custGeom>
              <a:avLst/>
              <a:gdLst>
                <a:gd name="connsiteX0" fmla="*/ 39267 w 39267"/>
                <a:gd name="connsiteY0" fmla="*/ 0 h 67041"/>
                <a:gd name="connsiteX1" fmla="*/ 0 w 39267"/>
                <a:gd name="connsiteY1" fmla="*/ 67042 h 67041"/>
              </a:gdLst>
              <a:ahLst/>
              <a:cxnLst>
                <a:cxn ang="0">
                  <a:pos x="connsiteX0" y="connsiteY0"/>
                </a:cxn>
                <a:cxn ang="0">
                  <a:pos x="connsiteX1" y="connsiteY1"/>
                </a:cxn>
              </a:cxnLst>
              <a:rect l="l" t="t" r="r" b="b"/>
              <a:pathLst>
                <a:path w="39267" h="67041">
                  <a:moveTo>
                    <a:pt x="39267" y="0"/>
                  </a:moveTo>
                  <a:lnTo>
                    <a:pt x="0" y="67042"/>
                  </a:lnTo>
                </a:path>
              </a:pathLst>
            </a:custGeom>
            <a:ln w="9573" cap="flat">
              <a:solidFill>
                <a:srgbClr val="C8C8C9"/>
              </a:solidFill>
              <a:prstDash val="solid"/>
              <a:miter/>
            </a:ln>
          </p:spPr>
          <p:txBody>
            <a:bodyPr rtlCol="0" anchor="ctr"/>
            <a:lstStyle/>
            <a:p>
              <a:endParaRPr lang="zh-CN" altLang="en-US" sz="4400"/>
            </a:p>
          </p:txBody>
        </p:sp>
        <p:sp>
          <p:nvSpPr>
            <p:cNvPr id="3204" name="任意多边形: 形状 7825">
              <a:extLst>
                <a:ext uri="{FF2B5EF4-FFF2-40B4-BE49-F238E27FC236}">
                  <a16:creationId xmlns:a16="http://schemas.microsoft.com/office/drawing/2014/main" id="{962FC386-0FEA-B334-52A1-BFE17C1B46D1}"/>
                </a:ext>
              </a:extLst>
            </p:cNvPr>
            <p:cNvSpPr/>
            <p:nvPr/>
          </p:nvSpPr>
          <p:spPr>
            <a:xfrm>
              <a:off x="2761236" y="2836332"/>
              <a:ext cx="60337" cy="16281"/>
            </a:xfrm>
            <a:custGeom>
              <a:avLst/>
              <a:gdLst>
                <a:gd name="connsiteX0" fmla="*/ 60338 w 60337"/>
                <a:gd name="connsiteY0" fmla="*/ 16282 h 16281"/>
                <a:gd name="connsiteX1" fmla="*/ 0 w 60337"/>
                <a:gd name="connsiteY1" fmla="*/ 0 h 16281"/>
              </a:gdLst>
              <a:ahLst/>
              <a:cxnLst>
                <a:cxn ang="0">
                  <a:pos x="connsiteX0" y="connsiteY0"/>
                </a:cxn>
                <a:cxn ang="0">
                  <a:pos x="connsiteX1" y="connsiteY1"/>
                </a:cxn>
              </a:cxnLst>
              <a:rect l="l" t="t" r="r" b="b"/>
              <a:pathLst>
                <a:path w="60337" h="16281">
                  <a:moveTo>
                    <a:pt x="60338"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3205" name="任意多边形: 形状 7826">
              <a:extLst>
                <a:ext uri="{FF2B5EF4-FFF2-40B4-BE49-F238E27FC236}">
                  <a16:creationId xmlns:a16="http://schemas.microsoft.com/office/drawing/2014/main" id="{B98C8A1B-2BDE-E6BA-06C3-EB6C50656265}"/>
                </a:ext>
              </a:extLst>
            </p:cNvPr>
            <p:cNvSpPr/>
            <p:nvPr/>
          </p:nvSpPr>
          <p:spPr>
            <a:xfrm>
              <a:off x="2761236" y="2785572"/>
              <a:ext cx="99604" cy="50760"/>
            </a:xfrm>
            <a:custGeom>
              <a:avLst/>
              <a:gdLst>
                <a:gd name="connsiteX0" fmla="*/ 0 w 99604"/>
                <a:gd name="connsiteY0" fmla="*/ 50760 h 50760"/>
                <a:gd name="connsiteX1" fmla="*/ 99605 w 99604"/>
                <a:gd name="connsiteY1" fmla="*/ 0 h 50760"/>
              </a:gdLst>
              <a:ahLst/>
              <a:cxnLst>
                <a:cxn ang="0">
                  <a:pos x="connsiteX0" y="connsiteY0"/>
                </a:cxn>
                <a:cxn ang="0">
                  <a:pos x="connsiteX1" y="connsiteY1"/>
                </a:cxn>
              </a:cxnLst>
              <a:rect l="l" t="t" r="r" b="b"/>
              <a:pathLst>
                <a:path w="99604" h="50760">
                  <a:moveTo>
                    <a:pt x="0" y="50760"/>
                  </a:moveTo>
                  <a:lnTo>
                    <a:pt x="99605" y="0"/>
                  </a:lnTo>
                </a:path>
              </a:pathLst>
            </a:custGeom>
            <a:ln w="9573" cap="flat">
              <a:solidFill>
                <a:srgbClr val="C8C8C9"/>
              </a:solidFill>
              <a:prstDash val="solid"/>
              <a:miter/>
            </a:ln>
          </p:spPr>
          <p:txBody>
            <a:bodyPr rtlCol="0" anchor="ctr"/>
            <a:lstStyle/>
            <a:p>
              <a:endParaRPr lang="zh-CN" altLang="en-US" sz="4400"/>
            </a:p>
          </p:txBody>
        </p:sp>
        <p:sp>
          <p:nvSpPr>
            <p:cNvPr id="3206" name="任意多边形: 形状 7827">
              <a:extLst>
                <a:ext uri="{FF2B5EF4-FFF2-40B4-BE49-F238E27FC236}">
                  <a16:creationId xmlns:a16="http://schemas.microsoft.com/office/drawing/2014/main" id="{01E05DF5-DA92-3A40-8F75-CDA7475DB553}"/>
                </a:ext>
              </a:extLst>
            </p:cNvPr>
            <p:cNvSpPr/>
            <p:nvPr/>
          </p:nvSpPr>
          <p:spPr>
            <a:xfrm>
              <a:off x="2769856" y="2852614"/>
              <a:ext cx="51717" cy="53633"/>
            </a:xfrm>
            <a:custGeom>
              <a:avLst/>
              <a:gdLst>
                <a:gd name="connsiteX0" fmla="*/ 0 w 51717"/>
                <a:gd name="connsiteY0" fmla="*/ 53633 h 53633"/>
                <a:gd name="connsiteX1" fmla="*/ 51718 w 51717"/>
                <a:gd name="connsiteY1" fmla="*/ 0 h 53633"/>
              </a:gdLst>
              <a:ahLst/>
              <a:cxnLst>
                <a:cxn ang="0">
                  <a:pos x="connsiteX0" y="connsiteY0"/>
                </a:cxn>
                <a:cxn ang="0">
                  <a:pos x="connsiteX1" y="connsiteY1"/>
                </a:cxn>
              </a:cxnLst>
              <a:rect l="l" t="t" r="r" b="b"/>
              <a:pathLst>
                <a:path w="51717" h="53633">
                  <a:moveTo>
                    <a:pt x="0" y="53633"/>
                  </a:moveTo>
                  <a:lnTo>
                    <a:pt x="51718" y="0"/>
                  </a:lnTo>
                </a:path>
              </a:pathLst>
            </a:custGeom>
            <a:ln w="9573" cap="flat">
              <a:solidFill>
                <a:srgbClr val="C8C8C9"/>
              </a:solidFill>
              <a:prstDash val="solid"/>
              <a:miter/>
            </a:ln>
          </p:spPr>
          <p:txBody>
            <a:bodyPr rtlCol="0" anchor="ctr"/>
            <a:lstStyle/>
            <a:p>
              <a:endParaRPr lang="zh-CN" altLang="en-US" sz="4400"/>
            </a:p>
          </p:txBody>
        </p:sp>
        <p:sp>
          <p:nvSpPr>
            <p:cNvPr id="3207" name="任意多边形: 形状 7828">
              <a:extLst>
                <a:ext uri="{FF2B5EF4-FFF2-40B4-BE49-F238E27FC236}">
                  <a16:creationId xmlns:a16="http://schemas.microsoft.com/office/drawing/2014/main" id="{CCD20951-A71B-2095-5397-6A8698FE6AAF}"/>
                </a:ext>
              </a:extLst>
            </p:cNvPr>
            <p:cNvSpPr/>
            <p:nvPr/>
          </p:nvSpPr>
          <p:spPr>
            <a:xfrm>
              <a:off x="2821573" y="2852614"/>
              <a:ext cx="52675" cy="18197"/>
            </a:xfrm>
            <a:custGeom>
              <a:avLst/>
              <a:gdLst>
                <a:gd name="connsiteX0" fmla="*/ 0 w 52675"/>
                <a:gd name="connsiteY0" fmla="*/ 0 h 18197"/>
                <a:gd name="connsiteX1" fmla="*/ 52676 w 52675"/>
                <a:gd name="connsiteY1" fmla="*/ 18197 h 18197"/>
              </a:gdLst>
              <a:ahLst/>
              <a:cxnLst>
                <a:cxn ang="0">
                  <a:pos x="connsiteX0" y="connsiteY0"/>
                </a:cxn>
                <a:cxn ang="0">
                  <a:pos x="connsiteX1" y="connsiteY1"/>
                </a:cxn>
              </a:cxnLst>
              <a:rect l="l" t="t" r="r" b="b"/>
              <a:pathLst>
                <a:path w="52675" h="18197">
                  <a:moveTo>
                    <a:pt x="0" y="0"/>
                  </a:moveTo>
                  <a:lnTo>
                    <a:pt x="52676" y="18197"/>
                  </a:lnTo>
                </a:path>
              </a:pathLst>
            </a:custGeom>
            <a:ln w="9573" cap="flat">
              <a:solidFill>
                <a:srgbClr val="C8C8C9"/>
              </a:solidFill>
              <a:prstDash val="solid"/>
              <a:miter/>
            </a:ln>
          </p:spPr>
          <p:txBody>
            <a:bodyPr rtlCol="0" anchor="ctr"/>
            <a:lstStyle/>
            <a:p>
              <a:endParaRPr lang="zh-CN" altLang="en-US" sz="4400"/>
            </a:p>
          </p:txBody>
        </p:sp>
        <p:sp>
          <p:nvSpPr>
            <p:cNvPr id="3208" name="任意多边形: 形状 7829">
              <a:extLst>
                <a:ext uri="{FF2B5EF4-FFF2-40B4-BE49-F238E27FC236}">
                  <a16:creationId xmlns:a16="http://schemas.microsoft.com/office/drawing/2014/main" id="{17B7CA71-547A-14C6-5A28-31897459D768}"/>
                </a:ext>
              </a:extLst>
            </p:cNvPr>
            <p:cNvSpPr/>
            <p:nvPr/>
          </p:nvSpPr>
          <p:spPr>
            <a:xfrm>
              <a:off x="2769856" y="2870811"/>
              <a:ext cx="104393" cy="35436"/>
            </a:xfrm>
            <a:custGeom>
              <a:avLst/>
              <a:gdLst>
                <a:gd name="connsiteX0" fmla="*/ 104393 w 104393"/>
                <a:gd name="connsiteY0" fmla="*/ 0 h 35436"/>
                <a:gd name="connsiteX1" fmla="*/ 0 w 104393"/>
                <a:gd name="connsiteY1" fmla="*/ 35436 h 35436"/>
              </a:gdLst>
              <a:ahLst/>
              <a:cxnLst>
                <a:cxn ang="0">
                  <a:pos x="connsiteX0" y="connsiteY0"/>
                </a:cxn>
                <a:cxn ang="0">
                  <a:pos x="connsiteX1" y="connsiteY1"/>
                </a:cxn>
              </a:cxnLst>
              <a:rect l="l" t="t" r="r" b="b"/>
              <a:pathLst>
                <a:path w="104393" h="35436">
                  <a:moveTo>
                    <a:pt x="104393"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3209" name="任意多边形: 形状 7830">
              <a:extLst>
                <a:ext uri="{FF2B5EF4-FFF2-40B4-BE49-F238E27FC236}">
                  <a16:creationId xmlns:a16="http://schemas.microsoft.com/office/drawing/2014/main" id="{ADD45EDB-2D06-4D15-8831-E9AD023D5C8E}"/>
                </a:ext>
              </a:extLst>
            </p:cNvPr>
            <p:cNvSpPr/>
            <p:nvPr/>
          </p:nvSpPr>
          <p:spPr>
            <a:xfrm>
              <a:off x="2769856" y="2852614"/>
              <a:ext cx="51717" cy="53633"/>
            </a:xfrm>
            <a:custGeom>
              <a:avLst/>
              <a:gdLst>
                <a:gd name="connsiteX0" fmla="*/ 51718 w 51717"/>
                <a:gd name="connsiteY0" fmla="*/ 0 h 53633"/>
                <a:gd name="connsiteX1" fmla="*/ 0 w 51717"/>
                <a:gd name="connsiteY1" fmla="*/ 53633 h 53633"/>
              </a:gdLst>
              <a:ahLst/>
              <a:cxnLst>
                <a:cxn ang="0">
                  <a:pos x="connsiteX0" y="connsiteY0"/>
                </a:cxn>
                <a:cxn ang="0">
                  <a:pos x="connsiteX1" y="connsiteY1"/>
                </a:cxn>
              </a:cxnLst>
              <a:rect l="l" t="t" r="r" b="b"/>
              <a:pathLst>
                <a:path w="51717" h="53633">
                  <a:moveTo>
                    <a:pt x="51718" y="0"/>
                  </a:moveTo>
                  <a:lnTo>
                    <a:pt x="0" y="53633"/>
                  </a:lnTo>
                </a:path>
              </a:pathLst>
            </a:custGeom>
            <a:ln w="9573" cap="flat">
              <a:solidFill>
                <a:srgbClr val="C8C8C9"/>
              </a:solidFill>
              <a:prstDash val="solid"/>
              <a:miter/>
            </a:ln>
          </p:spPr>
          <p:txBody>
            <a:bodyPr rtlCol="0" anchor="ctr"/>
            <a:lstStyle/>
            <a:p>
              <a:endParaRPr lang="zh-CN" altLang="en-US" sz="4400"/>
            </a:p>
          </p:txBody>
        </p:sp>
        <p:sp>
          <p:nvSpPr>
            <p:cNvPr id="3210" name="任意多边形: 形状 7831">
              <a:extLst>
                <a:ext uri="{FF2B5EF4-FFF2-40B4-BE49-F238E27FC236}">
                  <a16:creationId xmlns:a16="http://schemas.microsoft.com/office/drawing/2014/main" id="{58D36189-F1E6-F987-4CB5-E3F72E57D1F4}"/>
                </a:ext>
              </a:extLst>
            </p:cNvPr>
            <p:cNvSpPr/>
            <p:nvPr/>
          </p:nvSpPr>
          <p:spPr>
            <a:xfrm>
              <a:off x="2723884" y="2905289"/>
              <a:ext cx="45971" cy="957"/>
            </a:xfrm>
            <a:custGeom>
              <a:avLst/>
              <a:gdLst>
                <a:gd name="connsiteX0" fmla="*/ 45971 w 45971"/>
                <a:gd name="connsiteY0" fmla="*/ 958 h 957"/>
                <a:gd name="connsiteX1" fmla="*/ 0 w 45971"/>
                <a:gd name="connsiteY1" fmla="*/ 0 h 957"/>
              </a:gdLst>
              <a:ahLst/>
              <a:cxnLst>
                <a:cxn ang="0">
                  <a:pos x="connsiteX0" y="connsiteY0"/>
                </a:cxn>
                <a:cxn ang="0">
                  <a:pos x="connsiteX1" y="connsiteY1"/>
                </a:cxn>
              </a:cxnLst>
              <a:rect l="l" t="t" r="r" b="b"/>
              <a:pathLst>
                <a:path w="45971" h="957">
                  <a:moveTo>
                    <a:pt x="45971" y="958"/>
                  </a:moveTo>
                  <a:lnTo>
                    <a:pt x="0" y="0"/>
                  </a:lnTo>
                </a:path>
              </a:pathLst>
            </a:custGeom>
            <a:ln w="9573" cap="flat">
              <a:solidFill>
                <a:srgbClr val="C8C8C9"/>
              </a:solidFill>
              <a:prstDash val="solid"/>
              <a:miter/>
            </a:ln>
          </p:spPr>
          <p:txBody>
            <a:bodyPr rtlCol="0" anchor="ctr"/>
            <a:lstStyle/>
            <a:p>
              <a:endParaRPr lang="zh-CN" altLang="en-US" sz="4400"/>
            </a:p>
          </p:txBody>
        </p:sp>
        <p:sp>
          <p:nvSpPr>
            <p:cNvPr id="3211" name="任意多边形: 形状 7832">
              <a:extLst>
                <a:ext uri="{FF2B5EF4-FFF2-40B4-BE49-F238E27FC236}">
                  <a16:creationId xmlns:a16="http://schemas.microsoft.com/office/drawing/2014/main" id="{230F5F1B-0E15-3DFC-63EF-6ECA07D5C66E}"/>
                </a:ext>
              </a:extLst>
            </p:cNvPr>
            <p:cNvSpPr/>
            <p:nvPr/>
          </p:nvSpPr>
          <p:spPr>
            <a:xfrm>
              <a:off x="2723884" y="2852614"/>
              <a:ext cx="97689" cy="52675"/>
            </a:xfrm>
            <a:custGeom>
              <a:avLst/>
              <a:gdLst>
                <a:gd name="connsiteX0" fmla="*/ 0 w 97689"/>
                <a:gd name="connsiteY0" fmla="*/ 52676 h 52675"/>
                <a:gd name="connsiteX1" fmla="*/ 97689 w 97689"/>
                <a:gd name="connsiteY1" fmla="*/ 0 h 52675"/>
              </a:gdLst>
              <a:ahLst/>
              <a:cxnLst>
                <a:cxn ang="0">
                  <a:pos x="connsiteX0" y="connsiteY0"/>
                </a:cxn>
                <a:cxn ang="0">
                  <a:pos x="connsiteX1" y="connsiteY1"/>
                </a:cxn>
              </a:cxnLst>
              <a:rect l="l" t="t" r="r" b="b"/>
              <a:pathLst>
                <a:path w="97689" h="52675">
                  <a:moveTo>
                    <a:pt x="0" y="52676"/>
                  </a:moveTo>
                  <a:lnTo>
                    <a:pt x="97689" y="0"/>
                  </a:lnTo>
                </a:path>
              </a:pathLst>
            </a:custGeom>
            <a:ln w="9573" cap="flat">
              <a:solidFill>
                <a:srgbClr val="C8C8C9"/>
              </a:solidFill>
              <a:prstDash val="solid"/>
              <a:miter/>
            </a:ln>
          </p:spPr>
          <p:txBody>
            <a:bodyPr rtlCol="0" anchor="ctr"/>
            <a:lstStyle/>
            <a:p>
              <a:endParaRPr lang="zh-CN" altLang="en-US" sz="4400"/>
            </a:p>
          </p:txBody>
        </p:sp>
        <p:sp>
          <p:nvSpPr>
            <p:cNvPr id="3212" name="任意多边形: 形状 7833">
              <a:extLst>
                <a:ext uri="{FF2B5EF4-FFF2-40B4-BE49-F238E27FC236}">
                  <a16:creationId xmlns:a16="http://schemas.microsoft.com/office/drawing/2014/main" id="{A01ECC2A-91F4-D107-356F-4839B0E53306}"/>
                </a:ext>
              </a:extLst>
            </p:cNvPr>
            <p:cNvSpPr/>
            <p:nvPr/>
          </p:nvSpPr>
          <p:spPr>
            <a:xfrm>
              <a:off x="2859883" y="2405350"/>
              <a:ext cx="80449" cy="73745"/>
            </a:xfrm>
            <a:custGeom>
              <a:avLst/>
              <a:gdLst>
                <a:gd name="connsiteX0" fmla="*/ 0 w 80449"/>
                <a:gd name="connsiteY0" fmla="*/ 73746 h 73745"/>
                <a:gd name="connsiteX1" fmla="*/ 80450 w 80449"/>
                <a:gd name="connsiteY1" fmla="*/ 0 h 73745"/>
              </a:gdLst>
              <a:ahLst/>
              <a:cxnLst>
                <a:cxn ang="0">
                  <a:pos x="connsiteX0" y="connsiteY0"/>
                </a:cxn>
                <a:cxn ang="0">
                  <a:pos x="connsiteX1" y="connsiteY1"/>
                </a:cxn>
              </a:cxnLst>
              <a:rect l="l" t="t" r="r" b="b"/>
              <a:pathLst>
                <a:path w="80449" h="73745">
                  <a:moveTo>
                    <a:pt x="0" y="73746"/>
                  </a:moveTo>
                  <a:lnTo>
                    <a:pt x="80450" y="0"/>
                  </a:lnTo>
                </a:path>
              </a:pathLst>
            </a:custGeom>
            <a:ln w="9573" cap="flat">
              <a:solidFill>
                <a:srgbClr val="C8C8C9"/>
              </a:solidFill>
              <a:prstDash val="solid"/>
              <a:miter/>
            </a:ln>
          </p:spPr>
          <p:txBody>
            <a:bodyPr rtlCol="0" anchor="ctr"/>
            <a:lstStyle/>
            <a:p>
              <a:endParaRPr lang="zh-CN" altLang="en-US" sz="4400"/>
            </a:p>
          </p:txBody>
        </p:sp>
        <p:sp>
          <p:nvSpPr>
            <p:cNvPr id="3213" name="任意多边形: 形状 7834">
              <a:extLst>
                <a:ext uri="{FF2B5EF4-FFF2-40B4-BE49-F238E27FC236}">
                  <a16:creationId xmlns:a16="http://schemas.microsoft.com/office/drawing/2014/main" id="{320ECCD9-A715-8879-0664-3490D6377998}"/>
                </a:ext>
              </a:extLst>
            </p:cNvPr>
            <p:cNvSpPr/>
            <p:nvPr/>
          </p:nvSpPr>
          <p:spPr>
            <a:xfrm>
              <a:off x="2939375" y="2405350"/>
              <a:ext cx="957" cy="78534"/>
            </a:xfrm>
            <a:custGeom>
              <a:avLst/>
              <a:gdLst>
                <a:gd name="connsiteX0" fmla="*/ 958 w 957"/>
                <a:gd name="connsiteY0" fmla="*/ 0 h 78534"/>
                <a:gd name="connsiteX1" fmla="*/ 0 w 957"/>
                <a:gd name="connsiteY1" fmla="*/ 78535 h 78534"/>
              </a:gdLst>
              <a:ahLst/>
              <a:cxnLst>
                <a:cxn ang="0">
                  <a:pos x="connsiteX0" y="connsiteY0"/>
                </a:cxn>
                <a:cxn ang="0">
                  <a:pos x="connsiteX1" y="connsiteY1"/>
                </a:cxn>
              </a:cxnLst>
              <a:rect l="l" t="t" r="r" b="b"/>
              <a:pathLst>
                <a:path w="957" h="78534">
                  <a:moveTo>
                    <a:pt x="958" y="0"/>
                  </a:moveTo>
                  <a:lnTo>
                    <a:pt x="0" y="78535"/>
                  </a:lnTo>
                </a:path>
              </a:pathLst>
            </a:custGeom>
            <a:ln w="9573" cap="flat">
              <a:solidFill>
                <a:srgbClr val="C8C8C9"/>
              </a:solidFill>
              <a:prstDash val="solid"/>
              <a:miter/>
            </a:ln>
          </p:spPr>
          <p:txBody>
            <a:bodyPr rtlCol="0" anchor="ctr"/>
            <a:lstStyle/>
            <a:p>
              <a:endParaRPr lang="zh-CN" altLang="en-US" sz="4400"/>
            </a:p>
          </p:txBody>
        </p:sp>
        <p:sp>
          <p:nvSpPr>
            <p:cNvPr id="3214" name="任意多边形: 形状 7835">
              <a:extLst>
                <a:ext uri="{FF2B5EF4-FFF2-40B4-BE49-F238E27FC236}">
                  <a16:creationId xmlns:a16="http://schemas.microsoft.com/office/drawing/2014/main" id="{89EE1736-8ED2-F2CA-A44A-747B089D706B}"/>
                </a:ext>
              </a:extLst>
            </p:cNvPr>
            <p:cNvSpPr/>
            <p:nvPr/>
          </p:nvSpPr>
          <p:spPr>
            <a:xfrm>
              <a:off x="2859883" y="2479096"/>
              <a:ext cx="79492" cy="4788"/>
            </a:xfrm>
            <a:custGeom>
              <a:avLst/>
              <a:gdLst>
                <a:gd name="connsiteX0" fmla="*/ 79492 w 79492"/>
                <a:gd name="connsiteY0" fmla="*/ 4789 h 4788"/>
                <a:gd name="connsiteX1" fmla="*/ 0 w 79492"/>
                <a:gd name="connsiteY1" fmla="*/ 0 h 4788"/>
              </a:gdLst>
              <a:ahLst/>
              <a:cxnLst>
                <a:cxn ang="0">
                  <a:pos x="connsiteX0" y="connsiteY0"/>
                </a:cxn>
                <a:cxn ang="0">
                  <a:pos x="connsiteX1" y="connsiteY1"/>
                </a:cxn>
              </a:cxnLst>
              <a:rect l="l" t="t" r="r" b="b"/>
              <a:pathLst>
                <a:path w="79492" h="4788">
                  <a:moveTo>
                    <a:pt x="79492" y="4789"/>
                  </a:moveTo>
                  <a:lnTo>
                    <a:pt x="0" y="0"/>
                  </a:lnTo>
                </a:path>
              </a:pathLst>
            </a:custGeom>
            <a:ln w="9573" cap="flat">
              <a:solidFill>
                <a:srgbClr val="C8C8C9"/>
              </a:solidFill>
              <a:prstDash val="solid"/>
              <a:miter/>
            </a:ln>
          </p:spPr>
          <p:txBody>
            <a:bodyPr rtlCol="0" anchor="ctr"/>
            <a:lstStyle/>
            <a:p>
              <a:endParaRPr lang="zh-CN" altLang="en-US" sz="4400"/>
            </a:p>
          </p:txBody>
        </p:sp>
        <p:sp>
          <p:nvSpPr>
            <p:cNvPr id="3215" name="任意多边形: 形状 7836">
              <a:extLst>
                <a:ext uri="{FF2B5EF4-FFF2-40B4-BE49-F238E27FC236}">
                  <a16:creationId xmlns:a16="http://schemas.microsoft.com/office/drawing/2014/main" id="{E6E7BF6E-599E-B11F-FDCC-BD778C2392D6}"/>
                </a:ext>
              </a:extLst>
            </p:cNvPr>
            <p:cNvSpPr/>
            <p:nvPr/>
          </p:nvSpPr>
          <p:spPr>
            <a:xfrm>
              <a:off x="2939375" y="2405350"/>
              <a:ext cx="957" cy="78534"/>
            </a:xfrm>
            <a:custGeom>
              <a:avLst/>
              <a:gdLst>
                <a:gd name="connsiteX0" fmla="*/ 0 w 957"/>
                <a:gd name="connsiteY0" fmla="*/ 78535 h 78534"/>
                <a:gd name="connsiteX1" fmla="*/ 958 w 957"/>
                <a:gd name="connsiteY1" fmla="*/ 0 h 78534"/>
              </a:gdLst>
              <a:ahLst/>
              <a:cxnLst>
                <a:cxn ang="0">
                  <a:pos x="connsiteX0" y="connsiteY0"/>
                </a:cxn>
                <a:cxn ang="0">
                  <a:pos x="connsiteX1" y="connsiteY1"/>
                </a:cxn>
              </a:cxnLst>
              <a:rect l="l" t="t" r="r" b="b"/>
              <a:pathLst>
                <a:path w="957" h="78534">
                  <a:moveTo>
                    <a:pt x="0" y="78535"/>
                  </a:moveTo>
                  <a:lnTo>
                    <a:pt x="958" y="0"/>
                  </a:lnTo>
                </a:path>
              </a:pathLst>
            </a:custGeom>
            <a:ln w="9573" cap="flat">
              <a:solidFill>
                <a:srgbClr val="C8C8C9"/>
              </a:solidFill>
              <a:prstDash val="solid"/>
              <a:miter/>
            </a:ln>
          </p:spPr>
          <p:txBody>
            <a:bodyPr rtlCol="0" anchor="ctr"/>
            <a:lstStyle/>
            <a:p>
              <a:endParaRPr lang="zh-CN" altLang="en-US" sz="4400"/>
            </a:p>
          </p:txBody>
        </p:sp>
        <p:sp>
          <p:nvSpPr>
            <p:cNvPr id="3216" name="任意多边形: 形状 7837">
              <a:extLst>
                <a:ext uri="{FF2B5EF4-FFF2-40B4-BE49-F238E27FC236}">
                  <a16:creationId xmlns:a16="http://schemas.microsoft.com/office/drawing/2014/main" id="{947DF3D7-C30C-7E7E-F5A3-4DFEF181C85F}"/>
                </a:ext>
              </a:extLst>
            </p:cNvPr>
            <p:cNvSpPr/>
            <p:nvPr/>
          </p:nvSpPr>
          <p:spPr>
            <a:xfrm>
              <a:off x="2940333" y="2405350"/>
              <a:ext cx="79492" cy="9577"/>
            </a:xfrm>
            <a:custGeom>
              <a:avLst/>
              <a:gdLst>
                <a:gd name="connsiteX0" fmla="*/ 0 w 79492"/>
                <a:gd name="connsiteY0" fmla="*/ 0 h 9577"/>
                <a:gd name="connsiteX1" fmla="*/ 79492 w 79492"/>
                <a:gd name="connsiteY1" fmla="*/ 0 h 9577"/>
              </a:gdLst>
              <a:ahLst/>
              <a:cxnLst>
                <a:cxn ang="0">
                  <a:pos x="connsiteX0" y="connsiteY0"/>
                </a:cxn>
                <a:cxn ang="0">
                  <a:pos x="connsiteX1" y="connsiteY1"/>
                </a:cxn>
              </a:cxnLst>
              <a:rect l="l" t="t" r="r" b="b"/>
              <a:pathLst>
                <a:path w="79492" h="9577">
                  <a:moveTo>
                    <a:pt x="0" y="0"/>
                  </a:moveTo>
                  <a:lnTo>
                    <a:pt x="79492" y="0"/>
                  </a:lnTo>
                </a:path>
              </a:pathLst>
            </a:custGeom>
            <a:ln w="9573" cap="flat">
              <a:solidFill>
                <a:srgbClr val="C8C8C9"/>
              </a:solidFill>
              <a:prstDash val="solid"/>
              <a:miter/>
            </a:ln>
          </p:spPr>
          <p:txBody>
            <a:bodyPr rtlCol="0" anchor="ctr"/>
            <a:lstStyle/>
            <a:p>
              <a:endParaRPr lang="zh-CN" altLang="en-US" sz="4400"/>
            </a:p>
          </p:txBody>
        </p:sp>
        <p:sp>
          <p:nvSpPr>
            <p:cNvPr id="3217" name="任意多边形: 形状 7838">
              <a:extLst>
                <a:ext uri="{FF2B5EF4-FFF2-40B4-BE49-F238E27FC236}">
                  <a16:creationId xmlns:a16="http://schemas.microsoft.com/office/drawing/2014/main" id="{12FF1BDD-E242-8B6C-AFD9-A59CDB78A2FC}"/>
                </a:ext>
              </a:extLst>
            </p:cNvPr>
            <p:cNvSpPr/>
            <p:nvPr/>
          </p:nvSpPr>
          <p:spPr>
            <a:xfrm>
              <a:off x="2939375" y="2405350"/>
              <a:ext cx="80449" cy="78534"/>
            </a:xfrm>
            <a:custGeom>
              <a:avLst/>
              <a:gdLst>
                <a:gd name="connsiteX0" fmla="*/ 80450 w 80449"/>
                <a:gd name="connsiteY0" fmla="*/ 0 h 78534"/>
                <a:gd name="connsiteX1" fmla="*/ 0 w 80449"/>
                <a:gd name="connsiteY1" fmla="*/ 78535 h 78534"/>
              </a:gdLst>
              <a:ahLst/>
              <a:cxnLst>
                <a:cxn ang="0">
                  <a:pos x="connsiteX0" y="connsiteY0"/>
                </a:cxn>
                <a:cxn ang="0">
                  <a:pos x="connsiteX1" y="connsiteY1"/>
                </a:cxn>
              </a:cxnLst>
              <a:rect l="l" t="t" r="r" b="b"/>
              <a:pathLst>
                <a:path w="80449" h="78534">
                  <a:moveTo>
                    <a:pt x="80450" y="0"/>
                  </a:moveTo>
                  <a:lnTo>
                    <a:pt x="0" y="78535"/>
                  </a:lnTo>
                </a:path>
              </a:pathLst>
            </a:custGeom>
            <a:ln w="9573" cap="flat">
              <a:solidFill>
                <a:srgbClr val="C8C8C9"/>
              </a:solidFill>
              <a:prstDash val="solid"/>
              <a:miter/>
            </a:ln>
          </p:spPr>
          <p:txBody>
            <a:bodyPr rtlCol="0" anchor="ctr"/>
            <a:lstStyle/>
            <a:p>
              <a:endParaRPr lang="zh-CN" altLang="en-US" sz="4400"/>
            </a:p>
          </p:txBody>
        </p:sp>
        <p:sp>
          <p:nvSpPr>
            <p:cNvPr id="3218" name="任意多边形: 形状 7839">
              <a:extLst>
                <a:ext uri="{FF2B5EF4-FFF2-40B4-BE49-F238E27FC236}">
                  <a16:creationId xmlns:a16="http://schemas.microsoft.com/office/drawing/2014/main" id="{6E95504F-F94C-F9D8-C39B-287BB84CC366}"/>
                </a:ext>
              </a:extLst>
            </p:cNvPr>
            <p:cNvSpPr/>
            <p:nvPr/>
          </p:nvSpPr>
          <p:spPr>
            <a:xfrm>
              <a:off x="2819658" y="2870811"/>
              <a:ext cx="54591" cy="60337"/>
            </a:xfrm>
            <a:custGeom>
              <a:avLst/>
              <a:gdLst>
                <a:gd name="connsiteX0" fmla="*/ 54591 w 54591"/>
                <a:gd name="connsiteY0" fmla="*/ 0 h 60337"/>
                <a:gd name="connsiteX1" fmla="*/ 0 w 54591"/>
                <a:gd name="connsiteY1" fmla="*/ 60338 h 60337"/>
              </a:gdLst>
              <a:ahLst/>
              <a:cxnLst>
                <a:cxn ang="0">
                  <a:pos x="connsiteX0" y="connsiteY0"/>
                </a:cxn>
                <a:cxn ang="0">
                  <a:pos x="connsiteX1" y="connsiteY1"/>
                </a:cxn>
              </a:cxnLst>
              <a:rect l="l" t="t" r="r" b="b"/>
              <a:pathLst>
                <a:path w="54591" h="60337">
                  <a:moveTo>
                    <a:pt x="54591" y="0"/>
                  </a:moveTo>
                  <a:lnTo>
                    <a:pt x="0" y="60338"/>
                  </a:lnTo>
                </a:path>
              </a:pathLst>
            </a:custGeom>
            <a:ln w="9573" cap="flat">
              <a:solidFill>
                <a:srgbClr val="C8C8C9"/>
              </a:solidFill>
              <a:prstDash val="solid"/>
              <a:miter/>
            </a:ln>
          </p:spPr>
          <p:txBody>
            <a:bodyPr rtlCol="0" anchor="ctr"/>
            <a:lstStyle/>
            <a:p>
              <a:endParaRPr lang="zh-CN" altLang="en-US" sz="4400"/>
            </a:p>
          </p:txBody>
        </p:sp>
        <p:sp>
          <p:nvSpPr>
            <p:cNvPr id="3219" name="任意多边形: 形状 7840">
              <a:extLst>
                <a:ext uri="{FF2B5EF4-FFF2-40B4-BE49-F238E27FC236}">
                  <a16:creationId xmlns:a16="http://schemas.microsoft.com/office/drawing/2014/main" id="{DD6D5B1E-073C-A990-9539-9400E2B5A3E5}"/>
                </a:ext>
              </a:extLst>
            </p:cNvPr>
            <p:cNvSpPr/>
            <p:nvPr/>
          </p:nvSpPr>
          <p:spPr>
            <a:xfrm>
              <a:off x="2769856" y="2906247"/>
              <a:ext cx="49802" cy="24901"/>
            </a:xfrm>
            <a:custGeom>
              <a:avLst/>
              <a:gdLst>
                <a:gd name="connsiteX0" fmla="*/ 49802 w 49802"/>
                <a:gd name="connsiteY0" fmla="*/ 24901 h 24901"/>
                <a:gd name="connsiteX1" fmla="*/ 0 w 49802"/>
                <a:gd name="connsiteY1" fmla="*/ 0 h 24901"/>
              </a:gdLst>
              <a:ahLst/>
              <a:cxnLst>
                <a:cxn ang="0">
                  <a:pos x="connsiteX0" y="connsiteY0"/>
                </a:cxn>
                <a:cxn ang="0">
                  <a:pos x="connsiteX1" y="connsiteY1"/>
                </a:cxn>
              </a:cxnLst>
              <a:rect l="l" t="t" r="r" b="b"/>
              <a:pathLst>
                <a:path w="49802" h="24901">
                  <a:moveTo>
                    <a:pt x="49802" y="24901"/>
                  </a:moveTo>
                  <a:lnTo>
                    <a:pt x="0" y="0"/>
                  </a:lnTo>
                </a:path>
              </a:pathLst>
            </a:custGeom>
            <a:ln w="9573" cap="flat">
              <a:solidFill>
                <a:srgbClr val="C8C8C9"/>
              </a:solidFill>
              <a:prstDash val="solid"/>
              <a:miter/>
            </a:ln>
          </p:spPr>
          <p:txBody>
            <a:bodyPr rtlCol="0" anchor="ctr"/>
            <a:lstStyle/>
            <a:p>
              <a:endParaRPr lang="zh-CN" altLang="en-US" sz="4400"/>
            </a:p>
          </p:txBody>
        </p:sp>
        <p:sp>
          <p:nvSpPr>
            <p:cNvPr id="3220" name="任意多边形: 形状 7841">
              <a:extLst>
                <a:ext uri="{FF2B5EF4-FFF2-40B4-BE49-F238E27FC236}">
                  <a16:creationId xmlns:a16="http://schemas.microsoft.com/office/drawing/2014/main" id="{3EA20960-F373-FB55-BE3F-BE7CB377C44E}"/>
                </a:ext>
              </a:extLst>
            </p:cNvPr>
            <p:cNvSpPr/>
            <p:nvPr/>
          </p:nvSpPr>
          <p:spPr>
            <a:xfrm>
              <a:off x="2769856" y="2870811"/>
              <a:ext cx="104393" cy="35436"/>
            </a:xfrm>
            <a:custGeom>
              <a:avLst/>
              <a:gdLst>
                <a:gd name="connsiteX0" fmla="*/ 0 w 104393"/>
                <a:gd name="connsiteY0" fmla="*/ 35436 h 35436"/>
                <a:gd name="connsiteX1" fmla="*/ 104393 w 104393"/>
                <a:gd name="connsiteY1" fmla="*/ 0 h 35436"/>
              </a:gdLst>
              <a:ahLst/>
              <a:cxnLst>
                <a:cxn ang="0">
                  <a:pos x="connsiteX0" y="connsiteY0"/>
                </a:cxn>
                <a:cxn ang="0">
                  <a:pos x="connsiteX1" y="connsiteY1"/>
                </a:cxn>
              </a:cxnLst>
              <a:rect l="l" t="t" r="r" b="b"/>
              <a:pathLst>
                <a:path w="104393" h="35436">
                  <a:moveTo>
                    <a:pt x="0" y="35436"/>
                  </a:moveTo>
                  <a:lnTo>
                    <a:pt x="104393" y="0"/>
                  </a:lnTo>
                </a:path>
              </a:pathLst>
            </a:custGeom>
            <a:ln w="9573" cap="flat">
              <a:solidFill>
                <a:srgbClr val="C8C8C9"/>
              </a:solidFill>
              <a:prstDash val="solid"/>
              <a:miter/>
            </a:ln>
          </p:spPr>
          <p:txBody>
            <a:bodyPr rtlCol="0" anchor="ctr"/>
            <a:lstStyle/>
            <a:p>
              <a:endParaRPr lang="zh-CN" altLang="en-US" sz="4400"/>
            </a:p>
          </p:txBody>
        </p:sp>
        <p:sp>
          <p:nvSpPr>
            <p:cNvPr id="3221" name="任意多边形: 形状 7842">
              <a:extLst>
                <a:ext uri="{FF2B5EF4-FFF2-40B4-BE49-F238E27FC236}">
                  <a16:creationId xmlns:a16="http://schemas.microsoft.com/office/drawing/2014/main" id="{3813E06A-5019-FB6B-D9C9-FA6080757DDE}"/>
                </a:ext>
              </a:extLst>
            </p:cNvPr>
            <p:cNvSpPr/>
            <p:nvPr/>
          </p:nvSpPr>
          <p:spPr>
            <a:xfrm>
              <a:off x="2939375" y="2405350"/>
              <a:ext cx="80449" cy="78534"/>
            </a:xfrm>
            <a:custGeom>
              <a:avLst/>
              <a:gdLst>
                <a:gd name="connsiteX0" fmla="*/ 0 w 80449"/>
                <a:gd name="connsiteY0" fmla="*/ 78535 h 78534"/>
                <a:gd name="connsiteX1" fmla="*/ 80450 w 80449"/>
                <a:gd name="connsiteY1" fmla="*/ 0 h 78534"/>
              </a:gdLst>
              <a:ahLst/>
              <a:cxnLst>
                <a:cxn ang="0">
                  <a:pos x="connsiteX0" y="connsiteY0"/>
                </a:cxn>
                <a:cxn ang="0">
                  <a:pos x="connsiteX1" y="connsiteY1"/>
                </a:cxn>
              </a:cxnLst>
              <a:rect l="l" t="t" r="r" b="b"/>
              <a:pathLst>
                <a:path w="80449" h="78534">
                  <a:moveTo>
                    <a:pt x="0" y="78535"/>
                  </a:moveTo>
                  <a:lnTo>
                    <a:pt x="80450" y="0"/>
                  </a:lnTo>
                </a:path>
              </a:pathLst>
            </a:custGeom>
            <a:ln w="9573" cap="flat">
              <a:solidFill>
                <a:srgbClr val="C8C8C9"/>
              </a:solidFill>
              <a:prstDash val="solid"/>
              <a:miter/>
            </a:ln>
          </p:spPr>
          <p:txBody>
            <a:bodyPr rtlCol="0" anchor="ctr"/>
            <a:lstStyle/>
            <a:p>
              <a:endParaRPr lang="zh-CN" altLang="en-US" sz="4400"/>
            </a:p>
          </p:txBody>
        </p:sp>
        <p:sp>
          <p:nvSpPr>
            <p:cNvPr id="3222" name="任意多边形: 形状 7843">
              <a:extLst>
                <a:ext uri="{FF2B5EF4-FFF2-40B4-BE49-F238E27FC236}">
                  <a16:creationId xmlns:a16="http://schemas.microsoft.com/office/drawing/2014/main" id="{308E5C91-926B-4EAA-4472-8B4464D13BF0}"/>
                </a:ext>
              </a:extLst>
            </p:cNvPr>
            <p:cNvSpPr/>
            <p:nvPr/>
          </p:nvSpPr>
          <p:spPr>
            <a:xfrm>
              <a:off x="3018867" y="2405350"/>
              <a:ext cx="957" cy="83323"/>
            </a:xfrm>
            <a:custGeom>
              <a:avLst/>
              <a:gdLst>
                <a:gd name="connsiteX0" fmla="*/ 958 w 957"/>
                <a:gd name="connsiteY0" fmla="*/ 0 h 83323"/>
                <a:gd name="connsiteX1" fmla="*/ 0 w 957"/>
                <a:gd name="connsiteY1" fmla="*/ 83323 h 83323"/>
              </a:gdLst>
              <a:ahLst/>
              <a:cxnLst>
                <a:cxn ang="0">
                  <a:pos x="connsiteX0" y="connsiteY0"/>
                </a:cxn>
                <a:cxn ang="0">
                  <a:pos x="connsiteX1" y="connsiteY1"/>
                </a:cxn>
              </a:cxnLst>
              <a:rect l="l" t="t" r="r" b="b"/>
              <a:pathLst>
                <a:path w="957" h="83323">
                  <a:moveTo>
                    <a:pt x="958" y="0"/>
                  </a:moveTo>
                  <a:lnTo>
                    <a:pt x="0" y="83323"/>
                  </a:lnTo>
                </a:path>
              </a:pathLst>
            </a:custGeom>
            <a:ln w="9573" cap="flat">
              <a:solidFill>
                <a:srgbClr val="C8C8C9"/>
              </a:solidFill>
              <a:prstDash val="solid"/>
              <a:miter/>
            </a:ln>
          </p:spPr>
          <p:txBody>
            <a:bodyPr rtlCol="0" anchor="ctr"/>
            <a:lstStyle/>
            <a:p>
              <a:endParaRPr lang="zh-CN" altLang="en-US" sz="4400"/>
            </a:p>
          </p:txBody>
        </p:sp>
        <p:sp>
          <p:nvSpPr>
            <p:cNvPr id="3223" name="任意多边形: 形状 7844">
              <a:extLst>
                <a:ext uri="{FF2B5EF4-FFF2-40B4-BE49-F238E27FC236}">
                  <a16:creationId xmlns:a16="http://schemas.microsoft.com/office/drawing/2014/main" id="{1CF39EEE-4D4E-F159-57AD-C8104F6CF729}"/>
                </a:ext>
              </a:extLst>
            </p:cNvPr>
            <p:cNvSpPr/>
            <p:nvPr/>
          </p:nvSpPr>
          <p:spPr>
            <a:xfrm>
              <a:off x="2939375" y="2483885"/>
              <a:ext cx="79492" cy="4788"/>
            </a:xfrm>
            <a:custGeom>
              <a:avLst/>
              <a:gdLst>
                <a:gd name="connsiteX0" fmla="*/ 79492 w 79492"/>
                <a:gd name="connsiteY0" fmla="*/ 4789 h 4788"/>
                <a:gd name="connsiteX1" fmla="*/ 0 w 79492"/>
                <a:gd name="connsiteY1" fmla="*/ 0 h 4788"/>
              </a:gdLst>
              <a:ahLst/>
              <a:cxnLst>
                <a:cxn ang="0">
                  <a:pos x="connsiteX0" y="connsiteY0"/>
                </a:cxn>
                <a:cxn ang="0">
                  <a:pos x="connsiteX1" y="connsiteY1"/>
                </a:cxn>
              </a:cxnLst>
              <a:rect l="l" t="t" r="r" b="b"/>
              <a:pathLst>
                <a:path w="79492" h="4788">
                  <a:moveTo>
                    <a:pt x="79492" y="4789"/>
                  </a:moveTo>
                  <a:lnTo>
                    <a:pt x="0" y="0"/>
                  </a:lnTo>
                </a:path>
              </a:pathLst>
            </a:custGeom>
            <a:ln w="9573" cap="flat">
              <a:solidFill>
                <a:srgbClr val="C8C8C9"/>
              </a:solidFill>
              <a:prstDash val="solid"/>
              <a:miter/>
            </a:ln>
          </p:spPr>
          <p:txBody>
            <a:bodyPr rtlCol="0" anchor="ctr"/>
            <a:lstStyle/>
            <a:p>
              <a:endParaRPr lang="zh-CN" altLang="en-US" sz="4400"/>
            </a:p>
          </p:txBody>
        </p:sp>
        <p:sp>
          <p:nvSpPr>
            <p:cNvPr id="3224" name="任意多边形: 形状 7845">
              <a:extLst>
                <a:ext uri="{FF2B5EF4-FFF2-40B4-BE49-F238E27FC236}">
                  <a16:creationId xmlns:a16="http://schemas.microsoft.com/office/drawing/2014/main" id="{6DEC25F2-5412-D24C-CBA4-634DF8098620}"/>
                </a:ext>
              </a:extLst>
            </p:cNvPr>
            <p:cNvSpPr/>
            <p:nvPr/>
          </p:nvSpPr>
          <p:spPr>
            <a:xfrm>
              <a:off x="3001628" y="2037579"/>
              <a:ext cx="62252" cy="23943"/>
            </a:xfrm>
            <a:custGeom>
              <a:avLst/>
              <a:gdLst>
                <a:gd name="connsiteX0" fmla="*/ 0 w 62252"/>
                <a:gd name="connsiteY0" fmla="*/ 23943 h 23943"/>
                <a:gd name="connsiteX1" fmla="*/ 62253 w 62252"/>
                <a:gd name="connsiteY1" fmla="*/ 0 h 23943"/>
              </a:gdLst>
              <a:ahLst/>
              <a:cxnLst>
                <a:cxn ang="0">
                  <a:pos x="connsiteX0" y="connsiteY0"/>
                </a:cxn>
                <a:cxn ang="0">
                  <a:pos x="connsiteX1" y="connsiteY1"/>
                </a:cxn>
              </a:cxnLst>
              <a:rect l="l" t="t" r="r" b="b"/>
              <a:pathLst>
                <a:path w="62252" h="23943">
                  <a:moveTo>
                    <a:pt x="0" y="23943"/>
                  </a:moveTo>
                  <a:lnTo>
                    <a:pt x="62253" y="0"/>
                  </a:lnTo>
                </a:path>
              </a:pathLst>
            </a:custGeom>
            <a:ln w="9573" cap="flat">
              <a:solidFill>
                <a:srgbClr val="C8C8C9"/>
              </a:solidFill>
              <a:prstDash val="solid"/>
              <a:miter/>
            </a:ln>
          </p:spPr>
          <p:txBody>
            <a:bodyPr rtlCol="0" anchor="ctr"/>
            <a:lstStyle/>
            <a:p>
              <a:endParaRPr lang="zh-CN" altLang="en-US" sz="4400"/>
            </a:p>
          </p:txBody>
        </p:sp>
        <p:sp>
          <p:nvSpPr>
            <p:cNvPr id="3225" name="任意多边形: 形状 7846">
              <a:extLst>
                <a:ext uri="{FF2B5EF4-FFF2-40B4-BE49-F238E27FC236}">
                  <a16:creationId xmlns:a16="http://schemas.microsoft.com/office/drawing/2014/main" id="{21DCE16F-948B-7FBE-37EA-64D25FC2BF9E}"/>
                </a:ext>
              </a:extLst>
            </p:cNvPr>
            <p:cNvSpPr/>
            <p:nvPr/>
          </p:nvSpPr>
          <p:spPr>
            <a:xfrm>
              <a:off x="3041853" y="2037579"/>
              <a:ext cx="22027" cy="102477"/>
            </a:xfrm>
            <a:custGeom>
              <a:avLst/>
              <a:gdLst>
                <a:gd name="connsiteX0" fmla="*/ 22028 w 22027"/>
                <a:gd name="connsiteY0" fmla="*/ 0 h 102477"/>
                <a:gd name="connsiteX1" fmla="*/ 0 w 22027"/>
                <a:gd name="connsiteY1" fmla="*/ 102478 h 102477"/>
              </a:gdLst>
              <a:ahLst/>
              <a:cxnLst>
                <a:cxn ang="0">
                  <a:pos x="connsiteX0" y="connsiteY0"/>
                </a:cxn>
                <a:cxn ang="0">
                  <a:pos x="connsiteX1" y="connsiteY1"/>
                </a:cxn>
              </a:cxnLst>
              <a:rect l="l" t="t" r="r" b="b"/>
              <a:pathLst>
                <a:path w="22027" h="102477">
                  <a:moveTo>
                    <a:pt x="22028" y="0"/>
                  </a:moveTo>
                  <a:lnTo>
                    <a:pt x="0" y="102478"/>
                  </a:lnTo>
                </a:path>
              </a:pathLst>
            </a:custGeom>
            <a:ln w="9573" cap="flat">
              <a:solidFill>
                <a:srgbClr val="C8C8C9"/>
              </a:solidFill>
              <a:prstDash val="solid"/>
              <a:miter/>
            </a:ln>
          </p:spPr>
          <p:txBody>
            <a:bodyPr rtlCol="0" anchor="ctr"/>
            <a:lstStyle/>
            <a:p>
              <a:endParaRPr lang="zh-CN" altLang="en-US" sz="4400"/>
            </a:p>
          </p:txBody>
        </p:sp>
        <p:sp>
          <p:nvSpPr>
            <p:cNvPr id="3226" name="任意多边形: 形状 7847">
              <a:extLst>
                <a:ext uri="{FF2B5EF4-FFF2-40B4-BE49-F238E27FC236}">
                  <a16:creationId xmlns:a16="http://schemas.microsoft.com/office/drawing/2014/main" id="{3D20EBDC-A3D4-EDAE-A252-7725D67A1FDD}"/>
                </a:ext>
              </a:extLst>
            </p:cNvPr>
            <p:cNvSpPr/>
            <p:nvPr/>
          </p:nvSpPr>
          <p:spPr>
            <a:xfrm>
              <a:off x="3001628" y="2061522"/>
              <a:ext cx="40224" cy="78534"/>
            </a:xfrm>
            <a:custGeom>
              <a:avLst/>
              <a:gdLst>
                <a:gd name="connsiteX0" fmla="*/ 40225 w 40224"/>
                <a:gd name="connsiteY0" fmla="*/ 78534 h 78534"/>
                <a:gd name="connsiteX1" fmla="*/ 0 w 40224"/>
                <a:gd name="connsiteY1" fmla="*/ 0 h 78534"/>
              </a:gdLst>
              <a:ahLst/>
              <a:cxnLst>
                <a:cxn ang="0">
                  <a:pos x="connsiteX0" y="connsiteY0"/>
                </a:cxn>
                <a:cxn ang="0">
                  <a:pos x="connsiteX1" y="connsiteY1"/>
                </a:cxn>
              </a:cxnLst>
              <a:rect l="l" t="t" r="r" b="b"/>
              <a:pathLst>
                <a:path w="40224" h="78534">
                  <a:moveTo>
                    <a:pt x="40225" y="78534"/>
                  </a:moveTo>
                  <a:lnTo>
                    <a:pt x="0" y="0"/>
                  </a:lnTo>
                </a:path>
              </a:pathLst>
            </a:custGeom>
            <a:ln w="9573" cap="flat">
              <a:solidFill>
                <a:srgbClr val="C8C8C9"/>
              </a:solidFill>
              <a:prstDash val="solid"/>
              <a:miter/>
            </a:ln>
          </p:spPr>
          <p:txBody>
            <a:bodyPr rtlCol="0" anchor="ctr"/>
            <a:lstStyle/>
            <a:p>
              <a:endParaRPr lang="zh-CN" altLang="en-US" sz="4400"/>
            </a:p>
          </p:txBody>
        </p:sp>
        <p:sp>
          <p:nvSpPr>
            <p:cNvPr id="3227" name="任意多边形: 形状 7848">
              <a:extLst>
                <a:ext uri="{FF2B5EF4-FFF2-40B4-BE49-F238E27FC236}">
                  <a16:creationId xmlns:a16="http://schemas.microsoft.com/office/drawing/2014/main" id="{345E1C8E-5D72-F58E-21A4-562B3B51E00A}"/>
                </a:ext>
              </a:extLst>
            </p:cNvPr>
            <p:cNvSpPr/>
            <p:nvPr/>
          </p:nvSpPr>
          <p:spPr>
            <a:xfrm>
              <a:off x="3071543" y="2126648"/>
              <a:ext cx="40224" cy="99604"/>
            </a:xfrm>
            <a:custGeom>
              <a:avLst/>
              <a:gdLst>
                <a:gd name="connsiteX0" fmla="*/ 0 w 40224"/>
                <a:gd name="connsiteY0" fmla="*/ 99605 h 99604"/>
                <a:gd name="connsiteX1" fmla="*/ 40225 w 40224"/>
                <a:gd name="connsiteY1" fmla="*/ 0 h 99604"/>
              </a:gdLst>
              <a:ahLst/>
              <a:cxnLst>
                <a:cxn ang="0">
                  <a:pos x="connsiteX0" y="connsiteY0"/>
                </a:cxn>
                <a:cxn ang="0">
                  <a:pos x="connsiteX1" y="connsiteY1"/>
                </a:cxn>
              </a:cxnLst>
              <a:rect l="l" t="t" r="r" b="b"/>
              <a:pathLst>
                <a:path w="40224" h="99604">
                  <a:moveTo>
                    <a:pt x="0" y="99605"/>
                  </a:moveTo>
                  <a:lnTo>
                    <a:pt x="40225" y="0"/>
                  </a:lnTo>
                </a:path>
              </a:pathLst>
            </a:custGeom>
            <a:ln w="9573" cap="flat">
              <a:solidFill>
                <a:srgbClr val="C8C8C9"/>
              </a:solidFill>
              <a:prstDash val="solid"/>
              <a:miter/>
            </a:ln>
          </p:spPr>
          <p:txBody>
            <a:bodyPr rtlCol="0" anchor="ctr"/>
            <a:lstStyle/>
            <a:p>
              <a:endParaRPr lang="zh-CN" altLang="en-US" sz="4400"/>
            </a:p>
          </p:txBody>
        </p:sp>
        <p:sp>
          <p:nvSpPr>
            <p:cNvPr id="3228" name="任意多边形: 形状 7849">
              <a:extLst>
                <a:ext uri="{FF2B5EF4-FFF2-40B4-BE49-F238E27FC236}">
                  <a16:creationId xmlns:a16="http://schemas.microsoft.com/office/drawing/2014/main" id="{23E65226-7372-9BF3-8FD8-F2431C7F9753}"/>
                </a:ext>
              </a:extLst>
            </p:cNvPr>
            <p:cNvSpPr/>
            <p:nvPr/>
          </p:nvSpPr>
          <p:spPr>
            <a:xfrm>
              <a:off x="3111768" y="2126648"/>
              <a:ext cx="34478" cy="88111"/>
            </a:xfrm>
            <a:custGeom>
              <a:avLst/>
              <a:gdLst>
                <a:gd name="connsiteX0" fmla="*/ 0 w 34478"/>
                <a:gd name="connsiteY0" fmla="*/ 0 h 88111"/>
                <a:gd name="connsiteX1" fmla="*/ 34479 w 34478"/>
                <a:gd name="connsiteY1" fmla="*/ 88112 h 88111"/>
              </a:gdLst>
              <a:ahLst/>
              <a:cxnLst>
                <a:cxn ang="0">
                  <a:pos x="connsiteX0" y="connsiteY0"/>
                </a:cxn>
                <a:cxn ang="0">
                  <a:pos x="connsiteX1" y="connsiteY1"/>
                </a:cxn>
              </a:cxnLst>
              <a:rect l="l" t="t" r="r" b="b"/>
              <a:pathLst>
                <a:path w="34478" h="88111">
                  <a:moveTo>
                    <a:pt x="0" y="0"/>
                  </a:moveTo>
                  <a:lnTo>
                    <a:pt x="34479" y="88112"/>
                  </a:lnTo>
                </a:path>
              </a:pathLst>
            </a:custGeom>
            <a:ln w="9573" cap="flat">
              <a:solidFill>
                <a:srgbClr val="C8C8C9"/>
              </a:solidFill>
              <a:prstDash val="solid"/>
              <a:miter/>
            </a:ln>
          </p:spPr>
          <p:txBody>
            <a:bodyPr rtlCol="0" anchor="ctr"/>
            <a:lstStyle/>
            <a:p>
              <a:endParaRPr lang="zh-CN" altLang="en-US" sz="4400"/>
            </a:p>
          </p:txBody>
        </p:sp>
        <p:sp>
          <p:nvSpPr>
            <p:cNvPr id="3229" name="任意多边形: 形状 7850">
              <a:extLst>
                <a:ext uri="{FF2B5EF4-FFF2-40B4-BE49-F238E27FC236}">
                  <a16:creationId xmlns:a16="http://schemas.microsoft.com/office/drawing/2014/main" id="{4842CE91-7D9D-71B3-84BE-39D5E9D6031C}"/>
                </a:ext>
              </a:extLst>
            </p:cNvPr>
            <p:cNvSpPr/>
            <p:nvPr/>
          </p:nvSpPr>
          <p:spPr>
            <a:xfrm>
              <a:off x="3071543" y="2214760"/>
              <a:ext cx="74703" cy="11492"/>
            </a:xfrm>
            <a:custGeom>
              <a:avLst/>
              <a:gdLst>
                <a:gd name="connsiteX0" fmla="*/ 74704 w 74703"/>
                <a:gd name="connsiteY0" fmla="*/ 0 h 11492"/>
                <a:gd name="connsiteX1" fmla="*/ 0 w 74703"/>
                <a:gd name="connsiteY1" fmla="*/ 11493 h 11492"/>
              </a:gdLst>
              <a:ahLst/>
              <a:cxnLst>
                <a:cxn ang="0">
                  <a:pos x="connsiteX0" y="connsiteY0"/>
                </a:cxn>
                <a:cxn ang="0">
                  <a:pos x="connsiteX1" y="connsiteY1"/>
                </a:cxn>
              </a:cxnLst>
              <a:rect l="l" t="t" r="r" b="b"/>
              <a:pathLst>
                <a:path w="74703" h="11492">
                  <a:moveTo>
                    <a:pt x="74704" y="0"/>
                  </a:moveTo>
                  <a:lnTo>
                    <a:pt x="0" y="11493"/>
                  </a:lnTo>
                </a:path>
              </a:pathLst>
            </a:custGeom>
            <a:ln w="9573" cap="flat">
              <a:solidFill>
                <a:srgbClr val="C8C8C9"/>
              </a:solidFill>
              <a:prstDash val="solid"/>
              <a:miter/>
            </a:ln>
          </p:spPr>
          <p:txBody>
            <a:bodyPr rtlCol="0" anchor="ctr"/>
            <a:lstStyle/>
            <a:p>
              <a:endParaRPr lang="zh-CN" altLang="en-US" sz="4400"/>
            </a:p>
          </p:txBody>
        </p:sp>
        <p:sp>
          <p:nvSpPr>
            <p:cNvPr id="3230" name="任意多边形: 形状 7851">
              <a:extLst>
                <a:ext uri="{FF2B5EF4-FFF2-40B4-BE49-F238E27FC236}">
                  <a16:creationId xmlns:a16="http://schemas.microsoft.com/office/drawing/2014/main" id="{34635B0C-17DC-3959-EBE7-BD8DD236C78D}"/>
                </a:ext>
              </a:extLst>
            </p:cNvPr>
            <p:cNvSpPr/>
            <p:nvPr/>
          </p:nvSpPr>
          <p:spPr>
            <a:xfrm>
              <a:off x="3071543" y="2126648"/>
              <a:ext cx="40224" cy="99604"/>
            </a:xfrm>
            <a:custGeom>
              <a:avLst/>
              <a:gdLst>
                <a:gd name="connsiteX0" fmla="*/ 40225 w 40224"/>
                <a:gd name="connsiteY0" fmla="*/ 0 h 99604"/>
                <a:gd name="connsiteX1" fmla="*/ 0 w 40224"/>
                <a:gd name="connsiteY1" fmla="*/ 99605 h 99604"/>
              </a:gdLst>
              <a:ahLst/>
              <a:cxnLst>
                <a:cxn ang="0">
                  <a:pos x="connsiteX0" y="connsiteY0"/>
                </a:cxn>
                <a:cxn ang="0">
                  <a:pos x="connsiteX1" y="connsiteY1"/>
                </a:cxn>
              </a:cxnLst>
              <a:rect l="l" t="t" r="r" b="b"/>
              <a:pathLst>
                <a:path w="40224" h="99604">
                  <a:moveTo>
                    <a:pt x="40225" y="0"/>
                  </a:moveTo>
                  <a:lnTo>
                    <a:pt x="0" y="99605"/>
                  </a:lnTo>
                </a:path>
              </a:pathLst>
            </a:custGeom>
            <a:ln w="9573" cap="flat">
              <a:solidFill>
                <a:srgbClr val="C8C8C9"/>
              </a:solidFill>
              <a:prstDash val="solid"/>
              <a:miter/>
            </a:ln>
          </p:spPr>
          <p:txBody>
            <a:bodyPr rtlCol="0" anchor="ctr"/>
            <a:lstStyle/>
            <a:p>
              <a:endParaRPr lang="zh-CN" altLang="en-US" sz="4400"/>
            </a:p>
          </p:txBody>
        </p:sp>
        <p:sp>
          <p:nvSpPr>
            <p:cNvPr id="3231" name="任意多边形: 形状 7852">
              <a:extLst>
                <a:ext uri="{FF2B5EF4-FFF2-40B4-BE49-F238E27FC236}">
                  <a16:creationId xmlns:a16="http://schemas.microsoft.com/office/drawing/2014/main" id="{1A5156BD-B488-9A8B-AAB3-BF9A67C5CE33}"/>
                </a:ext>
              </a:extLst>
            </p:cNvPr>
            <p:cNvSpPr/>
            <p:nvPr/>
          </p:nvSpPr>
          <p:spPr>
            <a:xfrm>
              <a:off x="3041853" y="2140057"/>
              <a:ext cx="29689" cy="86196"/>
            </a:xfrm>
            <a:custGeom>
              <a:avLst/>
              <a:gdLst>
                <a:gd name="connsiteX0" fmla="*/ 29690 w 29689"/>
                <a:gd name="connsiteY0" fmla="*/ 86196 h 86196"/>
                <a:gd name="connsiteX1" fmla="*/ 0 w 29689"/>
                <a:gd name="connsiteY1" fmla="*/ 0 h 86196"/>
              </a:gdLst>
              <a:ahLst/>
              <a:cxnLst>
                <a:cxn ang="0">
                  <a:pos x="connsiteX0" y="connsiteY0"/>
                </a:cxn>
                <a:cxn ang="0">
                  <a:pos x="connsiteX1" y="connsiteY1"/>
                </a:cxn>
              </a:cxnLst>
              <a:rect l="l" t="t" r="r" b="b"/>
              <a:pathLst>
                <a:path w="29689" h="86196">
                  <a:moveTo>
                    <a:pt x="29690" y="86196"/>
                  </a:moveTo>
                  <a:lnTo>
                    <a:pt x="0" y="0"/>
                  </a:lnTo>
                </a:path>
              </a:pathLst>
            </a:custGeom>
            <a:ln w="9573" cap="flat">
              <a:solidFill>
                <a:srgbClr val="C8C8C9"/>
              </a:solidFill>
              <a:prstDash val="solid"/>
              <a:miter/>
            </a:ln>
          </p:spPr>
          <p:txBody>
            <a:bodyPr rtlCol="0" anchor="ctr"/>
            <a:lstStyle/>
            <a:p>
              <a:endParaRPr lang="zh-CN" altLang="en-US" sz="4400"/>
            </a:p>
          </p:txBody>
        </p:sp>
        <p:sp>
          <p:nvSpPr>
            <p:cNvPr id="3232" name="任意多边形: 形状 7853">
              <a:extLst>
                <a:ext uri="{FF2B5EF4-FFF2-40B4-BE49-F238E27FC236}">
                  <a16:creationId xmlns:a16="http://schemas.microsoft.com/office/drawing/2014/main" id="{2EF62A55-8380-4664-AA22-362F5D0BB0EE}"/>
                </a:ext>
              </a:extLst>
            </p:cNvPr>
            <p:cNvSpPr/>
            <p:nvPr/>
          </p:nvSpPr>
          <p:spPr>
            <a:xfrm>
              <a:off x="3041853" y="2126648"/>
              <a:ext cx="69914" cy="13408"/>
            </a:xfrm>
            <a:custGeom>
              <a:avLst/>
              <a:gdLst>
                <a:gd name="connsiteX0" fmla="*/ 0 w 69914"/>
                <a:gd name="connsiteY0" fmla="*/ 13408 h 13408"/>
                <a:gd name="connsiteX1" fmla="*/ 69915 w 69914"/>
                <a:gd name="connsiteY1" fmla="*/ 0 h 13408"/>
              </a:gdLst>
              <a:ahLst/>
              <a:cxnLst>
                <a:cxn ang="0">
                  <a:pos x="connsiteX0" y="connsiteY0"/>
                </a:cxn>
                <a:cxn ang="0">
                  <a:pos x="connsiteX1" y="connsiteY1"/>
                </a:cxn>
              </a:cxnLst>
              <a:rect l="l" t="t" r="r" b="b"/>
              <a:pathLst>
                <a:path w="69914" h="13408">
                  <a:moveTo>
                    <a:pt x="0" y="13408"/>
                  </a:moveTo>
                  <a:lnTo>
                    <a:pt x="69915" y="0"/>
                  </a:lnTo>
                </a:path>
              </a:pathLst>
            </a:custGeom>
            <a:ln w="9573" cap="flat">
              <a:solidFill>
                <a:srgbClr val="C8C8C9"/>
              </a:solidFill>
              <a:prstDash val="solid"/>
              <a:miter/>
            </a:ln>
          </p:spPr>
          <p:txBody>
            <a:bodyPr rtlCol="0" anchor="ctr"/>
            <a:lstStyle/>
            <a:p>
              <a:endParaRPr lang="zh-CN" altLang="en-US" sz="4400"/>
            </a:p>
          </p:txBody>
        </p:sp>
        <p:sp>
          <p:nvSpPr>
            <p:cNvPr id="3233" name="任意多边形: 形状 7854">
              <a:extLst>
                <a:ext uri="{FF2B5EF4-FFF2-40B4-BE49-F238E27FC236}">
                  <a16:creationId xmlns:a16="http://schemas.microsoft.com/office/drawing/2014/main" id="{68F694AA-338C-4A38-7586-6FBAB5AA479B}"/>
                </a:ext>
              </a:extLst>
            </p:cNvPr>
            <p:cNvSpPr/>
            <p:nvPr/>
          </p:nvSpPr>
          <p:spPr>
            <a:xfrm>
              <a:off x="2967150" y="2752051"/>
              <a:ext cx="61295" cy="82365"/>
            </a:xfrm>
            <a:custGeom>
              <a:avLst/>
              <a:gdLst>
                <a:gd name="connsiteX0" fmla="*/ 0 w 61295"/>
                <a:gd name="connsiteY0" fmla="*/ 82365 h 82365"/>
                <a:gd name="connsiteX1" fmla="*/ 61295 w 61295"/>
                <a:gd name="connsiteY1" fmla="*/ 0 h 82365"/>
              </a:gdLst>
              <a:ahLst/>
              <a:cxnLst>
                <a:cxn ang="0">
                  <a:pos x="connsiteX0" y="connsiteY0"/>
                </a:cxn>
                <a:cxn ang="0">
                  <a:pos x="connsiteX1" y="connsiteY1"/>
                </a:cxn>
              </a:cxnLst>
              <a:rect l="l" t="t" r="r" b="b"/>
              <a:pathLst>
                <a:path w="61295" h="82365">
                  <a:moveTo>
                    <a:pt x="0" y="82365"/>
                  </a:moveTo>
                  <a:lnTo>
                    <a:pt x="61295" y="0"/>
                  </a:lnTo>
                </a:path>
              </a:pathLst>
            </a:custGeom>
            <a:ln w="9573" cap="flat">
              <a:solidFill>
                <a:srgbClr val="C8C8C9"/>
              </a:solidFill>
              <a:prstDash val="solid"/>
              <a:miter/>
            </a:ln>
          </p:spPr>
          <p:txBody>
            <a:bodyPr rtlCol="0" anchor="ctr"/>
            <a:lstStyle/>
            <a:p>
              <a:endParaRPr lang="zh-CN" altLang="en-US" sz="4400"/>
            </a:p>
          </p:txBody>
        </p:sp>
        <p:sp>
          <p:nvSpPr>
            <p:cNvPr id="3234" name="任意多边形: 形状 7855">
              <a:extLst>
                <a:ext uri="{FF2B5EF4-FFF2-40B4-BE49-F238E27FC236}">
                  <a16:creationId xmlns:a16="http://schemas.microsoft.com/office/drawing/2014/main" id="{5808F6F3-52CB-EEA1-AED4-3816C1003974}"/>
                </a:ext>
              </a:extLst>
            </p:cNvPr>
            <p:cNvSpPr/>
            <p:nvPr/>
          </p:nvSpPr>
          <p:spPr>
            <a:xfrm>
              <a:off x="3028445" y="2752051"/>
              <a:ext cx="14366" cy="106308"/>
            </a:xfrm>
            <a:custGeom>
              <a:avLst/>
              <a:gdLst>
                <a:gd name="connsiteX0" fmla="*/ 0 w 14366"/>
                <a:gd name="connsiteY0" fmla="*/ 0 h 106308"/>
                <a:gd name="connsiteX1" fmla="*/ 14366 w 14366"/>
                <a:gd name="connsiteY1" fmla="*/ 106309 h 106308"/>
              </a:gdLst>
              <a:ahLst/>
              <a:cxnLst>
                <a:cxn ang="0">
                  <a:pos x="connsiteX0" y="connsiteY0"/>
                </a:cxn>
                <a:cxn ang="0">
                  <a:pos x="connsiteX1" y="connsiteY1"/>
                </a:cxn>
              </a:cxnLst>
              <a:rect l="l" t="t" r="r" b="b"/>
              <a:pathLst>
                <a:path w="14366" h="106308">
                  <a:moveTo>
                    <a:pt x="0" y="0"/>
                  </a:moveTo>
                  <a:lnTo>
                    <a:pt x="14366" y="106309"/>
                  </a:lnTo>
                </a:path>
              </a:pathLst>
            </a:custGeom>
            <a:ln w="9573" cap="flat">
              <a:solidFill>
                <a:srgbClr val="C8C8C9"/>
              </a:solidFill>
              <a:prstDash val="solid"/>
              <a:miter/>
            </a:ln>
          </p:spPr>
          <p:txBody>
            <a:bodyPr rtlCol="0" anchor="ctr"/>
            <a:lstStyle/>
            <a:p>
              <a:endParaRPr lang="zh-CN" altLang="en-US" sz="4400"/>
            </a:p>
          </p:txBody>
        </p:sp>
        <p:sp>
          <p:nvSpPr>
            <p:cNvPr id="3235" name="任意多边形: 形状 7856">
              <a:extLst>
                <a:ext uri="{FF2B5EF4-FFF2-40B4-BE49-F238E27FC236}">
                  <a16:creationId xmlns:a16="http://schemas.microsoft.com/office/drawing/2014/main" id="{DF7B2536-C9B9-0DE5-6FE6-DE30954046FD}"/>
                </a:ext>
              </a:extLst>
            </p:cNvPr>
            <p:cNvSpPr/>
            <p:nvPr/>
          </p:nvSpPr>
          <p:spPr>
            <a:xfrm>
              <a:off x="2967150" y="2834417"/>
              <a:ext cx="75661" cy="23943"/>
            </a:xfrm>
            <a:custGeom>
              <a:avLst/>
              <a:gdLst>
                <a:gd name="connsiteX0" fmla="*/ 75661 w 75661"/>
                <a:gd name="connsiteY0" fmla="*/ 23943 h 23943"/>
                <a:gd name="connsiteX1" fmla="*/ 0 w 75661"/>
                <a:gd name="connsiteY1" fmla="*/ 0 h 23943"/>
              </a:gdLst>
              <a:ahLst/>
              <a:cxnLst>
                <a:cxn ang="0">
                  <a:pos x="connsiteX0" y="connsiteY0"/>
                </a:cxn>
                <a:cxn ang="0">
                  <a:pos x="connsiteX1" y="connsiteY1"/>
                </a:cxn>
              </a:cxnLst>
              <a:rect l="l" t="t" r="r" b="b"/>
              <a:pathLst>
                <a:path w="75661" h="23943">
                  <a:moveTo>
                    <a:pt x="75661" y="23943"/>
                  </a:moveTo>
                  <a:lnTo>
                    <a:pt x="0" y="0"/>
                  </a:lnTo>
                </a:path>
              </a:pathLst>
            </a:custGeom>
            <a:ln w="9573" cap="flat">
              <a:solidFill>
                <a:srgbClr val="C8C8C9"/>
              </a:solidFill>
              <a:prstDash val="solid"/>
              <a:miter/>
            </a:ln>
          </p:spPr>
          <p:txBody>
            <a:bodyPr rtlCol="0" anchor="ctr"/>
            <a:lstStyle/>
            <a:p>
              <a:endParaRPr lang="zh-CN" altLang="en-US" sz="4400"/>
            </a:p>
          </p:txBody>
        </p:sp>
        <p:sp>
          <p:nvSpPr>
            <p:cNvPr id="3236" name="任意多边形: 形状 7857">
              <a:extLst>
                <a:ext uri="{FF2B5EF4-FFF2-40B4-BE49-F238E27FC236}">
                  <a16:creationId xmlns:a16="http://schemas.microsoft.com/office/drawing/2014/main" id="{2EFDE61B-D901-A992-B81D-5B3AFEFD190C}"/>
                </a:ext>
              </a:extLst>
            </p:cNvPr>
            <p:cNvSpPr/>
            <p:nvPr/>
          </p:nvSpPr>
          <p:spPr>
            <a:xfrm>
              <a:off x="2866587" y="2904331"/>
              <a:ext cx="66083" cy="55548"/>
            </a:xfrm>
            <a:custGeom>
              <a:avLst/>
              <a:gdLst>
                <a:gd name="connsiteX0" fmla="*/ 0 w 66083"/>
                <a:gd name="connsiteY0" fmla="*/ 55549 h 55548"/>
                <a:gd name="connsiteX1" fmla="*/ 66084 w 66083"/>
                <a:gd name="connsiteY1" fmla="*/ 0 h 55548"/>
              </a:gdLst>
              <a:ahLst/>
              <a:cxnLst>
                <a:cxn ang="0">
                  <a:pos x="connsiteX0" y="connsiteY0"/>
                </a:cxn>
                <a:cxn ang="0">
                  <a:pos x="connsiteX1" y="connsiteY1"/>
                </a:cxn>
              </a:cxnLst>
              <a:rect l="l" t="t" r="r" b="b"/>
              <a:pathLst>
                <a:path w="66083" h="55548">
                  <a:moveTo>
                    <a:pt x="0" y="55549"/>
                  </a:moveTo>
                  <a:lnTo>
                    <a:pt x="66084" y="0"/>
                  </a:lnTo>
                </a:path>
              </a:pathLst>
            </a:custGeom>
            <a:ln w="9573" cap="flat">
              <a:solidFill>
                <a:srgbClr val="C8C8C9"/>
              </a:solidFill>
              <a:prstDash val="solid"/>
              <a:miter/>
            </a:ln>
          </p:spPr>
          <p:txBody>
            <a:bodyPr rtlCol="0" anchor="ctr"/>
            <a:lstStyle/>
            <a:p>
              <a:endParaRPr lang="zh-CN" altLang="en-US" sz="4400"/>
            </a:p>
          </p:txBody>
        </p:sp>
        <p:sp>
          <p:nvSpPr>
            <p:cNvPr id="3237" name="任意多边形: 形状 7858">
              <a:extLst>
                <a:ext uri="{FF2B5EF4-FFF2-40B4-BE49-F238E27FC236}">
                  <a16:creationId xmlns:a16="http://schemas.microsoft.com/office/drawing/2014/main" id="{4BBD2921-4702-C266-F8B4-2A3C7A55C5AD}"/>
                </a:ext>
              </a:extLst>
            </p:cNvPr>
            <p:cNvSpPr/>
            <p:nvPr/>
          </p:nvSpPr>
          <p:spPr>
            <a:xfrm>
              <a:off x="2932671" y="2904331"/>
              <a:ext cx="55548" cy="20112"/>
            </a:xfrm>
            <a:custGeom>
              <a:avLst/>
              <a:gdLst>
                <a:gd name="connsiteX0" fmla="*/ 0 w 55548"/>
                <a:gd name="connsiteY0" fmla="*/ 0 h 20112"/>
                <a:gd name="connsiteX1" fmla="*/ 55549 w 55548"/>
                <a:gd name="connsiteY1" fmla="*/ 20112 h 20112"/>
              </a:gdLst>
              <a:ahLst/>
              <a:cxnLst>
                <a:cxn ang="0">
                  <a:pos x="connsiteX0" y="connsiteY0"/>
                </a:cxn>
                <a:cxn ang="0">
                  <a:pos x="connsiteX1" y="connsiteY1"/>
                </a:cxn>
              </a:cxnLst>
              <a:rect l="l" t="t" r="r" b="b"/>
              <a:pathLst>
                <a:path w="55548" h="20112">
                  <a:moveTo>
                    <a:pt x="0" y="0"/>
                  </a:moveTo>
                  <a:lnTo>
                    <a:pt x="55549" y="20112"/>
                  </a:lnTo>
                </a:path>
              </a:pathLst>
            </a:custGeom>
            <a:ln w="9573" cap="flat">
              <a:solidFill>
                <a:srgbClr val="C8C8C9"/>
              </a:solidFill>
              <a:prstDash val="solid"/>
              <a:miter/>
            </a:ln>
          </p:spPr>
          <p:txBody>
            <a:bodyPr rtlCol="0" anchor="ctr"/>
            <a:lstStyle/>
            <a:p>
              <a:endParaRPr lang="zh-CN" altLang="en-US" sz="4400"/>
            </a:p>
          </p:txBody>
        </p:sp>
        <p:sp>
          <p:nvSpPr>
            <p:cNvPr id="3238" name="任意多边形: 形状 7859">
              <a:extLst>
                <a:ext uri="{FF2B5EF4-FFF2-40B4-BE49-F238E27FC236}">
                  <a16:creationId xmlns:a16="http://schemas.microsoft.com/office/drawing/2014/main" id="{A64E8652-72B4-4238-5A1D-37B758E18BF4}"/>
                </a:ext>
              </a:extLst>
            </p:cNvPr>
            <p:cNvSpPr/>
            <p:nvPr/>
          </p:nvSpPr>
          <p:spPr>
            <a:xfrm>
              <a:off x="2866587" y="2924444"/>
              <a:ext cx="121632" cy="35436"/>
            </a:xfrm>
            <a:custGeom>
              <a:avLst/>
              <a:gdLst>
                <a:gd name="connsiteX0" fmla="*/ 121633 w 121632"/>
                <a:gd name="connsiteY0" fmla="*/ 0 h 35436"/>
                <a:gd name="connsiteX1" fmla="*/ 0 w 121632"/>
                <a:gd name="connsiteY1" fmla="*/ 35436 h 35436"/>
              </a:gdLst>
              <a:ahLst/>
              <a:cxnLst>
                <a:cxn ang="0">
                  <a:pos x="connsiteX0" y="connsiteY0"/>
                </a:cxn>
                <a:cxn ang="0">
                  <a:pos x="connsiteX1" y="connsiteY1"/>
                </a:cxn>
              </a:cxnLst>
              <a:rect l="l" t="t" r="r" b="b"/>
              <a:pathLst>
                <a:path w="121632" h="35436">
                  <a:moveTo>
                    <a:pt x="121633"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3239" name="任意多边形: 形状 7860">
              <a:extLst>
                <a:ext uri="{FF2B5EF4-FFF2-40B4-BE49-F238E27FC236}">
                  <a16:creationId xmlns:a16="http://schemas.microsoft.com/office/drawing/2014/main" id="{C05D5601-9A5D-B2C4-879B-CE18EE7BD758}"/>
                </a:ext>
              </a:extLst>
            </p:cNvPr>
            <p:cNvSpPr/>
            <p:nvPr/>
          </p:nvSpPr>
          <p:spPr>
            <a:xfrm>
              <a:off x="3001628" y="1864228"/>
              <a:ext cx="6704" cy="100562"/>
            </a:xfrm>
            <a:custGeom>
              <a:avLst/>
              <a:gdLst>
                <a:gd name="connsiteX0" fmla="*/ 0 w 6704"/>
                <a:gd name="connsiteY0" fmla="*/ 100562 h 100562"/>
                <a:gd name="connsiteX1" fmla="*/ 6704 w 6704"/>
                <a:gd name="connsiteY1" fmla="*/ 0 h 100562"/>
              </a:gdLst>
              <a:ahLst/>
              <a:cxnLst>
                <a:cxn ang="0">
                  <a:pos x="connsiteX0" y="connsiteY0"/>
                </a:cxn>
                <a:cxn ang="0">
                  <a:pos x="connsiteX1" y="connsiteY1"/>
                </a:cxn>
              </a:cxnLst>
              <a:rect l="l" t="t" r="r" b="b"/>
              <a:pathLst>
                <a:path w="6704" h="100562">
                  <a:moveTo>
                    <a:pt x="0" y="100562"/>
                  </a:moveTo>
                  <a:lnTo>
                    <a:pt x="6704" y="0"/>
                  </a:lnTo>
                </a:path>
              </a:pathLst>
            </a:custGeom>
            <a:ln w="9573" cap="flat">
              <a:solidFill>
                <a:srgbClr val="C8C8C9"/>
              </a:solidFill>
              <a:prstDash val="solid"/>
              <a:miter/>
            </a:ln>
          </p:spPr>
          <p:txBody>
            <a:bodyPr rtlCol="0" anchor="ctr"/>
            <a:lstStyle/>
            <a:p>
              <a:endParaRPr lang="zh-CN" altLang="en-US" sz="4400"/>
            </a:p>
          </p:txBody>
        </p:sp>
        <p:sp>
          <p:nvSpPr>
            <p:cNvPr id="3240" name="任意多边形: 形状 7861">
              <a:extLst>
                <a:ext uri="{FF2B5EF4-FFF2-40B4-BE49-F238E27FC236}">
                  <a16:creationId xmlns:a16="http://schemas.microsoft.com/office/drawing/2014/main" id="{C9AFA931-78B3-7905-653B-4D5851E2D46D}"/>
                </a:ext>
              </a:extLst>
            </p:cNvPr>
            <p:cNvSpPr/>
            <p:nvPr/>
          </p:nvSpPr>
          <p:spPr>
            <a:xfrm>
              <a:off x="3008332" y="1864228"/>
              <a:ext cx="66083" cy="73745"/>
            </a:xfrm>
            <a:custGeom>
              <a:avLst/>
              <a:gdLst>
                <a:gd name="connsiteX0" fmla="*/ 0 w 66083"/>
                <a:gd name="connsiteY0" fmla="*/ 0 h 73745"/>
                <a:gd name="connsiteX1" fmla="*/ 66084 w 66083"/>
                <a:gd name="connsiteY1" fmla="*/ 73746 h 73745"/>
              </a:gdLst>
              <a:ahLst/>
              <a:cxnLst>
                <a:cxn ang="0">
                  <a:pos x="connsiteX0" y="connsiteY0"/>
                </a:cxn>
                <a:cxn ang="0">
                  <a:pos x="connsiteX1" y="connsiteY1"/>
                </a:cxn>
              </a:cxnLst>
              <a:rect l="l" t="t" r="r" b="b"/>
              <a:pathLst>
                <a:path w="66083" h="73745">
                  <a:moveTo>
                    <a:pt x="0" y="0"/>
                  </a:moveTo>
                  <a:lnTo>
                    <a:pt x="66084" y="73746"/>
                  </a:lnTo>
                </a:path>
              </a:pathLst>
            </a:custGeom>
            <a:ln w="9573" cap="flat">
              <a:solidFill>
                <a:srgbClr val="C8C8C9"/>
              </a:solidFill>
              <a:prstDash val="solid"/>
              <a:miter/>
            </a:ln>
          </p:spPr>
          <p:txBody>
            <a:bodyPr rtlCol="0" anchor="ctr"/>
            <a:lstStyle/>
            <a:p>
              <a:endParaRPr lang="zh-CN" altLang="en-US" sz="4400"/>
            </a:p>
          </p:txBody>
        </p:sp>
        <p:sp>
          <p:nvSpPr>
            <p:cNvPr id="3241" name="任意多边形: 形状 7862">
              <a:extLst>
                <a:ext uri="{FF2B5EF4-FFF2-40B4-BE49-F238E27FC236}">
                  <a16:creationId xmlns:a16="http://schemas.microsoft.com/office/drawing/2014/main" id="{E816C803-133E-01C5-35F6-1A299DB891D3}"/>
                </a:ext>
              </a:extLst>
            </p:cNvPr>
            <p:cNvSpPr/>
            <p:nvPr/>
          </p:nvSpPr>
          <p:spPr>
            <a:xfrm>
              <a:off x="3001628" y="1937974"/>
              <a:ext cx="72788" cy="26816"/>
            </a:xfrm>
            <a:custGeom>
              <a:avLst/>
              <a:gdLst>
                <a:gd name="connsiteX0" fmla="*/ 72788 w 72788"/>
                <a:gd name="connsiteY0" fmla="*/ 0 h 26816"/>
                <a:gd name="connsiteX1" fmla="*/ 0 w 72788"/>
                <a:gd name="connsiteY1" fmla="*/ 26817 h 26816"/>
              </a:gdLst>
              <a:ahLst/>
              <a:cxnLst>
                <a:cxn ang="0">
                  <a:pos x="connsiteX0" y="connsiteY0"/>
                </a:cxn>
                <a:cxn ang="0">
                  <a:pos x="connsiteX1" y="connsiteY1"/>
                </a:cxn>
              </a:cxnLst>
              <a:rect l="l" t="t" r="r" b="b"/>
              <a:pathLst>
                <a:path w="72788" h="26816">
                  <a:moveTo>
                    <a:pt x="72788"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3242" name="任意多边形: 形状 7863">
              <a:extLst>
                <a:ext uri="{FF2B5EF4-FFF2-40B4-BE49-F238E27FC236}">
                  <a16:creationId xmlns:a16="http://schemas.microsoft.com/office/drawing/2014/main" id="{FB56AAC9-A84A-34AF-8A83-17781593B3E2}"/>
                </a:ext>
              </a:extLst>
            </p:cNvPr>
            <p:cNvSpPr/>
            <p:nvPr/>
          </p:nvSpPr>
          <p:spPr>
            <a:xfrm>
              <a:off x="3001628" y="1864228"/>
              <a:ext cx="6704" cy="100562"/>
            </a:xfrm>
            <a:custGeom>
              <a:avLst/>
              <a:gdLst>
                <a:gd name="connsiteX0" fmla="*/ 6704 w 6704"/>
                <a:gd name="connsiteY0" fmla="*/ 0 h 100562"/>
                <a:gd name="connsiteX1" fmla="*/ 0 w 6704"/>
                <a:gd name="connsiteY1" fmla="*/ 100562 h 100562"/>
              </a:gdLst>
              <a:ahLst/>
              <a:cxnLst>
                <a:cxn ang="0">
                  <a:pos x="connsiteX0" y="connsiteY0"/>
                </a:cxn>
                <a:cxn ang="0">
                  <a:pos x="connsiteX1" y="connsiteY1"/>
                </a:cxn>
              </a:cxnLst>
              <a:rect l="l" t="t" r="r" b="b"/>
              <a:pathLst>
                <a:path w="6704" h="100562">
                  <a:moveTo>
                    <a:pt x="6704" y="0"/>
                  </a:moveTo>
                  <a:lnTo>
                    <a:pt x="0" y="100562"/>
                  </a:lnTo>
                </a:path>
              </a:pathLst>
            </a:custGeom>
            <a:ln w="9573" cap="flat">
              <a:solidFill>
                <a:srgbClr val="C8C8C9"/>
              </a:solidFill>
              <a:prstDash val="solid"/>
              <a:miter/>
            </a:ln>
          </p:spPr>
          <p:txBody>
            <a:bodyPr rtlCol="0" anchor="ctr"/>
            <a:lstStyle/>
            <a:p>
              <a:endParaRPr lang="zh-CN" altLang="en-US" sz="4400"/>
            </a:p>
          </p:txBody>
        </p:sp>
        <p:sp>
          <p:nvSpPr>
            <p:cNvPr id="3243" name="任意多边形: 形状 7864">
              <a:extLst>
                <a:ext uri="{FF2B5EF4-FFF2-40B4-BE49-F238E27FC236}">
                  <a16:creationId xmlns:a16="http://schemas.microsoft.com/office/drawing/2014/main" id="{864785EC-ECEF-B55B-5E5B-E193BE0D33BE}"/>
                </a:ext>
              </a:extLst>
            </p:cNvPr>
            <p:cNvSpPr/>
            <p:nvPr/>
          </p:nvSpPr>
          <p:spPr>
            <a:xfrm>
              <a:off x="2934586" y="1896791"/>
              <a:ext cx="67041" cy="67999"/>
            </a:xfrm>
            <a:custGeom>
              <a:avLst/>
              <a:gdLst>
                <a:gd name="connsiteX0" fmla="*/ 67042 w 67041"/>
                <a:gd name="connsiteY0" fmla="*/ 67999 h 67999"/>
                <a:gd name="connsiteX1" fmla="*/ 0 w 67041"/>
                <a:gd name="connsiteY1" fmla="*/ 0 h 67999"/>
              </a:gdLst>
              <a:ahLst/>
              <a:cxnLst>
                <a:cxn ang="0">
                  <a:pos x="connsiteX0" y="connsiteY0"/>
                </a:cxn>
                <a:cxn ang="0">
                  <a:pos x="connsiteX1" y="connsiteY1"/>
                </a:cxn>
              </a:cxnLst>
              <a:rect l="l" t="t" r="r" b="b"/>
              <a:pathLst>
                <a:path w="67041" h="67999">
                  <a:moveTo>
                    <a:pt x="67042" y="67999"/>
                  </a:moveTo>
                  <a:lnTo>
                    <a:pt x="0" y="0"/>
                  </a:lnTo>
                </a:path>
              </a:pathLst>
            </a:custGeom>
            <a:ln w="9573" cap="flat">
              <a:solidFill>
                <a:srgbClr val="C8C8C9"/>
              </a:solidFill>
              <a:prstDash val="solid"/>
              <a:miter/>
            </a:ln>
          </p:spPr>
          <p:txBody>
            <a:bodyPr rtlCol="0" anchor="ctr"/>
            <a:lstStyle/>
            <a:p>
              <a:endParaRPr lang="zh-CN" altLang="en-US" sz="4400"/>
            </a:p>
          </p:txBody>
        </p:sp>
        <p:sp>
          <p:nvSpPr>
            <p:cNvPr id="3244" name="任意多边形: 形状 7865">
              <a:extLst>
                <a:ext uri="{FF2B5EF4-FFF2-40B4-BE49-F238E27FC236}">
                  <a16:creationId xmlns:a16="http://schemas.microsoft.com/office/drawing/2014/main" id="{BDEE1D87-4CCD-A530-EB94-262DC738E79B}"/>
                </a:ext>
              </a:extLst>
            </p:cNvPr>
            <p:cNvSpPr/>
            <p:nvPr/>
          </p:nvSpPr>
          <p:spPr>
            <a:xfrm>
              <a:off x="2934586" y="1864228"/>
              <a:ext cx="73745" cy="32563"/>
            </a:xfrm>
            <a:custGeom>
              <a:avLst/>
              <a:gdLst>
                <a:gd name="connsiteX0" fmla="*/ 0 w 73745"/>
                <a:gd name="connsiteY0" fmla="*/ 32563 h 32563"/>
                <a:gd name="connsiteX1" fmla="*/ 73746 w 73745"/>
                <a:gd name="connsiteY1" fmla="*/ 0 h 32563"/>
              </a:gdLst>
              <a:ahLst/>
              <a:cxnLst>
                <a:cxn ang="0">
                  <a:pos x="connsiteX0" y="connsiteY0"/>
                </a:cxn>
                <a:cxn ang="0">
                  <a:pos x="connsiteX1" y="connsiteY1"/>
                </a:cxn>
              </a:cxnLst>
              <a:rect l="l" t="t" r="r" b="b"/>
              <a:pathLst>
                <a:path w="73745" h="32563">
                  <a:moveTo>
                    <a:pt x="0" y="32563"/>
                  </a:moveTo>
                  <a:lnTo>
                    <a:pt x="73746" y="0"/>
                  </a:lnTo>
                </a:path>
              </a:pathLst>
            </a:custGeom>
            <a:ln w="9573" cap="flat">
              <a:solidFill>
                <a:srgbClr val="C8C8C9"/>
              </a:solidFill>
              <a:prstDash val="solid"/>
              <a:miter/>
            </a:ln>
          </p:spPr>
          <p:txBody>
            <a:bodyPr rtlCol="0" anchor="ctr"/>
            <a:lstStyle/>
            <a:p>
              <a:endParaRPr lang="zh-CN" altLang="en-US" sz="4400"/>
            </a:p>
          </p:txBody>
        </p:sp>
        <p:sp>
          <p:nvSpPr>
            <p:cNvPr id="3245" name="任意多边形: 形状 7866">
              <a:extLst>
                <a:ext uri="{FF2B5EF4-FFF2-40B4-BE49-F238E27FC236}">
                  <a16:creationId xmlns:a16="http://schemas.microsoft.com/office/drawing/2014/main" id="{3BAD937D-9A99-D46D-E5DB-36AEE7E93ADD}"/>
                </a:ext>
              </a:extLst>
            </p:cNvPr>
            <p:cNvSpPr/>
            <p:nvPr/>
          </p:nvSpPr>
          <p:spPr>
            <a:xfrm>
              <a:off x="3001628" y="1937974"/>
              <a:ext cx="72788" cy="26816"/>
            </a:xfrm>
            <a:custGeom>
              <a:avLst/>
              <a:gdLst>
                <a:gd name="connsiteX0" fmla="*/ 0 w 72788"/>
                <a:gd name="connsiteY0" fmla="*/ 26817 h 26816"/>
                <a:gd name="connsiteX1" fmla="*/ 72788 w 72788"/>
                <a:gd name="connsiteY1" fmla="*/ 0 h 26816"/>
              </a:gdLst>
              <a:ahLst/>
              <a:cxnLst>
                <a:cxn ang="0">
                  <a:pos x="connsiteX0" y="connsiteY0"/>
                </a:cxn>
                <a:cxn ang="0">
                  <a:pos x="connsiteX1" y="connsiteY1"/>
                </a:cxn>
              </a:cxnLst>
              <a:rect l="l" t="t" r="r" b="b"/>
              <a:pathLst>
                <a:path w="72788" h="26816">
                  <a:moveTo>
                    <a:pt x="0" y="26817"/>
                  </a:moveTo>
                  <a:lnTo>
                    <a:pt x="72788" y="0"/>
                  </a:lnTo>
                </a:path>
              </a:pathLst>
            </a:custGeom>
            <a:ln w="9573" cap="flat">
              <a:solidFill>
                <a:srgbClr val="C8C8C9"/>
              </a:solidFill>
              <a:prstDash val="solid"/>
              <a:miter/>
            </a:ln>
          </p:spPr>
          <p:txBody>
            <a:bodyPr rtlCol="0" anchor="ctr"/>
            <a:lstStyle/>
            <a:p>
              <a:endParaRPr lang="zh-CN" altLang="en-US" sz="4400"/>
            </a:p>
          </p:txBody>
        </p:sp>
        <p:sp>
          <p:nvSpPr>
            <p:cNvPr id="3246" name="任意多边形: 形状 7867">
              <a:extLst>
                <a:ext uri="{FF2B5EF4-FFF2-40B4-BE49-F238E27FC236}">
                  <a16:creationId xmlns:a16="http://schemas.microsoft.com/office/drawing/2014/main" id="{C2FDCC44-7D2A-0D33-F5FF-71F9CD4B4689}"/>
                </a:ext>
              </a:extLst>
            </p:cNvPr>
            <p:cNvSpPr/>
            <p:nvPr/>
          </p:nvSpPr>
          <p:spPr>
            <a:xfrm>
              <a:off x="3063881" y="1937974"/>
              <a:ext cx="10535" cy="99604"/>
            </a:xfrm>
            <a:custGeom>
              <a:avLst/>
              <a:gdLst>
                <a:gd name="connsiteX0" fmla="*/ 10535 w 10535"/>
                <a:gd name="connsiteY0" fmla="*/ 0 h 99604"/>
                <a:gd name="connsiteX1" fmla="*/ 0 w 10535"/>
                <a:gd name="connsiteY1" fmla="*/ 99605 h 99604"/>
              </a:gdLst>
              <a:ahLst/>
              <a:cxnLst>
                <a:cxn ang="0">
                  <a:pos x="connsiteX0" y="connsiteY0"/>
                </a:cxn>
                <a:cxn ang="0">
                  <a:pos x="connsiteX1" y="connsiteY1"/>
                </a:cxn>
              </a:cxnLst>
              <a:rect l="l" t="t" r="r" b="b"/>
              <a:pathLst>
                <a:path w="10535" h="99604">
                  <a:moveTo>
                    <a:pt x="10535" y="0"/>
                  </a:moveTo>
                  <a:lnTo>
                    <a:pt x="0" y="99605"/>
                  </a:lnTo>
                </a:path>
              </a:pathLst>
            </a:custGeom>
            <a:ln w="9573" cap="flat">
              <a:solidFill>
                <a:srgbClr val="C8C8C9"/>
              </a:solidFill>
              <a:prstDash val="solid"/>
              <a:miter/>
            </a:ln>
          </p:spPr>
          <p:txBody>
            <a:bodyPr rtlCol="0" anchor="ctr"/>
            <a:lstStyle/>
            <a:p>
              <a:endParaRPr lang="zh-CN" altLang="en-US" sz="4400"/>
            </a:p>
          </p:txBody>
        </p:sp>
        <p:sp>
          <p:nvSpPr>
            <p:cNvPr id="3247" name="任意多边形: 形状 7868">
              <a:extLst>
                <a:ext uri="{FF2B5EF4-FFF2-40B4-BE49-F238E27FC236}">
                  <a16:creationId xmlns:a16="http://schemas.microsoft.com/office/drawing/2014/main" id="{562EDDA3-113A-4C31-3865-2FDE53E8791D}"/>
                </a:ext>
              </a:extLst>
            </p:cNvPr>
            <p:cNvSpPr/>
            <p:nvPr/>
          </p:nvSpPr>
          <p:spPr>
            <a:xfrm>
              <a:off x="3001628" y="1964791"/>
              <a:ext cx="62252" cy="72788"/>
            </a:xfrm>
            <a:custGeom>
              <a:avLst/>
              <a:gdLst>
                <a:gd name="connsiteX0" fmla="*/ 62253 w 62252"/>
                <a:gd name="connsiteY0" fmla="*/ 72788 h 72788"/>
                <a:gd name="connsiteX1" fmla="*/ 0 w 62252"/>
                <a:gd name="connsiteY1" fmla="*/ 0 h 72788"/>
              </a:gdLst>
              <a:ahLst/>
              <a:cxnLst>
                <a:cxn ang="0">
                  <a:pos x="connsiteX0" y="connsiteY0"/>
                </a:cxn>
                <a:cxn ang="0">
                  <a:pos x="connsiteX1" y="connsiteY1"/>
                </a:cxn>
              </a:cxnLst>
              <a:rect l="l" t="t" r="r" b="b"/>
              <a:pathLst>
                <a:path w="62252" h="72788">
                  <a:moveTo>
                    <a:pt x="62253" y="72788"/>
                  </a:moveTo>
                  <a:lnTo>
                    <a:pt x="0" y="0"/>
                  </a:lnTo>
                </a:path>
              </a:pathLst>
            </a:custGeom>
            <a:ln w="9573" cap="flat">
              <a:solidFill>
                <a:srgbClr val="C8C8C9"/>
              </a:solidFill>
              <a:prstDash val="solid"/>
              <a:miter/>
            </a:ln>
          </p:spPr>
          <p:txBody>
            <a:bodyPr rtlCol="0" anchor="ctr"/>
            <a:lstStyle/>
            <a:p>
              <a:endParaRPr lang="zh-CN" altLang="en-US" sz="4400"/>
            </a:p>
          </p:txBody>
        </p:sp>
        <p:sp>
          <p:nvSpPr>
            <p:cNvPr id="3248" name="任意多边形: 形状 7869">
              <a:extLst>
                <a:ext uri="{FF2B5EF4-FFF2-40B4-BE49-F238E27FC236}">
                  <a16:creationId xmlns:a16="http://schemas.microsoft.com/office/drawing/2014/main" id="{ADBC812F-4D7B-2D6B-6FEA-5A06E7E23F0D}"/>
                </a:ext>
              </a:extLst>
            </p:cNvPr>
            <p:cNvSpPr/>
            <p:nvPr/>
          </p:nvSpPr>
          <p:spPr>
            <a:xfrm>
              <a:off x="3041853" y="2037579"/>
              <a:ext cx="22027" cy="102477"/>
            </a:xfrm>
            <a:custGeom>
              <a:avLst/>
              <a:gdLst>
                <a:gd name="connsiteX0" fmla="*/ 0 w 22027"/>
                <a:gd name="connsiteY0" fmla="*/ 102478 h 102477"/>
                <a:gd name="connsiteX1" fmla="*/ 22028 w 22027"/>
                <a:gd name="connsiteY1" fmla="*/ 0 h 102477"/>
              </a:gdLst>
              <a:ahLst/>
              <a:cxnLst>
                <a:cxn ang="0">
                  <a:pos x="connsiteX0" y="connsiteY0"/>
                </a:cxn>
                <a:cxn ang="0">
                  <a:pos x="connsiteX1" y="connsiteY1"/>
                </a:cxn>
              </a:cxnLst>
              <a:rect l="l" t="t" r="r" b="b"/>
              <a:pathLst>
                <a:path w="22027" h="102477">
                  <a:moveTo>
                    <a:pt x="0" y="102478"/>
                  </a:moveTo>
                  <a:lnTo>
                    <a:pt x="22028" y="0"/>
                  </a:lnTo>
                </a:path>
              </a:pathLst>
            </a:custGeom>
            <a:ln w="9573" cap="flat">
              <a:solidFill>
                <a:srgbClr val="C8C8C9"/>
              </a:solidFill>
              <a:prstDash val="solid"/>
              <a:miter/>
            </a:ln>
          </p:spPr>
          <p:txBody>
            <a:bodyPr rtlCol="0" anchor="ctr"/>
            <a:lstStyle/>
            <a:p>
              <a:endParaRPr lang="zh-CN" altLang="en-US" sz="4400"/>
            </a:p>
          </p:txBody>
        </p:sp>
        <p:sp>
          <p:nvSpPr>
            <p:cNvPr id="3249" name="任意多边形: 形状 7870">
              <a:extLst>
                <a:ext uri="{FF2B5EF4-FFF2-40B4-BE49-F238E27FC236}">
                  <a16:creationId xmlns:a16="http://schemas.microsoft.com/office/drawing/2014/main" id="{25CBAA1D-DFF3-9537-E840-F793570C2C63}"/>
                </a:ext>
              </a:extLst>
            </p:cNvPr>
            <p:cNvSpPr/>
            <p:nvPr/>
          </p:nvSpPr>
          <p:spPr>
            <a:xfrm>
              <a:off x="3063881" y="2037579"/>
              <a:ext cx="47886" cy="89069"/>
            </a:xfrm>
            <a:custGeom>
              <a:avLst/>
              <a:gdLst>
                <a:gd name="connsiteX0" fmla="*/ 0 w 47886"/>
                <a:gd name="connsiteY0" fmla="*/ 0 h 89069"/>
                <a:gd name="connsiteX1" fmla="*/ 47887 w 47886"/>
                <a:gd name="connsiteY1" fmla="*/ 89070 h 89069"/>
              </a:gdLst>
              <a:ahLst/>
              <a:cxnLst>
                <a:cxn ang="0">
                  <a:pos x="connsiteX0" y="connsiteY0"/>
                </a:cxn>
                <a:cxn ang="0">
                  <a:pos x="connsiteX1" y="connsiteY1"/>
                </a:cxn>
              </a:cxnLst>
              <a:rect l="l" t="t" r="r" b="b"/>
              <a:pathLst>
                <a:path w="47886" h="89069">
                  <a:moveTo>
                    <a:pt x="0" y="0"/>
                  </a:moveTo>
                  <a:lnTo>
                    <a:pt x="47887" y="89070"/>
                  </a:lnTo>
                </a:path>
              </a:pathLst>
            </a:custGeom>
            <a:ln w="9573" cap="flat">
              <a:solidFill>
                <a:srgbClr val="C8C8C9"/>
              </a:solidFill>
              <a:prstDash val="solid"/>
              <a:miter/>
            </a:ln>
          </p:spPr>
          <p:txBody>
            <a:bodyPr rtlCol="0" anchor="ctr"/>
            <a:lstStyle/>
            <a:p>
              <a:endParaRPr lang="zh-CN" altLang="en-US" sz="4400"/>
            </a:p>
          </p:txBody>
        </p:sp>
        <p:sp>
          <p:nvSpPr>
            <p:cNvPr id="3250" name="任意多边形: 形状 7871">
              <a:extLst>
                <a:ext uri="{FF2B5EF4-FFF2-40B4-BE49-F238E27FC236}">
                  <a16:creationId xmlns:a16="http://schemas.microsoft.com/office/drawing/2014/main" id="{4E16E180-7E23-34DB-C2E4-B48D0923AC1C}"/>
                </a:ext>
              </a:extLst>
            </p:cNvPr>
            <p:cNvSpPr/>
            <p:nvPr/>
          </p:nvSpPr>
          <p:spPr>
            <a:xfrm>
              <a:off x="3041853" y="2126648"/>
              <a:ext cx="69914" cy="13408"/>
            </a:xfrm>
            <a:custGeom>
              <a:avLst/>
              <a:gdLst>
                <a:gd name="connsiteX0" fmla="*/ 69915 w 69914"/>
                <a:gd name="connsiteY0" fmla="*/ 0 h 13408"/>
                <a:gd name="connsiteX1" fmla="*/ 0 w 69914"/>
                <a:gd name="connsiteY1" fmla="*/ 13408 h 13408"/>
              </a:gdLst>
              <a:ahLst/>
              <a:cxnLst>
                <a:cxn ang="0">
                  <a:pos x="connsiteX0" y="connsiteY0"/>
                </a:cxn>
                <a:cxn ang="0">
                  <a:pos x="connsiteX1" y="connsiteY1"/>
                </a:cxn>
              </a:cxnLst>
              <a:rect l="l" t="t" r="r" b="b"/>
              <a:pathLst>
                <a:path w="69914" h="13408">
                  <a:moveTo>
                    <a:pt x="69915" y="0"/>
                  </a:moveTo>
                  <a:lnTo>
                    <a:pt x="0" y="13408"/>
                  </a:lnTo>
                </a:path>
              </a:pathLst>
            </a:custGeom>
            <a:ln w="9573" cap="flat">
              <a:solidFill>
                <a:srgbClr val="C8C8C9"/>
              </a:solidFill>
              <a:prstDash val="solid"/>
              <a:miter/>
            </a:ln>
          </p:spPr>
          <p:txBody>
            <a:bodyPr rtlCol="0" anchor="ctr"/>
            <a:lstStyle/>
            <a:p>
              <a:endParaRPr lang="zh-CN" altLang="en-US" sz="4400"/>
            </a:p>
          </p:txBody>
        </p:sp>
        <p:sp>
          <p:nvSpPr>
            <p:cNvPr id="3251" name="任意多边形: 形状 7872">
              <a:extLst>
                <a:ext uri="{FF2B5EF4-FFF2-40B4-BE49-F238E27FC236}">
                  <a16:creationId xmlns:a16="http://schemas.microsoft.com/office/drawing/2014/main" id="{93A07F8C-3B32-CD5D-1E85-109AB8B80415}"/>
                </a:ext>
              </a:extLst>
            </p:cNvPr>
            <p:cNvSpPr/>
            <p:nvPr/>
          </p:nvSpPr>
          <p:spPr>
            <a:xfrm>
              <a:off x="3063881" y="2013635"/>
              <a:ext cx="67999" cy="23943"/>
            </a:xfrm>
            <a:custGeom>
              <a:avLst/>
              <a:gdLst>
                <a:gd name="connsiteX0" fmla="*/ 0 w 67999"/>
                <a:gd name="connsiteY0" fmla="*/ 23943 h 23943"/>
                <a:gd name="connsiteX1" fmla="*/ 67999 w 67999"/>
                <a:gd name="connsiteY1" fmla="*/ 0 h 23943"/>
              </a:gdLst>
              <a:ahLst/>
              <a:cxnLst>
                <a:cxn ang="0">
                  <a:pos x="connsiteX0" y="connsiteY0"/>
                </a:cxn>
                <a:cxn ang="0">
                  <a:pos x="connsiteX1" y="connsiteY1"/>
                </a:cxn>
              </a:cxnLst>
              <a:rect l="l" t="t" r="r" b="b"/>
              <a:pathLst>
                <a:path w="67999" h="23943">
                  <a:moveTo>
                    <a:pt x="0" y="23943"/>
                  </a:moveTo>
                  <a:lnTo>
                    <a:pt x="67999" y="0"/>
                  </a:lnTo>
                </a:path>
              </a:pathLst>
            </a:custGeom>
            <a:ln w="9573" cap="flat">
              <a:solidFill>
                <a:srgbClr val="C8C8C9"/>
              </a:solidFill>
              <a:prstDash val="solid"/>
              <a:miter/>
            </a:ln>
          </p:spPr>
          <p:txBody>
            <a:bodyPr rtlCol="0" anchor="ctr"/>
            <a:lstStyle/>
            <a:p>
              <a:endParaRPr lang="zh-CN" altLang="en-US" sz="4400"/>
            </a:p>
          </p:txBody>
        </p:sp>
        <p:sp>
          <p:nvSpPr>
            <p:cNvPr id="3252" name="任意多边形: 形状 7873">
              <a:extLst>
                <a:ext uri="{FF2B5EF4-FFF2-40B4-BE49-F238E27FC236}">
                  <a16:creationId xmlns:a16="http://schemas.microsoft.com/office/drawing/2014/main" id="{DC840837-922C-BA27-AA87-6315AF8E0B93}"/>
                </a:ext>
              </a:extLst>
            </p:cNvPr>
            <p:cNvSpPr/>
            <p:nvPr/>
          </p:nvSpPr>
          <p:spPr>
            <a:xfrm>
              <a:off x="3111768" y="2013635"/>
              <a:ext cx="20112" cy="113013"/>
            </a:xfrm>
            <a:custGeom>
              <a:avLst/>
              <a:gdLst>
                <a:gd name="connsiteX0" fmla="*/ 20112 w 20112"/>
                <a:gd name="connsiteY0" fmla="*/ 0 h 113013"/>
                <a:gd name="connsiteX1" fmla="*/ 0 w 20112"/>
                <a:gd name="connsiteY1" fmla="*/ 113013 h 113013"/>
              </a:gdLst>
              <a:ahLst/>
              <a:cxnLst>
                <a:cxn ang="0">
                  <a:pos x="connsiteX0" y="connsiteY0"/>
                </a:cxn>
                <a:cxn ang="0">
                  <a:pos x="connsiteX1" y="connsiteY1"/>
                </a:cxn>
              </a:cxnLst>
              <a:rect l="l" t="t" r="r" b="b"/>
              <a:pathLst>
                <a:path w="20112" h="113013">
                  <a:moveTo>
                    <a:pt x="20112" y="0"/>
                  </a:moveTo>
                  <a:lnTo>
                    <a:pt x="0" y="113013"/>
                  </a:lnTo>
                </a:path>
              </a:pathLst>
            </a:custGeom>
            <a:ln w="9573" cap="flat">
              <a:solidFill>
                <a:srgbClr val="C8C8C9"/>
              </a:solidFill>
              <a:prstDash val="solid"/>
              <a:miter/>
            </a:ln>
          </p:spPr>
          <p:txBody>
            <a:bodyPr rtlCol="0" anchor="ctr"/>
            <a:lstStyle/>
            <a:p>
              <a:endParaRPr lang="zh-CN" altLang="en-US" sz="4400"/>
            </a:p>
          </p:txBody>
        </p:sp>
        <p:sp>
          <p:nvSpPr>
            <p:cNvPr id="3253" name="任意多边形: 形状 7874">
              <a:extLst>
                <a:ext uri="{FF2B5EF4-FFF2-40B4-BE49-F238E27FC236}">
                  <a16:creationId xmlns:a16="http://schemas.microsoft.com/office/drawing/2014/main" id="{257BED8C-16AB-89DD-1C63-86A60E76119D}"/>
                </a:ext>
              </a:extLst>
            </p:cNvPr>
            <p:cNvSpPr/>
            <p:nvPr/>
          </p:nvSpPr>
          <p:spPr>
            <a:xfrm>
              <a:off x="3063881" y="2037579"/>
              <a:ext cx="47886" cy="89069"/>
            </a:xfrm>
            <a:custGeom>
              <a:avLst/>
              <a:gdLst>
                <a:gd name="connsiteX0" fmla="*/ 47887 w 47886"/>
                <a:gd name="connsiteY0" fmla="*/ 89070 h 89069"/>
                <a:gd name="connsiteX1" fmla="*/ 0 w 47886"/>
                <a:gd name="connsiteY1" fmla="*/ 0 h 89069"/>
              </a:gdLst>
              <a:ahLst/>
              <a:cxnLst>
                <a:cxn ang="0">
                  <a:pos x="connsiteX0" y="connsiteY0"/>
                </a:cxn>
                <a:cxn ang="0">
                  <a:pos x="connsiteX1" y="connsiteY1"/>
                </a:cxn>
              </a:cxnLst>
              <a:rect l="l" t="t" r="r" b="b"/>
              <a:pathLst>
                <a:path w="47886" h="89069">
                  <a:moveTo>
                    <a:pt x="47887" y="89070"/>
                  </a:moveTo>
                  <a:lnTo>
                    <a:pt x="0" y="0"/>
                  </a:lnTo>
                </a:path>
              </a:pathLst>
            </a:custGeom>
            <a:ln w="9573" cap="flat">
              <a:solidFill>
                <a:srgbClr val="C8C8C9"/>
              </a:solidFill>
              <a:prstDash val="solid"/>
              <a:miter/>
            </a:ln>
          </p:spPr>
          <p:txBody>
            <a:bodyPr rtlCol="0" anchor="ctr"/>
            <a:lstStyle/>
            <a:p>
              <a:endParaRPr lang="zh-CN" altLang="en-US" sz="4400"/>
            </a:p>
          </p:txBody>
        </p:sp>
        <p:sp>
          <p:nvSpPr>
            <p:cNvPr id="3254" name="任意多边形: 形状 7875">
              <a:extLst>
                <a:ext uri="{FF2B5EF4-FFF2-40B4-BE49-F238E27FC236}">
                  <a16:creationId xmlns:a16="http://schemas.microsoft.com/office/drawing/2014/main" id="{B0098794-7B29-5296-23A0-C07FC0E66089}"/>
                </a:ext>
              </a:extLst>
            </p:cNvPr>
            <p:cNvSpPr/>
            <p:nvPr/>
          </p:nvSpPr>
          <p:spPr>
            <a:xfrm>
              <a:off x="3063881" y="2013635"/>
              <a:ext cx="67999" cy="23943"/>
            </a:xfrm>
            <a:custGeom>
              <a:avLst/>
              <a:gdLst>
                <a:gd name="connsiteX0" fmla="*/ 67999 w 67999"/>
                <a:gd name="connsiteY0" fmla="*/ 0 h 23943"/>
                <a:gd name="connsiteX1" fmla="*/ 0 w 67999"/>
                <a:gd name="connsiteY1" fmla="*/ 23943 h 23943"/>
              </a:gdLst>
              <a:ahLst/>
              <a:cxnLst>
                <a:cxn ang="0">
                  <a:pos x="connsiteX0" y="connsiteY0"/>
                </a:cxn>
                <a:cxn ang="0">
                  <a:pos x="connsiteX1" y="connsiteY1"/>
                </a:cxn>
              </a:cxnLst>
              <a:rect l="l" t="t" r="r" b="b"/>
              <a:pathLst>
                <a:path w="67999" h="23943">
                  <a:moveTo>
                    <a:pt x="67999" y="0"/>
                  </a:moveTo>
                  <a:lnTo>
                    <a:pt x="0" y="23943"/>
                  </a:lnTo>
                </a:path>
              </a:pathLst>
            </a:custGeom>
            <a:ln w="9573" cap="flat">
              <a:solidFill>
                <a:srgbClr val="C8C8C9"/>
              </a:solidFill>
              <a:prstDash val="solid"/>
              <a:miter/>
            </a:ln>
          </p:spPr>
          <p:txBody>
            <a:bodyPr rtlCol="0" anchor="ctr"/>
            <a:lstStyle/>
            <a:p>
              <a:endParaRPr lang="zh-CN" altLang="en-US" sz="4400"/>
            </a:p>
          </p:txBody>
        </p:sp>
        <p:sp>
          <p:nvSpPr>
            <p:cNvPr id="3255" name="任意多边形: 形状 7876">
              <a:extLst>
                <a:ext uri="{FF2B5EF4-FFF2-40B4-BE49-F238E27FC236}">
                  <a16:creationId xmlns:a16="http://schemas.microsoft.com/office/drawing/2014/main" id="{E47BC72D-2929-853B-A528-F7E9C2520A26}"/>
                </a:ext>
              </a:extLst>
            </p:cNvPr>
            <p:cNvSpPr/>
            <p:nvPr/>
          </p:nvSpPr>
          <p:spPr>
            <a:xfrm>
              <a:off x="3063881" y="1937974"/>
              <a:ext cx="10535" cy="99604"/>
            </a:xfrm>
            <a:custGeom>
              <a:avLst/>
              <a:gdLst>
                <a:gd name="connsiteX0" fmla="*/ 0 w 10535"/>
                <a:gd name="connsiteY0" fmla="*/ 99605 h 99604"/>
                <a:gd name="connsiteX1" fmla="*/ 10535 w 10535"/>
                <a:gd name="connsiteY1" fmla="*/ 0 h 99604"/>
              </a:gdLst>
              <a:ahLst/>
              <a:cxnLst>
                <a:cxn ang="0">
                  <a:pos x="connsiteX0" y="connsiteY0"/>
                </a:cxn>
                <a:cxn ang="0">
                  <a:pos x="connsiteX1" y="connsiteY1"/>
                </a:cxn>
              </a:cxnLst>
              <a:rect l="l" t="t" r="r" b="b"/>
              <a:pathLst>
                <a:path w="10535" h="99604">
                  <a:moveTo>
                    <a:pt x="0" y="99605"/>
                  </a:moveTo>
                  <a:lnTo>
                    <a:pt x="10535" y="0"/>
                  </a:lnTo>
                </a:path>
              </a:pathLst>
            </a:custGeom>
            <a:ln w="9573" cap="flat">
              <a:solidFill>
                <a:srgbClr val="C8C8C9"/>
              </a:solidFill>
              <a:prstDash val="solid"/>
              <a:miter/>
            </a:ln>
          </p:spPr>
          <p:txBody>
            <a:bodyPr rtlCol="0" anchor="ctr"/>
            <a:lstStyle/>
            <a:p>
              <a:endParaRPr lang="zh-CN" altLang="en-US" sz="4400"/>
            </a:p>
          </p:txBody>
        </p:sp>
        <p:sp>
          <p:nvSpPr>
            <p:cNvPr id="3256" name="任意多边形: 形状 7877">
              <a:extLst>
                <a:ext uri="{FF2B5EF4-FFF2-40B4-BE49-F238E27FC236}">
                  <a16:creationId xmlns:a16="http://schemas.microsoft.com/office/drawing/2014/main" id="{C7DC0CCE-19B5-5B1C-5C42-848BEBA55DDC}"/>
                </a:ext>
              </a:extLst>
            </p:cNvPr>
            <p:cNvSpPr/>
            <p:nvPr/>
          </p:nvSpPr>
          <p:spPr>
            <a:xfrm>
              <a:off x="3074416" y="1937974"/>
              <a:ext cx="57464" cy="75661"/>
            </a:xfrm>
            <a:custGeom>
              <a:avLst/>
              <a:gdLst>
                <a:gd name="connsiteX0" fmla="*/ 0 w 57464"/>
                <a:gd name="connsiteY0" fmla="*/ 0 h 75661"/>
                <a:gd name="connsiteX1" fmla="*/ 57464 w 57464"/>
                <a:gd name="connsiteY1" fmla="*/ 75661 h 75661"/>
              </a:gdLst>
              <a:ahLst/>
              <a:cxnLst>
                <a:cxn ang="0">
                  <a:pos x="connsiteX0" y="connsiteY0"/>
                </a:cxn>
                <a:cxn ang="0">
                  <a:pos x="connsiteX1" y="connsiteY1"/>
                </a:cxn>
              </a:cxnLst>
              <a:rect l="l" t="t" r="r" b="b"/>
              <a:pathLst>
                <a:path w="57464" h="75661">
                  <a:moveTo>
                    <a:pt x="0" y="0"/>
                  </a:moveTo>
                  <a:lnTo>
                    <a:pt x="57464" y="75661"/>
                  </a:lnTo>
                </a:path>
              </a:pathLst>
            </a:custGeom>
            <a:ln w="9573" cap="flat">
              <a:solidFill>
                <a:srgbClr val="C8C8C9"/>
              </a:solidFill>
              <a:prstDash val="solid"/>
              <a:miter/>
            </a:ln>
          </p:spPr>
          <p:txBody>
            <a:bodyPr rtlCol="0" anchor="ctr"/>
            <a:lstStyle/>
            <a:p>
              <a:endParaRPr lang="zh-CN" altLang="en-US" sz="4400"/>
            </a:p>
          </p:txBody>
        </p:sp>
        <p:sp>
          <p:nvSpPr>
            <p:cNvPr id="3257" name="任意多边形: 形状 7878">
              <a:extLst>
                <a:ext uri="{FF2B5EF4-FFF2-40B4-BE49-F238E27FC236}">
                  <a16:creationId xmlns:a16="http://schemas.microsoft.com/office/drawing/2014/main" id="{7604069B-400A-C425-2478-B045E4CB20ED}"/>
                </a:ext>
              </a:extLst>
            </p:cNvPr>
            <p:cNvSpPr/>
            <p:nvPr/>
          </p:nvSpPr>
          <p:spPr>
            <a:xfrm>
              <a:off x="3111768" y="2126648"/>
              <a:ext cx="109182" cy="66083"/>
            </a:xfrm>
            <a:custGeom>
              <a:avLst/>
              <a:gdLst>
                <a:gd name="connsiteX0" fmla="*/ 0 w 109182"/>
                <a:gd name="connsiteY0" fmla="*/ 0 h 66083"/>
                <a:gd name="connsiteX1" fmla="*/ 109182 w 109182"/>
                <a:gd name="connsiteY1" fmla="*/ 66084 h 66083"/>
              </a:gdLst>
              <a:ahLst/>
              <a:cxnLst>
                <a:cxn ang="0">
                  <a:pos x="connsiteX0" y="connsiteY0"/>
                </a:cxn>
                <a:cxn ang="0">
                  <a:pos x="connsiteX1" y="connsiteY1"/>
                </a:cxn>
              </a:cxnLst>
              <a:rect l="l" t="t" r="r" b="b"/>
              <a:pathLst>
                <a:path w="109182" h="66083">
                  <a:moveTo>
                    <a:pt x="0" y="0"/>
                  </a:moveTo>
                  <a:lnTo>
                    <a:pt x="109182" y="66084"/>
                  </a:lnTo>
                </a:path>
              </a:pathLst>
            </a:custGeom>
            <a:ln w="9573" cap="flat">
              <a:solidFill>
                <a:srgbClr val="C8C8C9"/>
              </a:solidFill>
              <a:prstDash val="solid"/>
              <a:miter/>
            </a:ln>
          </p:spPr>
          <p:txBody>
            <a:bodyPr rtlCol="0" anchor="ctr"/>
            <a:lstStyle/>
            <a:p>
              <a:endParaRPr lang="zh-CN" altLang="en-US" sz="4400"/>
            </a:p>
          </p:txBody>
        </p:sp>
        <p:sp>
          <p:nvSpPr>
            <p:cNvPr id="3258" name="任意多边形: 形状 7879">
              <a:extLst>
                <a:ext uri="{FF2B5EF4-FFF2-40B4-BE49-F238E27FC236}">
                  <a16:creationId xmlns:a16="http://schemas.microsoft.com/office/drawing/2014/main" id="{B28E1F51-2990-54D4-0496-283502C2DE4E}"/>
                </a:ext>
              </a:extLst>
            </p:cNvPr>
            <p:cNvSpPr/>
            <p:nvPr/>
          </p:nvSpPr>
          <p:spPr>
            <a:xfrm>
              <a:off x="3146247" y="2192732"/>
              <a:ext cx="74703" cy="22027"/>
            </a:xfrm>
            <a:custGeom>
              <a:avLst/>
              <a:gdLst>
                <a:gd name="connsiteX0" fmla="*/ 74704 w 74703"/>
                <a:gd name="connsiteY0" fmla="*/ 0 h 22027"/>
                <a:gd name="connsiteX1" fmla="*/ 0 w 74703"/>
                <a:gd name="connsiteY1" fmla="*/ 22028 h 22027"/>
              </a:gdLst>
              <a:ahLst/>
              <a:cxnLst>
                <a:cxn ang="0">
                  <a:pos x="connsiteX0" y="connsiteY0"/>
                </a:cxn>
                <a:cxn ang="0">
                  <a:pos x="connsiteX1" y="connsiteY1"/>
                </a:cxn>
              </a:cxnLst>
              <a:rect l="l" t="t" r="r" b="b"/>
              <a:pathLst>
                <a:path w="74703" h="22027">
                  <a:moveTo>
                    <a:pt x="74704" y="0"/>
                  </a:moveTo>
                  <a:lnTo>
                    <a:pt x="0" y="22028"/>
                  </a:lnTo>
                </a:path>
              </a:pathLst>
            </a:custGeom>
            <a:ln w="9573" cap="flat">
              <a:solidFill>
                <a:srgbClr val="C8C8C9"/>
              </a:solidFill>
              <a:prstDash val="solid"/>
              <a:miter/>
            </a:ln>
          </p:spPr>
          <p:txBody>
            <a:bodyPr rtlCol="0" anchor="ctr"/>
            <a:lstStyle/>
            <a:p>
              <a:endParaRPr lang="zh-CN" altLang="en-US" sz="4400"/>
            </a:p>
          </p:txBody>
        </p:sp>
        <p:sp>
          <p:nvSpPr>
            <p:cNvPr id="3259" name="任意多边形: 形状 7880">
              <a:extLst>
                <a:ext uri="{FF2B5EF4-FFF2-40B4-BE49-F238E27FC236}">
                  <a16:creationId xmlns:a16="http://schemas.microsoft.com/office/drawing/2014/main" id="{E79C5D4E-1462-CCC9-281A-29433E4649F3}"/>
                </a:ext>
              </a:extLst>
            </p:cNvPr>
            <p:cNvSpPr/>
            <p:nvPr/>
          </p:nvSpPr>
          <p:spPr>
            <a:xfrm>
              <a:off x="3111768" y="2126648"/>
              <a:ext cx="34478" cy="88111"/>
            </a:xfrm>
            <a:custGeom>
              <a:avLst/>
              <a:gdLst>
                <a:gd name="connsiteX0" fmla="*/ 34479 w 34478"/>
                <a:gd name="connsiteY0" fmla="*/ 88112 h 88111"/>
                <a:gd name="connsiteX1" fmla="*/ 0 w 34478"/>
                <a:gd name="connsiteY1" fmla="*/ 0 h 88111"/>
              </a:gdLst>
              <a:ahLst/>
              <a:cxnLst>
                <a:cxn ang="0">
                  <a:pos x="connsiteX0" y="connsiteY0"/>
                </a:cxn>
                <a:cxn ang="0">
                  <a:pos x="connsiteX1" y="connsiteY1"/>
                </a:cxn>
              </a:cxnLst>
              <a:rect l="l" t="t" r="r" b="b"/>
              <a:pathLst>
                <a:path w="34478" h="88111">
                  <a:moveTo>
                    <a:pt x="34479" y="88112"/>
                  </a:moveTo>
                  <a:lnTo>
                    <a:pt x="0" y="0"/>
                  </a:lnTo>
                </a:path>
              </a:pathLst>
            </a:custGeom>
            <a:ln w="9573" cap="flat">
              <a:solidFill>
                <a:srgbClr val="C8C8C9"/>
              </a:solidFill>
              <a:prstDash val="solid"/>
              <a:miter/>
            </a:ln>
          </p:spPr>
          <p:txBody>
            <a:bodyPr rtlCol="0" anchor="ctr"/>
            <a:lstStyle/>
            <a:p>
              <a:endParaRPr lang="zh-CN" altLang="en-US" sz="4400"/>
            </a:p>
          </p:txBody>
        </p:sp>
        <p:sp>
          <p:nvSpPr>
            <p:cNvPr id="3260" name="任意多边形: 形状 7881">
              <a:extLst>
                <a:ext uri="{FF2B5EF4-FFF2-40B4-BE49-F238E27FC236}">
                  <a16:creationId xmlns:a16="http://schemas.microsoft.com/office/drawing/2014/main" id="{90571C3F-8B2C-75A4-3447-1F06B00933E2}"/>
                </a:ext>
              </a:extLst>
            </p:cNvPr>
            <p:cNvSpPr/>
            <p:nvPr/>
          </p:nvSpPr>
          <p:spPr>
            <a:xfrm>
              <a:off x="3111768" y="2126648"/>
              <a:ext cx="109182" cy="66083"/>
            </a:xfrm>
            <a:custGeom>
              <a:avLst/>
              <a:gdLst>
                <a:gd name="connsiteX0" fmla="*/ 109182 w 109182"/>
                <a:gd name="connsiteY0" fmla="*/ 66084 h 66083"/>
                <a:gd name="connsiteX1" fmla="*/ 0 w 109182"/>
                <a:gd name="connsiteY1" fmla="*/ 0 h 66083"/>
              </a:gdLst>
              <a:ahLst/>
              <a:cxnLst>
                <a:cxn ang="0">
                  <a:pos x="connsiteX0" y="connsiteY0"/>
                </a:cxn>
                <a:cxn ang="0">
                  <a:pos x="connsiteX1" y="connsiteY1"/>
                </a:cxn>
              </a:cxnLst>
              <a:rect l="l" t="t" r="r" b="b"/>
              <a:pathLst>
                <a:path w="109182" h="66083">
                  <a:moveTo>
                    <a:pt x="109182" y="66084"/>
                  </a:moveTo>
                  <a:lnTo>
                    <a:pt x="0" y="0"/>
                  </a:lnTo>
                </a:path>
              </a:pathLst>
            </a:custGeom>
            <a:ln w="9573" cap="flat">
              <a:solidFill>
                <a:srgbClr val="C8C8C9"/>
              </a:solidFill>
              <a:prstDash val="solid"/>
              <a:miter/>
            </a:ln>
          </p:spPr>
          <p:txBody>
            <a:bodyPr rtlCol="0" anchor="ctr"/>
            <a:lstStyle/>
            <a:p>
              <a:endParaRPr lang="zh-CN" altLang="en-US" sz="4400"/>
            </a:p>
          </p:txBody>
        </p:sp>
        <p:sp>
          <p:nvSpPr>
            <p:cNvPr id="3261" name="任意多边形: 形状 7882">
              <a:extLst>
                <a:ext uri="{FF2B5EF4-FFF2-40B4-BE49-F238E27FC236}">
                  <a16:creationId xmlns:a16="http://schemas.microsoft.com/office/drawing/2014/main" id="{51EAF201-289B-412B-C1AE-066643377D93}"/>
                </a:ext>
              </a:extLst>
            </p:cNvPr>
            <p:cNvSpPr/>
            <p:nvPr/>
          </p:nvSpPr>
          <p:spPr>
            <a:xfrm>
              <a:off x="3111768" y="2097916"/>
              <a:ext cx="67041" cy="28732"/>
            </a:xfrm>
            <a:custGeom>
              <a:avLst/>
              <a:gdLst>
                <a:gd name="connsiteX0" fmla="*/ 0 w 67041"/>
                <a:gd name="connsiteY0" fmla="*/ 28732 h 28732"/>
                <a:gd name="connsiteX1" fmla="*/ 67042 w 67041"/>
                <a:gd name="connsiteY1" fmla="*/ 0 h 28732"/>
              </a:gdLst>
              <a:ahLst/>
              <a:cxnLst>
                <a:cxn ang="0">
                  <a:pos x="connsiteX0" y="connsiteY0"/>
                </a:cxn>
                <a:cxn ang="0">
                  <a:pos x="connsiteX1" y="connsiteY1"/>
                </a:cxn>
              </a:cxnLst>
              <a:rect l="l" t="t" r="r" b="b"/>
              <a:pathLst>
                <a:path w="67041" h="28732">
                  <a:moveTo>
                    <a:pt x="0" y="28732"/>
                  </a:moveTo>
                  <a:lnTo>
                    <a:pt x="67042" y="0"/>
                  </a:lnTo>
                </a:path>
              </a:pathLst>
            </a:custGeom>
            <a:ln w="9573" cap="flat">
              <a:solidFill>
                <a:srgbClr val="C8C8C9"/>
              </a:solidFill>
              <a:prstDash val="solid"/>
              <a:miter/>
            </a:ln>
          </p:spPr>
          <p:txBody>
            <a:bodyPr rtlCol="0" anchor="ctr"/>
            <a:lstStyle/>
            <a:p>
              <a:endParaRPr lang="zh-CN" altLang="en-US" sz="4400"/>
            </a:p>
          </p:txBody>
        </p:sp>
        <p:sp>
          <p:nvSpPr>
            <p:cNvPr id="3262" name="任意多边形: 形状 7883">
              <a:extLst>
                <a:ext uri="{FF2B5EF4-FFF2-40B4-BE49-F238E27FC236}">
                  <a16:creationId xmlns:a16="http://schemas.microsoft.com/office/drawing/2014/main" id="{758BDD5F-DFE7-8437-589D-2BE09E18481E}"/>
                </a:ext>
              </a:extLst>
            </p:cNvPr>
            <p:cNvSpPr/>
            <p:nvPr/>
          </p:nvSpPr>
          <p:spPr>
            <a:xfrm>
              <a:off x="3178810" y="2097916"/>
              <a:ext cx="42140" cy="94816"/>
            </a:xfrm>
            <a:custGeom>
              <a:avLst/>
              <a:gdLst>
                <a:gd name="connsiteX0" fmla="*/ 0 w 42140"/>
                <a:gd name="connsiteY0" fmla="*/ 0 h 94816"/>
                <a:gd name="connsiteX1" fmla="*/ 42140 w 42140"/>
                <a:gd name="connsiteY1" fmla="*/ 94816 h 94816"/>
              </a:gdLst>
              <a:ahLst/>
              <a:cxnLst>
                <a:cxn ang="0">
                  <a:pos x="connsiteX0" y="connsiteY0"/>
                </a:cxn>
                <a:cxn ang="0">
                  <a:pos x="connsiteX1" y="connsiteY1"/>
                </a:cxn>
              </a:cxnLst>
              <a:rect l="l" t="t" r="r" b="b"/>
              <a:pathLst>
                <a:path w="42140" h="94816">
                  <a:moveTo>
                    <a:pt x="0" y="0"/>
                  </a:moveTo>
                  <a:lnTo>
                    <a:pt x="42140" y="94816"/>
                  </a:lnTo>
                </a:path>
              </a:pathLst>
            </a:custGeom>
            <a:ln w="9573" cap="flat">
              <a:solidFill>
                <a:srgbClr val="C8C8C9"/>
              </a:solidFill>
              <a:prstDash val="solid"/>
              <a:miter/>
            </a:ln>
          </p:spPr>
          <p:txBody>
            <a:bodyPr rtlCol="0" anchor="ctr"/>
            <a:lstStyle/>
            <a:p>
              <a:endParaRPr lang="zh-CN" altLang="en-US" sz="4400"/>
            </a:p>
          </p:txBody>
        </p:sp>
        <p:sp>
          <p:nvSpPr>
            <p:cNvPr id="3263" name="任意多边形: 形状 7884">
              <a:extLst>
                <a:ext uri="{FF2B5EF4-FFF2-40B4-BE49-F238E27FC236}">
                  <a16:creationId xmlns:a16="http://schemas.microsoft.com/office/drawing/2014/main" id="{5B35AFB5-2A88-816A-D048-446D8F5A01E1}"/>
                </a:ext>
              </a:extLst>
            </p:cNvPr>
            <p:cNvSpPr/>
            <p:nvPr/>
          </p:nvSpPr>
          <p:spPr>
            <a:xfrm>
              <a:off x="3172105" y="2192732"/>
              <a:ext cx="48844" cy="116843"/>
            </a:xfrm>
            <a:custGeom>
              <a:avLst/>
              <a:gdLst>
                <a:gd name="connsiteX0" fmla="*/ 48845 w 48844"/>
                <a:gd name="connsiteY0" fmla="*/ 0 h 116843"/>
                <a:gd name="connsiteX1" fmla="*/ 0 w 48844"/>
                <a:gd name="connsiteY1" fmla="*/ 116844 h 116843"/>
              </a:gdLst>
              <a:ahLst/>
              <a:cxnLst>
                <a:cxn ang="0">
                  <a:pos x="connsiteX0" y="connsiteY0"/>
                </a:cxn>
                <a:cxn ang="0">
                  <a:pos x="connsiteX1" y="connsiteY1"/>
                </a:cxn>
              </a:cxnLst>
              <a:rect l="l" t="t" r="r" b="b"/>
              <a:pathLst>
                <a:path w="48844" h="116843">
                  <a:moveTo>
                    <a:pt x="48845" y="0"/>
                  </a:moveTo>
                  <a:lnTo>
                    <a:pt x="0" y="116844"/>
                  </a:lnTo>
                </a:path>
              </a:pathLst>
            </a:custGeom>
            <a:ln w="9573" cap="flat">
              <a:solidFill>
                <a:srgbClr val="C8C8C9"/>
              </a:solidFill>
              <a:prstDash val="solid"/>
              <a:miter/>
            </a:ln>
          </p:spPr>
          <p:txBody>
            <a:bodyPr rtlCol="0" anchor="ctr"/>
            <a:lstStyle/>
            <a:p>
              <a:endParaRPr lang="zh-CN" altLang="en-US" sz="4400"/>
            </a:p>
          </p:txBody>
        </p:sp>
        <p:sp>
          <p:nvSpPr>
            <p:cNvPr id="3264" name="任意多边形: 形状 7885">
              <a:extLst>
                <a:ext uri="{FF2B5EF4-FFF2-40B4-BE49-F238E27FC236}">
                  <a16:creationId xmlns:a16="http://schemas.microsoft.com/office/drawing/2014/main" id="{3F037663-485D-2E87-1F52-C7444288ED72}"/>
                </a:ext>
              </a:extLst>
            </p:cNvPr>
            <p:cNvSpPr/>
            <p:nvPr/>
          </p:nvSpPr>
          <p:spPr>
            <a:xfrm>
              <a:off x="3146247" y="2214760"/>
              <a:ext cx="25858" cy="94816"/>
            </a:xfrm>
            <a:custGeom>
              <a:avLst/>
              <a:gdLst>
                <a:gd name="connsiteX0" fmla="*/ 25859 w 25858"/>
                <a:gd name="connsiteY0" fmla="*/ 94816 h 94816"/>
                <a:gd name="connsiteX1" fmla="*/ 0 w 25858"/>
                <a:gd name="connsiteY1" fmla="*/ 0 h 94816"/>
              </a:gdLst>
              <a:ahLst/>
              <a:cxnLst>
                <a:cxn ang="0">
                  <a:pos x="connsiteX0" y="connsiteY0"/>
                </a:cxn>
                <a:cxn ang="0">
                  <a:pos x="connsiteX1" y="connsiteY1"/>
                </a:cxn>
              </a:cxnLst>
              <a:rect l="l" t="t" r="r" b="b"/>
              <a:pathLst>
                <a:path w="25858" h="94816">
                  <a:moveTo>
                    <a:pt x="25859" y="94816"/>
                  </a:moveTo>
                  <a:lnTo>
                    <a:pt x="0" y="0"/>
                  </a:lnTo>
                </a:path>
              </a:pathLst>
            </a:custGeom>
            <a:ln w="9573" cap="flat">
              <a:solidFill>
                <a:srgbClr val="C8C8C9"/>
              </a:solidFill>
              <a:prstDash val="solid"/>
              <a:miter/>
            </a:ln>
          </p:spPr>
          <p:txBody>
            <a:bodyPr rtlCol="0" anchor="ctr"/>
            <a:lstStyle/>
            <a:p>
              <a:endParaRPr lang="zh-CN" altLang="en-US" sz="4400"/>
            </a:p>
          </p:txBody>
        </p:sp>
        <p:sp>
          <p:nvSpPr>
            <p:cNvPr id="3265" name="任意多边形: 形状 7886">
              <a:extLst>
                <a:ext uri="{FF2B5EF4-FFF2-40B4-BE49-F238E27FC236}">
                  <a16:creationId xmlns:a16="http://schemas.microsoft.com/office/drawing/2014/main" id="{C341CCC0-B3D3-1A92-1B32-5ADCAFE1D726}"/>
                </a:ext>
              </a:extLst>
            </p:cNvPr>
            <p:cNvSpPr/>
            <p:nvPr/>
          </p:nvSpPr>
          <p:spPr>
            <a:xfrm>
              <a:off x="3146247" y="2192732"/>
              <a:ext cx="74703" cy="22027"/>
            </a:xfrm>
            <a:custGeom>
              <a:avLst/>
              <a:gdLst>
                <a:gd name="connsiteX0" fmla="*/ 0 w 74703"/>
                <a:gd name="connsiteY0" fmla="*/ 22028 h 22027"/>
                <a:gd name="connsiteX1" fmla="*/ 74704 w 74703"/>
                <a:gd name="connsiteY1" fmla="*/ 0 h 22027"/>
              </a:gdLst>
              <a:ahLst/>
              <a:cxnLst>
                <a:cxn ang="0">
                  <a:pos x="connsiteX0" y="connsiteY0"/>
                </a:cxn>
                <a:cxn ang="0">
                  <a:pos x="connsiteX1" y="connsiteY1"/>
                </a:cxn>
              </a:cxnLst>
              <a:rect l="l" t="t" r="r" b="b"/>
              <a:pathLst>
                <a:path w="74703" h="22027">
                  <a:moveTo>
                    <a:pt x="0" y="22028"/>
                  </a:moveTo>
                  <a:lnTo>
                    <a:pt x="74704" y="0"/>
                  </a:lnTo>
                </a:path>
              </a:pathLst>
            </a:custGeom>
            <a:ln w="9573" cap="flat">
              <a:solidFill>
                <a:srgbClr val="C8C8C9"/>
              </a:solidFill>
              <a:prstDash val="solid"/>
              <a:miter/>
            </a:ln>
          </p:spPr>
          <p:txBody>
            <a:bodyPr rtlCol="0" anchor="ctr"/>
            <a:lstStyle/>
            <a:p>
              <a:endParaRPr lang="zh-CN" altLang="en-US" sz="4400"/>
            </a:p>
          </p:txBody>
        </p:sp>
        <p:sp>
          <p:nvSpPr>
            <p:cNvPr id="3266" name="任意多边形: 形状 7887">
              <a:extLst>
                <a:ext uri="{FF2B5EF4-FFF2-40B4-BE49-F238E27FC236}">
                  <a16:creationId xmlns:a16="http://schemas.microsoft.com/office/drawing/2014/main" id="{A92AB873-69E5-C834-B267-592AD79E6C17}"/>
                </a:ext>
              </a:extLst>
            </p:cNvPr>
            <p:cNvSpPr/>
            <p:nvPr/>
          </p:nvSpPr>
          <p:spPr>
            <a:xfrm>
              <a:off x="3137627" y="2598813"/>
              <a:ext cx="103435" cy="84280"/>
            </a:xfrm>
            <a:custGeom>
              <a:avLst/>
              <a:gdLst>
                <a:gd name="connsiteX0" fmla="*/ 0 w 103435"/>
                <a:gd name="connsiteY0" fmla="*/ 84281 h 84280"/>
                <a:gd name="connsiteX1" fmla="*/ 103436 w 103435"/>
                <a:gd name="connsiteY1" fmla="*/ 0 h 84280"/>
              </a:gdLst>
              <a:ahLst/>
              <a:cxnLst>
                <a:cxn ang="0">
                  <a:pos x="connsiteX0" y="connsiteY0"/>
                </a:cxn>
                <a:cxn ang="0">
                  <a:pos x="connsiteX1" y="connsiteY1"/>
                </a:cxn>
              </a:cxnLst>
              <a:rect l="l" t="t" r="r" b="b"/>
              <a:pathLst>
                <a:path w="103435" h="84280">
                  <a:moveTo>
                    <a:pt x="0" y="84281"/>
                  </a:moveTo>
                  <a:lnTo>
                    <a:pt x="103436" y="0"/>
                  </a:lnTo>
                </a:path>
              </a:pathLst>
            </a:custGeom>
            <a:ln w="9573" cap="flat">
              <a:solidFill>
                <a:srgbClr val="C8C8C9"/>
              </a:solidFill>
              <a:prstDash val="solid"/>
              <a:miter/>
            </a:ln>
          </p:spPr>
          <p:txBody>
            <a:bodyPr rtlCol="0" anchor="ctr"/>
            <a:lstStyle/>
            <a:p>
              <a:endParaRPr lang="zh-CN" altLang="en-US" sz="4400"/>
            </a:p>
          </p:txBody>
        </p:sp>
        <p:sp>
          <p:nvSpPr>
            <p:cNvPr id="3267" name="任意多边形: 形状 7888">
              <a:extLst>
                <a:ext uri="{FF2B5EF4-FFF2-40B4-BE49-F238E27FC236}">
                  <a16:creationId xmlns:a16="http://schemas.microsoft.com/office/drawing/2014/main" id="{7CFC7460-F265-D5AC-C2CD-D37EE5F99F5F}"/>
                </a:ext>
              </a:extLst>
            </p:cNvPr>
            <p:cNvSpPr/>
            <p:nvPr/>
          </p:nvSpPr>
          <p:spPr>
            <a:xfrm>
              <a:off x="3213288" y="2598813"/>
              <a:ext cx="27774" cy="100562"/>
            </a:xfrm>
            <a:custGeom>
              <a:avLst/>
              <a:gdLst>
                <a:gd name="connsiteX0" fmla="*/ 27774 w 27774"/>
                <a:gd name="connsiteY0" fmla="*/ 0 h 100562"/>
                <a:gd name="connsiteX1" fmla="*/ 0 w 27774"/>
                <a:gd name="connsiteY1" fmla="*/ 100562 h 100562"/>
              </a:gdLst>
              <a:ahLst/>
              <a:cxnLst>
                <a:cxn ang="0">
                  <a:pos x="connsiteX0" y="connsiteY0"/>
                </a:cxn>
                <a:cxn ang="0">
                  <a:pos x="connsiteX1" y="connsiteY1"/>
                </a:cxn>
              </a:cxnLst>
              <a:rect l="l" t="t" r="r" b="b"/>
              <a:pathLst>
                <a:path w="27774" h="100562">
                  <a:moveTo>
                    <a:pt x="27774" y="0"/>
                  </a:moveTo>
                  <a:lnTo>
                    <a:pt x="0" y="100562"/>
                  </a:lnTo>
                </a:path>
              </a:pathLst>
            </a:custGeom>
            <a:ln w="9573" cap="flat">
              <a:solidFill>
                <a:srgbClr val="C8C8C9"/>
              </a:solidFill>
              <a:prstDash val="solid"/>
              <a:miter/>
            </a:ln>
          </p:spPr>
          <p:txBody>
            <a:bodyPr rtlCol="0" anchor="ctr"/>
            <a:lstStyle/>
            <a:p>
              <a:endParaRPr lang="zh-CN" altLang="en-US" sz="4400"/>
            </a:p>
          </p:txBody>
        </p:sp>
        <p:sp>
          <p:nvSpPr>
            <p:cNvPr id="3268" name="任意多边形: 形状 7889">
              <a:extLst>
                <a:ext uri="{FF2B5EF4-FFF2-40B4-BE49-F238E27FC236}">
                  <a16:creationId xmlns:a16="http://schemas.microsoft.com/office/drawing/2014/main" id="{49B08F7A-4D03-F390-58E9-7AC8EEADABF6}"/>
                </a:ext>
              </a:extLst>
            </p:cNvPr>
            <p:cNvSpPr/>
            <p:nvPr/>
          </p:nvSpPr>
          <p:spPr>
            <a:xfrm>
              <a:off x="3137627" y="2683094"/>
              <a:ext cx="75661" cy="16281"/>
            </a:xfrm>
            <a:custGeom>
              <a:avLst/>
              <a:gdLst>
                <a:gd name="connsiteX0" fmla="*/ 75661 w 75661"/>
                <a:gd name="connsiteY0" fmla="*/ 16282 h 16281"/>
                <a:gd name="connsiteX1" fmla="*/ 0 w 75661"/>
                <a:gd name="connsiteY1" fmla="*/ 0 h 16281"/>
              </a:gdLst>
              <a:ahLst/>
              <a:cxnLst>
                <a:cxn ang="0">
                  <a:pos x="connsiteX0" y="connsiteY0"/>
                </a:cxn>
                <a:cxn ang="0">
                  <a:pos x="connsiteX1" y="connsiteY1"/>
                </a:cxn>
              </a:cxnLst>
              <a:rect l="l" t="t" r="r" b="b"/>
              <a:pathLst>
                <a:path w="75661" h="16281">
                  <a:moveTo>
                    <a:pt x="75661" y="16282"/>
                  </a:moveTo>
                  <a:lnTo>
                    <a:pt x="0" y="0"/>
                  </a:lnTo>
                </a:path>
              </a:pathLst>
            </a:custGeom>
            <a:ln w="9573" cap="flat">
              <a:solidFill>
                <a:srgbClr val="C8C8C9"/>
              </a:solidFill>
              <a:prstDash val="solid"/>
              <a:miter/>
            </a:ln>
          </p:spPr>
          <p:txBody>
            <a:bodyPr rtlCol="0" anchor="ctr"/>
            <a:lstStyle/>
            <a:p>
              <a:endParaRPr lang="zh-CN" altLang="en-US" sz="4400"/>
            </a:p>
          </p:txBody>
        </p:sp>
        <p:sp>
          <p:nvSpPr>
            <p:cNvPr id="3269" name="任意多边形: 形状 7890">
              <a:extLst>
                <a:ext uri="{FF2B5EF4-FFF2-40B4-BE49-F238E27FC236}">
                  <a16:creationId xmlns:a16="http://schemas.microsoft.com/office/drawing/2014/main" id="{92827312-C563-FF4C-9853-081F24C2D8D4}"/>
                </a:ext>
              </a:extLst>
            </p:cNvPr>
            <p:cNvSpPr/>
            <p:nvPr/>
          </p:nvSpPr>
          <p:spPr>
            <a:xfrm>
              <a:off x="2988220" y="2858360"/>
              <a:ext cx="54591" cy="66083"/>
            </a:xfrm>
            <a:custGeom>
              <a:avLst/>
              <a:gdLst>
                <a:gd name="connsiteX0" fmla="*/ 0 w 54591"/>
                <a:gd name="connsiteY0" fmla="*/ 66084 h 66083"/>
                <a:gd name="connsiteX1" fmla="*/ 54591 w 54591"/>
                <a:gd name="connsiteY1" fmla="*/ 0 h 66083"/>
              </a:gdLst>
              <a:ahLst/>
              <a:cxnLst>
                <a:cxn ang="0">
                  <a:pos x="connsiteX0" y="connsiteY0"/>
                </a:cxn>
                <a:cxn ang="0">
                  <a:pos x="connsiteX1" y="connsiteY1"/>
                </a:cxn>
              </a:cxnLst>
              <a:rect l="l" t="t" r="r" b="b"/>
              <a:pathLst>
                <a:path w="54591" h="66083">
                  <a:moveTo>
                    <a:pt x="0" y="66084"/>
                  </a:moveTo>
                  <a:lnTo>
                    <a:pt x="54591" y="0"/>
                  </a:lnTo>
                </a:path>
              </a:pathLst>
            </a:custGeom>
            <a:ln w="9573" cap="flat">
              <a:solidFill>
                <a:srgbClr val="C8C8C9"/>
              </a:solidFill>
              <a:prstDash val="solid"/>
              <a:miter/>
            </a:ln>
          </p:spPr>
          <p:txBody>
            <a:bodyPr rtlCol="0" anchor="ctr"/>
            <a:lstStyle/>
            <a:p>
              <a:endParaRPr lang="zh-CN" altLang="en-US" sz="4400"/>
            </a:p>
          </p:txBody>
        </p:sp>
        <p:sp>
          <p:nvSpPr>
            <p:cNvPr id="3270" name="任意多边形: 形状 7891">
              <a:extLst>
                <a:ext uri="{FF2B5EF4-FFF2-40B4-BE49-F238E27FC236}">
                  <a16:creationId xmlns:a16="http://schemas.microsoft.com/office/drawing/2014/main" id="{0188EB53-A9E1-2040-DB76-11DA177D6419}"/>
                </a:ext>
              </a:extLst>
            </p:cNvPr>
            <p:cNvSpPr/>
            <p:nvPr/>
          </p:nvSpPr>
          <p:spPr>
            <a:xfrm>
              <a:off x="3042811" y="2858360"/>
              <a:ext cx="69914" cy="26816"/>
            </a:xfrm>
            <a:custGeom>
              <a:avLst/>
              <a:gdLst>
                <a:gd name="connsiteX0" fmla="*/ 0 w 69914"/>
                <a:gd name="connsiteY0" fmla="*/ 0 h 26816"/>
                <a:gd name="connsiteX1" fmla="*/ 69915 w 69914"/>
                <a:gd name="connsiteY1" fmla="*/ 26817 h 26816"/>
              </a:gdLst>
              <a:ahLst/>
              <a:cxnLst>
                <a:cxn ang="0">
                  <a:pos x="connsiteX0" y="connsiteY0"/>
                </a:cxn>
                <a:cxn ang="0">
                  <a:pos x="connsiteX1" y="connsiteY1"/>
                </a:cxn>
              </a:cxnLst>
              <a:rect l="l" t="t" r="r" b="b"/>
              <a:pathLst>
                <a:path w="69914" h="26816">
                  <a:moveTo>
                    <a:pt x="0" y="0"/>
                  </a:moveTo>
                  <a:lnTo>
                    <a:pt x="69915" y="26817"/>
                  </a:lnTo>
                </a:path>
              </a:pathLst>
            </a:custGeom>
            <a:ln w="9573" cap="flat">
              <a:solidFill>
                <a:srgbClr val="C8C8C9"/>
              </a:solidFill>
              <a:prstDash val="solid"/>
              <a:miter/>
            </a:ln>
          </p:spPr>
          <p:txBody>
            <a:bodyPr rtlCol="0" anchor="ctr"/>
            <a:lstStyle/>
            <a:p>
              <a:endParaRPr lang="zh-CN" altLang="en-US" sz="4400"/>
            </a:p>
          </p:txBody>
        </p:sp>
        <p:sp>
          <p:nvSpPr>
            <p:cNvPr id="3271" name="任意多边形: 形状 7892">
              <a:extLst>
                <a:ext uri="{FF2B5EF4-FFF2-40B4-BE49-F238E27FC236}">
                  <a16:creationId xmlns:a16="http://schemas.microsoft.com/office/drawing/2014/main" id="{71D4190F-C7D7-44F8-4114-6F778F41BFE9}"/>
                </a:ext>
              </a:extLst>
            </p:cNvPr>
            <p:cNvSpPr/>
            <p:nvPr/>
          </p:nvSpPr>
          <p:spPr>
            <a:xfrm>
              <a:off x="2988220" y="2885177"/>
              <a:ext cx="124505" cy="39267"/>
            </a:xfrm>
            <a:custGeom>
              <a:avLst/>
              <a:gdLst>
                <a:gd name="connsiteX0" fmla="*/ 124506 w 124505"/>
                <a:gd name="connsiteY0" fmla="*/ 0 h 39267"/>
                <a:gd name="connsiteX1" fmla="*/ 0 w 124505"/>
                <a:gd name="connsiteY1" fmla="*/ 39267 h 39267"/>
              </a:gdLst>
              <a:ahLst/>
              <a:cxnLst>
                <a:cxn ang="0">
                  <a:pos x="connsiteX0" y="connsiteY0"/>
                </a:cxn>
                <a:cxn ang="0">
                  <a:pos x="connsiteX1" y="connsiteY1"/>
                </a:cxn>
              </a:cxnLst>
              <a:rect l="l" t="t" r="r" b="b"/>
              <a:pathLst>
                <a:path w="124505" h="39267">
                  <a:moveTo>
                    <a:pt x="124506" y="0"/>
                  </a:moveTo>
                  <a:lnTo>
                    <a:pt x="0" y="39267"/>
                  </a:lnTo>
                </a:path>
              </a:pathLst>
            </a:custGeom>
            <a:ln w="9573" cap="flat">
              <a:solidFill>
                <a:srgbClr val="C8C8C9"/>
              </a:solidFill>
              <a:prstDash val="solid"/>
              <a:miter/>
            </a:ln>
          </p:spPr>
          <p:txBody>
            <a:bodyPr rtlCol="0" anchor="ctr"/>
            <a:lstStyle/>
            <a:p>
              <a:endParaRPr lang="zh-CN" altLang="en-US" sz="4400"/>
            </a:p>
          </p:txBody>
        </p:sp>
        <p:sp>
          <p:nvSpPr>
            <p:cNvPr id="3272" name="任意多边形: 形状 7893">
              <a:extLst>
                <a:ext uri="{FF2B5EF4-FFF2-40B4-BE49-F238E27FC236}">
                  <a16:creationId xmlns:a16="http://schemas.microsoft.com/office/drawing/2014/main" id="{C037251E-AC2F-FBE1-FA82-A59D45BAAEB2}"/>
                </a:ext>
              </a:extLst>
            </p:cNvPr>
            <p:cNvSpPr/>
            <p:nvPr/>
          </p:nvSpPr>
          <p:spPr>
            <a:xfrm>
              <a:off x="3166359" y="2699376"/>
              <a:ext cx="46929" cy="98646"/>
            </a:xfrm>
            <a:custGeom>
              <a:avLst/>
              <a:gdLst>
                <a:gd name="connsiteX0" fmla="*/ 0 w 46929"/>
                <a:gd name="connsiteY0" fmla="*/ 98647 h 98646"/>
                <a:gd name="connsiteX1" fmla="*/ 46929 w 46929"/>
                <a:gd name="connsiteY1" fmla="*/ 0 h 98646"/>
              </a:gdLst>
              <a:ahLst/>
              <a:cxnLst>
                <a:cxn ang="0">
                  <a:pos x="connsiteX0" y="connsiteY0"/>
                </a:cxn>
                <a:cxn ang="0">
                  <a:pos x="connsiteX1" y="connsiteY1"/>
                </a:cxn>
              </a:cxnLst>
              <a:rect l="l" t="t" r="r" b="b"/>
              <a:pathLst>
                <a:path w="46929" h="98646">
                  <a:moveTo>
                    <a:pt x="0" y="98647"/>
                  </a:moveTo>
                  <a:lnTo>
                    <a:pt x="46929" y="0"/>
                  </a:lnTo>
                </a:path>
              </a:pathLst>
            </a:custGeom>
            <a:ln w="9573" cap="flat">
              <a:solidFill>
                <a:srgbClr val="C8C8C9"/>
              </a:solidFill>
              <a:prstDash val="solid"/>
              <a:miter/>
            </a:ln>
          </p:spPr>
          <p:txBody>
            <a:bodyPr rtlCol="0" anchor="ctr"/>
            <a:lstStyle/>
            <a:p>
              <a:endParaRPr lang="zh-CN" altLang="en-US" sz="4400"/>
            </a:p>
          </p:txBody>
        </p:sp>
        <p:sp>
          <p:nvSpPr>
            <p:cNvPr id="3273" name="任意多边形: 形状 7894">
              <a:extLst>
                <a:ext uri="{FF2B5EF4-FFF2-40B4-BE49-F238E27FC236}">
                  <a16:creationId xmlns:a16="http://schemas.microsoft.com/office/drawing/2014/main" id="{14ADED52-FB0E-D314-58EA-149128E36F9F}"/>
                </a:ext>
              </a:extLst>
            </p:cNvPr>
            <p:cNvSpPr/>
            <p:nvPr/>
          </p:nvSpPr>
          <p:spPr>
            <a:xfrm>
              <a:off x="3213288" y="2699376"/>
              <a:ext cx="68957" cy="33520"/>
            </a:xfrm>
            <a:custGeom>
              <a:avLst/>
              <a:gdLst>
                <a:gd name="connsiteX0" fmla="*/ 0 w 68957"/>
                <a:gd name="connsiteY0" fmla="*/ 0 h 33520"/>
                <a:gd name="connsiteX1" fmla="*/ 68957 w 68957"/>
                <a:gd name="connsiteY1" fmla="*/ 33521 h 33520"/>
              </a:gdLst>
              <a:ahLst/>
              <a:cxnLst>
                <a:cxn ang="0">
                  <a:pos x="connsiteX0" y="connsiteY0"/>
                </a:cxn>
                <a:cxn ang="0">
                  <a:pos x="connsiteX1" y="connsiteY1"/>
                </a:cxn>
              </a:cxnLst>
              <a:rect l="l" t="t" r="r" b="b"/>
              <a:pathLst>
                <a:path w="68957" h="33520">
                  <a:moveTo>
                    <a:pt x="0" y="0"/>
                  </a:moveTo>
                  <a:lnTo>
                    <a:pt x="68957" y="33521"/>
                  </a:lnTo>
                </a:path>
              </a:pathLst>
            </a:custGeom>
            <a:ln w="9573" cap="flat">
              <a:solidFill>
                <a:srgbClr val="C8C8C9"/>
              </a:solidFill>
              <a:prstDash val="solid"/>
              <a:miter/>
            </a:ln>
          </p:spPr>
          <p:txBody>
            <a:bodyPr rtlCol="0" anchor="ctr"/>
            <a:lstStyle/>
            <a:p>
              <a:endParaRPr lang="zh-CN" altLang="en-US" sz="4400"/>
            </a:p>
          </p:txBody>
        </p:sp>
        <p:sp>
          <p:nvSpPr>
            <p:cNvPr id="3274" name="任意多边形: 形状 7895">
              <a:extLst>
                <a:ext uri="{FF2B5EF4-FFF2-40B4-BE49-F238E27FC236}">
                  <a16:creationId xmlns:a16="http://schemas.microsoft.com/office/drawing/2014/main" id="{D4210071-5F2B-EE7B-EC46-810AF71F975C}"/>
                </a:ext>
              </a:extLst>
            </p:cNvPr>
            <p:cNvSpPr/>
            <p:nvPr/>
          </p:nvSpPr>
          <p:spPr>
            <a:xfrm>
              <a:off x="3166359" y="2732896"/>
              <a:ext cx="115886" cy="65126"/>
            </a:xfrm>
            <a:custGeom>
              <a:avLst/>
              <a:gdLst>
                <a:gd name="connsiteX0" fmla="*/ 115886 w 115886"/>
                <a:gd name="connsiteY0" fmla="*/ 0 h 65126"/>
                <a:gd name="connsiteX1" fmla="*/ 0 w 115886"/>
                <a:gd name="connsiteY1" fmla="*/ 65126 h 65126"/>
              </a:gdLst>
              <a:ahLst/>
              <a:cxnLst>
                <a:cxn ang="0">
                  <a:pos x="connsiteX0" y="connsiteY0"/>
                </a:cxn>
                <a:cxn ang="0">
                  <a:pos x="connsiteX1" y="connsiteY1"/>
                </a:cxn>
              </a:cxnLst>
              <a:rect l="l" t="t" r="r" b="b"/>
              <a:pathLst>
                <a:path w="115886" h="65126">
                  <a:moveTo>
                    <a:pt x="115886" y="0"/>
                  </a:moveTo>
                  <a:lnTo>
                    <a:pt x="0" y="65126"/>
                  </a:lnTo>
                </a:path>
              </a:pathLst>
            </a:custGeom>
            <a:ln w="9573" cap="flat">
              <a:solidFill>
                <a:srgbClr val="C8C8C9"/>
              </a:solidFill>
              <a:prstDash val="solid"/>
              <a:miter/>
            </a:ln>
          </p:spPr>
          <p:txBody>
            <a:bodyPr rtlCol="0" anchor="ctr"/>
            <a:lstStyle/>
            <a:p>
              <a:endParaRPr lang="zh-CN" altLang="en-US" sz="4400"/>
            </a:p>
          </p:txBody>
        </p:sp>
        <p:sp>
          <p:nvSpPr>
            <p:cNvPr id="3275" name="任意多边形: 形状 7896">
              <a:extLst>
                <a:ext uri="{FF2B5EF4-FFF2-40B4-BE49-F238E27FC236}">
                  <a16:creationId xmlns:a16="http://schemas.microsoft.com/office/drawing/2014/main" id="{2DCD67AB-76AD-B235-195F-B3775B49576A}"/>
                </a:ext>
              </a:extLst>
            </p:cNvPr>
            <p:cNvSpPr/>
            <p:nvPr/>
          </p:nvSpPr>
          <p:spPr>
            <a:xfrm>
              <a:off x="3001628" y="2955092"/>
              <a:ext cx="57464" cy="66083"/>
            </a:xfrm>
            <a:custGeom>
              <a:avLst/>
              <a:gdLst>
                <a:gd name="connsiteX0" fmla="*/ 0 w 57464"/>
                <a:gd name="connsiteY0" fmla="*/ 66084 h 66083"/>
                <a:gd name="connsiteX1" fmla="*/ 57464 w 57464"/>
                <a:gd name="connsiteY1" fmla="*/ 0 h 66083"/>
              </a:gdLst>
              <a:ahLst/>
              <a:cxnLst>
                <a:cxn ang="0">
                  <a:pos x="connsiteX0" y="connsiteY0"/>
                </a:cxn>
                <a:cxn ang="0">
                  <a:pos x="connsiteX1" y="connsiteY1"/>
                </a:cxn>
              </a:cxnLst>
              <a:rect l="l" t="t" r="r" b="b"/>
              <a:pathLst>
                <a:path w="57464" h="66083">
                  <a:moveTo>
                    <a:pt x="0" y="66084"/>
                  </a:moveTo>
                  <a:lnTo>
                    <a:pt x="57464" y="0"/>
                  </a:lnTo>
                </a:path>
              </a:pathLst>
            </a:custGeom>
            <a:ln w="9573" cap="flat">
              <a:solidFill>
                <a:srgbClr val="C8C8C9"/>
              </a:solidFill>
              <a:prstDash val="solid"/>
              <a:miter/>
            </a:ln>
          </p:spPr>
          <p:txBody>
            <a:bodyPr rtlCol="0" anchor="ctr"/>
            <a:lstStyle/>
            <a:p>
              <a:endParaRPr lang="zh-CN" altLang="en-US" sz="4400"/>
            </a:p>
          </p:txBody>
        </p:sp>
        <p:sp>
          <p:nvSpPr>
            <p:cNvPr id="3276" name="任意多边形: 形状 7897">
              <a:extLst>
                <a:ext uri="{FF2B5EF4-FFF2-40B4-BE49-F238E27FC236}">
                  <a16:creationId xmlns:a16="http://schemas.microsoft.com/office/drawing/2014/main" id="{958554C0-C348-2272-56FB-1B5669D7292B}"/>
                </a:ext>
              </a:extLst>
            </p:cNvPr>
            <p:cNvSpPr/>
            <p:nvPr/>
          </p:nvSpPr>
          <p:spPr>
            <a:xfrm>
              <a:off x="3059092" y="2955092"/>
              <a:ext cx="63210" cy="41182"/>
            </a:xfrm>
            <a:custGeom>
              <a:avLst/>
              <a:gdLst>
                <a:gd name="connsiteX0" fmla="*/ 0 w 63210"/>
                <a:gd name="connsiteY0" fmla="*/ 0 h 41182"/>
                <a:gd name="connsiteX1" fmla="*/ 63211 w 63210"/>
                <a:gd name="connsiteY1" fmla="*/ 41183 h 41182"/>
              </a:gdLst>
              <a:ahLst/>
              <a:cxnLst>
                <a:cxn ang="0">
                  <a:pos x="connsiteX0" y="connsiteY0"/>
                </a:cxn>
                <a:cxn ang="0">
                  <a:pos x="connsiteX1" y="connsiteY1"/>
                </a:cxn>
              </a:cxnLst>
              <a:rect l="l" t="t" r="r" b="b"/>
              <a:pathLst>
                <a:path w="63210" h="41182">
                  <a:moveTo>
                    <a:pt x="0" y="0"/>
                  </a:moveTo>
                  <a:lnTo>
                    <a:pt x="63211" y="41183"/>
                  </a:lnTo>
                </a:path>
              </a:pathLst>
            </a:custGeom>
            <a:ln w="9573" cap="flat">
              <a:solidFill>
                <a:srgbClr val="C8C8C9"/>
              </a:solidFill>
              <a:prstDash val="solid"/>
              <a:miter/>
            </a:ln>
          </p:spPr>
          <p:txBody>
            <a:bodyPr rtlCol="0" anchor="ctr"/>
            <a:lstStyle/>
            <a:p>
              <a:endParaRPr lang="zh-CN" altLang="en-US" sz="4400"/>
            </a:p>
          </p:txBody>
        </p:sp>
        <p:sp>
          <p:nvSpPr>
            <p:cNvPr id="3277" name="任意多边形: 形状 7898">
              <a:extLst>
                <a:ext uri="{FF2B5EF4-FFF2-40B4-BE49-F238E27FC236}">
                  <a16:creationId xmlns:a16="http://schemas.microsoft.com/office/drawing/2014/main" id="{D661FE99-0941-8D61-1EF1-42BA84355E8F}"/>
                </a:ext>
              </a:extLst>
            </p:cNvPr>
            <p:cNvSpPr/>
            <p:nvPr/>
          </p:nvSpPr>
          <p:spPr>
            <a:xfrm>
              <a:off x="3001628" y="2996274"/>
              <a:ext cx="120674" cy="24901"/>
            </a:xfrm>
            <a:custGeom>
              <a:avLst/>
              <a:gdLst>
                <a:gd name="connsiteX0" fmla="*/ 120675 w 120674"/>
                <a:gd name="connsiteY0" fmla="*/ 0 h 24901"/>
                <a:gd name="connsiteX1" fmla="*/ 0 w 120674"/>
                <a:gd name="connsiteY1" fmla="*/ 24901 h 24901"/>
              </a:gdLst>
              <a:ahLst/>
              <a:cxnLst>
                <a:cxn ang="0">
                  <a:pos x="connsiteX0" y="connsiteY0"/>
                </a:cxn>
                <a:cxn ang="0">
                  <a:pos x="connsiteX1" y="connsiteY1"/>
                </a:cxn>
              </a:cxnLst>
              <a:rect l="l" t="t" r="r" b="b"/>
              <a:pathLst>
                <a:path w="120674" h="24901">
                  <a:moveTo>
                    <a:pt x="120675" y="0"/>
                  </a:moveTo>
                  <a:lnTo>
                    <a:pt x="0" y="24901"/>
                  </a:lnTo>
                </a:path>
              </a:pathLst>
            </a:custGeom>
            <a:ln w="9573" cap="flat">
              <a:solidFill>
                <a:srgbClr val="C8C8C9"/>
              </a:solidFill>
              <a:prstDash val="solid"/>
              <a:miter/>
            </a:ln>
          </p:spPr>
          <p:txBody>
            <a:bodyPr rtlCol="0" anchor="ctr"/>
            <a:lstStyle/>
            <a:p>
              <a:endParaRPr lang="zh-CN" altLang="en-US" sz="4400"/>
            </a:p>
          </p:txBody>
        </p:sp>
        <p:sp>
          <p:nvSpPr>
            <p:cNvPr id="3278" name="任意多边形: 形状 7899">
              <a:extLst>
                <a:ext uri="{FF2B5EF4-FFF2-40B4-BE49-F238E27FC236}">
                  <a16:creationId xmlns:a16="http://schemas.microsoft.com/office/drawing/2014/main" id="{B6DC9455-CF7C-9BFD-D94A-F7346BBB0522}"/>
                </a:ext>
              </a:extLst>
            </p:cNvPr>
            <p:cNvSpPr/>
            <p:nvPr/>
          </p:nvSpPr>
          <p:spPr>
            <a:xfrm>
              <a:off x="3001628" y="2955092"/>
              <a:ext cx="57464" cy="66083"/>
            </a:xfrm>
            <a:custGeom>
              <a:avLst/>
              <a:gdLst>
                <a:gd name="connsiteX0" fmla="*/ 57464 w 57464"/>
                <a:gd name="connsiteY0" fmla="*/ 0 h 66083"/>
                <a:gd name="connsiteX1" fmla="*/ 0 w 57464"/>
                <a:gd name="connsiteY1" fmla="*/ 66084 h 66083"/>
              </a:gdLst>
              <a:ahLst/>
              <a:cxnLst>
                <a:cxn ang="0">
                  <a:pos x="connsiteX0" y="connsiteY0"/>
                </a:cxn>
                <a:cxn ang="0">
                  <a:pos x="connsiteX1" y="connsiteY1"/>
                </a:cxn>
              </a:cxnLst>
              <a:rect l="l" t="t" r="r" b="b"/>
              <a:pathLst>
                <a:path w="57464" h="66083">
                  <a:moveTo>
                    <a:pt x="57464" y="0"/>
                  </a:moveTo>
                  <a:lnTo>
                    <a:pt x="0" y="66084"/>
                  </a:lnTo>
                </a:path>
              </a:pathLst>
            </a:custGeom>
            <a:ln w="9573" cap="flat">
              <a:solidFill>
                <a:srgbClr val="C8C8C9"/>
              </a:solidFill>
              <a:prstDash val="solid"/>
              <a:miter/>
            </a:ln>
          </p:spPr>
          <p:txBody>
            <a:bodyPr rtlCol="0" anchor="ctr"/>
            <a:lstStyle/>
            <a:p>
              <a:endParaRPr lang="zh-CN" altLang="en-US" sz="4400"/>
            </a:p>
          </p:txBody>
        </p:sp>
        <p:sp>
          <p:nvSpPr>
            <p:cNvPr id="3279" name="任意多边形: 形状 7900">
              <a:extLst>
                <a:ext uri="{FF2B5EF4-FFF2-40B4-BE49-F238E27FC236}">
                  <a16:creationId xmlns:a16="http://schemas.microsoft.com/office/drawing/2014/main" id="{2E012BCF-42C8-CAAE-7C4D-40CAE6DE1694}"/>
                </a:ext>
              </a:extLst>
            </p:cNvPr>
            <p:cNvSpPr/>
            <p:nvPr/>
          </p:nvSpPr>
          <p:spPr>
            <a:xfrm>
              <a:off x="2988220" y="2924444"/>
              <a:ext cx="13408" cy="96731"/>
            </a:xfrm>
            <a:custGeom>
              <a:avLst/>
              <a:gdLst>
                <a:gd name="connsiteX0" fmla="*/ 13408 w 13408"/>
                <a:gd name="connsiteY0" fmla="*/ 96732 h 96731"/>
                <a:gd name="connsiteX1" fmla="*/ 0 w 13408"/>
                <a:gd name="connsiteY1" fmla="*/ 0 h 96731"/>
              </a:gdLst>
              <a:ahLst/>
              <a:cxnLst>
                <a:cxn ang="0">
                  <a:pos x="connsiteX0" y="connsiteY0"/>
                </a:cxn>
                <a:cxn ang="0">
                  <a:pos x="connsiteX1" y="connsiteY1"/>
                </a:cxn>
              </a:cxnLst>
              <a:rect l="l" t="t" r="r" b="b"/>
              <a:pathLst>
                <a:path w="13408" h="96731">
                  <a:moveTo>
                    <a:pt x="13408" y="96732"/>
                  </a:moveTo>
                  <a:lnTo>
                    <a:pt x="0" y="0"/>
                  </a:lnTo>
                </a:path>
              </a:pathLst>
            </a:custGeom>
            <a:ln w="9573" cap="flat">
              <a:solidFill>
                <a:srgbClr val="C8C8C9"/>
              </a:solidFill>
              <a:prstDash val="solid"/>
              <a:miter/>
            </a:ln>
          </p:spPr>
          <p:txBody>
            <a:bodyPr rtlCol="0" anchor="ctr"/>
            <a:lstStyle/>
            <a:p>
              <a:endParaRPr lang="zh-CN" altLang="en-US" sz="4400"/>
            </a:p>
          </p:txBody>
        </p:sp>
        <p:sp>
          <p:nvSpPr>
            <p:cNvPr id="3280" name="任意多边形: 形状 7901">
              <a:extLst>
                <a:ext uri="{FF2B5EF4-FFF2-40B4-BE49-F238E27FC236}">
                  <a16:creationId xmlns:a16="http://schemas.microsoft.com/office/drawing/2014/main" id="{5CD40928-4510-C9CA-EA85-8AD897101EC6}"/>
                </a:ext>
              </a:extLst>
            </p:cNvPr>
            <p:cNvSpPr/>
            <p:nvPr/>
          </p:nvSpPr>
          <p:spPr>
            <a:xfrm>
              <a:off x="2988220" y="2924444"/>
              <a:ext cx="70872" cy="30647"/>
            </a:xfrm>
            <a:custGeom>
              <a:avLst/>
              <a:gdLst>
                <a:gd name="connsiteX0" fmla="*/ 0 w 70872"/>
                <a:gd name="connsiteY0" fmla="*/ 0 h 30647"/>
                <a:gd name="connsiteX1" fmla="*/ 70873 w 70872"/>
                <a:gd name="connsiteY1" fmla="*/ 30648 h 30647"/>
              </a:gdLst>
              <a:ahLst/>
              <a:cxnLst>
                <a:cxn ang="0">
                  <a:pos x="connsiteX0" y="connsiteY0"/>
                </a:cxn>
                <a:cxn ang="0">
                  <a:pos x="connsiteX1" y="connsiteY1"/>
                </a:cxn>
              </a:cxnLst>
              <a:rect l="l" t="t" r="r" b="b"/>
              <a:pathLst>
                <a:path w="70872" h="30647">
                  <a:moveTo>
                    <a:pt x="0" y="0"/>
                  </a:moveTo>
                  <a:lnTo>
                    <a:pt x="70873" y="30648"/>
                  </a:lnTo>
                </a:path>
              </a:pathLst>
            </a:custGeom>
            <a:ln w="9573" cap="flat">
              <a:solidFill>
                <a:srgbClr val="C8C8C9"/>
              </a:solidFill>
              <a:prstDash val="solid"/>
              <a:miter/>
            </a:ln>
          </p:spPr>
          <p:txBody>
            <a:bodyPr rtlCol="0" anchor="ctr"/>
            <a:lstStyle/>
            <a:p>
              <a:endParaRPr lang="zh-CN" altLang="en-US" sz="4400"/>
            </a:p>
          </p:txBody>
        </p:sp>
        <p:sp>
          <p:nvSpPr>
            <p:cNvPr id="3281" name="任意多边形: 形状 7902">
              <a:extLst>
                <a:ext uri="{FF2B5EF4-FFF2-40B4-BE49-F238E27FC236}">
                  <a16:creationId xmlns:a16="http://schemas.microsoft.com/office/drawing/2014/main" id="{BA4A93E2-A97E-505A-AEDD-EFDDC67C5EB9}"/>
                </a:ext>
              </a:extLst>
            </p:cNvPr>
            <p:cNvSpPr/>
            <p:nvPr/>
          </p:nvSpPr>
          <p:spPr>
            <a:xfrm>
              <a:off x="3074416" y="1830708"/>
              <a:ext cx="3830" cy="107266"/>
            </a:xfrm>
            <a:custGeom>
              <a:avLst/>
              <a:gdLst>
                <a:gd name="connsiteX0" fmla="*/ 0 w 3830"/>
                <a:gd name="connsiteY0" fmla="*/ 107267 h 107266"/>
                <a:gd name="connsiteX1" fmla="*/ 3831 w 3830"/>
                <a:gd name="connsiteY1" fmla="*/ 0 h 107266"/>
              </a:gdLst>
              <a:ahLst/>
              <a:cxnLst>
                <a:cxn ang="0">
                  <a:pos x="connsiteX0" y="connsiteY0"/>
                </a:cxn>
                <a:cxn ang="0">
                  <a:pos x="connsiteX1" y="connsiteY1"/>
                </a:cxn>
              </a:cxnLst>
              <a:rect l="l" t="t" r="r" b="b"/>
              <a:pathLst>
                <a:path w="3830" h="107266">
                  <a:moveTo>
                    <a:pt x="0" y="107267"/>
                  </a:moveTo>
                  <a:lnTo>
                    <a:pt x="3831" y="0"/>
                  </a:lnTo>
                </a:path>
              </a:pathLst>
            </a:custGeom>
            <a:ln w="9573" cap="flat">
              <a:solidFill>
                <a:srgbClr val="C8C8C9"/>
              </a:solidFill>
              <a:prstDash val="solid"/>
              <a:miter/>
            </a:ln>
          </p:spPr>
          <p:txBody>
            <a:bodyPr rtlCol="0" anchor="ctr"/>
            <a:lstStyle/>
            <a:p>
              <a:endParaRPr lang="zh-CN" altLang="en-US" sz="4400"/>
            </a:p>
          </p:txBody>
        </p:sp>
        <p:sp>
          <p:nvSpPr>
            <p:cNvPr id="3282" name="任意多边形: 形状 7903">
              <a:extLst>
                <a:ext uri="{FF2B5EF4-FFF2-40B4-BE49-F238E27FC236}">
                  <a16:creationId xmlns:a16="http://schemas.microsoft.com/office/drawing/2014/main" id="{70B62E80-0E44-75EF-E473-F9D0856D63D5}"/>
                </a:ext>
              </a:extLst>
            </p:cNvPr>
            <p:cNvSpPr/>
            <p:nvPr/>
          </p:nvSpPr>
          <p:spPr>
            <a:xfrm>
              <a:off x="3078247" y="1830708"/>
              <a:ext cx="60337" cy="70872"/>
            </a:xfrm>
            <a:custGeom>
              <a:avLst/>
              <a:gdLst>
                <a:gd name="connsiteX0" fmla="*/ 0 w 60337"/>
                <a:gd name="connsiteY0" fmla="*/ 0 h 70872"/>
                <a:gd name="connsiteX1" fmla="*/ 60337 w 60337"/>
                <a:gd name="connsiteY1" fmla="*/ 70873 h 70872"/>
              </a:gdLst>
              <a:ahLst/>
              <a:cxnLst>
                <a:cxn ang="0">
                  <a:pos x="connsiteX0" y="connsiteY0"/>
                </a:cxn>
                <a:cxn ang="0">
                  <a:pos x="connsiteX1" y="connsiteY1"/>
                </a:cxn>
              </a:cxnLst>
              <a:rect l="l" t="t" r="r" b="b"/>
              <a:pathLst>
                <a:path w="60337" h="70872">
                  <a:moveTo>
                    <a:pt x="0" y="0"/>
                  </a:moveTo>
                  <a:lnTo>
                    <a:pt x="60337" y="70873"/>
                  </a:lnTo>
                </a:path>
              </a:pathLst>
            </a:custGeom>
            <a:ln w="9573" cap="flat">
              <a:solidFill>
                <a:srgbClr val="C8C8C9"/>
              </a:solidFill>
              <a:prstDash val="solid"/>
              <a:miter/>
            </a:ln>
          </p:spPr>
          <p:txBody>
            <a:bodyPr rtlCol="0" anchor="ctr"/>
            <a:lstStyle/>
            <a:p>
              <a:endParaRPr lang="zh-CN" altLang="en-US" sz="4400"/>
            </a:p>
          </p:txBody>
        </p:sp>
        <p:sp>
          <p:nvSpPr>
            <p:cNvPr id="3283" name="任意多边形: 形状 7904">
              <a:extLst>
                <a:ext uri="{FF2B5EF4-FFF2-40B4-BE49-F238E27FC236}">
                  <a16:creationId xmlns:a16="http://schemas.microsoft.com/office/drawing/2014/main" id="{8EB11BF9-BBCA-142D-44D3-5F389E0FE1AC}"/>
                </a:ext>
              </a:extLst>
            </p:cNvPr>
            <p:cNvSpPr/>
            <p:nvPr/>
          </p:nvSpPr>
          <p:spPr>
            <a:xfrm>
              <a:off x="3074416" y="1901580"/>
              <a:ext cx="64168" cy="36394"/>
            </a:xfrm>
            <a:custGeom>
              <a:avLst/>
              <a:gdLst>
                <a:gd name="connsiteX0" fmla="*/ 64168 w 64168"/>
                <a:gd name="connsiteY0" fmla="*/ 0 h 36394"/>
                <a:gd name="connsiteX1" fmla="*/ 0 w 64168"/>
                <a:gd name="connsiteY1" fmla="*/ 36394 h 36394"/>
              </a:gdLst>
              <a:ahLst/>
              <a:cxnLst>
                <a:cxn ang="0">
                  <a:pos x="connsiteX0" y="connsiteY0"/>
                </a:cxn>
                <a:cxn ang="0">
                  <a:pos x="connsiteX1" y="connsiteY1"/>
                </a:cxn>
              </a:cxnLst>
              <a:rect l="l" t="t" r="r" b="b"/>
              <a:pathLst>
                <a:path w="64168" h="36394">
                  <a:moveTo>
                    <a:pt x="64168" y="0"/>
                  </a:moveTo>
                  <a:lnTo>
                    <a:pt x="0" y="36394"/>
                  </a:lnTo>
                </a:path>
              </a:pathLst>
            </a:custGeom>
            <a:ln w="9573" cap="flat">
              <a:solidFill>
                <a:srgbClr val="C8C8C9"/>
              </a:solidFill>
              <a:prstDash val="solid"/>
              <a:miter/>
            </a:ln>
          </p:spPr>
          <p:txBody>
            <a:bodyPr rtlCol="0" anchor="ctr"/>
            <a:lstStyle/>
            <a:p>
              <a:endParaRPr lang="zh-CN" altLang="en-US" sz="4400"/>
            </a:p>
          </p:txBody>
        </p:sp>
        <p:sp>
          <p:nvSpPr>
            <p:cNvPr id="3284" name="任意多边形: 形状 7905">
              <a:extLst>
                <a:ext uri="{FF2B5EF4-FFF2-40B4-BE49-F238E27FC236}">
                  <a16:creationId xmlns:a16="http://schemas.microsoft.com/office/drawing/2014/main" id="{74DE722F-8044-1AAB-80A2-C36A5813DE84}"/>
                </a:ext>
              </a:extLst>
            </p:cNvPr>
            <p:cNvSpPr/>
            <p:nvPr/>
          </p:nvSpPr>
          <p:spPr>
            <a:xfrm>
              <a:off x="3074416" y="1830708"/>
              <a:ext cx="3830" cy="107266"/>
            </a:xfrm>
            <a:custGeom>
              <a:avLst/>
              <a:gdLst>
                <a:gd name="connsiteX0" fmla="*/ 3831 w 3830"/>
                <a:gd name="connsiteY0" fmla="*/ 0 h 107266"/>
                <a:gd name="connsiteX1" fmla="*/ 0 w 3830"/>
                <a:gd name="connsiteY1" fmla="*/ 107267 h 107266"/>
              </a:gdLst>
              <a:ahLst/>
              <a:cxnLst>
                <a:cxn ang="0">
                  <a:pos x="connsiteX0" y="connsiteY0"/>
                </a:cxn>
                <a:cxn ang="0">
                  <a:pos x="connsiteX1" y="connsiteY1"/>
                </a:cxn>
              </a:cxnLst>
              <a:rect l="l" t="t" r="r" b="b"/>
              <a:pathLst>
                <a:path w="3830" h="107266">
                  <a:moveTo>
                    <a:pt x="3831" y="0"/>
                  </a:moveTo>
                  <a:lnTo>
                    <a:pt x="0" y="107267"/>
                  </a:lnTo>
                </a:path>
              </a:pathLst>
            </a:custGeom>
            <a:ln w="9573" cap="flat">
              <a:solidFill>
                <a:srgbClr val="C8C8C9"/>
              </a:solidFill>
              <a:prstDash val="solid"/>
              <a:miter/>
            </a:ln>
          </p:spPr>
          <p:txBody>
            <a:bodyPr rtlCol="0" anchor="ctr"/>
            <a:lstStyle/>
            <a:p>
              <a:endParaRPr lang="zh-CN" altLang="en-US" sz="4400"/>
            </a:p>
          </p:txBody>
        </p:sp>
        <p:sp>
          <p:nvSpPr>
            <p:cNvPr id="3285" name="任意多边形: 形状 7906">
              <a:extLst>
                <a:ext uri="{FF2B5EF4-FFF2-40B4-BE49-F238E27FC236}">
                  <a16:creationId xmlns:a16="http://schemas.microsoft.com/office/drawing/2014/main" id="{E3833564-69FD-04B7-9766-21C1D2190EAE}"/>
                </a:ext>
              </a:extLst>
            </p:cNvPr>
            <p:cNvSpPr/>
            <p:nvPr/>
          </p:nvSpPr>
          <p:spPr>
            <a:xfrm>
              <a:off x="3008332" y="1864228"/>
              <a:ext cx="66083" cy="73745"/>
            </a:xfrm>
            <a:custGeom>
              <a:avLst/>
              <a:gdLst>
                <a:gd name="connsiteX0" fmla="*/ 66084 w 66083"/>
                <a:gd name="connsiteY0" fmla="*/ 73746 h 73745"/>
                <a:gd name="connsiteX1" fmla="*/ 0 w 66083"/>
                <a:gd name="connsiteY1" fmla="*/ 0 h 73745"/>
              </a:gdLst>
              <a:ahLst/>
              <a:cxnLst>
                <a:cxn ang="0">
                  <a:pos x="connsiteX0" y="connsiteY0"/>
                </a:cxn>
                <a:cxn ang="0">
                  <a:pos x="connsiteX1" y="connsiteY1"/>
                </a:cxn>
              </a:cxnLst>
              <a:rect l="l" t="t" r="r" b="b"/>
              <a:pathLst>
                <a:path w="66083" h="73745">
                  <a:moveTo>
                    <a:pt x="66084" y="73746"/>
                  </a:moveTo>
                  <a:lnTo>
                    <a:pt x="0" y="0"/>
                  </a:lnTo>
                </a:path>
              </a:pathLst>
            </a:custGeom>
            <a:ln w="9573" cap="flat">
              <a:solidFill>
                <a:srgbClr val="C8C8C9"/>
              </a:solidFill>
              <a:prstDash val="solid"/>
              <a:miter/>
            </a:ln>
          </p:spPr>
          <p:txBody>
            <a:bodyPr rtlCol="0" anchor="ctr"/>
            <a:lstStyle/>
            <a:p>
              <a:endParaRPr lang="zh-CN" altLang="en-US" sz="4400"/>
            </a:p>
          </p:txBody>
        </p:sp>
        <p:sp>
          <p:nvSpPr>
            <p:cNvPr id="3286" name="任意多边形: 形状 7907">
              <a:extLst>
                <a:ext uri="{FF2B5EF4-FFF2-40B4-BE49-F238E27FC236}">
                  <a16:creationId xmlns:a16="http://schemas.microsoft.com/office/drawing/2014/main" id="{A7912C04-3F03-5C5C-6C60-B1B613D5B0AC}"/>
                </a:ext>
              </a:extLst>
            </p:cNvPr>
            <p:cNvSpPr/>
            <p:nvPr/>
          </p:nvSpPr>
          <p:spPr>
            <a:xfrm>
              <a:off x="3008332" y="1830708"/>
              <a:ext cx="69914" cy="33520"/>
            </a:xfrm>
            <a:custGeom>
              <a:avLst/>
              <a:gdLst>
                <a:gd name="connsiteX0" fmla="*/ 0 w 69914"/>
                <a:gd name="connsiteY0" fmla="*/ 33521 h 33520"/>
                <a:gd name="connsiteX1" fmla="*/ 69915 w 69914"/>
                <a:gd name="connsiteY1" fmla="*/ 0 h 33520"/>
              </a:gdLst>
              <a:ahLst/>
              <a:cxnLst>
                <a:cxn ang="0">
                  <a:pos x="connsiteX0" y="connsiteY0"/>
                </a:cxn>
                <a:cxn ang="0">
                  <a:pos x="connsiteX1" y="connsiteY1"/>
                </a:cxn>
              </a:cxnLst>
              <a:rect l="l" t="t" r="r" b="b"/>
              <a:pathLst>
                <a:path w="69914" h="33520">
                  <a:moveTo>
                    <a:pt x="0" y="33521"/>
                  </a:moveTo>
                  <a:lnTo>
                    <a:pt x="69915" y="0"/>
                  </a:lnTo>
                </a:path>
              </a:pathLst>
            </a:custGeom>
            <a:ln w="9573" cap="flat">
              <a:solidFill>
                <a:srgbClr val="C8C8C9"/>
              </a:solidFill>
              <a:prstDash val="solid"/>
              <a:miter/>
            </a:ln>
          </p:spPr>
          <p:txBody>
            <a:bodyPr rtlCol="0" anchor="ctr"/>
            <a:lstStyle/>
            <a:p>
              <a:endParaRPr lang="zh-CN" altLang="en-US" sz="4400"/>
            </a:p>
          </p:txBody>
        </p:sp>
        <p:sp>
          <p:nvSpPr>
            <p:cNvPr id="3287" name="任意多边形: 形状 7908">
              <a:extLst>
                <a:ext uri="{FF2B5EF4-FFF2-40B4-BE49-F238E27FC236}">
                  <a16:creationId xmlns:a16="http://schemas.microsoft.com/office/drawing/2014/main" id="{1BD1753B-928B-213C-8134-5BB6DC5C57C5}"/>
                </a:ext>
              </a:extLst>
            </p:cNvPr>
            <p:cNvSpPr/>
            <p:nvPr/>
          </p:nvSpPr>
          <p:spPr>
            <a:xfrm>
              <a:off x="3074416" y="1901580"/>
              <a:ext cx="64168" cy="36394"/>
            </a:xfrm>
            <a:custGeom>
              <a:avLst/>
              <a:gdLst>
                <a:gd name="connsiteX0" fmla="*/ 0 w 64168"/>
                <a:gd name="connsiteY0" fmla="*/ 36394 h 36394"/>
                <a:gd name="connsiteX1" fmla="*/ 64168 w 64168"/>
                <a:gd name="connsiteY1" fmla="*/ 0 h 36394"/>
              </a:gdLst>
              <a:ahLst/>
              <a:cxnLst>
                <a:cxn ang="0">
                  <a:pos x="connsiteX0" y="connsiteY0"/>
                </a:cxn>
                <a:cxn ang="0">
                  <a:pos x="connsiteX1" y="connsiteY1"/>
                </a:cxn>
              </a:cxnLst>
              <a:rect l="l" t="t" r="r" b="b"/>
              <a:pathLst>
                <a:path w="64168" h="36394">
                  <a:moveTo>
                    <a:pt x="0" y="36394"/>
                  </a:moveTo>
                  <a:lnTo>
                    <a:pt x="64168" y="0"/>
                  </a:lnTo>
                </a:path>
              </a:pathLst>
            </a:custGeom>
            <a:ln w="9573" cap="flat">
              <a:solidFill>
                <a:srgbClr val="C8C8C9"/>
              </a:solidFill>
              <a:prstDash val="solid"/>
              <a:miter/>
            </a:ln>
          </p:spPr>
          <p:txBody>
            <a:bodyPr rtlCol="0" anchor="ctr"/>
            <a:lstStyle/>
            <a:p>
              <a:endParaRPr lang="zh-CN" altLang="en-US" sz="4400"/>
            </a:p>
          </p:txBody>
        </p:sp>
        <p:sp>
          <p:nvSpPr>
            <p:cNvPr id="3288" name="任意多边形: 形状 7909">
              <a:extLst>
                <a:ext uri="{FF2B5EF4-FFF2-40B4-BE49-F238E27FC236}">
                  <a16:creationId xmlns:a16="http://schemas.microsoft.com/office/drawing/2014/main" id="{3831603F-2BE7-0C53-F306-8146EEE2C444}"/>
                </a:ext>
              </a:extLst>
            </p:cNvPr>
            <p:cNvSpPr/>
            <p:nvPr/>
          </p:nvSpPr>
          <p:spPr>
            <a:xfrm>
              <a:off x="3138585" y="1901580"/>
              <a:ext cx="57464" cy="76619"/>
            </a:xfrm>
            <a:custGeom>
              <a:avLst/>
              <a:gdLst>
                <a:gd name="connsiteX0" fmla="*/ 0 w 57464"/>
                <a:gd name="connsiteY0" fmla="*/ 0 h 76619"/>
                <a:gd name="connsiteX1" fmla="*/ 57464 w 57464"/>
                <a:gd name="connsiteY1" fmla="*/ 76619 h 76619"/>
              </a:gdLst>
              <a:ahLst/>
              <a:cxnLst>
                <a:cxn ang="0">
                  <a:pos x="connsiteX0" y="connsiteY0"/>
                </a:cxn>
                <a:cxn ang="0">
                  <a:pos x="connsiteX1" y="connsiteY1"/>
                </a:cxn>
              </a:cxnLst>
              <a:rect l="l" t="t" r="r" b="b"/>
              <a:pathLst>
                <a:path w="57464" h="76619">
                  <a:moveTo>
                    <a:pt x="0" y="0"/>
                  </a:moveTo>
                  <a:lnTo>
                    <a:pt x="57464" y="76619"/>
                  </a:lnTo>
                </a:path>
              </a:pathLst>
            </a:custGeom>
            <a:ln w="9573" cap="flat">
              <a:solidFill>
                <a:srgbClr val="C8C8C9"/>
              </a:solidFill>
              <a:prstDash val="solid"/>
              <a:miter/>
            </a:ln>
          </p:spPr>
          <p:txBody>
            <a:bodyPr rtlCol="0" anchor="ctr"/>
            <a:lstStyle/>
            <a:p>
              <a:endParaRPr lang="zh-CN" altLang="en-US" sz="4400"/>
            </a:p>
          </p:txBody>
        </p:sp>
        <p:sp>
          <p:nvSpPr>
            <p:cNvPr id="3289" name="任意多边形: 形状 7910">
              <a:extLst>
                <a:ext uri="{FF2B5EF4-FFF2-40B4-BE49-F238E27FC236}">
                  <a16:creationId xmlns:a16="http://schemas.microsoft.com/office/drawing/2014/main" id="{56319051-689C-83E7-4783-FD716EEB1266}"/>
                </a:ext>
              </a:extLst>
            </p:cNvPr>
            <p:cNvSpPr/>
            <p:nvPr/>
          </p:nvSpPr>
          <p:spPr>
            <a:xfrm>
              <a:off x="3074416" y="1937974"/>
              <a:ext cx="121632" cy="40224"/>
            </a:xfrm>
            <a:custGeom>
              <a:avLst/>
              <a:gdLst>
                <a:gd name="connsiteX0" fmla="*/ 121633 w 121632"/>
                <a:gd name="connsiteY0" fmla="*/ 40225 h 40224"/>
                <a:gd name="connsiteX1" fmla="*/ 0 w 121632"/>
                <a:gd name="connsiteY1" fmla="*/ 0 h 40224"/>
              </a:gdLst>
              <a:ahLst/>
              <a:cxnLst>
                <a:cxn ang="0">
                  <a:pos x="connsiteX0" y="connsiteY0"/>
                </a:cxn>
                <a:cxn ang="0">
                  <a:pos x="connsiteX1" y="connsiteY1"/>
                </a:cxn>
              </a:cxnLst>
              <a:rect l="l" t="t" r="r" b="b"/>
              <a:pathLst>
                <a:path w="121632" h="40224">
                  <a:moveTo>
                    <a:pt x="121633" y="40225"/>
                  </a:moveTo>
                  <a:lnTo>
                    <a:pt x="0" y="0"/>
                  </a:lnTo>
                </a:path>
              </a:pathLst>
            </a:custGeom>
            <a:ln w="9573" cap="flat">
              <a:solidFill>
                <a:srgbClr val="C8C8C9"/>
              </a:solidFill>
              <a:prstDash val="solid"/>
              <a:miter/>
            </a:ln>
          </p:spPr>
          <p:txBody>
            <a:bodyPr rtlCol="0" anchor="ctr"/>
            <a:lstStyle/>
            <a:p>
              <a:endParaRPr lang="zh-CN" altLang="en-US" sz="4400"/>
            </a:p>
          </p:txBody>
        </p:sp>
        <p:sp>
          <p:nvSpPr>
            <p:cNvPr id="3290" name="任意多边形: 形状 7911">
              <a:extLst>
                <a:ext uri="{FF2B5EF4-FFF2-40B4-BE49-F238E27FC236}">
                  <a16:creationId xmlns:a16="http://schemas.microsoft.com/office/drawing/2014/main" id="{0CE6551A-910C-55BE-39C2-FE0C3E71AABB}"/>
                </a:ext>
              </a:extLst>
            </p:cNvPr>
            <p:cNvSpPr/>
            <p:nvPr/>
          </p:nvSpPr>
          <p:spPr>
            <a:xfrm>
              <a:off x="3111768" y="2013635"/>
              <a:ext cx="20112" cy="113013"/>
            </a:xfrm>
            <a:custGeom>
              <a:avLst/>
              <a:gdLst>
                <a:gd name="connsiteX0" fmla="*/ 0 w 20112"/>
                <a:gd name="connsiteY0" fmla="*/ 113013 h 113013"/>
                <a:gd name="connsiteX1" fmla="*/ 20112 w 20112"/>
                <a:gd name="connsiteY1" fmla="*/ 0 h 113013"/>
              </a:gdLst>
              <a:ahLst/>
              <a:cxnLst>
                <a:cxn ang="0">
                  <a:pos x="connsiteX0" y="connsiteY0"/>
                </a:cxn>
                <a:cxn ang="0">
                  <a:pos x="connsiteX1" y="connsiteY1"/>
                </a:cxn>
              </a:cxnLst>
              <a:rect l="l" t="t" r="r" b="b"/>
              <a:pathLst>
                <a:path w="20112" h="113013">
                  <a:moveTo>
                    <a:pt x="0" y="113013"/>
                  </a:moveTo>
                  <a:lnTo>
                    <a:pt x="20112" y="0"/>
                  </a:lnTo>
                </a:path>
              </a:pathLst>
            </a:custGeom>
            <a:ln w="9573" cap="flat">
              <a:solidFill>
                <a:srgbClr val="C8C8C9"/>
              </a:solidFill>
              <a:prstDash val="solid"/>
              <a:miter/>
            </a:ln>
          </p:spPr>
          <p:txBody>
            <a:bodyPr rtlCol="0" anchor="ctr"/>
            <a:lstStyle/>
            <a:p>
              <a:endParaRPr lang="zh-CN" altLang="en-US" sz="4400"/>
            </a:p>
          </p:txBody>
        </p:sp>
        <p:sp>
          <p:nvSpPr>
            <p:cNvPr id="3291" name="任意多边形: 形状 7912">
              <a:extLst>
                <a:ext uri="{FF2B5EF4-FFF2-40B4-BE49-F238E27FC236}">
                  <a16:creationId xmlns:a16="http://schemas.microsoft.com/office/drawing/2014/main" id="{17FC53CD-6275-11E1-23BC-25C73EF34B4D}"/>
                </a:ext>
              </a:extLst>
            </p:cNvPr>
            <p:cNvSpPr/>
            <p:nvPr/>
          </p:nvSpPr>
          <p:spPr>
            <a:xfrm>
              <a:off x="3131880" y="2013635"/>
              <a:ext cx="46929" cy="84280"/>
            </a:xfrm>
            <a:custGeom>
              <a:avLst/>
              <a:gdLst>
                <a:gd name="connsiteX0" fmla="*/ 0 w 46929"/>
                <a:gd name="connsiteY0" fmla="*/ 0 h 84280"/>
                <a:gd name="connsiteX1" fmla="*/ 46929 w 46929"/>
                <a:gd name="connsiteY1" fmla="*/ 84281 h 84280"/>
              </a:gdLst>
              <a:ahLst/>
              <a:cxnLst>
                <a:cxn ang="0">
                  <a:pos x="connsiteX0" y="connsiteY0"/>
                </a:cxn>
                <a:cxn ang="0">
                  <a:pos x="connsiteX1" y="connsiteY1"/>
                </a:cxn>
              </a:cxnLst>
              <a:rect l="l" t="t" r="r" b="b"/>
              <a:pathLst>
                <a:path w="46929" h="84280">
                  <a:moveTo>
                    <a:pt x="0" y="0"/>
                  </a:moveTo>
                  <a:lnTo>
                    <a:pt x="46929" y="84281"/>
                  </a:lnTo>
                </a:path>
              </a:pathLst>
            </a:custGeom>
            <a:ln w="9573" cap="flat">
              <a:solidFill>
                <a:srgbClr val="C8C8C9"/>
              </a:solidFill>
              <a:prstDash val="solid"/>
              <a:miter/>
            </a:ln>
          </p:spPr>
          <p:txBody>
            <a:bodyPr rtlCol="0" anchor="ctr"/>
            <a:lstStyle/>
            <a:p>
              <a:endParaRPr lang="zh-CN" altLang="en-US" sz="4400"/>
            </a:p>
          </p:txBody>
        </p:sp>
        <p:sp>
          <p:nvSpPr>
            <p:cNvPr id="3292" name="任意多边形: 形状 7913">
              <a:extLst>
                <a:ext uri="{FF2B5EF4-FFF2-40B4-BE49-F238E27FC236}">
                  <a16:creationId xmlns:a16="http://schemas.microsoft.com/office/drawing/2014/main" id="{0EC8C4EA-810D-9FF6-B9AE-C983278B05C8}"/>
                </a:ext>
              </a:extLst>
            </p:cNvPr>
            <p:cNvSpPr/>
            <p:nvPr/>
          </p:nvSpPr>
          <p:spPr>
            <a:xfrm>
              <a:off x="3111768" y="2097916"/>
              <a:ext cx="67041" cy="28732"/>
            </a:xfrm>
            <a:custGeom>
              <a:avLst/>
              <a:gdLst>
                <a:gd name="connsiteX0" fmla="*/ 67042 w 67041"/>
                <a:gd name="connsiteY0" fmla="*/ 0 h 28732"/>
                <a:gd name="connsiteX1" fmla="*/ 0 w 67041"/>
                <a:gd name="connsiteY1" fmla="*/ 28732 h 28732"/>
              </a:gdLst>
              <a:ahLst/>
              <a:cxnLst>
                <a:cxn ang="0">
                  <a:pos x="connsiteX0" y="connsiteY0"/>
                </a:cxn>
                <a:cxn ang="0">
                  <a:pos x="connsiteX1" y="connsiteY1"/>
                </a:cxn>
              </a:cxnLst>
              <a:rect l="l" t="t" r="r" b="b"/>
              <a:pathLst>
                <a:path w="67041" h="28732">
                  <a:moveTo>
                    <a:pt x="67042" y="0"/>
                  </a:moveTo>
                  <a:lnTo>
                    <a:pt x="0" y="28732"/>
                  </a:lnTo>
                </a:path>
              </a:pathLst>
            </a:custGeom>
            <a:ln w="9573" cap="flat">
              <a:solidFill>
                <a:srgbClr val="C8C8C9"/>
              </a:solidFill>
              <a:prstDash val="solid"/>
              <a:miter/>
            </a:ln>
          </p:spPr>
          <p:txBody>
            <a:bodyPr rtlCol="0" anchor="ctr"/>
            <a:lstStyle/>
            <a:p>
              <a:endParaRPr lang="zh-CN" altLang="en-US" sz="4400"/>
            </a:p>
          </p:txBody>
        </p:sp>
        <p:sp>
          <p:nvSpPr>
            <p:cNvPr id="3293" name="任意多边形: 形状 7914">
              <a:extLst>
                <a:ext uri="{FF2B5EF4-FFF2-40B4-BE49-F238E27FC236}">
                  <a16:creationId xmlns:a16="http://schemas.microsoft.com/office/drawing/2014/main" id="{A224745E-1C94-199E-AB03-2A609C903604}"/>
                </a:ext>
              </a:extLst>
            </p:cNvPr>
            <p:cNvSpPr/>
            <p:nvPr/>
          </p:nvSpPr>
          <p:spPr>
            <a:xfrm>
              <a:off x="3074416" y="1937974"/>
              <a:ext cx="57464" cy="75661"/>
            </a:xfrm>
            <a:custGeom>
              <a:avLst/>
              <a:gdLst>
                <a:gd name="connsiteX0" fmla="*/ 57464 w 57464"/>
                <a:gd name="connsiteY0" fmla="*/ 75661 h 75661"/>
                <a:gd name="connsiteX1" fmla="*/ 0 w 57464"/>
                <a:gd name="connsiteY1" fmla="*/ 0 h 75661"/>
              </a:gdLst>
              <a:ahLst/>
              <a:cxnLst>
                <a:cxn ang="0">
                  <a:pos x="connsiteX0" y="connsiteY0"/>
                </a:cxn>
                <a:cxn ang="0">
                  <a:pos x="connsiteX1" y="connsiteY1"/>
                </a:cxn>
              </a:cxnLst>
              <a:rect l="l" t="t" r="r" b="b"/>
              <a:pathLst>
                <a:path w="57464" h="75661">
                  <a:moveTo>
                    <a:pt x="57464" y="75661"/>
                  </a:moveTo>
                  <a:lnTo>
                    <a:pt x="0" y="0"/>
                  </a:lnTo>
                </a:path>
              </a:pathLst>
            </a:custGeom>
            <a:ln w="9573" cap="flat">
              <a:solidFill>
                <a:srgbClr val="C8C8C9"/>
              </a:solidFill>
              <a:prstDash val="solid"/>
              <a:miter/>
            </a:ln>
          </p:spPr>
          <p:txBody>
            <a:bodyPr rtlCol="0" anchor="ctr"/>
            <a:lstStyle/>
            <a:p>
              <a:endParaRPr lang="zh-CN" altLang="en-US" sz="4400"/>
            </a:p>
          </p:txBody>
        </p:sp>
        <p:sp>
          <p:nvSpPr>
            <p:cNvPr id="3294" name="任意多边形: 形状 7915">
              <a:extLst>
                <a:ext uri="{FF2B5EF4-FFF2-40B4-BE49-F238E27FC236}">
                  <a16:creationId xmlns:a16="http://schemas.microsoft.com/office/drawing/2014/main" id="{D24F546C-775A-D131-5053-A554E51C1674}"/>
                </a:ext>
              </a:extLst>
            </p:cNvPr>
            <p:cNvSpPr/>
            <p:nvPr/>
          </p:nvSpPr>
          <p:spPr>
            <a:xfrm>
              <a:off x="3074416" y="1937974"/>
              <a:ext cx="121632" cy="40224"/>
            </a:xfrm>
            <a:custGeom>
              <a:avLst/>
              <a:gdLst>
                <a:gd name="connsiteX0" fmla="*/ 0 w 121632"/>
                <a:gd name="connsiteY0" fmla="*/ 0 h 40224"/>
                <a:gd name="connsiteX1" fmla="*/ 121633 w 121632"/>
                <a:gd name="connsiteY1" fmla="*/ 40225 h 40224"/>
              </a:gdLst>
              <a:ahLst/>
              <a:cxnLst>
                <a:cxn ang="0">
                  <a:pos x="connsiteX0" y="connsiteY0"/>
                </a:cxn>
                <a:cxn ang="0">
                  <a:pos x="connsiteX1" y="connsiteY1"/>
                </a:cxn>
              </a:cxnLst>
              <a:rect l="l" t="t" r="r" b="b"/>
              <a:pathLst>
                <a:path w="121632" h="40224">
                  <a:moveTo>
                    <a:pt x="0" y="0"/>
                  </a:moveTo>
                  <a:lnTo>
                    <a:pt x="121633" y="40225"/>
                  </a:lnTo>
                </a:path>
              </a:pathLst>
            </a:custGeom>
            <a:ln w="9573" cap="flat">
              <a:solidFill>
                <a:srgbClr val="C8C8C9"/>
              </a:solidFill>
              <a:prstDash val="solid"/>
              <a:miter/>
            </a:ln>
          </p:spPr>
          <p:txBody>
            <a:bodyPr rtlCol="0" anchor="ctr"/>
            <a:lstStyle/>
            <a:p>
              <a:endParaRPr lang="zh-CN" altLang="en-US" sz="4400"/>
            </a:p>
          </p:txBody>
        </p:sp>
        <p:sp>
          <p:nvSpPr>
            <p:cNvPr id="3295" name="任意多边形: 形状 7916">
              <a:extLst>
                <a:ext uri="{FF2B5EF4-FFF2-40B4-BE49-F238E27FC236}">
                  <a16:creationId xmlns:a16="http://schemas.microsoft.com/office/drawing/2014/main" id="{64D5C81C-4BF1-641E-EA93-87DA94C0899D}"/>
                </a:ext>
              </a:extLst>
            </p:cNvPr>
            <p:cNvSpPr/>
            <p:nvPr/>
          </p:nvSpPr>
          <p:spPr>
            <a:xfrm>
              <a:off x="3131880" y="1978199"/>
              <a:ext cx="64168" cy="35436"/>
            </a:xfrm>
            <a:custGeom>
              <a:avLst/>
              <a:gdLst>
                <a:gd name="connsiteX0" fmla="*/ 64168 w 64168"/>
                <a:gd name="connsiteY0" fmla="*/ 0 h 35436"/>
                <a:gd name="connsiteX1" fmla="*/ 0 w 64168"/>
                <a:gd name="connsiteY1" fmla="*/ 35436 h 35436"/>
              </a:gdLst>
              <a:ahLst/>
              <a:cxnLst>
                <a:cxn ang="0">
                  <a:pos x="connsiteX0" y="connsiteY0"/>
                </a:cxn>
                <a:cxn ang="0">
                  <a:pos x="connsiteX1" y="connsiteY1"/>
                </a:cxn>
              </a:cxnLst>
              <a:rect l="l" t="t" r="r" b="b"/>
              <a:pathLst>
                <a:path w="64168" h="35436">
                  <a:moveTo>
                    <a:pt x="64168" y="0"/>
                  </a:moveTo>
                  <a:lnTo>
                    <a:pt x="0" y="35436"/>
                  </a:lnTo>
                </a:path>
              </a:pathLst>
            </a:custGeom>
            <a:ln w="9573" cap="flat">
              <a:solidFill>
                <a:srgbClr val="C8C8C9"/>
              </a:solidFill>
              <a:prstDash val="solid"/>
              <a:miter/>
            </a:ln>
          </p:spPr>
          <p:txBody>
            <a:bodyPr rtlCol="0" anchor="ctr"/>
            <a:lstStyle/>
            <a:p>
              <a:endParaRPr lang="zh-CN" altLang="en-US" sz="4400"/>
            </a:p>
          </p:txBody>
        </p:sp>
        <p:sp>
          <p:nvSpPr>
            <p:cNvPr id="3296" name="任意多边形: 形状 7917">
              <a:extLst>
                <a:ext uri="{FF2B5EF4-FFF2-40B4-BE49-F238E27FC236}">
                  <a16:creationId xmlns:a16="http://schemas.microsoft.com/office/drawing/2014/main" id="{4A1C15AE-E52D-8642-0AF6-F577ECFFBE32}"/>
                </a:ext>
              </a:extLst>
            </p:cNvPr>
            <p:cNvSpPr/>
            <p:nvPr/>
          </p:nvSpPr>
          <p:spPr>
            <a:xfrm>
              <a:off x="3220950" y="2071100"/>
              <a:ext cx="27774" cy="121632"/>
            </a:xfrm>
            <a:custGeom>
              <a:avLst/>
              <a:gdLst>
                <a:gd name="connsiteX0" fmla="*/ 0 w 27774"/>
                <a:gd name="connsiteY0" fmla="*/ 121633 h 121632"/>
                <a:gd name="connsiteX1" fmla="*/ 27774 w 27774"/>
                <a:gd name="connsiteY1" fmla="*/ 0 h 121632"/>
              </a:gdLst>
              <a:ahLst/>
              <a:cxnLst>
                <a:cxn ang="0">
                  <a:pos x="connsiteX0" y="connsiteY0"/>
                </a:cxn>
                <a:cxn ang="0">
                  <a:pos x="connsiteX1" y="connsiteY1"/>
                </a:cxn>
              </a:cxnLst>
              <a:rect l="l" t="t" r="r" b="b"/>
              <a:pathLst>
                <a:path w="27774" h="121632">
                  <a:moveTo>
                    <a:pt x="0" y="121633"/>
                  </a:moveTo>
                  <a:lnTo>
                    <a:pt x="27774" y="0"/>
                  </a:lnTo>
                </a:path>
              </a:pathLst>
            </a:custGeom>
            <a:ln w="9573" cap="flat">
              <a:solidFill>
                <a:srgbClr val="C8C8C9"/>
              </a:solidFill>
              <a:prstDash val="solid"/>
              <a:miter/>
            </a:ln>
          </p:spPr>
          <p:txBody>
            <a:bodyPr rtlCol="0" anchor="ctr"/>
            <a:lstStyle/>
            <a:p>
              <a:endParaRPr lang="zh-CN" altLang="en-US" sz="4400"/>
            </a:p>
          </p:txBody>
        </p:sp>
        <p:sp>
          <p:nvSpPr>
            <p:cNvPr id="3297" name="任意多边形: 形状 7918">
              <a:extLst>
                <a:ext uri="{FF2B5EF4-FFF2-40B4-BE49-F238E27FC236}">
                  <a16:creationId xmlns:a16="http://schemas.microsoft.com/office/drawing/2014/main" id="{0B136165-E6A4-07E2-B2B1-C5C2B6237482}"/>
                </a:ext>
              </a:extLst>
            </p:cNvPr>
            <p:cNvSpPr/>
            <p:nvPr/>
          </p:nvSpPr>
          <p:spPr>
            <a:xfrm>
              <a:off x="3248724" y="2071100"/>
              <a:ext cx="44055" cy="94816"/>
            </a:xfrm>
            <a:custGeom>
              <a:avLst/>
              <a:gdLst>
                <a:gd name="connsiteX0" fmla="*/ 0 w 44055"/>
                <a:gd name="connsiteY0" fmla="*/ 0 h 94816"/>
                <a:gd name="connsiteX1" fmla="*/ 44056 w 44055"/>
                <a:gd name="connsiteY1" fmla="*/ 94816 h 94816"/>
              </a:gdLst>
              <a:ahLst/>
              <a:cxnLst>
                <a:cxn ang="0">
                  <a:pos x="connsiteX0" y="connsiteY0"/>
                </a:cxn>
                <a:cxn ang="0">
                  <a:pos x="connsiteX1" y="connsiteY1"/>
                </a:cxn>
              </a:cxnLst>
              <a:rect l="l" t="t" r="r" b="b"/>
              <a:pathLst>
                <a:path w="44055" h="94816">
                  <a:moveTo>
                    <a:pt x="0" y="0"/>
                  </a:moveTo>
                  <a:lnTo>
                    <a:pt x="44056" y="94816"/>
                  </a:lnTo>
                </a:path>
              </a:pathLst>
            </a:custGeom>
            <a:ln w="9573" cap="flat">
              <a:solidFill>
                <a:srgbClr val="C8C8C9"/>
              </a:solidFill>
              <a:prstDash val="solid"/>
              <a:miter/>
            </a:ln>
          </p:spPr>
          <p:txBody>
            <a:bodyPr rtlCol="0" anchor="ctr"/>
            <a:lstStyle/>
            <a:p>
              <a:endParaRPr lang="zh-CN" altLang="en-US" sz="4400"/>
            </a:p>
          </p:txBody>
        </p:sp>
        <p:sp>
          <p:nvSpPr>
            <p:cNvPr id="3298" name="任意多边形: 形状 7919">
              <a:extLst>
                <a:ext uri="{FF2B5EF4-FFF2-40B4-BE49-F238E27FC236}">
                  <a16:creationId xmlns:a16="http://schemas.microsoft.com/office/drawing/2014/main" id="{44EB8ECB-F875-EFA6-11FA-6742476FA9F3}"/>
                </a:ext>
              </a:extLst>
            </p:cNvPr>
            <p:cNvSpPr/>
            <p:nvPr/>
          </p:nvSpPr>
          <p:spPr>
            <a:xfrm>
              <a:off x="3220950" y="2165916"/>
              <a:ext cx="71830" cy="26816"/>
            </a:xfrm>
            <a:custGeom>
              <a:avLst/>
              <a:gdLst>
                <a:gd name="connsiteX0" fmla="*/ 71830 w 71830"/>
                <a:gd name="connsiteY0" fmla="*/ 0 h 26816"/>
                <a:gd name="connsiteX1" fmla="*/ 0 w 71830"/>
                <a:gd name="connsiteY1" fmla="*/ 26817 h 26816"/>
              </a:gdLst>
              <a:ahLst/>
              <a:cxnLst>
                <a:cxn ang="0">
                  <a:pos x="connsiteX0" y="connsiteY0"/>
                </a:cxn>
                <a:cxn ang="0">
                  <a:pos x="connsiteX1" y="connsiteY1"/>
                </a:cxn>
              </a:cxnLst>
              <a:rect l="l" t="t" r="r" b="b"/>
              <a:pathLst>
                <a:path w="71830" h="26816">
                  <a:moveTo>
                    <a:pt x="71830" y="0"/>
                  </a:moveTo>
                  <a:lnTo>
                    <a:pt x="0" y="26817"/>
                  </a:lnTo>
                </a:path>
              </a:pathLst>
            </a:custGeom>
            <a:ln w="9573" cap="flat">
              <a:solidFill>
                <a:srgbClr val="C8C8C9"/>
              </a:solidFill>
              <a:prstDash val="solid"/>
              <a:miter/>
            </a:ln>
          </p:spPr>
          <p:txBody>
            <a:bodyPr rtlCol="0" anchor="ctr"/>
            <a:lstStyle/>
            <a:p>
              <a:endParaRPr lang="zh-CN" altLang="en-US" sz="4400"/>
            </a:p>
          </p:txBody>
        </p:sp>
        <p:sp>
          <p:nvSpPr>
            <p:cNvPr id="3299" name="任意多边形: 形状 7920">
              <a:extLst>
                <a:ext uri="{FF2B5EF4-FFF2-40B4-BE49-F238E27FC236}">
                  <a16:creationId xmlns:a16="http://schemas.microsoft.com/office/drawing/2014/main" id="{76B5FAB2-CE3D-B7F5-8FB8-A6E25AD50ECD}"/>
                </a:ext>
              </a:extLst>
            </p:cNvPr>
            <p:cNvSpPr/>
            <p:nvPr/>
          </p:nvSpPr>
          <p:spPr>
            <a:xfrm>
              <a:off x="3220950" y="2192732"/>
              <a:ext cx="65126" cy="29689"/>
            </a:xfrm>
            <a:custGeom>
              <a:avLst/>
              <a:gdLst>
                <a:gd name="connsiteX0" fmla="*/ 65126 w 65126"/>
                <a:gd name="connsiteY0" fmla="*/ 29690 h 29689"/>
                <a:gd name="connsiteX1" fmla="*/ 0 w 65126"/>
                <a:gd name="connsiteY1" fmla="*/ 0 h 29689"/>
              </a:gdLst>
              <a:ahLst/>
              <a:cxnLst>
                <a:cxn ang="0">
                  <a:pos x="connsiteX0" y="connsiteY0"/>
                </a:cxn>
                <a:cxn ang="0">
                  <a:pos x="connsiteX1" y="connsiteY1"/>
                </a:cxn>
              </a:cxnLst>
              <a:rect l="l" t="t" r="r" b="b"/>
              <a:pathLst>
                <a:path w="65126" h="29689">
                  <a:moveTo>
                    <a:pt x="65126" y="29690"/>
                  </a:moveTo>
                  <a:lnTo>
                    <a:pt x="0" y="0"/>
                  </a:lnTo>
                </a:path>
              </a:pathLst>
            </a:custGeom>
            <a:ln w="9573" cap="flat">
              <a:solidFill>
                <a:srgbClr val="C8C8C9"/>
              </a:solidFill>
              <a:prstDash val="solid"/>
              <a:miter/>
            </a:ln>
          </p:spPr>
          <p:txBody>
            <a:bodyPr rtlCol="0" anchor="ctr"/>
            <a:lstStyle/>
            <a:p>
              <a:endParaRPr lang="zh-CN" altLang="en-US" sz="4400"/>
            </a:p>
          </p:txBody>
        </p:sp>
        <p:sp>
          <p:nvSpPr>
            <p:cNvPr id="3300" name="任意多边形: 形状 7921">
              <a:extLst>
                <a:ext uri="{FF2B5EF4-FFF2-40B4-BE49-F238E27FC236}">
                  <a16:creationId xmlns:a16="http://schemas.microsoft.com/office/drawing/2014/main" id="{1F60D77B-D345-6119-BA0F-D8214920AE25}"/>
                </a:ext>
              </a:extLst>
            </p:cNvPr>
            <p:cNvSpPr/>
            <p:nvPr/>
          </p:nvSpPr>
          <p:spPr>
            <a:xfrm>
              <a:off x="3220950" y="2165916"/>
              <a:ext cx="71830" cy="26816"/>
            </a:xfrm>
            <a:custGeom>
              <a:avLst/>
              <a:gdLst>
                <a:gd name="connsiteX0" fmla="*/ 0 w 71830"/>
                <a:gd name="connsiteY0" fmla="*/ 26817 h 26816"/>
                <a:gd name="connsiteX1" fmla="*/ 71830 w 71830"/>
                <a:gd name="connsiteY1" fmla="*/ 0 h 26816"/>
              </a:gdLst>
              <a:ahLst/>
              <a:cxnLst>
                <a:cxn ang="0">
                  <a:pos x="connsiteX0" y="connsiteY0"/>
                </a:cxn>
                <a:cxn ang="0">
                  <a:pos x="connsiteX1" y="connsiteY1"/>
                </a:cxn>
              </a:cxnLst>
              <a:rect l="l" t="t" r="r" b="b"/>
              <a:pathLst>
                <a:path w="71830" h="26816">
                  <a:moveTo>
                    <a:pt x="0" y="26817"/>
                  </a:moveTo>
                  <a:lnTo>
                    <a:pt x="71830" y="0"/>
                  </a:lnTo>
                </a:path>
              </a:pathLst>
            </a:custGeom>
            <a:ln w="9573" cap="flat">
              <a:solidFill>
                <a:srgbClr val="C8C8C9"/>
              </a:solidFill>
              <a:prstDash val="solid"/>
              <a:miter/>
            </a:ln>
          </p:spPr>
          <p:txBody>
            <a:bodyPr rtlCol="0" anchor="ctr"/>
            <a:lstStyle/>
            <a:p>
              <a:endParaRPr lang="zh-CN" altLang="en-US" sz="4400"/>
            </a:p>
          </p:txBody>
        </p:sp>
        <p:sp>
          <p:nvSpPr>
            <p:cNvPr id="3301" name="任意多边形: 形状 7922">
              <a:extLst>
                <a:ext uri="{FF2B5EF4-FFF2-40B4-BE49-F238E27FC236}">
                  <a16:creationId xmlns:a16="http://schemas.microsoft.com/office/drawing/2014/main" id="{3F22ECE8-823D-E504-137F-EECA054A33C6}"/>
                </a:ext>
              </a:extLst>
            </p:cNvPr>
            <p:cNvSpPr/>
            <p:nvPr/>
          </p:nvSpPr>
          <p:spPr>
            <a:xfrm>
              <a:off x="3286076" y="2165916"/>
              <a:ext cx="6704" cy="56506"/>
            </a:xfrm>
            <a:custGeom>
              <a:avLst/>
              <a:gdLst>
                <a:gd name="connsiteX0" fmla="*/ 6704 w 6704"/>
                <a:gd name="connsiteY0" fmla="*/ 0 h 56506"/>
                <a:gd name="connsiteX1" fmla="*/ 0 w 6704"/>
                <a:gd name="connsiteY1" fmla="*/ 56507 h 56506"/>
              </a:gdLst>
              <a:ahLst/>
              <a:cxnLst>
                <a:cxn ang="0">
                  <a:pos x="connsiteX0" y="connsiteY0"/>
                </a:cxn>
                <a:cxn ang="0">
                  <a:pos x="connsiteX1" y="connsiteY1"/>
                </a:cxn>
              </a:cxnLst>
              <a:rect l="l" t="t" r="r" b="b"/>
              <a:pathLst>
                <a:path w="6704" h="56506">
                  <a:moveTo>
                    <a:pt x="6704" y="0"/>
                  </a:moveTo>
                  <a:lnTo>
                    <a:pt x="0" y="56507"/>
                  </a:lnTo>
                </a:path>
              </a:pathLst>
            </a:custGeom>
            <a:ln w="9573" cap="flat">
              <a:solidFill>
                <a:srgbClr val="C8C8C9"/>
              </a:solidFill>
              <a:prstDash val="solid"/>
              <a:miter/>
            </a:ln>
          </p:spPr>
          <p:txBody>
            <a:bodyPr rtlCol="0" anchor="ctr"/>
            <a:lstStyle/>
            <a:p>
              <a:endParaRPr lang="zh-CN" altLang="en-US" sz="4400"/>
            </a:p>
          </p:txBody>
        </p:sp>
        <p:sp>
          <p:nvSpPr>
            <p:cNvPr id="3302" name="任意多边形: 形状 7923">
              <a:extLst>
                <a:ext uri="{FF2B5EF4-FFF2-40B4-BE49-F238E27FC236}">
                  <a16:creationId xmlns:a16="http://schemas.microsoft.com/office/drawing/2014/main" id="{D770D657-E96B-85D1-2232-8780DA4ADE14}"/>
                </a:ext>
              </a:extLst>
            </p:cNvPr>
            <p:cNvSpPr/>
            <p:nvPr/>
          </p:nvSpPr>
          <p:spPr>
            <a:xfrm>
              <a:off x="3042811" y="2798023"/>
              <a:ext cx="123548" cy="60337"/>
            </a:xfrm>
            <a:custGeom>
              <a:avLst/>
              <a:gdLst>
                <a:gd name="connsiteX0" fmla="*/ 0 w 123548"/>
                <a:gd name="connsiteY0" fmla="*/ 60337 h 60337"/>
                <a:gd name="connsiteX1" fmla="*/ 123548 w 123548"/>
                <a:gd name="connsiteY1" fmla="*/ 0 h 60337"/>
              </a:gdLst>
              <a:ahLst/>
              <a:cxnLst>
                <a:cxn ang="0">
                  <a:pos x="connsiteX0" y="connsiteY0"/>
                </a:cxn>
                <a:cxn ang="0">
                  <a:pos x="connsiteX1" y="connsiteY1"/>
                </a:cxn>
              </a:cxnLst>
              <a:rect l="l" t="t" r="r" b="b"/>
              <a:pathLst>
                <a:path w="123548" h="60337">
                  <a:moveTo>
                    <a:pt x="0" y="60337"/>
                  </a:moveTo>
                  <a:lnTo>
                    <a:pt x="123548" y="0"/>
                  </a:lnTo>
                </a:path>
              </a:pathLst>
            </a:custGeom>
            <a:ln w="9573" cap="flat">
              <a:solidFill>
                <a:srgbClr val="C8C8C9"/>
              </a:solidFill>
              <a:prstDash val="solid"/>
              <a:miter/>
            </a:ln>
          </p:spPr>
          <p:txBody>
            <a:bodyPr rtlCol="0" anchor="ctr"/>
            <a:lstStyle/>
            <a:p>
              <a:endParaRPr lang="zh-CN" altLang="en-US" sz="4400"/>
            </a:p>
          </p:txBody>
        </p:sp>
        <p:sp>
          <p:nvSpPr>
            <p:cNvPr id="3303" name="任意多边形: 形状 7924">
              <a:extLst>
                <a:ext uri="{FF2B5EF4-FFF2-40B4-BE49-F238E27FC236}">
                  <a16:creationId xmlns:a16="http://schemas.microsoft.com/office/drawing/2014/main" id="{E0F5F747-AF70-569F-4998-03EE1BC3BB43}"/>
                </a:ext>
              </a:extLst>
            </p:cNvPr>
            <p:cNvSpPr/>
            <p:nvPr/>
          </p:nvSpPr>
          <p:spPr>
            <a:xfrm>
              <a:off x="3112726" y="2798023"/>
              <a:ext cx="53633" cy="87154"/>
            </a:xfrm>
            <a:custGeom>
              <a:avLst/>
              <a:gdLst>
                <a:gd name="connsiteX0" fmla="*/ 53633 w 53633"/>
                <a:gd name="connsiteY0" fmla="*/ 0 h 87154"/>
                <a:gd name="connsiteX1" fmla="*/ 0 w 53633"/>
                <a:gd name="connsiteY1" fmla="*/ 87154 h 87154"/>
              </a:gdLst>
              <a:ahLst/>
              <a:cxnLst>
                <a:cxn ang="0">
                  <a:pos x="connsiteX0" y="connsiteY0"/>
                </a:cxn>
                <a:cxn ang="0">
                  <a:pos x="connsiteX1" y="connsiteY1"/>
                </a:cxn>
              </a:cxnLst>
              <a:rect l="l" t="t" r="r" b="b"/>
              <a:pathLst>
                <a:path w="53633" h="87154">
                  <a:moveTo>
                    <a:pt x="53633" y="0"/>
                  </a:moveTo>
                  <a:lnTo>
                    <a:pt x="0" y="87154"/>
                  </a:lnTo>
                </a:path>
              </a:pathLst>
            </a:custGeom>
            <a:ln w="9573" cap="flat">
              <a:solidFill>
                <a:srgbClr val="C8C8C9"/>
              </a:solidFill>
              <a:prstDash val="solid"/>
              <a:miter/>
            </a:ln>
          </p:spPr>
          <p:txBody>
            <a:bodyPr rtlCol="0" anchor="ctr"/>
            <a:lstStyle/>
            <a:p>
              <a:endParaRPr lang="zh-CN" altLang="en-US" sz="4400"/>
            </a:p>
          </p:txBody>
        </p:sp>
        <p:sp>
          <p:nvSpPr>
            <p:cNvPr id="3304" name="任意多边形: 形状 7925">
              <a:extLst>
                <a:ext uri="{FF2B5EF4-FFF2-40B4-BE49-F238E27FC236}">
                  <a16:creationId xmlns:a16="http://schemas.microsoft.com/office/drawing/2014/main" id="{D6BC0462-B333-EE01-E04F-CC340C4A7A4B}"/>
                </a:ext>
              </a:extLst>
            </p:cNvPr>
            <p:cNvSpPr/>
            <p:nvPr/>
          </p:nvSpPr>
          <p:spPr>
            <a:xfrm>
              <a:off x="3042811" y="2858360"/>
              <a:ext cx="69914" cy="26816"/>
            </a:xfrm>
            <a:custGeom>
              <a:avLst/>
              <a:gdLst>
                <a:gd name="connsiteX0" fmla="*/ 69915 w 69914"/>
                <a:gd name="connsiteY0" fmla="*/ 26817 h 26816"/>
                <a:gd name="connsiteX1" fmla="*/ 0 w 69914"/>
                <a:gd name="connsiteY1" fmla="*/ 0 h 26816"/>
              </a:gdLst>
              <a:ahLst/>
              <a:cxnLst>
                <a:cxn ang="0">
                  <a:pos x="connsiteX0" y="connsiteY0"/>
                </a:cxn>
                <a:cxn ang="0">
                  <a:pos x="connsiteX1" y="connsiteY1"/>
                </a:cxn>
              </a:cxnLst>
              <a:rect l="l" t="t" r="r" b="b"/>
              <a:pathLst>
                <a:path w="69914" h="26816">
                  <a:moveTo>
                    <a:pt x="69915" y="26817"/>
                  </a:moveTo>
                  <a:lnTo>
                    <a:pt x="0" y="0"/>
                  </a:lnTo>
                </a:path>
              </a:pathLst>
            </a:custGeom>
            <a:ln w="9573" cap="flat">
              <a:solidFill>
                <a:srgbClr val="C8C8C9"/>
              </a:solidFill>
              <a:prstDash val="solid"/>
              <a:miter/>
            </a:ln>
          </p:spPr>
          <p:txBody>
            <a:bodyPr rtlCol="0" anchor="ctr"/>
            <a:lstStyle/>
            <a:p>
              <a:endParaRPr lang="zh-CN" altLang="en-US" sz="4400"/>
            </a:p>
          </p:txBody>
        </p:sp>
        <p:sp>
          <p:nvSpPr>
            <p:cNvPr id="3305" name="任意多边形: 形状 7926">
              <a:extLst>
                <a:ext uri="{FF2B5EF4-FFF2-40B4-BE49-F238E27FC236}">
                  <a16:creationId xmlns:a16="http://schemas.microsoft.com/office/drawing/2014/main" id="{59D0E97F-3AF9-7FE1-E6A7-42E9DD67AC10}"/>
                </a:ext>
              </a:extLst>
            </p:cNvPr>
            <p:cNvSpPr/>
            <p:nvPr/>
          </p:nvSpPr>
          <p:spPr>
            <a:xfrm>
              <a:off x="3319597" y="2486758"/>
              <a:ext cx="4788" cy="132167"/>
            </a:xfrm>
            <a:custGeom>
              <a:avLst/>
              <a:gdLst>
                <a:gd name="connsiteX0" fmla="*/ 4789 w 4788"/>
                <a:gd name="connsiteY0" fmla="*/ 132168 h 132167"/>
                <a:gd name="connsiteX1" fmla="*/ 0 w 4788"/>
                <a:gd name="connsiteY1" fmla="*/ 0 h 132167"/>
              </a:gdLst>
              <a:ahLst/>
              <a:cxnLst>
                <a:cxn ang="0">
                  <a:pos x="connsiteX0" y="connsiteY0"/>
                </a:cxn>
                <a:cxn ang="0">
                  <a:pos x="connsiteX1" y="connsiteY1"/>
                </a:cxn>
              </a:cxnLst>
              <a:rect l="l" t="t" r="r" b="b"/>
              <a:pathLst>
                <a:path w="4788" h="132167">
                  <a:moveTo>
                    <a:pt x="4789" y="132168"/>
                  </a:moveTo>
                  <a:lnTo>
                    <a:pt x="0" y="0"/>
                  </a:lnTo>
                </a:path>
              </a:pathLst>
            </a:custGeom>
            <a:ln w="9573" cap="flat">
              <a:solidFill>
                <a:srgbClr val="C8C8C9"/>
              </a:solidFill>
              <a:prstDash val="solid"/>
              <a:miter/>
            </a:ln>
          </p:spPr>
          <p:txBody>
            <a:bodyPr rtlCol="0" anchor="ctr"/>
            <a:lstStyle/>
            <a:p>
              <a:endParaRPr lang="zh-CN" altLang="en-US" sz="4400"/>
            </a:p>
          </p:txBody>
        </p:sp>
        <p:sp>
          <p:nvSpPr>
            <p:cNvPr id="3306" name="任意多边形: 形状 7927">
              <a:extLst>
                <a:ext uri="{FF2B5EF4-FFF2-40B4-BE49-F238E27FC236}">
                  <a16:creationId xmlns:a16="http://schemas.microsoft.com/office/drawing/2014/main" id="{47F96A46-F5F2-7BBB-5BDA-BB53289237DC}"/>
                </a:ext>
              </a:extLst>
            </p:cNvPr>
            <p:cNvSpPr/>
            <p:nvPr/>
          </p:nvSpPr>
          <p:spPr>
            <a:xfrm>
              <a:off x="3319597" y="2486758"/>
              <a:ext cx="116844" cy="27774"/>
            </a:xfrm>
            <a:custGeom>
              <a:avLst/>
              <a:gdLst>
                <a:gd name="connsiteX0" fmla="*/ 0 w 116844"/>
                <a:gd name="connsiteY0" fmla="*/ 0 h 27774"/>
                <a:gd name="connsiteX1" fmla="*/ 116844 w 116844"/>
                <a:gd name="connsiteY1" fmla="*/ 27774 h 27774"/>
              </a:gdLst>
              <a:ahLst/>
              <a:cxnLst>
                <a:cxn ang="0">
                  <a:pos x="connsiteX0" y="connsiteY0"/>
                </a:cxn>
                <a:cxn ang="0">
                  <a:pos x="connsiteX1" y="connsiteY1"/>
                </a:cxn>
              </a:cxnLst>
              <a:rect l="l" t="t" r="r" b="b"/>
              <a:pathLst>
                <a:path w="116844" h="27774">
                  <a:moveTo>
                    <a:pt x="0" y="0"/>
                  </a:moveTo>
                  <a:lnTo>
                    <a:pt x="116844" y="27774"/>
                  </a:lnTo>
                </a:path>
              </a:pathLst>
            </a:custGeom>
            <a:ln w="9573" cap="flat">
              <a:solidFill>
                <a:srgbClr val="C8C8C9"/>
              </a:solidFill>
              <a:prstDash val="solid"/>
              <a:miter/>
            </a:ln>
          </p:spPr>
          <p:txBody>
            <a:bodyPr rtlCol="0" anchor="ctr"/>
            <a:lstStyle/>
            <a:p>
              <a:endParaRPr lang="zh-CN" altLang="en-US" sz="4400"/>
            </a:p>
          </p:txBody>
        </p:sp>
        <p:sp>
          <p:nvSpPr>
            <p:cNvPr id="3307" name="任意多边形: 形状 7928">
              <a:extLst>
                <a:ext uri="{FF2B5EF4-FFF2-40B4-BE49-F238E27FC236}">
                  <a16:creationId xmlns:a16="http://schemas.microsoft.com/office/drawing/2014/main" id="{6F8B70DA-C6F8-6F28-A6FE-EBE975E79042}"/>
                </a:ext>
              </a:extLst>
            </p:cNvPr>
            <p:cNvSpPr/>
            <p:nvPr/>
          </p:nvSpPr>
          <p:spPr>
            <a:xfrm>
              <a:off x="3324386" y="2514532"/>
              <a:ext cx="112055" cy="104393"/>
            </a:xfrm>
            <a:custGeom>
              <a:avLst/>
              <a:gdLst>
                <a:gd name="connsiteX0" fmla="*/ 112055 w 112055"/>
                <a:gd name="connsiteY0" fmla="*/ 0 h 104393"/>
                <a:gd name="connsiteX1" fmla="*/ 0 w 112055"/>
                <a:gd name="connsiteY1" fmla="*/ 104393 h 104393"/>
              </a:gdLst>
              <a:ahLst/>
              <a:cxnLst>
                <a:cxn ang="0">
                  <a:pos x="connsiteX0" y="connsiteY0"/>
                </a:cxn>
                <a:cxn ang="0">
                  <a:pos x="connsiteX1" y="connsiteY1"/>
                </a:cxn>
              </a:cxnLst>
              <a:rect l="l" t="t" r="r" b="b"/>
              <a:pathLst>
                <a:path w="112055" h="104393">
                  <a:moveTo>
                    <a:pt x="112055" y="0"/>
                  </a:moveTo>
                  <a:lnTo>
                    <a:pt x="0" y="104393"/>
                  </a:lnTo>
                </a:path>
              </a:pathLst>
            </a:custGeom>
            <a:ln w="9573" cap="flat">
              <a:solidFill>
                <a:srgbClr val="C8C8C9"/>
              </a:solidFill>
              <a:prstDash val="solid"/>
              <a:miter/>
            </a:ln>
          </p:spPr>
          <p:txBody>
            <a:bodyPr rtlCol="0" anchor="ctr"/>
            <a:lstStyle/>
            <a:p>
              <a:endParaRPr lang="zh-CN" altLang="en-US" sz="4400"/>
            </a:p>
          </p:txBody>
        </p:sp>
        <p:sp>
          <p:nvSpPr>
            <p:cNvPr id="3308" name="任意多边形: 形状 7929">
              <a:extLst>
                <a:ext uri="{FF2B5EF4-FFF2-40B4-BE49-F238E27FC236}">
                  <a16:creationId xmlns:a16="http://schemas.microsoft.com/office/drawing/2014/main" id="{29EDD68D-26E5-36A4-9F99-691052D74019}"/>
                </a:ext>
              </a:extLst>
            </p:cNvPr>
            <p:cNvSpPr/>
            <p:nvPr/>
          </p:nvSpPr>
          <p:spPr>
            <a:xfrm>
              <a:off x="2988220" y="2885177"/>
              <a:ext cx="124505" cy="39267"/>
            </a:xfrm>
            <a:custGeom>
              <a:avLst/>
              <a:gdLst>
                <a:gd name="connsiteX0" fmla="*/ 0 w 124505"/>
                <a:gd name="connsiteY0" fmla="*/ 39267 h 39267"/>
                <a:gd name="connsiteX1" fmla="*/ 124506 w 124505"/>
                <a:gd name="connsiteY1" fmla="*/ 0 h 39267"/>
              </a:gdLst>
              <a:ahLst/>
              <a:cxnLst>
                <a:cxn ang="0">
                  <a:pos x="connsiteX0" y="connsiteY0"/>
                </a:cxn>
                <a:cxn ang="0">
                  <a:pos x="connsiteX1" y="connsiteY1"/>
                </a:cxn>
              </a:cxnLst>
              <a:rect l="l" t="t" r="r" b="b"/>
              <a:pathLst>
                <a:path w="124505" h="39267">
                  <a:moveTo>
                    <a:pt x="0" y="39267"/>
                  </a:moveTo>
                  <a:lnTo>
                    <a:pt x="124506" y="0"/>
                  </a:lnTo>
                </a:path>
              </a:pathLst>
            </a:custGeom>
            <a:ln w="9573" cap="flat">
              <a:solidFill>
                <a:srgbClr val="C8C8C9"/>
              </a:solidFill>
              <a:prstDash val="solid"/>
              <a:miter/>
            </a:ln>
          </p:spPr>
          <p:txBody>
            <a:bodyPr rtlCol="0" anchor="ctr"/>
            <a:lstStyle/>
            <a:p>
              <a:endParaRPr lang="zh-CN" altLang="en-US" sz="4400"/>
            </a:p>
          </p:txBody>
        </p:sp>
        <p:sp>
          <p:nvSpPr>
            <p:cNvPr id="3309" name="任意多边形: 形状 7930">
              <a:extLst>
                <a:ext uri="{FF2B5EF4-FFF2-40B4-BE49-F238E27FC236}">
                  <a16:creationId xmlns:a16="http://schemas.microsoft.com/office/drawing/2014/main" id="{BBEEBCB9-4B87-308D-5A61-CADCC34FDE15}"/>
                </a:ext>
              </a:extLst>
            </p:cNvPr>
            <p:cNvSpPr/>
            <p:nvPr/>
          </p:nvSpPr>
          <p:spPr>
            <a:xfrm>
              <a:off x="3059092" y="2885177"/>
              <a:ext cx="53633" cy="69914"/>
            </a:xfrm>
            <a:custGeom>
              <a:avLst/>
              <a:gdLst>
                <a:gd name="connsiteX0" fmla="*/ 53633 w 53633"/>
                <a:gd name="connsiteY0" fmla="*/ 0 h 69914"/>
                <a:gd name="connsiteX1" fmla="*/ 0 w 53633"/>
                <a:gd name="connsiteY1" fmla="*/ 69915 h 69914"/>
              </a:gdLst>
              <a:ahLst/>
              <a:cxnLst>
                <a:cxn ang="0">
                  <a:pos x="connsiteX0" y="connsiteY0"/>
                </a:cxn>
                <a:cxn ang="0">
                  <a:pos x="connsiteX1" y="connsiteY1"/>
                </a:cxn>
              </a:cxnLst>
              <a:rect l="l" t="t" r="r" b="b"/>
              <a:pathLst>
                <a:path w="53633" h="69914">
                  <a:moveTo>
                    <a:pt x="53633" y="0"/>
                  </a:moveTo>
                  <a:lnTo>
                    <a:pt x="0" y="69915"/>
                  </a:lnTo>
                </a:path>
              </a:pathLst>
            </a:custGeom>
            <a:ln w="9573" cap="flat">
              <a:solidFill>
                <a:srgbClr val="C8C8C9"/>
              </a:solidFill>
              <a:prstDash val="solid"/>
              <a:miter/>
            </a:ln>
          </p:spPr>
          <p:txBody>
            <a:bodyPr rtlCol="0" anchor="ctr"/>
            <a:lstStyle/>
            <a:p>
              <a:endParaRPr lang="zh-CN" altLang="en-US" sz="4400"/>
            </a:p>
          </p:txBody>
        </p:sp>
        <p:sp>
          <p:nvSpPr>
            <p:cNvPr id="3310" name="任意多边形: 形状 7931">
              <a:extLst>
                <a:ext uri="{FF2B5EF4-FFF2-40B4-BE49-F238E27FC236}">
                  <a16:creationId xmlns:a16="http://schemas.microsoft.com/office/drawing/2014/main" id="{30E74EB1-F2F6-84C9-6AB3-FBBE56849C13}"/>
                </a:ext>
              </a:extLst>
            </p:cNvPr>
            <p:cNvSpPr/>
            <p:nvPr/>
          </p:nvSpPr>
          <p:spPr>
            <a:xfrm>
              <a:off x="2988220" y="2924444"/>
              <a:ext cx="70872" cy="30647"/>
            </a:xfrm>
            <a:custGeom>
              <a:avLst/>
              <a:gdLst>
                <a:gd name="connsiteX0" fmla="*/ 70873 w 70872"/>
                <a:gd name="connsiteY0" fmla="*/ 30648 h 30647"/>
                <a:gd name="connsiteX1" fmla="*/ 0 w 70872"/>
                <a:gd name="connsiteY1" fmla="*/ 0 h 30647"/>
              </a:gdLst>
              <a:ahLst/>
              <a:cxnLst>
                <a:cxn ang="0">
                  <a:pos x="connsiteX0" y="connsiteY0"/>
                </a:cxn>
                <a:cxn ang="0">
                  <a:pos x="connsiteX1" y="connsiteY1"/>
                </a:cxn>
              </a:cxnLst>
              <a:rect l="l" t="t" r="r" b="b"/>
              <a:pathLst>
                <a:path w="70872" h="30647">
                  <a:moveTo>
                    <a:pt x="70873" y="30648"/>
                  </a:moveTo>
                  <a:lnTo>
                    <a:pt x="0" y="0"/>
                  </a:lnTo>
                </a:path>
              </a:pathLst>
            </a:custGeom>
            <a:ln w="9573" cap="flat">
              <a:solidFill>
                <a:srgbClr val="C8C8C9"/>
              </a:solidFill>
              <a:prstDash val="solid"/>
              <a:miter/>
            </a:ln>
          </p:spPr>
          <p:txBody>
            <a:bodyPr rtlCol="0" anchor="ctr"/>
            <a:lstStyle/>
            <a:p>
              <a:endParaRPr lang="zh-CN" altLang="en-US" sz="4400"/>
            </a:p>
          </p:txBody>
        </p:sp>
        <p:sp>
          <p:nvSpPr>
            <p:cNvPr id="3311" name="任意多边形: 形状 7932">
              <a:extLst>
                <a:ext uri="{FF2B5EF4-FFF2-40B4-BE49-F238E27FC236}">
                  <a16:creationId xmlns:a16="http://schemas.microsoft.com/office/drawing/2014/main" id="{9BE4F886-8695-EF05-3F66-3EB4BA230B73}"/>
                </a:ext>
              </a:extLst>
            </p:cNvPr>
            <p:cNvSpPr/>
            <p:nvPr/>
          </p:nvSpPr>
          <p:spPr>
            <a:xfrm>
              <a:off x="3213288" y="2618926"/>
              <a:ext cx="111097" cy="80449"/>
            </a:xfrm>
            <a:custGeom>
              <a:avLst/>
              <a:gdLst>
                <a:gd name="connsiteX0" fmla="*/ 0 w 111097"/>
                <a:gd name="connsiteY0" fmla="*/ 80450 h 80449"/>
                <a:gd name="connsiteX1" fmla="*/ 111098 w 111097"/>
                <a:gd name="connsiteY1" fmla="*/ 0 h 80449"/>
              </a:gdLst>
              <a:ahLst/>
              <a:cxnLst>
                <a:cxn ang="0">
                  <a:pos x="connsiteX0" y="connsiteY0"/>
                </a:cxn>
                <a:cxn ang="0">
                  <a:pos x="connsiteX1" y="connsiteY1"/>
                </a:cxn>
              </a:cxnLst>
              <a:rect l="l" t="t" r="r" b="b"/>
              <a:pathLst>
                <a:path w="111097" h="80449">
                  <a:moveTo>
                    <a:pt x="0" y="80450"/>
                  </a:moveTo>
                  <a:lnTo>
                    <a:pt x="111098" y="0"/>
                  </a:lnTo>
                </a:path>
              </a:pathLst>
            </a:custGeom>
            <a:ln w="9573" cap="flat">
              <a:solidFill>
                <a:srgbClr val="C8C8C9"/>
              </a:solidFill>
              <a:prstDash val="solid"/>
              <a:miter/>
            </a:ln>
          </p:spPr>
          <p:txBody>
            <a:bodyPr rtlCol="0" anchor="ctr"/>
            <a:lstStyle/>
            <a:p>
              <a:endParaRPr lang="zh-CN" altLang="en-US" sz="4400"/>
            </a:p>
          </p:txBody>
        </p:sp>
        <p:sp>
          <p:nvSpPr>
            <p:cNvPr id="3312" name="任意多边形: 形状 7933">
              <a:extLst>
                <a:ext uri="{FF2B5EF4-FFF2-40B4-BE49-F238E27FC236}">
                  <a16:creationId xmlns:a16="http://schemas.microsoft.com/office/drawing/2014/main" id="{EC4E9F9A-4151-1BCA-D953-3D4F945C78CB}"/>
                </a:ext>
              </a:extLst>
            </p:cNvPr>
            <p:cNvSpPr/>
            <p:nvPr/>
          </p:nvSpPr>
          <p:spPr>
            <a:xfrm>
              <a:off x="3282245" y="2618926"/>
              <a:ext cx="42140" cy="113970"/>
            </a:xfrm>
            <a:custGeom>
              <a:avLst/>
              <a:gdLst>
                <a:gd name="connsiteX0" fmla="*/ 42140 w 42140"/>
                <a:gd name="connsiteY0" fmla="*/ 0 h 113970"/>
                <a:gd name="connsiteX1" fmla="*/ 0 w 42140"/>
                <a:gd name="connsiteY1" fmla="*/ 113971 h 113970"/>
              </a:gdLst>
              <a:ahLst/>
              <a:cxnLst>
                <a:cxn ang="0">
                  <a:pos x="connsiteX0" y="connsiteY0"/>
                </a:cxn>
                <a:cxn ang="0">
                  <a:pos x="connsiteX1" y="connsiteY1"/>
                </a:cxn>
              </a:cxnLst>
              <a:rect l="l" t="t" r="r" b="b"/>
              <a:pathLst>
                <a:path w="42140" h="113970">
                  <a:moveTo>
                    <a:pt x="42140" y="0"/>
                  </a:moveTo>
                  <a:lnTo>
                    <a:pt x="0" y="113971"/>
                  </a:lnTo>
                </a:path>
              </a:pathLst>
            </a:custGeom>
            <a:ln w="9573" cap="flat">
              <a:solidFill>
                <a:srgbClr val="C8C8C9"/>
              </a:solidFill>
              <a:prstDash val="solid"/>
              <a:miter/>
            </a:ln>
          </p:spPr>
          <p:txBody>
            <a:bodyPr rtlCol="0" anchor="ctr"/>
            <a:lstStyle/>
            <a:p>
              <a:endParaRPr lang="zh-CN" altLang="en-US" sz="4400"/>
            </a:p>
          </p:txBody>
        </p:sp>
        <p:sp>
          <p:nvSpPr>
            <p:cNvPr id="3313" name="任意多边形: 形状 7934">
              <a:extLst>
                <a:ext uri="{FF2B5EF4-FFF2-40B4-BE49-F238E27FC236}">
                  <a16:creationId xmlns:a16="http://schemas.microsoft.com/office/drawing/2014/main" id="{04B38DDE-A885-D146-84DD-79F6CB7A8E2D}"/>
                </a:ext>
              </a:extLst>
            </p:cNvPr>
            <p:cNvSpPr/>
            <p:nvPr/>
          </p:nvSpPr>
          <p:spPr>
            <a:xfrm>
              <a:off x="3213288" y="2699376"/>
              <a:ext cx="68957" cy="33520"/>
            </a:xfrm>
            <a:custGeom>
              <a:avLst/>
              <a:gdLst>
                <a:gd name="connsiteX0" fmla="*/ 68957 w 68957"/>
                <a:gd name="connsiteY0" fmla="*/ 33521 h 33520"/>
                <a:gd name="connsiteX1" fmla="*/ 0 w 68957"/>
                <a:gd name="connsiteY1" fmla="*/ 0 h 33520"/>
              </a:gdLst>
              <a:ahLst/>
              <a:cxnLst>
                <a:cxn ang="0">
                  <a:pos x="connsiteX0" y="connsiteY0"/>
                </a:cxn>
                <a:cxn ang="0">
                  <a:pos x="connsiteX1" y="connsiteY1"/>
                </a:cxn>
              </a:cxnLst>
              <a:rect l="l" t="t" r="r" b="b"/>
              <a:pathLst>
                <a:path w="68957" h="33520">
                  <a:moveTo>
                    <a:pt x="68957" y="33521"/>
                  </a:moveTo>
                  <a:lnTo>
                    <a:pt x="0" y="0"/>
                  </a:lnTo>
                </a:path>
              </a:pathLst>
            </a:custGeom>
            <a:ln w="9573" cap="flat">
              <a:solidFill>
                <a:srgbClr val="C8C8C9"/>
              </a:solidFill>
              <a:prstDash val="solid"/>
              <a:miter/>
            </a:ln>
          </p:spPr>
          <p:txBody>
            <a:bodyPr rtlCol="0" anchor="ctr"/>
            <a:lstStyle/>
            <a:p>
              <a:endParaRPr lang="zh-CN" altLang="en-US" sz="4400"/>
            </a:p>
          </p:txBody>
        </p:sp>
        <p:sp>
          <p:nvSpPr>
            <p:cNvPr id="3314" name="任意多边形: 形状 7935">
              <a:extLst>
                <a:ext uri="{FF2B5EF4-FFF2-40B4-BE49-F238E27FC236}">
                  <a16:creationId xmlns:a16="http://schemas.microsoft.com/office/drawing/2014/main" id="{9E7E38E4-BE32-E073-2D89-0D349513090E}"/>
                </a:ext>
              </a:extLst>
            </p:cNvPr>
            <p:cNvSpPr/>
            <p:nvPr/>
          </p:nvSpPr>
          <p:spPr>
            <a:xfrm>
              <a:off x="3112726" y="2798023"/>
              <a:ext cx="53633" cy="87154"/>
            </a:xfrm>
            <a:custGeom>
              <a:avLst/>
              <a:gdLst>
                <a:gd name="connsiteX0" fmla="*/ 0 w 53633"/>
                <a:gd name="connsiteY0" fmla="*/ 87154 h 87154"/>
                <a:gd name="connsiteX1" fmla="*/ 53633 w 53633"/>
                <a:gd name="connsiteY1" fmla="*/ 0 h 87154"/>
              </a:gdLst>
              <a:ahLst/>
              <a:cxnLst>
                <a:cxn ang="0">
                  <a:pos x="connsiteX0" y="connsiteY0"/>
                </a:cxn>
                <a:cxn ang="0">
                  <a:pos x="connsiteX1" y="connsiteY1"/>
                </a:cxn>
              </a:cxnLst>
              <a:rect l="l" t="t" r="r" b="b"/>
              <a:pathLst>
                <a:path w="53633" h="87154">
                  <a:moveTo>
                    <a:pt x="0" y="87154"/>
                  </a:moveTo>
                  <a:lnTo>
                    <a:pt x="53633" y="0"/>
                  </a:lnTo>
                </a:path>
              </a:pathLst>
            </a:custGeom>
            <a:ln w="9573" cap="flat">
              <a:solidFill>
                <a:srgbClr val="C8C8C9"/>
              </a:solidFill>
              <a:prstDash val="solid"/>
              <a:miter/>
            </a:ln>
          </p:spPr>
          <p:txBody>
            <a:bodyPr rtlCol="0" anchor="ctr"/>
            <a:lstStyle/>
            <a:p>
              <a:endParaRPr lang="zh-CN" altLang="en-US" sz="4400"/>
            </a:p>
          </p:txBody>
        </p:sp>
        <p:sp>
          <p:nvSpPr>
            <p:cNvPr id="3315" name="任意多边形: 形状 7936">
              <a:extLst>
                <a:ext uri="{FF2B5EF4-FFF2-40B4-BE49-F238E27FC236}">
                  <a16:creationId xmlns:a16="http://schemas.microsoft.com/office/drawing/2014/main" id="{E36AC522-405D-51CF-9188-10D4FB04A633}"/>
                </a:ext>
              </a:extLst>
            </p:cNvPr>
            <p:cNvSpPr/>
            <p:nvPr/>
          </p:nvSpPr>
          <p:spPr>
            <a:xfrm>
              <a:off x="3166359" y="2798023"/>
              <a:ext cx="64168" cy="38309"/>
            </a:xfrm>
            <a:custGeom>
              <a:avLst/>
              <a:gdLst>
                <a:gd name="connsiteX0" fmla="*/ 0 w 64168"/>
                <a:gd name="connsiteY0" fmla="*/ 0 h 38309"/>
                <a:gd name="connsiteX1" fmla="*/ 64168 w 64168"/>
                <a:gd name="connsiteY1" fmla="*/ 38309 h 38309"/>
              </a:gdLst>
              <a:ahLst/>
              <a:cxnLst>
                <a:cxn ang="0">
                  <a:pos x="connsiteX0" y="connsiteY0"/>
                </a:cxn>
                <a:cxn ang="0">
                  <a:pos x="connsiteX1" y="connsiteY1"/>
                </a:cxn>
              </a:cxnLst>
              <a:rect l="l" t="t" r="r" b="b"/>
              <a:pathLst>
                <a:path w="64168" h="38309">
                  <a:moveTo>
                    <a:pt x="0" y="0"/>
                  </a:moveTo>
                  <a:lnTo>
                    <a:pt x="64168" y="38309"/>
                  </a:lnTo>
                </a:path>
              </a:pathLst>
            </a:custGeom>
            <a:ln w="9573" cap="flat">
              <a:solidFill>
                <a:srgbClr val="C8C8C9"/>
              </a:solidFill>
              <a:prstDash val="solid"/>
              <a:miter/>
            </a:ln>
          </p:spPr>
          <p:txBody>
            <a:bodyPr rtlCol="0" anchor="ctr"/>
            <a:lstStyle/>
            <a:p>
              <a:endParaRPr lang="zh-CN" altLang="en-US" sz="4400"/>
            </a:p>
          </p:txBody>
        </p:sp>
        <p:sp>
          <p:nvSpPr>
            <p:cNvPr id="3316" name="任意多边形: 形状 7937">
              <a:extLst>
                <a:ext uri="{FF2B5EF4-FFF2-40B4-BE49-F238E27FC236}">
                  <a16:creationId xmlns:a16="http://schemas.microsoft.com/office/drawing/2014/main" id="{1B5DB35B-3507-D5BE-E0BF-D6206E8540B4}"/>
                </a:ext>
              </a:extLst>
            </p:cNvPr>
            <p:cNvSpPr/>
            <p:nvPr/>
          </p:nvSpPr>
          <p:spPr>
            <a:xfrm>
              <a:off x="3112726" y="2836332"/>
              <a:ext cx="117801" cy="48844"/>
            </a:xfrm>
            <a:custGeom>
              <a:avLst/>
              <a:gdLst>
                <a:gd name="connsiteX0" fmla="*/ 117802 w 117801"/>
                <a:gd name="connsiteY0" fmla="*/ 0 h 48844"/>
                <a:gd name="connsiteX1" fmla="*/ 0 w 117801"/>
                <a:gd name="connsiteY1" fmla="*/ 48845 h 48844"/>
              </a:gdLst>
              <a:ahLst/>
              <a:cxnLst>
                <a:cxn ang="0">
                  <a:pos x="connsiteX0" y="connsiteY0"/>
                </a:cxn>
                <a:cxn ang="0">
                  <a:pos x="connsiteX1" y="connsiteY1"/>
                </a:cxn>
              </a:cxnLst>
              <a:rect l="l" t="t" r="r" b="b"/>
              <a:pathLst>
                <a:path w="117801" h="48844">
                  <a:moveTo>
                    <a:pt x="117802" y="0"/>
                  </a:moveTo>
                  <a:lnTo>
                    <a:pt x="0" y="48845"/>
                  </a:lnTo>
                </a:path>
              </a:pathLst>
            </a:custGeom>
            <a:ln w="9573" cap="flat">
              <a:solidFill>
                <a:srgbClr val="C8C8C9"/>
              </a:solidFill>
              <a:prstDash val="solid"/>
              <a:miter/>
            </a:ln>
          </p:spPr>
          <p:txBody>
            <a:bodyPr rtlCol="0" anchor="ctr"/>
            <a:lstStyle/>
            <a:p>
              <a:endParaRPr lang="zh-CN" altLang="en-US" sz="4400"/>
            </a:p>
          </p:txBody>
        </p:sp>
        <p:sp>
          <p:nvSpPr>
            <p:cNvPr id="3317" name="任意多边形: 形状 7938">
              <a:extLst>
                <a:ext uri="{FF2B5EF4-FFF2-40B4-BE49-F238E27FC236}">
                  <a16:creationId xmlns:a16="http://schemas.microsoft.com/office/drawing/2014/main" id="{AD909B44-C182-A36B-2711-245695BDE4B1}"/>
                </a:ext>
              </a:extLst>
            </p:cNvPr>
            <p:cNvSpPr/>
            <p:nvPr/>
          </p:nvSpPr>
          <p:spPr>
            <a:xfrm>
              <a:off x="3166359" y="2732896"/>
              <a:ext cx="115886" cy="65126"/>
            </a:xfrm>
            <a:custGeom>
              <a:avLst/>
              <a:gdLst>
                <a:gd name="connsiteX0" fmla="*/ 0 w 115886"/>
                <a:gd name="connsiteY0" fmla="*/ 65126 h 65126"/>
                <a:gd name="connsiteX1" fmla="*/ 115886 w 115886"/>
                <a:gd name="connsiteY1" fmla="*/ 0 h 65126"/>
              </a:gdLst>
              <a:ahLst/>
              <a:cxnLst>
                <a:cxn ang="0">
                  <a:pos x="connsiteX0" y="connsiteY0"/>
                </a:cxn>
                <a:cxn ang="0">
                  <a:pos x="connsiteX1" y="connsiteY1"/>
                </a:cxn>
              </a:cxnLst>
              <a:rect l="l" t="t" r="r" b="b"/>
              <a:pathLst>
                <a:path w="115886" h="65126">
                  <a:moveTo>
                    <a:pt x="0" y="65126"/>
                  </a:moveTo>
                  <a:lnTo>
                    <a:pt x="115886" y="0"/>
                  </a:lnTo>
                </a:path>
              </a:pathLst>
            </a:custGeom>
            <a:ln w="9573" cap="flat">
              <a:solidFill>
                <a:srgbClr val="C8C8C9"/>
              </a:solidFill>
              <a:prstDash val="solid"/>
              <a:miter/>
            </a:ln>
          </p:spPr>
          <p:txBody>
            <a:bodyPr rtlCol="0" anchor="ctr"/>
            <a:lstStyle/>
            <a:p>
              <a:endParaRPr lang="zh-CN" altLang="en-US" sz="4400"/>
            </a:p>
          </p:txBody>
        </p:sp>
        <p:sp>
          <p:nvSpPr>
            <p:cNvPr id="3318" name="任意多边形: 形状 7939">
              <a:extLst>
                <a:ext uri="{FF2B5EF4-FFF2-40B4-BE49-F238E27FC236}">
                  <a16:creationId xmlns:a16="http://schemas.microsoft.com/office/drawing/2014/main" id="{7B713059-84C5-D8F1-CE45-ECB1686C3E0F}"/>
                </a:ext>
              </a:extLst>
            </p:cNvPr>
            <p:cNvSpPr/>
            <p:nvPr/>
          </p:nvSpPr>
          <p:spPr>
            <a:xfrm>
              <a:off x="3230527" y="2732896"/>
              <a:ext cx="51717" cy="103435"/>
            </a:xfrm>
            <a:custGeom>
              <a:avLst/>
              <a:gdLst>
                <a:gd name="connsiteX0" fmla="*/ 51718 w 51717"/>
                <a:gd name="connsiteY0" fmla="*/ 0 h 103435"/>
                <a:gd name="connsiteX1" fmla="*/ 0 w 51717"/>
                <a:gd name="connsiteY1" fmla="*/ 103436 h 103435"/>
              </a:gdLst>
              <a:ahLst/>
              <a:cxnLst>
                <a:cxn ang="0">
                  <a:pos x="connsiteX0" y="connsiteY0"/>
                </a:cxn>
                <a:cxn ang="0">
                  <a:pos x="connsiteX1" y="connsiteY1"/>
                </a:cxn>
              </a:cxnLst>
              <a:rect l="l" t="t" r="r" b="b"/>
              <a:pathLst>
                <a:path w="51717" h="103435">
                  <a:moveTo>
                    <a:pt x="51718" y="0"/>
                  </a:moveTo>
                  <a:lnTo>
                    <a:pt x="0" y="103436"/>
                  </a:lnTo>
                </a:path>
              </a:pathLst>
            </a:custGeom>
            <a:ln w="9573" cap="flat">
              <a:solidFill>
                <a:srgbClr val="C8C8C9"/>
              </a:solidFill>
              <a:prstDash val="solid"/>
              <a:miter/>
            </a:ln>
          </p:spPr>
          <p:txBody>
            <a:bodyPr rtlCol="0" anchor="ctr"/>
            <a:lstStyle/>
            <a:p>
              <a:endParaRPr lang="zh-CN" altLang="en-US" sz="4400"/>
            </a:p>
          </p:txBody>
        </p:sp>
        <p:sp>
          <p:nvSpPr>
            <p:cNvPr id="3319" name="任意多边形: 形状 7940">
              <a:extLst>
                <a:ext uri="{FF2B5EF4-FFF2-40B4-BE49-F238E27FC236}">
                  <a16:creationId xmlns:a16="http://schemas.microsoft.com/office/drawing/2014/main" id="{B7C21A62-DF81-CDC8-8A97-E9E63DE89CDF}"/>
                </a:ext>
              </a:extLst>
            </p:cNvPr>
            <p:cNvSpPr/>
            <p:nvPr/>
          </p:nvSpPr>
          <p:spPr>
            <a:xfrm>
              <a:off x="3166359" y="2798023"/>
              <a:ext cx="64168" cy="38309"/>
            </a:xfrm>
            <a:custGeom>
              <a:avLst/>
              <a:gdLst>
                <a:gd name="connsiteX0" fmla="*/ 64168 w 64168"/>
                <a:gd name="connsiteY0" fmla="*/ 38309 h 38309"/>
                <a:gd name="connsiteX1" fmla="*/ 0 w 64168"/>
                <a:gd name="connsiteY1" fmla="*/ 0 h 38309"/>
              </a:gdLst>
              <a:ahLst/>
              <a:cxnLst>
                <a:cxn ang="0">
                  <a:pos x="connsiteX0" y="connsiteY0"/>
                </a:cxn>
                <a:cxn ang="0">
                  <a:pos x="connsiteX1" y="connsiteY1"/>
                </a:cxn>
              </a:cxnLst>
              <a:rect l="l" t="t" r="r" b="b"/>
              <a:pathLst>
                <a:path w="64168" h="38309">
                  <a:moveTo>
                    <a:pt x="64168" y="38309"/>
                  </a:moveTo>
                  <a:lnTo>
                    <a:pt x="0" y="0"/>
                  </a:lnTo>
                </a:path>
              </a:pathLst>
            </a:custGeom>
            <a:ln w="9573" cap="flat">
              <a:solidFill>
                <a:srgbClr val="C8C8C9"/>
              </a:solidFill>
              <a:prstDash val="solid"/>
              <a:miter/>
            </a:ln>
          </p:spPr>
          <p:txBody>
            <a:bodyPr rtlCol="0" anchor="ctr"/>
            <a:lstStyle/>
            <a:p>
              <a:endParaRPr lang="zh-CN" altLang="en-US" sz="4400"/>
            </a:p>
          </p:txBody>
        </p:sp>
        <p:sp>
          <p:nvSpPr>
            <p:cNvPr id="3320" name="任意多边形: 形状 7941">
              <a:extLst>
                <a:ext uri="{FF2B5EF4-FFF2-40B4-BE49-F238E27FC236}">
                  <a16:creationId xmlns:a16="http://schemas.microsoft.com/office/drawing/2014/main" id="{28B8DF50-A53E-E21C-B3F6-E782E9F046C2}"/>
                </a:ext>
              </a:extLst>
            </p:cNvPr>
            <p:cNvSpPr/>
            <p:nvPr/>
          </p:nvSpPr>
          <p:spPr>
            <a:xfrm>
              <a:off x="3059092" y="2885177"/>
              <a:ext cx="53633" cy="69914"/>
            </a:xfrm>
            <a:custGeom>
              <a:avLst/>
              <a:gdLst>
                <a:gd name="connsiteX0" fmla="*/ 0 w 53633"/>
                <a:gd name="connsiteY0" fmla="*/ 69915 h 69914"/>
                <a:gd name="connsiteX1" fmla="*/ 53633 w 53633"/>
                <a:gd name="connsiteY1" fmla="*/ 0 h 69914"/>
              </a:gdLst>
              <a:ahLst/>
              <a:cxnLst>
                <a:cxn ang="0">
                  <a:pos x="connsiteX0" y="connsiteY0"/>
                </a:cxn>
                <a:cxn ang="0">
                  <a:pos x="connsiteX1" y="connsiteY1"/>
                </a:cxn>
              </a:cxnLst>
              <a:rect l="l" t="t" r="r" b="b"/>
              <a:pathLst>
                <a:path w="53633" h="69914">
                  <a:moveTo>
                    <a:pt x="0" y="69915"/>
                  </a:moveTo>
                  <a:lnTo>
                    <a:pt x="53633" y="0"/>
                  </a:lnTo>
                </a:path>
              </a:pathLst>
            </a:custGeom>
            <a:ln w="9573" cap="flat">
              <a:solidFill>
                <a:srgbClr val="C8C8C9"/>
              </a:solidFill>
              <a:prstDash val="solid"/>
              <a:miter/>
            </a:ln>
          </p:spPr>
          <p:txBody>
            <a:bodyPr rtlCol="0" anchor="ctr"/>
            <a:lstStyle/>
            <a:p>
              <a:endParaRPr lang="zh-CN" altLang="en-US" sz="4400"/>
            </a:p>
          </p:txBody>
        </p:sp>
        <p:sp>
          <p:nvSpPr>
            <p:cNvPr id="3321" name="任意多边形: 形状 7942">
              <a:extLst>
                <a:ext uri="{FF2B5EF4-FFF2-40B4-BE49-F238E27FC236}">
                  <a16:creationId xmlns:a16="http://schemas.microsoft.com/office/drawing/2014/main" id="{09E3881C-DB0E-E644-4693-D46F95444796}"/>
                </a:ext>
              </a:extLst>
            </p:cNvPr>
            <p:cNvSpPr/>
            <p:nvPr/>
          </p:nvSpPr>
          <p:spPr>
            <a:xfrm>
              <a:off x="3112726" y="2885177"/>
              <a:ext cx="64168" cy="39267"/>
            </a:xfrm>
            <a:custGeom>
              <a:avLst/>
              <a:gdLst>
                <a:gd name="connsiteX0" fmla="*/ 0 w 64168"/>
                <a:gd name="connsiteY0" fmla="*/ 0 h 39267"/>
                <a:gd name="connsiteX1" fmla="*/ 64168 w 64168"/>
                <a:gd name="connsiteY1" fmla="*/ 39267 h 39267"/>
              </a:gdLst>
              <a:ahLst/>
              <a:cxnLst>
                <a:cxn ang="0">
                  <a:pos x="connsiteX0" y="connsiteY0"/>
                </a:cxn>
                <a:cxn ang="0">
                  <a:pos x="connsiteX1" y="connsiteY1"/>
                </a:cxn>
              </a:cxnLst>
              <a:rect l="l" t="t" r="r" b="b"/>
              <a:pathLst>
                <a:path w="64168" h="39267">
                  <a:moveTo>
                    <a:pt x="0" y="0"/>
                  </a:moveTo>
                  <a:lnTo>
                    <a:pt x="64168" y="39267"/>
                  </a:lnTo>
                </a:path>
              </a:pathLst>
            </a:custGeom>
            <a:ln w="9573" cap="flat">
              <a:solidFill>
                <a:srgbClr val="C8C8C9"/>
              </a:solidFill>
              <a:prstDash val="solid"/>
              <a:miter/>
            </a:ln>
          </p:spPr>
          <p:txBody>
            <a:bodyPr rtlCol="0" anchor="ctr"/>
            <a:lstStyle/>
            <a:p>
              <a:endParaRPr lang="zh-CN" altLang="en-US" sz="4400"/>
            </a:p>
          </p:txBody>
        </p:sp>
        <p:sp>
          <p:nvSpPr>
            <p:cNvPr id="3322" name="任意多边形: 形状 7943">
              <a:extLst>
                <a:ext uri="{FF2B5EF4-FFF2-40B4-BE49-F238E27FC236}">
                  <a16:creationId xmlns:a16="http://schemas.microsoft.com/office/drawing/2014/main" id="{B82996D7-7EF4-D2E4-C7C0-06680E150E40}"/>
                </a:ext>
              </a:extLst>
            </p:cNvPr>
            <p:cNvSpPr/>
            <p:nvPr/>
          </p:nvSpPr>
          <p:spPr>
            <a:xfrm>
              <a:off x="3059092" y="2924444"/>
              <a:ext cx="117801" cy="30647"/>
            </a:xfrm>
            <a:custGeom>
              <a:avLst/>
              <a:gdLst>
                <a:gd name="connsiteX0" fmla="*/ 117802 w 117801"/>
                <a:gd name="connsiteY0" fmla="*/ 0 h 30647"/>
                <a:gd name="connsiteX1" fmla="*/ 0 w 117801"/>
                <a:gd name="connsiteY1" fmla="*/ 30648 h 30647"/>
              </a:gdLst>
              <a:ahLst/>
              <a:cxnLst>
                <a:cxn ang="0">
                  <a:pos x="connsiteX0" y="connsiteY0"/>
                </a:cxn>
                <a:cxn ang="0">
                  <a:pos x="connsiteX1" y="connsiteY1"/>
                </a:cxn>
              </a:cxnLst>
              <a:rect l="l" t="t" r="r" b="b"/>
              <a:pathLst>
                <a:path w="117801" h="30647">
                  <a:moveTo>
                    <a:pt x="117802"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3323" name="任意多边形: 形状 7944">
              <a:extLst>
                <a:ext uri="{FF2B5EF4-FFF2-40B4-BE49-F238E27FC236}">
                  <a16:creationId xmlns:a16="http://schemas.microsoft.com/office/drawing/2014/main" id="{7AB84F81-93FB-C55C-3FAF-06966DCDBE58}"/>
                </a:ext>
              </a:extLst>
            </p:cNvPr>
            <p:cNvSpPr/>
            <p:nvPr/>
          </p:nvSpPr>
          <p:spPr>
            <a:xfrm>
              <a:off x="3067712" y="2996274"/>
              <a:ext cx="54591" cy="63210"/>
            </a:xfrm>
            <a:custGeom>
              <a:avLst/>
              <a:gdLst>
                <a:gd name="connsiteX0" fmla="*/ 0 w 54591"/>
                <a:gd name="connsiteY0" fmla="*/ 63211 h 63210"/>
                <a:gd name="connsiteX1" fmla="*/ 54591 w 54591"/>
                <a:gd name="connsiteY1" fmla="*/ 0 h 63210"/>
              </a:gdLst>
              <a:ahLst/>
              <a:cxnLst>
                <a:cxn ang="0">
                  <a:pos x="connsiteX0" y="connsiteY0"/>
                </a:cxn>
                <a:cxn ang="0">
                  <a:pos x="connsiteX1" y="connsiteY1"/>
                </a:cxn>
              </a:cxnLst>
              <a:rect l="l" t="t" r="r" b="b"/>
              <a:pathLst>
                <a:path w="54591" h="63210">
                  <a:moveTo>
                    <a:pt x="0" y="63211"/>
                  </a:moveTo>
                  <a:lnTo>
                    <a:pt x="54591" y="0"/>
                  </a:lnTo>
                </a:path>
              </a:pathLst>
            </a:custGeom>
            <a:ln w="9573" cap="flat">
              <a:solidFill>
                <a:srgbClr val="C8C8C9"/>
              </a:solidFill>
              <a:prstDash val="solid"/>
              <a:miter/>
            </a:ln>
          </p:spPr>
          <p:txBody>
            <a:bodyPr rtlCol="0" anchor="ctr"/>
            <a:lstStyle/>
            <a:p>
              <a:endParaRPr lang="zh-CN" altLang="en-US" sz="4400"/>
            </a:p>
          </p:txBody>
        </p:sp>
        <p:sp>
          <p:nvSpPr>
            <p:cNvPr id="3324" name="任意多边形: 形状 7945">
              <a:extLst>
                <a:ext uri="{FF2B5EF4-FFF2-40B4-BE49-F238E27FC236}">
                  <a16:creationId xmlns:a16="http://schemas.microsoft.com/office/drawing/2014/main" id="{1D402279-F308-90C8-6CB0-C098C49F8EE9}"/>
                </a:ext>
              </a:extLst>
            </p:cNvPr>
            <p:cNvSpPr/>
            <p:nvPr/>
          </p:nvSpPr>
          <p:spPr>
            <a:xfrm>
              <a:off x="3122303" y="2996274"/>
              <a:ext cx="60337" cy="46929"/>
            </a:xfrm>
            <a:custGeom>
              <a:avLst/>
              <a:gdLst>
                <a:gd name="connsiteX0" fmla="*/ 0 w 60337"/>
                <a:gd name="connsiteY0" fmla="*/ 0 h 46929"/>
                <a:gd name="connsiteX1" fmla="*/ 60337 w 60337"/>
                <a:gd name="connsiteY1" fmla="*/ 46929 h 46929"/>
              </a:gdLst>
              <a:ahLst/>
              <a:cxnLst>
                <a:cxn ang="0">
                  <a:pos x="connsiteX0" y="connsiteY0"/>
                </a:cxn>
                <a:cxn ang="0">
                  <a:pos x="connsiteX1" y="connsiteY1"/>
                </a:cxn>
              </a:cxnLst>
              <a:rect l="l" t="t" r="r" b="b"/>
              <a:pathLst>
                <a:path w="60337" h="46929">
                  <a:moveTo>
                    <a:pt x="0" y="0"/>
                  </a:moveTo>
                  <a:lnTo>
                    <a:pt x="60337" y="46929"/>
                  </a:lnTo>
                </a:path>
              </a:pathLst>
            </a:custGeom>
            <a:ln w="9573" cap="flat">
              <a:solidFill>
                <a:srgbClr val="C8C8C9"/>
              </a:solidFill>
              <a:prstDash val="solid"/>
              <a:miter/>
            </a:ln>
          </p:spPr>
          <p:txBody>
            <a:bodyPr rtlCol="0" anchor="ctr"/>
            <a:lstStyle/>
            <a:p>
              <a:endParaRPr lang="zh-CN" altLang="en-US" sz="4400"/>
            </a:p>
          </p:txBody>
        </p:sp>
        <p:sp>
          <p:nvSpPr>
            <p:cNvPr id="3325" name="任意多边形: 形状 7946">
              <a:extLst>
                <a:ext uri="{FF2B5EF4-FFF2-40B4-BE49-F238E27FC236}">
                  <a16:creationId xmlns:a16="http://schemas.microsoft.com/office/drawing/2014/main" id="{5A916083-18E1-B3A9-7B6E-610901328568}"/>
                </a:ext>
              </a:extLst>
            </p:cNvPr>
            <p:cNvSpPr/>
            <p:nvPr/>
          </p:nvSpPr>
          <p:spPr>
            <a:xfrm>
              <a:off x="3067712" y="3043203"/>
              <a:ext cx="114928" cy="16281"/>
            </a:xfrm>
            <a:custGeom>
              <a:avLst/>
              <a:gdLst>
                <a:gd name="connsiteX0" fmla="*/ 114929 w 114928"/>
                <a:gd name="connsiteY0" fmla="*/ 0 h 16281"/>
                <a:gd name="connsiteX1" fmla="*/ 0 w 114928"/>
                <a:gd name="connsiteY1" fmla="*/ 16282 h 16281"/>
              </a:gdLst>
              <a:ahLst/>
              <a:cxnLst>
                <a:cxn ang="0">
                  <a:pos x="connsiteX0" y="connsiteY0"/>
                </a:cxn>
                <a:cxn ang="0">
                  <a:pos x="connsiteX1" y="connsiteY1"/>
                </a:cxn>
              </a:cxnLst>
              <a:rect l="l" t="t" r="r" b="b"/>
              <a:pathLst>
                <a:path w="114928" h="16281">
                  <a:moveTo>
                    <a:pt x="114929" y="0"/>
                  </a:moveTo>
                  <a:lnTo>
                    <a:pt x="0" y="16282"/>
                  </a:lnTo>
                </a:path>
              </a:pathLst>
            </a:custGeom>
            <a:ln w="9573" cap="flat">
              <a:solidFill>
                <a:srgbClr val="C8C8C9"/>
              </a:solidFill>
              <a:prstDash val="solid"/>
              <a:miter/>
            </a:ln>
          </p:spPr>
          <p:txBody>
            <a:bodyPr rtlCol="0" anchor="ctr"/>
            <a:lstStyle/>
            <a:p>
              <a:endParaRPr lang="zh-CN" altLang="en-US" sz="4400"/>
            </a:p>
          </p:txBody>
        </p:sp>
        <p:sp>
          <p:nvSpPr>
            <p:cNvPr id="3326" name="任意多边形: 形状 7947">
              <a:extLst>
                <a:ext uri="{FF2B5EF4-FFF2-40B4-BE49-F238E27FC236}">
                  <a16:creationId xmlns:a16="http://schemas.microsoft.com/office/drawing/2014/main" id="{0AB22486-0EFD-AC0A-6231-4719CF88FA9A}"/>
                </a:ext>
              </a:extLst>
            </p:cNvPr>
            <p:cNvSpPr/>
            <p:nvPr/>
          </p:nvSpPr>
          <p:spPr>
            <a:xfrm>
              <a:off x="3067712" y="2996274"/>
              <a:ext cx="54591" cy="63210"/>
            </a:xfrm>
            <a:custGeom>
              <a:avLst/>
              <a:gdLst>
                <a:gd name="connsiteX0" fmla="*/ 54591 w 54591"/>
                <a:gd name="connsiteY0" fmla="*/ 0 h 63210"/>
                <a:gd name="connsiteX1" fmla="*/ 0 w 54591"/>
                <a:gd name="connsiteY1" fmla="*/ 63211 h 63210"/>
              </a:gdLst>
              <a:ahLst/>
              <a:cxnLst>
                <a:cxn ang="0">
                  <a:pos x="connsiteX0" y="connsiteY0"/>
                </a:cxn>
                <a:cxn ang="0">
                  <a:pos x="connsiteX1" y="connsiteY1"/>
                </a:cxn>
              </a:cxnLst>
              <a:rect l="l" t="t" r="r" b="b"/>
              <a:pathLst>
                <a:path w="54591" h="63210">
                  <a:moveTo>
                    <a:pt x="54591" y="0"/>
                  </a:moveTo>
                  <a:lnTo>
                    <a:pt x="0" y="63211"/>
                  </a:lnTo>
                </a:path>
              </a:pathLst>
            </a:custGeom>
            <a:ln w="9573" cap="flat">
              <a:solidFill>
                <a:srgbClr val="C8C8C9"/>
              </a:solidFill>
              <a:prstDash val="solid"/>
              <a:miter/>
            </a:ln>
          </p:spPr>
          <p:txBody>
            <a:bodyPr rtlCol="0" anchor="ctr"/>
            <a:lstStyle/>
            <a:p>
              <a:endParaRPr lang="zh-CN" altLang="en-US" sz="4400"/>
            </a:p>
          </p:txBody>
        </p:sp>
        <p:sp>
          <p:nvSpPr>
            <p:cNvPr id="3327" name="任意多边形: 形状 7948">
              <a:extLst>
                <a:ext uri="{FF2B5EF4-FFF2-40B4-BE49-F238E27FC236}">
                  <a16:creationId xmlns:a16="http://schemas.microsoft.com/office/drawing/2014/main" id="{2D733CC7-3776-AA22-5FA5-43A9DB9C4A58}"/>
                </a:ext>
              </a:extLst>
            </p:cNvPr>
            <p:cNvSpPr/>
            <p:nvPr/>
          </p:nvSpPr>
          <p:spPr>
            <a:xfrm>
              <a:off x="3001628" y="3021175"/>
              <a:ext cx="66083" cy="38309"/>
            </a:xfrm>
            <a:custGeom>
              <a:avLst/>
              <a:gdLst>
                <a:gd name="connsiteX0" fmla="*/ 66084 w 66083"/>
                <a:gd name="connsiteY0" fmla="*/ 38310 h 38309"/>
                <a:gd name="connsiteX1" fmla="*/ 0 w 66083"/>
                <a:gd name="connsiteY1" fmla="*/ 0 h 38309"/>
              </a:gdLst>
              <a:ahLst/>
              <a:cxnLst>
                <a:cxn ang="0">
                  <a:pos x="connsiteX0" y="connsiteY0"/>
                </a:cxn>
                <a:cxn ang="0">
                  <a:pos x="connsiteX1" y="connsiteY1"/>
                </a:cxn>
              </a:cxnLst>
              <a:rect l="l" t="t" r="r" b="b"/>
              <a:pathLst>
                <a:path w="66083" h="38309">
                  <a:moveTo>
                    <a:pt x="66084" y="38310"/>
                  </a:moveTo>
                  <a:lnTo>
                    <a:pt x="0" y="0"/>
                  </a:lnTo>
                </a:path>
              </a:pathLst>
            </a:custGeom>
            <a:ln w="9573" cap="flat">
              <a:solidFill>
                <a:srgbClr val="C8C8C9"/>
              </a:solidFill>
              <a:prstDash val="solid"/>
              <a:miter/>
            </a:ln>
          </p:spPr>
          <p:txBody>
            <a:bodyPr rtlCol="0" anchor="ctr"/>
            <a:lstStyle/>
            <a:p>
              <a:endParaRPr lang="zh-CN" altLang="en-US" sz="4400"/>
            </a:p>
          </p:txBody>
        </p:sp>
        <p:sp>
          <p:nvSpPr>
            <p:cNvPr id="3328" name="任意多边形: 形状 7949">
              <a:extLst>
                <a:ext uri="{FF2B5EF4-FFF2-40B4-BE49-F238E27FC236}">
                  <a16:creationId xmlns:a16="http://schemas.microsoft.com/office/drawing/2014/main" id="{3231318B-0EAC-BC0B-94DF-0178F66BE1AF}"/>
                </a:ext>
              </a:extLst>
            </p:cNvPr>
            <p:cNvSpPr/>
            <p:nvPr/>
          </p:nvSpPr>
          <p:spPr>
            <a:xfrm>
              <a:off x="3001628" y="2996274"/>
              <a:ext cx="120674" cy="24901"/>
            </a:xfrm>
            <a:custGeom>
              <a:avLst/>
              <a:gdLst>
                <a:gd name="connsiteX0" fmla="*/ 0 w 120674"/>
                <a:gd name="connsiteY0" fmla="*/ 24901 h 24901"/>
                <a:gd name="connsiteX1" fmla="*/ 120675 w 120674"/>
                <a:gd name="connsiteY1" fmla="*/ 0 h 24901"/>
              </a:gdLst>
              <a:ahLst/>
              <a:cxnLst>
                <a:cxn ang="0">
                  <a:pos x="connsiteX0" y="connsiteY0"/>
                </a:cxn>
                <a:cxn ang="0">
                  <a:pos x="connsiteX1" y="connsiteY1"/>
                </a:cxn>
              </a:cxnLst>
              <a:rect l="l" t="t" r="r" b="b"/>
              <a:pathLst>
                <a:path w="120674" h="24901">
                  <a:moveTo>
                    <a:pt x="0" y="24901"/>
                  </a:moveTo>
                  <a:lnTo>
                    <a:pt x="120675" y="0"/>
                  </a:lnTo>
                </a:path>
              </a:pathLst>
            </a:custGeom>
            <a:ln w="9573" cap="flat">
              <a:solidFill>
                <a:srgbClr val="C8C8C9"/>
              </a:solidFill>
              <a:prstDash val="solid"/>
              <a:miter/>
            </a:ln>
          </p:spPr>
          <p:txBody>
            <a:bodyPr rtlCol="0" anchor="ctr"/>
            <a:lstStyle/>
            <a:p>
              <a:endParaRPr lang="zh-CN" altLang="en-US" sz="4400"/>
            </a:p>
          </p:txBody>
        </p:sp>
        <p:sp>
          <p:nvSpPr>
            <p:cNvPr id="3329" name="任意多边形: 形状 7950">
              <a:extLst>
                <a:ext uri="{FF2B5EF4-FFF2-40B4-BE49-F238E27FC236}">
                  <a16:creationId xmlns:a16="http://schemas.microsoft.com/office/drawing/2014/main" id="{F5C001DB-F039-CAB7-D066-C15AF3F8FDD9}"/>
                </a:ext>
              </a:extLst>
            </p:cNvPr>
            <p:cNvSpPr/>
            <p:nvPr/>
          </p:nvSpPr>
          <p:spPr>
            <a:xfrm>
              <a:off x="3078247" y="1830708"/>
              <a:ext cx="60337" cy="70872"/>
            </a:xfrm>
            <a:custGeom>
              <a:avLst/>
              <a:gdLst>
                <a:gd name="connsiteX0" fmla="*/ 60337 w 60337"/>
                <a:gd name="connsiteY0" fmla="*/ 70873 h 70872"/>
                <a:gd name="connsiteX1" fmla="*/ 0 w 60337"/>
                <a:gd name="connsiteY1" fmla="*/ 0 h 70872"/>
              </a:gdLst>
              <a:ahLst/>
              <a:cxnLst>
                <a:cxn ang="0">
                  <a:pos x="connsiteX0" y="connsiteY0"/>
                </a:cxn>
                <a:cxn ang="0">
                  <a:pos x="connsiteX1" y="connsiteY1"/>
                </a:cxn>
              </a:cxnLst>
              <a:rect l="l" t="t" r="r" b="b"/>
              <a:pathLst>
                <a:path w="60337" h="70872">
                  <a:moveTo>
                    <a:pt x="60337" y="70873"/>
                  </a:moveTo>
                  <a:lnTo>
                    <a:pt x="0" y="0"/>
                  </a:lnTo>
                </a:path>
              </a:pathLst>
            </a:custGeom>
            <a:ln w="9573" cap="flat">
              <a:solidFill>
                <a:srgbClr val="C8C8C9"/>
              </a:solidFill>
              <a:prstDash val="solid"/>
              <a:miter/>
            </a:ln>
          </p:spPr>
          <p:txBody>
            <a:bodyPr rtlCol="0" anchor="ctr"/>
            <a:lstStyle/>
            <a:p>
              <a:endParaRPr lang="zh-CN" altLang="en-US" sz="4400"/>
            </a:p>
          </p:txBody>
        </p:sp>
        <p:sp>
          <p:nvSpPr>
            <p:cNvPr id="3330" name="任意多边形: 形状 7951">
              <a:extLst>
                <a:ext uri="{FF2B5EF4-FFF2-40B4-BE49-F238E27FC236}">
                  <a16:creationId xmlns:a16="http://schemas.microsoft.com/office/drawing/2014/main" id="{524DEB29-C15D-7461-2085-20854DC38E75}"/>
                </a:ext>
              </a:extLst>
            </p:cNvPr>
            <p:cNvSpPr/>
            <p:nvPr/>
          </p:nvSpPr>
          <p:spPr>
            <a:xfrm>
              <a:off x="3078247" y="1789525"/>
              <a:ext cx="64168" cy="41182"/>
            </a:xfrm>
            <a:custGeom>
              <a:avLst/>
              <a:gdLst>
                <a:gd name="connsiteX0" fmla="*/ 0 w 64168"/>
                <a:gd name="connsiteY0" fmla="*/ 41183 h 41182"/>
                <a:gd name="connsiteX1" fmla="*/ 64168 w 64168"/>
                <a:gd name="connsiteY1" fmla="*/ 0 h 41182"/>
              </a:gdLst>
              <a:ahLst/>
              <a:cxnLst>
                <a:cxn ang="0">
                  <a:pos x="connsiteX0" y="connsiteY0"/>
                </a:cxn>
                <a:cxn ang="0">
                  <a:pos x="connsiteX1" y="connsiteY1"/>
                </a:cxn>
              </a:cxnLst>
              <a:rect l="l" t="t" r="r" b="b"/>
              <a:pathLst>
                <a:path w="64168" h="41182">
                  <a:moveTo>
                    <a:pt x="0" y="41183"/>
                  </a:moveTo>
                  <a:lnTo>
                    <a:pt x="64168" y="0"/>
                  </a:lnTo>
                </a:path>
              </a:pathLst>
            </a:custGeom>
            <a:ln w="9573" cap="flat">
              <a:solidFill>
                <a:srgbClr val="C8C8C9"/>
              </a:solidFill>
              <a:prstDash val="solid"/>
              <a:miter/>
            </a:ln>
          </p:spPr>
          <p:txBody>
            <a:bodyPr rtlCol="0" anchor="ctr"/>
            <a:lstStyle/>
            <a:p>
              <a:endParaRPr lang="zh-CN" altLang="en-US" sz="4400"/>
            </a:p>
          </p:txBody>
        </p:sp>
        <p:sp>
          <p:nvSpPr>
            <p:cNvPr id="3331" name="任意多边形: 形状 7952">
              <a:extLst>
                <a:ext uri="{FF2B5EF4-FFF2-40B4-BE49-F238E27FC236}">
                  <a16:creationId xmlns:a16="http://schemas.microsoft.com/office/drawing/2014/main" id="{7509C17B-C626-5BCD-69A8-FD3BA79D2E75}"/>
                </a:ext>
              </a:extLst>
            </p:cNvPr>
            <p:cNvSpPr/>
            <p:nvPr/>
          </p:nvSpPr>
          <p:spPr>
            <a:xfrm>
              <a:off x="3138585" y="1789525"/>
              <a:ext cx="3830" cy="112055"/>
            </a:xfrm>
            <a:custGeom>
              <a:avLst/>
              <a:gdLst>
                <a:gd name="connsiteX0" fmla="*/ 3831 w 3830"/>
                <a:gd name="connsiteY0" fmla="*/ 0 h 112055"/>
                <a:gd name="connsiteX1" fmla="*/ 0 w 3830"/>
                <a:gd name="connsiteY1" fmla="*/ 112055 h 112055"/>
              </a:gdLst>
              <a:ahLst/>
              <a:cxnLst>
                <a:cxn ang="0">
                  <a:pos x="connsiteX0" y="connsiteY0"/>
                </a:cxn>
                <a:cxn ang="0">
                  <a:pos x="connsiteX1" y="connsiteY1"/>
                </a:cxn>
              </a:cxnLst>
              <a:rect l="l" t="t" r="r" b="b"/>
              <a:pathLst>
                <a:path w="3830" h="112055">
                  <a:moveTo>
                    <a:pt x="3831" y="0"/>
                  </a:moveTo>
                  <a:lnTo>
                    <a:pt x="0" y="112055"/>
                  </a:lnTo>
                </a:path>
              </a:pathLst>
            </a:custGeom>
            <a:ln w="9573" cap="flat">
              <a:solidFill>
                <a:srgbClr val="C8C8C9"/>
              </a:solidFill>
              <a:prstDash val="solid"/>
              <a:miter/>
            </a:ln>
          </p:spPr>
          <p:txBody>
            <a:bodyPr rtlCol="0" anchor="ctr"/>
            <a:lstStyle/>
            <a:p>
              <a:endParaRPr lang="zh-CN" altLang="en-US" sz="4400"/>
            </a:p>
          </p:txBody>
        </p:sp>
        <p:sp>
          <p:nvSpPr>
            <p:cNvPr id="3332" name="任意多边形: 形状 7953">
              <a:extLst>
                <a:ext uri="{FF2B5EF4-FFF2-40B4-BE49-F238E27FC236}">
                  <a16:creationId xmlns:a16="http://schemas.microsoft.com/office/drawing/2014/main" id="{C0E226E2-E98E-7458-5A46-038480EFC15A}"/>
                </a:ext>
              </a:extLst>
            </p:cNvPr>
            <p:cNvSpPr/>
            <p:nvPr/>
          </p:nvSpPr>
          <p:spPr>
            <a:xfrm>
              <a:off x="3138585" y="1861355"/>
              <a:ext cx="63210" cy="40224"/>
            </a:xfrm>
            <a:custGeom>
              <a:avLst/>
              <a:gdLst>
                <a:gd name="connsiteX0" fmla="*/ 0 w 63210"/>
                <a:gd name="connsiteY0" fmla="*/ 40225 h 40224"/>
                <a:gd name="connsiteX1" fmla="*/ 63211 w 63210"/>
                <a:gd name="connsiteY1" fmla="*/ 0 h 40224"/>
              </a:gdLst>
              <a:ahLst/>
              <a:cxnLst>
                <a:cxn ang="0">
                  <a:pos x="connsiteX0" y="connsiteY0"/>
                </a:cxn>
                <a:cxn ang="0">
                  <a:pos x="connsiteX1" y="connsiteY1"/>
                </a:cxn>
              </a:cxnLst>
              <a:rect l="l" t="t" r="r" b="b"/>
              <a:pathLst>
                <a:path w="63210" h="40224">
                  <a:moveTo>
                    <a:pt x="0" y="40225"/>
                  </a:moveTo>
                  <a:lnTo>
                    <a:pt x="63211" y="0"/>
                  </a:lnTo>
                </a:path>
              </a:pathLst>
            </a:custGeom>
            <a:ln w="9573" cap="flat">
              <a:solidFill>
                <a:srgbClr val="C8C8C9"/>
              </a:solidFill>
              <a:prstDash val="solid"/>
              <a:miter/>
            </a:ln>
          </p:spPr>
          <p:txBody>
            <a:bodyPr rtlCol="0" anchor="ctr"/>
            <a:lstStyle/>
            <a:p>
              <a:endParaRPr lang="zh-CN" altLang="en-US" sz="4400"/>
            </a:p>
          </p:txBody>
        </p:sp>
        <p:sp>
          <p:nvSpPr>
            <p:cNvPr id="3333" name="任意多边形: 形状 7954">
              <a:extLst>
                <a:ext uri="{FF2B5EF4-FFF2-40B4-BE49-F238E27FC236}">
                  <a16:creationId xmlns:a16="http://schemas.microsoft.com/office/drawing/2014/main" id="{10A3A5A1-7965-319A-117F-A36CAFBC40BD}"/>
                </a:ext>
              </a:extLst>
            </p:cNvPr>
            <p:cNvSpPr/>
            <p:nvPr/>
          </p:nvSpPr>
          <p:spPr>
            <a:xfrm>
              <a:off x="3196049" y="1861355"/>
              <a:ext cx="5746" cy="116843"/>
            </a:xfrm>
            <a:custGeom>
              <a:avLst/>
              <a:gdLst>
                <a:gd name="connsiteX0" fmla="*/ 5746 w 5746"/>
                <a:gd name="connsiteY0" fmla="*/ 0 h 116843"/>
                <a:gd name="connsiteX1" fmla="*/ 0 w 5746"/>
                <a:gd name="connsiteY1" fmla="*/ 116844 h 116843"/>
              </a:gdLst>
              <a:ahLst/>
              <a:cxnLst>
                <a:cxn ang="0">
                  <a:pos x="connsiteX0" y="connsiteY0"/>
                </a:cxn>
                <a:cxn ang="0">
                  <a:pos x="connsiteX1" y="connsiteY1"/>
                </a:cxn>
              </a:cxnLst>
              <a:rect l="l" t="t" r="r" b="b"/>
              <a:pathLst>
                <a:path w="5746" h="116843">
                  <a:moveTo>
                    <a:pt x="5746" y="0"/>
                  </a:moveTo>
                  <a:lnTo>
                    <a:pt x="0" y="116844"/>
                  </a:lnTo>
                </a:path>
              </a:pathLst>
            </a:custGeom>
            <a:ln w="9573" cap="flat">
              <a:solidFill>
                <a:srgbClr val="C8C8C9"/>
              </a:solidFill>
              <a:prstDash val="solid"/>
              <a:miter/>
            </a:ln>
          </p:spPr>
          <p:txBody>
            <a:bodyPr rtlCol="0" anchor="ctr"/>
            <a:lstStyle/>
            <a:p>
              <a:endParaRPr lang="zh-CN" altLang="en-US" sz="4400"/>
            </a:p>
          </p:txBody>
        </p:sp>
        <p:sp>
          <p:nvSpPr>
            <p:cNvPr id="3334" name="任意多边形: 形状 7955">
              <a:extLst>
                <a:ext uri="{FF2B5EF4-FFF2-40B4-BE49-F238E27FC236}">
                  <a16:creationId xmlns:a16="http://schemas.microsoft.com/office/drawing/2014/main" id="{C86F5DBB-995E-D1F0-3F4B-90042C6E5A80}"/>
                </a:ext>
              </a:extLst>
            </p:cNvPr>
            <p:cNvSpPr/>
            <p:nvPr/>
          </p:nvSpPr>
          <p:spPr>
            <a:xfrm>
              <a:off x="3138585" y="1901580"/>
              <a:ext cx="57464" cy="76619"/>
            </a:xfrm>
            <a:custGeom>
              <a:avLst/>
              <a:gdLst>
                <a:gd name="connsiteX0" fmla="*/ 57464 w 57464"/>
                <a:gd name="connsiteY0" fmla="*/ 76619 h 76619"/>
                <a:gd name="connsiteX1" fmla="*/ 0 w 57464"/>
                <a:gd name="connsiteY1" fmla="*/ 0 h 76619"/>
              </a:gdLst>
              <a:ahLst/>
              <a:cxnLst>
                <a:cxn ang="0">
                  <a:pos x="connsiteX0" y="connsiteY0"/>
                </a:cxn>
                <a:cxn ang="0">
                  <a:pos x="connsiteX1" y="connsiteY1"/>
                </a:cxn>
              </a:cxnLst>
              <a:rect l="l" t="t" r="r" b="b"/>
              <a:pathLst>
                <a:path w="57464" h="76619">
                  <a:moveTo>
                    <a:pt x="57464"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3335" name="任意多边形: 形状 7956">
              <a:extLst>
                <a:ext uri="{FF2B5EF4-FFF2-40B4-BE49-F238E27FC236}">
                  <a16:creationId xmlns:a16="http://schemas.microsoft.com/office/drawing/2014/main" id="{45567978-609E-501B-06C6-E46B703A6F18}"/>
                </a:ext>
              </a:extLst>
            </p:cNvPr>
            <p:cNvSpPr/>
            <p:nvPr/>
          </p:nvSpPr>
          <p:spPr>
            <a:xfrm>
              <a:off x="3138585" y="1861355"/>
              <a:ext cx="63210" cy="40224"/>
            </a:xfrm>
            <a:custGeom>
              <a:avLst/>
              <a:gdLst>
                <a:gd name="connsiteX0" fmla="*/ 63211 w 63210"/>
                <a:gd name="connsiteY0" fmla="*/ 0 h 40224"/>
                <a:gd name="connsiteX1" fmla="*/ 0 w 63210"/>
                <a:gd name="connsiteY1" fmla="*/ 40225 h 40224"/>
              </a:gdLst>
              <a:ahLst/>
              <a:cxnLst>
                <a:cxn ang="0">
                  <a:pos x="connsiteX0" y="connsiteY0"/>
                </a:cxn>
                <a:cxn ang="0">
                  <a:pos x="connsiteX1" y="connsiteY1"/>
                </a:cxn>
              </a:cxnLst>
              <a:rect l="l" t="t" r="r" b="b"/>
              <a:pathLst>
                <a:path w="63210" h="40224">
                  <a:moveTo>
                    <a:pt x="63211" y="0"/>
                  </a:moveTo>
                  <a:lnTo>
                    <a:pt x="0" y="40225"/>
                  </a:lnTo>
                </a:path>
              </a:pathLst>
            </a:custGeom>
            <a:ln w="9573" cap="flat">
              <a:solidFill>
                <a:srgbClr val="C8C8C9"/>
              </a:solidFill>
              <a:prstDash val="solid"/>
              <a:miter/>
            </a:ln>
          </p:spPr>
          <p:txBody>
            <a:bodyPr rtlCol="0" anchor="ctr"/>
            <a:lstStyle/>
            <a:p>
              <a:endParaRPr lang="zh-CN" altLang="en-US" sz="4400"/>
            </a:p>
          </p:txBody>
        </p:sp>
        <p:sp>
          <p:nvSpPr>
            <p:cNvPr id="3336" name="任意多边形: 形状 7957">
              <a:extLst>
                <a:ext uri="{FF2B5EF4-FFF2-40B4-BE49-F238E27FC236}">
                  <a16:creationId xmlns:a16="http://schemas.microsoft.com/office/drawing/2014/main" id="{95D5B1D9-D487-3EF4-259B-C54D7F561A31}"/>
                </a:ext>
              </a:extLst>
            </p:cNvPr>
            <p:cNvSpPr/>
            <p:nvPr/>
          </p:nvSpPr>
          <p:spPr>
            <a:xfrm>
              <a:off x="3138585" y="1789525"/>
              <a:ext cx="3830" cy="112055"/>
            </a:xfrm>
            <a:custGeom>
              <a:avLst/>
              <a:gdLst>
                <a:gd name="connsiteX0" fmla="*/ 0 w 3830"/>
                <a:gd name="connsiteY0" fmla="*/ 112055 h 112055"/>
                <a:gd name="connsiteX1" fmla="*/ 3831 w 3830"/>
                <a:gd name="connsiteY1" fmla="*/ 0 h 112055"/>
              </a:gdLst>
              <a:ahLst/>
              <a:cxnLst>
                <a:cxn ang="0">
                  <a:pos x="connsiteX0" y="connsiteY0"/>
                </a:cxn>
                <a:cxn ang="0">
                  <a:pos x="connsiteX1" y="connsiteY1"/>
                </a:cxn>
              </a:cxnLst>
              <a:rect l="l" t="t" r="r" b="b"/>
              <a:pathLst>
                <a:path w="3830" h="112055">
                  <a:moveTo>
                    <a:pt x="0" y="112055"/>
                  </a:moveTo>
                  <a:lnTo>
                    <a:pt x="3831" y="0"/>
                  </a:lnTo>
                </a:path>
              </a:pathLst>
            </a:custGeom>
            <a:ln w="9573" cap="flat">
              <a:solidFill>
                <a:srgbClr val="C8C8C9"/>
              </a:solidFill>
              <a:prstDash val="solid"/>
              <a:miter/>
            </a:ln>
          </p:spPr>
          <p:txBody>
            <a:bodyPr rtlCol="0" anchor="ctr"/>
            <a:lstStyle/>
            <a:p>
              <a:endParaRPr lang="zh-CN" altLang="en-US" sz="4400"/>
            </a:p>
          </p:txBody>
        </p:sp>
        <p:sp>
          <p:nvSpPr>
            <p:cNvPr id="3337" name="任意多边形: 形状 7958">
              <a:extLst>
                <a:ext uri="{FF2B5EF4-FFF2-40B4-BE49-F238E27FC236}">
                  <a16:creationId xmlns:a16="http://schemas.microsoft.com/office/drawing/2014/main" id="{C4C61537-AFE6-A4C7-6DC7-A02D72FB73A9}"/>
                </a:ext>
              </a:extLst>
            </p:cNvPr>
            <p:cNvSpPr/>
            <p:nvPr/>
          </p:nvSpPr>
          <p:spPr>
            <a:xfrm>
              <a:off x="3142416" y="1789525"/>
              <a:ext cx="59379" cy="71830"/>
            </a:xfrm>
            <a:custGeom>
              <a:avLst/>
              <a:gdLst>
                <a:gd name="connsiteX0" fmla="*/ 0 w 59379"/>
                <a:gd name="connsiteY0" fmla="*/ 0 h 71830"/>
                <a:gd name="connsiteX1" fmla="*/ 59380 w 59379"/>
                <a:gd name="connsiteY1" fmla="*/ 71830 h 71830"/>
              </a:gdLst>
              <a:ahLst/>
              <a:cxnLst>
                <a:cxn ang="0">
                  <a:pos x="connsiteX0" y="connsiteY0"/>
                </a:cxn>
                <a:cxn ang="0">
                  <a:pos x="connsiteX1" y="connsiteY1"/>
                </a:cxn>
              </a:cxnLst>
              <a:rect l="l" t="t" r="r" b="b"/>
              <a:pathLst>
                <a:path w="59379" h="71830">
                  <a:moveTo>
                    <a:pt x="0" y="0"/>
                  </a:moveTo>
                  <a:lnTo>
                    <a:pt x="59380" y="71830"/>
                  </a:lnTo>
                </a:path>
              </a:pathLst>
            </a:custGeom>
            <a:ln w="9573" cap="flat">
              <a:solidFill>
                <a:srgbClr val="C8C8C9"/>
              </a:solidFill>
              <a:prstDash val="solid"/>
              <a:miter/>
            </a:ln>
          </p:spPr>
          <p:txBody>
            <a:bodyPr rtlCol="0" anchor="ctr"/>
            <a:lstStyle/>
            <a:p>
              <a:endParaRPr lang="zh-CN" altLang="en-US" sz="4400"/>
            </a:p>
          </p:txBody>
        </p:sp>
        <p:sp>
          <p:nvSpPr>
            <p:cNvPr id="3338" name="任意多边形: 形状 7959">
              <a:extLst>
                <a:ext uri="{FF2B5EF4-FFF2-40B4-BE49-F238E27FC236}">
                  <a16:creationId xmlns:a16="http://schemas.microsoft.com/office/drawing/2014/main" id="{5D582AEC-3337-30B9-0F9A-F020BEC48BAB}"/>
                </a:ext>
              </a:extLst>
            </p:cNvPr>
            <p:cNvSpPr/>
            <p:nvPr/>
          </p:nvSpPr>
          <p:spPr>
            <a:xfrm>
              <a:off x="3286076" y="2165916"/>
              <a:ext cx="6704" cy="56506"/>
            </a:xfrm>
            <a:custGeom>
              <a:avLst/>
              <a:gdLst>
                <a:gd name="connsiteX0" fmla="*/ 0 w 6704"/>
                <a:gd name="connsiteY0" fmla="*/ 56507 h 56506"/>
                <a:gd name="connsiteX1" fmla="*/ 6704 w 6704"/>
                <a:gd name="connsiteY1" fmla="*/ 0 h 56506"/>
              </a:gdLst>
              <a:ahLst/>
              <a:cxnLst>
                <a:cxn ang="0">
                  <a:pos x="connsiteX0" y="connsiteY0"/>
                </a:cxn>
                <a:cxn ang="0">
                  <a:pos x="connsiteX1" y="connsiteY1"/>
                </a:cxn>
              </a:cxnLst>
              <a:rect l="l" t="t" r="r" b="b"/>
              <a:pathLst>
                <a:path w="6704" h="56506">
                  <a:moveTo>
                    <a:pt x="0" y="56507"/>
                  </a:moveTo>
                  <a:lnTo>
                    <a:pt x="6704" y="0"/>
                  </a:lnTo>
                </a:path>
              </a:pathLst>
            </a:custGeom>
            <a:ln w="9573" cap="flat">
              <a:solidFill>
                <a:srgbClr val="C8C8C9"/>
              </a:solidFill>
              <a:prstDash val="solid"/>
              <a:miter/>
            </a:ln>
          </p:spPr>
          <p:txBody>
            <a:bodyPr rtlCol="0" anchor="ctr"/>
            <a:lstStyle/>
            <a:p>
              <a:endParaRPr lang="zh-CN" altLang="en-US" sz="4400"/>
            </a:p>
          </p:txBody>
        </p:sp>
        <p:sp>
          <p:nvSpPr>
            <p:cNvPr id="3339" name="任意多边形: 形状 7960">
              <a:extLst>
                <a:ext uri="{FF2B5EF4-FFF2-40B4-BE49-F238E27FC236}">
                  <a16:creationId xmlns:a16="http://schemas.microsoft.com/office/drawing/2014/main" id="{8C6D8203-6A8D-E61D-8FE9-1AFFDC7D60C5}"/>
                </a:ext>
              </a:extLst>
            </p:cNvPr>
            <p:cNvSpPr/>
            <p:nvPr/>
          </p:nvSpPr>
          <p:spPr>
            <a:xfrm>
              <a:off x="3292780" y="2165916"/>
              <a:ext cx="108224" cy="76619"/>
            </a:xfrm>
            <a:custGeom>
              <a:avLst/>
              <a:gdLst>
                <a:gd name="connsiteX0" fmla="*/ 0 w 108224"/>
                <a:gd name="connsiteY0" fmla="*/ 0 h 76619"/>
                <a:gd name="connsiteX1" fmla="*/ 108224 w 108224"/>
                <a:gd name="connsiteY1" fmla="*/ 76619 h 76619"/>
              </a:gdLst>
              <a:ahLst/>
              <a:cxnLst>
                <a:cxn ang="0">
                  <a:pos x="connsiteX0" y="connsiteY0"/>
                </a:cxn>
                <a:cxn ang="0">
                  <a:pos x="connsiteX1" y="connsiteY1"/>
                </a:cxn>
              </a:cxnLst>
              <a:rect l="l" t="t" r="r" b="b"/>
              <a:pathLst>
                <a:path w="108224" h="76619">
                  <a:moveTo>
                    <a:pt x="0" y="0"/>
                  </a:moveTo>
                  <a:lnTo>
                    <a:pt x="108224" y="76619"/>
                  </a:lnTo>
                </a:path>
              </a:pathLst>
            </a:custGeom>
            <a:ln w="9573" cap="flat">
              <a:solidFill>
                <a:srgbClr val="C8C8C9"/>
              </a:solidFill>
              <a:prstDash val="solid"/>
              <a:miter/>
            </a:ln>
          </p:spPr>
          <p:txBody>
            <a:bodyPr rtlCol="0" anchor="ctr"/>
            <a:lstStyle/>
            <a:p>
              <a:endParaRPr lang="zh-CN" altLang="en-US" sz="4400"/>
            </a:p>
          </p:txBody>
        </p:sp>
        <p:sp>
          <p:nvSpPr>
            <p:cNvPr id="3340" name="任意多边形: 形状 7961">
              <a:extLst>
                <a:ext uri="{FF2B5EF4-FFF2-40B4-BE49-F238E27FC236}">
                  <a16:creationId xmlns:a16="http://schemas.microsoft.com/office/drawing/2014/main" id="{65373C17-567C-85B6-0A79-FAB46A51FF67}"/>
                </a:ext>
              </a:extLst>
            </p:cNvPr>
            <p:cNvSpPr/>
            <p:nvPr/>
          </p:nvSpPr>
          <p:spPr>
            <a:xfrm>
              <a:off x="3286076" y="2222422"/>
              <a:ext cx="114928" cy="20112"/>
            </a:xfrm>
            <a:custGeom>
              <a:avLst/>
              <a:gdLst>
                <a:gd name="connsiteX0" fmla="*/ 114929 w 114928"/>
                <a:gd name="connsiteY0" fmla="*/ 20112 h 20112"/>
                <a:gd name="connsiteX1" fmla="*/ 0 w 114928"/>
                <a:gd name="connsiteY1" fmla="*/ 0 h 20112"/>
              </a:gdLst>
              <a:ahLst/>
              <a:cxnLst>
                <a:cxn ang="0">
                  <a:pos x="connsiteX0" y="connsiteY0"/>
                </a:cxn>
                <a:cxn ang="0">
                  <a:pos x="connsiteX1" y="connsiteY1"/>
                </a:cxn>
              </a:cxnLst>
              <a:rect l="l" t="t" r="r" b="b"/>
              <a:pathLst>
                <a:path w="114928" h="20112">
                  <a:moveTo>
                    <a:pt x="114929" y="20112"/>
                  </a:moveTo>
                  <a:lnTo>
                    <a:pt x="0" y="0"/>
                  </a:lnTo>
                </a:path>
              </a:pathLst>
            </a:custGeom>
            <a:ln w="9573" cap="flat">
              <a:solidFill>
                <a:srgbClr val="C8C8C9"/>
              </a:solidFill>
              <a:prstDash val="solid"/>
              <a:miter/>
            </a:ln>
          </p:spPr>
          <p:txBody>
            <a:bodyPr rtlCol="0" anchor="ctr"/>
            <a:lstStyle/>
            <a:p>
              <a:endParaRPr lang="zh-CN" altLang="en-US" sz="4400"/>
            </a:p>
          </p:txBody>
        </p:sp>
        <p:sp>
          <p:nvSpPr>
            <p:cNvPr id="3341" name="任意多边形: 形状 7962">
              <a:extLst>
                <a:ext uri="{FF2B5EF4-FFF2-40B4-BE49-F238E27FC236}">
                  <a16:creationId xmlns:a16="http://schemas.microsoft.com/office/drawing/2014/main" id="{66794452-32C8-7A39-227E-6DA7A63948E5}"/>
                </a:ext>
              </a:extLst>
            </p:cNvPr>
            <p:cNvSpPr/>
            <p:nvPr/>
          </p:nvSpPr>
          <p:spPr>
            <a:xfrm>
              <a:off x="3196049" y="1861355"/>
              <a:ext cx="5746" cy="116843"/>
            </a:xfrm>
            <a:custGeom>
              <a:avLst/>
              <a:gdLst>
                <a:gd name="connsiteX0" fmla="*/ 0 w 5746"/>
                <a:gd name="connsiteY0" fmla="*/ 116844 h 116843"/>
                <a:gd name="connsiteX1" fmla="*/ 5746 w 5746"/>
                <a:gd name="connsiteY1" fmla="*/ 0 h 116843"/>
              </a:gdLst>
              <a:ahLst/>
              <a:cxnLst>
                <a:cxn ang="0">
                  <a:pos x="connsiteX0" y="connsiteY0"/>
                </a:cxn>
                <a:cxn ang="0">
                  <a:pos x="connsiteX1" y="connsiteY1"/>
                </a:cxn>
              </a:cxnLst>
              <a:rect l="l" t="t" r="r" b="b"/>
              <a:pathLst>
                <a:path w="5746" h="116843">
                  <a:moveTo>
                    <a:pt x="0" y="116844"/>
                  </a:moveTo>
                  <a:lnTo>
                    <a:pt x="5746" y="0"/>
                  </a:lnTo>
                </a:path>
              </a:pathLst>
            </a:custGeom>
            <a:ln w="9573" cap="flat">
              <a:solidFill>
                <a:srgbClr val="C8C8C9"/>
              </a:solidFill>
              <a:prstDash val="solid"/>
              <a:miter/>
            </a:ln>
          </p:spPr>
          <p:txBody>
            <a:bodyPr rtlCol="0" anchor="ctr"/>
            <a:lstStyle/>
            <a:p>
              <a:endParaRPr lang="zh-CN" altLang="en-US" sz="4400"/>
            </a:p>
          </p:txBody>
        </p:sp>
        <p:sp>
          <p:nvSpPr>
            <p:cNvPr id="3342" name="任意多边形: 形状 7963">
              <a:extLst>
                <a:ext uri="{FF2B5EF4-FFF2-40B4-BE49-F238E27FC236}">
                  <a16:creationId xmlns:a16="http://schemas.microsoft.com/office/drawing/2014/main" id="{D70264EE-1F1B-E6D6-E0B7-0ECD1829D075}"/>
                </a:ext>
              </a:extLst>
            </p:cNvPr>
            <p:cNvSpPr/>
            <p:nvPr/>
          </p:nvSpPr>
          <p:spPr>
            <a:xfrm>
              <a:off x="3201795" y="1861355"/>
              <a:ext cx="60337" cy="86196"/>
            </a:xfrm>
            <a:custGeom>
              <a:avLst/>
              <a:gdLst>
                <a:gd name="connsiteX0" fmla="*/ 0 w 60337"/>
                <a:gd name="connsiteY0" fmla="*/ 0 h 86196"/>
                <a:gd name="connsiteX1" fmla="*/ 60338 w 60337"/>
                <a:gd name="connsiteY1" fmla="*/ 86196 h 86196"/>
              </a:gdLst>
              <a:ahLst/>
              <a:cxnLst>
                <a:cxn ang="0">
                  <a:pos x="connsiteX0" y="connsiteY0"/>
                </a:cxn>
                <a:cxn ang="0">
                  <a:pos x="connsiteX1" y="connsiteY1"/>
                </a:cxn>
              </a:cxnLst>
              <a:rect l="l" t="t" r="r" b="b"/>
              <a:pathLst>
                <a:path w="60337" h="86196">
                  <a:moveTo>
                    <a:pt x="0" y="0"/>
                  </a:moveTo>
                  <a:lnTo>
                    <a:pt x="60338" y="86196"/>
                  </a:lnTo>
                </a:path>
              </a:pathLst>
            </a:custGeom>
            <a:ln w="9573" cap="flat">
              <a:solidFill>
                <a:srgbClr val="C8C8C9"/>
              </a:solidFill>
              <a:prstDash val="solid"/>
              <a:miter/>
            </a:ln>
          </p:spPr>
          <p:txBody>
            <a:bodyPr rtlCol="0" anchor="ctr"/>
            <a:lstStyle/>
            <a:p>
              <a:endParaRPr lang="zh-CN" altLang="en-US" sz="4400"/>
            </a:p>
          </p:txBody>
        </p:sp>
        <p:sp>
          <p:nvSpPr>
            <p:cNvPr id="3343" name="任意多边形: 形状 7964">
              <a:extLst>
                <a:ext uri="{FF2B5EF4-FFF2-40B4-BE49-F238E27FC236}">
                  <a16:creationId xmlns:a16="http://schemas.microsoft.com/office/drawing/2014/main" id="{09E598C7-68D9-F5B4-3004-C1B46AD542F2}"/>
                </a:ext>
              </a:extLst>
            </p:cNvPr>
            <p:cNvSpPr/>
            <p:nvPr/>
          </p:nvSpPr>
          <p:spPr>
            <a:xfrm>
              <a:off x="3196049" y="1947552"/>
              <a:ext cx="66083" cy="30647"/>
            </a:xfrm>
            <a:custGeom>
              <a:avLst/>
              <a:gdLst>
                <a:gd name="connsiteX0" fmla="*/ 66084 w 66083"/>
                <a:gd name="connsiteY0" fmla="*/ 0 h 30647"/>
                <a:gd name="connsiteX1" fmla="*/ 0 w 66083"/>
                <a:gd name="connsiteY1" fmla="*/ 30648 h 30647"/>
              </a:gdLst>
              <a:ahLst/>
              <a:cxnLst>
                <a:cxn ang="0">
                  <a:pos x="connsiteX0" y="connsiteY0"/>
                </a:cxn>
                <a:cxn ang="0">
                  <a:pos x="connsiteX1" y="connsiteY1"/>
                </a:cxn>
              </a:cxnLst>
              <a:rect l="l" t="t" r="r" b="b"/>
              <a:pathLst>
                <a:path w="66083" h="30647">
                  <a:moveTo>
                    <a:pt x="66084" y="0"/>
                  </a:moveTo>
                  <a:lnTo>
                    <a:pt x="0" y="30648"/>
                  </a:lnTo>
                </a:path>
              </a:pathLst>
            </a:custGeom>
            <a:ln w="9573" cap="flat">
              <a:solidFill>
                <a:srgbClr val="C8C8C9"/>
              </a:solidFill>
              <a:prstDash val="solid"/>
              <a:miter/>
            </a:ln>
          </p:spPr>
          <p:txBody>
            <a:bodyPr rtlCol="0" anchor="ctr"/>
            <a:lstStyle/>
            <a:p>
              <a:endParaRPr lang="zh-CN" altLang="en-US" sz="4400"/>
            </a:p>
          </p:txBody>
        </p:sp>
        <p:sp>
          <p:nvSpPr>
            <p:cNvPr id="3344" name="任意多边形: 形状 7965">
              <a:extLst>
                <a:ext uri="{FF2B5EF4-FFF2-40B4-BE49-F238E27FC236}">
                  <a16:creationId xmlns:a16="http://schemas.microsoft.com/office/drawing/2014/main" id="{7E89FF74-22C9-CE4F-CCD2-03A09FECE557}"/>
                </a:ext>
              </a:extLst>
            </p:cNvPr>
            <p:cNvSpPr/>
            <p:nvPr/>
          </p:nvSpPr>
          <p:spPr>
            <a:xfrm>
              <a:off x="3292780" y="2165916"/>
              <a:ext cx="108224" cy="76619"/>
            </a:xfrm>
            <a:custGeom>
              <a:avLst/>
              <a:gdLst>
                <a:gd name="connsiteX0" fmla="*/ 108224 w 108224"/>
                <a:gd name="connsiteY0" fmla="*/ 76619 h 76619"/>
                <a:gd name="connsiteX1" fmla="*/ 0 w 108224"/>
                <a:gd name="connsiteY1" fmla="*/ 0 h 76619"/>
              </a:gdLst>
              <a:ahLst/>
              <a:cxnLst>
                <a:cxn ang="0">
                  <a:pos x="connsiteX0" y="connsiteY0"/>
                </a:cxn>
                <a:cxn ang="0">
                  <a:pos x="connsiteX1" y="connsiteY1"/>
                </a:cxn>
              </a:cxnLst>
              <a:rect l="l" t="t" r="r" b="b"/>
              <a:pathLst>
                <a:path w="108224" h="76619">
                  <a:moveTo>
                    <a:pt x="108224" y="76619"/>
                  </a:moveTo>
                  <a:lnTo>
                    <a:pt x="0" y="0"/>
                  </a:lnTo>
                </a:path>
              </a:pathLst>
            </a:custGeom>
            <a:ln w="9573" cap="flat">
              <a:solidFill>
                <a:srgbClr val="C8C8C9"/>
              </a:solidFill>
              <a:prstDash val="solid"/>
              <a:miter/>
            </a:ln>
          </p:spPr>
          <p:txBody>
            <a:bodyPr rtlCol="0" anchor="ctr"/>
            <a:lstStyle/>
            <a:p>
              <a:endParaRPr lang="zh-CN" altLang="en-US" sz="4400"/>
            </a:p>
          </p:txBody>
        </p:sp>
        <p:sp>
          <p:nvSpPr>
            <p:cNvPr id="3345" name="任意多边形: 形状 7966">
              <a:extLst>
                <a:ext uri="{FF2B5EF4-FFF2-40B4-BE49-F238E27FC236}">
                  <a16:creationId xmlns:a16="http://schemas.microsoft.com/office/drawing/2014/main" id="{8363C0B0-F857-68D2-3B98-7E8234417CBA}"/>
                </a:ext>
              </a:extLst>
            </p:cNvPr>
            <p:cNvSpPr/>
            <p:nvPr/>
          </p:nvSpPr>
          <p:spPr>
            <a:xfrm>
              <a:off x="3292780" y="2137184"/>
              <a:ext cx="69914" cy="28732"/>
            </a:xfrm>
            <a:custGeom>
              <a:avLst/>
              <a:gdLst>
                <a:gd name="connsiteX0" fmla="*/ 0 w 69914"/>
                <a:gd name="connsiteY0" fmla="*/ 28732 h 28732"/>
                <a:gd name="connsiteX1" fmla="*/ 69915 w 69914"/>
                <a:gd name="connsiteY1" fmla="*/ 0 h 28732"/>
              </a:gdLst>
              <a:ahLst/>
              <a:cxnLst>
                <a:cxn ang="0">
                  <a:pos x="connsiteX0" y="connsiteY0"/>
                </a:cxn>
                <a:cxn ang="0">
                  <a:pos x="connsiteX1" y="connsiteY1"/>
                </a:cxn>
              </a:cxnLst>
              <a:rect l="l" t="t" r="r" b="b"/>
              <a:pathLst>
                <a:path w="69914" h="28732">
                  <a:moveTo>
                    <a:pt x="0" y="28732"/>
                  </a:moveTo>
                  <a:lnTo>
                    <a:pt x="69915" y="0"/>
                  </a:lnTo>
                </a:path>
              </a:pathLst>
            </a:custGeom>
            <a:ln w="9573" cap="flat">
              <a:solidFill>
                <a:srgbClr val="C8C8C9"/>
              </a:solidFill>
              <a:prstDash val="solid"/>
              <a:miter/>
            </a:ln>
          </p:spPr>
          <p:txBody>
            <a:bodyPr rtlCol="0" anchor="ctr"/>
            <a:lstStyle/>
            <a:p>
              <a:endParaRPr lang="zh-CN" altLang="en-US" sz="4400"/>
            </a:p>
          </p:txBody>
        </p:sp>
        <p:sp>
          <p:nvSpPr>
            <p:cNvPr id="3346" name="任意多边形: 形状 7967">
              <a:extLst>
                <a:ext uri="{FF2B5EF4-FFF2-40B4-BE49-F238E27FC236}">
                  <a16:creationId xmlns:a16="http://schemas.microsoft.com/office/drawing/2014/main" id="{2CC4C315-7AE6-59EA-8C69-07BF15C935CE}"/>
                </a:ext>
              </a:extLst>
            </p:cNvPr>
            <p:cNvSpPr/>
            <p:nvPr/>
          </p:nvSpPr>
          <p:spPr>
            <a:xfrm>
              <a:off x="3362695" y="2137184"/>
              <a:ext cx="38309" cy="105351"/>
            </a:xfrm>
            <a:custGeom>
              <a:avLst/>
              <a:gdLst>
                <a:gd name="connsiteX0" fmla="*/ 0 w 38309"/>
                <a:gd name="connsiteY0" fmla="*/ 0 h 105351"/>
                <a:gd name="connsiteX1" fmla="*/ 38310 w 38309"/>
                <a:gd name="connsiteY1" fmla="*/ 105351 h 105351"/>
              </a:gdLst>
              <a:ahLst/>
              <a:cxnLst>
                <a:cxn ang="0">
                  <a:pos x="connsiteX0" y="connsiteY0"/>
                </a:cxn>
                <a:cxn ang="0">
                  <a:pos x="connsiteX1" y="connsiteY1"/>
                </a:cxn>
              </a:cxnLst>
              <a:rect l="l" t="t" r="r" b="b"/>
              <a:pathLst>
                <a:path w="38309" h="105351">
                  <a:moveTo>
                    <a:pt x="0" y="0"/>
                  </a:moveTo>
                  <a:lnTo>
                    <a:pt x="38310" y="105351"/>
                  </a:lnTo>
                </a:path>
              </a:pathLst>
            </a:custGeom>
            <a:ln w="9573" cap="flat">
              <a:solidFill>
                <a:srgbClr val="C8C8C9"/>
              </a:solidFill>
              <a:prstDash val="solid"/>
              <a:miter/>
            </a:ln>
          </p:spPr>
          <p:txBody>
            <a:bodyPr rtlCol="0" anchor="ctr"/>
            <a:lstStyle/>
            <a:p>
              <a:endParaRPr lang="zh-CN" altLang="en-US" sz="4400"/>
            </a:p>
          </p:txBody>
        </p:sp>
        <p:sp>
          <p:nvSpPr>
            <p:cNvPr id="3347" name="任意多边形: 形状 7968">
              <a:extLst>
                <a:ext uri="{FF2B5EF4-FFF2-40B4-BE49-F238E27FC236}">
                  <a16:creationId xmlns:a16="http://schemas.microsoft.com/office/drawing/2014/main" id="{E5B65657-BF13-30F6-AEB0-B81C7585E6FB}"/>
                </a:ext>
              </a:extLst>
            </p:cNvPr>
            <p:cNvSpPr/>
            <p:nvPr/>
          </p:nvSpPr>
          <p:spPr>
            <a:xfrm>
              <a:off x="3196049" y="1978199"/>
              <a:ext cx="52675" cy="92900"/>
            </a:xfrm>
            <a:custGeom>
              <a:avLst/>
              <a:gdLst>
                <a:gd name="connsiteX0" fmla="*/ 52676 w 52675"/>
                <a:gd name="connsiteY0" fmla="*/ 92901 h 92900"/>
                <a:gd name="connsiteX1" fmla="*/ 0 w 52675"/>
                <a:gd name="connsiteY1" fmla="*/ 0 h 92900"/>
              </a:gdLst>
              <a:ahLst/>
              <a:cxnLst>
                <a:cxn ang="0">
                  <a:pos x="connsiteX0" y="connsiteY0"/>
                </a:cxn>
                <a:cxn ang="0">
                  <a:pos x="connsiteX1" y="connsiteY1"/>
                </a:cxn>
              </a:cxnLst>
              <a:rect l="l" t="t" r="r" b="b"/>
              <a:pathLst>
                <a:path w="52675" h="92900">
                  <a:moveTo>
                    <a:pt x="52676" y="92901"/>
                  </a:moveTo>
                  <a:lnTo>
                    <a:pt x="0" y="0"/>
                  </a:lnTo>
                </a:path>
              </a:pathLst>
            </a:custGeom>
            <a:ln w="9573" cap="flat">
              <a:solidFill>
                <a:srgbClr val="C8C8C9"/>
              </a:solidFill>
              <a:prstDash val="solid"/>
              <a:miter/>
            </a:ln>
          </p:spPr>
          <p:txBody>
            <a:bodyPr rtlCol="0" anchor="ctr"/>
            <a:lstStyle/>
            <a:p>
              <a:endParaRPr lang="zh-CN" altLang="en-US" sz="4400"/>
            </a:p>
          </p:txBody>
        </p:sp>
        <p:sp>
          <p:nvSpPr>
            <p:cNvPr id="3348" name="任意多边形: 形状 7969">
              <a:extLst>
                <a:ext uri="{FF2B5EF4-FFF2-40B4-BE49-F238E27FC236}">
                  <a16:creationId xmlns:a16="http://schemas.microsoft.com/office/drawing/2014/main" id="{3C49A891-2338-D570-A6D4-3C43D8744453}"/>
                </a:ext>
              </a:extLst>
            </p:cNvPr>
            <p:cNvSpPr/>
            <p:nvPr/>
          </p:nvSpPr>
          <p:spPr>
            <a:xfrm>
              <a:off x="3196049" y="1947552"/>
              <a:ext cx="66083" cy="30647"/>
            </a:xfrm>
            <a:custGeom>
              <a:avLst/>
              <a:gdLst>
                <a:gd name="connsiteX0" fmla="*/ 0 w 66083"/>
                <a:gd name="connsiteY0" fmla="*/ 30648 h 30647"/>
                <a:gd name="connsiteX1" fmla="*/ 66084 w 66083"/>
                <a:gd name="connsiteY1" fmla="*/ 0 h 30647"/>
              </a:gdLst>
              <a:ahLst/>
              <a:cxnLst>
                <a:cxn ang="0">
                  <a:pos x="connsiteX0" y="connsiteY0"/>
                </a:cxn>
                <a:cxn ang="0">
                  <a:pos x="connsiteX1" y="connsiteY1"/>
                </a:cxn>
              </a:cxnLst>
              <a:rect l="l" t="t" r="r" b="b"/>
              <a:pathLst>
                <a:path w="66083" h="30647">
                  <a:moveTo>
                    <a:pt x="0" y="30648"/>
                  </a:moveTo>
                  <a:lnTo>
                    <a:pt x="66084" y="0"/>
                  </a:lnTo>
                </a:path>
              </a:pathLst>
            </a:custGeom>
            <a:ln w="9573" cap="flat">
              <a:solidFill>
                <a:srgbClr val="C8C8C9"/>
              </a:solidFill>
              <a:prstDash val="solid"/>
              <a:miter/>
            </a:ln>
          </p:spPr>
          <p:txBody>
            <a:bodyPr rtlCol="0" anchor="ctr"/>
            <a:lstStyle/>
            <a:p>
              <a:endParaRPr lang="zh-CN" altLang="en-US" sz="4400"/>
            </a:p>
          </p:txBody>
        </p:sp>
        <p:sp>
          <p:nvSpPr>
            <p:cNvPr id="3349" name="任意多边形: 形状 7970">
              <a:extLst>
                <a:ext uri="{FF2B5EF4-FFF2-40B4-BE49-F238E27FC236}">
                  <a16:creationId xmlns:a16="http://schemas.microsoft.com/office/drawing/2014/main" id="{85358B66-7DDB-4646-20E6-9C0226654A66}"/>
                </a:ext>
              </a:extLst>
            </p:cNvPr>
            <p:cNvSpPr/>
            <p:nvPr/>
          </p:nvSpPr>
          <p:spPr>
            <a:xfrm>
              <a:off x="3248724" y="1947552"/>
              <a:ext cx="13408" cy="123548"/>
            </a:xfrm>
            <a:custGeom>
              <a:avLst/>
              <a:gdLst>
                <a:gd name="connsiteX0" fmla="*/ 13408 w 13408"/>
                <a:gd name="connsiteY0" fmla="*/ 0 h 123548"/>
                <a:gd name="connsiteX1" fmla="*/ 0 w 13408"/>
                <a:gd name="connsiteY1" fmla="*/ 123548 h 123548"/>
              </a:gdLst>
              <a:ahLst/>
              <a:cxnLst>
                <a:cxn ang="0">
                  <a:pos x="connsiteX0" y="connsiteY0"/>
                </a:cxn>
                <a:cxn ang="0">
                  <a:pos x="connsiteX1" y="connsiteY1"/>
                </a:cxn>
              </a:cxnLst>
              <a:rect l="l" t="t" r="r" b="b"/>
              <a:pathLst>
                <a:path w="13408" h="123548">
                  <a:moveTo>
                    <a:pt x="13408" y="0"/>
                  </a:moveTo>
                  <a:lnTo>
                    <a:pt x="0" y="123548"/>
                  </a:lnTo>
                </a:path>
              </a:pathLst>
            </a:custGeom>
            <a:ln w="9573" cap="flat">
              <a:solidFill>
                <a:srgbClr val="C8C8C9"/>
              </a:solidFill>
              <a:prstDash val="solid"/>
              <a:miter/>
            </a:ln>
          </p:spPr>
          <p:txBody>
            <a:bodyPr rtlCol="0" anchor="ctr"/>
            <a:lstStyle/>
            <a:p>
              <a:endParaRPr lang="zh-CN" altLang="en-US" sz="4400"/>
            </a:p>
          </p:txBody>
        </p:sp>
        <p:sp>
          <p:nvSpPr>
            <p:cNvPr id="3350" name="任意多边形: 形状 7971">
              <a:extLst>
                <a:ext uri="{FF2B5EF4-FFF2-40B4-BE49-F238E27FC236}">
                  <a16:creationId xmlns:a16="http://schemas.microsoft.com/office/drawing/2014/main" id="{A0D6E096-82B7-905D-4DE7-7FCBEC6153E1}"/>
                </a:ext>
              </a:extLst>
            </p:cNvPr>
            <p:cNvSpPr/>
            <p:nvPr/>
          </p:nvSpPr>
          <p:spPr>
            <a:xfrm>
              <a:off x="3248724" y="1947552"/>
              <a:ext cx="13408" cy="123548"/>
            </a:xfrm>
            <a:custGeom>
              <a:avLst/>
              <a:gdLst>
                <a:gd name="connsiteX0" fmla="*/ 0 w 13408"/>
                <a:gd name="connsiteY0" fmla="*/ 123548 h 123548"/>
                <a:gd name="connsiteX1" fmla="*/ 13408 w 13408"/>
                <a:gd name="connsiteY1" fmla="*/ 0 h 123548"/>
              </a:gdLst>
              <a:ahLst/>
              <a:cxnLst>
                <a:cxn ang="0">
                  <a:pos x="connsiteX0" y="connsiteY0"/>
                </a:cxn>
                <a:cxn ang="0">
                  <a:pos x="connsiteX1" y="connsiteY1"/>
                </a:cxn>
              </a:cxnLst>
              <a:rect l="l" t="t" r="r" b="b"/>
              <a:pathLst>
                <a:path w="13408" h="123548">
                  <a:moveTo>
                    <a:pt x="0" y="123548"/>
                  </a:moveTo>
                  <a:lnTo>
                    <a:pt x="13408" y="0"/>
                  </a:lnTo>
                </a:path>
              </a:pathLst>
            </a:custGeom>
            <a:ln w="9573" cap="flat">
              <a:solidFill>
                <a:srgbClr val="C8C8C9"/>
              </a:solidFill>
              <a:prstDash val="solid"/>
              <a:miter/>
            </a:ln>
          </p:spPr>
          <p:txBody>
            <a:bodyPr rtlCol="0" anchor="ctr"/>
            <a:lstStyle/>
            <a:p>
              <a:endParaRPr lang="zh-CN" altLang="en-US" sz="4400"/>
            </a:p>
          </p:txBody>
        </p:sp>
        <p:sp>
          <p:nvSpPr>
            <p:cNvPr id="3351" name="任意多边形: 形状 7972">
              <a:extLst>
                <a:ext uri="{FF2B5EF4-FFF2-40B4-BE49-F238E27FC236}">
                  <a16:creationId xmlns:a16="http://schemas.microsoft.com/office/drawing/2014/main" id="{9F07FE35-BF45-6011-6EAB-B499BA1EDAD4}"/>
                </a:ext>
              </a:extLst>
            </p:cNvPr>
            <p:cNvSpPr/>
            <p:nvPr/>
          </p:nvSpPr>
          <p:spPr>
            <a:xfrm>
              <a:off x="3262133" y="1947552"/>
              <a:ext cx="55548" cy="94816"/>
            </a:xfrm>
            <a:custGeom>
              <a:avLst/>
              <a:gdLst>
                <a:gd name="connsiteX0" fmla="*/ 0 w 55548"/>
                <a:gd name="connsiteY0" fmla="*/ 0 h 94816"/>
                <a:gd name="connsiteX1" fmla="*/ 55549 w 55548"/>
                <a:gd name="connsiteY1" fmla="*/ 94816 h 94816"/>
              </a:gdLst>
              <a:ahLst/>
              <a:cxnLst>
                <a:cxn ang="0">
                  <a:pos x="connsiteX0" y="connsiteY0"/>
                </a:cxn>
                <a:cxn ang="0">
                  <a:pos x="connsiteX1" y="connsiteY1"/>
                </a:cxn>
              </a:cxnLst>
              <a:rect l="l" t="t" r="r" b="b"/>
              <a:pathLst>
                <a:path w="55548" h="94816">
                  <a:moveTo>
                    <a:pt x="0" y="0"/>
                  </a:moveTo>
                  <a:lnTo>
                    <a:pt x="55549" y="94816"/>
                  </a:lnTo>
                </a:path>
              </a:pathLst>
            </a:custGeom>
            <a:ln w="9573" cap="flat">
              <a:solidFill>
                <a:srgbClr val="C8C8C9"/>
              </a:solidFill>
              <a:prstDash val="solid"/>
              <a:miter/>
            </a:ln>
          </p:spPr>
          <p:txBody>
            <a:bodyPr rtlCol="0" anchor="ctr"/>
            <a:lstStyle/>
            <a:p>
              <a:endParaRPr lang="zh-CN" altLang="en-US" sz="4400"/>
            </a:p>
          </p:txBody>
        </p:sp>
        <p:sp>
          <p:nvSpPr>
            <p:cNvPr id="3352" name="任意多边形: 形状 7973">
              <a:extLst>
                <a:ext uri="{FF2B5EF4-FFF2-40B4-BE49-F238E27FC236}">
                  <a16:creationId xmlns:a16="http://schemas.microsoft.com/office/drawing/2014/main" id="{863618A8-B0E1-21B8-3E55-5A3F1E340219}"/>
                </a:ext>
              </a:extLst>
            </p:cNvPr>
            <p:cNvSpPr/>
            <p:nvPr/>
          </p:nvSpPr>
          <p:spPr>
            <a:xfrm>
              <a:off x="3248724" y="2042368"/>
              <a:ext cx="68957" cy="28732"/>
            </a:xfrm>
            <a:custGeom>
              <a:avLst/>
              <a:gdLst>
                <a:gd name="connsiteX0" fmla="*/ 68957 w 68957"/>
                <a:gd name="connsiteY0" fmla="*/ 0 h 28732"/>
                <a:gd name="connsiteX1" fmla="*/ 0 w 68957"/>
                <a:gd name="connsiteY1" fmla="*/ 28732 h 28732"/>
              </a:gdLst>
              <a:ahLst/>
              <a:cxnLst>
                <a:cxn ang="0">
                  <a:pos x="connsiteX0" y="connsiteY0"/>
                </a:cxn>
                <a:cxn ang="0">
                  <a:pos x="connsiteX1" y="connsiteY1"/>
                </a:cxn>
              </a:cxnLst>
              <a:rect l="l" t="t" r="r" b="b"/>
              <a:pathLst>
                <a:path w="68957" h="28732">
                  <a:moveTo>
                    <a:pt x="68957" y="0"/>
                  </a:moveTo>
                  <a:lnTo>
                    <a:pt x="0" y="28732"/>
                  </a:lnTo>
                </a:path>
              </a:pathLst>
            </a:custGeom>
            <a:ln w="9573" cap="flat">
              <a:solidFill>
                <a:srgbClr val="C8C8C9"/>
              </a:solidFill>
              <a:prstDash val="solid"/>
              <a:miter/>
            </a:ln>
          </p:spPr>
          <p:txBody>
            <a:bodyPr rtlCol="0" anchor="ctr"/>
            <a:lstStyle/>
            <a:p>
              <a:endParaRPr lang="zh-CN" altLang="en-US" sz="4400"/>
            </a:p>
          </p:txBody>
        </p:sp>
        <p:sp>
          <p:nvSpPr>
            <p:cNvPr id="3353" name="任意多边形: 形状 7974">
              <a:extLst>
                <a:ext uri="{FF2B5EF4-FFF2-40B4-BE49-F238E27FC236}">
                  <a16:creationId xmlns:a16="http://schemas.microsoft.com/office/drawing/2014/main" id="{F3A5EFBF-5388-580C-C607-FA52EBBF5969}"/>
                </a:ext>
              </a:extLst>
            </p:cNvPr>
            <p:cNvSpPr/>
            <p:nvPr/>
          </p:nvSpPr>
          <p:spPr>
            <a:xfrm>
              <a:off x="3112726" y="2836332"/>
              <a:ext cx="117801" cy="48844"/>
            </a:xfrm>
            <a:custGeom>
              <a:avLst/>
              <a:gdLst>
                <a:gd name="connsiteX0" fmla="*/ 0 w 117801"/>
                <a:gd name="connsiteY0" fmla="*/ 48845 h 48844"/>
                <a:gd name="connsiteX1" fmla="*/ 117802 w 117801"/>
                <a:gd name="connsiteY1" fmla="*/ 0 h 48844"/>
              </a:gdLst>
              <a:ahLst/>
              <a:cxnLst>
                <a:cxn ang="0">
                  <a:pos x="connsiteX0" y="connsiteY0"/>
                </a:cxn>
                <a:cxn ang="0">
                  <a:pos x="connsiteX1" y="connsiteY1"/>
                </a:cxn>
              </a:cxnLst>
              <a:rect l="l" t="t" r="r" b="b"/>
              <a:pathLst>
                <a:path w="117801" h="48844">
                  <a:moveTo>
                    <a:pt x="0" y="48845"/>
                  </a:moveTo>
                  <a:lnTo>
                    <a:pt x="117802" y="0"/>
                  </a:lnTo>
                </a:path>
              </a:pathLst>
            </a:custGeom>
            <a:ln w="9573" cap="flat">
              <a:solidFill>
                <a:srgbClr val="C8C8C9"/>
              </a:solidFill>
              <a:prstDash val="solid"/>
              <a:miter/>
            </a:ln>
          </p:spPr>
          <p:txBody>
            <a:bodyPr rtlCol="0" anchor="ctr"/>
            <a:lstStyle/>
            <a:p>
              <a:endParaRPr lang="zh-CN" altLang="en-US" sz="4400"/>
            </a:p>
          </p:txBody>
        </p:sp>
        <p:sp>
          <p:nvSpPr>
            <p:cNvPr id="3354" name="任意多边形: 形状 7975">
              <a:extLst>
                <a:ext uri="{FF2B5EF4-FFF2-40B4-BE49-F238E27FC236}">
                  <a16:creationId xmlns:a16="http://schemas.microsoft.com/office/drawing/2014/main" id="{6B60632B-F399-01D8-03A8-4C5B5854912B}"/>
                </a:ext>
              </a:extLst>
            </p:cNvPr>
            <p:cNvSpPr/>
            <p:nvPr/>
          </p:nvSpPr>
          <p:spPr>
            <a:xfrm>
              <a:off x="3176894" y="2836332"/>
              <a:ext cx="53633" cy="88111"/>
            </a:xfrm>
            <a:custGeom>
              <a:avLst/>
              <a:gdLst>
                <a:gd name="connsiteX0" fmla="*/ 53633 w 53633"/>
                <a:gd name="connsiteY0" fmla="*/ 0 h 88111"/>
                <a:gd name="connsiteX1" fmla="*/ 0 w 53633"/>
                <a:gd name="connsiteY1" fmla="*/ 88112 h 88111"/>
              </a:gdLst>
              <a:ahLst/>
              <a:cxnLst>
                <a:cxn ang="0">
                  <a:pos x="connsiteX0" y="connsiteY0"/>
                </a:cxn>
                <a:cxn ang="0">
                  <a:pos x="connsiteX1" y="connsiteY1"/>
                </a:cxn>
              </a:cxnLst>
              <a:rect l="l" t="t" r="r" b="b"/>
              <a:pathLst>
                <a:path w="53633" h="88111">
                  <a:moveTo>
                    <a:pt x="53633" y="0"/>
                  </a:moveTo>
                  <a:lnTo>
                    <a:pt x="0" y="88112"/>
                  </a:lnTo>
                </a:path>
              </a:pathLst>
            </a:custGeom>
            <a:ln w="9573" cap="flat">
              <a:solidFill>
                <a:srgbClr val="C8C8C9"/>
              </a:solidFill>
              <a:prstDash val="solid"/>
              <a:miter/>
            </a:ln>
          </p:spPr>
          <p:txBody>
            <a:bodyPr rtlCol="0" anchor="ctr"/>
            <a:lstStyle/>
            <a:p>
              <a:endParaRPr lang="zh-CN" altLang="en-US" sz="4400"/>
            </a:p>
          </p:txBody>
        </p:sp>
        <p:sp>
          <p:nvSpPr>
            <p:cNvPr id="3355" name="任意多边形: 形状 7976">
              <a:extLst>
                <a:ext uri="{FF2B5EF4-FFF2-40B4-BE49-F238E27FC236}">
                  <a16:creationId xmlns:a16="http://schemas.microsoft.com/office/drawing/2014/main" id="{C5502B74-A746-01EC-57EC-749B62B608A5}"/>
                </a:ext>
              </a:extLst>
            </p:cNvPr>
            <p:cNvSpPr/>
            <p:nvPr/>
          </p:nvSpPr>
          <p:spPr>
            <a:xfrm>
              <a:off x="3112726" y="2885177"/>
              <a:ext cx="64168" cy="39267"/>
            </a:xfrm>
            <a:custGeom>
              <a:avLst/>
              <a:gdLst>
                <a:gd name="connsiteX0" fmla="*/ 64168 w 64168"/>
                <a:gd name="connsiteY0" fmla="*/ 39267 h 39267"/>
                <a:gd name="connsiteX1" fmla="*/ 0 w 64168"/>
                <a:gd name="connsiteY1" fmla="*/ 0 h 39267"/>
              </a:gdLst>
              <a:ahLst/>
              <a:cxnLst>
                <a:cxn ang="0">
                  <a:pos x="connsiteX0" y="connsiteY0"/>
                </a:cxn>
                <a:cxn ang="0">
                  <a:pos x="connsiteX1" y="connsiteY1"/>
                </a:cxn>
              </a:cxnLst>
              <a:rect l="l" t="t" r="r" b="b"/>
              <a:pathLst>
                <a:path w="64168" h="39267">
                  <a:moveTo>
                    <a:pt x="64168" y="39267"/>
                  </a:moveTo>
                  <a:lnTo>
                    <a:pt x="0" y="0"/>
                  </a:lnTo>
                </a:path>
              </a:pathLst>
            </a:custGeom>
            <a:ln w="9573" cap="flat">
              <a:solidFill>
                <a:srgbClr val="C8C8C9"/>
              </a:solidFill>
              <a:prstDash val="solid"/>
              <a:miter/>
            </a:ln>
          </p:spPr>
          <p:txBody>
            <a:bodyPr rtlCol="0" anchor="ctr"/>
            <a:lstStyle/>
            <a:p>
              <a:endParaRPr lang="zh-CN" altLang="en-US" sz="4400"/>
            </a:p>
          </p:txBody>
        </p:sp>
        <p:sp>
          <p:nvSpPr>
            <p:cNvPr id="3356" name="任意多边形: 形状 7977">
              <a:extLst>
                <a:ext uri="{FF2B5EF4-FFF2-40B4-BE49-F238E27FC236}">
                  <a16:creationId xmlns:a16="http://schemas.microsoft.com/office/drawing/2014/main" id="{38ECB1D1-0ABA-16A8-3015-DF5744F22998}"/>
                </a:ext>
              </a:extLst>
            </p:cNvPr>
            <p:cNvSpPr/>
            <p:nvPr/>
          </p:nvSpPr>
          <p:spPr>
            <a:xfrm>
              <a:off x="3282245" y="2618926"/>
              <a:ext cx="42140" cy="113970"/>
            </a:xfrm>
            <a:custGeom>
              <a:avLst/>
              <a:gdLst>
                <a:gd name="connsiteX0" fmla="*/ 0 w 42140"/>
                <a:gd name="connsiteY0" fmla="*/ 113971 h 113970"/>
                <a:gd name="connsiteX1" fmla="*/ 42140 w 42140"/>
                <a:gd name="connsiteY1" fmla="*/ 0 h 113970"/>
              </a:gdLst>
              <a:ahLst/>
              <a:cxnLst>
                <a:cxn ang="0">
                  <a:pos x="connsiteX0" y="connsiteY0"/>
                </a:cxn>
                <a:cxn ang="0">
                  <a:pos x="connsiteX1" y="connsiteY1"/>
                </a:cxn>
              </a:cxnLst>
              <a:rect l="l" t="t" r="r" b="b"/>
              <a:pathLst>
                <a:path w="42140" h="113970">
                  <a:moveTo>
                    <a:pt x="0" y="113971"/>
                  </a:moveTo>
                  <a:lnTo>
                    <a:pt x="42140" y="0"/>
                  </a:lnTo>
                </a:path>
              </a:pathLst>
            </a:custGeom>
            <a:ln w="9573" cap="flat">
              <a:solidFill>
                <a:srgbClr val="C8C8C9"/>
              </a:solidFill>
              <a:prstDash val="solid"/>
              <a:miter/>
            </a:ln>
          </p:spPr>
          <p:txBody>
            <a:bodyPr rtlCol="0" anchor="ctr"/>
            <a:lstStyle/>
            <a:p>
              <a:endParaRPr lang="zh-CN" altLang="en-US" sz="4400"/>
            </a:p>
          </p:txBody>
        </p:sp>
        <p:sp>
          <p:nvSpPr>
            <p:cNvPr id="3357" name="任意多边形: 形状 7978">
              <a:extLst>
                <a:ext uri="{FF2B5EF4-FFF2-40B4-BE49-F238E27FC236}">
                  <a16:creationId xmlns:a16="http://schemas.microsoft.com/office/drawing/2014/main" id="{E268ECA5-BCDD-9C98-046E-F7CF1267AD2E}"/>
                </a:ext>
              </a:extLst>
            </p:cNvPr>
            <p:cNvSpPr/>
            <p:nvPr/>
          </p:nvSpPr>
          <p:spPr>
            <a:xfrm>
              <a:off x="3324386" y="2618926"/>
              <a:ext cx="68957" cy="36394"/>
            </a:xfrm>
            <a:custGeom>
              <a:avLst/>
              <a:gdLst>
                <a:gd name="connsiteX0" fmla="*/ 0 w 68957"/>
                <a:gd name="connsiteY0" fmla="*/ 0 h 36394"/>
                <a:gd name="connsiteX1" fmla="*/ 68957 w 68957"/>
                <a:gd name="connsiteY1" fmla="*/ 36394 h 36394"/>
              </a:gdLst>
              <a:ahLst/>
              <a:cxnLst>
                <a:cxn ang="0">
                  <a:pos x="connsiteX0" y="connsiteY0"/>
                </a:cxn>
                <a:cxn ang="0">
                  <a:pos x="connsiteX1" y="connsiteY1"/>
                </a:cxn>
              </a:cxnLst>
              <a:rect l="l" t="t" r="r" b="b"/>
              <a:pathLst>
                <a:path w="68957" h="36394">
                  <a:moveTo>
                    <a:pt x="0" y="0"/>
                  </a:moveTo>
                  <a:lnTo>
                    <a:pt x="68957" y="36394"/>
                  </a:lnTo>
                </a:path>
              </a:pathLst>
            </a:custGeom>
            <a:ln w="9573" cap="flat">
              <a:solidFill>
                <a:srgbClr val="C8C8C9"/>
              </a:solidFill>
              <a:prstDash val="solid"/>
              <a:miter/>
            </a:ln>
          </p:spPr>
          <p:txBody>
            <a:bodyPr rtlCol="0" anchor="ctr"/>
            <a:lstStyle/>
            <a:p>
              <a:endParaRPr lang="zh-CN" altLang="en-US" sz="4400"/>
            </a:p>
          </p:txBody>
        </p:sp>
        <p:sp>
          <p:nvSpPr>
            <p:cNvPr id="3358" name="任意多边形: 形状 7979">
              <a:extLst>
                <a:ext uri="{FF2B5EF4-FFF2-40B4-BE49-F238E27FC236}">
                  <a16:creationId xmlns:a16="http://schemas.microsoft.com/office/drawing/2014/main" id="{373DA024-8FDB-55B7-3F54-0FC53A6FC40A}"/>
                </a:ext>
              </a:extLst>
            </p:cNvPr>
            <p:cNvSpPr/>
            <p:nvPr/>
          </p:nvSpPr>
          <p:spPr>
            <a:xfrm>
              <a:off x="3282245" y="2655320"/>
              <a:ext cx="111097" cy="77576"/>
            </a:xfrm>
            <a:custGeom>
              <a:avLst/>
              <a:gdLst>
                <a:gd name="connsiteX0" fmla="*/ 111098 w 111097"/>
                <a:gd name="connsiteY0" fmla="*/ 0 h 77576"/>
                <a:gd name="connsiteX1" fmla="*/ 0 w 111097"/>
                <a:gd name="connsiteY1" fmla="*/ 77577 h 77576"/>
              </a:gdLst>
              <a:ahLst/>
              <a:cxnLst>
                <a:cxn ang="0">
                  <a:pos x="connsiteX0" y="connsiteY0"/>
                </a:cxn>
                <a:cxn ang="0">
                  <a:pos x="connsiteX1" y="connsiteY1"/>
                </a:cxn>
              </a:cxnLst>
              <a:rect l="l" t="t" r="r" b="b"/>
              <a:pathLst>
                <a:path w="111097" h="77576">
                  <a:moveTo>
                    <a:pt x="111098" y="0"/>
                  </a:moveTo>
                  <a:lnTo>
                    <a:pt x="0" y="77577"/>
                  </a:lnTo>
                </a:path>
              </a:pathLst>
            </a:custGeom>
            <a:ln w="9573" cap="flat">
              <a:solidFill>
                <a:srgbClr val="C8C8C9"/>
              </a:solidFill>
              <a:prstDash val="solid"/>
              <a:miter/>
            </a:ln>
          </p:spPr>
          <p:txBody>
            <a:bodyPr rtlCol="0" anchor="ctr"/>
            <a:lstStyle/>
            <a:p>
              <a:endParaRPr lang="zh-CN" altLang="en-US" sz="4400"/>
            </a:p>
          </p:txBody>
        </p:sp>
        <p:sp>
          <p:nvSpPr>
            <p:cNvPr id="3359" name="任意多边形: 形状 7980">
              <a:extLst>
                <a:ext uri="{FF2B5EF4-FFF2-40B4-BE49-F238E27FC236}">
                  <a16:creationId xmlns:a16="http://schemas.microsoft.com/office/drawing/2014/main" id="{3293A18B-738F-01F4-D0E3-5D16A629E052}"/>
                </a:ext>
              </a:extLst>
            </p:cNvPr>
            <p:cNvSpPr/>
            <p:nvPr/>
          </p:nvSpPr>
          <p:spPr>
            <a:xfrm>
              <a:off x="3059092" y="2924444"/>
              <a:ext cx="117801" cy="30647"/>
            </a:xfrm>
            <a:custGeom>
              <a:avLst/>
              <a:gdLst>
                <a:gd name="connsiteX0" fmla="*/ 0 w 117801"/>
                <a:gd name="connsiteY0" fmla="*/ 30648 h 30647"/>
                <a:gd name="connsiteX1" fmla="*/ 117802 w 117801"/>
                <a:gd name="connsiteY1" fmla="*/ 0 h 30647"/>
              </a:gdLst>
              <a:ahLst/>
              <a:cxnLst>
                <a:cxn ang="0">
                  <a:pos x="connsiteX0" y="connsiteY0"/>
                </a:cxn>
                <a:cxn ang="0">
                  <a:pos x="connsiteX1" y="connsiteY1"/>
                </a:cxn>
              </a:cxnLst>
              <a:rect l="l" t="t" r="r" b="b"/>
              <a:pathLst>
                <a:path w="117801" h="30647">
                  <a:moveTo>
                    <a:pt x="0" y="30648"/>
                  </a:moveTo>
                  <a:lnTo>
                    <a:pt x="117802" y="0"/>
                  </a:lnTo>
                </a:path>
              </a:pathLst>
            </a:custGeom>
            <a:ln w="9573" cap="flat">
              <a:solidFill>
                <a:srgbClr val="C8C8C9"/>
              </a:solidFill>
              <a:prstDash val="solid"/>
              <a:miter/>
            </a:ln>
          </p:spPr>
          <p:txBody>
            <a:bodyPr rtlCol="0" anchor="ctr"/>
            <a:lstStyle/>
            <a:p>
              <a:endParaRPr lang="zh-CN" altLang="en-US" sz="4400"/>
            </a:p>
          </p:txBody>
        </p:sp>
        <p:sp>
          <p:nvSpPr>
            <p:cNvPr id="3360" name="任意多边形: 形状 7981">
              <a:extLst>
                <a:ext uri="{FF2B5EF4-FFF2-40B4-BE49-F238E27FC236}">
                  <a16:creationId xmlns:a16="http://schemas.microsoft.com/office/drawing/2014/main" id="{DF33F83E-CA66-7E5C-B851-09F6EB506204}"/>
                </a:ext>
              </a:extLst>
            </p:cNvPr>
            <p:cNvSpPr/>
            <p:nvPr/>
          </p:nvSpPr>
          <p:spPr>
            <a:xfrm>
              <a:off x="3122303" y="2924444"/>
              <a:ext cx="54591" cy="71830"/>
            </a:xfrm>
            <a:custGeom>
              <a:avLst/>
              <a:gdLst>
                <a:gd name="connsiteX0" fmla="*/ 54591 w 54591"/>
                <a:gd name="connsiteY0" fmla="*/ 0 h 71830"/>
                <a:gd name="connsiteX1" fmla="*/ 0 w 54591"/>
                <a:gd name="connsiteY1" fmla="*/ 71830 h 71830"/>
              </a:gdLst>
              <a:ahLst/>
              <a:cxnLst>
                <a:cxn ang="0">
                  <a:pos x="connsiteX0" y="connsiteY0"/>
                </a:cxn>
                <a:cxn ang="0">
                  <a:pos x="connsiteX1" y="connsiteY1"/>
                </a:cxn>
              </a:cxnLst>
              <a:rect l="l" t="t" r="r" b="b"/>
              <a:pathLst>
                <a:path w="54591" h="71830">
                  <a:moveTo>
                    <a:pt x="54591" y="0"/>
                  </a:moveTo>
                  <a:lnTo>
                    <a:pt x="0" y="71830"/>
                  </a:lnTo>
                </a:path>
              </a:pathLst>
            </a:custGeom>
            <a:ln w="9573" cap="flat">
              <a:solidFill>
                <a:srgbClr val="C8C8C9"/>
              </a:solidFill>
              <a:prstDash val="solid"/>
              <a:miter/>
            </a:ln>
          </p:spPr>
          <p:txBody>
            <a:bodyPr rtlCol="0" anchor="ctr"/>
            <a:lstStyle/>
            <a:p>
              <a:endParaRPr lang="zh-CN" altLang="en-US" sz="4400"/>
            </a:p>
          </p:txBody>
        </p:sp>
        <p:sp>
          <p:nvSpPr>
            <p:cNvPr id="3361" name="任意多边形: 形状 7982">
              <a:extLst>
                <a:ext uri="{FF2B5EF4-FFF2-40B4-BE49-F238E27FC236}">
                  <a16:creationId xmlns:a16="http://schemas.microsoft.com/office/drawing/2014/main" id="{2DA4AD24-75CC-5882-F7E1-CD3384E8DF70}"/>
                </a:ext>
              </a:extLst>
            </p:cNvPr>
            <p:cNvSpPr/>
            <p:nvPr/>
          </p:nvSpPr>
          <p:spPr>
            <a:xfrm>
              <a:off x="3059092" y="2955092"/>
              <a:ext cx="63210" cy="41182"/>
            </a:xfrm>
            <a:custGeom>
              <a:avLst/>
              <a:gdLst>
                <a:gd name="connsiteX0" fmla="*/ 63211 w 63210"/>
                <a:gd name="connsiteY0" fmla="*/ 41183 h 41182"/>
                <a:gd name="connsiteX1" fmla="*/ 0 w 63210"/>
                <a:gd name="connsiteY1" fmla="*/ 0 h 41182"/>
              </a:gdLst>
              <a:ahLst/>
              <a:cxnLst>
                <a:cxn ang="0">
                  <a:pos x="connsiteX0" y="connsiteY0"/>
                </a:cxn>
                <a:cxn ang="0">
                  <a:pos x="connsiteX1" y="connsiteY1"/>
                </a:cxn>
              </a:cxnLst>
              <a:rect l="l" t="t" r="r" b="b"/>
              <a:pathLst>
                <a:path w="63210" h="41182">
                  <a:moveTo>
                    <a:pt x="63211" y="41183"/>
                  </a:moveTo>
                  <a:lnTo>
                    <a:pt x="0" y="0"/>
                  </a:lnTo>
                </a:path>
              </a:pathLst>
            </a:custGeom>
            <a:ln w="9573" cap="flat">
              <a:solidFill>
                <a:srgbClr val="C8C8C9"/>
              </a:solidFill>
              <a:prstDash val="solid"/>
              <a:miter/>
            </a:ln>
          </p:spPr>
          <p:txBody>
            <a:bodyPr rtlCol="0" anchor="ctr"/>
            <a:lstStyle/>
            <a:p>
              <a:endParaRPr lang="zh-CN" altLang="en-US" sz="4400"/>
            </a:p>
          </p:txBody>
        </p:sp>
        <p:sp>
          <p:nvSpPr>
            <p:cNvPr id="3362" name="任意多边形: 形状 7983">
              <a:extLst>
                <a:ext uri="{FF2B5EF4-FFF2-40B4-BE49-F238E27FC236}">
                  <a16:creationId xmlns:a16="http://schemas.microsoft.com/office/drawing/2014/main" id="{911CE5CC-4318-FDAD-1E29-D17AF23EBF2A}"/>
                </a:ext>
              </a:extLst>
            </p:cNvPr>
            <p:cNvSpPr/>
            <p:nvPr/>
          </p:nvSpPr>
          <p:spPr>
            <a:xfrm>
              <a:off x="3230527" y="2732896"/>
              <a:ext cx="51717" cy="103435"/>
            </a:xfrm>
            <a:custGeom>
              <a:avLst/>
              <a:gdLst>
                <a:gd name="connsiteX0" fmla="*/ 0 w 51717"/>
                <a:gd name="connsiteY0" fmla="*/ 103436 h 103435"/>
                <a:gd name="connsiteX1" fmla="*/ 51718 w 51717"/>
                <a:gd name="connsiteY1" fmla="*/ 0 h 103435"/>
              </a:gdLst>
              <a:ahLst/>
              <a:cxnLst>
                <a:cxn ang="0">
                  <a:pos x="connsiteX0" y="connsiteY0"/>
                </a:cxn>
                <a:cxn ang="0">
                  <a:pos x="connsiteX1" y="connsiteY1"/>
                </a:cxn>
              </a:cxnLst>
              <a:rect l="l" t="t" r="r" b="b"/>
              <a:pathLst>
                <a:path w="51717" h="103435">
                  <a:moveTo>
                    <a:pt x="0" y="103436"/>
                  </a:moveTo>
                  <a:lnTo>
                    <a:pt x="51718" y="0"/>
                  </a:lnTo>
                </a:path>
              </a:pathLst>
            </a:custGeom>
            <a:ln w="9573" cap="flat">
              <a:solidFill>
                <a:srgbClr val="C8C8C9"/>
              </a:solidFill>
              <a:prstDash val="solid"/>
              <a:miter/>
            </a:ln>
          </p:spPr>
          <p:txBody>
            <a:bodyPr rtlCol="0" anchor="ctr"/>
            <a:lstStyle/>
            <a:p>
              <a:endParaRPr lang="zh-CN" altLang="en-US" sz="4400"/>
            </a:p>
          </p:txBody>
        </p:sp>
        <p:sp>
          <p:nvSpPr>
            <p:cNvPr id="3363" name="任意多边形: 形状 7984">
              <a:extLst>
                <a:ext uri="{FF2B5EF4-FFF2-40B4-BE49-F238E27FC236}">
                  <a16:creationId xmlns:a16="http://schemas.microsoft.com/office/drawing/2014/main" id="{52B101BB-02D0-A5BF-3B70-930025DD94C9}"/>
                </a:ext>
              </a:extLst>
            </p:cNvPr>
            <p:cNvSpPr/>
            <p:nvPr/>
          </p:nvSpPr>
          <p:spPr>
            <a:xfrm>
              <a:off x="3282245" y="2732896"/>
              <a:ext cx="64168" cy="43098"/>
            </a:xfrm>
            <a:custGeom>
              <a:avLst/>
              <a:gdLst>
                <a:gd name="connsiteX0" fmla="*/ 0 w 64168"/>
                <a:gd name="connsiteY0" fmla="*/ 0 h 43098"/>
                <a:gd name="connsiteX1" fmla="*/ 64168 w 64168"/>
                <a:gd name="connsiteY1" fmla="*/ 43098 h 43098"/>
              </a:gdLst>
              <a:ahLst/>
              <a:cxnLst>
                <a:cxn ang="0">
                  <a:pos x="connsiteX0" y="connsiteY0"/>
                </a:cxn>
                <a:cxn ang="0">
                  <a:pos x="connsiteX1" y="connsiteY1"/>
                </a:cxn>
              </a:cxnLst>
              <a:rect l="l" t="t" r="r" b="b"/>
              <a:pathLst>
                <a:path w="64168" h="43098">
                  <a:moveTo>
                    <a:pt x="0" y="0"/>
                  </a:moveTo>
                  <a:lnTo>
                    <a:pt x="64168" y="43098"/>
                  </a:lnTo>
                </a:path>
              </a:pathLst>
            </a:custGeom>
            <a:ln w="9573" cap="flat">
              <a:solidFill>
                <a:srgbClr val="C8C8C9"/>
              </a:solidFill>
              <a:prstDash val="solid"/>
              <a:miter/>
            </a:ln>
          </p:spPr>
          <p:txBody>
            <a:bodyPr rtlCol="0" anchor="ctr"/>
            <a:lstStyle/>
            <a:p>
              <a:endParaRPr lang="zh-CN" altLang="en-US" sz="4400"/>
            </a:p>
          </p:txBody>
        </p:sp>
        <p:sp>
          <p:nvSpPr>
            <p:cNvPr id="3364" name="任意多边形: 形状 7985">
              <a:extLst>
                <a:ext uri="{FF2B5EF4-FFF2-40B4-BE49-F238E27FC236}">
                  <a16:creationId xmlns:a16="http://schemas.microsoft.com/office/drawing/2014/main" id="{9DB48E02-3AD7-CB5F-B430-51DEA9EFFC8A}"/>
                </a:ext>
              </a:extLst>
            </p:cNvPr>
            <p:cNvSpPr/>
            <p:nvPr/>
          </p:nvSpPr>
          <p:spPr>
            <a:xfrm>
              <a:off x="3230527" y="2775995"/>
              <a:ext cx="115886" cy="60337"/>
            </a:xfrm>
            <a:custGeom>
              <a:avLst/>
              <a:gdLst>
                <a:gd name="connsiteX0" fmla="*/ 115886 w 115886"/>
                <a:gd name="connsiteY0" fmla="*/ 0 h 60337"/>
                <a:gd name="connsiteX1" fmla="*/ 0 w 115886"/>
                <a:gd name="connsiteY1" fmla="*/ 60337 h 60337"/>
              </a:gdLst>
              <a:ahLst/>
              <a:cxnLst>
                <a:cxn ang="0">
                  <a:pos x="connsiteX0" y="connsiteY0"/>
                </a:cxn>
                <a:cxn ang="0">
                  <a:pos x="connsiteX1" y="connsiteY1"/>
                </a:cxn>
              </a:cxnLst>
              <a:rect l="l" t="t" r="r" b="b"/>
              <a:pathLst>
                <a:path w="115886" h="60337">
                  <a:moveTo>
                    <a:pt x="115886" y="0"/>
                  </a:moveTo>
                  <a:lnTo>
                    <a:pt x="0" y="60337"/>
                  </a:lnTo>
                </a:path>
              </a:pathLst>
            </a:custGeom>
            <a:ln w="9573" cap="flat">
              <a:solidFill>
                <a:srgbClr val="C8C8C9"/>
              </a:solidFill>
              <a:prstDash val="solid"/>
              <a:miter/>
            </a:ln>
          </p:spPr>
          <p:txBody>
            <a:bodyPr rtlCol="0" anchor="ctr"/>
            <a:lstStyle/>
            <a:p>
              <a:endParaRPr lang="zh-CN" altLang="en-US" sz="4400"/>
            </a:p>
          </p:txBody>
        </p:sp>
        <p:sp>
          <p:nvSpPr>
            <p:cNvPr id="3365" name="任意多边形: 形状 7986">
              <a:extLst>
                <a:ext uri="{FF2B5EF4-FFF2-40B4-BE49-F238E27FC236}">
                  <a16:creationId xmlns:a16="http://schemas.microsoft.com/office/drawing/2014/main" id="{74142B21-57FD-FAEE-5396-7F3EBCD07E12}"/>
                </a:ext>
              </a:extLst>
            </p:cNvPr>
            <p:cNvSpPr/>
            <p:nvPr/>
          </p:nvSpPr>
          <p:spPr>
            <a:xfrm>
              <a:off x="3176894" y="2836332"/>
              <a:ext cx="53633" cy="88111"/>
            </a:xfrm>
            <a:custGeom>
              <a:avLst/>
              <a:gdLst>
                <a:gd name="connsiteX0" fmla="*/ 0 w 53633"/>
                <a:gd name="connsiteY0" fmla="*/ 88112 h 88111"/>
                <a:gd name="connsiteX1" fmla="*/ 53633 w 53633"/>
                <a:gd name="connsiteY1" fmla="*/ 0 h 88111"/>
              </a:gdLst>
              <a:ahLst/>
              <a:cxnLst>
                <a:cxn ang="0">
                  <a:pos x="connsiteX0" y="connsiteY0"/>
                </a:cxn>
                <a:cxn ang="0">
                  <a:pos x="connsiteX1" y="connsiteY1"/>
                </a:cxn>
              </a:cxnLst>
              <a:rect l="l" t="t" r="r" b="b"/>
              <a:pathLst>
                <a:path w="53633" h="88111">
                  <a:moveTo>
                    <a:pt x="0" y="88112"/>
                  </a:moveTo>
                  <a:lnTo>
                    <a:pt x="53633" y="0"/>
                  </a:lnTo>
                </a:path>
              </a:pathLst>
            </a:custGeom>
            <a:ln w="9573" cap="flat">
              <a:solidFill>
                <a:srgbClr val="C8C8C9"/>
              </a:solidFill>
              <a:prstDash val="solid"/>
              <a:miter/>
            </a:ln>
          </p:spPr>
          <p:txBody>
            <a:bodyPr rtlCol="0" anchor="ctr"/>
            <a:lstStyle/>
            <a:p>
              <a:endParaRPr lang="zh-CN" altLang="en-US" sz="4400"/>
            </a:p>
          </p:txBody>
        </p:sp>
        <p:sp>
          <p:nvSpPr>
            <p:cNvPr id="3366" name="任意多边形: 形状 7987">
              <a:extLst>
                <a:ext uri="{FF2B5EF4-FFF2-40B4-BE49-F238E27FC236}">
                  <a16:creationId xmlns:a16="http://schemas.microsoft.com/office/drawing/2014/main" id="{266EC0A0-F4CC-E795-E0EC-951308000791}"/>
                </a:ext>
              </a:extLst>
            </p:cNvPr>
            <p:cNvSpPr/>
            <p:nvPr/>
          </p:nvSpPr>
          <p:spPr>
            <a:xfrm>
              <a:off x="3230527" y="2836332"/>
              <a:ext cx="11492" cy="127379"/>
            </a:xfrm>
            <a:custGeom>
              <a:avLst/>
              <a:gdLst>
                <a:gd name="connsiteX0" fmla="*/ 0 w 11492"/>
                <a:gd name="connsiteY0" fmla="*/ 0 h 127379"/>
                <a:gd name="connsiteX1" fmla="*/ 11493 w 11492"/>
                <a:gd name="connsiteY1" fmla="*/ 127379 h 127379"/>
              </a:gdLst>
              <a:ahLst/>
              <a:cxnLst>
                <a:cxn ang="0">
                  <a:pos x="connsiteX0" y="connsiteY0"/>
                </a:cxn>
                <a:cxn ang="0">
                  <a:pos x="connsiteX1" y="connsiteY1"/>
                </a:cxn>
              </a:cxnLst>
              <a:rect l="l" t="t" r="r" b="b"/>
              <a:pathLst>
                <a:path w="11492" h="127379">
                  <a:moveTo>
                    <a:pt x="0" y="0"/>
                  </a:moveTo>
                  <a:lnTo>
                    <a:pt x="11493" y="127379"/>
                  </a:lnTo>
                </a:path>
              </a:pathLst>
            </a:custGeom>
            <a:ln w="9573" cap="flat">
              <a:solidFill>
                <a:srgbClr val="C8C8C9"/>
              </a:solidFill>
              <a:prstDash val="solid"/>
              <a:miter/>
            </a:ln>
          </p:spPr>
          <p:txBody>
            <a:bodyPr rtlCol="0" anchor="ctr"/>
            <a:lstStyle/>
            <a:p>
              <a:endParaRPr lang="zh-CN" altLang="en-US" sz="4400"/>
            </a:p>
          </p:txBody>
        </p:sp>
        <p:sp>
          <p:nvSpPr>
            <p:cNvPr id="3367" name="任意多边形: 形状 7988">
              <a:extLst>
                <a:ext uri="{FF2B5EF4-FFF2-40B4-BE49-F238E27FC236}">
                  <a16:creationId xmlns:a16="http://schemas.microsoft.com/office/drawing/2014/main" id="{4D328D88-CE53-209F-C28A-810F44C9EA67}"/>
                </a:ext>
              </a:extLst>
            </p:cNvPr>
            <p:cNvSpPr/>
            <p:nvPr/>
          </p:nvSpPr>
          <p:spPr>
            <a:xfrm>
              <a:off x="3176894" y="2924444"/>
              <a:ext cx="65126" cy="39267"/>
            </a:xfrm>
            <a:custGeom>
              <a:avLst/>
              <a:gdLst>
                <a:gd name="connsiteX0" fmla="*/ 65126 w 65126"/>
                <a:gd name="connsiteY0" fmla="*/ 39267 h 39267"/>
                <a:gd name="connsiteX1" fmla="*/ 0 w 65126"/>
                <a:gd name="connsiteY1" fmla="*/ 0 h 39267"/>
              </a:gdLst>
              <a:ahLst/>
              <a:cxnLst>
                <a:cxn ang="0">
                  <a:pos x="connsiteX0" y="connsiteY0"/>
                </a:cxn>
                <a:cxn ang="0">
                  <a:pos x="connsiteX1" y="connsiteY1"/>
                </a:cxn>
              </a:cxnLst>
              <a:rect l="l" t="t" r="r" b="b"/>
              <a:pathLst>
                <a:path w="65126" h="39267">
                  <a:moveTo>
                    <a:pt x="65126" y="39267"/>
                  </a:moveTo>
                  <a:lnTo>
                    <a:pt x="0" y="0"/>
                  </a:lnTo>
                </a:path>
              </a:pathLst>
            </a:custGeom>
            <a:ln w="9573" cap="flat">
              <a:solidFill>
                <a:srgbClr val="C8C8C9"/>
              </a:solidFill>
              <a:prstDash val="solid"/>
              <a:miter/>
            </a:ln>
          </p:spPr>
          <p:txBody>
            <a:bodyPr rtlCol="0" anchor="ctr"/>
            <a:lstStyle/>
            <a:p>
              <a:endParaRPr lang="zh-CN" altLang="en-US" sz="4400"/>
            </a:p>
          </p:txBody>
        </p:sp>
        <p:sp>
          <p:nvSpPr>
            <p:cNvPr id="3368" name="任意多边形: 形状 7989">
              <a:extLst>
                <a:ext uri="{FF2B5EF4-FFF2-40B4-BE49-F238E27FC236}">
                  <a16:creationId xmlns:a16="http://schemas.microsoft.com/office/drawing/2014/main" id="{17EA9557-AFF4-FD7A-5422-10F519C73BDF}"/>
                </a:ext>
              </a:extLst>
            </p:cNvPr>
            <p:cNvSpPr/>
            <p:nvPr/>
          </p:nvSpPr>
          <p:spPr>
            <a:xfrm>
              <a:off x="3122303" y="2924444"/>
              <a:ext cx="54591" cy="71830"/>
            </a:xfrm>
            <a:custGeom>
              <a:avLst/>
              <a:gdLst>
                <a:gd name="connsiteX0" fmla="*/ 0 w 54591"/>
                <a:gd name="connsiteY0" fmla="*/ 71830 h 71830"/>
                <a:gd name="connsiteX1" fmla="*/ 54591 w 54591"/>
                <a:gd name="connsiteY1" fmla="*/ 0 h 71830"/>
              </a:gdLst>
              <a:ahLst/>
              <a:cxnLst>
                <a:cxn ang="0">
                  <a:pos x="connsiteX0" y="connsiteY0"/>
                </a:cxn>
                <a:cxn ang="0">
                  <a:pos x="connsiteX1" y="connsiteY1"/>
                </a:cxn>
              </a:cxnLst>
              <a:rect l="l" t="t" r="r" b="b"/>
              <a:pathLst>
                <a:path w="54591" h="71830">
                  <a:moveTo>
                    <a:pt x="0" y="71830"/>
                  </a:moveTo>
                  <a:lnTo>
                    <a:pt x="54591" y="0"/>
                  </a:lnTo>
                </a:path>
              </a:pathLst>
            </a:custGeom>
            <a:ln w="9573" cap="flat">
              <a:solidFill>
                <a:srgbClr val="C8C8C9"/>
              </a:solidFill>
              <a:prstDash val="solid"/>
              <a:miter/>
            </a:ln>
          </p:spPr>
          <p:txBody>
            <a:bodyPr rtlCol="0" anchor="ctr"/>
            <a:lstStyle/>
            <a:p>
              <a:endParaRPr lang="zh-CN" altLang="en-US" sz="4400"/>
            </a:p>
          </p:txBody>
        </p:sp>
        <p:sp>
          <p:nvSpPr>
            <p:cNvPr id="3369" name="任意多边形: 形状 7990">
              <a:extLst>
                <a:ext uri="{FF2B5EF4-FFF2-40B4-BE49-F238E27FC236}">
                  <a16:creationId xmlns:a16="http://schemas.microsoft.com/office/drawing/2014/main" id="{2D4B3EC6-FABE-C97C-867A-C59818B09F33}"/>
                </a:ext>
              </a:extLst>
            </p:cNvPr>
            <p:cNvSpPr/>
            <p:nvPr/>
          </p:nvSpPr>
          <p:spPr>
            <a:xfrm>
              <a:off x="3176894" y="2924444"/>
              <a:ext cx="65126" cy="39267"/>
            </a:xfrm>
            <a:custGeom>
              <a:avLst/>
              <a:gdLst>
                <a:gd name="connsiteX0" fmla="*/ 0 w 65126"/>
                <a:gd name="connsiteY0" fmla="*/ 0 h 39267"/>
                <a:gd name="connsiteX1" fmla="*/ 65126 w 65126"/>
                <a:gd name="connsiteY1" fmla="*/ 39267 h 39267"/>
              </a:gdLst>
              <a:ahLst/>
              <a:cxnLst>
                <a:cxn ang="0">
                  <a:pos x="connsiteX0" y="connsiteY0"/>
                </a:cxn>
                <a:cxn ang="0">
                  <a:pos x="connsiteX1" y="connsiteY1"/>
                </a:cxn>
              </a:cxnLst>
              <a:rect l="l" t="t" r="r" b="b"/>
              <a:pathLst>
                <a:path w="65126" h="39267">
                  <a:moveTo>
                    <a:pt x="0" y="0"/>
                  </a:moveTo>
                  <a:lnTo>
                    <a:pt x="65126" y="39267"/>
                  </a:lnTo>
                </a:path>
              </a:pathLst>
            </a:custGeom>
            <a:ln w="9573" cap="flat">
              <a:solidFill>
                <a:srgbClr val="C8C8C9"/>
              </a:solidFill>
              <a:prstDash val="solid"/>
              <a:miter/>
            </a:ln>
          </p:spPr>
          <p:txBody>
            <a:bodyPr rtlCol="0" anchor="ctr"/>
            <a:lstStyle/>
            <a:p>
              <a:endParaRPr lang="zh-CN" altLang="en-US" sz="4400"/>
            </a:p>
          </p:txBody>
        </p:sp>
        <p:sp>
          <p:nvSpPr>
            <p:cNvPr id="3370" name="任意多边形: 形状 7991">
              <a:extLst>
                <a:ext uri="{FF2B5EF4-FFF2-40B4-BE49-F238E27FC236}">
                  <a16:creationId xmlns:a16="http://schemas.microsoft.com/office/drawing/2014/main" id="{0D7B07FF-D2E8-4D59-2735-5AD31E0646C0}"/>
                </a:ext>
              </a:extLst>
            </p:cNvPr>
            <p:cNvSpPr/>
            <p:nvPr/>
          </p:nvSpPr>
          <p:spPr>
            <a:xfrm>
              <a:off x="3122303" y="2963711"/>
              <a:ext cx="119717" cy="32563"/>
            </a:xfrm>
            <a:custGeom>
              <a:avLst/>
              <a:gdLst>
                <a:gd name="connsiteX0" fmla="*/ 119717 w 119717"/>
                <a:gd name="connsiteY0" fmla="*/ 0 h 32563"/>
                <a:gd name="connsiteX1" fmla="*/ 0 w 119717"/>
                <a:gd name="connsiteY1" fmla="*/ 32563 h 32563"/>
              </a:gdLst>
              <a:ahLst/>
              <a:cxnLst>
                <a:cxn ang="0">
                  <a:pos x="connsiteX0" y="connsiteY0"/>
                </a:cxn>
                <a:cxn ang="0">
                  <a:pos x="connsiteX1" y="connsiteY1"/>
                </a:cxn>
              </a:cxnLst>
              <a:rect l="l" t="t" r="r" b="b"/>
              <a:pathLst>
                <a:path w="119717" h="32563">
                  <a:moveTo>
                    <a:pt x="119717" y="0"/>
                  </a:moveTo>
                  <a:lnTo>
                    <a:pt x="0" y="32563"/>
                  </a:lnTo>
                </a:path>
              </a:pathLst>
            </a:custGeom>
            <a:ln w="9573" cap="flat">
              <a:solidFill>
                <a:srgbClr val="C8C8C9"/>
              </a:solidFill>
              <a:prstDash val="solid"/>
              <a:miter/>
            </a:ln>
          </p:spPr>
          <p:txBody>
            <a:bodyPr rtlCol="0" anchor="ctr"/>
            <a:lstStyle/>
            <a:p>
              <a:endParaRPr lang="zh-CN" altLang="en-US" sz="4400"/>
            </a:p>
          </p:txBody>
        </p:sp>
        <p:sp>
          <p:nvSpPr>
            <p:cNvPr id="3371" name="任意多边形: 形状 7992">
              <a:extLst>
                <a:ext uri="{FF2B5EF4-FFF2-40B4-BE49-F238E27FC236}">
                  <a16:creationId xmlns:a16="http://schemas.microsoft.com/office/drawing/2014/main" id="{E54B0C30-61FF-6D5C-441E-1AE1F0C29225}"/>
                </a:ext>
              </a:extLst>
            </p:cNvPr>
            <p:cNvSpPr/>
            <p:nvPr/>
          </p:nvSpPr>
          <p:spPr>
            <a:xfrm>
              <a:off x="3377061" y="2444617"/>
              <a:ext cx="59379" cy="69914"/>
            </a:xfrm>
            <a:custGeom>
              <a:avLst/>
              <a:gdLst>
                <a:gd name="connsiteX0" fmla="*/ 59380 w 59379"/>
                <a:gd name="connsiteY0" fmla="*/ 69915 h 69914"/>
                <a:gd name="connsiteX1" fmla="*/ 0 w 59379"/>
                <a:gd name="connsiteY1" fmla="*/ 0 h 69914"/>
              </a:gdLst>
              <a:ahLst/>
              <a:cxnLst>
                <a:cxn ang="0">
                  <a:pos x="connsiteX0" y="connsiteY0"/>
                </a:cxn>
                <a:cxn ang="0">
                  <a:pos x="connsiteX1" y="connsiteY1"/>
                </a:cxn>
              </a:cxnLst>
              <a:rect l="l" t="t" r="r" b="b"/>
              <a:pathLst>
                <a:path w="59379" h="69914">
                  <a:moveTo>
                    <a:pt x="59380" y="69915"/>
                  </a:moveTo>
                  <a:lnTo>
                    <a:pt x="0" y="0"/>
                  </a:lnTo>
                </a:path>
              </a:pathLst>
            </a:custGeom>
            <a:ln w="9573" cap="flat">
              <a:solidFill>
                <a:srgbClr val="C8C8C9"/>
              </a:solidFill>
              <a:prstDash val="solid"/>
              <a:miter/>
            </a:ln>
          </p:spPr>
          <p:txBody>
            <a:bodyPr rtlCol="0" anchor="ctr"/>
            <a:lstStyle/>
            <a:p>
              <a:endParaRPr lang="zh-CN" altLang="en-US" sz="4400"/>
            </a:p>
          </p:txBody>
        </p:sp>
        <p:sp>
          <p:nvSpPr>
            <p:cNvPr id="3372" name="任意多边形: 形状 7993">
              <a:extLst>
                <a:ext uri="{FF2B5EF4-FFF2-40B4-BE49-F238E27FC236}">
                  <a16:creationId xmlns:a16="http://schemas.microsoft.com/office/drawing/2014/main" id="{02CDD78D-335D-BA8A-1E20-28719A3A8D1D}"/>
                </a:ext>
              </a:extLst>
            </p:cNvPr>
            <p:cNvSpPr/>
            <p:nvPr/>
          </p:nvSpPr>
          <p:spPr>
            <a:xfrm>
              <a:off x="3377061" y="2375660"/>
              <a:ext cx="60337" cy="68957"/>
            </a:xfrm>
            <a:custGeom>
              <a:avLst/>
              <a:gdLst>
                <a:gd name="connsiteX0" fmla="*/ 0 w 60337"/>
                <a:gd name="connsiteY0" fmla="*/ 68957 h 68957"/>
                <a:gd name="connsiteX1" fmla="*/ 60338 w 60337"/>
                <a:gd name="connsiteY1" fmla="*/ 0 h 68957"/>
              </a:gdLst>
              <a:ahLst/>
              <a:cxnLst>
                <a:cxn ang="0">
                  <a:pos x="connsiteX0" y="connsiteY0"/>
                </a:cxn>
                <a:cxn ang="0">
                  <a:pos x="connsiteX1" y="connsiteY1"/>
                </a:cxn>
              </a:cxnLst>
              <a:rect l="l" t="t" r="r" b="b"/>
              <a:pathLst>
                <a:path w="60337" h="68957">
                  <a:moveTo>
                    <a:pt x="0" y="68957"/>
                  </a:moveTo>
                  <a:lnTo>
                    <a:pt x="60338" y="0"/>
                  </a:lnTo>
                </a:path>
              </a:pathLst>
            </a:custGeom>
            <a:ln w="9573" cap="flat">
              <a:solidFill>
                <a:srgbClr val="C8C8C9"/>
              </a:solidFill>
              <a:prstDash val="solid"/>
              <a:miter/>
            </a:ln>
          </p:spPr>
          <p:txBody>
            <a:bodyPr rtlCol="0" anchor="ctr"/>
            <a:lstStyle/>
            <a:p>
              <a:endParaRPr lang="zh-CN" altLang="en-US" sz="4400"/>
            </a:p>
          </p:txBody>
        </p:sp>
        <p:sp>
          <p:nvSpPr>
            <p:cNvPr id="3373" name="任意多边形: 形状 7994">
              <a:extLst>
                <a:ext uri="{FF2B5EF4-FFF2-40B4-BE49-F238E27FC236}">
                  <a16:creationId xmlns:a16="http://schemas.microsoft.com/office/drawing/2014/main" id="{375DC2BC-6FA1-9ED7-C620-5427F345A798}"/>
                </a:ext>
              </a:extLst>
            </p:cNvPr>
            <p:cNvSpPr/>
            <p:nvPr/>
          </p:nvSpPr>
          <p:spPr>
            <a:xfrm>
              <a:off x="3436441" y="2375660"/>
              <a:ext cx="957" cy="138871"/>
            </a:xfrm>
            <a:custGeom>
              <a:avLst/>
              <a:gdLst>
                <a:gd name="connsiteX0" fmla="*/ 958 w 957"/>
                <a:gd name="connsiteY0" fmla="*/ 0 h 138871"/>
                <a:gd name="connsiteX1" fmla="*/ 0 w 957"/>
                <a:gd name="connsiteY1" fmla="*/ 138872 h 138871"/>
              </a:gdLst>
              <a:ahLst/>
              <a:cxnLst>
                <a:cxn ang="0">
                  <a:pos x="connsiteX0" y="connsiteY0"/>
                </a:cxn>
                <a:cxn ang="0">
                  <a:pos x="connsiteX1" y="connsiteY1"/>
                </a:cxn>
              </a:cxnLst>
              <a:rect l="l" t="t" r="r" b="b"/>
              <a:pathLst>
                <a:path w="957" h="138871">
                  <a:moveTo>
                    <a:pt x="958" y="0"/>
                  </a:moveTo>
                  <a:lnTo>
                    <a:pt x="0" y="138872"/>
                  </a:lnTo>
                </a:path>
              </a:pathLst>
            </a:custGeom>
            <a:ln w="9573" cap="flat">
              <a:solidFill>
                <a:srgbClr val="C8C8C9"/>
              </a:solidFill>
              <a:prstDash val="solid"/>
              <a:miter/>
            </a:ln>
          </p:spPr>
          <p:txBody>
            <a:bodyPr rtlCol="0" anchor="ctr"/>
            <a:lstStyle/>
            <a:p>
              <a:endParaRPr lang="zh-CN" altLang="en-US" sz="4400"/>
            </a:p>
          </p:txBody>
        </p:sp>
        <p:sp>
          <p:nvSpPr>
            <p:cNvPr id="3374" name="任意多边形: 形状 7995">
              <a:extLst>
                <a:ext uri="{FF2B5EF4-FFF2-40B4-BE49-F238E27FC236}">
                  <a16:creationId xmlns:a16="http://schemas.microsoft.com/office/drawing/2014/main" id="{C2C6BB30-DACC-345F-AF9A-531ED4E281D0}"/>
                </a:ext>
              </a:extLst>
            </p:cNvPr>
            <p:cNvSpPr/>
            <p:nvPr/>
          </p:nvSpPr>
          <p:spPr>
            <a:xfrm>
              <a:off x="3127092" y="3043203"/>
              <a:ext cx="55548" cy="64168"/>
            </a:xfrm>
            <a:custGeom>
              <a:avLst/>
              <a:gdLst>
                <a:gd name="connsiteX0" fmla="*/ 55549 w 55548"/>
                <a:gd name="connsiteY0" fmla="*/ 0 h 64168"/>
                <a:gd name="connsiteX1" fmla="*/ 0 w 55548"/>
                <a:gd name="connsiteY1" fmla="*/ 64168 h 64168"/>
              </a:gdLst>
              <a:ahLst/>
              <a:cxnLst>
                <a:cxn ang="0">
                  <a:pos x="connsiteX0" y="connsiteY0"/>
                </a:cxn>
                <a:cxn ang="0">
                  <a:pos x="connsiteX1" y="connsiteY1"/>
                </a:cxn>
              </a:cxnLst>
              <a:rect l="l" t="t" r="r" b="b"/>
              <a:pathLst>
                <a:path w="55548" h="64168">
                  <a:moveTo>
                    <a:pt x="55549" y="0"/>
                  </a:moveTo>
                  <a:lnTo>
                    <a:pt x="0" y="64168"/>
                  </a:lnTo>
                </a:path>
              </a:pathLst>
            </a:custGeom>
            <a:ln w="9573" cap="flat">
              <a:solidFill>
                <a:srgbClr val="C8C8C9"/>
              </a:solidFill>
              <a:prstDash val="solid"/>
              <a:miter/>
            </a:ln>
          </p:spPr>
          <p:txBody>
            <a:bodyPr rtlCol="0" anchor="ctr"/>
            <a:lstStyle/>
            <a:p>
              <a:endParaRPr lang="zh-CN" altLang="en-US" sz="4400"/>
            </a:p>
          </p:txBody>
        </p:sp>
        <p:sp>
          <p:nvSpPr>
            <p:cNvPr id="3375" name="任意多边形: 形状 7996">
              <a:extLst>
                <a:ext uri="{FF2B5EF4-FFF2-40B4-BE49-F238E27FC236}">
                  <a16:creationId xmlns:a16="http://schemas.microsoft.com/office/drawing/2014/main" id="{72FA78A8-0407-1F82-B3F6-556AE52FF1A8}"/>
                </a:ext>
              </a:extLst>
            </p:cNvPr>
            <p:cNvSpPr/>
            <p:nvPr/>
          </p:nvSpPr>
          <p:spPr>
            <a:xfrm>
              <a:off x="3067712" y="3059485"/>
              <a:ext cx="59379" cy="47886"/>
            </a:xfrm>
            <a:custGeom>
              <a:avLst/>
              <a:gdLst>
                <a:gd name="connsiteX0" fmla="*/ 59380 w 59379"/>
                <a:gd name="connsiteY0" fmla="*/ 47887 h 47886"/>
                <a:gd name="connsiteX1" fmla="*/ 0 w 59379"/>
                <a:gd name="connsiteY1" fmla="*/ 0 h 47886"/>
              </a:gdLst>
              <a:ahLst/>
              <a:cxnLst>
                <a:cxn ang="0">
                  <a:pos x="connsiteX0" y="connsiteY0"/>
                </a:cxn>
                <a:cxn ang="0">
                  <a:pos x="connsiteX1" y="connsiteY1"/>
                </a:cxn>
              </a:cxnLst>
              <a:rect l="l" t="t" r="r" b="b"/>
              <a:pathLst>
                <a:path w="59379" h="47886">
                  <a:moveTo>
                    <a:pt x="59380" y="47887"/>
                  </a:moveTo>
                  <a:lnTo>
                    <a:pt x="0" y="0"/>
                  </a:lnTo>
                </a:path>
              </a:pathLst>
            </a:custGeom>
            <a:ln w="9573" cap="flat">
              <a:solidFill>
                <a:srgbClr val="C8C8C9"/>
              </a:solidFill>
              <a:prstDash val="solid"/>
              <a:miter/>
            </a:ln>
          </p:spPr>
          <p:txBody>
            <a:bodyPr rtlCol="0" anchor="ctr"/>
            <a:lstStyle/>
            <a:p>
              <a:endParaRPr lang="zh-CN" altLang="en-US" sz="4400"/>
            </a:p>
          </p:txBody>
        </p:sp>
        <p:sp>
          <p:nvSpPr>
            <p:cNvPr id="3376" name="任意多边形: 形状 7997">
              <a:extLst>
                <a:ext uri="{FF2B5EF4-FFF2-40B4-BE49-F238E27FC236}">
                  <a16:creationId xmlns:a16="http://schemas.microsoft.com/office/drawing/2014/main" id="{6B892E4C-FC87-40CA-6ACE-6DCC86BEF924}"/>
                </a:ext>
              </a:extLst>
            </p:cNvPr>
            <p:cNvSpPr/>
            <p:nvPr/>
          </p:nvSpPr>
          <p:spPr>
            <a:xfrm>
              <a:off x="3067712" y="3043203"/>
              <a:ext cx="114928" cy="16281"/>
            </a:xfrm>
            <a:custGeom>
              <a:avLst/>
              <a:gdLst>
                <a:gd name="connsiteX0" fmla="*/ 0 w 114928"/>
                <a:gd name="connsiteY0" fmla="*/ 16282 h 16281"/>
                <a:gd name="connsiteX1" fmla="*/ 114929 w 114928"/>
                <a:gd name="connsiteY1" fmla="*/ 0 h 16281"/>
              </a:gdLst>
              <a:ahLst/>
              <a:cxnLst>
                <a:cxn ang="0">
                  <a:pos x="connsiteX0" y="connsiteY0"/>
                </a:cxn>
                <a:cxn ang="0">
                  <a:pos x="connsiteX1" y="connsiteY1"/>
                </a:cxn>
              </a:cxnLst>
              <a:rect l="l" t="t" r="r" b="b"/>
              <a:pathLst>
                <a:path w="114928" h="16281">
                  <a:moveTo>
                    <a:pt x="0" y="16282"/>
                  </a:moveTo>
                  <a:lnTo>
                    <a:pt x="114929" y="0"/>
                  </a:lnTo>
                </a:path>
              </a:pathLst>
            </a:custGeom>
            <a:ln w="9573" cap="flat">
              <a:solidFill>
                <a:srgbClr val="C8C8C9"/>
              </a:solidFill>
              <a:prstDash val="solid"/>
              <a:miter/>
            </a:ln>
          </p:spPr>
          <p:txBody>
            <a:bodyPr rtlCol="0" anchor="ctr"/>
            <a:lstStyle/>
            <a:p>
              <a:endParaRPr lang="zh-CN" altLang="en-US" sz="4400"/>
            </a:p>
          </p:txBody>
        </p:sp>
        <p:sp>
          <p:nvSpPr>
            <p:cNvPr id="3377" name="任意多边形: 形状 7998">
              <a:extLst>
                <a:ext uri="{FF2B5EF4-FFF2-40B4-BE49-F238E27FC236}">
                  <a16:creationId xmlns:a16="http://schemas.microsoft.com/office/drawing/2014/main" id="{A031F666-DD8B-0C2B-A3CE-4BB109091A56}"/>
                </a:ext>
              </a:extLst>
            </p:cNvPr>
            <p:cNvSpPr/>
            <p:nvPr/>
          </p:nvSpPr>
          <p:spPr>
            <a:xfrm>
              <a:off x="3324386" y="2514532"/>
              <a:ext cx="112055" cy="104393"/>
            </a:xfrm>
            <a:custGeom>
              <a:avLst/>
              <a:gdLst>
                <a:gd name="connsiteX0" fmla="*/ 0 w 112055"/>
                <a:gd name="connsiteY0" fmla="*/ 104393 h 104393"/>
                <a:gd name="connsiteX1" fmla="*/ 112055 w 112055"/>
                <a:gd name="connsiteY1" fmla="*/ 0 h 104393"/>
              </a:gdLst>
              <a:ahLst/>
              <a:cxnLst>
                <a:cxn ang="0">
                  <a:pos x="connsiteX0" y="connsiteY0"/>
                </a:cxn>
                <a:cxn ang="0">
                  <a:pos x="connsiteX1" y="connsiteY1"/>
                </a:cxn>
              </a:cxnLst>
              <a:rect l="l" t="t" r="r" b="b"/>
              <a:pathLst>
                <a:path w="112055" h="104393">
                  <a:moveTo>
                    <a:pt x="0" y="104393"/>
                  </a:moveTo>
                  <a:lnTo>
                    <a:pt x="112055" y="0"/>
                  </a:lnTo>
                </a:path>
              </a:pathLst>
            </a:custGeom>
            <a:ln w="9573" cap="flat">
              <a:solidFill>
                <a:srgbClr val="C8C8C9"/>
              </a:solidFill>
              <a:prstDash val="solid"/>
              <a:miter/>
            </a:ln>
          </p:spPr>
          <p:txBody>
            <a:bodyPr rtlCol="0" anchor="ctr"/>
            <a:lstStyle/>
            <a:p>
              <a:endParaRPr lang="zh-CN" altLang="en-US" sz="4400"/>
            </a:p>
          </p:txBody>
        </p:sp>
        <p:sp>
          <p:nvSpPr>
            <p:cNvPr id="3378" name="任意多边形: 形状 7999">
              <a:extLst>
                <a:ext uri="{FF2B5EF4-FFF2-40B4-BE49-F238E27FC236}">
                  <a16:creationId xmlns:a16="http://schemas.microsoft.com/office/drawing/2014/main" id="{0A071638-06BB-8CA1-CD74-9F0AC063B4C5}"/>
                </a:ext>
              </a:extLst>
            </p:cNvPr>
            <p:cNvSpPr/>
            <p:nvPr/>
          </p:nvSpPr>
          <p:spPr>
            <a:xfrm>
              <a:off x="3393343" y="2514532"/>
              <a:ext cx="43098" cy="140787"/>
            </a:xfrm>
            <a:custGeom>
              <a:avLst/>
              <a:gdLst>
                <a:gd name="connsiteX0" fmla="*/ 43098 w 43098"/>
                <a:gd name="connsiteY0" fmla="*/ 0 h 140787"/>
                <a:gd name="connsiteX1" fmla="*/ 0 w 43098"/>
                <a:gd name="connsiteY1" fmla="*/ 140787 h 140787"/>
              </a:gdLst>
              <a:ahLst/>
              <a:cxnLst>
                <a:cxn ang="0">
                  <a:pos x="connsiteX0" y="connsiteY0"/>
                </a:cxn>
                <a:cxn ang="0">
                  <a:pos x="connsiteX1" y="connsiteY1"/>
                </a:cxn>
              </a:cxnLst>
              <a:rect l="l" t="t" r="r" b="b"/>
              <a:pathLst>
                <a:path w="43098" h="140787">
                  <a:moveTo>
                    <a:pt x="43098" y="0"/>
                  </a:moveTo>
                  <a:lnTo>
                    <a:pt x="0" y="140787"/>
                  </a:lnTo>
                </a:path>
              </a:pathLst>
            </a:custGeom>
            <a:ln w="9573" cap="flat">
              <a:solidFill>
                <a:srgbClr val="C8C8C9"/>
              </a:solidFill>
              <a:prstDash val="solid"/>
              <a:miter/>
            </a:ln>
          </p:spPr>
          <p:txBody>
            <a:bodyPr rtlCol="0" anchor="ctr"/>
            <a:lstStyle/>
            <a:p>
              <a:endParaRPr lang="zh-CN" altLang="en-US" sz="4400"/>
            </a:p>
          </p:txBody>
        </p:sp>
        <p:sp>
          <p:nvSpPr>
            <p:cNvPr id="3379" name="任意多边形: 形状 8000">
              <a:extLst>
                <a:ext uri="{FF2B5EF4-FFF2-40B4-BE49-F238E27FC236}">
                  <a16:creationId xmlns:a16="http://schemas.microsoft.com/office/drawing/2014/main" id="{41B2202E-BE2F-ACE9-382D-030E85EED272}"/>
                </a:ext>
              </a:extLst>
            </p:cNvPr>
            <p:cNvSpPr/>
            <p:nvPr/>
          </p:nvSpPr>
          <p:spPr>
            <a:xfrm>
              <a:off x="3324386" y="2618926"/>
              <a:ext cx="68957" cy="36394"/>
            </a:xfrm>
            <a:custGeom>
              <a:avLst/>
              <a:gdLst>
                <a:gd name="connsiteX0" fmla="*/ 68957 w 68957"/>
                <a:gd name="connsiteY0" fmla="*/ 36394 h 36394"/>
                <a:gd name="connsiteX1" fmla="*/ 0 w 68957"/>
                <a:gd name="connsiteY1" fmla="*/ 0 h 36394"/>
              </a:gdLst>
              <a:ahLst/>
              <a:cxnLst>
                <a:cxn ang="0">
                  <a:pos x="connsiteX0" y="connsiteY0"/>
                </a:cxn>
                <a:cxn ang="0">
                  <a:pos x="connsiteX1" y="connsiteY1"/>
                </a:cxn>
              </a:cxnLst>
              <a:rect l="l" t="t" r="r" b="b"/>
              <a:pathLst>
                <a:path w="68957" h="36394">
                  <a:moveTo>
                    <a:pt x="68957" y="36394"/>
                  </a:moveTo>
                  <a:lnTo>
                    <a:pt x="0" y="0"/>
                  </a:lnTo>
                </a:path>
              </a:pathLst>
            </a:custGeom>
            <a:ln w="9573" cap="flat">
              <a:solidFill>
                <a:srgbClr val="C8C8C9"/>
              </a:solidFill>
              <a:prstDash val="solid"/>
              <a:miter/>
            </a:ln>
          </p:spPr>
          <p:txBody>
            <a:bodyPr rtlCol="0" anchor="ctr"/>
            <a:lstStyle/>
            <a:p>
              <a:endParaRPr lang="zh-CN" altLang="en-US" sz="4400"/>
            </a:p>
          </p:txBody>
        </p:sp>
        <p:sp>
          <p:nvSpPr>
            <p:cNvPr id="3380" name="任意多边形: 形状 8001">
              <a:extLst>
                <a:ext uri="{FF2B5EF4-FFF2-40B4-BE49-F238E27FC236}">
                  <a16:creationId xmlns:a16="http://schemas.microsoft.com/office/drawing/2014/main" id="{906EFE73-2586-8852-F2F4-B111B6C1BBF5}"/>
                </a:ext>
              </a:extLst>
            </p:cNvPr>
            <p:cNvSpPr/>
            <p:nvPr/>
          </p:nvSpPr>
          <p:spPr>
            <a:xfrm>
              <a:off x="3282245" y="2655320"/>
              <a:ext cx="111097" cy="77576"/>
            </a:xfrm>
            <a:custGeom>
              <a:avLst/>
              <a:gdLst>
                <a:gd name="connsiteX0" fmla="*/ 0 w 111097"/>
                <a:gd name="connsiteY0" fmla="*/ 77577 h 77576"/>
                <a:gd name="connsiteX1" fmla="*/ 111098 w 111097"/>
                <a:gd name="connsiteY1" fmla="*/ 0 h 77576"/>
              </a:gdLst>
              <a:ahLst/>
              <a:cxnLst>
                <a:cxn ang="0">
                  <a:pos x="connsiteX0" y="connsiteY0"/>
                </a:cxn>
                <a:cxn ang="0">
                  <a:pos x="connsiteX1" y="connsiteY1"/>
                </a:cxn>
              </a:cxnLst>
              <a:rect l="l" t="t" r="r" b="b"/>
              <a:pathLst>
                <a:path w="111097" h="77576">
                  <a:moveTo>
                    <a:pt x="0" y="77577"/>
                  </a:moveTo>
                  <a:lnTo>
                    <a:pt x="111098" y="0"/>
                  </a:lnTo>
                </a:path>
              </a:pathLst>
            </a:custGeom>
            <a:ln w="9573" cap="flat">
              <a:solidFill>
                <a:srgbClr val="C8C8C9"/>
              </a:solidFill>
              <a:prstDash val="solid"/>
              <a:miter/>
            </a:ln>
          </p:spPr>
          <p:txBody>
            <a:bodyPr rtlCol="0" anchor="ctr"/>
            <a:lstStyle/>
            <a:p>
              <a:endParaRPr lang="zh-CN" altLang="en-US" sz="4400"/>
            </a:p>
          </p:txBody>
        </p:sp>
        <p:sp>
          <p:nvSpPr>
            <p:cNvPr id="3381" name="任意多边形: 形状 8002">
              <a:extLst>
                <a:ext uri="{FF2B5EF4-FFF2-40B4-BE49-F238E27FC236}">
                  <a16:creationId xmlns:a16="http://schemas.microsoft.com/office/drawing/2014/main" id="{5B89DC0D-282A-A608-2C80-4AC5721B646B}"/>
                </a:ext>
              </a:extLst>
            </p:cNvPr>
            <p:cNvSpPr/>
            <p:nvPr/>
          </p:nvSpPr>
          <p:spPr>
            <a:xfrm>
              <a:off x="3346414" y="2655320"/>
              <a:ext cx="46929" cy="120674"/>
            </a:xfrm>
            <a:custGeom>
              <a:avLst/>
              <a:gdLst>
                <a:gd name="connsiteX0" fmla="*/ 46929 w 46929"/>
                <a:gd name="connsiteY0" fmla="*/ 0 h 120674"/>
                <a:gd name="connsiteX1" fmla="*/ 0 w 46929"/>
                <a:gd name="connsiteY1" fmla="*/ 120675 h 120674"/>
              </a:gdLst>
              <a:ahLst/>
              <a:cxnLst>
                <a:cxn ang="0">
                  <a:pos x="connsiteX0" y="connsiteY0"/>
                </a:cxn>
                <a:cxn ang="0">
                  <a:pos x="connsiteX1" y="connsiteY1"/>
                </a:cxn>
              </a:cxnLst>
              <a:rect l="l" t="t" r="r" b="b"/>
              <a:pathLst>
                <a:path w="46929" h="120674">
                  <a:moveTo>
                    <a:pt x="46929" y="0"/>
                  </a:moveTo>
                  <a:lnTo>
                    <a:pt x="0" y="120675"/>
                  </a:lnTo>
                </a:path>
              </a:pathLst>
            </a:custGeom>
            <a:ln w="9573" cap="flat">
              <a:solidFill>
                <a:srgbClr val="C8C8C9"/>
              </a:solidFill>
              <a:prstDash val="solid"/>
              <a:miter/>
            </a:ln>
          </p:spPr>
          <p:txBody>
            <a:bodyPr rtlCol="0" anchor="ctr"/>
            <a:lstStyle/>
            <a:p>
              <a:endParaRPr lang="zh-CN" altLang="en-US" sz="4400"/>
            </a:p>
          </p:txBody>
        </p:sp>
        <p:sp>
          <p:nvSpPr>
            <p:cNvPr id="3382" name="任意多边形: 形状 8003">
              <a:extLst>
                <a:ext uri="{FF2B5EF4-FFF2-40B4-BE49-F238E27FC236}">
                  <a16:creationId xmlns:a16="http://schemas.microsoft.com/office/drawing/2014/main" id="{85988BAF-C625-F9AD-7D82-7A9BA715F2F6}"/>
                </a:ext>
              </a:extLst>
            </p:cNvPr>
            <p:cNvSpPr/>
            <p:nvPr/>
          </p:nvSpPr>
          <p:spPr>
            <a:xfrm>
              <a:off x="3282245" y="2732896"/>
              <a:ext cx="64168" cy="43098"/>
            </a:xfrm>
            <a:custGeom>
              <a:avLst/>
              <a:gdLst>
                <a:gd name="connsiteX0" fmla="*/ 64168 w 64168"/>
                <a:gd name="connsiteY0" fmla="*/ 43098 h 43098"/>
                <a:gd name="connsiteX1" fmla="*/ 0 w 64168"/>
                <a:gd name="connsiteY1" fmla="*/ 0 h 43098"/>
              </a:gdLst>
              <a:ahLst/>
              <a:cxnLst>
                <a:cxn ang="0">
                  <a:pos x="connsiteX0" y="connsiteY0"/>
                </a:cxn>
                <a:cxn ang="0">
                  <a:pos x="connsiteX1" y="connsiteY1"/>
                </a:cxn>
              </a:cxnLst>
              <a:rect l="l" t="t" r="r" b="b"/>
              <a:pathLst>
                <a:path w="64168" h="43098">
                  <a:moveTo>
                    <a:pt x="64168" y="43098"/>
                  </a:moveTo>
                  <a:lnTo>
                    <a:pt x="0" y="0"/>
                  </a:lnTo>
                </a:path>
              </a:pathLst>
            </a:custGeom>
            <a:ln w="9573" cap="flat">
              <a:solidFill>
                <a:srgbClr val="C8C8C9"/>
              </a:solidFill>
              <a:prstDash val="solid"/>
              <a:miter/>
            </a:ln>
          </p:spPr>
          <p:txBody>
            <a:bodyPr rtlCol="0" anchor="ctr"/>
            <a:lstStyle/>
            <a:p>
              <a:endParaRPr lang="zh-CN" altLang="en-US" sz="4400"/>
            </a:p>
          </p:txBody>
        </p:sp>
        <p:sp>
          <p:nvSpPr>
            <p:cNvPr id="3383" name="任意多边形: 形状 8004">
              <a:extLst>
                <a:ext uri="{FF2B5EF4-FFF2-40B4-BE49-F238E27FC236}">
                  <a16:creationId xmlns:a16="http://schemas.microsoft.com/office/drawing/2014/main" id="{C0F2E21D-3926-3F9F-0F4C-7343F44993EC}"/>
                </a:ext>
              </a:extLst>
            </p:cNvPr>
            <p:cNvSpPr/>
            <p:nvPr/>
          </p:nvSpPr>
          <p:spPr>
            <a:xfrm>
              <a:off x="3230527" y="2775995"/>
              <a:ext cx="115886" cy="60337"/>
            </a:xfrm>
            <a:custGeom>
              <a:avLst/>
              <a:gdLst>
                <a:gd name="connsiteX0" fmla="*/ 0 w 115886"/>
                <a:gd name="connsiteY0" fmla="*/ 60337 h 60337"/>
                <a:gd name="connsiteX1" fmla="*/ 115886 w 115886"/>
                <a:gd name="connsiteY1" fmla="*/ 0 h 60337"/>
              </a:gdLst>
              <a:ahLst/>
              <a:cxnLst>
                <a:cxn ang="0">
                  <a:pos x="connsiteX0" y="connsiteY0"/>
                </a:cxn>
                <a:cxn ang="0">
                  <a:pos x="connsiteX1" y="connsiteY1"/>
                </a:cxn>
              </a:cxnLst>
              <a:rect l="l" t="t" r="r" b="b"/>
              <a:pathLst>
                <a:path w="115886" h="60337">
                  <a:moveTo>
                    <a:pt x="0" y="60337"/>
                  </a:moveTo>
                  <a:lnTo>
                    <a:pt x="115886" y="0"/>
                  </a:lnTo>
                </a:path>
              </a:pathLst>
            </a:custGeom>
            <a:ln w="9573" cap="flat">
              <a:solidFill>
                <a:srgbClr val="C8C8C9"/>
              </a:solidFill>
              <a:prstDash val="solid"/>
              <a:miter/>
            </a:ln>
          </p:spPr>
          <p:txBody>
            <a:bodyPr rtlCol="0" anchor="ctr"/>
            <a:lstStyle/>
            <a:p>
              <a:endParaRPr lang="zh-CN" altLang="en-US" sz="4400"/>
            </a:p>
          </p:txBody>
        </p:sp>
        <p:sp>
          <p:nvSpPr>
            <p:cNvPr id="3384" name="任意多边形: 形状 8005">
              <a:extLst>
                <a:ext uri="{FF2B5EF4-FFF2-40B4-BE49-F238E27FC236}">
                  <a16:creationId xmlns:a16="http://schemas.microsoft.com/office/drawing/2014/main" id="{6E7CF900-C47D-0C56-51D7-0DEF4E06F142}"/>
                </a:ext>
              </a:extLst>
            </p:cNvPr>
            <p:cNvSpPr/>
            <p:nvPr/>
          </p:nvSpPr>
          <p:spPr>
            <a:xfrm>
              <a:off x="3297569" y="2775995"/>
              <a:ext cx="48844" cy="97689"/>
            </a:xfrm>
            <a:custGeom>
              <a:avLst/>
              <a:gdLst>
                <a:gd name="connsiteX0" fmla="*/ 48845 w 48844"/>
                <a:gd name="connsiteY0" fmla="*/ 0 h 97689"/>
                <a:gd name="connsiteX1" fmla="*/ 0 w 48844"/>
                <a:gd name="connsiteY1" fmla="*/ 97689 h 97689"/>
              </a:gdLst>
              <a:ahLst/>
              <a:cxnLst>
                <a:cxn ang="0">
                  <a:pos x="connsiteX0" y="connsiteY0"/>
                </a:cxn>
                <a:cxn ang="0">
                  <a:pos x="connsiteX1" y="connsiteY1"/>
                </a:cxn>
              </a:cxnLst>
              <a:rect l="l" t="t" r="r" b="b"/>
              <a:pathLst>
                <a:path w="48844" h="97689">
                  <a:moveTo>
                    <a:pt x="48845" y="0"/>
                  </a:moveTo>
                  <a:lnTo>
                    <a:pt x="0" y="97689"/>
                  </a:lnTo>
                </a:path>
              </a:pathLst>
            </a:custGeom>
            <a:ln w="9573" cap="flat">
              <a:solidFill>
                <a:srgbClr val="C8C8C9"/>
              </a:solidFill>
              <a:prstDash val="solid"/>
              <a:miter/>
            </a:ln>
          </p:spPr>
          <p:txBody>
            <a:bodyPr rtlCol="0" anchor="ctr"/>
            <a:lstStyle/>
            <a:p>
              <a:endParaRPr lang="zh-CN" altLang="en-US" sz="4400"/>
            </a:p>
          </p:txBody>
        </p:sp>
        <p:sp>
          <p:nvSpPr>
            <p:cNvPr id="3385" name="任意多边形: 形状 8006">
              <a:extLst>
                <a:ext uri="{FF2B5EF4-FFF2-40B4-BE49-F238E27FC236}">
                  <a16:creationId xmlns:a16="http://schemas.microsoft.com/office/drawing/2014/main" id="{65A9E11F-87EE-B766-9935-7674CF35B604}"/>
                </a:ext>
              </a:extLst>
            </p:cNvPr>
            <p:cNvSpPr/>
            <p:nvPr/>
          </p:nvSpPr>
          <p:spPr>
            <a:xfrm>
              <a:off x="3230527" y="2836332"/>
              <a:ext cx="67041" cy="37351"/>
            </a:xfrm>
            <a:custGeom>
              <a:avLst/>
              <a:gdLst>
                <a:gd name="connsiteX0" fmla="*/ 67042 w 67041"/>
                <a:gd name="connsiteY0" fmla="*/ 37352 h 37351"/>
                <a:gd name="connsiteX1" fmla="*/ 0 w 67041"/>
                <a:gd name="connsiteY1" fmla="*/ 0 h 37351"/>
              </a:gdLst>
              <a:ahLst/>
              <a:cxnLst>
                <a:cxn ang="0">
                  <a:pos x="connsiteX0" y="connsiteY0"/>
                </a:cxn>
                <a:cxn ang="0">
                  <a:pos x="connsiteX1" y="connsiteY1"/>
                </a:cxn>
              </a:cxnLst>
              <a:rect l="l" t="t" r="r" b="b"/>
              <a:pathLst>
                <a:path w="67041" h="37351">
                  <a:moveTo>
                    <a:pt x="67042" y="37352"/>
                  </a:moveTo>
                  <a:lnTo>
                    <a:pt x="0" y="0"/>
                  </a:lnTo>
                </a:path>
              </a:pathLst>
            </a:custGeom>
            <a:ln w="9573" cap="flat">
              <a:solidFill>
                <a:srgbClr val="C8C8C9"/>
              </a:solidFill>
              <a:prstDash val="solid"/>
              <a:miter/>
            </a:ln>
          </p:spPr>
          <p:txBody>
            <a:bodyPr rtlCol="0" anchor="ctr"/>
            <a:lstStyle/>
            <a:p>
              <a:endParaRPr lang="zh-CN" altLang="en-US" sz="4400"/>
            </a:p>
          </p:txBody>
        </p:sp>
        <p:sp>
          <p:nvSpPr>
            <p:cNvPr id="3386" name="任意多边形: 形状 8007">
              <a:extLst>
                <a:ext uri="{FF2B5EF4-FFF2-40B4-BE49-F238E27FC236}">
                  <a16:creationId xmlns:a16="http://schemas.microsoft.com/office/drawing/2014/main" id="{90A515D7-2F1F-B87E-22BA-D5F2911027BD}"/>
                </a:ext>
              </a:extLst>
            </p:cNvPr>
            <p:cNvSpPr/>
            <p:nvPr/>
          </p:nvSpPr>
          <p:spPr>
            <a:xfrm>
              <a:off x="3230527" y="2836332"/>
              <a:ext cx="67041" cy="37351"/>
            </a:xfrm>
            <a:custGeom>
              <a:avLst/>
              <a:gdLst>
                <a:gd name="connsiteX0" fmla="*/ 0 w 67041"/>
                <a:gd name="connsiteY0" fmla="*/ 0 h 37351"/>
                <a:gd name="connsiteX1" fmla="*/ 67042 w 67041"/>
                <a:gd name="connsiteY1" fmla="*/ 37352 h 37351"/>
              </a:gdLst>
              <a:ahLst/>
              <a:cxnLst>
                <a:cxn ang="0">
                  <a:pos x="connsiteX0" y="connsiteY0"/>
                </a:cxn>
                <a:cxn ang="0">
                  <a:pos x="connsiteX1" y="connsiteY1"/>
                </a:cxn>
              </a:cxnLst>
              <a:rect l="l" t="t" r="r" b="b"/>
              <a:pathLst>
                <a:path w="67041" h="37351">
                  <a:moveTo>
                    <a:pt x="0" y="0"/>
                  </a:moveTo>
                  <a:lnTo>
                    <a:pt x="67042" y="37352"/>
                  </a:lnTo>
                </a:path>
              </a:pathLst>
            </a:custGeom>
            <a:ln w="9573" cap="flat">
              <a:solidFill>
                <a:srgbClr val="C8C8C9"/>
              </a:solidFill>
              <a:prstDash val="solid"/>
              <a:miter/>
            </a:ln>
          </p:spPr>
          <p:txBody>
            <a:bodyPr rtlCol="0" anchor="ctr"/>
            <a:lstStyle/>
            <a:p>
              <a:endParaRPr lang="zh-CN" altLang="en-US" sz="4400"/>
            </a:p>
          </p:txBody>
        </p:sp>
        <p:sp>
          <p:nvSpPr>
            <p:cNvPr id="3387" name="任意多边形: 形状 8008">
              <a:extLst>
                <a:ext uri="{FF2B5EF4-FFF2-40B4-BE49-F238E27FC236}">
                  <a16:creationId xmlns:a16="http://schemas.microsoft.com/office/drawing/2014/main" id="{DA60AAD3-51F7-F488-9DCA-2052B0F0A025}"/>
                </a:ext>
              </a:extLst>
            </p:cNvPr>
            <p:cNvSpPr/>
            <p:nvPr/>
          </p:nvSpPr>
          <p:spPr>
            <a:xfrm>
              <a:off x="3242020" y="2873684"/>
              <a:ext cx="55548" cy="90027"/>
            </a:xfrm>
            <a:custGeom>
              <a:avLst/>
              <a:gdLst>
                <a:gd name="connsiteX0" fmla="*/ 55549 w 55548"/>
                <a:gd name="connsiteY0" fmla="*/ 0 h 90027"/>
                <a:gd name="connsiteX1" fmla="*/ 0 w 55548"/>
                <a:gd name="connsiteY1" fmla="*/ 90027 h 90027"/>
              </a:gdLst>
              <a:ahLst/>
              <a:cxnLst>
                <a:cxn ang="0">
                  <a:pos x="connsiteX0" y="connsiteY0"/>
                </a:cxn>
                <a:cxn ang="0">
                  <a:pos x="connsiteX1" y="connsiteY1"/>
                </a:cxn>
              </a:cxnLst>
              <a:rect l="l" t="t" r="r" b="b"/>
              <a:pathLst>
                <a:path w="55548" h="90027">
                  <a:moveTo>
                    <a:pt x="55549" y="0"/>
                  </a:moveTo>
                  <a:lnTo>
                    <a:pt x="0" y="90027"/>
                  </a:lnTo>
                </a:path>
              </a:pathLst>
            </a:custGeom>
            <a:ln w="9573" cap="flat">
              <a:solidFill>
                <a:srgbClr val="C8C8C9"/>
              </a:solidFill>
              <a:prstDash val="solid"/>
              <a:miter/>
            </a:ln>
          </p:spPr>
          <p:txBody>
            <a:bodyPr rtlCol="0" anchor="ctr"/>
            <a:lstStyle/>
            <a:p>
              <a:endParaRPr lang="zh-CN" altLang="en-US" sz="4400"/>
            </a:p>
          </p:txBody>
        </p:sp>
        <p:sp>
          <p:nvSpPr>
            <p:cNvPr id="3388" name="任意多边形: 形状 8009">
              <a:extLst>
                <a:ext uri="{FF2B5EF4-FFF2-40B4-BE49-F238E27FC236}">
                  <a16:creationId xmlns:a16="http://schemas.microsoft.com/office/drawing/2014/main" id="{5AFAC4C6-2DDE-BF15-9791-1CB47CA9382F}"/>
                </a:ext>
              </a:extLst>
            </p:cNvPr>
            <p:cNvSpPr/>
            <p:nvPr/>
          </p:nvSpPr>
          <p:spPr>
            <a:xfrm>
              <a:off x="3230527" y="2836332"/>
              <a:ext cx="11492" cy="127379"/>
            </a:xfrm>
            <a:custGeom>
              <a:avLst/>
              <a:gdLst>
                <a:gd name="connsiteX0" fmla="*/ 11493 w 11492"/>
                <a:gd name="connsiteY0" fmla="*/ 127379 h 127379"/>
                <a:gd name="connsiteX1" fmla="*/ 0 w 11492"/>
                <a:gd name="connsiteY1" fmla="*/ 0 h 127379"/>
              </a:gdLst>
              <a:ahLst/>
              <a:cxnLst>
                <a:cxn ang="0">
                  <a:pos x="connsiteX0" y="connsiteY0"/>
                </a:cxn>
                <a:cxn ang="0">
                  <a:pos x="connsiteX1" y="connsiteY1"/>
                </a:cxn>
              </a:cxnLst>
              <a:rect l="l" t="t" r="r" b="b"/>
              <a:pathLst>
                <a:path w="11492" h="127379">
                  <a:moveTo>
                    <a:pt x="11493" y="127379"/>
                  </a:moveTo>
                  <a:lnTo>
                    <a:pt x="0" y="0"/>
                  </a:lnTo>
                </a:path>
              </a:pathLst>
            </a:custGeom>
            <a:ln w="9573" cap="flat">
              <a:solidFill>
                <a:srgbClr val="C8C8C9"/>
              </a:solidFill>
              <a:prstDash val="solid"/>
              <a:miter/>
            </a:ln>
          </p:spPr>
          <p:txBody>
            <a:bodyPr rtlCol="0" anchor="ctr"/>
            <a:lstStyle/>
            <a:p>
              <a:endParaRPr lang="zh-CN" altLang="en-US" sz="4400"/>
            </a:p>
          </p:txBody>
        </p:sp>
        <p:sp>
          <p:nvSpPr>
            <p:cNvPr id="3389" name="任意多边形: 形状 8010">
              <a:extLst>
                <a:ext uri="{FF2B5EF4-FFF2-40B4-BE49-F238E27FC236}">
                  <a16:creationId xmlns:a16="http://schemas.microsoft.com/office/drawing/2014/main" id="{AF35EC8B-C1C0-BB2C-F1BA-B7140436C0FA}"/>
                </a:ext>
              </a:extLst>
            </p:cNvPr>
            <p:cNvSpPr/>
            <p:nvPr/>
          </p:nvSpPr>
          <p:spPr>
            <a:xfrm>
              <a:off x="3122303" y="2963711"/>
              <a:ext cx="119717" cy="32563"/>
            </a:xfrm>
            <a:custGeom>
              <a:avLst/>
              <a:gdLst>
                <a:gd name="connsiteX0" fmla="*/ 0 w 119717"/>
                <a:gd name="connsiteY0" fmla="*/ 32563 h 32563"/>
                <a:gd name="connsiteX1" fmla="*/ 119717 w 119717"/>
                <a:gd name="connsiteY1" fmla="*/ 0 h 32563"/>
              </a:gdLst>
              <a:ahLst/>
              <a:cxnLst>
                <a:cxn ang="0">
                  <a:pos x="connsiteX0" y="connsiteY0"/>
                </a:cxn>
                <a:cxn ang="0">
                  <a:pos x="connsiteX1" y="connsiteY1"/>
                </a:cxn>
              </a:cxnLst>
              <a:rect l="l" t="t" r="r" b="b"/>
              <a:pathLst>
                <a:path w="119717" h="32563">
                  <a:moveTo>
                    <a:pt x="0" y="32563"/>
                  </a:moveTo>
                  <a:lnTo>
                    <a:pt x="119717" y="0"/>
                  </a:lnTo>
                </a:path>
              </a:pathLst>
            </a:custGeom>
            <a:ln w="9573" cap="flat">
              <a:solidFill>
                <a:srgbClr val="C8C8C9"/>
              </a:solidFill>
              <a:prstDash val="solid"/>
              <a:miter/>
            </a:ln>
          </p:spPr>
          <p:txBody>
            <a:bodyPr rtlCol="0" anchor="ctr"/>
            <a:lstStyle/>
            <a:p>
              <a:endParaRPr lang="zh-CN" altLang="en-US" sz="4400"/>
            </a:p>
          </p:txBody>
        </p:sp>
        <p:sp>
          <p:nvSpPr>
            <p:cNvPr id="3390" name="任意多边形: 形状 8011">
              <a:extLst>
                <a:ext uri="{FF2B5EF4-FFF2-40B4-BE49-F238E27FC236}">
                  <a16:creationId xmlns:a16="http://schemas.microsoft.com/office/drawing/2014/main" id="{3E5B10DA-69F0-4DD8-6FEF-157A58FEE438}"/>
                </a:ext>
              </a:extLst>
            </p:cNvPr>
            <p:cNvSpPr/>
            <p:nvPr/>
          </p:nvSpPr>
          <p:spPr>
            <a:xfrm>
              <a:off x="3182641" y="2963711"/>
              <a:ext cx="59379" cy="79492"/>
            </a:xfrm>
            <a:custGeom>
              <a:avLst/>
              <a:gdLst>
                <a:gd name="connsiteX0" fmla="*/ 59380 w 59379"/>
                <a:gd name="connsiteY0" fmla="*/ 0 h 79492"/>
                <a:gd name="connsiteX1" fmla="*/ 0 w 59379"/>
                <a:gd name="connsiteY1" fmla="*/ 79492 h 79492"/>
              </a:gdLst>
              <a:ahLst/>
              <a:cxnLst>
                <a:cxn ang="0">
                  <a:pos x="connsiteX0" y="connsiteY0"/>
                </a:cxn>
                <a:cxn ang="0">
                  <a:pos x="connsiteX1" y="connsiteY1"/>
                </a:cxn>
              </a:cxnLst>
              <a:rect l="l" t="t" r="r" b="b"/>
              <a:pathLst>
                <a:path w="59379" h="79492">
                  <a:moveTo>
                    <a:pt x="59380" y="0"/>
                  </a:moveTo>
                  <a:lnTo>
                    <a:pt x="0" y="79492"/>
                  </a:lnTo>
                </a:path>
              </a:pathLst>
            </a:custGeom>
            <a:ln w="9573" cap="flat">
              <a:solidFill>
                <a:srgbClr val="C8C8C9"/>
              </a:solidFill>
              <a:prstDash val="solid"/>
              <a:miter/>
            </a:ln>
          </p:spPr>
          <p:txBody>
            <a:bodyPr rtlCol="0" anchor="ctr"/>
            <a:lstStyle/>
            <a:p>
              <a:endParaRPr lang="zh-CN" altLang="en-US" sz="4400"/>
            </a:p>
          </p:txBody>
        </p:sp>
        <p:sp>
          <p:nvSpPr>
            <p:cNvPr id="3391" name="任意多边形: 形状 8012">
              <a:extLst>
                <a:ext uri="{FF2B5EF4-FFF2-40B4-BE49-F238E27FC236}">
                  <a16:creationId xmlns:a16="http://schemas.microsoft.com/office/drawing/2014/main" id="{231DB056-FEE0-09CB-6425-022BC5D959B8}"/>
                </a:ext>
              </a:extLst>
            </p:cNvPr>
            <p:cNvSpPr/>
            <p:nvPr/>
          </p:nvSpPr>
          <p:spPr>
            <a:xfrm>
              <a:off x="3122303" y="2996274"/>
              <a:ext cx="60337" cy="46929"/>
            </a:xfrm>
            <a:custGeom>
              <a:avLst/>
              <a:gdLst>
                <a:gd name="connsiteX0" fmla="*/ 60337 w 60337"/>
                <a:gd name="connsiteY0" fmla="*/ 46929 h 46929"/>
                <a:gd name="connsiteX1" fmla="*/ 0 w 60337"/>
                <a:gd name="connsiteY1" fmla="*/ 0 h 46929"/>
              </a:gdLst>
              <a:ahLst/>
              <a:cxnLst>
                <a:cxn ang="0">
                  <a:pos x="connsiteX0" y="connsiteY0"/>
                </a:cxn>
                <a:cxn ang="0">
                  <a:pos x="connsiteX1" y="connsiteY1"/>
                </a:cxn>
              </a:cxnLst>
              <a:rect l="l" t="t" r="r" b="b"/>
              <a:pathLst>
                <a:path w="60337" h="46929">
                  <a:moveTo>
                    <a:pt x="60337" y="46929"/>
                  </a:moveTo>
                  <a:lnTo>
                    <a:pt x="0" y="0"/>
                  </a:lnTo>
                </a:path>
              </a:pathLst>
            </a:custGeom>
            <a:ln w="9573" cap="flat">
              <a:solidFill>
                <a:srgbClr val="C8C8C9"/>
              </a:solidFill>
              <a:prstDash val="solid"/>
              <a:miter/>
            </a:ln>
          </p:spPr>
          <p:txBody>
            <a:bodyPr rtlCol="0" anchor="ctr"/>
            <a:lstStyle/>
            <a:p>
              <a:endParaRPr lang="zh-CN" altLang="en-US" sz="4400"/>
            </a:p>
          </p:txBody>
        </p:sp>
        <p:sp>
          <p:nvSpPr>
            <p:cNvPr id="3392" name="任意多边形: 形状 8013">
              <a:extLst>
                <a:ext uri="{FF2B5EF4-FFF2-40B4-BE49-F238E27FC236}">
                  <a16:creationId xmlns:a16="http://schemas.microsoft.com/office/drawing/2014/main" id="{8F0215EE-D9EC-5F78-C730-21B490AC5917}"/>
                </a:ext>
              </a:extLst>
            </p:cNvPr>
            <p:cNvSpPr/>
            <p:nvPr/>
          </p:nvSpPr>
          <p:spPr>
            <a:xfrm>
              <a:off x="2492112" y="2429294"/>
              <a:ext cx="1915" cy="17239"/>
            </a:xfrm>
            <a:custGeom>
              <a:avLst/>
              <a:gdLst>
                <a:gd name="connsiteX0" fmla="*/ 0 w 1915"/>
                <a:gd name="connsiteY0" fmla="*/ 0 h 17239"/>
                <a:gd name="connsiteX1" fmla="*/ 1915 w 1915"/>
                <a:gd name="connsiteY1" fmla="*/ 17239 h 17239"/>
              </a:gdLst>
              <a:ahLst/>
              <a:cxnLst>
                <a:cxn ang="0">
                  <a:pos x="connsiteX0" y="connsiteY0"/>
                </a:cxn>
                <a:cxn ang="0">
                  <a:pos x="connsiteX1" y="connsiteY1"/>
                </a:cxn>
              </a:cxnLst>
              <a:rect l="l" t="t" r="r" b="b"/>
              <a:pathLst>
                <a:path w="1915" h="17239">
                  <a:moveTo>
                    <a:pt x="0" y="0"/>
                  </a:moveTo>
                  <a:lnTo>
                    <a:pt x="1915" y="17239"/>
                  </a:lnTo>
                </a:path>
              </a:pathLst>
            </a:custGeom>
            <a:ln w="9573" cap="flat">
              <a:solidFill>
                <a:srgbClr val="787878"/>
              </a:solidFill>
              <a:prstDash val="solid"/>
              <a:miter/>
            </a:ln>
          </p:spPr>
          <p:txBody>
            <a:bodyPr rtlCol="0" anchor="ctr"/>
            <a:lstStyle/>
            <a:p>
              <a:endParaRPr lang="zh-CN" altLang="en-US" sz="4400"/>
            </a:p>
          </p:txBody>
        </p:sp>
        <p:sp>
          <p:nvSpPr>
            <p:cNvPr id="3393" name="任意多边形: 形状 8014">
              <a:extLst>
                <a:ext uri="{FF2B5EF4-FFF2-40B4-BE49-F238E27FC236}">
                  <a16:creationId xmlns:a16="http://schemas.microsoft.com/office/drawing/2014/main" id="{3F7AF80B-8F02-01DD-414A-320F367D03BA}"/>
                </a:ext>
              </a:extLst>
            </p:cNvPr>
            <p:cNvSpPr/>
            <p:nvPr/>
          </p:nvSpPr>
          <p:spPr>
            <a:xfrm>
              <a:off x="2494027" y="2446533"/>
              <a:ext cx="19154" cy="20112"/>
            </a:xfrm>
            <a:custGeom>
              <a:avLst/>
              <a:gdLst>
                <a:gd name="connsiteX0" fmla="*/ 0 w 19154"/>
                <a:gd name="connsiteY0" fmla="*/ 0 h 20112"/>
                <a:gd name="connsiteX1" fmla="*/ 19155 w 19154"/>
                <a:gd name="connsiteY1" fmla="*/ 20112 h 20112"/>
              </a:gdLst>
              <a:ahLst/>
              <a:cxnLst>
                <a:cxn ang="0">
                  <a:pos x="connsiteX0" y="connsiteY0"/>
                </a:cxn>
                <a:cxn ang="0">
                  <a:pos x="connsiteX1" y="connsiteY1"/>
                </a:cxn>
              </a:cxnLst>
              <a:rect l="l" t="t" r="r" b="b"/>
              <a:pathLst>
                <a:path w="19154" h="20112">
                  <a:moveTo>
                    <a:pt x="0" y="0"/>
                  </a:moveTo>
                  <a:lnTo>
                    <a:pt x="19155" y="20112"/>
                  </a:lnTo>
                </a:path>
              </a:pathLst>
            </a:custGeom>
            <a:ln w="9573" cap="flat">
              <a:solidFill>
                <a:srgbClr val="787878"/>
              </a:solidFill>
              <a:prstDash val="solid"/>
              <a:miter/>
            </a:ln>
          </p:spPr>
          <p:txBody>
            <a:bodyPr rtlCol="0" anchor="ctr"/>
            <a:lstStyle/>
            <a:p>
              <a:endParaRPr lang="zh-CN" altLang="en-US" sz="4400"/>
            </a:p>
          </p:txBody>
        </p:sp>
        <p:sp>
          <p:nvSpPr>
            <p:cNvPr id="3394" name="任意多边形: 形状 8015">
              <a:extLst>
                <a:ext uri="{FF2B5EF4-FFF2-40B4-BE49-F238E27FC236}">
                  <a16:creationId xmlns:a16="http://schemas.microsoft.com/office/drawing/2014/main" id="{AD3049B8-34AC-B9A2-6C71-66AB1450DDA3}"/>
                </a:ext>
              </a:extLst>
            </p:cNvPr>
            <p:cNvSpPr/>
            <p:nvPr/>
          </p:nvSpPr>
          <p:spPr>
            <a:xfrm>
              <a:off x="2513182" y="2466645"/>
              <a:ext cx="22027" cy="14366"/>
            </a:xfrm>
            <a:custGeom>
              <a:avLst/>
              <a:gdLst>
                <a:gd name="connsiteX0" fmla="*/ 0 w 22027"/>
                <a:gd name="connsiteY0" fmla="*/ 0 h 14366"/>
                <a:gd name="connsiteX1" fmla="*/ 22028 w 22027"/>
                <a:gd name="connsiteY1" fmla="*/ 14366 h 14366"/>
              </a:gdLst>
              <a:ahLst/>
              <a:cxnLst>
                <a:cxn ang="0">
                  <a:pos x="connsiteX0" y="connsiteY0"/>
                </a:cxn>
                <a:cxn ang="0">
                  <a:pos x="connsiteX1" y="connsiteY1"/>
                </a:cxn>
              </a:cxnLst>
              <a:rect l="l" t="t" r="r" b="b"/>
              <a:pathLst>
                <a:path w="22027" h="14366">
                  <a:moveTo>
                    <a:pt x="0" y="0"/>
                  </a:moveTo>
                  <a:lnTo>
                    <a:pt x="22028" y="14366"/>
                  </a:lnTo>
                </a:path>
              </a:pathLst>
            </a:custGeom>
            <a:ln w="9573" cap="flat">
              <a:solidFill>
                <a:srgbClr val="787878"/>
              </a:solidFill>
              <a:prstDash val="solid"/>
              <a:miter/>
            </a:ln>
          </p:spPr>
          <p:txBody>
            <a:bodyPr rtlCol="0" anchor="ctr"/>
            <a:lstStyle/>
            <a:p>
              <a:endParaRPr lang="zh-CN" altLang="en-US" sz="4400"/>
            </a:p>
          </p:txBody>
        </p:sp>
        <p:sp>
          <p:nvSpPr>
            <p:cNvPr id="3395" name="任意多边形: 形状 8016">
              <a:extLst>
                <a:ext uri="{FF2B5EF4-FFF2-40B4-BE49-F238E27FC236}">
                  <a16:creationId xmlns:a16="http://schemas.microsoft.com/office/drawing/2014/main" id="{946E695F-588C-9720-FCF2-7354D0CF2DE6}"/>
                </a:ext>
              </a:extLst>
            </p:cNvPr>
            <p:cNvSpPr/>
            <p:nvPr/>
          </p:nvSpPr>
          <p:spPr>
            <a:xfrm>
              <a:off x="2535210" y="2481011"/>
              <a:ext cx="23943" cy="17239"/>
            </a:xfrm>
            <a:custGeom>
              <a:avLst/>
              <a:gdLst>
                <a:gd name="connsiteX0" fmla="*/ 0 w 23943"/>
                <a:gd name="connsiteY0" fmla="*/ 0 h 17239"/>
                <a:gd name="connsiteX1" fmla="*/ 23943 w 23943"/>
                <a:gd name="connsiteY1" fmla="*/ 17239 h 17239"/>
              </a:gdLst>
              <a:ahLst/>
              <a:cxnLst>
                <a:cxn ang="0">
                  <a:pos x="connsiteX0" y="connsiteY0"/>
                </a:cxn>
                <a:cxn ang="0">
                  <a:pos x="connsiteX1" y="connsiteY1"/>
                </a:cxn>
              </a:cxnLst>
              <a:rect l="l" t="t" r="r" b="b"/>
              <a:pathLst>
                <a:path w="23943" h="17239">
                  <a:moveTo>
                    <a:pt x="0" y="0"/>
                  </a:moveTo>
                  <a:lnTo>
                    <a:pt x="23943" y="17239"/>
                  </a:lnTo>
                </a:path>
              </a:pathLst>
            </a:custGeom>
            <a:ln w="9573" cap="flat">
              <a:solidFill>
                <a:srgbClr val="787878"/>
              </a:solidFill>
              <a:prstDash val="solid"/>
              <a:miter/>
            </a:ln>
          </p:spPr>
          <p:txBody>
            <a:bodyPr rtlCol="0" anchor="ctr"/>
            <a:lstStyle/>
            <a:p>
              <a:endParaRPr lang="zh-CN" altLang="en-US" sz="4400"/>
            </a:p>
          </p:txBody>
        </p:sp>
        <p:sp>
          <p:nvSpPr>
            <p:cNvPr id="3396" name="任意多边形: 形状 8017">
              <a:extLst>
                <a:ext uri="{FF2B5EF4-FFF2-40B4-BE49-F238E27FC236}">
                  <a16:creationId xmlns:a16="http://schemas.microsoft.com/office/drawing/2014/main" id="{E21F4699-EF64-B75A-29A0-1E600D49F48F}"/>
                </a:ext>
              </a:extLst>
            </p:cNvPr>
            <p:cNvSpPr/>
            <p:nvPr/>
          </p:nvSpPr>
          <p:spPr>
            <a:xfrm>
              <a:off x="2559153" y="2498251"/>
              <a:ext cx="23943" cy="22027"/>
            </a:xfrm>
            <a:custGeom>
              <a:avLst/>
              <a:gdLst>
                <a:gd name="connsiteX0" fmla="*/ 0 w 23943"/>
                <a:gd name="connsiteY0" fmla="*/ 0 h 22027"/>
                <a:gd name="connsiteX1" fmla="*/ 23943 w 23943"/>
                <a:gd name="connsiteY1" fmla="*/ 22028 h 22027"/>
              </a:gdLst>
              <a:ahLst/>
              <a:cxnLst>
                <a:cxn ang="0">
                  <a:pos x="connsiteX0" y="connsiteY0"/>
                </a:cxn>
                <a:cxn ang="0">
                  <a:pos x="connsiteX1" y="connsiteY1"/>
                </a:cxn>
              </a:cxnLst>
              <a:rect l="l" t="t" r="r" b="b"/>
              <a:pathLst>
                <a:path w="23943" h="22027">
                  <a:moveTo>
                    <a:pt x="0" y="0"/>
                  </a:moveTo>
                  <a:lnTo>
                    <a:pt x="23943" y="22028"/>
                  </a:lnTo>
                </a:path>
              </a:pathLst>
            </a:custGeom>
            <a:ln w="9573" cap="flat">
              <a:solidFill>
                <a:srgbClr val="787878"/>
              </a:solidFill>
              <a:prstDash val="solid"/>
              <a:miter/>
            </a:ln>
          </p:spPr>
          <p:txBody>
            <a:bodyPr rtlCol="0" anchor="ctr"/>
            <a:lstStyle/>
            <a:p>
              <a:endParaRPr lang="zh-CN" altLang="en-US" sz="4400"/>
            </a:p>
          </p:txBody>
        </p:sp>
        <p:sp>
          <p:nvSpPr>
            <p:cNvPr id="3397" name="任意多边形: 形状 8018">
              <a:extLst>
                <a:ext uri="{FF2B5EF4-FFF2-40B4-BE49-F238E27FC236}">
                  <a16:creationId xmlns:a16="http://schemas.microsoft.com/office/drawing/2014/main" id="{E7A2E8E9-AAAF-54EE-142F-C189903AB3A4}"/>
                </a:ext>
              </a:extLst>
            </p:cNvPr>
            <p:cNvSpPr/>
            <p:nvPr/>
          </p:nvSpPr>
          <p:spPr>
            <a:xfrm>
              <a:off x="2583097" y="2520279"/>
              <a:ext cx="23943" cy="17239"/>
            </a:xfrm>
            <a:custGeom>
              <a:avLst/>
              <a:gdLst>
                <a:gd name="connsiteX0" fmla="*/ 0 w 23943"/>
                <a:gd name="connsiteY0" fmla="*/ 0 h 17239"/>
                <a:gd name="connsiteX1" fmla="*/ 23943 w 23943"/>
                <a:gd name="connsiteY1" fmla="*/ 17239 h 17239"/>
              </a:gdLst>
              <a:ahLst/>
              <a:cxnLst>
                <a:cxn ang="0">
                  <a:pos x="connsiteX0" y="connsiteY0"/>
                </a:cxn>
                <a:cxn ang="0">
                  <a:pos x="connsiteX1" y="connsiteY1"/>
                </a:cxn>
              </a:cxnLst>
              <a:rect l="l" t="t" r="r" b="b"/>
              <a:pathLst>
                <a:path w="23943" h="17239">
                  <a:moveTo>
                    <a:pt x="0" y="0"/>
                  </a:moveTo>
                  <a:lnTo>
                    <a:pt x="23943" y="17239"/>
                  </a:lnTo>
                </a:path>
              </a:pathLst>
            </a:custGeom>
            <a:ln w="9573" cap="flat">
              <a:solidFill>
                <a:srgbClr val="787878"/>
              </a:solidFill>
              <a:prstDash val="solid"/>
              <a:miter/>
            </a:ln>
          </p:spPr>
          <p:txBody>
            <a:bodyPr rtlCol="0" anchor="ctr"/>
            <a:lstStyle/>
            <a:p>
              <a:endParaRPr lang="zh-CN" altLang="en-US" sz="4400"/>
            </a:p>
          </p:txBody>
        </p:sp>
        <p:sp>
          <p:nvSpPr>
            <p:cNvPr id="3398" name="任意多边形: 形状 8019">
              <a:extLst>
                <a:ext uri="{FF2B5EF4-FFF2-40B4-BE49-F238E27FC236}">
                  <a16:creationId xmlns:a16="http://schemas.microsoft.com/office/drawing/2014/main" id="{533A5163-E2E0-4D1A-6494-355DEAAEF663}"/>
                </a:ext>
              </a:extLst>
            </p:cNvPr>
            <p:cNvSpPr/>
            <p:nvPr/>
          </p:nvSpPr>
          <p:spPr>
            <a:xfrm>
              <a:off x="2607040" y="2537518"/>
              <a:ext cx="20112" cy="17239"/>
            </a:xfrm>
            <a:custGeom>
              <a:avLst/>
              <a:gdLst>
                <a:gd name="connsiteX0" fmla="*/ 0 w 20112"/>
                <a:gd name="connsiteY0" fmla="*/ 0 h 17239"/>
                <a:gd name="connsiteX1" fmla="*/ 20112 w 20112"/>
                <a:gd name="connsiteY1" fmla="*/ 17239 h 17239"/>
              </a:gdLst>
              <a:ahLst/>
              <a:cxnLst>
                <a:cxn ang="0">
                  <a:pos x="connsiteX0" y="connsiteY0"/>
                </a:cxn>
                <a:cxn ang="0">
                  <a:pos x="connsiteX1" y="connsiteY1"/>
                </a:cxn>
              </a:cxnLst>
              <a:rect l="l" t="t" r="r" b="b"/>
              <a:pathLst>
                <a:path w="20112" h="17239">
                  <a:moveTo>
                    <a:pt x="0" y="0"/>
                  </a:moveTo>
                  <a:lnTo>
                    <a:pt x="20112" y="17239"/>
                  </a:lnTo>
                </a:path>
              </a:pathLst>
            </a:custGeom>
            <a:ln w="9573" cap="flat">
              <a:solidFill>
                <a:srgbClr val="787878"/>
              </a:solidFill>
              <a:prstDash val="solid"/>
              <a:miter/>
            </a:ln>
          </p:spPr>
          <p:txBody>
            <a:bodyPr rtlCol="0" anchor="ctr"/>
            <a:lstStyle/>
            <a:p>
              <a:endParaRPr lang="zh-CN" altLang="en-US" sz="4400"/>
            </a:p>
          </p:txBody>
        </p:sp>
        <p:sp>
          <p:nvSpPr>
            <p:cNvPr id="3399" name="任意多边形: 形状 8020">
              <a:extLst>
                <a:ext uri="{FF2B5EF4-FFF2-40B4-BE49-F238E27FC236}">
                  <a16:creationId xmlns:a16="http://schemas.microsoft.com/office/drawing/2014/main" id="{95D67EEE-C065-D4BD-88B0-E7EBCC194EC6}"/>
                </a:ext>
              </a:extLst>
            </p:cNvPr>
            <p:cNvSpPr/>
            <p:nvPr/>
          </p:nvSpPr>
          <p:spPr>
            <a:xfrm>
              <a:off x="2627153" y="2554757"/>
              <a:ext cx="21070" cy="23943"/>
            </a:xfrm>
            <a:custGeom>
              <a:avLst/>
              <a:gdLst>
                <a:gd name="connsiteX0" fmla="*/ 0 w 21070"/>
                <a:gd name="connsiteY0" fmla="*/ 0 h 23943"/>
                <a:gd name="connsiteX1" fmla="*/ 21070 w 21070"/>
                <a:gd name="connsiteY1" fmla="*/ 23943 h 23943"/>
              </a:gdLst>
              <a:ahLst/>
              <a:cxnLst>
                <a:cxn ang="0">
                  <a:pos x="connsiteX0" y="connsiteY0"/>
                </a:cxn>
                <a:cxn ang="0">
                  <a:pos x="connsiteX1" y="connsiteY1"/>
                </a:cxn>
              </a:cxnLst>
              <a:rect l="l" t="t" r="r" b="b"/>
              <a:pathLst>
                <a:path w="21070" h="23943">
                  <a:moveTo>
                    <a:pt x="0" y="0"/>
                  </a:moveTo>
                  <a:lnTo>
                    <a:pt x="21070" y="23943"/>
                  </a:lnTo>
                </a:path>
              </a:pathLst>
            </a:custGeom>
            <a:ln w="9573" cap="flat">
              <a:solidFill>
                <a:srgbClr val="787878"/>
              </a:solidFill>
              <a:prstDash val="solid"/>
              <a:miter/>
            </a:ln>
          </p:spPr>
          <p:txBody>
            <a:bodyPr rtlCol="0" anchor="ctr"/>
            <a:lstStyle/>
            <a:p>
              <a:endParaRPr lang="zh-CN" altLang="en-US" sz="4400"/>
            </a:p>
          </p:txBody>
        </p:sp>
        <p:sp>
          <p:nvSpPr>
            <p:cNvPr id="3400" name="任意多边形: 形状 8021">
              <a:extLst>
                <a:ext uri="{FF2B5EF4-FFF2-40B4-BE49-F238E27FC236}">
                  <a16:creationId xmlns:a16="http://schemas.microsoft.com/office/drawing/2014/main" id="{C0DC0123-267F-06AF-FA03-F2E572E09FFA}"/>
                </a:ext>
              </a:extLst>
            </p:cNvPr>
            <p:cNvSpPr/>
            <p:nvPr/>
          </p:nvSpPr>
          <p:spPr>
            <a:xfrm>
              <a:off x="2648223" y="2578701"/>
              <a:ext cx="19154" cy="23943"/>
            </a:xfrm>
            <a:custGeom>
              <a:avLst/>
              <a:gdLst>
                <a:gd name="connsiteX0" fmla="*/ 0 w 19154"/>
                <a:gd name="connsiteY0" fmla="*/ 0 h 23943"/>
                <a:gd name="connsiteX1" fmla="*/ 19155 w 19154"/>
                <a:gd name="connsiteY1" fmla="*/ 23943 h 23943"/>
              </a:gdLst>
              <a:ahLst/>
              <a:cxnLst>
                <a:cxn ang="0">
                  <a:pos x="connsiteX0" y="connsiteY0"/>
                </a:cxn>
                <a:cxn ang="0">
                  <a:pos x="connsiteX1" y="connsiteY1"/>
                </a:cxn>
              </a:cxnLst>
              <a:rect l="l" t="t" r="r" b="b"/>
              <a:pathLst>
                <a:path w="19154" h="23943">
                  <a:moveTo>
                    <a:pt x="0" y="0"/>
                  </a:moveTo>
                  <a:lnTo>
                    <a:pt x="19155" y="23943"/>
                  </a:lnTo>
                </a:path>
              </a:pathLst>
            </a:custGeom>
            <a:ln w="9573" cap="flat">
              <a:solidFill>
                <a:srgbClr val="787878"/>
              </a:solidFill>
              <a:prstDash val="solid"/>
              <a:miter/>
            </a:ln>
          </p:spPr>
          <p:txBody>
            <a:bodyPr rtlCol="0" anchor="ctr"/>
            <a:lstStyle/>
            <a:p>
              <a:endParaRPr lang="zh-CN" altLang="en-US" sz="4400"/>
            </a:p>
          </p:txBody>
        </p:sp>
        <p:sp>
          <p:nvSpPr>
            <p:cNvPr id="3401" name="任意多边形: 形状 8022">
              <a:extLst>
                <a:ext uri="{FF2B5EF4-FFF2-40B4-BE49-F238E27FC236}">
                  <a16:creationId xmlns:a16="http://schemas.microsoft.com/office/drawing/2014/main" id="{C07F37C8-0CE7-39A8-ABAC-07724E4D1314}"/>
                </a:ext>
              </a:extLst>
            </p:cNvPr>
            <p:cNvSpPr/>
            <p:nvPr/>
          </p:nvSpPr>
          <p:spPr>
            <a:xfrm>
              <a:off x="2667378" y="2602644"/>
              <a:ext cx="16281" cy="23943"/>
            </a:xfrm>
            <a:custGeom>
              <a:avLst/>
              <a:gdLst>
                <a:gd name="connsiteX0" fmla="*/ 0 w 16281"/>
                <a:gd name="connsiteY0" fmla="*/ 0 h 23943"/>
                <a:gd name="connsiteX1" fmla="*/ 16282 w 16281"/>
                <a:gd name="connsiteY1" fmla="*/ 23943 h 23943"/>
              </a:gdLst>
              <a:ahLst/>
              <a:cxnLst>
                <a:cxn ang="0">
                  <a:pos x="connsiteX0" y="connsiteY0"/>
                </a:cxn>
                <a:cxn ang="0">
                  <a:pos x="connsiteX1" y="connsiteY1"/>
                </a:cxn>
              </a:cxnLst>
              <a:rect l="l" t="t" r="r" b="b"/>
              <a:pathLst>
                <a:path w="16281" h="23943">
                  <a:moveTo>
                    <a:pt x="0" y="0"/>
                  </a:moveTo>
                  <a:lnTo>
                    <a:pt x="16282" y="23943"/>
                  </a:lnTo>
                </a:path>
              </a:pathLst>
            </a:custGeom>
            <a:ln w="9573" cap="flat">
              <a:solidFill>
                <a:srgbClr val="787878"/>
              </a:solidFill>
              <a:prstDash val="solid"/>
              <a:miter/>
            </a:ln>
          </p:spPr>
          <p:txBody>
            <a:bodyPr rtlCol="0" anchor="ctr"/>
            <a:lstStyle/>
            <a:p>
              <a:endParaRPr lang="zh-CN" altLang="en-US" sz="4400"/>
            </a:p>
          </p:txBody>
        </p:sp>
        <p:sp>
          <p:nvSpPr>
            <p:cNvPr id="3402" name="任意多边形: 形状 8023">
              <a:extLst>
                <a:ext uri="{FF2B5EF4-FFF2-40B4-BE49-F238E27FC236}">
                  <a16:creationId xmlns:a16="http://schemas.microsoft.com/office/drawing/2014/main" id="{3D63C57C-ED7A-8D77-7E8F-D8E8587099ED}"/>
                </a:ext>
              </a:extLst>
            </p:cNvPr>
            <p:cNvSpPr/>
            <p:nvPr/>
          </p:nvSpPr>
          <p:spPr>
            <a:xfrm>
              <a:off x="2683659" y="2626588"/>
              <a:ext cx="14366" cy="24901"/>
            </a:xfrm>
            <a:custGeom>
              <a:avLst/>
              <a:gdLst>
                <a:gd name="connsiteX0" fmla="*/ 0 w 14366"/>
                <a:gd name="connsiteY0" fmla="*/ 0 h 24901"/>
                <a:gd name="connsiteX1" fmla="*/ 14366 w 14366"/>
                <a:gd name="connsiteY1" fmla="*/ 24901 h 24901"/>
              </a:gdLst>
              <a:ahLst/>
              <a:cxnLst>
                <a:cxn ang="0">
                  <a:pos x="connsiteX0" y="connsiteY0"/>
                </a:cxn>
                <a:cxn ang="0">
                  <a:pos x="connsiteX1" y="connsiteY1"/>
                </a:cxn>
              </a:cxnLst>
              <a:rect l="l" t="t" r="r" b="b"/>
              <a:pathLst>
                <a:path w="14366" h="24901">
                  <a:moveTo>
                    <a:pt x="0" y="0"/>
                  </a:moveTo>
                  <a:lnTo>
                    <a:pt x="14366" y="24901"/>
                  </a:lnTo>
                </a:path>
              </a:pathLst>
            </a:custGeom>
            <a:ln w="9573" cap="flat">
              <a:solidFill>
                <a:srgbClr val="787878"/>
              </a:solidFill>
              <a:prstDash val="solid"/>
              <a:miter/>
            </a:ln>
          </p:spPr>
          <p:txBody>
            <a:bodyPr rtlCol="0" anchor="ctr"/>
            <a:lstStyle/>
            <a:p>
              <a:endParaRPr lang="zh-CN" altLang="en-US" sz="4400"/>
            </a:p>
          </p:txBody>
        </p:sp>
        <p:sp>
          <p:nvSpPr>
            <p:cNvPr id="3403" name="任意多边形: 形状 8024">
              <a:extLst>
                <a:ext uri="{FF2B5EF4-FFF2-40B4-BE49-F238E27FC236}">
                  <a16:creationId xmlns:a16="http://schemas.microsoft.com/office/drawing/2014/main" id="{AEF9E56E-FE53-B544-F410-2B4C859CD66B}"/>
                </a:ext>
              </a:extLst>
            </p:cNvPr>
            <p:cNvSpPr/>
            <p:nvPr/>
          </p:nvSpPr>
          <p:spPr>
            <a:xfrm>
              <a:off x="2698025" y="2651489"/>
              <a:ext cx="13408" cy="23943"/>
            </a:xfrm>
            <a:custGeom>
              <a:avLst/>
              <a:gdLst>
                <a:gd name="connsiteX0" fmla="*/ 0 w 13408"/>
                <a:gd name="connsiteY0" fmla="*/ 0 h 23943"/>
                <a:gd name="connsiteX1" fmla="*/ 13408 w 13408"/>
                <a:gd name="connsiteY1" fmla="*/ 23943 h 23943"/>
              </a:gdLst>
              <a:ahLst/>
              <a:cxnLst>
                <a:cxn ang="0">
                  <a:pos x="connsiteX0" y="connsiteY0"/>
                </a:cxn>
                <a:cxn ang="0">
                  <a:pos x="connsiteX1" y="connsiteY1"/>
                </a:cxn>
              </a:cxnLst>
              <a:rect l="l" t="t" r="r" b="b"/>
              <a:pathLst>
                <a:path w="13408" h="23943">
                  <a:moveTo>
                    <a:pt x="0" y="0"/>
                  </a:moveTo>
                  <a:lnTo>
                    <a:pt x="13408" y="23943"/>
                  </a:lnTo>
                </a:path>
              </a:pathLst>
            </a:custGeom>
            <a:ln w="9573" cap="flat">
              <a:solidFill>
                <a:srgbClr val="787878"/>
              </a:solidFill>
              <a:prstDash val="solid"/>
              <a:miter/>
            </a:ln>
          </p:spPr>
          <p:txBody>
            <a:bodyPr rtlCol="0" anchor="ctr"/>
            <a:lstStyle/>
            <a:p>
              <a:endParaRPr lang="zh-CN" altLang="en-US" sz="4400"/>
            </a:p>
          </p:txBody>
        </p:sp>
        <p:sp>
          <p:nvSpPr>
            <p:cNvPr id="3404" name="任意多边形: 形状 8025">
              <a:extLst>
                <a:ext uri="{FF2B5EF4-FFF2-40B4-BE49-F238E27FC236}">
                  <a16:creationId xmlns:a16="http://schemas.microsoft.com/office/drawing/2014/main" id="{D0F0D26E-00BF-AD42-C30D-D78A12F0FC25}"/>
                </a:ext>
              </a:extLst>
            </p:cNvPr>
            <p:cNvSpPr/>
            <p:nvPr/>
          </p:nvSpPr>
          <p:spPr>
            <a:xfrm>
              <a:off x="2711434" y="2675432"/>
              <a:ext cx="10535" cy="24901"/>
            </a:xfrm>
            <a:custGeom>
              <a:avLst/>
              <a:gdLst>
                <a:gd name="connsiteX0" fmla="*/ 0 w 10535"/>
                <a:gd name="connsiteY0" fmla="*/ 0 h 24901"/>
                <a:gd name="connsiteX1" fmla="*/ 10535 w 10535"/>
                <a:gd name="connsiteY1" fmla="*/ 24901 h 24901"/>
              </a:gdLst>
              <a:ahLst/>
              <a:cxnLst>
                <a:cxn ang="0">
                  <a:pos x="connsiteX0" y="connsiteY0"/>
                </a:cxn>
                <a:cxn ang="0">
                  <a:pos x="connsiteX1" y="connsiteY1"/>
                </a:cxn>
              </a:cxnLst>
              <a:rect l="l" t="t" r="r" b="b"/>
              <a:pathLst>
                <a:path w="10535" h="24901">
                  <a:moveTo>
                    <a:pt x="0" y="0"/>
                  </a:moveTo>
                  <a:lnTo>
                    <a:pt x="10535" y="24901"/>
                  </a:lnTo>
                </a:path>
              </a:pathLst>
            </a:custGeom>
            <a:ln w="9573" cap="flat">
              <a:solidFill>
                <a:srgbClr val="787878"/>
              </a:solidFill>
              <a:prstDash val="solid"/>
              <a:miter/>
            </a:ln>
          </p:spPr>
          <p:txBody>
            <a:bodyPr rtlCol="0" anchor="ctr"/>
            <a:lstStyle/>
            <a:p>
              <a:endParaRPr lang="zh-CN" altLang="en-US" sz="4400"/>
            </a:p>
          </p:txBody>
        </p:sp>
        <p:sp>
          <p:nvSpPr>
            <p:cNvPr id="3405" name="任意多边形: 形状 8026">
              <a:extLst>
                <a:ext uri="{FF2B5EF4-FFF2-40B4-BE49-F238E27FC236}">
                  <a16:creationId xmlns:a16="http://schemas.microsoft.com/office/drawing/2014/main" id="{437A2121-0E59-18CC-3049-4D80F39E1E1F}"/>
                </a:ext>
              </a:extLst>
            </p:cNvPr>
            <p:cNvSpPr/>
            <p:nvPr/>
          </p:nvSpPr>
          <p:spPr>
            <a:xfrm>
              <a:off x="2721969" y="2700333"/>
              <a:ext cx="10535" cy="25858"/>
            </a:xfrm>
            <a:custGeom>
              <a:avLst/>
              <a:gdLst>
                <a:gd name="connsiteX0" fmla="*/ 0 w 10535"/>
                <a:gd name="connsiteY0" fmla="*/ 0 h 25858"/>
                <a:gd name="connsiteX1" fmla="*/ 10535 w 10535"/>
                <a:gd name="connsiteY1" fmla="*/ 25859 h 25858"/>
              </a:gdLst>
              <a:ahLst/>
              <a:cxnLst>
                <a:cxn ang="0">
                  <a:pos x="connsiteX0" y="connsiteY0"/>
                </a:cxn>
                <a:cxn ang="0">
                  <a:pos x="connsiteX1" y="connsiteY1"/>
                </a:cxn>
              </a:cxnLst>
              <a:rect l="l" t="t" r="r" b="b"/>
              <a:pathLst>
                <a:path w="10535" h="25858">
                  <a:moveTo>
                    <a:pt x="0" y="0"/>
                  </a:moveTo>
                  <a:lnTo>
                    <a:pt x="10535" y="25859"/>
                  </a:lnTo>
                </a:path>
              </a:pathLst>
            </a:custGeom>
            <a:ln w="9573" cap="flat">
              <a:solidFill>
                <a:srgbClr val="787878"/>
              </a:solidFill>
              <a:prstDash val="solid"/>
              <a:miter/>
            </a:ln>
          </p:spPr>
          <p:txBody>
            <a:bodyPr rtlCol="0" anchor="ctr"/>
            <a:lstStyle/>
            <a:p>
              <a:endParaRPr lang="zh-CN" altLang="en-US" sz="4400"/>
            </a:p>
          </p:txBody>
        </p:sp>
        <p:sp>
          <p:nvSpPr>
            <p:cNvPr id="3406" name="任意多边形: 形状 8027">
              <a:extLst>
                <a:ext uri="{FF2B5EF4-FFF2-40B4-BE49-F238E27FC236}">
                  <a16:creationId xmlns:a16="http://schemas.microsoft.com/office/drawing/2014/main" id="{0B0FA058-05C5-C44B-3710-50E43DB6C1B0}"/>
                </a:ext>
              </a:extLst>
            </p:cNvPr>
            <p:cNvSpPr/>
            <p:nvPr/>
          </p:nvSpPr>
          <p:spPr>
            <a:xfrm>
              <a:off x="2732504" y="2706080"/>
              <a:ext cx="30647" cy="20112"/>
            </a:xfrm>
            <a:custGeom>
              <a:avLst/>
              <a:gdLst>
                <a:gd name="connsiteX0" fmla="*/ 0 w 30647"/>
                <a:gd name="connsiteY0" fmla="*/ 20112 h 20112"/>
                <a:gd name="connsiteX1" fmla="*/ 30648 w 30647"/>
                <a:gd name="connsiteY1" fmla="*/ 0 h 20112"/>
              </a:gdLst>
              <a:ahLst/>
              <a:cxnLst>
                <a:cxn ang="0">
                  <a:pos x="connsiteX0" y="connsiteY0"/>
                </a:cxn>
                <a:cxn ang="0">
                  <a:pos x="connsiteX1" y="connsiteY1"/>
                </a:cxn>
              </a:cxnLst>
              <a:rect l="l" t="t" r="r" b="b"/>
              <a:pathLst>
                <a:path w="30647" h="20112">
                  <a:moveTo>
                    <a:pt x="0" y="20112"/>
                  </a:moveTo>
                  <a:lnTo>
                    <a:pt x="30648" y="0"/>
                  </a:lnTo>
                </a:path>
              </a:pathLst>
            </a:custGeom>
            <a:ln w="9573" cap="flat">
              <a:solidFill>
                <a:srgbClr val="787878"/>
              </a:solidFill>
              <a:prstDash val="solid"/>
              <a:miter/>
            </a:ln>
          </p:spPr>
          <p:txBody>
            <a:bodyPr rtlCol="0" anchor="ctr"/>
            <a:lstStyle/>
            <a:p>
              <a:endParaRPr lang="zh-CN" altLang="en-US" sz="4400"/>
            </a:p>
          </p:txBody>
        </p:sp>
        <p:sp>
          <p:nvSpPr>
            <p:cNvPr id="3407" name="任意多边形: 形状 8028">
              <a:extLst>
                <a:ext uri="{FF2B5EF4-FFF2-40B4-BE49-F238E27FC236}">
                  <a16:creationId xmlns:a16="http://schemas.microsoft.com/office/drawing/2014/main" id="{D85A14FB-EE95-727B-E6BD-6927C80C2D7A}"/>
                </a:ext>
              </a:extLst>
            </p:cNvPr>
            <p:cNvSpPr/>
            <p:nvPr/>
          </p:nvSpPr>
          <p:spPr>
            <a:xfrm>
              <a:off x="2763151" y="2690756"/>
              <a:ext cx="34478" cy="15323"/>
            </a:xfrm>
            <a:custGeom>
              <a:avLst/>
              <a:gdLst>
                <a:gd name="connsiteX0" fmla="*/ 0 w 34478"/>
                <a:gd name="connsiteY0" fmla="*/ 15324 h 15323"/>
                <a:gd name="connsiteX1" fmla="*/ 34479 w 34478"/>
                <a:gd name="connsiteY1" fmla="*/ 0 h 15323"/>
              </a:gdLst>
              <a:ahLst/>
              <a:cxnLst>
                <a:cxn ang="0">
                  <a:pos x="connsiteX0" y="connsiteY0"/>
                </a:cxn>
                <a:cxn ang="0">
                  <a:pos x="connsiteX1" y="connsiteY1"/>
                </a:cxn>
              </a:cxnLst>
              <a:rect l="l" t="t" r="r" b="b"/>
              <a:pathLst>
                <a:path w="34478" h="15323">
                  <a:moveTo>
                    <a:pt x="0" y="15324"/>
                  </a:moveTo>
                  <a:lnTo>
                    <a:pt x="34479" y="0"/>
                  </a:lnTo>
                </a:path>
              </a:pathLst>
            </a:custGeom>
            <a:ln w="9573" cap="flat">
              <a:solidFill>
                <a:srgbClr val="787878"/>
              </a:solidFill>
              <a:prstDash val="solid"/>
              <a:miter/>
            </a:ln>
          </p:spPr>
          <p:txBody>
            <a:bodyPr rtlCol="0" anchor="ctr"/>
            <a:lstStyle/>
            <a:p>
              <a:endParaRPr lang="zh-CN" altLang="en-US" sz="4400"/>
            </a:p>
          </p:txBody>
        </p:sp>
        <p:sp>
          <p:nvSpPr>
            <p:cNvPr id="3408" name="任意多边形: 形状 8029">
              <a:extLst>
                <a:ext uri="{FF2B5EF4-FFF2-40B4-BE49-F238E27FC236}">
                  <a16:creationId xmlns:a16="http://schemas.microsoft.com/office/drawing/2014/main" id="{978A1F94-3C80-261B-F75E-80769BFF45A2}"/>
                </a:ext>
              </a:extLst>
            </p:cNvPr>
            <p:cNvSpPr/>
            <p:nvPr/>
          </p:nvSpPr>
          <p:spPr>
            <a:xfrm>
              <a:off x="2797630" y="2690756"/>
              <a:ext cx="31605" cy="3830"/>
            </a:xfrm>
            <a:custGeom>
              <a:avLst/>
              <a:gdLst>
                <a:gd name="connsiteX0" fmla="*/ 0 w 31605"/>
                <a:gd name="connsiteY0" fmla="*/ 0 h 3830"/>
                <a:gd name="connsiteX1" fmla="*/ 31605 w 31605"/>
                <a:gd name="connsiteY1" fmla="*/ 3831 h 3830"/>
              </a:gdLst>
              <a:ahLst/>
              <a:cxnLst>
                <a:cxn ang="0">
                  <a:pos x="connsiteX0" y="connsiteY0"/>
                </a:cxn>
                <a:cxn ang="0">
                  <a:pos x="connsiteX1" y="connsiteY1"/>
                </a:cxn>
              </a:cxnLst>
              <a:rect l="l" t="t" r="r" b="b"/>
              <a:pathLst>
                <a:path w="31605" h="3830">
                  <a:moveTo>
                    <a:pt x="0" y="0"/>
                  </a:moveTo>
                  <a:lnTo>
                    <a:pt x="31605" y="3831"/>
                  </a:lnTo>
                </a:path>
              </a:pathLst>
            </a:custGeom>
            <a:ln w="9573" cap="flat">
              <a:solidFill>
                <a:srgbClr val="787878"/>
              </a:solidFill>
              <a:prstDash val="solid"/>
              <a:miter/>
            </a:ln>
          </p:spPr>
          <p:txBody>
            <a:bodyPr rtlCol="0" anchor="ctr"/>
            <a:lstStyle/>
            <a:p>
              <a:endParaRPr lang="zh-CN" altLang="en-US" sz="4400"/>
            </a:p>
          </p:txBody>
        </p:sp>
        <p:sp>
          <p:nvSpPr>
            <p:cNvPr id="3409" name="任意多边形: 形状 8030">
              <a:extLst>
                <a:ext uri="{FF2B5EF4-FFF2-40B4-BE49-F238E27FC236}">
                  <a16:creationId xmlns:a16="http://schemas.microsoft.com/office/drawing/2014/main" id="{E3FEB21E-929B-9009-AA28-86718448F2A2}"/>
                </a:ext>
              </a:extLst>
            </p:cNvPr>
            <p:cNvSpPr/>
            <p:nvPr/>
          </p:nvSpPr>
          <p:spPr>
            <a:xfrm>
              <a:off x="2829235" y="2694587"/>
              <a:ext cx="28732" cy="13408"/>
            </a:xfrm>
            <a:custGeom>
              <a:avLst/>
              <a:gdLst>
                <a:gd name="connsiteX0" fmla="*/ 0 w 28732"/>
                <a:gd name="connsiteY0" fmla="*/ 0 h 13408"/>
                <a:gd name="connsiteX1" fmla="*/ 28732 w 28732"/>
                <a:gd name="connsiteY1" fmla="*/ 13408 h 13408"/>
              </a:gdLst>
              <a:ahLst/>
              <a:cxnLst>
                <a:cxn ang="0">
                  <a:pos x="connsiteX0" y="connsiteY0"/>
                </a:cxn>
                <a:cxn ang="0">
                  <a:pos x="connsiteX1" y="connsiteY1"/>
                </a:cxn>
              </a:cxnLst>
              <a:rect l="l" t="t" r="r" b="b"/>
              <a:pathLst>
                <a:path w="28732" h="13408">
                  <a:moveTo>
                    <a:pt x="0" y="0"/>
                  </a:moveTo>
                  <a:lnTo>
                    <a:pt x="28732" y="13408"/>
                  </a:lnTo>
                </a:path>
              </a:pathLst>
            </a:custGeom>
            <a:ln w="9573" cap="flat">
              <a:solidFill>
                <a:srgbClr val="787878"/>
              </a:solidFill>
              <a:prstDash val="solid"/>
              <a:miter/>
            </a:ln>
          </p:spPr>
          <p:txBody>
            <a:bodyPr rtlCol="0" anchor="ctr"/>
            <a:lstStyle/>
            <a:p>
              <a:endParaRPr lang="zh-CN" altLang="en-US" sz="4400"/>
            </a:p>
          </p:txBody>
        </p:sp>
        <p:sp>
          <p:nvSpPr>
            <p:cNvPr id="3410" name="任意多边形: 形状 8031">
              <a:extLst>
                <a:ext uri="{FF2B5EF4-FFF2-40B4-BE49-F238E27FC236}">
                  <a16:creationId xmlns:a16="http://schemas.microsoft.com/office/drawing/2014/main" id="{FDDA8B29-2AF8-A4DF-A502-3D687C4EFC18}"/>
                </a:ext>
              </a:extLst>
            </p:cNvPr>
            <p:cNvSpPr/>
            <p:nvPr/>
          </p:nvSpPr>
          <p:spPr>
            <a:xfrm>
              <a:off x="2857967" y="2707995"/>
              <a:ext cx="19154" cy="18197"/>
            </a:xfrm>
            <a:custGeom>
              <a:avLst/>
              <a:gdLst>
                <a:gd name="connsiteX0" fmla="*/ 0 w 19154"/>
                <a:gd name="connsiteY0" fmla="*/ 0 h 18197"/>
                <a:gd name="connsiteX1" fmla="*/ 19155 w 19154"/>
                <a:gd name="connsiteY1" fmla="*/ 18197 h 18197"/>
              </a:gdLst>
              <a:ahLst/>
              <a:cxnLst>
                <a:cxn ang="0">
                  <a:pos x="connsiteX0" y="connsiteY0"/>
                </a:cxn>
                <a:cxn ang="0">
                  <a:pos x="connsiteX1" y="connsiteY1"/>
                </a:cxn>
              </a:cxnLst>
              <a:rect l="l" t="t" r="r" b="b"/>
              <a:pathLst>
                <a:path w="19154" h="18197">
                  <a:moveTo>
                    <a:pt x="0" y="0"/>
                  </a:moveTo>
                  <a:lnTo>
                    <a:pt x="19155" y="18197"/>
                  </a:lnTo>
                </a:path>
              </a:pathLst>
            </a:custGeom>
            <a:ln w="9573" cap="flat">
              <a:solidFill>
                <a:srgbClr val="787878"/>
              </a:solidFill>
              <a:prstDash val="solid"/>
              <a:miter/>
            </a:ln>
          </p:spPr>
          <p:txBody>
            <a:bodyPr rtlCol="0" anchor="ctr"/>
            <a:lstStyle/>
            <a:p>
              <a:endParaRPr lang="zh-CN" altLang="en-US" sz="4400"/>
            </a:p>
          </p:txBody>
        </p:sp>
        <p:sp>
          <p:nvSpPr>
            <p:cNvPr id="3411" name="任意多边形: 形状 8032">
              <a:extLst>
                <a:ext uri="{FF2B5EF4-FFF2-40B4-BE49-F238E27FC236}">
                  <a16:creationId xmlns:a16="http://schemas.microsoft.com/office/drawing/2014/main" id="{965E4B3B-2D8D-6F61-0815-9752569B3720}"/>
                </a:ext>
              </a:extLst>
            </p:cNvPr>
            <p:cNvSpPr/>
            <p:nvPr/>
          </p:nvSpPr>
          <p:spPr>
            <a:xfrm>
              <a:off x="2877122" y="2726192"/>
              <a:ext cx="12450" cy="22027"/>
            </a:xfrm>
            <a:custGeom>
              <a:avLst/>
              <a:gdLst>
                <a:gd name="connsiteX0" fmla="*/ 0 w 12450"/>
                <a:gd name="connsiteY0" fmla="*/ 0 h 22027"/>
                <a:gd name="connsiteX1" fmla="*/ 12451 w 12450"/>
                <a:gd name="connsiteY1" fmla="*/ 22028 h 22027"/>
              </a:gdLst>
              <a:ahLst/>
              <a:cxnLst>
                <a:cxn ang="0">
                  <a:pos x="connsiteX0" y="connsiteY0"/>
                </a:cxn>
                <a:cxn ang="0">
                  <a:pos x="connsiteX1" y="connsiteY1"/>
                </a:cxn>
              </a:cxnLst>
              <a:rect l="l" t="t" r="r" b="b"/>
              <a:pathLst>
                <a:path w="12450" h="22027">
                  <a:moveTo>
                    <a:pt x="0" y="0"/>
                  </a:moveTo>
                  <a:lnTo>
                    <a:pt x="12451" y="22028"/>
                  </a:lnTo>
                </a:path>
              </a:pathLst>
            </a:custGeom>
            <a:ln w="9573" cap="flat">
              <a:solidFill>
                <a:srgbClr val="787878"/>
              </a:solidFill>
              <a:prstDash val="solid"/>
              <a:miter/>
            </a:ln>
          </p:spPr>
          <p:txBody>
            <a:bodyPr rtlCol="0" anchor="ctr"/>
            <a:lstStyle/>
            <a:p>
              <a:endParaRPr lang="zh-CN" altLang="en-US" sz="4400"/>
            </a:p>
          </p:txBody>
        </p:sp>
        <p:sp>
          <p:nvSpPr>
            <p:cNvPr id="3412" name="任意多边形: 形状 8033">
              <a:extLst>
                <a:ext uri="{FF2B5EF4-FFF2-40B4-BE49-F238E27FC236}">
                  <a16:creationId xmlns:a16="http://schemas.microsoft.com/office/drawing/2014/main" id="{77256D74-7874-ACCA-D1D6-162D79AAF43B}"/>
                </a:ext>
              </a:extLst>
            </p:cNvPr>
            <p:cNvSpPr/>
            <p:nvPr/>
          </p:nvSpPr>
          <p:spPr>
            <a:xfrm>
              <a:off x="2889573" y="2748220"/>
              <a:ext cx="11492" cy="27774"/>
            </a:xfrm>
            <a:custGeom>
              <a:avLst/>
              <a:gdLst>
                <a:gd name="connsiteX0" fmla="*/ 0 w 11492"/>
                <a:gd name="connsiteY0" fmla="*/ 0 h 27774"/>
                <a:gd name="connsiteX1" fmla="*/ 11493 w 11492"/>
                <a:gd name="connsiteY1" fmla="*/ 27774 h 27774"/>
              </a:gdLst>
              <a:ahLst/>
              <a:cxnLst>
                <a:cxn ang="0">
                  <a:pos x="connsiteX0" y="connsiteY0"/>
                </a:cxn>
                <a:cxn ang="0">
                  <a:pos x="connsiteX1" y="connsiteY1"/>
                </a:cxn>
              </a:cxnLst>
              <a:rect l="l" t="t" r="r" b="b"/>
              <a:pathLst>
                <a:path w="11492" h="27774">
                  <a:moveTo>
                    <a:pt x="0" y="0"/>
                  </a:moveTo>
                  <a:lnTo>
                    <a:pt x="11493" y="27774"/>
                  </a:lnTo>
                </a:path>
              </a:pathLst>
            </a:custGeom>
            <a:ln w="9573" cap="flat">
              <a:solidFill>
                <a:srgbClr val="787878"/>
              </a:solidFill>
              <a:prstDash val="solid"/>
              <a:miter/>
            </a:ln>
          </p:spPr>
          <p:txBody>
            <a:bodyPr rtlCol="0" anchor="ctr"/>
            <a:lstStyle/>
            <a:p>
              <a:endParaRPr lang="zh-CN" altLang="en-US" sz="4400"/>
            </a:p>
          </p:txBody>
        </p:sp>
        <p:sp>
          <p:nvSpPr>
            <p:cNvPr id="3413" name="任意多边形: 形状 8034">
              <a:extLst>
                <a:ext uri="{FF2B5EF4-FFF2-40B4-BE49-F238E27FC236}">
                  <a16:creationId xmlns:a16="http://schemas.microsoft.com/office/drawing/2014/main" id="{119D361D-AEB9-8F5C-FCFE-890B24074DD6}"/>
                </a:ext>
              </a:extLst>
            </p:cNvPr>
            <p:cNvSpPr/>
            <p:nvPr/>
          </p:nvSpPr>
          <p:spPr>
            <a:xfrm>
              <a:off x="2901066" y="2775995"/>
              <a:ext cx="8619" cy="29689"/>
            </a:xfrm>
            <a:custGeom>
              <a:avLst/>
              <a:gdLst>
                <a:gd name="connsiteX0" fmla="*/ 0 w 8619"/>
                <a:gd name="connsiteY0" fmla="*/ 0 h 29689"/>
                <a:gd name="connsiteX1" fmla="*/ 8620 w 8619"/>
                <a:gd name="connsiteY1" fmla="*/ 29690 h 29689"/>
              </a:gdLst>
              <a:ahLst/>
              <a:cxnLst>
                <a:cxn ang="0">
                  <a:pos x="connsiteX0" y="connsiteY0"/>
                </a:cxn>
                <a:cxn ang="0">
                  <a:pos x="connsiteX1" y="connsiteY1"/>
                </a:cxn>
              </a:cxnLst>
              <a:rect l="l" t="t" r="r" b="b"/>
              <a:pathLst>
                <a:path w="8619" h="29689">
                  <a:moveTo>
                    <a:pt x="0" y="0"/>
                  </a:moveTo>
                  <a:lnTo>
                    <a:pt x="8620" y="29690"/>
                  </a:lnTo>
                </a:path>
              </a:pathLst>
            </a:custGeom>
            <a:ln w="9573" cap="flat">
              <a:solidFill>
                <a:srgbClr val="787878"/>
              </a:solidFill>
              <a:prstDash val="solid"/>
              <a:miter/>
            </a:ln>
          </p:spPr>
          <p:txBody>
            <a:bodyPr rtlCol="0" anchor="ctr"/>
            <a:lstStyle/>
            <a:p>
              <a:endParaRPr lang="zh-CN" altLang="en-US" sz="4400"/>
            </a:p>
          </p:txBody>
        </p:sp>
        <p:sp>
          <p:nvSpPr>
            <p:cNvPr id="3414" name="任意多边形: 形状 8035">
              <a:extLst>
                <a:ext uri="{FF2B5EF4-FFF2-40B4-BE49-F238E27FC236}">
                  <a16:creationId xmlns:a16="http://schemas.microsoft.com/office/drawing/2014/main" id="{388D05B4-0755-A7D4-E316-FBFDCA5874BA}"/>
                </a:ext>
              </a:extLst>
            </p:cNvPr>
            <p:cNvSpPr/>
            <p:nvPr/>
          </p:nvSpPr>
          <p:spPr>
            <a:xfrm>
              <a:off x="2909685" y="2805684"/>
              <a:ext cx="6704" cy="22985"/>
            </a:xfrm>
            <a:custGeom>
              <a:avLst/>
              <a:gdLst>
                <a:gd name="connsiteX0" fmla="*/ 0 w 6704"/>
                <a:gd name="connsiteY0" fmla="*/ 0 h 22985"/>
                <a:gd name="connsiteX1" fmla="*/ 6704 w 6704"/>
                <a:gd name="connsiteY1" fmla="*/ 22986 h 22985"/>
              </a:gdLst>
              <a:ahLst/>
              <a:cxnLst>
                <a:cxn ang="0">
                  <a:pos x="connsiteX0" y="connsiteY0"/>
                </a:cxn>
                <a:cxn ang="0">
                  <a:pos x="connsiteX1" y="connsiteY1"/>
                </a:cxn>
              </a:cxnLst>
              <a:rect l="l" t="t" r="r" b="b"/>
              <a:pathLst>
                <a:path w="6704" h="22985">
                  <a:moveTo>
                    <a:pt x="0" y="0"/>
                  </a:moveTo>
                  <a:lnTo>
                    <a:pt x="6704" y="22986"/>
                  </a:lnTo>
                </a:path>
              </a:pathLst>
            </a:custGeom>
            <a:ln w="9573" cap="flat">
              <a:solidFill>
                <a:srgbClr val="787878"/>
              </a:solidFill>
              <a:prstDash val="solid"/>
              <a:miter/>
            </a:ln>
          </p:spPr>
          <p:txBody>
            <a:bodyPr rtlCol="0" anchor="ctr"/>
            <a:lstStyle/>
            <a:p>
              <a:endParaRPr lang="zh-CN" altLang="en-US" sz="4400"/>
            </a:p>
          </p:txBody>
        </p:sp>
        <p:sp>
          <p:nvSpPr>
            <p:cNvPr id="3415" name="任意多边形: 形状 8036">
              <a:extLst>
                <a:ext uri="{FF2B5EF4-FFF2-40B4-BE49-F238E27FC236}">
                  <a16:creationId xmlns:a16="http://schemas.microsoft.com/office/drawing/2014/main" id="{81E85936-12DC-E3D7-C6FE-17CF73786D1F}"/>
                </a:ext>
              </a:extLst>
            </p:cNvPr>
            <p:cNvSpPr/>
            <p:nvPr/>
          </p:nvSpPr>
          <p:spPr>
            <a:xfrm>
              <a:off x="2916389" y="2828670"/>
              <a:ext cx="14366" cy="24901"/>
            </a:xfrm>
            <a:custGeom>
              <a:avLst/>
              <a:gdLst>
                <a:gd name="connsiteX0" fmla="*/ 0 w 14366"/>
                <a:gd name="connsiteY0" fmla="*/ 0 h 24901"/>
                <a:gd name="connsiteX1" fmla="*/ 14366 w 14366"/>
                <a:gd name="connsiteY1" fmla="*/ 24901 h 24901"/>
              </a:gdLst>
              <a:ahLst/>
              <a:cxnLst>
                <a:cxn ang="0">
                  <a:pos x="connsiteX0" y="connsiteY0"/>
                </a:cxn>
                <a:cxn ang="0">
                  <a:pos x="connsiteX1" y="connsiteY1"/>
                </a:cxn>
              </a:cxnLst>
              <a:rect l="l" t="t" r="r" b="b"/>
              <a:pathLst>
                <a:path w="14366" h="24901">
                  <a:moveTo>
                    <a:pt x="0" y="0"/>
                  </a:moveTo>
                  <a:lnTo>
                    <a:pt x="14366" y="24901"/>
                  </a:lnTo>
                </a:path>
              </a:pathLst>
            </a:custGeom>
            <a:ln w="9573" cap="flat">
              <a:solidFill>
                <a:srgbClr val="787878"/>
              </a:solidFill>
              <a:prstDash val="solid"/>
              <a:miter/>
            </a:ln>
          </p:spPr>
          <p:txBody>
            <a:bodyPr rtlCol="0" anchor="ctr"/>
            <a:lstStyle/>
            <a:p>
              <a:endParaRPr lang="zh-CN" altLang="en-US" sz="4400"/>
            </a:p>
          </p:txBody>
        </p:sp>
        <p:sp>
          <p:nvSpPr>
            <p:cNvPr id="3416" name="任意多边形: 形状 8037">
              <a:extLst>
                <a:ext uri="{FF2B5EF4-FFF2-40B4-BE49-F238E27FC236}">
                  <a16:creationId xmlns:a16="http://schemas.microsoft.com/office/drawing/2014/main" id="{2BDFE364-B1AE-4883-F082-2413AAA13A73}"/>
                </a:ext>
              </a:extLst>
            </p:cNvPr>
            <p:cNvSpPr/>
            <p:nvPr/>
          </p:nvSpPr>
          <p:spPr>
            <a:xfrm>
              <a:off x="2930756" y="2853571"/>
              <a:ext cx="11492" cy="24901"/>
            </a:xfrm>
            <a:custGeom>
              <a:avLst/>
              <a:gdLst>
                <a:gd name="connsiteX0" fmla="*/ 0 w 11492"/>
                <a:gd name="connsiteY0" fmla="*/ 0 h 24901"/>
                <a:gd name="connsiteX1" fmla="*/ 11493 w 11492"/>
                <a:gd name="connsiteY1" fmla="*/ 24901 h 24901"/>
              </a:gdLst>
              <a:ahLst/>
              <a:cxnLst>
                <a:cxn ang="0">
                  <a:pos x="connsiteX0" y="connsiteY0"/>
                </a:cxn>
                <a:cxn ang="0">
                  <a:pos x="connsiteX1" y="connsiteY1"/>
                </a:cxn>
              </a:cxnLst>
              <a:rect l="l" t="t" r="r" b="b"/>
              <a:pathLst>
                <a:path w="11492" h="24901">
                  <a:moveTo>
                    <a:pt x="0" y="0"/>
                  </a:moveTo>
                  <a:lnTo>
                    <a:pt x="11493" y="24901"/>
                  </a:lnTo>
                </a:path>
              </a:pathLst>
            </a:custGeom>
            <a:ln w="9573" cap="flat">
              <a:solidFill>
                <a:srgbClr val="787878"/>
              </a:solidFill>
              <a:prstDash val="solid"/>
              <a:miter/>
            </a:ln>
          </p:spPr>
          <p:txBody>
            <a:bodyPr rtlCol="0" anchor="ctr"/>
            <a:lstStyle/>
            <a:p>
              <a:endParaRPr lang="zh-CN" altLang="en-US" sz="4400"/>
            </a:p>
          </p:txBody>
        </p:sp>
        <p:sp>
          <p:nvSpPr>
            <p:cNvPr id="3417" name="任意多边形: 形状 8038">
              <a:extLst>
                <a:ext uri="{FF2B5EF4-FFF2-40B4-BE49-F238E27FC236}">
                  <a16:creationId xmlns:a16="http://schemas.microsoft.com/office/drawing/2014/main" id="{1C011F4D-7B14-2860-4B93-5648C1233D77}"/>
                </a:ext>
              </a:extLst>
            </p:cNvPr>
            <p:cNvSpPr/>
            <p:nvPr/>
          </p:nvSpPr>
          <p:spPr>
            <a:xfrm>
              <a:off x="2932671" y="2878473"/>
              <a:ext cx="9577" cy="25858"/>
            </a:xfrm>
            <a:custGeom>
              <a:avLst/>
              <a:gdLst>
                <a:gd name="connsiteX0" fmla="*/ 9577 w 9577"/>
                <a:gd name="connsiteY0" fmla="*/ 0 h 25858"/>
                <a:gd name="connsiteX1" fmla="*/ 0 w 9577"/>
                <a:gd name="connsiteY1" fmla="*/ 25859 h 25858"/>
              </a:gdLst>
              <a:ahLst/>
              <a:cxnLst>
                <a:cxn ang="0">
                  <a:pos x="connsiteX0" y="connsiteY0"/>
                </a:cxn>
                <a:cxn ang="0">
                  <a:pos x="connsiteX1" y="connsiteY1"/>
                </a:cxn>
              </a:cxnLst>
              <a:rect l="l" t="t" r="r" b="b"/>
              <a:pathLst>
                <a:path w="9577" h="25858">
                  <a:moveTo>
                    <a:pt x="9577"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3418" name="任意多边形: 形状 8039">
              <a:extLst>
                <a:ext uri="{FF2B5EF4-FFF2-40B4-BE49-F238E27FC236}">
                  <a16:creationId xmlns:a16="http://schemas.microsoft.com/office/drawing/2014/main" id="{92AA0706-3C5E-5800-28C5-65C023A19BB5}"/>
                </a:ext>
              </a:extLst>
            </p:cNvPr>
            <p:cNvSpPr/>
            <p:nvPr/>
          </p:nvSpPr>
          <p:spPr>
            <a:xfrm>
              <a:off x="2932671" y="2866022"/>
              <a:ext cx="28732" cy="38309"/>
            </a:xfrm>
            <a:custGeom>
              <a:avLst/>
              <a:gdLst>
                <a:gd name="connsiteX0" fmla="*/ 0 w 28732"/>
                <a:gd name="connsiteY0" fmla="*/ 38310 h 38309"/>
                <a:gd name="connsiteX1" fmla="*/ 28732 w 28732"/>
                <a:gd name="connsiteY1" fmla="*/ 0 h 38309"/>
              </a:gdLst>
              <a:ahLst/>
              <a:cxnLst>
                <a:cxn ang="0">
                  <a:pos x="connsiteX0" y="connsiteY0"/>
                </a:cxn>
                <a:cxn ang="0">
                  <a:pos x="connsiteX1" y="connsiteY1"/>
                </a:cxn>
              </a:cxnLst>
              <a:rect l="l" t="t" r="r" b="b"/>
              <a:pathLst>
                <a:path w="28732" h="38309">
                  <a:moveTo>
                    <a:pt x="0" y="38310"/>
                  </a:moveTo>
                  <a:lnTo>
                    <a:pt x="28732" y="0"/>
                  </a:lnTo>
                </a:path>
              </a:pathLst>
            </a:custGeom>
            <a:ln w="9573" cap="flat">
              <a:solidFill>
                <a:srgbClr val="787878"/>
              </a:solidFill>
              <a:prstDash val="solid"/>
              <a:miter/>
            </a:ln>
          </p:spPr>
          <p:txBody>
            <a:bodyPr rtlCol="0" anchor="ctr"/>
            <a:lstStyle/>
            <a:p>
              <a:endParaRPr lang="zh-CN" altLang="en-US" sz="4400"/>
            </a:p>
          </p:txBody>
        </p:sp>
        <p:sp>
          <p:nvSpPr>
            <p:cNvPr id="3419" name="任意多边形: 形状 8040">
              <a:extLst>
                <a:ext uri="{FF2B5EF4-FFF2-40B4-BE49-F238E27FC236}">
                  <a16:creationId xmlns:a16="http://schemas.microsoft.com/office/drawing/2014/main" id="{EE09E8B8-44F1-594A-76D7-C84EA48C46E3}"/>
                </a:ext>
              </a:extLst>
            </p:cNvPr>
            <p:cNvSpPr/>
            <p:nvPr/>
          </p:nvSpPr>
          <p:spPr>
            <a:xfrm>
              <a:off x="2961403" y="2834417"/>
              <a:ext cx="5746" cy="31605"/>
            </a:xfrm>
            <a:custGeom>
              <a:avLst/>
              <a:gdLst>
                <a:gd name="connsiteX0" fmla="*/ 0 w 5746"/>
                <a:gd name="connsiteY0" fmla="*/ 31605 h 31605"/>
                <a:gd name="connsiteX1" fmla="*/ 5746 w 5746"/>
                <a:gd name="connsiteY1" fmla="*/ 0 h 31605"/>
              </a:gdLst>
              <a:ahLst/>
              <a:cxnLst>
                <a:cxn ang="0">
                  <a:pos x="connsiteX0" y="connsiteY0"/>
                </a:cxn>
                <a:cxn ang="0">
                  <a:pos x="connsiteX1" y="connsiteY1"/>
                </a:cxn>
              </a:cxnLst>
              <a:rect l="l" t="t" r="r" b="b"/>
              <a:pathLst>
                <a:path w="5746" h="31605">
                  <a:moveTo>
                    <a:pt x="0" y="31605"/>
                  </a:moveTo>
                  <a:lnTo>
                    <a:pt x="5746" y="0"/>
                  </a:lnTo>
                </a:path>
              </a:pathLst>
            </a:custGeom>
            <a:ln w="9573" cap="flat">
              <a:solidFill>
                <a:srgbClr val="787878"/>
              </a:solidFill>
              <a:prstDash val="solid"/>
              <a:miter/>
            </a:ln>
          </p:spPr>
          <p:txBody>
            <a:bodyPr rtlCol="0" anchor="ctr"/>
            <a:lstStyle/>
            <a:p>
              <a:endParaRPr lang="zh-CN" altLang="en-US" sz="4400"/>
            </a:p>
          </p:txBody>
        </p:sp>
        <p:sp>
          <p:nvSpPr>
            <p:cNvPr id="3420" name="任意多边形: 形状 8041">
              <a:extLst>
                <a:ext uri="{FF2B5EF4-FFF2-40B4-BE49-F238E27FC236}">
                  <a16:creationId xmlns:a16="http://schemas.microsoft.com/office/drawing/2014/main" id="{90344948-F029-53D2-3C32-F42B40006922}"/>
                </a:ext>
              </a:extLst>
            </p:cNvPr>
            <p:cNvSpPr/>
            <p:nvPr/>
          </p:nvSpPr>
          <p:spPr>
            <a:xfrm>
              <a:off x="2967150" y="2803769"/>
              <a:ext cx="5746" cy="30647"/>
            </a:xfrm>
            <a:custGeom>
              <a:avLst/>
              <a:gdLst>
                <a:gd name="connsiteX0" fmla="*/ 0 w 5746"/>
                <a:gd name="connsiteY0" fmla="*/ 30648 h 30647"/>
                <a:gd name="connsiteX1" fmla="*/ 5746 w 5746"/>
                <a:gd name="connsiteY1" fmla="*/ 0 h 30647"/>
              </a:gdLst>
              <a:ahLst/>
              <a:cxnLst>
                <a:cxn ang="0">
                  <a:pos x="connsiteX0" y="connsiteY0"/>
                </a:cxn>
                <a:cxn ang="0">
                  <a:pos x="connsiteX1" y="connsiteY1"/>
                </a:cxn>
              </a:cxnLst>
              <a:rect l="l" t="t" r="r" b="b"/>
              <a:pathLst>
                <a:path w="5746" h="30647">
                  <a:moveTo>
                    <a:pt x="0" y="30648"/>
                  </a:moveTo>
                  <a:lnTo>
                    <a:pt x="5746" y="0"/>
                  </a:lnTo>
                </a:path>
              </a:pathLst>
            </a:custGeom>
            <a:ln w="9573" cap="flat">
              <a:solidFill>
                <a:srgbClr val="787878"/>
              </a:solidFill>
              <a:prstDash val="solid"/>
              <a:miter/>
            </a:ln>
          </p:spPr>
          <p:txBody>
            <a:bodyPr rtlCol="0" anchor="ctr"/>
            <a:lstStyle/>
            <a:p>
              <a:endParaRPr lang="zh-CN" altLang="en-US" sz="4400"/>
            </a:p>
          </p:txBody>
        </p:sp>
        <p:sp>
          <p:nvSpPr>
            <p:cNvPr id="3421" name="任意多边形: 形状 8042">
              <a:extLst>
                <a:ext uri="{FF2B5EF4-FFF2-40B4-BE49-F238E27FC236}">
                  <a16:creationId xmlns:a16="http://schemas.microsoft.com/office/drawing/2014/main" id="{EA894B2C-D013-5D8B-8CA8-434E35DA04B5}"/>
                </a:ext>
              </a:extLst>
            </p:cNvPr>
            <p:cNvSpPr/>
            <p:nvPr/>
          </p:nvSpPr>
          <p:spPr>
            <a:xfrm>
              <a:off x="2972896" y="2772164"/>
              <a:ext cx="9577" cy="31605"/>
            </a:xfrm>
            <a:custGeom>
              <a:avLst/>
              <a:gdLst>
                <a:gd name="connsiteX0" fmla="*/ 0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0"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3422" name="任意多边形: 形状 8043">
              <a:extLst>
                <a:ext uri="{FF2B5EF4-FFF2-40B4-BE49-F238E27FC236}">
                  <a16:creationId xmlns:a16="http://schemas.microsoft.com/office/drawing/2014/main" id="{5E05BFC4-3363-1DBF-D5E3-B0A94B38C4EB}"/>
                </a:ext>
              </a:extLst>
            </p:cNvPr>
            <p:cNvSpPr/>
            <p:nvPr/>
          </p:nvSpPr>
          <p:spPr>
            <a:xfrm>
              <a:off x="2972896" y="2738643"/>
              <a:ext cx="2873" cy="33520"/>
            </a:xfrm>
            <a:custGeom>
              <a:avLst/>
              <a:gdLst>
                <a:gd name="connsiteX0" fmla="*/ 0 w 2873"/>
                <a:gd name="connsiteY0" fmla="*/ 33521 h 33520"/>
                <a:gd name="connsiteX1" fmla="*/ 2873 w 2873"/>
                <a:gd name="connsiteY1" fmla="*/ 0 h 33520"/>
              </a:gdLst>
              <a:ahLst/>
              <a:cxnLst>
                <a:cxn ang="0">
                  <a:pos x="connsiteX0" y="connsiteY0"/>
                </a:cxn>
                <a:cxn ang="0">
                  <a:pos x="connsiteX1" y="connsiteY1"/>
                </a:cxn>
              </a:cxnLst>
              <a:rect l="l" t="t" r="r" b="b"/>
              <a:pathLst>
                <a:path w="2873" h="33520">
                  <a:moveTo>
                    <a:pt x="0" y="33521"/>
                  </a:moveTo>
                  <a:lnTo>
                    <a:pt x="2873" y="0"/>
                  </a:lnTo>
                </a:path>
              </a:pathLst>
            </a:custGeom>
            <a:ln w="9573" cap="flat">
              <a:solidFill>
                <a:srgbClr val="787878"/>
              </a:solidFill>
              <a:prstDash val="solid"/>
              <a:miter/>
            </a:ln>
          </p:spPr>
          <p:txBody>
            <a:bodyPr rtlCol="0" anchor="ctr"/>
            <a:lstStyle/>
            <a:p>
              <a:endParaRPr lang="zh-CN" altLang="en-US" sz="4400"/>
            </a:p>
          </p:txBody>
        </p:sp>
        <p:sp>
          <p:nvSpPr>
            <p:cNvPr id="3423" name="任意多边形: 形状 8044">
              <a:extLst>
                <a:ext uri="{FF2B5EF4-FFF2-40B4-BE49-F238E27FC236}">
                  <a16:creationId xmlns:a16="http://schemas.microsoft.com/office/drawing/2014/main" id="{77F3BFC1-FC7E-94BA-F9FE-4931F36BCDD8}"/>
                </a:ext>
              </a:extLst>
            </p:cNvPr>
            <p:cNvSpPr/>
            <p:nvPr/>
          </p:nvSpPr>
          <p:spPr>
            <a:xfrm>
              <a:off x="2975769" y="2704164"/>
              <a:ext cx="2873" cy="34478"/>
            </a:xfrm>
            <a:custGeom>
              <a:avLst/>
              <a:gdLst>
                <a:gd name="connsiteX0" fmla="*/ 0 w 2873"/>
                <a:gd name="connsiteY0" fmla="*/ 34479 h 34478"/>
                <a:gd name="connsiteX1" fmla="*/ 2873 w 2873"/>
                <a:gd name="connsiteY1" fmla="*/ 0 h 34478"/>
              </a:gdLst>
              <a:ahLst/>
              <a:cxnLst>
                <a:cxn ang="0">
                  <a:pos x="connsiteX0" y="connsiteY0"/>
                </a:cxn>
                <a:cxn ang="0">
                  <a:pos x="connsiteX1" y="connsiteY1"/>
                </a:cxn>
              </a:cxnLst>
              <a:rect l="l" t="t" r="r" b="b"/>
              <a:pathLst>
                <a:path w="2873" h="34478">
                  <a:moveTo>
                    <a:pt x="0" y="34479"/>
                  </a:moveTo>
                  <a:lnTo>
                    <a:pt x="2873" y="0"/>
                  </a:lnTo>
                </a:path>
              </a:pathLst>
            </a:custGeom>
            <a:ln w="9573" cap="flat">
              <a:solidFill>
                <a:srgbClr val="787878"/>
              </a:solidFill>
              <a:prstDash val="solid"/>
              <a:miter/>
            </a:ln>
          </p:spPr>
          <p:txBody>
            <a:bodyPr rtlCol="0" anchor="ctr"/>
            <a:lstStyle/>
            <a:p>
              <a:endParaRPr lang="zh-CN" altLang="en-US" sz="4400"/>
            </a:p>
          </p:txBody>
        </p:sp>
        <p:sp>
          <p:nvSpPr>
            <p:cNvPr id="3424" name="任意多边形: 形状 8045">
              <a:extLst>
                <a:ext uri="{FF2B5EF4-FFF2-40B4-BE49-F238E27FC236}">
                  <a16:creationId xmlns:a16="http://schemas.microsoft.com/office/drawing/2014/main" id="{7770CC27-711A-BFFF-2EBC-471271CD0830}"/>
                </a:ext>
              </a:extLst>
            </p:cNvPr>
            <p:cNvSpPr/>
            <p:nvPr/>
          </p:nvSpPr>
          <p:spPr>
            <a:xfrm>
              <a:off x="2978642" y="2669686"/>
              <a:ext cx="5746" cy="34478"/>
            </a:xfrm>
            <a:custGeom>
              <a:avLst/>
              <a:gdLst>
                <a:gd name="connsiteX0" fmla="*/ 0 w 5746"/>
                <a:gd name="connsiteY0" fmla="*/ 34479 h 34478"/>
                <a:gd name="connsiteX1" fmla="*/ 5746 w 5746"/>
                <a:gd name="connsiteY1" fmla="*/ 0 h 34478"/>
              </a:gdLst>
              <a:ahLst/>
              <a:cxnLst>
                <a:cxn ang="0">
                  <a:pos x="connsiteX0" y="connsiteY0"/>
                </a:cxn>
                <a:cxn ang="0">
                  <a:pos x="connsiteX1" y="connsiteY1"/>
                </a:cxn>
              </a:cxnLst>
              <a:rect l="l" t="t" r="r" b="b"/>
              <a:pathLst>
                <a:path w="5746" h="34478">
                  <a:moveTo>
                    <a:pt x="0" y="34479"/>
                  </a:moveTo>
                  <a:lnTo>
                    <a:pt x="5746" y="0"/>
                  </a:lnTo>
                </a:path>
              </a:pathLst>
            </a:custGeom>
            <a:ln w="9573" cap="flat">
              <a:solidFill>
                <a:srgbClr val="787878"/>
              </a:solidFill>
              <a:prstDash val="solid"/>
              <a:miter/>
            </a:ln>
          </p:spPr>
          <p:txBody>
            <a:bodyPr rtlCol="0" anchor="ctr"/>
            <a:lstStyle/>
            <a:p>
              <a:endParaRPr lang="zh-CN" altLang="en-US" sz="4400"/>
            </a:p>
          </p:txBody>
        </p:sp>
        <p:sp>
          <p:nvSpPr>
            <p:cNvPr id="3425" name="任意多边形: 形状 8046">
              <a:extLst>
                <a:ext uri="{FF2B5EF4-FFF2-40B4-BE49-F238E27FC236}">
                  <a16:creationId xmlns:a16="http://schemas.microsoft.com/office/drawing/2014/main" id="{428184C6-75D3-1FB4-AC4D-14B9EEC55E0A}"/>
                </a:ext>
              </a:extLst>
            </p:cNvPr>
            <p:cNvSpPr/>
            <p:nvPr/>
          </p:nvSpPr>
          <p:spPr>
            <a:xfrm>
              <a:off x="2984389" y="2636165"/>
              <a:ext cx="8619" cy="33520"/>
            </a:xfrm>
            <a:custGeom>
              <a:avLst/>
              <a:gdLst>
                <a:gd name="connsiteX0" fmla="*/ 0 w 8619"/>
                <a:gd name="connsiteY0" fmla="*/ 33521 h 33520"/>
                <a:gd name="connsiteX1" fmla="*/ 8620 w 8619"/>
                <a:gd name="connsiteY1" fmla="*/ 0 h 33520"/>
              </a:gdLst>
              <a:ahLst/>
              <a:cxnLst>
                <a:cxn ang="0">
                  <a:pos x="connsiteX0" y="connsiteY0"/>
                </a:cxn>
                <a:cxn ang="0">
                  <a:pos x="connsiteX1" y="connsiteY1"/>
                </a:cxn>
              </a:cxnLst>
              <a:rect l="l" t="t" r="r" b="b"/>
              <a:pathLst>
                <a:path w="8619" h="33520">
                  <a:moveTo>
                    <a:pt x="0" y="33521"/>
                  </a:moveTo>
                  <a:lnTo>
                    <a:pt x="8620" y="0"/>
                  </a:lnTo>
                </a:path>
              </a:pathLst>
            </a:custGeom>
            <a:ln w="9573" cap="flat">
              <a:solidFill>
                <a:srgbClr val="787878"/>
              </a:solidFill>
              <a:prstDash val="solid"/>
              <a:miter/>
            </a:ln>
          </p:spPr>
          <p:txBody>
            <a:bodyPr rtlCol="0" anchor="ctr"/>
            <a:lstStyle/>
            <a:p>
              <a:endParaRPr lang="zh-CN" altLang="en-US" sz="4400"/>
            </a:p>
          </p:txBody>
        </p:sp>
        <p:sp>
          <p:nvSpPr>
            <p:cNvPr id="3426" name="任意多边形: 形状 8047">
              <a:extLst>
                <a:ext uri="{FF2B5EF4-FFF2-40B4-BE49-F238E27FC236}">
                  <a16:creationId xmlns:a16="http://schemas.microsoft.com/office/drawing/2014/main" id="{8F5E4A43-83C7-DB8A-8505-9E0E21476062}"/>
                </a:ext>
              </a:extLst>
            </p:cNvPr>
            <p:cNvSpPr/>
            <p:nvPr/>
          </p:nvSpPr>
          <p:spPr>
            <a:xfrm>
              <a:off x="2993008" y="2602644"/>
              <a:ext cx="12450" cy="33520"/>
            </a:xfrm>
            <a:custGeom>
              <a:avLst/>
              <a:gdLst>
                <a:gd name="connsiteX0" fmla="*/ 0 w 12450"/>
                <a:gd name="connsiteY0" fmla="*/ 33521 h 33520"/>
                <a:gd name="connsiteX1" fmla="*/ 12451 w 12450"/>
                <a:gd name="connsiteY1" fmla="*/ 0 h 33520"/>
              </a:gdLst>
              <a:ahLst/>
              <a:cxnLst>
                <a:cxn ang="0">
                  <a:pos x="connsiteX0" y="connsiteY0"/>
                </a:cxn>
                <a:cxn ang="0">
                  <a:pos x="connsiteX1" y="connsiteY1"/>
                </a:cxn>
              </a:cxnLst>
              <a:rect l="l" t="t" r="r" b="b"/>
              <a:pathLst>
                <a:path w="12450" h="33520">
                  <a:moveTo>
                    <a:pt x="0" y="33521"/>
                  </a:moveTo>
                  <a:lnTo>
                    <a:pt x="12451" y="0"/>
                  </a:lnTo>
                </a:path>
              </a:pathLst>
            </a:custGeom>
            <a:ln w="9573" cap="flat">
              <a:solidFill>
                <a:srgbClr val="787878"/>
              </a:solidFill>
              <a:prstDash val="solid"/>
              <a:miter/>
            </a:ln>
          </p:spPr>
          <p:txBody>
            <a:bodyPr rtlCol="0" anchor="ctr"/>
            <a:lstStyle/>
            <a:p>
              <a:endParaRPr lang="zh-CN" altLang="en-US" sz="4400"/>
            </a:p>
          </p:txBody>
        </p:sp>
        <p:sp>
          <p:nvSpPr>
            <p:cNvPr id="3427" name="任意多边形: 形状 8048">
              <a:extLst>
                <a:ext uri="{FF2B5EF4-FFF2-40B4-BE49-F238E27FC236}">
                  <a16:creationId xmlns:a16="http://schemas.microsoft.com/office/drawing/2014/main" id="{997F34C7-BB58-CAF0-AF64-6C03B30CEE7C}"/>
                </a:ext>
              </a:extLst>
            </p:cNvPr>
            <p:cNvSpPr/>
            <p:nvPr/>
          </p:nvSpPr>
          <p:spPr>
            <a:xfrm>
              <a:off x="3005459" y="2571039"/>
              <a:ext cx="15323" cy="31605"/>
            </a:xfrm>
            <a:custGeom>
              <a:avLst/>
              <a:gdLst>
                <a:gd name="connsiteX0" fmla="*/ 0 w 15323"/>
                <a:gd name="connsiteY0" fmla="*/ 31605 h 31605"/>
                <a:gd name="connsiteX1" fmla="*/ 15324 w 15323"/>
                <a:gd name="connsiteY1" fmla="*/ 0 h 31605"/>
              </a:gdLst>
              <a:ahLst/>
              <a:cxnLst>
                <a:cxn ang="0">
                  <a:pos x="connsiteX0" y="connsiteY0"/>
                </a:cxn>
                <a:cxn ang="0">
                  <a:pos x="connsiteX1" y="connsiteY1"/>
                </a:cxn>
              </a:cxnLst>
              <a:rect l="l" t="t" r="r" b="b"/>
              <a:pathLst>
                <a:path w="15323" h="31605">
                  <a:moveTo>
                    <a:pt x="0" y="31605"/>
                  </a:moveTo>
                  <a:lnTo>
                    <a:pt x="15324" y="0"/>
                  </a:lnTo>
                </a:path>
              </a:pathLst>
            </a:custGeom>
            <a:ln w="9573" cap="flat">
              <a:solidFill>
                <a:srgbClr val="787878"/>
              </a:solidFill>
              <a:prstDash val="solid"/>
              <a:miter/>
            </a:ln>
          </p:spPr>
          <p:txBody>
            <a:bodyPr rtlCol="0" anchor="ctr"/>
            <a:lstStyle/>
            <a:p>
              <a:endParaRPr lang="zh-CN" altLang="en-US" sz="4400"/>
            </a:p>
          </p:txBody>
        </p:sp>
        <p:sp>
          <p:nvSpPr>
            <p:cNvPr id="3428" name="任意多边形: 形状 8049">
              <a:extLst>
                <a:ext uri="{FF2B5EF4-FFF2-40B4-BE49-F238E27FC236}">
                  <a16:creationId xmlns:a16="http://schemas.microsoft.com/office/drawing/2014/main" id="{F81EE206-2FC4-1535-5F11-62A99E366DCA}"/>
                </a:ext>
              </a:extLst>
            </p:cNvPr>
            <p:cNvSpPr/>
            <p:nvPr/>
          </p:nvSpPr>
          <p:spPr>
            <a:xfrm>
              <a:off x="3020783" y="2542307"/>
              <a:ext cx="21070" cy="28732"/>
            </a:xfrm>
            <a:custGeom>
              <a:avLst/>
              <a:gdLst>
                <a:gd name="connsiteX0" fmla="*/ 0 w 21070"/>
                <a:gd name="connsiteY0" fmla="*/ 28732 h 28732"/>
                <a:gd name="connsiteX1" fmla="*/ 21070 w 21070"/>
                <a:gd name="connsiteY1" fmla="*/ 0 h 28732"/>
              </a:gdLst>
              <a:ahLst/>
              <a:cxnLst>
                <a:cxn ang="0">
                  <a:pos x="connsiteX0" y="connsiteY0"/>
                </a:cxn>
                <a:cxn ang="0">
                  <a:pos x="connsiteX1" y="connsiteY1"/>
                </a:cxn>
              </a:cxnLst>
              <a:rect l="l" t="t" r="r" b="b"/>
              <a:pathLst>
                <a:path w="21070" h="28732">
                  <a:moveTo>
                    <a:pt x="0" y="28732"/>
                  </a:moveTo>
                  <a:lnTo>
                    <a:pt x="21070" y="0"/>
                  </a:lnTo>
                </a:path>
              </a:pathLst>
            </a:custGeom>
            <a:ln w="9573" cap="flat">
              <a:solidFill>
                <a:srgbClr val="787878"/>
              </a:solidFill>
              <a:prstDash val="solid"/>
              <a:miter/>
            </a:ln>
          </p:spPr>
          <p:txBody>
            <a:bodyPr rtlCol="0" anchor="ctr"/>
            <a:lstStyle/>
            <a:p>
              <a:endParaRPr lang="zh-CN" altLang="en-US" sz="4400"/>
            </a:p>
          </p:txBody>
        </p:sp>
        <p:sp>
          <p:nvSpPr>
            <p:cNvPr id="3429" name="任意多边形: 形状 8050">
              <a:extLst>
                <a:ext uri="{FF2B5EF4-FFF2-40B4-BE49-F238E27FC236}">
                  <a16:creationId xmlns:a16="http://schemas.microsoft.com/office/drawing/2014/main" id="{DCFB77DC-8E3D-1516-16FE-4249347E155A}"/>
                </a:ext>
              </a:extLst>
            </p:cNvPr>
            <p:cNvSpPr/>
            <p:nvPr/>
          </p:nvSpPr>
          <p:spPr>
            <a:xfrm>
              <a:off x="3041853" y="2517405"/>
              <a:ext cx="26816" cy="24901"/>
            </a:xfrm>
            <a:custGeom>
              <a:avLst/>
              <a:gdLst>
                <a:gd name="connsiteX0" fmla="*/ 0 w 26816"/>
                <a:gd name="connsiteY0" fmla="*/ 24901 h 24901"/>
                <a:gd name="connsiteX1" fmla="*/ 26817 w 26816"/>
                <a:gd name="connsiteY1" fmla="*/ 0 h 24901"/>
              </a:gdLst>
              <a:ahLst/>
              <a:cxnLst>
                <a:cxn ang="0">
                  <a:pos x="connsiteX0" y="connsiteY0"/>
                </a:cxn>
                <a:cxn ang="0">
                  <a:pos x="connsiteX1" y="connsiteY1"/>
                </a:cxn>
              </a:cxnLst>
              <a:rect l="l" t="t" r="r" b="b"/>
              <a:pathLst>
                <a:path w="26816" h="24901">
                  <a:moveTo>
                    <a:pt x="0" y="24901"/>
                  </a:moveTo>
                  <a:lnTo>
                    <a:pt x="26817" y="0"/>
                  </a:lnTo>
                </a:path>
              </a:pathLst>
            </a:custGeom>
            <a:ln w="9573" cap="flat">
              <a:solidFill>
                <a:srgbClr val="787878"/>
              </a:solidFill>
              <a:prstDash val="solid"/>
              <a:miter/>
            </a:ln>
          </p:spPr>
          <p:txBody>
            <a:bodyPr rtlCol="0" anchor="ctr"/>
            <a:lstStyle/>
            <a:p>
              <a:endParaRPr lang="zh-CN" altLang="en-US" sz="4400"/>
            </a:p>
          </p:txBody>
        </p:sp>
        <p:sp>
          <p:nvSpPr>
            <p:cNvPr id="3430" name="任意多边形: 形状 8051">
              <a:extLst>
                <a:ext uri="{FF2B5EF4-FFF2-40B4-BE49-F238E27FC236}">
                  <a16:creationId xmlns:a16="http://schemas.microsoft.com/office/drawing/2014/main" id="{8C9AFC98-5207-7C93-C1DD-F859D2C06123}"/>
                </a:ext>
              </a:extLst>
            </p:cNvPr>
            <p:cNvSpPr/>
            <p:nvPr/>
          </p:nvSpPr>
          <p:spPr>
            <a:xfrm>
              <a:off x="3068670" y="2517405"/>
              <a:ext cx="38309" cy="2873"/>
            </a:xfrm>
            <a:custGeom>
              <a:avLst/>
              <a:gdLst>
                <a:gd name="connsiteX0" fmla="*/ 0 w 38309"/>
                <a:gd name="connsiteY0" fmla="*/ 0 h 2873"/>
                <a:gd name="connsiteX1" fmla="*/ 38309 w 38309"/>
                <a:gd name="connsiteY1" fmla="*/ 2873 h 2873"/>
              </a:gdLst>
              <a:ahLst/>
              <a:cxnLst>
                <a:cxn ang="0">
                  <a:pos x="connsiteX0" y="connsiteY0"/>
                </a:cxn>
                <a:cxn ang="0">
                  <a:pos x="connsiteX1" y="connsiteY1"/>
                </a:cxn>
              </a:cxnLst>
              <a:rect l="l" t="t" r="r" b="b"/>
              <a:pathLst>
                <a:path w="38309" h="2873">
                  <a:moveTo>
                    <a:pt x="0" y="0"/>
                  </a:moveTo>
                  <a:lnTo>
                    <a:pt x="38309" y="2873"/>
                  </a:lnTo>
                </a:path>
              </a:pathLst>
            </a:custGeom>
            <a:ln w="9573" cap="flat">
              <a:solidFill>
                <a:srgbClr val="787878"/>
              </a:solidFill>
              <a:prstDash val="solid"/>
              <a:miter/>
            </a:ln>
          </p:spPr>
          <p:txBody>
            <a:bodyPr rtlCol="0" anchor="ctr"/>
            <a:lstStyle/>
            <a:p>
              <a:endParaRPr lang="zh-CN" altLang="en-US" sz="4400"/>
            </a:p>
          </p:txBody>
        </p:sp>
        <p:sp>
          <p:nvSpPr>
            <p:cNvPr id="3431" name="任意多边形: 形状 8052">
              <a:extLst>
                <a:ext uri="{FF2B5EF4-FFF2-40B4-BE49-F238E27FC236}">
                  <a16:creationId xmlns:a16="http://schemas.microsoft.com/office/drawing/2014/main" id="{DF0408CF-D97D-A9C3-9FD2-1F2EF08C60FE}"/>
                </a:ext>
              </a:extLst>
            </p:cNvPr>
            <p:cNvSpPr/>
            <p:nvPr/>
          </p:nvSpPr>
          <p:spPr>
            <a:xfrm>
              <a:off x="3106979" y="2520279"/>
              <a:ext cx="35436" cy="16281"/>
            </a:xfrm>
            <a:custGeom>
              <a:avLst/>
              <a:gdLst>
                <a:gd name="connsiteX0" fmla="*/ 0 w 35436"/>
                <a:gd name="connsiteY0" fmla="*/ 0 h 16281"/>
                <a:gd name="connsiteX1" fmla="*/ 35436 w 35436"/>
                <a:gd name="connsiteY1" fmla="*/ 16282 h 16281"/>
              </a:gdLst>
              <a:ahLst/>
              <a:cxnLst>
                <a:cxn ang="0">
                  <a:pos x="connsiteX0" y="connsiteY0"/>
                </a:cxn>
                <a:cxn ang="0">
                  <a:pos x="connsiteX1" y="connsiteY1"/>
                </a:cxn>
              </a:cxnLst>
              <a:rect l="l" t="t" r="r" b="b"/>
              <a:pathLst>
                <a:path w="35436" h="16281">
                  <a:moveTo>
                    <a:pt x="0" y="0"/>
                  </a:moveTo>
                  <a:lnTo>
                    <a:pt x="35436" y="16282"/>
                  </a:lnTo>
                </a:path>
              </a:pathLst>
            </a:custGeom>
            <a:ln w="9573" cap="flat">
              <a:solidFill>
                <a:srgbClr val="787878"/>
              </a:solidFill>
              <a:prstDash val="solid"/>
              <a:miter/>
            </a:ln>
          </p:spPr>
          <p:txBody>
            <a:bodyPr rtlCol="0" anchor="ctr"/>
            <a:lstStyle/>
            <a:p>
              <a:endParaRPr lang="zh-CN" altLang="en-US" sz="4400"/>
            </a:p>
          </p:txBody>
        </p:sp>
        <p:sp>
          <p:nvSpPr>
            <p:cNvPr id="3432" name="任意多边形: 形状 8053">
              <a:extLst>
                <a:ext uri="{FF2B5EF4-FFF2-40B4-BE49-F238E27FC236}">
                  <a16:creationId xmlns:a16="http://schemas.microsoft.com/office/drawing/2014/main" id="{B31B25EA-4510-453D-F2E7-E0B847F95422}"/>
                </a:ext>
              </a:extLst>
            </p:cNvPr>
            <p:cNvSpPr/>
            <p:nvPr/>
          </p:nvSpPr>
          <p:spPr>
            <a:xfrm>
              <a:off x="3142416" y="2536560"/>
              <a:ext cx="33520" cy="18197"/>
            </a:xfrm>
            <a:custGeom>
              <a:avLst/>
              <a:gdLst>
                <a:gd name="connsiteX0" fmla="*/ 0 w 33520"/>
                <a:gd name="connsiteY0" fmla="*/ 0 h 18197"/>
                <a:gd name="connsiteX1" fmla="*/ 33521 w 33520"/>
                <a:gd name="connsiteY1" fmla="*/ 18197 h 18197"/>
              </a:gdLst>
              <a:ahLst/>
              <a:cxnLst>
                <a:cxn ang="0">
                  <a:pos x="connsiteX0" y="connsiteY0"/>
                </a:cxn>
                <a:cxn ang="0">
                  <a:pos x="connsiteX1" y="connsiteY1"/>
                </a:cxn>
              </a:cxnLst>
              <a:rect l="l" t="t" r="r" b="b"/>
              <a:pathLst>
                <a:path w="33520" h="18197">
                  <a:moveTo>
                    <a:pt x="0" y="0"/>
                  </a:moveTo>
                  <a:lnTo>
                    <a:pt x="33521" y="18197"/>
                  </a:lnTo>
                </a:path>
              </a:pathLst>
            </a:custGeom>
            <a:ln w="9573" cap="flat">
              <a:solidFill>
                <a:srgbClr val="787878"/>
              </a:solidFill>
              <a:prstDash val="solid"/>
              <a:miter/>
            </a:ln>
          </p:spPr>
          <p:txBody>
            <a:bodyPr rtlCol="0" anchor="ctr"/>
            <a:lstStyle/>
            <a:p>
              <a:endParaRPr lang="zh-CN" altLang="en-US" sz="4400"/>
            </a:p>
          </p:txBody>
        </p:sp>
        <p:sp>
          <p:nvSpPr>
            <p:cNvPr id="3433" name="任意多边形: 形状 8054">
              <a:extLst>
                <a:ext uri="{FF2B5EF4-FFF2-40B4-BE49-F238E27FC236}">
                  <a16:creationId xmlns:a16="http://schemas.microsoft.com/office/drawing/2014/main" id="{33353504-7D58-BF4A-D9CD-D44FEB5AEE1B}"/>
                </a:ext>
              </a:extLst>
            </p:cNvPr>
            <p:cNvSpPr/>
            <p:nvPr/>
          </p:nvSpPr>
          <p:spPr>
            <a:xfrm>
              <a:off x="3175936" y="2554757"/>
              <a:ext cx="36394" cy="15323"/>
            </a:xfrm>
            <a:custGeom>
              <a:avLst/>
              <a:gdLst>
                <a:gd name="connsiteX0" fmla="*/ 0 w 36394"/>
                <a:gd name="connsiteY0" fmla="*/ 0 h 15323"/>
                <a:gd name="connsiteX1" fmla="*/ 36394 w 36394"/>
                <a:gd name="connsiteY1" fmla="*/ 15324 h 15323"/>
              </a:gdLst>
              <a:ahLst/>
              <a:cxnLst>
                <a:cxn ang="0">
                  <a:pos x="connsiteX0" y="connsiteY0"/>
                </a:cxn>
                <a:cxn ang="0">
                  <a:pos x="connsiteX1" y="connsiteY1"/>
                </a:cxn>
              </a:cxnLst>
              <a:rect l="l" t="t" r="r" b="b"/>
              <a:pathLst>
                <a:path w="36394" h="15323">
                  <a:moveTo>
                    <a:pt x="0" y="0"/>
                  </a:moveTo>
                  <a:lnTo>
                    <a:pt x="36394" y="15324"/>
                  </a:lnTo>
                </a:path>
              </a:pathLst>
            </a:custGeom>
            <a:ln w="9573" cap="flat">
              <a:solidFill>
                <a:srgbClr val="787878"/>
              </a:solidFill>
              <a:prstDash val="solid"/>
              <a:miter/>
            </a:ln>
          </p:spPr>
          <p:txBody>
            <a:bodyPr rtlCol="0" anchor="ctr"/>
            <a:lstStyle/>
            <a:p>
              <a:endParaRPr lang="zh-CN" altLang="en-US" sz="4400"/>
            </a:p>
          </p:txBody>
        </p:sp>
        <p:sp>
          <p:nvSpPr>
            <p:cNvPr id="3434" name="任意多边形: 形状 8055">
              <a:extLst>
                <a:ext uri="{FF2B5EF4-FFF2-40B4-BE49-F238E27FC236}">
                  <a16:creationId xmlns:a16="http://schemas.microsoft.com/office/drawing/2014/main" id="{842DBD0D-C3C1-6A96-9CD4-517D0E68E5A0}"/>
                </a:ext>
              </a:extLst>
            </p:cNvPr>
            <p:cNvSpPr/>
            <p:nvPr/>
          </p:nvSpPr>
          <p:spPr>
            <a:xfrm>
              <a:off x="3212330" y="2570081"/>
              <a:ext cx="28732" cy="28732"/>
            </a:xfrm>
            <a:custGeom>
              <a:avLst/>
              <a:gdLst>
                <a:gd name="connsiteX0" fmla="*/ 0 w 28732"/>
                <a:gd name="connsiteY0" fmla="*/ 0 h 28732"/>
                <a:gd name="connsiteX1" fmla="*/ 28732 w 28732"/>
                <a:gd name="connsiteY1" fmla="*/ 28732 h 28732"/>
              </a:gdLst>
              <a:ahLst/>
              <a:cxnLst>
                <a:cxn ang="0">
                  <a:pos x="connsiteX0" y="connsiteY0"/>
                </a:cxn>
                <a:cxn ang="0">
                  <a:pos x="connsiteX1" y="connsiteY1"/>
                </a:cxn>
              </a:cxnLst>
              <a:rect l="l" t="t" r="r" b="b"/>
              <a:pathLst>
                <a:path w="28732" h="28732">
                  <a:moveTo>
                    <a:pt x="0" y="0"/>
                  </a:moveTo>
                  <a:lnTo>
                    <a:pt x="28732" y="28732"/>
                  </a:lnTo>
                </a:path>
              </a:pathLst>
            </a:custGeom>
            <a:ln w="9573" cap="flat">
              <a:solidFill>
                <a:srgbClr val="787878"/>
              </a:solidFill>
              <a:prstDash val="solid"/>
              <a:miter/>
            </a:ln>
          </p:spPr>
          <p:txBody>
            <a:bodyPr rtlCol="0" anchor="ctr"/>
            <a:lstStyle/>
            <a:p>
              <a:endParaRPr lang="zh-CN" altLang="en-US" sz="4400"/>
            </a:p>
          </p:txBody>
        </p:sp>
        <p:sp>
          <p:nvSpPr>
            <p:cNvPr id="3435" name="任意多边形: 形状 8056">
              <a:extLst>
                <a:ext uri="{FF2B5EF4-FFF2-40B4-BE49-F238E27FC236}">
                  <a16:creationId xmlns:a16="http://schemas.microsoft.com/office/drawing/2014/main" id="{EEC4AFF5-78CB-5FF2-ACF2-8F6EAE747873}"/>
                </a:ext>
              </a:extLst>
            </p:cNvPr>
            <p:cNvSpPr/>
            <p:nvPr/>
          </p:nvSpPr>
          <p:spPr>
            <a:xfrm>
              <a:off x="3241063" y="2563377"/>
              <a:ext cx="22027" cy="35436"/>
            </a:xfrm>
            <a:custGeom>
              <a:avLst/>
              <a:gdLst>
                <a:gd name="connsiteX0" fmla="*/ 0 w 22027"/>
                <a:gd name="connsiteY0" fmla="*/ 35436 h 35436"/>
                <a:gd name="connsiteX1" fmla="*/ 22028 w 22027"/>
                <a:gd name="connsiteY1" fmla="*/ 0 h 35436"/>
              </a:gdLst>
              <a:ahLst/>
              <a:cxnLst>
                <a:cxn ang="0">
                  <a:pos x="connsiteX0" y="connsiteY0"/>
                </a:cxn>
                <a:cxn ang="0">
                  <a:pos x="connsiteX1" y="connsiteY1"/>
                </a:cxn>
              </a:cxnLst>
              <a:rect l="l" t="t" r="r" b="b"/>
              <a:pathLst>
                <a:path w="22027" h="35436">
                  <a:moveTo>
                    <a:pt x="0" y="35436"/>
                  </a:moveTo>
                  <a:lnTo>
                    <a:pt x="22028" y="0"/>
                  </a:lnTo>
                </a:path>
              </a:pathLst>
            </a:custGeom>
            <a:ln w="9573" cap="flat">
              <a:solidFill>
                <a:srgbClr val="787878"/>
              </a:solidFill>
              <a:prstDash val="solid"/>
              <a:miter/>
            </a:ln>
          </p:spPr>
          <p:txBody>
            <a:bodyPr rtlCol="0" anchor="ctr"/>
            <a:lstStyle/>
            <a:p>
              <a:endParaRPr lang="zh-CN" altLang="en-US" sz="4400"/>
            </a:p>
          </p:txBody>
        </p:sp>
        <p:sp>
          <p:nvSpPr>
            <p:cNvPr id="3436" name="任意多边形: 形状 8057">
              <a:extLst>
                <a:ext uri="{FF2B5EF4-FFF2-40B4-BE49-F238E27FC236}">
                  <a16:creationId xmlns:a16="http://schemas.microsoft.com/office/drawing/2014/main" id="{75C1F879-742F-3F40-827F-CAFB63B42E4B}"/>
                </a:ext>
              </a:extLst>
            </p:cNvPr>
            <p:cNvSpPr/>
            <p:nvPr/>
          </p:nvSpPr>
          <p:spPr>
            <a:xfrm>
              <a:off x="3263091" y="2524110"/>
              <a:ext cx="22027" cy="39267"/>
            </a:xfrm>
            <a:custGeom>
              <a:avLst/>
              <a:gdLst>
                <a:gd name="connsiteX0" fmla="*/ 0 w 22027"/>
                <a:gd name="connsiteY0" fmla="*/ 39267 h 39267"/>
                <a:gd name="connsiteX1" fmla="*/ 22028 w 22027"/>
                <a:gd name="connsiteY1" fmla="*/ 0 h 39267"/>
              </a:gdLst>
              <a:ahLst/>
              <a:cxnLst>
                <a:cxn ang="0">
                  <a:pos x="connsiteX0" y="connsiteY0"/>
                </a:cxn>
                <a:cxn ang="0">
                  <a:pos x="connsiteX1" y="connsiteY1"/>
                </a:cxn>
              </a:cxnLst>
              <a:rect l="l" t="t" r="r" b="b"/>
              <a:pathLst>
                <a:path w="22027" h="39267">
                  <a:moveTo>
                    <a:pt x="0" y="39267"/>
                  </a:moveTo>
                  <a:lnTo>
                    <a:pt x="22028" y="0"/>
                  </a:lnTo>
                </a:path>
              </a:pathLst>
            </a:custGeom>
            <a:ln w="9573" cap="flat">
              <a:solidFill>
                <a:srgbClr val="787878"/>
              </a:solidFill>
              <a:prstDash val="solid"/>
              <a:miter/>
            </a:ln>
          </p:spPr>
          <p:txBody>
            <a:bodyPr rtlCol="0" anchor="ctr"/>
            <a:lstStyle/>
            <a:p>
              <a:endParaRPr lang="zh-CN" altLang="en-US" sz="4400"/>
            </a:p>
          </p:txBody>
        </p:sp>
        <p:sp>
          <p:nvSpPr>
            <p:cNvPr id="3437" name="任意多边形: 形状 8058">
              <a:extLst>
                <a:ext uri="{FF2B5EF4-FFF2-40B4-BE49-F238E27FC236}">
                  <a16:creationId xmlns:a16="http://schemas.microsoft.com/office/drawing/2014/main" id="{D39BE5DF-B8A3-4D1B-DD93-CD3B1D658136}"/>
                </a:ext>
              </a:extLst>
            </p:cNvPr>
            <p:cNvSpPr/>
            <p:nvPr/>
          </p:nvSpPr>
          <p:spPr>
            <a:xfrm>
              <a:off x="3285119" y="2486758"/>
              <a:ext cx="34478" cy="37351"/>
            </a:xfrm>
            <a:custGeom>
              <a:avLst/>
              <a:gdLst>
                <a:gd name="connsiteX0" fmla="*/ 0 w 34478"/>
                <a:gd name="connsiteY0" fmla="*/ 37352 h 37351"/>
                <a:gd name="connsiteX1" fmla="*/ 34479 w 34478"/>
                <a:gd name="connsiteY1" fmla="*/ 0 h 37351"/>
              </a:gdLst>
              <a:ahLst/>
              <a:cxnLst>
                <a:cxn ang="0">
                  <a:pos x="connsiteX0" y="connsiteY0"/>
                </a:cxn>
                <a:cxn ang="0">
                  <a:pos x="connsiteX1" y="connsiteY1"/>
                </a:cxn>
              </a:cxnLst>
              <a:rect l="l" t="t" r="r" b="b"/>
              <a:pathLst>
                <a:path w="34478" h="37351">
                  <a:moveTo>
                    <a:pt x="0" y="37352"/>
                  </a:moveTo>
                  <a:lnTo>
                    <a:pt x="34479" y="0"/>
                  </a:lnTo>
                </a:path>
              </a:pathLst>
            </a:custGeom>
            <a:ln w="9573" cap="flat">
              <a:solidFill>
                <a:srgbClr val="787878"/>
              </a:solidFill>
              <a:prstDash val="solid"/>
              <a:miter/>
            </a:ln>
          </p:spPr>
          <p:txBody>
            <a:bodyPr rtlCol="0" anchor="ctr"/>
            <a:lstStyle/>
            <a:p>
              <a:endParaRPr lang="zh-CN" altLang="en-US" sz="4400"/>
            </a:p>
          </p:txBody>
        </p:sp>
        <p:sp>
          <p:nvSpPr>
            <p:cNvPr id="3438" name="任意多边形: 形状 8059">
              <a:extLst>
                <a:ext uri="{FF2B5EF4-FFF2-40B4-BE49-F238E27FC236}">
                  <a16:creationId xmlns:a16="http://schemas.microsoft.com/office/drawing/2014/main" id="{974AF8F5-78DE-F5B5-A07B-AA2440D40D7C}"/>
                </a:ext>
              </a:extLst>
            </p:cNvPr>
            <p:cNvSpPr/>
            <p:nvPr/>
          </p:nvSpPr>
          <p:spPr>
            <a:xfrm>
              <a:off x="3319597" y="2444617"/>
              <a:ext cx="57464" cy="42140"/>
            </a:xfrm>
            <a:custGeom>
              <a:avLst/>
              <a:gdLst>
                <a:gd name="connsiteX0" fmla="*/ 0 w 57464"/>
                <a:gd name="connsiteY0" fmla="*/ 42140 h 42140"/>
                <a:gd name="connsiteX1" fmla="*/ 57464 w 57464"/>
                <a:gd name="connsiteY1" fmla="*/ 0 h 42140"/>
              </a:gdLst>
              <a:ahLst/>
              <a:cxnLst>
                <a:cxn ang="0">
                  <a:pos x="connsiteX0" y="connsiteY0"/>
                </a:cxn>
                <a:cxn ang="0">
                  <a:pos x="connsiteX1" y="connsiteY1"/>
                </a:cxn>
              </a:cxnLst>
              <a:rect l="l" t="t" r="r" b="b"/>
              <a:pathLst>
                <a:path w="57464" h="42140">
                  <a:moveTo>
                    <a:pt x="0" y="42140"/>
                  </a:moveTo>
                  <a:lnTo>
                    <a:pt x="57464" y="0"/>
                  </a:lnTo>
                </a:path>
              </a:pathLst>
            </a:custGeom>
            <a:ln w="9573" cap="flat">
              <a:solidFill>
                <a:srgbClr val="787878"/>
              </a:solidFill>
              <a:prstDash val="solid"/>
              <a:miter/>
            </a:ln>
          </p:spPr>
          <p:txBody>
            <a:bodyPr rtlCol="0" anchor="ctr"/>
            <a:lstStyle/>
            <a:p>
              <a:endParaRPr lang="zh-CN" altLang="en-US" sz="4400"/>
            </a:p>
          </p:txBody>
        </p:sp>
        <p:sp>
          <p:nvSpPr>
            <p:cNvPr id="3439" name="任意多边形: 形状 8060">
              <a:extLst>
                <a:ext uri="{FF2B5EF4-FFF2-40B4-BE49-F238E27FC236}">
                  <a16:creationId xmlns:a16="http://schemas.microsoft.com/office/drawing/2014/main" id="{88119985-A05D-A2AA-02BC-E82F17E0449B}"/>
                </a:ext>
              </a:extLst>
            </p:cNvPr>
            <p:cNvSpPr/>
            <p:nvPr/>
          </p:nvSpPr>
          <p:spPr>
            <a:xfrm>
              <a:off x="3331090" y="2411097"/>
              <a:ext cx="45971" cy="33520"/>
            </a:xfrm>
            <a:custGeom>
              <a:avLst/>
              <a:gdLst>
                <a:gd name="connsiteX0" fmla="*/ 45971 w 45971"/>
                <a:gd name="connsiteY0" fmla="*/ 33521 h 33520"/>
                <a:gd name="connsiteX1" fmla="*/ 0 w 45971"/>
                <a:gd name="connsiteY1" fmla="*/ 0 h 33520"/>
              </a:gdLst>
              <a:ahLst/>
              <a:cxnLst>
                <a:cxn ang="0">
                  <a:pos x="connsiteX0" y="connsiteY0"/>
                </a:cxn>
                <a:cxn ang="0">
                  <a:pos x="connsiteX1" y="connsiteY1"/>
                </a:cxn>
              </a:cxnLst>
              <a:rect l="l" t="t" r="r" b="b"/>
              <a:pathLst>
                <a:path w="45971" h="33520">
                  <a:moveTo>
                    <a:pt x="45971"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3440" name="任意多边形: 形状 8061">
              <a:extLst>
                <a:ext uri="{FF2B5EF4-FFF2-40B4-BE49-F238E27FC236}">
                  <a16:creationId xmlns:a16="http://schemas.microsoft.com/office/drawing/2014/main" id="{4F5E3985-88DF-3739-0075-5CFC466DDD5E}"/>
                </a:ext>
              </a:extLst>
            </p:cNvPr>
            <p:cNvSpPr/>
            <p:nvPr/>
          </p:nvSpPr>
          <p:spPr>
            <a:xfrm>
              <a:off x="3311935" y="2366083"/>
              <a:ext cx="19154" cy="45013"/>
            </a:xfrm>
            <a:custGeom>
              <a:avLst/>
              <a:gdLst>
                <a:gd name="connsiteX0" fmla="*/ 19155 w 19154"/>
                <a:gd name="connsiteY0" fmla="*/ 45014 h 45013"/>
                <a:gd name="connsiteX1" fmla="*/ 0 w 19154"/>
                <a:gd name="connsiteY1" fmla="*/ 0 h 45013"/>
              </a:gdLst>
              <a:ahLst/>
              <a:cxnLst>
                <a:cxn ang="0">
                  <a:pos x="connsiteX0" y="connsiteY0"/>
                </a:cxn>
                <a:cxn ang="0">
                  <a:pos x="connsiteX1" y="connsiteY1"/>
                </a:cxn>
              </a:cxnLst>
              <a:rect l="l" t="t" r="r" b="b"/>
              <a:pathLst>
                <a:path w="19154" h="45013">
                  <a:moveTo>
                    <a:pt x="19155" y="45014"/>
                  </a:moveTo>
                  <a:lnTo>
                    <a:pt x="0" y="0"/>
                  </a:lnTo>
                </a:path>
              </a:pathLst>
            </a:custGeom>
            <a:ln w="9573" cap="flat">
              <a:solidFill>
                <a:srgbClr val="787878"/>
              </a:solidFill>
              <a:prstDash val="solid"/>
              <a:miter/>
            </a:ln>
          </p:spPr>
          <p:txBody>
            <a:bodyPr rtlCol="0" anchor="ctr"/>
            <a:lstStyle/>
            <a:p>
              <a:endParaRPr lang="zh-CN" altLang="en-US" sz="4400"/>
            </a:p>
          </p:txBody>
        </p:sp>
        <p:sp>
          <p:nvSpPr>
            <p:cNvPr id="3441" name="任意多边形: 形状 8062">
              <a:extLst>
                <a:ext uri="{FF2B5EF4-FFF2-40B4-BE49-F238E27FC236}">
                  <a16:creationId xmlns:a16="http://schemas.microsoft.com/office/drawing/2014/main" id="{EF8F3A03-CAB0-D047-B85C-C5C63AFE2BBE}"/>
                </a:ext>
              </a:extLst>
            </p:cNvPr>
            <p:cNvSpPr/>
            <p:nvPr/>
          </p:nvSpPr>
          <p:spPr>
            <a:xfrm>
              <a:off x="3304273" y="2314365"/>
              <a:ext cx="7661" cy="51717"/>
            </a:xfrm>
            <a:custGeom>
              <a:avLst/>
              <a:gdLst>
                <a:gd name="connsiteX0" fmla="*/ 7662 w 7661"/>
                <a:gd name="connsiteY0" fmla="*/ 51718 h 51717"/>
                <a:gd name="connsiteX1" fmla="*/ 0 w 7661"/>
                <a:gd name="connsiteY1" fmla="*/ 0 h 51717"/>
              </a:gdLst>
              <a:ahLst/>
              <a:cxnLst>
                <a:cxn ang="0">
                  <a:pos x="connsiteX0" y="connsiteY0"/>
                </a:cxn>
                <a:cxn ang="0">
                  <a:pos x="connsiteX1" y="connsiteY1"/>
                </a:cxn>
              </a:cxnLst>
              <a:rect l="l" t="t" r="r" b="b"/>
              <a:pathLst>
                <a:path w="7661" h="51717">
                  <a:moveTo>
                    <a:pt x="7662" y="51718"/>
                  </a:moveTo>
                  <a:lnTo>
                    <a:pt x="0" y="0"/>
                  </a:lnTo>
                </a:path>
              </a:pathLst>
            </a:custGeom>
            <a:ln w="9573" cap="flat">
              <a:solidFill>
                <a:srgbClr val="787878"/>
              </a:solidFill>
              <a:prstDash val="solid"/>
              <a:miter/>
            </a:ln>
          </p:spPr>
          <p:txBody>
            <a:bodyPr rtlCol="0" anchor="ctr"/>
            <a:lstStyle/>
            <a:p>
              <a:endParaRPr lang="zh-CN" altLang="en-US" sz="4400"/>
            </a:p>
          </p:txBody>
        </p:sp>
        <p:sp>
          <p:nvSpPr>
            <p:cNvPr id="3442" name="任意多边形: 形状 8063">
              <a:extLst>
                <a:ext uri="{FF2B5EF4-FFF2-40B4-BE49-F238E27FC236}">
                  <a16:creationId xmlns:a16="http://schemas.microsoft.com/office/drawing/2014/main" id="{4C393F47-03B4-BD38-5C19-169E8C77F7CE}"/>
                </a:ext>
              </a:extLst>
            </p:cNvPr>
            <p:cNvSpPr/>
            <p:nvPr/>
          </p:nvSpPr>
          <p:spPr>
            <a:xfrm>
              <a:off x="3299485" y="2264563"/>
              <a:ext cx="4788" cy="49802"/>
            </a:xfrm>
            <a:custGeom>
              <a:avLst/>
              <a:gdLst>
                <a:gd name="connsiteX0" fmla="*/ 4789 w 4788"/>
                <a:gd name="connsiteY0" fmla="*/ 49802 h 49802"/>
                <a:gd name="connsiteX1" fmla="*/ 0 w 4788"/>
                <a:gd name="connsiteY1" fmla="*/ 0 h 49802"/>
              </a:gdLst>
              <a:ahLst/>
              <a:cxnLst>
                <a:cxn ang="0">
                  <a:pos x="connsiteX0" y="connsiteY0"/>
                </a:cxn>
                <a:cxn ang="0">
                  <a:pos x="connsiteX1" y="connsiteY1"/>
                </a:cxn>
              </a:cxnLst>
              <a:rect l="l" t="t" r="r" b="b"/>
              <a:pathLst>
                <a:path w="4788" h="49802">
                  <a:moveTo>
                    <a:pt x="4789" y="49802"/>
                  </a:moveTo>
                  <a:lnTo>
                    <a:pt x="0" y="0"/>
                  </a:lnTo>
                </a:path>
              </a:pathLst>
            </a:custGeom>
            <a:ln w="9573" cap="flat">
              <a:solidFill>
                <a:srgbClr val="787878"/>
              </a:solidFill>
              <a:prstDash val="solid"/>
              <a:miter/>
            </a:ln>
          </p:spPr>
          <p:txBody>
            <a:bodyPr rtlCol="0" anchor="ctr"/>
            <a:lstStyle/>
            <a:p>
              <a:endParaRPr lang="zh-CN" altLang="en-US" sz="4400"/>
            </a:p>
          </p:txBody>
        </p:sp>
        <p:sp>
          <p:nvSpPr>
            <p:cNvPr id="3443" name="任意多边形: 形状 8064">
              <a:extLst>
                <a:ext uri="{FF2B5EF4-FFF2-40B4-BE49-F238E27FC236}">
                  <a16:creationId xmlns:a16="http://schemas.microsoft.com/office/drawing/2014/main" id="{773DE069-668A-2EB0-D7E1-7870B38C1940}"/>
                </a:ext>
              </a:extLst>
            </p:cNvPr>
            <p:cNvSpPr/>
            <p:nvPr/>
          </p:nvSpPr>
          <p:spPr>
            <a:xfrm>
              <a:off x="3286076" y="2222422"/>
              <a:ext cx="13408" cy="42140"/>
            </a:xfrm>
            <a:custGeom>
              <a:avLst/>
              <a:gdLst>
                <a:gd name="connsiteX0" fmla="*/ 13408 w 13408"/>
                <a:gd name="connsiteY0" fmla="*/ 42140 h 42140"/>
                <a:gd name="connsiteX1" fmla="*/ 0 w 13408"/>
                <a:gd name="connsiteY1" fmla="*/ 0 h 42140"/>
              </a:gdLst>
              <a:ahLst/>
              <a:cxnLst>
                <a:cxn ang="0">
                  <a:pos x="connsiteX0" y="connsiteY0"/>
                </a:cxn>
                <a:cxn ang="0">
                  <a:pos x="connsiteX1" y="connsiteY1"/>
                </a:cxn>
              </a:cxnLst>
              <a:rect l="l" t="t" r="r" b="b"/>
              <a:pathLst>
                <a:path w="13408" h="42140">
                  <a:moveTo>
                    <a:pt x="13408" y="42140"/>
                  </a:moveTo>
                  <a:lnTo>
                    <a:pt x="0" y="0"/>
                  </a:lnTo>
                </a:path>
              </a:pathLst>
            </a:custGeom>
            <a:ln w="9573" cap="flat">
              <a:solidFill>
                <a:srgbClr val="787878"/>
              </a:solidFill>
              <a:prstDash val="solid"/>
              <a:miter/>
            </a:ln>
          </p:spPr>
          <p:txBody>
            <a:bodyPr rtlCol="0" anchor="ctr"/>
            <a:lstStyle/>
            <a:p>
              <a:endParaRPr lang="zh-CN" altLang="en-US" sz="4400"/>
            </a:p>
          </p:txBody>
        </p:sp>
        <p:sp>
          <p:nvSpPr>
            <p:cNvPr id="3444" name="任意多边形: 形状 8065">
              <a:extLst>
                <a:ext uri="{FF2B5EF4-FFF2-40B4-BE49-F238E27FC236}">
                  <a16:creationId xmlns:a16="http://schemas.microsoft.com/office/drawing/2014/main" id="{F4FBE6CD-8AAC-5E81-F25E-CEEE5031E577}"/>
                </a:ext>
              </a:extLst>
            </p:cNvPr>
            <p:cNvSpPr/>
            <p:nvPr/>
          </p:nvSpPr>
          <p:spPr>
            <a:xfrm>
              <a:off x="3269795" y="2222422"/>
              <a:ext cx="16281" cy="28732"/>
            </a:xfrm>
            <a:custGeom>
              <a:avLst/>
              <a:gdLst>
                <a:gd name="connsiteX0" fmla="*/ 16282 w 16281"/>
                <a:gd name="connsiteY0" fmla="*/ 0 h 28732"/>
                <a:gd name="connsiteX1" fmla="*/ 0 w 16281"/>
                <a:gd name="connsiteY1" fmla="*/ 28732 h 28732"/>
              </a:gdLst>
              <a:ahLst/>
              <a:cxnLst>
                <a:cxn ang="0">
                  <a:pos x="connsiteX0" y="connsiteY0"/>
                </a:cxn>
                <a:cxn ang="0">
                  <a:pos x="connsiteX1" y="connsiteY1"/>
                </a:cxn>
              </a:cxnLst>
              <a:rect l="l" t="t" r="r" b="b"/>
              <a:pathLst>
                <a:path w="16281" h="28732">
                  <a:moveTo>
                    <a:pt x="16282"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3445" name="任意多边形: 形状 8066">
              <a:extLst>
                <a:ext uri="{FF2B5EF4-FFF2-40B4-BE49-F238E27FC236}">
                  <a16:creationId xmlns:a16="http://schemas.microsoft.com/office/drawing/2014/main" id="{021C8676-241C-4F4E-4724-8D4B8409C845}"/>
                </a:ext>
              </a:extLst>
            </p:cNvPr>
            <p:cNvSpPr/>
            <p:nvPr/>
          </p:nvSpPr>
          <p:spPr>
            <a:xfrm>
              <a:off x="3256386" y="2251154"/>
              <a:ext cx="13408" cy="35436"/>
            </a:xfrm>
            <a:custGeom>
              <a:avLst/>
              <a:gdLst>
                <a:gd name="connsiteX0" fmla="*/ 13408 w 13408"/>
                <a:gd name="connsiteY0" fmla="*/ 0 h 35436"/>
                <a:gd name="connsiteX1" fmla="*/ 0 w 13408"/>
                <a:gd name="connsiteY1" fmla="*/ 35436 h 35436"/>
              </a:gdLst>
              <a:ahLst/>
              <a:cxnLst>
                <a:cxn ang="0">
                  <a:pos x="connsiteX0" y="connsiteY0"/>
                </a:cxn>
                <a:cxn ang="0">
                  <a:pos x="connsiteX1" y="connsiteY1"/>
                </a:cxn>
              </a:cxnLst>
              <a:rect l="l" t="t" r="r" b="b"/>
              <a:pathLst>
                <a:path w="13408" h="35436">
                  <a:moveTo>
                    <a:pt x="13408" y="0"/>
                  </a:moveTo>
                  <a:lnTo>
                    <a:pt x="0" y="35436"/>
                  </a:lnTo>
                </a:path>
              </a:pathLst>
            </a:custGeom>
            <a:ln w="9573" cap="flat">
              <a:solidFill>
                <a:srgbClr val="787878"/>
              </a:solidFill>
              <a:prstDash val="solid"/>
              <a:miter/>
            </a:ln>
          </p:spPr>
          <p:txBody>
            <a:bodyPr rtlCol="0" anchor="ctr"/>
            <a:lstStyle/>
            <a:p>
              <a:endParaRPr lang="zh-CN" altLang="en-US" sz="4400"/>
            </a:p>
          </p:txBody>
        </p:sp>
        <p:sp>
          <p:nvSpPr>
            <p:cNvPr id="3446" name="任意多边形: 形状 8067">
              <a:extLst>
                <a:ext uri="{FF2B5EF4-FFF2-40B4-BE49-F238E27FC236}">
                  <a16:creationId xmlns:a16="http://schemas.microsoft.com/office/drawing/2014/main" id="{6A7068A9-9F2E-5AB0-8C8A-42336E156AFE}"/>
                </a:ext>
              </a:extLst>
            </p:cNvPr>
            <p:cNvSpPr/>
            <p:nvPr/>
          </p:nvSpPr>
          <p:spPr>
            <a:xfrm>
              <a:off x="3242020" y="2286591"/>
              <a:ext cx="14366" cy="40224"/>
            </a:xfrm>
            <a:custGeom>
              <a:avLst/>
              <a:gdLst>
                <a:gd name="connsiteX0" fmla="*/ 14366 w 14366"/>
                <a:gd name="connsiteY0" fmla="*/ 0 h 40224"/>
                <a:gd name="connsiteX1" fmla="*/ 0 w 14366"/>
                <a:gd name="connsiteY1" fmla="*/ 40225 h 40224"/>
              </a:gdLst>
              <a:ahLst/>
              <a:cxnLst>
                <a:cxn ang="0">
                  <a:pos x="connsiteX0" y="connsiteY0"/>
                </a:cxn>
                <a:cxn ang="0">
                  <a:pos x="connsiteX1" y="connsiteY1"/>
                </a:cxn>
              </a:cxnLst>
              <a:rect l="l" t="t" r="r" b="b"/>
              <a:pathLst>
                <a:path w="14366" h="40224">
                  <a:moveTo>
                    <a:pt x="14366" y="0"/>
                  </a:moveTo>
                  <a:lnTo>
                    <a:pt x="0" y="40225"/>
                  </a:lnTo>
                </a:path>
              </a:pathLst>
            </a:custGeom>
            <a:ln w="9573" cap="flat">
              <a:solidFill>
                <a:srgbClr val="787878"/>
              </a:solidFill>
              <a:prstDash val="solid"/>
              <a:miter/>
            </a:ln>
          </p:spPr>
          <p:txBody>
            <a:bodyPr rtlCol="0" anchor="ctr"/>
            <a:lstStyle/>
            <a:p>
              <a:endParaRPr lang="zh-CN" altLang="en-US" sz="4400"/>
            </a:p>
          </p:txBody>
        </p:sp>
        <p:sp>
          <p:nvSpPr>
            <p:cNvPr id="3447" name="任意多边形: 形状 8068">
              <a:extLst>
                <a:ext uri="{FF2B5EF4-FFF2-40B4-BE49-F238E27FC236}">
                  <a16:creationId xmlns:a16="http://schemas.microsoft.com/office/drawing/2014/main" id="{95BE2002-C413-AD80-61BB-C58498978381}"/>
                </a:ext>
              </a:extLst>
            </p:cNvPr>
            <p:cNvSpPr/>
            <p:nvPr/>
          </p:nvSpPr>
          <p:spPr>
            <a:xfrm>
              <a:off x="3219992" y="2326816"/>
              <a:ext cx="22027" cy="27774"/>
            </a:xfrm>
            <a:custGeom>
              <a:avLst/>
              <a:gdLst>
                <a:gd name="connsiteX0" fmla="*/ 22028 w 22027"/>
                <a:gd name="connsiteY0" fmla="*/ 0 h 27774"/>
                <a:gd name="connsiteX1" fmla="*/ 0 w 22027"/>
                <a:gd name="connsiteY1" fmla="*/ 27774 h 27774"/>
              </a:gdLst>
              <a:ahLst/>
              <a:cxnLst>
                <a:cxn ang="0">
                  <a:pos x="connsiteX0" y="connsiteY0"/>
                </a:cxn>
                <a:cxn ang="0">
                  <a:pos x="connsiteX1" y="connsiteY1"/>
                </a:cxn>
              </a:cxnLst>
              <a:rect l="l" t="t" r="r" b="b"/>
              <a:pathLst>
                <a:path w="22027" h="27774">
                  <a:moveTo>
                    <a:pt x="22028"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3448" name="任意多边形: 形状 8069">
              <a:extLst>
                <a:ext uri="{FF2B5EF4-FFF2-40B4-BE49-F238E27FC236}">
                  <a16:creationId xmlns:a16="http://schemas.microsoft.com/office/drawing/2014/main" id="{F690ABD9-F9A1-2520-60DC-9B42E004AAF3}"/>
                </a:ext>
              </a:extLst>
            </p:cNvPr>
            <p:cNvSpPr/>
            <p:nvPr/>
          </p:nvSpPr>
          <p:spPr>
            <a:xfrm>
              <a:off x="3194133" y="2354590"/>
              <a:ext cx="25858" cy="22985"/>
            </a:xfrm>
            <a:custGeom>
              <a:avLst/>
              <a:gdLst>
                <a:gd name="connsiteX0" fmla="*/ 25859 w 25858"/>
                <a:gd name="connsiteY0" fmla="*/ 0 h 22985"/>
                <a:gd name="connsiteX1" fmla="*/ 0 w 25858"/>
                <a:gd name="connsiteY1" fmla="*/ 22986 h 22985"/>
              </a:gdLst>
              <a:ahLst/>
              <a:cxnLst>
                <a:cxn ang="0">
                  <a:pos x="connsiteX0" y="connsiteY0"/>
                </a:cxn>
                <a:cxn ang="0">
                  <a:pos x="connsiteX1" y="connsiteY1"/>
                </a:cxn>
              </a:cxnLst>
              <a:rect l="l" t="t" r="r" b="b"/>
              <a:pathLst>
                <a:path w="25858" h="22985">
                  <a:moveTo>
                    <a:pt x="25859"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3449" name="任意多边形: 形状 8070">
              <a:extLst>
                <a:ext uri="{FF2B5EF4-FFF2-40B4-BE49-F238E27FC236}">
                  <a16:creationId xmlns:a16="http://schemas.microsoft.com/office/drawing/2014/main" id="{9D0CE107-A411-D2A3-A283-3F6F39B8B18E}"/>
                </a:ext>
              </a:extLst>
            </p:cNvPr>
            <p:cNvSpPr/>
            <p:nvPr/>
          </p:nvSpPr>
          <p:spPr>
            <a:xfrm>
              <a:off x="3163486" y="2377576"/>
              <a:ext cx="30647" cy="13408"/>
            </a:xfrm>
            <a:custGeom>
              <a:avLst/>
              <a:gdLst>
                <a:gd name="connsiteX0" fmla="*/ 30648 w 30647"/>
                <a:gd name="connsiteY0" fmla="*/ 0 h 13408"/>
                <a:gd name="connsiteX1" fmla="*/ 0 w 30647"/>
                <a:gd name="connsiteY1" fmla="*/ 13408 h 13408"/>
              </a:gdLst>
              <a:ahLst/>
              <a:cxnLst>
                <a:cxn ang="0">
                  <a:pos x="connsiteX0" y="connsiteY0"/>
                </a:cxn>
                <a:cxn ang="0">
                  <a:pos x="connsiteX1" y="connsiteY1"/>
                </a:cxn>
              </a:cxnLst>
              <a:rect l="l" t="t" r="r" b="b"/>
              <a:pathLst>
                <a:path w="30647" h="13408">
                  <a:moveTo>
                    <a:pt x="30648" y="0"/>
                  </a:moveTo>
                  <a:lnTo>
                    <a:pt x="0" y="13408"/>
                  </a:lnTo>
                </a:path>
              </a:pathLst>
            </a:custGeom>
            <a:ln w="9573" cap="flat">
              <a:solidFill>
                <a:srgbClr val="787878"/>
              </a:solidFill>
              <a:prstDash val="solid"/>
              <a:miter/>
            </a:ln>
          </p:spPr>
          <p:txBody>
            <a:bodyPr rtlCol="0" anchor="ctr"/>
            <a:lstStyle/>
            <a:p>
              <a:endParaRPr lang="zh-CN" altLang="en-US" sz="4400"/>
            </a:p>
          </p:txBody>
        </p:sp>
        <p:sp>
          <p:nvSpPr>
            <p:cNvPr id="3450" name="任意多边形: 形状 8071">
              <a:extLst>
                <a:ext uri="{FF2B5EF4-FFF2-40B4-BE49-F238E27FC236}">
                  <a16:creationId xmlns:a16="http://schemas.microsoft.com/office/drawing/2014/main" id="{64903E01-4E9D-5CE7-5BAE-41ADCEEE70DE}"/>
                </a:ext>
              </a:extLst>
            </p:cNvPr>
            <p:cNvSpPr/>
            <p:nvPr/>
          </p:nvSpPr>
          <p:spPr>
            <a:xfrm>
              <a:off x="3134754" y="2390984"/>
              <a:ext cx="28732" cy="18197"/>
            </a:xfrm>
            <a:custGeom>
              <a:avLst/>
              <a:gdLst>
                <a:gd name="connsiteX0" fmla="*/ 28732 w 28732"/>
                <a:gd name="connsiteY0" fmla="*/ 0 h 18197"/>
                <a:gd name="connsiteX1" fmla="*/ 0 w 28732"/>
                <a:gd name="connsiteY1" fmla="*/ 18197 h 18197"/>
              </a:gdLst>
              <a:ahLst/>
              <a:cxnLst>
                <a:cxn ang="0">
                  <a:pos x="connsiteX0" y="connsiteY0"/>
                </a:cxn>
                <a:cxn ang="0">
                  <a:pos x="connsiteX1" y="connsiteY1"/>
                </a:cxn>
              </a:cxnLst>
              <a:rect l="l" t="t" r="r" b="b"/>
              <a:pathLst>
                <a:path w="28732" h="18197">
                  <a:moveTo>
                    <a:pt x="28732" y="0"/>
                  </a:moveTo>
                  <a:lnTo>
                    <a:pt x="0" y="18197"/>
                  </a:lnTo>
                </a:path>
              </a:pathLst>
            </a:custGeom>
            <a:ln w="9573" cap="flat">
              <a:solidFill>
                <a:srgbClr val="787878"/>
              </a:solidFill>
              <a:prstDash val="solid"/>
              <a:miter/>
            </a:ln>
          </p:spPr>
          <p:txBody>
            <a:bodyPr rtlCol="0" anchor="ctr"/>
            <a:lstStyle/>
            <a:p>
              <a:endParaRPr lang="zh-CN" altLang="en-US" sz="4400"/>
            </a:p>
          </p:txBody>
        </p:sp>
        <p:sp>
          <p:nvSpPr>
            <p:cNvPr id="3451" name="任意多边形: 形状 8072">
              <a:extLst>
                <a:ext uri="{FF2B5EF4-FFF2-40B4-BE49-F238E27FC236}">
                  <a16:creationId xmlns:a16="http://schemas.microsoft.com/office/drawing/2014/main" id="{B4A9C098-4845-CC7C-F971-9C181F8F94CE}"/>
                </a:ext>
              </a:extLst>
            </p:cNvPr>
            <p:cNvSpPr/>
            <p:nvPr/>
          </p:nvSpPr>
          <p:spPr>
            <a:xfrm>
              <a:off x="3103148" y="2409181"/>
              <a:ext cx="31605" cy="12450"/>
            </a:xfrm>
            <a:custGeom>
              <a:avLst/>
              <a:gdLst>
                <a:gd name="connsiteX0" fmla="*/ 31605 w 31605"/>
                <a:gd name="connsiteY0" fmla="*/ 0 h 12450"/>
                <a:gd name="connsiteX1" fmla="*/ 0 w 31605"/>
                <a:gd name="connsiteY1" fmla="*/ 12451 h 12450"/>
              </a:gdLst>
              <a:ahLst/>
              <a:cxnLst>
                <a:cxn ang="0">
                  <a:pos x="connsiteX0" y="connsiteY0"/>
                </a:cxn>
                <a:cxn ang="0">
                  <a:pos x="connsiteX1" y="connsiteY1"/>
                </a:cxn>
              </a:cxnLst>
              <a:rect l="l" t="t" r="r" b="b"/>
              <a:pathLst>
                <a:path w="31605" h="12450">
                  <a:moveTo>
                    <a:pt x="31605" y="0"/>
                  </a:moveTo>
                  <a:lnTo>
                    <a:pt x="0" y="12451"/>
                  </a:lnTo>
                </a:path>
              </a:pathLst>
            </a:custGeom>
            <a:ln w="9573" cap="flat">
              <a:solidFill>
                <a:srgbClr val="787878"/>
              </a:solidFill>
              <a:prstDash val="solid"/>
              <a:miter/>
            </a:ln>
          </p:spPr>
          <p:txBody>
            <a:bodyPr rtlCol="0" anchor="ctr"/>
            <a:lstStyle/>
            <a:p>
              <a:endParaRPr lang="zh-CN" altLang="en-US" sz="4400"/>
            </a:p>
          </p:txBody>
        </p:sp>
        <p:sp>
          <p:nvSpPr>
            <p:cNvPr id="3452" name="任意多边形: 形状 8073">
              <a:extLst>
                <a:ext uri="{FF2B5EF4-FFF2-40B4-BE49-F238E27FC236}">
                  <a16:creationId xmlns:a16="http://schemas.microsoft.com/office/drawing/2014/main" id="{5D17A017-D66F-AF22-AF12-63FDCB344874}"/>
                </a:ext>
              </a:extLst>
            </p:cNvPr>
            <p:cNvSpPr/>
            <p:nvPr/>
          </p:nvSpPr>
          <p:spPr>
            <a:xfrm>
              <a:off x="3077289" y="2393857"/>
              <a:ext cx="25858" cy="27774"/>
            </a:xfrm>
            <a:custGeom>
              <a:avLst/>
              <a:gdLst>
                <a:gd name="connsiteX0" fmla="*/ 25859 w 25858"/>
                <a:gd name="connsiteY0" fmla="*/ 27774 h 27774"/>
                <a:gd name="connsiteX1" fmla="*/ 0 w 25858"/>
                <a:gd name="connsiteY1" fmla="*/ 0 h 27774"/>
              </a:gdLst>
              <a:ahLst/>
              <a:cxnLst>
                <a:cxn ang="0">
                  <a:pos x="connsiteX0" y="connsiteY0"/>
                </a:cxn>
                <a:cxn ang="0">
                  <a:pos x="connsiteX1" y="connsiteY1"/>
                </a:cxn>
              </a:cxnLst>
              <a:rect l="l" t="t" r="r" b="b"/>
              <a:pathLst>
                <a:path w="25858" h="27774">
                  <a:moveTo>
                    <a:pt x="25859"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3453" name="任意多边形: 形状 8074">
              <a:extLst>
                <a:ext uri="{FF2B5EF4-FFF2-40B4-BE49-F238E27FC236}">
                  <a16:creationId xmlns:a16="http://schemas.microsoft.com/office/drawing/2014/main" id="{803E2BFF-C632-843B-370C-3EED3DBC57B2}"/>
                </a:ext>
              </a:extLst>
            </p:cNvPr>
            <p:cNvSpPr/>
            <p:nvPr/>
          </p:nvSpPr>
          <p:spPr>
            <a:xfrm>
              <a:off x="3054304" y="2363210"/>
              <a:ext cx="22985" cy="30647"/>
            </a:xfrm>
            <a:custGeom>
              <a:avLst/>
              <a:gdLst>
                <a:gd name="connsiteX0" fmla="*/ 22986 w 22985"/>
                <a:gd name="connsiteY0" fmla="*/ 30648 h 30647"/>
                <a:gd name="connsiteX1" fmla="*/ 0 w 22985"/>
                <a:gd name="connsiteY1" fmla="*/ 0 h 30647"/>
              </a:gdLst>
              <a:ahLst/>
              <a:cxnLst>
                <a:cxn ang="0">
                  <a:pos x="connsiteX0" y="connsiteY0"/>
                </a:cxn>
                <a:cxn ang="0">
                  <a:pos x="connsiteX1" y="connsiteY1"/>
                </a:cxn>
              </a:cxnLst>
              <a:rect l="l" t="t" r="r" b="b"/>
              <a:pathLst>
                <a:path w="22985" h="30647">
                  <a:moveTo>
                    <a:pt x="22986"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3454" name="任意多边形: 形状 8075">
              <a:extLst>
                <a:ext uri="{FF2B5EF4-FFF2-40B4-BE49-F238E27FC236}">
                  <a16:creationId xmlns:a16="http://schemas.microsoft.com/office/drawing/2014/main" id="{10C8861E-4D19-CADA-9708-226EEE924192}"/>
                </a:ext>
              </a:extLst>
            </p:cNvPr>
            <p:cNvSpPr/>
            <p:nvPr/>
          </p:nvSpPr>
          <p:spPr>
            <a:xfrm>
              <a:off x="3035149" y="2331604"/>
              <a:ext cx="19154" cy="31605"/>
            </a:xfrm>
            <a:custGeom>
              <a:avLst/>
              <a:gdLst>
                <a:gd name="connsiteX0" fmla="*/ 19155 w 19154"/>
                <a:gd name="connsiteY0" fmla="*/ 31605 h 31605"/>
                <a:gd name="connsiteX1" fmla="*/ 0 w 19154"/>
                <a:gd name="connsiteY1" fmla="*/ 0 h 31605"/>
              </a:gdLst>
              <a:ahLst/>
              <a:cxnLst>
                <a:cxn ang="0">
                  <a:pos x="connsiteX0" y="connsiteY0"/>
                </a:cxn>
                <a:cxn ang="0">
                  <a:pos x="connsiteX1" y="connsiteY1"/>
                </a:cxn>
              </a:cxnLst>
              <a:rect l="l" t="t" r="r" b="b"/>
              <a:pathLst>
                <a:path w="19154" h="31605">
                  <a:moveTo>
                    <a:pt x="19155"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3455" name="任意多边形: 形状 8076">
              <a:extLst>
                <a:ext uri="{FF2B5EF4-FFF2-40B4-BE49-F238E27FC236}">
                  <a16:creationId xmlns:a16="http://schemas.microsoft.com/office/drawing/2014/main" id="{F315D1F5-C057-2457-CD79-1E4B44A578EC}"/>
                </a:ext>
              </a:extLst>
            </p:cNvPr>
            <p:cNvSpPr/>
            <p:nvPr/>
          </p:nvSpPr>
          <p:spPr>
            <a:xfrm>
              <a:off x="3020783" y="2298084"/>
              <a:ext cx="14366" cy="33520"/>
            </a:xfrm>
            <a:custGeom>
              <a:avLst/>
              <a:gdLst>
                <a:gd name="connsiteX0" fmla="*/ 14366 w 14366"/>
                <a:gd name="connsiteY0" fmla="*/ 33521 h 33520"/>
                <a:gd name="connsiteX1" fmla="*/ 0 w 14366"/>
                <a:gd name="connsiteY1" fmla="*/ 0 h 33520"/>
              </a:gdLst>
              <a:ahLst/>
              <a:cxnLst>
                <a:cxn ang="0">
                  <a:pos x="connsiteX0" y="connsiteY0"/>
                </a:cxn>
                <a:cxn ang="0">
                  <a:pos x="connsiteX1" y="connsiteY1"/>
                </a:cxn>
              </a:cxnLst>
              <a:rect l="l" t="t" r="r" b="b"/>
              <a:pathLst>
                <a:path w="14366" h="33520">
                  <a:moveTo>
                    <a:pt x="14366"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3456" name="任意多边形: 形状 8077">
              <a:extLst>
                <a:ext uri="{FF2B5EF4-FFF2-40B4-BE49-F238E27FC236}">
                  <a16:creationId xmlns:a16="http://schemas.microsoft.com/office/drawing/2014/main" id="{A18A4BBA-5D82-D35B-C675-0210D5C65651}"/>
                </a:ext>
              </a:extLst>
            </p:cNvPr>
            <p:cNvSpPr/>
            <p:nvPr/>
          </p:nvSpPr>
          <p:spPr>
            <a:xfrm>
              <a:off x="3006417" y="2261689"/>
              <a:ext cx="14366" cy="36394"/>
            </a:xfrm>
            <a:custGeom>
              <a:avLst/>
              <a:gdLst>
                <a:gd name="connsiteX0" fmla="*/ 14366 w 14366"/>
                <a:gd name="connsiteY0" fmla="*/ 36394 h 36394"/>
                <a:gd name="connsiteX1" fmla="*/ 0 w 14366"/>
                <a:gd name="connsiteY1" fmla="*/ 0 h 36394"/>
              </a:gdLst>
              <a:ahLst/>
              <a:cxnLst>
                <a:cxn ang="0">
                  <a:pos x="connsiteX0" y="connsiteY0"/>
                </a:cxn>
                <a:cxn ang="0">
                  <a:pos x="connsiteX1" y="connsiteY1"/>
                </a:cxn>
              </a:cxnLst>
              <a:rect l="l" t="t" r="r" b="b"/>
              <a:pathLst>
                <a:path w="14366" h="36394">
                  <a:moveTo>
                    <a:pt x="14366" y="36394"/>
                  </a:moveTo>
                  <a:lnTo>
                    <a:pt x="0" y="0"/>
                  </a:lnTo>
                </a:path>
              </a:pathLst>
            </a:custGeom>
            <a:ln w="9573" cap="flat">
              <a:solidFill>
                <a:srgbClr val="787878"/>
              </a:solidFill>
              <a:prstDash val="solid"/>
              <a:miter/>
            </a:ln>
          </p:spPr>
          <p:txBody>
            <a:bodyPr rtlCol="0" anchor="ctr"/>
            <a:lstStyle/>
            <a:p>
              <a:endParaRPr lang="zh-CN" altLang="en-US" sz="4400"/>
            </a:p>
          </p:txBody>
        </p:sp>
        <p:sp>
          <p:nvSpPr>
            <p:cNvPr id="3457" name="任意多边形: 形状 8078">
              <a:extLst>
                <a:ext uri="{FF2B5EF4-FFF2-40B4-BE49-F238E27FC236}">
                  <a16:creationId xmlns:a16="http://schemas.microsoft.com/office/drawing/2014/main" id="{A1DA991A-92B2-0024-E224-AF8F2A47B895}"/>
                </a:ext>
              </a:extLst>
            </p:cNvPr>
            <p:cNvSpPr/>
            <p:nvPr/>
          </p:nvSpPr>
          <p:spPr>
            <a:xfrm>
              <a:off x="2993008" y="2229126"/>
              <a:ext cx="13408" cy="32563"/>
            </a:xfrm>
            <a:custGeom>
              <a:avLst/>
              <a:gdLst>
                <a:gd name="connsiteX0" fmla="*/ 13408 w 13408"/>
                <a:gd name="connsiteY0" fmla="*/ 32563 h 32563"/>
                <a:gd name="connsiteX1" fmla="*/ 0 w 13408"/>
                <a:gd name="connsiteY1" fmla="*/ 0 h 32563"/>
              </a:gdLst>
              <a:ahLst/>
              <a:cxnLst>
                <a:cxn ang="0">
                  <a:pos x="connsiteX0" y="connsiteY0"/>
                </a:cxn>
                <a:cxn ang="0">
                  <a:pos x="connsiteX1" y="connsiteY1"/>
                </a:cxn>
              </a:cxnLst>
              <a:rect l="l" t="t" r="r" b="b"/>
              <a:pathLst>
                <a:path w="13408" h="32563">
                  <a:moveTo>
                    <a:pt x="13408"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3458" name="任意多边形: 形状 8079">
              <a:extLst>
                <a:ext uri="{FF2B5EF4-FFF2-40B4-BE49-F238E27FC236}">
                  <a16:creationId xmlns:a16="http://schemas.microsoft.com/office/drawing/2014/main" id="{D664CDD8-40D9-D3E3-9DEA-6E4C33738C01}"/>
                </a:ext>
              </a:extLst>
            </p:cNvPr>
            <p:cNvSpPr/>
            <p:nvPr/>
          </p:nvSpPr>
          <p:spPr>
            <a:xfrm>
              <a:off x="2982473" y="2195606"/>
              <a:ext cx="10535" cy="33520"/>
            </a:xfrm>
            <a:custGeom>
              <a:avLst/>
              <a:gdLst>
                <a:gd name="connsiteX0" fmla="*/ 10535 w 10535"/>
                <a:gd name="connsiteY0" fmla="*/ 33521 h 33520"/>
                <a:gd name="connsiteX1" fmla="*/ 0 w 10535"/>
                <a:gd name="connsiteY1" fmla="*/ 0 h 33520"/>
              </a:gdLst>
              <a:ahLst/>
              <a:cxnLst>
                <a:cxn ang="0">
                  <a:pos x="connsiteX0" y="connsiteY0"/>
                </a:cxn>
                <a:cxn ang="0">
                  <a:pos x="connsiteX1" y="connsiteY1"/>
                </a:cxn>
              </a:cxnLst>
              <a:rect l="l" t="t" r="r" b="b"/>
              <a:pathLst>
                <a:path w="10535" h="33520">
                  <a:moveTo>
                    <a:pt x="10535"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3459" name="任意多边形: 形状 8080">
              <a:extLst>
                <a:ext uri="{FF2B5EF4-FFF2-40B4-BE49-F238E27FC236}">
                  <a16:creationId xmlns:a16="http://schemas.microsoft.com/office/drawing/2014/main" id="{1BAC5E57-5CEE-6984-EE86-563C5369203F}"/>
                </a:ext>
              </a:extLst>
            </p:cNvPr>
            <p:cNvSpPr/>
            <p:nvPr/>
          </p:nvSpPr>
          <p:spPr>
            <a:xfrm>
              <a:off x="2974811" y="2160169"/>
              <a:ext cx="7661" cy="35436"/>
            </a:xfrm>
            <a:custGeom>
              <a:avLst/>
              <a:gdLst>
                <a:gd name="connsiteX0" fmla="*/ 7662 w 7661"/>
                <a:gd name="connsiteY0" fmla="*/ 35436 h 35436"/>
                <a:gd name="connsiteX1" fmla="*/ 0 w 7661"/>
                <a:gd name="connsiteY1" fmla="*/ 0 h 35436"/>
              </a:gdLst>
              <a:ahLst/>
              <a:cxnLst>
                <a:cxn ang="0">
                  <a:pos x="connsiteX0" y="connsiteY0"/>
                </a:cxn>
                <a:cxn ang="0">
                  <a:pos x="connsiteX1" y="connsiteY1"/>
                </a:cxn>
              </a:cxnLst>
              <a:rect l="l" t="t" r="r" b="b"/>
              <a:pathLst>
                <a:path w="7661" h="35436">
                  <a:moveTo>
                    <a:pt x="7662"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3460" name="任意多边形: 形状 8081">
              <a:extLst>
                <a:ext uri="{FF2B5EF4-FFF2-40B4-BE49-F238E27FC236}">
                  <a16:creationId xmlns:a16="http://schemas.microsoft.com/office/drawing/2014/main" id="{FA1B3221-90E9-29B0-A1F0-E7C71D28E8FC}"/>
                </a:ext>
              </a:extLst>
            </p:cNvPr>
            <p:cNvSpPr/>
            <p:nvPr/>
          </p:nvSpPr>
          <p:spPr>
            <a:xfrm>
              <a:off x="2970981" y="2124733"/>
              <a:ext cx="3830" cy="35436"/>
            </a:xfrm>
            <a:custGeom>
              <a:avLst/>
              <a:gdLst>
                <a:gd name="connsiteX0" fmla="*/ 3831 w 3830"/>
                <a:gd name="connsiteY0" fmla="*/ 35436 h 35436"/>
                <a:gd name="connsiteX1" fmla="*/ 0 w 3830"/>
                <a:gd name="connsiteY1" fmla="*/ 0 h 35436"/>
              </a:gdLst>
              <a:ahLst/>
              <a:cxnLst>
                <a:cxn ang="0">
                  <a:pos x="connsiteX0" y="connsiteY0"/>
                </a:cxn>
                <a:cxn ang="0">
                  <a:pos x="connsiteX1" y="connsiteY1"/>
                </a:cxn>
              </a:cxnLst>
              <a:rect l="l" t="t" r="r" b="b"/>
              <a:pathLst>
                <a:path w="3830" h="35436">
                  <a:moveTo>
                    <a:pt x="3831"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3461" name="任意多边形: 形状 8082">
              <a:extLst>
                <a:ext uri="{FF2B5EF4-FFF2-40B4-BE49-F238E27FC236}">
                  <a16:creationId xmlns:a16="http://schemas.microsoft.com/office/drawing/2014/main" id="{5BDA2732-E046-D475-3F41-1A49970C0736}"/>
                </a:ext>
              </a:extLst>
            </p:cNvPr>
            <p:cNvSpPr/>
            <p:nvPr/>
          </p:nvSpPr>
          <p:spPr>
            <a:xfrm>
              <a:off x="2964276" y="2092170"/>
              <a:ext cx="6704" cy="32563"/>
            </a:xfrm>
            <a:custGeom>
              <a:avLst/>
              <a:gdLst>
                <a:gd name="connsiteX0" fmla="*/ 6704 w 6704"/>
                <a:gd name="connsiteY0" fmla="*/ 32563 h 32563"/>
                <a:gd name="connsiteX1" fmla="*/ 0 w 6704"/>
                <a:gd name="connsiteY1" fmla="*/ 0 h 32563"/>
              </a:gdLst>
              <a:ahLst/>
              <a:cxnLst>
                <a:cxn ang="0">
                  <a:pos x="connsiteX0" y="connsiteY0"/>
                </a:cxn>
                <a:cxn ang="0">
                  <a:pos x="connsiteX1" y="connsiteY1"/>
                </a:cxn>
              </a:cxnLst>
              <a:rect l="l" t="t" r="r" b="b"/>
              <a:pathLst>
                <a:path w="6704" h="32563">
                  <a:moveTo>
                    <a:pt x="6704"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3462" name="任意多边形: 形状 8083">
              <a:extLst>
                <a:ext uri="{FF2B5EF4-FFF2-40B4-BE49-F238E27FC236}">
                  <a16:creationId xmlns:a16="http://schemas.microsoft.com/office/drawing/2014/main" id="{A7A95F77-0960-25E7-0717-F0B992A5A24D}"/>
                </a:ext>
              </a:extLst>
            </p:cNvPr>
            <p:cNvSpPr/>
            <p:nvPr/>
          </p:nvSpPr>
          <p:spPr>
            <a:xfrm>
              <a:off x="2962361" y="2055776"/>
              <a:ext cx="1915" cy="36394"/>
            </a:xfrm>
            <a:custGeom>
              <a:avLst/>
              <a:gdLst>
                <a:gd name="connsiteX0" fmla="*/ 1915 w 1915"/>
                <a:gd name="connsiteY0" fmla="*/ 36394 h 36394"/>
                <a:gd name="connsiteX1" fmla="*/ 0 w 1915"/>
                <a:gd name="connsiteY1" fmla="*/ 0 h 36394"/>
              </a:gdLst>
              <a:ahLst/>
              <a:cxnLst>
                <a:cxn ang="0">
                  <a:pos x="connsiteX0" y="connsiteY0"/>
                </a:cxn>
                <a:cxn ang="0">
                  <a:pos x="connsiteX1" y="connsiteY1"/>
                </a:cxn>
              </a:cxnLst>
              <a:rect l="l" t="t" r="r" b="b"/>
              <a:pathLst>
                <a:path w="1915" h="36394">
                  <a:moveTo>
                    <a:pt x="1915" y="36394"/>
                  </a:moveTo>
                  <a:lnTo>
                    <a:pt x="0" y="0"/>
                  </a:lnTo>
                </a:path>
              </a:pathLst>
            </a:custGeom>
            <a:ln w="9573" cap="flat">
              <a:solidFill>
                <a:srgbClr val="787878"/>
              </a:solidFill>
              <a:prstDash val="solid"/>
              <a:miter/>
            </a:ln>
          </p:spPr>
          <p:txBody>
            <a:bodyPr rtlCol="0" anchor="ctr"/>
            <a:lstStyle/>
            <a:p>
              <a:endParaRPr lang="zh-CN" altLang="en-US" sz="4400"/>
            </a:p>
          </p:txBody>
        </p:sp>
        <p:sp>
          <p:nvSpPr>
            <p:cNvPr id="3463" name="任意多边形: 形状 8084">
              <a:extLst>
                <a:ext uri="{FF2B5EF4-FFF2-40B4-BE49-F238E27FC236}">
                  <a16:creationId xmlns:a16="http://schemas.microsoft.com/office/drawing/2014/main" id="{796A67C8-B1FF-2072-603E-9E5029C7D4E8}"/>
                </a:ext>
              </a:extLst>
            </p:cNvPr>
            <p:cNvSpPr/>
            <p:nvPr/>
          </p:nvSpPr>
          <p:spPr>
            <a:xfrm>
              <a:off x="2960445" y="2028959"/>
              <a:ext cx="1915" cy="26816"/>
            </a:xfrm>
            <a:custGeom>
              <a:avLst/>
              <a:gdLst>
                <a:gd name="connsiteX0" fmla="*/ 1915 w 1915"/>
                <a:gd name="connsiteY0" fmla="*/ 26817 h 26816"/>
                <a:gd name="connsiteX1" fmla="*/ 0 w 1915"/>
                <a:gd name="connsiteY1" fmla="*/ 0 h 26816"/>
              </a:gdLst>
              <a:ahLst/>
              <a:cxnLst>
                <a:cxn ang="0">
                  <a:pos x="connsiteX0" y="connsiteY0"/>
                </a:cxn>
                <a:cxn ang="0">
                  <a:pos x="connsiteX1" y="connsiteY1"/>
                </a:cxn>
              </a:cxnLst>
              <a:rect l="l" t="t" r="r" b="b"/>
              <a:pathLst>
                <a:path w="1915" h="26816">
                  <a:moveTo>
                    <a:pt x="1915"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3464" name="任意多边形: 形状 8085">
              <a:extLst>
                <a:ext uri="{FF2B5EF4-FFF2-40B4-BE49-F238E27FC236}">
                  <a16:creationId xmlns:a16="http://schemas.microsoft.com/office/drawing/2014/main" id="{A46C1E25-B8F1-B91E-1ADC-13EBFC3A4FEF}"/>
                </a:ext>
              </a:extLst>
            </p:cNvPr>
            <p:cNvSpPr/>
            <p:nvPr/>
          </p:nvSpPr>
          <p:spPr>
            <a:xfrm>
              <a:off x="2955657" y="2005016"/>
              <a:ext cx="4788" cy="23943"/>
            </a:xfrm>
            <a:custGeom>
              <a:avLst/>
              <a:gdLst>
                <a:gd name="connsiteX0" fmla="*/ 4789 w 4788"/>
                <a:gd name="connsiteY0" fmla="*/ 23943 h 23943"/>
                <a:gd name="connsiteX1" fmla="*/ 0 w 4788"/>
                <a:gd name="connsiteY1" fmla="*/ 0 h 23943"/>
              </a:gdLst>
              <a:ahLst/>
              <a:cxnLst>
                <a:cxn ang="0">
                  <a:pos x="connsiteX0" y="connsiteY0"/>
                </a:cxn>
                <a:cxn ang="0">
                  <a:pos x="connsiteX1" y="connsiteY1"/>
                </a:cxn>
              </a:cxnLst>
              <a:rect l="l" t="t" r="r" b="b"/>
              <a:pathLst>
                <a:path w="4788" h="23943">
                  <a:moveTo>
                    <a:pt x="4789" y="23943"/>
                  </a:moveTo>
                  <a:lnTo>
                    <a:pt x="0" y="0"/>
                  </a:lnTo>
                </a:path>
              </a:pathLst>
            </a:custGeom>
            <a:ln w="9573" cap="flat">
              <a:solidFill>
                <a:srgbClr val="787878"/>
              </a:solidFill>
              <a:prstDash val="solid"/>
              <a:miter/>
            </a:ln>
          </p:spPr>
          <p:txBody>
            <a:bodyPr rtlCol="0" anchor="ctr"/>
            <a:lstStyle/>
            <a:p>
              <a:endParaRPr lang="zh-CN" altLang="en-US" sz="4400"/>
            </a:p>
          </p:txBody>
        </p:sp>
        <p:sp>
          <p:nvSpPr>
            <p:cNvPr id="3465" name="任意多边形: 形状 8086">
              <a:extLst>
                <a:ext uri="{FF2B5EF4-FFF2-40B4-BE49-F238E27FC236}">
                  <a16:creationId xmlns:a16="http://schemas.microsoft.com/office/drawing/2014/main" id="{2D2B05F3-1971-3FA1-E460-609234ACCA8E}"/>
                </a:ext>
              </a:extLst>
            </p:cNvPr>
            <p:cNvSpPr/>
            <p:nvPr/>
          </p:nvSpPr>
          <p:spPr>
            <a:xfrm>
              <a:off x="2936502" y="1968622"/>
              <a:ext cx="19154" cy="36394"/>
            </a:xfrm>
            <a:custGeom>
              <a:avLst/>
              <a:gdLst>
                <a:gd name="connsiteX0" fmla="*/ 19155 w 19154"/>
                <a:gd name="connsiteY0" fmla="*/ 36394 h 36394"/>
                <a:gd name="connsiteX1" fmla="*/ 0 w 19154"/>
                <a:gd name="connsiteY1" fmla="*/ 0 h 36394"/>
              </a:gdLst>
              <a:ahLst/>
              <a:cxnLst>
                <a:cxn ang="0">
                  <a:pos x="connsiteX0" y="connsiteY0"/>
                </a:cxn>
                <a:cxn ang="0">
                  <a:pos x="connsiteX1" y="connsiteY1"/>
                </a:cxn>
              </a:cxnLst>
              <a:rect l="l" t="t" r="r" b="b"/>
              <a:pathLst>
                <a:path w="19154" h="36394">
                  <a:moveTo>
                    <a:pt x="19155" y="36394"/>
                  </a:moveTo>
                  <a:lnTo>
                    <a:pt x="0" y="0"/>
                  </a:lnTo>
                </a:path>
              </a:pathLst>
            </a:custGeom>
            <a:ln w="9573" cap="flat">
              <a:solidFill>
                <a:srgbClr val="787878"/>
              </a:solidFill>
              <a:prstDash val="solid"/>
              <a:miter/>
            </a:ln>
          </p:spPr>
          <p:txBody>
            <a:bodyPr rtlCol="0" anchor="ctr"/>
            <a:lstStyle/>
            <a:p>
              <a:endParaRPr lang="zh-CN" altLang="en-US" sz="4400"/>
            </a:p>
          </p:txBody>
        </p:sp>
        <p:sp>
          <p:nvSpPr>
            <p:cNvPr id="3466" name="任意多边形: 形状 8087">
              <a:extLst>
                <a:ext uri="{FF2B5EF4-FFF2-40B4-BE49-F238E27FC236}">
                  <a16:creationId xmlns:a16="http://schemas.microsoft.com/office/drawing/2014/main" id="{93A9BB9C-D63F-813F-64BE-DEB88319B7A8}"/>
                </a:ext>
              </a:extLst>
            </p:cNvPr>
            <p:cNvSpPr/>
            <p:nvPr/>
          </p:nvSpPr>
          <p:spPr>
            <a:xfrm>
              <a:off x="2927882" y="1968622"/>
              <a:ext cx="8619" cy="16281"/>
            </a:xfrm>
            <a:custGeom>
              <a:avLst/>
              <a:gdLst>
                <a:gd name="connsiteX0" fmla="*/ 8620 w 8619"/>
                <a:gd name="connsiteY0" fmla="*/ 0 h 16281"/>
                <a:gd name="connsiteX1" fmla="*/ 0 w 8619"/>
                <a:gd name="connsiteY1" fmla="*/ 16282 h 16281"/>
              </a:gdLst>
              <a:ahLst/>
              <a:cxnLst>
                <a:cxn ang="0">
                  <a:pos x="connsiteX0" y="connsiteY0"/>
                </a:cxn>
                <a:cxn ang="0">
                  <a:pos x="connsiteX1" y="connsiteY1"/>
                </a:cxn>
              </a:cxnLst>
              <a:rect l="l" t="t" r="r" b="b"/>
              <a:pathLst>
                <a:path w="8619" h="16281">
                  <a:moveTo>
                    <a:pt x="8620"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3467" name="任意多边形: 形状 8088">
              <a:extLst>
                <a:ext uri="{FF2B5EF4-FFF2-40B4-BE49-F238E27FC236}">
                  <a16:creationId xmlns:a16="http://schemas.microsoft.com/office/drawing/2014/main" id="{1B471430-1E0A-835C-EAA2-B4D7062559C9}"/>
                </a:ext>
              </a:extLst>
            </p:cNvPr>
            <p:cNvSpPr/>
            <p:nvPr/>
          </p:nvSpPr>
          <p:spPr>
            <a:xfrm>
              <a:off x="2912559" y="1984903"/>
              <a:ext cx="15323" cy="10535"/>
            </a:xfrm>
            <a:custGeom>
              <a:avLst/>
              <a:gdLst>
                <a:gd name="connsiteX0" fmla="*/ 15324 w 15323"/>
                <a:gd name="connsiteY0" fmla="*/ 0 h 10535"/>
                <a:gd name="connsiteX1" fmla="*/ 0 w 15323"/>
                <a:gd name="connsiteY1" fmla="*/ 10535 h 10535"/>
              </a:gdLst>
              <a:ahLst/>
              <a:cxnLst>
                <a:cxn ang="0">
                  <a:pos x="connsiteX0" y="connsiteY0"/>
                </a:cxn>
                <a:cxn ang="0">
                  <a:pos x="connsiteX1" y="connsiteY1"/>
                </a:cxn>
              </a:cxnLst>
              <a:rect l="l" t="t" r="r" b="b"/>
              <a:pathLst>
                <a:path w="15323" h="10535">
                  <a:moveTo>
                    <a:pt x="15324" y="0"/>
                  </a:moveTo>
                  <a:lnTo>
                    <a:pt x="0" y="10535"/>
                  </a:lnTo>
                </a:path>
              </a:pathLst>
            </a:custGeom>
            <a:ln w="9573" cap="flat">
              <a:solidFill>
                <a:srgbClr val="787878"/>
              </a:solidFill>
              <a:prstDash val="solid"/>
              <a:miter/>
            </a:ln>
          </p:spPr>
          <p:txBody>
            <a:bodyPr rtlCol="0" anchor="ctr"/>
            <a:lstStyle/>
            <a:p>
              <a:endParaRPr lang="zh-CN" altLang="en-US" sz="4400"/>
            </a:p>
          </p:txBody>
        </p:sp>
        <p:sp>
          <p:nvSpPr>
            <p:cNvPr id="3468" name="任意多边形: 形状 8089">
              <a:extLst>
                <a:ext uri="{FF2B5EF4-FFF2-40B4-BE49-F238E27FC236}">
                  <a16:creationId xmlns:a16="http://schemas.microsoft.com/office/drawing/2014/main" id="{A3764706-01A6-76F8-D7C5-59504BDE8021}"/>
                </a:ext>
              </a:extLst>
            </p:cNvPr>
            <p:cNvSpPr/>
            <p:nvPr/>
          </p:nvSpPr>
          <p:spPr>
            <a:xfrm>
              <a:off x="2893404" y="1995438"/>
              <a:ext cx="19154" cy="9577"/>
            </a:xfrm>
            <a:custGeom>
              <a:avLst/>
              <a:gdLst>
                <a:gd name="connsiteX0" fmla="*/ 19155 w 19154"/>
                <a:gd name="connsiteY0" fmla="*/ 0 h 9577"/>
                <a:gd name="connsiteX1" fmla="*/ 0 w 19154"/>
                <a:gd name="connsiteY1" fmla="*/ 9577 h 9577"/>
              </a:gdLst>
              <a:ahLst/>
              <a:cxnLst>
                <a:cxn ang="0">
                  <a:pos x="connsiteX0" y="connsiteY0"/>
                </a:cxn>
                <a:cxn ang="0">
                  <a:pos x="connsiteX1" y="connsiteY1"/>
                </a:cxn>
              </a:cxnLst>
              <a:rect l="l" t="t" r="r" b="b"/>
              <a:pathLst>
                <a:path w="19154" h="9577">
                  <a:moveTo>
                    <a:pt x="19155" y="0"/>
                  </a:moveTo>
                  <a:lnTo>
                    <a:pt x="0" y="9577"/>
                  </a:lnTo>
                </a:path>
              </a:pathLst>
            </a:custGeom>
            <a:ln w="9573" cap="flat">
              <a:solidFill>
                <a:srgbClr val="787878"/>
              </a:solidFill>
              <a:prstDash val="solid"/>
              <a:miter/>
            </a:ln>
          </p:spPr>
          <p:txBody>
            <a:bodyPr rtlCol="0" anchor="ctr"/>
            <a:lstStyle/>
            <a:p>
              <a:endParaRPr lang="zh-CN" altLang="en-US" sz="4400"/>
            </a:p>
          </p:txBody>
        </p:sp>
        <p:sp>
          <p:nvSpPr>
            <p:cNvPr id="3469" name="任意多边形: 形状 8090">
              <a:extLst>
                <a:ext uri="{FF2B5EF4-FFF2-40B4-BE49-F238E27FC236}">
                  <a16:creationId xmlns:a16="http://schemas.microsoft.com/office/drawing/2014/main" id="{C54F25F2-4BDA-BA11-52A7-02B882469C6A}"/>
                </a:ext>
              </a:extLst>
            </p:cNvPr>
            <p:cNvSpPr/>
            <p:nvPr/>
          </p:nvSpPr>
          <p:spPr>
            <a:xfrm>
              <a:off x="2872334" y="2004058"/>
              <a:ext cx="21070" cy="957"/>
            </a:xfrm>
            <a:custGeom>
              <a:avLst/>
              <a:gdLst>
                <a:gd name="connsiteX0" fmla="*/ 21070 w 21070"/>
                <a:gd name="connsiteY0" fmla="*/ 958 h 957"/>
                <a:gd name="connsiteX1" fmla="*/ 0 w 21070"/>
                <a:gd name="connsiteY1" fmla="*/ 0 h 957"/>
              </a:gdLst>
              <a:ahLst/>
              <a:cxnLst>
                <a:cxn ang="0">
                  <a:pos x="connsiteX0" y="connsiteY0"/>
                </a:cxn>
                <a:cxn ang="0">
                  <a:pos x="connsiteX1" y="connsiteY1"/>
                </a:cxn>
              </a:cxnLst>
              <a:rect l="l" t="t" r="r" b="b"/>
              <a:pathLst>
                <a:path w="21070" h="957">
                  <a:moveTo>
                    <a:pt x="21070" y="958"/>
                  </a:moveTo>
                  <a:lnTo>
                    <a:pt x="0" y="0"/>
                  </a:lnTo>
                </a:path>
              </a:pathLst>
            </a:custGeom>
            <a:ln w="9573" cap="flat">
              <a:solidFill>
                <a:srgbClr val="787878"/>
              </a:solidFill>
              <a:prstDash val="solid"/>
              <a:miter/>
            </a:ln>
          </p:spPr>
          <p:txBody>
            <a:bodyPr rtlCol="0" anchor="ctr"/>
            <a:lstStyle/>
            <a:p>
              <a:endParaRPr lang="zh-CN" altLang="en-US" sz="4400"/>
            </a:p>
          </p:txBody>
        </p:sp>
        <p:sp>
          <p:nvSpPr>
            <p:cNvPr id="3470" name="任意多边形: 形状 8091">
              <a:extLst>
                <a:ext uri="{FF2B5EF4-FFF2-40B4-BE49-F238E27FC236}">
                  <a16:creationId xmlns:a16="http://schemas.microsoft.com/office/drawing/2014/main" id="{2B50DCE4-4B87-F0E7-5E6E-92D45737B813}"/>
                </a:ext>
              </a:extLst>
            </p:cNvPr>
            <p:cNvSpPr/>
            <p:nvPr/>
          </p:nvSpPr>
          <p:spPr>
            <a:xfrm>
              <a:off x="2849348" y="2004058"/>
              <a:ext cx="22985" cy="2873"/>
            </a:xfrm>
            <a:custGeom>
              <a:avLst/>
              <a:gdLst>
                <a:gd name="connsiteX0" fmla="*/ 22986 w 22985"/>
                <a:gd name="connsiteY0" fmla="*/ 0 h 2873"/>
                <a:gd name="connsiteX1" fmla="*/ 0 w 22985"/>
                <a:gd name="connsiteY1" fmla="*/ 2873 h 2873"/>
              </a:gdLst>
              <a:ahLst/>
              <a:cxnLst>
                <a:cxn ang="0">
                  <a:pos x="connsiteX0" y="connsiteY0"/>
                </a:cxn>
                <a:cxn ang="0">
                  <a:pos x="connsiteX1" y="connsiteY1"/>
                </a:cxn>
              </a:cxnLst>
              <a:rect l="l" t="t" r="r" b="b"/>
              <a:pathLst>
                <a:path w="22985" h="2873">
                  <a:moveTo>
                    <a:pt x="22986" y="0"/>
                  </a:moveTo>
                  <a:lnTo>
                    <a:pt x="0" y="2873"/>
                  </a:lnTo>
                </a:path>
              </a:pathLst>
            </a:custGeom>
            <a:ln w="9573" cap="flat">
              <a:solidFill>
                <a:srgbClr val="787878"/>
              </a:solidFill>
              <a:prstDash val="solid"/>
              <a:miter/>
            </a:ln>
          </p:spPr>
          <p:txBody>
            <a:bodyPr rtlCol="0" anchor="ctr"/>
            <a:lstStyle/>
            <a:p>
              <a:endParaRPr lang="zh-CN" altLang="en-US" sz="4400"/>
            </a:p>
          </p:txBody>
        </p:sp>
        <p:sp>
          <p:nvSpPr>
            <p:cNvPr id="3471" name="任意多边形: 形状 8092">
              <a:extLst>
                <a:ext uri="{FF2B5EF4-FFF2-40B4-BE49-F238E27FC236}">
                  <a16:creationId xmlns:a16="http://schemas.microsoft.com/office/drawing/2014/main" id="{69F4CC00-4CD0-022C-462E-285BDF71790C}"/>
                </a:ext>
              </a:extLst>
            </p:cNvPr>
            <p:cNvSpPr/>
            <p:nvPr/>
          </p:nvSpPr>
          <p:spPr>
            <a:xfrm>
              <a:off x="2826362" y="2006931"/>
              <a:ext cx="22985" cy="7661"/>
            </a:xfrm>
            <a:custGeom>
              <a:avLst/>
              <a:gdLst>
                <a:gd name="connsiteX0" fmla="*/ 22986 w 22985"/>
                <a:gd name="connsiteY0" fmla="*/ 0 h 7661"/>
                <a:gd name="connsiteX1" fmla="*/ 0 w 22985"/>
                <a:gd name="connsiteY1" fmla="*/ 7662 h 7661"/>
              </a:gdLst>
              <a:ahLst/>
              <a:cxnLst>
                <a:cxn ang="0">
                  <a:pos x="connsiteX0" y="connsiteY0"/>
                </a:cxn>
                <a:cxn ang="0">
                  <a:pos x="connsiteX1" y="connsiteY1"/>
                </a:cxn>
              </a:cxnLst>
              <a:rect l="l" t="t" r="r" b="b"/>
              <a:pathLst>
                <a:path w="22985" h="7661">
                  <a:moveTo>
                    <a:pt x="22986" y="0"/>
                  </a:moveTo>
                  <a:lnTo>
                    <a:pt x="0" y="7662"/>
                  </a:lnTo>
                </a:path>
              </a:pathLst>
            </a:custGeom>
            <a:ln w="9573" cap="flat">
              <a:solidFill>
                <a:srgbClr val="787878"/>
              </a:solidFill>
              <a:prstDash val="solid"/>
              <a:miter/>
            </a:ln>
          </p:spPr>
          <p:txBody>
            <a:bodyPr rtlCol="0" anchor="ctr"/>
            <a:lstStyle/>
            <a:p>
              <a:endParaRPr lang="zh-CN" altLang="en-US" sz="4400"/>
            </a:p>
          </p:txBody>
        </p:sp>
        <p:sp>
          <p:nvSpPr>
            <p:cNvPr id="3472" name="任意多边形: 形状 8093">
              <a:extLst>
                <a:ext uri="{FF2B5EF4-FFF2-40B4-BE49-F238E27FC236}">
                  <a16:creationId xmlns:a16="http://schemas.microsoft.com/office/drawing/2014/main" id="{5D9E50EC-1F5C-AFFD-D299-E5BCD789AEFB}"/>
                </a:ext>
              </a:extLst>
            </p:cNvPr>
            <p:cNvSpPr/>
            <p:nvPr/>
          </p:nvSpPr>
          <p:spPr>
            <a:xfrm>
              <a:off x="2806250" y="2014593"/>
              <a:ext cx="20112" cy="14366"/>
            </a:xfrm>
            <a:custGeom>
              <a:avLst/>
              <a:gdLst>
                <a:gd name="connsiteX0" fmla="*/ 20113 w 20112"/>
                <a:gd name="connsiteY0" fmla="*/ 0 h 14366"/>
                <a:gd name="connsiteX1" fmla="*/ 0 w 20112"/>
                <a:gd name="connsiteY1" fmla="*/ 14366 h 14366"/>
              </a:gdLst>
              <a:ahLst/>
              <a:cxnLst>
                <a:cxn ang="0">
                  <a:pos x="connsiteX0" y="connsiteY0"/>
                </a:cxn>
                <a:cxn ang="0">
                  <a:pos x="connsiteX1" y="connsiteY1"/>
                </a:cxn>
              </a:cxnLst>
              <a:rect l="l" t="t" r="r" b="b"/>
              <a:pathLst>
                <a:path w="20112" h="14366">
                  <a:moveTo>
                    <a:pt x="20113" y="0"/>
                  </a:moveTo>
                  <a:lnTo>
                    <a:pt x="0" y="14366"/>
                  </a:lnTo>
                </a:path>
              </a:pathLst>
            </a:custGeom>
            <a:ln w="9573" cap="flat">
              <a:solidFill>
                <a:srgbClr val="787878"/>
              </a:solidFill>
              <a:prstDash val="solid"/>
              <a:miter/>
            </a:ln>
          </p:spPr>
          <p:txBody>
            <a:bodyPr rtlCol="0" anchor="ctr"/>
            <a:lstStyle/>
            <a:p>
              <a:endParaRPr lang="zh-CN" altLang="en-US" sz="4400"/>
            </a:p>
          </p:txBody>
        </p:sp>
        <p:sp>
          <p:nvSpPr>
            <p:cNvPr id="3473" name="任意多边形: 形状 8094">
              <a:extLst>
                <a:ext uri="{FF2B5EF4-FFF2-40B4-BE49-F238E27FC236}">
                  <a16:creationId xmlns:a16="http://schemas.microsoft.com/office/drawing/2014/main" id="{68AC05BA-D179-90D4-56F6-B8A7888E830F}"/>
                </a:ext>
              </a:extLst>
            </p:cNvPr>
            <p:cNvSpPr/>
            <p:nvPr/>
          </p:nvSpPr>
          <p:spPr>
            <a:xfrm>
              <a:off x="2789010" y="2028959"/>
              <a:ext cx="17239" cy="16281"/>
            </a:xfrm>
            <a:custGeom>
              <a:avLst/>
              <a:gdLst>
                <a:gd name="connsiteX0" fmla="*/ 17239 w 17239"/>
                <a:gd name="connsiteY0" fmla="*/ 0 h 16281"/>
                <a:gd name="connsiteX1" fmla="*/ 0 w 17239"/>
                <a:gd name="connsiteY1" fmla="*/ 16282 h 16281"/>
              </a:gdLst>
              <a:ahLst/>
              <a:cxnLst>
                <a:cxn ang="0">
                  <a:pos x="connsiteX0" y="connsiteY0"/>
                </a:cxn>
                <a:cxn ang="0">
                  <a:pos x="connsiteX1" y="connsiteY1"/>
                </a:cxn>
              </a:cxnLst>
              <a:rect l="l" t="t" r="r" b="b"/>
              <a:pathLst>
                <a:path w="17239" h="16281">
                  <a:moveTo>
                    <a:pt x="17239"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3474" name="任意多边形: 形状 8095">
              <a:extLst>
                <a:ext uri="{FF2B5EF4-FFF2-40B4-BE49-F238E27FC236}">
                  <a16:creationId xmlns:a16="http://schemas.microsoft.com/office/drawing/2014/main" id="{43114A24-0F22-D4C2-2092-172BEDCDEED4}"/>
                </a:ext>
              </a:extLst>
            </p:cNvPr>
            <p:cNvSpPr/>
            <p:nvPr/>
          </p:nvSpPr>
          <p:spPr>
            <a:xfrm>
              <a:off x="2771771" y="2045241"/>
              <a:ext cx="17239" cy="18197"/>
            </a:xfrm>
            <a:custGeom>
              <a:avLst/>
              <a:gdLst>
                <a:gd name="connsiteX0" fmla="*/ 17239 w 17239"/>
                <a:gd name="connsiteY0" fmla="*/ 0 h 18197"/>
                <a:gd name="connsiteX1" fmla="*/ 0 w 17239"/>
                <a:gd name="connsiteY1" fmla="*/ 18197 h 18197"/>
              </a:gdLst>
              <a:ahLst/>
              <a:cxnLst>
                <a:cxn ang="0">
                  <a:pos x="connsiteX0" y="connsiteY0"/>
                </a:cxn>
                <a:cxn ang="0">
                  <a:pos x="connsiteX1" y="connsiteY1"/>
                </a:cxn>
              </a:cxnLst>
              <a:rect l="l" t="t" r="r" b="b"/>
              <a:pathLst>
                <a:path w="17239" h="18197">
                  <a:moveTo>
                    <a:pt x="17239" y="0"/>
                  </a:moveTo>
                  <a:lnTo>
                    <a:pt x="0" y="18197"/>
                  </a:lnTo>
                </a:path>
              </a:pathLst>
            </a:custGeom>
            <a:ln w="9573" cap="flat">
              <a:solidFill>
                <a:srgbClr val="787878"/>
              </a:solidFill>
              <a:prstDash val="solid"/>
              <a:miter/>
            </a:ln>
          </p:spPr>
          <p:txBody>
            <a:bodyPr rtlCol="0" anchor="ctr"/>
            <a:lstStyle/>
            <a:p>
              <a:endParaRPr lang="zh-CN" altLang="en-US" sz="4400"/>
            </a:p>
          </p:txBody>
        </p:sp>
        <p:sp>
          <p:nvSpPr>
            <p:cNvPr id="3475" name="任意多边形: 形状 8096">
              <a:extLst>
                <a:ext uri="{FF2B5EF4-FFF2-40B4-BE49-F238E27FC236}">
                  <a16:creationId xmlns:a16="http://schemas.microsoft.com/office/drawing/2014/main" id="{85705856-3D86-07E2-066D-13ED5F889722}"/>
                </a:ext>
              </a:extLst>
            </p:cNvPr>
            <p:cNvSpPr/>
            <p:nvPr/>
          </p:nvSpPr>
          <p:spPr>
            <a:xfrm>
              <a:off x="2754532" y="2063438"/>
              <a:ext cx="17239" cy="22985"/>
            </a:xfrm>
            <a:custGeom>
              <a:avLst/>
              <a:gdLst>
                <a:gd name="connsiteX0" fmla="*/ 17239 w 17239"/>
                <a:gd name="connsiteY0" fmla="*/ 0 h 22985"/>
                <a:gd name="connsiteX1" fmla="*/ 0 w 17239"/>
                <a:gd name="connsiteY1" fmla="*/ 22986 h 22985"/>
              </a:gdLst>
              <a:ahLst/>
              <a:cxnLst>
                <a:cxn ang="0">
                  <a:pos x="connsiteX0" y="connsiteY0"/>
                </a:cxn>
                <a:cxn ang="0">
                  <a:pos x="connsiteX1" y="connsiteY1"/>
                </a:cxn>
              </a:cxnLst>
              <a:rect l="l" t="t" r="r" b="b"/>
              <a:pathLst>
                <a:path w="17239" h="22985">
                  <a:moveTo>
                    <a:pt x="17239"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3476" name="任意多边形: 形状 8097">
              <a:extLst>
                <a:ext uri="{FF2B5EF4-FFF2-40B4-BE49-F238E27FC236}">
                  <a16:creationId xmlns:a16="http://schemas.microsoft.com/office/drawing/2014/main" id="{C9DC60C4-84D3-F7A8-FC4C-4239A40F1E32}"/>
                </a:ext>
              </a:extLst>
            </p:cNvPr>
            <p:cNvSpPr/>
            <p:nvPr/>
          </p:nvSpPr>
          <p:spPr>
            <a:xfrm>
              <a:off x="2743039" y="2086423"/>
              <a:ext cx="11492" cy="22027"/>
            </a:xfrm>
            <a:custGeom>
              <a:avLst/>
              <a:gdLst>
                <a:gd name="connsiteX0" fmla="*/ 11493 w 11492"/>
                <a:gd name="connsiteY0" fmla="*/ 0 h 22027"/>
                <a:gd name="connsiteX1" fmla="*/ 0 w 11492"/>
                <a:gd name="connsiteY1" fmla="*/ 22028 h 22027"/>
              </a:gdLst>
              <a:ahLst/>
              <a:cxnLst>
                <a:cxn ang="0">
                  <a:pos x="connsiteX0" y="connsiteY0"/>
                </a:cxn>
                <a:cxn ang="0">
                  <a:pos x="connsiteX1" y="connsiteY1"/>
                </a:cxn>
              </a:cxnLst>
              <a:rect l="l" t="t" r="r" b="b"/>
              <a:pathLst>
                <a:path w="11492" h="22027">
                  <a:moveTo>
                    <a:pt x="11493" y="0"/>
                  </a:moveTo>
                  <a:lnTo>
                    <a:pt x="0" y="22028"/>
                  </a:lnTo>
                </a:path>
              </a:pathLst>
            </a:custGeom>
            <a:ln w="9573" cap="flat">
              <a:solidFill>
                <a:srgbClr val="787878"/>
              </a:solidFill>
              <a:prstDash val="solid"/>
              <a:miter/>
            </a:ln>
          </p:spPr>
          <p:txBody>
            <a:bodyPr rtlCol="0" anchor="ctr"/>
            <a:lstStyle/>
            <a:p>
              <a:endParaRPr lang="zh-CN" altLang="en-US" sz="4400"/>
            </a:p>
          </p:txBody>
        </p:sp>
        <p:sp>
          <p:nvSpPr>
            <p:cNvPr id="3477" name="任意多边形: 形状 8098">
              <a:extLst>
                <a:ext uri="{FF2B5EF4-FFF2-40B4-BE49-F238E27FC236}">
                  <a16:creationId xmlns:a16="http://schemas.microsoft.com/office/drawing/2014/main" id="{8BBD5722-E340-D21D-7DF5-2AEB7CF11852}"/>
                </a:ext>
              </a:extLst>
            </p:cNvPr>
            <p:cNvSpPr/>
            <p:nvPr/>
          </p:nvSpPr>
          <p:spPr>
            <a:xfrm>
              <a:off x="2729631" y="2108451"/>
              <a:ext cx="13408" cy="22985"/>
            </a:xfrm>
            <a:custGeom>
              <a:avLst/>
              <a:gdLst>
                <a:gd name="connsiteX0" fmla="*/ 13408 w 13408"/>
                <a:gd name="connsiteY0" fmla="*/ 0 h 22985"/>
                <a:gd name="connsiteX1" fmla="*/ 0 w 13408"/>
                <a:gd name="connsiteY1" fmla="*/ 22986 h 22985"/>
              </a:gdLst>
              <a:ahLst/>
              <a:cxnLst>
                <a:cxn ang="0">
                  <a:pos x="connsiteX0" y="connsiteY0"/>
                </a:cxn>
                <a:cxn ang="0">
                  <a:pos x="connsiteX1" y="connsiteY1"/>
                </a:cxn>
              </a:cxnLst>
              <a:rect l="l" t="t" r="r" b="b"/>
              <a:pathLst>
                <a:path w="13408" h="22985">
                  <a:moveTo>
                    <a:pt x="13408"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3478" name="任意多边形: 形状 8099">
              <a:extLst>
                <a:ext uri="{FF2B5EF4-FFF2-40B4-BE49-F238E27FC236}">
                  <a16:creationId xmlns:a16="http://schemas.microsoft.com/office/drawing/2014/main" id="{17896516-EBCC-2EDC-8E4D-E68A8E0126CF}"/>
                </a:ext>
              </a:extLst>
            </p:cNvPr>
            <p:cNvSpPr/>
            <p:nvPr/>
          </p:nvSpPr>
          <p:spPr>
            <a:xfrm>
              <a:off x="2716222" y="2131437"/>
              <a:ext cx="13408" cy="25858"/>
            </a:xfrm>
            <a:custGeom>
              <a:avLst/>
              <a:gdLst>
                <a:gd name="connsiteX0" fmla="*/ 13408 w 13408"/>
                <a:gd name="connsiteY0" fmla="*/ 0 h 25858"/>
                <a:gd name="connsiteX1" fmla="*/ 0 w 13408"/>
                <a:gd name="connsiteY1" fmla="*/ 25859 h 25858"/>
              </a:gdLst>
              <a:ahLst/>
              <a:cxnLst>
                <a:cxn ang="0">
                  <a:pos x="connsiteX0" y="connsiteY0"/>
                </a:cxn>
                <a:cxn ang="0">
                  <a:pos x="connsiteX1" y="connsiteY1"/>
                </a:cxn>
              </a:cxnLst>
              <a:rect l="l" t="t" r="r" b="b"/>
              <a:pathLst>
                <a:path w="13408" h="25858">
                  <a:moveTo>
                    <a:pt x="13408"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3479" name="任意多边形: 形状 8100">
              <a:extLst>
                <a:ext uri="{FF2B5EF4-FFF2-40B4-BE49-F238E27FC236}">
                  <a16:creationId xmlns:a16="http://schemas.microsoft.com/office/drawing/2014/main" id="{218B06B0-9F0E-9919-DAFF-96A3921BC7C8}"/>
                </a:ext>
              </a:extLst>
            </p:cNvPr>
            <p:cNvSpPr/>
            <p:nvPr/>
          </p:nvSpPr>
          <p:spPr>
            <a:xfrm>
              <a:off x="2697068" y="2157296"/>
              <a:ext cx="19154" cy="19154"/>
            </a:xfrm>
            <a:custGeom>
              <a:avLst/>
              <a:gdLst>
                <a:gd name="connsiteX0" fmla="*/ 19155 w 19154"/>
                <a:gd name="connsiteY0" fmla="*/ 0 h 19154"/>
                <a:gd name="connsiteX1" fmla="*/ 0 w 19154"/>
                <a:gd name="connsiteY1" fmla="*/ 19155 h 19154"/>
              </a:gdLst>
              <a:ahLst/>
              <a:cxnLst>
                <a:cxn ang="0">
                  <a:pos x="connsiteX0" y="connsiteY0"/>
                </a:cxn>
                <a:cxn ang="0">
                  <a:pos x="connsiteX1" y="connsiteY1"/>
                </a:cxn>
              </a:cxnLst>
              <a:rect l="l" t="t" r="r" b="b"/>
              <a:pathLst>
                <a:path w="19154" h="19154">
                  <a:moveTo>
                    <a:pt x="19155"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3480" name="任意多边形: 形状 8101">
              <a:extLst>
                <a:ext uri="{FF2B5EF4-FFF2-40B4-BE49-F238E27FC236}">
                  <a16:creationId xmlns:a16="http://schemas.microsoft.com/office/drawing/2014/main" id="{25985AF0-A745-6C44-3005-F231EE8E3C44}"/>
                </a:ext>
              </a:extLst>
            </p:cNvPr>
            <p:cNvSpPr/>
            <p:nvPr/>
          </p:nvSpPr>
          <p:spPr>
            <a:xfrm>
              <a:off x="2670251" y="2176451"/>
              <a:ext cx="26816" cy="14366"/>
            </a:xfrm>
            <a:custGeom>
              <a:avLst/>
              <a:gdLst>
                <a:gd name="connsiteX0" fmla="*/ 26817 w 26816"/>
                <a:gd name="connsiteY0" fmla="*/ 0 h 14366"/>
                <a:gd name="connsiteX1" fmla="*/ 0 w 26816"/>
                <a:gd name="connsiteY1" fmla="*/ 14366 h 14366"/>
              </a:gdLst>
              <a:ahLst/>
              <a:cxnLst>
                <a:cxn ang="0">
                  <a:pos x="connsiteX0" y="connsiteY0"/>
                </a:cxn>
                <a:cxn ang="0">
                  <a:pos x="connsiteX1" y="connsiteY1"/>
                </a:cxn>
              </a:cxnLst>
              <a:rect l="l" t="t" r="r" b="b"/>
              <a:pathLst>
                <a:path w="26816" h="14366">
                  <a:moveTo>
                    <a:pt x="26817" y="0"/>
                  </a:moveTo>
                  <a:lnTo>
                    <a:pt x="0" y="14366"/>
                  </a:lnTo>
                </a:path>
              </a:pathLst>
            </a:custGeom>
            <a:ln w="9573" cap="flat">
              <a:solidFill>
                <a:srgbClr val="787878"/>
              </a:solidFill>
              <a:prstDash val="solid"/>
              <a:miter/>
            </a:ln>
          </p:spPr>
          <p:txBody>
            <a:bodyPr rtlCol="0" anchor="ctr"/>
            <a:lstStyle/>
            <a:p>
              <a:endParaRPr lang="zh-CN" altLang="en-US" sz="4400"/>
            </a:p>
          </p:txBody>
        </p:sp>
        <p:sp>
          <p:nvSpPr>
            <p:cNvPr id="3481" name="任意多边形: 形状 8102">
              <a:extLst>
                <a:ext uri="{FF2B5EF4-FFF2-40B4-BE49-F238E27FC236}">
                  <a16:creationId xmlns:a16="http://schemas.microsoft.com/office/drawing/2014/main" id="{4E25F7C7-22CD-5B54-9C37-54BB3E90268C}"/>
                </a:ext>
              </a:extLst>
            </p:cNvPr>
            <p:cNvSpPr/>
            <p:nvPr/>
          </p:nvSpPr>
          <p:spPr>
            <a:xfrm>
              <a:off x="2645350" y="2190817"/>
              <a:ext cx="24901" cy="15323"/>
            </a:xfrm>
            <a:custGeom>
              <a:avLst/>
              <a:gdLst>
                <a:gd name="connsiteX0" fmla="*/ 24901 w 24901"/>
                <a:gd name="connsiteY0" fmla="*/ 0 h 15323"/>
                <a:gd name="connsiteX1" fmla="*/ 0 w 24901"/>
                <a:gd name="connsiteY1" fmla="*/ 15324 h 15323"/>
              </a:gdLst>
              <a:ahLst/>
              <a:cxnLst>
                <a:cxn ang="0">
                  <a:pos x="connsiteX0" y="connsiteY0"/>
                </a:cxn>
                <a:cxn ang="0">
                  <a:pos x="connsiteX1" y="connsiteY1"/>
                </a:cxn>
              </a:cxnLst>
              <a:rect l="l" t="t" r="r" b="b"/>
              <a:pathLst>
                <a:path w="24901" h="15323">
                  <a:moveTo>
                    <a:pt x="24901" y="0"/>
                  </a:moveTo>
                  <a:lnTo>
                    <a:pt x="0" y="15324"/>
                  </a:lnTo>
                </a:path>
              </a:pathLst>
            </a:custGeom>
            <a:ln w="9573" cap="flat">
              <a:solidFill>
                <a:srgbClr val="787878"/>
              </a:solidFill>
              <a:prstDash val="solid"/>
              <a:miter/>
            </a:ln>
          </p:spPr>
          <p:txBody>
            <a:bodyPr rtlCol="0" anchor="ctr"/>
            <a:lstStyle/>
            <a:p>
              <a:endParaRPr lang="zh-CN" altLang="en-US" sz="4400"/>
            </a:p>
          </p:txBody>
        </p:sp>
        <p:sp>
          <p:nvSpPr>
            <p:cNvPr id="3482" name="任意多边形: 形状 8103">
              <a:extLst>
                <a:ext uri="{FF2B5EF4-FFF2-40B4-BE49-F238E27FC236}">
                  <a16:creationId xmlns:a16="http://schemas.microsoft.com/office/drawing/2014/main" id="{EAF46BF5-A8BB-8ABA-8E2B-DF0F595D6593}"/>
                </a:ext>
              </a:extLst>
            </p:cNvPr>
            <p:cNvSpPr/>
            <p:nvPr/>
          </p:nvSpPr>
          <p:spPr>
            <a:xfrm>
              <a:off x="2621406" y="2206141"/>
              <a:ext cx="23943" cy="20112"/>
            </a:xfrm>
            <a:custGeom>
              <a:avLst/>
              <a:gdLst>
                <a:gd name="connsiteX0" fmla="*/ 23943 w 23943"/>
                <a:gd name="connsiteY0" fmla="*/ 0 h 20112"/>
                <a:gd name="connsiteX1" fmla="*/ 0 w 23943"/>
                <a:gd name="connsiteY1" fmla="*/ 20112 h 20112"/>
              </a:gdLst>
              <a:ahLst/>
              <a:cxnLst>
                <a:cxn ang="0">
                  <a:pos x="connsiteX0" y="connsiteY0"/>
                </a:cxn>
                <a:cxn ang="0">
                  <a:pos x="connsiteX1" y="connsiteY1"/>
                </a:cxn>
              </a:cxnLst>
              <a:rect l="l" t="t" r="r" b="b"/>
              <a:pathLst>
                <a:path w="23943" h="20112">
                  <a:moveTo>
                    <a:pt x="23943"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3483" name="任意多边形: 形状 8104">
              <a:extLst>
                <a:ext uri="{FF2B5EF4-FFF2-40B4-BE49-F238E27FC236}">
                  <a16:creationId xmlns:a16="http://schemas.microsoft.com/office/drawing/2014/main" id="{A6F43490-268F-3F8C-8CCD-5FF83494776D}"/>
                </a:ext>
              </a:extLst>
            </p:cNvPr>
            <p:cNvSpPr/>
            <p:nvPr/>
          </p:nvSpPr>
          <p:spPr>
            <a:xfrm>
              <a:off x="2601294" y="2226253"/>
              <a:ext cx="20112" cy="21070"/>
            </a:xfrm>
            <a:custGeom>
              <a:avLst/>
              <a:gdLst>
                <a:gd name="connsiteX0" fmla="*/ 20113 w 20112"/>
                <a:gd name="connsiteY0" fmla="*/ 0 h 21070"/>
                <a:gd name="connsiteX1" fmla="*/ 0 w 20112"/>
                <a:gd name="connsiteY1" fmla="*/ 21070 h 21070"/>
              </a:gdLst>
              <a:ahLst/>
              <a:cxnLst>
                <a:cxn ang="0">
                  <a:pos x="connsiteX0" y="connsiteY0"/>
                </a:cxn>
                <a:cxn ang="0">
                  <a:pos x="connsiteX1" y="connsiteY1"/>
                </a:cxn>
              </a:cxnLst>
              <a:rect l="l" t="t" r="r" b="b"/>
              <a:pathLst>
                <a:path w="20112" h="21070">
                  <a:moveTo>
                    <a:pt x="20113"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3484" name="任意多边形: 形状 8105">
              <a:extLst>
                <a:ext uri="{FF2B5EF4-FFF2-40B4-BE49-F238E27FC236}">
                  <a16:creationId xmlns:a16="http://schemas.microsoft.com/office/drawing/2014/main" id="{C8A3398E-9912-A083-00CF-C0556E6F97BC}"/>
                </a:ext>
              </a:extLst>
            </p:cNvPr>
            <p:cNvSpPr/>
            <p:nvPr/>
          </p:nvSpPr>
          <p:spPr>
            <a:xfrm>
              <a:off x="2585970" y="2247323"/>
              <a:ext cx="15323" cy="23943"/>
            </a:xfrm>
            <a:custGeom>
              <a:avLst/>
              <a:gdLst>
                <a:gd name="connsiteX0" fmla="*/ 15324 w 15323"/>
                <a:gd name="connsiteY0" fmla="*/ 0 h 23943"/>
                <a:gd name="connsiteX1" fmla="*/ 0 w 15323"/>
                <a:gd name="connsiteY1" fmla="*/ 23943 h 23943"/>
              </a:gdLst>
              <a:ahLst/>
              <a:cxnLst>
                <a:cxn ang="0">
                  <a:pos x="connsiteX0" y="connsiteY0"/>
                </a:cxn>
                <a:cxn ang="0">
                  <a:pos x="connsiteX1" y="connsiteY1"/>
                </a:cxn>
              </a:cxnLst>
              <a:rect l="l" t="t" r="r" b="b"/>
              <a:pathLst>
                <a:path w="15323" h="23943">
                  <a:moveTo>
                    <a:pt x="15324"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3485" name="任意多边形: 形状 8106">
              <a:extLst>
                <a:ext uri="{FF2B5EF4-FFF2-40B4-BE49-F238E27FC236}">
                  <a16:creationId xmlns:a16="http://schemas.microsoft.com/office/drawing/2014/main" id="{201A9264-C2ED-D921-D6D0-A6DCFC451DBF}"/>
                </a:ext>
              </a:extLst>
            </p:cNvPr>
            <p:cNvSpPr/>
            <p:nvPr/>
          </p:nvSpPr>
          <p:spPr>
            <a:xfrm>
              <a:off x="2573519" y="2271267"/>
              <a:ext cx="12450" cy="29689"/>
            </a:xfrm>
            <a:custGeom>
              <a:avLst/>
              <a:gdLst>
                <a:gd name="connsiteX0" fmla="*/ 12451 w 12450"/>
                <a:gd name="connsiteY0" fmla="*/ 0 h 29689"/>
                <a:gd name="connsiteX1" fmla="*/ 0 w 12450"/>
                <a:gd name="connsiteY1" fmla="*/ 29690 h 29689"/>
              </a:gdLst>
              <a:ahLst/>
              <a:cxnLst>
                <a:cxn ang="0">
                  <a:pos x="connsiteX0" y="connsiteY0"/>
                </a:cxn>
                <a:cxn ang="0">
                  <a:pos x="connsiteX1" y="connsiteY1"/>
                </a:cxn>
              </a:cxnLst>
              <a:rect l="l" t="t" r="r" b="b"/>
              <a:pathLst>
                <a:path w="12450" h="29689">
                  <a:moveTo>
                    <a:pt x="12451"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3486" name="任意多边形: 形状 8107">
              <a:extLst>
                <a:ext uri="{FF2B5EF4-FFF2-40B4-BE49-F238E27FC236}">
                  <a16:creationId xmlns:a16="http://schemas.microsoft.com/office/drawing/2014/main" id="{98F35660-DD0A-830D-1C31-C88895074E73}"/>
                </a:ext>
              </a:extLst>
            </p:cNvPr>
            <p:cNvSpPr/>
            <p:nvPr/>
          </p:nvSpPr>
          <p:spPr>
            <a:xfrm>
              <a:off x="2565857" y="2300957"/>
              <a:ext cx="7661" cy="29689"/>
            </a:xfrm>
            <a:custGeom>
              <a:avLst/>
              <a:gdLst>
                <a:gd name="connsiteX0" fmla="*/ 7662 w 7661"/>
                <a:gd name="connsiteY0" fmla="*/ 0 h 29689"/>
                <a:gd name="connsiteX1" fmla="*/ 0 w 7661"/>
                <a:gd name="connsiteY1" fmla="*/ 29690 h 29689"/>
              </a:gdLst>
              <a:ahLst/>
              <a:cxnLst>
                <a:cxn ang="0">
                  <a:pos x="connsiteX0" y="connsiteY0"/>
                </a:cxn>
                <a:cxn ang="0">
                  <a:pos x="connsiteX1" y="connsiteY1"/>
                </a:cxn>
              </a:cxnLst>
              <a:rect l="l" t="t" r="r" b="b"/>
              <a:pathLst>
                <a:path w="7661" h="29689">
                  <a:moveTo>
                    <a:pt x="7662"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3487" name="任意多边形: 形状 8108">
              <a:extLst>
                <a:ext uri="{FF2B5EF4-FFF2-40B4-BE49-F238E27FC236}">
                  <a16:creationId xmlns:a16="http://schemas.microsoft.com/office/drawing/2014/main" id="{AFD2087E-08E8-F995-9F5D-173B2EF64BC3}"/>
                </a:ext>
              </a:extLst>
            </p:cNvPr>
            <p:cNvSpPr/>
            <p:nvPr/>
          </p:nvSpPr>
          <p:spPr>
            <a:xfrm>
              <a:off x="2552449" y="2330647"/>
              <a:ext cx="13408" cy="24901"/>
            </a:xfrm>
            <a:custGeom>
              <a:avLst/>
              <a:gdLst>
                <a:gd name="connsiteX0" fmla="*/ 13408 w 13408"/>
                <a:gd name="connsiteY0" fmla="*/ 0 h 24901"/>
                <a:gd name="connsiteX1" fmla="*/ 0 w 13408"/>
                <a:gd name="connsiteY1" fmla="*/ 24901 h 24901"/>
              </a:gdLst>
              <a:ahLst/>
              <a:cxnLst>
                <a:cxn ang="0">
                  <a:pos x="connsiteX0" y="connsiteY0"/>
                </a:cxn>
                <a:cxn ang="0">
                  <a:pos x="connsiteX1" y="connsiteY1"/>
                </a:cxn>
              </a:cxnLst>
              <a:rect l="l" t="t" r="r" b="b"/>
              <a:pathLst>
                <a:path w="13408" h="24901">
                  <a:moveTo>
                    <a:pt x="13408" y="0"/>
                  </a:moveTo>
                  <a:lnTo>
                    <a:pt x="0" y="24901"/>
                  </a:lnTo>
                </a:path>
              </a:pathLst>
            </a:custGeom>
            <a:ln w="9573" cap="flat">
              <a:solidFill>
                <a:srgbClr val="787878"/>
              </a:solidFill>
              <a:prstDash val="solid"/>
              <a:miter/>
            </a:ln>
          </p:spPr>
          <p:txBody>
            <a:bodyPr rtlCol="0" anchor="ctr"/>
            <a:lstStyle/>
            <a:p>
              <a:endParaRPr lang="zh-CN" altLang="en-US" sz="4400"/>
            </a:p>
          </p:txBody>
        </p:sp>
        <p:sp>
          <p:nvSpPr>
            <p:cNvPr id="3488" name="任意多边形: 形状 8109">
              <a:extLst>
                <a:ext uri="{FF2B5EF4-FFF2-40B4-BE49-F238E27FC236}">
                  <a16:creationId xmlns:a16="http://schemas.microsoft.com/office/drawing/2014/main" id="{2BF920BB-154B-FD84-9BCD-1F8F02F9D57C}"/>
                </a:ext>
              </a:extLst>
            </p:cNvPr>
            <p:cNvSpPr/>
            <p:nvPr/>
          </p:nvSpPr>
          <p:spPr>
            <a:xfrm>
              <a:off x="2532337" y="2355548"/>
              <a:ext cx="20112" cy="18197"/>
            </a:xfrm>
            <a:custGeom>
              <a:avLst/>
              <a:gdLst>
                <a:gd name="connsiteX0" fmla="*/ 20113 w 20112"/>
                <a:gd name="connsiteY0" fmla="*/ 0 h 18197"/>
                <a:gd name="connsiteX1" fmla="*/ 0 w 20112"/>
                <a:gd name="connsiteY1" fmla="*/ 18197 h 18197"/>
              </a:gdLst>
              <a:ahLst/>
              <a:cxnLst>
                <a:cxn ang="0">
                  <a:pos x="connsiteX0" y="connsiteY0"/>
                </a:cxn>
                <a:cxn ang="0">
                  <a:pos x="connsiteX1" y="connsiteY1"/>
                </a:cxn>
              </a:cxnLst>
              <a:rect l="l" t="t" r="r" b="b"/>
              <a:pathLst>
                <a:path w="20112" h="18197">
                  <a:moveTo>
                    <a:pt x="20113" y="0"/>
                  </a:moveTo>
                  <a:lnTo>
                    <a:pt x="0" y="18197"/>
                  </a:lnTo>
                </a:path>
              </a:pathLst>
            </a:custGeom>
            <a:ln w="9573" cap="flat">
              <a:solidFill>
                <a:srgbClr val="787878"/>
              </a:solidFill>
              <a:prstDash val="solid"/>
              <a:miter/>
            </a:ln>
          </p:spPr>
          <p:txBody>
            <a:bodyPr rtlCol="0" anchor="ctr"/>
            <a:lstStyle/>
            <a:p>
              <a:endParaRPr lang="zh-CN" altLang="en-US" sz="4400"/>
            </a:p>
          </p:txBody>
        </p:sp>
        <p:sp>
          <p:nvSpPr>
            <p:cNvPr id="3489" name="任意多边形: 形状 8110">
              <a:extLst>
                <a:ext uri="{FF2B5EF4-FFF2-40B4-BE49-F238E27FC236}">
                  <a16:creationId xmlns:a16="http://schemas.microsoft.com/office/drawing/2014/main" id="{C131B421-F4D3-F2CD-F6E7-7555BD3AF147}"/>
                </a:ext>
              </a:extLst>
            </p:cNvPr>
            <p:cNvSpPr/>
            <p:nvPr/>
          </p:nvSpPr>
          <p:spPr>
            <a:xfrm>
              <a:off x="2506478" y="2373745"/>
              <a:ext cx="25858" cy="11492"/>
            </a:xfrm>
            <a:custGeom>
              <a:avLst/>
              <a:gdLst>
                <a:gd name="connsiteX0" fmla="*/ 25859 w 25858"/>
                <a:gd name="connsiteY0" fmla="*/ 0 h 11492"/>
                <a:gd name="connsiteX1" fmla="*/ 0 w 25858"/>
                <a:gd name="connsiteY1" fmla="*/ 11493 h 11492"/>
              </a:gdLst>
              <a:ahLst/>
              <a:cxnLst>
                <a:cxn ang="0">
                  <a:pos x="connsiteX0" y="connsiteY0"/>
                </a:cxn>
                <a:cxn ang="0">
                  <a:pos x="connsiteX1" y="connsiteY1"/>
                </a:cxn>
              </a:cxnLst>
              <a:rect l="l" t="t" r="r" b="b"/>
              <a:pathLst>
                <a:path w="25858" h="11492">
                  <a:moveTo>
                    <a:pt x="25859" y="0"/>
                  </a:moveTo>
                  <a:lnTo>
                    <a:pt x="0" y="11493"/>
                  </a:lnTo>
                </a:path>
              </a:pathLst>
            </a:custGeom>
            <a:ln w="9573" cap="flat">
              <a:solidFill>
                <a:srgbClr val="787878"/>
              </a:solidFill>
              <a:prstDash val="solid"/>
              <a:miter/>
            </a:ln>
          </p:spPr>
          <p:txBody>
            <a:bodyPr rtlCol="0" anchor="ctr"/>
            <a:lstStyle/>
            <a:p>
              <a:endParaRPr lang="zh-CN" altLang="en-US" sz="4400"/>
            </a:p>
          </p:txBody>
        </p:sp>
        <p:sp>
          <p:nvSpPr>
            <p:cNvPr id="3490" name="任意多边形: 形状 8111">
              <a:extLst>
                <a:ext uri="{FF2B5EF4-FFF2-40B4-BE49-F238E27FC236}">
                  <a16:creationId xmlns:a16="http://schemas.microsoft.com/office/drawing/2014/main" id="{6A14587F-BD0C-B293-C5BF-8150D4C1D590}"/>
                </a:ext>
              </a:extLst>
            </p:cNvPr>
            <p:cNvSpPr/>
            <p:nvPr/>
          </p:nvSpPr>
          <p:spPr>
            <a:xfrm>
              <a:off x="2487323" y="2385238"/>
              <a:ext cx="19154" cy="21070"/>
            </a:xfrm>
            <a:custGeom>
              <a:avLst/>
              <a:gdLst>
                <a:gd name="connsiteX0" fmla="*/ 19155 w 19154"/>
                <a:gd name="connsiteY0" fmla="*/ 0 h 21070"/>
                <a:gd name="connsiteX1" fmla="*/ 0 w 19154"/>
                <a:gd name="connsiteY1" fmla="*/ 21070 h 21070"/>
              </a:gdLst>
              <a:ahLst/>
              <a:cxnLst>
                <a:cxn ang="0">
                  <a:pos x="connsiteX0" y="connsiteY0"/>
                </a:cxn>
                <a:cxn ang="0">
                  <a:pos x="connsiteX1" y="connsiteY1"/>
                </a:cxn>
              </a:cxnLst>
              <a:rect l="l" t="t" r="r" b="b"/>
              <a:pathLst>
                <a:path w="19154" h="21070">
                  <a:moveTo>
                    <a:pt x="19155"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3491" name="任意多边形: 形状 8112">
              <a:extLst>
                <a:ext uri="{FF2B5EF4-FFF2-40B4-BE49-F238E27FC236}">
                  <a16:creationId xmlns:a16="http://schemas.microsoft.com/office/drawing/2014/main" id="{46894B74-809D-AB37-07E4-73A412250909}"/>
                </a:ext>
              </a:extLst>
            </p:cNvPr>
            <p:cNvSpPr/>
            <p:nvPr/>
          </p:nvSpPr>
          <p:spPr>
            <a:xfrm>
              <a:off x="2487323" y="2406308"/>
              <a:ext cx="4788" cy="22985"/>
            </a:xfrm>
            <a:custGeom>
              <a:avLst/>
              <a:gdLst>
                <a:gd name="connsiteX0" fmla="*/ 0 w 4788"/>
                <a:gd name="connsiteY0" fmla="*/ 0 h 22985"/>
                <a:gd name="connsiteX1" fmla="*/ 4789 w 4788"/>
                <a:gd name="connsiteY1" fmla="*/ 22986 h 22985"/>
              </a:gdLst>
              <a:ahLst/>
              <a:cxnLst>
                <a:cxn ang="0">
                  <a:pos x="connsiteX0" y="connsiteY0"/>
                </a:cxn>
                <a:cxn ang="0">
                  <a:pos x="connsiteX1" y="connsiteY1"/>
                </a:cxn>
              </a:cxnLst>
              <a:rect l="l" t="t" r="r" b="b"/>
              <a:pathLst>
                <a:path w="4788" h="22985">
                  <a:moveTo>
                    <a:pt x="0" y="0"/>
                  </a:moveTo>
                  <a:lnTo>
                    <a:pt x="4789" y="22986"/>
                  </a:lnTo>
                </a:path>
              </a:pathLst>
            </a:custGeom>
            <a:ln w="9573" cap="flat">
              <a:solidFill>
                <a:srgbClr val="787878"/>
              </a:solidFill>
              <a:prstDash val="solid"/>
              <a:miter/>
            </a:ln>
          </p:spPr>
          <p:txBody>
            <a:bodyPr rtlCol="0" anchor="ctr"/>
            <a:lstStyle/>
            <a:p>
              <a:endParaRPr lang="zh-CN" altLang="en-US" sz="4400"/>
            </a:p>
          </p:txBody>
        </p:sp>
        <p:sp>
          <p:nvSpPr>
            <p:cNvPr id="3492" name="任意多边形: 形状 8113">
              <a:extLst>
                <a:ext uri="{FF2B5EF4-FFF2-40B4-BE49-F238E27FC236}">
                  <a16:creationId xmlns:a16="http://schemas.microsoft.com/office/drawing/2014/main" id="{70BA0639-873C-4783-E1F4-1E1387A0CEBE}"/>
                </a:ext>
              </a:extLst>
            </p:cNvPr>
            <p:cNvSpPr/>
            <p:nvPr/>
          </p:nvSpPr>
          <p:spPr>
            <a:xfrm>
              <a:off x="2486365" y="24235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3" name="任意多边形: 形状 8114">
              <a:extLst>
                <a:ext uri="{FF2B5EF4-FFF2-40B4-BE49-F238E27FC236}">
                  <a16:creationId xmlns:a16="http://schemas.microsoft.com/office/drawing/2014/main" id="{0CD01254-C649-6610-AD92-55952F0091E8}"/>
                </a:ext>
              </a:extLst>
            </p:cNvPr>
            <p:cNvSpPr/>
            <p:nvPr/>
          </p:nvSpPr>
          <p:spPr>
            <a:xfrm>
              <a:off x="2488281" y="24407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4" name="任意多边形: 形状 8115">
              <a:extLst>
                <a:ext uri="{FF2B5EF4-FFF2-40B4-BE49-F238E27FC236}">
                  <a16:creationId xmlns:a16="http://schemas.microsoft.com/office/drawing/2014/main" id="{68E898CC-7742-FB53-5583-C5F9EFA45054}"/>
                </a:ext>
              </a:extLst>
            </p:cNvPr>
            <p:cNvSpPr/>
            <p:nvPr/>
          </p:nvSpPr>
          <p:spPr>
            <a:xfrm>
              <a:off x="2507435" y="24608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5" name="任意多边形: 形状 8116">
              <a:extLst>
                <a:ext uri="{FF2B5EF4-FFF2-40B4-BE49-F238E27FC236}">
                  <a16:creationId xmlns:a16="http://schemas.microsoft.com/office/drawing/2014/main" id="{0E7F24E9-C0E3-5713-0465-4D76DC1B36F6}"/>
                </a:ext>
              </a:extLst>
            </p:cNvPr>
            <p:cNvSpPr/>
            <p:nvPr/>
          </p:nvSpPr>
          <p:spPr>
            <a:xfrm>
              <a:off x="2529463" y="24752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6" name="任意多边形: 形状 8117">
              <a:extLst>
                <a:ext uri="{FF2B5EF4-FFF2-40B4-BE49-F238E27FC236}">
                  <a16:creationId xmlns:a16="http://schemas.microsoft.com/office/drawing/2014/main" id="{3BB908FA-1F25-0ADD-674F-540039B2B93A}"/>
                </a:ext>
              </a:extLst>
            </p:cNvPr>
            <p:cNvSpPr/>
            <p:nvPr/>
          </p:nvSpPr>
          <p:spPr>
            <a:xfrm>
              <a:off x="2553407" y="24925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7" name="任意多边形: 形状 8118">
              <a:extLst>
                <a:ext uri="{FF2B5EF4-FFF2-40B4-BE49-F238E27FC236}">
                  <a16:creationId xmlns:a16="http://schemas.microsoft.com/office/drawing/2014/main" id="{A240E797-22D3-AC14-4A54-1695E9B8EDF1}"/>
                </a:ext>
              </a:extLst>
            </p:cNvPr>
            <p:cNvSpPr/>
            <p:nvPr/>
          </p:nvSpPr>
          <p:spPr>
            <a:xfrm>
              <a:off x="2577350" y="25145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8" name="任意多边形: 形状 8119">
              <a:extLst>
                <a:ext uri="{FF2B5EF4-FFF2-40B4-BE49-F238E27FC236}">
                  <a16:creationId xmlns:a16="http://schemas.microsoft.com/office/drawing/2014/main" id="{42335401-AB94-BA28-66DA-0558061A3216}"/>
                </a:ext>
              </a:extLst>
            </p:cNvPr>
            <p:cNvSpPr/>
            <p:nvPr/>
          </p:nvSpPr>
          <p:spPr>
            <a:xfrm>
              <a:off x="2601294" y="25317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499" name="任意多边形: 形状 8120">
              <a:extLst>
                <a:ext uri="{FF2B5EF4-FFF2-40B4-BE49-F238E27FC236}">
                  <a16:creationId xmlns:a16="http://schemas.microsoft.com/office/drawing/2014/main" id="{F283D70D-FBAD-BE6F-5D06-F0D9BDE4EE29}"/>
                </a:ext>
              </a:extLst>
            </p:cNvPr>
            <p:cNvSpPr/>
            <p:nvPr/>
          </p:nvSpPr>
          <p:spPr>
            <a:xfrm>
              <a:off x="2621406" y="25490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0" name="任意多边形: 形状 8121">
              <a:extLst>
                <a:ext uri="{FF2B5EF4-FFF2-40B4-BE49-F238E27FC236}">
                  <a16:creationId xmlns:a16="http://schemas.microsoft.com/office/drawing/2014/main" id="{614CC122-2F54-80AC-942B-D896E2830BD0}"/>
                </a:ext>
              </a:extLst>
            </p:cNvPr>
            <p:cNvSpPr/>
            <p:nvPr/>
          </p:nvSpPr>
          <p:spPr>
            <a:xfrm>
              <a:off x="2642476" y="25729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1" name="任意多边形: 形状 8122">
              <a:extLst>
                <a:ext uri="{FF2B5EF4-FFF2-40B4-BE49-F238E27FC236}">
                  <a16:creationId xmlns:a16="http://schemas.microsoft.com/office/drawing/2014/main" id="{95E78783-5F04-DD2F-F0F2-B14D5B3C822A}"/>
                </a:ext>
              </a:extLst>
            </p:cNvPr>
            <p:cNvSpPr/>
            <p:nvPr/>
          </p:nvSpPr>
          <p:spPr>
            <a:xfrm>
              <a:off x="2661631" y="25968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2" name="任意多边形: 形状 8123">
              <a:extLst>
                <a:ext uri="{FF2B5EF4-FFF2-40B4-BE49-F238E27FC236}">
                  <a16:creationId xmlns:a16="http://schemas.microsoft.com/office/drawing/2014/main" id="{841A4102-4600-CADB-D49A-8CD763EBF0DC}"/>
                </a:ext>
              </a:extLst>
            </p:cNvPr>
            <p:cNvSpPr/>
            <p:nvPr/>
          </p:nvSpPr>
          <p:spPr>
            <a:xfrm>
              <a:off x="2677913" y="26208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3" name="任意多边形: 形状 8124">
              <a:extLst>
                <a:ext uri="{FF2B5EF4-FFF2-40B4-BE49-F238E27FC236}">
                  <a16:creationId xmlns:a16="http://schemas.microsoft.com/office/drawing/2014/main" id="{3F04B0FC-65E5-0D88-6A93-8BD57E3254CF}"/>
                </a:ext>
              </a:extLst>
            </p:cNvPr>
            <p:cNvSpPr/>
            <p:nvPr/>
          </p:nvSpPr>
          <p:spPr>
            <a:xfrm>
              <a:off x="2692279" y="26457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4" name="任意多边形: 形状 8125">
              <a:extLst>
                <a:ext uri="{FF2B5EF4-FFF2-40B4-BE49-F238E27FC236}">
                  <a16:creationId xmlns:a16="http://schemas.microsoft.com/office/drawing/2014/main" id="{27225B31-84ED-4B69-3BD1-0AB73EB43339}"/>
                </a:ext>
              </a:extLst>
            </p:cNvPr>
            <p:cNvSpPr/>
            <p:nvPr/>
          </p:nvSpPr>
          <p:spPr>
            <a:xfrm>
              <a:off x="2705687" y="26696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5" name="任意多边形: 形状 8126">
              <a:extLst>
                <a:ext uri="{FF2B5EF4-FFF2-40B4-BE49-F238E27FC236}">
                  <a16:creationId xmlns:a16="http://schemas.microsoft.com/office/drawing/2014/main" id="{8D7DAA2C-F5A5-B6A1-762E-C171977A2A93}"/>
                </a:ext>
              </a:extLst>
            </p:cNvPr>
            <p:cNvSpPr/>
            <p:nvPr/>
          </p:nvSpPr>
          <p:spPr>
            <a:xfrm>
              <a:off x="2716222" y="26945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6" name="任意多边形: 形状 8127">
              <a:extLst>
                <a:ext uri="{FF2B5EF4-FFF2-40B4-BE49-F238E27FC236}">
                  <a16:creationId xmlns:a16="http://schemas.microsoft.com/office/drawing/2014/main" id="{F818E2D5-FFE7-3DC8-F924-CAA6EA3BFAD4}"/>
                </a:ext>
              </a:extLst>
            </p:cNvPr>
            <p:cNvSpPr/>
            <p:nvPr/>
          </p:nvSpPr>
          <p:spPr>
            <a:xfrm>
              <a:off x="2726757" y="27204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7" name="任意多边形: 形状 8128">
              <a:extLst>
                <a:ext uri="{FF2B5EF4-FFF2-40B4-BE49-F238E27FC236}">
                  <a16:creationId xmlns:a16="http://schemas.microsoft.com/office/drawing/2014/main" id="{AA7A1086-734A-2AC3-62EB-2C9A22191903}"/>
                </a:ext>
              </a:extLst>
            </p:cNvPr>
            <p:cNvSpPr/>
            <p:nvPr/>
          </p:nvSpPr>
          <p:spPr>
            <a:xfrm>
              <a:off x="2757405" y="27003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8" name="任意多边形: 形状 8129">
              <a:extLst>
                <a:ext uri="{FF2B5EF4-FFF2-40B4-BE49-F238E27FC236}">
                  <a16:creationId xmlns:a16="http://schemas.microsoft.com/office/drawing/2014/main" id="{AE829683-3728-28D4-AA28-AEDFA843A1B1}"/>
                </a:ext>
              </a:extLst>
            </p:cNvPr>
            <p:cNvSpPr/>
            <p:nvPr/>
          </p:nvSpPr>
          <p:spPr>
            <a:xfrm>
              <a:off x="2791884" y="26850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09" name="任意多边形: 形状 8130">
              <a:extLst>
                <a:ext uri="{FF2B5EF4-FFF2-40B4-BE49-F238E27FC236}">
                  <a16:creationId xmlns:a16="http://schemas.microsoft.com/office/drawing/2014/main" id="{A697E71C-06D7-51A8-72BF-315DF608DCF9}"/>
                </a:ext>
              </a:extLst>
            </p:cNvPr>
            <p:cNvSpPr/>
            <p:nvPr/>
          </p:nvSpPr>
          <p:spPr>
            <a:xfrm>
              <a:off x="2823489" y="26888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0" name="任意多边形: 形状 8131">
              <a:extLst>
                <a:ext uri="{FF2B5EF4-FFF2-40B4-BE49-F238E27FC236}">
                  <a16:creationId xmlns:a16="http://schemas.microsoft.com/office/drawing/2014/main" id="{38844A84-6258-1E0B-77B5-11B52BC2FD5E}"/>
                </a:ext>
              </a:extLst>
            </p:cNvPr>
            <p:cNvSpPr/>
            <p:nvPr/>
          </p:nvSpPr>
          <p:spPr>
            <a:xfrm>
              <a:off x="2852221" y="270224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1" name="任意多边形: 形状 8132">
              <a:extLst>
                <a:ext uri="{FF2B5EF4-FFF2-40B4-BE49-F238E27FC236}">
                  <a16:creationId xmlns:a16="http://schemas.microsoft.com/office/drawing/2014/main" id="{5C3DD134-936B-20BD-3D3C-13C0F199C965}"/>
                </a:ext>
              </a:extLst>
            </p:cNvPr>
            <p:cNvSpPr/>
            <p:nvPr/>
          </p:nvSpPr>
          <p:spPr>
            <a:xfrm>
              <a:off x="2871376" y="27204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2" name="任意多边形: 形状 8133">
              <a:extLst>
                <a:ext uri="{FF2B5EF4-FFF2-40B4-BE49-F238E27FC236}">
                  <a16:creationId xmlns:a16="http://schemas.microsoft.com/office/drawing/2014/main" id="{F27FDEF3-C553-F7B0-D0FB-EB7702C409A9}"/>
                </a:ext>
              </a:extLst>
            </p:cNvPr>
            <p:cNvSpPr/>
            <p:nvPr/>
          </p:nvSpPr>
          <p:spPr>
            <a:xfrm>
              <a:off x="2883826" y="27424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3" name="任意多边形: 形状 8134">
              <a:extLst>
                <a:ext uri="{FF2B5EF4-FFF2-40B4-BE49-F238E27FC236}">
                  <a16:creationId xmlns:a16="http://schemas.microsoft.com/office/drawing/2014/main" id="{D15705A0-9C25-126F-F0EF-6280007A052D}"/>
                </a:ext>
              </a:extLst>
            </p:cNvPr>
            <p:cNvSpPr/>
            <p:nvPr/>
          </p:nvSpPr>
          <p:spPr>
            <a:xfrm>
              <a:off x="2895319" y="27702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4" name="任意多边形: 形状 8135">
              <a:extLst>
                <a:ext uri="{FF2B5EF4-FFF2-40B4-BE49-F238E27FC236}">
                  <a16:creationId xmlns:a16="http://schemas.microsoft.com/office/drawing/2014/main" id="{D7E8AB7F-0A9F-7649-8C5D-9DC16C15770B}"/>
                </a:ext>
              </a:extLst>
            </p:cNvPr>
            <p:cNvSpPr/>
            <p:nvPr/>
          </p:nvSpPr>
          <p:spPr>
            <a:xfrm>
              <a:off x="2903939" y="27999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5" name="任意多边形: 形状 8136">
              <a:extLst>
                <a:ext uri="{FF2B5EF4-FFF2-40B4-BE49-F238E27FC236}">
                  <a16:creationId xmlns:a16="http://schemas.microsoft.com/office/drawing/2014/main" id="{0248A9F1-8E0F-B6FD-69D0-44ACDE16D577}"/>
                </a:ext>
              </a:extLst>
            </p:cNvPr>
            <p:cNvSpPr/>
            <p:nvPr/>
          </p:nvSpPr>
          <p:spPr>
            <a:xfrm>
              <a:off x="2910643" y="28229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6" name="任意多边形: 形状 8137">
              <a:extLst>
                <a:ext uri="{FF2B5EF4-FFF2-40B4-BE49-F238E27FC236}">
                  <a16:creationId xmlns:a16="http://schemas.microsoft.com/office/drawing/2014/main" id="{7A7E39C3-E202-08A1-D718-F89ED44FEEA3}"/>
                </a:ext>
              </a:extLst>
            </p:cNvPr>
            <p:cNvSpPr/>
            <p:nvPr/>
          </p:nvSpPr>
          <p:spPr>
            <a:xfrm>
              <a:off x="2925009" y="28478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7" name="任意多边形: 形状 8138">
              <a:extLst>
                <a:ext uri="{FF2B5EF4-FFF2-40B4-BE49-F238E27FC236}">
                  <a16:creationId xmlns:a16="http://schemas.microsoft.com/office/drawing/2014/main" id="{BF123F9C-E75C-BA6B-7328-FAABDF6C444B}"/>
                </a:ext>
              </a:extLst>
            </p:cNvPr>
            <p:cNvSpPr/>
            <p:nvPr/>
          </p:nvSpPr>
          <p:spPr>
            <a:xfrm>
              <a:off x="2936502" y="28727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8" name="任意多边形: 形状 8139">
              <a:extLst>
                <a:ext uri="{FF2B5EF4-FFF2-40B4-BE49-F238E27FC236}">
                  <a16:creationId xmlns:a16="http://schemas.microsoft.com/office/drawing/2014/main" id="{CF4A016D-46C3-D3D1-4ECE-B0FB7C30C891}"/>
                </a:ext>
              </a:extLst>
            </p:cNvPr>
            <p:cNvSpPr/>
            <p:nvPr/>
          </p:nvSpPr>
          <p:spPr>
            <a:xfrm>
              <a:off x="2926925" y="28985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19" name="任意多边形: 形状 8140">
              <a:extLst>
                <a:ext uri="{FF2B5EF4-FFF2-40B4-BE49-F238E27FC236}">
                  <a16:creationId xmlns:a16="http://schemas.microsoft.com/office/drawing/2014/main" id="{4A9B1D52-5913-179A-1E1B-4DBBC5195162}"/>
                </a:ext>
              </a:extLst>
            </p:cNvPr>
            <p:cNvSpPr/>
            <p:nvPr/>
          </p:nvSpPr>
          <p:spPr>
            <a:xfrm>
              <a:off x="2955657" y="28602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0" name="任意多边形: 形状 8141">
              <a:extLst>
                <a:ext uri="{FF2B5EF4-FFF2-40B4-BE49-F238E27FC236}">
                  <a16:creationId xmlns:a16="http://schemas.microsoft.com/office/drawing/2014/main" id="{D1C8963F-8971-520C-E59B-7F9752E84997}"/>
                </a:ext>
              </a:extLst>
            </p:cNvPr>
            <p:cNvSpPr/>
            <p:nvPr/>
          </p:nvSpPr>
          <p:spPr>
            <a:xfrm>
              <a:off x="2961403" y="28286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1" name="任意多边形: 形状 8142">
              <a:extLst>
                <a:ext uri="{FF2B5EF4-FFF2-40B4-BE49-F238E27FC236}">
                  <a16:creationId xmlns:a16="http://schemas.microsoft.com/office/drawing/2014/main" id="{85E1F46E-9E5B-7B98-C994-9560E9280B56}"/>
                </a:ext>
              </a:extLst>
            </p:cNvPr>
            <p:cNvSpPr/>
            <p:nvPr/>
          </p:nvSpPr>
          <p:spPr>
            <a:xfrm>
              <a:off x="2967150" y="27980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2" name="任意多边形: 形状 8143">
              <a:extLst>
                <a:ext uri="{FF2B5EF4-FFF2-40B4-BE49-F238E27FC236}">
                  <a16:creationId xmlns:a16="http://schemas.microsoft.com/office/drawing/2014/main" id="{7A4B9E30-7852-1037-482A-4709FE5AD68B}"/>
                </a:ext>
              </a:extLst>
            </p:cNvPr>
            <p:cNvSpPr/>
            <p:nvPr/>
          </p:nvSpPr>
          <p:spPr>
            <a:xfrm>
              <a:off x="2967150" y="27664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3" name="任意多边形: 形状 8144">
              <a:extLst>
                <a:ext uri="{FF2B5EF4-FFF2-40B4-BE49-F238E27FC236}">
                  <a16:creationId xmlns:a16="http://schemas.microsoft.com/office/drawing/2014/main" id="{761B3D3E-4111-B9C3-C598-91EF8E82BCC1}"/>
                </a:ext>
              </a:extLst>
            </p:cNvPr>
            <p:cNvSpPr/>
            <p:nvPr/>
          </p:nvSpPr>
          <p:spPr>
            <a:xfrm>
              <a:off x="2970023" y="27328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4" name="任意多边形: 形状 8145">
              <a:extLst>
                <a:ext uri="{FF2B5EF4-FFF2-40B4-BE49-F238E27FC236}">
                  <a16:creationId xmlns:a16="http://schemas.microsoft.com/office/drawing/2014/main" id="{69B90BCB-6B83-B9C0-9F39-0E2AA9FC2973}"/>
                </a:ext>
              </a:extLst>
            </p:cNvPr>
            <p:cNvSpPr/>
            <p:nvPr/>
          </p:nvSpPr>
          <p:spPr>
            <a:xfrm>
              <a:off x="2972896" y="26984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5" name="任意多边形: 形状 8146">
              <a:extLst>
                <a:ext uri="{FF2B5EF4-FFF2-40B4-BE49-F238E27FC236}">
                  <a16:creationId xmlns:a16="http://schemas.microsoft.com/office/drawing/2014/main" id="{9BB02C9A-D606-C613-5A5C-A1054FBBF3A1}"/>
                </a:ext>
              </a:extLst>
            </p:cNvPr>
            <p:cNvSpPr/>
            <p:nvPr/>
          </p:nvSpPr>
          <p:spPr>
            <a:xfrm>
              <a:off x="2978642" y="26639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6" name="任意多边形: 形状 8147">
              <a:extLst>
                <a:ext uri="{FF2B5EF4-FFF2-40B4-BE49-F238E27FC236}">
                  <a16:creationId xmlns:a16="http://schemas.microsoft.com/office/drawing/2014/main" id="{FEA70E38-5A56-DC51-EB3F-0FEE37019A2C}"/>
                </a:ext>
              </a:extLst>
            </p:cNvPr>
            <p:cNvSpPr/>
            <p:nvPr/>
          </p:nvSpPr>
          <p:spPr>
            <a:xfrm>
              <a:off x="2987262" y="26304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7" name="任意多边形: 形状 8148">
              <a:extLst>
                <a:ext uri="{FF2B5EF4-FFF2-40B4-BE49-F238E27FC236}">
                  <a16:creationId xmlns:a16="http://schemas.microsoft.com/office/drawing/2014/main" id="{4F1DE15F-AE28-15EC-ED33-60BF721DA289}"/>
                </a:ext>
              </a:extLst>
            </p:cNvPr>
            <p:cNvSpPr/>
            <p:nvPr/>
          </p:nvSpPr>
          <p:spPr>
            <a:xfrm>
              <a:off x="2999713" y="25968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8" name="任意多边形: 形状 8149">
              <a:extLst>
                <a:ext uri="{FF2B5EF4-FFF2-40B4-BE49-F238E27FC236}">
                  <a16:creationId xmlns:a16="http://schemas.microsoft.com/office/drawing/2014/main" id="{345BF46F-5384-C95B-8AC1-D83E5EA33543}"/>
                </a:ext>
              </a:extLst>
            </p:cNvPr>
            <p:cNvSpPr/>
            <p:nvPr/>
          </p:nvSpPr>
          <p:spPr>
            <a:xfrm>
              <a:off x="3015036" y="25652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29" name="任意多边形: 形状 8150">
              <a:extLst>
                <a:ext uri="{FF2B5EF4-FFF2-40B4-BE49-F238E27FC236}">
                  <a16:creationId xmlns:a16="http://schemas.microsoft.com/office/drawing/2014/main" id="{C80AEE6E-AFE1-FD5A-F51E-FAF9C25BF7C1}"/>
                </a:ext>
              </a:extLst>
            </p:cNvPr>
            <p:cNvSpPr/>
            <p:nvPr/>
          </p:nvSpPr>
          <p:spPr>
            <a:xfrm>
              <a:off x="3036107" y="25365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0" name="任意多边形: 形状 8151">
              <a:extLst>
                <a:ext uri="{FF2B5EF4-FFF2-40B4-BE49-F238E27FC236}">
                  <a16:creationId xmlns:a16="http://schemas.microsoft.com/office/drawing/2014/main" id="{43F1612D-3BF0-DFA7-F4E1-855DA6A9C4FC}"/>
                </a:ext>
              </a:extLst>
            </p:cNvPr>
            <p:cNvSpPr/>
            <p:nvPr/>
          </p:nvSpPr>
          <p:spPr>
            <a:xfrm>
              <a:off x="3062923" y="25116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1" name="任意多边形: 形状 8152">
              <a:extLst>
                <a:ext uri="{FF2B5EF4-FFF2-40B4-BE49-F238E27FC236}">
                  <a16:creationId xmlns:a16="http://schemas.microsoft.com/office/drawing/2014/main" id="{88122FF7-7253-04EE-4908-D9C1916195C9}"/>
                </a:ext>
              </a:extLst>
            </p:cNvPr>
            <p:cNvSpPr/>
            <p:nvPr/>
          </p:nvSpPr>
          <p:spPr>
            <a:xfrm>
              <a:off x="3101233" y="25145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2" name="任意多边形: 形状 8153">
              <a:extLst>
                <a:ext uri="{FF2B5EF4-FFF2-40B4-BE49-F238E27FC236}">
                  <a16:creationId xmlns:a16="http://schemas.microsoft.com/office/drawing/2014/main" id="{4C6FD092-3CD4-746D-7BBE-0DA8BE91D11F}"/>
                </a:ext>
              </a:extLst>
            </p:cNvPr>
            <p:cNvSpPr/>
            <p:nvPr/>
          </p:nvSpPr>
          <p:spPr>
            <a:xfrm>
              <a:off x="3136669" y="25308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3" name="任意多边形: 形状 8154">
              <a:extLst>
                <a:ext uri="{FF2B5EF4-FFF2-40B4-BE49-F238E27FC236}">
                  <a16:creationId xmlns:a16="http://schemas.microsoft.com/office/drawing/2014/main" id="{821581A8-1358-30B3-A9D9-417F574CDB1E}"/>
                </a:ext>
              </a:extLst>
            </p:cNvPr>
            <p:cNvSpPr/>
            <p:nvPr/>
          </p:nvSpPr>
          <p:spPr>
            <a:xfrm>
              <a:off x="3170190" y="25490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4" name="任意多边形: 形状 8155">
              <a:extLst>
                <a:ext uri="{FF2B5EF4-FFF2-40B4-BE49-F238E27FC236}">
                  <a16:creationId xmlns:a16="http://schemas.microsoft.com/office/drawing/2014/main" id="{CDD76FBE-355B-6484-17DF-8121B4008CC3}"/>
                </a:ext>
              </a:extLst>
            </p:cNvPr>
            <p:cNvSpPr/>
            <p:nvPr/>
          </p:nvSpPr>
          <p:spPr>
            <a:xfrm>
              <a:off x="3206584" y="25643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5" name="任意多边形: 形状 8156">
              <a:extLst>
                <a:ext uri="{FF2B5EF4-FFF2-40B4-BE49-F238E27FC236}">
                  <a16:creationId xmlns:a16="http://schemas.microsoft.com/office/drawing/2014/main" id="{3466FC73-E166-477B-38C3-1E192B953D7B}"/>
                </a:ext>
              </a:extLst>
            </p:cNvPr>
            <p:cNvSpPr/>
            <p:nvPr/>
          </p:nvSpPr>
          <p:spPr>
            <a:xfrm>
              <a:off x="3235316" y="25930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6" name="任意多边形: 形状 8157">
              <a:extLst>
                <a:ext uri="{FF2B5EF4-FFF2-40B4-BE49-F238E27FC236}">
                  <a16:creationId xmlns:a16="http://schemas.microsoft.com/office/drawing/2014/main" id="{FE71AE79-129C-E701-4983-5157A885249B}"/>
                </a:ext>
              </a:extLst>
            </p:cNvPr>
            <p:cNvSpPr/>
            <p:nvPr/>
          </p:nvSpPr>
          <p:spPr>
            <a:xfrm>
              <a:off x="3257344" y="25576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7" name="任意多边形: 形状 8158">
              <a:extLst>
                <a:ext uri="{FF2B5EF4-FFF2-40B4-BE49-F238E27FC236}">
                  <a16:creationId xmlns:a16="http://schemas.microsoft.com/office/drawing/2014/main" id="{A5709B80-5795-2D61-0C7F-430879EDE896}"/>
                </a:ext>
              </a:extLst>
            </p:cNvPr>
            <p:cNvSpPr/>
            <p:nvPr/>
          </p:nvSpPr>
          <p:spPr>
            <a:xfrm>
              <a:off x="3279372" y="25183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8" name="任意多边形: 形状 8159">
              <a:extLst>
                <a:ext uri="{FF2B5EF4-FFF2-40B4-BE49-F238E27FC236}">
                  <a16:creationId xmlns:a16="http://schemas.microsoft.com/office/drawing/2014/main" id="{C039A464-5E36-9858-D9D9-5412D7E39528}"/>
                </a:ext>
              </a:extLst>
            </p:cNvPr>
            <p:cNvSpPr/>
            <p:nvPr/>
          </p:nvSpPr>
          <p:spPr>
            <a:xfrm>
              <a:off x="3313851" y="24810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39" name="任意多边形: 形状 8160">
              <a:extLst>
                <a:ext uri="{FF2B5EF4-FFF2-40B4-BE49-F238E27FC236}">
                  <a16:creationId xmlns:a16="http://schemas.microsoft.com/office/drawing/2014/main" id="{3BD2144E-7CB9-8023-1A89-820D6338C3BF}"/>
                </a:ext>
              </a:extLst>
            </p:cNvPr>
            <p:cNvSpPr/>
            <p:nvPr/>
          </p:nvSpPr>
          <p:spPr>
            <a:xfrm>
              <a:off x="3371315" y="24388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0" name="任意多边形: 形状 8161">
              <a:extLst>
                <a:ext uri="{FF2B5EF4-FFF2-40B4-BE49-F238E27FC236}">
                  <a16:creationId xmlns:a16="http://schemas.microsoft.com/office/drawing/2014/main" id="{F49E08F3-B9E8-0961-44C5-00BA86F5536B}"/>
                </a:ext>
              </a:extLst>
            </p:cNvPr>
            <p:cNvSpPr/>
            <p:nvPr/>
          </p:nvSpPr>
          <p:spPr>
            <a:xfrm>
              <a:off x="3325343" y="24053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1" name="任意多边形: 形状 8162">
              <a:extLst>
                <a:ext uri="{FF2B5EF4-FFF2-40B4-BE49-F238E27FC236}">
                  <a16:creationId xmlns:a16="http://schemas.microsoft.com/office/drawing/2014/main" id="{B49D0B1A-6AEE-68BF-7722-B1D79D48FD55}"/>
                </a:ext>
              </a:extLst>
            </p:cNvPr>
            <p:cNvSpPr/>
            <p:nvPr/>
          </p:nvSpPr>
          <p:spPr>
            <a:xfrm>
              <a:off x="3306189" y="23603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2" name="任意多边形: 形状 8163">
              <a:extLst>
                <a:ext uri="{FF2B5EF4-FFF2-40B4-BE49-F238E27FC236}">
                  <a16:creationId xmlns:a16="http://schemas.microsoft.com/office/drawing/2014/main" id="{00177FE5-3195-A274-CCFC-4B04ED71E908}"/>
                </a:ext>
              </a:extLst>
            </p:cNvPr>
            <p:cNvSpPr/>
            <p:nvPr/>
          </p:nvSpPr>
          <p:spPr>
            <a:xfrm>
              <a:off x="3298527" y="23086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3" name="任意多边形: 形状 8164">
              <a:extLst>
                <a:ext uri="{FF2B5EF4-FFF2-40B4-BE49-F238E27FC236}">
                  <a16:creationId xmlns:a16="http://schemas.microsoft.com/office/drawing/2014/main" id="{0E174FD1-939A-B4D5-996F-6CAE16D727D3}"/>
                </a:ext>
              </a:extLst>
            </p:cNvPr>
            <p:cNvSpPr/>
            <p:nvPr/>
          </p:nvSpPr>
          <p:spPr>
            <a:xfrm>
              <a:off x="3293738" y="22588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4" name="任意多边形: 形状 8165">
              <a:extLst>
                <a:ext uri="{FF2B5EF4-FFF2-40B4-BE49-F238E27FC236}">
                  <a16:creationId xmlns:a16="http://schemas.microsoft.com/office/drawing/2014/main" id="{C5C8E175-783E-8C63-5AC7-6F7EC084A869}"/>
                </a:ext>
              </a:extLst>
            </p:cNvPr>
            <p:cNvSpPr/>
            <p:nvPr/>
          </p:nvSpPr>
          <p:spPr>
            <a:xfrm>
              <a:off x="3280330" y="22166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5" name="任意多边形: 形状 8166">
              <a:extLst>
                <a:ext uri="{FF2B5EF4-FFF2-40B4-BE49-F238E27FC236}">
                  <a16:creationId xmlns:a16="http://schemas.microsoft.com/office/drawing/2014/main" id="{FE2119F8-0EF0-25BD-841B-03142253F233}"/>
                </a:ext>
              </a:extLst>
            </p:cNvPr>
            <p:cNvSpPr/>
            <p:nvPr/>
          </p:nvSpPr>
          <p:spPr>
            <a:xfrm>
              <a:off x="3264048" y="224540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6" name="任意多边形: 形状 8167">
              <a:extLst>
                <a:ext uri="{FF2B5EF4-FFF2-40B4-BE49-F238E27FC236}">
                  <a16:creationId xmlns:a16="http://schemas.microsoft.com/office/drawing/2014/main" id="{4C29D21D-95E8-1D6D-5521-E1F7C9B21F27}"/>
                </a:ext>
              </a:extLst>
            </p:cNvPr>
            <p:cNvSpPr/>
            <p:nvPr/>
          </p:nvSpPr>
          <p:spPr>
            <a:xfrm>
              <a:off x="3250640" y="22808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7" name="任意多边形: 形状 8168">
              <a:extLst>
                <a:ext uri="{FF2B5EF4-FFF2-40B4-BE49-F238E27FC236}">
                  <a16:creationId xmlns:a16="http://schemas.microsoft.com/office/drawing/2014/main" id="{8C36B829-1824-4359-5CF7-D6F7B19ACC99}"/>
                </a:ext>
              </a:extLst>
            </p:cNvPr>
            <p:cNvSpPr/>
            <p:nvPr/>
          </p:nvSpPr>
          <p:spPr>
            <a:xfrm>
              <a:off x="3236274" y="23210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8" name="任意多边形: 形状 8169">
              <a:extLst>
                <a:ext uri="{FF2B5EF4-FFF2-40B4-BE49-F238E27FC236}">
                  <a16:creationId xmlns:a16="http://schemas.microsoft.com/office/drawing/2014/main" id="{A674986C-5571-3873-C1E9-F85B66196DC3}"/>
                </a:ext>
              </a:extLst>
            </p:cNvPr>
            <p:cNvSpPr/>
            <p:nvPr/>
          </p:nvSpPr>
          <p:spPr>
            <a:xfrm>
              <a:off x="3214246" y="23488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49" name="任意多边形: 形状 8170">
              <a:extLst>
                <a:ext uri="{FF2B5EF4-FFF2-40B4-BE49-F238E27FC236}">
                  <a16:creationId xmlns:a16="http://schemas.microsoft.com/office/drawing/2014/main" id="{AB6933CE-BB3D-B467-D7F3-80F69939DED7}"/>
                </a:ext>
              </a:extLst>
            </p:cNvPr>
            <p:cNvSpPr/>
            <p:nvPr/>
          </p:nvSpPr>
          <p:spPr>
            <a:xfrm>
              <a:off x="3188387" y="23718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0" name="任意多边形: 形状 8171">
              <a:extLst>
                <a:ext uri="{FF2B5EF4-FFF2-40B4-BE49-F238E27FC236}">
                  <a16:creationId xmlns:a16="http://schemas.microsoft.com/office/drawing/2014/main" id="{912D72C3-1913-22D8-82AC-ECA01CA671E5}"/>
                </a:ext>
              </a:extLst>
            </p:cNvPr>
            <p:cNvSpPr/>
            <p:nvPr/>
          </p:nvSpPr>
          <p:spPr>
            <a:xfrm>
              <a:off x="3157739" y="2385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1" name="任意多边形: 形状 8172">
              <a:extLst>
                <a:ext uri="{FF2B5EF4-FFF2-40B4-BE49-F238E27FC236}">
                  <a16:creationId xmlns:a16="http://schemas.microsoft.com/office/drawing/2014/main" id="{3502CD61-AF4E-A1ED-64B6-B1F09F211297}"/>
                </a:ext>
              </a:extLst>
            </p:cNvPr>
            <p:cNvSpPr/>
            <p:nvPr/>
          </p:nvSpPr>
          <p:spPr>
            <a:xfrm>
              <a:off x="3129007" y="24034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2" name="任意多边形: 形状 8173">
              <a:extLst>
                <a:ext uri="{FF2B5EF4-FFF2-40B4-BE49-F238E27FC236}">
                  <a16:creationId xmlns:a16="http://schemas.microsoft.com/office/drawing/2014/main" id="{28A8C52B-D14D-71E0-F215-78045CD51061}"/>
                </a:ext>
              </a:extLst>
            </p:cNvPr>
            <p:cNvSpPr/>
            <p:nvPr/>
          </p:nvSpPr>
          <p:spPr>
            <a:xfrm>
              <a:off x="3097402" y="24158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3" name="任意多边形: 形状 8174">
              <a:extLst>
                <a:ext uri="{FF2B5EF4-FFF2-40B4-BE49-F238E27FC236}">
                  <a16:creationId xmlns:a16="http://schemas.microsoft.com/office/drawing/2014/main" id="{D4D12E04-66E6-2740-610B-E6FBE51F2ACC}"/>
                </a:ext>
              </a:extLst>
            </p:cNvPr>
            <p:cNvSpPr/>
            <p:nvPr/>
          </p:nvSpPr>
          <p:spPr>
            <a:xfrm>
              <a:off x="3071543" y="23881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4" name="任意多边形: 形状 8175">
              <a:extLst>
                <a:ext uri="{FF2B5EF4-FFF2-40B4-BE49-F238E27FC236}">
                  <a16:creationId xmlns:a16="http://schemas.microsoft.com/office/drawing/2014/main" id="{DA9AE900-844C-65C9-23F6-A63DE106CC55}"/>
                </a:ext>
              </a:extLst>
            </p:cNvPr>
            <p:cNvSpPr/>
            <p:nvPr/>
          </p:nvSpPr>
          <p:spPr>
            <a:xfrm>
              <a:off x="3048557" y="23574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5" name="任意多边形: 形状 8176">
              <a:extLst>
                <a:ext uri="{FF2B5EF4-FFF2-40B4-BE49-F238E27FC236}">
                  <a16:creationId xmlns:a16="http://schemas.microsoft.com/office/drawing/2014/main" id="{4494BAEC-9A57-5EFF-A312-FAC577CAD5C1}"/>
                </a:ext>
              </a:extLst>
            </p:cNvPr>
            <p:cNvSpPr/>
            <p:nvPr/>
          </p:nvSpPr>
          <p:spPr>
            <a:xfrm>
              <a:off x="3029403" y="23258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6" name="任意多边形: 形状 8177">
              <a:extLst>
                <a:ext uri="{FF2B5EF4-FFF2-40B4-BE49-F238E27FC236}">
                  <a16:creationId xmlns:a16="http://schemas.microsoft.com/office/drawing/2014/main" id="{ADC6E3BF-4F65-CFC8-07AF-63D42235F89D}"/>
                </a:ext>
              </a:extLst>
            </p:cNvPr>
            <p:cNvSpPr/>
            <p:nvPr/>
          </p:nvSpPr>
          <p:spPr>
            <a:xfrm>
              <a:off x="3015036" y="22923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7" name="任意多边形: 形状 8178">
              <a:extLst>
                <a:ext uri="{FF2B5EF4-FFF2-40B4-BE49-F238E27FC236}">
                  <a16:creationId xmlns:a16="http://schemas.microsoft.com/office/drawing/2014/main" id="{0A05FB9E-AFC0-9FF0-9227-2447533AC124}"/>
                </a:ext>
              </a:extLst>
            </p:cNvPr>
            <p:cNvSpPr/>
            <p:nvPr/>
          </p:nvSpPr>
          <p:spPr>
            <a:xfrm>
              <a:off x="3000670" y="225594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8" name="任意多边形: 形状 8179">
              <a:extLst>
                <a:ext uri="{FF2B5EF4-FFF2-40B4-BE49-F238E27FC236}">
                  <a16:creationId xmlns:a16="http://schemas.microsoft.com/office/drawing/2014/main" id="{27B507A7-FC00-8EA1-9994-0F37C796C01C}"/>
                </a:ext>
              </a:extLst>
            </p:cNvPr>
            <p:cNvSpPr/>
            <p:nvPr/>
          </p:nvSpPr>
          <p:spPr>
            <a:xfrm>
              <a:off x="2987262" y="22233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59" name="任意多边形: 形状 8180">
              <a:extLst>
                <a:ext uri="{FF2B5EF4-FFF2-40B4-BE49-F238E27FC236}">
                  <a16:creationId xmlns:a16="http://schemas.microsoft.com/office/drawing/2014/main" id="{5ACF81D7-B095-57FD-61E0-6FCFAEF8EDAA}"/>
                </a:ext>
              </a:extLst>
            </p:cNvPr>
            <p:cNvSpPr/>
            <p:nvPr/>
          </p:nvSpPr>
          <p:spPr>
            <a:xfrm>
              <a:off x="2976727" y="21898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0" name="任意多边形: 形状 8181">
              <a:extLst>
                <a:ext uri="{FF2B5EF4-FFF2-40B4-BE49-F238E27FC236}">
                  <a16:creationId xmlns:a16="http://schemas.microsoft.com/office/drawing/2014/main" id="{0BE8907F-2533-BE24-67F3-360E0340B04F}"/>
                </a:ext>
              </a:extLst>
            </p:cNvPr>
            <p:cNvSpPr/>
            <p:nvPr/>
          </p:nvSpPr>
          <p:spPr>
            <a:xfrm>
              <a:off x="2969065" y="21544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1" name="任意多边形: 形状 8182">
              <a:extLst>
                <a:ext uri="{FF2B5EF4-FFF2-40B4-BE49-F238E27FC236}">
                  <a16:creationId xmlns:a16="http://schemas.microsoft.com/office/drawing/2014/main" id="{7FF2393E-6D1E-5D90-53AA-CD414E621F9D}"/>
                </a:ext>
              </a:extLst>
            </p:cNvPr>
            <p:cNvSpPr/>
            <p:nvPr/>
          </p:nvSpPr>
          <p:spPr>
            <a:xfrm>
              <a:off x="2965234" y="21189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2" name="任意多边形: 形状 8183">
              <a:extLst>
                <a:ext uri="{FF2B5EF4-FFF2-40B4-BE49-F238E27FC236}">
                  <a16:creationId xmlns:a16="http://schemas.microsoft.com/office/drawing/2014/main" id="{19ABBE93-65AA-6CDC-8678-EBFD433A9A03}"/>
                </a:ext>
              </a:extLst>
            </p:cNvPr>
            <p:cNvSpPr/>
            <p:nvPr/>
          </p:nvSpPr>
          <p:spPr>
            <a:xfrm>
              <a:off x="2958530" y="20864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3" name="任意多边形: 形状 8184">
              <a:extLst>
                <a:ext uri="{FF2B5EF4-FFF2-40B4-BE49-F238E27FC236}">
                  <a16:creationId xmlns:a16="http://schemas.microsoft.com/office/drawing/2014/main" id="{CBD2EEB2-B0AC-BDE9-7B6E-B1F68CE8CD8B}"/>
                </a:ext>
              </a:extLst>
            </p:cNvPr>
            <p:cNvSpPr/>
            <p:nvPr/>
          </p:nvSpPr>
          <p:spPr>
            <a:xfrm>
              <a:off x="2956614" y="20500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4" name="任意多边形: 形状 8185">
              <a:extLst>
                <a:ext uri="{FF2B5EF4-FFF2-40B4-BE49-F238E27FC236}">
                  <a16:creationId xmlns:a16="http://schemas.microsoft.com/office/drawing/2014/main" id="{5C94A73F-8800-B701-CAE7-11CFA83B65F7}"/>
                </a:ext>
              </a:extLst>
            </p:cNvPr>
            <p:cNvSpPr/>
            <p:nvPr/>
          </p:nvSpPr>
          <p:spPr>
            <a:xfrm>
              <a:off x="2954699" y="20232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5" name="任意多边形: 形状 8186">
              <a:extLst>
                <a:ext uri="{FF2B5EF4-FFF2-40B4-BE49-F238E27FC236}">
                  <a16:creationId xmlns:a16="http://schemas.microsoft.com/office/drawing/2014/main" id="{9239B5AB-6543-6DFE-9007-591375B2F029}"/>
                </a:ext>
              </a:extLst>
            </p:cNvPr>
            <p:cNvSpPr/>
            <p:nvPr/>
          </p:nvSpPr>
          <p:spPr>
            <a:xfrm>
              <a:off x="2949910" y="19992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6" name="任意多边形: 形状 8187">
              <a:extLst>
                <a:ext uri="{FF2B5EF4-FFF2-40B4-BE49-F238E27FC236}">
                  <a16:creationId xmlns:a16="http://schemas.microsoft.com/office/drawing/2014/main" id="{BECCE72B-27F2-4CAD-D9AD-ABB4AEB451F4}"/>
                </a:ext>
              </a:extLst>
            </p:cNvPr>
            <p:cNvSpPr/>
            <p:nvPr/>
          </p:nvSpPr>
          <p:spPr>
            <a:xfrm>
              <a:off x="2930756" y="19628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7" name="任意多边形: 形状 8188">
              <a:extLst>
                <a:ext uri="{FF2B5EF4-FFF2-40B4-BE49-F238E27FC236}">
                  <a16:creationId xmlns:a16="http://schemas.microsoft.com/office/drawing/2014/main" id="{76CBB594-2E77-5A15-545A-FFE0E961E802}"/>
                </a:ext>
              </a:extLst>
            </p:cNvPr>
            <p:cNvSpPr/>
            <p:nvPr/>
          </p:nvSpPr>
          <p:spPr>
            <a:xfrm>
              <a:off x="2922136" y="19791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8" name="任意多边形: 形状 8189">
              <a:extLst>
                <a:ext uri="{FF2B5EF4-FFF2-40B4-BE49-F238E27FC236}">
                  <a16:creationId xmlns:a16="http://schemas.microsoft.com/office/drawing/2014/main" id="{B9A8FD3A-7E02-CC02-30BB-CE7412A825AC}"/>
                </a:ext>
              </a:extLst>
            </p:cNvPr>
            <p:cNvSpPr/>
            <p:nvPr/>
          </p:nvSpPr>
          <p:spPr>
            <a:xfrm>
              <a:off x="2906812" y="19896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69" name="任意多边形: 形状 8190">
              <a:extLst>
                <a:ext uri="{FF2B5EF4-FFF2-40B4-BE49-F238E27FC236}">
                  <a16:creationId xmlns:a16="http://schemas.microsoft.com/office/drawing/2014/main" id="{8337A897-62F2-354C-CCF6-2174BBB2F5AC}"/>
                </a:ext>
              </a:extLst>
            </p:cNvPr>
            <p:cNvSpPr/>
            <p:nvPr/>
          </p:nvSpPr>
          <p:spPr>
            <a:xfrm>
              <a:off x="2887657" y="19992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0" name="任意多边形: 形状 8191">
              <a:extLst>
                <a:ext uri="{FF2B5EF4-FFF2-40B4-BE49-F238E27FC236}">
                  <a16:creationId xmlns:a16="http://schemas.microsoft.com/office/drawing/2014/main" id="{6D810F0B-E374-1B47-4F48-2D4483B84A71}"/>
                </a:ext>
              </a:extLst>
            </p:cNvPr>
            <p:cNvSpPr/>
            <p:nvPr/>
          </p:nvSpPr>
          <p:spPr>
            <a:xfrm>
              <a:off x="2866587" y="19983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1" name="任意多边形: 形状 8192">
              <a:extLst>
                <a:ext uri="{FF2B5EF4-FFF2-40B4-BE49-F238E27FC236}">
                  <a16:creationId xmlns:a16="http://schemas.microsoft.com/office/drawing/2014/main" id="{6BF03075-5A83-21E7-9C24-DF84DB52009C}"/>
                </a:ext>
              </a:extLst>
            </p:cNvPr>
            <p:cNvSpPr/>
            <p:nvPr/>
          </p:nvSpPr>
          <p:spPr>
            <a:xfrm>
              <a:off x="2843601" y="20011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2" name="任意多边形: 形状 8193">
              <a:extLst>
                <a:ext uri="{FF2B5EF4-FFF2-40B4-BE49-F238E27FC236}">
                  <a16:creationId xmlns:a16="http://schemas.microsoft.com/office/drawing/2014/main" id="{98AC36F1-796C-5CA8-DC1D-33C5341B1568}"/>
                </a:ext>
              </a:extLst>
            </p:cNvPr>
            <p:cNvSpPr/>
            <p:nvPr/>
          </p:nvSpPr>
          <p:spPr>
            <a:xfrm>
              <a:off x="2820616" y="20088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3" name="任意多边形: 形状 8194">
              <a:extLst>
                <a:ext uri="{FF2B5EF4-FFF2-40B4-BE49-F238E27FC236}">
                  <a16:creationId xmlns:a16="http://schemas.microsoft.com/office/drawing/2014/main" id="{02933BBB-8578-8EE4-84B1-5ED6BA052D4B}"/>
                </a:ext>
              </a:extLst>
            </p:cNvPr>
            <p:cNvSpPr/>
            <p:nvPr/>
          </p:nvSpPr>
          <p:spPr>
            <a:xfrm>
              <a:off x="2800503" y="20232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4" name="任意多边形: 形状 8195">
              <a:extLst>
                <a:ext uri="{FF2B5EF4-FFF2-40B4-BE49-F238E27FC236}">
                  <a16:creationId xmlns:a16="http://schemas.microsoft.com/office/drawing/2014/main" id="{FDE5DDBF-209C-EDD6-0EA7-56074EFBD0A8}"/>
                </a:ext>
              </a:extLst>
            </p:cNvPr>
            <p:cNvSpPr/>
            <p:nvPr/>
          </p:nvSpPr>
          <p:spPr>
            <a:xfrm>
              <a:off x="2783264" y="20394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5" name="任意多边形: 形状 8196">
              <a:extLst>
                <a:ext uri="{FF2B5EF4-FFF2-40B4-BE49-F238E27FC236}">
                  <a16:creationId xmlns:a16="http://schemas.microsoft.com/office/drawing/2014/main" id="{F39B8864-AD3B-8756-1DED-86ED65A682E8}"/>
                </a:ext>
              </a:extLst>
            </p:cNvPr>
            <p:cNvSpPr/>
            <p:nvPr/>
          </p:nvSpPr>
          <p:spPr>
            <a:xfrm>
              <a:off x="2766025" y="20576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6" name="任意多边形: 形状 8197">
              <a:extLst>
                <a:ext uri="{FF2B5EF4-FFF2-40B4-BE49-F238E27FC236}">
                  <a16:creationId xmlns:a16="http://schemas.microsoft.com/office/drawing/2014/main" id="{6DE123F1-995F-AB0C-CCBD-2DFBD2BFEAE2}"/>
                </a:ext>
              </a:extLst>
            </p:cNvPr>
            <p:cNvSpPr/>
            <p:nvPr/>
          </p:nvSpPr>
          <p:spPr>
            <a:xfrm>
              <a:off x="2748785" y="20806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7" name="任意多边形: 形状 8198">
              <a:extLst>
                <a:ext uri="{FF2B5EF4-FFF2-40B4-BE49-F238E27FC236}">
                  <a16:creationId xmlns:a16="http://schemas.microsoft.com/office/drawing/2014/main" id="{D063718A-70E6-CCE6-1B06-74169EA78B45}"/>
                </a:ext>
              </a:extLst>
            </p:cNvPr>
            <p:cNvSpPr/>
            <p:nvPr/>
          </p:nvSpPr>
          <p:spPr>
            <a:xfrm>
              <a:off x="2737293" y="21027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8" name="任意多边形: 形状 8199">
              <a:extLst>
                <a:ext uri="{FF2B5EF4-FFF2-40B4-BE49-F238E27FC236}">
                  <a16:creationId xmlns:a16="http://schemas.microsoft.com/office/drawing/2014/main" id="{DFFA14A7-60E4-D761-AABF-117371A20EA6}"/>
                </a:ext>
              </a:extLst>
            </p:cNvPr>
            <p:cNvSpPr/>
            <p:nvPr/>
          </p:nvSpPr>
          <p:spPr>
            <a:xfrm>
              <a:off x="2723884" y="21256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79" name="任意多边形: 形状 8200">
              <a:extLst>
                <a:ext uri="{FF2B5EF4-FFF2-40B4-BE49-F238E27FC236}">
                  <a16:creationId xmlns:a16="http://schemas.microsoft.com/office/drawing/2014/main" id="{9189380F-9568-31B0-B2A8-CA94140B959A}"/>
                </a:ext>
              </a:extLst>
            </p:cNvPr>
            <p:cNvSpPr/>
            <p:nvPr/>
          </p:nvSpPr>
          <p:spPr>
            <a:xfrm>
              <a:off x="2710476" y="21515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0" name="任意多边形: 形状 8201">
              <a:extLst>
                <a:ext uri="{FF2B5EF4-FFF2-40B4-BE49-F238E27FC236}">
                  <a16:creationId xmlns:a16="http://schemas.microsoft.com/office/drawing/2014/main" id="{168BFD9C-94F3-16AA-2153-C014A33863F6}"/>
                </a:ext>
              </a:extLst>
            </p:cNvPr>
            <p:cNvSpPr/>
            <p:nvPr/>
          </p:nvSpPr>
          <p:spPr>
            <a:xfrm>
              <a:off x="2691321" y="21707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1" name="任意多边形: 形状 8202">
              <a:extLst>
                <a:ext uri="{FF2B5EF4-FFF2-40B4-BE49-F238E27FC236}">
                  <a16:creationId xmlns:a16="http://schemas.microsoft.com/office/drawing/2014/main" id="{2D218B7D-8FA6-1D65-CADA-012BB73DBDF7}"/>
                </a:ext>
              </a:extLst>
            </p:cNvPr>
            <p:cNvSpPr/>
            <p:nvPr/>
          </p:nvSpPr>
          <p:spPr>
            <a:xfrm>
              <a:off x="2664504" y="21850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2" name="任意多边形: 形状 8203">
              <a:extLst>
                <a:ext uri="{FF2B5EF4-FFF2-40B4-BE49-F238E27FC236}">
                  <a16:creationId xmlns:a16="http://schemas.microsoft.com/office/drawing/2014/main" id="{A80FA7D3-9DE4-2A6A-845D-74FC3BC1541A}"/>
                </a:ext>
              </a:extLst>
            </p:cNvPr>
            <p:cNvSpPr/>
            <p:nvPr/>
          </p:nvSpPr>
          <p:spPr>
            <a:xfrm>
              <a:off x="2639603" y="22003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3" name="任意多边形: 形状 8204">
              <a:extLst>
                <a:ext uri="{FF2B5EF4-FFF2-40B4-BE49-F238E27FC236}">
                  <a16:creationId xmlns:a16="http://schemas.microsoft.com/office/drawing/2014/main" id="{E2566268-8335-B94D-47E2-08061477F494}"/>
                </a:ext>
              </a:extLst>
            </p:cNvPr>
            <p:cNvSpPr/>
            <p:nvPr/>
          </p:nvSpPr>
          <p:spPr>
            <a:xfrm>
              <a:off x="2615660" y="22205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4" name="任意多边形: 形状 8205">
              <a:extLst>
                <a:ext uri="{FF2B5EF4-FFF2-40B4-BE49-F238E27FC236}">
                  <a16:creationId xmlns:a16="http://schemas.microsoft.com/office/drawing/2014/main" id="{AD0C1D19-E9C6-43E5-3371-C51A0137CBB4}"/>
                </a:ext>
              </a:extLst>
            </p:cNvPr>
            <p:cNvSpPr/>
            <p:nvPr/>
          </p:nvSpPr>
          <p:spPr>
            <a:xfrm>
              <a:off x="2595547" y="22415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5" name="任意多边形: 形状 8206">
              <a:extLst>
                <a:ext uri="{FF2B5EF4-FFF2-40B4-BE49-F238E27FC236}">
                  <a16:creationId xmlns:a16="http://schemas.microsoft.com/office/drawing/2014/main" id="{CFCE8C36-C9D2-3CF0-19CE-034C8F850114}"/>
                </a:ext>
              </a:extLst>
            </p:cNvPr>
            <p:cNvSpPr/>
            <p:nvPr/>
          </p:nvSpPr>
          <p:spPr>
            <a:xfrm>
              <a:off x="2580224" y="226552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6" name="任意多边形: 形状 8207">
              <a:extLst>
                <a:ext uri="{FF2B5EF4-FFF2-40B4-BE49-F238E27FC236}">
                  <a16:creationId xmlns:a16="http://schemas.microsoft.com/office/drawing/2014/main" id="{AEE136CA-A260-B30E-8DE1-F6CAE78251E5}"/>
                </a:ext>
              </a:extLst>
            </p:cNvPr>
            <p:cNvSpPr/>
            <p:nvPr/>
          </p:nvSpPr>
          <p:spPr>
            <a:xfrm>
              <a:off x="2567773" y="22952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7" name="任意多边形: 形状 8208">
              <a:extLst>
                <a:ext uri="{FF2B5EF4-FFF2-40B4-BE49-F238E27FC236}">
                  <a16:creationId xmlns:a16="http://schemas.microsoft.com/office/drawing/2014/main" id="{12D0E108-30EE-58DE-07FE-5C55DE8C5074}"/>
                </a:ext>
              </a:extLst>
            </p:cNvPr>
            <p:cNvSpPr/>
            <p:nvPr/>
          </p:nvSpPr>
          <p:spPr>
            <a:xfrm>
              <a:off x="2560111" y="23249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8" name="任意多边形: 形状 8209">
              <a:extLst>
                <a:ext uri="{FF2B5EF4-FFF2-40B4-BE49-F238E27FC236}">
                  <a16:creationId xmlns:a16="http://schemas.microsoft.com/office/drawing/2014/main" id="{7DE5324B-AAA6-DCE3-4BDA-F8256339E1DD}"/>
                </a:ext>
              </a:extLst>
            </p:cNvPr>
            <p:cNvSpPr/>
            <p:nvPr/>
          </p:nvSpPr>
          <p:spPr>
            <a:xfrm>
              <a:off x="2546703" y="23498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89" name="任意多边形: 形状 8210">
              <a:extLst>
                <a:ext uri="{FF2B5EF4-FFF2-40B4-BE49-F238E27FC236}">
                  <a16:creationId xmlns:a16="http://schemas.microsoft.com/office/drawing/2014/main" id="{D99232EB-A4CB-D510-C379-99FB7A5F4CDC}"/>
                </a:ext>
              </a:extLst>
            </p:cNvPr>
            <p:cNvSpPr/>
            <p:nvPr/>
          </p:nvSpPr>
          <p:spPr>
            <a:xfrm>
              <a:off x="2526590" y="23679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90" name="任意多边形: 形状 8211">
              <a:extLst>
                <a:ext uri="{FF2B5EF4-FFF2-40B4-BE49-F238E27FC236}">
                  <a16:creationId xmlns:a16="http://schemas.microsoft.com/office/drawing/2014/main" id="{FEE5B671-21C5-D223-E9C6-8C1A7FBB5381}"/>
                </a:ext>
              </a:extLst>
            </p:cNvPr>
            <p:cNvSpPr/>
            <p:nvPr/>
          </p:nvSpPr>
          <p:spPr>
            <a:xfrm>
              <a:off x="2500731" y="23794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91" name="任意多边形: 形状 8212">
              <a:extLst>
                <a:ext uri="{FF2B5EF4-FFF2-40B4-BE49-F238E27FC236}">
                  <a16:creationId xmlns:a16="http://schemas.microsoft.com/office/drawing/2014/main" id="{6BCF67EC-7F7F-FB46-30B7-F2EF44AB9947}"/>
                </a:ext>
              </a:extLst>
            </p:cNvPr>
            <p:cNvSpPr/>
            <p:nvPr/>
          </p:nvSpPr>
          <p:spPr>
            <a:xfrm>
              <a:off x="2481577" y="24005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7AB29"/>
            </a:solidFill>
            <a:ln w="9573" cap="flat">
              <a:noFill/>
              <a:prstDash val="solid"/>
              <a:miter/>
            </a:ln>
          </p:spPr>
          <p:txBody>
            <a:bodyPr rtlCol="0" anchor="ctr"/>
            <a:lstStyle/>
            <a:p>
              <a:endParaRPr lang="zh-CN" altLang="en-US" sz="4400"/>
            </a:p>
          </p:txBody>
        </p:sp>
        <p:sp>
          <p:nvSpPr>
            <p:cNvPr id="3592" name="任意多边形: 形状 8213">
              <a:extLst>
                <a:ext uri="{FF2B5EF4-FFF2-40B4-BE49-F238E27FC236}">
                  <a16:creationId xmlns:a16="http://schemas.microsoft.com/office/drawing/2014/main" id="{ABAA718E-3140-2CFA-E9BD-6B3B006594B9}"/>
                </a:ext>
              </a:extLst>
            </p:cNvPr>
            <p:cNvSpPr/>
            <p:nvPr/>
          </p:nvSpPr>
          <p:spPr>
            <a:xfrm>
              <a:off x="2365690" y="193414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3" name="任意多边形: 形状 8214">
              <a:extLst>
                <a:ext uri="{FF2B5EF4-FFF2-40B4-BE49-F238E27FC236}">
                  <a16:creationId xmlns:a16="http://schemas.microsoft.com/office/drawing/2014/main" id="{7CCCFF11-DA85-1195-ADE3-10E33C7920C3}"/>
                </a:ext>
              </a:extLst>
            </p:cNvPr>
            <p:cNvSpPr/>
            <p:nvPr/>
          </p:nvSpPr>
          <p:spPr>
            <a:xfrm>
              <a:off x="2362817" y="20165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4" name="任意多边形: 形状 8215">
              <a:extLst>
                <a:ext uri="{FF2B5EF4-FFF2-40B4-BE49-F238E27FC236}">
                  <a16:creationId xmlns:a16="http://schemas.microsoft.com/office/drawing/2014/main" id="{8BC997BD-7C53-B7C9-DCA9-7F0AF2FDCDA3}"/>
                </a:ext>
              </a:extLst>
            </p:cNvPr>
            <p:cNvSpPr/>
            <p:nvPr/>
          </p:nvSpPr>
          <p:spPr>
            <a:xfrm>
              <a:off x="2363775" y="20969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5" name="任意多边形: 形状 8216">
              <a:extLst>
                <a:ext uri="{FF2B5EF4-FFF2-40B4-BE49-F238E27FC236}">
                  <a16:creationId xmlns:a16="http://schemas.microsoft.com/office/drawing/2014/main" id="{D7F739FA-93D1-5C5E-C58D-CE4F06FA3D51}"/>
                </a:ext>
              </a:extLst>
            </p:cNvPr>
            <p:cNvSpPr/>
            <p:nvPr/>
          </p:nvSpPr>
          <p:spPr>
            <a:xfrm>
              <a:off x="2367606" y="21754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6" name="任意多边形: 形状 8217">
              <a:extLst>
                <a:ext uri="{FF2B5EF4-FFF2-40B4-BE49-F238E27FC236}">
                  <a16:creationId xmlns:a16="http://schemas.microsoft.com/office/drawing/2014/main" id="{571AE286-D890-5D08-8B84-51B1CFC94DE7}"/>
                </a:ext>
              </a:extLst>
            </p:cNvPr>
            <p:cNvSpPr/>
            <p:nvPr/>
          </p:nvSpPr>
          <p:spPr>
            <a:xfrm>
              <a:off x="2373352" y="2252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7" name="任意多边形: 形状 8218">
              <a:extLst>
                <a:ext uri="{FF2B5EF4-FFF2-40B4-BE49-F238E27FC236}">
                  <a16:creationId xmlns:a16="http://schemas.microsoft.com/office/drawing/2014/main" id="{B7321E84-CC0B-DD05-D4F2-6777CE7BEB24}"/>
                </a:ext>
              </a:extLst>
            </p:cNvPr>
            <p:cNvSpPr/>
            <p:nvPr/>
          </p:nvSpPr>
          <p:spPr>
            <a:xfrm>
              <a:off x="2383887" y="23268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8" name="任意多边形: 形状 8219">
              <a:extLst>
                <a:ext uri="{FF2B5EF4-FFF2-40B4-BE49-F238E27FC236}">
                  <a16:creationId xmlns:a16="http://schemas.microsoft.com/office/drawing/2014/main" id="{3322B0CC-B40C-3D3C-35A3-3F04DCC77DB5}"/>
                </a:ext>
              </a:extLst>
            </p:cNvPr>
            <p:cNvSpPr/>
            <p:nvPr/>
          </p:nvSpPr>
          <p:spPr>
            <a:xfrm>
              <a:off x="2402084" y="23996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599" name="任意多边形: 形状 8220">
              <a:extLst>
                <a:ext uri="{FF2B5EF4-FFF2-40B4-BE49-F238E27FC236}">
                  <a16:creationId xmlns:a16="http://schemas.microsoft.com/office/drawing/2014/main" id="{BEB37A49-9141-27D4-B102-97742A97D8EC}"/>
                </a:ext>
              </a:extLst>
            </p:cNvPr>
            <p:cNvSpPr/>
            <p:nvPr/>
          </p:nvSpPr>
          <p:spPr>
            <a:xfrm>
              <a:off x="2404958" y="24762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0" name="任意多边形: 形状 8221">
              <a:extLst>
                <a:ext uri="{FF2B5EF4-FFF2-40B4-BE49-F238E27FC236}">
                  <a16:creationId xmlns:a16="http://schemas.microsoft.com/office/drawing/2014/main" id="{82E1435A-BB20-4BB4-781B-D9443CB2D451}"/>
                </a:ext>
              </a:extLst>
            </p:cNvPr>
            <p:cNvSpPr/>
            <p:nvPr/>
          </p:nvSpPr>
          <p:spPr>
            <a:xfrm>
              <a:off x="2396338" y="255188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1" name="任意多边形: 形状 8222">
              <a:extLst>
                <a:ext uri="{FF2B5EF4-FFF2-40B4-BE49-F238E27FC236}">
                  <a16:creationId xmlns:a16="http://schemas.microsoft.com/office/drawing/2014/main" id="{87D2B569-B1D7-4E9B-5CCE-B68A3FC28C2B}"/>
                </a:ext>
              </a:extLst>
            </p:cNvPr>
            <p:cNvSpPr/>
            <p:nvPr/>
          </p:nvSpPr>
          <p:spPr>
            <a:xfrm>
              <a:off x="2391549" y="26246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2" name="任意多边形: 形状 8223">
              <a:extLst>
                <a:ext uri="{FF2B5EF4-FFF2-40B4-BE49-F238E27FC236}">
                  <a16:creationId xmlns:a16="http://schemas.microsoft.com/office/drawing/2014/main" id="{33B26B2B-D52D-2C17-D27F-215DC995FF90}"/>
                </a:ext>
              </a:extLst>
            </p:cNvPr>
            <p:cNvSpPr/>
            <p:nvPr/>
          </p:nvSpPr>
          <p:spPr>
            <a:xfrm>
              <a:off x="2381014" y="26926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3" name="任意多边形: 形状 8224">
              <a:extLst>
                <a:ext uri="{FF2B5EF4-FFF2-40B4-BE49-F238E27FC236}">
                  <a16:creationId xmlns:a16="http://schemas.microsoft.com/office/drawing/2014/main" id="{AC44CA97-5325-097F-F075-9962354639CC}"/>
                </a:ext>
              </a:extLst>
            </p:cNvPr>
            <p:cNvSpPr/>
            <p:nvPr/>
          </p:nvSpPr>
          <p:spPr>
            <a:xfrm>
              <a:off x="2368563" y="27597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4" name="任意多边形: 形状 8225">
              <a:extLst>
                <a:ext uri="{FF2B5EF4-FFF2-40B4-BE49-F238E27FC236}">
                  <a16:creationId xmlns:a16="http://schemas.microsoft.com/office/drawing/2014/main" id="{D5C1FA59-103C-9D02-97BA-3877CD8BD30F}"/>
                </a:ext>
              </a:extLst>
            </p:cNvPr>
            <p:cNvSpPr/>
            <p:nvPr/>
          </p:nvSpPr>
          <p:spPr>
            <a:xfrm>
              <a:off x="2356113" y="28296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5" name="任意多边形: 形状 8226">
              <a:extLst>
                <a:ext uri="{FF2B5EF4-FFF2-40B4-BE49-F238E27FC236}">
                  <a16:creationId xmlns:a16="http://schemas.microsoft.com/office/drawing/2014/main" id="{9876C5F9-6D4F-94D9-CEED-940A3F851036}"/>
                </a:ext>
              </a:extLst>
            </p:cNvPr>
            <p:cNvSpPr/>
            <p:nvPr/>
          </p:nvSpPr>
          <p:spPr>
            <a:xfrm>
              <a:off x="2347493" y="29052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6" name="任意多边形: 形状 8227">
              <a:extLst>
                <a:ext uri="{FF2B5EF4-FFF2-40B4-BE49-F238E27FC236}">
                  <a16:creationId xmlns:a16="http://schemas.microsoft.com/office/drawing/2014/main" id="{C1477042-C1F5-D314-4FD9-E7E35DB208DD}"/>
                </a:ext>
              </a:extLst>
            </p:cNvPr>
            <p:cNvSpPr/>
            <p:nvPr/>
          </p:nvSpPr>
          <p:spPr>
            <a:xfrm>
              <a:off x="2442309" y="19370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7" name="任意多边形: 形状 8228">
              <a:extLst>
                <a:ext uri="{FF2B5EF4-FFF2-40B4-BE49-F238E27FC236}">
                  <a16:creationId xmlns:a16="http://schemas.microsoft.com/office/drawing/2014/main" id="{91AEEAFF-32B7-BAFC-839B-CDABEEFB3984}"/>
                </a:ext>
              </a:extLst>
            </p:cNvPr>
            <p:cNvSpPr/>
            <p:nvPr/>
          </p:nvSpPr>
          <p:spPr>
            <a:xfrm>
              <a:off x="2440394" y="20193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8" name="任意多边形: 形状 8229">
              <a:extLst>
                <a:ext uri="{FF2B5EF4-FFF2-40B4-BE49-F238E27FC236}">
                  <a16:creationId xmlns:a16="http://schemas.microsoft.com/office/drawing/2014/main" id="{CB991034-FB61-7725-027C-2511B9CD3B4D}"/>
                </a:ext>
              </a:extLst>
            </p:cNvPr>
            <p:cNvSpPr/>
            <p:nvPr/>
          </p:nvSpPr>
          <p:spPr>
            <a:xfrm>
              <a:off x="2442309" y="20988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09" name="任意多边形: 形状 8230">
              <a:extLst>
                <a:ext uri="{FF2B5EF4-FFF2-40B4-BE49-F238E27FC236}">
                  <a16:creationId xmlns:a16="http://schemas.microsoft.com/office/drawing/2014/main" id="{702D993E-07AC-7C31-46EE-ACD89B67C38D}"/>
                </a:ext>
              </a:extLst>
            </p:cNvPr>
            <p:cNvSpPr/>
            <p:nvPr/>
          </p:nvSpPr>
          <p:spPr>
            <a:xfrm>
              <a:off x="2448056" y="21764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0" name="任意多边形: 形状 8231">
              <a:extLst>
                <a:ext uri="{FF2B5EF4-FFF2-40B4-BE49-F238E27FC236}">
                  <a16:creationId xmlns:a16="http://schemas.microsoft.com/office/drawing/2014/main" id="{76581B1F-A12F-AD6D-0067-77F82305CA23}"/>
                </a:ext>
              </a:extLst>
            </p:cNvPr>
            <p:cNvSpPr/>
            <p:nvPr/>
          </p:nvSpPr>
          <p:spPr>
            <a:xfrm>
              <a:off x="2455718" y="2252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1" name="任意多边形: 形状 8232">
              <a:extLst>
                <a:ext uri="{FF2B5EF4-FFF2-40B4-BE49-F238E27FC236}">
                  <a16:creationId xmlns:a16="http://schemas.microsoft.com/office/drawing/2014/main" id="{EE3B6D19-BD06-52A5-F38B-0301AE4A5569}"/>
                </a:ext>
              </a:extLst>
            </p:cNvPr>
            <p:cNvSpPr/>
            <p:nvPr/>
          </p:nvSpPr>
          <p:spPr>
            <a:xfrm>
              <a:off x="2466253" y="23229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2" name="任意多边形: 形状 8233">
              <a:extLst>
                <a:ext uri="{FF2B5EF4-FFF2-40B4-BE49-F238E27FC236}">
                  <a16:creationId xmlns:a16="http://schemas.microsoft.com/office/drawing/2014/main" id="{4C33F143-07A1-CC67-7BFA-AD9E3FE9CFE1}"/>
                </a:ext>
              </a:extLst>
            </p:cNvPr>
            <p:cNvSpPr/>
            <p:nvPr/>
          </p:nvSpPr>
          <p:spPr>
            <a:xfrm>
              <a:off x="2471041" y="254709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3" name="任意多边形: 形状 8234">
              <a:extLst>
                <a:ext uri="{FF2B5EF4-FFF2-40B4-BE49-F238E27FC236}">
                  <a16:creationId xmlns:a16="http://schemas.microsoft.com/office/drawing/2014/main" id="{43DA91E2-52E3-2D26-6FB7-DF35FDB5A65C}"/>
                </a:ext>
              </a:extLst>
            </p:cNvPr>
            <p:cNvSpPr/>
            <p:nvPr/>
          </p:nvSpPr>
          <p:spPr>
            <a:xfrm>
              <a:off x="2461464" y="261509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4" name="任意多边形: 形状 8235">
              <a:extLst>
                <a:ext uri="{FF2B5EF4-FFF2-40B4-BE49-F238E27FC236}">
                  <a16:creationId xmlns:a16="http://schemas.microsoft.com/office/drawing/2014/main" id="{DE245BA8-8993-B854-BF08-DF4976BFCF1E}"/>
                </a:ext>
              </a:extLst>
            </p:cNvPr>
            <p:cNvSpPr/>
            <p:nvPr/>
          </p:nvSpPr>
          <p:spPr>
            <a:xfrm>
              <a:off x="2450929" y="26830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5" name="任意多边形: 形状 8236">
              <a:extLst>
                <a:ext uri="{FF2B5EF4-FFF2-40B4-BE49-F238E27FC236}">
                  <a16:creationId xmlns:a16="http://schemas.microsoft.com/office/drawing/2014/main" id="{2ED3AF7C-119A-7F38-7D70-E9E0358DBCF2}"/>
                </a:ext>
              </a:extLst>
            </p:cNvPr>
            <p:cNvSpPr/>
            <p:nvPr/>
          </p:nvSpPr>
          <p:spPr>
            <a:xfrm>
              <a:off x="2439436" y="27530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6" name="任意多边形: 形状 8237">
              <a:extLst>
                <a:ext uri="{FF2B5EF4-FFF2-40B4-BE49-F238E27FC236}">
                  <a16:creationId xmlns:a16="http://schemas.microsoft.com/office/drawing/2014/main" id="{CEC9580C-CB80-B4E4-D876-089D3B31AECC}"/>
                </a:ext>
              </a:extLst>
            </p:cNvPr>
            <p:cNvSpPr/>
            <p:nvPr/>
          </p:nvSpPr>
          <p:spPr>
            <a:xfrm>
              <a:off x="2426985" y="28257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7" name="任意多边形: 形状 8238">
              <a:extLst>
                <a:ext uri="{FF2B5EF4-FFF2-40B4-BE49-F238E27FC236}">
                  <a16:creationId xmlns:a16="http://schemas.microsoft.com/office/drawing/2014/main" id="{DC704852-5285-2079-BCDB-F5842A2F39E3}"/>
                </a:ext>
              </a:extLst>
            </p:cNvPr>
            <p:cNvSpPr/>
            <p:nvPr/>
          </p:nvSpPr>
          <p:spPr>
            <a:xfrm>
              <a:off x="2417408" y="29024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8" name="任意多边形: 形状 8239">
              <a:extLst>
                <a:ext uri="{FF2B5EF4-FFF2-40B4-BE49-F238E27FC236}">
                  <a16:creationId xmlns:a16="http://schemas.microsoft.com/office/drawing/2014/main" id="{F80F7900-5131-E12E-F03C-E8AE28440149}"/>
                </a:ext>
              </a:extLst>
            </p:cNvPr>
            <p:cNvSpPr/>
            <p:nvPr/>
          </p:nvSpPr>
          <p:spPr>
            <a:xfrm>
              <a:off x="2515097" y="19398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19" name="任意多边形: 形状 8240">
              <a:extLst>
                <a:ext uri="{FF2B5EF4-FFF2-40B4-BE49-F238E27FC236}">
                  <a16:creationId xmlns:a16="http://schemas.microsoft.com/office/drawing/2014/main" id="{840BDCAA-3CF6-FF2C-A008-18DA11E3ECEE}"/>
                </a:ext>
              </a:extLst>
            </p:cNvPr>
            <p:cNvSpPr/>
            <p:nvPr/>
          </p:nvSpPr>
          <p:spPr>
            <a:xfrm>
              <a:off x="2514140" y="20222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0" name="任意多边形: 形状 8241">
              <a:extLst>
                <a:ext uri="{FF2B5EF4-FFF2-40B4-BE49-F238E27FC236}">
                  <a16:creationId xmlns:a16="http://schemas.microsoft.com/office/drawing/2014/main" id="{D56E12C6-DBEC-B3E7-2A3C-28C2FC3056B6}"/>
                </a:ext>
              </a:extLst>
            </p:cNvPr>
            <p:cNvSpPr/>
            <p:nvPr/>
          </p:nvSpPr>
          <p:spPr>
            <a:xfrm>
              <a:off x="2519886" y="20998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1" name="任意多边形: 形状 8242">
              <a:extLst>
                <a:ext uri="{FF2B5EF4-FFF2-40B4-BE49-F238E27FC236}">
                  <a16:creationId xmlns:a16="http://schemas.microsoft.com/office/drawing/2014/main" id="{B37EEED4-D3F7-57F9-69E6-B4F5DC85D091}"/>
                </a:ext>
              </a:extLst>
            </p:cNvPr>
            <p:cNvSpPr/>
            <p:nvPr/>
          </p:nvSpPr>
          <p:spPr>
            <a:xfrm>
              <a:off x="2526590" y="21774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2" name="任意多边形: 形状 8243">
              <a:extLst>
                <a:ext uri="{FF2B5EF4-FFF2-40B4-BE49-F238E27FC236}">
                  <a16:creationId xmlns:a16="http://schemas.microsoft.com/office/drawing/2014/main" id="{59900F41-4424-92A1-9AD4-1F1BCC3D545C}"/>
                </a:ext>
              </a:extLst>
            </p:cNvPr>
            <p:cNvSpPr/>
            <p:nvPr/>
          </p:nvSpPr>
          <p:spPr>
            <a:xfrm>
              <a:off x="2535210" y="22501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3" name="任意多边形: 形状 8244">
              <a:extLst>
                <a:ext uri="{FF2B5EF4-FFF2-40B4-BE49-F238E27FC236}">
                  <a16:creationId xmlns:a16="http://schemas.microsoft.com/office/drawing/2014/main" id="{0E6E655E-3C82-FA4B-5E36-0C0D2ACA1EF4}"/>
                </a:ext>
              </a:extLst>
            </p:cNvPr>
            <p:cNvSpPr/>
            <p:nvPr/>
          </p:nvSpPr>
          <p:spPr>
            <a:xfrm>
              <a:off x="2539999" y="25384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4" name="任意多边形: 形状 8245">
              <a:extLst>
                <a:ext uri="{FF2B5EF4-FFF2-40B4-BE49-F238E27FC236}">
                  <a16:creationId xmlns:a16="http://schemas.microsoft.com/office/drawing/2014/main" id="{4AEAA364-745F-8DCE-6E4E-B89A486FCFC1}"/>
                </a:ext>
              </a:extLst>
            </p:cNvPr>
            <p:cNvSpPr/>
            <p:nvPr/>
          </p:nvSpPr>
          <p:spPr>
            <a:xfrm>
              <a:off x="2532337" y="26083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5" name="任意多边形: 形状 8246">
              <a:extLst>
                <a:ext uri="{FF2B5EF4-FFF2-40B4-BE49-F238E27FC236}">
                  <a16:creationId xmlns:a16="http://schemas.microsoft.com/office/drawing/2014/main" id="{8942067C-3E4F-B687-1A73-703786F2108E}"/>
                </a:ext>
              </a:extLst>
            </p:cNvPr>
            <p:cNvSpPr/>
            <p:nvPr/>
          </p:nvSpPr>
          <p:spPr>
            <a:xfrm>
              <a:off x="2521802" y="26763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6" name="任意多边形: 形状 8247">
              <a:extLst>
                <a:ext uri="{FF2B5EF4-FFF2-40B4-BE49-F238E27FC236}">
                  <a16:creationId xmlns:a16="http://schemas.microsoft.com/office/drawing/2014/main" id="{89B02692-C3E6-A8B3-7670-753CEC0DA6EF}"/>
                </a:ext>
              </a:extLst>
            </p:cNvPr>
            <p:cNvSpPr/>
            <p:nvPr/>
          </p:nvSpPr>
          <p:spPr>
            <a:xfrm>
              <a:off x="2509351" y="27472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7" name="任意多边形: 形状 8248">
              <a:extLst>
                <a:ext uri="{FF2B5EF4-FFF2-40B4-BE49-F238E27FC236}">
                  <a16:creationId xmlns:a16="http://schemas.microsoft.com/office/drawing/2014/main" id="{E6E250C6-CB40-7E61-2624-9C3F86563C3F}"/>
                </a:ext>
              </a:extLst>
            </p:cNvPr>
            <p:cNvSpPr/>
            <p:nvPr/>
          </p:nvSpPr>
          <p:spPr>
            <a:xfrm>
              <a:off x="2494985" y="28190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8" name="任意多边形: 形状 8249">
              <a:extLst>
                <a:ext uri="{FF2B5EF4-FFF2-40B4-BE49-F238E27FC236}">
                  <a16:creationId xmlns:a16="http://schemas.microsoft.com/office/drawing/2014/main" id="{85358E58-349C-FBCB-C9B0-298086503257}"/>
                </a:ext>
              </a:extLst>
            </p:cNvPr>
            <p:cNvSpPr/>
            <p:nvPr/>
          </p:nvSpPr>
          <p:spPr>
            <a:xfrm>
              <a:off x="2486365" y="289954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29" name="任意多边形: 形状 8250">
              <a:extLst>
                <a:ext uri="{FF2B5EF4-FFF2-40B4-BE49-F238E27FC236}">
                  <a16:creationId xmlns:a16="http://schemas.microsoft.com/office/drawing/2014/main" id="{E627A6BF-3265-9E13-3E8B-2BA71B972860}"/>
                </a:ext>
              </a:extLst>
            </p:cNvPr>
            <p:cNvSpPr/>
            <p:nvPr/>
          </p:nvSpPr>
          <p:spPr>
            <a:xfrm>
              <a:off x="2581181" y="19456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0" name="任意多边形: 形状 8251">
              <a:extLst>
                <a:ext uri="{FF2B5EF4-FFF2-40B4-BE49-F238E27FC236}">
                  <a16:creationId xmlns:a16="http://schemas.microsoft.com/office/drawing/2014/main" id="{6F956982-696E-4C74-46E2-64759559EF1F}"/>
                </a:ext>
              </a:extLst>
            </p:cNvPr>
            <p:cNvSpPr/>
            <p:nvPr/>
          </p:nvSpPr>
          <p:spPr>
            <a:xfrm>
              <a:off x="2585012" y="20260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1" name="任意多边形: 形状 8252">
              <a:extLst>
                <a:ext uri="{FF2B5EF4-FFF2-40B4-BE49-F238E27FC236}">
                  <a16:creationId xmlns:a16="http://schemas.microsoft.com/office/drawing/2014/main" id="{C1132176-F20D-3647-873A-03FCF1E33CB0}"/>
                </a:ext>
              </a:extLst>
            </p:cNvPr>
            <p:cNvSpPr/>
            <p:nvPr/>
          </p:nvSpPr>
          <p:spPr>
            <a:xfrm>
              <a:off x="2592674" y="21036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2" name="任意多边形: 形状 8253">
              <a:extLst>
                <a:ext uri="{FF2B5EF4-FFF2-40B4-BE49-F238E27FC236}">
                  <a16:creationId xmlns:a16="http://schemas.microsoft.com/office/drawing/2014/main" id="{A6B2DB7D-512F-A5B2-57D9-27746E46D805}"/>
                </a:ext>
              </a:extLst>
            </p:cNvPr>
            <p:cNvSpPr/>
            <p:nvPr/>
          </p:nvSpPr>
          <p:spPr>
            <a:xfrm>
              <a:off x="2601294" y="21783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3" name="任意多边形: 形状 8254">
              <a:extLst>
                <a:ext uri="{FF2B5EF4-FFF2-40B4-BE49-F238E27FC236}">
                  <a16:creationId xmlns:a16="http://schemas.microsoft.com/office/drawing/2014/main" id="{3D4FA1D9-E9F8-822D-0FDA-DDE48C6A82A7}"/>
                </a:ext>
              </a:extLst>
            </p:cNvPr>
            <p:cNvSpPr/>
            <p:nvPr/>
          </p:nvSpPr>
          <p:spPr>
            <a:xfrm>
              <a:off x="2614702" y="232873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4" name="任意多边形: 形状 8255">
              <a:extLst>
                <a:ext uri="{FF2B5EF4-FFF2-40B4-BE49-F238E27FC236}">
                  <a16:creationId xmlns:a16="http://schemas.microsoft.com/office/drawing/2014/main" id="{7F272394-4506-027F-6C0E-CF057156DD6A}"/>
                </a:ext>
              </a:extLst>
            </p:cNvPr>
            <p:cNvSpPr/>
            <p:nvPr/>
          </p:nvSpPr>
          <p:spPr>
            <a:xfrm>
              <a:off x="2619491" y="23976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5" name="任意多边形: 形状 8256">
              <a:extLst>
                <a:ext uri="{FF2B5EF4-FFF2-40B4-BE49-F238E27FC236}">
                  <a16:creationId xmlns:a16="http://schemas.microsoft.com/office/drawing/2014/main" id="{FFD23CD0-241B-404C-3B12-597529F6A9A3}"/>
                </a:ext>
              </a:extLst>
            </p:cNvPr>
            <p:cNvSpPr/>
            <p:nvPr/>
          </p:nvSpPr>
          <p:spPr>
            <a:xfrm>
              <a:off x="2618533" y="24647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6" name="任意多边形: 形状 8257">
              <a:extLst>
                <a:ext uri="{FF2B5EF4-FFF2-40B4-BE49-F238E27FC236}">
                  <a16:creationId xmlns:a16="http://schemas.microsoft.com/office/drawing/2014/main" id="{6AF5E692-F2A5-FC1C-04E6-53B34F35463F}"/>
                </a:ext>
              </a:extLst>
            </p:cNvPr>
            <p:cNvSpPr/>
            <p:nvPr/>
          </p:nvSpPr>
          <p:spPr>
            <a:xfrm>
              <a:off x="2606082" y="26026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7" name="任意多边形: 形状 8258">
              <a:extLst>
                <a:ext uri="{FF2B5EF4-FFF2-40B4-BE49-F238E27FC236}">
                  <a16:creationId xmlns:a16="http://schemas.microsoft.com/office/drawing/2014/main" id="{CA6F9F34-69A4-03AB-BBAD-40F3D00D97A6}"/>
                </a:ext>
              </a:extLst>
            </p:cNvPr>
            <p:cNvSpPr/>
            <p:nvPr/>
          </p:nvSpPr>
          <p:spPr>
            <a:xfrm>
              <a:off x="2593632" y="267064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8" name="任意多边形: 形状 8259">
              <a:extLst>
                <a:ext uri="{FF2B5EF4-FFF2-40B4-BE49-F238E27FC236}">
                  <a16:creationId xmlns:a16="http://schemas.microsoft.com/office/drawing/2014/main" id="{E23D5ECE-D8BF-E514-0FAA-1C12052EBE26}"/>
                </a:ext>
              </a:extLst>
            </p:cNvPr>
            <p:cNvSpPr/>
            <p:nvPr/>
          </p:nvSpPr>
          <p:spPr>
            <a:xfrm>
              <a:off x="2580224" y="27443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39" name="任意多边形: 形状 8260">
              <a:extLst>
                <a:ext uri="{FF2B5EF4-FFF2-40B4-BE49-F238E27FC236}">
                  <a16:creationId xmlns:a16="http://schemas.microsoft.com/office/drawing/2014/main" id="{31065DFE-6C7A-E734-5027-515096A86D3F}"/>
                </a:ext>
              </a:extLst>
            </p:cNvPr>
            <p:cNvSpPr/>
            <p:nvPr/>
          </p:nvSpPr>
          <p:spPr>
            <a:xfrm>
              <a:off x="2563942" y="28181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0" name="任意多边形: 形状 8261">
              <a:extLst>
                <a:ext uri="{FF2B5EF4-FFF2-40B4-BE49-F238E27FC236}">
                  <a16:creationId xmlns:a16="http://schemas.microsoft.com/office/drawing/2014/main" id="{45435465-A4AF-A3E5-ADCF-D4565C904ACB}"/>
                </a:ext>
              </a:extLst>
            </p:cNvPr>
            <p:cNvSpPr/>
            <p:nvPr/>
          </p:nvSpPr>
          <p:spPr>
            <a:xfrm>
              <a:off x="2551491" y="28966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1" name="任意多边形: 形状 8262">
              <a:extLst>
                <a:ext uri="{FF2B5EF4-FFF2-40B4-BE49-F238E27FC236}">
                  <a16:creationId xmlns:a16="http://schemas.microsoft.com/office/drawing/2014/main" id="{E06D779F-740F-F982-8224-0D039A354127}"/>
                </a:ext>
              </a:extLst>
            </p:cNvPr>
            <p:cNvSpPr/>
            <p:nvPr/>
          </p:nvSpPr>
          <p:spPr>
            <a:xfrm>
              <a:off x="2645350" y="19485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2" name="任意多边形: 形状 8263">
              <a:extLst>
                <a:ext uri="{FF2B5EF4-FFF2-40B4-BE49-F238E27FC236}">
                  <a16:creationId xmlns:a16="http://schemas.microsoft.com/office/drawing/2014/main" id="{C4145952-EF4F-5C5F-7A24-42293A000BDC}"/>
                </a:ext>
              </a:extLst>
            </p:cNvPr>
            <p:cNvSpPr/>
            <p:nvPr/>
          </p:nvSpPr>
          <p:spPr>
            <a:xfrm>
              <a:off x="2652054" y="20299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3" name="任意多边形: 形状 8264">
              <a:extLst>
                <a:ext uri="{FF2B5EF4-FFF2-40B4-BE49-F238E27FC236}">
                  <a16:creationId xmlns:a16="http://schemas.microsoft.com/office/drawing/2014/main" id="{B65924A6-5600-8B4B-47C9-A416957B205F}"/>
                </a:ext>
              </a:extLst>
            </p:cNvPr>
            <p:cNvSpPr/>
            <p:nvPr/>
          </p:nvSpPr>
          <p:spPr>
            <a:xfrm>
              <a:off x="2663547" y="21065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4" name="任意多边形: 形状 8265">
              <a:extLst>
                <a:ext uri="{FF2B5EF4-FFF2-40B4-BE49-F238E27FC236}">
                  <a16:creationId xmlns:a16="http://schemas.microsoft.com/office/drawing/2014/main" id="{25911A40-65C6-0AA5-D193-51DF430ED980}"/>
                </a:ext>
              </a:extLst>
            </p:cNvPr>
            <p:cNvSpPr/>
            <p:nvPr/>
          </p:nvSpPr>
          <p:spPr>
            <a:xfrm>
              <a:off x="2684617" y="22540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5" name="任意多边形: 形状 8266">
              <a:extLst>
                <a:ext uri="{FF2B5EF4-FFF2-40B4-BE49-F238E27FC236}">
                  <a16:creationId xmlns:a16="http://schemas.microsoft.com/office/drawing/2014/main" id="{B6D81BBA-AEE7-D0C6-8972-C1991FE623D5}"/>
                </a:ext>
              </a:extLst>
            </p:cNvPr>
            <p:cNvSpPr/>
            <p:nvPr/>
          </p:nvSpPr>
          <p:spPr>
            <a:xfrm>
              <a:off x="2692279" y="23268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6" name="任意多边形: 形状 8267">
              <a:extLst>
                <a:ext uri="{FF2B5EF4-FFF2-40B4-BE49-F238E27FC236}">
                  <a16:creationId xmlns:a16="http://schemas.microsoft.com/office/drawing/2014/main" id="{1EE5DAB4-C4C7-C222-136A-ECE2EF4F3A04}"/>
                </a:ext>
              </a:extLst>
            </p:cNvPr>
            <p:cNvSpPr/>
            <p:nvPr/>
          </p:nvSpPr>
          <p:spPr>
            <a:xfrm>
              <a:off x="2696110" y="23976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7" name="任意多边形: 形状 8268">
              <a:extLst>
                <a:ext uri="{FF2B5EF4-FFF2-40B4-BE49-F238E27FC236}">
                  <a16:creationId xmlns:a16="http://schemas.microsoft.com/office/drawing/2014/main" id="{CECFB824-F5AB-1C6D-5803-BE86B6835198}"/>
                </a:ext>
              </a:extLst>
            </p:cNvPr>
            <p:cNvSpPr/>
            <p:nvPr/>
          </p:nvSpPr>
          <p:spPr>
            <a:xfrm>
              <a:off x="2696110" y="24685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8" name="任意多边形: 形状 8269">
              <a:extLst>
                <a:ext uri="{FF2B5EF4-FFF2-40B4-BE49-F238E27FC236}">
                  <a16:creationId xmlns:a16="http://schemas.microsoft.com/office/drawing/2014/main" id="{0FFC2368-F6C9-C287-9CC8-9EE1CB39E889}"/>
                </a:ext>
              </a:extLst>
            </p:cNvPr>
            <p:cNvSpPr/>
            <p:nvPr/>
          </p:nvSpPr>
          <p:spPr>
            <a:xfrm>
              <a:off x="2691321" y="25375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49" name="任意多边形: 形状 8270">
              <a:extLst>
                <a:ext uri="{FF2B5EF4-FFF2-40B4-BE49-F238E27FC236}">
                  <a16:creationId xmlns:a16="http://schemas.microsoft.com/office/drawing/2014/main" id="{D539D5F9-7744-984C-65A9-C6D7185519F3}"/>
                </a:ext>
              </a:extLst>
            </p:cNvPr>
            <p:cNvSpPr/>
            <p:nvPr/>
          </p:nvSpPr>
          <p:spPr>
            <a:xfrm>
              <a:off x="2651096" y="27453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0" name="任意多边形: 形状 8271">
              <a:extLst>
                <a:ext uri="{FF2B5EF4-FFF2-40B4-BE49-F238E27FC236}">
                  <a16:creationId xmlns:a16="http://schemas.microsoft.com/office/drawing/2014/main" id="{A7386218-27F5-5039-C798-3B991D17C1DD}"/>
                </a:ext>
              </a:extLst>
            </p:cNvPr>
            <p:cNvSpPr/>
            <p:nvPr/>
          </p:nvSpPr>
          <p:spPr>
            <a:xfrm>
              <a:off x="2631941" y="28200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1" name="任意多边形: 形状 8272">
              <a:extLst>
                <a:ext uri="{FF2B5EF4-FFF2-40B4-BE49-F238E27FC236}">
                  <a16:creationId xmlns:a16="http://schemas.microsoft.com/office/drawing/2014/main" id="{0FEA1AA0-ABA5-43F2-5349-070EB03121E1}"/>
                </a:ext>
              </a:extLst>
            </p:cNvPr>
            <p:cNvSpPr/>
            <p:nvPr/>
          </p:nvSpPr>
          <p:spPr>
            <a:xfrm>
              <a:off x="2607040" y="28909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2" name="任意多边形: 形状 8273">
              <a:extLst>
                <a:ext uri="{FF2B5EF4-FFF2-40B4-BE49-F238E27FC236}">
                  <a16:creationId xmlns:a16="http://schemas.microsoft.com/office/drawing/2014/main" id="{F267F9AE-F7B7-F1C4-8B29-0656D82809D0}"/>
                </a:ext>
              </a:extLst>
            </p:cNvPr>
            <p:cNvSpPr/>
            <p:nvPr/>
          </p:nvSpPr>
          <p:spPr>
            <a:xfrm>
              <a:off x="2707603" y="19513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3" name="任意多边形: 形状 8274">
              <a:extLst>
                <a:ext uri="{FF2B5EF4-FFF2-40B4-BE49-F238E27FC236}">
                  <a16:creationId xmlns:a16="http://schemas.microsoft.com/office/drawing/2014/main" id="{1C5E3551-D4AC-01B8-261B-48EBDB287C4C}"/>
                </a:ext>
              </a:extLst>
            </p:cNvPr>
            <p:cNvSpPr/>
            <p:nvPr/>
          </p:nvSpPr>
          <p:spPr>
            <a:xfrm>
              <a:off x="2714307" y="20366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4" name="任意多边形: 形状 8275">
              <a:extLst>
                <a:ext uri="{FF2B5EF4-FFF2-40B4-BE49-F238E27FC236}">
                  <a16:creationId xmlns:a16="http://schemas.microsoft.com/office/drawing/2014/main" id="{7B41B7F9-390E-84CA-A724-DCDB73DA2189}"/>
                </a:ext>
              </a:extLst>
            </p:cNvPr>
            <p:cNvSpPr/>
            <p:nvPr/>
          </p:nvSpPr>
          <p:spPr>
            <a:xfrm>
              <a:off x="2748785" y="21831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5" name="任意多边形: 形状 8276">
              <a:extLst>
                <a:ext uri="{FF2B5EF4-FFF2-40B4-BE49-F238E27FC236}">
                  <a16:creationId xmlns:a16="http://schemas.microsoft.com/office/drawing/2014/main" id="{060DDC8E-EDCA-04A5-3337-AA78648123FC}"/>
                </a:ext>
              </a:extLst>
            </p:cNvPr>
            <p:cNvSpPr/>
            <p:nvPr/>
          </p:nvSpPr>
          <p:spPr>
            <a:xfrm>
              <a:off x="2762194" y="2252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6" name="任意多边形: 形状 8277">
              <a:extLst>
                <a:ext uri="{FF2B5EF4-FFF2-40B4-BE49-F238E27FC236}">
                  <a16:creationId xmlns:a16="http://schemas.microsoft.com/office/drawing/2014/main" id="{1927744F-0F27-CF64-AC3A-24BC49179800}"/>
                </a:ext>
              </a:extLst>
            </p:cNvPr>
            <p:cNvSpPr/>
            <p:nvPr/>
          </p:nvSpPr>
          <p:spPr>
            <a:xfrm>
              <a:off x="2770813" y="23258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7" name="任意多边形: 形状 8278">
              <a:extLst>
                <a:ext uri="{FF2B5EF4-FFF2-40B4-BE49-F238E27FC236}">
                  <a16:creationId xmlns:a16="http://schemas.microsoft.com/office/drawing/2014/main" id="{40509779-F7C9-E88D-BC11-533641AFFD74}"/>
                </a:ext>
              </a:extLst>
            </p:cNvPr>
            <p:cNvSpPr/>
            <p:nvPr/>
          </p:nvSpPr>
          <p:spPr>
            <a:xfrm>
              <a:off x="2775602" y="23976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8" name="任意多边形: 形状 8279">
              <a:extLst>
                <a:ext uri="{FF2B5EF4-FFF2-40B4-BE49-F238E27FC236}">
                  <a16:creationId xmlns:a16="http://schemas.microsoft.com/office/drawing/2014/main" id="{6278F393-ACCE-1BDE-FEAA-BC1E9BF1F71D}"/>
                </a:ext>
              </a:extLst>
            </p:cNvPr>
            <p:cNvSpPr/>
            <p:nvPr/>
          </p:nvSpPr>
          <p:spPr>
            <a:xfrm>
              <a:off x="2774644" y="24676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59" name="任意多边形: 形状 8280">
              <a:extLst>
                <a:ext uri="{FF2B5EF4-FFF2-40B4-BE49-F238E27FC236}">
                  <a16:creationId xmlns:a16="http://schemas.microsoft.com/office/drawing/2014/main" id="{AE0C287C-0CF7-2DEC-07E3-FCA69B54FA00}"/>
                </a:ext>
              </a:extLst>
            </p:cNvPr>
            <p:cNvSpPr/>
            <p:nvPr/>
          </p:nvSpPr>
          <p:spPr>
            <a:xfrm>
              <a:off x="2768898" y="25403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0" name="任意多边形: 形状 8281">
              <a:extLst>
                <a:ext uri="{FF2B5EF4-FFF2-40B4-BE49-F238E27FC236}">
                  <a16:creationId xmlns:a16="http://schemas.microsoft.com/office/drawing/2014/main" id="{4876C373-6205-B89F-4E59-34E8058961AB}"/>
                </a:ext>
              </a:extLst>
            </p:cNvPr>
            <p:cNvSpPr/>
            <p:nvPr/>
          </p:nvSpPr>
          <p:spPr>
            <a:xfrm>
              <a:off x="2758363" y="26131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1" name="任意多边形: 形状 8282">
              <a:extLst>
                <a:ext uri="{FF2B5EF4-FFF2-40B4-BE49-F238E27FC236}">
                  <a16:creationId xmlns:a16="http://schemas.microsoft.com/office/drawing/2014/main" id="{387C3747-E426-4C12-0E03-593F4F39FBDB}"/>
                </a:ext>
              </a:extLst>
            </p:cNvPr>
            <p:cNvSpPr/>
            <p:nvPr/>
          </p:nvSpPr>
          <p:spPr>
            <a:xfrm>
              <a:off x="2695152" y="28229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2" name="任意多边形: 形状 8283">
              <a:extLst>
                <a:ext uri="{FF2B5EF4-FFF2-40B4-BE49-F238E27FC236}">
                  <a16:creationId xmlns:a16="http://schemas.microsoft.com/office/drawing/2014/main" id="{363CAD07-C262-3FEA-42E0-BBF078865035}"/>
                </a:ext>
              </a:extLst>
            </p:cNvPr>
            <p:cNvSpPr/>
            <p:nvPr/>
          </p:nvSpPr>
          <p:spPr>
            <a:xfrm>
              <a:off x="2665462" y="28957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3" name="任意多边形: 形状 8284">
              <a:extLst>
                <a:ext uri="{FF2B5EF4-FFF2-40B4-BE49-F238E27FC236}">
                  <a16:creationId xmlns:a16="http://schemas.microsoft.com/office/drawing/2014/main" id="{915A8572-A061-8EA4-ED87-56562EAE7B36}"/>
                </a:ext>
              </a:extLst>
            </p:cNvPr>
            <p:cNvSpPr/>
            <p:nvPr/>
          </p:nvSpPr>
          <p:spPr>
            <a:xfrm>
              <a:off x="2756447" y="19580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4" name="任意多边形: 形状 8285">
              <a:extLst>
                <a:ext uri="{FF2B5EF4-FFF2-40B4-BE49-F238E27FC236}">
                  <a16:creationId xmlns:a16="http://schemas.microsoft.com/office/drawing/2014/main" id="{AAD8A20A-5FF6-B95A-68E4-43F5D32FE794}"/>
                </a:ext>
              </a:extLst>
            </p:cNvPr>
            <p:cNvSpPr/>
            <p:nvPr/>
          </p:nvSpPr>
          <p:spPr>
            <a:xfrm>
              <a:off x="2805292" y="21027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5" name="任意多边形: 形状 8286">
              <a:extLst>
                <a:ext uri="{FF2B5EF4-FFF2-40B4-BE49-F238E27FC236}">
                  <a16:creationId xmlns:a16="http://schemas.microsoft.com/office/drawing/2014/main" id="{58D2B881-C979-0AE1-CAA9-FD4473E5EA57}"/>
                </a:ext>
              </a:extLst>
            </p:cNvPr>
            <p:cNvSpPr/>
            <p:nvPr/>
          </p:nvSpPr>
          <p:spPr>
            <a:xfrm>
              <a:off x="2822531" y="21821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6" name="任意多边形: 形状 8287">
              <a:extLst>
                <a:ext uri="{FF2B5EF4-FFF2-40B4-BE49-F238E27FC236}">
                  <a16:creationId xmlns:a16="http://schemas.microsoft.com/office/drawing/2014/main" id="{712B47E4-27AC-5015-56C1-233632C3FCA8}"/>
                </a:ext>
              </a:extLst>
            </p:cNvPr>
            <p:cNvSpPr/>
            <p:nvPr/>
          </p:nvSpPr>
          <p:spPr>
            <a:xfrm>
              <a:off x="2838813" y="22492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7" name="任意多边形: 形状 8288">
              <a:extLst>
                <a:ext uri="{FF2B5EF4-FFF2-40B4-BE49-F238E27FC236}">
                  <a16:creationId xmlns:a16="http://schemas.microsoft.com/office/drawing/2014/main" id="{146E7042-76CA-32D6-68A8-F810925F1A67}"/>
                </a:ext>
              </a:extLst>
            </p:cNvPr>
            <p:cNvSpPr/>
            <p:nvPr/>
          </p:nvSpPr>
          <p:spPr>
            <a:xfrm>
              <a:off x="2849348" y="23249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8" name="任意多边形: 形状 8289">
              <a:extLst>
                <a:ext uri="{FF2B5EF4-FFF2-40B4-BE49-F238E27FC236}">
                  <a16:creationId xmlns:a16="http://schemas.microsoft.com/office/drawing/2014/main" id="{7AB59719-AE98-EFA0-75EF-3FBE4D9374D7}"/>
                </a:ext>
              </a:extLst>
            </p:cNvPr>
            <p:cNvSpPr/>
            <p:nvPr/>
          </p:nvSpPr>
          <p:spPr>
            <a:xfrm>
              <a:off x="2855094" y="24005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69" name="任意多边形: 形状 8290">
              <a:extLst>
                <a:ext uri="{FF2B5EF4-FFF2-40B4-BE49-F238E27FC236}">
                  <a16:creationId xmlns:a16="http://schemas.microsoft.com/office/drawing/2014/main" id="{D16C48E8-0457-A0D8-DC54-A1882195FFA5}"/>
                </a:ext>
              </a:extLst>
            </p:cNvPr>
            <p:cNvSpPr/>
            <p:nvPr/>
          </p:nvSpPr>
          <p:spPr>
            <a:xfrm>
              <a:off x="2854137" y="24733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0" name="任意多边形: 形状 8291">
              <a:extLst>
                <a:ext uri="{FF2B5EF4-FFF2-40B4-BE49-F238E27FC236}">
                  <a16:creationId xmlns:a16="http://schemas.microsoft.com/office/drawing/2014/main" id="{0F557F58-6377-438F-FC9C-C386F00EF633}"/>
                </a:ext>
              </a:extLst>
            </p:cNvPr>
            <p:cNvSpPr/>
            <p:nvPr/>
          </p:nvSpPr>
          <p:spPr>
            <a:xfrm>
              <a:off x="2847432" y="25480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1" name="任意多边形: 形状 8292">
              <a:extLst>
                <a:ext uri="{FF2B5EF4-FFF2-40B4-BE49-F238E27FC236}">
                  <a16:creationId xmlns:a16="http://schemas.microsoft.com/office/drawing/2014/main" id="{AE01FA25-D03A-2228-0192-FB8CA5B7F42B}"/>
                </a:ext>
              </a:extLst>
            </p:cNvPr>
            <p:cNvSpPr/>
            <p:nvPr/>
          </p:nvSpPr>
          <p:spPr>
            <a:xfrm>
              <a:off x="2834982" y="26217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2" name="任意多边形: 形状 8293">
              <a:extLst>
                <a:ext uri="{FF2B5EF4-FFF2-40B4-BE49-F238E27FC236}">
                  <a16:creationId xmlns:a16="http://schemas.microsoft.com/office/drawing/2014/main" id="{206F9836-8626-9A09-9CC4-01B37C1F1DF4}"/>
                </a:ext>
              </a:extLst>
            </p:cNvPr>
            <p:cNvSpPr/>
            <p:nvPr/>
          </p:nvSpPr>
          <p:spPr>
            <a:xfrm>
              <a:off x="2789010" y="27673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3" name="任意多边形: 形状 8294">
              <a:extLst>
                <a:ext uri="{FF2B5EF4-FFF2-40B4-BE49-F238E27FC236}">
                  <a16:creationId xmlns:a16="http://schemas.microsoft.com/office/drawing/2014/main" id="{B1BEC800-5898-76E2-E9F5-52D7645841DF}"/>
                </a:ext>
              </a:extLst>
            </p:cNvPr>
            <p:cNvSpPr/>
            <p:nvPr/>
          </p:nvSpPr>
          <p:spPr>
            <a:xfrm>
              <a:off x="2755490" y="28305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4" name="任意多边形: 形状 8295">
              <a:extLst>
                <a:ext uri="{FF2B5EF4-FFF2-40B4-BE49-F238E27FC236}">
                  <a16:creationId xmlns:a16="http://schemas.microsoft.com/office/drawing/2014/main" id="{714415B5-EB59-63B6-4582-0A8ABAAA94D4}"/>
                </a:ext>
              </a:extLst>
            </p:cNvPr>
            <p:cNvSpPr/>
            <p:nvPr/>
          </p:nvSpPr>
          <p:spPr>
            <a:xfrm>
              <a:off x="2718138" y="289954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5" name="任意多边形: 形状 8296">
              <a:extLst>
                <a:ext uri="{FF2B5EF4-FFF2-40B4-BE49-F238E27FC236}">
                  <a16:creationId xmlns:a16="http://schemas.microsoft.com/office/drawing/2014/main" id="{D5C4043B-5A4A-C500-B621-AB9D9A5F0E5A}"/>
                </a:ext>
              </a:extLst>
            </p:cNvPr>
            <p:cNvSpPr/>
            <p:nvPr/>
          </p:nvSpPr>
          <p:spPr>
            <a:xfrm>
              <a:off x="2800503" y="19609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6" name="任意多边形: 形状 8297">
              <a:extLst>
                <a:ext uri="{FF2B5EF4-FFF2-40B4-BE49-F238E27FC236}">
                  <a16:creationId xmlns:a16="http://schemas.microsoft.com/office/drawing/2014/main" id="{5C9FA6E3-490C-223B-864A-BEE0FC1422B3}"/>
                </a:ext>
              </a:extLst>
            </p:cNvPr>
            <p:cNvSpPr/>
            <p:nvPr/>
          </p:nvSpPr>
          <p:spPr>
            <a:xfrm>
              <a:off x="2871376" y="20988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7" name="任意多边形: 形状 8298">
              <a:extLst>
                <a:ext uri="{FF2B5EF4-FFF2-40B4-BE49-F238E27FC236}">
                  <a16:creationId xmlns:a16="http://schemas.microsoft.com/office/drawing/2014/main" id="{7AAE7CEA-55C8-3B31-5EDE-5568DA5E5557}"/>
                </a:ext>
              </a:extLst>
            </p:cNvPr>
            <p:cNvSpPr/>
            <p:nvPr/>
          </p:nvSpPr>
          <p:spPr>
            <a:xfrm>
              <a:off x="2894362" y="21735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8" name="任意多边形: 形状 8299">
              <a:extLst>
                <a:ext uri="{FF2B5EF4-FFF2-40B4-BE49-F238E27FC236}">
                  <a16:creationId xmlns:a16="http://schemas.microsoft.com/office/drawing/2014/main" id="{92F3C8A4-62F2-1D27-A714-680E250B7FD4}"/>
                </a:ext>
              </a:extLst>
            </p:cNvPr>
            <p:cNvSpPr/>
            <p:nvPr/>
          </p:nvSpPr>
          <p:spPr>
            <a:xfrm>
              <a:off x="2914474" y="22463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79" name="任意多边形: 形状 8300">
              <a:extLst>
                <a:ext uri="{FF2B5EF4-FFF2-40B4-BE49-F238E27FC236}">
                  <a16:creationId xmlns:a16="http://schemas.microsoft.com/office/drawing/2014/main" id="{CDABC9FF-6825-4E6B-5A07-268BF83A7E20}"/>
                </a:ext>
              </a:extLst>
            </p:cNvPr>
            <p:cNvSpPr/>
            <p:nvPr/>
          </p:nvSpPr>
          <p:spPr>
            <a:xfrm>
              <a:off x="2928840" y="23229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0" name="任意多边形: 形状 8301">
              <a:extLst>
                <a:ext uri="{FF2B5EF4-FFF2-40B4-BE49-F238E27FC236}">
                  <a16:creationId xmlns:a16="http://schemas.microsoft.com/office/drawing/2014/main" id="{2AF7762B-86BC-AE3A-DE96-3D8B964EDAAD}"/>
                </a:ext>
              </a:extLst>
            </p:cNvPr>
            <p:cNvSpPr/>
            <p:nvPr/>
          </p:nvSpPr>
          <p:spPr>
            <a:xfrm>
              <a:off x="2934586" y="23996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1" name="任意多边形: 形状 8302">
              <a:extLst>
                <a:ext uri="{FF2B5EF4-FFF2-40B4-BE49-F238E27FC236}">
                  <a16:creationId xmlns:a16="http://schemas.microsoft.com/office/drawing/2014/main" id="{6AC85797-B7A8-46AC-10A4-1C0DF28270FF}"/>
                </a:ext>
              </a:extLst>
            </p:cNvPr>
            <p:cNvSpPr/>
            <p:nvPr/>
          </p:nvSpPr>
          <p:spPr>
            <a:xfrm>
              <a:off x="2933629" y="24781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2" name="任意多边形: 形状 8303">
              <a:extLst>
                <a:ext uri="{FF2B5EF4-FFF2-40B4-BE49-F238E27FC236}">
                  <a16:creationId xmlns:a16="http://schemas.microsoft.com/office/drawing/2014/main" id="{F9516DC5-5FE8-06B1-7C5F-449D6652D8BA}"/>
                </a:ext>
              </a:extLst>
            </p:cNvPr>
            <p:cNvSpPr/>
            <p:nvPr/>
          </p:nvSpPr>
          <p:spPr>
            <a:xfrm>
              <a:off x="2925009" y="255571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3" name="任意多边形: 形状 8304">
              <a:extLst>
                <a:ext uri="{FF2B5EF4-FFF2-40B4-BE49-F238E27FC236}">
                  <a16:creationId xmlns:a16="http://schemas.microsoft.com/office/drawing/2014/main" id="{CF5D4FE0-EF77-2860-0E45-519DFC8C936B}"/>
                </a:ext>
              </a:extLst>
            </p:cNvPr>
            <p:cNvSpPr/>
            <p:nvPr/>
          </p:nvSpPr>
          <p:spPr>
            <a:xfrm>
              <a:off x="2909685" y="26304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4" name="任意多边形: 形状 8305">
              <a:extLst>
                <a:ext uri="{FF2B5EF4-FFF2-40B4-BE49-F238E27FC236}">
                  <a16:creationId xmlns:a16="http://schemas.microsoft.com/office/drawing/2014/main" id="{AA3B4CD7-6351-1A3C-4872-0EC4E335CD79}"/>
                </a:ext>
              </a:extLst>
            </p:cNvPr>
            <p:cNvSpPr/>
            <p:nvPr/>
          </p:nvSpPr>
          <p:spPr>
            <a:xfrm>
              <a:off x="2855094" y="27798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5" name="任意多边形: 形状 8306">
              <a:extLst>
                <a:ext uri="{FF2B5EF4-FFF2-40B4-BE49-F238E27FC236}">
                  <a16:creationId xmlns:a16="http://schemas.microsoft.com/office/drawing/2014/main" id="{A43718C0-AA5C-B822-9FD4-66121609E8B4}"/>
                </a:ext>
              </a:extLst>
            </p:cNvPr>
            <p:cNvSpPr/>
            <p:nvPr/>
          </p:nvSpPr>
          <p:spPr>
            <a:xfrm>
              <a:off x="2815827" y="28468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6" name="任意多边形: 形状 8307">
              <a:extLst>
                <a:ext uri="{FF2B5EF4-FFF2-40B4-BE49-F238E27FC236}">
                  <a16:creationId xmlns:a16="http://schemas.microsoft.com/office/drawing/2014/main" id="{3FE6E5C8-2608-92EB-4C31-AA0132B22A4B}"/>
                </a:ext>
              </a:extLst>
            </p:cNvPr>
            <p:cNvSpPr/>
            <p:nvPr/>
          </p:nvSpPr>
          <p:spPr>
            <a:xfrm>
              <a:off x="2764109" y="29005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7" name="任意多边形: 形状 8308">
              <a:extLst>
                <a:ext uri="{FF2B5EF4-FFF2-40B4-BE49-F238E27FC236}">
                  <a16:creationId xmlns:a16="http://schemas.microsoft.com/office/drawing/2014/main" id="{0EF624F9-159D-D484-002A-7F39C991032E}"/>
                </a:ext>
              </a:extLst>
            </p:cNvPr>
            <p:cNvSpPr/>
            <p:nvPr/>
          </p:nvSpPr>
          <p:spPr>
            <a:xfrm>
              <a:off x="2840728" y="19513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8" name="任意多边形: 形状 8309">
              <a:extLst>
                <a:ext uri="{FF2B5EF4-FFF2-40B4-BE49-F238E27FC236}">
                  <a16:creationId xmlns:a16="http://schemas.microsoft.com/office/drawing/2014/main" id="{EAC71117-F586-4F0E-43F0-5AC3943A62F3}"/>
                </a:ext>
              </a:extLst>
            </p:cNvPr>
            <p:cNvSpPr/>
            <p:nvPr/>
          </p:nvSpPr>
          <p:spPr>
            <a:xfrm>
              <a:off x="3014079" y="23996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89" name="任意多边形: 形状 8310">
              <a:extLst>
                <a:ext uri="{FF2B5EF4-FFF2-40B4-BE49-F238E27FC236}">
                  <a16:creationId xmlns:a16="http://schemas.microsoft.com/office/drawing/2014/main" id="{C9A45035-AD4E-9475-2AF5-FCB22ECFE5BE}"/>
                </a:ext>
              </a:extLst>
            </p:cNvPr>
            <p:cNvSpPr/>
            <p:nvPr/>
          </p:nvSpPr>
          <p:spPr>
            <a:xfrm>
              <a:off x="3013121" y="248292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0" name="任意多边形: 形状 8311">
              <a:extLst>
                <a:ext uri="{FF2B5EF4-FFF2-40B4-BE49-F238E27FC236}">
                  <a16:creationId xmlns:a16="http://schemas.microsoft.com/office/drawing/2014/main" id="{9F43C21F-B2A7-B837-0EDA-EC7E4E818779}"/>
                </a:ext>
              </a:extLst>
            </p:cNvPr>
            <p:cNvSpPr/>
            <p:nvPr/>
          </p:nvSpPr>
          <p:spPr>
            <a:xfrm>
              <a:off x="2868503" y="28650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1" name="任意多边形: 形状 8312">
              <a:extLst>
                <a:ext uri="{FF2B5EF4-FFF2-40B4-BE49-F238E27FC236}">
                  <a16:creationId xmlns:a16="http://schemas.microsoft.com/office/drawing/2014/main" id="{7A728441-CF41-07E0-3775-5B4561374750}"/>
                </a:ext>
              </a:extLst>
            </p:cNvPr>
            <p:cNvSpPr/>
            <p:nvPr/>
          </p:nvSpPr>
          <p:spPr>
            <a:xfrm>
              <a:off x="2813912" y="29254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2" name="任意多边形: 形状 8313">
              <a:extLst>
                <a:ext uri="{FF2B5EF4-FFF2-40B4-BE49-F238E27FC236}">
                  <a16:creationId xmlns:a16="http://schemas.microsoft.com/office/drawing/2014/main" id="{ACCB6082-E26C-450B-EF68-4AB8875A147D}"/>
                </a:ext>
              </a:extLst>
            </p:cNvPr>
            <p:cNvSpPr/>
            <p:nvPr/>
          </p:nvSpPr>
          <p:spPr>
            <a:xfrm>
              <a:off x="2874249" y="19255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3" name="任意多边形: 形状 8314">
              <a:extLst>
                <a:ext uri="{FF2B5EF4-FFF2-40B4-BE49-F238E27FC236}">
                  <a16:creationId xmlns:a16="http://schemas.microsoft.com/office/drawing/2014/main" id="{1671CB47-22FB-694C-8C0C-35D90E9955C8}"/>
                </a:ext>
              </a:extLst>
            </p:cNvPr>
            <p:cNvSpPr/>
            <p:nvPr/>
          </p:nvSpPr>
          <p:spPr>
            <a:xfrm>
              <a:off x="2995882" y="20557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4" name="任意多边形: 形状 8315">
              <a:extLst>
                <a:ext uri="{FF2B5EF4-FFF2-40B4-BE49-F238E27FC236}">
                  <a16:creationId xmlns:a16="http://schemas.microsoft.com/office/drawing/2014/main" id="{11C21204-657A-6980-7345-EE9C15D8097F}"/>
                </a:ext>
              </a:extLst>
            </p:cNvPr>
            <p:cNvSpPr/>
            <p:nvPr/>
          </p:nvSpPr>
          <p:spPr>
            <a:xfrm>
              <a:off x="3036107" y="21343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5" name="任意多边形: 形状 8316">
              <a:extLst>
                <a:ext uri="{FF2B5EF4-FFF2-40B4-BE49-F238E27FC236}">
                  <a16:creationId xmlns:a16="http://schemas.microsoft.com/office/drawing/2014/main" id="{74BB9C2D-87BF-C96C-F907-C7B19708A860}"/>
                </a:ext>
              </a:extLst>
            </p:cNvPr>
            <p:cNvSpPr/>
            <p:nvPr/>
          </p:nvSpPr>
          <p:spPr>
            <a:xfrm>
              <a:off x="3065797" y="22205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6" name="任意多边形: 形状 8317">
              <a:extLst>
                <a:ext uri="{FF2B5EF4-FFF2-40B4-BE49-F238E27FC236}">
                  <a16:creationId xmlns:a16="http://schemas.microsoft.com/office/drawing/2014/main" id="{5BA37886-123F-0D7B-6F6F-CE9783211D25}"/>
                </a:ext>
              </a:extLst>
            </p:cNvPr>
            <p:cNvSpPr/>
            <p:nvPr/>
          </p:nvSpPr>
          <p:spPr>
            <a:xfrm>
              <a:off x="3085909" y="23124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7" name="任意多边形: 形状 8318">
              <a:extLst>
                <a:ext uri="{FF2B5EF4-FFF2-40B4-BE49-F238E27FC236}">
                  <a16:creationId xmlns:a16="http://schemas.microsoft.com/office/drawing/2014/main" id="{8A6F2ABA-4A46-59EC-280E-1189C7B195B0}"/>
                </a:ext>
              </a:extLst>
            </p:cNvPr>
            <p:cNvSpPr/>
            <p:nvPr/>
          </p:nvSpPr>
          <p:spPr>
            <a:xfrm>
              <a:off x="3080163" y="25748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8" name="任意多边形: 形状 8319">
              <a:extLst>
                <a:ext uri="{FF2B5EF4-FFF2-40B4-BE49-F238E27FC236}">
                  <a16:creationId xmlns:a16="http://schemas.microsoft.com/office/drawing/2014/main" id="{4485802A-5E0A-0BD2-3E70-3AEA5DFB4F3B}"/>
                </a:ext>
              </a:extLst>
            </p:cNvPr>
            <p:cNvSpPr/>
            <p:nvPr/>
          </p:nvSpPr>
          <p:spPr>
            <a:xfrm>
              <a:off x="3057177" y="26648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699" name="任意多边形: 形状 8320">
              <a:extLst>
                <a:ext uri="{FF2B5EF4-FFF2-40B4-BE49-F238E27FC236}">
                  <a16:creationId xmlns:a16="http://schemas.microsoft.com/office/drawing/2014/main" id="{8CC67812-000D-95BB-CEE7-5B699C95F1D6}"/>
                </a:ext>
              </a:extLst>
            </p:cNvPr>
            <p:cNvSpPr/>
            <p:nvPr/>
          </p:nvSpPr>
          <p:spPr>
            <a:xfrm>
              <a:off x="3022698" y="27463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0" name="任意多边形: 形状 8321">
              <a:extLst>
                <a:ext uri="{FF2B5EF4-FFF2-40B4-BE49-F238E27FC236}">
                  <a16:creationId xmlns:a16="http://schemas.microsoft.com/office/drawing/2014/main" id="{468BA656-FF1D-0BF3-AE05-35E9D7282B2F}"/>
                </a:ext>
              </a:extLst>
            </p:cNvPr>
            <p:cNvSpPr/>
            <p:nvPr/>
          </p:nvSpPr>
          <p:spPr>
            <a:xfrm>
              <a:off x="2860841" y="295413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1" name="任意多边形: 形状 8322">
              <a:extLst>
                <a:ext uri="{FF2B5EF4-FFF2-40B4-BE49-F238E27FC236}">
                  <a16:creationId xmlns:a16="http://schemas.microsoft.com/office/drawing/2014/main" id="{AE5B0484-50EF-EB56-1DE1-2F47E21EF456}"/>
                </a:ext>
              </a:extLst>
            </p:cNvPr>
            <p:cNvSpPr/>
            <p:nvPr/>
          </p:nvSpPr>
          <p:spPr>
            <a:xfrm>
              <a:off x="2928840" y="18910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2" name="任意多边形: 形状 8323">
              <a:extLst>
                <a:ext uri="{FF2B5EF4-FFF2-40B4-BE49-F238E27FC236}">
                  <a16:creationId xmlns:a16="http://schemas.microsoft.com/office/drawing/2014/main" id="{E1178BC2-15A8-825F-9501-63BF79C438F5}"/>
                </a:ext>
              </a:extLst>
            </p:cNvPr>
            <p:cNvSpPr/>
            <p:nvPr/>
          </p:nvSpPr>
          <p:spPr>
            <a:xfrm>
              <a:off x="2995882" y="19590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3" name="任意多边形: 形状 8324">
              <a:extLst>
                <a:ext uri="{FF2B5EF4-FFF2-40B4-BE49-F238E27FC236}">
                  <a16:creationId xmlns:a16="http://schemas.microsoft.com/office/drawing/2014/main" id="{2A14D75A-E759-EB5A-0ED2-773FC50CBEA6}"/>
                </a:ext>
              </a:extLst>
            </p:cNvPr>
            <p:cNvSpPr/>
            <p:nvPr/>
          </p:nvSpPr>
          <p:spPr>
            <a:xfrm>
              <a:off x="3058135" y="20318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4" name="任意多边形: 形状 8325">
              <a:extLst>
                <a:ext uri="{FF2B5EF4-FFF2-40B4-BE49-F238E27FC236}">
                  <a16:creationId xmlns:a16="http://schemas.microsoft.com/office/drawing/2014/main" id="{0F68B681-ED28-0C11-5992-61BF5889CB5D}"/>
                </a:ext>
              </a:extLst>
            </p:cNvPr>
            <p:cNvSpPr/>
            <p:nvPr/>
          </p:nvSpPr>
          <p:spPr>
            <a:xfrm>
              <a:off x="3106022" y="21209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5" name="任意多边形: 形状 8326">
              <a:extLst>
                <a:ext uri="{FF2B5EF4-FFF2-40B4-BE49-F238E27FC236}">
                  <a16:creationId xmlns:a16="http://schemas.microsoft.com/office/drawing/2014/main" id="{6FB0B718-D88D-BDDE-0F51-2124EE6FC922}"/>
                </a:ext>
              </a:extLst>
            </p:cNvPr>
            <p:cNvSpPr/>
            <p:nvPr/>
          </p:nvSpPr>
          <p:spPr>
            <a:xfrm>
              <a:off x="3140500" y="22090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6" name="任意多边形: 形状 8327">
              <a:extLst>
                <a:ext uri="{FF2B5EF4-FFF2-40B4-BE49-F238E27FC236}">
                  <a16:creationId xmlns:a16="http://schemas.microsoft.com/office/drawing/2014/main" id="{A8858352-7466-9721-EAEC-F255B3AA58F3}"/>
                </a:ext>
              </a:extLst>
            </p:cNvPr>
            <p:cNvSpPr/>
            <p:nvPr/>
          </p:nvSpPr>
          <p:spPr>
            <a:xfrm>
              <a:off x="3166359" y="23038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7" name="任意多边形: 形状 8328">
              <a:extLst>
                <a:ext uri="{FF2B5EF4-FFF2-40B4-BE49-F238E27FC236}">
                  <a16:creationId xmlns:a16="http://schemas.microsoft.com/office/drawing/2014/main" id="{4635908D-D810-DABC-2071-9C3BD7263E52}"/>
                </a:ext>
              </a:extLst>
            </p:cNvPr>
            <p:cNvSpPr/>
            <p:nvPr/>
          </p:nvSpPr>
          <p:spPr>
            <a:xfrm>
              <a:off x="3174979" y="248963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8" name="任意多边形: 形状 8329">
              <a:extLst>
                <a:ext uri="{FF2B5EF4-FFF2-40B4-BE49-F238E27FC236}">
                  <a16:creationId xmlns:a16="http://schemas.microsoft.com/office/drawing/2014/main" id="{3ED9F607-5D2A-408D-2380-D6903095999A}"/>
                </a:ext>
              </a:extLst>
            </p:cNvPr>
            <p:cNvSpPr/>
            <p:nvPr/>
          </p:nvSpPr>
          <p:spPr>
            <a:xfrm>
              <a:off x="3131880" y="26773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09" name="任意多边形: 形状 8330">
              <a:extLst>
                <a:ext uri="{FF2B5EF4-FFF2-40B4-BE49-F238E27FC236}">
                  <a16:creationId xmlns:a16="http://schemas.microsoft.com/office/drawing/2014/main" id="{869F13A4-90B4-D1BF-CA77-60D7FE8693CF}"/>
                </a:ext>
              </a:extLst>
            </p:cNvPr>
            <p:cNvSpPr/>
            <p:nvPr/>
          </p:nvSpPr>
          <p:spPr>
            <a:xfrm>
              <a:off x="3089740" y="27673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0" name="任意多边形: 形状 8331">
              <a:extLst>
                <a:ext uri="{FF2B5EF4-FFF2-40B4-BE49-F238E27FC236}">
                  <a16:creationId xmlns:a16="http://schemas.microsoft.com/office/drawing/2014/main" id="{0F6A3E03-FD32-1B5B-5688-0FA2E9210F61}"/>
                </a:ext>
              </a:extLst>
            </p:cNvPr>
            <p:cNvSpPr/>
            <p:nvPr/>
          </p:nvSpPr>
          <p:spPr>
            <a:xfrm>
              <a:off x="3037064" y="28526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1" name="任意多边形: 形状 8332">
              <a:extLst>
                <a:ext uri="{FF2B5EF4-FFF2-40B4-BE49-F238E27FC236}">
                  <a16:creationId xmlns:a16="http://schemas.microsoft.com/office/drawing/2014/main" id="{A7407F3A-C7D7-CF9D-F50E-6972E38DE30E}"/>
                </a:ext>
              </a:extLst>
            </p:cNvPr>
            <p:cNvSpPr/>
            <p:nvPr/>
          </p:nvSpPr>
          <p:spPr>
            <a:xfrm>
              <a:off x="2982473" y="29186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2" name="任意多边形: 形状 8333">
              <a:extLst>
                <a:ext uri="{FF2B5EF4-FFF2-40B4-BE49-F238E27FC236}">
                  <a16:creationId xmlns:a16="http://schemas.microsoft.com/office/drawing/2014/main" id="{25104AC2-ABAA-D006-3622-E2416970BC55}"/>
                </a:ext>
              </a:extLst>
            </p:cNvPr>
            <p:cNvSpPr/>
            <p:nvPr/>
          </p:nvSpPr>
          <p:spPr>
            <a:xfrm>
              <a:off x="2925967" y="298190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3" name="任意多边形: 形状 8334">
              <a:extLst>
                <a:ext uri="{FF2B5EF4-FFF2-40B4-BE49-F238E27FC236}">
                  <a16:creationId xmlns:a16="http://schemas.microsoft.com/office/drawing/2014/main" id="{C7F4D86C-14DD-128E-89BD-15F3CA55A5BD}"/>
                </a:ext>
              </a:extLst>
            </p:cNvPr>
            <p:cNvSpPr/>
            <p:nvPr/>
          </p:nvSpPr>
          <p:spPr>
            <a:xfrm>
              <a:off x="3002586" y="18584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4" name="任意多边形: 形状 8335">
              <a:extLst>
                <a:ext uri="{FF2B5EF4-FFF2-40B4-BE49-F238E27FC236}">
                  <a16:creationId xmlns:a16="http://schemas.microsoft.com/office/drawing/2014/main" id="{91E05B67-932B-90DA-CDEB-28811E9E38D5}"/>
                </a:ext>
              </a:extLst>
            </p:cNvPr>
            <p:cNvSpPr/>
            <p:nvPr/>
          </p:nvSpPr>
          <p:spPr>
            <a:xfrm>
              <a:off x="3068670" y="19322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5" name="任意多边形: 形状 8336">
              <a:extLst>
                <a:ext uri="{FF2B5EF4-FFF2-40B4-BE49-F238E27FC236}">
                  <a16:creationId xmlns:a16="http://schemas.microsoft.com/office/drawing/2014/main" id="{F2F4A68D-9248-118B-9BAB-E790D2570DB7}"/>
                </a:ext>
              </a:extLst>
            </p:cNvPr>
            <p:cNvSpPr/>
            <p:nvPr/>
          </p:nvSpPr>
          <p:spPr>
            <a:xfrm>
              <a:off x="3126134" y="20078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6" name="任意多边形: 形状 8337">
              <a:extLst>
                <a:ext uri="{FF2B5EF4-FFF2-40B4-BE49-F238E27FC236}">
                  <a16:creationId xmlns:a16="http://schemas.microsoft.com/office/drawing/2014/main" id="{50B6EC02-EC20-03DD-825C-CB044C6BCF5D}"/>
                </a:ext>
              </a:extLst>
            </p:cNvPr>
            <p:cNvSpPr/>
            <p:nvPr/>
          </p:nvSpPr>
          <p:spPr>
            <a:xfrm>
              <a:off x="3173063" y="20921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7" name="任意多边形: 形状 8338">
              <a:extLst>
                <a:ext uri="{FF2B5EF4-FFF2-40B4-BE49-F238E27FC236}">
                  <a16:creationId xmlns:a16="http://schemas.microsoft.com/office/drawing/2014/main" id="{AE174B63-D59F-420B-6A1C-80FAB61A42F8}"/>
                </a:ext>
              </a:extLst>
            </p:cNvPr>
            <p:cNvSpPr/>
            <p:nvPr/>
          </p:nvSpPr>
          <p:spPr>
            <a:xfrm>
              <a:off x="3215204" y="21869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8" name="任意多边形: 形状 8339">
              <a:extLst>
                <a:ext uri="{FF2B5EF4-FFF2-40B4-BE49-F238E27FC236}">
                  <a16:creationId xmlns:a16="http://schemas.microsoft.com/office/drawing/2014/main" id="{C5111FAC-8C37-7C2E-C2F2-5773513E54F8}"/>
                </a:ext>
              </a:extLst>
            </p:cNvPr>
            <p:cNvSpPr/>
            <p:nvPr/>
          </p:nvSpPr>
          <p:spPr>
            <a:xfrm>
              <a:off x="3264048" y="23976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19" name="任意多边形: 形状 8340">
              <a:extLst>
                <a:ext uri="{FF2B5EF4-FFF2-40B4-BE49-F238E27FC236}">
                  <a16:creationId xmlns:a16="http://schemas.microsoft.com/office/drawing/2014/main" id="{FF8E3310-6791-C90C-363F-A8A287097BD0}"/>
                </a:ext>
              </a:extLst>
            </p:cNvPr>
            <p:cNvSpPr/>
            <p:nvPr/>
          </p:nvSpPr>
          <p:spPr>
            <a:xfrm>
              <a:off x="3207542" y="26936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0" name="任意多边形: 形状 8341">
              <a:extLst>
                <a:ext uri="{FF2B5EF4-FFF2-40B4-BE49-F238E27FC236}">
                  <a16:creationId xmlns:a16="http://schemas.microsoft.com/office/drawing/2014/main" id="{0510C3F0-1EF1-8DEC-D5FF-732596049B59}"/>
                </a:ext>
              </a:extLst>
            </p:cNvPr>
            <p:cNvSpPr/>
            <p:nvPr/>
          </p:nvSpPr>
          <p:spPr>
            <a:xfrm>
              <a:off x="3160613" y="27922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1" name="任意多边形: 形状 8342">
              <a:extLst>
                <a:ext uri="{FF2B5EF4-FFF2-40B4-BE49-F238E27FC236}">
                  <a16:creationId xmlns:a16="http://schemas.microsoft.com/office/drawing/2014/main" id="{D63A7B9D-B7B6-472C-6995-28C5352607DD}"/>
                </a:ext>
              </a:extLst>
            </p:cNvPr>
            <p:cNvSpPr/>
            <p:nvPr/>
          </p:nvSpPr>
          <p:spPr>
            <a:xfrm>
              <a:off x="3106979" y="28794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2" name="任意多边形: 形状 8343">
              <a:extLst>
                <a:ext uri="{FF2B5EF4-FFF2-40B4-BE49-F238E27FC236}">
                  <a16:creationId xmlns:a16="http://schemas.microsoft.com/office/drawing/2014/main" id="{3D11B88D-65D1-DD4B-1DBB-D92AAA857B17}"/>
                </a:ext>
              </a:extLst>
            </p:cNvPr>
            <p:cNvSpPr/>
            <p:nvPr/>
          </p:nvSpPr>
          <p:spPr>
            <a:xfrm>
              <a:off x="3053346" y="29493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3" name="任意多边形: 形状 8344">
              <a:extLst>
                <a:ext uri="{FF2B5EF4-FFF2-40B4-BE49-F238E27FC236}">
                  <a16:creationId xmlns:a16="http://schemas.microsoft.com/office/drawing/2014/main" id="{9AAC4D5E-641D-E585-2828-12452022262C}"/>
                </a:ext>
              </a:extLst>
            </p:cNvPr>
            <p:cNvSpPr/>
            <p:nvPr/>
          </p:nvSpPr>
          <p:spPr>
            <a:xfrm>
              <a:off x="2995882" y="30154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4" name="任意多边形: 形状 8345">
              <a:extLst>
                <a:ext uri="{FF2B5EF4-FFF2-40B4-BE49-F238E27FC236}">
                  <a16:creationId xmlns:a16="http://schemas.microsoft.com/office/drawing/2014/main" id="{70E907CD-9CC4-409D-D9FC-64B1C7333B3F}"/>
                </a:ext>
              </a:extLst>
            </p:cNvPr>
            <p:cNvSpPr/>
            <p:nvPr/>
          </p:nvSpPr>
          <p:spPr>
            <a:xfrm>
              <a:off x="3072501" y="18249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5" name="任意多边形: 形状 8346">
              <a:extLst>
                <a:ext uri="{FF2B5EF4-FFF2-40B4-BE49-F238E27FC236}">
                  <a16:creationId xmlns:a16="http://schemas.microsoft.com/office/drawing/2014/main" id="{48B0788F-5BC7-1B10-85D2-212F5D666044}"/>
                </a:ext>
              </a:extLst>
            </p:cNvPr>
            <p:cNvSpPr/>
            <p:nvPr/>
          </p:nvSpPr>
          <p:spPr>
            <a:xfrm>
              <a:off x="3132838" y="189583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6" name="任意多边形: 形状 8347">
              <a:extLst>
                <a:ext uri="{FF2B5EF4-FFF2-40B4-BE49-F238E27FC236}">
                  <a16:creationId xmlns:a16="http://schemas.microsoft.com/office/drawing/2014/main" id="{7C4C20E3-0543-2C54-DBC4-605E9323F9E5}"/>
                </a:ext>
              </a:extLst>
            </p:cNvPr>
            <p:cNvSpPr/>
            <p:nvPr/>
          </p:nvSpPr>
          <p:spPr>
            <a:xfrm>
              <a:off x="3190302" y="19724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7" name="任意多边形: 形状 8348">
              <a:extLst>
                <a:ext uri="{FF2B5EF4-FFF2-40B4-BE49-F238E27FC236}">
                  <a16:creationId xmlns:a16="http://schemas.microsoft.com/office/drawing/2014/main" id="{DB7E01A9-4153-B4EB-7D7B-13BC5DFE4791}"/>
                </a:ext>
              </a:extLst>
            </p:cNvPr>
            <p:cNvSpPr/>
            <p:nvPr/>
          </p:nvSpPr>
          <p:spPr>
            <a:xfrm>
              <a:off x="3242978" y="20653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8" name="任意多边形: 形状 8349">
              <a:extLst>
                <a:ext uri="{FF2B5EF4-FFF2-40B4-BE49-F238E27FC236}">
                  <a16:creationId xmlns:a16="http://schemas.microsoft.com/office/drawing/2014/main" id="{76C52C8F-7FCA-A78F-8FB8-2CD434E3E7F1}"/>
                </a:ext>
              </a:extLst>
            </p:cNvPr>
            <p:cNvSpPr/>
            <p:nvPr/>
          </p:nvSpPr>
          <p:spPr>
            <a:xfrm>
              <a:off x="3287034" y="21601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29" name="任意多边形: 形状 8350">
              <a:extLst>
                <a:ext uri="{FF2B5EF4-FFF2-40B4-BE49-F238E27FC236}">
                  <a16:creationId xmlns:a16="http://schemas.microsoft.com/office/drawing/2014/main" id="{E9222DFD-3208-0D15-168D-3E642E2FE637}"/>
                </a:ext>
              </a:extLst>
            </p:cNvPr>
            <p:cNvSpPr/>
            <p:nvPr/>
          </p:nvSpPr>
          <p:spPr>
            <a:xfrm>
              <a:off x="3318639" y="26131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0" name="任意多边形: 形状 8351">
              <a:extLst>
                <a:ext uri="{FF2B5EF4-FFF2-40B4-BE49-F238E27FC236}">
                  <a16:creationId xmlns:a16="http://schemas.microsoft.com/office/drawing/2014/main" id="{DB25F227-C223-F4BF-F103-D45FDC2F1BF9}"/>
                </a:ext>
              </a:extLst>
            </p:cNvPr>
            <p:cNvSpPr/>
            <p:nvPr/>
          </p:nvSpPr>
          <p:spPr>
            <a:xfrm>
              <a:off x="3276499" y="27271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1" name="任意多边形: 形状 8352">
              <a:extLst>
                <a:ext uri="{FF2B5EF4-FFF2-40B4-BE49-F238E27FC236}">
                  <a16:creationId xmlns:a16="http://schemas.microsoft.com/office/drawing/2014/main" id="{DC879433-F04B-ACE1-907E-7CE114F4A760}"/>
                </a:ext>
              </a:extLst>
            </p:cNvPr>
            <p:cNvSpPr/>
            <p:nvPr/>
          </p:nvSpPr>
          <p:spPr>
            <a:xfrm>
              <a:off x="3224781" y="28305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2" name="任意多边形: 形状 8353">
              <a:extLst>
                <a:ext uri="{FF2B5EF4-FFF2-40B4-BE49-F238E27FC236}">
                  <a16:creationId xmlns:a16="http://schemas.microsoft.com/office/drawing/2014/main" id="{347C9657-FA87-ADAC-6957-9815710506C6}"/>
                </a:ext>
              </a:extLst>
            </p:cNvPr>
            <p:cNvSpPr/>
            <p:nvPr/>
          </p:nvSpPr>
          <p:spPr>
            <a:xfrm>
              <a:off x="3171148" y="29186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3" name="任意多边形: 形状 8354">
              <a:extLst>
                <a:ext uri="{FF2B5EF4-FFF2-40B4-BE49-F238E27FC236}">
                  <a16:creationId xmlns:a16="http://schemas.microsoft.com/office/drawing/2014/main" id="{AA84C3F8-D3CB-3CA4-70F5-9E7B01E58474}"/>
                </a:ext>
              </a:extLst>
            </p:cNvPr>
            <p:cNvSpPr/>
            <p:nvPr/>
          </p:nvSpPr>
          <p:spPr>
            <a:xfrm>
              <a:off x="3116557" y="29905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4" name="任意多边形: 形状 8355">
              <a:extLst>
                <a:ext uri="{FF2B5EF4-FFF2-40B4-BE49-F238E27FC236}">
                  <a16:creationId xmlns:a16="http://schemas.microsoft.com/office/drawing/2014/main" id="{646DD537-B765-2BE0-3ED0-1E928D72D166}"/>
                </a:ext>
              </a:extLst>
            </p:cNvPr>
            <p:cNvSpPr/>
            <p:nvPr/>
          </p:nvSpPr>
          <p:spPr>
            <a:xfrm>
              <a:off x="3061966" y="30537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5" name="任意多边形: 形状 8356">
              <a:extLst>
                <a:ext uri="{FF2B5EF4-FFF2-40B4-BE49-F238E27FC236}">
                  <a16:creationId xmlns:a16="http://schemas.microsoft.com/office/drawing/2014/main" id="{43BCB65F-80BA-DEBB-1084-61F8D2F2566C}"/>
                </a:ext>
              </a:extLst>
            </p:cNvPr>
            <p:cNvSpPr/>
            <p:nvPr/>
          </p:nvSpPr>
          <p:spPr>
            <a:xfrm>
              <a:off x="3136669" y="17837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6" name="任意多边形: 形状 8357">
              <a:extLst>
                <a:ext uri="{FF2B5EF4-FFF2-40B4-BE49-F238E27FC236}">
                  <a16:creationId xmlns:a16="http://schemas.microsoft.com/office/drawing/2014/main" id="{670B9F5C-F78B-527F-7F7E-402395555EEF}"/>
                </a:ext>
              </a:extLst>
            </p:cNvPr>
            <p:cNvSpPr/>
            <p:nvPr/>
          </p:nvSpPr>
          <p:spPr>
            <a:xfrm>
              <a:off x="3196049" y="18556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7" name="任意多边形: 形状 8358">
              <a:extLst>
                <a:ext uri="{FF2B5EF4-FFF2-40B4-BE49-F238E27FC236}">
                  <a16:creationId xmlns:a16="http://schemas.microsoft.com/office/drawing/2014/main" id="{84F4E825-2753-F881-72B4-C94D66ED8941}"/>
                </a:ext>
              </a:extLst>
            </p:cNvPr>
            <p:cNvSpPr/>
            <p:nvPr/>
          </p:nvSpPr>
          <p:spPr>
            <a:xfrm>
              <a:off x="3256386" y="19418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8" name="任意多边形: 形状 8359">
              <a:extLst>
                <a:ext uri="{FF2B5EF4-FFF2-40B4-BE49-F238E27FC236}">
                  <a16:creationId xmlns:a16="http://schemas.microsoft.com/office/drawing/2014/main" id="{1FF7901E-DD84-1A0D-8D8C-70D552E10654}"/>
                </a:ext>
              </a:extLst>
            </p:cNvPr>
            <p:cNvSpPr/>
            <p:nvPr/>
          </p:nvSpPr>
          <p:spPr>
            <a:xfrm>
              <a:off x="3311935" y="20366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39" name="任意多边形: 形状 8360">
              <a:extLst>
                <a:ext uri="{FF2B5EF4-FFF2-40B4-BE49-F238E27FC236}">
                  <a16:creationId xmlns:a16="http://schemas.microsoft.com/office/drawing/2014/main" id="{247EDF1F-1849-32FD-A5D9-B5B0D29FF63B}"/>
                </a:ext>
              </a:extLst>
            </p:cNvPr>
            <p:cNvSpPr/>
            <p:nvPr/>
          </p:nvSpPr>
          <p:spPr>
            <a:xfrm>
              <a:off x="3356949" y="21314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0" name="任意多边形: 形状 8361">
              <a:extLst>
                <a:ext uri="{FF2B5EF4-FFF2-40B4-BE49-F238E27FC236}">
                  <a16:creationId xmlns:a16="http://schemas.microsoft.com/office/drawing/2014/main" id="{B35D53AD-2C72-DBDD-368C-E95103A19F2F}"/>
                </a:ext>
              </a:extLst>
            </p:cNvPr>
            <p:cNvSpPr/>
            <p:nvPr/>
          </p:nvSpPr>
          <p:spPr>
            <a:xfrm>
              <a:off x="3395258" y="22367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1" name="任意多边形: 形状 8362">
              <a:extLst>
                <a:ext uri="{FF2B5EF4-FFF2-40B4-BE49-F238E27FC236}">
                  <a16:creationId xmlns:a16="http://schemas.microsoft.com/office/drawing/2014/main" id="{3DACBC75-D4FD-AAAD-4422-DA184ED4ABB9}"/>
                </a:ext>
              </a:extLst>
            </p:cNvPr>
            <p:cNvSpPr/>
            <p:nvPr/>
          </p:nvSpPr>
          <p:spPr>
            <a:xfrm>
              <a:off x="3431652" y="23699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2" name="任意多边形: 形状 8363">
              <a:extLst>
                <a:ext uri="{FF2B5EF4-FFF2-40B4-BE49-F238E27FC236}">
                  <a16:creationId xmlns:a16="http://schemas.microsoft.com/office/drawing/2014/main" id="{20D46ACD-603E-6D0E-D523-73B6D1464A05}"/>
                </a:ext>
              </a:extLst>
            </p:cNvPr>
            <p:cNvSpPr/>
            <p:nvPr/>
          </p:nvSpPr>
          <p:spPr>
            <a:xfrm>
              <a:off x="3430695" y="25087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3" name="任意多边形: 形状 8364">
              <a:extLst>
                <a:ext uri="{FF2B5EF4-FFF2-40B4-BE49-F238E27FC236}">
                  <a16:creationId xmlns:a16="http://schemas.microsoft.com/office/drawing/2014/main" id="{A7DABB90-F719-BCDE-D174-69BFFB3A519E}"/>
                </a:ext>
              </a:extLst>
            </p:cNvPr>
            <p:cNvSpPr/>
            <p:nvPr/>
          </p:nvSpPr>
          <p:spPr>
            <a:xfrm>
              <a:off x="3387596" y="26495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4" name="任意多边形: 形状 8365">
              <a:extLst>
                <a:ext uri="{FF2B5EF4-FFF2-40B4-BE49-F238E27FC236}">
                  <a16:creationId xmlns:a16="http://schemas.microsoft.com/office/drawing/2014/main" id="{0F64BFFC-F9EB-334C-B463-FCB4E00F2A13}"/>
                </a:ext>
              </a:extLst>
            </p:cNvPr>
            <p:cNvSpPr/>
            <p:nvPr/>
          </p:nvSpPr>
          <p:spPr>
            <a:xfrm>
              <a:off x="3340667" y="27702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5" name="任意多边形: 形状 8366">
              <a:extLst>
                <a:ext uri="{FF2B5EF4-FFF2-40B4-BE49-F238E27FC236}">
                  <a16:creationId xmlns:a16="http://schemas.microsoft.com/office/drawing/2014/main" id="{6AF93A0D-2CA0-23B5-1DDA-F841D413E9EB}"/>
                </a:ext>
              </a:extLst>
            </p:cNvPr>
            <p:cNvSpPr/>
            <p:nvPr/>
          </p:nvSpPr>
          <p:spPr>
            <a:xfrm>
              <a:off x="3291823" y="28679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6" name="任意多边形: 形状 8367">
              <a:extLst>
                <a:ext uri="{FF2B5EF4-FFF2-40B4-BE49-F238E27FC236}">
                  <a16:creationId xmlns:a16="http://schemas.microsoft.com/office/drawing/2014/main" id="{6CD19718-4CFC-AFCC-9163-75737E48D6C1}"/>
                </a:ext>
              </a:extLst>
            </p:cNvPr>
            <p:cNvSpPr/>
            <p:nvPr/>
          </p:nvSpPr>
          <p:spPr>
            <a:xfrm>
              <a:off x="3236274" y="29579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7" name="任意多边形: 形状 8368">
              <a:extLst>
                <a:ext uri="{FF2B5EF4-FFF2-40B4-BE49-F238E27FC236}">
                  <a16:creationId xmlns:a16="http://schemas.microsoft.com/office/drawing/2014/main" id="{8B871534-3B6C-1E18-A4EE-536C4221EAE9}"/>
                </a:ext>
              </a:extLst>
            </p:cNvPr>
            <p:cNvSpPr/>
            <p:nvPr/>
          </p:nvSpPr>
          <p:spPr>
            <a:xfrm>
              <a:off x="3176894" y="30374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8" name="任意多边形: 形状 8369">
              <a:extLst>
                <a:ext uri="{FF2B5EF4-FFF2-40B4-BE49-F238E27FC236}">
                  <a16:creationId xmlns:a16="http://schemas.microsoft.com/office/drawing/2014/main" id="{9103F944-CF87-23A1-1D3E-7050AF7D7B9E}"/>
                </a:ext>
              </a:extLst>
            </p:cNvPr>
            <p:cNvSpPr/>
            <p:nvPr/>
          </p:nvSpPr>
          <p:spPr>
            <a:xfrm>
              <a:off x="3121345" y="31016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7F91C8"/>
            </a:solidFill>
            <a:ln w="9573" cap="flat">
              <a:noFill/>
              <a:prstDash val="solid"/>
              <a:miter/>
            </a:ln>
          </p:spPr>
          <p:txBody>
            <a:bodyPr rtlCol="0" anchor="ctr"/>
            <a:lstStyle/>
            <a:p>
              <a:endParaRPr lang="zh-CN" altLang="en-US" sz="4400"/>
            </a:p>
          </p:txBody>
        </p:sp>
        <p:sp>
          <p:nvSpPr>
            <p:cNvPr id="3749" name="任意多边形: 形状 8370">
              <a:extLst>
                <a:ext uri="{FF2B5EF4-FFF2-40B4-BE49-F238E27FC236}">
                  <a16:creationId xmlns:a16="http://schemas.microsoft.com/office/drawing/2014/main" id="{F804A5C4-B081-22C4-E17C-005A3D280CD6}"/>
                </a:ext>
              </a:extLst>
            </p:cNvPr>
            <p:cNvSpPr/>
            <p:nvPr/>
          </p:nvSpPr>
          <p:spPr>
            <a:xfrm>
              <a:off x="2483492" y="2420674"/>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sp>
          <p:nvSpPr>
            <p:cNvPr id="3750" name="任意多边形: 形状 8371">
              <a:extLst>
                <a:ext uri="{FF2B5EF4-FFF2-40B4-BE49-F238E27FC236}">
                  <a16:creationId xmlns:a16="http://schemas.microsoft.com/office/drawing/2014/main" id="{64AFEC27-94EA-EDEF-C8E6-14A89AFD50ED}"/>
                </a:ext>
              </a:extLst>
            </p:cNvPr>
            <p:cNvSpPr/>
            <p:nvPr/>
          </p:nvSpPr>
          <p:spPr>
            <a:xfrm>
              <a:off x="2924051" y="2895712"/>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sp>
          <p:nvSpPr>
            <p:cNvPr id="3751" name="任意多边形: 形状 8372">
              <a:extLst>
                <a:ext uri="{FF2B5EF4-FFF2-40B4-BE49-F238E27FC236}">
                  <a16:creationId xmlns:a16="http://schemas.microsoft.com/office/drawing/2014/main" id="{8F24DE47-8A1B-0BE6-0DDA-6658570E3FB0}"/>
                </a:ext>
              </a:extLst>
            </p:cNvPr>
            <p:cNvSpPr/>
            <p:nvPr/>
          </p:nvSpPr>
          <p:spPr>
            <a:xfrm>
              <a:off x="3368442" y="2435998"/>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sp>
          <p:nvSpPr>
            <p:cNvPr id="3752" name="任意多边形: 形状 8373">
              <a:extLst>
                <a:ext uri="{FF2B5EF4-FFF2-40B4-BE49-F238E27FC236}">
                  <a16:creationId xmlns:a16="http://schemas.microsoft.com/office/drawing/2014/main" id="{C176BCB1-05C6-C30D-C89A-A5FC322E2C4B}"/>
                </a:ext>
              </a:extLst>
            </p:cNvPr>
            <p:cNvSpPr/>
            <p:nvPr/>
          </p:nvSpPr>
          <p:spPr>
            <a:xfrm>
              <a:off x="2927882" y="1960002"/>
              <a:ext cx="17239" cy="17239"/>
            </a:xfrm>
            <a:custGeom>
              <a:avLst/>
              <a:gdLst>
                <a:gd name="connsiteX0" fmla="*/ 17239 w 17239"/>
                <a:gd name="connsiteY0" fmla="*/ 8620 h 17239"/>
                <a:gd name="connsiteX1" fmla="*/ 8620 w 17239"/>
                <a:gd name="connsiteY1" fmla="*/ 17239 h 17239"/>
                <a:gd name="connsiteX2" fmla="*/ 0 w 17239"/>
                <a:gd name="connsiteY2" fmla="*/ 8620 h 17239"/>
                <a:gd name="connsiteX3" fmla="*/ 8620 w 17239"/>
                <a:gd name="connsiteY3" fmla="*/ 0 h 17239"/>
                <a:gd name="connsiteX4" fmla="*/ 17239 w 17239"/>
                <a:gd name="connsiteY4" fmla="*/ 8620 h 17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39" h="17239">
                  <a:moveTo>
                    <a:pt x="17239" y="8620"/>
                  </a:moveTo>
                  <a:cubicBezTo>
                    <a:pt x="17239" y="13380"/>
                    <a:pt x="13380" y="17239"/>
                    <a:pt x="8620" y="17239"/>
                  </a:cubicBezTo>
                  <a:cubicBezTo>
                    <a:pt x="3859" y="17239"/>
                    <a:pt x="0" y="13380"/>
                    <a:pt x="0" y="8620"/>
                  </a:cubicBezTo>
                  <a:cubicBezTo>
                    <a:pt x="0" y="3859"/>
                    <a:pt x="3859" y="0"/>
                    <a:pt x="8620" y="0"/>
                  </a:cubicBezTo>
                  <a:cubicBezTo>
                    <a:pt x="13380" y="0"/>
                    <a:pt x="17239" y="3859"/>
                    <a:pt x="17239" y="8620"/>
                  </a:cubicBezTo>
                  <a:close/>
                </a:path>
              </a:pathLst>
            </a:custGeom>
            <a:solidFill>
              <a:srgbClr val="E94442"/>
            </a:solidFill>
            <a:ln w="9573" cap="flat">
              <a:noFill/>
              <a:prstDash val="solid"/>
              <a:miter/>
            </a:ln>
          </p:spPr>
          <p:txBody>
            <a:bodyPr rtlCol="0" anchor="ctr"/>
            <a:lstStyle/>
            <a:p>
              <a:endParaRPr lang="zh-CN" altLang="en-US" sz="4400"/>
            </a:p>
          </p:txBody>
        </p:sp>
      </p:grpSp>
      <p:grpSp>
        <p:nvGrpSpPr>
          <p:cNvPr id="3753" name="图形 2">
            <a:extLst>
              <a:ext uri="{FF2B5EF4-FFF2-40B4-BE49-F238E27FC236}">
                <a16:creationId xmlns:a16="http://schemas.microsoft.com/office/drawing/2014/main" id="{3267895C-672D-BDB1-06DB-CAE8C2612CFF}"/>
              </a:ext>
            </a:extLst>
          </p:cNvPr>
          <p:cNvGrpSpPr>
            <a:grpSpLocks noChangeAspect="1"/>
          </p:cNvGrpSpPr>
          <p:nvPr/>
        </p:nvGrpSpPr>
        <p:grpSpPr>
          <a:xfrm>
            <a:off x="3838967" y="2317211"/>
            <a:ext cx="926982" cy="944743"/>
            <a:chOff x="3556158" y="2025128"/>
            <a:chExt cx="901231" cy="947202"/>
          </a:xfrm>
        </p:grpSpPr>
        <p:sp>
          <p:nvSpPr>
            <p:cNvPr id="3754" name="任意多边形: 形状 8375">
              <a:extLst>
                <a:ext uri="{FF2B5EF4-FFF2-40B4-BE49-F238E27FC236}">
                  <a16:creationId xmlns:a16="http://schemas.microsoft.com/office/drawing/2014/main" id="{0A788AE8-3F0A-74D8-0718-C3DAAB83D8AC}"/>
                </a:ext>
              </a:extLst>
            </p:cNvPr>
            <p:cNvSpPr/>
            <p:nvPr/>
          </p:nvSpPr>
          <p:spPr>
            <a:xfrm>
              <a:off x="3566693" y="2490589"/>
              <a:ext cx="1915" cy="18197"/>
            </a:xfrm>
            <a:custGeom>
              <a:avLst/>
              <a:gdLst>
                <a:gd name="connsiteX0" fmla="*/ 0 w 1915"/>
                <a:gd name="connsiteY0" fmla="*/ 0 h 18197"/>
                <a:gd name="connsiteX1" fmla="*/ 1916 w 1915"/>
                <a:gd name="connsiteY1" fmla="*/ 18197 h 18197"/>
              </a:gdLst>
              <a:ahLst/>
              <a:cxnLst>
                <a:cxn ang="0">
                  <a:pos x="connsiteX0" y="connsiteY0"/>
                </a:cxn>
                <a:cxn ang="0">
                  <a:pos x="connsiteX1" y="connsiteY1"/>
                </a:cxn>
              </a:cxnLst>
              <a:rect l="l" t="t" r="r" b="b"/>
              <a:pathLst>
                <a:path w="1915" h="18197">
                  <a:moveTo>
                    <a:pt x="0" y="0"/>
                  </a:moveTo>
                  <a:lnTo>
                    <a:pt x="1916" y="18197"/>
                  </a:lnTo>
                </a:path>
              </a:pathLst>
            </a:custGeom>
            <a:ln w="9573" cap="flat">
              <a:solidFill>
                <a:srgbClr val="787878"/>
              </a:solidFill>
              <a:prstDash val="solid"/>
              <a:miter/>
            </a:ln>
          </p:spPr>
          <p:txBody>
            <a:bodyPr rtlCol="0" anchor="ctr"/>
            <a:lstStyle/>
            <a:p>
              <a:endParaRPr lang="zh-CN" altLang="en-US" sz="4400"/>
            </a:p>
          </p:txBody>
        </p:sp>
        <p:sp>
          <p:nvSpPr>
            <p:cNvPr id="3755" name="任意多边形: 形状 8376">
              <a:extLst>
                <a:ext uri="{FF2B5EF4-FFF2-40B4-BE49-F238E27FC236}">
                  <a16:creationId xmlns:a16="http://schemas.microsoft.com/office/drawing/2014/main" id="{65700E9B-C48D-DEB6-0829-E5985EEA4E86}"/>
                </a:ext>
              </a:extLst>
            </p:cNvPr>
            <p:cNvSpPr/>
            <p:nvPr/>
          </p:nvSpPr>
          <p:spPr>
            <a:xfrm>
              <a:off x="3560947" y="24848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56" name="任意多边形: 形状 8377">
              <a:extLst>
                <a:ext uri="{FF2B5EF4-FFF2-40B4-BE49-F238E27FC236}">
                  <a16:creationId xmlns:a16="http://schemas.microsoft.com/office/drawing/2014/main" id="{D47B1794-1EA5-0003-BD4C-9ABF02901AE4}"/>
                </a:ext>
              </a:extLst>
            </p:cNvPr>
            <p:cNvSpPr/>
            <p:nvPr/>
          </p:nvSpPr>
          <p:spPr>
            <a:xfrm>
              <a:off x="3568609" y="2508786"/>
              <a:ext cx="19154" cy="20112"/>
            </a:xfrm>
            <a:custGeom>
              <a:avLst/>
              <a:gdLst>
                <a:gd name="connsiteX0" fmla="*/ 0 w 19154"/>
                <a:gd name="connsiteY0" fmla="*/ 0 h 20112"/>
                <a:gd name="connsiteX1" fmla="*/ 19155 w 19154"/>
                <a:gd name="connsiteY1" fmla="*/ 20112 h 20112"/>
              </a:gdLst>
              <a:ahLst/>
              <a:cxnLst>
                <a:cxn ang="0">
                  <a:pos x="connsiteX0" y="connsiteY0"/>
                </a:cxn>
                <a:cxn ang="0">
                  <a:pos x="connsiteX1" y="connsiteY1"/>
                </a:cxn>
              </a:cxnLst>
              <a:rect l="l" t="t" r="r" b="b"/>
              <a:pathLst>
                <a:path w="19154" h="20112">
                  <a:moveTo>
                    <a:pt x="0" y="0"/>
                  </a:moveTo>
                  <a:lnTo>
                    <a:pt x="19155" y="20112"/>
                  </a:lnTo>
                </a:path>
              </a:pathLst>
            </a:custGeom>
            <a:ln w="9573" cap="flat">
              <a:solidFill>
                <a:srgbClr val="787878"/>
              </a:solidFill>
              <a:prstDash val="solid"/>
              <a:miter/>
            </a:ln>
          </p:spPr>
          <p:txBody>
            <a:bodyPr rtlCol="0" anchor="ctr"/>
            <a:lstStyle/>
            <a:p>
              <a:endParaRPr lang="zh-CN" altLang="en-US" sz="4400"/>
            </a:p>
          </p:txBody>
        </p:sp>
        <p:sp>
          <p:nvSpPr>
            <p:cNvPr id="3757" name="任意多边形: 形状 8378">
              <a:extLst>
                <a:ext uri="{FF2B5EF4-FFF2-40B4-BE49-F238E27FC236}">
                  <a16:creationId xmlns:a16="http://schemas.microsoft.com/office/drawing/2014/main" id="{A42A5305-AB2B-5DAF-ECEE-8EAC349BFBBF}"/>
                </a:ext>
              </a:extLst>
            </p:cNvPr>
            <p:cNvSpPr/>
            <p:nvPr/>
          </p:nvSpPr>
          <p:spPr>
            <a:xfrm>
              <a:off x="3562862" y="25030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58" name="任意多边形: 形状 8379">
              <a:extLst>
                <a:ext uri="{FF2B5EF4-FFF2-40B4-BE49-F238E27FC236}">
                  <a16:creationId xmlns:a16="http://schemas.microsoft.com/office/drawing/2014/main" id="{F2831147-575D-77C9-F88F-A65C461F3AE8}"/>
                </a:ext>
              </a:extLst>
            </p:cNvPr>
            <p:cNvSpPr/>
            <p:nvPr/>
          </p:nvSpPr>
          <p:spPr>
            <a:xfrm>
              <a:off x="3587764" y="2528898"/>
              <a:ext cx="22027" cy="14366"/>
            </a:xfrm>
            <a:custGeom>
              <a:avLst/>
              <a:gdLst>
                <a:gd name="connsiteX0" fmla="*/ 0 w 22027"/>
                <a:gd name="connsiteY0" fmla="*/ 0 h 14366"/>
                <a:gd name="connsiteX1" fmla="*/ 22028 w 22027"/>
                <a:gd name="connsiteY1" fmla="*/ 14366 h 14366"/>
              </a:gdLst>
              <a:ahLst/>
              <a:cxnLst>
                <a:cxn ang="0">
                  <a:pos x="connsiteX0" y="connsiteY0"/>
                </a:cxn>
                <a:cxn ang="0">
                  <a:pos x="connsiteX1" y="connsiteY1"/>
                </a:cxn>
              </a:cxnLst>
              <a:rect l="l" t="t" r="r" b="b"/>
              <a:pathLst>
                <a:path w="22027" h="14366">
                  <a:moveTo>
                    <a:pt x="0" y="0"/>
                  </a:moveTo>
                  <a:lnTo>
                    <a:pt x="22028" y="14366"/>
                  </a:lnTo>
                </a:path>
              </a:pathLst>
            </a:custGeom>
            <a:ln w="9573" cap="flat">
              <a:solidFill>
                <a:srgbClr val="787878"/>
              </a:solidFill>
              <a:prstDash val="solid"/>
              <a:miter/>
            </a:ln>
          </p:spPr>
          <p:txBody>
            <a:bodyPr rtlCol="0" anchor="ctr"/>
            <a:lstStyle/>
            <a:p>
              <a:endParaRPr lang="zh-CN" altLang="en-US" sz="4400"/>
            </a:p>
          </p:txBody>
        </p:sp>
        <p:sp>
          <p:nvSpPr>
            <p:cNvPr id="3759" name="任意多边形: 形状 8380">
              <a:extLst>
                <a:ext uri="{FF2B5EF4-FFF2-40B4-BE49-F238E27FC236}">
                  <a16:creationId xmlns:a16="http://schemas.microsoft.com/office/drawing/2014/main" id="{7F933A46-70BC-7911-6F8F-3BAFE9ECB3CB}"/>
                </a:ext>
              </a:extLst>
            </p:cNvPr>
            <p:cNvSpPr/>
            <p:nvPr/>
          </p:nvSpPr>
          <p:spPr>
            <a:xfrm>
              <a:off x="3582017" y="25231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60" name="任意多边形: 形状 8381">
              <a:extLst>
                <a:ext uri="{FF2B5EF4-FFF2-40B4-BE49-F238E27FC236}">
                  <a16:creationId xmlns:a16="http://schemas.microsoft.com/office/drawing/2014/main" id="{01980507-311F-1D43-F89D-2E870946F8AF}"/>
                </a:ext>
              </a:extLst>
            </p:cNvPr>
            <p:cNvSpPr/>
            <p:nvPr/>
          </p:nvSpPr>
          <p:spPr>
            <a:xfrm>
              <a:off x="3609792" y="2543264"/>
              <a:ext cx="23943" cy="17239"/>
            </a:xfrm>
            <a:custGeom>
              <a:avLst/>
              <a:gdLst>
                <a:gd name="connsiteX0" fmla="*/ 0 w 23943"/>
                <a:gd name="connsiteY0" fmla="*/ 0 h 17239"/>
                <a:gd name="connsiteX1" fmla="*/ 23944 w 23943"/>
                <a:gd name="connsiteY1" fmla="*/ 17239 h 17239"/>
              </a:gdLst>
              <a:ahLst/>
              <a:cxnLst>
                <a:cxn ang="0">
                  <a:pos x="connsiteX0" y="connsiteY0"/>
                </a:cxn>
                <a:cxn ang="0">
                  <a:pos x="connsiteX1" y="connsiteY1"/>
                </a:cxn>
              </a:cxnLst>
              <a:rect l="l" t="t" r="r" b="b"/>
              <a:pathLst>
                <a:path w="23943" h="17239">
                  <a:moveTo>
                    <a:pt x="0" y="0"/>
                  </a:moveTo>
                  <a:lnTo>
                    <a:pt x="23944" y="17239"/>
                  </a:lnTo>
                </a:path>
              </a:pathLst>
            </a:custGeom>
            <a:ln w="9573" cap="flat">
              <a:solidFill>
                <a:srgbClr val="787878"/>
              </a:solidFill>
              <a:prstDash val="solid"/>
              <a:miter/>
            </a:ln>
          </p:spPr>
          <p:txBody>
            <a:bodyPr rtlCol="0" anchor="ctr"/>
            <a:lstStyle/>
            <a:p>
              <a:endParaRPr lang="zh-CN" altLang="en-US" sz="4400"/>
            </a:p>
          </p:txBody>
        </p:sp>
        <p:sp>
          <p:nvSpPr>
            <p:cNvPr id="3761" name="任意多边形: 形状 8382">
              <a:extLst>
                <a:ext uri="{FF2B5EF4-FFF2-40B4-BE49-F238E27FC236}">
                  <a16:creationId xmlns:a16="http://schemas.microsoft.com/office/drawing/2014/main" id="{C030815D-F37E-1FEB-04BF-343611C83F13}"/>
                </a:ext>
              </a:extLst>
            </p:cNvPr>
            <p:cNvSpPr/>
            <p:nvPr/>
          </p:nvSpPr>
          <p:spPr>
            <a:xfrm>
              <a:off x="3604045" y="25375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62" name="任意多边形: 形状 8383">
              <a:extLst>
                <a:ext uri="{FF2B5EF4-FFF2-40B4-BE49-F238E27FC236}">
                  <a16:creationId xmlns:a16="http://schemas.microsoft.com/office/drawing/2014/main" id="{D9220840-5E53-C584-F76B-5D4E83886867}"/>
                </a:ext>
              </a:extLst>
            </p:cNvPr>
            <p:cNvSpPr/>
            <p:nvPr/>
          </p:nvSpPr>
          <p:spPr>
            <a:xfrm>
              <a:off x="3633735" y="2560504"/>
              <a:ext cx="23943" cy="21070"/>
            </a:xfrm>
            <a:custGeom>
              <a:avLst/>
              <a:gdLst>
                <a:gd name="connsiteX0" fmla="*/ 0 w 23943"/>
                <a:gd name="connsiteY0" fmla="*/ 0 h 21070"/>
                <a:gd name="connsiteX1" fmla="*/ 23944 w 23943"/>
                <a:gd name="connsiteY1" fmla="*/ 21070 h 21070"/>
              </a:gdLst>
              <a:ahLst/>
              <a:cxnLst>
                <a:cxn ang="0">
                  <a:pos x="connsiteX0" y="connsiteY0"/>
                </a:cxn>
                <a:cxn ang="0">
                  <a:pos x="connsiteX1" y="connsiteY1"/>
                </a:cxn>
              </a:cxnLst>
              <a:rect l="l" t="t" r="r" b="b"/>
              <a:pathLst>
                <a:path w="23943" h="21070">
                  <a:moveTo>
                    <a:pt x="0" y="0"/>
                  </a:moveTo>
                  <a:lnTo>
                    <a:pt x="23944" y="21070"/>
                  </a:lnTo>
                </a:path>
              </a:pathLst>
            </a:custGeom>
            <a:ln w="9573" cap="flat">
              <a:solidFill>
                <a:srgbClr val="787878"/>
              </a:solidFill>
              <a:prstDash val="solid"/>
              <a:miter/>
            </a:ln>
          </p:spPr>
          <p:txBody>
            <a:bodyPr rtlCol="0" anchor="ctr"/>
            <a:lstStyle/>
            <a:p>
              <a:endParaRPr lang="zh-CN" altLang="en-US" sz="4400"/>
            </a:p>
          </p:txBody>
        </p:sp>
        <p:sp>
          <p:nvSpPr>
            <p:cNvPr id="3763" name="任意多边形: 形状 8384">
              <a:extLst>
                <a:ext uri="{FF2B5EF4-FFF2-40B4-BE49-F238E27FC236}">
                  <a16:creationId xmlns:a16="http://schemas.microsoft.com/office/drawing/2014/main" id="{AD6B3D47-3938-C9D8-EFD7-1390E0438A9A}"/>
                </a:ext>
              </a:extLst>
            </p:cNvPr>
            <p:cNvSpPr/>
            <p:nvPr/>
          </p:nvSpPr>
          <p:spPr>
            <a:xfrm>
              <a:off x="3627989" y="25547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64" name="任意多边形: 形状 8385">
              <a:extLst>
                <a:ext uri="{FF2B5EF4-FFF2-40B4-BE49-F238E27FC236}">
                  <a16:creationId xmlns:a16="http://schemas.microsoft.com/office/drawing/2014/main" id="{3AAD00DE-392E-3ADD-3481-55EBA119879C}"/>
                </a:ext>
              </a:extLst>
            </p:cNvPr>
            <p:cNvSpPr/>
            <p:nvPr/>
          </p:nvSpPr>
          <p:spPr>
            <a:xfrm>
              <a:off x="3657678" y="2581574"/>
              <a:ext cx="23943" cy="18197"/>
            </a:xfrm>
            <a:custGeom>
              <a:avLst/>
              <a:gdLst>
                <a:gd name="connsiteX0" fmla="*/ 0 w 23943"/>
                <a:gd name="connsiteY0" fmla="*/ 0 h 18197"/>
                <a:gd name="connsiteX1" fmla="*/ 23944 w 23943"/>
                <a:gd name="connsiteY1" fmla="*/ 18197 h 18197"/>
              </a:gdLst>
              <a:ahLst/>
              <a:cxnLst>
                <a:cxn ang="0">
                  <a:pos x="connsiteX0" y="connsiteY0"/>
                </a:cxn>
                <a:cxn ang="0">
                  <a:pos x="connsiteX1" y="connsiteY1"/>
                </a:cxn>
              </a:cxnLst>
              <a:rect l="l" t="t" r="r" b="b"/>
              <a:pathLst>
                <a:path w="23943" h="18197">
                  <a:moveTo>
                    <a:pt x="0" y="0"/>
                  </a:moveTo>
                  <a:lnTo>
                    <a:pt x="23944" y="18197"/>
                  </a:lnTo>
                </a:path>
              </a:pathLst>
            </a:custGeom>
            <a:ln w="9573" cap="flat">
              <a:solidFill>
                <a:srgbClr val="787878"/>
              </a:solidFill>
              <a:prstDash val="solid"/>
              <a:miter/>
            </a:ln>
          </p:spPr>
          <p:txBody>
            <a:bodyPr rtlCol="0" anchor="ctr"/>
            <a:lstStyle/>
            <a:p>
              <a:endParaRPr lang="zh-CN" altLang="en-US" sz="4400"/>
            </a:p>
          </p:txBody>
        </p:sp>
        <p:sp>
          <p:nvSpPr>
            <p:cNvPr id="3765" name="任意多边形: 形状 8386">
              <a:extLst>
                <a:ext uri="{FF2B5EF4-FFF2-40B4-BE49-F238E27FC236}">
                  <a16:creationId xmlns:a16="http://schemas.microsoft.com/office/drawing/2014/main" id="{6BB434CF-3E97-530D-88C3-9BEE78E882C4}"/>
                </a:ext>
              </a:extLst>
            </p:cNvPr>
            <p:cNvSpPr/>
            <p:nvPr/>
          </p:nvSpPr>
          <p:spPr>
            <a:xfrm>
              <a:off x="3651932" y="257582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66" name="任意多边形: 形状 8387">
              <a:extLst>
                <a:ext uri="{FF2B5EF4-FFF2-40B4-BE49-F238E27FC236}">
                  <a16:creationId xmlns:a16="http://schemas.microsoft.com/office/drawing/2014/main" id="{433ED05A-6056-F98C-1E5B-76C8A1C3D95F}"/>
                </a:ext>
              </a:extLst>
            </p:cNvPr>
            <p:cNvSpPr/>
            <p:nvPr/>
          </p:nvSpPr>
          <p:spPr>
            <a:xfrm>
              <a:off x="3681622" y="2599771"/>
              <a:ext cx="20112" cy="17239"/>
            </a:xfrm>
            <a:custGeom>
              <a:avLst/>
              <a:gdLst>
                <a:gd name="connsiteX0" fmla="*/ 0 w 20112"/>
                <a:gd name="connsiteY0" fmla="*/ 0 h 17239"/>
                <a:gd name="connsiteX1" fmla="*/ 20112 w 20112"/>
                <a:gd name="connsiteY1" fmla="*/ 17239 h 17239"/>
              </a:gdLst>
              <a:ahLst/>
              <a:cxnLst>
                <a:cxn ang="0">
                  <a:pos x="connsiteX0" y="connsiteY0"/>
                </a:cxn>
                <a:cxn ang="0">
                  <a:pos x="connsiteX1" y="connsiteY1"/>
                </a:cxn>
              </a:cxnLst>
              <a:rect l="l" t="t" r="r" b="b"/>
              <a:pathLst>
                <a:path w="20112" h="17239">
                  <a:moveTo>
                    <a:pt x="0" y="0"/>
                  </a:moveTo>
                  <a:lnTo>
                    <a:pt x="20112" y="17239"/>
                  </a:lnTo>
                </a:path>
              </a:pathLst>
            </a:custGeom>
            <a:ln w="9573" cap="flat">
              <a:solidFill>
                <a:srgbClr val="787878"/>
              </a:solidFill>
              <a:prstDash val="solid"/>
              <a:miter/>
            </a:ln>
          </p:spPr>
          <p:txBody>
            <a:bodyPr rtlCol="0" anchor="ctr"/>
            <a:lstStyle/>
            <a:p>
              <a:endParaRPr lang="zh-CN" altLang="en-US" sz="4400"/>
            </a:p>
          </p:txBody>
        </p:sp>
        <p:sp>
          <p:nvSpPr>
            <p:cNvPr id="3767" name="任意多边形: 形状 8388">
              <a:extLst>
                <a:ext uri="{FF2B5EF4-FFF2-40B4-BE49-F238E27FC236}">
                  <a16:creationId xmlns:a16="http://schemas.microsoft.com/office/drawing/2014/main" id="{25B62A7A-B02F-6F74-68EA-E5F3DC94ADD2}"/>
                </a:ext>
              </a:extLst>
            </p:cNvPr>
            <p:cNvSpPr/>
            <p:nvPr/>
          </p:nvSpPr>
          <p:spPr>
            <a:xfrm>
              <a:off x="3675875" y="25940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68" name="任意多边形: 形状 8389">
              <a:extLst>
                <a:ext uri="{FF2B5EF4-FFF2-40B4-BE49-F238E27FC236}">
                  <a16:creationId xmlns:a16="http://schemas.microsoft.com/office/drawing/2014/main" id="{CDB2645E-0C08-ACF6-F4A4-6477900FBCBF}"/>
                </a:ext>
              </a:extLst>
            </p:cNvPr>
            <p:cNvSpPr/>
            <p:nvPr/>
          </p:nvSpPr>
          <p:spPr>
            <a:xfrm>
              <a:off x="3701734" y="2617010"/>
              <a:ext cx="21070" cy="23943"/>
            </a:xfrm>
            <a:custGeom>
              <a:avLst/>
              <a:gdLst>
                <a:gd name="connsiteX0" fmla="*/ 0 w 21070"/>
                <a:gd name="connsiteY0" fmla="*/ 0 h 23943"/>
                <a:gd name="connsiteX1" fmla="*/ 21070 w 21070"/>
                <a:gd name="connsiteY1" fmla="*/ 23943 h 23943"/>
              </a:gdLst>
              <a:ahLst/>
              <a:cxnLst>
                <a:cxn ang="0">
                  <a:pos x="connsiteX0" y="connsiteY0"/>
                </a:cxn>
                <a:cxn ang="0">
                  <a:pos x="connsiteX1" y="connsiteY1"/>
                </a:cxn>
              </a:cxnLst>
              <a:rect l="l" t="t" r="r" b="b"/>
              <a:pathLst>
                <a:path w="21070" h="23943">
                  <a:moveTo>
                    <a:pt x="0" y="0"/>
                  </a:moveTo>
                  <a:lnTo>
                    <a:pt x="21070" y="23943"/>
                  </a:lnTo>
                </a:path>
              </a:pathLst>
            </a:custGeom>
            <a:ln w="9573" cap="flat">
              <a:solidFill>
                <a:srgbClr val="787878"/>
              </a:solidFill>
              <a:prstDash val="solid"/>
              <a:miter/>
            </a:ln>
          </p:spPr>
          <p:txBody>
            <a:bodyPr rtlCol="0" anchor="ctr"/>
            <a:lstStyle/>
            <a:p>
              <a:endParaRPr lang="zh-CN" altLang="en-US" sz="4400"/>
            </a:p>
          </p:txBody>
        </p:sp>
        <p:sp>
          <p:nvSpPr>
            <p:cNvPr id="3769" name="任意多边形: 形状 8390">
              <a:extLst>
                <a:ext uri="{FF2B5EF4-FFF2-40B4-BE49-F238E27FC236}">
                  <a16:creationId xmlns:a16="http://schemas.microsoft.com/office/drawing/2014/main" id="{A3EE6AA0-045A-3723-EAAB-268C9BA97CAA}"/>
                </a:ext>
              </a:extLst>
            </p:cNvPr>
            <p:cNvSpPr/>
            <p:nvPr/>
          </p:nvSpPr>
          <p:spPr>
            <a:xfrm>
              <a:off x="3695988" y="26112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70" name="任意多边形: 形状 8391">
              <a:extLst>
                <a:ext uri="{FF2B5EF4-FFF2-40B4-BE49-F238E27FC236}">
                  <a16:creationId xmlns:a16="http://schemas.microsoft.com/office/drawing/2014/main" id="{03A74E29-2AA6-EA1B-EBCC-F33937864D8F}"/>
                </a:ext>
              </a:extLst>
            </p:cNvPr>
            <p:cNvSpPr/>
            <p:nvPr/>
          </p:nvSpPr>
          <p:spPr>
            <a:xfrm>
              <a:off x="3722805" y="2640954"/>
              <a:ext cx="19154" cy="23943"/>
            </a:xfrm>
            <a:custGeom>
              <a:avLst/>
              <a:gdLst>
                <a:gd name="connsiteX0" fmla="*/ 0 w 19154"/>
                <a:gd name="connsiteY0" fmla="*/ 0 h 23943"/>
                <a:gd name="connsiteX1" fmla="*/ 19155 w 19154"/>
                <a:gd name="connsiteY1" fmla="*/ 23943 h 23943"/>
              </a:gdLst>
              <a:ahLst/>
              <a:cxnLst>
                <a:cxn ang="0">
                  <a:pos x="connsiteX0" y="connsiteY0"/>
                </a:cxn>
                <a:cxn ang="0">
                  <a:pos x="connsiteX1" y="connsiteY1"/>
                </a:cxn>
              </a:cxnLst>
              <a:rect l="l" t="t" r="r" b="b"/>
              <a:pathLst>
                <a:path w="19154" h="23943">
                  <a:moveTo>
                    <a:pt x="0" y="0"/>
                  </a:moveTo>
                  <a:lnTo>
                    <a:pt x="19155" y="23943"/>
                  </a:lnTo>
                </a:path>
              </a:pathLst>
            </a:custGeom>
            <a:ln w="9573" cap="flat">
              <a:solidFill>
                <a:srgbClr val="787878"/>
              </a:solidFill>
              <a:prstDash val="solid"/>
              <a:miter/>
            </a:ln>
          </p:spPr>
          <p:txBody>
            <a:bodyPr rtlCol="0" anchor="ctr"/>
            <a:lstStyle/>
            <a:p>
              <a:endParaRPr lang="zh-CN" altLang="en-US" sz="4400"/>
            </a:p>
          </p:txBody>
        </p:sp>
        <p:sp>
          <p:nvSpPr>
            <p:cNvPr id="3771" name="任意多边形: 形状 8392">
              <a:extLst>
                <a:ext uri="{FF2B5EF4-FFF2-40B4-BE49-F238E27FC236}">
                  <a16:creationId xmlns:a16="http://schemas.microsoft.com/office/drawing/2014/main" id="{954D262E-22E4-8A40-BE7F-3E817192C2D7}"/>
                </a:ext>
              </a:extLst>
            </p:cNvPr>
            <p:cNvSpPr/>
            <p:nvPr/>
          </p:nvSpPr>
          <p:spPr>
            <a:xfrm>
              <a:off x="3717058" y="26352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72" name="任意多边形: 形状 8393">
              <a:extLst>
                <a:ext uri="{FF2B5EF4-FFF2-40B4-BE49-F238E27FC236}">
                  <a16:creationId xmlns:a16="http://schemas.microsoft.com/office/drawing/2014/main" id="{918EF739-761A-FF70-7FA4-E14010FD2972}"/>
                </a:ext>
              </a:extLst>
            </p:cNvPr>
            <p:cNvSpPr/>
            <p:nvPr/>
          </p:nvSpPr>
          <p:spPr>
            <a:xfrm>
              <a:off x="3741959" y="2664897"/>
              <a:ext cx="16281" cy="22985"/>
            </a:xfrm>
            <a:custGeom>
              <a:avLst/>
              <a:gdLst>
                <a:gd name="connsiteX0" fmla="*/ 0 w 16281"/>
                <a:gd name="connsiteY0" fmla="*/ 0 h 22985"/>
                <a:gd name="connsiteX1" fmla="*/ 16282 w 16281"/>
                <a:gd name="connsiteY1" fmla="*/ 22986 h 22985"/>
              </a:gdLst>
              <a:ahLst/>
              <a:cxnLst>
                <a:cxn ang="0">
                  <a:pos x="connsiteX0" y="connsiteY0"/>
                </a:cxn>
                <a:cxn ang="0">
                  <a:pos x="connsiteX1" y="connsiteY1"/>
                </a:cxn>
              </a:cxnLst>
              <a:rect l="l" t="t" r="r" b="b"/>
              <a:pathLst>
                <a:path w="16281" h="22985">
                  <a:moveTo>
                    <a:pt x="0" y="0"/>
                  </a:moveTo>
                  <a:lnTo>
                    <a:pt x="16282" y="22986"/>
                  </a:lnTo>
                </a:path>
              </a:pathLst>
            </a:custGeom>
            <a:ln w="9573" cap="flat">
              <a:solidFill>
                <a:srgbClr val="787878"/>
              </a:solidFill>
              <a:prstDash val="solid"/>
              <a:miter/>
            </a:ln>
          </p:spPr>
          <p:txBody>
            <a:bodyPr rtlCol="0" anchor="ctr"/>
            <a:lstStyle/>
            <a:p>
              <a:endParaRPr lang="zh-CN" altLang="en-US" sz="4400"/>
            </a:p>
          </p:txBody>
        </p:sp>
        <p:sp>
          <p:nvSpPr>
            <p:cNvPr id="3773" name="任意多边形: 形状 8394">
              <a:extLst>
                <a:ext uri="{FF2B5EF4-FFF2-40B4-BE49-F238E27FC236}">
                  <a16:creationId xmlns:a16="http://schemas.microsoft.com/office/drawing/2014/main" id="{E2C07E4F-B87C-E0E2-46EE-1FA719827EF9}"/>
                </a:ext>
              </a:extLst>
            </p:cNvPr>
            <p:cNvSpPr/>
            <p:nvPr/>
          </p:nvSpPr>
          <p:spPr>
            <a:xfrm>
              <a:off x="3736213" y="26591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74" name="任意多边形: 形状 8395">
              <a:extLst>
                <a:ext uri="{FF2B5EF4-FFF2-40B4-BE49-F238E27FC236}">
                  <a16:creationId xmlns:a16="http://schemas.microsoft.com/office/drawing/2014/main" id="{D64DEEF4-E0E7-4AEA-167D-DB563BCC2A41}"/>
                </a:ext>
              </a:extLst>
            </p:cNvPr>
            <p:cNvSpPr/>
            <p:nvPr/>
          </p:nvSpPr>
          <p:spPr>
            <a:xfrm>
              <a:off x="3758241" y="2687883"/>
              <a:ext cx="14366" cy="25858"/>
            </a:xfrm>
            <a:custGeom>
              <a:avLst/>
              <a:gdLst>
                <a:gd name="connsiteX0" fmla="*/ 0 w 14366"/>
                <a:gd name="connsiteY0" fmla="*/ 0 h 25858"/>
                <a:gd name="connsiteX1" fmla="*/ 14366 w 14366"/>
                <a:gd name="connsiteY1" fmla="*/ 25859 h 25858"/>
              </a:gdLst>
              <a:ahLst/>
              <a:cxnLst>
                <a:cxn ang="0">
                  <a:pos x="connsiteX0" y="connsiteY0"/>
                </a:cxn>
                <a:cxn ang="0">
                  <a:pos x="connsiteX1" y="connsiteY1"/>
                </a:cxn>
              </a:cxnLst>
              <a:rect l="l" t="t" r="r" b="b"/>
              <a:pathLst>
                <a:path w="14366" h="25858">
                  <a:moveTo>
                    <a:pt x="0" y="0"/>
                  </a:moveTo>
                  <a:lnTo>
                    <a:pt x="14366" y="25859"/>
                  </a:lnTo>
                </a:path>
              </a:pathLst>
            </a:custGeom>
            <a:ln w="9573" cap="flat">
              <a:solidFill>
                <a:srgbClr val="787878"/>
              </a:solidFill>
              <a:prstDash val="solid"/>
              <a:miter/>
            </a:ln>
          </p:spPr>
          <p:txBody>
            <a:bodyPr rtlCol="0" anchor="ctr"/>
            <a:lstStyle/>
            <a:p>
              <a:endParaRPr lang="zh-CN" altLang="en-US" sz="4400"/>
            </a:p>
          </p:txBody>
        </p:sp>
        <p:sp>
          <p:nvSpPr>
            <p:cNvPr id="3775" name="任意多边形: 形状 8396">
              <a:extLst>
                <a:ext uri="{FF2B5EF4-FFF2-40B4-BE49-F238E27FC236}">
                  <a16:creationId xmlns:a16="http://schemas.microsoft.com/office/drawing/2014/main" id="{EAFD0C6E-00E9-69BA-C812-84234A605E54}"/>
                </a:ext>
              </a:extLst>
            </p:cNvPr>
            <p:cNvSpPr/>
            <p:nvPr/>
          </p:nvSpPr>
          <p:spPr>
            <a:xfrm>
              <a:off x="3752495" y="26821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76" name="任意多边形: 形状 8397">
              <a:extLst>
                <a:ext uri="{FF2B5EF4-FFF2-40B4-BE49-F238E27FC236}">
                  <a16:creationId xmlns:a16="http://schemas.microsoft.com/office/drawing/2014/main" id="{9AD70850-92FF-D2E7-BAEA-D23DDC116935}"/>
                </a:ext>
              </a:extLst>
            </p:cNvPr>
            <p:cNvSpPr/>
            <p:nvPr/>
          </p:nvSpPr>
          <p:spPr>
            <a:xfrm>
              <a:off x="3772607" y="2713742"/>
              <a:ext cx="13408" cy="22985"/>
            </a:xfrm>
            <a:custGeom>
              <a:avLst/>
              <a:gdLst>
                <a:gd name="connsiteX0" fmla="*/ 0 w 13408"/>
                <a:gd name="connsiteY0" fmla="*/ 0 h 22985"/>
                <a:gd name="connsiteX1" fmla="*/ 13408 w 13408"/>
                <a:gd name="connsiteY1" fmla="*/ 22986 h 22985"/>
              </a:gdLst>
              <a:ahLst/>
              <a:cxnLst>
                <a:cxn ang="0">
                  <a:pos x="connsiteX0" y="connsiteY0"/>
                </a:cxn>
                <a:cxn ang="0">
                  <a:pos x="connsiteX1" y="connsiteY1"/>
                </a:cxn>
              </a:cxnLst>
              <a:rect l="l" t="t" r="r" b="b"/>
              <a:pathLst>
                <a:path w="13408" h="22985">
                  <a:moveTo>
                    <a:pt x="0" y="0"/>
                  </a:moveTo>
                  <a:lnTo>
                    <a:pt x="13408" y="22986"/>
                  </a:lnTo>
                </a:path>
              </a:pathLst>
            </a:custGeom>
            <a:ln w="9573" cap="flat">
              <a:solidFill>
                <a:srgbClr val="787878"/>
              </a:solidFill>
              <a:prstDash val="solid"/>
              <a:miter/>
            </a:ln>
          </p:spPr>
          <p:txBody>
            <a:bodyPr rtlCol="0" anchor="ctr"/>
            <a:lstStyle/>
            <a:p>
              <a:endParaRPr lang="zh-CN" altLang="en-US" sz="4400"/>
            </a:p>
          </p:txBody>
        </p:sp>
        <p:sp>
          <p:nvSpPr>
            <p:cNvPr id="3777" name="任意多边形: 形状 8398">
              <a:extLst>
                <a:ext uri="{FF2B5EF4-FFF2-40B4-BE49-F238E27FC236}">
                  <a16:creationId xmlns:a16="http://schemas.microsoft.com/office/drawing/2014/main" id="{BF4BBA0A-5460-FADB-35FF-C303D5DF7825}"/>
                </a:ext>
              </a:extLst>
            </p:cNvPr>
            <p:cNvSpPr/>
            <p:nvPr/>
          </p:nvSpPr>
          <p:spPr>
            <a:xfrm>
              <a:off x="3766861" y="270799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78" name="任意多边形: 形状 8399">
              <a:extLst>
                <a:ext uri="{FF2B5EF4-FFF2-40B4-BE49-F238E27FC236}">
                  <a16:creationId xmlns:a16="http://schemas.microsoft.com/office/drawing/2014/main" id="{78D4371D-75BA-19D9-C52A-50E8387136A4}"/>
                </a:ext>
              </a:extLst>
            </p:cNvPr>
            <p:cNvSpPr/>
            <p:nvPr/>
          </p:nvSpPr>
          <p:spPr>
            <a:xfrm>
              <a:off x="3786015" y="2736727"/>
              <a:ext cx="10535" cy="25858"/>
            </a:xfrm>
            <a:custGeom>
              <a:avLst/>
              <a:gdLst>
                <a:gd name="connsiteX0" fmla="*/ 0 w 10535"/>
                <a:gd name="connsiteY0" fmla="*/ 0 h 25858"/>
                <a:gd name="connsiteX1" fmla="*/ 10535 w 10535"/>
                <a:gd name="connsiteY1" fmla="*/ 25859 h 25858"/>
              </a:gdLst>
              <a:ahLst/>
              <a:cxnLst>
                <a:cxn ang="0">
                  <a:pos x="connsiteX0" y="connsiteY0"/>
                </a:cxn>
                <a:cxn ang="0">
                  <a:pos x="connsiteX1" y="connsiteY1"/>
                </a:cxn>
              </a:cxnLst>
              <a:rect l="l" t="t" r="r" b="b"/>
              <a:pathLst>
                <a:path w="10535" h="25858">
                  <a:moveTo>
                    <a:pt x="0" y="0"/>
                  </a:moveTo>
                  <a:lnTo>
                    <a:pt x="10535" y="25859"/>
                  </a:lnTo>
                </a:path>
              </a:pathLst>
            </a:custGeom>
            <a:ln w="9573" cap="flat">
              <a:solidFill>
                <a:srgbClr val="787878"/>
              </a:solidFill>
              <a:prstDash val="solid"/>
              <a:miter/>
            </a:ln>
          </p:spPr>
          <p:txBody>
            <a:bodyPr rtlCol="0" anchor="ctr"/>
            <a:lstStyle/>
            <a:p>
              <a:endParaRPr lang="zh-CN" altLang="en-US" sz="4400"/>
            </a:p>
          </p:txBody>
        </p:sp>
        <p:sp>
          <p:nvSpPr>
            <p:cNvPr id="3779" name="任意多边形: 形状 8400">
              <a:extLst>
                <a:ext uri="{FF2B5EF4-FFF2-40B4-BE49-F238E27FC236}">
                  <a16:creationId xmlns:a16="http://schemas.microsoft.com/office/drawing/2014/main" id="{8698D7A5-4EB3-9017-2BD6-8853A303F808}"/>
                </a:ext>
              </a:extLst>
            </p:cNvPr>
            <p:cNvSpPr/>
            <p:nvPr/>
          </p:nvSpPr>
          <p:spPr>
            <a:xfrm>
              <a:off x="3780269" y="27309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80" name="任意多边形: 形状 8401">
              <a:extLst>
                <a:ext uri="{FF2B5EF4-FFF2-40B4-BE49-F238E27FC236}">
                  <a16:creationId xmlns:a16="http://schemas.microsoft.com/office/drawing/2014/main" id="{FF6E16AB-78A2-B21D-C92B-7878ADFE15E2}"/>
                </a:ext>
              </a:extLst>
            </p:cNvPr>
            <p:cNvSpPr/>
            <p:nvPr/>
          </p:nvSpPr>
          <p:spPr>
            <a:xfrm>
              <a:off x="3796550" y="2762586"/>
              <a:ext cx="10535" cy="25858"/>
            </a:xfrm>
            <a:custGeom>
              <a:avLst/>
              <a:gdLst>
                <a:gd name="connsiteX0" fmla="*/ 0 w 10535"/>
                <a:gd name="connsiteY0" fmla="*/ 0 h 25858"/>
                <a:gd name="connsiteX1" fmla="*/ 10535 w 10535"/>
                <a:gd name="connsiteY1" fmla="*/ 25859 h 25858"/>
              </a:gdLst>
              <a:ahLst/>
              <a:cxnLst>
                <a:cxn ang="0">
                  <a:pos x="connsiteX0" y="connsiteY0"/>
                </a:cxn>
                <a:cxn ang="0">
                  <a:pos x="connsiteX1" y="connsiteY1"/>
                </a:cxn>
              </a:cxnLst>
              <a:rect l="l" t="t" r="r" b="b"/>
              <a:pathLst>
                <a:path w="10535" h="25858">
                  <a:moveTo>
                    <a:pt x="0" y="0"/>
                  </a:moveTo>
                  <a:lnTo>
                    <a:pt x="10535" y="25859"/>
                  </a:lnTo>
                </a:path>
              </a:pathLst>
            </a:custGeom>
            <a:ln w="9573" cap="flat">
              <a:solidFill>
                <a:srgbClr val="787878"/>
              </a:solidFill>
              <a:prstDash val="solid"/>
              <a:miter/>
            </a:ln>
          </p:spPr>
          <p:txBody>
            <a:bodyPr rtlCol="0" anchor="ctr"/>
            <a:lstStyle/>
            <a:p>
              <a:endParaRPr lang="zh-CN" altLang="en-US" sz="4400"/>
            </a:p>
          </p:txBody>
        </p:sp>
        <p:sp>
          <p:nvSpPr>
            <p:cNvPr id="3781" name="任意多边形: 形状 8402">
              <a:extLst>
                <a:ext uri="{FF2B5EF4-FFF2-40B4-BE49-F238E27FC236}">
                  <a16:creationId xmlns:a16="http://schemas.microsoft.com/office/drawing/2014/main" id="{7420B30F-20E0-A61C-6051-9A733AB9A327}"/>
                </a:ext>
              </a:extLst>
            </p:cNvPr>
            <p:cNvSpPr/>
            <p:nvPr/>
          </p:nvSpPr>
          <p:spPr>
            <a:xfrm>
              <a:off x="3790804" y="27568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82" name="任意多边形: 形状 8403">
              <a:extLst>
                <a:ext uri="{FF2B5EF4-FFF2-40B4-BE49-F238E27FC236}">
                  <a16:creationId xmlns:a16="http://schemas.microsoft.com/office/drawing/2014/main" id="{9CE34018-A0B1-831F-9C4D-B2D49E1B0344}"/>
                </a:ext>
              </a:extLst>
            </p:cNvPr>
            <p:cNvSpPr/>
            <p:nvPr/>
          </p:nvSpPr>
          <p:spPr>
            <a:xfrm>
              <a:off x="3807086" y="2767375"/>
              <a:ext cx="30647" cy="21070"/>
            </a:xfrm>
            <a:custGeom>
              <a:avLst/>
              <a:gdLst>
                <a:gd name="connsiteX0" fmla="*/ 0 w 30647"/>
                <a:gd name="connsiteY0" fmla="*/ 21070 h 21070"/>
                <a:gd name="connsiteX1" fmla="*/ 30648 w 30647"/>
                <a:gd name="connsiteY1" fmla="*/ 0 h 21070"/>
              </a:gdLst>
              <a:ahLst/>
              <a:cxnLst>
                <a:cxn ang="0">
                  <a:pos x="connsiteX0" y="connsiteY0"/>
                </a:cxn>
                <a:cxn ang="0">
                  <a:pos x="connsiteX1" y="connsiteY1"/>
                </a:cxn>
              </a:cxnLst>
              <a:rect l="l" t="t" r="r" b="b"/>
              <a:pathLst>
                <a:path w="30647" h="21070">
                  <a:moveTo>
                    <a:pt x="0" y="21070"/>
                  </a:moveTo>
                  <a:lnTo>
                    <a:pt x="30648" y="0"/>
                  </a:lnTo>
                </a:path>
              </a:pathLst>
            </a:custGeom>
            <a:ln w="9573" cap="flat">
              <a:solidFill>
                <a:srgbClr val="787878"/>
              </a:solidFill>
              <a:prstDash val="solid"/>
              <a:miter/>
            </a:ln>
          </p:spPr>
          <p:txBody>
            <a:bodyPr rtlCol="0" anchor="ctr"/>
            <a:lstStyle/>
            <a:p>
              <a:endParaRPr lang="zh-CN" altLang="en-US" sz="4400"/>
            </a:p>
          </p:txBody>
        </p:sp>
        <p:sp>
          <p:nvSpPr>
            <p:cNvPr id="3783" name="任意多边形: 形状 8404">
              <a:extLst>
                <a:ext uri="{FF2B5EF4-FFF2-40B4-BE49-F238E27FC236}">
                  <a16:creationId xmlns:a16="http://schemas.microsoft.com/office/drawing/2014/main" id="{D9D27DBA-021F-05DF-7F17-00CF8A36A7B0}"/>
                </a:ext>
              </a:extLst>
            </p:cNvPr>
            <p:cNvSpPr/>
            <p:nvPr/>
          </p:nvSpPr>
          <p:spPr>
            <a:xfrm>
              <a:off x="3801339" y="27826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84" name="任意多边形: 形状 8405">
              <a:extLst>
                <a:ext uri="{FF2B5EF4-FFF2-40B4-BE49-F238E27FC236}">
                  <a16:creationId xmlns:a16="http://schemas.microsoft.com/office/drawing/2014/main" id="{84C6E0C3-F5EB-7174-E9CD-93466E41D22A}"/>
                </a:ext>
              </a:extLst>
            </p:cNvPr>
            <p:cNvSpPr/>
            <p:nvPr/>
          </p:nvSpPr>
          <p:spPr>
            <a:xfrm>
              <a:off x="3837733" y="2753009"/>
              <a:ext cx="34478" cy="14366"/>
            </a:xfrm>
            <a:custGeom>
              <a:avLst/>
              <a:gdLst>
                <a:gd name="connsiteX0" fmla="*/ 0 w 34478"/>
                <a:gd name="connsiteY0" fmla="*/ 14366 h 14366"/>
                <a:gd name="connsiteX1" fmla="*/ 34479 w 34478"/>
                <a:gd name="connsiteY1" fmla="*/ 0 h 14366"/>
              </a:gdLst>
              <a:ahLst/>
              <a:cxnLst>
                <a:cxn ang="0">
                  <a:pos x="connsiteX0" y="connsiteY0"/>
                </a:cxn>
                <a:cxn ang="0">
                  <a:pos x="connsiteX1" y="connsiteY1"/>
                </a:cxn>
              </a:cxnLst>
              <a:rect l="l" t="t" r="r" b="b"/>
              <a:pathLst>
                <a:path w="34478" h="14366">
                  <a:moveTo>
                    <a:pt x="0" y="14366"/>
                  </a:moveTo>
                  <a:lnTo>
                    <a:pt x="34479" y="0"/>
                  </a:lnTo>
                </a:path>
              </a:pathLst>
            </a:custGeom>
            <a:ln w="9573" cap="flat">
              <a:solidFill>
                <a:srgbClr val="787878"/>
              </a:solidFill>
              <a:prstDash val="solid"/>
              <a:miter/>
            </a:ln>
          </p:spPr>
          <p:txBody>
            <a:bodyPr rtlCol="0" anchor="ctr"/>
            <a:lstStyle/>
            <a:p>
              <a:endParaRPr lang="zh-CN" altLang="en-US" sz="4400"/>
            </a:p>
          </p:txBody>
        </p:sp>
        <p:sp>
          <p:nvSpPr>
            <p:cNvPr id="3785" name="任意多边形: 形状 8406">
              <a:extLst>
                <a:ext uri="{FF2B5EF4-FFF2-40B4-BE49-F238E27FC236}">
                  <a16:creationId xmlns:a16="http://schemas.microsoft.com/office/drawing/2014/main" id="{D9DD0132-16B7-7E37-A13F-42F577B0128B}"/>
                </a:ext>
              </a:extLst>
            </p:cNvPr>
            <p:cNvSpPr/>
            <p:nvPr/>
          </p:nvSpPr>
          <p:spPr>
            <a:xfrm>
              <a:off x="3831987" y="27616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86" name="任意多边形: 形状 8407">
              <a:extLst>
                <a:ext uri="{FF2B5EF4-FFF2-40B4-BE49-F238E27FC236}">
                  <a16:creationId xmlns:a16="http://schemas.microsoft.com/office/drawing/2014/main" id="{49228A12-E517-DF41-BEA3-5B725878B1B2}"/>
                </a:ext>
              </a:extLst>
            </p:cNvPr>
            <p:cNvSpPr/>
            <p:nvPr/>
          </p:nvSpPr>
          <p:spPr>
            <a:xfrm>
              <a:off x="3872212" y="2753009"/>
              <a:ext cx="31605" cy="2873"/>
            </a:xfrm>
            <a:custGeom>
              <a:avLst/>
              <a:gdLst>
                <a:gd name="connsiteX0" fmla="*/ 0 w 31605"/>
                <a:gd name="connsiteY0" fmla="*/ 0 h 2873"/>
                <a:gd name="connsiteX1" fmla="*/ 31605 w 31605"/>
                <a:gd name="connsiteY1" fmla="*/ 2873 h 2873"/>
              </a:gdLst>
              <a:ahLst/>
              <a:cxnLst>
                <a:cxn ang="0">
                  <a:pos x="connsiteX0" y="connsiteY0"/>
                </a:cxn>
                <a:cxn ang="0">
                  <a:pos x="connsiteX1" y="connsiteY1"/>
                </a:cxn>
              </a:cxnLst>
              <a:rect l="l" t="t" r="r" b="b"/>
              <a:pathLst>
                <a:path w="31605" h="2873">
                  <a:moveTo>
                    <a:pt x="0" y="0"/>
                  </a:moveTo>
                  <a:lnTo>
                    <a:pt x="31605" y="2873"/>
                  </a:lnTo>
                </a:path>
              </a:pathLst>
            </a:custGeom>
            <a:ln w="9573" cap="flat">
              <a:solidFill>
                <a:srgbClr val="787878"/>
              </a:solidFill>
              <a:prstDash val="solid"/>
              <a:miter/>
            </a:ln>
          </p:spPr>
          <p:txBody>
            <a:bodyPr rtlCol="0" anchor="ctr"/>
            <a:lstStyle/>
            <a:p>
              <a:endParaRPr lang="zh-CN" altLang="en-US" sz="4400"/>
            </a:p>
          </p:txBody>
        </p:sp>
        <p:sp>
          <p:nvSpPr>
            <p:cNvPr id="3787" name="任意多边形: 形状 8408">
              <a:extLst>
                <a:ext uri="{FF2B5EF4-FFF2-40B4-BE49-F238E27FC236}">
                  <a16:creationId xmlns:a16="http://schemas.microsoft.com/office/drawing/2014/main" id="{166C5783-FB8C-DBBD-7D00-6E21500E9EF9}"/>
                </a:ext>
              </a:extLst>
            </p:cNvPr>
            <p:cNvSpPr/>
            <p:nvPr/>
          </p:nvSpPr>
          <p:spPr>
            <a:xfrm>
              <a:off x="3866465" y="27472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88" name="任意多边形: 形状 8409">
              <a:extLst>
                <a:ext uri="{FF2B5EF4-FFF2-40B4-BE49-F238E27FC236}">
                  <a16:creationId xmlns:a16="http://schemas.microsoft.com/office/drawing/2014/main" id="{3DF8C4AC-798C-E05B-A6C0-08A67F1D56F7}"/>
                </a:ext>
              </a:extLst>
            </p:cNvPr>
            <p:cNvSpPr/>
            <p:nvPr/>
          </p:nvSpPr>
          <p:spPr>
            <a:xfrm>
              <a:off x="3903817" y="2755882"/>
              <a:ext cx="27774" cy="14366"/>
            </a:xfrm>
            <a:custGeom>
              <a:avLst/>
              <a:gdLst>
                <a:gd name="connsiteX0" fmla="*/ 0 w 27774"/>
                <a:gd name="connsiteY0" fmla="*/ 0 h 14366"/>
                <a:gd name="connsiteX1" fmla="*/ 27774 w 27774"/>
                <a:gd name="connsiteY1" fmla="*/ 14366 h 14366"/>
              </a:gdLst>
              <a:ahLst/>
              <a:cxnLst>
                <a:cxn ang="0">
                  <a:pos x="connsiteX0" y="connsiteY0"/>
                </a:cxn>
                <a:cxn ang="0">
                  <a:pos x="connsiteX1" y="connsiteY1"/>
                </a:cxn>
              </a:cxnLst>
              <a:rect l="l" t="t" r="r" b="b"/>
              <a:pathLst>
                <a:path w="27774" h="14366">
                  <a:moveTo>
                    <a:pt x="0" y="0"/>
                  </a:moveTo>
                  <a:lnTo>
                    <a:pt x="27774" y="14366"/>
                  </a:lnTo>
                </a:path>
              </a:pathLst>
            </a:custGeom>
            <a:ln w="9573" cap="flat">
              <a:solidFill>
                <a:srgbClr val="787878"/>
              </a:solidFill>
              <a:prstDash val="solid"/>
              <a:miter/>
            </a:ln>
          </p:spPr>
          <p:txBody>
            <a:bodyPr rtlCol="0" anchor="ctr"/>
            <a:lstStyle/>
            <a:p>
              <a:endParaRPr lang="zh-CN" altLang="en-US" sz="4400"/>
            </a:p>
          </p:txBody>
        </p:sp>
        <p:sp>
          <p:nvSpPr>
            <p:cNvPr id="3789" name="任意多边形: 形状 8410">
              <a:extLst>
                <a:ext uri="{FF2B5EF4-FFF2-40B4-BE49-F238E27FC236}">
                  <a16:creationId xmlns:a16="http://schemas.microsoft.com/office/drawing/2014/main" id="{048010DE-620F-524E-83EA-CBFFBCA81D79}"/>
                </a:ext>
              </a:extLst>
            </p:cNvPr>
            <p:cNvSpPr/>
            <p:nvPr/>
          </p:nvSpPr>
          <p:spPr>
            <a:xfrm>
              <a:off x="3898071" y="27501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90" name="任意多边形: 形状 8411">
              <a:extLst>
                <a:ext uri="{FF2B5EF4-FFF2-40B4-BE49-F238E27FC236}">
                  <a16:creationId xmlns:a16="http://schemas.microsoft.com/office/drawing/2014/main" id="{F982E06B-C7E3-842B-31AE-50397B077D53}"/>
                </a:ext>
              </a:extLst>
            </p:cNvPr>
            <p:cNvSpPr/>
            <p:nvPr/>
          </p:nvSpPr>
          <p:spPr>
            <a:xfrm>
              <a:off x="3931591" y="2770248"/>
              <a:ext cx="20112" cy="17239"/>
            </a:xfrm>
            <a:custGeom>
              <a:avLst/>
              <a:gdLst>
                <a:gd name="connsiteX0" fmla="*/ 0 w 20112"/>
                <a:gd name="connsiteY0" fmla="*/ 0 h 17239"/>
                <a:gd name="connsiteX1" fmla="*/ 20113 w 20112"/>
                <a:gd name="connsiteY1" fmla="*/ 17239 h 17239"/>
              </a:gdLst>
              <a:ahLst/>
              <a:cxnLst>
                <a:cxn ang="0">
                  <a:pos x="connsiteX0" y="connsiteY0"/>
                </a:cxn>
                <a:cxn ang="0">
                  <a:pos x="connsiteX1" y="connsiteY1"/>
                </a:cxn>
              </a:cxnLst>
              <a:rect l="l" t="t" r="r" b="b"/>
              <a:pathLst>
                <a:path w="20112" h="17239">
                  <a:moveTo>
                    <a:pt x="0" y="0"/>
                  </a:moveTo>
                  <a:lnTo>
                    <a:pt x="20113" y="17239"/>
                  </a:lnTo>
                </a:path>
              </a:pathLst>
            </a:custGeom>
            <a:ln w="9573" cap="flat">
              <a:solidFill>
                <a:srgbClr val="787878"/>
              </a:solidFill>
              <a:prstDash val="solid"/>
              <a:miter/>
            </a:ln>
          </p:spPr>
          <p:txBody>
            <a:bodyPr rtlCol="0" anchor="ctr"/>
            <a:lstStyle/>
            <a:p>
              <a:endParaRPr lang="zh-CN" altLang="en-US" sz="4400"/>
            </a:p>
          </p:txBody>
        </p:sp>
        <p:sp>
          <p:nvSpPr>
            <p:cNvPr id="3791" name="任意多边形: 形状 8412">
              <a:extLst>
                <a:ext uri="{FF2B5EF4-FFF2-40B4-BE49-F238E27FC236}">
                  <a16:creationId xmlns:a16="http://schemas.microsoft.com/office/drawing/2014/main" id="{D318FEC6-E611-311D-D38F-6CA49CD3A081}"/>
                </a:ext>
              </a:extLst>
            </p:cNvPr>
            <p:cNvSpPr/>
            <p:nvPr/>
          </p:nvSpPr>
          <p:spPr>
            <a:xfrm>
              <a:off x="3925845" y="27645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92" name="任意多边形: 形状 8413">
              <a:extLst>
                <a:ext uri="{FF2B5EF4-FFF2-40B4-BE49-F238E27FC236}">
                  <a16:creationId xmlns:a16="http://schemas.microsoft.com/office/drawing/2014/main" id="{CDA0ED81-9E56-5DCC-6B35-05E36F282EAD}"/>
                </a:ext>
              </a:extLst>
            </p:cNvPr>
            <p:cNvSpPr/>
            <p:nvPr/>
          </p:nvSpPr>
          <p:spPr>
            <a:xfrm>
              <a:off x="3951704" y="2787487"/>
              <a:ext cx="12450" cy="22985"/>
            </a:xfrm>
            <a:custGeom>
              <a:avLst/>
              <a:gdLst>
                <a:gd name="connsiteX0" fmla="*/ 0 w 12450"/>
                <a:gd name="connsiteY0" fmla="*/ 0 h 22985"/>
                <a:gd name="connsiteX1" fmla="*/ 12451 w 12450"/>
                <a:gd name="connsiteY1" fmla="*/ 22986 h 22985"/>
              </a:gdLst>
              <a:ahLst/>
              <a:cxnLst>
                <a:cxn ang="0">
                  <a:pos x="connsiteX0" y="connsiteY0"/>
                </a:cxn>
                <a:cxn ang="0">
                  <a:pos x="connsiteX1" y="connsiteY1"/>
                </a:cxn>
              </a:cxnLst>
              <a:rect l="l" t="t" r="r" b="b"/>
              <a:pathLst>
                <a:path w="12450" h="22985">
                  <a:moveTo>
                    <a:pt x="0" y="0"/>
                  </a:moveTo>
                  <a:lnTo>
                    <a:pt x="12451" y="22986"/>
                  </a:lnTo>
                </a:path>
              </a:pathLst>
            </a:custGeom>
            <a:ln w="9573" cap="flat">
              <a:solidFill>
                <a:srgbClr val="787878"/>
              </a:solidFill>
              <a:prstDash val="solid"/>
              <a:miter/>
            </a:ln>
          </p:spPr>
          <p:txBody>
            <a:bodyPr rtlCol="0" anchor="ctr"/>
            <a:lstStyle/>
            <a:p>
              <a:endParaRPr lang="zh-CN" altLang="en-US" sz="4400"/>
            </a:p>
          </p:txBody>
        </p:sp>
        <p:sp>
          <p:nvSpPr>
            <p:cNvPr id="3793" name="任意多边形: 形状 8414">
              <a:extLst>
                <a:ext uri="{FF2B5EF4-FFF2-40B4-BE49-F238E27FC236}">
                  <a16:creationId xmlns:a16="http://schemas.microsoft.com/office/drawing/2014/main" id="{99388010-46C6-B751-4900-05AFAA60F48F}"/>
                </a:ext>
              </a:extLst>
            </p:cNvPr>
            <p:cNvSpPr/>
            <p:nvPr/>
          </p:nvSpPr>
          <p:spPr>
            <a:xfrm>
              <a:off x="3945958" y="27817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94" name="任意多边形: 形状 8415">
              <a:extLst>
                <a:ext uri="{FF2B5EF4-FFF2-40B4-BE49-F238E27FC236}">
                  <a16:creationId xmlns:a16="http://schemas.microsoft.com/office/drawing/2014/main" id="{0A5D59C6-6653-3AD9-FF1A-40813428AEFE}"/>
                </a:ext>
              </a:extLst>
            </p:cNvPr>
            <p:cNvSpPr/>
            <p:nvPr/>
          </p:nvSpPr>
          <p:spPr>
            <a:xfrm>
              <a:off x="3964155" y="2810473"/>
              <a:ext cx="11492" cy="27774"/>
            </a:xfrm>
            <a:custGeom>
              <a:avLst/>
              <a:gdLst>
                <a:gd name="connsiteX0" fmla="*/ 0 w 11492"/>
                <a:gd name="connsiteY0" fmla="*/ 0 h 27774"/>
                <a:gd name="connsiteX1" fmla="*/ 11493 w 11492"/>
                <a:gd name="connsiteY1" fmla="*/ 27774 h 27774"/>
              </a:gdLst>
              <a:ahLst/>
              <a:cxnLst>
                <a:cxn ang="0">
                  <a:pos x="connsiteX0" y="connsiteY0"/>
                </a:cxn>
                <a:cxn ang="0">
                  <a:pos x="connsiteX1" y="connsiteY1"/>
                </a:cxn>
              </a:cxnLst>
              <a:rect l="l" t="t" r="r" b="b"/>
              <a:pathLst>
                <a:path w="11492" h="27774">
                  <a:moveTo>
                    <a:pt x="0" y="0"/>
                  </a:moveTo>
                  <a:lnTo>
                    <a:pt x="11493" y="27774"/>
                  </a:lnTo>
                </a:path>
              </a:pathLst>
            </a:custGeom>
            <a:ln w="9573" cap="flat">
              <a:solidFill>
                <a:srgbClr val="787878"/>
              </a:solidFill>
              <a:prstDash val="solid"/>
              <a:miter/>
            </a:ln>
          </p:spPr>
          <p:txBody>
            <a:bodyPr rtlCol="0" anchor="ctr"/>
            <a:lstStyle/>
            <a:p>
              <a:endParaRPr lang="zh-CN" altLang="en-US" sz="4400"/>
            </a:p>
          </p:txBody>
        </p:sp>
        <p:sp>
          <p:nvSpPr>
            <p:cNvPr id="3795" name="任意多边形: 形状 8416">
              <a:extLst>
                <a:ext uri="{FF2B5EF4-FFF2-40B4-BE49-F238E27FC236}">
                  <a16:creationId xmlns:a16="http://schemas.microsoft.com/office/drawing/2014/main" id="{136439AA-94A7-A4DA-A57E-B763150F2824}"/>
                </a:ext>
              </a:extLst>
            </p:cNvPr>
            <p:cNvSpPr/>
            <p:nvPr/>
          </p:nvSpPr>
          <p:spPr>
            <a:xfrm>
              <a:off x="3958408" y="280472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96" name="任意多边形: 形状 8417">
              <a:extLst>
                <a:ext uri="{FF2B5EF4-FFF2-40B4-BE49-F238E27FC236}">
                  <a16:creationId xmlns:a16="http://schemas.microsoft.com/office/drawing/2014/main" id="{304B8DB0-E1DB-928F-22C8-1E77EEA680C8}"/>
                </a:ext>
              </a:extLst>
            </p:cNvPr>
            <p:cNvSpPr/>
            <p:nvPr/>
          </p:nvSpPr>
          <p:spPr>
            <a:xfrm>
              <a:off x="3975647" y="2838248"/>
              <a:ext cx="8619" cy="29689"/>
            </a:xfrm>
            <a:custGeom>
              <a:avLst/>
              <a:gdLst>
                <a:gd name="connsiteX0" fmla="*/ 0 w 8619"/>
                <a:gd name="connsiteY0" fmla="*/ 0 h 29689"/>
                <a:gd name="connsiteX1" fmla="*/ 8620 w 8619"/>
                <a:gd name="connsiteY1" fmla="*/ 29690 h 29689"/>
              </a:gdLst>
              <a:ahLst/>
              <a:cxnLst>
                <a:cxn ang="0">
                  <a:pos x="connsiteX0" y="connsiteY0"/>
                </a:cxn>
                <a:cxn ang="0">
                  <a:pos x="connsiteX1" y="connsiteY1"/>
                </a:cxn>
              </a:cxnLst>
              <a:rect l="l" t="t" r="r" b="b"/>
              <a:pathLst>
                <a:path w="8619" h="29689">
                  <a:moveTo>
                    <a:pt x="0" y="0"/>
                  </a:moveTo>
                  <a:lnTo>
                    <a:pt x="8620" y="29690"/>
                  </a:lnTo>
                </a:path>
              </a:pathLst>
            </a:custGeom>
            <a:ln w="9573" cap="flat">
              <a:solidFill>
                <a:srgbClr val="787878"/>
              </a:solidFill>
              <a:prstDash val="solid"/>
              <a:miter/>
            </a:ln>
          </p:spPr>
          <p:txBody>
            <a:bodyPr rtlCol="0" anchor="ctr"/>
            <a:lstStyle/>
            <a:p>
              <a:endParaRPr lang="zh-CN" altLang="en-US" sz="4400"/>
            </a:p>
          </p:txBody>
        </p:sp>
        <p:sp>
          <p:nvSpPr>
            <p:cNvPr id="3797" name="任意多边形: 形状 8418">
              <a:extLst>
                <a:ext uri="{FF2B5EF4-FFF2-40B4-BE49-F238E27FC236}">
                  <a16:creationId xmlns:a16="http://schemas.microsoft.com/office/drawing/2014/main" id="{175BC989-9EB4-0D60-5B5B-F1EB47EC73C3}"/>
                </a:ext>
              </a:extLst>
            </p:cNvPr>
            <p:cNvSpPr/>
            <p:nvPr/>
          </p:nvSpPr>
          <p:spPr>
            <a:xfrm>
              <a:off x="3969901" y="28325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798" name="任意多边形: 形状 8419">
              <a:extLst>
                <a:ext uri="{FF2B5EF4-FFF2-40B4-BE49-F238E27FC236}">
                  <a16:creationId xmlns:a16="http://schemas.microsoft.com/office/drawing/2014/main" id="{7D2B5A7C-2972-3BEA-7000-D47D8DD9990B}"/>
                </a:ext>
              </a:extLst>
            </p:cNvPr>
            <p:cNvSpPr/>
            <p:nvPr/>
          </p:nvSpPr>
          <p:spPr>
            <a:xfrm>
              <a:off x="3984267" y="2867937"/>
              <a:ext cx="6704" cy="22027"/>
            </a:xfrm>
            <a:custGeom>
              <a:avLst/>
              <a:gdLst>
                <a:gd name="connsiteX0" fmla="*/ 0 w 6704"/>
                <a:gd name="connsiteY0" fmla="*/ 0 h 22027"/>
                <a:gd name="connsiteX1" fmla="*/ 6704 w 6704"/>
                <a:gd name="connsiteY1" fmla="*/ 22028 h 22027"/>
              </a:gdLst>
              <a:ahLst/>
              <a:cxnLst>
                <a:cxn ang="0">
                  <a:pos x="connsiteX0" y="connsiteY0"/>
                </a:cxn>
                <a:cxn ang="0">
                  <a:pos x="connsiteX1" y="connsiteY1"/>
                </a:cxn>
              </a:cxnLst>
              <a:rect l="l" t="t" r="r" b="b"/>
              <a:pathLst>
                <a:path w="6704" h="22027">
                  <a:moveTo>
                    <a:pt x="0" y="0"/>
                  </a:moveTo>
                  <a:lnTo>
                    <a:pt x="6704" y="22028"/>
                  </a:lnTo>
                </a:path>
              </a:pathLst>
            </a:custGeom>
            <a:ln w="9573" cap="flat">
              <a:solidFill>
                <a:srgbClr val="787878"/>
              </a:solidFill>
              <a:prstDash val="solid"/>
              <a:miter/>
            </a:ln>
          </p:spPr>
          <p:txBody>
            <a:bodyPr rtlCol="0" anchor="ctr"/>
            <a:lstStyle/>
            <a:p>
              <a:endParaRPr lang="zh-CN" altLang="en-US" sz="4400"/>
            </a:p>
          </p:txBody>
        </p:sp>
        <p:sp>
          <p:nvSpPr>
            <p:cNvPr id="3799" name="任意多边形: 形状 8420">
              <a:extLst>
                <a:ext uri="{FF2B5EF4-FFF2-40B4-BE49-F238E27FC236}">
                  <a16:creationId xmlns:a16="http://schemas.microsoft.com/office/drawing/2014/main" id="{F0DAFEF6-94C3-E7C1-31EE-8D86DD1E9B3A}"/>
                </a:ext>
              </a:extLst>
            </p:cNvPr>
            <p:cNvSpPr/>
            <p:nvPr/>
          </p:nvSpPr>
          <p:spPr>
            <a:xfrm>
              <a:off x="3978521" y="28621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00" name="任意多边形: 形状 8421">
              <a:extLst>
                <a:ext uri="{FF2B5EF4-FFF2-40B4-BE49-F238E27FC236}">
                  <a16:creationId xmlns:a16="http://schemas.microsoft.com/office/drawing/2014/main" id="{F0C6BC91-11F8-FABC-8D83-30B20B4F4488}"/>
                </a:ext>
              </a:extLst>
            </p:cNvPr>
            <p:cNvSpPr/>
            <p:nvPr/>
          </p:nvSpPr>
          <p:spPr>
            <a:xfrm>
              <a:off x="3990971" y="2889965"/>
              <a:ext cx="14366" cy="25858"/>
            </a:xfrm>
            <a:custGeom>
              <a:avLst/>
              <a:gdLst>
                <a:gd name="connsiteX0" fmla="*/ 0 w 14366"/>
                <a:gd name="connsiteY0" fmla="*/ 0 h 25858"/>
                <a:gd name="connsiteX1" fmla="*/ 14366 w 14366"/>
                <a:gd name="connsiteY1" fmla="*/ 25859 h 25858"/>
              </a:gdLst>
              <a:ahLst/>
              <a:cxnLst>
                <a:cxn ang="0">
                  <a:pos x="connsiteX0" y="connsiteY0"/>
                </a:cxn>
                <a:cxn ang="0">
                  <a:pos x="connsiteX1" y="connsiteY1"/>
                </a:cxn>
              </a:cxnLst>
              <a:rect l="l" t="t" r="r" b="b"/>
              <a:pathLst>
                <a:path w="14366" h="25858">
                  <a:moveTo>
                    <a:pt x="0" y="0"/>
                  </a:moveTo>
                  <a:lnTo>
                    <a:pt x="14366" y="25859"/>
                  </a:lnTo>
                </a:path>
              </a:pathLst>
            </a:custGeom>
            <a:ln w="9573" cap="flat">
              <a:solidFill>
                <a:srgbClr val="787878"/>
              </a:solidFill>
              <a:prstDash val="solid"/>
              <a:miter/>
            </a:ln>
          </p:spPr>
          <p:txBody>
            <a:bodyPr rtlCol="0" anchor="ctr"/>
            <a:lstStyle/>
            <a:p>
              <a:endParaRPr lang="zh-CN" altLang="en-US" sz="4400"/>
            </a:p>
          </p:txBody>
        </p:sp>
        <p:sp>
          <p:nvSpPr>
            <p:cNvPr id="3801" name="任意多边形: 形状 8422">
              <a:extLst>
                <a:ext uri="{FF2B5EF4-FFF2-40B4-BE49-F238E27FC236}">
                  <a16:creationId xmlns:a16="http://schemas.microsoft.com/office/drawing/2014/main" id="{1ECDD29E-D8C7-5895-35C1-00F000C0AE35}"/>
                </a:ext>
              </a:extLst>
            </p:cNvPr>
            <p:cNvSpPr/>
            <p:nvPr/>
          </p:nvSpPr>
          <p:spPr>
            <a:xfrm>
              <a:off x="3985225" y="28842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02" name="任意多边形: 形状 8423">
              <a:extLst>
                <a:ext uri="{FF2B5EF4-FFF2-40B4-BE49-F238E27FC236}">
                  <a16:creationId xmlns:a16="http://schemas.microsoft.com/office/drawing/2014/main" id="{B0179B86-ECE0-5ACB-166E-0760A9C61BEC}"/>
                </a:ext>
              </a:extLst>
            </p:cNvPr>
            <p:cNvSpPr/>
            <p:nvPr/>
          </p:nvSpPr>
          <p:spPr>
            <a:xfrm>
              <a:off x="4005337" y="2915824"/>
              <a:ext cx="10535" cy="24901"/>
            </a:xfrm>
            <a:custGeom>
              <a:avLst/>
              <a:gdLst>
                <a:gd name="connsiteX0" fmla="*/ 0 w 10535"/>
                <a:gd name="connsiteY0" fmla="*/ 0 h 24901"/>
                <a:gd name="connsiteX1" fmla="*/ 10535 w 10535"/>
                <a:gd name="connsiteY1" fmla="*/ 24901 h 24901"/>
              </a:gdLst>
              <a:ahLst/>
              <a:cxnLst>
                <a:cxn ang="0">
                  <a:pos x="connsiteX0" y="connsiteY0"/>
                </a:cxn>
                <a:cxn ang="0">
                  <a:pos x="connsiteX1" y="connsiteY1"/>
                </a:cxn>
              </a:cxnLst>
              <a:rect l="l" t="t" r="r" b="b"/>
              <a:pathLst>
                <a:path w="10535" h="24901">
                  <a:moveTo>
                    <a:pt x="0" y="0"/>
                  </a:moveTo>
                  <a:lnTo>
                    <a:pt x="10535" y="24901"/>
                  </a:lnTo>
                </a:path>
              </a:pathLst>
            </a:custGeom>
            <a:ln w="9573" cap="flat">
              <a:solidFill>
                <a:srgbClr val="787878"/>
              </a:solidFill>
              <a:prstDash val="solid"/>
              <a:miter/>
            </a:ln>
          </p:spPr>
          <p:txBody>
            <a:bodyPr rtlCol="0" anchor="ctr"/>
            <a:lstStyle/>
            <a:p>
              <a:endParaRPr lang="zh-CN" altLang="en-US" sz="4400"/>
            </a:p>
          </p:txBody>
        </p:sp>
        <p:sp>
          <p:nvSpPr>
            <p:cNvPr id="3803" name="任意多边形: 形状 8424">
              <a:extLst>
                <a:ext uri="{FF2B5EF4-FFF2-40B4-BE49-F238E27FC236}">
                  <a16:creationId xmlns:a16="http://schemas.microsoft.com/office/drawing/2014/main" id="{3C5EE59A-9689-70A5-6345-A222C225D1A2}"/>
                </a:ext>
              </a:extLst>
            </p:cNvPr>
            <p:cNvSpPr/>
            <p:nvPr/>
          </p:nvSpPr>
          <p:spPr>
            <a:xfrm>
              <a:off x="3999591" y="29100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04" name="任意多边形: 形状 8425">
              <a:extLst>
                <a:ext uri="{FF2B5EF4-FFF2-40B4-BE49-F238E27FC236}">
                  <a16:creationId xmlns:a16="http://schemas.microsoft.com/office/drawing/2014/main" id="{4F230261-7E1F-3081-1CEA-CBF38CEAD1F4}"/>
                </a:ext>
              </a:extLst>
            </p:cNvPr>
            <p:cNvSpPr/>
            <p:nvPr/>
          </p:nvSpPr>
          <p:spPr>
            <a:xfrm>
              <a:off x="4007253" y="2940725"/>
              <a:ext cx="8619" cy="25858"/>
            </a:xfrm>
            <a:custGeom>
              <a:avLst/>
              <a:gdLst>
                <a:gd name="connsiteX0" fmla="*/ 8620 w 8619"/>
                <a:gd name="connsiteY0" fmla="*/ 0 h 25858"/>
                <a:gd name="connsiteX1" fmla="*/ 0 w 8619"/>
                <a:gd name="connsiteY1" fmla="*/ 25859 h 25858"/>
              </a:gdLst>
              <a:ahLst/>
              <a:cxnLst>
                <a:cxn ang="0">
                  <a:pos x="connsiteX0" y="connsiteY0"/>
                </a:cxn>
                <a:cxn ang="0">
                  <a:pos x="connsiteX1" y="connsiteY1"/>
                </a:cxn>
              </a:cxnLst>
              <a:rect l="l" t="t" r="r" b="b"/>
              <a:pathLst>
                <a:path w="8619" h="25858">
                  <a:moveTo>
                    <a:pt x="8620"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3805" name="任意多边形: 形状 8426">
              <a:extLst>
                <a:ext uri="{FF2B5EF4-FFF2-40B4-BE49-F238E27FC236}">
                  <a16:creationId xmlns:a16="http://schemas.microsoft.com/office/drawing/2014/main" id="{51D3BC9F-768A-E1CE-6967-E3E30581B20C}"/>
                </a:ext>
              </a:extLst>
            </p:cNvPr>
            <p:cNvSpPr/>
            <p:nvPr/>
          </p:nvSpPr>
          <p:spPr>
            <a:xfrm>
              <a:off x="4010126" y="29349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06" name="任意多边形: 形状 8427">
              <a:extLst>
                <a:ext uri="{FF2B5EF4-FFF2-40B4-BE49-F238E27FC236}">
                  <a16:creationId xmlns:a16="http://schemas.microsoft.com/office/drawing/2014/main" id="{42BD95C5-430A-DA65-8248-EC7083350593}"/>
                </a:ext>
              </a:extLst>
            </p:cNvPr>
            <p:cNvSpPr/>
            <p:nvPr/>
          </p:nvSpPr>
          <p:spPr>
            <a:xfrm>
              <a:off x="4007253" y="2928275"/>
              <a:ext cx="27774" cy="38309"/>
            </a:xfrm>
            <a:custGeom>
              <a:avLst/>
              <a:gdLst>
                <a:gd name="connsiteX0" fmla="*/ 0 w 27774"/>
                <a:gd name="connsiteY0" fmla="*/ 38310 h 38309"/>
                <a:gd name="connsiteX1" fmla="*/ 27774 w 27774"/>
                <a:gd name="connsiteY1" fmla="*/ 0 h 38309"/>
              </a:gdLst>
              <a:ahLst/>
              <a:cxnLst>
                <a:cxn ang="0">
                  <a:pos x="connsiteX0" y="connsiteY0"/>
                </a:cxn>
                <a:cxn ang="0">
                  <a:pos x="connsiteX1" y="connsiteY1"/>
                </a:cxn>
              </a:cxnLst>
              <a:rect l="l" t="t" r="r" b="b"/>
              <a:pathLst>
                <a:path w="27774" h="38309">
                  <a:moveTo>
                    <a:pt x="0" y="38310"/>
                  </a:moveTo>
                  <a:lnTo>
                    <a:pt x="27774" y="0"/>
                  </a:lnTo>
                </a:path>
              </a:pathLst>
            </a:custGeom>
            <a:ln w="9573" cap="flat">
              <a:solidFill>
                <a:srgbClr val="787878"/>
              </a:solidFill>
              <a:prstDash val="solid"/>
              <a:miter/>
            </a:ln>
          </p:spPr>
          <p:txBody>
            <a:bodyPr rtlCol="0" anchor="ctr"/>
            <a:lstStyle/>
            <a:p>
              <a:endParaRPr lang="zh-CN" altLang="en-US" sz="4400"/>
            </a:p>
          </p:txBody>
        </p:sp>
        <p:sp>
          <p:nvSpPr>
            <p:cNvPr id="3807" name="任意多边形: 形状 8428">
              <a:extLst>
                <a:ext uri="{FF2B5EF4-FFF2-40B4-BE49-F238E27FC236}">
                  <a16:creationId xmlns:a16="http://schemas.microsoft.com/office/drawing/2014/main" id="{CC1207C1-1EFC-37F8-34BD-F2A3CAB5EA94}"/>
                </a:ext>
              </a:extLst>
            </p:cNvPr>
            <p:cNvSpPr/>
            <p:nvPr/>
          </p:nvSpPr>
          <p:spPr>
            <a:xfrm>
              <a:off x="4001506" y="29608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08" name="任意多边形: 形状 8429">
              <a:extLst>
                <a:ext uri="{FF2B5EF4-FFF2-40B4-BE49-F238E27FC236}">
                  <a16:creationId xmlns:a16="http://schemas.microsoft.com/office/drawing/2014/main" id="{25C12973-A4C6-3D17-7A90-FA70FF7C44F9}"/>
                </a:ext>
              </a:extLst>
            </p:cNvPr>
            <p:cNvSpPr/>
            <p:nvPr/>
          </p:nvSpPr>
          <p:spPr>
            <a:xfrm>
              <a:off x="4035027" y="2896670"/>
              <a:ext cx="6704" cy="31605"/>
            </a:xfrm>
            <a:custGeom>
              <a:avLst/>
              <a:gdLst>
                <a:gd name="connsiteX0" fmla="*/ 0 w 6704"/>
                <a:gd name="connsiteY0" fmla="*/ 31605 h 31605"/>
                <a:gd name="connsiteX1" fmla="*/ 6704 w 6704"/>
                <a:gd name="connsiteY1" fmla="*/ 0 h 31605"/>
              </a:gdLst>
              <a:ahLst/>
              <a:cxnLst>
                <a:cxn ang="0">
                  <a:pos x="connsiteX0" y="connsiteY0"/>
                </a:cxn>
                <a:cxn ang="0">
                  <a:pos x="connsiteX1" y="connsiteY1"/>
                </a:cxn>
              </a:cxnLst>
              <a:rect l="l" t="t" r="r" b="b"/>
              <a:pathLst>
                <a:path w="6704" h="31605">
                  <a:moveTo>
                    <a:pt x="0" y="31605"/>
                  </a:moveTo>
                  <a:lnTo>
                    <a:pt x="6704" y="0"/>
                  </a:lnTo>
                </a:path>
              </a:pathLst>
            </a:custGeom>
            <a:ln w="9573" cap="flat">
              <a:solidFill>
                <a:srgbClr val="787878"/>
              </a:solidFill>
              <a:prstDash val="solid"/>
              <a:miter/>
            </a:ln>
          </p:spPr>
          <p:txBody>
            <a:bodyPr rtlCol="0" anchor="ctr"/>
            <a:lstStyle/>
            <a:p>
              <a:endParaRPr lang="zh-CN" altLang="en-US" sz="4400"/>
            </a:p>
          </p:txBody>
        </p:sp>
        <p:sp>
          <p:nvSpPr>
            <p:cNvPr id="3809" name="任意多边形: 形状 8430">
              <a:extLst>
                <a:ext uri="{FF2B5EF4-FFF2-40B4-BE49-F238E27FC236}">
                  <a16:creationId xmlns:a16="http://schemas.microsoft.com/office/drawing/2014/main" id="{21EBDA18-4D87-850F-7312-CFDB46083BF6}"/>
                </a:ext>
              </a:extLst>
            </p:cNvPr>
            <p:cNvSpPr/>
            <p:nvPr/>
          </p:nvSpPr>
          <p:spPr>
            <a:xfrm>
              <a:off x="4029281" y="29225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10" name="任意多边形: 形状 8431">
              <a:extLst>
                <a:ext uri="{FF2B5EF4-FFF2-40B4-BE49-F238E27FC236}">
                  <a16:creationId xmlns:a16="http://schemas.microsoft.com/office/drawing/2014/main" id="{A651C950-4522-21C7-139A-993C3414D661}"/>
                </a:ext>
              </a:extLst>
            </p:cNvPr>
            <p:cNvSpPr/>
            <p:nvPr/>
          </p:nvSpPr>
          <p:spPr>
            <a:xfrm>
              <a:off x="4041731" y="2866022"/>
              <a:ext cx="5746" cy="30647"/>
            </a:xfrm>
            <a:custGeom>
              <a:avLst/>
              <a:gdLst>
                <a:gd name="connsiteX0" fmla="*/ 0 w 5746"/>
                <a:gd name="connsiteY0" fmla="*/ 30648 h 30647"/>
                <a:gd name="connsiteX1" fmla="*/ 5746 w 5746"/>
                <a:gd name="connsiteY1" fmla="*/ 0 h 30647"/>
              </a:gdLst>
              <a:ahLst/>
              <a:cxnLst>
                <a:cxn ang="0">
                  <a:pos x="connsiteX0" y="connsiteY0"/>
                </a:cxn>
                <a:cxn ang="0">
                  <a:pos x="connsiteX1" y="connsiteY1"/>
                </a:cxn>
              </a:cxnLst>
              <a:rect l="l" t="t" r="r" b="b"/>
              <a:pathLst>
                <a:path w="5746" h="30647">
                  <a:moveTo>
                    <a:pt x="0" y="30648"/>
                  </a:moveTo>
                  <a:lnTo>
                    <a:pt x="5746" y="0"/>
                  </a:lnTo>
                </a:path>
              </a:pathLst>
            </a:custGeom>
            <a:ln w="9573" cap="flat">
              <a:solidFill>
                <a:srgbClr val="787878"/>
              </a:solidFill>
              <a:prstDash val="solid"/>
              <a:miter/>
            </a:ln>
          </p:spPr>
          <p:txBody>
            <a:bodyPr rtlCol="0" anchor="ctr"/>
            <a:lstStyle/>
            <a:p>
              <a:endParaRPr lang="zh-CN" altLang="en-US" sz="4400"/>
            </a:p>
          </p:txBody>
        </p:sp>
        <p:sp>
          <p:nvSpPr>
            <p:cNvPr id="3811" name="任意多边形: 形状 8432">
              <a:extLst>
                <a:ext uri="{FF2B5EF4-FFF2-40B4-BE49-F238E27FC236}">
                  <a16:creationId xmlns:a16="http://schemas.microsoft.com/office/drawing/2014/main" id="{909D4726-B434-0786-56E5-58E7A7FE2CF9}"/>
                </a:ext>
              </a:extLst>
            </p:cNvPr>
            <p:cNvSpPr/>
            <p:nvPr/>
          </p:nvSpPr>
          <p:spPr>
            <a:xfrm>
              <a:off x="4035985" y="28909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12" name="任意多边形: 形状 8433">
              <a:extLst>
                <a:ext uri="{FF2B5EF4-FFF2-40B4-BE49-F238E27FC236}">
                  <a16:creationId xmlns:a16="http://schemas.microsoft.com/office/drawing/2014/main" id="{D745DF61-3BDB-C019-EA45-D5AFFA3B1E2D}"/>
                </a:ext>
              </a:extLst>
            </p:cNvPr>
            <p:cNvSpPr/>
            <p:nvPr/>
          </p:nvSpPr>
          <p:spPr>
            <a:xfrm>
              <a:off x="4047478" y="2834417"/>
              <a:ext cx="9577" cy="31605"/>
            </a:xfrm>
            <a:custGeom>
              <a:avLst/>
              <a:gdLst>
                <a:gd name="connsiteX0" fmla="*/ 0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0"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3813" name="任意多边形: 形状 8434">
              <a:extLst>
                <a:ext uri="{FF2B5EF4-FFF2-40B4-BE49-F238E27FC236}">
                  <a16:creationId xmlns:a16="http://schemas.microsoft.com/office/drawing/2014/main" id="{388B657C-F065-2C38-C2FD-EA6B40604E07}"/>
                </a:ext>
              </a:extLst>
            </p:cNvPr>
            <p:cNvSpPr/>
            <p:nvPr/>
          </p:nvSpPr>
          <p:spPr>
            <a:xfrm>
              <a:off x="4041731" y="28602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14" name="任意多边形: 形状 8435">
              <a:extLst>
                <a:ext uri="{FF2B5EF4-FFF2-40B4-BE49-F238E27FC236}">
                  <a16:creationId xmlns:a16="http://schemas.microsoft.com/office/drawing/2014/main" id="{31B4F703-129D-C0E6-4134-AA8C7070BE61}"/>
                </a:ext>
              </a:extLst>
            </p:cNvPr>
            <p:cNvSpPr/>
            <p:nvPr/>
          </p:nvSpPr>
          <p:spPr>
            <a:xfrm>
              <a:off x="4047478" y="2800896"/>
              <a:ext cx="2873" cy="33520"/>
            </a:xfrm>
            <a:custGeom>
              <a:avLst/>
              <a:gdLst>
                <a:gd name="connsiteX0" fmla="*/ 0 w 2873"/>
                <a:gd name="connsiteY0" fmla="*/ 33521 h 33520"/>
                <a:gd name="connsiteX1" fmla="*/ 2873 w 2873"/>
                <a:gd name="connsiteY1" fmla="*/ 0 h 33520"/>
              </a:gdLst>
              <a:ahLst/>
              <a:cxnLst>
                <a:cxn ang="0">
                  <a:pos x="connsiteX0" y="connsiteY0"/>
                </a:cxn>
                <a:cxn ang="0">
                  <a:pos x="connsiteX1" y="connsiteY1"/>
                </a:cxn>
              </a:cxnLst>
              <a:rect l="l" t="t" r="r" b="b"/>
              <a:pathLst>
                <a:path w="2873" h="33520">
                  <a:moveTo>
                    <a:pt x="0" y="33521"/>
                  </a:moveTo>
                  <a:lnTo>
                    <a:pt x="2873" y="0"/>
                  </a:lnTo>
                </a:path>
              </a:pathLst>
            </a:custGeom>
            <a:ln w="9573" cap="flat">
              <a:solidFill>
                <a:srgbClr val="787878"/>
              </a:solidFill>
              <a:prstDash val="solid"/>
              <a:miter/>
            </a:ln>
          </p:spPr>
          <p:txBody>
            <a:bodyPr rtlCol="0" anchor="ctr"/>
            <a:lstStyle/>
            <a:p>
              <a:endParaRPr lang="zh-CN" altLang="en-US" sz="4400"/>
            </a:p>
          </p:txBody>
        </p:sp>
        <p:sp>
          <p:nvSpPr>
            <p:cNvPr id="3815" name="任意多边形: 形状 8436">
              <a:extLst>
                <a:ext uri="{FF2B5EF4-FFF2-40B4-BE49-F238E27FC236}">
                  <a16:creationId xmlns:a16="http://schemas.microsoft.com/office/drawing/2014/main" id="{1E8B3175-E0EB-49DD-C73C-550CEA9F981B}"/>
                </a:ext>
              </a:extLst>
            </p:cNvPr>
            <p:cNvSpPr/>
            <p:nvPr/>
          </p:nvSpPr>
          <p:spPr>
            <a:xfrm>
              <a:off x="4041731" y="28286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16" name="任意多边形: 形状 8437">
              <a:extLst>
                <a:ext uri="{FF2B5EF4-FFF2-40B4-BE49-F238E27FC236}">
                  <a16:creationId xmlns:a16="http://schemas.microsoft.com/office/drawing/2014/main" id="{E1526F89-786B-01A0-AA33-919AD8E7C6F3}"/>
                </a:ext>
              </a:extLst>
            </p:cNvPr>
            <p:cNvSpPr/>
            <p:nvPr/>
          </p:nvSpPr>
          <p:spPr>
            <a:xfrm>
              <a:off x="4050351" y="2766417"/>
              <a:ext cx="2873" cy="34478"/>
            </a:xfrm>
            <a:custGeom>
              <a:avLst/>
              <a:gdLst>
                <a:gd name="connsiteX0" fmla="*/ 0 w 2873"/>
                <a:gd name="connsiteY0" fmla="*/ 34479 h 34478"/>
                <a:gd name="connsiteX1" fmla="*/ 2873 w 2873"/>
                <a:gd name="connsiteY1" fmla="*/ 0 h 34478"/>
              </a:gdLst>
              <a:ahLst/>
              <a:cxnLst>
                <a:cxn ang="0">
                  <a:pos x="connsiteX0" y="connsiteY0"/>
                </a:cxn>
                <a:cxn ang="0">
                  <a:pos x="connsiteX1" y="connsiteY1"/>
                </a:cxn>
              </a:cxnLst>
              <a:rect l="l" t="t" r="r" b="b"/>
              <a:pathLst>
                <a:path w="2873" h="34478">
                  <a:moveTo>
                    <a:pt x="0" y="34479"/>
                  </a:moveTo>
                  <a:lnTo>
                    <a:pt x="2873" y="0"/>
                  </a:lnTo>
                </a:path>
              </a:pathLst>
            </a:custGeom>
            <a:ln w="9573" cap="flat">
              <a:solidFill>
                <a:srgbClr val="787878"/>
              </a:solidFill>
              <a:prstDash val="solid"/>
              <a:miter/>
            </a:ln>
          </p:spPr>
          <p:txBody>
            <a:bodyPr rtlCol="0" anchor="ctr"/>
            <a:lstStyle/>
            <a:p>
              <a:endParaRPr lang="zh-CN" altLang="en-US" sz="4400"/>
            </a:p>
          </p:txBody>
        </p:sp>
        <p:sp>
          <p:nvSpPr>
            <p:cNvPr id="3817" name="任意多边形: 形状 8438">
              <a:extLst>
                <a:ext uri="{FF2B5EF4-FFF2-40B4-BE49-F238E27FC236}">
                  <a16:creationId xmlns:a16="http://schemas.microsoft.com/office/drawing/2014/main" id="{063AE024-B5A1-B7E5-B804-5AB5BA56698B}"/>
                </a:ext>
              </a:extLst>
            </p:cNvPr>
            <p:cNvSpPr/>
            <p:nvPr/>
          </p:nvSpPr>
          <p:spPr>
            <a:xfrm>
              <a:off x="4044605" y="279514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18" name="任意多边形: 形状 8439">
              <a:extLst>
                <a:ext uri="{FF2B5EF4-FFF2-40B4-BE49-F238E27FC236}">
                  <a16:creationId xmlns:a16="http://schemas.microsoft.com/office/drawing/2014/main" id="{271632BD-4335-BC43-405F-31115C22B2D1}"/>
                </a:ext>
              </a:extLst>
            </p:cNvPr>
            <p:cNvSpPr/>
            <p:nvPr/>
          </p:nvSpPr>
          <p:spPr>
            <a:xfrm>
              <a:off x="4053224" y="2731939"/>
              <a:ext cx="4788" cy="34478"/>
            </a:xfrm>
            <a:custGeom>
              <a:avLst/>
              <a:gdLst>
                <a:gd name="connsiteX0" fmla="*/ 0 w 4788"/>
                <a:gd name="connsiteY0" fmla="*/ 34479 h 34478"/>
                <a:gd name="connsiteX1" fmla="*/ 4789 w 4788"/>
                <a:gd name="connsiteY1" fmla="*/ 0 h 34478"/>
              </a:gdLst>
              <a:ahLst/>
              <a:cxnLst>
                <a:cxn ang="0">
                  <a:pos x="connsiteX0" y="connsiteY0"/>
                </a:cxn>
                <a:cxn ang="0">
                  <a:pos x="connsiteX1" y="connsiteY1"/>
                </a:cxn>
              </a:cxnLst>
              <a:rect l="l" t="t" r="r" b="b"/>
              <a:pathLst>
                <a:path w="4788" h="34478">
                  <a:moveTo>
                    <a:pt x="0" y="34479"/>
                  </a:moveTo>
                  <a:lnTo>
                    <a:pt x="4789" y="0"/>
                  </a:lnTo>
                </a:path>
              </a:pathLst>
            </a:custGeom>
            <a:ln w="9573" cap="flat">
              <a:solidFill>
                <a:srgbClr val="787878"/>
              </a:solidFill>
              <a:prstDash val="solid"/>
              <a:miter/>
            </a:ln>
          </p:spPr>
          <p:txBody>
            <a:bodyPr rtlCol="0" anchor="ctr"/>
            <a:lstStyle/>
            <a:p>
              <a:endParaRPr lang="zh-CN" altLang="en-US" sz="4400"/>
            </a:p>
          </p:txBody>
        </p:sp>
        <p:sp>
          <p:nvSpPr>
            <p:cNvPr id="3819" name="任意多边形: 形状 8440">
              <a:extLst>
                <a:ext uri="{FF2B5EF4-FFF2-40B4-BE49-F238E27FC236}">
                  <a16:creationId xmlns:a16="http://schemas.microsoft.com/office/drawing/2014/main" id="{4AFDF81E-9DB7-3604-071E-DEB1A419F616}"/>
                </a:ext>
              </a:extLst>
            </p:cNvPr>
            <p:cNvSpPr/>
            <p:nvPr/>
          </p:nvSpPr>
          <p:spPr>
            <a:xfrm>
              <a:off x="4047478" y="27606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20" name="任意多边形: 形状 8441">
              <a:extLst>
                <a:ext uri="{FF2B5EF4-FFF2-40B4-BE49-F238E27FC236}">
                  <a16:creationId xmlns:a16="http://schemas.microsoft.com/office/drawing/2014/main" id="{B6DAB33A-A96C-8110-485F-6E030DA849E1}"/>
                </a:ext>
              </a:extLst>
            </p:cNvPr>
            <p:cNvSpPr/>
            <p:nvPr/>
          </p:nvSpPr>
          <p:spPr>
            <a:xfrm>
              <a:off x="4058013" y="2698418"/>
              <a:ext cx="9577" cy="33520"/>
            </a:xfrm>
            <a:custGeom>
              <a:avLst/>
              <a:gdLst>
                <a:gd name="connsiteX0" fmla="*/ 0 w 9577"/>
                <a:gd name="connsiteY0" fmla="*/ 33521 h 33520"/>
                <a:gd name="connsiteX1" fmla="*/ 9577 w 9577"/>
                <a:gd name="connsiteY1" fmla="*/ 0 h 33520"/>
              </a:gdLst>
              <a:ahLst/>
              <a:cxnLst>
                <a:cxn ang="0">
                  <a:pos x="connsiteX0" y="connsiteY0"/>
                </a:cxn>
                <a:cxn ang="0">
                  <a:pos x="connsiteX1" y="connsiteY1"/>
                </a:cxn>
              </a:cxnLst>
              <a:rect l="l" t="t" r="r" b="b"/>
              <a:pathLst>
                <a:path w="9577" h="33520">
                  <a:moveTo>
                    <a:pt x="0" y="33521"/>
                  </a:moveTo>
                  <a:lnTo>
                    <a:pt x="9577" y="0"/>
                  </a:lnTo>
                </a:path>
              </a:pathLst>
            </a:custGeom>
            <a:ln w="9573" cap="flat">
              <a:solidFill>
                <a:srgbClr val="787878"/>
              </a:solidFill>
              <a:prstDash val="solid"/>
              <a:miter/>
            </a:ln>
          </p:spPr>
          <p:txBody>
            <a:bodyPr rtlCol="0" anchor="ctr"/>
            <a:lstStyle/>
            <a:p>
              <a:endParaRPr lang="zh-CN" altLang="en-US" sz="4400"/>
            </a:p>
          </p:txBody>
        </p:sp>
        <p:sp>
          <p:nvSpPr>
            <p:cNvPr id="3821" name="任意多边形: 形状 8442">
              <a:extLst>
                <a:ext uri="{FF2B5EF4-FFF2-40B4-BE49-F238E27FC236}">
                  <a16:creationId xmlns:a16="http://schemas.microsoft.com/office/drawing/2014/main" id="{2EB40C4D-23B9-6CD5-2A16-D68547547AC6}"/>
                </a:ext>
              </a:extLst>
            </p:cNvPr>
            <p:cNvSpPr/>
            <p:nvPr/>
          </p:nvSpPr>
          <p:spPr>
            <a:xfrm>
              <a:off x="4052266" y="27261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22" name="任意多边形: 形状 8443">
              <a:extLst>
                <a:ext uri="{FF2B5EF4-FFF2-40B4-BE49-F238E27FC236}">
                  <a16:creationId xmlns:a16="http://schemas.microsoft.com/office/drawing/2014/main" id="{FDBD0B52-BB1F-2414-9BFC-9029CF9A9D95}"/>
                </a:ext>
              </a:extLst>
            </p:cNvPr>
            <p:cNvSpPr/>
            <p:nvPr/>
          </p:nvSpPr>
          <p:spPr>
            <a:xfrm>
              <a:off x="4067590" y="2664897"/>
              <a:ext cx="11492" cy="33520"/>
            </a:xfrm>
            <a:custGeom>
              <a:avLst/>
              <a:gdLst>
                <a:gd name="connsiteX0" fmla="*/ 0 w 11492"/>
                <a:gd name="connsiteY0" fmla="*/ 33521 h 33520"/>
                <a:gd name="connsiteX1" fmla="*/ 11493 w 11492"/>
                <a:gd name="connsiteY1" fmla="*/ 0 h 33520"/>
              </a:gdLst>
              <a:ahLst/>
              <a:cxnLst>
                <a:cxn ang="0">
                  <a:pos x="connsiteX0" y="connsiteY0"/>
                </a:cxn>
                <a:cxn ang="0">
                  <a:pos x="connsiteX1" y="connsiteY1"/>
                </a:cxn>
              </a:cxnLst>
              <a:rect l="l" t="t" r="r" b="b"/>
              <a:pathLst>
                <a:path w="11492" h="33520">
                  <a:moveTo>
                    <a:pt x="0" y="33521"/>
                  </a:moveTo>
                  <a:lnTo>
                    <a:pt x="11493" y="0"/>
                  </a:lnTo>
                </a:path>
              </a:pathLst>
            </a:custGeom>
            <a:ln w="9573" cap="flat">
              <a:solidFill>
                <a:srgbClr val="787878"/>
              </a:solidFill>
              <a:prstDash val="solid"/>
              <a:miter/>
            </a:ln>
          </p:spPr>
          <p:txBody>
            <a:bodyPr rtlCol="0" anchor="ctr"/>
            <a:lstStyle/>
            <a:p>
              <a:endParaRPr lang="zh-CN" altLang="en-US" sz="4400"/>
            </a:p>
          </p:txBody>
        </p:sp>
        <p:sp>
          <p:nvSpPr>
            <p:cNvPr id="3823" name="任意多边形: 形状 8444">
              <a:extLst>
                <a:ext uri="{FF2B5EF4-FFF2-40B4-BE49-F238E27FC236}">
                  <a16:creationId xmlns:a16="http://schemas.microsoft.com/office/drawing/2014/main" id="{B171C06D-DF26-BAE0-9FBB-D8EB00B9220C}"/>
                </a:ext>
              </a:extLst>
            </p:cNvPr>
            <p:cNvSpPr/>
            <p:nvPr/>
          </p:nvSpPr>
          <p:spPr>
            <a:xfrm>
              <a:off x="4061844" y="26926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24" name="任意多边形: 形状 8445">
              <a:extLst>
                <a:ext uri="{FF2B5EF4-FFF2-40B4-BE49-F238E27FC236}">
                  <a16:creationId xmlns:a16="http://schemas.microsoft.com/office/drawing/2014/main" id="{ED0F2461-DADC-2D56-038A-411566763578}"/>
                </a:ext>
              </a:extLst>
            </p:cNvPr>
            <p:cNvSpPr/>
            <p:nvPr/>
          </p:nvSpPr>
          <p:spPr>
            <a:xfrm>
              <a:off x="4079083" y="2632334"/>
              <a:ext cx="16281" cy="32563"/>
            </a:xfrm>
            <a:custGeom>
              <a:avLst/>
              <a:gdLst>
                <a:gd name="connsiteX0" fmla="*/ 0 w 16281"/>
                <a:gd name="connsiteY0" fmla="*/ 32563 h 32563"/>
                <a:gd name="connsiteX1" fmla="*/ 16282 w 16281"/>
                <a:gd name="connsiteY1" fmla="*/ 0 h 32563"/>
              </a:gdLst>
              <a:ahLst/>
              <a:cxnLst>
                <a:cxn ang="0">
                  <a:pos x="connsiteX0" y="connsiteY0"/>
                </a:cxn>
                <a:cxn ang="0">
                  <a:pos x="connsiteX1" y="connsiteY1"/>
                </a:cxn>
              </a:cxnLst>
              <a:rect l="l" t="t" r="r" b="b"/>
              <a:pathLst>
                <a:path w="16281" h="32563">
                  <a:moveTo>
                    <a:pt x="0" y="32563"/>
                  </a:moveTo>
                  <a:lnTo>
                    <a:pt x="16282" y="0"/>
                  </a:lnTo>
                </a:path>
              </a:pathLst>
            </a:custGeom>
            <a:ln w="9573" cap="flat">
              <a:solidFill>
                <a:srgbClr val="787878"/>
              </a:solidFill>
              <a:prstDash val="solid"/>
              <a:miter/>
            </a:ln>
          </p:spPr>
          <p:txBody>
            <a:bodyPr rtlCol="0" anchor="ctr"/>
            <a:lstStyle/>
            <a:p>
              <a:endParaRPr lang="zh-CN" altLang="en-US" sz="4400"/>
            </a:p>
          </p:txBody>
        </p:sp>
        <p:sp>
          <p:nvSpPr>
            <p:cNvPr id="3825" name="任意多边形: 形状 8446">
              <a:extLst>
                <a:ext uri="{FF2B5EF4-FFF2-40B4-BE49-F238E27FC236}">
                  <a16:creationId xmlns:a16="http://schemas.microsoft.com/office/drawing/2014/main" id="{E4BEB77B-A139-DE09-5F9F-0C2D03A574CC}"/>
                </a:ext>
              </a:extLst>
            </p:cNvPr>
            <p:cNvSpPr/>
            <p:nvPr/>
          </p:nvSpPr>
          <p:spPr>
            <a:xfrm>
              <a:off x="4073337" y="26591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26" name="任意多边形: 形状 8447">
              <a:extLst>
                <a:ext uri="{FF2B5EF4-FFF2-40B4-BE49-F238E27FC236}">
                  <a16:creationId xmlns:a16="http://schemas.microsoft.com/office/drawing/2014/main" id="{944B3B56-68A9-657D-A90D-30D49412DED3}"/>
                </a:ext>
              </a:extLst>
            </p:cNvPr>
            <p:cNvSpPr/>
            <p:nvPr/>
          </p:nvSpPr>
          <p:spPr>
            <a:xfrm>
              <a:off x="4095365" y="2604560"/>
              <a:ext cx="21070" cy="27774"/>
            </a:xfrm>
            <a:custGeom>
              <a:avLst/>
              <a:gdLst>
                <a:gd name="connsiteX0" fmla="*/ 0 w 21070"/>
                <a:gd name="connsiteY0" fmla="*/ 27774 h 27774"/>
                <a:gd name="connsiteX1" fmla="*/ 21070 w 21070"/>
                <a:gd name="connsiteY1" fmla="*/ 0 h 27774"/>
              </a:gdLst>
              <a:ahLst/>
              <a:cxnLst>
                <a:cxn ang="0">
                  <a:pos x="connsiteX0" y="connsiteY0"/>
                </a:cxn>
                <a:cxn ang="0">
                  <a:pos x="connsiteX1" y="connsiteY1"/>
                </a:cxn>
              </a:cxnLst>
              <a:rect l="l" t="t" r="r" b="b"/>
              <a:pathLst>
                <a:path w="21070" h="27774">
                  <a:moveTo>
                    <a:pt x="0" y="27774"/>
                  </a:moveTo>
                  <a:lnTo>
                    <a:pt x="21070" y="0"/>
                  </a:lnTo>
                </a:path>
              </a:pathLst>
            </a:custGeom>
            <a:ln w="9573" cap="flat">
              <a:solidFill>
                <a:srgbClr val="787878"/>
              </a:solidFill>
              <a:prstDash val="solid"/>
              <a:miter/>
            </a:ln>
          </p:spPr>
          <p:txBody>
            <a:bodyPr rtlCol="0" anchor="ctr"/>
            <a:lstStyle/>
            <a:p>
              <a:endParaRPr lang="zh-CN" altLang="en-US" sz="4400"/>
            </a:p>
          </p:txBody>
        </p:sp>
        <p:sp>
          <p:nvSpPr>
            <p:cNvPr id="3827" name="任意多边形: 形状 8448">
              <a:extLst>
                <a:ext uri="{FF2B5EF4-FFF2-40B4-BE49-F238E27FC236}">
                  <a16:creationId xmlns:a16="http://schemas.microsoft.com/office/drawing/2014/main" id="{3EA13F3A-0AE1-0FD6-6C2A-B8F1B7BDCE37}"/>
                </a:ext>
              </a:extLst>
            </p:cNvPr>
            <p:cNvSpPr/>
            <p:nvPr/>
          </p:nvSpPr>
          <p:spPr>
            <a:xfrm>
              <a:off x="4089618" y="26265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28" name="任意多边形: 形状 8449">
              <a:extLst>
                <a:ext uri="{FF2B5EF4-FFF2-40B4-BE49-F238E27FC236}">
                  <a16:creationId xmlns:a16="http://schemas.microsoft.com/office/drawing/2014/main" id="{D75AB3A1-C479-D6B6-97F3-C473A5715F01}"/>
                </a:ext>
              </a:extLst>
            </p:cNvPr>
            <p:cNvSpPr/>
            <p:nvPr/>
          </p:nvSpPr>
          <p:spPr>
            <a:xfrm>
              <a:off x="4116435" y="2579658"/>
              <a:ext cx="26816" cy="24901"/>
            </a:xfrm>
            <a:custGeom>
              <a:avLst/>
              <a:gdLst>
                <a:gd name="connsiteX0" fmla="*/ 0 w 26816"/>
                <a:gd name="connsiteY0" fmla="*/ 24901 h 24901"/>
                <a:gd name="connsiteX1" fmla="*/ 26817 w 26816"/>
                <a:gd name="connsiteY1" fmla="*/ 0 h 24901"/>
              </a:gdLst>
              <a:ahLst/>
              <a:cxnLst>
                <a:cxn ang="0">
                  <a:pos x="connsiteX0" y="connsiteY0"/>
                </a:cxn>
                <a:cxn ang="0">
                  <a:pos x="connsiteX1" y="connsiteY1"/>
                </a:cxn>
              </a:cxnLst>
              <a:rect l="l" t="t" r="r" b="b"/>
              <a:pathLst>
                <a:path w="26816" h="24901">
                  <a:moveTo>
                    <a:pt x="0" y="24901"/>
                  </a:moveTo>
                  <a:lnTo>
                    <a:pt x="26817" y="0"/>
                  </a:lnTo>
                </a:path>
              </a:pathLst>
            </a:custGeom>
            <a:ln w="9573" cap="flat">
              <a:solidFill>
                <a:srgbClr val="787878"/>
              </a:solidFill>
              <a:prstDash val="solid"/>
              <a:miter/>
            </a:ln>
          </p:spPr>
          <p:txBody>
            <a:bodyPr rtlCol="0" anchor="ctr"/>
            <a:lstStyle/>
            <a:p>
              <a:endParaRPr lang="zh-CN" altLang="en-US" sz="4400"/>
            </a:p>
          </p:txBody>
        </p:sp>
        <p:sp>
          <p:nvSpPr>
            <p:cNvPr id="3829" name="任意多边形: 形状 8450">
              <a:extLst>
                <a:ext uri="{FF2B5EF4-FFF2-40B4-BE49-F238E27FC236}">
                  <a16:creationId xmlns:a16="http://schemas.microsoft.com/office/drawing/2014/main" id="{F7F9DC94-969B-1948-26B4-79B19244675C}"/>
                </a:ext>
              </a:extLst>
            </p:cNvPr>
            <p:cNvSpPr/>
            <p:nvPr/>
          </p:nvSpPr>
          <p:spPr>
            <a:xfrm>
              <a:off x="4110688" y="25988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30" name="任意多边形: 形状 8451">
              <a:extLst>
                <a:ext uri="{FF2B5EF4-FFF2-40B4-BE49-F238E27FC236}">
                  <a16:creationId xmlns:a16="http://schemas.microsoft.com/office/drawing/2014/main" id="{23128E3B-DF64-DCDA-D3AA-6F6924A48DCC}"/>
                </a:ext>
              </a:extLst>
            </p:cNvPr>
            <p:cNvSpPr/>
            <p:nvPr/>
          </p:nvSpPr>
          <p:spPr>
            <a:xfrm>
              <a:off x="4143252" y="2579658"/>
              <a:ext cx="38309" cy="2873"/>
            </a:xfrm>
            <a:custGeom>
              <a:avLst/>
              <a:gdLst>
                <a:gd name="connsiteX0" fmla="*/ 0 w 38309"/>
                <a:gd name="connsiteY0" fmla="*/ 0 h 2873"/>
                <a:gd name="connsiteX1" fmla="*/ 38310 w 38309"/>
                <a:gd name="connsiteY1" fmla="*/ 2873 h 2873"/>
              </a:gdLst>
              <a:ahLst/>
              <a:cxnLst>
                <a:cxn ang="0">
                  <a:pos x="connsiteX0" y="connsiteY0"/>
                </a:cxn>
                <a:cxn ang="0">
                  <a:pos x="connsiteX1" y="connsiteY1"/>
                </a:cxn>
              </a:cxnLst>
              <a:rect l="l" t="t" r="r" b="b"/>
              <a:pathLst>
                <a:path w="38309" h="2873">
                  <a:moveTo>
                    <a:pt x="0" y="0"/>
                  </a:moveTo>
                  <a:lnTo>
                    <a:pt x="38310" y="2873"/>
                  </a:lnTo>
                </a:path>
              </a:pathLst>
            </a:custGeom>
            <a:ln w="9573" cap="flat">
              <a:solidFill>
                <a:srgbClr val="787878"/>
              </a:solidFill>
              <a:prstDash val="solid"/>
              <a:miter/>
            </a:ln>
          </p:spPr>
          <p:txBody>
            <a:bodyPr rtlCol="0" anchor="ctr"/>
            <a:lstStyle/>
            <a:p>
              <a:endParaRPr lang="zh-CN" altLang="en-US" sz="4400"/>
            </a:p>
          </p:txBody>
        </p:sp>
        <p:sp>
          <p:nvSpPr>
            <p:cNvPr id="3831" name="任意多边形: 形状 8452">
              <a:extLst>
                <a:ext uri="{FF2B5EF4-FFF2-40B4-BE49-F238E27FC236}">
                  <a16:creationId xmlns:a16="http://schemas.microsoft.com/office/drawing/2014/main" id="{A7A7C589-32F5-564D-E3EC-7021FB00D520}"/>
                </a:ext>
              </a:extLst>
            </p:cNvPr>
            <p:cNvSpPr/>
            <p:nvPr/>
          </p:nvSpPr>
          <p:spPr>
            <a:xfrm>
              <a:off x="4137505" y="25739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32" name="任意多边形: 形状 8453">
              <a:extLst>
                <a:ext uri="{FF2B5EF4-FFF2-40B4-BE49-F238E27FC236}">
                  <a16:creationId xmlns:a16="http://schemas.microsoft.com/office/drawing/2014/main" id="{3EBCA9BC-9355-55E4-CAE6-380BCCB3D3D0}"/>
                </a:ext>
              </a:extLst>
            </p:cNvPr>
            <p:cNvSpPr/>
            <p:nvPr/>
          </p:nvSpPr>
          <p:spPr>
            <a:xfrm>
              <a:off x="4181561" y="2582532"/>
              <a:ext cx="34478" cy="15323"/>
            </a:xfrm>
            <a:custGeom>
              <a:avLst/>
              <a:gdLst>
                <a:gd name="connsiteX0" fmla="*/ 0 w 34478"/>
                <a:gd name="connsiteY0" fmla="*/ 0 h 15323"/>
                <a:gd name="connsiteX1" fmla="*/ 34479 w 34478"/>
                <a:gd name="connsiteY1" fmla="*/ 15324 h 15323"/>
              </a:gdLst>
              <a:ahLst/>
              <a:cxnLst>
                <a:cxn ang="0">
                  <a:pos x="connsiteX0" y="connsiteY0"/>
                </a:cxn>
                <a:cxn ang="0">
                  <a:pos x="connsiteX1" y="connsiteY1"/>
                </a:cxn>
              </a:cxnLst>
              <a:rect l="l" t="t" r="r" b="b"/>
              <a:pathLst>
                <a:path w="34478" h="15323">
                  <a:moveTo>
                    <a:pt x="0" y="0"/>
                  </a:moveTo>
                  <a:lnTo>
                    <a:pt x="34479" y="15324"/>
                  </a:lnTo>
                </a:path>
              </a:pathLst>
            </a:custGeom>
            <a:ln w="9573" cap="flat">
              <a:solidFill>
                <a:srgbClr val="787878"/>
              </a:solidFill>
              <a:prstDash val="solid"/>
              <a:miter/>
            </a:ln>
          </p:spPr>
          <p:txBody>
            <a:bodyPr rtlCol="0" anchor="ctr"/>
            <a:lstStyle/>
            <a:p>
              <a:endParaRPr lang="zh-CN" altLang="en-US" sz="4400"/>
            </a:p>
          </p:txBody>
        </p:sp>
        <p:sp>
          <p:nvSpPr>
            <p:cNvPr id="3833" name="任意多边形: 形状 8454">
              <a:extLst>
                <a:ext uri="{FF2B5EF4-FFF2-40B4-BE49-F238E27FC236}">
                  <a16:creationId xmlns:a16="http://schemas.microsoft.com/office/drawing/2014/main" id="{AFB03EF6-9BFF-3ABE-F614-0ED1808A58D6}"/>
                </a:ext>
              </a:extLst>
            </p:cNvPr>
            <p:cNvSpPr/>
            <p:nvPr/>
          </p:nvSpPr>
          <p:spPr>
            <a:xfrm>
              <a:off x="4175815" y="25767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34" name="任意多边形: 形状 8455">
              <a:extLst>
                <a:ext uri="{FF2B5EF4-FFF2-40B4-BE49-F238E27FC236}">
                  <a16:creationId xmlns:a16="http://schemas.microsoft.com/office/drawing/2014/main" id="{4D30B93A-FC74-7BA3-9E1D-DC7489538B62}"/>
                </a:ext>
              </a:extLst>
            </p:cNvPr>
            <p:cNvSpPr/>
            <p:nvPr/>
          </p:nvSpPr>
          <p:spPr>
            <a:xfrm>
              <a:off x="4216040" y="2597855"/>
              <a:ext cx="34478" cy="19154"/>
            </a:xfrm>
            <a:custGeom>
              <a:avLst/>
              <a:gdLst>
                <a:gd name="connsiteX0" fmla="*/ 0 w 34478"/>
                <a:gd name="connsiteY0" fmla="*/ 0 h 19154"/>
                <a:gd name="connsiteX1" fmla="*/ 34479 w 34478"/>
                <a:gd name="connsiteY1" fmla="*/ 19155 h 19154"/>
              </a:gdLst>
              <a:ahLst/>
              <a:cxnLst>
                <a:cxn ang="0">
                  <a:pos x="connsiteX0" y="connsiteY0"/>
                </a:cxn>
                <a:cxn ang="0">
                  <a:pos x="connsiteX1" y="connsiteY1"/>
                </a:cxn>
              </a:cxnLst>
              <a:rect l="l" t="t" r="r" b="b"/>
              <a:pathLst>
                <a:path w="34478" h="19154">
                  <a:moveTo>
                    <a:pt x="0" y="0"/>
                  </a:moveTo>
                  <a:lnTo>
                    <a:pt x="34479" y="19155"/>
                  </a:lnTo>
                </a:path>
              </a:pathLst>
            </a:custGeom>
            <a:ln w="9573" cap="flat">
              <a:solidFill>
                <a:srgbClr val="787878"/>
              </a:solidFill>
              <a:prstDash val="solid"/>
              <a:miter/>
            </a:ln>
          </p:spPr>
          <p:txBody>
            <a:bodyPr rtlCol="0" anchor="ctr"/>
            <a:lstStyle/>
            <a:p>
              <a:endParaRPr lang="zh-CN" altLang="en-US" sz="4400"/>
            </a:p>
          </p:txBody>
        </p:sp>
        <p:sp>
          <p:nvSpPr>
            <p:cNvPr id="3835" name="任意多边形: 形状 8456">
              <a:extLst>
                <a:ext uri="{FF2B5EF4-FFF2-40B4-BE49-F238E27FC236}">
                  <a16:creationId xmlns:a16="http://schemas.microsoft.com/office/drawing/2014/main" id="{F63AEA26-4870-2967-248A-00AD39B78F67}"/>
                </a:ext>
              </a:extLst>
            </p:cNvPr>
            <p:cNvSpPr/>
            <p:nvPr/>
          </p:nvSpPr>
          <p:spPr>
            <a:xfrm>
              <a:off x="4210293" y="25921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36" name="任意多边形: 形状 8457">
              <a:extLst>
                <a:ext uri="{FF2B5EF4-FFF2-40B4-BE49-F238E27FC236}">
                  <a16:creationId xmlns:a16="http://schemas.microsoft.com/office/drawing/2014/main" id="{49029CCA-FD65-1611-2E9E-EF2B7117F55B}"/>
                </a:ext>
              </a:extLst>
            </p:cNvPr>
            <p:cNvSpPr/>
            <p:nvPr/>
          </p:nvSpPr>
          <p:spPr>
            <a:xfrm>
              <a:off x="4250518" y="2617010"/>
              <a:ext cx="36394" cy="15323"/>
            </a:xfrm>
            <a:custGeom>
              <a:avLst/>
              <a:gdLst>
                <a:gd name="connsiteX0" fmla="*/ 0 w 36394"/>
                <a:gd name="connsiteY0" fmla="*/ 0 h 15323"/>
                <a:gd name="connsiteX1" fmla="*/ 36394 w 36394"/>
                <a:gd name="connsiteY1" fmla="*/ 15324 h 15323"/>
              </a:gdLst>
              <a:ahLst/>
              <a:cxnLst>
                <a:cxn ang="0">
                  <a:pos x="connsiteX0" y="connsiteY0"/>
                </a:cxn>
                <a:cxn ang="0">
                  <a:pos x="connsiteX1" y="connsiteY1"/>
                </a:cxn>
              </a:cxnLst>
              <a:rect l="l" t="t" r="r" b="b"/>
              <a:pathLst>
                <a:path w="36394" h="15323">
                  <a:moveTo>
                    <a:pt x="0" y="0"/>
                  </a:moveTo>
                  <a:lnTo>
                    <a:pt x="36394" y="15324"/>
                  </a:lnTo>
                </a:path>
              </a:pathLst>
            </a:custGeom>
            <a:ln w="9573" cap="flat">
              <a:solidFill>
                <a:srgbClr val="787878"/>
              </a:solidFill>
              <a:prstDash val="solid"/>
              <a:miter/>
            </a:ln>
          </p:spPr>
          <p:txBody>
            <a:bodyPr rtlCol="0" anchor="ctr"/>
            <a:lstStyle/>
            <a:p>
              <a:endParaRPr lang="zh-CN" altLang="en-US" sz="4400"/>
            </a:p>
          </p:txBody>
        </p:sp>
        <p:sp>
          <p:nvSpPr>
            <p:cNvPr id="3837" name="任意多边形: 形状 8458">
              <a:extLst>
                <a:ext uri="{FF2B5EF4-FFF2-40B4-BE49-F238E27FC236}">
                  <a16:creationId xmlns:a16="http://schemas.microsoft.com/office/drawing/2014/main" id="{348CDEA6-0B5A-6D20-DE15-FE40A1D81F56}"/>
                </a:ext>
              </a:extLst>
            </p:cNvPr>
            <p:cNvSpPr/>
            <p:nvPr/>
          </p:nvSpPr>
          <p:spPr>
            <a:xfrm>
              <a:off x="4244772" y="26112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38" name="任意多边形: 形状 8459">
              <a:extLst>
                <a:ext uri="{FF2B5EF4-FFF2-40B4-BE49-F238E27FC236}">
                  <a16:creationId xmlns:a16="http://schemas.microsoft.com/office/drawing/2014/main" id="{A7769F80-26B2-096E-02A3-54DC0C89241C}"/>
                </a:ext>
              </a:extLst>
            </p:cNvPr>
            <p:cNvSpPr/>
            <p:nvPr/>
          </p:nvSpPr>
          <p:spPr>
            <a:xfrm>
              <a:off x="4286912" y="2632334"/>
              <a:ext cx="28732" cy="27774"/>
            </a:xfrm>
            <a:custGeom>
              <a:avLst/>
              <a:gdLst>
                <a:gd name="connsiteX0" fmla="*/ 0 w 28732"/>
                <a:gd name="connsiteY0" fmla="*/ 0 h 27774"/>
                <a:gd name="connsiteX1" fmla="*/ 28732 w 28732"/>
                <a:gd name="connsiteY1" fmla="*/ 27774 h 27774"/>
              </a:gdLst>
              <a:ahLst/>
              <a:cxnLst>
                <a:cxn ang="0">
                  <a:pos x="connsiteX0" y="connsiteY0"/>
                </a:cxn>
                <a:cxn ang="0">
                  <a:pos x="connsiteX1" y="connsiteY1"/>
                </a:cxn>
              </a:cxnLst>
              <a:rect l="l" t="t" r="r" b="b"/>
              <a:pathLst>
                <a:path w="28732" h="27774">
                  <a:moveTo>
                    <a:pt x="0" y="0"/>
                  </a:moveTo>
                  <a:lnTo>
                    <a:pt x="28732" y="27774"/>
                  </a:lnTo>
                </a:path>
              </a:pathLst>
            </a:custGeom>
            <a:ln w="9573" cap="flat">
              <a:solidFill>
                <a:srgbClr val="787878"/>
              </a:solidFill>
              <a:prstDash val="solid"/>
              <a:miter/>
            </a:ln>
          </p:spPr>
          <p:txBody>
            <a:bodyPr rtlCol="0" anchor="ctr"/>
            <a:lstStyle/>
            <a:p>
              <a:endParaRPr lang="zh-CN" altLang="en-US" sz="4400"/>
            </a:p>
          </p:txBody>
        </p:sp>
        <p:sp>
          <p:nvSpPr>
            <p:cNvPr id="3839" name="任意多边形: 形状 8460">
              <a:extLst>
                <a:ext uri="{FF2B5EF4-FFF2-40B4-BE49-F238E27FC236}">
                  <a16:creationId xmlns:a16="http://schemas.microsoft.com/office/drawing/2014/main" id="{C56E00A3-43C1-F150-0579-2BC11FD787E0}"/>
                </a:ext>
              </a:extLst>
            </p:cNvPr>
            <p:cNvSpPr/>
            <p:nvPr/>
          </p:nvSpPr>
          <p:spPr>
            <a:xfrm>
              <a:off x="4281166" y="26265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40" name="任意多边形: 形状 8461">
              <a:extLst>
                <a:ext uri="{FF2B5EF4-FFF2-40B4-BE49-F238E27FC236}">
                  <a16:creationId xmlns:a16="http://schemas.microsoft.com/office/drawing/2014/main" id="{D81C1FB8-7223-2F16-E372-ABCD5383FA44}"/>
                </a:ext>
              </a:extLst>
            </p:cNvPr>
            <p:cNvSpPr/>
            <p:nvPr/>
          </p:nvSpPr>
          <p:spPr>
            <a:xfrm>
              <a:off x="4315644" y="2625630"/>
              <a:ext cx="22027" cy="34478"/>
            </a:xfrm>
            <a:custGeom>
              <a:avLst/>
              <a:gdLst>
                <a:gd name="connsiteX0" fmla="*/ 0 w 22027"/>
                <a:gd name="connsiteY0" fmla="*/ 34479 h 34478"/>
                <a:gd name="connsiteX1" fmla="*/ 22028 w 22027"/>
                <a:gd name="connsiteY1" fmla="*/ 0 h 34478"/>
              </a:gdLst>
              <a:ahLst/>
              <a:cxnLst>
                <a:cxn ang="0">
                  <a:pos x="connsiteX0" y="connsiteY0"/>
                </a:cxn>
                <a:cxn ang="0">
                  <a:pos x="connsiteX1" y="connsiteY1"/>
                </a:cxn>
              </a:cxnLst>
              <a:rect l="l" t="t" r="r" b="b"/>
              <a:pathLst>
                <a:path w="22027" h="34478">
                  <a:moveTo>
                    <a:pt x="0" y="34479"/>
                  </a:moveTo>
                  <a:lnTo>
                    <a:pt x="22028" y="0"/>
                  </a:lnTo>
                </a:path>
              </a:pathLst>
            </a:custGeom>
            <a:ln w="9573" cap="flat">
              <a:solidFill>
                <a:srgbClr val="787878"/>
              </a:solidFill>
              <a:prstDash val="solid"/>
              <a:miter/>
            </a:ln>
          </p:spPr>
          <p:txBody>
            <a:bodyPr rtlCol="0" anchor="ctr"/>
            <a:lstStyle/>
            <a:p>
              <a:endParaRPr lang="zh-CN" altLang="en-US" sz="4400"/>
            </a:p>
          </p:txBody>
        </p:sp>
        <p:sp>
          <p:nvSpPr>
            <p:cNvPr id="3841" name="任意多边形: 形状 8462">
              <a:extLst>
                <a:ext uri="{FF2B5EF4-FFF2-40B4-BE49-F238E27FC236}">
                  <a16:creationId xmlns:a16="http://schemas.microsoft.com/office/drawing/2014/main" id="{F14D43B3-45FA-2623-114B-A6ADE996075C}"/>
                </a:ext>
              </a:extLst>
            </p:cNvPr>
            <p:cNvSpPr/>
            <p:nvPr/>
          </p:nvSpPr>
          <p:spPr>
            <a:xfrm>
              <a:off x="4309898" y="26543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42" name="任意多边形: 形状 8463">
              <a:extLst>
                <a:ext uri="{FF2B5EF4-FFF2-40B4-BE49-F238E27FC236}">
                  <a16:creationId xmlns:a16="http://schemas.microsoft.com/office/drawing/2014/main" id="{AE43E03B-D9FE-4DC5-EBA4-857A4BEC65ED}"/>
                </a:ext>
              </a:extLst>
            </p:cNvPr>
            <p:cNvSpPr/>
            <p:nvPr/>
          </p:nvSpPr>
          <p:spPr>
            <a:xfrm>
              <a:off x="4337672" y="2585405"/>
              <a:ext cx="22027" cy="40224"/>
            </a:xfrm>
            <a:custGeom>
              <a:avLst/>
              <a:gdLst>
                <a:gd name="connsiteX0" fmla="*/ 0 w 22027"/>
                <a:gd name="connsiteY0" fmla="*/ 40225 h 40224"/>
                <a:gd name="connsiteX1" fmla="*/ 22028 w 22027"/>
                <a:gd name="connsiteY1" fmla="*/ 0 h 40224"/>
              </a:gdLst>
              <a:ahLst/>
              <a:cxnLst>
                <a:cxn ang="0">
                  <a:pos x="connsiteX0" y="connsiteY0"/>
                </a:cxn>
                <a:cxn ang="0">
                  <a:pos x="connsiteX1" y="connsiteY1"/>
                </a:cxn>
              </a:cxnLst>
              <a:rect l="l" t="t" r="r" b="b"/>
              <a:pathLst>
                <a:path w="22027" h="40224">
                  <a:moveTo>
                    <a:pt x="0" y="40225"/>
                  </a:moveTo>
                  <a:lnTo>
                    <a:pt x="22028" y="0"/>
                  </a:lnTo>
                </a:path>
              </a:pathLst>
            </a:custGeom>
            <a:ln w="9573" cap="flat">
              <a:solidFill>
                <a:srgbClr val="787878"/>
              </a:solidFill>
              <a:prstDash val="solid"/>
              <a:miter/>
            </a:ln>
          </p:spPr>
          <p:txBody>
            <a:bodyPr rtlCol="0" anchor="ctr"/>
            <a:lstStyle/>
            <a:p>
              <a:endParaRPr lang="zh-CN" altLang="en-US" sz="4400"/>
            </a:p>
          </p:txBody>
        </p:sp>
        <p:sp>
          <p:nvSpPr>
            <p:cNvPr id="3843" name="任意多边形: 形状 8464">
              <a:extLst>
                <a:ext uri="{FF2B5EF4-FFF2-40B4-BE49-F238E27FC236}">
                  <a16:creationId xmlns:a16="http://schemas.microsoft.com/office/drawing/2014/main" id="{9F6B2C38-E4C1-EA7F-87AA-E54E810D06B4}"/>
                </a:ext>
              </a:extLst>
            </p:cNvPr>
            <p:cNvSpPr/>
            <p:nvPr/>
          </p:nvSpPr>
          <p:spPr>
            <a:xfrm>
              <a:off x="4331926" y="261988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44" name="任意多边形: 形状 8465">
              <a:extLst>
                <a:ext uri="{FF2B5EF4-FFF2-40B4-BE49-F238E27FC236}">
                  <a16:creationId xmlns:a16="http://schemas.microsoft.com/office/drawing/2014/main" id="{C47D22C1-260E-B4D4-18DA-68CF6C8160D9}"/>
                </a:ext>
              </a:extLst>
            </p:cNvPr>
            <p:cNvSpPr/>
            <p:nvPr/>
          </p:nvSpPr>
          <p:spPr>
            <a:xfrm>
              <a:off x="4359700" y="2549011"/>
              <a:ext cx="34478" cy="36394"/>
            </a:xfrm>
            <a:custGeom>
              <a:avLst/>
              <a:gdLst>
                <a:gd name="connsiteX0" fmla="*/ 0 w 34478"/>
                <a:gd name="connsiteY0" fmla="*/ 36394 h 36394"/>
                <a:gd name="connsiteX1" fmla="*/ 34479 w 34478"/>
                <a:gd name="connsiteY1" fmla="*/ 0 h 36394"/>
              </a:gdLst>
              <a:ahLst/>
              <a:cxnLst>
                <a:cxn ang="0">
                  <a:pos x="connsiteX0" y="connsiteY0"/>
                </a:cxn>
                <a:cxn ang="0">
                  <a:pos x="connsiteX1" y="connsiteY1"/>
                </a:cxn>
              </a:cxnLst>
              <a:rect l="l" t="t" r="r" b="b"/>
              <a:pathLst>
                <a:path w="34478" h="36394">
                  <a:moveTo>
                    <a:pt x="0" y="36394"/>
                  </a:moveTo>
                  <a:lnTo>
                    <a:pt x="34479" y="0"/>
                  </a:lnTo>
                </a:path>
              </a:pathLst>
            </a:custGeom>
            <a:ln w="9573" cap="flat">
              <a:solidFill>
                <a:srgbClr val="787878"/>
              </a:solidFill>
              <a:prstDash val="solid"/>
              <a:miter/>
            </a:ln>
          </p:spPr>
          <p:txBody>
            <a:bodyPr rtlCol="0" anchor="ctr"/>
            <a:lstStyle/>
            <a:p>
              <a:endParaRPr lang="zh-CN" altLang="en-US" sz="4400"/>
            </a:p>
          </p:txBody>
        </p:sp>
        <p:sp>
          <p:nvSpPr>
            <p:cNvPr id="3845" name="任意多边形: 形状 8466">
              <a:extLst>
                <a:ext uri="{FF2B5EF4-FFF2-40B4-BE49-F238E27FC236}">
                  <a16:creationId xmlns:a16="http://schemas.microsoft.com/office/drawing/2014/main" id="{4E72AC61-BE8D-5107-9F58-34385BC0367B}"/>
                </a:ext>
              </a:extLst>
            </p:cNvPr>
            <p:cNvSpPr/>
            <p:nvPr/>
          </p:nvSpPr>
          <p:spPr>
            <a:xfrm>
              <a:off x="4353954" y="25796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46" name="任意多边形: 形状 8467">
              <a:extLst>
                <a:ext uri="{FF2B5EF4-FFF2-40B4-BE49-F238E27FC236}">
                  <a16:creationId xmlns:a16="http://schemas.microsoft.com/office/drawing/2014/main" id="{CE8DAE2E-B10D-6518-4394-927CC1F1D673}"/>
                </a:ext>
              </a:extLst>
            </p:cNvPr>
            <p:cNvSpPr/>
            <p:nvPr/>
          </p:nvSpPr>
          <p:spPr>
            <a:xfrm>
              <a:off x="4394179" y="2506870"/>
              <a:ext cx="57464" cy="42140"/>
            </a:xfrm>
            <a:custGeom>
              <a:avLst/>
              <a:gdLst>
                <a:gd name="connsiteX0" fmla="*/ 0 w 57464"/>
                <a:gd name="connsiteY0" fmla="*/ 42140 h 42140"/>
                <a:gd name="connsiteX1" fmla="*/ 57464 w 57464"/>
                <a:gd name="connsiteY1" fmla="*/ 0 h 42140"/>
              </a:gdLst>
              <a:ahLst/>
              <a:cxnLst>
                <a:cxn ang="0">
                  <a:pos x="connsiteX0" y="connsiteY0"/>
                </a:cxn>
                <a:cxn ang="0">
                  <a:pos x="connsiteX1" y="connsiteY1"/>
                </a:cxn>
              </a:cxnLst>
              <a:rect l="l" t="t" r="r" b="b"/>
              <a:pathLst>
                <a:path w="57464" h="42140">
                  <a:moveTo>
                    <a:pt x="0" y="42140"/>
                  </a:moveTo>
                  <a:lnTo>
                    <a:pt x="57464" y="0"/>
                  </a:lnTo>
                </a:path>
              </a:pathLst>
            </a:custGeom>
            <a:ln w="9573" cap="flat">
              <a:solidFill>
                <a:srgbClr val="787878"/>
              </a:solidFill>
              <a:prstDash val="solid"/>
              <a:miter/>
            </a:ln>
          </p:spPr>
          <p:txBody>
            <a:bodyPr rtlCol="0" anchor="ctr"/>
            <a:lstStyle/>
            <a:p>
              <a:endParaRPr lang="zh-CN" altLang="en-US" sz="4400"/>
            </a:p>
          </p:txBody>
        </p:sp>
        <p:sp>
          <p:nvSpPr>
            <p:cNvPr id="3847" name="任意多边形: 形状 8468">
              <a:extLst>
                <a:ext uri="{FF2B5EF4-FFF2-40B4-BE49-F238E27FC236}">
                  <a16:creationId xmlns:a16="http://schemas.microsoft.com/office/drawing/2014/main" id="{B9606BA5-44F4-177F-FC1B-046649379738}"/>
                </a:ext>
              </a:extLst>
            </p:cNvPr>
            <p:cNvSpPr/>
            <p:nvPr/>
          </p:nvSpPr>
          <p:spPr>
            <a:xfrm>
              <a:off x="4388432" y="25432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48" name="任意多边形: 形状 8469">
              <a:extLst>
                <a:ext uri="{FF2B5EF4-FFF2-40B4-BE49-F238E27FC236}">
                  <a16:creationId xmlns:a16="http://schemas.microsoft.com/office/drawing/2014/main" id="{33953E5F-C68F-524D-8E14-EA5BDA1BA6A2}"/>
                </a:ext>
              </a:extLst>
            </p:cNvPr>
            <p:cNvSpPr/>
            <p:nvPr/>
          </p:nvSpPr>
          <p:spPr>
            <a:xfrm>
              <a:off x="4405672" y="2473350"/>
              <a:ext cx="45971" cy="33520"/>
            </a:xfrm>
            <a:custGeom>
              <a:avLst/>
              <a:gdLst>
                <a:gd name="connsiteX0" fmla="*/ 45971 w 45971"/>
                <a:gd name="connsiteY0" fmla="*/ 33521 h 33520"/>
                <a:gd name="connsiteX1" fmla="*/ 0 w 45971"/>
                <a:gd name="connsiteY1" fmla="*/ 0 h 33520"/>
              </a:gdLst>
              <a:ahLst/>
              <a:cxnLst>
                <a:cxn ang="0">
                  <a:pos x="connsiteX0" y="connsiteY0"/>
                </a:cxn>
                <a:cxn ang="0">
                  <a:pos x="connsiteX1" y="connsiteY1"/>
                </a:cxn>
              </a:cxnLst>
              <a:rect l="l" t="t" r="r" b="b"/>
              <a:pathLst>
                <a:path w="45971" h="33520">
                  <a:moveTo>
                    <a:pt x="45971"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3849" name="任意多边形: 形状 8470">
              <a:extLst>
                <a:ext uri="{FF2B5EF4-FFF2-40B4-BE49-F238E27FC236}">
                  <a16:creationId xmlns:a16="http://schemas.microsoft.com/office/drawing/2014/main" id="{AF025442-1C3F-B8EA-A16B-7142841B936B}"/>
                </a:ext>
              </a:extLst>
            </p:cNvPr>
            <p:cNvSpPr/>
            <p:nvPr/>
          </p:nvSpPr>
          <p:spPr>
            <a:xfrm>
              <a:off x="4445897" y="25011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50" name="任意多边形: 形状 8471">
              <a:extLst>
                <a:ext uri="{FF2B5EF4-FFF2-40B4-BE49-F238E27FC236}">
                  <a16:creationId xmlns:a16="http://schemas.microsoft.com/office/drawing/2014/main" id="{BFD8F2DD-9723-DAF8-849C-2F4EF92BF8B7}"/>
                </a:ext>
              </a:extLst>
            </p:cNvPr>
            <p:cNvSpPr/>
            <p:nvPr/>
          </p:nvSpPr>
          <p:spPr>
            <a:xfrm>
              <a:off x="4386517" y="2428336"/>
              <a:ext cx="19154" cy="45013"/>
            </a:xfrm>
            <a:custGeom>
              <a:avLst/>
              <a:gdLst>
                <a:gd name="connsiteX0" fmla="*/ 19155 w 19154"/>
                <a:gd name="connsiteY0" fmla="*/ 45014 h 45013"/>
                <a:gd name="connsiteX1" fmla="*/ 0 w 19154"/>
                <a:gd name="connsiteY1" fmla="*/ 0 h 45013"/>
              </a:gdLst>
              <a:ahLst/>
              <a:cxnLst>
                <a:cxn ang="0">
                  <a:pos x="connsiteX0" y="connsiteY0"/>
                </a:cxn>
                <a:cxn ang="0">
                  <a:pos x="connsiteX1" y="connsiteY1"/>
                </a:cxn>
              </a:cxnLst>
              <a:rect l="l" t="t" r="r" b="b"/>
              <a:pathLst>
                <a:path w="19154" h="45013">
                  <a:moveTo>
                    <a:pt x="19155" y="45014"/>
                  </a:moveTo>
                  <a:lnTo>
                    <a:pt x="0" y="0"/>
                  </a:lnTo>
                </a:path>
              </a:pathLst>
            </a:custGeom>
            <a:ln w="9573" cap="flat">
              <a:solidFill>
                <a:srgbClr val="787878"/>
              </a:solidFill>
              <a:prstDash val="solid"/>
              <a:miter/>
            </a:ln>
          </p:spPr>
          <p:txBody>
            <a:bodyPr rtlCol="0" anchor="ctr"/>
            <a:lstStyle/>
            <a:p>
              <a:endParaRPr lang="zh-CN" altLang="en-US" sz="4400"/>
            </a:p>
          </p:txBody>
        </p:sp>
        <p:sp>
          <p:nvSpPr>
            <p:cNvPr id="3851" name="任意多边形: 形状 8472">
              <a:extLst>
                <a:ext uri="{FF2B5EF4-FFF2-40B4-BE49-F238E27FC236}">
                  <a16:creationId xmlns:a16="http://schemas.microsoft.com/office/drawing/2014/main" id="{0C3DAEC4-3996-EC66-C058-CAB911DFD6CF}"/>
                </a:ext>
              </a:extLst>
            </p:cNvPr>
            <p:cNvSpPr/>
            <p:nvPr/>
          </p:nvSpPr>
          <p:spPr>
            <a:xfrm>
              <a:off x="4399925" y="24676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52" name="任意多边形: 形状 8473">
              <a:extLst>
                <a:ext uri="{FF2B5EF4-FFF2-40B4-BE49-F238E27FC236}">
                  <a16:creationId xmlns:a16="http://schemas.microsoft.com/office/drawing/2014/main" id="{BC426842-FF30-E7A0-C875-458498ED6A54}"/>
                </a:ext>
              </a:extLst>
            </p:cNvPr>
            <p:cNvSpPr/>
            <p:nvPr/>
          </p:nvSpPr>
          <p:spPr>
            <a:xfrm>
              <a:off x="4378855" y="2376618"/>
              <a:ext cx="7661" cy="51717"/>
            </a:xfrm>
            <a:custGeom>
              <a:avLst/>
              <a:gdLst>
                <a:gd name="connsiteX0" fmla="*/ 7662 w 7661"/>
                <a:gd name="connsiteY0" fmla="*/ 51718 h 51717"/>
                <a:gd name="connsiteX1" fmla="*/ 0 w 7661"/>
                <a:gd name="connsiteY1" fmla="*/ 0 h 51717"/>
              </a:gdLst>
              <a:ahLst/>
              <a:cxnLst>
                <a:cxn ang="0">
                  <a:pos x="connsiteX0" y="connsiteY0"/>
                </a:cxn>
                <a:cxn ang="0">
                  <a:pos x="connsiteX1" y="connsiteY1"/>
                </a:cxn>
              </a:cxnLst>
              <a:rect l="l" t="t" r="r" b="b"/>
              <a:pathLst>
                <a:path w="7661" h="51717">
                  <a:moveTo>
                    <a:pt x="7662" y="51718"/>
                  </a:moveTo>
                  <a:lnTo>
                    <a:pt x="0" y="0"/>
                  </a:lnTo>
                </a:path>
              </a:pathLst>
            </a:custGeom>
            <a:ln w="9573" cap="flat">
              <a:solidFill>
                <a:srgbClr val="787878"/>
              </a:solidFill>
              <a:prstDash val="solid"/>
              <a:miter/>
            </a:ln>
          </p:spPr>
          <p:txBody>
            <a:bodyPr rtlCol="0" anchor="ctr"/>
            <a:lstStyle/>
            <a:p>
              <a:endParaRPr lang="zh-CN" altLang="en-US" sz="4400"/>
            </a:p>
          </p:txBody>
        </p:sp>
        <p:sp>
          <p:nvSpPr>
            <p:cNvPr id="3853" name="任意多边形: 形状 8474">
              <a:extLst>
                <a:ext uri="{FF2B5EF4-FFF2-40B4-BE49-F238E27FC236}">
                  <a16:creationId xmlns:a16="http://schemas.microsoft.com/office/drawing/2014/main" id="{581800E0-C8B1-3E37-E9CE-E7C9FCB17B9D}"/>
                </a:ext>
              </a:extLst>
            </p:cNvPr>
            <p:cNvSpPr/>
            <p:nvPr/>
          </p:nvSpPr>
          <p:spPr>
            <a:xfrm>
              <a:off x="4380770" y="24225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54" name="任意多边形: 形状 8475">
              <a:extLst>
                <a:ext uri="{FF2B5EF4-FFF2-40B4-BE49-F238E27FC236}">
                  <a16:creationId xmlns:a16="http://schemas.microsoft.com/office/drawing/2014/main" id="{9EA1544B-AEE3-CC4D-39B2-828409D577CF}"/>
                </a:ext>
              </a:extLst>
            </p:cNvPr>
            <p:cNvSpPr/>
            <p:nvPr/>
          </p:nvSpPr>
          <p:spPr>
            <a:xfrm>
              <a:off x="4374066" y="2326816"/>
              <a:ext cx="4788" cy="49802"/>
            </a:xfrm>
            <a:custGeom>
              <a:avLst/>
              <a:gdLst>
                <a:gd name="connsiteX0" fmla="*/ 4789 w 4788"/>
                <a:gd name="connsiteY0" fmla="*/ 49802 h 49802"/>
                <a:gd name="connsiteX1" fmla="*/ 0 w 4788"/>
                <a:gd name="connsiteY1" fmla="*/ 0 h 49802"/>
              </a:gdLst>
              <a:ahLst/>
              <a:cxnLst>
                <a:cxn ang="0">
                  <a:pos x="connsiteX0" y="connsiteY0"/>
                </a:cxn>
                <a:cxn ang="0">
                  <a:pos x="connsiteX1" y="connsiteY1"/>
                </a:cxn>
              </a:cxnLst>
              <a:rect l="l" t="t" r="r" b="b"/>
              <a:pathLst>
                <a:path w="4788" h="49802">
                  <a:moveTo>
                    <a:pt x="4789" y="49802"/>
                  </a:moveTo>
                  <a:lnTo>
                    <a:pt x="0" y="0"/>
                  </a:lnTo>
                </a:path>
              </a:pathLst>
            </a:custGeom>
            <a:ln w="9573" cap="flat">
              <a:solidFill>
                <a:srgbClr val="787878"/>
              </a:solidFill>
              <a:prstDash val="solid"/>
              <a:miter/>
            </a:ln>
          </p:spPr>
          <p:txBody>
            <a:bodyPr rtlCol="0" anchor="ctr"/>
            <a:lstStyle/>
            <a:p>
              <a:endParaRPr lang="zh-CN" altLang="en-US" sz="4400"/>
            </a:p>
          </p:txBody>
        </p:sp>
        <p:sp>
          <p:nvSpPr>
            <p:cNvPr id="3855" name="任意多边形: 形状 8476">
              <a:extLst>
                <a:ext uri="{FF2B5EF4-FFF2-40B4-BE49-F238E27FC236}">
                  <a16:creationId xmlns:a16="http://schemas.microsoft.com/office/drawing/2014/main" id="{0E4C30C3-5763-21D5-BB40-2F1087AD5F85}"/>
                </a:ext>
              </a:extLst>
            </p:cNvPr>
            <p:cNvSpPr/>
            <p:nvPr/>
          </p:nvSpPr>
          <p:spPr>
            <a:xfrm>
              <a:off x="4373109" y="23708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56" name="任意多边形: 形状 8477">
              <a:extLst>
                <a:ext uri="{FF2B5EF4-FFF2-40B4-BE49-F238E27FC236}">
                  <a16:creationId xmlns:a16="http://schemas.microsoft.com/office/drawing/2014/main" id="{645E4EF9-9E7B-F84C-1347-A41848ECC835}"/>
                </a:ext>
              </a:extLst>
            </p:cNvPr>
            <p:cNvSpPr/>
            <p:nvPr/>
          </p:nvSpPr>
          <p:spPr>
            <a:xfrm>
              <a:off x="4359700" y="2284675"/>
              <a:ext cx="14366" cy="42140"/>
            </a:xfrm>
            <a:custGeom>
              <a:avLst/>
              <a:gdLst>
                <a:gd name="connsiteX0" fmla="*/ 14366 w 14366"/>
                <a:gd name="connsiteY0" fmla="*/ 42140 h 42140"/>
                <a:gd name="connsiteX1" fmla="*/ 0 w 14366"/>
                <a:gd name="connsiteY1" fmla="*/ 0 h 42140"/>
              </a:gdLst>
              <a:ahLst/>
              <a:cxnLst>
                <a:cxn ang="0">
                  <a:pos x="connsiteX0" y="connsiteY0"/>
                </a:cxn>
                <a:cxn ang="0">
                  <a:pos x="connsiteX1" y="connsiteY1"/>
                </a:cxn>
              </a:cxnLst>
              <a:rect l="l" t="t" r="r" b="b"/>
              <a:pathLst>
                <a:path w="14366" h="42140">
                  <a:moveTo>
                    <a:pt x="14366" y="42140"/>
                  </a:moveTo>
                  <a:lnTo>
                    <a:pt x="0" y="0"/>
                  </a:lnTo>
                </a:path>
              </a:pathLst>
            </a:custGeom>
            <a:ln w="9573" cap="flat">
              <a:solidFill>
                <a:srgbClr val="787878"/>
              </a:solidFill>
              <a:prstDash val="solid"/>
              <a:miter/>
            </a:ln>
          </p:spPr>
          <p:txBody>
            <a:bodyPr rtlCol="0" anchor="ctr"/>
            <a:lstStyle/>
            <a:p>
              <a:endParaRPr lang="zh-CN" altLang="en-US" sz="4400"/>
            </a:p>
          </p:txBody>
        </p:sp>
        <p:sp>
          <p:nvSpPr>
            <p:cNvPr id="3857" name="任意多边形: 形状 8478">
              <a:extLst>
                <a:ext uri="{FF2B5EF4-FFF2-40B4-BE49-F238E27FC236}">
                  <a16:creationId xmlns:a16="http://schemas.microsoft.com/office/drawing/2014/main" id="{4CC6E56D-359E-9D45-FF6E-30431FA0ACBC}"/>
                </a:ext>
              </a:extLst>
            </p:cNvPr>
            <p:cNvSpPr/>
            <p:nvPr/>
          </p:nvSpPr>
          <p:spPr>
            <a:xfrm>
              <a:off x="4368320" y="23210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58" name="任意多边形: 形状 8479">
              <a:extLst>
                <a:ext uri="{FF2B5EF4-FFF2-40B4-BE49-F238E27FC236}">
                  <a16:creationId xmlns:a16="http://schemas.microsoft.com/office/drawing/2014/main" id="{C85BE272-5758-31DF-1A24-400C6D54176A}"/>
                </a:ext>
              </a:extLst>
            </p:cNvPr>
            <p:cNvSpPr/>
            <p:nvPr/>
          </p:nvSpPr>
          <p:spPr>
            <a:xfrm>
              <a:off x="4344376" y="2284675"/>
              <a:ext cx="15323" cy="28732"/>
            </a:xfrm>
            <a:custGeom>
              <a:avLst/>
              <a:gdLst>
                <a:gd name="connsiteX0" fmla="*/ 15324 w 15323"/>
                <a:gd name="connsiteY0" fmla="*/ 0 h 28732"/>
                <a:gd name="connsiteX1" fmla="*/ 0 w 15323"/>
                <a:gd name="connsiteY1" fmla="*/ 28732 h 28732"/>
              </a:gdLst>
              <a:ahLst/>
              <a:cxnLst>
                <a:cxn ang="0">
                  <a:pos x="connsiteX0" y="connsiteY0"/>
                </a:cxn>
                <a:cxn ang="0">
                  <a:pos x="connsiteX1" y="connsiteY1"/>
                </a:cxn>
              </a:cxnLst>
              <a:rect l="l" t="t" r="r" b="b"/>
              <a:pathLst>
                <a:path w="15323" h="28732">
                  <a:moveTo>
                    <a:pt x="15324"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3859" name="任意多边形: 形状 8480">
              <a:extLst>
                <a:ext uri="{FF2B5EF4-FFF2-40B4-BE49-F238E27FC236}">
                  <a16:creationId xmlns:a16="http://schemas.microsoft.com/office/drawing/2014/main" id="{CD64A017-0B61-EF1E-0B40-CAE7B7E8BB25}"/>
                </a:ext>
              </a:extLst>
            </p:cNvPr>
            <p:cNvSpPr/>
            <p:nvPr/>
          </p:nvSpPr>
          <p:spPr>
            <a:xfrm>
              <a:off x="4353954" y="22789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60" name="任意多边形: 形状 8481">
              <a:extLst>
                <a:ext uri="{FF2B5EF4-FFF2-40B4-BE49-F238E27FC236}">
                  <a16:creationId xmlns:a16="http://schemas.microsoft.com/office/drawing/2014/main" id="{5DD810DC-8524-57C6-C332-11FAEF5A667F}"/>
                </a:ext>
              </a:extLst>
            </p:cNvPr>
            <p:cNvSpPr/>
            <p:nvPr/>
          </p:nvSpPr>
          <p:spPr>
            <a:xfrm>
              <a:off x="4330010" y="2313407"/>
              <a:ext cx="14366" cy="35436"/>
            </a:xfrm>
            <a:custGeom>
              <a:avLst/>
              <a:gdLst>
                <a:gd name="connsiteX0" fmla="*/ 14366 w 14366"/>
                <a:gd name="connsiteY0" fmla="*/ 0 h 35436"/>
                <a:gd name="connsiteX1" fmla="*/ 0 w 14366"/>
                <a:gd name="connsiteY1" fmla="*/ 35436 h 35436"/>
              </a:gdLst>
              <a:ahLst/>
              <a:cxnLst>
                <a:cxn ang="0">
                  <a:pos x="connsiteX0" y="connsiteY0"/>
                </a:cxn>
                <a:cxn ang="0">
                  <a:pos x="connsiteX1" y="connsiteY1"/>
                </a:cxn>
              </a:cxnLst>
              <a:rect l="l" t="t" r="r" b="b"/>
              <a:pathLst>
                <a:path w="14366" h="35436">
                  <a:moveTo>
                    <a:pt x="14366" y="0"/>
                  </a:moveTo>
                  <a:lnTo>
                    <a:pt x="0" y="35436"/>
                  </a:lnTo>
                </a:path>
              </a:pathLst>
            </a:custGeom>
            <a:ln w="9573" cap="flat">
              <a:solidFill>
                <a:srgbClr val="787878"/>
              </a:solidFill>
              <a:prstDash val="solid"/>
              <a:miter/>
            </a:ln>
          </p:spPr>
          <p:txBody>
            <a:bodyPr rtlCol="0" anchor="ctr"/>
            <a:lstStyle/>
            <a:p>
              <a:endParaRPr lang="zh-CN" altLang="en-US" sz="4400"/>
            </a:p>
          </p:txBody>
        </p:sp>
        <p:sp>
          <p:nvSpPr>
            <p:cNvPr id="3861" name="任意多边形: 形状 8482">
              <a:extLst>
                <a:ext uri="{FF2B5EF4-FFF2-40B4-BE49-F238E27FC236}">
                  <a16:creationId xmlns:a16="http://schemas.microsoft.com/office/drawing/2014/main" id="{CEDB50E2-B172-BA4A-FF84-73EAF32246DC}"/>
                </a:ext>
              </a:extLst>
            </p:cNvPr>
            <p:cNvSpPr/>
            <p:nvPr/>
          </p:nvSpPr>
          <p:spPr>
            <a:xfrm>
              <a:off x="4338630" y="23076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62" name="任意多边形: 形状 8483">
              <a:extLst>
                <a:ext uri="{FF2B5EF4-FFF2-40B4-BE49-F238E27FC236}">
                  <a16:creationId xmlns:a16="http://schemas.microsoft.com/office/drawing/2014/main" id="{18B41050-520D-437B-9AB8-7779542BE149}"/>
                </a:ext>
              </a:extLst>
            </p:cNvPr>
            <p:cNvSpPr/>
            <p:nvPr/>
          </p:nvSpPr>
          <p:spPr>
            <a:xfrm>
              <a:off x="4316602" y="2348844"/>
              <a:ext cx="13408" cy="40224"/>
            </a:xfrm>
            <a:custGeom>
              <a:avLst/>
              <a:gdLst>
                <a:gd name="connsiteX0" fmla="*/ 13408 w 13408"/>
                <a:gd name="connsiteY0" fmla="*/ 0 h 40224"/>
                <a:gd name="connsiteX1" fmla="*/ 0 w 13408"/>
                <a:gd name="connsiteY1" fmla="*/ 40225 h 40224"/>
              </a:gdLst>
              <a:ahLst/>
              <a:cxnLst>
                <a:cxn ang="0">
                  <a:pos x="connsiteX0" y="connsiteY0"/>
                </a:cxn>
                <a:cxn ang="0">
                  <a:pos x="connsiteX1" y="connsiteY1"/>
                </a:cxn>
              </a:cxnLst>
              <a:rect l="l" t="t" r="r" b="b"/>
              <a:pathLst>
                <a:path w="13408" h="40224">
                  <a:moveTo>
                    <a:pt x="13408" y="0"/>
                  </a:moveTo>
                  <a:lnTo>
                    <a:pt x="0" y="40225"/>
                  </a:lnTo>
                </a:path>
              </a:pathLst>
            </a:custGeom>
            <a:ln w="9573" cap="flat">
              <a:solidFill>
                <a:srgbClr val="787878"/>
              </a:solidFill>
              <a:prstDash val="solid"/>
              <a:miter/>
            </a:ln>
          </p:spPr>
          <p:txBody>
            <a:bodyPr rtlCol="0" anchor="ctr"/>
            <a:lstStyle/>
            <a:p>
              <a:endParaRPr lang="zh-CN" altLang="en-US" sz="4400"/>
            </a:p>
          </p:txBody>
        </p:sp>
        <p:sp>
          <p:nvSpPr>
            <p:cNvPr id="3863" name="任意多边形: 形状 8484">
              <a:extLst>
                <a:ext uri="{FF2B5EF4-FFF2-40B4-BE49-F238E27FC236}">
                  <a16:creationId xmlns:a16="http://schemas.microsoft.com/office/drawing/2014/main" id="{C9AE28D1-8E1A-7A99-06FE-C5E408F01BA7}"/>
                </a:ext>
              </a:extLst>
            </p:cNvPr>
            <p:cNvSpPr/>
            <p:nvPr/>
          </p:nvSpPr>
          <p:spPr>
            <a:xfrm>
              <a:off x="4324264" y="23430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64" name="任意多边形: 形状 8485">
              <a:extLst>
                <a:ext uri="{FF2B5EF4-FFF2-40B4-BE49-F238E27FC236}">
                  <a16:creationId xmlns:a16="http://schemas.microsoft.com/office/drawing/2014/main" id="{14621DF6-5979-A6F0-3171-9ECC6ACFCF93}"/>
                </a:ext>
              </a:extLst>
            </p:cNvPr>
            <p:cNvSpPr/>
            <p:nvPr/>
          </p:nvSpPr>
          <p:spPr>
            <a:xfrm>
              <a:off x="4294574" y="2389069"/>
              <a:ext cx="22027" cy="27774"/>
            </a:xfrm>
            <a:custGeom>
              <a:avLst/>
              <a:gdLst>
                <a:gd name="connsiteX0" fmla="*/ 22028 w 22027"/>
                <a:gd name="connsiteY0" fmla="*/ 0 h 27774"/>
                <a:gd name="connsiteX1" fmla="*/ 0 w 22027"/>
                <a:gd name="connsiteY1" fmla="*/ 27774 h 27774"/>
              </a:gdLst>
              <a:ahLst/>
              <a:cxnLst>
                <a:cxn ang="0">
                  <a:pos x="connsiteX0" y="connsiteY0"/>
                </a:cxn>
                <a:cxn ang="0">
                  <a:pos x="connsiteX1" y="connsiteY1"/>
                </a:cxn>
              </a:cxnLst>
              <a:rect l="l" t="t" r="r" b="b"/>
              <a:pathLst>
                <a:path w="22027" h="27774">
                  <a:moveTo>
                    <a:pt x="22028"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3865" name="任意多边形: 形状 8486">
              <a:extLst>
                <a:ext uri="{FF2B5EF4-FFF2-40B4-BE49-F238E27FC236}">
                  <a16:creationId xmlns:a16="http://schemas.microsoft.com/office/drawing/2014/main" id="{668789CF-810E-9E33-C003-3216FC44FD39}"/>
                </a:ext>
              </a:extLst>
            </p:cNvPr>
            <p:cNvSpPr/>
            <p:nvPr/>
          </p:nvSpPr>
          <p:spPr>
            <a:xfrm>
              <a:off x="4310856" y="238332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66" name="任意多边形: 形状 8487">
              <a:extLst>
                <a:ext uri="{FF2B5EF4-FFF2-40B4-BE49-F238E27FC236}">
                  <a16:creationId xmlns:a16="http://schemas.microsoft.com/office/drawing/2014/main" id="{341274B2-AFF1-959D-0E1C-480956461DB8}"/>
                </a:ext>
              </a:extLst>
            </p:cNvPr>
            <p:cNvSpPr/>
            <p:nvPr/>
          </p:nvSpPr>
          <p:spPr>
            <a:xfrm>
              <a:off x="4268715" y="2416843"/>
              <a:ext cx="25858" cy="22027"/>
            </a:xfrm>
            <a:custGeom>
              <a:avLst/>
              <a:gdLst>
                <a:gd name="connsiteX0" fmla="*/ 25859 w 25858"/>
                <a:gd name="connsiteY0" fmla="*/ 0 h 22027"/>
                <a:gd name="connsiteX1" fmla="*/ 0 w 25858"/>
                <a:gd name="connsiteY1" fmla="*/ 22028 h 22027"/>
              </a:gdLst>
              <a:ahLst/>
              <a:cxnLst>
                <a:cxn ang="0">
                  <a:pos x="connsiteX0" y="connsiteY0"/>
                </a:cxn>
                <a:cxn ang="0">
                  <a:pos x="connsiteX1" y="connsiteY1"/>
                </a:cxn>
              </a:cxnLst>
              <a:rect l="l" t="t" r="r" b="b"/>
              <a:pathLst>
                <a:path w="25858" h="22027">
                  <a:moveTo>
                    <a:pt x="25859" y="0"/>
                  </a:moveTo>
                  <a:lnTo>
                    <a:pt x="0" y="22028"/>
                  </a:lnTo>
                </a:path>
              </a:pathLst>
            </a:custGeom>
            <a:ln w="9573" cap="flat">
              <a:solidFill>
                <a:srgbClr val="787878"/>
              </a:solidFill>
              <a:prstDash val="solid"/>
              <a:miter/>
            </a:ln>
          </p:spPr>
          <p:txBody>
            <a:bodyPr rtlCol="0" anchor="ctr"/>
            <a:lstStyle/>
            <a:p>
              <a:endParaRPr lang="zh-CN" altLang="en-US" sz="4400"/>
            </a:p>
          </p:txBody>
        </p:sp>
        <p:sp>
          <p:nvSpPr>
            <p:cNvPr id="3867" name="任意多边形: 形状 8488">
              <a:extLst>
                <a:ext uri="{FF2B5EF4-FFF2-40B4-BE49-F238E27FC236}">
                  <a16:creationId xmlns:a16="http://schemas.microsoft.com/office/drawing/2014/main" id="{520FCF33-8666-F3BD-A278-705CA9DE6FEE}"/>
                </a:ext>
              </a:extLst>
            </p:cNvPr>
            <p:cNvSpPr/>
            <p:nvPr/>
          </p:nvSpPr>
          <p:spPr>
            <a:xfrm>
              <a:off x="4288828" y="24110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68" name="任意多边形: 形状 8489">
              <a:extLst>
                <a:ext uri="{FF2B5EF4-FFF2-40B4-BE49-F238E27FC236}">
                  <a16:creationId xmlns:a16="http://schemas.microsoft.com/office/drawing/2014/main" id="{3C6CBC1F-2538-62B1-356E-FC581CA1ACF1}"/>
                </a:ext>
              </a:extLst>
            </p:cNvPr>
            <p:cNvSpPr/>
            <p:nvPr/>
          </p:nvSpPr>
          <p:spPr>
            <a:xfrm>
              <a:off x="4238068" y="2438871"/>
              <a:ext cx="30647" cy="13408"/>
            </a:xfrm>
            <a:custGeom>
              <a:avLst/>
              <a:gdLst>
                <a:gd name="connsiteX0" fmla="*/ 30648 w 30647"/>
                <a:gd name="connsiteY0" fmla="*/ 0 h 13408"/>
                <a:gd name="connsiteX1" fmla="*/ 0 w 30647"/>
                <a:gd name="connsiteY1" fmla="*/ 13408 h 13408"/>
              </a:gdLst>
              <a:ahLst/>
              <a:cxnLst>
                <a:cxn ang="0">
                  <a:pos x="connsiteX0" y="connsiteY0"/>
                </a:cxn>
                <a:cxn ang="0">
                  <a:pos x="connsiteX1" y="connsiteY1"/>
                </a:cxn>
              </a:cxnLst>
              <a:rect l="l" t="t" r="r" b="b"/>
              <a:pathLst>
                <a:path w="30647" h="13408">
                  <a:moveTo>
                    <a:pt x="30648" y="0"/>
                  </a:moveTo>
                  <a:lnTo>
                    <a:pt x="0" y="13408"/>
                  </a:lnTo>
                </a:path>
              </a:pathLst>
            </a:custGeom>
            <a:ln w="9573" cap="flat">
              <a:solidFill>
                <a:srgbClr val="787878"/>
              </a:solidFill>
              <a:prstDash val="solid"/>
              <a:miter/>
            </a:ln>
          </p:spPr>
          <p:txBody>
            <a:bodyPr rtlCol="0" anchor="ctr"/>
            <a:lstStyle/>
            <a:p>
              <a:endParaRPr lang="zh-CN" altLang="en-US" sz="4400"/>
            </a:p>
          </p:txBody>
        </p:sp>
        <p:sp>
          <p:nvSpPr>
            <p:cNvPr id="3869" name="任意多边形: 形状 8490">
              <a:extLst>
                <a:ext uri="{FF2B5EF4-FFF2-40B4-BE49-F238E27FC236}">
                  <a16:creationId xmlns:a16="http://schemas.microsoft.com/office/drawing/2014/main" id="{ECBCF908-C2F1-88DC-8C50-4BF4372E3EE2}"/>
                </a:ext>
              </a:extLst>
            </p:cNvPr>
            <p:cNvSpPr/>
            <p:nvPr/>
          </p:nvSpPr>
          <p:spPr>
            <a:xfrm>
              <a:off x="4262969" y="24331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70" name="任意多边形: 形状 8491">
              <a:extLst>
                <a:ext uri="{FF2B5EF4-FFF2-40B4-BE49-F238E27FC236}">
                  <a16:creationId xmlns:a16="http://schemas.microsoft.com/office/drawing/2014/main" id="{A035B962-F105-25B4-AD7D-09D2ABCACEB8}"/>
                </a:ext>
              </a:extLst>
            </p:cNvPr>
            <p:cNvSpPr/>
            <p:nvPr/>
          </p:nvSpPr>
          <p:spPr>
            <a:xfrm>
              <a:off x="4209335" y="2452279"/>
              <a:ext cx="28732" cy="19154"/>
            </a:xfrm>
            <a:custGeom>
              <a:avLst/>
              <a:gdLst>
                <a:gd name="connsiteX0" fmla="*/ 28732 w 28732"/>
                <a:gd name="connsiteY0" fmla="*/ 0 h 19154"/>
                <a:gd name="connsiteX1" fmla="*/ 0 w 28732"/>
                <a:gd name="connsiteY1" fmla="*/ 19155 h 19154"/>
              </a:gdLst>
              <a:ahLst/>
              <a:cxnLst>
                <a:cxn ang="0">
                  <a:pos x="connsiteX0" y="connsiteY0"/>
                </a:cxn>
                <a:cxn ang="0">
                  <a:pos x="connsiteX1" y="connsiteY1"/>
                </a:cxn>
              </a:cxnLst>
              <a:rect l="l" t="t" r="r" b="b"/>
              <a:pathLst>
                <a:path w="28732" h="19154">
                  <a:moveTo>
                    <a:pt x="28732"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3871" name="任意多边形: 形状 8492">
              <a:extLst>
                <a:ext uri="{FF2B5EF4-FFF2-40B4-BE49-F238E27FC236}">
                  <a16:creationId xmlns:a16="http://schemas.microsoft.com/office/drawing/2014/main" id="{4FD0C745-DB30-628F-84BB-644F4585B756}"/>
                </a:ext>
              </a:extLst>
            </p:cNvPr>
            <p:cNvSpPr/>
            <p:nvPr/>
          </p:nvSpPr>
          <p:spPr>
            <a:xfrm>
              <a:off x="4232321" y="24465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72" name="任意多边形: 形状 8493">
              <a:extLst>
                <a:ext uri="{FF2B5EF4-FFF2-40B4-BE49-F238E27FC236}">
                  <a16:creationId xmlns:a16="http://schemas.microsoft.com/office/drawing/2014/main" id="{D84F085E-62CC-A92C-A360-C4B967D06B8A}"/>
                </a:ext>
              </a:extLst>
            </p:cNvPr>
            <p:cNvSpPr/>
            <p:nvPr/>
          </p:nvSpPr>
          <p:spPr>
            <a:xfrm>
              <a:off x="4177730" y="2471434"/>
              <a:ext cx="31605" cy="11492"/>
            </a:xfrm>
            <a:custGeom>
              <a:avLst/>
              <a:gdLst>
                <a:gd name="connsiteX0" fmla="*/ 31605 w 31605"/>
                <a:gd name="connsiteY0" fmla="*/ 0 h 11492"/>
                <a:gd name="connsiteX1" fmla="*/ 0 w 31605"/>
                <a:gd name="connsiteY1" fmla="*/ 11493 h 11492"/>
              </a:gdLst>
              <a:ahLst/>
              <a:cxnLst>
                <a:cxn ang="0">
                  <a:pos x="connsiteX0" y="connsiteY0"/>
                </a:cxn>
                <a:cxn ang="0">
                  <a:pos x="connsiteX1" y="connsiteY1"/>
                </a:cxn>
              </a:cxnLst>
              <a:rect l="l" t="t" r="r" b="b"/>
              <a:pathLst>
                <a:path w="31605" h="11492">
                  <a:moveTo>
                    <a:pt x="31605" y="0"/>
                  </a:moveTo>
                  <a:lnTo>
                    <a:pt x="0" y="11493"/>
                  </a:lnTo>
                </a:path>
              </a:pathLst>
            </a:custGeom>
            <a:ln w="9573" cap="flat">
              <a:solidFill>
                <a:srgbClr val="787878"/>
              </a:solidFill>
              <a:prstDash val="solid"/>
              <a:miter/>
            </a:ln>
          </p:spPr>
          <p:txBody>
            <a:bodyPr rtlCol="0" anchor="ctr"/>
            <a:lstStyle/>
            <a:p>
              <a:endParaRPr lang="zh-CN" altLang="en-US" sz="4400"/>
            </a:p>
          </p:txBody>
        </p:sp>
        <p:sp>
          <p:nvSpPr>
            <p:cNvPr id="3873" name="任意多边形: 形状 8494">
              <a:extLst>
                <a:ext uri="{FF2B5EF4-FFF2-40B4-BE49-F238E27FC236}">
                  <a16:creationId xmlns:a16="http://schemas.microsoft.com/office/drawing/2014/main" id="{910E7072-A0C9-187F-3449-6DF70D87385B}"/>
                </a:ext>
              </a:extLst>
            </p:cNvPr>
            <p:cNvSpPr/>
            <p:nvPr/>
          </p:nvSpPr>
          <p:spPr>
            <a:xfrm>
              <a:off x="4203589" y="24656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74" name="任意多边形: 形状 8495">
              <a:extLst>
                <a:ext uri="{FF2B5EF4-FFF2-40B4-BE49-F238E27FC236}">
                  <a16:creationId xmlns:a16="http://schemas.microsoft.com/office/drawing/2014/main" id="{5238D9C7-B446-72F1-EBEC-8B74DF85615F}"/>
                </a:ext>
              </a:extLst>
            </p:cNvPr>
            <p:cNvSpPr/>
            <p:nvPr/>
          </p:nvSpPr>
          <p:spPr>
            <a:xfrm>
              <a:off x="4151871" y="2456110"/>
              <a:ext cx="25858" cy="26816"/>
            </a:xfrm>
            <a:custGeom>
              <a:avLst/>
              <a:gdLst>
                <a:gd name="connsiteX0" fmla="*/ 25859 w 25858"/>
                <a:gd name="connsiteY0" fmla="*/ 26817 h 26816"/>
                <a:gd name="connsiteX1" fmla="*/ 0 w 25858"/>
                <a:gd name="connsiteY1" fmla="*/ 0 h 26816"/>
              </a:gdLst>
              <a:ahLst/>
              <a:cxnLst>
                <a:cxn ang="0">
                  <a:pos x="connsiteX0" y="connsiteY0"/>
                </a:cxn>
                <a:cxn ang="0">
                  <a:pos x="connsiteX1" y="connsiteY1"/>
                </a:cxn>
              </a:cxnLst>
              <a:rect l="l" t="t" r="r" b="b"/>
              <a:pathLst>
                <a:path w="25858" h="26816">
                  <a:moveTo>
                    <a:pt x="25859"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3875" name="任意多边形: 形状 8496">
              <a:extLst>
                <a:ext uri="{FF2B5EF4-FFF2-40B4-BE49-F238E27FC236}">
                  <a16:creationId xmlns:a16="http://schemas.microsoft.com/office/drawing/2014/main" id="{EE6FC1C4-4ECD-5C9E-0096-CEAB50D3BCCB}"/>
                </a:ext>
              </a:extLst>
            </p:cNvPr>
            <p:cNvSpPr/>
            <p:nvPr/>
          </p:nvSpPr>
          <p:spPr>
            <a:xfrm>
              <a:off x="4171984" y="24771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76" name="任意多边形: 形状 8497">
              <a:extLst>
                <a:ext uri="{FF2B5EF4-FFF2-40B4-BE49-F238E27FC236}">
                  <a16:creationId xmlns:a16="http://schemas.microsoft.com/office/drawing/2014/main" id="{86730DF9-0837-94A2-9499-8D31BAD73CD6}"/>
                </a:ext>
              </a:extLst>
            </p:cNvPr>
            <p:cNvSpPr/>
            <p:nvPr/>
          </p:nvSpPr>
          <p:spPr>
            <a:xfrm>
              <a:off x="4128885" y="2425463"/>
              <a:ext cx="22985" cy="30647"/>
            </a:xfrm>
            <a:custGeom>
              <a:avLst/>
              <a:gdLst>
                <a:gd name="connsiteX0" fmla="*/ 22986 w 22985"/>
                <a:gd name="connsiteY0" fmla="*/ 30648 h 30647"/>
                <a:gd name="connsiteX1" fmla="*/ 0 w 22985"/>
                <a:gd name="connsiteY1" fmla="*/ 0 h 30647"/>
              </a:gdLst>
              <a:ahLst/>
              <a:cxnLst>
                <a:cxn ang="0">
                  <a:pos x="connsiteX0" y="connsiteY0"/>
                </a:cxn>
                <a:cxn ang="0">
                  <a:pos x="connsiteX1" y="connsiteY1"/>
                </a:cxn>
              </a:cxnLst>
              <a:rect l="l" t="t" r="r" b="b"/>
              <a:pathLst>
                <a:path w="22985" h="30647">
                  <a:moveTo>
                    <a:pt x="22986"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3877" name="任意多边形: 形状 8498">
              <a:extLst>
                <a:ext uri="{FF2B5EF4-FFF2-40B4-BE49-F238E27FC236}">
                  <a16:creationId xmlns:a16="http://schemas.microsoft.com/office/drawing/2014/main" id="{CCE30518-7C9C-4D34-A916-95611244A60B}"/>
                </a:ext>
              </a:extLst>
            </p:cNvPr>
            <p:cNvSpPr/>
            <p:nvPr/>
          </p:nvSpPr>
          <p:spPr>
            <a:xfrm>
              <a:off x="4146125" y="24503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78" name="任意多边形: 形状 8499">
              <a:extLst>
                <a:ext uri="{FF2B5EF4-FFF2-40B4-BE49-F238E27FC236}">
                  <a16:creationId xmlns:a16="http://schemas.microsoft.com/office/drawing/2014/main" id="{CBA312EA-5A17-DC4A-88B5-419336067AE8}"/>
                </a:ext>
              </a:extLst>
            </p:cNvPr>
            <p:cNvSpPr/>
            <p:nvPr/>
          </p:nvSpPr>
          <p:spPr>
            <a:xfrm>
              <a:off x="4109731" y="2392900"/>
              <a:ext cx="19154" cy="32563"/>
            </a:xfrm>
            <a:custGeom>
              <a:avLst/>
              <a:gdLst>
                <a:gd name="connsiteX0" fmla="*/ 19155 w 19154"/>
                <a:gd name="connsiteY0" fmla="*/ 32563 h 32563"/>
                <a:gd name="connsiteX1" fmla="*/ 0 w 19154"/>
                <a:gd name="connsiteY1" fmla="*/ 0 h 32563"/>
              </a:gdLst>
              <a:ahLst/>
              <a:cxnLst>
                <a:cxn ang="0">
                  <a:pos x="connsiteX0" y="connsiteY0"/>
                </a:cxn>
                <a:cxn ang="0">
                  <a:pos x="connsiteX1" y="connsiteY1"/>
                </a:cxn>
              </a:cxnLst>
              <a:rect l="l" t="t" r="r" b="b"/>
              <a:pathLst>
                <a:path w="19154" h="32563">
                  <a:moveTo>
                    <a:pt x="19155"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3879" name="任意多边形: 形状 8500">
              <a:extLst>
                <a:ext uri="{FF2B5EF4-FFF2-40B4-BE49-F238E27FC236}">
                  <a16:creationId xmlns:a16="http://schemas.microsoft.com/office/drawing/2014/main" id="{8826B445-9328-CB7A-ABCD-D513840875D7}"/>
                </a:ext>
              </a:extLst>
            </p:cNvPr>
            <p:cNvSpPr/>
            <p:nvPr/>
          </p:nvSpPr>
          <p:spPr>
            <a:xfrm>
              <a:off x="4123139" y="24197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80" name="任意多边形: 形状 8501">
              <a:extLst>
                <a:ext uri="{FF2B5EF4-FFF2-40B4-BE49-F238E27FC236}">
                  <a16:creationId xmlns:a16="http://schemas.microsoft.com/office/drawing/2014/main" id="{1F90A28F-6A30-9E6C-847E-619637C5BFF1}"/>
                </a:ext>
              </a:extLst>
            </p:cNvPr>
            <p:cNvSpPr/>
            <p:nvPr/>
          </p:nvSpPr>
          <p:spPr>
            <a:xfrm>
              <a:off x="4095365" y="2359379"/>
              <a:ext cx="14366" cy="33520"/>
            </a:xfrm>
            <a:custGeom>
              <a:avLst/>
              <a:gdLst>
                <a:gd name="connsiteX0" fmla="*/ 14366 w 14366"/>
                <a:gd name="connsiteY0" fmla="*/ 33521 h 33520"/>
                <a:gd name="connsiteX1" fmla="*/ 0 w 14366"/>
                <a:gd name="connsiteY1" fmla="*/ 0 h 33520"/>
              </a:gdLst>
              <a:ahLst/>
              <a:cxnLst>
                <a:cxn ang="0">
                  <a:pos x="connsiteX0" y="connsiteY0"/>
                </a:cxn>
                <a:cxn ang="0">
                  <a:pos x="connsiteX1" y="connsiteY1"/>
                </a:cxn>
              </a:cxnLst>
              <a:rect l="l" t="t" r="r" b="b"/>
              <a:pathLst>
                <a:path w="14366" h="33520">
                  <a:moveTo>
                    <a:pt x="14366"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3881" name="任意多边形: 形状 8502">
              <a:extLst>
                <a:ext uri="{FF2B5EF4-FFF2-40B4-BE49-F238E27FC236}">
                  <a16:creationId xmlns:a16="http://schemas.microsoft.com/office/drawing/2014/main" id="{ADC9D4DA-BA0F-212F-C5F6-10A2BD681C16}"/>
                </a:ext>
              </a:extLst>
            </p:cNvPr>
            <p:cNvSpPr/>
            <p:nvPr/>
          </p:nvSpPr>
          <p:spPr>
            <a:xfrm>
              <a:off x="4103984" y="23871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82" name="任意多边形: 形状 8503">
              <a:extLst>
                <a:ext uri="{FF2B5EF4-FFF2-40B4-BE49-F238E27FC236}">
                  <a16:creationId xmlns:a16="http://schemas.microsoft.com/office/drawing/2014/main" id="{85EF7FD5-31DE-180C-E573-BF2E75266296}"/>
                </a:ext>
              </a:extLst>
            </p:cNvPr>
            <p:cNvSpPr/>
            <p:nvPr/>
          </p:nvSpPr>
          <p:spPr>
            <a:xfrm>
              <a:off x="4080999" y="2323942"/>
              <a:ext cx="14366" cy="35436"/>
            </a:xfrm>
            <a:custGeom>
              <a:avLst/>
              <a:gdLst>
                <a:gd name="connsiteX0" fmla="*/ 14366 w 14366"/>
                <a:gd name="connsiteY0" fmla="*/ 35436 h 35436"/>
                <a:gd name="connsiteX1" fmla="*/ 0 w 14366"/>
                <a:gd name="connsiteY1" fmla="*/ 0 h 35436"/>
              </a:gdLst>
              <a:ahLst/>
              <a:cxnLst>
                <a:cxn ang="0">
                  <a:pos x="connsiteX0" y="connsiteY0"/>
                </a:cxn>
                <a:cxn ang="0">
                  <a:pos x="connsiteX1" y="connsiteY1"/>
                </a:cxn>
              </a:cxnLst>
              <a:rect l="l" t="t" r="r" b="b"/>
              <a:pathLst>
                <a:path w="14366" h="35436">
                  <a:moveTo>
                    <a:pt x="14366"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3883" name="任意多边形: 形状 8504">
              <a:extLst>
                <a:ext uri="{FF2B5EF4-FFF2-40B4-BE49-F238E27FC236}">
                  <a16:creationId xmlns:a16="http://schemas.microsoft.com/office/drawing/2014/main" id="{01DF6720-AB2D-5C01-D689-163B4A07102C}"/>
                </a:ext>
              </a:extLst>
            </p:cNvPr>
            <p:cNvSpPr/>
            <p:nvPr/>
          </p:nvSpPr>
          <p:spPr>
            <a:xfrm>
              <a:off x="4089618" y="23536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84" name="任意多边形: 形状 8505">
              <a:extLst>
                <a:ext uri="{FF2B5EF4-FFF2-40B4-BE49-F238E27FC236}">
                  <a16:creationId xmlns:a16="http://schemas.microsoft.com/office/drawing/2014/main" id="{F90FE133-381A-2221-662E-34FFFDC67425}"/>
                </a:ext>
              </a:extLst>
            </p:cNvPr>
            <p:cNvSpPr/>
            <p:nvPr/>
          </p:nvSpPr>
          <p:spPr>
            <a:xfrm>
              <a:off x="4067590" y="2291379"/>
              <a:ext cx="13408" cy="32563"/>
            </a:xfrm>
            <a:custGeom>
              <a:avLst/>
              <a:gdLst>
                <a:gd name="connsiteX0" fmla="*/ 13408 w 13408"/>
                <a:gd name="connsiteY0" fmla="*/ 32563 h 32563"/>
                <a:gd name="connsiteX1" fmla="*/ 0 w 13408"/>
                <a:gd name="connsiteY1" fmla="*/ 0 h 32563"/>
              </a:gdLst>
              <a:ahLst/>
              <a:cxnLst>
                <a:cxn ang="0">
                  <a:pos x="connsiteX0" y="connsiteY0"/>
                </a:cxn>
                <a:cxn ang="0">
                  <a:pos x="connsiteX1" y="connsiteY1"/>
                </a:cxn>
              </a:cxnLst>
              <a:rect l="l" t="t" r="r" b="b"/>
              <a:pathLst>
                <a:path w="13408" h="32563">
                  <a:moveTo>
                    <a:pt x="13408"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3885" name="任意多边形: 形状 8506">
              <a:extLst>
                <a:ext uri="{FF2B5EF4-FFF2-40B4-BE49-F238E27FC236}">
                  <a16:creationId xmlns:a16="http://schemas.microsoft.com/office/drawing/2014/main" id="{51B39687-0C9D-167B-DDF5-03220F68C692}"/>
                </a:ext>
              </a:extLst>
            </p:cNvPr>
            <p:cNvSpPr/>
            <p:nvPr/>
          </p:nvSpPr>
          <p:spPr>
            <a:xfrm>
              <a:off x="4075252" y="23181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86" name="任意多边形: 形状 8507">
              <a:extLst>
                <a:ext uri="{FF2B5EF4-FFF2-40B4-BE49-F238E27FC236}">
                  <a16:creationId xmlns:a16="http://schemas.microsoft.com/office/drawing/2014/main" id="{0484BAAD-E278-E761-E36B-DCA16339C7C6}"/>
                </a:ext>
              </a:extLst>
            </p:cNvPr>
            <p:cNvSpPr/>
            <p:nvPr/>
          </p:nvSpPr>
          <p:spPr>
            <a:xfrm>
              <a:off x="4057055" y="2257859"/>
              <a:ext cx="10535" cy="33520"/>
            </a:xfrm>
            <a:custGeom>
              <a:avLst/>
              <a:gdLst>
                <a:gd name="connsiteX0" fmla="*/ 10535 w 10535"/>
                <a:gd name="connsiteY0" fmla="*/ 33521 h 33520"/>
                <a:gd name="connsiteX1" fmla="*/ 0 w 10535"/>
                <a:gd name="connsiteY1" fmla="*/ 0 h 33520"/>
              </a:gdLst>
              <a:ahLst/>
              <a:cxnLst>
                <a:cxn ang="0">
                  <a:pos x="connsiteX0" y="connsiteY0"/>
                </a:cxn>
                <a:cxn ang="0">
                  <a:pos x="connsiteX1" y="connsiteY1"/>
                </a:cxn>
              </a:cxnLst>
              <a:rect l="l" t="t" r="r" b="b"/>
              <a:pathLst>
                <a:path w="10535" h="33520">
                  <a:moveTo>
                    <a:pt x="10535"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3887" name="任意多边形: 形状 8508">
              <a:extLst>
                <a:ext uri="{FF2B5EF4-FFF2-40B4-BE49-F238E27FC236}">
                  <a16:creationId xmlns:a16="http://schemas.microsoft.com/office/drawing/2014/main" id="{2B3883C8-8816-EFE9-9286-6320119B318B}"/>
                </a:ext>
              </a:extLst>
            </p:cNvPr>
            <p:cNvSpPr/>
            <p:nvPr/>
          </p:nvSpPr>
          <p:spPr>
            <a:xfrm>
              <a:off x="4061844" y="22856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88" name="任意多边形: 形状 8509">
              <a:extLst>
                <a:ext uri="{FF2B5EF4-FFF2-40B4-BE49-F238E27FC236}">
                  <a16:creationId xmlns:a16="http://schemas.microsoft.com/office/drawing/2014/main" id="{0770E004-D128-39E1-462F-FD5B79B07DE5}"/>
                </a:ext>
              </a:extLst>
            </p:cNvPr>
            <p:cNvSpPr/>
            <p:nvPr/>
          </p:nvSpPr>
          <p:spPr>
            <a:xfrm>
              <a:off x="4049393" y="2222422"/>
              <a:ext cx="7661" cy="35436"/>
            </a:xfrm>
            <a:custGeom>
              <a:avLst/>
              <a:gdLst>
                <a:gd name="connsiteX0" fmla="*/ 7662 w 7661"/>
                <a:gd name="connsiteY0" fmla="*/ 35436 h 35436"/>
                <a:gd name="connsiteX1" fmla="*/ 0 w 7661"/>
                <a:gd name="connsiteY1" fmla="*/ 0 h 35436"/>
              </a:gdLst>
              <a:ahLst/>
              <a:cxnLst>
                <a:cxn ang="0">
                  <a:pos x="connsiteX0" y="connsiteY0"/>
                </a:cxn>
                <a:cxn ang="0">
                  <a:pos x="connsiteX1" y="connsiteY1"/>
                </a:cxn>
              </a:cxnLst>
              <a:rect l="l" t="t" r="r" b="b"/>
              <a:pathLst>
                <a:path w="7661" h="35436">
                  <a:moveTo>
                    <a:pt x="7662"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3889" name="任意多边形: 形状 8510">
              <a:extLst>
                <a:ext uri="{FF2B5EF4-FFF2-40B4-BE49-F238E27FC236}">
                  <a16:creationId xmlns:a16="http://schemas.microsoft.com/office/drawing/2014/main" id="{B131EFEC-E000-47B0-606D-EA6EA2600B27}"/>
                </a:ext>
              </a:extLst>
            </p:cNvPr>
            <p:cNvSpPr/>
            <p:nvPr/>
          </p:nvSpPr>
          <p:spPr>
            <a:xfrm>
              <a:off x="4051309" y="2252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90" name="任意多边形: 形状 8511">
              <a:extLst>
                <a:ext uri="{FF2B5EF4-FFF2-40B4-BE49-F238E27FC236}">
                  <a16:creationId xmlns:a16="http://schemas.microsoft.com/office/drawing/2014/main" id="{FF8C8192-89B9-BB42-40A6-27B18FCF4092}"/>
                </a:ext>
              </a:extLst>
            </p:cNvPr>
            <p:cNvSpPr/>
            <p:nvPr/>
          </p:nvSpPr>
          <p:spPr>
            <a:xfrm>
              <a:off x="4045562" y="2186028"/>
              <a:ext cx="3830" cy="36394"/>
            </a:xfrm>
            <a:custGeom>
              <a:avLst/>
              <a:gdLst>
                <a:gd name="connsiteX0" fmla="*/ 3831 w 3830"/>
                <a:gd name="connsiteY0" fmla="*/ 36394 h 36394"/>
                <a:gd name="connsiteX1" fmla="*/ 0 w 3830"/>
                <a:gd name="connsiteY1" fmla="*/ 0 h 36394"/>
              </a:gdLst>
              <a:ahLst/>
              <a:cxnLst>
                <a:cxn ang="0">
                  <a:pos x="connsiteX0" y="connsiteY0"/>
                </a:cxn>
                <a:cxn ang="0">
                  <a:pos x="connsiteX1" y="connsiteY1"/>
                </a:cxn>
              </a:cxnLst>
              <a:rect l="l" t="t" r="r" b="b"/>
              <a:pathLst>
                <a:path w="3830" h="36394">
                  <a:moveTo>
                    <a:pt x="3831" y="36394"/>
                  </a:moveTo>
                  <a:lnTo>
                    <a:pt x="0" y="0"/>
                  </a:lnTo>
                </a:path>
              </a:pathLst>
            </a:custGeom>
            <a:ln w="9573" cap="flat">
              <a:solidFill>
                <a:srgbClr val="787878"/>
              </a:solidFill>
              <a:prstDash val="solid"/>
              <a:miter/>
            </a:ln>
          </p:spPr>
          <p:txBody>
            <a:bodyPr rtlCol="0" anchor="ctr"/>
            <a:lstStyle/>
            <a:p>
              <a:endParaRPr lang="zh-CN" altLang="en-US" sz="4400"/>
            </a:p>
          </p:txBody>
        </p:sp>
        <p:sp>
          <p:nvSpPr>
            <p:cNvPr id="3891" name="任意多边形: 形状 8512">
              <a:extLst>
                <a:ext uri="{FF2B5EF4-FFF2-40B4-BE49-F238E27FC236}">
                  <a16:creationId xmlns:a16="http://schemas.microsoft.com/office/drawing/2014/main" id="{BDDF14DA-D7B9-1B0E-B9C6-D92FC826AEA5}"/>
                </a:ext>
              </a:extLst>
            </p:cNvPr>
            <p:cNvSpPr/>
            <p:nvPr/>
          </p:nvSpPr>
          <p:spPr>
            <a:xfrm>
              <a:off x="4043647" y="22166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92" name="任意多边形: 形状 8513">
              <a:extLst>
                <a:ext uri="{FF2B5EF4-FFF2-40B4-BE49-F238E27FC236}">
                  <a16:creationId xmlns:a16="http://schemas.microsoft.com/office/drawing/2014/main" id="{81A1464B-0832-9A08-27DA-8E581F3942CD}"/>
                </a:ext>
              </a:extLst>
            </p:cNvPr>
            <p:cNvSpPr/>
            <p:nvPr/>
          </p:nvSpPr>
          <p:spPr>
            <a:xfrm>
              <a:off x="4038858" y="2153465"/>
              <a:ext cx="6704" cy="32563"/>
            </a:xfrm>
            <a:custGeom>
              <a:avLst/>
              <a:gdLst>
                <a:gd name="connsiteX0" fmla="*/ 6704 w 6704"/>
                <a:gd name="connsiteY0" fmla="*/ 32563 h 32563"/>
                <a:gd name="connsiteX1" fmla="*/ 0 w 6704"/>
                <a:gd name="connsiteY1" fmla="*/ 0 h 32563"/>
              </a:gdLst>
              <a:ahLst/>
              <a:cxnLst>
                <a:cxn ang="0">
                  <a:pos x="connsiteX0" y="connsiteY0"/>
                </a:cxn>
                <a:cxn ang="0">
                  <a:pos x="connsiteX1" y="connsiteY1"/>
                </a:cxn>
              </a:cxnLst>
              <a:rect l="l" t="t" r="r" b="b"/>
              <a:pathLst>
                <a:path w="6704" h="32563">
                  <a:moveTo>
                    <a:pt x="6704"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3893" name="任意多边形: 形状 8514">
              <a:extLst>
                <a:ext uri="{FF2B5EF4-FFF2-40B4-BE49-F238E27FC236}">
                  <a16:creationId xmlns:a16="http://schemas.microsoft.com/office/drawing/2014/main" id="{7803B5DC-1103-A9F1-7AB2-2917497C8844}"/>
                </a:ext>
              </a:extLst>
            </p:cNvPr>
            <p:cNvSpPr/>
            <p:nvPr/>
          </p:nvSpPr>
          <p:spPr>
            <a:xfrm>
              <a:off x="4039816" y="21802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94" name="任意多边形: 形状 8515">
              <a:extLst>
                <a:ext uri="{FF2B5EF4-FFF2-40B4-BE49-F238E27FC236}">
                  <a16:creationId xmlns:a16="http://schemas.microsoft.com/office/drawing/2014/main" id="{A2DE3CF1-32B3-7B15-E88F-2B1C40D595D1}"/>
                </a:ext>
              </a:extLst>
            </p:cNvPr>
            <p:cNvSpPr/>
            <p:nvPr/>
          </p:nvSpPr>
          <p:spPr>
            <a:xfrm>
              <a:off x="4036943" y="2118029"/>
              <a:ext cx="1915" cy="35436"/>
            </a:xfrm>
            <a:custGeom>
              <a:avLst/>
              <a:gdLst>
                <a:gd name="connsiteX0" fmla="*/ 1915 w 1915"/>
                <a:gd name="connsiteY0" fmla="*/ 35436 h 35436"/>
                <a:gd name="connsiteX1" fmla="*/ 0 w 1915"/>
                <a:gd name="connsiteY1" fmla="*/ 0 h 35436"/>
              </a:gdLst>
              <a:ahLst/>
              <a:cxnLst>
                <a:cxn ang="0">
                  <a:pos x="connsiteX0" y="connsiteY0"/>
                </a:cxn>
                <a:cxn ang="0">
                  <a:pos x="connsiteX1" y="connsiteY1"/>
                </a:cxn>
              </a:cxnLst>
              <a:rect l="l" t="t" r="r" b="b"/>
              <a:pathLst>
                <a:path w="1915" h="35436">
                  <a:moveTo>
                    <a:pt x="1915"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3895" name="任意多边形: 形状 8516">
              <a:extLst>
                <a:ext uri="{FF2B5EF4-FFF2-40B4-BE49-F238E27FC236}">
                  <a16:creationId xmlns:a16="http://schemas.microsoft.com/office/drawing/2014/main" id="{671505B4-0BA7-635A-402C-AC4D71DADEBC}"/>
                </a:ext>
              </a:extLst>
            </p:cNvPr>
            <p:cNvSpPr/>
            <p:nvPr/>
          </p:nvSpPr>
          <p:spPr>
            <a:xfrm>
              <a:off x="4033112" y="21477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96" name="任意多边形: 形状 8517">
              <a:extLst>
                <a:ext uri="{FF2B5EF4-FFF2-40B4-BE49-F238E27FC236}">
                  <a16:creationId xmlns:a16="http://schemas.microsoft.com/office/drawing/2014/main" id="{A72C1EDF-F005-8912-89B2-BBF4EB78540F}"/>
                </a:ext>
              </a:extLst>
            </p:cNvPr>
            <p:cNvSpPr/>
            <p:nvPr/>
          </p:nvSpPr>
          <p:spPr>
            <a:xfrm>
              <a:off x="4035027" y="2091212"/>
              <a:ext cx="1915" cy="26816"/>
            </a:xfrm>
            <a:custGeom>
              <a:avLst/>
              <a:gdLst>
                <a:gd name="connsiteX0" fmla="*/ 1915 w 1915"/>
                <a:gd name="connsiteY0" fmla="*/ 26817 h 26816"/>
                <a:gd name="connsiteX1" fmla="*/ 0 w 1915"/>
                <a:gd name="connsiteY1" fmla="*/ 0 h 26816"/>
              </a:gdLst>
              <a:ahLst/>
              <a:cxnLst>
                <a:cxn ang="0">
                  <a:pos x="connsiteX0" y="connsiteY0"/>
                </a:cxn>
                <a:cxn ang="0">
                  <a:pos x="connsiteX1" y="connsiteY1"/>
                </a:cxn>
              </a:cxnLst>
              <a:rect l="l" t="t" r="r" b="b"/>
              <a:pathLst>
                <a:path w="1915" h="26816">
                  <a:moveTo>
                    <a:pt x="1915" y="26817"/>
                  </a:moveTo>
                  <a:lnTo>
                    <a:pt x="0" y="0"/>
                  </a:lnTo>
                </a:path>
              </a:pathLst>
            </a:custGeom>
            <a:ln w="9573" cap="flat">
              <a:solidFill>
                <a:srgbClr val="787878"/>
              </a:solidFill>
              <a:prstDash val="solid"/>
              <a:miter/>
            </a:ln>
          </p:spPr>
          <p:txBody>
            <a:bodyPr rtlCol="0" anchor="ctr"/>
            <a:lstStyle/>
            <a:p>
              <a:endParaRPr lang="zh-CN" altLang="en-US" sz="4400"/>
            </a:p>
          </p:txBody>
        </p:sp>
        <p:sp>
          <p:nvSpPr>
            <p:cNvPr id="3897" name="任意多边形: 形状 8518">
              <a:extLst>
                <a:ext uri="{FF2B5EF4-FFF2-40B4-BE49-F238E27FC236}">
                  <a16:creationId xmlns:a16="http://schemas.microsoft.com/office/drawing/2014/main" id="{E670F16C-E313-EC32-2A9B-0ABEF60DAC58}"/>
                </a:ext>
              </a:extLst>
            </p:cNvPr>
            <p:cNvSpPr/>
            <p:nvPr/>
          </p:nvSpPr>
          <p:spPr>
            <a:xfrm>
              <a:off x="4031196" y="21122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898" name="任意多边形: 形状 8519">
              <a:extLst>
                <a:ext uri="{FF2B5EF4-FFF2-40B4-BE49-F238E27FC236}">
                  <a16:creationId xmlns:a16="http://schemas.microsoft.com/office/drawing/2014/main" id="{0BFF378B-F3AF-546B-3E4D-FBE60CCB485D}"/>
                </a:ext>
              </a:extLst>
            </p:cNvPr>
            <p:cNvSpPr/>
            <p:nvPr/>
          </p:nvSpPr>
          <p:spPr>
            <a:xfrm>
              <a:off x="4030238" y="2066311"/>
              <a:ext cx="4788" cy="24901"/>
            </a:xfrm>
            <a:custGeom>
              <a:avLst/>
              <a:gdLst>
                <a:gd name="connsiteX0" fmla="*/ 4789 w 4788"/>
                <a:gd name="connsiteY0" fmla="*/ 24901 h 24901"/>
                <a:gd name="connsiteX1" fmla="*/ 0 w 4788"/>
                <a:gd name="connsiteY1" fmla="*/ 0 h 24901"/>
              </a:gdLst>
              <a:ahLst/>
              <a:cxnLst>
                <a:cxn ang="0">
                  <a:pos x="connsiteX0" y="connsiteY0"/>
                </a:cxn>
                <a:cxn ang="0">
                  <a:pos x="connsiteX1" y="connsiteY1"/>
                </a:cxn>
              </a:cxnLst>
              <a:rect l="l" t="t" r="r" b="b"/>
              <a:pathLst>
                <a:path w="4788" h="24901">
                  <a:moveTo>
                    <a:pt x="4789"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3899" name="任意多边形: 形状 8520">
              <a:extLst>
                <a:ext uri="{FF2B5EF4-FFF2-40B4-BE49-F238E27FC236}">
                  <a16:creationId xmlns:a16="http://schemas.microsoft.com/office/drawing/2014/main" id="{4E03DC2A-DC4D-8E88-915C-4346F8C1D5CB}"/>
                </a:ext>
              </a:extLst>
            </p:cNvPr>
            <p:cNvSpPr/>
            <p:nvPr/>
          </p:nvSpPr>
          <p:spPr>
            <a:xfrm>
              <a:off x="4029281" y="20854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00" name="任意多边形: 形状 8521">
              <a:extLst>
                <a:ext uri="{FF2B5EF4-FFF2-40B4-BE49-F238E27FC236}">
                  <a16:creationId xmlns:a16="http://schemas.microsoft.com/office/drawing/2014/main" id="{A3957E85-5F93-D151-A8EE-6744CF96DA40}"/>
                </a:ext>
              </a:extLst>
            </p:cNvPr>
            <p:cNvSpPr/>
            <p:nvPr/>
          </p:nvSpPr>
          <p:spPr>
            <a:xfrm>
              <a:off x="4010126" y="2030875"/>
              <a:ext cx="20112" cy="35436"/>
            </a:xfrm>
            <a:custGeom>
              <a:avLst/>
              <a:gdLst>
                <a:gd name="connsiteX0" fmla="*/ 20112 w 20112"/>
                <a:gd name="connsiteY0" fmla="*/ 35436 h 35436"/>
                <a:gd name="connsiteX1" fmla="*/ 0 w 20112"/>
                <a:gd name="connsiteY1" fmla="*/ 0 h 35436"/>
              </a:gdLst>
              <a:ahLst/>
              <a:cxnLst>
                <a:cxn ang="0">
                  <a:pos x="connsiteX0" y="connsiteY0"/>
                </a:cxn>
                <a:cxn ang="0">
                  <a:pos x="connsiteX1" y="connsiteY1"/>
                </a:cxn>
              </a:cxnLst>
              <a:rect l="l" t="t" r="r" b="b"/>
              <a:pathLst>
                <a:path w="20112" h="35436">
                  <a:moveTo>
                    <a:pt x="20112"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3901" name="任意多边形: 形状 8522">
              <a:extLst>
                <a:ext uri="{FF2B5EF4-FFF2-40B4-BE49-F238E27FC236}">
                  <a16:creationId xmlns:a16="http://schemas.microsoft.com/office/drawing/2014/main" id="{D3ED2EC9-C317-E8B8-7B88-FC247F842D66}"/>
                </a:ext>
              </a:extLst>
            </p:cNvPr>
            <p:cNvSpPr/>
            <p:nvPr/>
          </p:nvSpPr>
          <p:spPr>
            <a:xfrm>
              <a:off x="4024492" y="20605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02" name="任意多边形: 形状 8523">
              <a:extLst>
                <a:ext uri="{FF2B5EF4-FFF2-40B4-BE49-F238E27FC236}">
                  <a16:creationId xmlns:a16="http://schemas.microsoft.com/office/drawing/2014/main" id="{1F50B381-BC02-0A05-3F57-E3A721E16218}"/>
                </a:ext>
              </a:extLst>
            </p:cNvPr>
            <p:cNvSpPr/>
            <p:nvPr/>
          </p:nvSpPr>
          <p:spPr>
            <a:xfrm>
              <a:off x="4002464" y="2030875"/>
              <a:ext cx="7661" cy="15323"/>
            </a:xfrm>
            <a:custGeom>
              <a:avLst/>
              <a:gdLst>
                <a:gd name="connsiteX0" fmla="*/ 7662 w 7661"/>
                <a:gd name="connsiteY0" fmla="*/ 0 h 15323"/>
                <a:gd name="connsiteX1" fmla="*/ 0 w 7661"/>
                <a:gd name="connsiteY1" fmla="*/ 15324 h 15323"/>
              </a:gdLst>
              <a:ahLst/>
              <a:cxnLst>
                <a:cxn ang="0">
                  <a:pos x="connsiteX0" y="connsiteY0"/>
                </a:cxn>
                <a:cxn ang="0">
                  <a:pos x="connsiteX1" y="connsiteY1"/>
                </a:cxn>
              </a:cxnLst>
              <a:rect l="l" t="t" r="r" b="b"/>
              <a:pathLst>
                <a:path w="7661" h="15323">
                  <a:moveTo>
                    <a:pt x="7662" y="0"/>
                  </a:moveTo>
                  <a:lnTo>
                    <a:pt x="0" y="15324"/>
                  </a:lnTo>
                </a:path>
              </a:pathLst>
            </a:custGeom>
            <a:ln w="9573" cap="flat">
              <a:solidFill>
                <a:srgbClr val="787878"/>
              </a:solidFill>
              <a:prstDash val="solid"/>
              <a:miter/>
            </a:ln>
          </p:spPr>
          <p:txBody>
            <a:bodyPr rtlCol="0" anchor="ctr"/>
            <a:lstStyle/>
            <a:p>
              <a:endParaRPr lang="zh-CN" altLang="en-US" sz="4400"/>
            </a:p>
          </p:txBody>
        </p:sp>
        <p:sp>
          <p:nvSpPr>
            <p:cNvPr id="3903" name="任意多边形: 形状 8524">
              <a:extLst>
                <a:ext uri="{FF2B5EF4-FFF2-40B4-BE49-F238E27FC236}">
                  <a16:creationId xmlns:a16="http://schemas.microsoft.com/office/drawing/2014/main" id="{8E7D17E3-25F7-B06E-103C-EE271A0F6E8B}"/>
                </a:ext>
              </a:extLst>
            </p:cNvPr>
            <p:cNvSpPr/>
            <p:nvPr/>
          </p:nvSpPr>
          <p:spPr>
            <a:xfrm>
              <a:off x="4004380" y="20251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04" name="任意多边形: 形状 8525">
              <a:extLst>
                <a:ext uri="{FF2B5EF4-FFF2-40B4-BE49-F238E27FC236}">
                  <a16:creationId xmlns:a16="http://schemas.microsoft.com/office/drawing/2014/main" id="{A5C5EA3A-48FD-61B8-54A5-B2DA5BC92A7E}"/>
                </a:ext>
              </a:extLst>
            </p:cNvPr>
            <p:cNvSpPr/>
            <p:nvPr/>
          </p:nvSpPr>
          <p:spPr>
            <a:xfrm>
              <a:off x="3987140" y="2046198"/>
              <a:ext cx="15323" cy="11492"/>
            </a:xfrm>
            <a:custGeom>
              <a:avLst/>
              <a:gdLst>
                <a:gd name="connsiteX0" fmla="*/ 15324 w 15323"/>
                <a:gd name="connsiteY0" fmla="*/ 0 h 11492"/>
                <a:gd name="connsiteX1" fmla="*/ 0 w 15323"/>
                <a:gd name="connsiteY1" fmla="*/ 11493 h 11492"/>
              </a:gdLst>
              <a:ahLst/>
              <a:cxnLst>
                <a:cxn ang="0">
                  <a:pos x="connsiteX0" y="connsiteY0"/>
                </a:cxn>
                <a:cxn ang="0">
                  <a:pos x="connsiteX1" y="connsiteY1"/>
                </a:cxn>
              </a:cxnLst>
              <a:rect l="l" t="t" r="r" b="b"/>
              <a:pathLst>
                <a:path w="15323" h="11492">
                  <a:moveTo>
                    <a:pt x="15324" y="0"/>
                  </a:moveTo>
                  <a:lnTo>
                    <a:pt x="0" y="11493"/>
                  </a:lnTo>
                </a:path>
              </a:pathLst>
            </a:custGeom>
            <a:ln w="9573" cap="flat">
              <a:solidFill>
                <a:srgbClr val="787878"/>
              </a:solidFill>
              <a:prstDash val="solid"/>
              <a:miter/>
            </a:ln>
          </p:spPr>
          <p:txBody>
            <a:bodyPr rtlCol="0" anchor="ctr"/>
            <a:lstStyle/>
            <a:p>
              <a:endParaRPr lang="zh-CN" altLang="en-US" sz="4400"/>
            </a:p>
          </p:txBody>
        </p:sp>
        <p:sp>
          <p:nvSpPr>
            <p:cNvPr id="3905" name="任意多边形: 形状 8526">
              <a:extLst>
                <a:ext uri="{FF2B5EF4-FFF2-40B4-BE49-F238E27FC236}">
                  <a16:creationId xmlns:a16="http://schemas.microsoft.com/office/drawing/2014/main" id="{9EF8A358-5B29-EC0C-4050-DFDBBB16880C}"/>
                </a:ext>
              </a:extLst>
            </p:cNvPr>
            <p:cNvSpPr/>
            <p:nvPr/>
          </p:nvSpPr>
          <p:spPr>
            <a:xfrm>
              <a:off x="3996718" y="20404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06" name="任意多边形: 形状 8527">
              <a:extLst>
                <a:ext uri="{FF2B5EF4-FFF2-40B4-BE49-F238E27FC236}">
                  <a16:creationId xmlns:a16="http://schemas.microsoft.com/office/drawing/2014/main" id="{488183EE-1A2C-0FE3-8693-31883ACE0901}"/>
                </a:ext>
              </a:extLst>
            </p:cNvPr>
            <p:cNvSpPr/>
            <p:nvPr/>
          </p:nvSpPr>
          <p:spPr>
            <a:xfrm>
              <a:off x="3967986" y="2057691"/>
              <a:ext cx="19154" cy="9577"/>
            </a:xfrm>
            <a:custGeom>
              <a:avLst/>
              <a:gdLst>
                <a:gd name="connsiteX0" fmla="*/ 19155 w 19154"/>
                <a:gd name="connsiteY0" fmla="*/ 0 h 9577"/>
                <a:gd name="connsiteX1" fmla="*/ 0 w 19154"/>
                <a:gd name="connsiteY1" fmla="*/ 9577 h 9577"/>
              </a:gdLst>
              <a:ahLst/>
              <a:cxnLst>
                <a:cxn ang="0">
                  <a:pos x="connsiteX0" y="connsiteY0"/>
                </a:cxn>
                <a:cxn ang="0">
                  <a:pos x="connsiteX1" y="connsiteY1"/>
                </a:cxn>
              </a:cxnLst>
              <a:rect l="l" t="t" r="r" b="b"/>
              <a:pathLst>
                <a:path w="19154" h="9577">
                  <a:moveTo>
                    <a:pt x="19155" y="0"/>
                  </a:moveTo>
                  <a:lnTo>
                    <a:pt x="0" y="9577"/>
                  </a:lnTo>
                </a:path>
              </a:pathLst>
            </a:custGeom>
            <a:ln w="9573" cap="flat">
              <a:solidFill>
                <a:srgbClr val="787878"/>
              </a:solidFill>
              <a:prstDash val="solid"/>
              <a:miter/>
            </a:ln>
          </p:spPr>
          <p:txBody>
            <a:bodyPr rtlCol="0" anchor="ctr"/>
            <a:lstStyle/>
            <a:p>
              <a:endParaRPr lang="zh-CN" altLang="en-US" sz="4400"/>
            </a:p>
          </p:txBody>
        </p:sp>
        <p:sp>
          <p:nvSpPr>
            <p:cNvPr id="3907" name="任意多边形: 形状 8528">
              <a:extLst>
                <a:ext uri="{FF2B5EF4-FFF2-40B4-BE49-F238E27FC236}">
                  <a16:creationId xmlns:a16="http://schemas.microsoft.com/office/drawing/2014/main" id="{AD436470-D11D-A4BE-3FF7-865B67CB3E69}"/>
                </a:ext>
              </a:extLst>
            </p:cNvPr>
            <p:cNvSpPr/>
            <p:nvPr/>
          </p:nvSpPr>
          <p:spPr>
            <a:xfrm>
              <a:off x="3981394" y="20519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08" name="任意多边形: 形状 8529">
              <a:extLst>
                <a:ext uri="{FF2B5EF4-FFF2-40B4-BE49-F238E27FC236}">
                  <a16:creationId xmlns:a16="http://schemas.microsoft.com/office/drawing/2014/main" id="{A5D20658-44AF-934C-E224-C47924C1B4A7}"/>
                </a:ext>
              </a:extLst>
            </p:cNvPr>
            <p:cNvSpPr/>
            <p:nvPr/>
          </p:nvSpPr>
          <p:spPr>
            <a:xfrm>
              <a:off x="3946915" y="2066311"/>
              <a:ext cx="21070" cy="957"/>
            </a:xfrm>
            <a:custGeom>
              <a:avLst/>
              <a:gdLst>
                <a:gd name="connsiteX0" fmla="*/ 21070 w 21070"/>
                <a:gd name="connsiteY0" fmla="*/ 958 h 957"/>
                <a:gd name="connsiteX1" fmla="*/ 0 w 21070"/>
                <a:gd name="connsiteY1" fmla="*/ 0 h 957"/>
              </a:gdLst>
              <a:ahLst/>
              <a:cxnLst>
                <a:cxn ang="0">
                  <a:pos x="connsiteX0" y="connsiteY0"/>
                </a:cxn>
                <a:cxn ang="0">
                  <a:pos x="connsiteX1" y="connsiteY1"/>
                </a:cxn>
              </a:cxnLst>
              <a:rect l="l" t="t" r="r" b="b"/>
              <a:pathLst>
                <a:path w="21070" h="957">
                  <a:moveTo>
                    <a:pt x="21070" y="958"/>
                  </a:moveTo>
                  <a:lnTo>
                    <a:pt x="0" y="0"/>
                  </a:lnTo>
                </a:path>
              </a:pathLst>
            </a:custGeom>
            <a:ln w="9573" cap="flat">
              <a:solidFill>
                <a:srgbClr val="787878"/>
              </a:solidFill>
              <a:prstDash val="solid"/>
              <a:miter/>
            </a:ln>
          </p:spPr>
          <p:txBody>
            <a:bodyPr rtlCol="0" anchor="ctr"/>
            <a:lstStyle/>
            <a:p>
              <a:endParaRPr lang="zh-CN" altLang="en-US" sz="4400"/>
            </a:p>
          </p:txBody>
        </p:sp>
        <p:sp>
          <p:nvSpPr>
            <p:cNvPr id="3909" name="任意多边形: 形状 8530">
              <a:extLst>
                <a:ext uri="{FF2B5EF4-FFF2-40B4-BE49-F238E27FC236}">
                  <a16:creationId xmlns:a16="http://schemas.microsoft.com/office/drawing/2014/main" id="{73231A38-2F03-2CE9-0BF5-219590F9BA08}"/>
                </a:ext>
              </a:extLst>
            </p:cNvPr>
            <p:cNvSpPr/>
            <p:nvPr/>
          </p:nvSpPr>
          <p:spPr>
            <a:xfrm>
              <a:off x="3962239" y="206152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10" name="任意多边形: 形状 8531">
              <a:extLst>
                <a:ext uri="{FF2B5EF4-FFF2-40B4-BE49-F238E27FC236}">
                  <a16:creationId xmlns:a16="http://schemas.microsoft.com/office/drawing/2014/main" id="{413BCE28-A9BC-0C63-E4D0-7A0F980C5654}"/>
                </a:ext>
              </a:extLst>
            </p:cNvPr>
            <p:cNvSpPr/>
            <p:nvPr/>
          </p:nvSpPr>
          <p:spPr>
            <a:xfrm>
              <a:off x="3923930" y="2066311"/>
              <a:ext cx="22985" cy="2873"/>
            </a:xfrm>
            <a:custGeom>
              <a:avLst/>
              <a:gdLst>
                <a:gd name="connsiteX0" fmla="*/ 22986 w 22985"/>
                <a:gd name="connsiteY0" fmla="*/ 0 h 2873"/>
                <a:gd name="connsiteX1" fmla="*/ 0 w 22985"/>
                <a:gd name="connsiteY1" fmla="*/ 2873 h 2873"/>
              </a:gdLst>
              <a:ahLst/>
              <a:cxnLst>
                <a:cxn ang="0">
                  <a:pos x="connsiteX0" y="connsiteY0"/>
                </a:cxn>
                <a:cxn ang="0">
                  <a:pos x="connsiteX1" y="connsiteY1"/>
                </a:cxn>
              </a:cxnLst>
              <a:rect l="l" t="t" r="r" b="b"/>
              <a:pathLst>
                <a:path w="22985" h="2873">
                  <a:moveTo>
                    <a:pt x="22986" y="0"/>
                  </a:moveTo>
                  <a:lnTo>
                    <a:pt x="0" y="2873"/>
                  </a:lnTo>
                </a:path>
              </a:pathLst>
            </a:custGeom>
            <a:ln w="9573" cap="flat">
              <a:solidFill>
                <a:srgbClr val="787878"/>
              </a:solidFill>
              <a:prstDash val="solid"/>
              <a:miter/>
            </a:ln>
          </p:spPr>
          <p:txBody>
            <a:bodyPr rtlCol="0" anchor="ctr"/>
            <a:lstStyle/>
            <a:p>
              <a:endParaRPr lang="zh-CN" altLang="en-US" sz="4400"/>
            </a:p>
          </p:txBody>
        </p:sp>
        <p:sp>
          <p:nvSpPr>
            <p:cNvPr id="3911" name="任意多边形: 形状 8532">
              <a:extLst>
                <a:ext uri="{FF2B5EF4-FFF2-40B4-BE49-F238E27FC236}">
                  <a16:creationId xmlns:a16="http://schemas.microsoft.com/office/drawing/2014/main" id="{BE0355E4-9DF9-0E5C-3D5D-79AE07BB73B8}"/>
                </a:ext>
              </a:extLst>
            </p:cNvPr>
            <p:cNvSpPr/>
            <p:nvPr/>
          </p:nvSpPr>
          <p:spPr>
            <a:xfrm>
              <a:off x="3941169" y="20605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12" name="任意多边形: 形状 8533">
              <a:extLst>
                <a:ext uri="{FF2B5EF4-FFF2-40B4-BE49-F238E27FC236}">
                  <a16:creationId xmlns:a16="http://schemas.microsoft.com/office/drawing/2014/main" id="{029738B2-45F4-40BB-FAC0-EB40236B39B5}"/>
                </a:ext>
              </a:extLst>
            </p:cNvPr>
            <p:cNvSpPr/>
            <p:nvPr/>
          </p:nvSpPr>
          <p:spPr>
            <a:xfrm>
              <a:off x="3900944" y="2069184"/>
              <a:ext cx="22985" cy="7661"/>
            </a:xfrm>
            <a:custGeom>
              <a:avLst/>
              <a:gdLst>
                <a:gd name="connsiteX0" fmla="*/ 22986 w 22985"/>
                <a:gd name="connsiteY0" fmla="*/ 0 h 7661"/>
                <a:gd name="connsiteX1" fmla="*/ 0 w 22985"/>
                <a:gd name="connsiteY1" fmla="*/ 7662 h 7661"/>
              </a:gdLst>
              <a:ahLst/>
              <a:cxnLst>
                <a:cxn ang="0">
                  <a:pos x="connsiteX0" y="connsiteY0"/>
                </a:cxn>
                <a:cxn ang="0">
                  <a:pos x="connsiteX1" y="connsiteY1"/>
                </a:cxn>
              </a:cxnLst>
              <a:rect l="l" t="t" r="r" b="b"/>
              <a:pathLst>
                <a:path w="22985" h="7661">
                  <a:moveTo>
                    <a:pt x="22986" y="0"/>
                  </a:moveTo>
                  <a:lnTo>
                    <a:pt x="0" y="7662"/>
                  </a:lnTo>
                </a:path>
              </a:pathLst>
            </a:custGeom>
            <a:ln w="9573" cap="flat">
              <a:solidFill>
                <a:srgbClr val="787878"/>
              </a:solidFill>
              <a:prstDash val="solid"/>
              <a:miter/>
            </a:ln>
          </p:spPr>
          <p:txBody>
            <a:bodyPr rtlCol="0" anchor="ctr"/>
            <a:lstStyle/>
            <a:p>
              <a:endParaRPr lang="zh-CN" altLang="en-US" sz="4400"/>
            </a:p>
          </p:txBody>
        </p:sp>
        <p:sp>
          <p:nvSpPr>
            <p:cNvPr id="3913" name="任意多边形: 形状 8534">
              <a:extLst>
                <a:ext uri="{FF2B5EF4-FFF2-40B4-BE49-F238E27FC236}">
                  <a16:creationId xmlns:a16="http://schemas.microsoft.com/office/drawing/2014/main" id="{B469865D-341D-0090-7A21-72BD04BCEF7E}"/>
                </a:ext>
              </a:extLst>
            </p:cNvPr>
            <p:cNvSpPr/>
            <p:nvPr/>
          </p:nvSpPr>
          <p:spPr>
            <a:xfrm>
              <a:off x="3918183" y="20634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14" name="任意多边形: 形状 8535">
              <a:extLst>
                <a:ext uri="{FF2B5EF4-FFF2-40B4-BE49-F238E27FC236}">
                  <a16:creationId xmlns:a16="http://schemas.microsoft.com/office/drawing/2014/main" id="{6D8FBF2B-9365-4DFA-6E03-36B78DE7B782}"/>
                </a:ext>
              </a:extLst>
            </p:cNvPr>
            <p:cNvSpPr/>
            <p:nvPr/>
          </p:nvSpPr>
          <p:spPr>
            <a:xfrm>
              <a:off x="3880831" y="2076846"/>
              <a:ext cx="20112" cy="14366"/>
            </a:xfrm>
            <a:custGeom>
              <a:avLst/>
              <a:gdLst>
                <a:gd name="connsiteX0" fmla="*/ 20112 w 20112"/>
                <a:gd name="connsiteY0" fmla="*/ 0 h 14366"/>
                <a:gd name="connsiteX1" fmla="*/ 0 w 20112"/>
                <a:gd name="connsiteY1" fmla="*/ 14366 h 14366"/>
              </a:gdLst>
              <a:ahLst/>
              <a:cxnLst>
                <a:cxn ang="0">
                  <a:pos x="connsiteX0" y="connsiteY0"/>
                </a:cxn>
                <a:cxn ang="0">
                  <a:pos x="connsiteX1" y="connsiteY1"/>
                </a:cxn>
              </a:cxnLst>
              <a:rect l="l" t="t" r="r" b="b"/>
              <a:pathLst>
                <a:path w="20112" h="14366">
                  <a:moveTo>
                    <a:pt x="20112" y="0"/>
                  </a:moveTo>
                  <a:lnTo>
                    <a:pt x="0" y="14366"/>
                  </a:lnTo>
                </a:path>
              </a:pathLst>
            </a:custGeom>
            <a:ln w="9573" cap="flat">
              <a:solidFill>
                <a:srgbClr val="787878"/>
              </a:solidFill>
              <a:prstDash val="solid"/>
              <a:miter/>
            </a:ln>
          </p:spPr>
          <p:txBody>
            <a:bodyPr rtlCol="0" anchor="ctr"/>
            <a:lstStyle/>
            <a:p>
              <a:endParaRPr lang="zh-CN" altLang="en-US" sz="4400"/>
            </a:p>
          </p:txBody>
        </p:sp>
        <p:sp>
          <p:nvSpPr>
            <p:cNvPr id="3915" name="任意多边形: 形状 8536">
              <a:extLst>
                <a:ext uri="{FF2B5EF4-FFF2-40B4-BE49-F238E27FC236}">
                  <a16:creationId xmlns:a16="http://schemas.microsoft.com/office/drawing/2014/main" id="{A460D4DC-1932-F628-F1B2-5513DE9A2451}"/>
                </a:ext>
              </a:extLst>
            </p:cNvPr>
            <p:cNvSpPr/>
            <p:nvPr/>
          </p:nvSpPr>
          <p:spPr>
            <a:xfrm>
              <a:off x="3895197" y="20711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16" name="任意多边形: 形状 8537">
              <a:extLst>
                <a:ext uri="{FF2B5EF4-FFF2-40B4-BE49-F238E27FC236}">
                  <a16:creationId xmlns:a16="http://schemas.microsoft.com/office/drawing/2014/main" id="{4649B6DC-17B3-0A40-F2BC-C404989E2A91}"/>
                </a:ext>
              </a:extLst>
            </p:cNvPr>
            <p:cNvSpPr/>
            <p:nvPr/>
          </p:nvSpPr>
          <p:spPr>
            <a:xfrm>
              <a:off x="3862634" y="2091212"/>
              <a:ext cx="18197" cy="16281"/>
            </a:xfrm>
            <a:custGeom>
              <a:avLst/>
              <a:gdLst>
                <a:gd name="connsiteX0" fmla="*/ 18197 w 18197"/>
                <a:gd name="connsiteY0" fmla="*/ 0 h 16281"/>
                <a:gd name="connsiteX1" fmla="*/ 0 w 18197"/>
                <a:gd name="connsiteY1" fmla="*/ 16282 h 16281"/>
              </a:gdLst>
              <a:ahLst/>
              <a:cxnLst>
                <a:cxn ang="0">
                  <a:pos x="connsiteX0" y="connsiteY0"/>
                </a:cxn>
                <a:cxn ang="0">
                  <a:pos x="connsiteX1" y="connsiteY1"/>
                </a:cxn>
              </a:cxnLst>
              <a:rect l="l" t="t" r="r" b="b"/>
              <a:pathLst>
                <a:path w="18197" h="16281">
                  <a:moveTo>
                    <a:pt x="18197"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3917" name="任意多边形: 形状 8538">
              <a:extLst>
                <a:ext uri="{FF2B5EF4-FFF2-40B4-BE49-F238E27FC236}">
                  <a16:creationId xmlns:a16="http://schemas.microsoft.com/office/drawing/2014/main" id="{798547D8-F773-D706-6FA9-A104EF1089A8}"/>
                </a:ext>
              </a:extLst>
            </p:cNvPr>
            <p:cNvSpPr/>
            <p:nvPr/>
          </p:nvSpPr>
          <p:spPr>
            <a:xfrm>
              <a:off x="3875085" y="20854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18" name="任意多边形: 形状 8539">
              <a:extLst>
                <a:ext uri="{FF2B5EF4-FFF2-40B4-BE49-F238E27FC236}">
                  <a16:creationId xmlns:a16="http://schemas.microsoft.com/office/drawing/2014/main" id="{81F822E3-85E8-E625-3D3B-E9C84D18783A}"/>
                </a:ext>
              </a:extLst>
            </p:cNvPr>
            <p:cNvSpPr/>
            <p:nvPr/>
          </p:nvSpPr>
          <p:spPr>
            <a:xfrm>
              <a:off x="3846353" y="2107494"/>
              <a:ext cx="16281" cy="18197"/>
            </a:xfrm>
            <a:custGeom>
              <a:avLst/>
              <a:gdLst>
                <a:gd name="connsiteX0" fmla="*/ 16282 w 16281"/>
                <a:gd name="connsiteY0" fmla="*/ 0 h 18197"/>
                <a:gd name="connsiteX1" fmla="*/ 0 w 16281"/>
                <a:gd name="connsiteY1" fmla="*/ 18197 h 18197"/>
              </a:gdLst>
              <a:ahLst/>
              <a:cxnLst>
                <a:cxn ang="0">
                  <a:pos x="connsiteX0" y="connsiteY0"/>
                </a:cxn>
                <a:cxn ang="0">
                  <a:pos x="connsiteX1" y="connsiteY1"/>
                </a:cxn>
              </a:cxnLst>
              <a:rect l="l" t="t" r="r" b="b"/>
              <a:pathLst>
                <a:path w="16281" h="18197">
                  <a:moveTo>
                    <a:pt x="16282" y="0"/>
                  </a:moveTo>
                  <a:lnTo>
                    <a:pt x="0" y="18197"/>
                  </a:lnTo>
                </a:path>
              </a:pathLst>
            </a:custGeom>
            <a:ln w="9573" cap="flat">
              <a:solidFill>
                <a:srgbClr val="787878"/>
              </a:solidFill>
              <a:prstDash val="solid"/>
              <a:miter/>
            </a:ln>
          </p:spPr>
          <p:txBody>
            <a:bodyPr rtlCol="0" anchor="ctr"/>
            <a:lstStyle/>
            <a:p>
              <a:endParaRPr lang="zh-CN" altLang="en-US" sz="4400"/>
            </a:p>
          </p:txBody>
        </p:sp>
        <p:sp>
          <p:nvSpPr>
            <p:cNvPr id="3919" name="任意多边形: 形状 8540">
              <a:extLst>
                <a:ext uri="{FF2B5EF4-FFF2-40B4-BE49-F238E27FC236}">
                  <a16:creationId xmlns:a16="http://schemas.microsoft.com/office/drawing/2014/main" id="{A28EC078-0F35-06B4-F3CF-A76C4E12A653}"/>
                </a:ext>
              </a:extLst>
            </p:cNvPr>
            <p:cNvSpPr/>
            <p:nvPr/>
          </p:nvSpPr>
          <p:spPr>
            <a:xfrm>
              <a:off x="3856888" y="21017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20" name="任意多边形: 形状 8541">
              <a:extLst>
                <a:ext uri="{FF2B5EF4-FFF2-40B4-BE49-F238E27FC236}">
                  <a16:creationId xmlns:a16="http://schemas.microsoft.com/office/drawing/2014/main" id="{E486491B-F250-DFCC-9FEF-FFABEDD9BB0A}"/>
                </a:ext>
              </a:extLst>
            </p:cNvPr>
            <p:cNvSpPr/>
            <p:nvPr/>
          </p:nvSpPr>
          <p:spPr>
            <a:xfrm>
              <a:off x="3829114" y="2125691"/>
              <a:ext cx="17239" cy="22985"/>
            </a:xfrm>
            <a:custGeom>
              <a:avLst/>
              <a:gdLst>
                <a:gd name="connsiteX0" fmla="*/ 17239 w 17239"/>
                <a:gd name="connsiteY0" fmla="*/ 0 h 22985"/>
                <a:gd name="connsiteX1" fmla="*/ 0 w 17239"/>
                <a:gd name="connsiteY1" fmla="*/ 22986 h 22985"/>
              </a:gdLst>
              <a:ahLst/>
              <a:cxnLst>
                <a:cxn ang="0">
                  <a:pos x="connsiteX0" y="connsiteY0"/>
                </a:cxn>
                <a:cxn ang="0">
                  <a:pos x="connsiteX1" y="connsiteY1"/>
                </a:cxn>
              </a:cxnLst>
              <a:rect l="l" t="t" r="r" b="b"/>
              <a:pathLst>
                <a:path w="17239" h="22985">
                  <a:moveTo>
                    <a:pt x="17239"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3921" name="任意多边形: 形状 8542">
              <a:extLst>
                <a:ext uri="{FF2B5EF4-FFF2-40B4-BE49-F238E27FC236}">
                  <a16:creationId xmlns:a16="http://schemas.microsoft.com/office/drawing/2014/main" id="{D78FA065-84DE-2937-4961-E6BC8920221B}"/>
                </a:ext>
              </a:extLst>
            </p:cNvPr>
            <p:cNvSpPr/>
            <p:nvPr/>
          </p:nvSpPr>
          <p:spPr>
            <a:xfrm>
              <a:off x="3840606" y="21199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22" name="任意多边形: 形状 8543">
              <a:extLst>
                <a:ext uri="{FF2B5EF4-FFF2-40B4-BE49-F238E27FC236}">
                  <a16:creationId xmlns:a16="http://schemas.microsoft.com/office/drawing/2014/main" id="{771C4696-428C-5F28-3659-895F1DC57546}"/>
                </a:ext>
              </a:extLst>
            </p:cNvPr>
            <p:cNvSpPr/>
            <p:nvPr/>
          </p:nvSpPr>
          <p:spPr>
            <a:xfrm>
              <a:off x="3816663" y="2148676"/>
              <a:ext cx="12450" cy="21070"/>
            </a:xfrm>
            <a:custGeom>
              <a:avLst/>
              <a:gdLst>
                <a:gd name="connsiteX0" fmla="*/ 12451 w 12450"/>
                <a:gd name="connsiteY0" fmla="*/ 0 h 21070"/>
                <a:gd name="connsiteX1" fmla="*/ 0 w 12450"/>
                <a:gd name="connsiteY1" fmla="*/ 21070 h 21070"/>
              </a:gdLst>
              <a:ahLst/>
              <a:cxnLst>
                <a:cxn ang="0">
                  <a:pos x="connsiteX0" y="connsiteY0"/>
                </a:cxn>
                <a:cxn ang="0">
                  <a:pos x="connsiteX1" y="connsiteY1"/>
                </a:cxn>
              </a:cxnLst>
              <a:rect l="l" t="t" r="r" b="b"/>
              <a:pathLst>
                <a:path w="12450" h="21070">
                  <a:moveTo>
                    <a:pt x="12451"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3923" name="任意多边形: 形状 8544">
              <a:extLst>
                <a:ext uri="{FF2B5EF4-FFF2-40B4-BE49-F238E27FC236}">
                  <a16:creationId xmlns:a16="http://schemas.microsoft.com/office/drawing/2014/main" id="{DA3C636B-4546-7B46-D795-556EAE1BEB4F}"/>
                </a:ext>
              </a:extLst>
            </p:cNvPr>
            <p:cNvSpPr/>
            <p:nvPr/>
          </p:nvSpPr>
          <p:spPr>
            <a:xfrm>
              <a:off x="3823367" y="21429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24" name="任意多边形: 形状 8545">
              <a:extLst>
                <a:ext uri="{FF2B5EF4-FFF2-40B4-BE49-F238E27FC236}">
                  <a16:creationId xmlns:a16="http://schemas.microsoft.com/office/drawing/2014/main" id="{CDA4CCAE-538A-288E-8E9A-49C996717DFE}"/>
                </a:ext>
              </a:extLst>
            </p:cNvPr>
            <p:cNvSpPr/>
            <p:nvPr/>
          </p:nvSpPr>
          <p:spPr>
            <a:xfrm>
              <a:off x="3804212" y="2169747"/>
              <a:ext cx="12450" cy="23943"/>
            </a:xfrm>
            <a:custGeom>
              <a:avLst/>
              <a:gdLst>
                <a:gd name="connsiteX0" fmla="*/ 12451 w 12450"/>
                <a:gd name="connsiteY0" fmla="*/ 0 h 23943"/>
                <a:gd name="connsiteX1" fmla="*/ 0 w 12450"/>
                <a:gd name="connsiteY1" fmla="*/ 23943 h 23943"/>
              </a:gdLst>
              <a:ahLst/>
              <a:cxnLst>
                <a:cxn ang="0">
                  <a:pos x="connsiteX0" y="connsiteY0"/>
                </a:cxn>
                <a:cxn ang="0">
                  <a:pos x="connsiteX1" y="connsiteY1"/>
                </a:cxn>
              </a:cxnLst>
              <a:rect l="l" t="t" r="r" b="b"/>
              <a:pathLst>
                <a:path w="12450" h="23943">
                  <a:moveTo>
                    <a:pt x="12451"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3925" name="任意多边形: 形状 8546">
              <a:extLst>
                <a:ext uri="{FF2B5EF4-FFF2-40B4-BE49-F238E27FC236}">
                  <a16:creationId xmlns:a16="http://schemas.microsoft.com/office/drawing/2014/main" id="{1E8841D3-3511-944F-1BDE-289848F55C19}"/>
                </a:ext>
              </a:extLst>
            </p:cNvPr>
            <p:cNvSpPr/>
            <p:nvPr/>
          </p:nvSpPr>
          <p:spPr>
            <a:xfrm>
              <a:off x="3810917" y="21640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26" name="任意多边形: 形状 8547">
              <a:extLst>
                <a:ext uri="{FF2B5EF4-FFF2-40B4-BE49-F238E27FC236}">
                  <a16:creationId xmlns:a16="http://schemas.microsoft.com/office/drawing/2014/main" id="{657E1E8B-046F-13A7-E64D-B3748FC07E44}"/>
                </a:ext>
              </a:extLst>
            </p:cNvPr>
            <p:cNvSpPr/>
            <p:nvPr/>
          </p:nvSpPr>
          <p:spPr>
            <a:xfrm>
              <a:off x="3790804" y="2193690"/>
              <a:ext cx="13408" cy="25858"/>
            </a:xfrm>
            <a:custGeom>
              <a:avLst/>
              <a:gdLst>
                <a:gd name="connsiteX0" fmla="*/ 13408 w 13408"/>
                <a:gd name="connsiteY0" fmla="*/ 0 h 25858"/>
                <a:gd name="connsiteX1" fmla="*/ 0 w 13408"/>
                <a:gd name="connsiteY1" fmla="*/ 25859 h 25858"/>
              </a:gdLst>
              <a:ahLst/>
              <a:cxnLst>
                <a:cxn ang="0">
                  <a:pos x="connsiteX0" y="connsiteY0"/>
                </a:cxn>
                <a:cxn ang="0">
                  <a:pos x="connsiteX1" y="connsiteY1"/>
                </a:cxn>
              </a:cxnLst>
              <a:rect l="l" t="t" r="r" b="b"/>
              <a:pathLst>
                <a:path w="13408" h="25858">
                  <a:moveTo>
                    <a:pt x="13408" y="0"/>
                  </a:moveTo>
                  <a:lnTo>
                    <a:pt x="0" y="25859"/>
                  </a:lnTo>
                </a:path>
              </a:pathLst>
            </a:custGeom>
            <a:ln w="9573" cap="flat">
              <a:solidFill>
                <a:srgbClr val="787878"/>
              </a:solidFill>
              <a:prstDash val="solid"/>
              <a:miter/>
            </a:ln>
          </p:spPr>
          <p:txBody>
            <a:bodyPr rtlCol="0" anchor="ctr"/>
            <a:lstStyle/>
            <a:p>
              <a:endParaRPr lang="zh-CN" altLang="en-US" sz="4400"/>
            </a:p>
          </p:txBody>
        </p:sp>
        <p:sp>
          <p:nvSpPr>
            <p:cNvPr id="3927" name="任意多边形: 形状 8548">
              <a:extLst>
                <a:ext uri="{FF2B5EF4-FFF2-40B4-BE49-F238E27FC236}">
                  <a16:creationId xmlns:a16="http://schemas.microsoft.com/office/drawing/2014/main" id="{64C1ECEC-1D62-BAB9-54C1-E7997FCC81CF}"/>
                </a:ext>
              </a:extLst>
            </p:cNvPr>
            <p:cNvSpPr/>
            <p:nvPr/>
          </p:nvSpPr>
          <p:spPr>
            <a:xfrm>
              <a:off x="3798466" y="21879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28" name="任意多边形: 形状 8549">
              <a:extLst>
                <a:ext uri="{FF2B5EF4-FFF2-40B4-BE49-F238E27FC236}">
                  <a16:creationId xmlns:a16="http://schemas.microsoft.com/office/drawing/2014/main" id="{6D20D501-3B9B-0816-09CA-55B0B7C993F1}"/>
                </a:ext>
              </a:extLst>
            </p:cNvPr>
            <p:cNvSpPr/>
            <p:nvPr/>
          </p:nvSpPr>
          <p:spPr>
            <a:xfrm>
              <a:off x="3771649" y="2219549"/>
              <a:ext cx="19154" cy="19154"/>
            </a:xfrm>
            <a:custGeom>
              <a:avLst/>
              <a:gdLst>
                <a:gd name="connsiteX0" fmla="*/ 19155 w 19154"/>
                <a:gd name="connsiteY0" fmla="*/ 0 h 19154"/>
                <a:gd name="connsiteX1" fmla="*/ 0 w 19154"/>
                <a:gd name="connsiteY1" fmla="*/ 19155 h 19154"/>
              </a:gdLst>
              <a:ahLst/>
              <a:cxnLst>
                <a:cxn ang="0">
                  <a:pos x="connsiteX0" y="connsiteY0"/>
                </a:cxn>
                <a:cxn ang="0">
                  <a:pos x="connsiteX1" y="connsiteY1"/>
                </a:cxn>
              </a:cxnLst>
              <a:rect l="l" t="t" r="r" b="b"/>
              <a:pathLst>
                <a:path w="19154" h="19154">
                  <a:moveTo>
                    <a:pt x="19155"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3929" name="任意多边形: 形状 8550">
              <a:extLst>
                <a:ext uri="{FF2B5EF4-FFF2-40B4-BE49-F238E27FC236}">
                  <a16:creationId xmlns:a16="http://schemas.microsoft.com/office/drawing/2014/main" id="{17E147CD-64E4-7596-CD62-88E630A039F0}"/>
                </a:ext>
              </a:extLst>
            </p:cNvPr>
            <p:cNvSpPr/>
            <p:nvPr/>
          </p:nvSpPr>
          <p:spPr>
            <a:xfrm>
              <a:off x="3785058" y="22138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30" name="任意多边形: 形状 8551">
              <a:extLst>
                <a:ext uri="{FF2B5EF4-FFF2-40B4-BE49-F238E27FC236}">
                  <a16:creationId xmlns:a16="http://schemas.microsoft.com/office/drawing/2014/main" id="{DD12EA51-E18C-024C-6524-04D718EDACF2}"/>
                </a:ext>
              </a:extLst>
            </p:cNvPr>
            <p:cNvSpPr/>
            <p:nvPr/>
          </p:nvSpPr>
          <p:spPr>
            <a:xfrm>
              <a:off x="3744833" y="2238704"/>
              <a:ext cx="26816" cy="13408"/>
            </a:xfrm>
            <a:custGeom>
              <a:avLst/>
              <a:gdLst>
                <a:gd name="connsiteX0" fmla="*/ 26817 w 26816"/>
                <a:gd name="connsiteY0" fmla="*/ 0 h 13408"/>
                <a:gd name="connsiteX1" fmla="*/ 0 w 26816"/>
                <a:gd name="connsiteY1" fmla="*/ 13408 h 13408"/>
              </a:gdLst>
              <a:ahLst/>
              <a:cxnLst>
                <a:cxn ang="0">
                  <a:pos x="connsiteX0" y="connsiteY0"/>
                </a:cxn>
                <a:cxn ang="0">
                  <a:pos x="connsiteX1" y="connsiteY1"/>
                </a:cxn>
              </a:cxnLst>
              <a:rect l="l" t="t" r="r" b="b"/>
              <a:pathLst>
                <a:path w="26816" h="13408">
                  <a:moveTo>
                    <a:pt x="26817" y="0"/>
                  </a:moveTo>
                  <a:lnTo>
                    <a:pt x="0" y="13408"/>
                  </a:lnTo>
                </a:path>
              </a:pathLst>
            </a:custGeom>
            <a:ln w="9573" cap="flat">
              <a:solidFill>
                <a:srgbClr val="787878"/>
              </a:solidFill>
              <a:prstDash val="solid"/>
              <a:miter/>
            </a:ln>
          </p:spPr>
          <p:txBody>
            <a:bodyPr rtlCol="0" anchor="ctr"/>
            <a:lstStyle/>
            <a:p>
              <a:endParaRPr lang="zh-CN" altLang="en-US" sz="4400"/>
            </a:p>
          </p:txBody>
        </p:sp>
        <p:sp>
          <p:nvSpPr>
            <p:cNvPr id="3931" name="任意多边形: 形状 8552">
              <a:extLst>
                <a:ext uri="{FF2B5EF4-FFF2-40B4-BE49-F238E27FC236}">
                  <a16:creationId xmlns:a16="http://schemas.microsoft.com/office/drawing/2014/main" id="{91FDB88B-771A-BB5C-A3C2-978F54865CAD}"/>
                </a:ext>
              </a:extLst>
            </p:cNvPr>
            <p:cNvSpPr/>
            <p:nvPr/>
          </p:nvSpPr>
          <p:spPr>
            <a:xfrm>
              <a:off x="3765903" y="22329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32" name="任意多边形: 形状 8553">
              <a:extLst>
                <a:ext uri="{FF2B5EF4-FFF2-40B4-BE49-F238E27FC236}">
                  <a16:creationId xmlns:a16="http://schemas.microsoft.com/office/drawing/2014/main" id="{FB5E02F2-B8F9-0725-385B-5756E0F41023}"/>
                </a:ext>
              </a:extLst>
            </p:cNvPr>
            <p:cNvSpPr/>
            <p:nvPr/>
          </p:nvSpPr>
          <p:spPr>
            <a:xfrm>
              <a:off x="3719931" y="2252112"/>
              <a:ext cx="24901" cy="16281"/>
            </a:xfrm>
            <a:custGeom>
              <a:avLst/>
              <a:gdLst>
                <a:gd name="connsiteX0" fmla="*/ 24901 w 24901"/>
                <a:gd name="connsiteY0" fmla="*/ 0 h 16281"/>
                <a:gd name="connsiteX1" fmla="*/ 0 w 24901"/>
                <a:gd name="connsiteY1" fmla="*/ 16282 h 16281"/>
              </a:gdLst>
              <a:ahLst/>
              <a:cxnLst>
                <a:cxn ang="0">
                  <a:pos x="connsiteX0" y="connsiteY0"/>
                </a:cxn>
                <a:cxn ang="0">
                  <a:pos x="connsiteX1" y="connsiteY1"/>
                </a:cxn>
              </a:cxnLst>
              <a:rect l="l" t="t" r="r" b="b"/>
              <a:pathLst>
                <a:path w="24901" h="16281">
                  <a:moveTo>
                    <a:pt x="24901" y="0"/>
                  </a:moveTo>
                  <a:lnTo>
                    <a:pt x="0" y="16282"/>
                  </a:lnTo>
                </a:path>
              </a:pathLst>
            </a:custGeom>
            <a:ln w="9573" cap="flat">
              <a:solidFill>
                <a:srgbClr val="787878"/>
              </a:solidFill>
              <a:prstDash val="solid"/>
              <a:miter/>
            </a:ln>
          </p:spPr>
          <p:txBody>
            <a:bodyPr rtlCol="0" anchor="ctr"/>
            <a:lstStyle/>
            <a:p>
              <a:endParaRPr lang="zh-CN" altLang="en-US" sz="4400"/>
            </a:p>
          </p:txBody>
        </p:sp>
        <p:sp>
          <p:nvSpPr>
            <p:cNvPr id="3933" name="任意多边形: 形状 8554">
              <a:extLst>
                <a:ext uri="{FF2B5EF4-FFF2-40B4-BE49-F238E27FC236}">
                  <a16:creationId xmlns:a16="http://schemas.microsoft.com/office/drawing/2014/main" id="{E1C301DC-97DD-3066-69F0-94B5A202B11F}"/>
                </a:ext>
              </a:extLst>
            </p:cNvPr>
            <p:cNvSpPr/>
            <p:nvPr/>
          </p:nvSpPr>
          <p:spPr>
            <a:xfrm>
              <a:off x="3739086" y="22463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34" name="任意多边形: 形状 8555">
              <a:extLst>
                <a:ext uri="{FF2B5EF4-FFF2-40B4-BE49-F238E27FC236}">
                  <a16:creationId xmlns:a16="http://schemas.microsoft.com/office/drawing/2014/main" id="{375CFD14-E0BC-162C-EADD-92B363C4D7C3}"/>
                </a:ext>
              </a:extLst>
            </p:cNvPr>
            <p:cNvSpPr/>
            <p:nvPr/>
          </p:nvSpPr>
          <p:spPr>
            <a:xfrm>
              <a:off x="3695030" y="2268394"/>
              <a:ext cx="24901" cy="20112"/>
            </a:xfrm>
            <a:custGeom>
              <a:avLst/>
              <a:gdLst>
                <a:gd name="connsiteX0" fmla="*/ 24901 w 24901"/>
                <a:gd name="connsiteY0" fmla="*/ 0 h 20112"/>
                <a:gd name="connsiteX1" fmla="*/ 0 w 24901"/>
                <a:gd name="connsiteY1" fmla="*/ 20112 h 20112"/>
              </a:gdLst>
              <a:ahLst/>
              <a:cxnLst>
                <a:cxn ang="0">
                  <a:pos x="connsiteX0" y="connsiteY0"/>
                </a:cxn>
                <a:cxn ang="0">
                  <a:pos x="connsiteX1" y="connsiteY1"/>
                </a:cxn>
              </a:cxnLst>
              <a:rect l="l" t="t" r="r" b="b"/>
              <a:pathLst>
                <a:path w="24901" h="20112">
                  <a:moveTo>
                    <a:pt x="24901"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3935" name="任意多边形: 形状 8556">
              <a:extLst>
                <a:ext uri="{FF2B5EF4-FFF2-40B4-BE49-F238E27FC236}">
                  <a16:creationId xmlns:a16="http://schemas.microsoft.com/office/drawing/2014/main" id="{225EA5A6-F146-C5DC-7199-5E1425123302}"/>
                </a:ext>
              </a:extLst>
            </p:cNvPr>
            <p:cNvSpPr/>
            <p:nvPr/>
          </p:nvSpPr>
          <p:spPr>
            <a:xfrm>
              <a:off x="3714185" y="22626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36" name="任意多边形: 形状 8557">
              <a:extLst>
                <a:ext uri="{FF2B5EF4-FFF2-40B4-BE49-F238E27FC236}">
                  <a16:creationId xmlns:a16="http://schemas.microsoft.com/office/drawing/2014/main" id="{E2D8A81A-B0B6-7D0B-4C15-9458DB5D0E7A}"/>
                </a:ext>
              </a:extLst>
            </p:cNvPr>
            <p:cNvSpPr/>
            <p:nvPr/>
          </p:nvSpPr>
          <p:spPr>
            <a:xfrm>
              <a:off x="3674918" y="2288506"/>
              <a:ext cx="20112" cy="21070"/>
            </a:xfrm>
            <a:custGeom>
              <a:avLst/>
              <a:gdLst>
                <a:gd name="connsiteX0" fmla="*/ 20112 w 20112"/>
                <a:gd name="connsiteY0" fmla="*/ 0 h 21070"/>
                <a:gd name="connsiteX1" fmla="*/ 0 w 20112"/>
                <a:gd name="connsiteY1" fmla="*/ 21070 h 21070"/>
              </a:gdLst>
              <a:ahLst/>
              <a:cxnLst>
                <a:cxn ang="0">
                  <a:pos x="connsiteX0" y="connsiteY0"/>
                </a:cxn>
                <a:cxn ang="0">
                  <a:pos x="connsiteX1" y="connsiteY1"/>
                </a:cxn>
              </a:cxnLst>
              <a:rect l="l" t="t" r="r" b="b"/>
              <a:pathLst>
                <a:path w="20112" h="21070">
                  <a:moveTo>
                    <a:pt x="20112"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3937" name="任意多边形: 形状 8558">
              <a:extLst>
                <a:ext uri="{FF2B5EF4-FFF2-40B4-BE49-F238E27FC236}">
                  <a16:creationId xmlns:a16="http://schemas.microsoft.com/office/drawing/2014/main" id="{CE19C917-65F7-4EB8-872A-22E4B6A01534}"/>
                </a:ext>
              </a:extLst>
            </p:cNvPr>
            <p:cNvSpPr/>
            <p:nvPr/>
          </p:nvSpPr>
          <p:spPr>
            <a:xfrm>
              <a:off x="3689284" y="22827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38" name="任意多边形: 形状 8559">
              <a:extLst>
                <a:ext uri="{FF2B5EF4-FFF2-40B4-BE49-F238E27FC236}">
                  <a16:creationId xmlns:a16="http://schemas.microsoft.com/office/drawing/2014/main" id="{2314961F-7CF5-1F70-F651-FE9092411BD5}"/>
                </a:ext>
              </a:extLst>
            </p:cNvPr>
            <p:cNvSpPr/>
            <p:nvPr/>
          </p:nvSpPr>
          <p:spPr>
            <a:xfrm>
              <a:off x="3660552" y="2309576"/>
              <a:ext cx="14366" cy="23943"/>
            </a:xfrm>
            <a:custGeom>
              <a:avLst/>
              <a:gdLst>
                <a:gd name="connsiteX0" fmla="*/ 14366 w 14366"/>
                <a:gd name="connsiteY0" fmla="*/ 0 h 23943"/>
                <a:gd name="connsiteX1" fmla="*/ 0 w 14366"/>
                <a:gd name="connsiteY1" fmla="*/ 23943 h 23943"/>
              </a:gdLst>
              <a:ahLst/>
              <a:cxnLst>
                <a:cxn ang="0">
                  <a:pos x="connsiteX0" y="connsiteY0"/>
                </a:cxn>
                <a:cxn ang="0">
                  <a:pos x="connsiteX1" y="connsiteY1"/>
                </a:cxn>
              </a:cxnLst>
              <a:rect l="l" t="t" r="r" b="b"/>
              <a:pathLst>
                <a:path w="14366" h="23943">
                  <a:moveTo>
                    <a:pt x="14366"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3939" name="任意多边形: 形状 8560">
              <a:extLst>
                <a:ext uri="{FF2B5EF4-FFF2-40B4-BE49-F238E27FC236}">
                  <a16:creationId xmlns:a16="http://schemas.microsoft.com/office/drawing/2014/main" id="{B0EE79D0-C890-F455-36A5-968D3DA915B7}"/>
                </a:ext>
              </a:extLst>
            </p:cNvPr>
            <p:cNvSpPr/>
            <p:nvPr/>
          </p:nvSpPr>
          <p:spPr>
            <a:xfrm>
              <a:off x="3669171" y="23038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40" name="任意多边形: 形状 8561">
              <a:extLst>
                <a:ext uri="{FF2B5EF4-FFF2-40B4-BE49-F238E27FC236}">
                  <a16:creationId xmlns:a16="http://schemas.microsoft.com/office/drawing/2014/main" id="{C19B9DA0-F644-1EC9-17AD-9A9C7693E659}"/>
                </a:ext>
              </a:extLst>
            </p:cNvPr>
            <p:cNvSpPr/>
            <p:nvPr/>
          </p:nvSpPr>
          <p:spPr>
            <a:xfrm>
              <a:off x="3648101" y="2333520"/>
              <a:ext cx="12450" cy="29689"/>
            </a:xfrm>
            <a:custGeom>
              <a:avLst/>
              <a:gdLst>
                <a:gd name="connsiteX0" fmla="*/ 12451 w 12450"/>
                <a:gd name="connsiteY0" fmla="*/ 0 h 29689"/>
                <a:gd name="connsiteX1" fmla="*/ 0 w 12450"/>
                <a:gd name="connsiteY1" fmla="*/ 29690 h 29689"/>
              </a:gdLst>
              <a:ahLst/>
              <a:cxnLst>
                <a:cxn ang="0">
                  <a:pos x="connsiteX0" y="connsiteY0"/>
                </a:cxn>
                <a:cxn ang="0">
                  <a:pos x="connsiteX1" y="connsiteY1"/>
                </a:cxn>
              </a:cxnLst>
              <a:rect l="l" t="t" r="r" b="b"/>
              <a:pathLst>
                <a:path w="12450" h="29689">
                  <a:moveTo>
                    <a:pt x="12451"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3941" name="任意多边形: 形状 8562">
              <a:extLst>
                <a:ext uri="{FF2B5EF4-FFF2-40B4-BE49-F238E27FC236}">
                  <a16:creationId xmlns:a16="http://schemas.microsoft.com/office/drawing/2014/main" id="{D4B0384B-F09B-5828-319E-E7BA11703942}"/>
                </a:ext>
              </a:extLst>
            </p:cNvPr>
            <p:cNvSpPr/>
            <p:nvPr/>
          </p:nvSpPr>
          <p:spPr>
            <a:xfrm>
              <a:off x="3654805" y="23277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42" name="任意多边形: 形状 8563">
              <a:extLst>
                <a:ext uri="{FF2B5EF4-FFF2-40B4-BE49-F238E27FC236}">
                  <a16:creationId xmlns:a16="http://schemas.microsoft.com/office/drawing/2014/main" id="{E5D82DF1-2548-E86F-674D-93905A8C3498}"/>
                </a:ext>
              </a:extLst>
            </p:cNvPr>
            <p:cNvSpPr/>
            <p:nvPr/>
          </p:nvSpPr>
          <p:spPr>
            <a:xfrm>
              <a:off x="3640439" y="2363210"/>
              <a:ext cx="7661" cy="29689"/>
            </a:xfrm>
            <a:custGeom>
              <a:avLst/>
              <a:gdLst>
                <a:gd name="connsiteX0" fmla="*/ 7662 w 7661"/>
                <a:gd name="connsiteY0" fmla="*/ 0 h 29689"/>
                <a:gd name="connsiteX1" fmla="*/ 0 w 7661"/>
                <a:gd name="connsiteY1" fmla="*/ 29690 h 29689"/>
              </a:gdLst>
              <a:ahLst/>
              <a:cxnLst>
                <a:cxn ang="0">
                  <a:pos x="connsiteX0" y="connsiteY0"/>
                </a:cxn>
                <a:cxn ang="0">
                  <a:pos x="connsiteX1" y="connsiteY1"/>
                </a:cxn>
              </a:cxnLst>
              <a:rect l="l" t="t" r="r" b="b"/>
              <a:pathLst>
                <a:path w="7661" h="29689">
                  <a:moveTo>
                    <a:pt x="7662"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3943" name="任意多边形: 形状 8564">
              <a:extLst>
                <a:ext uri="{FF2B5EF4-FFF2-40B4-BE49-F238E27FC236}">
                  <a16:creationId xmlns:a16="http://schemas.microsoft.com/office/drawing/2014/main" id="{00FDE2F4-FFE2-B4F8-5732-77EA213F1345}"/>
                </a:ext>
              </a:extLst>
            </p:cNvPr>
            <p:cNvSpPr/>
            <p:nvPr/>
          </p:nvSpPr>
          <p:spPr>
            <a:xfrm>
              <a:off x="3642355" y="23574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44" name="任意多边形: 形状 8565">
              <a:extLst>
                <a:ext uri="{FF2B5EF4-FFF2-40B4-BE49-F238E27FC236}">
                  <a16:creationId xmlns:a16="http://schemas.microsoft.com/office/drawing/2014/main" id="{6DBFC50E-4D96-828B-F4FC-EACED3F5EAF8}"/>
                </a:ext>
              </a:extLst>
            </p:cNvPr>
            <p:cNvSpPr/>
            <p:nvPr/>
          </p:nvSpPr>
          <p:spPr>
            <a:xfrm>
              <a:off x="3627031" y="2392900"/>
              <a:ext cx="13408" cy="23943"/>
            </a:xfrm>
            <a:custGeom>
              <a:avLst/>
              <a:gdLst>
                <a:gd name="connsiteX0" fmla="*/ 13408 w 13408"/>
                <a:gd name="connsiteY0" fmla="*/ 0 h 23943"/>
                <a:gd name="connsiteX1" fmla="*/ 0 w 13408"/>
                <a:gd name="connsiteY1" fmla="*/ 23943 h 23943"/>
              </a:gdLst>
              <a:ahLst/>
              <a:cxnLst>
                <a:cxn ang="0">
                  <a:pos x="connsiteX0" y="connsiteY0"/>
                </a:cxn>
                <a:cxn ang="0">
                  <a:pos x="connsiteX1" y="connsiteY1"/>
                </a:cxn>
              </a:cxnLst>
              <a:rect l="l" t="t" r="r" b="b"/>
              <a:pathLst>
                <a:path w="13408" h="23943">
                  <a:moveTo>
                    <a:pt x="13408"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3945" name="任意多边形: 形状 8566">
              <a:extLst>
                <a:ext uri="{FF2B5EF4-FFF2-40B4-BE49-F238E27FC236}">
                  <a16:creationId xmlns:a16="http://schemas.microsoft.com/office/drawing/2014/main" id="{E9F2A807-1CC3-6372-6FCD-90D556A5C936}"/>
                </a:ext>
              </a:extLst>
            </p:cNvPr>
            <p:cNvSpPr/>
            <p:nvPr/>
          </p:nvSpPr>
          <p:spPr>
            <a:xfrm>
              <a:off x="3634693" y="23871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46" name="任意多边形: 形状 8567">
              <a:extLst>
                <a:ext uri="{FF2B5EF4-FFF2-40B4-BE49-F238E27FC236}">
                  <a16:creationId xmlns:a16="http://schemas.microsoft.com/office/drawing/2014/main" id="{39BF20A7-E9BC-4D85-D839-1CDA658870BA}"/>
                </a:ext>
              </a:extLst>
            </p:cNvPr>
            <p:cNvSpPr/>
            <p:nvPr/>
          </p:nvSpPr>
          <p:spPr>
            <a:xfrm>
              <a:off x="3606918" y="2416843"/>
              <a:ext cx="20112" cy="19154"/>
            </a:xfrm>
            <a:custGeom>
              <a:avLst/>
              <a:gdLst>
                <a:gd name="connsiteX0" fmla="*/ 20112 w 20112"/>
                <a:gd name="connsiteY0" fmla="*/ 0 h 19154"/>
                <a:gd name="connsiteX1" fmla="*/ 0 w 20112"/>
                <a:gd name="connsiteY1" fmla="*/ 19155 h 19154"/>
              </a:gdLst>
              <a:ahLst/>
              <a:cxnLst>
                <a:cxn ang="0">
                  <a:pos x="connsiteX0" y="connsiteY0"/>
                </a:cxn>
                <a:cxn ang="0">
                  <a:pos x="connsiteX1" y="connsiteY1"/>
                </a:cxn>
              </a:cxnLst>
              <a:rect l="l" t="t" r="r" b="b"/>
              <a:pathLst>
                <a:path w="20112" h="19154">
                  <a:moveTo>
                    <a:pt x="20112"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3947" name="任意多边形: 形状 8568">
              <a:extLst>
                <a:ext uri="{FF2B5EF4-FFF2-40B4-BE49-F238E27FC236}">
                  <a16:creationId xmlns:a16="http://schemas.microsoft.com/office/drawing/2014/main" id="{A867261B-5A75-DEB2-8F3C-224148EAA84B}"/>
                </a:ext>
              </a:extLst>
            </p:cNvPr>
            <p:cNvSpPr/>
            <p:nvPr/>
          </p:nvSpPr>
          <p:spPr>
            <a:xfrm>
              <a:off x="3621284" y="24110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48" name="任意多边形: 形状 8569">
              <a:extLst>
                <a:ext uri="{FF2B5EF4-FFF2-40B4-BE49-F238E27FC236}">
                  <a16:creationId xmlns:a16="http://schemas.microsoft.com/office/drawing/2014/main" id="{372F810D-930A-1B52-3F4E-27B1988A8877}"/>
                </a:ext>
              </a:extLst>
            </p:cNvPr>
            <p:cNvSpPr/>
            <p:nvPr/>
          </p:nvSpPr>
          <p:spPr>
            <a:xfrm>
              <a:off x="3580102" y="2435998"/>
              <a:ext cx="26816" cy="11492"/>
            </a:xfrm>
            <a:custGeom>
              <a:avLst/>
              <a:gdLst>
                <a:gd name="connsiteX0" fmla="*/ 26817 w 26816"/>
                <a:gd name="connsiteY0" fmla="*/ 0 h 11492"/>
                <a:gd name="connsiteX1" fmla="*/ 0 w 26816"/>
                <a:gd name="connsiteY1" fmla="*/ 11493 h 11492"/>
              </a:gdLst>
              <a:ahLst/>
              <a:cxnLst>
                <a:cxn ang="0">
                  <a:pos x="connsiteX0" y="connsiteY0"/>
                </a:cxn>
                <a:cxn ang="0">
                  <a:pos x="connsiteX1" y="connsiteY1"/>
                </a:cxn>
              </a:cxnLst>
              <a:rect l="l" t="t" r="r" b="b"/>
              <a:pathLst>
                <a:path w="26816" h="11492">
                  <a:moveTo>
                    <a:pt x="26817" y="0"/>
                  </a:moveTo>
                  <a:lnTo>
                    <a:pt x="0" y="11493"/>
                  </a:lnTo>
                </a:path>
              </a:pathLst>
            </a:custGeom>
            <a:ln w="9573" cap="flat">
              <a:solidFill>
                <a:srgbClr val="787878"/>
              </a:solidFill>
              <a:prstDash val="solid"/>
              <a:miter/>
            </a:ln>
          </p:spPr>
          <p:txBody>
            <a:bodyPr rtlCol="0" anchor="ctr"/>
            <a:lstStyle/>
            <a:p>
              <a:endParaRPr lang="zh-CN" altLang="en-US" sz="4400"/>
            </a:p>
          </p:txBody>
        </p:sp>
        <p:sp>
          <p:nvSpPr>
            <p:cNvPr id="3949" name="任意多边形: 形状 8570">
              <a:extLst>
                <a:ext uri="{FF2B5EF4-FFF2-40B4-BE49-F238E27FC236}">
                  <a16:creationId xmlns:a16="http://schemas.microsoft.com/office/drawing/2014/main" id="{DC636F1E-C0F2-4594-21F9-F1A95A8068D6}"/>
                </a:ext>
              </a:extLst>
            </p:cNvPr>
            <p:cNvSpPr/>
            <p:nvPr/>
          </p:nvSpPr>
          <p:spPr>
            <a:xfrm>
              <a:off x="3601172" y="24302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50" name="任意多边形: 形状 8571">
              <a:extLst>
                <a:ext uri="{FF2B5EF4-FFF2-40B4-BE49-F238E27FC236}">
                  <a16:creationId xmlns:a16="http://schemas.microsoft.com/office/drawing/2014/main" id="{E96ACE34-B394-26DF-FF2E-74C83A8B55A1}"/>
                </a:ext>
              </a:extLst>
            </p:cNvPr>
            <p:cNvSpPr/>
            <p:nvPr/>
          </p:nvSpPr>
          <p:spPr>
            <a:xfrm>
              <a:off x="3561905" y="2447491"/>
              <a:ext cx="18197" cy="21070"/>
            </a:xfrm>
            <a:custGeom>
              <a:avLst/>
              <a:gdLst>
                <a:gd name="connsiteX0" fmla="*/ 18197 w 18197"/>
                <a:gd name="connsiteY0" fmla="*/ 0 h 21070"/>
                <a:gd name="connsiteX1" fmla="*/ 0 w 18197"/>
                <a:gd name="connsiteY1" fmla="*/ 21070 h 21070"/>
              </a:gdLst>
              <a:ahLst/>
              <a:cxnLst>
                <a:cxn ang="0">
                  <a:pos x="connsiteX0" y="connsiteY0"/>
                </a:cxn>
                <a:cxn ang="0">
                  <a:pos x="connsiteX1" y="connsiteY1"/>
                </a:cxn>
              </a:cxnLst>
              <a:rect l="l" t="t" r="r" b="b"/>
              <a:pathLst>
                <a:path w="18197" h="21070">
                  <a:moveTo>
                    <a:pt x="18197"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3951" name="任意多边形: 形状 8572">
              <a:extLst>
                <a:ext uri="{FF2B5EF4-FFF2-40B4-BE49-F238E27FC236}">
                  <a16:creationId xmlns:a16="http://schemas.microsoft.com/office/drawing/2014/main" id="{F7272990-BF34-1DA1-C06D-570769665836}"/>
                </a:ext>
              </a:extLst>
            </p:cNvPr>
            <p:cNvSpPr/>
            <p:nvPr/>
          </p:nvSpPr>
          <p:spPr>
            <a:xfrm>
              <a:off x="3574355" y="24417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52" name="任意多边形: 形状 8573">
              <a:extLst>
                <a:ext uri="{FF2B5EF4-FFF2-40B4-BE49-F238E27FC236}">
                  <a16:creationId xmlns:a16="http://schemas.microsoft.com/office/drawing/2014/main" id="{FE866E64-93F0-EC88-58FC-6BD852A99610}"/>
                </a:ext>
              </a:extLst>
            </p:cNvPr>
            <p:cNvSpPr/>
            <p:nvPr/>
          </p:nvSpPr>
          <p:spPr>
            <a:xfrm>
              <a:off x="3561905" y="2468561"/>
              <a:ext cx="4788" cy="22027"/>
            </a:xfrm>
            <a:custGeom>
              <a:avLst/>
              <a:gdLst>
                <a:gd name="connsiteX0" fmla="*/ 0 w 4788"/>
                <a:gd name="connsiteY0" fmla="*/ 0 h 22027"/>
                <a:gd name="connsiteX1" fmla="*/ 4789 w 4788"/>
                <a:gd name="connsiteY1" fmla="*/ 22028 h 22027"/>
              </a:gdLst>
              <a:ahLst/>
              <a:cxnLst>
                <a:cxn ang="0">
                  <a:pos x="connsiteX0" y="connsiteY0"/>
                </a:cxn>
                <a:cxn ang="0">
                  <a:pos x="connsiteX1" y="connsiteY1"/>
                </a:cxn>
              </a:cxnLst>
              <a:rect l="l" t="t" r="r" b="b"/>
              <a:pathLst>
                <a:path w="4788" h="22027">
                  <a:moveTo>
                    <a:pt x="0" y="0"/>
                  </a:moveTo>
                  <a:lnTo>
                    <a:pt x="4789" y="22028"/>
                  </a:lnTo>
                </a:path>
              </a:pathLst>
            </a:custGeom>
            <a:ln w="9573" cap="flat">
              <a:solidFill>
                <a:srgbClr val="787878"/>
              </a:solidFill>
              <a:prstDash val="solid"/>
              <a:miter/>
            </a:ln>
          </p:spPr>
          <p:txBody>
            <a:bodyPr rtlCol="0" anchor="ctr"/>
            <a:lstStyle/>
            <a:p>
              <a:endParaRPr lang="zh-CN" altLang="en-US" sz="4400"/>
            </a:p>
          </p:txBody>
        </p:sp>
        <p:sp>
          <p:nvSpPr>
            <p:cNvPr id="3953" name="任意多边形: 形状 8574">
              <a:extLst>
                <a:ext uri="{FF2B5EF4-FFF2-40B4-BE49-F238E27FC236}">
                  <a16:creationId xmlns:a16="http://schemas.microsoft.com/office/drawing/2014/main" id="{66790E35-3350-226E-7ECA-37847898BB5D}"/>
                </a:ext>
              </a:extLst>
            </p:cNvPr>
            <p:cNvSpPr/>
            <p:nvPr/>
          </p:nvSpPr>
          <p:spPr>
            <a:xfrm>
              <a:off x="3556158" y="24628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3954" name="任意多边形: 形状 8575">
              <a:extLst>
                <a:ext uri="{FF2B5EF4-FFF2-40B4-BE49-F238E27FC236}">
                  <a16:creationId xmlns:a16="http://schemas.microsoft.com/office/drawing/2014/main" id="{5A1B89C9-F31C-143E-9264-C5C8C085AC00}"/>
                </a:ext>
              </a:extLst>
            </p:cNvPr>
            <p:cNvSpPr/>
            <p:nvPr/>
          </p:nvSpPr>
          <p:spPr>
            <a:xfrm>
              <a:off x="3628946" y="2392900"/>
              <a:ext cx="11492" cy="25858"/>
            </a:xfrm>
            <a:custGeom>
              <a:avLst/>
              <a:gdLst>
                <a:gd name="connsiteX0" fmla="*/ 11493 w 11492"/>
                <a:gd name="connsiteY0" fmla="*/ 0 h 25858"/>
                <a:gd name="connsiteX1" fmla="*/ 0 w 11492"/>
                <a:gd name="connsiteY1" fmla="*/ 25859 h 25858"/>
              </a:gdLst>
              <a:ahLst/>
              <a:cxnLst>
                <a:cxn ang="0">
                  <a:pos x="connsiteX0" y="connsiteY0"/>
                </a:cxn>
                <a:cxn ang="0">
                  <a:pos x="connsiteX1" y="connsiteY1"/>
                </a:cxn>
              </a:cxnLst>
              <a:rect l="l" t="t" r="r" b="b"/>
              <a:pathLst>
                <a:path w="11492" h="25858">
                  <a:moveTo>
                    <a:pt x="11493" y="0"/>
                  </a:moveTo>
                  <a:lnTo>
                    <a:pt x="0" y="25859"/>
                  </a:lnTo>
                </a:path>
              </a:pathLst>
            </a:custGeom>
            <a:ln w="9573" cap="flat">
              <a:solidFill>
                <a:srgbClr val="91C384"/>
              </a:solidFill>
              <a:prstDash val="solid"/>
              <a:miter/>
            </a:ln>
          </p:spPr>
          <p:txBody>
            <a:bodyPr rtlCol="0" anchor="ctr"/>
            <a:lstStyle/>
            <a:p>
              <a:endParaRPr lang="zh-CN" altLang="en-US" sz="4400"/>
            </a:p>
          </p:txBody>
        </p:sp>
        <p:sp>
          <p:nvSpPr>
            <p:cNvPr id="3955" name="任意多边形: 形状 8576">
              <a:extLst>
                <a:ext uri="{FF2B5EF4-FFF2-40B4-BE49-F238E27FC236}">
                  <a16:creationId xmlns:a16="http://schemas.microsoft.com/office/drawing/2014/main" id="{BD08EA2E-3CAC-1C22-4E6B-D79EF286811E}"/>
                </a:ext>
              </a:extLst>
            </p:cNvPr>
            <p:cNvSpPr/>
            <p:nvPr/>
          </p:nvSpPr>
          <p:spPr>
            <a:xfrm>
              <a:off x="3611707" y="2418758"/>
              <a:ext cx="17239" cy="22027"/>
            </a:xfrm>
            <a:custGeom>
              <a:avLst/>
              <a:gdLst>
                <a:gd name="connsiteX0" fmla="*/ 17239 w 17239"/>
                <a:gd name="connsiteY0" fmla="*/ 0 h 22027"/>
                <a:gd name="connsiteX1" fmla="*/ 0 w 17239"/>
                <a:gd name="connsiteY1" fmla="*/ 22028 h 22027"/>
              </a:gdLst>
              <a:ahLst/>
              <a:cxnLst>
                <a:cxn ang="0">
                  <a:pos x="connsiteX0" y="connsiteY0"/>
                </a:cxn>
                <a:cxn ang="0">
                  <a:pos x="connsiteX1" y="connsiteY1"/>
                </a:cxn>
              </a:cxnLst>
              <a:rect l="l" t="t" r="r" b="b"/>
              <a:pathLst>
                <a:path w="17239" h="22027">
                  <a:moveTo>
                    <a:pt x="17239" y="0"/>
                  </a:moveTo>
                  <a:lnTo>
                    <a:pt x="0" y="22028"/>
                  </a:lnTo>
                </a:path>
              </a:pathLst>
            </a:custGeom>
            <a:ln w="9573" cap="flat">
              <a:solidFill>
                <a:srgbClr val="91C384"/>
              </a:solidFill>
              <a:prstDash val="solid"/>
              <a:miter/>
            </a:ln>
          </p:spPr>
          <p:txBody>
            <a:bodyPr rtlCol="0" anchor="ctr"/>
            <a:lstStyle/>
            <a:p>
              <a:endParaRPr lang="zh-CN" altLang="en-US" sz="4400"/>
            </a:p>
          </p:txBody>
        </p:sp>
        <p:sp>
          <p:nvSpPr>
            <p:cNvPr id="3956" name="任意多边形: 形状 8577">
              <a:extLst>
                <a:ext uri="{FF2B5EF4-FFF2-40B4-BE49-F238E27FC236}">
                  <a16:creationId xmlns:a16="http://schemas.microsoft.com/office/drawing/2014/main" id="{503C979A-DE7A-0DC5-15A1-FC48300DFD4C}"/>
                </a:ext>
              </a:extLst>
            </p:cNvPr>
            <p:cNvSpPr/>
            <p:nvPr/>
          </p:nvSpPr>
          <p:spPr>
            <a:xfrm>
              <a:off x="3623200" y="24130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57" name="任意多边形: 形状 8578">
              <a:extLst>
                <a:ext uri="{FF2B5EF4-FFF2-40B4-BE49-F238E27FC236}">
                  <a16:creationId xmlns:a16="http://schemas.microsoft.com/office/drawing/2014/main" id="{8A6278B8-4264-FD6D-264F-1275E92AB4B5}"/>
                </a:ext>
              </a:extLst>
            </p:cNvPr>
            <p:cNvSpPr/>
            <p:nvPr/>
          </p:nvSpPr>
          <p:spPr>
            <a:xfrm>
              <a:off x="3591595" y="2440786"/>
              <a:ext cx="20112" cy="11492"/>
            </a:xfrm>
            <a:custGeom>
              <a:avLst/>
              <a:gdLst>
                <a:gd name="connsiteX0" fmla="*/ 20113 w 20112"/>
                <a:gd name="connsiteY0" fmla="*/ 0 h 11492"/>
                <a:gd name="connsiteX1" fmla="*/ 0 w 20112"/>
                <a:gd name="connsiteY1" fmla="*/ 11493 h 11492"/>
              </a:gdLst>
              <a:ahLst/>
              <a:cxnLst>
                <a:cxn ang="0">
                  <a:pos x="connsiteX0" y="connsiteY0"/>
                </a:cxn>
                <a:cxn ang="0">
                  <a:pos x="connsiteX1" y="connsiteY1"/>
                </a:cxn>
              </a:cxnLst>
              <a:rect l="l" t="t" r="r" b="b"/>
              <a:pathLst>
                <a:path w="20112" h="11492">
                  <a:moveTo>
                    <a:pt x="20113" y="0"/>
                  </a:moveTo>
                  <a:lnTo>
                    <a:pt x="0" y="11493"/>
                  </a:lnTo>
                </a:path>
              </a:pathLst>
            </a:custGeom>
            <a:ln w="9573" cap="flat">
              <a:solidFill>
                <a:srgbClr val="91C384"/>
              </a:solidFill>
              <a:prstDash val="solid"/>
              <a:miter/>
            </a:ln>
          </p:spPr>
          <p:txBody>
            <a:bodyPr rtlCol="0" anchor="ctr"/>
            <a:lstStyle/>
            <a:p>
              <a:endParaRPr lang="zh-CN" altLang="en-US" sz="4400"/>
            </a:p>
          </p:txBody>
        </p:sp>
        <p:sp>
          <p:nvSpPr>
            <p:cNvPr id="3958" name="任意多边形: 形状 8579">
              <a:extLst>
                <a:ext uri="{FF2B5EF4-FFF2-40B4-BE49-F238E27FC236}">
                  <a16:creationId xmlns:a16="http://schemas.microsoft.com/office/drawing/2014/main" id="{7D314152-9A0D-9AF2-7FF8-181B4ECBA533}"/>
                </a:ext>
              </a:extLst>
            </p:cNvPr>
            <p:cNvSpPr/>
            <p:nvPr/>
          </p:nvSpPr>
          <p:spPr>
            <a:xfrm>
              <a:off x="3605961" y="24350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59" name="任意多边形: 形状 8580">
              <a:extLst>
                <a:ext uri="{FF2B5EF4-FFF2-40B4-BE49-F238E27FC236}">
                  <a16:creationId xmlns:a16="http://schemas.microsoft.com/office/drawing/2014/main" id="{0536113E-8FE3-F561-6D07-236990EF3873}"/>
                </a:ext>
              </a:extLst>
            </p:cNvPr>
            <p:cNvSpPr/>
            <p:nvPr/>
          </p:nvSpPr>
          <p:spPr>
            <a:xfrm>
              <a:off x="3577229" y="2452279"/>
              <a:ext cx="14366" cy="18197"/>
            </a:xfrm>
            <a:custGeom>
              <a:avLst/>
              <a:gdLst>
                <a:gd name="connsiteX0" fmla="*/ 14366 w 14366"/>
                <a:gd name="connsiteY0" fmla="*/ 0 h 18197"/>
                <a:gd name="connsiteX1" fmla="*/ 0 w 14366"/>
                <a:gd name="connsiteY1" fmla="*/ 18197 h 18197"/>
              </a:gdLst>
              <a:ahLst/>
              <a:cxnLst>
                <a:cxn ang="0">
                  <a:pos x="connsiteX0" y="connsiteY0"/>
                </a:cxn>
                <a:cxn ang="0">
                  <a:pos x="connsiteX1" y="connsiteY1"/>
                </a:cxn>
              </a:cxnLst>
              <a:rect l="l" t="t" r="r" b="b"/>
              <a:pathLst>
                <a:path w="14366" h="18197">
                  <a:moveTo>
                    <a:pt x="14366" y="0"/>
                  </a:moveTo>
                  <a:lnTo>
                    <a:pt x="0" y="18197"/>
                  </a:lnTo>
                </a:path>
              </a:pathLst>
            </a:custGeom>
            <a:ln w="9573" cap="flat">
              <a:solidFill>
                <a:srgbClr val="91C384"/>
              </a:solidFill>
              <a:prstDash val="solid"/>
              <a:miter/>
            </a:ln>
          </p:spPr>
          <p:txBody>
            <a:bodyPr rtlCol="0" anchor="ctr"/>
            <a:lstStyle/>
            <a:p>
              <a:endParaRPr lang="zh-CN" altLang="en-US" sz="4400"/>
            </a:p>
          </p:txBody>
        </p:sp>
        <p:sp>
          <p:nvSpPr>
            <p:cNvPr id="3960" name="任意多边形: 形状 8581">
              <a:extLst>
                <a:ext uri="{FF2B5EF4-FFF2-40B4-BE49-F238E27FC236}">
                  <a16:creationId xmlns:a16="http://schemas.microsoft.com/office/drawing/2014/main" id="{68FEE592-A791-15B1-CA0A-5F787E274B1F}"/>
                </a:ext>
              </a:extLst>
            </p:cNvPr>
            <p:cNvSpPr/>
            <p:nvPr/>
          </p:nvSpPr>
          <p:spPr>
            <a:xfrm>
              <a:off x="3585848" y="24465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61" name="任意多边形: 形状 8582">
              <a:extLst>
                <a:ext uri="{FF2B5EF4-FFF2-40B4-BE49-F238E27FC236}">
                  <a16:creationId xmlns:a16="http://schemas.microsoft.com/office/drawing/2014/main" id="{9B79A6B1-9008-1A04-70D7-975CB4DA0B55}"/>
                </a:ext>
              </a:extLst>
            </p:cNvPr>
            <p:cNvSpPr/>
            <p:nvPr/>
          </p:nvSpPr>
          <p:spPr>
            <a:xfrm>
              <a:off x="3566693" y="2470476"/>
              <a:ext cx="10535" cy="20112"/>
            </a:xfrm>
            <a:custGeom>
              <a:avLst/>
              <a:gdLst>
                <a:gd name="connsiteX0" fmla="*/ 10535 w 10535"/>
                <a:gd name="connsiteY0" fmla="*/ 0 h 20112"/>
                <a:gd name="connsiteX1" fmla="*/ 0 w 10535"/>
                <a:gd name="connsiteY1" fmla="*/ 20112 h 20112"/>
              </a:gdLst>
              <a:ahLst/>
              <a:cxnLst>
                <a:cxn ang="0">
                  <a:pos x="connsiteX0" y="connsiteY0"/>
                </a:cxn>
                <a:cxn ang="0">
                  <a:pos x="connsiteX1" y="connsiteY1"/>
                </a:cxn>
              </a:cxnLst>
              <a:rect l="l" t="t" r="r" b="b"/>
              <a:pathLst>
                <a:path w="10535" h="20112">
                  <a:moveTo>
                    <a:pt x="10535" y="0"/>
                  </a:moveTo>
                  <a:lnTo>
                    <a:pt x="0" y="20112"/>
                  </a:lnTo>
                </a:path>
              </a:pathLst>
            </a:custGeom>
            <a:ln w="9573" cap="flat">
              <a:solidFill>
                <a:srgbClr val="91C384"/>
              </a:solidFill>
              <a:prstDash val="solid"/>
              <a:miter/>
            </a:ln>
          </p:spPr>
          <p:txBody>
            <a:bodyPr rtlCol="0" anchor="ctr"/>
            <a:lstStyle/>
            <a:p>
              <a:endParaRPr lang="zh-CN" altLang="en-US" sz="4400"/>
            </a:p>
          </p:txBody>
        </p:sp>
        <p:sp>
          <p:nvSpPr>
            <p:cNvPr id="3962" name="任意多边形: 形状 8583">
              <a:extLst>
                <a:ext uri="{FF2B5EF4-FFF2-40B4-BE49-F238E27FC236}">
                  <a16:creationId xmlns:a16="http://schemas.microsoft.com/office/drawing/2014/main" id="{EB424A54-9288-C195-2C55-7E3E8932A7A3}"/>
                </a:ext>
              </a:extLst>
            </p:cNvPr>
            <p:cNvSpPr/>
            <p:nvPr/>
          </p:nvSpPr>
          <p:spPr>
            <a:xfrm>
              <a:off x="3571482" y="24647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63" name="任意多边形: 形状 8584">
              <a:extLst>
                <a:ext uri="{FF2B5EF4-FFF2-40B4-BE49-F238E27FC236}">
                  <a16:creationId xmlns:a16="http://schemas.microsoft.com/office/drawing/2014/main" id="{4284B8B2-166E-6A89-C35A-3E55A5D0B3B4}"/>
                </a:ext>
              </a:extLst>
            </p:cNvPr>
            <p:cNvSpPr/>
            <p:nvPr/>
          </p:nvSpPr>
          <p:spPr>
            <a:xfrm>
              <a:off x="3566693" y="2490589"/>
              <a:ext cx="12450" cy="12450"/>
            </a:xfrm>
            <a:custGeom>
              <a:avLst/>
              <a:gdLst>
                <a:gd name="connsiteX0" fmla="*/ 0 w 12450"/>
                <a:gd name="connsiteY0" fmla="*/ 0 h 12450"/>
                <a:gd name="connsiteX1" fmla="*/ 12451 w 12450"/>
                <a:gd name="connsiteY1" fmla="*/ 12451 h 12450"/>
              </a:gdLst>
              <a:ahLst/>
              <a:cxnLst>
                <a:cxn ang="0">
                  <a:pos x="connsiteX0" y="connsiteY0"/>
                </a:cxn>
                <a:cxn ang="0">
                  <a:pos x="connsiteX1" y="connsiteY1"/>
                </a:cxn>
              </a:cxnLst>
              <a:rect l="l" t="t" r="r" b="b"/>
              <a:pathLst>
                <a:path w="12450" h="12450">
                  <a:moveTo>
                    <a:pt x="0" y="0"/>
                  </a:moveTo>
                  <a:lnTo>
                    <a:pt x="12451" y="12451"/>
                  </a:lnTo>
                </a:path>
              </a:pathLst>
            </a:custGeom>
            <a:ln w="9573" cap="flat">
              <a:solidFill>
                <a:srgbClr val="91C384"/>
              </a:solidFill>
              <a:prstDash val="solid"/>
              <a:miter/>
            </a:ln>
          </p:spPr>
          <p:txBody>
            <a:bodyPr rtlCol="0" anchor="ctr"/>
            <a:lstStyle/>
            <a:p>
              <a:endParaRPr lang="zh-CN" altLang="en-US" sz="4400"/>
            </a:p>
          </p:txBody>
        </p:sp>
        <p:sp>
          <p:nvSpPr>
            <p:cNvPr id="3964" name="任意多边形: 形状 8585">
              <a:extLst>
                <a:ext uri="{FF2B5EF4-FFF2-40B4-BE49-F238E27FC236}">
                  <a16:creationId xmlns:a16="http://schemas.microsoft.com/office/drawing/2014/main" id="{1D8FD079-80E8-DF7E-D39C-E06C9301E8A7}"/>
                </a:ext>
              </a:extLst>
            </p:cNvPr>
            <p:cNvSpPr/>
            <p:nvPr/>
          </p:nvSpPr>
          <p:spPr>
            <a:xfrm>
              <a:off x="3560947" y="24848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65" name="任意多边形: 形状 8586">
              <a:extLst>
                <a:ext uri="{FF2B5EF4-FFF2-40B4-BE49-F238E27FC236}">
                  <a16:creationId xmlns:a16="http://schemas.microsoft.com/office/drawing/2014/main" id="{212B3B60-A6CC-8163-56B1-DA636808020B}"/>
                </a:ext>
              </a:extLst>
            </p:cNvPr>
            <p:cNvSpPr/>
            <p:nvPr/>
          </p:nvSpPr>
          <p:spPr>
            <a:xfrm>
              <a:off x="3579144" y="2503039"/>
              <a:ext cx="17239" cy="18197"/>
            </a:xfrm>
            <a:custGeom>
              <a:avLst/>
              <a:gdLst>
                <a:gd name="connsiteX0" fmla="*/ 0 w 17239"/>
                <a:gd name="connsiteY0" fmla="*/ 0 h 18197"/>
                <a:gd name="connsiteX1" fmla="*/ 17239 w 17239"/>
                <a:gd name="connsiteY1" fmla="*/ 18197 h 18197"/>
              </a:gdLst>
              <a:ahLst/>
              <a:cxnLst>
                <a:cxn ang="0">
                  <a:pos x="connsiteX0" y="connsiteY0"/>
                </a:cxn>
                <a:cxn ang="0">
                  <a:pos x="connsiteX1" y="connsiteY1"/>
                </a:cxn>
              </a:cxnLst>
              <a:rect l="l" t="t" r="r" b="b"/>
              <a:pathLst>
                <a:path w="17239" h="18197">
                  <a:moveTo>
                    <a:pt x="0" y="0"/>
                  </a:moveTo>
                  <a:lnTo>
                    <a:pt x="17239" y="18197"/>
                  </a:lnTo>
                </a:path>
              </a:pathLst>
            </a:custGeom>
            <a:ln w="9573" cap="flat">
              <a:solidFill>
                <a:srgbClr val="91C384"/>
              </a:solidFill>
              <a:prstDash val="solid"/>
              <a:miter/>
            </a:ln>
          </p:spPr>
          <p:txBody>
            <a:bodyPr rtlCol="0" anchor="ctr"/>
            <a:lstStyle/>
            <a:p>
              <a:endParaRPr lang="zh-CN" altLang="en-US" sz="4400"/>
            </a:p>
          </p:txBody>
        </p:sp>
        <p:sp>
          <p:nvSpPr>
            <p:cNvPr id="3966" name="任意多边形: 形状 8587">
              <a:extLst>
                <a:ext uri="{FF2B5EF4-FFF2-40B4-BE49-F238E27FC236}">
                  <a16:creationId xmlns:a16="http://schemas.microsoft.com/office/drawing/2014/main" id="{46A0E820-FF1C-7A6B-9487-8C7B2B0B4AE5}"/>
                </a:ext>
              </a:extLst>
            </p:cNvPr>
            <p:cNvSpPr/>
            <p:nvPr/>
          </p:nvSpPr>
          <p:spPr>
            <a:xfrm>
              <a:off x="3573398" y="24972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67" name="任意多边形: 形状 8588">
              <a:extLst>
                <a:ext uri="{FF2B5EF4-FFF2-40B4-BE49-F238E27FC236}">
                  <a16:creationId xmlns:a16="http://schemas.microsoft.com/office/drawing/2014/main" id="{D0C43948-8E85-7481-FC97-53A1B9D1B6C2}"/>
                </a:ext>
              </a:extLst>
            </p:cNvPr>
            <p:cNvSpPr/>
            <p:nvPr/>
          </p:nvSpPr>
          <p:spPr>
            <a:xfrm>
              <a:off x="3596383" y="2521236"/>
              <a:ext cx="18197" cy="17239"/>
            </a:xfrm>
            <a:custGeom>
              <a:avLst/>
              <a:gdLst>
                <a:gd name="connsiteX0" fmla="*/ 0 w 18197"/>
                <a:gd name="connsiteY0" fmla="*/ 0 h 17239"/>
                <a:gd name="connsiteX1" fmla="*/ 18197 w 18197"/>
                <a:gd name="connsiteY1" fmla="*/ 17239 h 17239"/>
              </a:gdLst>
              <a:ahLst/>
              <a:cxnLst>
                <a:cxn ang="0">
                  <a:pos x="connsiteX0" y="connsiteY0"/>
                </a:cxn>
                <a:cxn ang="0">
                  <a:pos x="connsiteX1" y="connsiteY1"/>
                </a:cxn>
              </a:cxnLst>
              <a:rect l="l" t="t" r="r" b="b"/>
              <a:pathLst>
                <a:path w="18197" h="17239">
                  <a:moveTo>
                    <a:pt x="0" y="0"/>
                  </a:moveTo>
                  <a:lnTo>
                    <a:pt x="18197" y="17239"/>
                  </a:lnTo>
                </a:path>
              </a:pathLst>
            </a:custGeom>
            <a:ln w="9573" cap="flat">
              <a:solidFill>
                <a:srgbClr val="91C384"/>
              </a:solidFill>
              <a:prstDash val="solid"/>
              <a:miter/>
            </a:ln>
          </p:spPr>
          <p:txBody>
            <a:bodyPr rtlCol="0" anchor="ctr"/>
            <a:lstStyle/>
            <a:p>
              <a:endParaRPr lang="zh-CN" altLang="en-US" sz="4400"/>
            </a:p>
          </p:txBody>
        </p:sp>
        <p:sp>
          <p:nvSpPr>
            <p:cNvPr id="3968" name="任意多边形: 形状 8589">
              <a:extLst>
                <a:ext uri="{FF2B5EF4-FFF2-40B4-BE49-F238E27FC236}">
                  <a16:creationId xmlns:a16="http://schemas.microsoft.com/office/drawing/2014/main" id="{2DBFACCC-273E-D74A-C130-23D31D35819E}"/>
                </a:ext>
              </a:extLst>
            </p:cNvPr>
            <p:cNvSpPr/>
            <p:nvPr/>
          </p:nvSpPr>
          <p:spPr>
            <a:xfrm>
              <a:off x="3590637" y="25154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69" name="任意多边形: 形状 8590">
              <a:extLst>
                <a:ext uri="{FF2B5EF4-FFF2-40B4-BE49-F238E27FC236}">
                  <a16:creationId xmlns:a16="http://schemas.microsoft.com/office/drawing/2014/main" id="{C22AB8B8-D613-8AFF-0B50-AB8E100A2AE0}"/>
                </a:ext>
              </a:extLst>
            </p:cNvPr>
            <p:cNvSpPr/>
            <p:nvPr/>
          </p:nvSpPr>
          <p:spPr>
            <a:xfrm>
              <a:off x="3614580" y="2538476"/>
              <a:ext cx="21070" cy="20112"/>
            </a:xfrm>
            <a:custGeom>
              <a:avLst/>
              <a:gdLst>
                <a:gd name="connsiteX0" fmla="*/ 0 w 21070"/>
                <a:gd name="connsiteY0" fmla="*/ 0 h 20112"/>
                <a:gd name="connsiteX1" fmla="*/ 21070 w 21070"/>
                <a:gd name="connsiteY1" fmla="*/ 20112 h 20112"/>
              </a:gdLst>
              <a:ahLst/>
              <a:cxnLst>
                <a:cxn ang="0">
                  <a:pos x="connsiteX0" y="connsiteY0"/>
                </a:cxn>
                <a:cxn ang="0">
                  <a:pos x="connsiteX1" y="connsiteY1"/>
                </a:cxn>
              </a:cxnLst>
              <a:rect l="l" t="t" r="r" b="b"/>
              <a:pathLst>
                <a:path w="21070" h="20112">
                  <a:moveTo>
                    <a:pt x="0" y="0"/>
                  </a:moveTo>
                  <a:lnTo>
                    <a:pt x="21070" y="20112"/>
                  </a:lnTo>
                </a:path>
              </a:pathLst>
            </a:custGeom>
            <a:ln w="9573" cap="flat">
              <a:solidFill>
                <a:srgbClr val="91C384"/>
              </a:solidFill>
              <a:prstDash val="solid"/>
              <a:miter/>
            </a:ln>
          </p:spPr>
          <p:txBody>
            <a:bodyPr rtlCol="0" anchor="ctr"/>
            <a:lstStyle/>
            <a:p>
              <a:endParaRPr lang="zh-CN" altLang="en-US" sz="4400"/>
            </a:p>
          </p:txBody>
        </p:sp>
        <p:sp>
          <p:nvSpPr>
            <p:cNvPr id="3970" name="任意多边形: 形状 8591">
              <a:extLst>
                <a:ext uri="{FF2B5EF4-FFF2-40B4-BE49-F238E27FC236}">
                  <a16:creationId xmlns:a16="http://schemas.microsoft.com/office/drawing/2014/main" id="{5D20E827-C1C8-29C9-20D6-3C0A407B6858}"/>
                </a:ext>
              </a:extLst>
            </p:cNvPr>
            <p:cNvSpPr/>
            <p:nvPr/>
          </p:nvSpPr>
          <p:spPr>
            <a:xfrm>
              <a:off x="3608834" y="25327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71" name="任意多边形: 形状 8592">
              <a:extLst>
                <a:ext uri="{FF2B5EF4-FFF2-40B4-BE49-F238E27FC236}">
                  <a16:creationId xmlns:a16="http://schemas.microsoft.com/office/drawing/2014/main" id="{3436E435-D68A-C396-EDA6-B2F89C0E6351}"/>
                </a:ext>
              </a:extLst>
            </p:cNvPr>
            <p:cNvSpPr/>
            <p:nvPr/>
          </p:nvSpPr>
          <p:spPr>
            <a:xfrm>
              <a:off x="3635651" y="2558588"/>
              <a:ext cx="22027" cy="22985"/>
            </a:xfrm>
            <a:custGeom>
              <a:avLst/>
              <a:gdLst>
                <a:gd name="connsiteX0" fmla="*/ 0 w 22027"/>
                <a:gd name="connsiteY0" fmla="*/ 0 h 22985"/>
                <a:gd name="connsiteX1" fmla="*/ 22028 w 22027"/>
                <a:gd name="connsiteY1" fmla="*/ 22986 h 22985"/>
              </a:gdLst>
              <a:ahLst/>
              <a:cxnLst>
                <a:cxn ang="0">
                  <a:pos x="connsiteX0" y="connsiteY0"/>
                </a:cxn>
                <a:cxn ang="0">
                  <a:pos x="connsiteX1" y="connsiteY1"/>
                </a:cxn>
              </a:cxnLst>
              <a:rect l="l" t="t" r="r" b="b"/>
              <a:pathLst>
                <a:path w="22027" h="22985">
                  <a:moveTo>
                    <a:pt x="0" y="0"/>
                  </a:moveTo>
                  <a:lnTo>
                    <a:pt x="22028" y="22986"/>
                  </a:lnTo>
                </a:path>
              </a:pathLst>
            </a:custGeom>
            <a:ln w="9573" cap="flat">
              <a:solidFill>
                <a:srgbClr val="91C384"/>
              </a:solidFill>
              <a:prstDash val="solid"/>
              <a:miter/>
            </a:ln>
          </p:spPr>
          <p:txBody>
            <a:bodyPr rtlCol="0" anchor="ctr"/>
            <a:lstStyle/>
            <a:p>
              <a:endParaRPr lang="zh-CN" altLang="en-US" sz="4400"/>
            </a:p>
          </p:txBody>
        </p:sp>
        <p:sp>
          <p:nvSpPr>
            <p:cNvPr id="3972" name="任意多边形: 形状 8593">
              <a:extLst>
                <a:ext uri="{FF2B5EF4-FFF2-40B4-BE49-F238E27FC236}">
                  <a16:creationId xmlns:a16="http://schemas.microsoft.com/office/drawing/2014/main" id="{D0EAABBF-033B-CBC1-1AAE-93BF78200E66}"/>
                </a:ext>
              </a:extLst>
            </p:cNvPr>
            <p:cNvSpPr/>
            <p:nvPr/>
          </p:nvSpPr>
          <p:spPr>
            <a:xfrm>
              <a:off x="3629904" y="25528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73" name="任意多边形: 形状 8594">
              <a:extLst>
                <a:ext uri="{FF2B5EF4-FFF2-40B4-BE49-F238E27FC236}">
                  <a16:creationId xmlns:a16="http://schemas.microsoft.com/office/drawing/2014/main" id="{EF0B2D13-09C1-B901-75F3-FBB2A90E9DC6}"/>
                </a:ext>
              </a:extLst>
            </p:cNvPr>
            <p:cNvSpPr/>
            <p:nvPr/>
          </p:nvSpPr>
          <p:spPr>
            <a:xfrm>
              <a:off x="3975647" y="2838248"/>
              <a:ext cx="8619" cy="29689"/>
            </a:xfrm>
            <a:custGeom>
              <a:avLst/>
              <a:gdLst>
                <a:gd name="connsiteX0" fmla="*/ 0 w 8619"/>
                <a:gd name="connsiteY0" fmla="*/ 0 h 29689"/>
                <a:gd name="connsiteX1" fmla="*/ 8620 w 8619"/>
                <a:gd name="connsiteY1" fmla="*/ 29690 h 29689"/>
              </a:gdLst>
              <a:ahLst/>
              <a:cxnLst>
                <a:cxn ang="0">
                  <a:pos x="connsiteX0" y="connsiteY0"/>
                </a:cxn>
                <a:cxn ang="0">
                  <a:pos x="connsiteX1" y="connsiteY1"/>
                </a:cxn>
              </a:cxnLst>
              <a:rect l="l" t="t" r="r" b="b"/>
              <a:pathLst>
                <a:path w="8619" h="29689">
                  <a:moveTo>
                    <a:pt x="0" y="0"/>
                  </a:moveTo>
                  <a:lnTo>
                    <a:pt x="8620" y="29690"/>
                  </a:lnTo>
                </a:path>
              </a:pathLst>
            </a:custGeom>
            <a:ln w="9573" cap="flat">
              <a:solidFill>
                <a:srgbClr val="91C384"/>
              </a:solidFill>
              <a:prstDash val="solid"/>
              <a:miter/>
            </a:ln>
          </p:spPr>
          <p:txBody>
            <a:bodyPr rtlCol="0" anchor="ctr"/>
            <a:lstStyle/>
            <a:p>
              <a:endParaRPr lang="zh-CN" altLang="en-US" sz="4400"/>
            </a:p>
          </p:txBody>
        </p:sp>
        <p:sp>
          <p:nvSpPr>
            <p:cNvPr id="3974" name="任意多边形: 形状 8595">
              <a:extLst>
                <a:ext uri="{FF2B5EF4-FFF2-40B4-BE49-F238E27FC236}">
                  <a16:creationId xmlns:a16="http://schemas.microsoft.com/office/drawing/2014/main" id="{E31FA5EA-A4DD-CE18-5C07-B05D61EC1848}"/>
                </a:ext>
              </a:extLst>
            </p:cNvPr>
            <p:cNvSpPr/>
            <p:nvPr/>
          </p:nvSpPr>
          <p:spPr>
            <a:xfrm>
              <a:off x="3984267" y="2867937"/>
              <a:ext cx="6704" cy="22027"/>
            </a:xfrm>
            <a:custGeom>
              <a:avLst/>
              <a:gdLst>
                <a:gd name="connsiteX0" fmla="*/ 0 w 6704"/>
                <a:gd name="connsiteY0" fmla="*/ 0 h 22027"/>
                <a:gd name="connsiteX1" fmla="*/ 6704 w 6704"/>
                <a:gd name="connsiteY1" fmla="*/ 22028 h 22027"/>
              </a:gdLst>
              <a:ahLst/>
              <a:cxnLst>
                <a:cxn ang="0">
                  <a:pos x="connsiteX0" y="connsiteY0"/>
                </a:cxn>
                <a:cxn ang="0">
                  <a:pos x="connsiteX1" y="connsiteY1"/>
                </a:cxn>
              </a:cxnLst>
              <a:rect l="l" t="t" r="r" b="b"/>
              <a:pathLst>
                <a:path w="6704" h="22027">
                  <a:moveTo>
                    <a:pt x="0" y="0"/>
                  </a:moveTo>
                  <a:lnTo>
                    <a:pt x="6704" y="22028"/>
                  </a:lnTo>
                </a:path>
              </a:pathLst>
            </a:custGeom>
            <a:ln w="9573" cap="flat">
              <a:solidFill>
                <a:srgbClr val="91C384"/>
              </a:solidFill>
              <a:prstDash val="solid"/>
              <a:miter/>
            </a:ln>
          </p:spPr>
          <p:txBody>
            <a:bodyPr rtlCol="0" anchor="ctr"/>
            <a:lstStyle/>
            <a:p>
              <a:endParaRPr lang="zh-CN" altLang="en-US" sz="4400"/>
            </a:p>
          </p:txBody>
        </p:sp>
        <p:sp>
          <p:nvSpPr>
            <p:cNvPr id="3975" name="任意多边形: 形状 8596">
              <a:extLst>
                <a:ext uri="{FF2B5EF4-FFF2-40B4-BE49-F238E27FC236}">
                  <a16:creationId xmlns:a16="http://schemas.microsoft.com/office/drawing/2014/main" id="{5DD20D74-1F6E-783F-D3CB-543B4626D074}"/>
                </a:ext>
              </a:extLst>
            </p:cNvPr>
            <p:cNvSpPr/>
            <p:nvPr/>
          </p:nvSpPr>
          <p:spPr>
            <a:xfrm>
              <a:off x="3978521" y="28621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76" name="任意多边形: 形状 8597">
              <a:extLst>
                <a:ext uri="{FF2B5EF4-FFF2-40B4-BE49-F238E27FC236}">
                  <a16:creationId xmlns:a16="http://schemas.microsoft.com/office/drawing/2014/main" id="{708567E4-EF62-9880-6B5E-3477D99EB82D}"/>
                </a:ext>
              </a:extLst>
            </p:cNvPr>
            <p:cNvSpPr/>
            <p:nvPr/>
          </p:nvSpPr>
          <p:spPr>
            <a:xfrm>
              <a:off x="3990971" y="2889965"/>
              <a:ext cx="12450" cy="25858"/>
            </a:xfrm>
            <a:custGeom>
              <a:avLst/>
              <a:gdLst>
                <a:gd name="connsiteX0" fmla="*/ 0 w 12450"/>
                <a:gd name="connsiteY0" fmla="*/ 0 h 25858"/>
                <a:gd name="connsiteX1" fmla="*/ 12451 w 12450"/>
                <a:gd name="connsiteY1" fmla="*/ 25859 h 25858"/>
              </a:gdLst>
              <a:ahLst/>
              <a:cxnLst>
                <a:cxn ang="0">
                  <a:pos x="connsiteX0" y="connsiteY0"/>
                </a:cxn>
                <a:cxn ang="0">
                  <a:pos x="connsiteX1" y="connsiteY1"/>
                </a:cxn>
              </a:cxnLst>
              <a:rect l="l" t="t" r="r" b="b"/>
              <a:pathLst>
                <a:path w="12450" h="25858">
                  <a:moveTo>
                    <a:pt x="0" y="0"/>
                  </a:moveTo>
                  <a:lnTo>
                    <a:pt x="12451" y="25859"/>
                  </a:lnTo>
                </a:path>
              </a:pathLst>
            </a:custGeom>
            <a:ln w="9573" cap="flat">
              <a:solidFill>
                <a:srgbClr val="91C384"/>
              </a:solidFill>
              <a:prstDash val="solid"/>
              <a:miter/>
            </a:ln>
          </p:spPr>
          <p:txBody>
            <a:bodyPr rtlCol="0" anchor="ctr"/>
            <a:lstStyle/>
            <a:p>
              <a:endParaRPr lang="zh-CN" altLang="en-US" sz="4400"/>
            </a:p>
          </p:txBody>
        </p:sp>
        <p:sp>
          <p:nvSpPr>
            <p:cNvPr id="3977" name="任意多边形: 形状 8598">
              <a:extLst>
                <a:ext uri="{FF2B5EF4-FFF2-40B4-BE49-F238E27FC236}">
                  <a16:creationId xmlns:a16="http://schemas.microsoft.com/office/drawing/2014/main" id="{990C7DB3-A30D-DC23-4CAC-1166D86E329F}"/>
                </a:ext>
              </a:extLst>
            </p:cNvPr>
            <p:cNvSpPr/>
            <p:nvPr/>
          </p:nvSpPr>
          <p:spPr>
            <a:xfrm>
              <a:off x="3985225" y="28842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78" name="任意多边形: 形状 8599">
              <a:extLst>
                <a:ext uri="{FF2B5EF4-FFF2-40B4-BE49-F238E27FC236}">
                  <a16:creationId xmlns:a16="http://schemas.microsoft.com/office/drawing/2014/main" id="{EB930243-CD7D-545C-31E0-FBF06070001F}"/>
                </a:ext>
              </a:extLst>
            </p:cNvPr>
            <p:cNvSpPr/>
            <p:nvPr/>
          </p:nvSpPr>
          <p:spPr>
            <a:xfrm>
              <a:off x="4003422" y="2915824"/>
              <a:ext cx="8619" cy="23943"/>
            </a:xfrm>
            <a:custGeom>
              <a:avLst/>
              <a:gdLst>
                <a:gd name="connsiteX0" fmla="*/ 0 w 8619"/>
                <a:gd name="connsiteY0" fmla="*/ 0 h 23943"/>
                <a:gd name="connsiteX1" fmla="*/ 8620 w 8619"/>
                <a:gd name="connsiteY1" fmla="*/ 23943 h 23943"/>
              </a:gdLst>
              <a:ahLst/>
              <a:cxnLst>
                <a:cxn ang="0">
                  <a:pos x="connsiteX0" y="connsiteY0"/>
                </a:cxn>
                <a:cxn ang="0">
                  <a:pos x="connsiteX1" y="connsiteY1"/>
                </a:cxn>
              </a:cxnLst>
              <a:rect l="l" t="t" r="r" b="b"/>
              <a:pathLst>
                <a:path w="8619" h="23943">
                  <a:moveTo>
                    <a:pt x="0" y="0"/>
                  </a:moveTo>
                  <a:lnTo>
                    <a:pt x="8620" y="23943"/>
                  </a:lnTo>
                </a:path>
              </a:pathLst>
            </a:custGeom>
            <a:ln w="9573" cap="flat">
              <a:solidFill>
                <a:srgbClr val="91C384"/>
              </a:solidFill>
              <a:prstDash val="solid"/>
              <a:miter/>
            </a:ln>
          </p:spPr>
          <p:txBody>
            <a:bodyPr rtlCol="0" anchor="ctr"/>
            <a:lstStyle/>
            <a:p>
              <a:endParaRPr lang="zh-CN" altLang="en-US" sz="4400"/>
            </a:p>
          </p:txBody>
        </p:sp>
        <p:sp>
          <p:nvSpPr>
            <p:cNvPr id="3979" name="任意多边形: 形状 8600">
              <a:extLst>
                <a:ext uri="{FF2B5EF4-FFF2-40B4-BE49-F238E27FC236}">
                  <a16:creationId xmlns:a16="http://schemas.microsoft.com/office/drawing/2014/main" id="{87BF9D93-1121-B843-6A0A-DC79064E79F5}"/>
                </a:ext>
              </a:extLst>
            </p:cNvPr>
            <p:cNvSpPr/>
            <p:nvPr/>
          </p:nvSpPr>
          <p:spPr>
            <a:xfrm>
              <a:off x="3997675" y="29100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80" name="任意多边形: 形状 8601">
              <a:extLst>
                <a:ext uri="{FF2B5EF4-FFF2-40B4-BE49-F238E27FC236}">
                  <a16:creationId xmlns:a16="http://schemas.microsoft.com/office/drawing/2014/main" id="{75B7ACBF-6C3E-FD8E-9496-4023C64687EE}"/>
                </a:ext>
              </a:extLst>
            </p:cNvPr>
            <p:cNvSpPr/>
            <p:nvPr/>
          </p:nvSpPr>
          <p:spPr>
            <a:xfrm>
              <a:off x="4007253" y="2939768"/>
              <a:ext cx="4788" cy="26816"/>
            </a:xfrm>
            <a:custGeom>
              <a:avLst/>
              <a:gdLst>
                <a:gd name="connsiteX0" fmla="*/ 4789 w 4788"/>
                <a:gd name="connsiteY0" fmla="*/ 0 h 26816"/>
                <a:gd name="connsiteX1" fmla="*/ 0 w 4788"/>
                <a:gd name="connsiteY1" fmla="*/ 26817 h 26816"/>
              </a:gdLst>
              <a:ahLst/>
              <a:cxnLst>
                <a:cxn ang="0">
                  <a:pos x="connsiteX0" y="connsiteY0"/>
                </a:cxn>
                <a:cxn ang="0">
                  <a:pos x="connsiteX1" y="connsiteY1"/>
                </a:cxn>
              </a:cxnLst>
              <a:rect l="l" t="t" r="r" b="b"/>
              <a:pathLst>
                <a:path w="4788" h="26816">
                  <a:moveTo>
                    <a:pt x="4789" y="0"/>
                  </a:moveTo>
                  <a:lnTo>
                    <a:pt x="0" y="26817"/>
                  </a:lnTo>
                </a:path>
              </a:pathLst>
            </a:custGeom>
            <a:ln w="9573" cap="flat">
              <a:solidFill>
                <a:srgbClr val="91C384"/>
              </a:solidFill>
              <a:prstDash val="solid"/>
              <a:miter/>
            </a:ln>
          </p:spPr>
          <p:txBody>
            <a:bodyPr rtlCol="0" anchor="ctr"/>
            <a:lstStyle/>
            <a:p>
              <a:endParaRPr lang="zh-CN" altLang="en-US" sz="4400"/>
            </a:p>
          </p:txBody>
        </p:sp>
        <p:sp>
          <p:nvSpPr>
            <p:cNvPr id="3981" name="任意多边形: 形状 8602">
              <a:extLst>
                <a:ext uri="{FF2B5EF4-FFF2-40B4-BE49-F238E27FC236}">
                  <a16:creationId xmlns:a16="http://schemas.microsoft.com/office/drawing/2014/main" id="{13D804C7-E376-1474-BD2B-387F4B090B8A}"/>
                </a:ext>
              </a:extLst>
            </p:cNvPr>
            <p:cNvSpPr/>
            <p:nvPr/>
          </p:nvSpPr>
          <p:spPr>
            <a:xfrm>
              <a:off x="4006295" y="29340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82" name="任意多边形: 形状 8603">
              <a:extLst>
                <a:ext uri="{FF2B5EF4-FFF2-40B4-BE49-F238E27FC236}">
                  <a16:creationId xmlns:a16="http://schemas.microsoft.com/office/drawing/2014/main" id="{A1142F26-AA7D-BC52-83C0-E295E8BA3282}"/>
                </a:ext>
              </a:extLst>
            </p:cNvPr>
            <p:cNvSpPr/>
            <p:nvPr/>
          </p:nvSpPr>
          <p:spPr>
            <a:xfrm>
              <a:off x="4007253" y="2933064"/>
              <a:ext cx="33520" cy="33520"/>
            </a:xfrm>
            <a:custGeom>
              <a:avLst/>
              <a:gdLst>
                <a:gd name="connsiteX0" fmla="*/ 0 w 33520"/>
                <a:gd name="connsiteY0" fmla="*/ 33521 h 33520"/>
                <a:gd name="connsiteX1" fmla="*/ 33521 w 33520"/>
                <a:gd name="connsiteY1" fmla="*/ 0 h 33520"/>
              </a:gdLst>
              <a:ahLst/>
              <a:cxnLst>
                <a:cxn ang="0">
                  <a:pos x="connsiteX0" y="connsiteY0"/>
                </a:cxn>
                <a:cxn ang="0">
                  <a:pos x="connsiteX1" y="connsiteY1"/>
                </a:cxn>
              </a:cxnLst>
              <a:rect l="l" t="t" r="r" b="b"/>
              <a:pathLst>
                <a:path w="33520" h="33520">
                  <a:moveTo>
                    <a:pt x="0" y="33521"/>
                  </a:moveTo>
                  <a:lnTo>
                    <a:pt x="33521" y="0"/>
                  </a:lnTo>
                </a:path>
              </a:pathLst>
            </a:custGeom>
            <a:ln w="9573" cap="flat">
              <a:solidFill>
                <a:srgbClr val="91C384"/>
              </a:solidFill>
              <a:prstDash val="solid"/>
              <a:miter/>
            </a:ln>
          </p:spPr>
          <p:txBody>
            <a:bodyPr rtlCol="0" anchor="ctr"/>
            <a:lstStyle/>
            <a:p>
              <a:endParaRPr lang="zh-CN" altLang="en-US" sz="4400"/>
            </a:p>
          </p:txBody>
        </p:sp>
        <p:sp>
          <p:nvSpPr>
            <p:cNvPr id="3983" name="任意多边形: 形状 8604">
              <a:extLst>
                <a:ext uri="{FF2B5EF4-FFF2-40B4-BE49-F238E27FC236}">
                  <a16:creationId xmlns:a16="http://schemas.microsoft.com/office/drawing/2014/main" id="{B8D04380-C415-6199-436E-6E4A1916E265}"/>
                </a:ext>
              </a:extLst>
            </p:cNvPr>
            <p:cNvSpPr/>
            <p:nvPr/>
          </p:nvSpPr>
          <p:spPr>
            <a:xfrm>
              <a:off x="4001506" y="29608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84" name="任意多边形: 形状 8605">
              <a:extLst>
                <a:ext uri="{FF2B5EF4-FFF2-40B4-BE49-F238E27FC236}">
                  <a16:creationId xmlns:a16="http://schemas.microsoft.com/office/drawing/2014/main" id="{90846FDC-3FBF-673D-5CB2-9EF322A7944B}"/>
                </a:ext>
              </a:extLst>
            </p:cNvPr>
            <p:cNvSpPr/>
            <p:nvPr/>
          </p:nvSpPr>
          <p:spPr>
            <a:xfrm>
              <a:off x="4040774" y="2897627"/>
              <a:ext cx="2873" cy="35436"/>
            </a:xfrm>
            <a:custGeom>
              <a:avLst/>
              <a:gdLst>
                <a:gd name="connsiteX0" fmla="*/ 0 w 2873"/>
                <a:gd name="connsiteY0" fmla="*/ 35436 h 35436"/>
                <a:gd name="connsiteX1" fmla="*/ 2873 w 2873"/>
                <a:gd name="connsiteY1" fmla="*/ 0 h 35436"/>
              </a:gdLst>
              <a:ahLst/>
              <a:cxnLst>
                <a:cxn ang="0">
                  <a:pos x="connsiteX0" y="connsiteY0"/>
                </a:cxn>
                <a:cxn ang="0">
                  <a:pos x="connsiteX1" y="connsiteY1"/>
                </a:cxn>
              </a:cxnLst>
              <a:rect l="l" t="t" r="r" b="b"/>
              <a:pathLst>
                <a:path w="2873" h="35436">
                  <a:moveTo>
                    <a:pt x="0" y="35436"/>
                  </a:moveTo>
                  <a:lnTo>
                    <a:pt x="2873" y="0"/>
                  </a:lnTo>
                </a:path>
              </a:pathLst>
            </a:custGeom>
            <a:ln w="9573" cap="flat">
              <a:solidFill>
                <a:srgbClr val="91C384"/>
              </a:solidFill>
              <a:prstDash val="solid"/>
              <a:miter/>
            </a:ln>
          </p:spPr>
          <p:txBody>
            <a:bodyPr rtlCol="0" anchor="ctr"/>
            <a:lstStyle/>
            <a:p>
              <a:endParaRPr lang="zh-CN" altLang="en-US" sz="4400"/>
            </a:p>
          </p:txBody>
        </p:sp>
        <p:sp>
          <p:nvSpPr>
            <p:cNvPr id="3985" name="任意多边形: 形状 8606">
              <a:extLst>
                <a:ext uri="{FF2B5EF4-FFF2-40B4-BE49-F238E27FC236}">
                  <a16:creationId xmlns:a16="http://schemas.microsoft.com/office/drawing/2014/main" id="{ED823949-F1F8-950A-EC49-49DDE98FA04D}"/>
                </a:ext>
              </a:extLst>
            </p:cNvPr>
            <p:cNvSpPr/>
            <p:nvPr/>
          </p:nvSpPr>
          <p:spPr>
            <a:xfrm>
              <a:off x="4035027" y="29273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86" name="任意多边形: 形状 8607">
              <a:extLst>
                <a:ext uri="{FF2B5EF4-FFF2-40B4-BE49-F238E27FC236}">
                  <a16:creationId xmlns:a16="http://schemas.microsoft.com/office/drawing/2014/main" id="{8652D2D1-8A44-9C1B-B586-3B63FDDEFE37}"/>
                </a:ext>
              </a:extLst>
            </p:cNvPr>
            <p:cNvSpPr/>
            <p:nvPr/>
          </p:nvSpPr>
          <p:spPr>
            <a:xfrm>
              <a:off x="4043647" y="2866022"/>
              <a:ext cx="3830" cy="31605"/>
            </a:xfrm>
            <a:custGeom>
              <a:avLst/>
              <a:gdLst>
                <a:gd name="connsiteX0" fmla="*/ 0 w 3830"/>
                <a:gd name="connsiteY0" fmla="*/ 31605 h 31605"/>
                <a:gd name="connsiteX1" fmla="*/ 3831 w 3830"/>
                <a:gd name="connsiteY1" fmla="*/ 0 h 31605"/>
              </a:gdLst>
              <a:ahLst/>
              <a:cxnLst>
                <a:cxn ang="0">
                  <a:pos x="connsiteX0" y="connsiteY0"/>
                </a:cxn>
                <a:cxn ang="0">
                  <a:pos x="connsiteX1" y="connsiteY1"/>
                </a:cxn>
              </a:cxnLst>
              <a:rect l="l" t="t" r="r" b="b"/>
              <a:pathLst>
                <a:path w="3830" h="31605">
                  <a:moveTo>
                    <a:pt x="0" y="31605"/>
                  </a:moveTo>
                  <a:lnTo>
                    <a:pt x="3831" y="0"/>
                  </a:lnTo>
                </a:path>
              </a:pathLst>
            </a:custGeom>
            <a:ln w="9573" cap="flat">
              <a:solidFill>
                <a:srgbClr val="91C384"/>
              </a:solidFill>
              <a:prstDash val="solid"/>
              <a:miter/>
            </a:ln>
          </p:spPr>
          <p:txBody>
            <a:bodyPr rtlCol="0" anchor="ctr"/>
            <a:lstStyle/>
            <a:p>
              <a:endParaRPr lang="zh-CN" altLang="en-US" sz="4400"/>
            </a:p>
          </p:txBody>
        </p:sp>
        <p:sp>
          <p:nvSpPr>
            <p:cNvPr id="3987" name="任意多边形: 形状 8608">
              <a:extLst>
                <a:ext uri="{FF2B5EF4-FFF2-40B4-BE49-F238E27FC236}">
                  <a16:creationId xmlns:a16="http://schemas.microsoft.com/office/drawing/2014/main" id="{A50EF84F-0829-1B26-6E04-D5DB278E0179}"/>
                </a:ext>
              </a:extLst>
            </p:cNvPr>
            <p:cNvSpPr/>
            <p:nvPr/>
          </p:nvSpPr>
          <p:spPr>
            <a:xfrm>
              <a:off x="4037900" y="28918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88" name="任意多边形: 形状 8609">
              <a:extLst>
                <a:ext uri="{FF2B5EF4-FFF2-40B4-BE49-F238E27FC236}">
                  <a16:creationId xmlns:a16="http://schemas.microsoft.com/office/drawing/2014/main" id="{775E33CD-B550-2C20-9A6E-9227503660BD}"/>
                </a:ext>
              </a:extLst>
            </p:cNvPr>
            <p:cNvSpPr/>
            <p:nvPr/>
          </p:nvSpPr>
          <p:spPr>
            <a:xfrm>
              <a:off x="4047478" y="2834417"/>
              <a:ext cx="9577" cy="31605"/>
            </a:xfrm>
            <a:custGeom>
              <a:avLst/>
              <a:gdLst>
                <a:gd name="connsiteX0" fmla="*/ 0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0" y="31605"/>
                  </a:moveTo>
                  <a:lnTo>
                    <a:pt x="0" y="0"/>
                  </a:lnTo>
                </a:path>
              </a:pathLst>
            </a:custGeom>
            <a:ln w="9573" cap="flat">
              <a:solidFill>
                <a:srgbClr val="91C384"/>
              </a:solidFill>
              <a:prstDash val="solid"/>
              <a:miter/>
            </a:ln>
          </p:spPr>
          <p:txBody>
            <a:bodyPr rtlCol="0" anchor="ctr"/>
            <a:lstStyle/>
            <a:p>
              <a:endParaRPr lang="zh-CN" altLang="en-US" sz="4400"/>
            </a:p>
          </p:txBody>
        </p:sp>
        <p:sp>
          <p:nvSpPr>
            <p:cNvPr id="3989" name="任意多边形: 形状 8610">
              <a:extLst>
                <a:ext uri="{FF2B5EF4-FFF2-40B4-BE49-F238E27FC236}">
                  <a16:creationId xmlns:a16="http://schemas.microsoft.com/office/drawing/2014/main" id="{CA0CECE6-E3A7-B0B1-ACEA-C1E59D41BA78}"/>
                </a:ext>
              </a:extLst>
            </p:cNvPr>
            <p:cNvSpPr/>
            <p:nvPr/>
          </p:nvSpPr>
          <p:spPr>
            <a:xfrm>
              <a:off x="4041731" y="28602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90" name="任意多边形: 形状 8611">
              <a:extLst>
                <a:ext uri="{FF2B5EF4-FFF2-40B4-BE49-F238E27FC236}">
                  <a16:creationId xmlns:a16="http://schemas.microsoft.com/office/drawing/2014/main" id="{BD9CC51D-CDD3-7A8B-C76B-2D853B048F4B}"/>
                </a:ext>
              </a:extLst>
            </p:cNvPr>
            <p:cNvSpPr/>
            <p:nvPr/>
          </p:nvSpPr>
          <p:spPr>
            <a:xfrm>
              <a:off x="4047478" y="2800896"/>
              <a:ext cx="2873" cy="33520"/>
            </a:xfrm>
            <a:custGeom>
              <a:avLst/>
              <a:gdLst>
                <a:gd name="connsiteX0" fmla="*/ 0 w 2873"/>
                <a:gd name="connsiteY0" fmla="*/ 33521 h 33520"/>
                <a:gd name="connsiteX1" fmla="*/ 2873 w 2873"/>
                <a:gd name="connsiteY1" fmla="*/ 0 h 33520"/>
              </a:gdLst>
              <a:ahLst/>
              <a:cxnLst>
                <a:cxn ang="0">
                  <a:pos x="connsiteX0" y="connsiteY0"/>
                </a:cxn>
                <a:cxn ang="0">
                  <a:pos x="connsiteX1" y="connsiteY1"/>
                </a:cxn>
              </a:cxnLst>
              <a:rect l="l" t="t" r="r" b="b"/>
              <a:pathLst>
                <a:path w="2873" h="33520">
                  <a:moveTo>
                    <a:pt x="0" y="33521"/>
                  </a:moveTo>
                  <a:lnTo>
                    <a:pt x="2873" y="0"/>
                  </a:lnTo>
                </a:path>
              </a:pathLst>
            </a:custGeom>
            <a:ln w="9573" cap="flat">
              <a:solidFill>
                <a:srgbClr val="91C384"/>
              </a:solidFill>
              <a:prstDash val="solid"/>
              <a:miter/>
            </a:ln>
          </p:spPr>
          <p:txBody>
            <a:bodyPr rtlCol="0" anchor="ctr"/>
            <a:lstStyle/>
            <a:p>
              <a:endParaRPr lang="zh-CN" altLang="en-US" sz="4400"/>
            </a:p>
          </p:txBody>
        </p:sp>
        <p:sp>
          <p:nvSpPr>
            <p:cNvPr id="3991" name="任意多边形: 形状 8612">
              <a:extLst>
                <a:ext uri="{FF2B5EF4-FFF2-40B4-BE49-F238E27FC236}">
                  <a16:creationId xmlns:a16="http://schemas.microsoft.com/office/drawing/2014/main" id="{F1017727-F5D2-CEDB-6243-8682DC332E64}"/>
                </a:ext>
              </a:extLst>
            </p:cNvPr>
            <p:cNvSpPr/>
            <p:nvPr/>
          </p:nvSpPr>
          <p:spPr>
            <a:xfrm>
              <a:off x="4041731" y="28286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92" name="任意多边形: 形状 8613">
              <a:extLst>
                <a:ext uri="{FF2B5EF4-FFF2-40B4-BE49-F238E27FC236}">
                  <a16:creationId xmlns:a16="http://schemas.microsoft.com/office/drawing/2014/main" id="{B33F8876-7AD6-A0D2-CF52-74A73C9B4777}"/>
                </a:ext>
              </a:extLst>
            </p:cNvPr>
            <p:cNvSpPr/>
            <p:nvPr/>
          </p:nvSpPr>
          <p:spPr>
            <a:xfrm>
              <a:off x="4286912" y="2632334"/>
              <a:ext cx="38309" cy="36394"/>
            </a:xfrm>
            <a:custGeom>
              <a:avLst/>
              <a:gdLst>
                <a:gd name="connsiteX0" fmla="*/ 0 w 38309"/>
                <a:gd name="connsiteY0" fmla="*/ 0 h 36394"/>
                <a:gd name="connsiteX1" fmla="*/ 38310 w 38309"/>
                <a:gd name="connsiteY1" fmla="*/ 36394 h 36394"/>
              </a:gdLst>
              <a:ahLst/>
              <a:cxnLst>
                <a:cxn ang="0">
                  <a:pos x="connsiteX0" y="connsiteY0"/>
                </a:cxn>
                <a:cxn ang="0">
                  <a:pos x="connsiteX1" y="connsiteY1"/>
                </a:cxn>
              </a:cxnLst>
              <a:rect l="l" t="t" r="r" b="b"/>
              <a:pathLst>
                <a:path w="38309" h="36394">
                  <a:moveTo>
                    <a:pt x="0" y="0"/>
                  </a:moveTo>
                  <a:lnTo>
                    <a:pt x="38310" y="36394"/>
                  </a:lnTo>
                </a:path>
              </a:pathLst>
            </a:custGeom>
            <a:ln w="9573" cap="flat">
              <a:solidFill>
                <a:srgbClr val="91C384"/>
              </a:solidFill>
              <a:prstDash val="solid"/>
              <a:miter/>
            </a:ln>
          </p:spPr>
          <p:txBody>
            <a:bodyPr rtlCol="0" anchor="ctr"/>
            <a:lstStyle/>
            <a:p>
              <a:endParaRPr lang="zh-CN" altLang="en-US" sz="4400"/>
            </a:p>
          </p:txBody>
        </p:sp>
        <p:sp>
          <p:nvSpPr>
            <p:cNvPr id="3993" name="任意多边形: 形状 8614">
              <a:extLst>
                <a:ext uri="{FF2B5EF4-FFF2-40B4-BE49-F238E27FC236}">
                  <a16:creationId xmlns:a16="http://schemas.microsoft.com/office/drawing/2014/main" id="{6275E785-7414-04D4-A218-78172C136968}"/>
                </a:ext>
              </a:extLst>
            </p:cNvPr>
            <p:cNvSpPr/>
            <p:nvPr/>
          </p:nvSpPr>
          <p:spPr>
            <a:xfrm>
              <a:off x="4325222" y="2638080"/>
              <a:ext cx="27774" cy="30647"/>
            </a:xfrm>
            <a:custGeom>
              <a:avLst/>
              <a:gdLst>
                <a:gd name="connsiteX0" fmla="*/ 0 w 27774"/>
                <a:gd name="connsiteY0" fmla="*/ 30648 h 30647"/>
                <a:gd name="connsiteX1" fmla="*/ 27774 w 27774"/>
                <a:gd name="connsiteY1" fmla="*/ 0 h 30647"/>
              </a:gdLst>
              <a:ahLst/>
              <a:cxnLst>
                <a:cxn ang="0">
                  <a:pos x="connsiteX0" y="connsiteY0"/>
                </a:cxn>
                <a:cxn ang="0">
                  <a:pos x="connsiteX1" y="connsiteY1"/>
                </a:cxn>
              </a:cxnLst>
              <a:rect l="l" t="t" r="r" b="b"/>
              <a:pathLst>
                <a:path w="27774" h="30647">
                  <a:moveTo>
                    <a:pt x="0" y="30648"/>
                  </a:moveTo>
                  <a:lnTo>
                    <a:pt x="27774" y="0"/>
                  </a:lnTo>
                </a:path>
              </a:pathLst>
            </a:custGeom>
            <a:ln w="9573" cap="flat">
              <a:solidFill>
                <a:srgbClr val="91C384"/>
              </a:solidFill>
              <a:prstDash val="solid"/>
              <a:miter/>
            </a:ln>
          </p:spPr>
          <p:txBody>
            <a:bodyPr rtlCol="0" anchor="ctr"/>
            <a:lstStyle/>
            <a:p>
              <a:endParaRPr lang="zh-CN" altLang="en-US" sz="4400"/>
            </a:p>
          </p:txBody>
        </p:sp>
        <p:sp>
          <p:nvSpPr>
            <p:cNvPr id="3994" name="任意多边形: 形状 8615">
              <a:extLst>
                <a:ext uri="{FF2B5EF4-FFF2-40B4-BE49-F238E27FC236}">
                  <a16:creationId xmlns:a16="http://schemas.microsoft.com/office/drawing/2014/main" id="{BF8CD961-501A-DE05-703E-C28DC696934D}"/>
                </a:ext>
              </a:extLst>
            </p:cNvPr>
            <p:cNvSpPr/>
            <p:nvPr/>
          </p:nvSpPr>
          <p:spPr>
            <a:xfrm>
              <a:off x="4319475" y="26629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95" name="任意多边形: 形状 8616">
              <a:extLst>
                <a:ext uri="{FF2B5EF4-FFF2-40B4-BE49-F238E27FC236}">
                  <a16:creationId xmlns:a16="http://schemas.microsoft.com/office/drawing/2014/main" id="{A686E6C1-9E4E-A0EC-0F45-45CC941A6C31}"/>
                </a:ext>
              </a:extLst>
            </p:cNvPr>
            <p:cNvSpPr/>
            <p:nvPr/>
          </p:nvSpPr>
          <p:spPr>
            <a:xfrm>
              <a:off x="4352996" y="2603602"/>
              <a:ext cx="24901" cy="34478"/>
            </a:xfrm>
            <a:custGeom>
              <a:avLst/>
              <a:gdLst>
                <a:gd name="connsiteX0" fmla="*/ 0 w 24901"/>
                <a:gd name="connsiteY0" fmla="*/ 34479 h 34478"/>
                <a:gd name="connsiteX1" fmla="*/ 24901 w 24901"/>
                <a:gd name="connsiteY1" fmla="*/ 0 h 34478"/>
              </a:gdLst>
              <a:ahLst/>
              <a:cxnLst>
                <a:cxn ang="0">
                  <a:pos x="connsiteX0" y="connsiteY0"/>
                </a:cxn>
                <a:cxn ang="0">
                  <a:pos x="connsiteX1" y="connsiteY1"/>
                </a:cxn>
              </a:cxnLst>
              <a:rect l="l" t="t" r="r" b="b"/>
              <a:pathLst>
                <a:path w="24901" h="34478">
                  <a:moveTo>
                    <a:pt x="0" y="34479"/>
                  </a:moveTo>
                  <a:lnTo>
                    <a:pt x="24901" y="0"/>
                  </a:lnTo>
                </a:path>
              </a:pathLst>
            </a:custGeom>
            <a:ln w="9573" cap="flat">
              <a:solidFill>
                <a:srgbClr val="91C384"/>
              </a:solidFill>
              <a:prstDash val="solid"/>
              <a:miter/>
            </a:ln>
          </p:spPr>
          <p:txBody>
            <a:bodyPr rtlCol="0" anchor="ctr"/>
            <a:lstStyle/>
            <a:p>
              <a:endParaRPr lang="zh-CN" altLang="en-US" sz="4400"/>
            </a:p>
          </p:txBody>
        </p:sp>
        <p:sp>
          <p:nvSpPr>
            <p:cNvPr id="3996" name="任意多边形: 形状 8617">
              <a:extLst>
                <a:ext uri="{FF2B5EF4-FFF2-40B4-BE49-F238E27FC236}">
                  <a16:creationId xmlns:a16="http://schemas.microsoft.com/office/drawing/2014/main" id="{C9FD7FFD-AAEE-A9CA-6A4A-E76C67699DA5}"/>
                </a:ext>
              </a:extLst>
            </p:cNvPr>
            <p:cNvSpPr/>
            <p:nvPr/>
          </p:nvSpPr>
          <p:spPr>
            <a:xfrm>
              <a:off x="4347250" y="263233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97" name="任意多边形: 形状 8618">
              <a:extLst>
                <a:ext uri="{FF2B5EF4-FFF2-40B4-BE49-F238E27FC236}">
                  <a16:creationId xmlns:a16="http://schemas.microsoft.com/office/drawing/2014/main" id="{3041301D-711E-F345-43E5-224BF3DEC170}"/>
                </a:ext>
              </a:extLst>
            </p:cNvPr>
            <p:cNvSpPr/>
            <p:nvPr/>
          </p:nvSpPr>
          <p:spPr>
            <a:xfrm>
              <a:off x="4377897" y="2566250"/>
              <a:ext cx="35436" cy="37351"/>
            </a:xfrm>
            <a:custGeom>
              <a:avLst/>
              <a:gdLst>
                <a:gd name="connsiteX0" fmla="*/ 0 w 35436"/>
                <a:gd name="connsiteY0" fmla="*/ 37352 h 37351"/>
                <a:gd name="connsiteX1" fmla="*/ 35436 w 35436"/>
                <a:gd name="connsiteY1" fmla="*/ 0 h 37351"/>
              </a:gdLst>
              <a:ahLst/>
              <a:cxnLst>
                <a:cxn ang="0">
                  <a:pos x="connsiteX0" y="connsiteY0"/>
                </a:cxn>
                <a:cxn ang="0">
                  <a:pos x="connsiteX1" y="connsiteY1"/>
                </a:cxn>
              </a:cxnLst>
              <a:rect l="l" t="t" r="r" b="b"/>
              <a:pathLst>
                <a:path w="35436" h="37351">
                  <a:moveTo>
                    <a:pt x="0" y="37352"/>
                  </a:moveTo>
                  <a:lnTo>
                    <a:pt x="35436" y="0"/>
                  </a:lnTo>
                </a:path>
              </a:pathLst>
            </a:custGeom>
            <a:ln w="9573" cap="flat">
              <a:solidFill>
                <a:srgbClr val="91C384"/>
              </a:solidFill>
              <a:prstDash val="solid"/>
              <a:miter/>
            </a:ln>
          </p:spPr>
          <p:txBody>
            <a:bodyPr rtlCol="0" anchor="ctr"/>
            <a:lstStyle/>
            <a:p>
              <a:endParaRPr lang="zh-CN" altLang="en-US" sz="4400"/>
            </a:p>
          </p:txBody>
        </p:sp>
        <p:sp>
          <p:nvSpPr>
            <p:cNvPr id="3998" name="任意多边形: 形状 8619">
              <a:extLst>
                <a:ext uri="{FF2B5EF4-FFF2-40B4-BE49-F238E27FC236}">
                  <a16:creationId xmlns:a16="http://schemas.microsoft.com/office/drawing/2014/main" id="{4328F4B4-C107-DFC3-5B4F-EA356FBD6A5F}"/>
                </a:ext>
              </a:extLst>
            </p:cNvPr>
            <p:cNvSpPr/>
            <p:nvPr/>
          </p:nvSpPr>
          <p:spPr>
            <a:xfrm>
              <a:off x="4372151" y="25978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3999" name="任意多边形: 形状 8620">
              <a:extLst>
                <a:ext uri="{FF2B5EF4-FFF2-40B4-BE49-F238E27FC236}">
                  <a16:creationId xmlns:a16="http://schemas.microsoft.com/office/drawing/2014/main" id="{D65E0506-6522-A426-C23B-1324CFAD797B}"/>
                </a:ext>
              </a:extLst>
            </p:cNvPr>
            <p:cNvSpPr/>
            <p:nvPr/>
          </p:nvSpPr>
          <p:spPr>
            <a:xfrm>
              <a:off x="4413334" y="2506870"/>
              <a:ext cx="38309" cy="59379"/>
            </a:xfrm>
            <a:custGeom>
              <a:avLst/>
              <a:gdLst>
                <a:gd name="connsiteX0" fmla="*/ 0 w 38309"/>
                <a:gd name="connsiteY0" fmla="*/ 59380 h 59379"/>
                <a:gd name="connsiteX1" fmla="*/ 38310 w 38309"/>
                <a:gd name="connsiteY1" fmla="*/ 0 h 59379"/>
              </a:gdLst>
              <a:ahLst/>
              <a:cxnLst>
                <a:cxn ang="0">
                  <a:pos x="connsiteX0" y="connsiteY0"/>
                </a:cxn>
                <a:cxn ang="0">
                  <a:pos x="connsiteX1" y="connsiteY1"/>
                </a:cxn>
              </a:cxnLst>
              <a:rect l="l" t="t" r="r" b="b"/>
              <a:pathLst>
                <a:path w="38309" h="59379">
                  <a:moveTo>
                    <a:pt x="0" y="59380"/>
                  </a:moveTo>
                  <a:lnTo>
                    <a:pt x="38310" y="0"/>
                  </a:lnTo>
                </a:path>
              </a:pathLst>
            </a:custGeom>
            <a:ln w="9573" cap="flat">
              <a:solidFill>
                <a:srgbClr val="91C384"/>
              </a:solidFill>
              <a:prstDash val="solid"/>
              <a:miter/>
            </a:ln>
          </p:spPr>
          <p:txBody>
            <a:bodyPr rtlCol="0" anchor="ctr"/>
            <a:lstStyle/>
            <a:p>
              <a:endParaRPr lang="zh-CN" altLang="en-US" sz="4400"/>
            </a:p>
          </p:txBody>
        </p:sp>
        <p:sp>
          <p:nvSpPr>
            <p:cNvPr id="4000" name="任意多边形: 形状 8621">
              <a:extLst>
                <a:ext uri="{FF2B5EF4-FFF2-40B4-BE49-F238E27FC236}">
                  <a16:creationId xmlns:a16="http://schemas.microsoft.com/office/drawing/2014/main" id="{C3CB2A1A-EC23-3C50-0728-172D9E64D1A5}"/>
                </a:ext>
              </a:extLst>
            </p:cNvPr>
            <p:cNvSpPr/>
            <p:nvPr/>
          </p:nvSpPr>
          <p:spPr>
            <a:xfrm>
              <a:off x="4407587" y="25605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01" name="任意多边形: 形状 8622">
              <a:extLst>
                <a:ext uri="{FF2B5EF4-FFF2-40B4-BE49-F238E27FC236}">
                  <a16:creationId xmlns:a16="http://schemas.microsoft.com/office/drawing/2014/main" id="{E3296100-CA15-964F-7BC5-CB0D8D5257D3}"/>
                </a:ext>
              </a:extLst>
            </p:cNvPr>
            <p:cNvSpPr/>
            <p:nvPr/>
          </p:nvSpPr>
          <p:spPr>
            <a:xfrm>
              <a:off x="4420038" y="2458983"/>
              <a:ext cx="31605" cy="47886"/>
            </a:xfrm>
            <a:custGeom>
              <a:avLst/>
              <a:gdLst>
                <a:gd name="connsiteX0" fmla="*/ 31605 w 31605"/>
                <a:gd name="connsiteY0" fmla="*/ 47887 h 47886"/>
                <a:gd name="connsiteX1" fmla="*/ 0 w 31605"/>
                <a:gd name="connsiteY1" fmla="*/ 0 h 47886"/>
              </a:gdLst>
              <a:ahLst/>
              <a:cxnLst>
                <a:cxn ang="0">
                  <a:pos x="connsiteX0" y="connsiteY0"/>
                </a:cxn>
                <a:cxn ang="0">
                  <a:pos x="connsiteX1" y="connsiteY1"/>
                </a:cxn>
              </a:cxnLst>
              <a:rect l="l" t="t" r="r" b="b"/>
              <a:pathLst>
                <a:path w="31605" h="47886">
                  <a:moveTo>
                    <a:pt x="31605" y="47887"/>
                  </a:moveTo>
                  <a:lnTo>
                    <a:pt x="0" y="0"/>
                  </a:lnTo>
                </a:path>
              </a:pathLst>
            </a:custGeom>
            <a:ln w="9573" cap="flat">
              <a:solidFill>
                <a:srgbClr val="91C384"/>
              </a:solidFill>
              <a:prstDash val="solid"/>
              <a:miter/>
            </a:ln>
          </p:spPr>
          <p:txBody>
            <a:bodyPr rtlCol="0" anchor="ctr"/>
            <a:lstStyle/>
            <a:p>
              <a:endParaRPr lang="zh-CN" altLang="en-US" sz="4400"/>
            </a:p>
          </p:txBody>
        </p:sp>
        <p:sp>
          <p:nvSpPr>
            <p:cNvPr id="4002" name="任意多边形: 形状 8623">
              <a:extLst>
                <a:ext uri="{FF2B5EF4-FFF2-40B4-BE49-F238E27FC236}">
                  <a16:creationId xmlns:a16="http://schemas.microsoft.com/office/drawing/2014/main" id="{3B38E0E1-4388-AFA7-BAA5-1C2DAC0DCBB7}"/>
                </a:ext>
              </a:extLst>
            </p:cNvPr>
            <p:cNvSpPr/>
            <p:nvPr/>
          </p:nvSpPr>
          <p:spPr>
            <a:xfrm>
              <a:off x="4445897" y="25011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03" name="任意多边形: 形状 8624">
              <a:extLst>
                <a:ext uri="{FF2B5EF4-FFF2-40B4-BE49-F238E27FC236}">
                  <a16:creationId xmlns:a16="http://schemas.microsoft.com/office/drawing/2014/main" id="{DD2CF057-2C96-A2CA-262C-4EFE128A2989}"/>
                </a:ext>
              </a:extLst>
            </p:cNvPr>
            <p:cNvSpPr/>
            <p:nvPr/>
          </p:nvSpPr>
          <p:spPr>
            <a:xfrm>
              <a:off x="4404714" y="2415885"/>
              <a:ext cx="15323" cy="43098"/>
            </a:xfrm>
            <a:custGeom>
              <a:avLst/>
              <a:gdLst>
                <a:gd name="connsiteX0" fmla="*/ 15324 w 15323"/>
                <a:gd name="connsiteY0" fmla="*/ 43098 h 43098"/>
                <a:gd name="connsiteX1" fmla="*/ 0 w 15323"/>
                <a:gd name="connsiteY1" fmla="*/ 0 h 43098"/>
              </a:gdLst>
              <a:ahLst/>
              <a:cxnLst>
                <a:cxn ang="0">
                  <a:pos x="connsiteX0" y="connsiteY0"/>
                </a:cxn>
                <a:cxn ang="0">
                  <a:pos x="connsiteX1" y="connsiteY1"/>
                </a:cxn>
              </a:cxnLst>
              <a:rect l="l" t="t" r="r" b="b"/>
              <a:pathLst>
                <a:path w="15323" h="43098">
                  <a:moveTo>
                    <a:pt x="15324" y="43098"/>
                  </a:moveTo>
                  <a:lnTo>
                    <a:pt x="0" y="0"/>
                  </a:lnTo>
                </a:path>
              </a:pathLst>
            </a:custGeom>
            <a:ln w="9573" cap="flat">
              <a:solidFill>
                <a:srgbClr val="91C384"/>
              </a:solidFill>
              <a:prstDash val="solid"/>
              <a:miter/>
            </a:ln>
          </p:spPr>
          <p:txBody>
            <a:bodyPr rtlCol="0" anchor="ctr"/>
            <a:lstStyle/>
            <a:p>
              <a:endParaRPr lang="zh-CN" altLang="en-US" sz="4400"/>
            </a:p>
          </p:txBody>
        </p:sp>
        <p:sp>
          <p:nvSpPr>
            <p:cNvPr id="4004" name="任意多边形: 形状 8625">
              <a:extLst>
                <a:ext uri="{FF2B5EF4-FFF2-40B4-BE49-F238E27FC236}">
                  <a16:creationId xmlns:a16="http://schemas.microsoft.com/office/drawing/2014/main" id="{7DC6DD4A-B4F9-8454-444B-B85C4AAB2823}"/>
                </a:ext>
              </a:extLst>
            </p:cNvPr>
            <p:cNvSpPr/>
            <p:nvPr/>
          </p:nvSpPr>
          <p:spPr>
            <a:xfrm>
              <a:off x="4414291" y="24532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05" name="任意多边形: 形状 8626">
              <a:extLst>
                <a:ext uri="{FF2B5EF4-FFF2-40B4-BE49-F238E27FC236}">
                  <a16:creationId xmlns:a16="http://schemas.microsoft.com/office/drawing/2014/main" id="{74813361-9393-3DAB-540D-D000EF51113D}"/>
                </a:ext>
              </a:extLst>
            </p:cNvPr>
            <p:cNvSpPr/>
            <p:nvPr/>
          </p:nvSpPr>
          <p:spPr>
            <a:xfrm>
              <a:off x="4395137" y="2368956"/>
              <a:ext cx="9577" cy="46929"/>
            </a:xfrm>
            <a:custGeom>
              <a:avLst/>
              <a:gdLst>
                <a:gd name="connsiteX0" fmla="*/ 9577 w 9577"/>
                <a:gd name="connsiteY0" fmla="*/ 46929 h 46929"/>
                <a:gd name="connsiteX1" fmla="*/ 0 w 9577"/>
                <a:gd name="connsiteY1" fmla="*/ 0 h 46929"/>
              </a:gdLst>
              <a:ahLst/>
              <a:cxnLst>
                <a:cxn ang="0">
                  <a:pos x="connsiteX0" y="connsiteY0"/>
                </a:cxn>
                <a:cxn ang="0">
                  <a:pos x="connsiteX1" y="connsiteY1"/>
                </a:cxn>
              </a:cxnLst>
              <a:rect l="l" t="t" r="r" b="b"/>
              <a:pathLst>
                <a:path w="9577" h="46929">
                  <a:moveTo>
                    <a:pt x="9577" y="46929"/>
                  </a:moveTo>
                  <a:lnTo>
                    <a:pt x="0" y="0"/>
                  </a:lnTo>
                </a:path>
              </a:pathLst>
            </a:custGeom>
            <a:ln w="9573" cap="flat">
              <a:solidFill>
                <a:srgbClr val="91C384"/>
              </a:solidFill>
              <a:prstDash val="solid"/>
              <a:miter/>
            </a:ln>
          </p:spPr>
          <p:txBody>
            <a:bodyPr rtlCol="0" anchor="ctr"/>
            <a:lstStyle/>
            <a:p>
              <a:endParaRPr lang="zh-CN" altLang="en-US" sz="4400"/>
            </a:p>
          </p:txBody>
        </p:sp>
        <p:sp>
          <p:nvSpPr>
            <p:cNvPr id="4006" name="任意多边形: 形状 8627">
              <a:extLst>
                <a:ext uri="{FF2B5EF4-FFF2-40B4-BE49-F238E27FC236}">
                  <a16:creationId xmlns:a16="http://schemas.microsoft.com/office/drawing/2014/main" id="{84CCA8BB-029D-ECE1-C11E-AEF77061EDEA}"/>
                </a:ext>
              </a:extLst>
            </p:cNvPr>
            <p:cNvSpPr/>
            <p:nvPr/>
          </p:nvSpPr>
          <p:spPr>
            <a:xfrm>
              <a:off x="4398967" y="24101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07" name="任意多边形: 形状 8628">
              <a:extLst>
                <a:ext uri="{FF2B5EF4-FFF2-40B4-BE49-F238E27FC236}">
                  <a16:creationId xmlns:a16="http://schemas.microsoft.com/office/drawing/2014/main" id="{3F57CBE9-40EF-0347-BA20-7E86C862D56F}"/>
                </a:ext>
              </a:extLst>
            </p:cNvPr>
            <p:cNvSpPr/>
            <p:nvPr/>
          </p:nvSpPr>
          <p:spPr>
            <a:xfrm>
              <a:off x="4385559" y="2322985"/>
              <a:ext cx="9577" cy="45971"/>
            </a:xfrm>
            <a:custGeom>
              <a:avLst/>
              <a:gdLst>
                <a:gd name="connsiteX0" fmla="*/ 9577 w 9577"/>
                <a:gd name="connsiteY0" fmla="*/ 45971 h 45971"/>
                <a:gd name="connsiteX1" fmla="*/ 0 w 9577"/>
                <a:gd name="connsiteY1" fmla="*/ 0 h 45971"/>
              </a:gdLst>
              <a:ahLst/>
              <a:cxnLst>
                <a:cxn ang="0">
                  <a:pos x="connsiteX0" y="connsiteY0"/>
                </a:cxn>
                <a:cxn ang="0">
                  <a:pos x="connsiteX1" y="connsiteY1"/>
                </a:cxn>
              </a:cxnLst>
              <a:rect l="l" t="t" r="r" b="b"/>
              <a:pathLst>
                <a:path w="9577" h="45971">
                  <a:moveTo>
                    <a:pt x="9577" y="45971"/>
                  </a:moveTo>
                  <a:lnTo>
                    <a:pt x="0" y="0"/>
                  </a:lnTo>
                </a:path>
              </a:pathLst>
            </a:custGeom>
            <a:ln w="9573" cap="flat">
              <a:solidFill>
                <a:srgbClr val="91C384"/>
              </a:solidFill>
              <a:prstDash val="solid"/>
              <a:miter/>
            </a:ln>
          </p:spPr>
          <p:txBody>
            <a:bodyPr rtlCol="0" anchor="ctr"/>
            <a:lstStyle/>
            <a:p>
              <a:endParaRPr lang="zh-CN" altLang="en-US" sz="4400"/>
            </a:p>
          </p:txBody>
        </p:sp>
        <p:sp>
          <p:nvSpPr>
            <p:cNvPr id="4008" name="任意多边形: 形状 8629">
              <a:extLst>
                <a:ext uri="{FF2B5EF4-FFF2-40B4-BE49-F238E27FC236}">
                  <a16:creationId xmlns:a16="http://schemas.microsoft.com/office/drawing/2014/main" id="{F335074D-F7A4-7669-72C6-462856AE8F80}"/>
                </a:ext>
              </a:extLst>
            </p:cNvPr>
            <p:cNvSpPr/>
            <p:nvPr/>
          </p:nvSpPr>
          <p:spPr>
            <a:xfrm>
              <a:off x="4389390" y="23632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09" name="任意多边形: 形状 8630">
              <a:extLst>
                <a:ext uri="{FF2B5EF4-FFF2-40B4-BE49-F238E27FC236}">
                  <a16:creationId xmlns:a16="http://schemas.microsoft.com/office/drawing/2014/main" id="{E741CFAD-4F2E-DA19-CBBD-6A064EE46A70}"/>
                </a:ext>
              </a:extLst>
            </p:cNvPr>
            <p:cNvSpPr/>
            <p:nvPr/>
          </p:nvSpPr>
          <p:spPr>
            <a:xfrm>
              <a:off x="4359700" y="2284675"/>
              <a:ext cx="25858" cy="38309"/>
            </a:xfrm>
            <a:custGeom>
              <a:avLst/>
              <a:gdLst>
                <a:gd name="connsiteX0" fmla="*/ 25859 w 25858"/>
                <a:gd name="connsiteY0" fmla="*/ 38309 h 38309"/>
                <a:gd name="connsiteX1" fmla="*/ 0 w 25858"/>
                <a:gd name="connsiteY1" fmla="*/ 0 h 38309"/>
              </a:gdLst>
              <a:ahLst/>
              <a:cxnLst>
                <a:cxn ang="0">
                  <a:pos x="connsiteX0" y="connsiteY0"/>
                </a:cxn>
                <a:cxn ang="0">
                  <a:pos x="connsiteX1" y="connsiteY1"/>
                </a:cxn>
              </a:cxnLst>
              <a:rect l="l" t="t" r="r" b="b"/>
              <a:pathLst>
                <a:path w="25858" h="38309">
                  <a:moveTo>
                    <a:pt x="25859" y="38309"/>
                  </a:moveTo>
                  <a:lnTo>
                    <a:pt x="0" y="0"/>
                  </a:lnTo>
                </a:path>
              </a:pathLst>
            </a:custGeom>
            <a:ln w="9573" cap="flat">
              <a:solidFill>
                <a:srgbClr val="91C384"/>
              </a:solidFill>
              <a:prstDash val="solid"/>
              <a:miter/>
            </a:ln>
          </p:spPr>
          <p:txBody>
            <a:bodyPr rtlCol="0" anchor="ctr"/>
            <a:lstStyle/>
            <a:p>
              <a:endParaRPr lang="zh-CN" altLang="en-US" sz="4400"/>
            </a:p>
          </p:txBody>
        </p:sp>
        <p:sp>
          <p:nvSpPr>
            <p:cNvPr id="4010" name="任意多边形: 形状 8631">
              <a:extLst>
                <a:ext uri="{FF2B5EF4-FFF2-40B4-BE49-F238E27FC236}">
                  <a16:creationId xmlns:a16="http://schemas.microsoft.com/office/drawing/2014/main" id="{3C39E4C4-5331-3E49-A812-6039EE4046A1}"/>
                </a:ext>
              </a:extLst>
            </p:cNvPr>
            <p:cNvSpPr/>
            <p:nvPr/>
          </p:nvSpPr>
          <p:spPr>
            <a:xfrm>
              <a:off x="4379813" y="2317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11" name="任意多边形: 形状 8632">
              <a:extLst>
                <a:ext uri="{FF2B5EF4-FFF2-40B4-BE49-F238E27FC236}">
                  <a16:creationId xmlns:a16="http://schemas.microsoft.com/office/drawing/2014/main" id="{FE6791AE-7771-C927-B45C-507FFA2E02E8}"/>
                </a:ext>
              </a:extLst>
            </p:cNvPr>
            <p:cNvSpPr/>
            <p:nvPr/>
          </p:nvSpPr>
          <p:spPr>
            <a:xfrm>
              <a:off x="4035027" y="2154423"/>
              <a:ext cx="10535" cy="31605"/>
            </a:xfrm>
            <a:custGeom>
              <a:avLst/>
              <a:gdLst>
                <a:gd name="connsiteX0" fmla="*/ 10535 w 10535"/>
                <a:gd name="connsiteY0" fmla="*/ 31605 h 31605"/>
                <a:gd name="connsiteX1" fmla="*/ 0 w 10535"/>
                <a:gd name="connsiteY1" fmla="*/ 0 h 31605"/>
              </a:gdLst>
              <a:ahLst/>
              <a:cxnLst>
                <a:cxn ang="0">
                  <a:pos x="connsiteX0" y="connsiteY0"/>
                </a:cxn>
                <a:cxn ang="0">
                  <a:pos x="connsiteX1" y="connsiteY1"/>
                </a:cxn>
              </a:cxnLst>
              <a:rect l="l" t="t" r="r" b="b"/>
              <a:pathLst>
                <a:path w="10535" h="31605">
                  <a:moveTo>
                    <a:pt x="10535" y="31605"/>
                  </a:moveTo>
                  <a:lnTo>
                    <a:pt x="0" y="0"/>
                  </a:lnTo>
                </a:path>
              </a:pathLst>
            </a:custGeom>
            <a:ln w="9573" cap="flat">
              <a:solidFill>
                <a:srgbClr val="91C384"/>
              </a:solidFill>
              <a:prstDash val="solid"/>
              <a:miter/>
            </a:ln>
          </p:spPr>
          <p:txBody>
            <a:bodyPr rtlCol="0" anchor="ctr"/>
            <a:lstStyle/>
            <a:p>
              <a:endParaRPr lang="zh-CN" altLang="en-US" sz="4400"/>
            </a:p>
          </p:txBody>
        </p:sp>
        <p:sp>
          <p:nvSpPr>
            <p:cNvPr id="4012" name="任意多边形: 形状 8633">
              <a:extLst>
                <a:ext uri="{FF2B5EF4-FFF2-40B4-BE49-F238E27FC236}">
                  <a16:creationId xmlns:a16="http://schemas.microsoft.com/office/drawing/2014/main" id="{8F7C8FD4-8302-8F01-D3A9-44BF1E91EDB0}"/>
                </a:ext>
              </a:extLst>
            </p:cNvPr>
            <p:cNvSpPr/>
            <p:nvPr/>
          </p:nvSpPr>
          <p:spPr>
            <a:xfrm>
              <a:off x="4031196" y="2118987"/>
              <a:ext cx="3830" cy="35436"/>
            </a:xfrm>
            <a:custGeom>
              <a:avLst/>
              <a:gdLst>
                <a:gd name="connsiteX0" fmla="*/ 3831 w 3830"/>
                <a:gd name="connsiteY0" fmla="*/ 35436 h 35436"/>
                <a:gd name="connsiteX1" fmla="*/ 0 w 3830"/>
                <a:gd name="connsiteY1" fmla="*/ 0 h 35436"/>
              </a:gdLst>
              <a:ahLst/>
              <a:cxnLst>
                <a:cxn ang="0">
                  <a:pos x="connsiteX0" y="connsiteY0"/>
                </a:cxn>
                <a:cxn ang="0">
                  <a:pos x="connsiteX1" y="connsiteY1"/>
                </a:cxn>
              </a:cxnLst>
              <a:rect l="l" t="t" r="r" b="b"/>
              <a:pathLst>
                <a:path w="3830" h="35436">
                  <a:moveTo>
                    <a:pt x="3831" y="35436"/>
                  </a:moveTo>
                  <a:lnTo>
                    <a:pt x="0" y="0"/>
                  </a:lnTo>
                </a:path>
              </a:pathLst>
            </a:custGeom>
            <a:ln w="9573" cap="flat">
              <a:solidFill>
                <a:srgbClr val="91C384"/>
              </a:solidFill>
              <a:prstDash val="solid"/>
              <a:miter/>
            </a:ln>
          </p:spPr>
          <p:txBody>
            <a:bodyPr rtlCol="0" anchor="ctr"/>
            <a:lstStyle/>
            <a:p>
              <a:endParaRPr lang="zh-CN" altLang="en-US" sz="4400"/>
            </a:p>
          </p:txBody>
        </p:sp>
        <p:sp>
          <p:nvSpPr>
            <p:cNvPr id="4013" name="任意多边形: 形状 8634">
              <a:extLst>
                <a:ext uri="{FF2B5EF4-FFF2-40B4-BE49-F238E27FC236}">
                  <a16:creationId xmlns:a16="http://schemas.microsoft.com/office/drawing/2014/main" id="{92807CB5-D069-6A93-0445-CD6B9248988A}"/>
                </a:ext>
              </a:extLst>
            </p:cNvPr>
            <p:cNvSpPr/>
            <p:nvPr/>
          </p:nvSpPr>
          <p:spPr>
            <a:xfrm>
              <a:off x="4029281" y="21486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14" name="任意多边形: 形状 8635">
              <a:extLst>
                <a:ext uri="{FF2B5EF4-FFF2-40B4-BE49-F238E27FC236}">
                  <a16:creationId xmlns:a16="http://schemas.microsoft.com/office/drawing/2014/main" id="{34A781AD-1E72-AAF2-2900-B84E47890DD2}"/>
                </a:ext>
              </a:extLst>
            </p:cNvPr>
            <p:cNvSpPr/>
            <p:nvPr/>
          </p:nvSpPr>
          <p:spPr>
            <a:xfrm>
              <a:off x="4029281" y="2093128"/>
              <a:ext cx="1915" cy="25858"/>
            </a:xfrm>
            <a:custGeom>
              <a:avLst/>
              <a:gdLst>
                <a:gd name="connsiteX0" fmla="*/ 1916 w 1915"/>
                <a:gd name="connsiteY0" fmla="*/ 25859 h 25858"/>
                <a:gd name="connsiteX1" fmla="*/ 0 w 1915"/>
                <a:gd name="connsiteY1" fmla="*/ 0 h 25858"/>
              </a:gdLst>
              <a:ahLst/>
              <a:cxnLst>
                <a:cxn ang="0">
                  <a:pos x="connsiteX0" y="connsiteY0"/>
                </a:cxn>
                <a:cxn ang="0">
                  <a:pos x="connsiteX1" y="connsiteY1"/>
                </a:cxn>
              </a:cxnLst>
              <a:rect l="l" t="t" r="r" b="b"/>
              <a:pathLst>
                <a:path w="1915" h="25858">
                  <a:moveTo>
                    <a:pt x="1916" y="25859"/>
                  </a:moveTo>
                  <a:lnTo>
                    <a:pt x="0" y="0"/>
                  </a:lnTo>
                </a:path>
              </a:pathLst>
            </a:custGeom>
            <a:ln w="9573" cap="flat">
              <a:solidFill>
                <a:srgbClr val="91C384"/>
              </a:solidFill>
              <a:prstDash val="solid"/>
              <a:miter/>
            </a:ln>
          </p:spPr>
          <p:txBody>
            <a:bodyPr rtlCol="0" anchor="ctr"/>
            <a:lstStyle/>
            <a:p>
              <a:endParaRPr lang="zh-CN" altLang="en-US" sz="4400"/>
            </a:p>
          </p:txBody>
        </p:sp>
        <p:sp>
          <p:nvSpPr>
            <p:cNvPr id="4015" name="任意多边形: 形状 8636">
              <a:extLst>
                <a:ext uri="{FF2B5EF4-FFF2-40B4-BE49-F238E27FC236}">
                  <a16:creationId xmlns:a16="http://schemas.microsoft.com/office/drawing/2014/main" id="{BF8BA05C-AEB4-8455-85AA-AF00CEE1C249}"/>
                </a:ext>
              </a:extLst>
            </p:cNvPr>
            <p:cNvSpPr/>
            <p:nvPr/>
          </p:nvSpPr>
          <p:spPr>
            <a:xfrm>
              <a:off x="4025450" y="21132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16" name="任意多边形: 形状 8637">
              <a:extLst>
                <a:ext uri="{FF2B5EF4-FFF2-40B4-BE49-F238E27FC236}">
                  <a16:creationId xmlns:a16="http://schemas.microsoft.com/office/drawing/2014/main" id="{48E57076-34BB-77BB-D634-5C8038D44F37}"/>
                </a:ext>
              </a:extLst>
            </p:cNvPr>
            <p:cNvSpPr/>
            <p:nvPr/>
          </p:nvSpPr>
          <p:spPr>
            <a:xfrm>
              <a:off x="4027365" y="2068226"/>
              <a:ext cx="1915" cy="24901"/>
            </a:xfrm>
            <a:custGeom>
              <a:avLst/>
              <a:gdLst>
                <a:gd name="connsiteX0" fmla="*/ 1915 w 1915"/>
                <a:gd name="connsiteY0" fmla="*/ 24901 h 24901"/>
                <a:gd name="connsiteX1" fmla="*/ 0 w 1915"/>
                <a:gd name="connsiteY1" fmla="*/ 0 h 24901"/>
              </a:gdLst>
              <a:ahLst/>
              <a:cxnLst>
                <a:cxn ang="0">
                  <a:pos x="connsiteX0" y="connsiteY0"/>
                </a:cxn>
                <a:cxn ang="0">
                  <a:pos x="connsiteX1" y="connsiteY1"/>
                </a:cxn>
              </a:cxnLst>
              <a:rect l="l" t="t" r="r" b="b"/>
              <a:pathLst>
                <a:path w="1915" h="24901">
                  <a:moveTo>
                    <a:pt x="1915" y="24901"/>
                  </a:moveTo>
                  <a:lnTo>
                    <a:pt x="0" y="0"/>
                  </a:lnTo>
                </a:path>
              </a:pathLst>
            </a:custGeom>
            <a:ln w="9573" cap="flat">
              <a:solidFill>
                <a:srgbClr val="91C384"/>
              </a:solidFill>
              <a:prstDash val="solid"/>
              <a:miter/>
            </a:ln>
          </p:spPr>
          <p:txBody>
            <a:bodyPr rtlCol="0" anchor="ctr"/>
            <a:lstStyle/>
            <a:p>
              <a:endParaRPr lang="zh-CN" altLang="en-US" sz="4400"/>
            </a:p>
          </p:txBody>
        </p:sp>
        <p:sp>
          <p:nvSpPr>
            <p:cNvPr id="4017" name="任意多边形: 形状 8638">
              <a:extLst>
                <a:ext uri="{FF2B5EF4-FFF2-40B4-BE49-F238E27FC236}">
                  <a16:creationId xmlns:a16="http://schemas.microsoft.com/office/drawing/2014/main" id="{76975A1B-5386-1B68-4E3A-196E700348F1}"/>
                </a:ext>
              </a:extLst>
            </p:cNvPr>
            <p:cNvSpPr/>
            <p:nvPr/>
          </p:nvSpPr>
          <p:spPr>
            <a:xfrm>
              <a:off x="4023534" y="20873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18" name="任意多边形: 形状 8639">
              <a:extLst>
                <a:ext uri="{FF2B5EF4-FFF2-40B4-BE49-F238E27FC236}">
                  <a16:creationId xmlns:a16="http://schemas.microsoft.com/office/drawing/2014/main" id="{0B1ABA50-2497-49B6-4B13-7DAD45C049E5}"/>
                </a:ext>
              </a:extLst>
            </p:cNvPr>
            <p:cNvSpPr/>
            <p:nvPr/>
          </p:nvSpPr>
          <p:spPr>
            <a:xfrm>
              <a:off x="4010126" y="2030875"/>
              <a:ext cx="17239" cy="37351"/>
            </a:xfrm>
            <a:custGeom>
              <a:avLst/>
              <a:gdLst>
                <a:gd name="connsiteX0" fmla="*/ 17239 w 17239"/>
                <a:gd name="connsiteY0" fmla="*/ 37352 h 37351"/>
                <a:gd name="connsiteX1" fmla="*/ 0 w 17239"/>
                <a:gd name="connsiteY1" fmla="*/ 0 h 37351"/>
              </a:gdLst>
              <a:ahLst/>
              <a:cxnLst>
                <a:cxn ang="0">
                  <a:pos x="connsiteX0" y="connsiteY0"/>
                </a:cxn>
                <a:cxn ang="0">
                  <a:pos x="connsiteX1" y="connsiteY1"/>
                </a:cxn>
              </a:cxnLst>
              <a:rect l="l" t="t" r="r" b="b"/>
              <a:pathLst>
                <a:path w="17239" h="37351">
                  <a:moveTo>
                    <a:pt x="17239" y="37352"/>
                  </a:moveTo>
                  <a:lnTo>
                    <a:pt x="0" y="0"/>
                  </a:lnTo>
                </a:path>
              </a:pathLst>
            </a:custGeom>
            <a:ln w="9573" cap="flat">
              <a:solidFill>
                <a:srgbClr val="91C384"/>
              </a:solidFill>
              <a:prstDash val="solid"/>
              <a:miter/>
            </a:ln>
          </p:spPr>
          <p:txBody>
            <a:bodyPr rtlCol="0" anchor="ctr"/>
            <a:lstStyle/>
            <a:p>
              <a:endParaRPr lang="zh-CN" altLang="en-US" sz="4400"/>
            </a:p>
          </p:txBody>
        </p:sp>
        <p:sp>
          <p:nvSpPr>
            <p:cNvPr id="4019" name="任意多边形: 形状 8640">
              <a:extLst>
                <a:ext uri="{FF2B5EF4-FFF2-40B4-BE49-F238E27FC236}">
                  <a16:creationId xmlns:a16="http://schemas.microsoft.com/office/drawing/2014/main" id="{8A954AC1-8315-C150-2ABB-AF64E00D1BAC}"/>
                </a:ext>
              </a:extLst>
            </p:cNvPr>
            <p:cNvSpPr/>
            <p:nvPr/>
          </p:nvSpPr>
          <p:spPr>
            <a:xfrm>
              <a:off x="4021619" y="20624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20" name="任意多边形: 形状 8641">
              <a:extLst>
                <a:ext uri="{FF2B5EF4-FFF2-40B4-BE49-F238E27FC236}">
                  <a16:creationId xmlns:a16="http://schemas.microsoft.com/office/drawing/2014/main" id="{95A78DC6-D473-91E2-7247-565ADCB20910}"/>
                </a:ext>
              </a:extLst>
            </p:cNvPr>
            <p:cNvSpPr/>
            <p:nvPr/>
          </p:nvSpPr>
          <p:spPr>
            <a:xfrm>
              <a:off x="4004380" y="2030875"/>
              <a:ext cx="5746" cy="16281"/>
            </a:xfrm>
            <a:custGeom>
              <a:avLst/>
              <a:gdLst>
                <a:gd name="connsiteX0" fmla="*/ 5746 w 5746"/>
                <a:gd name="connsiteY0" fmla="*/ 0 h 16281"/>
                <a:gd name="connsiteX1" fmla="*/ 0 w 5746"/>
                <a:gd name="connsiteY1" fmla="*/ 16282 h 16281"/>
              </a:gdLst>
              <a:ahLst/>
              <a:cxnLst>
                <a:cxn ang="0">
                  <a:pos x="connsiteX0" y="connsiteY0"/>
                </a:cxn>
                <a:cxn ang="0">
                  <a:pos x="connsiteX1" y="connsiteY1"/>
                </a:cxn>
              </a:cxnLst>
              <a:rect l="l" t="t" r="r" b="b"/>
              <a:pathLst>
                <a:path w="5746" h="16281">
                  <a:moveTo>
                    <a:pt x="5746" y="0"/>
                  </a:moveTo>
                  <a:lnTo>
                    <a:pt x="0" y="16282"/>
                  </a:lnTo>
                </a:path>
              </a:pathLst>
            </a:custGeom>
            <a:ln w="9573" cap="flat">
              <a:solidFill>
                <a:srgbClr val="91C384"/>
              </a:solidFill>
              <a:prstDash val="solid"/>
              <a:miter/>
            </a:ln>
          </p:spPr>
          <p:txBody>
            <a:bodyPr rtlCol="0" anchor="ctr"/>
            <a:lstStyle/>
            <a:p>
              <a:endParaRPr lang="zh-CN" altLang="en-US" sz="4400"/>
            </a:p>
          </p:txBody>
        </p:sp>
        <p:sp>
          <p:nvSpPr>
            <p:cNvPr id="4021" name="任意多边形: 形状 8642">
              <a:extLst>
                <a:ext uri="{FF2B5EF4-FFF2-40B4-BE49-F238E27FC236}">
                  <a16:creationId xmlns:a16="http://schemas.microsoft.com/office/drawing/2014/main" id="{FC97259D-AA69-CD93-7587-9D51BDEC9E8D}"/>
                </a:ext>
              </a:extLst>
            </p:cNvPr>
            <p:cNvSpPr/>
            <p:nvPr/>
          </p:nvSpPr>
          <p:spPr>
            <a:xfrm>
              <a:off x="4004380" y="20251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22" name="任意多边形: 形状 8643">
              <a:extLst>
                <a:ext uri="{FF2B5EF4-FFF2-40B4-BE49-F238E27FC236}">
                  <a16:creationId xmlns:a16="http://schemas.microsoft.com/office/drawing/2014/main" id="{13931FE6-D2DE-57C1-84B9-5E86A5353642}"/>
                </a:ext>
              </a:extLst>
            </p:cNvPr>
            <p:cNvSpPr/>
            <p:nvPr/>
          </p:nvSpPr>
          <p:spPr>
            <a:xfrm>
              <a:off x="3989056" y="2047156"/>
              <a:ext cx="15323" cy="12450"/>
            </a:xfrm>
            <a:custGeom>
              <a:avLst/>
              <a:gdLst>
                <a:gd name="connsiteX0" fmla="*/ 15324 w 15323"/>
                <a:gd name="connsiteY0" fmla="*/ 0 h 12450"/>
                <a:gd name="connsiteX1" fmla="*/ 0 w 15323"/>
                <a:gd name="connsiteY1" fmla="*/ 12451 h 12450"/>
              </a:gdLst>
              <a:ahLst/>
              <a:cxnLst>
                <a:cxn ang="0">
                  <a:pos x="connsiteX0" y="connsiteY0"/>
                </a:cxn>
                <a:cxn ang="0">
                  <a:pos x="connsiteX1" y="connsiteY1"/>
                </a:cxn>
              </a:cxnLst>
              <a:rect l="l" t="t" r="r" b="b"/>
              <a:pathLst>
                <a:path w="15323" h="12450">
                  <a:moveTo>
                    <a:pt x="15324" y="0"/>
                  </a:moveTo>
                  <a:lnTo>
                    <a:pt x="0" y="12451"/>
                  </a:lnTo>
                </a:path>
              </a:pathLst>
            </a:custGeom>
            <a:ln w="9573" cap="flat">
              <a:solidFill>
                <a:srgbClr val="91C384"/>
              </a:solidFill>
              <a:prstDash val="solid"/>
              <a:miter/>
            </a:ln>
          </p:spPr>
          <p:txBody>
            <a:bodyPr rtlCol="0" anchor="ctr"/>
            <a:lstStyle/>
            <a:p>
              <a:endParaRPr lang="zh-CN" altLang="en-US" sz="4400"/>
            </a:p>
          </p:txBody>
        </p:sp>
        <p:sp>
          <p:nvSpPr>
            <p:cNvPr id="4023" name="任意多边形: 形状 8644">
              <a:extLst>
                <a:ext uri="{FF2B5EF4-FFF2-40B4-BE49-F238E27FC236}">
                  <a16:creationId xmlns:a16="http://schemas.microsoft.com/office/drawing/2014/main" id="{DE3BC19A-1310-DD64-03C5-C794ECCFEE31}"/>
                </a:ext>
              </a:extLst>
            </p:cNvPr>
            <p:cNvSpPr/>
            <p:nvPr/>
          </p:nvSpPr>
          <p:spPr>
            <a:xfrm>
              <a:off x="3998633" y="20414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24" name="任意多边形: 形状 8645">
              <a:extLst>
                <a:ext uri="{FF2B5EF4-FFF2-40B4-BE49-F238E27FC236}">
                  <a16:creationId xmlns:a16="http://schemas.microsoft.com/office/drawing/2014/main" id="{CAA09EC1-10C7-4AE6-9CF3-FC95B0C35EEA}"/>
                </a:ext>
              </a:extLst>
            </p:cNvPr>
            <p:cNvSpPr/>
            <p:nvPr/>
          </p:nvSpPr>
          <p:spPr>
            <a:xfrm>
              <a:off x="3970859" y="2059607"/>
              <a:ext cx="18197" cy="9577"/>
            </a:xfrm>
            <a:custGeom>
              <a:avLst/>
              <a:gdLst>
                <a:gd name="connsiteX0" fmla="*/ 18197 w 18197"/>
                <a:gd name="connsiteY0" fmla="*/ 0 h 9577"/>
                <a:gd name="connsiteX1" fmla="*/ 0 w 18197"/>
                <a:gd name="connsiteY1" fmla="*/ 9577 h 9577"/>
              </a:gdLst>
              <a:ahLst/>
              <a:cxnLst>
                <a:cxn ang="0">
                  <a:pos x="connsiteX0" y="connsiteY0"/>
                </a:cxn>
                <a:cxn ang="0">
                  <a:pos x="connsiteX1" y="connsiteY1"/>
                </a:cxn>
              </a:cxnLst>
              <a:rect l="l" t="t" r="r" b="b"/>
              <a:pathLst>
                <a:path w="18197" h="9577">
                  <a:moveTo>
                    <a:pt x="18197" y="0"/>
                  </a:moveTo>
                  <a:lnTo>
                    <a:pt x="0" y="9577"/>
                  </a:lnTo>
                </a:path>
              </a:pathLst>
            </a:custGeom>
            <a:ln w="9573" cap="flat">
              <a:solidFill>
                <a:srgbClr val="91C384"/>
              </a:solidFill>
              <a:prstDash val="solid"/>
              <a:miter/>
            </a:ln>
          </p:spPr>
          <p:txBody>
            <a:bodyPr rtlCol="0" anchor="ctr"/>
            <a:lstStyle/>
            <a:p>
              <a:endParaRPr lang="zh-CN" altLang="en-US" sz="4400"/>
            </a:p>
          </p:txBody>
        </p:sp>
        <p:sp>
          <p:nvSpPr>
            <p:cNvPr id="4025" name="任意多边形: 形状 8646">
              <a:extLst>
                <a:ext uri="{FF2B5EF4-FFF2-40B4-BE49-F238E27FC236}">
                  <a16:creationId xmlns:a16="http://schemas.microsoft.com/office/drawing/2014/main" id="{75218011-F725-33AB-FB6D-009E8D04B9E1}"/>
                </a:ext>
              </a:extLst>
            </p:cNvPr>
            <p:cNvSpPr/>
            <p:nvPr/>
          </p:nvSpPr>
          <p:spPr>
            <a:xfrm>
              <a:off x="3983309" y="20538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26" name="任意多边形: 形状 8647">
              <a:extLst>
                <a:ext uri="{FF2B5EF4-FFF2-40B4-BE49-F238E27FC236}">
                  <a16:creationId xmlns:a16="http://schemas.microsoft.com/office/drawing/2014/main" id="{64FC560B-ADB1-BF49-EDC7-8FC0D7B3375A}"/>
                </a:ext>
              </a:extLst>
            </p:cNvPr>
            <p:cNvSpPr/>
            <p:nvPr/>
          </p:nvSpPr>
          <p:spPr>
            <a:xfrm>
              <a:off x="3948831" y="2068226"/>
              <a:ext cx="22027" cy="957"/>
            </a:xfrm>
            <a:custGeom>
              <a:avLst/>
              <a:gdLst>
                <a:gd name="connsiteX0" fmla="*/ 22028 w 22027"/>
                <a:gd name="connsiteY0" fmla="*/ 958 h 957"/>
                <a:gd name="connsiteX1" fmla="*/ 0 w 22027"/>
                <a:gd name="connsiteY1" fmla="*/ 0 h 957"/>
              </a:gdLst>
              <a:ahLst/>
              <a:cxnLst>
                <a:cxn ang="0">
                  <a:pos x="connsiteX0" y="connsiteY0"/>
                </a:cxn>
                <a:cxn ang="0">
                  <a:pos x="connsiteX1" y="connsiteY1"/>
                </a:cxn>
              </a:cxnLst>
              <a:rect l="l" t="t" r="r" b="b"/>
              <a:pathLst>
                <a:path w="22027" h="957">
                  <a:moveTo>
                    <a:pt x="22028" y="958"/>
                  </a:moveTo>
                  <a:lnTo>
                    <a:pt x="0" y="0"/>
                  </a:lnTo>
                </a:path>
              </a:pathLst>
            </a:custGeom>
            <a:ln w="9573" cap="flat">
              <a:solidFill>
                <a:srgbClr val="91C384"/>
              </a:solidFill>
              <a:prstDash val="solid"/>
              <a:miter/>
            </a:ln>
          </p:spPr>
          <p:txBody>
            <a:bodyPr rtlCol="0" anchor="ctr"/>
            <a:lstStyle/>
            <a:p>
              <a:endParaRPr lang="zh-CN" altLang="en-US" sz="4400"/>
            </a:p>
          </p:txBody>
        </p:sp>
        <p:sp>
          <p:nvSpPr>
            <p:cNvPr id="4027" name="任意多边形: 形状 8648">
              <a:extLst>
                <a:ext uri="{FF2B5EF4-FFF2-40B4-BE49-F238E27FC236}">
                  <a16:creationId xmlns:a16="http://schemas.microsoft.com/office/drawing/2014/main" id="{EF04BE32-E3E3-AE56-EDF7-248BF97F9571}"/>
                </a:ext>
              </a:extLst>
            </p:cNvPr>
            <p:cNvSpPr/>
            <p:nvPr/>
          </p:nvSpPr>
          <p:spPr>
            <a:xfrm>
              <a:off x="3965112" y="20634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028" name="任意多边形: 形状 8649">
              <a:extLst>
                <a:ext uri="{FF2B5EF4-FFF2-40B4-BE49-F238E27FC236}">
                  <a16:creationId xmlns:a16="http://schemas.microsoft.com/office/drawing/2014/main" id="{2D20B101-087F-9B23-5E4C-42CD8C67079B}"/>
                </a:ext>
              </a:extLst>
            </p:cNvPr>
            <p:cNvSpPr/>
            <p:nvPr/>
          </p:nvSpPr>
          <p:spPr>
            <a:xfrm>
              <a:off x="3923930" y="2068226"/>
              <a:ext cx="24901" cy="957"/>
            </a:xfrm>
            <a:custGeom>
              <a:avLst/>
              <a:gdLst>
                <a:gd name="connsiteX0" fmla="*/ 24901 w 24901"/>
                <a:gd name="connsiteY0" fmla="*/ 0 h 957"/>
                <a:gd name="connsiteX1" fmla="*/ 0 w 24901"/>
                <a:gd name="connsiteY1" fmla="*/ 958 h 957"/>
              </a:gdLst>
              <a:ahLst/>
              <a:cxnLst>
                <a:cxn ang="0">
                  <a:pos x="connsiteX0" y="connsiteY0"/>
                </a:cxn>
                <a:cxn ang="0">
                  <a:pos x="connsiteX1" y="connsiteY1"/>
                </a:cxn>
              </a:cxnLst>
              <a:rect l="l" t="t" r="r" b="b"/>
              <a:pathLst>
                <a:path w="24901" h="957">
                  <a:moveTo>
                    <a:pt x="24901" y="0"/>
                  </a:moveTo>
                  <a:lnTo>
                    <a:pt x="0" y="958"/>
                  </a:lnTo>
                </a:path>
              </a:pathLst>
            </a:custGeom>
            <a:ln w="9573" cap="flat">
              <a:solidFill>
                <a:srgbClr val="91C384"/>
              </a:solidFill>
              <a:prstDash val="solid"/>
              <a:miter/>
            </a:ln>
          </p:spPr>
          <p:txBody>
            <a:bodyPr rtlCol="0" anchor="ctr"/>
            <a:lstStyle/>
            <a:p>
              <a:endParaRPr lang="zh-CN" altLang="en-US" sz="4400"/>
            </a:p>
          </p:txBody>
        </p:sp>
        <p:sp>
          <p:nvSpPr>
            <p:cNvPr id="4029" name="任意多边形: 形状 8650">
              <a:extLst>
                <a:ext uri="{FF2B5EF4-FFF2-40B4-BE49-F238E27FC236}">
                  <a16:creationId xmlns:a16="http://schemas.microsoft.com/office/drawing/2014/main" id="{EFCED760-E2BA-5EEC-4793-94074BFEC261}"/>
                </a:ext>
              </a:extLst>
            </p:cNvPr>
            <p:cNvSpPr/>
            <p:nvPr/>
          </p:nvSpPr>
          <p:spPr>
            <a:xfrm>
              <a:off x="3943084" y="20624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grpSp>
        <p:nvGrpSpPr>
          <p:cNvPr id="4030" name="图形 2">
            <a:extLst>
              <a:ext uri="{FF2B5EF4-FFF2-40B4-BE49-F238E27FC236}">
                <a16:creationId xmlns:a16="http://schemas.microsoft.com/office/drawing/2014/main" id="{C2D2AA10-D38D-B38A-68DC-DCBF2F66D992}"/>
              </a:ext>
            </a:extLst>
          </p:cNvPr>
          <p:cNvGrpSpPr>
            <a:grpSpLocks noChangeAspect="1"/>
          </p:cNvGrpSpPr>
          <p:nvPr/>
        </p:nvGrpSpPr>
        <p:grpSpPr>
          <a:xfrm>
            <a:off x="3814465" y="3583068"/>
            <a:ext cx="963279" cy="1008436"/>
            <a:chOff x="3559989" y="3318074"/>
            <a:chExt cx="938582" cy="1013286"/>
          </a:xfrm>
        </p:grpSpPr>
        <p:sp>
          <p:nvSpPr>
            <p:cNvPr id="4031" name="任意多边形: 形状 8652">
              <a:extLst>
                <a:ext uri="{FF2B5EF4-FFF2-40B4-BE49-F238E27FC236}">
                  <a16:creationId xmlns:a16="http://schemas.microsoft.com/office/drawing/2014/main" id="{4F2CA557-9F43-7F64-BCBE-2BB72DEDE658}"/>
                </a:ext>
              </a:extLst>
            </p:cNvPr>
            <p:cNvSpPr/>
            <p:nvPr/>
          </p:nvSpPr>
          <p:spPr>
            <a:xfrm>
              <a:off x="3607876" y="3793112"/>
              <a:ext cx="5746" cy="22985"/>
            </a:xfrm>
            <a:custGeom>
              <a:avLst/>
              <a:gdLst>
                <a:gd name="connsiteX0" fmla="*/ 0 w 5746"/>
                <a:gd name="connsiteY0" fmla="*/ 0 h 22985"/>
                <a:gd name="connsiteX1" fmla="*/ 5746 w 5746"/>
                <a:gd name="connsiteY1" fmla="*/ 22986 h 22985"/>
              </a:gdLst>
              <a:ahLst/>
              <a:cxnLst>
                <a:cxn ang="0">
                  <a:pos x="connsiteX0" y="connsiteY0"/>
                </a:cxn>
                <a:cxn ang="0">
                  <a:pos x="connsiteX1" y="connsiteY1"/>
                </a:cxn>
              </a:cxnLst>
              <a:rect l="l" t="t" r="r" b="b"/>
              <a:pathLst>
                <a:path w="5746" h="22985">
                  <a:moveTo>
                    <a:pt x="0" y="0"/>
                  </a:moveTo>
                  <a:lnTo>
                    <a:pt x="5746" y="22986"/>
                  </a:lnTo>
                </a:path>
              </a:pathLst>
            </a:custGeom>
            <a:ln w="9573" cap="flat">
              <a:solidFill>
                <a:srgbClr val="787878"/>
              </a:solidFill>
              <a:prstDash val="solid"/>
              <a:miter/>
            </a:ln>
          </p:spPr>
          <p:txBody>
            <a:bodyPr rtlCol="0" anchor="ctr"/>
            <a:lstStyle/>
            <a:p>
              <a:endParaRPr lang="zh-CN" altLang="en-US" sz="4400"/>
            </a:p>
          </p:txBody>
        </p:sp>
        <p:sp>
          <p:nvSpPr>
            <p:cNvPr id="4032" name="任意多边形: 形状 8653">
              <a:extLst>
                <a:ext uri="{FF2B5EF4-FFF2-40B4-BE49-F238E27FC236}">
                  <a16:creationId xmlns:a16="http://schemas.microsoft.com/office/drawing/2014/main" id="{516A3C43-0F5D-9314-926D-735C0C5A1503}"/>
                </a:ext>
              </a:extLst>
            </p:cNvPr>
            <p:cNvSpPr/>
            <p:nvPr/>
          </p:nvSpPr>
          <p:spPr>
            <a:xfrm>
              <a:off x="3602130" y="37873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33" name="任意多边形: 形状 8654">
              <a:extLst>
                <a:ext uri="{FF2B5EF4-FFF2-40B4-BE49-F238E27FC236}">
                  <a16:creationId xmlns:a16="http://schemas.microsoft.com/office/drawing/2014/main" id="{0AC1DD48-8FE2-6E77-4E83-6DB977A9F069}"/>
                </a:ext>
              </a:extLst>
            </p:cNvPr>
            <p:cNvSpPr/>
            <p:nvPr/>
          </p:nvSpPr>
          <p:spPr>
            <a:xfrm>
              <a:off x="3600214" y="3816098"/>
              <a:ext cx="13408" cy="31605"/>
            </a:xfrm>
            <a:custGeom>
              <a:avLst/>
              <a:gdLst>
                <a:gd name="connsiteX0" fmla="*/ 13408 w 13408"/>
                <a:gd name="connsiteY0" fmla="*/ 0 h 31605"/>
                <a:gd name="connsiteX1" fmla="*/ 0 w 13408"/>
                <a:gd name="connsiteY1" fmla="*/ 31605 h 31605"/>
              </a:gdLst>
              <a:ahLst/>
              <a:cxnLst>
                <a:cxn ang="0">
                  <a:pos x="connsiteX0" y="connsiteY0"/>
                </a:cxn>
                <a:cxn ang="0">
                  <a:pos x="connsiteX1" y="connsiteY1"/>
                </a:cxn>
              </a:cxnLst>
              <a:rect l="l" t="t" r="r" b="b"/>
              <a:pathLst>
                <a:path w="13408" h="31605">
                  <a:moveTo>
                    <a:pt x="13408"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4034" name="任意多边形: 形状 8655">
              <a:extLst>
                <a:ext uri="{FF2B5EF4-FFF2-40B4-BE49-F238E27FC236}">
                  <a16:creationId xmlns:a16="http://schemas.microsoft.com/office/drawing/2014/main" id="{08325B64-65F3-CA4E-C708-511F45535D33}"/>
                </a:ext>
              </a:extLst>
            </p:cNvPr>
            <p:cNvSpPr/>
            <p:nvPr/>
          </p:nvSpPr>
          <p:spPr>
            <a:xfrm>
              <a:off x="3607876" y="38103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35" name="任意多边形: 形状 8656">
              <a:extLst>
                <a:ext uri="{FF2B5EF4-FFF2-40B4-BE49-F238E27FC236}">
                  <a16:creationId xmlns:a16="http://schemas.microsoft.com/office/drawing/2014/main" id="{E87CEFC4-DF70-C9F6-2687-A96DACD07B5B}"/>
                </a:ext>
              </a:extLst>
            </p:cNvPr>
            <p:cNvSpPr/>
            <p:nvPr/>
          </p:nvSpPr>
          <p:spPr>
            <a:xfrm>
              <a:off x="3586806" y="3847703"/>
              <a:ext cx="13408" cy="36394"/>
            </a:xfrm>
            <a:custGeom>
              <a:avLst/>
              <a:gdLst>
                <a:gd name="connsiteX0" fmla="*/ 13408 w 13408"/>
                <a:gd name="connsiteY0" fmla="*/ 0 h 36394"/>
                <a:gd name="connsiteX1" fmla="*/ 0 w 13408"/>
                <a:gd name="connsiteY1" fmla="*/ 36394 h 36394"/>
              </a:gdLst>
              <a:ahLst/>
              <a:cxnLst>
                <a:cxn ang="0">
                  <a:pos x="connsiteX0" y="connsiteY0"/>
                </a:cxn>
                <a:cxn ang="0">
                  <a:pos x="connsiteX1" y="connsiteY1"/>
                </a:cxn>
              </a:cxnLst>
              <a:rect l="l" t="t" r="r" b="b"/>
              <a:pathLst>
                <a:path w="13408" h="36394">
                  <a:moveTo>
                    <a:pt x="13408" y="0"/>
                  </a:moveTo>
                  <a:lnTo>
                    <a:pt x="0" y="36394"/>
                  </a:lnTo>
                </a:path>
              </a:pathLst>
            </a:custGeom>
            <a:ln w="9573" cap="flat">
              <a:solidFill>
                <a:srgbClr val="787878"/>
              </a:solidFill>
              <a:prstDash val="solid"/>
              <a:miter/>
            </a:ln>
          </p:spPr>
          <p:txBody>
            <a:bodyPr rtlCol="0" anchor="ctr"/>
            <a:lstStyle/>
            <a:p>
              <a:endParaRPr lang="zh-CN" altLang="en-US" sz="4400"/>
            </a:p>
          </p:txBody>
        </p:sp>
        <p:sp>
          <p:nvSpPr>
            <p:cNvPr id="4036" name="任意多边形: 形状 8657">
              <a:extLst>
                <a:ext uri="{FF2B5EF4-FFF2-40B4-BE49-F238E27FC236}">
                  <a16:creationId xmlns:a16="http://schemas.microsoft.com/office/drawing/2014/main" id="{DAC92A82-2A27-18F2-D2BD-4DF3EF7EE79C}"/>
                </a:ext>
              </a:extLst>
            </p:cNvPr>
            <p:cNvSpPr/>
            <p:nvPr/>
          </p:nvSpPr>
          <p:spPr>
            <a:xfrm>
              <a:off x="3594468" y="38419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37" name="任意多边形: 形状 8658">
              <a:extLst>
                <a:ext uri="{FF2B5EF4-FFF2-40B4-BE49-F238E27FC236}">
                  <a16:creationId xmlns:a16="http://schemas.microsoft.com/office/drawing/2014/main" id="{C2254BA2-CED9-B190-8885-205A3ED0294C}"/>
                </a:ext>
              </a:extLst>
            </p:cNvPr>
            <p:cNvSpPr/>
            <p:nvPr/>
          </p:nvSpPr>
          <p:spPr>
            <a:xfrm>
              <a:off x="3582017" y="3884097"/>
              <a:ext cx="4788" cy="51717"/>
            </a:xfrm>
            <a:custGeom>
              <a:avLst/>
              <a:gdLst>
                <a:gd name="connsiteX0" fmla="*/ 4789 w 4788"/>
                <a:gd name="connsiteY0" fmla="*/ 0 h 51717"/>
                <a:gd name="connsiteX1" fmla="*/ 0 w 4788"/>
                <a:gd name="connsiteY1" fmla="*/ 51718 h 51717"/>
              </a:gdLst>
              <a:ahLst/>
              <a:cxnLst>
                <a:cxn ang="0">
                  <a:pos x="connsiteX0" y="connsiteY0"/>
                </a:cxn>
                <a:cxn ang="0">
                  <a:pos x="connsiteX1" y="connsiteY1"/>
                </a:cxn>
              </a:cxnLst>
              <a:rect l="l" t="t" r="r" b="b"/>
              <a:pathLst>
                <a:path w="4788" h="51717">
                  <a:moveTo>
                    <a:pt x="4789" y="0"/>
                  </a:moveTo>
                  <a:lnTo>
                    <a:pt x="0" y="51718"/>
                  </a:lnTo>
                </a:path>
              </a:pathLst>
            </a:custGeom>
            <a:ln w="9573" cap="flat">
              <a:solidFill>
                <a:srgbClr val="787878"/>
              </a:solidFill>
              <a:prstDash val="solid"/>
              <a:miter/>
            </a:ln>
          </p:spPr>
          <p:txBody>
            <a:bodyPr rtlCol="0" anchor="ctr"/>
            <a:lstStyle/>
            <a:p>
              <a:endParaRPr lang="zh-CN" altLang="en-US" sz="4400"/>
            </a:p>
          </p:txBody>
        </p:sp>
        <p:sp>
          <p:nvSpPr>
            <p:cNvPr id="4038" name="任意多边形: 形状 8659">
              <a:extLst>
                <a:ext uri="{FF2B5EF4-FFF2-40B4-BE49-F238E27FC236}">
                  <a16:creationId xmlns:a16="http://schemas.microsoft.com/office/drawing/2014/main" id="{2237088D-BE47-61FA-ACF3-93ABE64F6CD3}"/>
                </a:ext>
              </a:extLst>
            </p:cNvPr>
            <p:cNvSpPr/>
            <p:nvPr/>
          </p:nvSpPr>
          <p:spPr>
            <a:xfrm>
              <a:off x="3581059" y="38783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39" name="任意多边形: 形状 8660">
              <a:extLst>
                <a:ext uri="{FF2B5EF4-FFF2-40B4-BE49-F238E27FC236}">
                  <a16:creationId xmlns:a16="http://schemas.microsoft.com/office/drawing/2014/main" id="{377B8106-98A7-F2C5-F88F-6C92333FE9AC}"/>
                </a:ext>
              </a:extLst>
            </p:cNvPr>
            <p:cNvSpPr/>
            <p:nvPr/>
          </p:nvSpPr>
          <p:spPr>
            <a:xfrm>
              <a:off x="3582017" y="3935815"/>
              <a:ext cx="3830" cy="50760"/>
            </a:xfrm>
            <a:custGeom>
              <a:avLst/>
              <a:gdLst>
                <a:gd name="connsiteX0" fmla="*/ 0 w 3830"/>
                <a:gd name="connsiteY0" fmla="*/ 0 h 50760"/>
                <a:gd name="connsiteX1" fmla="*/ 3831 w 3830"/>
                <a:gd name="connsiteY1" fmla="*/ 50760 h 50760"/>
              </a:gdLst>
              <a:ahLst/>
              <a:cxnLst>
                <a:cxn ang="0">
                  <a:pos x="connsiteX0" y="connsiteY0"/>
                </a:cxn>
                <a:cxn ang="0">
                  <a:pos x="connsiteX1" y="connsiteY1"/>
                </a:cxn>
              </a:cxnLst>
              <a:rect l="l" t="t" r="r" b="b"/>
              <a:pathLst>
                <a:path w="3830" h="50760">
                  <a:moveTo>
                    <a:pt x="0" y="0"/>
                  </a:moveTo>
                  <a:lnTo>
                    <a:pt x="3831" y="50760"/>
                  </a:lnTo>
                </a:path>
              </a:pathLst>
            </a:custGeom>
            <a:ln w="9573" cap="flat">
              <a:solidFill>
                <a:srgbClr val="787878"/>
              </a:solidFill>
              <a:prstDash val="solid"/>
              <a:miter/>
            </a:ln>
          </p:spPr>
          <p:txBody>
            <a:bodyPr rtlCol="0" anchor="ctr"/>
            <a:lstStyle/>
            <a:p>
              <a:endParaRPr lang="zh-CN" altLang="en-US" sz="4400"/>
            </a:p>
          </p:txBody>
        </p:sp>
        <p:sp>
          <p:nvSpPr>
            <p:cNvPr id="4040" name="任意多边形: 形状 8661">
              <a:extLst>
                <a:ext uri="{FF2B5EF4-FFF2-40B4-BE49-F238E27FC236}">
                  <a16:creationId xmlns:a16="http://schemas.microsoft.com/office/drawing/2014/main" id="{A0C14630-9C0D-F6A6-6EA3-0A255B304F60}"/>
                </a:ext>
              </a:extLst>
            </p:cNvPr>
            <p:cNvSpPr/>
            <p:nvPr/>
          </p:nvSpPr>
          <p:spPr>
            <a:xfrm>
              <a:off x="3576271" y="393006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41" name="任意多边形: 形状 8662">
              <a:extLst>
                <a:ext uri="{FF2B5EF4-FFF2-40B4-BE49-F238E27FC236}">
                  <a16:creationId xmlns:a16="http://schemas.microsoft.com/office/drawing/2014/main" id="{4E5D8E90-1928-C1C3-DF30-3D7274B3A19E}"/>
                </a:ext>
              </a:extLst>
            </p:cNvPr>
            <p:cNvSpPr/>
            <p:nvPr/>
          </p:nvSpPr>
          <p:spPr>
            <a:xfrm>
              <a:off x="3585848" y="3986575"/>
              <a:ext cx="7661" cy="51717"/>
            </a:xfrm>
            <a:custGeom>
              <a:avLst/>
              <a:gdLst>
                <a:gd name="connsiteX0" fmla="*/ 0 w 7661"/>
                <a:gd name="connsiteY0" fmla="*/ 0 h 51717"/>
                <a:gd name="connsiteX1" fmla="*/ 7662 w 7661"/>
                <a:gd name="connsiteY1" fmla="*/ 51718 h 51717"/>
              </a:gdLst>
              <a:ahLst/>
              <a:cxnLst>
                <a:cxn ang="0">
                  <a:pos x="connsiteX0" y="connsiteY0"/>
                </a:cxn>
                <a:cxn ang="0">
                  <a:pos x="connsiteX1" y="connsiteY1"/>
                </a:cxn>
              </a:cxnLst>
              <a:rect l="l" t="t" r="r" b="b"/>
              <a:pathLst>
                <a:path w="7661" h="51717">
                  <a:moveTo>
                    <a:pt x="0" y="0"/>
                  </a:moveTo>
                  <a:lnTo>
                    <a:pt x="7662" y="51718"/>
                  </a:lnTo>
                </a:path>
              </a:pathLst>
            </a:custGeom>
            <a:ln w="9573" cap="flat">
              <a:solidFill>
                <a:srgbClr val="787878"/>
              </a:solidFill>
              <a:prstDash val="solid"/>
              <a:miter/>
            </a:ln>
          </p:spPr>
          <p:txBody>
            <a:bodyPr rtlCol="0" anchor="ctr"/>
            <a:lstStyle/>
            <a:p>
              <a:endParaRPr lang="zh-CN" altLang="en-US" sz="4400"/>
            </a:p>
          </p:txBody>
        </p:sp>
        <p:sp>
          <p:nvSpPr>
            <p:cNvPr id="4042" name="任意多边形: 形状 8663">
              <a:extLst>
                <a:ext uri="{FF2B5EF4-FFF2-40B4-BE49-F238E27FC236}">
                  <a16:creationId xmlns:a16="http://schemas.microsoft.com/office/drawing/2014/main" id="{B76140FD-CAC3-E8B2-8BCF-1714C6601B94}"/>
                </a:ext>
              </a:extLst>
            </p:cNvPr>
            <p:cNvSpPr/>
            <p:nvPr/>
          </p:nvSpPr>
          <p:spPr>
            <a:xfrm>
              <a:off x="3580102" y="39808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43" name="任意多边形: 形状 8664">
              <a:extLst>
                <a:ext uri="{FF2B5EF4-FFF2-40B4-BE49-F238E27FC236}">
                  <a16:creationId xmlns:a16="http://schemas.microsoft.com/office/drawing/2014/main" id="{9620F30B-BE45-D465-42CD-E75CDC05D5E4}"/>
                </a:ext>
              </a:extLst>
            </p:cNvPr>
            <p:cNvSpPr/>
            <p:nvPr/>
          </p:nvSpPr>
          <p:spPr>
            <a:xfrm>
              <a:off x="3593510" y="4038293"/>
              <a:ext cx="14366" cy="53633"/>
            </a:xfrm>
            <a:custGeom>
              <a:avLst/>
              <a:gdLst>
                <a:gd name="connsiteX0" fmla="*/ 0 w 14366"/>
                <a:gd name="connsiteY0" fmla="*/ 0 h 53633"/>
                <a:gd name="connsiteX1" fmla="*/ 14366 w 14366"/>
                <a:gd name="connsiteY1" fmla="*/ 53633 h 53633"/>
              </a:gdLst>
              <a:ahLst/>
              <a:cxnLst>
                <a:cxn ang="0">
                  <a:pos x="connsiteX0" y="connsiteY0"/>
                </a:cxn>
                <a:cxn ang="0">
                  <a:pos x="connsiteX1" y="connsiteY1"/>
                </a:cxn>
              </a:cxnLst>
              <a:rect l="l" t="t" r="r" b="b"/>
              <a:pathLst>
                <a:path w="14366" h="53633">
                  <a:moveTo>
                    <a:pt x="0" y="0"/>
                  </a:moveTo>
                  <a:lnTo>
                    <a:pt x="14366" y="53633"/>
                  </a:lnTo>
                </a:path>
              </a:pathLst>
            </a:custGeom>
            <a:ln w="9573" cap="flat">
              <a:solidFill>
                <a:srgbClr val="787878"/>
              </a:solidFill>
              <a:prstDash val="solid"/>
              <a:miter/>
            </a:ln>
          </p:spPr>
          <p:txBody>
            <a:bodyPr rtlCol="0" anchor="ctr"/>
            <a:lstStyle/>
            <a:p>
              <a:endParaRPr lang="zh-CN" altLang="en-US" sz="4400"/>
            </a:p>
          </p:txBody>
        </p:sp>
        <p:sp>
          <p:nvSpPr>
            <p:cNvPr id="4044" name="任意多边形: 形状 8665">
              <a:extLst>
                <a:ext uri="{FF2B5EF4-FFF2-40B4-BE49-F238E27FC236}">
                  <a16:creationId xmlns:a16="http://schemas.microsoft.com/office/drawing/2014/main" id="{9ECC6C3B-7A13-F24F-F031-E28C260F53DC}"/>
                </a:ext>
              </a:extLst>
            </p:cNvPr>
            <p:cNvSpPr/>
            <p:nvPr/>
          </p:nvSpPr>
          <p:spPr>
            <a:xfrm>
              <a:off x="3587764" y="40325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45" name="任意多边形: 形状 8666">
              <a:extLst>
                <a:ext uri="{FF2B5EF4-FFF2-40B4-BE49-F238E27FC236}">
                  <a16:creationId xmlns:a16="http://schemas.microsoft.com/office/drawing/2014/main" id="{D5DD2D58-C1C7-9BFD-CDC4-7D21D151836A}"/>
                </a:ext>
              </a:extLst>
            </p:cNvPr>
            <p:cNvSpPr/>
            <p:nvPr/>
          </p:nvSpPr>
          <p:spPr>
            <a:xfrm>
              <a:off x="3607876" y="4091926"/>
              <a:ext cx="21070" cy="51717"/>
            </a:xfrm>
            <a:custGeom>
              <a:avLst/>
              <a:gdLst>
                <a:gd name="connsiteX0" fmla="*/ 0 w 21070"/>
                <a:gd name="connsiteY0" fmla="*/ 0 h 51717"/>
                <a:gd name="connsiteX1" fmla="*/ 21070 w 21070"/>
                <a:gd name="connsiteY1" fmla="*/ 51718 h 51717"/>
              </a:gdLst>
              <a:ahLst/>
              <a:cxnLst>
                <a:cxn ang="0">
                  <a:pos x="connsiteX0" y="connsiteY0"/>
                </a:cxn>
                <a:cxn ang="0">
                  <a:pos x="connsiteX1" y="connsiteY1"/>
                </a:cxn>
              </a:cxnLst>
              <a:rect l="l" t="t" r="r" b="b"/>
              <a:pathLst>
                <a:path w="21070" h="51717">
                  <a:moveTo>
                    <a:pt x="0" y="0"/>
                  </a:moveTo>
                  <a:lnTo>
                    <a:pt x="21070" y="51718"/>
                  </a:lnTo>
                </a:path>
              </a:pathLst>
            </a:custGeom>
            <a:ln w="9573" cap="flat">
              <a:solidFill>
                <a:srgbClr val="787878"/>
              </a:solidFill>
              <a:prstDash val="solid"/>
              <a:miter/>
            </a:ln>
          </p:spPr>
          <p:txBody>
            <a:bodyPr rtlCol="0" anchor="ctr"/>
            <a:lstStyle/>
            <a:p>
              <a:endParaRPr lang="zh-CN" altLang="en-US" sz="4400"/>
            </a:p>
          </p:txBody>
        </p:sp>
        <p:sp>
          <p:nvSpPr>
            <p:cNvPr id="4046" name="任意多边形: 形状 8667">
              <a:extLst>
                <a:ext uri="{FF2B5EF4-FFF2-40B4-BE49-F238E27FC236}">
                  <a16:creationId xmlns:a16="http://schemas.microsoft.com/office/drawing/2014/main" id="{E50E14A2-E835-38CC-6414-AE87C3939A93}"/>
                </a:ext>
              </a:extLst>
            </p:cNvPr>
            <p:cNvSpPr/>
            <p:nvPr/>
          </p:nvSpPr>
          <p:spPr>
            <a:xfrm>
              <a:off x="3602130" y="40861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47" name="任意多边形: 形状 8668">
              <a:extLst>
                <a:ext uri="{FF2B5EF4-FFF2-40B4-BE49-F238E27FC236}">
                  <a16:creationId xmlns:a16="http://schemas.microsoft.com/office/drawing/2014/main" id="{37196136-CAC6-8C46-D92F-7EE3402F612B}"/>
                </a:ext>
              </a:extLst>
            </p:cNvPr>
            <p:cNvSpPr/>
            <p:nvPr/>
          </p:nvSpPr>
          <p:spPr>
            <a:xfrm>
              <a:off x="3628946" y="4143644"/>
              <a:ext cx="26816" cy="46929"/>
            </a:xfrm>
            <a:custGeom>
              <a:avLst/>
              <a:gdLst>
                <a:gd name="connsiteX0" fmla="*/ 0 w 26816"/>
                <a:gd name="connsiteY0" fmla="*/ 0 h 46929"/>
                <a:gd name="connsiteX1" fmla="*/ 26817 w 26816"/>
                <a:gd name="connsiteY1" fmla="*/ 46929 h 46929"/>
              </a:gdLst>
              <a:ahLst/>
              <a:cxnLst>
                <a:cxn ang="0">
                  <a:pos x="connsiteX0" y="connsiteY0"/>
                </a:cxn>
                <a:cxn ang="0">
                  <a:pos x="connsiteX1" y="connsiteY1"/>
                </a:cxn>
              </a:cxnLst>
              <a:rect l="l" t="t" r="r" b="b"/>
              <a:pathLst>
                <a:path w="26816" h="46929">
                  <a:moveTo>
                    <a:pt x="0" y="0"/>
                  </a:moveTo>
                  <a:lnTo>
                    <a:pt x="26817" y="46929"/>
                  </a:lnTo>
                </a:path>
              </a:pathLst>
            </a:custGeom>
            <a:ln w="9573" cap="flat">
              <a:solidFill>
                <a:srgbClr val="787878"/>
              </a:solidFill>
              <a:prstDash val="solid"/>
              <a:miter/>
            </a:ln>
          </p:spPr>
          <p:txBody>
            <a:bodyPr rtlCol="0" anchor="ctr"/>
            <a:lstStyle/>
            <a:p>
              <a:endParaRPr lang="zh-CN" altLang="en-US" sz="4400"/>
            </a:p>
          </p:txBody>
        </p:sp>
        <p:sp>
          <p:nvSpPr>
            <p:cNvPr id="4048" name="任意多边形: 形状 8669">
              <a:extLst>
                <a:ext uri="{FF2B5EF4-FFF2-40B4-BE49-F238E27FC236}">
                  <a16:creationId xmlns:a16="http://schemas.microsoft.com/office/drawing/2014/main" id="{7A2E8EC2-7538-E372-FCE8-BB6A474BCABA}"/>
                </a:ext>
              </a:extLst>
            </p:cNvPr>
            <p:cNvSpPr/>
            <p:nvPr/>
          </p:nvSpPr>
          <p:spPr>
            <a:xfrm>
              <a:off x="3623200" y="413789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049" name="任意多边形: 形状 8670">
              <a:extLst>
                <a:ext uri="{FF2B5EF4-FFF2-40B4-BE49-F238E27FC236}">
                  <a16:creationId xmlns:a16="http://schemas.microsoft.com/office/drawing/2014/main" id="{1C06E620-7E08-78AF-A88F-CC12839D39A8}"/>
                </a:ext>
              </a:extLst>
            </p:cNvPr>
            <p:cNvSpPr/>
            <p:nvPr/>
          </p:nvSpPr>
          <p:spPr>
            <a:xfrm>
              <a:off x="3655763" y="4190573"/>
              <a:ext cx="29689" cy="43098"/>
            </a:xfrm>
            <a:custGeom>
              <a:avLst/>
              <a:gdLst>
                <a:gd name="connsiteX0" fmla="*/ 0 w 29689"/>
                <a:gd name="connsiteY0" fmla="*/ 0 h 43098"/>
                <a:gd name="connsiteX1" fmla="*/ 29690 w 29689"/>
                <a:gd name="connsiteY1" fmla="*/ 43098 h 43098"/>
              </a:gdLst>
              <a:ahLst/>
              <a:cxnLst>
                <a:cxn ang="0">
                  <a:pos x="connsiteX0" y="connsiteY0"/>
                </a:cxn>
                <a:cxn ang="0">
                  <a:pos x="connsiteX1" y="connsiteY1"/>
                </a:cxn>
              </a:cxnLst>
              <a:rect l="l" t="t" r="r" b="b"/>
              <a:pathLst>
                <a:path w="29689" h="43098">
                  <a:moveTo>
                    <a:pt x="0" y="0"/>
                  </a:moveTo>
                  <a:lnTo>
                    <a:pt x="29690" y="43098"/>
                  </a:lnTo>
                </a:path>
              </a:pathLst>
            </a:custGeom>
            <a:ln w="9573" cap="flat">
              <a:solidFill>
                <a:srgbClr val="787878"/>
              </a:solidFill>
              <a:prstDash val="solid"/>
              <a:miter/>
            </a:ln>
          </p:spPr>
          <p:txBody>
            <a:bodyPr rtlCol="0" anchor="ctr"/>
            <a:lstStyle/>
            <a:p>
              <a:endParaRPr lang="zh-CN" altLang="en-US" sz="4400"/>
            </a:p>
          </p:txBody>
        </p:sp>
        <p:sp>
          <p:nvSpPr>
            <p:cNvPr id="4050" name="任意多边形: 形状 8671">
              <a:extLst>
                <a:ext uri="{FF2B5EF4-FFF2-40B4-BE49-F238E27FC236}">
                  <a16:creationId xmlns:a16="http://schemas.microsoft.com/office/drawing/2014/main" id="{98CE3FE3-6416-5852-3F06-C03F906A9BFD}"/>
                </a:ext>
              </a:extLst>
            </p:cNvPr>
            <p:cNvSpPr/>
            <p:nvPr/>
          </p:nvSpPr>
          <p:spPr>
            <a:xfrm>
              <a:off x="3650017" y="418482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51" name="任意多边形: 形状 8672">
              <a:extLst>
                <a:ext uri="{FF2B5EF4-FFF2-40B4-BE49-F238E27FC236}">
                  <a16:creationId xmlns:a16="http://schemas.microsoft.com/office/drawing/2014/main" id="{DA923D03-8DC4-6139-8E2D-74F0478CD4FF}"/>
                </a:ext>
              </a:extLst>
            </p:cNvPr>
            <p:cNvSpPr/>
            <p:nvPr/>
          </p:nvSpPr>
          <p:spPr>
            <a:xfrm>
              <a:off x="3685453" y="4233671"/>
              <a:ext cx="29689" cy="32563"/>
            </a:xfrm>
            <a:custGeom>
              <a:avLst/>
              <a:gdLst>
                <a:gd name="connsiteX0" fmla="*/ 0 w 29689"/>
                <a:gd name="connsiteY0" fmla="*/ 0 h 32563"/>
                <a:gd name="connsiteX1" fmla="*/ 29690 w 29689"/>
                <a:gd name="connsiteY1" fmla="*/ 32563 h 32563"/>
              </a:gdLst>
              <a:ahLst/>
              <a:cxnLst>
                <a:cxn ang="0">
                  <a:pos x="connsiteX0" y="connsiteY0"/>
                </a:cxn>
                <a:cxn ang="0">
                  <a:pos x="connsiteX1" y="connsiteY1"/>
                </a:cxn>
              </a:cxnLst>
              <a:rect l="l" t="t" r="r" b="b"/>
              <a:pathLst>
                <a:path w="29689" h="32563">
                  <a:moveTo>
                    <a:pt x="0" y="0"/>
                  </a:moveTo>
                  <a:lnTo>
                    <a:pt x="29690" y="32563"/>
                  </a:lnTo>
                </a:path>
              </a:pathLst>
            </a:custGeom>
            <a:ln w="9573" cap="flat">
              <a:solidFill>
                <a:srgbClr val="787878"/>
              </a:solidFill>
              <a:prstDash val="solid"/>
              <a:miter/>
            </a:ln>
          </p:spPr>
          <p:txBody>
            <a:bodyPr rtlCol="0" anchor="ctr"/>
            <a:lstStyle/>
            <a:p>
              <a:endParaRPr lang="zh-CN" altLang="en-US" sz="4400"/>
            </a:p>
          </p:txBody>
        </p:sp>
        <p:sp>
          <p:nvSpPr>
            <p:cNvPr id="4052" name="任意多边形: 形状 8673">
              <a:extLst>
                <a:ext uri="{FF2B5EF4-FFF2-40B4-BE49-F238E27FC236}">
                  <a16:creationId xmlns:a16="http://schemas.microsoft.com/office/drawing/2014/main" id="{CC491B5C-5660-43FC-2E39-3821D576C810}"/>
                </a:ext>
              </a:extLst>
            </p:cNvPr>
            <p:cNvSpPr/>
            <p:nvPr/>
          </p:nvSpPr>
          <p:spPr>
            <a:xfrm>
              <a:off x="3679706" y="42279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53" name="任意多边形: 形状 8674">
              <a:extLst>
                <a:ext uri="{FF2B5EF4-FFF2-40B4-BE49-F238E27FC236}">
                  <a16:creationId xmlns:a16="http://schemas.microsoft.com/office/drawing/2014/main" id="{C5B6077E-CC18-93CE-5EFA-F359FC29498B}"/>
                </a:ext>
              </a:extLst>
            </p:cNvPr>
            <p:cNvSpPr/>
            <p:nvPr/>
          </p:nvSpPr>
          <p:spPr>
            <a:xfrm>
              <a:off x="3715143" y="4266234"/>
              <a:ext cx="33520" cy="26816"/>
            </a:xfrm>
            <a:custGeom>
              <a:avLst/>
              <a:gdLst>
                <a:gd name="connsiteX0" fmla="*/ 0 w 33520"/>
                <a:gd name="connsiteY0" fmla="*/ 0 h 26816"/>
                <a:gd name="connsiteX1" fmla="*/ 33521 w 33520"/>
                <a:gd name="connsiteY1" fmla="*/ 26817 h 26816"/>
              </a:gdLst>
              <a:ahLst/>
              <a:cxnLst>
                <a:cxn ang="0">
                  <a:pos x="connsiteX0" y="connsiteY0"/>
                </a:cxn>
                <a:cxn ang="0">
                  <a:pos x="connsiteX1" y="connsiteY1"/>
                </a:cxn>
              </a:cxnLst>
              <a:rect l="l" t="t" r="r" b="b"/>
              <a:pathLst>
                <a:path w="33520" h="26816">
                  <a:moveTo>
                    <a:pt x="0" y="0"/>
                  </a:moveTo>
                  <a:lnTo>
                    <a:pt x="33521" y="26817"/>
                  </a:lnTo>
                </a:path>
              </a:pathLst>
            </a:custGeom>
            <a:ln w="9573" cap="flat">
              <a:solidFill>
                <a:srgbClr val="787878"/>
              </a:solidFill>
              <a:prstDash val="solid"/>
              <a:miter/>
            </a:ln>
          </p:spPr>
          <p:txBody>
            <a:bodyPr rtlCol="0" anchor="ctr"/>
            <a:lstStyle/>
            <a:p>
              <a:endParaRPr lang="zh-CN" altLang="en-US" sz="4400"/>
            </a:p>
          </p:txBody>
        </p:sp>
        <p:sp>
          <p:nvSpPr>
            <p:cNvPr id="4054" name="任意多边形: 形状 8675">
              <a:extLst>
                <a:ext uri="{FF2B5EF4-FFF2-40B4-BE49-F238E27FC236}">
                  <a16:creationId xmlns:a16="http://schemas.microsoft.com/office/drawing/2014/main" id="{033F1FF4-73BB-7EB9-71E9-34765EB6F7F7}"/>
                </a:ext>
              </a:extLst>
            </p:cNvPr>
            <p:cNvSpPr/>
            <p:nvPr/>
          </p:nvSpPr>
          <p:spPr>
            <a:xfrm>
              <a:off x="3709396" y="42604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55" name="任意多边形: 形状 8676">
              <a:extLst>
                <a:ext uri="{FF2B5EF4-FFF2-40B4-BE49-F238E27FC236}">
                  <a16:creationId xmlns:a16="http://schemas.microsoft.com/office/drawing/2014/main" id="{CFE0898A-5F80-E64A-A1BD-95DC2404D22A}"/>
                </a:ext>
              </a:extLst>
            </p:cNvPr>
            <p:cNvSpPr/>
            <p:nvPr/>
          </p:nvSpPr>
          <p:spPr>
            <a:xfrm>
              <a:off x="3748664" y="4293051"/>
              <a:ext cx="36394" cy="20112"/>
            </a:xfrm>
            <a:custGeom>
              <a:avLst/>
              <a:gdLst>
                <a:gd name="connsiteX0" fmla="*/ 0 w 36394"/>
                <a:gd name="connsiteY0" fmla="*/ 0 h 20112"/>
                <a:gd name="connsiteX1" fmla="*/ 36394 w 36394"/>
                <a:gd name="connsiteY1" fmla="*/ 20112 h 20112"/>
              </a:gdLst>
              <a:ahLst/>
              <a:cxnLst>
                <a:cxn ang="0">
                  <a:pos x="connsiteX0" y="connsiteY0"/>
                </a:cxn>
                <a:cxn ang="0">
                  <a:pos x="connsiteX1" y="connsiteY1"/>
                </a:cxn>
              </a:cxnLst>
              <a:rect l="l" t="t" r="r" b="b"/>
              <a:pathLst>
                <a:path w="36394" h="20112">
                  <a:moveTo>
                    <a:pt x="0" y="0"/>
                  </a:moveTo>
                  <a:lnTo>
                    <a:pt x="36394" y="20112"/>
                  </a:lnTo>
                </a:path>
              </a:pathLst>
            </a:custGeom>
            <a:ln w="9573" cap="flat">
              <a:solidFill>
                <a:srgbClr val="787878"/>
              </a:solidFill>
              <a:prstDash val="solid"/>
              <a:miter/>
            </a:ln>
          </p:spPr>
          <p:txBody>
            <a:bodyPr rtlCol="0" anchor="ctr"/>
            <a:lstStyle/>
            <a:p>
              <a:endParaRPr lang="zh-CN" altLang="en-US" sz="4400"/>
            </a:p>
          </p:txBody>
        </p:sp>
        <p:sp>
          <p:nvSpPr>
            <p:cNvPr id="4056" name="任意多边形: 形状 8677">
              <a:extLst>
                <a:ext uri="{FF2B5EF4-FFF2-40B4-BE49-F238E27FC236}">
                  <a16:creationId xmlns:a16="http://schemas.microsoft.com/office/drawing/2014/main" id="{51186069-6E73-0859-C5A5-362B6A572420}"/>
                </a:ext>
              </a:extLst>
            </p:cNvPr>
            <p:cNvSpPr/>
            <p:nvPr/>
          </p:nvSpPr>
          <p:spPr>
            <a:xfrm>
              <a:off x="3742917" y="42873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57" name="任意多边形: 形状 8678">
              <a:extLst>
                <a:ext uri="{FF2B5EF4-FFF2-40B4-BE49-F238E27FC236}">
                  <a16:creationId xmlns:a16="http://schemas.microsoft.com/office/drawing/2014/main" id="{D57D94AA-BA07-5474-C3D7-DAAAC56D7C64}"/>
                </a:ext>
              </a:extLst>
            </p:cNvPr>
            <p:cNvSpPr/>
            <p:nvPr/>
          </p:nvSpPr>
          <p:spPr>
            <a:xfrm>
              <a:off x="3785058" y="4313164"/>
              <a:ext cx="38309" cy="12450"/>
            </a:xfrm>
            <a:custGeom>
              <a:avLst/>
              <a:gdLst>
                <a:gd name="connsiteX0" fmla="*/ 0 w 38309"/>
                <a:gd name="connsiteY0" fmla="*/ 0 h 12450"/>
                <a:gd name="connsiteX1" fmla="*/ 38309 w 38309"/>
                <a:gd name="connsiteY1" fmla="*/ 12451 h 12450"/>
              </a:gdLst>
              <a:ahLst/>
              <a:cxnLst>
                <a:cxn ang="0">
                  <a:pos x="connsiteX0" y="connsiteY0"/>
                </a:cxn>
                <a:cxn ang="0">
                  <a:pos x="connsiteX1" y="connsiteY1"/>
                </a:cxn>
              </a:cxnLst>
              <a:rect l="l" t="t" r="r" b="b"/>
              <a:pathLst>
                <a:path w="38309" h="12450">
                  <a:moveTo>
                    <a:pt x="0" y="0"/>
                  </a:moveTo>
                  <a:lnTo>
                    <a:pt x="38309" y="12451"/>
                  </a:lnTo>
                </a:path>
              </a:pathLst>
            </a:custGeom>
            <a:ln w="9573" cap="flat">
              <a:solidFill>
                <a:srgbClr val="787878"/>
              </a:solidFill>
              <a:prstDash val="solid"/>
              <a:miter/>
            </a:ln>
          </p:spPr>
          <p:txBody>
            <a:bodyPr rtlCol="0" anchor="ctr"/>
            <a:lstStyle/>
            <a:p>
              <a:endParaRPr lang="zh-CN" altLang="en-US" sz="4400"/>
            </a:p>
          </p:txBody>
        </p:sp>
        <p:sp>
          <p:nvSpPr>
            <p:cNvPr id="4058" name="任意多边形: 形状 8679">
              <a:extLst>
                <a:ext uri="{FF2B5EF4-FFF2-40B4-BE49-F238E27FC236}">
                  <a16:creationId xmlns:a16="http://schemas.microsoft.com/office/drawing/2014/main" id="{0AA2A41E-EEA2-F842-A690-3FBFF8AA0382}"/>
                </a:ext>
              </a:extLst>
            </p:cNvPr>
            <p:cNvSpPr/>
            <p:nvPr/>
          </p:nvSpPr>
          <p:spPr>
            <a:xfrm>
              <a:off x="3779311" y="43074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59" name="任意多边形: 形状 8680">
              <a:extLst>
                <a:ext uri="{FF2B5EF4-FFF2-40B4-BE49-F238E27FC236}">
                  <a16:creationId xmlns:a16="http://schemas.microsoft.com/office/drawing/2014/main" id="{8A19E14F-A20D-393B-50A4-39F077D0AF9C}"/>
                </a:ext>
              </a:extLst>
            </p:cNvPr>
            <p:cNvSpPr/>
            <p:nvPr/>
          </p:nvSpPr>
          <p:spPr>
            <a:xfrm>
              <a:off x="3823367" y="4300713"/>
              <a:ext cx="18197" cy="24901"/>
            </a:xfrm>
            <a:custGeom>
              <a:avLst/>
              <a:gdLst>
                <a:gd name="connsiteX0" fmla="*/ 0 w 18197"/>
                <a:gd name="connsiteY0" fmla="*/ 24901 h 24901"/>
                <a:gd name="connsiteX1" fmla="*/ 18197 w 18197"/>
                <a:gd name="connsiteY1" fmla="*/ 0 h 24901"/>
              </a:gdLst>
              <a:ahLst/>
              <a:cxnLst>
                <a:cxn ang="0">
                  <a:pos x="connsiteX0" y="connsiteY0"/>
                </a:cxn>
                <a:cxn ang="0">
                  <a:pos x="connsiteX1" y="connsiteY1"/>
                </a:cxn>
              </a:cxnLst>
              <a:rect l="l" t="t" r="r" b="b"/>
              <a:pathLst>
                <a:path w="18197" h="24901">
                  <a:moveTo>
                    <a:pt x="0" y="24901"/>
                  </a:moveTo>
                  <a:lnTo>
                    <a:pt x="18197" y="0"/>
                  </a:lnTo>
                </a:path>
              </a:pathLst>
            </a:custGeom>
            <a:ln w="9573" cap="flat">
              <a:solidFill>
                <a:srgbClr val="787878"/>
              </a:solidFill>
              <a:prstDash val="solid"/>
              <a:miter/>
            </a:ln>
          </p:spPr>
          <p:txBody>
            <a:bodyPr rtlCol="0" anchor="ctr"/>
            <a:lstStyle/>
            <a:p>
              <a:endParaRPr lang="zh-CN" altLang="en-US" sz="4400"/>
            </a:p>
          </p:txBody>
        </p:sp>
        <p:sp>
          <p:nvSpPr>
            <p:cNvPr id="4060" name="任意多边形: 形状 8681">
              <a:extLst>
                <a:ext uri="{FF2B5EF4-FFF2-40B4-BE49-F238E27FC236}">
                  <a16:creationId xmlns:a16="http://schemas.microsoft.com/office/drawing/2014/main" id="{3766D112-4F9D-278C-17D7-A4A324783D89}"/>
                </a:ext>
              </a:extLst>
            </p:cNvPr>
            <p:cNvSpPr/>
            <p:nvPr/>
          </p:nvSpPr>
          <p:spPr>
            <a:xfrm>
              <a:off x="3817621" y="431986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061" name="任意多边形: 形状 8682">
              <a:extLst>
                <a:ext uri="{FF2B5EF4-FFF2-40B4-BE49-F238E27FC236}">
                  <a16:creationId xmlns:a16="http://schemas.microsoft.com/office/drawing/2014/main" id="{9671F026-3C26-C7A0-E279-919729A3FC83}"/>
                </a:ext>
              </a:extLst>
            </p:cNvPr>
            <p:cNvSpPr/>
            <p:nvPr/>
          </p:nvSpPr>
          <p:spPr>
            <a:xfrm>
              <a:off x="3841564" y="4278685"/>
              <a:ext cx="16281" cy="22027"/>
            </a:xfrm>
            <a:custGeom>
              <a:avLst/>
              <a:gdLst>
                <a:gd name="connsiteX0" fmla="*/ 0 w 16281"/>
                <a:gd name="connsiteY0" fmla="*/ 22028 h 22027"/>
                <a:gd name="connsiteX1" fmla="*/ 16282 w 16281"/>
                <a:gd name="connsiteY1" fmla="*/ 0 h 22027"/>
              </a:gdLst>
              <a:ahLst/>
              <a:cxnLst>
                <a:cxn ang="0">
                  <a:pos x="connsiteX0" y="connsiteY0"/>
                </a:cxn>
                <a:cxn ang="0">
                  <a:pos x="connsiteX1" y="connsiteY1"/>
                </a:cxn>
              </a:cxnLst>
              <a:rect l="l" t="t" r="r" b="b"/>
              <a:pathLst>
                <a:path w="16281" h="22027">
                  <a:moveTo>
                    <a:pt x="0" y="22028"/>
                  </a:moveTo>
                  <a:lnTo>
                    <a:pt x="16282" y="0"/>
                  </a:lnTo>
                </a:path>
              </a:pathLst>
            </a:custGeom>
            <a:ln w="9573" cap="flat">
              <a:solidFill>
                <a:srgbClr val="787878"/>
              </a:solidFill>
              <a:prstDash val="solid"/>
              <a:miter/>
            </a:ln>
          </p:spPr>
          <p:txBody>
            <a:bodyPr rtlCol="0" anchor="ctr"/>
            <a:lstStyle/>
            <a:p>
              <a:endParaRPr lang="zh-CN" altLang="en-US" sz="4400"/>
            </a:p>
          </p:txBody>
        </p:sp>
        <p:sp>
          <p:nvSpPr>
            <p:cNvPr id="4062" name="任意多边形: 形状 8683">
              <a:extLst>
                <a:ext uri="{FF2B5EF4-FFF2-40B4-BE49-F238E27FC236}">
                  <a16:creationId xmlns:a16="http://schemas.microsoft.com/office/drawing/2014/main" id="{20CEFCB0-C8EF-76EE-626B-06FC7D955D8D}"/>
                </a:ext>
              </a:extLst>
            </p:cNvPr>
            <p:cNvSpPr/>
            <p:nvPr/>
          </p:nvSpPr>
          <p:spPr>
            <a:xfrm>
              <a:off x="3835818" y="42949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63" name="任意多边形: 形状 8684">
              <a:extLst>
                <a:ext uri="{FF2B5EF4-FFF2-40B4-BE49-F238E27FC236}">
                  <a16:creationId xmlns:a16="http://schemas.microsoft.com/office/drawing/2014/main" id="{90937D24-EA3F-F6BA-3C9C-E368ED053234}"/>
                </a:ext>
              </a:extLst>
            </p:cNvPr>
            <p:cNvSpPr/>
            <p:nvPr/>
          </p:nvSpPr>
          <p:spPr>
            <a:xfrm>
              <a:off x="3857846" y="4253784"/>
              <a:ext cx="14366" cy="24901"/>
            </a:xfrm>
            <a:custGeom>
              <a:avLst/>
              <a:gdLst>
                <a:gd name="connsiteX0" fmla="*/ 0 w 14366"/>
                <a:gd name="connsiteY0" fmla="*/ 24901 h 24901"/>
                <a:gd name="connsiteX1" fmla="*/ 14366 w 14366"/>
                <a:gd name="connsiteY1" fmla="*/ 0 h 24901"/>
              </a:gdLst>
              <a:ahLst/>
              <a:cxnLst>
                <a:cxn ang="0">
                  <a:pos x="connsiteX0" y="connsiteY0"/>
                </a:cxn>
                <a:cxn ang="0">
                  <a:pos x="connsiteX1" y="connsiteY1"/>
                </a:cxn>
              </a:cxnLst>
              <a:rect l="l" t="t" r="r" b="b"/>
              <a:pathLst>
                <a:path w="14366" h="24901">
                  <a:moveTo>
                    <a:pt x="0" y="24901"/>
                  </a:moveTo>
                  <a:lnTo>
                    <a:pt x="14366" y="0"/>
                  </a:lnTo>
                </a:path>
              </a:pathLst>
            </a:custGeom>
            <a:ln w="9573" cap="flat">
              <a:solidFill>
                <a:srgbClr val="787878"/>
              </a:solidFill>
              <a:prstDash val="solid"/>
              <a:miter/>
            </a:ln>
          </p:spPr>
          <p:txBody>
            <a:bodyPr rtlCol="0" anchor="ctr"/>
            <a:lstStyle/>
            <a:p>
              <a:endParaRPr lang="zh-CN" altLang="en-US" sz="4400"/>
            </a:p>
          </p:txBody>
        </p:sp>
        <p:sp>
          <p:nvSpPr>
            <p:cNvPr id="4064" name="任意多边形: 形状 8685">
              <a:extLst>
                <a:ext uri="{FF2B5EF4-FFF2-40B4-BE49-F238E27FC236}">
                  <a16:creationId xmlns:a16="http://schemas.microsoft.com/office/drawing/2014/main" id="{3241BBAA-E798-90D8-6A3D-D0FA8FD06AD7}"/>
                </a:ext>
              </a:extLst>
            </p:cNvPr>
            <p:cNvSpPr/>
            <p:nvPr/>
          </p:nvSpPr>
          <p:spPr>
            <a:xfrm>
              <a:off x="3852099" y="42729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65" name="任意多边形: 形状 8686">
              <a:extLst>
                <a:ext uri="{FF2B5EF4-FFF2-40B4-BE49-F238E27FC236}">
                  <a16:creationId xmlns:a16="http://schemas.microsoft.com/office/drawing/2014/main" id="{98AFE101-DD4D-028A-F4DB-7560EA9EC101}"/>
                </a:ext>
              </a:extLst>
            </p:cNvPr>
            <p:cNvSpPr/>
            <p:nvPr/>
          </p:nvSpPr>
          <p:spPr>
            <a:xfrm>
              <a:off x="3872212" y="4231756"/>
              <a:ext cx="12450" cy="22027"/>
            </a:xfrm>
            <a:custGeom>
              <a:avLst/>
              <a:gdLst>
                <a:gd name="connsiteX0" fmla="*/ 0 w 12450"/>
                <a:gd name="connsiteY0" fmla="*/ 22028 h 22027"/>
                <a:gd name="connsiteX1" fmla="*/ 12451 w 12450"/>
                <a:gd name="connsiteY1" fmla="*/ 0 h 22027"/>
              </a:gdLst>
              <a:ahLst/>
              <a:cxnLst>
                <a:cxn ang="0">
                  <a:pos x="connsiteX0" y="connsiteY0"/>
                </a:cxn>
                <a:cxn ang="0">
                  <a:pos x="connsiteX1" y="connsiteY1"/>
                </a:cxn>
              </a:cxnLst>
              <a:rect l="l" t="t" r="r" b="b"/>
              <a:pathLst>
                <a:path w="12450" h="22027">
                  <a:moveTo>
                    <a:pt x="0" y="22028"/>
                  </a:moveTo>
                  <a:lnTo>
                    <a:pt x="12451" y="0"/>
                  </a:lnTo>
                </a:path>
              </a:pathLst>
            </a:custGeom>
            <a:ln w="9573" cap="flat">
              <a:solidFill>
                <a:srgbClr val="787878"/>
              </a:solidFill>
              <a:prstDash val="solid"/>
              <a:miter/>
            </a:ln>
          </p:spPr>
          <p:txBody>
            <a:bodyPr rtlCol="0" anchor="ctr"/>
            <a:lstStyle/>
            <a:p>
              <a:endParaRPr lang="zh-CN" altLang="en-US" sz="4400"/>
            </a:p>
          </p:txBody>
        </p:sp>
        <p:sp>
          <p:nvSpPr>
            <p:cNvPr id="4066" name="任意多边形: 形状 8687">
              <a:extLst>
                <a:ext uri="{FF2B5EF4-FFF2-40B4-BE49-F238E27FC236}">
                  <a16:creationId xmlns:a16="http://schemas.microsoft.com/office/drawing/2014/main" id="{62C904F8-DA77-4DCA-E41E-829B6379B416}"/>
                </a:ext>
              </a:extLst>
            </p:cNvPr>
            <p:cNvSpPr/>
            <p:nvPr/>
          </p:nvSpPr>
          <p:spPr>
            <a:xfrm>
              <a:off x="3866465" y="4248037"/>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067" name="任意多边形: 形状 8688">
              <a:extLst>
                <a:ext uri="{FF2B5EF4-FFF2-40B4-BE49-F238E27FC236}">
                  <a16:creationId xmlns:a16="http://schemas.microsoft.com/office/drawing/2014/main" id="{BB6BAD59-DE23-5B08-3DA4-2648EB7C01E0}"/>
                </a:ext>
              </a:extLst>
            </p:cNvPr>
            <p:cNvSpPr/>
            <p:nvPr/>
          </p:nvSpPr>
          <p:spPr>
            <a:xfrm>
              <a:off x="3884662" y="4198235"/>
              <a:ext cx="2873" cy="33520"/>
            </a:xfrm>
            <a:custGeom>
              <a:avLst/>
              <a:gdLst>
                <a:gd name="connsiteX0" fmla="*/ 0 w 2873"/>
                <a:gd name="connsiteY0" fmla="*/ 33521 h 33520"/>
                <a:gd name="connsiteX1" fmla="*/ 2873 w 2873"/>
                <a:gd name="connsiteY1" fmla="*/ 0 h 33520"/>
              </a:gdLst>
              <a:ahLst/>
              <a:cxnLst>
                <a:cxn ang="0">
                  <a:pos x="connsiteX0" y="connsiteY0"/>
                </a:cxn>
                <a:cxn ang="0">
                  <a:pos x="connsiteX1" y="connsiteY1"/>
                </a:cxn>
              </a:cxnLst>
              <a:rect l="l" t="t" r="r" b="b"/>
              <a:pathLst>
                <a:path w="2873" h="33520">
                  <a:moveTo>
                    <a:pt x="0" y="33521"/>
                  </a:moveTo>
                  <a:lnTo>
                    <a:pt x="2873" y="0"/>
                  </a:lnTo>
                </a:path>
              </a:pathLst>
            </a:custGeom>
            <a:ln w="9573" cap="flat">
              <a:solidFill>
                <a:srgbClr val="787878"/>
              </a:solidFill>
              <a:prstDash val="solid"/>
              <a:miter/>
            </a:ln>
          </p:spPr>
          <p:txBody>
            <a:bodyPr rtlCol="0" anchor="ctr"/>
            <a:lstStyle/>
            <a:p>
              <a:endParaRPr lang="zh-CN" altLang="en-US" sz="4400"/>
            </a:p>
          </p:txBody>
        </p:sp>
        <p:sp>
          <p:nvSpPr>
            <p:cNvPr id="4068" name="任意多边形: 形状 8689">
              <a:extLst>
                <a:ext uri="{FF2B5EF4-FFF2-40B4-BE49-F238E27FC236}">
                  <a16:creationId xmlns:a16="http://schemas.microsoft.com/office/drawing/2014/main" id="{87C54EEA-A447-794B-EE00-D7E5DDAB980C}"/>
                </a:ext>
              </a:extLst>
            </p:cNvPr>
            <p:cNvSpPr/>
            <p:nvPr/>
          </p:nvSpPr>
          <p:spPr>
            <a:xfrm>
              <a:off x="3878916" y="42260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69" name="任意多边形: 形状 8690">
              <a:extLst>
                <a:ext uri="{FF2B5EF4-FFF2-40B4-BE49-F238E27FC236}">
                  <a16:creationId xmlns:a16="http://schemas.microsoft.com/office/drawing/2014/main" id="{9636353A-289A-4E37-0191-CEC9006E78BD}"/>
                </a:ext>
              </a:extLst>
            </p:cNvPr>
            <p:cNvSpPr/>
            <p:nvPr/>
          </p:nvSpPr>
          <p:spPr>
            <a:xfrm>
              <a:off x="3887536" y="4168545"/>
              <a:ext cx="3830" cy="29689"/>
            </a:xfrm>
            <a:custGeom>
              <a:avLst/>
              <a:gdLst>
                <a:gd name="connsiteX0" fmla="*/ 0 w 3830"/>
                <a:gd name="connsiteY0" fmla="*/ 29690 h 29689"/>
                <a:gd name="connsiteX1" fmla="*/ 3831 w 3830"/>
                <a:gd name="connsiteY1" fmla="*/ 0 h 29689"/>
              </a:gdLst>
              <a:ahLst/>
              <a:cxnLst>
                <a:cxn ang="0">
                  <a:pos x="connsiteX0" y="connsiteY0"/>
                </a:cxn>
                <a:cxn ang="0">
                  <a:pos x="connsiteX1" y="connsiteY1"/>
                </a:cxn>
              </a:cxnLst>
              <a:rect l="l" t="t" r="r" b="b"/>
              <a:pathLst>
                <a:path w="3830" h="29689">
                  <a:moveTo>
                    <a:pt x="0" y="29690"/>
                  </a:moveTo>
                  <a:lnTo>
                    <a:pt x="3831" y="0"/>
                  </a:lnTo>
                </a:path>
              </a:pathLst>
            </a:custGeom>
            <a:ln w="9573" cap="flat">
              <a:solidFill>
                <a:srgbClr val="787878"/>
              </a:solidFill>
              <a:prstDash val="solid"/>
              <a:miter/>
            </a:ln>
          </p:spPr>
          <p:txBody>
            <a:bodyPr rtlCol="0" anchor="ctr"/>
            <a:lstStyle/>
            <a:p>
              <a:endParaRPr lang="zh-CN" altLang="en-US" sz="4400"/>
            </a:p>
          </p:txBody>
        </p:sp>
        <p:sp>
          <p:nvSpPr>
            <p:cNvPr id="4070" name="任意多边形: 形状 8691">
              <a:extLst>
                <a:ext uri="{FF2B5EF4-FFF2-40B4-BE49-F238E27FC236}">
                  <a16:creationId xmlns:a16="http://schemas.microsoft.com/office/drawing/2014/main" id="{7EEEA12B-5390-0F98-5AEE-6FCD3F0C5BDF}"/>
                </a:ext>
              </a:extLst>
            </p:cNvPr>
            <p:cNvSpPr/>
            <p:nvPr/>
          </p:nvSpPr>
          <p:spPr>
            <a:xfrm>
              <a:off x="3881789" y="41924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71" name="任意多边形: 形状 8692">
              <a:extLst>
                <a:ext uri="{FF2B5EF4-FFF2-40B4-BE49-F238E27FC236}">
                  <a16:creationId xmlns:a16="http://schemas.microsoft.com/office/drawing/2014/main" id="{423E9DEB-E3F2-4E1B-86B0-DFDB012C6681}"/>
                </a:ext>
              </a:extLst>
            </p:cNvPr>
            <p:cNvSpPr/>
            <p:nvPr/>
          </p:nvSpPr>
          <p:spPr>
            <a:xfrm>
              <a:off x="3891366" y="4137898"/>
              <a:ext cx="6704" cy="30647"/>
            </a:xfrm>
            <a:custGeom>
              <a:avLst/>
              <a:gdLst>
                <a:gd name="connsiteX0" fmla="*/ 0 w 6704"/>
                <a:gd name="connsiteY0" fmla="*/ 30647 h 30647"/>
                <a:gd name="connsiteX1" fmla="*/ 6704 w 6704"/>
                <a:gd name="connsiteY1" fmla="*/ 0 h 30647"/>
              </a:gdLst>
              <a:ahLst/>
              <a:cxnLst>
                <a:cxn ang="0">
                  <a:pos x="connsiteX0" y="connsiteY0"/>
                </a:cxn>
                <a:cxn ang="0">
                  <a:pos x="connsiteX1" y="connsiteY1"/>
                </a:cxn>
              </a:cxnLst>
              <a:rect l="l" t="t" r="r" b="b"/>
              <a:pathLst>
                <a:path w="6704" h="30647">
                  <a:moveTo>
                    <a:pt x="0" y="30647"/>
                  </a:moveTo>
                  <a:lnTo>
                    <a:pt x="6704" y="0"/>
                  </a:lnTo>
                </a:path>
              </a:pathLst>
            </a:custGeom>
            <a:ln w="9573" cap="flat">
              <a:solidFill>
                <a:srgbClr val="787878"/>
              </a:solidFill>
              <a:prstDash val="solid"/>
              <a:miter/>
            </a:ln>
          </p:spPr>
          <p:txBody>
            <a:bodyPr rtlCol="0" anchor="ctr"/>
            <a:lstStyle/>
            <a:p>
              <a:endParaRPr lang="zh-CN" altLang="en-US" sz="4400"/>
            </a:p>
          </p:txBody>
        </p:sp>
        <p:sp>
          <p:nvSpPr>
            <p:cNvPr id="4072" name="任意多边形: 形状 8693">
              <a:extLst>
                <a:ext uri="{FF2B5EF4-FFF2-40B4-BE49-F238E27FC236}">
                  <a16:creationId xmlns:a16="http://schemas.microsoft.com/office/drawing/2014/main" id="{28A07F6D-CF6A-05A5-185A-B419712F8613}"/>
                </a:ext>
              </a:extLst>
            </p:cNvPr>
            <p:cNvSpPr/>
            <p:nvPr/>
          </p:nvSpPr>
          <p:spPr>
            <a:xfrm>
              <a:off x="3885620" y="416279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73" name="任意多边形: 形状 8694">
              <a:extLst>
                <a:ext uri="{FF2B5EF4-FFF2-40B4-BE49-F238E27FC236}">
                  <a16:creationId xmlns:a16="http://schemas.microsoft.com/office/drawing/2014/main" id="{357E7253-84A6-17FA-A98D-709B0E296DEB}"/>
                </a:ext>
              </a:extLst>
            </p:cNvPr>
            <p:cNvSpPr/>
            <p:nvPr/>
          </p:nvSpPr>
          <p:spPr>
            <a:xfrm>
              <a:off x="3898071" y="4112039"/>
              <a:ext cx="10535" cy="25858"/>
            </a:xfrm>
            <a:custGeom>
              <a:avLst/>
              <a:gdLst>
                <a:gd name="connsiteX0" fmla="*/ 0 w 10535"/>
                <a:gd name="connsiteY0" fmla="*/ 25859 h 25858"/>
                <a:gd name="connsiteX1" fmla="*/ 10535 w 10535"/>
                <a:gd name="connsiteY1" fmla="*/ 0 h 25858"/>
              </a:gdLst>
              <a:ahLst/>
              <a:cxnLst>
                <a:cxn ang="0">
                  <a:pos x="connsiteX0" y="connsiteY0"/>
                </a:cxn>
                <a:cxn ang="0">
                  <a:pos x="connsiteX1" y="connsiteY1"/>
                </a:cxn>
              </a:cxnLst>
              <a:rect l="l" t="t" r="r" b="b"/>
              <a:pathLst>
                <a:path w="10535" h="25858">
                  <a:moveTo>
                    <a:pt x="0" y="25859"/>
                  </a:moveTo>
                  <a:lnTo>
                    <a:pt x="10535" y="0"/>
                  </a:lnTo>
                </a:path>
              </a:pathLst>
            </a:custGeom>
            <a:ln w="9573" cap="flat">
              <a:solidFill>
                <a:srgbClr val="787878"/>
              </a:solidFill>
              <a:prstDash val="solid"/>
              <a:miter/>
            </a:ln>
          </p:spPr>
          <p:txBody>
            <a:bodyPr rtlCol="0" anchor="ctr"/>
            <a:lstStyle/>
            <a:p>
              <a:endParaRPr lang="zh-CN" altLang="en-US" sz="4400"/>
            </a:p>
          </p:txBody>
        </p:sp>
        <p:sp>
          <p:nvSpPr>
            <p:cNvPr id="4074" name="任意多边形: 形状 8695">
              <a:extLst>
                <a:ext uri="{FF2B5EF4-FFF2-40B4-BE49-F238E27FC236}">
                  <a16:creationId xmlns:a16="http://schemas.microsoft.com/office/drawing/2014/main" id="{6CAC9BC7-857D-C350-387F-7723D302005B}"/>
                </a:ext>
              </a:extLst>
            </p:cNvPr>
            <p:cNvSpPr/>
            <p:nvPr/>
          </p:nvSpPr>
          <p:spPr>
            <a:xfrm>
              <a:off x="3892324" y="41321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75" name="任意多边形: 形状 8696">
              <a:extLst>
                <a:ext uri="{FF2B5EF4-FFF2-40B4-BE49-F238E27FC236}">
                  <a16:creationId xmlns:a16="http://schemas.microsoft.com/office/drawing/2014/main" id="{BD9EE9E7-CD7C-0744-8985-1CF39261E22B}"/>
                </a:ext>
              </a:extLst>
            </p:cNvPr>
            <p:cNvSpPr/>
            <p:nvPr/>
          </p:nvSpPr>
          <p:spPr>
            <a:xfrm>
              <a:off x="3908606" y="4112039"/>
              <a:ext cx="18197" cy="34478"/>
            </a:xfrm>
            <a:custGeom>
              <a:avLst/>
              <a:gdLst>
                <a:gd name="connsiteX0" fmla="*/ 0 w 18197"/>
                <a:gd name="connsiteY0" fmla="*/ 0 h 34478"/>
                <a:gd name="connsiteX1" fmla="*/ 18197 w 18197"/>
                <a:gd name="connsiteY1" fmla="*/ 34479 h 34478"/>
              </a:gdLst>
              <a:ahLst/>
              <a:cxnLst>
                <a:cxn ang="0">
                  <a:pos x="connsiteX0" y="connsiteY0"/>
                </a:cxn>
                <a:cxn ang="0">
                  <a:pos x="connsiteX1" y="connsiteY1"/>
                </a:cxn>
              </a:cxnLst>
              <a:rect l="l" t="t" r="r" b="b"/>
              <a:pathLst>
                <a:path w="18197" h="34478">
                  <a:moveTo>
                    <a:pt x="0" y="0"/>
                  </a:moveTo>
                  <a:lnTo>
                    <a:pt x="18197" y="34479"/>
                  </a:lnTo>
                </a:path>
              </a:pathLst>
            </a:custGeom>
            <a:ln w="9573" cap="flat">
              <a:solidFill>
                <a:srgbClr val="787878"/>
              </a:solidFill>
              <a:prstDash val="solid"/>
              <a:miter/>
            </a:ln>
          </p:spPr>
          <p:txBody>
            <a:bodyPr rtlCol="0" anchor="ctr"/>
            <a:lstStyle/>
            <a:p>
              <a:endParaRPr lang="zh-CN" altLang="en-US" sz="4400"/>
            </a:p>
          </p:txBody>
        </p:sp>
        <p:sp>
          <p:nvSpPr>
            <p:cNvPr id="4076" name="任意多边形: 形状 8697">
              <a:extLst>
                <a:ext uri="{FF2B5EF4-FFF2-40B4-BE49-F238E27FC236}">
                  <a16:creationId xmlns:a16="http://schemas.microsoft.com/office/drawing/2014/main" id="{0F68B3CD-F6F0-E0CA-C388-DBD436259ACB}"/>
                </a:ext>
              </a:extLst>
            </p:cNvPr>
            <p:cNvSpPr/>
            <p:nvPr/>
          </p:nvSpPr>
          <p:spPr>
            <a:xfrm>
              <a:off x="3902859" y="41062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77" name="任意多边形: 形状 8698">
              <a:extLst>
                <a:ext uri="{FF2B5EF4-FFF2-40B4-BE49-F238E27FC236}">
                  <a16:creationId xmlns:a16="http://schemas.microsoft.com/office/drawing/2014/main" id="{DA34E6DB-BBD8-E80C-28F6-888EF111F34C}"/>
                </a:ext>
              </a:extLst>
            </p:cNvPr>
            <p:cNvSpPr/>
            <p:nvPr/>
          </p:nvSpPr>
          <p:spPr>
            <a:xfrm>
              <a:off x="3926803" y="4146517"/>
              <a:ext cx="12450" cy="34478"/>
            </a:xfrm>
            <a:custGeom>
              <a:avLst/>
              <a:gdLst>
                <a:gd name="connsiteX0" fmla="*/ 0 w 12450"/>
                <a:gd name="connsiteY0" fmla="*/ 0 h 34478"/>
                <a:gd name="connsiteX1" fmla="*/ 12451 w 12450"/>
                <a:gd name="connsiteY1" fmla="*/ 34479 h 34478"/>
              </a:gdLst>
              <a:ahLst/>
              <a:cxnLst>
                <a:cxn ang="0">
                  <a:pos x="connsiteX0" y="connsiteY0"/>
                </a:cxn>
                <a:cxn ang="0">
                  <a:pos x="connsiteX1" y="connsiteY1"/>
                </a:cxn>
              </a:cxnLst>
              <a:rect l="l" t="t" r="r" b="b"/>
              <a:pathLst>
                <a:path w="12450" h="34478">
                  <a:moveTo>
                    <a:pt x="0" y="0"/>
                  </a:moveTo>
                  <a:lnTo>
                    <a:pt x="12451" y="34479"/>
                  </a:lnTo>
                </a:path>
              </a:pathLst>
            </a:custGeom>
            <a:ln w="9573" cap="flat">
              <a:solidFill>
                <a:srgbClr val="787878"/>
              </a:solidFill>
              <a:prstDash val="solid"/>
              <a:miter/>
            </a:ln>
          </p:spPr>
          <p:txBody>
            <a:bodyPr rtlCol="0" anchor="ctr"/>
            <a:lstStyle/>
            <a:p>
              <a:endParaRPr lang="zh-CN" altLang="en-US" sz="4400"/>
            </a:p>
          </p:txBody>
        </p:sp>
        <p:sp>
          <p:nvSpPr>
            <p:cNvPr id="4078" name="任意多边形: 形状 8699">
              <a:extLst>
                <a:ext uri="{FF2B5EF4-FFF2-40B4-BE49-F238E27FC236}">
                  <a16:creationId xmlns:a16="http://schemas.microsoft.com/office/drawing/2014/main" id="{14CAAB78-C1D7-1A68-D462-33D14E4A476C}"/>
                </a:ext>
              </a:extLst>
            </p:cNvPr>
            <p:cNvSpPr/>
            <p:nvPr/>
          </p:nvSpPr>
          <p:spPr>
            <a:xfrm>
              <a:off x="3921056" y="41407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79" name="任意多边形: 形状 8700">
              <a:extLst>
                <a:ext uri="{FF2B5EF4-FFF2-40B4-BE49-F238E27FC236}">
                  <a16:creationId xmlns:a16="http://schemas.microsoft.com/office/drawing/2014/main" id="{990562CC-F367-057E-817B-FCC9BA9D422E}"/>
                </a:ext>
              </a:extLst>
            </p:cNvPr>
            <p:cNvSpPr/>
            <p:nvPr/>
          </p:nvSpPr>
          <p:spPr>
            <a:xfrm>
              <a:off x="3939253" y="4180996"/>
              <a:ext cx="22027" cy="30647"/>
            </a:xfrm>
            <a:custGeom>
              <a:avLst/>
              <a:gdLst>
                <a:gd name="connsiteX0" fmla="*/ 0 w 22027"/>
                <a:gd name="connsiteY0" fmla="*/ 0 h 30647"/>
                <a:gd name="connsiteX1" fmla="*/ 22028 w 22027"/>
                <a:gd name="connsiteY1" fmla="*/ 30647 h 30647"/>
              </a:gdLst>
              <a:ahLst/>
              <a:cxnLst>
                <a:cxn ang="0">
                  <a:pos x="connsiteX0" y="connsiteY0"/>
                </a:cxn>
                <a:cxn ang="0">
                  <a:pos x="connsiteX1" y="connsiteY1"/>
                </a:cxn>
              </a:cxnLst>
              <a:rect l="l" t="t" r="r" b="b"/>
              <a:pathLst>
                <a:path w="22027" h="30647">
                  <a:moveTo>
                    <a:pt x="0" y="0"/>
                  </a:moveTo>
                  <a:lnTo>
                    <a:pt x="22028" y="30647"/>
                  </a:lnTo>
                </a:path>
              </a:pathLst>
            </a:custGeom>
            <a:ln w="9573" cap="flat">
              <a:solidFill>
                <a:srgbClr val="787878"/>
              </a:solidFill>
              <a:prstDash val="solid"/>
              <a:miter/>
            </a:ln>
          </p:spPr>
          <p:txBody>
            <a:bodyPr rtlCol="0" anchor="ctr"/>
            <a:lstStyle/>
            <a:p>
              <a:endParaRPr lang="zh-CN" altLang="en-US" sz="4400"/>
            </a:p>
          </p:txBody>
        </p:sp>
        <p:sp>
          <p:nvSpPr>
            <p:cNvPr id="4080" name="任意多边形: 形状 8701">
              <a:extLst>
                <a:ext uri="{FF2B5EF4-FFF2-40B4-BE49-F238E27FC236}">
                  <a16:creationId xmlns:a16="http://schemas.microsoft.com/office/drawing/2014/main" id="{E4D8DF60-29AF-2EE5-DFDB-1C94E8C84520}"/>
                </a:ext>
              </a:extLst>
            </p:cNvPr>
            <p:cNvSpPr/>
            <p:nvPr/>
          </p:nvSpPr>
          <p:spPr>
            <a:xfrm>
              <a:off x="3933507" y="417524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81" name="任意多边形: 形状 8702">
              <a:extLst>
                <a:ext uri="{FF2B5EF4-FFF2-40B4-BE49-F238E27FC236}">
                  <a16:creationId xmlns:a16="http://schemas.microsoft.com/office/drawing/2014/main" id="{CA462F71-9297-79DA-A10A-DC616FCE6499}"/>
                </a:ext>
              </a:extLst>
            </p:cNvPr>
            <p:cNvSpPr/>
            <p:nvPr/>
          </p:nvSpPr>
          <p:spPr>
            <a:xfrm>
              <a:off x="3961281" y="4211643"/>
              <a:ext cx="33520" cy="25858"/>
            </a:xfrm>
            <a:custGeom>
              <a:avLst/>
              <a:gdLst>
                <a:gd name="connsiteX0" fmla="*/ 0 w 33520"/>
                <a:gd name="connsiteY0" fmla="*/ 0 h 25858"/>
                <a:gd name="connsiteX1" fmla="*/ 33521 w 33520"/>
                <a:gd name="connsiteY1" fmla="*/ 25859 h 25858"/>
              </a:gdLst>
              <a:ahLst/>
              <a:cxnLst>
                <a:cxn ang="0">
                  <a:pos x="connsiteX0" y="connsiteY0"/>
                </a:cxn>
                <a:cxn ang="0">
                  <a:pos x="connsiteX1" y="connsiteY1"/>
                </a:cxn>
              </a:cxnLst>
              <a:rect l="l" t="t" r="r" b="b"/>
              <a:pathLst>
                <a:path w="33520" h="25858">
                  <a:moveTo>
                    <a:pt x="0" y="0"/>
                  </a:moveTo>
                  <a:lnTo>
                    <a:pt x="33521" y="25859"/>
                  </a:lnTo>
                </a:path>
              </a:pathLst>
            </a:custGeom>
            <a:ln w="9573" cap="flat">
              <a:solidFill>
                <a:srgbClr val="787878"/>
              </a:solidFill>
              <a:prstDash val="solid"/>
              <a:miter/>
            </a:ln>
          </p:spPr>
          <p:txBody>
            <a:bodyPr rtlCol="0" anchor="ctr"/>
            <a:lstStyle/>
            <a:p>
              <a:endParaRPr lang="zh-CN" altLang="en-US" sz="4400"/>
            </a:p>
          </p:txBody>
        </p:sp>
        <p:sp>
          <p:nvSpPr>
            <p:cNvPr id="4082" name="任意多边形: 形状 8703">
              <a:extLst>
                <a:ext uri="{FF2B5EF4-FFF2-40B4-BE49-F238E27FC236}">
                  <a16:creationId xmlns:a16="http://schemas.microsoft.com/office/drawing/2014/main" id="{213F9B66-F1C5-A745-84A3-1A0A48A87B28}"/>
                </a:ext>
              </a:extLst>
            </p:cNvPr>
            <p:cNvSpPr/>
            <p:nvPr/>
          </p:nvSpPr>
          <p:spPr>
            <a:xfrm>
              <a:off x="3955535" y="42058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83" name="任意多边形: 形状 8704">
              <a:extLst>
                <a:ext uri="{FF2B5EF4-FFF2-40B4-BE49-F238E27FC236}">
                  <a16:creationId xmlns:a16="http://schemas.microsoft.com/office/drawing/2014/main" id="{8A34114E-6D24-0207-C2B2-FE43748F1DA8}"/>
                </a:ext>
              </a:extLst>
            </p:cNvPr>
            <p:cNvSpPr/>
            <p:nvPr/>
          </p:nvSpPr>
          <p:spPr>
            <a:xfrm>
              <a:off x="3994802" y="4237502"/>
              <a:ext cx="53633" cy="31605"/>
            </a:xfrm>
            <a:custGeom>
              <a:avLst/>
              <a:gdLst>
                <a:gd name="connsiteX0" fmla="*/ 0 w 53633"/>
                <a:gd name="connsiteY0" fmla="*/ 0 h 31605"/>
                <a:gd name="connsiteX1" fmla="*/ 53633 w 53633"/>
                <a:gd name="connsiteY1" fmla="*/ 31605 h 31605"/>
              </a:gdLst>
              <a:ahLst/>
              <a:cxnLst>
                <a:cxn ang="0">
                  <a:pos x="connsiteX0" y="connsiteY0"/>
                </a:cxn>
                <a:cxn ang="0">
                  <a:pos x="connsiteX1" y="connsiteY1"/>
                </a:cxn>
              </a:cxnLst>
              <a:rect l="l" t="t" r="r" b="b"/>
              <a:pathLst>
                <a:path w="53633" h="31605">
                  <a:moveTo>
                    <a:pt x="0" y="0"/>
                  </a:moveTo>
                  <a:lnTo>
                    <a:pt x="53633" y="31605"/>
                  </a:lnTo>
                </a:path>
              </a:pathLst>
            </a:custGeom>
            <a:ln w="9573" cap="flat">
              <a:solidFill>
                <a:srgbClr val="787878"/>
              </a:solidFill>
              <a:prstDash val="solid"/>
              <a:miter/>
            </a:ln>
          </p:spPr>
          <p:txBody>
            <a:bodyPr rtlCol="0" anchor="ctr"/>
            <a:lstStyle/>
            <a:p>
              <a:endParaRPr lang="zh-CN" altLang="en-US" sz="4400"/>
            </a:p>
          </p:txBody>
        </p:sp>
        <p:sp>
          <p:nvSpPr>
            <p:cNvPr id="4084" name="任意多边形: 形状 8705">
              <a:extLst>
                <a:ext uri="{FF2B5EF4-FFF2-40B4-BE49-F238E27FC236}">
                  <a16:creationId xmlns:a16="http://schemas.microsoft.com/office/drawing/2014/main" id="{1E870F09-97B2-EF29-F52E-8607AC548FE0}"/>
                </a:ext>
              </a:extLst>
            </p:cNvPr>
            <p:cNvSpPr/>
            <p:nvPr/>
          </p:nvSpPr>
          <p:spPr>
            <a:xfrm>
              <a:off x="3989056" y="423175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85" name="任意多边形: 形状 8706">
              <a:extLst>
                <a:ext uri="{FF2B5EF4-FFF2-40B4-BE49-F238E27FC236}">
                  <a16:creationId xmlns:a16="http://schemas.microsoft.com/office/drawing/2014/main" id="{E228F91F-BFCD-E94A-EBE7-F64280FC970E}"/>
                </a:ext>
              </a:extLst>
            </p:cNvPr>
            <p:cNvSpPr/>
            <p:nvPr/>
          </p:nvSpPr>
          <p:spPr>
            <a:xfrm>
              <a:off x="4022577" y="4233671"/>
              <a:ext cx="25858" cy="35436"/>
            </a:xfrm>
            <a:custGeom>
              <a:avLst/>
              <a:gdLst>
                <a:gd name="connsiteX0" fmla="*/ 25859 w 25858"/>
                <a:gd name="connsiteY0" fmla="*/ 35436 h 35436"/>
                <a:gd name="connsiteX1" fmla="*/ 0 w 25858"/>
                <a:gd name="connsiteY1" fmla="*/ 0 h 35436"/>
              </a:gdLst>
              <a:ahLst/>
              <a:cxnLst>
                <a:cxn ang="0">
                  <a:pos x="connsiteX0" y="connsiteY0"/>
                </a:cxn>
                <a:cxn ang="0">
                  <a:pos x="connsiteX1" y="connsiteY1"/>
                </a:cxn>
              </a:cxnLst>
              <a:rect l="l" t="t" r="r" b="b"/>
              <a:pathLst>
                <a:path w="25858" h="35436">
                  <a:moveTo>
                    <a:pt x="25859"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4086" name="任意多边形: 形状 8707">
              <a:extLst>
                <a:ext uri="{FF2B5EF4-FFF2-40B4-BE49-F238E27FC236}">
                  <a16:creationId xmlns:a16="http://schemas.microsoft.com/office/drawing/2014/main" id="{CA49D31B-EBEB-FE09-D7AE-346A03E5A743}"/>
                </a:ext>
              </a:extLst>
            </p:cNvPr>
            <p:cNvSpPr/>
            <p:nvPr/>
          </p:nvSpPr>
          <p:spPr>
            <a:xfrm>
              <a:off x="4042689" y="42633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87" name="任意多边形: 形状 8708">
              <a:extLst>
                <a:ext uri="{FF2B5EF4-FFF2-40B4-BE49-F238E27FC236}">
                  <a16:creationId xmlns:a16="http://schemas.microsoft.com/office/drawing/2014/main" id="{24EDF8AA-8E2E-856F-9343-935F835EE3DF}"/>
                </a:ext>
              </a:extLst>
            </p:cNvPr>
            <p:cNvSpPr/>
            <p:nvPr/>
          </p:nvSpPr>
          <p:spPr>
            <a:xfrm>
              <a:off x="4022577" y="4203982"/>
              <a:ext cx="9577" cy="29689"/>
            </a:xfrm>
            <a:custGeom>
              <a:avLst/>
              <a:gdLst>
                <a:gd name="connsiteX0" fmla="*/ 0 w 9577"/>
                <a:gd name="connsiteY0" fmla="*/ 29690 h 29689"/>
                <a:gd name="connsiteX1" fmla="*/ 0 w 9577"/>
                <a:gd name="connsiteY1" fmla="*/ 0 h 29689"/>
              </a:gdLst>
              <a:ahLst/>
              <a:cxnLst>
                <a:cxn ang="0">
                  <a:pos x="connsiteX0" y="connsiteY0"/>
                </a:cxn>
                <a:cxn ang="0">
                  <a:pos x="connsiteX1" y="connsiteY1"/>
                </a:cxn>
              </a:cxnLst>
              <a:rect l="l" t="t" r="r" b="b"/>
              <a:pathLst>
                <a:path w="9577" h="29689">
                  <a:moveTo>
                    <a:pt x="0"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4088" name="任意多边形: 形状 8709">
              <a:extLst>
                <a:ext uri="{FF2B5EF4-FFF2-40B4-BE49-F238E27FC236}">
                  <a16:creationId xmlns:a16="http://schemas.microsoft.com/office/drawing/2014/main" id="{556CE284-0A72-F682-1EF0-180FE3C42E97}"/>
                </a:ext>
              </a:extLst>
            </p:cNvPr>
            <p:cNvSpPr/>
            <p:nvPr/>
          </p:nvSpPr>
          <p:spPr>
            <a:xfrm>
              <a:off x="4016830" y="42279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89" name="任意多边形: 形状 8710">
              <a:extLst>
                <a:ext uri="{FF2B5EF4-FFF2-40B4-BE49-F238E27FC236}">
                  <a16:creationId xmlns:a16="http://schemas.microsoft.com/office/drawing/2014/main" id="{49E11E9F-947C-D523-02FF-5FC316BA3F84}"/>
                </a:ext>
              </a:extLst>
            </p:cNvPr>
            <p:cNvSpPr/>
            <p:nvPr/>
          </p:nvSpPr>
          <p:spPr>
            <a:xfrm>
              <a:off x="4022577" y="4183869"/>
              <a:ext cx="12450" cy="20112"/>
            </a:xfrm>
            <a:custGeom>
              <a:avLst/>
              <a:gdLst>
                <a:gd name="connsiteX0" fmla="*/ 0 w 12450"/>
                <a:gd name="connsiteY0" fmla="*/ 20112 h 20112"/>
                <a:gd name="connsiteX1" fmla="*/ 12451 w 12450"/>
                <a:gd name="connsiteY1" fmla="*/ 0 h 20112"/>
              </a:gdLst>
              <a:ahLst/>
              <a:cxnLst>
                <a:cxn ang="0">
                  <a:pos x="connsiteX0" y="connsiteY0"/>
                </a:cxn>
                <a:cxn ang="0">
                  <a:pos x="connsiteX1" y="connsiteY1"/>
                </a:cxn>
              </a:cxnLst>
              <a:rect l="l" t="t" r="r" b="b"/>
              <a:pathLst>
                <a:path w="12450" h="20112">
                  <a:moveTo>
                    <a:pt x="0" y="20112"/>
                  </a:moveTo>
                  <a:lnTo>
                    <a:pt x="12451" y="0"/>
                  </a:lnTo>
                </a:path>
              </a:pathLst>
            </a:custGeom>
            <a:ln w="9573" cap="flat">
              <a:solidFill>
                <a:srgbClr val="787878"/>
              </a:solidFill>
              <a:prstDash val="solid"/>
              <a:miter/>
            </a:ln>
          </p:spPr>
          <p:txBody>
            <a:bodyPr rtlCol="0" anchor="ctr"/>
            <a:lstStyle/>
            <a:p>
              <a:endParaRPr lang="zh-CN" altLang="en-US" sz="4400"/>
            </a:p>
          </p:txBody>
        </p:sp>
        <p:sp>
          <p:nvSpPr>
            <p:cNvPr id="4090" name="任意多边形: 形状 8711">
              <a:extLst>
                <a:ext uri="{FF2B5EF4-FFF2-40B4-BE49-F238E27FC236}">
                  <a16:creationId xmlns:a16="http://schemas.microsoft.com/office/drawing/2014/main" id="{7FB76C7F-8069-27EE-0560-65772EB43993}"/>
                </a:ext>
              </a:extLst>
            </p:cNvPr>
            <p:cNvSpPr/>
            <p:nvPr/>
          </p:nvSpPr>
          <p:spPr>
            <a:xfrm>
              <a:off x="4016830" y="41982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91" name="任意多边形: 形状 8712">
              <a:extLst>
                <a:ext uri="{FF2B5EF4-FFF2-40B4-BE49-F238E27FC236}">
                  <a16:creationId xmlns:a16="http://schemas.microsoft.com/office/drawing/2014/main" id="{DEA91BD8-1955-92F4-8659-F8022B638F99}"/>
                </a:ext>
              </a:extLst>
            </p:cNvPr>
            <p:cNvSpPr/>
            <p:nvPr/>
          </p:nvSpPr>
          <p:spPr>
            <a:xfrm>
              <a:off x="4035027" y="4158010"/>
              <a:ext cx="3830" cy="25858"/>
            </a:xfrm>
            <a:custGeom>
              <a:avLst/>
              <a:gdLst>
                <a:gd name="connsiteX0" fmla="*/ 0 w 3830"/>
                <a:gd name="connsiteY0" fmla="*/ 25859 h 25858"/>
                <a:gd name="connsiteX1" fmla="*/ 3831 w 3830"/>
                <a:gd name="connsiteY1" fmla="*/ 0 h 25858"/>
              </a:gdLst>
              <a:ahLst/>
              <a:cxnLst>
                <a:cxn ang="0">
                  <a:pos x="connsiteX0" y="connsiteY0"/>
                </a:cxn>
                <a:cxn ang="0">
                  <a:pos x="connsiteX1" y="connsiteY1"/>
                </a:cxn>
              </a:cxnLst>
              <a:rect l="l" t="t" r="r" b="b"/>
              <a:pathLst>
                <a:path w="3830" h="25858">
                  <a:moveTo>
                    <a:pt x="0" y="25859"/>
                  </a:moveTo>
                  <a:lnTo>
                    <a:pt x="3831" y="0"/>
                  </a:lnTo>
                </a:path>
              </a:pathLst>
            </a:custGeom>
            <a:ln w="9573" cap="flat">
              <a:solidFill>
                <a:srgbClr val="787878"/>
              </a:solidFill>
              <a:prstDash val="solid"/>
              <a:miter/>
            </a:ln>
          </p:spPr>
          <p:txBody>
            <a:bodyPr rtlCol="0" anchor="ctr"/>
            <a:lstStyle/>
            <a:p>
              <a:endParaRPr lang="zh-CN" altLang="en-US" sz="4400"/>
            </a:p>
          </p:txBody>
        </p:sp>
        <p:sp>
          <p:nvSpPr>
            <p:cNvPr id="4092" name="任意多边形: 形状 8713">
              <a:extLst>
                <a:ext uri="{FF2B5EF4-FFF2-40B4-BE49-F238E27FC236}">
                  <a16:creationId xmlns:a16="http://schemas.microsoft.com/office/drawing/2014/main" id="{F065C4BD-6663-8173-2E94-825D6A6B6E79}"/>
                </a:ext>
              </a:extLst>
            </p:cNvPr>
            <p:cNvSpPr/>
            <p:nvPr/>
          </p:nvSpPr>
          <p:spPr>
            <a:xfrm>
              <a:off x="4029281" y="41781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93" name="任意多边形: 形状 8714">
              <a:extLst>
                <a:ext uri="{FF2B5EF4-FFF2-40B4-BE49-F238E27FC236}">
                  <a16:creationId xmlns:a16="http://schemas.microsoft.com/office/drawing/2014/main" id="{853C71CA-025E-2656-E516-0511D543005C}"/>
                </a:ext>
              </a:extLst>
            </p:cNvPr>
            <p:cNvSpPr/>
            <p:nvPr/>
          </p:nvSpPr>
          <p:spPr>
            <a:xfrm>
              <a:off x="4038858" y="4127362"/>
              <a:ext cx="957" cy="30647"/>
            </a:xfrm>
            <a:custGeom>
              <a:avLst/>
              <a:gdLst>
                <a:gd name="connsiteX0" fmla="*/ 0 w 957"/>
                <a:gd name="connsiteY0" fmla="*/ 30648 h 30647"/>
                <a:gd name="connsiteX1" fmla="*/ 958 w 957"/>
                <a:gd name="connsiteY1" fmla="*/ 0 h 30647"/>
              </a:gdLst>
              <a:ahLst/>
              <a:cxnLst>
                <a:cxn ang="0">
                  <a:pos x="connsiteX0" y="connsiteY0"/>
                </a:cxn>
                <a:cxn ang="0">
                  <a:pos x="connsiteX1" y="connsiteY1"/>
                </a:cxn>
              </a:cxnLst>
              <a:rect l="l" t="t" r="r" b="b"/>
              <a:pathLst>
                <a:path w="957" h="30647">
                  <a:moveTo>
                    <a:pt x="0" y="30648"/>
                  </a:moveTo>
                  <a:lnTo>
                    <a:pt x="958" y="0"/>
                  </a:lnTo>
                </a:path>
              </a:pathLst>
            </a:custGeom>
            <a:ln w="9573" cap="flat">
              <a:solidFill>
                <a:srgbClr val="787878"/>
              </a:solidFill>
              <a:prstDash val="solid"/>
              <a:miter/>
            </a:ln>
          </p:spPr>
          <p:txBody>
            <a:bodyPr rtlCol="0" anchor="ctr"/>
            <a:lstStyle/>
            <a:p>
              <a:endParaRPr lang="zh-CN" altLang="en-US" sz="4400"/>
            </a:p>
          </p:txBody>
        </p:sp>
        <p:sp>
          <p:nvSpPr>
            <p:cNvPr id="4094" name="任意多边形: 形状 8715">
              <a:extLst>
                <a:ext uri="{FF2B5EF4-FFF2-40B4-BE49-F238E27FC236}">
                  <a16:creationId xmlns:a16="http://schemas.microsoft.com/office/drawing/2014/main" id="{63B183BD-1A44-2935-69B0-D76036C1D3B8}"/>
                </a:ext>
              </a:extLst>
            </p:cNvPr>
            <p:cNvSpPr/>
            <p:nvPr/>
          </p:nvSpPr>
          <p:spPr>
            <a:xfrm>
              <a:off x="4033112" y="4152264"/>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095" name="任意多边形: 形状 8716">
              <a:extLst>
                <a:ext uri="{FF2B5EF4-FFF2-40B4-BE49-F238E27FC236}">
                  <a16:creationId xmlns:a16="http://schemas.microsoft.com/office/drawing/2014/main" id="{9041F244-ECB9-DF6F-B4A8-B48C802BD4BF}"/>
                </a:ext>
              </a:extLst>
            </p:cNvPr>
            <p:cNvSpPr/>
            <p:nvPr/>
          </p:nvSpPr>
          <p:spPr>
            <a:xfrm>
              <a:off x="4035027" y="4096715"/>
              <a:ext cx="4788" cy="30647"/>
            </a:xfrm>
            <a:custGeom>
              <a:avLst/>
              <a:gdLst>
                <a:gd name="connsiteX0" fmla="*/ 4789 w 4788"/>
                <a:gd name="connsiteY0" fmla="*/ 30648 h 30647"/>
                <a:gd name="connsiteX1" fmla="*/ 0 w 4788"/>
                <a:gd name="connsiteY1" fmla="*/ 0 h 30647"/>
              </a:gdLst>
              <a:ahLst/>
              <a:cxnLst>
                <a:cxn ang="0">
                  <a:pos x="connsiteX0" y="connsiteY0"/>
                </a:cxn>
                <a:cxn ang="0">
                  <a:pos x="connsiteX1" y="connsiteY1"/>
                </a:cxn>
              </a:cxnLst>
              <a:rect l="l" t="t" r="r" b="b"/>
              <a:pathLst>
                <a:path w="4788" h="30647">
                  <a:moveTo>
                    <a:pt x="4789"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4096" name="任意多边形: 形状 8717">
              <a:extLst>
                <a:ext uri="{FF2B5EF4-FFF2-40B4-BE49-F238E27FC236}">
                  <a16:creationId xmlns:a16="http://schemas.microsoft.com/office/drawing/2014/main" id="{233A3D43-CE2D-307D-B708-E1198489DA7F}"/>
                </a:ext>
              </a:extLst>
            </p:cNvPr>
            <p:cNvSpPr/>
            <p:nvPr/>
          </p:nvSpPr>
          <p:spPr>
            <a:xfrm>
              <a:off x="4034069" y="41216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97" name="任意多边形: 形状 8718">
              <a:extLst>
                <a:ext uri="{FF2B5EF4-FFF2-40B4-BE49-F238E27FC236}">
                  <a16:creationId xmlns:a16="http://schemas.microsoft.com/office/drawing/2014/main" id="{054E97F6-A0B0-BC0B-C817-E52AD1B5C7EE}"/>
                </a:ext>
              </a:extLst>
            </p:cNvPr>
            <p:cNvSpPr/>
            <p:nvPr/>
          </p:nvSpPr>
          <p:spPr>
            <a:xfrm>
              <a:off x="4035027" y="4065110"/>
              <a:ext cx="2873" cy="31605"/>
            </a:xfrm>
            <a:custGeom>
              <a:avLst/>
              <a:gdLst>
                <a:gd name="connsiteX0" fmla="*/ 0 w 2873"/>
                <a:gd name="connsiteY0" fmla="*/ 31605 h 31605"/>
                <a:gd name="connsiteX1" fmla="*/ 2873 w 2873"/>
                <a:gd name="connsiteY1" fmla="*/ 0 h 31605"/>
              </a:gdLst>
              <a:ahLst/>
              <a:cxnLst>
                <a:cxn ang="0">
                  <a:pos x="connsiteX0" y="connsiteY0"/>
                </a:cxn>
                <a:cxn ang="0">
                  <a:pos x="connsiteX1" y="connsiteY1"/>
                </a:cxn>
              </a:cxnLst>
              <a:rect l="l" t="t" r="r" b="b"/>
              <a:pathLst>
                <a:path w="2873" h="31605">
                  <a:moveTo>
                    <a:pt x="0" y="31605"/>
                  </a:moveTo>
                  <a:lnTo>
                    <a:pt x="2873" y="0"/>
                  </a:lnTo>
                </a:path>
              </a:pathLst>
            </a:custGeom>
            <a:ln w="9573" cap="flat">
              <a:solidFill>
                <a:srgbClr val="787878"/>
              </a:solidFill>
              <a:prstDash val="solid"/>
              <a:miter/>
            </a:ln>
          </p:spPr>
          <p:txBody>
            <a:bodyPr rtlCol="0" anchor="ctr"/>
            <a:lstStyle/>
            <a:p>
              <a:endParaRPr lang="zh-CN" altLang="en-US" sz="4400"/>
            </a:p>
          </p:txBody>
        </p:sp>
        <p:sp>
          <p:nvSpPr>
            <p:cNvPr id="4098" name="任意多边形: 形状 8719">
              <a:extLst>
                <a:ext uri="{FF2B5EF4-FFF2-40B4-BE49-F238E27FC236}">
                  <a16:creationId xmlns:a16="http://schemas.microsoft.com/office/drawing/2014/main" id="{581A5A99-E4EA-FE46-94C2-D37F521DA0EE}"/>
                </a:ext>
              </a:extLst>
            </p:cNvPr>
            <p:cNvSpPr/>
            <p:nvPr/>
          </p:nvSpPr>
          <p:spPr>
            <a:xfrm>
              <a:off x="4029281" y="40909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099" name="任意多边形: 形状 8720">
              <a:extLst>
                <a:ext uri="{FF2B5EF4-FFF2-40B4-BE49-F238E27FC236}">
                  <a16:creationId xmlns:a16="http://schemas.microsoft.com/office/drawing/2014/main" id="{E2993CD2-615E-CCBB-B26A-9001EF9A442D}"/>
                </a:ext>
              </a:extLst>
            </p:cNvPr>
            <p:cNvSpPr/>
            <p:nvPr/>
          </p:nvSpPr>
          <p:spPr>
            <a:xfrm>
              <a:off x="4037900" y="4036377"/>
              <a:ext cx="9577" cy="28732"/>
            </a:xfrm>
            <a:custGeom>
              <a:avLst/>
              <a:gdLst>
                <a:gd name="connsiteX0" fmla="*/ 0 w 9577"/>
                <a:gd name="connsiteY0" fmla="*/ 28732 h 28732"/>
                <a:gd name="connsiteX1" fmla="*/ 9577 w 9577"/>
                <a:gd name="connsiteY1" fmla="*/ 0 h 28732"/>
              </a:gdLst>
              <a:ahLst/>
              <a:cxnLst>
                <a:cxn ang="0">
                  <a:pos x="connsiteX0" y="connsiteY0"/>
                </a:cxn>
                <a:cxn ang="0">
                  <a:pos x="connsiteX1" y="connsiteY1"/>
                </a:cxn>
              </a:cxnLst>
              <a:rect l="l" t="t" r="r" b="b"/>
              <a:pathLst>
                <a:path w="9577" h="28732">
                  <a:moveTo>
                    <a:pt x="0" y="28732"/>
                  </a:moveTo>
                  <a:lnTo>
                    <a:pt x="9577" y="0"/>
                  </a:lnTo>
                </a:path>
              </a:pathLst>
            </a:custGeom>
            <a:ln w="9573" cap="flat">
              <a:solidFill>
                <a:srgbClr val="787878"/>
              </a:solidFill>
              <a:prstDash val="solid"/>
              <a:miter/>
            </a:ln>
          </p:spPr>
          <p:txBody>
            <a:bodyPr rtlCol="0" anchor="ctr"/>
            <a:lstStyle/>
            <a:p>
              <a:endParaRPr lang="zh-CN" altLang="en-US" sz="4400"/>
            </a:p>
          </p:txBody>
        </p:sp>
        <p:sp>
          <p:nvSpPr>
            <p:cNvPr id="4100" name="任意多边形: 形状 8721">
              <a:extLst>
                <a:ext uri="{FF2B5EF4-FFF2-40B4-BE49-F238E27FC236}">
                  <a16:creationId xmlns:a16="http://schemas.microsoft.com/office/drawing/2014/main" id="{3C1F1295-0DB3-D3D4-054F-053953F6C011}"/>
                </a:ext>
              </a:extLst>
            </p:cNvPr>
            <p:cNvSpPr/>
            <p:nvPr/>
          </p:nvSpPr>
          <p:spPr>
            <a:xfrm>
              <a:off x="4032154" y="40593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01" name="任意多边形: 形状 8722">
              <a:extLst>
                <a:ext uri="{FF2B5EF4-FFF2-40B4-BE49-F238E27FC236}">
                  <a16:creationId xmlns:a16="http://schemas.microsoft.com/office/drawing/2014/main" id="{B11D8273-6C6A-2D2E-FE1D-E5ACB65BA21E}"/>
                </a:ext>
              </a:extLst>
            </p:cNvPr>
            <p:cNvSpPr/>
            <p:nvPr/>
          </p:nvSpPr>
          <p:spPr>
            <a:xfrm>
              <a:off x="4047478" y="4010518"/>
              <a:ext cx="15323" cy="25858"/>
            </a:xfrm>
            <a:custGeom>
              <a:avLst/>
              <a:gdLst>
                <a:gd name="connsiteX0" fmla="*/ 0 w 15323"/>
                <a:gd name="connsiteY0" fmla="*/ 25859 h 25858"/>
                <a:gd name="connsiteX1" fmla="*/ 15324 w 15323"/>
                <a:gd name="connsiteY1" fmla="*/ 0 h 25858"/>
              </a:gdLst>
              <a:ahLst/>
              <a:cxnLst>
                <a:cxn ang="0">
                  <a:pos x="connsiteX0" y="connsiteY0"/>
                </a:cxn>
                <a:cxn ang="0">
                  <a:pos x="connsiteX1" y="connsiteY1"/>
                </a:cxn>
              </a:cxnLst>
              <a:rect l="l" t="t" r="r" b="b"/>
              <a:pathLst>
                <a:path w="15323" h="25858">
                  <a:moveTo>
                    <a:pt x="0" y="25859"/>
                  </a:moveTo>
                  <a:lnTo>
                    <a:pt x="15324" y="0"/>
                  </a:lnTo>
                </a:path>
              </a:pathLst>
            </a:custGeom>
            <a:ln w="9573" cap="flat">
              <a:solidFill>
                <a:srgbClr val="787878"/>
              </a:solidFill>
              <a:prstDash val="solid"/>
              <a:miter/>
            </a:ln>
          </p:spPr>
          <p:txBody>
            <a:bodyPr rtlCol="0" anchor="ctr"/>
            <a:lstStyle/>
            <a:p>
              <a:endParaRPr lang="zh-CN" altLang="en-US" sz="4400"/>
            </a:p>
          </p:txBody>
        </p:sp>
        <p:sp>
          <p:nvSpPr>
            <p:cNvPr id="4102" name="任意多边形: 形状 8723">
              <a:extLst>
                <a:ext uri="{FF2B5EF4-FFF2-40B4-BE49-F238E27FC236}">
                  <a16:creationId xmlns:a16="http://schemas.microsoft.com/office/drawing/2014/main" id="{E1FD5DAF-34DF-42A9-F1CF-D65FAB8407A7}"/>
                </a:ext>
              </a:extLst>
            </p:cNvPr>
            <p:cNvSpPr/>
            <p:nvPr/>
          </p:nvSpPr>
          <p:spPr>
            <a:xfrm>
              <a:off x="4041731" y="403063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03" name="任意多边形: 形状 8724">
              <a:extLst>
                <a:ext uri="{FF2B5EF4-FFF2-40B4-BE49-F238E27FC236}">
                  <a16:creationId xmlns:a16="http://schemas.microsoft.com/office/drawing/2014/main" id="{F667FDC8-41AA-1D47-6851-DAB5836190A1}"/>
                </a:ext>
              </a:extLst>
            </p:cNvPr>
            <p:cNvSpPr/>
            <p:nvPr/>
          </p:nvSpPr>
          <p:spPr>
            <a:xfrm>
              <a:off x="4062802" y="3987533"/>
              <a:ext cx="21070" cy="22985"/>
            </a:xfrm>
            <a:custGeom>
              <a:avLst/>
              <a:gdLst>
                <a:gd name="connsiteX0" fmla="*/ 0 w 21070"/>
                <a:gd name="connsiteY0" fmla="*/ 22986 h 22985"/>
                <a:gd name="connsiteX1" fmla="*/ 21070 w 21070"/>
                <a:gd name="connsiteY1" fmla="*/ 0 h 22985"/>
              </a:gdLst>
              <a:ahLst/>
              <a:cxnLst>
                <a:cxn ang="0">
                  <a:pos x="connsiteX0" y="connsiteY0"/>
                </a:cxn>
                <a:cxn ang="0">
                  <a:pos x="connsiteX1" y="connsiteY1"/>
                </a:cxn>
              </a:cxnLst>
              <a:rect l="l" t="t" r="r" b="b"/>
              <a:pathLst>
                <a:path w="21070" h="22985">
                  <a:moveTo>
                    <a:pt x="0" y="22986"/>
                  </a:moveTo>
                  <a:lnTo>
                    <a:pt x="21070" y="0"/>
                  </a:lnTo>
                </a:path>
              </a:pathLst>
            </a:custGeom>
            <a:ln w="9573" cap="flat">
              <a:solidFill>
                <a:srgbClr val="787878"/>
              </a:solidFill>
              <a:prstDash val="solid"/>
              <a:miter/>
            </a:ln>
          </p:spPr>
          <p:txBody>
            <a:bodyPr rtlCol="0" anchor="ctr"/>
            <a:lstStyle/>
            <a:p>
              <a:endParaRPr lang="zh-CN" altLang="en-US" sz="4400"/>
            </a:p>
          </p:txBody>
        </p:sp>
        <p:sp>
          <p:nvSpPr>
            <p:cNvPr id="4104" name="任意多边形: 形状 8725">
              <a:extLst>
                <a:ext uri="{FF2B5EF4-FFF2-40B4-BE49-F238E27FC236}">
                  <a16:creationId xmlns:a16="http://schemas.microsoft.com/office/drawing/2014/main" id="{AC320F9A-C59F-CDD8-8316-EAB9C0E37E69}"/>
                </a:ext>
              </a:extLst>
            </p:cNvPr>
            <p:cNvSpPr/>
            <p:nvPr/>
          </p:nvSpPr>
          <p:spPr>
            <a:xfrm>
              <a:off x="4057055" y="40047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05" name="任意多边形: 形状 8726">
              <a:extLst>
                <a:ext uri="{FF2B5EF4-FFF2-40B4-BE49-F238E27FC236}">
                  <a16:creationId xmlns:a16="http://schemas.microsoft.com/office/drawing/2014/main" id="{9B5FA836-84FF-31C2-A36B-6466156BC47D}"/>
                </a:ext>
              </a:extLst>
            </p:cNvPr>
            <p:cNvSpPr/>
            <p:nvPr/>
          </p:nvSpPr>
          <p:spPr>
            <a:xfrm>
              <a:off x="4083872" y="3967420"/>
              <a:ext cx="24901" cy="20112"/>
            </a:xfrm>
            <a:custGeom>
              <a:avLst/>
              <a:gdLst>
                <a:gd name="connsiteX0" fmla="*/ 0 w 24901"/>
                <a:gd name="connsiteY0" fmla="*/ 20112 h 20112"/>
                <a:gd name="connsiteX1" fmla="*/ 24901 w 24901"/>
                <a:gd name="connsiteY1" fmla="*/ 0 h 20112"/>
              </a:gdLst>
              <a:ahLst/>
              <a:cxnLst>
                <a:cxn ang="0">
                  <a:pos x="connsiteX0" y="connsiteY0"/>
                </a:cxn>
                <a:cxn ang="0">
                  <a:pos x="connsiteX1" y="connsiteY1"/>
                </a:cxn>
              </a:cxnLst>
              <a:rect l="l" t="t" r="r" b="b"/>
              <a:pathLst>
                <a:path w="24901" h="20112">
                  <a:moveTo>
                    <a:pt x="0" y="20112"/>
                  </a:moveTo>
                  <a:lnTo>
                    <a:pt x="24901" y="0"/>
                  </a:lnTo>
                </a:path>
              </a:pathLst>
            </a:custGeom>
            <a:ln w="9573" cap="flat">
              <a:solidFill>
                <a:srgbClr val="787878"/>
              </a:solidFill>
              <a:prstDash val="solid"/>
              <a:miter/>
            </a:ln>
          </p:spPr>
          <p:txBody>
            <a:bodyPr rtlCol="0" anchor="ctr"/>
            <a:lstStyle/>
            <a:p>
              <a:endParaRPr lang="zh-CN" altLang="en-US" sz="4400"/>
            </a:p>
          </p:txBody>
        </p:sp>
        <p:sp>
          <p:nvSpPr>
            <p:cNvPr id="4106" name="任意多边形: 形状 8727">
              <a:extLst>
                <a:ext uri="{FF2B5EF4-FFF2-40B4-BE49-F238E27FC236}">
                  <a16:creationId xmlns:a16="http://schemas.microsoft.com/office/drawing/2014/main" id="{A480AFAB-D61C-5D85-89FF-2F7E7B77F83D}"/>
                </a:ext>
              </a:extLst>
            </p:cNvPr>
            <p:cNvSpPr/>
            <p:nvPr/>
          </p:nvSpPr>
          <p:spPr>
            <a:xfrm>
              <a:off x="4078125" y="39817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07" name="任意多边形: 形状 8728">
              <a:extLst>
                <a:ext uri="{FF2B5EF4-FFF2-40B4-BE49-F238E27FC236}">
                  <a16:creationId xmlns:a16="http://schemas.microsoft.com/office/drawing/2014/main" id="{09A0D154-F043-4967-1FFE-4F609F85D254}"/>
                </a:ext>
              </a:extLst>
            </p:cNvPr>
            <p:cNvSpPr/>
            <p:nvPr/>
          </p:nvSpPr>
          <p:spPr>
            <a:xfrm>
              <a:off x="4108773" y="3949223"/>
              <a:ext cx="27774" cy="18197"/>
            </a:xfrm>
            <a:custGeom>
              <a:avLst/>
              <a:gdLst>
                <a:gd name="connsiteX0" fmla="*/ 0 w 27774"/>
                <a:gd name="connsiteY0" fmla="*/ 18197 h 18197"/>
                <a:gd name="connsiteX1" fmla="*/ 27774 w 27774"/>
                <a:gd name="connsiteY1" fmla="*/ 0 h 18197"/>
              </a:gdLst>
              <a:ahLst/>
              <a:cxnLst>
                <a:cxn ang="0">
                  <a:pos x="connsiteX0" y="connsiteY0"/>
                </a:cxn>
                <a:cxn ang="0">
                  <a:pos x="connsiteX1" y="connsiteY1"/>
                </a:cxn>
              </a:cxnLst>
              <a:rect l="l" t="t" r="r" b="b"/>
              <a:pathLst>
                <a:path w="27774" h="18197">
                  <a:moveTo>
                    <a:pt x="0" y="18197"/>
                  </a:moveTo>
                  <a:lnTo>
                    <a:pt x="27774" y="0"/>
                  </a:lnTo>
                </a:path>
              </a:pathLst>
            </a:custGeom>
            <a:ln w="9573" cap="flat">
              <a:solidFill>
                <a:srgbClr val="787878"/>
              </a:solidFill>
              <a:prstDash val="solid"/>
              <a:miter/>
            </a:ln>
          </p:spPr>
          <p:txBody>
            <a:bodyPr rtlCol="0" anchor="ctr"/>
            <a:lstStyle/>
            <a:p>
              <a:endParaRPr lang="zh-CN" altLang="en-US" sz="4400"/>
            </a:p>
          </p:txBody>
        </p:sp>
        <p:sp>
          <p:nvSpPr>
            <p:cNvPr id="4108" name="任意多边形: 形状 8729">
              <a:extLst>
                <a:ext uri="{FF2B5EF4-FFF2-40B4-BE49-F238E27FC236}">
                  <a16:creationId xmlns:a16="http://schemas.microsoft.com/office/drawing/2014/main" id="{931A94A3-139F-1893-CC31-8B62E45418A4}"/>
                </a:ext>
              </a:extLst>
            </p:cNvPr>
            <p:cNvSpPr/>
            <p:nvPr/>
          </p:nvSpPr>
          <p:spPr>
            <a:xfrm>
              <a:off x="4103027" y="39616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09" name="任意多边形: 形状 8730">
              <a:extLst>
                <a:ext uri="{FF2B5EF4-FFF2-40B4-BE49-F238E27FC236}">
                  <a16:creationId xmlns:a16="http://schemas.microsoft.com/office/drawing/2014/main" id="{04C36B70-9465-B3D3-3CEC-FE9F26D2AC56}"/>
                </a:ext>
              </a:extLst>
            </p:cNvPr>
            <p:cNvSpPr/>
            <p:nvPr/>
          </p:nvSpPr>
          <p:spPr>
            <a:xfrm>
              <a:off x="4136547" y="3928153"/>
              <a:ext cx="20112" cy="21070"/>
            </a:xfrm>
            <a:custGeom>
              <a:avLst/>
              <a:gdLst>
                <a:gd name="connsiteX0" fmla="*/ 0 w 20112"/>
                <a:gd name="connsiteY0" fmla="*/ 21070 h 21070"/>
                <a:gd name="connsiteX1" fmla="*/ 20112 w 20112"/>
                <a:gd name="connsiteY1" fmla="*/ 0 h 21070"/>
              </a:gdLst>
              <a:ahLst/>
              <a:cxnLst>
                <a:cxn ang="0">
                  <a:pos x="connsiteX0" y="connsiteY0"/>
                </a:cxn>
                <a:cxn ang="0">
                  <a:pos x="connsiteX1" y="connsiteY1"/>
                </a:cxn>
              </a:cxnLst>
              <a:rect l="l" t="t" r="r" b="b"/>
              <a:pathLst>
                <a:path w="20112" h="21070">
                  <a:moveTo>
                    <a:pt x="0" y="21070"/>
                  </a:moveTo>
                  <a:lnTo>
                    <a:pt x="20112" y="0"/>
                  </a:lnTo>
                </a:path>
              </a:pathLst>
            </a:custGeom>
            <a:ln w="9573" cap="flat">
              <a:solidFill>
                <a:srgbClr val="787878"/>
              </a:solidFill>
              <a:prstDash val="solid"/>
              <a:miter/>
            </a:ln>
          </p:spPr>
          <p:txBody>
            <a:bodyPr rtlCol="0" anchor="ctr"/>
            <a:lstStyle/>
            <a:p>
              <a:endParaRPr lang="zh-CN" altLang="en-US" sz="4400"/>
            </a:p>
          </p:txBody>
        </p:sp>
        <p:sp>
          <p:nvSpPr>
            <p:cNvPr id="4110" name="任意多边形: 形状 8731">
              <a:extLst>
                <a:ext uri="{FF2B5EF4-FFF2-40B4-BE49-F238E27FC236}">
                  <a16:creationId xmlns:a16="http://schemas.microsoft.com/office/drawing/2014/main" id="{E962EFBC-B603-9EFE-A6B1-2225B77409E6}"/>
                </a:ext>
              </a:extLst>
            </p:cNvPr>
            <p:cNvSpPr/>
            <p:nvPr/>
          </p:nvSpPr>
          <p:spPr>
            <a:xfrm>
              <a:off x="4130801" y="39434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11" name="任意多边形: 形状 8732">
              <a:extLst>
                <a:ext uri="{FF2B5EF4-FFF2-40B4-BE49-F238E27FC236}">
                  <a16:creationId xmlns:a16="http://schemas.microsoft.com/office/drawing/2014/main" id="{EE554578-DA22-AFF6-7CD0-B2F4AC09EC6C}"/>
                </a:ext>
              </a:extLst>
            </p:cNvPr>
            <p:cNvSpPr/>
            <p:nvPr/>
          </p:nvSpPr>
          <p:spPr>
            <a:xfrm>
              <a:off x="4156660" y="3902294"/>
              <a:ext cx="16281" cy="25858"/>
            </a:xfrm>
            <a:custGeom>
              <a:avLst/>
              <a:gdLst>
                <a:gd name="connsiteX0" fmla="*/ 0 w 16281"/>
                <a:gd name="connsiteY0" fmla="*/ 25859 h 25858"/>
                <a:gd name="connsiteX1" fmla="*/ 16281 w 16281"/>
                <a:gd name="connsiteY1" fmla="*/ 0 h 25858"/>
              </a:gdLst>
              <a:ahLst/>
              <a:cxnLst>
                <a:cxn ang="0">
                  <a:pos x="connsiteX0" y="connsiteY0"/>
                </a:cxn>
                <a:cxn ang="0">
                  <a:pos x="connsiteX1" y="connsiteY1"/>
                </a:cxn>
              </a:cxnLst>
              <a:rect l="l" t="t" r="r" b="b"/>
              <a:pathLst>
                <a:path w="16281" h="25858">
                  <a:moveTo>
                    <a:pt x="0" y="25859"/>
                  </a:moveTo>
                  <a:lnTo>
                    <a:pt x="16281" y="0"/>
                  </a:lnTo>
                </a:path>
              </a:pathLst>
            </a:custGeom>
            <a:ln w="9573" cap="flat">
              <a:solidFill>
                <a:srgbClr val="787878"/>
              </a:solidFill>
              <a:prstDash val="solid"/>
              <a:miter/>
            </a:ln>
          </p:spPr>
          <p:txBody>
            <a:bodyPr rtlCol="0" anchor="ctr"/>
            <a:lstStyle/>
            <a:p>
              <a:endParaRPr lang="zh-CN" altLang="en-US" sz="4400"/>
            </a:p>
          </p:txBody>
        </p:sp>
        <p:sp>
          <p:nvSpPr>
            <p:cNvPr id="4112" name="任意多边形: 形状 8733">
              <a:extLst>
                <a:ext uri="{FF2B5EF4-FFF2-40B4-BE49-F238E27FC236}">
                  <a16:creationId xmlns:a16="http://schemas.microsoft.com/office/drawing/2014/main" id="{C690F57B-9F3D-8B8C-D4D1-07CAADC4B1A7}"/>
                </a:ext>
              </a:extLst>
            </p:cNvPr>
            <p:cNvSpPr/>
            <p:nvPr/>
          </p:nvSpPr>
          <p:spPr>
            <a:xfrm>
              <a:off x="4150913" y="39224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13" name="任意多边形: 形状 8734">
              <a:extLst>
                <a:ext uri="{FF2B5EF4-FFF2-40B4-BE49-F238E27FC236}">
                  <a16:creationId xmlns:a16="http://schemas.microsoft.com/office/drawing/2014/main" id="{9E11DD39-DA17-5D96-2862-6A529400DA67}"/>
                </a:ext>
              </a:extLst>
            </p:cNvPr>
            <p:cNvSpPr/>
            <p:nvPr/>
          </p:nvSpPr>
          <p:spPr>
            <a:xfrm>
              <a:off x="4172941" y="3875477"/>
              <a:ext cx="18197" cy="26816"/>
            </a:xfrm>
            <a:custGeom>
              <a:avLst/>
              <a:gdLst>
                <a:gd name="connsiteX0" fmla="*/ 0 w 18197"/>
                <a:gd name="connsiteY0" fmla="*/ 26817 h 26816"/>
                <a:gd name="connsiteX1" fmla="*/ 18197 w 18197"/>
                <a:gd name="connsiteY1" fmla="*/ 0 h 26816"/>
              </a:gdLst>
              <a:ahLst/>
              <a:cxnLst>
                <a:cxn ang="0">
                  <a:pos x="connsiteX0" y="connsiteY0"/>
                </a:cxn>
                <a:cxn ang="0">
                  <a:pos x="connsiteX1" y="connsiteY1"/>
                </a:cxn>
              </a:cxnLst>
              <a:rect l="l" t="t" r="r" b="b"/>
              <a:pathLst>
                <a:path w="18197" h="26816">
                  <a:moveTo>
                    <a:pt x="0" y="26817"/>
                  </a:moveTo>
                  <a:lnTo>
                    <a:pt x="18197" y="0"/>
                  </a:lnTo>
                </a:path>
              </a:pathLst>
            </a:custGeom>
            <a:ln w="9573" cap="flat">
              <a:solidFill>
                <a:srgbClr val="787878"/>
              </a:solidFill>
              <a:prstDash val="solid"/>
              <a:miter/>
            </a:ln>
          </p:spPr>
          <p:txBody>
            <a:bodyPr rtlCol="0" anchor="ctr"/>
            <a:lstStyle/>
            <a:p>
              <a:endParaRPr lang="zh-CN" altLang="en-US" sz="4400"/>
            </a:p>
          </p:txBody>
        </p:sp>
        <p:sp>
          <p:nvSpPr>
            <p:cNvPr id="4114" name="任意多边形: 形状 8735">
              <a:extLst>
                <a:ext uri="{FF2B5EF4-FFF2-40B4-BE49-F238E27FC236}">
                  <a16:creationId xmlns:a16="http://schemas.microsoft.com/office/drawing/2014/main" id="{98D161DA-A981-9F12-7DD3-02E0029F3DEC}"/>
                </a:ext>
              </a:extLst>
            </p:cNvPr>
            <p:cNvSpPr/>
            <p:nvPr/>
          </p:nvSpPr>
          <p:spPr>
            <a:xfrm>
              <a:off x="4167195" y="38965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15" name="任意多边形: 形状 8736">
              <a:extLst>
                <a:ext uri="{FF2B5EF4-FFF2-40B4-BE49-F238E27FC236}">
                  <a16:creationId xmlns:a16="http://schemas.microsoft.com/office/drawing/2014/main" id="{02E96BBE-B6C5-4B5B-82F4-33CCADEC9AC1}"/>
                </a:ext>
              </a:extLst>
            </p:cNvPr>
            <p:cNvSpPr/>
            <p:nvPr/>
          </p:nvSpPr>
          <p:spPr>
            <a:xfrm>
              <a:off x="4191138" y="3853450"/>
              <a:ext cx="20112" cy="22027"/>
            </a:xfrm>
            <a:custGeom>
              <a:avLst/>
              <a:gdLst>
                <a:gd name="connsiteX0" fmla="*/ 0 w 20112"/>
                <a:gd name="connsiteY0" fmla="*/ 22028 h 22027"/>
                <a:gd name="connsiteX1" fmla="*/ 20112 w 20112"/>
                <a:gd name="connsiteY1" fmla="*/ 0 h 22027"/>
              </a:gdLst>
              <a:ahLst/>
              <a:cxnLst>
                <a:cxn ang="0">
                  <a:pos x="connsiteX0" y="connsiteY0"/>
                </a:cxn>
                <a:cxn ang="0">
                  <a:pos x="connsiteX1" y="connsiteY1"/>
                </a:cxn>
              </a:cxnLst>
              <a:rect l="l" t="t" r="r" b="b"/>
              <a:pathLst>
                <a:path w="20112" h="22027">
                  <a:moveTo>
                    <a:pt x="0" y="22028"/>
                  </a:moveTo>
                  <a:lnTo>
                    <a:pt x="20112" y="0"/>
                  </a:lnTo>
                </a:path>
              </a:pathLst>
            </a:custGeom>
            <a:ln w="9573" cap="flat">
              <a:solidFill>
                <a:srgbClr val="787878"/>
              </a:solidFill>
              <a:prstDash val="solid"/>
              <a:miter/>
            </a:ln>
          </p:spPr>
          <p:txBody>
            <a:bodyPr rtlCol="0" anchor="ctr"/>
            <a:lstStyle/>
            <a:p>
              <a:endParaRPr lang="zh-CN" altLang="en-US" sz="4400"/>
            </a:p>
          </p:txBody>
        </p:sp>
        <p:sp>
          <p:nvSpPr>
            <p:cNvPr id="4116" name="任意多边形: 形状 8737">
              <a:extLst>
                <a:ext uri="{FF2B5EF4-FFF2-40B4-BE49-F238E27FC236}">
                  <a16:creationId xmlns:a16="http://schemas.microsoft.com/office/drawing/2014/main" id="{4B667BE4-3341-E0BA-76DC-B7088C4CD399}"/>
                </a:ext>
              </a:extLst>
            </p:cNvPr>
            <p:cNvSpPr/>
            <p:nvPr/>
          </p:nvSpPr>
          <p:spPr>
            <a:xfrm>
              <a:off x="4185392" y="386973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17" name="任意多边形: 形状 8738">
              <a:extLst>
                <a:ext uri="{FF2B5EF4-FFF2-40B4-BE49-F238E27FC236}">
                  <a16:creationId xmlns:a16="http://schemas.microsoft.com/office/drawing/2014/main" id="{22033B3F-6154-511D-8633-6CD1A563C9DA}"/>
                </a:ext>
              </a:extLst>
            </p:cNvPr>
            <p:cNvSpPr/>
            <p:nvPr/>
          </p:nvSpPr>
          <p:spPr>
            <a:xfrm>
              <a:off x="4211251" y="3836210"/>
              <a:ext cx="23943" cy="17239"/>
            </a:xfrm>
            <a:custGeom>
              <a:avLst/>
              <a:gdLst>
                <a:gd name="connsiteX0" fmla="*/ 0 w 23943"/>
                <a:gd name="connsiteY0" fmla="*/ 17239 h 17239"/>
                <a:gd name="connsiteX1" fmla="*/ 23943 w 23943"/>
                <a:gd name="connsiteY1" fmla="*/ 0 h 17239"/>
              </a:gdLst>
              <a:ahLst/>
              <a:cxnLst>
                <a:cxn ang="0">
                  <a:pos x="connsiteX0" y="connsiteY0"/>
                </a:cxn>
                <a:cxn ang="0">
                  <a:pos x="connsiteX1" y="connsiteY1"/>
                </a:cxn>
              </a:cxnLst>
              <a:rect l="l" t="t" r="r" b="b"/>
              <a:pathLst>
                <a:path w="23943" h="17239">
                  <a:moveTo>
                    <a:pt x="0" y="17239"/>
                  </a:moveTo>
                  <a:lnTo>
                    <a:pt x="23943" y="0"/>
                  </a:lnTo>
                </a:path>
              </a:pathLst>
            </a:custGeom>
            <a:ln w="9573" cap="flat">
              <a:solidFill>
                <a:srgbClr val="787878"/>
              </a:solidFill>
              <a:prstDash val="solid"/>
              <a:miter/>
            </a:ln>
          </p:spPr>
          <p:txBody>
            <a:bodyPr rtlCol="0" anchor="ctr"/>
            <a:lstStyle/>
            <a:p>
              <a:endParaRPr lang="zh-CN" altLang="en-US" sz="4400"/>
            </a:p>
          </p:txBody>
        </p:sp>
        <p:sp>
          <p:nvSpPr>
            <p:cNvPr id="4118" name="任意多边形: 形状 8739">
              <a:extLst>
                <a:ext uri="{FF2B5EF4-FFF2-40B4-BE49-F238E27FC236}">
                  <a16:creationId xmlns:a16="http://schemas.microsoft.com/office/drawing/2014/main" id="{DAC71D10-C715-D0BD-E28E-05E70343A463}"/>
                </a:ext>
              </a:extLst>
            </p:cNvPr>
            <p:cNvSpPr/>
            <p:nvPr/>
          </p:nvSpPr>
          <p:spPr>
            <a:xfrm>
              <a:off x="4205504" y="38477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19" name="任意多边形: 形状 8740">
              <a:extLst>
                <a:ext uri="{FF2B5EF4-FFF2-40B4-BE49-F238E27FC236}">
                  <a16:creationId xmlns:a16="http://schemas.microsoft.com/office/drawing/2014/main" id="{926F7F1E-392C-BEED-4CA9-0E6F520C190E}"/>
                </a:ext>
              </a:extLst>
            </p:cNvPr>
            <p:cNvSpPr/>
            <p:nvPr/>
          </p:nvSpPr>
          <p:spPr>
            <a:xfrm>
              <a:off x="4235194" y="3818013"/>
              <a:ext cx="27774" cy="18197"/>
            </a:xfrm>
            <a:custGeom>
              <a:avLst/>
              <a:gdLst>
                <a:gd name="connsiteX0" fmla="*/ 0 w 27774"/>
                <a:gd name="connsiteY0" fmla="*/ 18197 h 18197"/>
                <a:gd name="connsiteX1" fmla="*/ 27774 w 27774"/>
                <a:gd name="connsiteY1" fmla="*/ 0 h 18197"/>
              </a:gdLst>
              <a:ahLst/>
              <a:cxnLst>
                <a:cxn ang="0">
                  <a:pos x="connsiteX0" y="connsiteY0"/>
                </a:cxn>
                <a:cxn ang="0">
                  <a:pos x="connsiteX1" y="connsiteY1"/>
                </a:cxn>
              </a:cxnLst>
              <a:rect l="l" t="t" r="r" b="b"/>
              <a:pathLst>
                <a:path w="27774" h="18197">
                  <a:moveTo>
                    <a:pt x="0" y="18197"/>
                  </a:moveTo>
                  <a:lnTo>
                    <a:pt x="27774" y="0"/>
                  </a:lnTo>
                </a:path>
              </a:pathLst>
            </a:custGeom>
            <a:ln w="9573" cap="flat">
              <a:solidFill>
                <a:srgbClr val="787878"/>
              </a:solidFill>
              <a:prstDash val="solid"/>
              <a:miter/>
            </a:ln>
          </p:spPr>
          <p:txBody>
            <a:bodyPr rtlCol="0" anchor="ctr"/>
            <a:lstStyle/>
            <a:p>
              <a:endParaRPr lang="zh-CN" altLang="en-US" sz="4400"/>
            </a:p>
          </p:txBody>
        </p:sp>
        <p:sp>
          <p:nvSpPr>
            <p:cNvPr id="4120" name="任意多边形: 形状 8741">
              <a:extLst>
                <a:ext uri="{FF2B5EF4-FFF2-40B4-BE49-F238E27FC236}">
                  <a16:creationId xmlns:a16="http://schemas.microsoft.com/office/drawing/2014/main" id="{A093C6EC-EC1E-8390-0E38-4B3118C395D3}"/>
                </a:ext>
              </a:extLst>
            </p:cNvPr>
            <p:cNvSpPr/>
            <p:nvPr/>
          </p:nvSpPr>
          <p:spPr>
            <a:xfrm>
              <a:off x="4229448" y="38304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21" name="任意多边形: 形状 8742">
              <a:extLst>
                <a:ext uri="{FF2B5EF4-FFF2-40B4-BE49-F238E27FC236}">
                  <a16:creationId xmlns:a16="http://schemas.microsoft.com/office/drawing/2014/main" id="{DA32AB8B-7432-0178-C6C2-D31497319607}"/>
                </a:ext>
              </a:extLst>
            </p:cNvPr>
            <p:cNvSpPr/>
            <p:nvPr/>
          </p:nvSpPr>
          <p:spPr>
            <a:xfrm>
              <a:off x="4262969" y="3805563"/>
              <a:ext cx="28732" cy="12450"/>
            </a:xfrm>
            <a:custGeom>
              <a:avLst/>
              <a:gdLst>
                <a:gd name="connsiteX0" fmla="*/ 0 w 28732"/>
                <a:gd name="connsiteY0" fmla="*/ 12451 h 12450"/>
                <a:gd name="connsiteX1" fmla="*/ 28732 w 28732"/>
                <a:gd name="connsiteY1" fmla="*/ 0 h 12450"/>
              </a:gdLst>
              <a:ahLst/>
              <a:cxnLst>
                <a:cxn ang="0">
                  <a:pos x="connsiteX0" y="connsiteY0"/>
                </a:cxn>
                <a:cxn ang="0">
                  <a:pos x="connsiteX1" y="connsiteY1"/>
                </a:cxn>
              </a:cxnLst>
              <a:rect l="l" t="t" r="r" b="b"/>
              <a:pathLst>
                <a:path w="28732" h="12450">
                  <a:moveTo>
                    <a:pt x="0" y="12451"/>
                  </a:moveTo>
                  <a:lnTo>
                    <a:pt x="28732" y="0"/>
                  </a:lnTo>
                </a:path>
              </a:pathLst>
            </a:custGeom>
            <a:ln w="9573" cap="flat">
              <a:solidFill>
                <a:srgbClr val="787878"/>
              </a:solidFill>
              <a:prstDash val="solid"/>
              <a:miter/>
            </a:ln>
          </p:spPr>
          <p:txBody>
            <a:bodyPr rtlCol="0" anchor="ctr"/>
            <a:lstStyle/>
            <a:p>
              <a:endParaRPr lang="zh-CN" altLang="en-US" sz="4400"/>
            </a:p>
          </p:txBody>
        </p:sp>
        <p:sp>
          <p:nvSpPr>
            <p:cNvPr id="4122" name="任意多边形: 形状 8743">
              <a:extLst>
                <a:ext uri="{FF2B5EF4-FFF2-40B4-BE49-F238E27FC236}">
                  <a16:creationId xmlns:a16="http://schemas.microsoft.com/office/drawing/2014/main" id="{FAEFB7D9-1DA3-7A6A-C0B4-B924C985E237}"/>
                </a:ext>
              </a:extLst>
            </p:cNvPr>
            <p:cNvSpPr/>
            <p:nvPr/>
          </p:nvSpPr>
          <p:spPr>
            <a:xfrm>
              <a:off x="4257222" y="38122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23" name="任意多边形: 形状 8744">
              <a:extLst>
                <a:ext uri="{FF2B5EF4-FFF2-40B4-BE49-F238E27FC236}">
                  <a16:creationId xmlns:a16="http://schemas.microsoft.com/office/drawing/2014/main" id="{E279C33C-E15E-EF3D-4348-AF7F19FFEFC1}"/>
                </a:ext>
              </a:extLst>
            </p:cNvPr>
            <p:cNvSpPr/>
            <p:nvPr/>
          </p:nvSpPr>
          <p:spPr>
            <a:xfrm>
              <a:off x="4291701" y="3796943"/>
              <a:ext cx="31605" cy="8619"/>
            </a:xfrm>
            <a:custGeom>
              <a:avLst/>
              <a:gdLst>
                <a:gd name="connsiteX0" fmla="*/ 0 w 31605"/>
                <a:gd name="connsiteY0" fmla="*/ 8620 h 8619"/>
                <a:gd name="connsiteX1" fmla="*/ 31605 w 31605"/>
                <a:gd name="connsiteY1" fmla="*/ 0 h 8619"/>
              </a:gdLst>
              <a:ahLst/>
              <a:cxnLst>
                <a:cxn ang="0">
                  <a:pos x="connsiteX0" y="connsiteY0"/>
                </a:cxn>
                <a:cxn ang="0">
                  <a:pos x="connsiteX1" y="connsiteY1"/>
                </a:cxn>
              </a:cxnLst>
              <a:rect l="l" t="t" r="r" b="b"/>
              <a:pathLst>
                <a:path w="31605" h="8619">
                  <a:moveTo>
                    <a:pt x="0" y="8620"/>
                  </a:moveTo>
                  <a:lnTo>
                    <a:pt x="31605" y="0"/>
                  </a:lnTo>
                </a:path>
              </a:pathLst>
            </a:custGeom>
            <a:ln w="9573" cap="flat">
              <a:solidFill>
                <a:srgbClr val="787878"/>
              </a:solidFill>
              <a:prstDash val="solid"/>
              <a:miter/>
            </a:ln>
          </p:spPr>
          <p:txBody>
            <a:bodyPr rtlCol="0" anchor="ctr"/>
            <a:lstStyle/>
            <a:p>
              <a:endParaRPr lang="zh-CN" altLang="en-US" sz="4400"/>
            </a:p>
          </p:txBody>
        </p:sp>
        <p:sp>
          <p:nvSpPr>
            <p:cNvPr id="4124" name="任意多边形: 形状 8745">
              <a:extLst>
                <a:ext uri="{FF2B5EF4-FFF2-40B4-BE49-F238E27FC236}">
                  <a16:creationId xmlns:a16="http://schemas.microsoft.com/office/drawing/2014/main" id="{84453FA4-61BF-678B-5B25-6A2A0085F3B9}"/>
                </a:ext>
              </a:extLst>
            </p:cNvPr>
            <p:cNvSpPr/>
            <p:nvPr/>
          </p:nvSpPr>
          <p:spPr>
            <a:xfrm>
              <a:off x="4285954" y="37998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25" name="任意多边形: 形状 8746">
              <a:extLst>
                <a:ext uri="{FF2B5EF4-FFF2-40B4-BE49-F238E27FC236}">
                  <a16:creationId xmlns:a16="http://schemas.microsoft.com/office/drawing/2014/main" id="{0BC8F127-3C88-17EB-9C15-82F1DA904B44}"/>
                </a:ext>
              </a:extLst>
            </p:cNvPr>
            <p:cNvSpPr/>
            <p:nvPr/>
          </p:nvSpPr>
          <p:spPr>
            <a:xfrm>
              <a:off x="4323306" y="3794070"/>
              <a:ext cx="32563" cy="2873"/>
            </a:xfrm>
            <a:custGeom>
              <a:avLst/>
              <a:gdLst>
                <a:gd name="connsiteX0" fmla="*/ 0 w 32563"/>
                <a:gd name="connsiteY0" fmla="*/ 2873 h 2873"/>
                <a:gd name="connsiteX1" fmla="*/ 32563 w 32563"/>
                <a:gd name="connsiteY1" fmla="*/ 0 h 2873"/>
              </a:gdLst>
              <a:ahLst/>
              <a:cxnLst>
                <a:cxn ang="0">
                  <a:pos x="connsiteX0" y="connsiteY0"/>
                </a:cxn>
                <a:cxn ang="0">
                  <a:pos x="connsiteX1" y="connsiteY1"/>
                </a:cxn>
              </a:cxnLst>
              <a:rect l="l" t="t" r="r" b="b"/>
              <a:pathLst>
                <a:path w="32563" h="2873">
                  <a:moveTo>
                    <a:pt x="0" y="2873"/>
                  </a:moveTo>
                  <a:lnTo>
                    <a:pt x="32563" y="0"/>
                  </a:lnTo>
                </a:path>
              </a:pathLst>
            </a:custGeom>
            <a:ln w="9573" cap="flat">
              <a:solidFill>
                <a:srgbClr val="787878"/>
              </a:solidFill>
              <a:prstDash val="solid"/>
              <a:miter/>
            </a:ln>
          </p:spPr>
          <p:txBody>
            <a:bodyPr rtlCol="0" anchor="ctr"/>
            <a:lstStyle/>
            <a:p>
              <a:endParaRPr lang="zh-CN" altLang="en-US" sz="4400"/>
            </a:p>
          </p:txBody>
        </p:sp>
        <p:sp>
          <p:nvSpPr>
            <p:cNvPr id="4126" name="任意多边形: 形状 8747">
              <a:extLst>
                <a:ext uri="{FF2B5EF4-FFF2-40B4-BE49-F238E27FC236}">
                  <a16:creationId xmlns:a16="http://schemas.microsoft.com/office/drawing/2014/main" id="{AD3CF0C4-15A5-8942-3C7F-350FD5EDD99C}"/>
                </a:ext>
              </a:extLst>
            </p:cNvPr>
            <p:cNvSpPr/>
            <p:nvPr/>
          </p:nvSpPr>
          <p:spPr>
            <a:xfrm>
              <a:off x="4317560" y="37911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27" name="任意多边形: 形状 8748">
              <a:extLst>
                <a:ext uri="{FF2B5EF4-FFF2-40B4-BE49-F238E27FC236}">
                  <a16:creationId xmlns:a16="http://schemas.microsoft.com/office/drawing/2014/main" id="{BFDFB28F-26F7-6502-7B84-475125540266}"/>
                </a:ext>
              </a:extLst>
            </p:cNvPr>
            <p:cNvSpPr/>
            <p:nvPr/>
          </p:nvSpPr>
          <p:spPr>
            <a:xfrm>
              <a:off x="4355869" y="3794070"/>
              <a:ext cx="33520" cy="9577"/>
            </a:xfrm>
            <a:custGeom>
              <a:avLst/>
              <a:gdLst>
                <a:gd name="connsiteX0" fmla="*/ 0 w 33520"/>
                <a:gd name="connsiteY0" fmla="*/ 0 h 9577"/>
                <a:gd name="connsiteX1" fmla="*/ 33521 w 33520"/>
                <a:gd name="connsiteY1" fmla="*/ 0 h 9577"/>
              </a:gdLst>
              <a:ahLst/>
              <a:cxnLst>
                <a:cxn ang="0">
                  <a:pos x="connsiteX0" y="connsiteY0"/>
                </a:cxn>
                <a:cxn ang="0">
                  <a:pos x="connsiteX1" y="connsiteY1"/>
                </a:cxn>
              </a:cxnLst>
              <a:rect l="l" t="t" r="r" b="b"/>
              <a:pathLst>
                <a:path w="33520" h="9577">
                  <a:moveTo>
                    <a:pt x="0" y="0"/>
                  </a:moveTo>
                  <a:lnTo>
                    <a:pt x="33521" y="0"/>
                  </a:lnTo>
                </a:path>
              </a:pathLst>
            </a:custGeom>
            <a:ln w="9573" cap="flat">
              <a:solidFill>
                <a:srgbClr val="787878"/>
              </a:solidFill>
              <a:prstDash val="solid"/>
              <a:miter/>
            </a:ln>
          </p:spPr>
          <p:txBody>
            <a:bodyPr rtlCol="0" anchor="ctr"/>
            <a:lstStyle/>
            <a:p>
              <a:endParaRPr lang="zh-CN" altLang="en-US" sz="4400"/>
            </a:p>
          </p:txBody>
        </p:sp>
        <p:sp>
          <p:nvSpPr>
            <p:cNvPr id="4128" name="任意多边形: 形状 8749">
              <a:extLst>
                <a:ext uri="{FF2B5EF4-FFF2-40B4-BE49-F238E27FC236}">
                  <a16:creationId xmlns:a16="http://schemas.microsoft.com/office/drawing/2014/main" id="{45394B0A-FACD-67D7-D3AF-83E6C70E6064}"/>
                </a:ext>
              </a:extLst>
            </p:cNvPr>
            <p:cNvSpPr/>
            <p:nvPr/>
          </p:nvSpPr>
          <p:spPr>
            <a:xfrm>
              <a:off x="4350123" y="37883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29" name="任意多边形: 形状 8750">
              <a:extLst>
                <a:ext uri="{FF2B5EF4-FFF2-40B4-BE49-F238E27FC236}">
                  <a16:creationId xmlns:a16="http://schemas.microsoft.com/office/drawing/2014/main" id="{28ACDB19-57BE-2A52-FDF2-8EE962BAC865}"/>
                </a:ext>
              </a:extLst>
            </p:cNvPr>
            <p:cNvSpPr/>
            <p:nvPr/>
          </p:nvSpPr>
          <p:spPr>
            <a:xfrm>
              <a:off x="4389390" y="3794070"/>
              <a:ext cx="32563" cy="2873"/>
            </a:xfrm>
            <a:custGeom>
              <a:avLst/>
              <a:gdLst>
                <a:gd name="connsiteX0" fmla="*/ 0 w 32563"/>
                <a:gd name="connsiteY0" fmla="*/ 0 h 2873"/>
                <a:gd name="connsiteX1" fmla="*/ 32563 w 32563"/>
                <a:gd name="connsiteY1" fmla="*/ 2873 h 2873"/>
              </a:gdLst>
              <a:ahLst/>
              <a:cxnLst>
                <a:cxn ang="0">
                  <a:pos x="connsiteX0" y="connsiteY0"/>
                </a:cxn>
                <a:cxn ang="0">
                  <a:pos x="connsiteX1" y="connsiteY1"/>
                </a:cxn>
              </a:cxnLst>
              <a:rect l="l" t="t" r="r" b="b"/>
              <a:pathLst>
                <a:path w="32563" h="2873">
                  <a:moveTo>
                    <a:pt x="0" y="0"/>
                  </a:moveTo>
                  <a:lnTo>
                    <a:pt x="32563" y="2873"/>
                  </a:lnTo>
                </a:path>
              </a:pathLst>
            </a:custGeom>
            <a:ln w="9573" cap="flat">
              <a:solidFill>
                <a:srgbClr val="787878"/>
              </a:solidFill>
              <a:prstDash val="solid"/>
              <a:miter/>
            </a:ln>
          </p:spPr>
          <p:txBody>
            <a:bodyPr rtlCol="0" anchor="ctr"/>
            <a:lstStyle/>
            <a:p>
              <a:endParaRPr lang="zh-CN" altLang="en-US" sz="4400"/>
            </a:p>
          </p:txBody>
        </p:sp>
        <p:sp>
          <p:nvSpPr>
            <p:cNvPr id="4130" name="任意多边形: 形状 8751">
              <a:extLst>
                <a:ext uri="{FF2B5EF4-FFF2-40B4-BE49-F238E27FC236}">
                  <a16:creationId xmlns:a16="http://schemas.microsoft.com/office/drawing/2014/main" id="{6A099950-CDA9-87BF-800A-E7A67A41E736}"/>
                </a:ext>
              </a:extLst>
            </p:cNvPr>
            <p:cNvSpPr/>
            <p:nvPr/>
          </p:nvSpPr>
          <p:spPr>
            <a:xfrm>
              <a:off x="4383644" y="37883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31" name="任意多边形: 形状 8752">
              <a:extLst>
                <a:ext uri="{FF2B5EF4-FFF2-40B4-BE49-F238E27FC236}">
                  <a16:creationId xmlns:a16="http://schemas.microsoft.com/office/drawing/2014/main" id="{B7BCE879-60D3-13B9-181F-F910AEDD3D16}"/>
                </a:ext>
              </a:extLst>
            </p:cNvPr>
            <p:cNvSpPr/>
            <p:nvPr/>
          </p:nvSpPr>
          <p:spPr>
            <a:xfrm>
              <a:off x="4421953" y="3796943"/>
              <a:ext cx="31605" cy="1915"/>
            </a:xfrm>
            <a:custGeom>
              <a:avLst/>
              <a:gdLst>
                <a:gd name="connsiteX0" fmla="*/ 0 w 31605"/>
                <a:gd name="connsiteY0" fmla="*/ 0 h 1915"/>
                <a:gd name="connsiteX1" fmla="*/ 31605 w 31605"/>
                <a:gd name="connsiteY1" fmla="*/ 1915 h 1915"/>
              </a:gdLst>
              <a:ahLst/>
              <a:cxnLst>
                <a:cxn ang="0">
                  <a:pos x="connsiteX0" y="connsiteY0"/>
                </a:cxn>
                <a:cxn ang="0">
                  <a:pos x="connsiteX1" y="connsiteY1"/>
                </a:cxn>
              </a:cxnLst>
              <a:rect l="l" t="t" r="r" b="b"/>
              <a:pathLst>
                <a:path w="31605" h="1915">
                  <a:moveTo>
                    <a:pt x="0" y="0"/>
                  </a:moveTo>
                  <a:lnTo>
                    <a:pt x="31605" y="1915"/>
                  </a:lnTo>
                </a:path>
              </a:pathLst>
            </a:custGeom>
            <a:ln w="9573" cap="flat">
              <a:solidFill>
                <a:srgbClr val="787878"/>
              </a:solidFill>
              <a:prstDash val="solid"/>
              <a:miter/>
            </a:ln>
          </p:spPr>
          <p:txBody>
            <a:bodyPr rtlCol="0" anchor="ctr"/>
            <a:lstStyle/>
            <a:p>
              <a:endParaRPr lang="zh-CN" altLang="en-US" sz="4400"/>
            </a:p>
          </p:txBody>
        </p:sp>
        <p:sp>
          <p:nvSpPr>
            <p:cNvPr id="4132" name="任意多边形: 形状 8753">
              <a:extLst>
                <a:ext uri="{FF2B5EF4-FFF2-40B4-BE49-F238E27FC236}">
                  <a16:creationId xmlns:a16="http://schemas.microsoft.com/office/drawing/2014/main" id="{1676E45B-3AA2-B9DA-D495-EF6972AA6C30}"/>
                </a:ext>
              </a:extLst>
            </p:cNvPr>
            <p:cNvSpPr/>
            <p:nvPr/>
          </p:nvSpPr>
          <p:spPr>
            <a:xfrm>
              <a:off x="4416207" y="37911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33" name="任意多边形: 形状 8754">
              <a:extLst>
                <a:ext uri="{FF2B5EF4-FFF2-40B4-BE49-F238E27FC236}">
                  <a16:creationId xmlns:a16="http://schemas.microsoft.com/office/drawing/2014/main" id="{B21CD489-8486-99AD-8C7B-03FCD1866838}"/>
                </a:ext>
              </a:extLst>
            </p:cNvPr>
            <p:cNvSpPr/>
            <p:nvPr/>
          </p:nvSpPr>
          <p:spPr>
            <a:xfrm>
              <a:off x="4453559" y="3798858"/>
              <a:ext cx="28732" cy="2873"/>
            </a:xfrm>
            <a:custGeom>
              <a:avLst/>
              <a:gdLst>
                <a:gd name="connsiteX0" fmla="*/ 0 w 28732"/>
                <a:gd name="connsiteY0" fmla="*/ 0 h 2873"/>
                <a:gd name="connsiteX1" fmla="*/ 28732 w 28732"/>
                <a:gd name="connsiteY1" fmla="*/ 2873 h 2873"/>
              </a:gdLst>
              <a:ahLst/>
              <a:cxnLst>
                <a:cxn ang="0">
                  <a:pos x="connsiteX0" y="connsiteY0"/>
                </a:cxn>
                <a:cxn ang="0">
                  <a:pos x="connsiteX1" y="connsiteY1"/>
                </a:cxn>
              </a:cxnLst>
              <a:rect l="l" t="t" r="r" b="b"/>
              <a:pathLst>
                <a:path w="28732" h="2873">
                  <a:moveTo>
                    <a:pt x="0" y="0"/>
                  </a:moveTo>
                  <a:lnTo>
                    <a:pt x="28732" y="2873"/>
                  </a:lnTo>
                </a:path>
              </a:pathLst>
            </a:custGeom>
            <a:ln w="9573" cap="flat">
              <a:solidFill>
                <a:srgbClr val="787878"/>
              </a:solidFill>
              <a:prstDash val="solid"/>
              <a:miter/>
            </a:ln>
          </p:spPr>
          <p:txBody>
            <a:bodyPr rtlCol="0" anchor="ctr"/>
            <a:lstStyle/>
            <a:p>
              <a:endParaRPr lang="zh-CN" altLang="en-US" sz="4400"/>
            </a:p>
          </p:txBody>
        </p:sp>
        <p:sp>
          <p:nvSpPr>
            <p:cNvPr id="4134" name="任意多边形: 形状 8755">
              <a:extLst>
                <a:ext uri="{FF2B5EF4-FFF2-40B4-BE49-F238E27FC236}">
                  <a16:creationId xmlns:a16="http://schemas.microsoft.com/office/drawing/2014/main" id="{363C6A0A-A927-B275-9B9F-5AD5CB07776F}"/>
                </a:ext>
              </a:extLst>
            </p:cNvPr>
            <p:cNvSpPr/>
            <p:nvPr/>
          </p:nvSpPr>
          <p:spPr>
            <a:xfrm>
              <a:off x="4447812" y="37931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35" name="任意多边形: 形状 8756">
              <a:extLst>
                <a:ext uri="{FF2B5EF4-FFF2-40B4-BE49-F238E27FC236}">
                  <a16:creationId xmlns:a16="http://schemas.microsoft.com/office/drawing/2014/main" id="{BECDFFA9-B31D-7202-16FB-0A1005B71D13}"/>
                </a:ext>
              </a:extLst>
            </p:cNvPr>
            <p:cNvSpPr/>
            <p:nvPr/>
          </p:nvSpPr>
          <p:spPr>
            <a:xfrm>
              <a:off x="4482291" y="3801732"/>
              <a:ext cx="10535" cy="6704"/>
            </a:xfrm>
            <a:custGeom>
              <a:avLst/>
              <a:gdLst>
                <a:gd name="connsiteX0" fmla="*/ 0 w 10535"/>
                <a:gd name="connsiteY0" fmla="*/ 0 h 6704"/>
                <a:gd name="connsiteX1" fmla="*/ 10535 w 10535"/>
                <a:gd name="connsiteY1" fmla="*/ 6704 h 6704"/>
              </a:gdLst>
              <a:ahLst/>
              <a:cxnLst>
                <a:cxn ang="0">
                  <a:pos x="connsiteX0" y="connsiteY0"/>
                </a:cxn>
                <a:cxn ang="0">
                  <a:pos x="connsiteX1" y="connsiteY1"/>
                </a:cxn>
              </a:cxnLst>
              <a:rect l="l" t="t" r="r" b="b"/>
              <a:pathLst>
                <a:path w="10535" h="6704">
                  <a:moveTo>
                    <a:pt x="0" y="0"/>
                  </a:moveTo>
                  <a:lnTo>
                    <a:pt x="10535" y="6704"/>
                  </a:lnTo>
                </a:path>
              </a:pathLst>
            </a:custGeom>
            <a:ln w="9573" cap="flat">
              <a:solidFill>
                <a:srgbClr val="787878"/>
              </a:solidFill>
              <a:prstDash val="solid"/>
              <a:miter/>
            </a:ln>
          </p:spPr>
          <p:txBody>
            <a:bodyPr rtlCol="0" anchor="ctr"/>
            <a:lstStyle/>
            <a:p>
              <a:endParaRPr lang="zh-CN" altLang="en-US" sz="4400"/>
            </a:p>
          </p:txBody>
        </p:sp>
        <p:sp>
          <p:nvSpPr>
            <p:cNvPr id="4136" name="任意多边形: 形状 8757">
              <a:extLst>
                <a:ext uri="{FF2B5EF4-FFF2-40B4-BE49-F238E27FC236}">
                  <a16:creationId xmlns:a16="http://schemas.microsoft.com/office/drawing/2014/main" id="{09AB9A1F-91F4-CDB1-6406-1A48B5D30AD3}"/>
                </a:ext>
              </a:extLst>
            </p:cNvPr>
            <p:cNvSpPr/>
            <p:nvPr/>
          </p:nvSpPr>
          <p:spPr>
            <a:xfrm>
              <a:off x="4476544" y="37959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37" name="任意多边形: 形状 8758">
              <a:extLst>
                <a:ext uri="{FF2B5EF4-FFF2-40B4-BE49-F238E27FC236}">
                  <a16:creationId xmlns:a16="http://schemas.microsoft.com/office/drawing/2014/main" id="{61490AC1-69C4-AF00-3570-DAE2EA88E51D}"/>
                </a:ext>
              </a:extLst>
            </p:cNvPr>
            <p:cNvSpPr/>
            <p:nvPr/>
          </p:nvSpPr>
          <p:spPr>
            <a:xfrm>
              <a:off x="4484206" y="3796943"/>
              <a:ext cx="8619" cy="11492"/>
            </a:xfrm>
            <a:custGeom>
              <a:avLst/>
              <a:gdLst>
                <a:gd name="connsiteX0" fmla="*/ 8620 w 8619"/>
                <a:gd name="connsiteY0" fmla="*/ 11493 h 11492"/>
                <a:gd name="connsiteX1" fmla="*/ 0 w 8619"/>
                <a:gd name="connsiteY1" fmla="*/ 0 h 11492"/>
              </a:gdLst>
              <a:ahLst/>
              <a:cxnLst>
                <a:cxn ang="0">
                  <a:pos x="connsiteX0" y="connsiteY0"/>
                </a:cxn>
                <a:cxn ang="0">
                  <a:pos x="connsiteX1" y="connsiteY1"/>
                </a:cxn>
              </a:cxnLst>
              <a:rect l="l" t="t" r="r" b="b"/>
              <a:pathLst>
                <a:path w="8619" h="11492">
                  <a:moveTo>
                    <a:pt x="8620" y="11493"/>
                  </a:moveTo>
                  <a:lnTo>
                    <a:pt x="0" y="0"/>
                  </a:lnTo>
                </a:path>
              </a:pathLst>
            </a:custGeom>
            <a:ln w="9573" cap="flat">
              <a:solidFill>
                <a:srgbClr val="787878"/>
              </a:solidFill>
              <a:prstDash val="solid"/>
              <a:miter/>
            </a:ln>
          </p:spPr>
          <p:txBody>
            <a:bodyPr rtlCol="0" anchor="ctr"/>
            <a:lstStyle/>
            <a:p>
              <a:endParaRPr lang="zh-CN" altLang="en-US" sz="4400"/>
            </a:p>
          </p:txBody>
        </p:sp>
        <p:sp>
          <p:nvSpPr>
            <p:cNvPr id="4138" name="任意多边形: 形状 8759">
              <a:extLst>
                <a:ext uri="{FF2B5EF4-FFF2-40B4-BE49-F238E27FC236}">
                  <a16:creationId xmlns:a16="http://schemas.microsoft.com/office/drawing/2014/main" id="{106213A9-A929-2082-06EA-5AA5C731C243}"/>
                </a:ext>
              </a:extLst>
            </p:cNvPr>
            <p:cNvSpPr/>
            <p:nvPr/>
          </p:nvSpPr>
          <p:spPr>
            <a:xfrm>
              <a:off x="4487079" y="38026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39" name="任意多边形: 形状 8760">
              <a:extLst>
                <a:ext uri="{FF2B5EF4-FFF2-40B4-BE49-F238E27FC236}">
                  <a16:creationId xmlns:a16="http://schemas.microsoft.com/office/drawing/2014/main" id="{B3DF4802-8C7C-6AA0-A33D-8EAE0BD39862}"/>
                </a:ext>
              </a:extLst>
            </p:cNvPr>
            <p:cNvSpPr/>
            <p:nvPr/>
          </p:nvSpPr>
          <p:spPr>
            <a:xfrm>
              <a:off x="4457389" y="3782577"/>
              <a:ext cx="26816" cy="14366"/>
            </a:xfrm>
            <a:custGeom>
              <a:avLst/>
              <a:gdLst>
                <a:gd name="connsiteX0" fmla="*/ 26817 w 26816"/>
                <a:gd name="connsiteY0" fmla="*/ 14366 h 14366"/>
                <a:gd name="connsiteX1" fmla="*/ 0 w 26816"/>
                <a:gd name="connsiteY1" fmla="*/ 0 h 14366"/>
              </a:gdLst>
              <a:ahLst/>
              <a:cxnLst>
                <a:cxn ang="0">
                  <a:pos x="connsiteX0" y="connsiteY0"/>
                </a:cxn>
                <a:cxn ang="0">
                  <a:pos x="connsiteX1" y="connsiteY1"/>
                </a:cxn>
              </a:cxnLst>
              <a:rect l="l" t="t" r="r" b="b"/>
              <a:pathLst>
                <a:path w="26816" h="14366">
                  <a:moveTo>
                    <a:pt x="26817" y="14366"/>
                  </a:moveTo>
                  <a:lnTo>
                    <a:pt x="0" y="0"/>
                  </a:lnTo>
                </a:path>
              </a:pathLst>
            </a:custGeom>
            <a:ln w="9573" cap="flat">
              <a:solidFill>
                <a:srgbClr val="787878"/>
              </a:solidFill>
              <a:prstDash val="solid"/>
              <a:miter/>
            </a:ln>
          </p:spPr>
          <p:txBody>
            <a:bodyPr rtlCol="0" anchor="ctr"/>
            <a:lstStyle/>
            <a:p>
              <a:endParaRPr lang="zh-CN" altLang="en-US" sz="4400"/>
            </a:p>
          </p:txBody>
        </p:sp>
        <p:sp>
          <p:nvSpPr>
            <p:cNvPr id="4140" name="任意多边形: 形状 8761">
              <a:extLst>
                <a:ext uri="{FF2B5EF4-FFF2-40B4-BE49-F238E27FC236}">
                  <a16:creationId xmlns:a16="http://schemas.microsoft.com/office/drawing/2014/main" id="{1E08D284-B96D-3672-E030-3CE0F3C6B5CD}"/>
                </a:ext>
              </a:extLst>
            </p:cNvPr>
            <p:cNvSpPr/>
            <p:nvPr/>
          </p:nvSpPr>
          <p:spPr>
            <a:xfrm>
              <a:off x="4478460" y="37911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41" name="任意多边形: 形状 8762">
              <a:extLst>
                <a:ext uri="{FF2B5EF4-FFF2-40B4-BE49-F238E27FC236}">
                  <a16:creationId xmlns:a16="http://schemas.microsoft.com/office/drawing/2014/main" id="{79E0320B-7D64-1211-D017-72874BEE0EE8}"/>
                </a:ext>
              </a:extLst>
            </p:cNvPr>
            <p:cNvSpPr/>
            <p:nvPr/>
          </p:nvSpPr>
          <p:spPr>
            <a:xfrm>
              <a:off x="4430573" y="3768211"/>
              <a:ext cx="26816" cy="14366"/>
            </a:xfrm>
            <a:custGeom>
              <a:avLst/>
              <a:gdLst>
                <a:gd name="connsiteX0" fmla="*/ 26817 w 26816"/>
                <a:gd name="connsiteY0" fmla="*/ 14366 h 14366"/>
                <a:gd name="connsiteX1" fmla="*/ 0 w 26816"/>
                <a:gd name="connsiteY1" fmla="*/ 0 h 14366"/>
              </a:gdLst>
              <a:ahLst/>
              <a:cxnLst>
                <a:cxn ang="0">
                  <a:pos x="connsiteX0" y="connsiteY0"/>
                </a:cxn>
                <a:cxn ang="0">
                  <a:pos x="connsiteX1" y="connsiteY1"/>
                </a:cxn>
              </a:cxnLst>
              <a:rect l="l" t="t" r="r" b="b"/>
              <a:pathLst>
                <a:path w="26816" h="14366">
                  <a:moveTo>
                    <a:pt x="26817" y="14366"/>
                  </a:moveTo>
                  <a:lnTo>
                    <a:pt x="0" y="0"/>
                  </a:lnTo>
                </a:path>
              </a:pathLst>
            </a:custGeom>
            <a:ln w="9573" cap="flat">
              <a:solidFill>
                <a:srgbClr val="787878"/>
              </a:solidFill>
              <a:prstDash val="solid"/>
              <a:miter/>
            </a:ln>
          </p:spPr>
          <p:txBody>
            <a:bodyPr rtlCol="0" anchor="ctr"/>
            <a:lstStyle/>
            <a:p>
              <a:endParaRPr lang="zh-CN" altLang="en-US" sz="4400"/>
            </a:p>
          </p:txBody>
        </p:sp>
        <p:sp>
          <p:nvSpPr>
            <p:cNvPr id="4142" name="任意多边形: 形状 8763">
              <a:extLst>
                <a:ext uri="{FF2B5EF4-FFF2-40B4-BE49-F238E27FC236}">
                  <a16:creationId xmlns:a16="http://schemas.microsoft.com/office/drawing/2014/main" id="{F1DA2DEB-0884-ED59-0035-EA03E2EE8B06}"/>
                </a:ext>
              </a:extLst>
            </p:cNvPr>
            <p:cNvSpPr/>
            <p:nvPr/>
          </p:nvSpPr>
          <p:spPr>
            <a:xfrm>
              <a:off x="4451643" y="377683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43" name="任意多边形: 形状 8764">
              <a:extLst>
                <a:ext uri="{FF2B5EF4-FFF2-40B4-BE49-F238E27FC236}">
                  <a16:creationId xmlns:a16="http://schemas.microsoft.com/office/drawing/2014/main" id="{12D9D3A2-5AA3-D68D-F842-0073A011CD88}"/>
                </a:ext>
              </a:extLst>
            </p:cNvPr>
            <p:cNvSpPr/>
            <p:nvPr/>
          </p:nvSpPr>
          <p:spPr>
            <a:xfrm>
              <a:off x="4405672" y="3750014"/>
              <a:ext cx="24901" cy="18197"/>
            </a:xfrm>
            <a:custGeom>
              <a:avLst/>
              <a:gdLst>
                <a:gd name="connsiteX0" fmla="*/ 24901 w 24901"/>
                <a:gd name="connsiteY0" fmla="*/ 18197 h 18197"/>
                <a:gd name="connsiteX1" fmla="*/ 0 w 24901"/>
                <a:gd name="connsiteY1" fmla="*/ 0 h 18197"/>
              </a:gdLst>
              <a:ahLst/>
              <a:cxnLst>
                <a:cxn ang="0">
                  <a:pos x="connsiteX0" y="connsiteY0"/>
                </a:cxn>
                <a:cxn ang="0">
                  <a:pos x="connsiteX1" y="connsiteY1"/>
                </a:cxn>
              </a:cxnLst>
              <a:rect l="l" t="t" r="r" b="b"/>
              <a:pathLst>
                <a:path w="24901" h="18197">
                  <a:moveTo>
                    <a:pt x="24901" y="18197"/>
                  </a:moveTo>
                  <a:lnTo>
                    <a:pt x="0" y="0"/>
                  </a:lnTo>
                </a:path>
              </a:pathLst>
            </a:custGeom>
            <a:ln w="9573" cap="flat">
              <a:solidFill>
                <a:srgbClr val="787878"/>
              </a:solidFill>
              <a:prstDash val="solid"/>
              <a:miter/>
            </a:ln>
          </p:spPr>
          <p:txBody>
            <a:bodyPr rtlCol="0" anchor="ctr"/>
            <a:lstStyle/>
            <a:p>
              <a:endParaRPr lang="zh-CN" altLang="en-US" sz="4400"/>
            </a:p>
          </p:txBody>
        </p:sp>
        <p:sp>
          <p:nvSpPr>
            <p:cNvPr id="4144" name="任意多边形: 形状 8765">
              <a:extLst>
                <a:ext uri="{FF2B5EF4-FFF2-40B4-BE49-F238E27FC236}">
                  <a16:creationId xmlns:a16="http://schemas.microsoft.com/office/drawing/2014/main" id="{7FF46DE1-D60A-2F0B-1067-F21F895198FB}"/>
                </a:ext>
              </a:extLst>
            </p:cNvPr>
            <p:cNvSpPr/>
            <p:nvPr/>
          </p:nvSpPr>
          <p:spPr>
            <a:xfrm>
              <a:off x="4424826" y="37624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45" name="任意多边形: 形状 8766">
              <a:extLst>
                <a:ext uri="{FF2B5EF4-FFF2-40B4-BE49-F238E27FC236}">
                  <a16:creationId xmlns:a16="http://schemas.microsoft.com/office/drawing/2014/main" id="{05E412E2-C56C-612C-DF8A-3DCE81148C1D}"/>
                </a:ext>
              </a:extLst>
            </p:cNvPr>
            <p:cNvSpPr/>
            <p:nvPr/>
          </p:nvSpPr>
          <p:spPr>
            <a:xfrm>
              <a:off x="4383644" y="3730859"/>
              <a:ext cx="22027" cy="19154"/>
            </a:xfrm>
            <a:custGeom>
              <a:avLst/>
              <a:gdLst>
                <a:gd name="connsiteX0" fmla="*/ 22028 w 22027"/>
                <a:gd name="connsiteY0" fmla="*/ 19155 h 19154"/>
                <a:gd name="connsiteX1" fmla="*/ 0 w 22027"/>
                <a:gd name="connsiteY1" fmla="*/ 0 h 19154"/>
              </a:gdLst>
              <a:ahLst/>
              <a:cxnLst>
                <a:cxn ang="0">
                  <a:pos x="connsiteX0" y="connsiteY0"/>
                </a:cxn>
                <a:cxn ang="0">
                  <a:pos x="connsiteX1" y="connsiteY1"/>
                </a:cxn>
              </a:cxnLst>
              <a:rect l="l" t="t" r="r" b="b"/>
              <a:pathLst>
                <a:path w="22027" h="19154">
                  <a:moveTo>
                    <a:pt x="22028" y="19155"/>
                  </a:moveTo>
                  <a:lnTo>
                    <a:pt x="0" y="0"/>
                  </a:lnTo>
                </a:path>
              </a:pathLst>
            </a:custGeom>
            <a:ln w="9573" cap="flat">
              <a:solidFill>
                <a:srgbClr val="787878"/>
              </a:solidFill>
              <a:prstDash val="solid"/>
              <a:miter/>
            </a:ln>
          </p:spPr>
          <p:txBody>
            <a:bodyPr rtlCol="0" anchor="ctr"/>
            <a:lstStyle/>
            <a:p>
              <a:endParaRPr lang="zh-CN" altLang="en-US" sz="4400"/>
            </a:p>
          </p:txBody>
        </p:sp>
        <p:sp>
          <p:nvSpPr>
            <p:cNvPr id="4146" name="任意多边形: 形状 8767">
              <a:extLst>
                <a:ext uri="{FF2B5EF4-FFF2-40B4-BE49-F238E27FC236}">
                  <a16:creationId xmlns:a16="http://schemas.microsoft.com/office/drawing/2014/main" id="{165D096A-D843-AC0B-8619-6BE6E1A57A40}"/>
                </a:ext>
              </a:extLst>
            </p:cNvPr>
            <p:cNvSpPr/>
            <p:nvPr/>
          </p:nvSpPr>
          <p:spPr>
            <a:xfrm>
              <a:off x="4399925" y="37442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47" name="任意多边形: 形状 8768">
              <a:extLst>
                <a:ext uri="{FF2B5EF4-FFF2-40B4-BE49-F238E27FC236}">
                  <a16:creationId xmlns:a16="http://schemas.microsoft.com/office/drawing/2014/main" id="{923D5722-6604-3C7A-2019-53072454DCE8}"/>
                </a:ext>
              </a:extLst>
            </p:cNvPr>
            <p:cNvSpPr/>
            <p:nvPr/>
          </p:nvSpPr>
          <p:spPr>
            <a:xfrm>
              <a:off x="4360658" y="3710747"/>
              <a:ext cx="22985" cy="20112"/>
            </a:xfrm>
            <a:custGeom>
              <a:avLst/>
              <a:gdLst>
                <a:gd name="connsiteX0" fmla="*/ 22986 w 22985"/>
                <a:gd name="connsiteY0" fmla="*/ 20113 h 20112"/>
                <a:gd name="connsiteX1" fmla="*/ 0 w 22985"/>
                <a:gd name="connsiteY1" fmla="*/ 0 h 20112"/>
              </a:gdLst>
              <a:ahLst/>
              <a:cxnLst>
                <a:cxn ang="0">
                  <a:pos x="connsiteX0" y="connsiteY0"/>
                </a:cxn>
                <a:cxn ang="0">
                  <a:pos x="connsiteX1" y="connsiteY1"/>
                </a:cxn>
              </a:cxnLst>
              <a:rect l="l" t="t" r="r" b="b"/>
              <a:pathLst>
                <a:path w="22985" h="20112">
                  <a:moveTo>
                    <a:pt x="22986" y="20113"/>
                  </a:moveTo>
                  <a:lnTo>
                    <a:pt x="0" y="0"/>
                  </a:lnTo>
                </a:path>
              </a:pathLst>
            </a:custGeom>
            <a:ln w="9573" cap="flat">
              <a:solidFill>
                <a:srgbClr val="787878"/>
              </a:solidFill>
              <a:prstDash val="solid"/>
              <a:miter/>
            </a:ln>
          </p:spPr>
          <p:txBody>
            <a:bodyPr rtlCol="0" anchor="ctr"/>
            <a:lstStyle/>
            <a:p>
              <a:endParaRPr lang="zh-CN" altLang="en-US" sz="4400"/>
            </a:p>
          </p:txBody>
        </p:sp>
        <p:sp>
          <p:nvSpPr>
            <p:cNvPr id="4148" name="任意多边形: 形状 8769">
              <a:extLst>
                <a:ext uri="{FF2B5EF4-FFF2-40B4-BE49-F238E27FC236}">
                  <a16:creationId xmlns:a16="http://schemas.microsoft.com/office/drawing/2014/main" id="{ECF79210-C5F3-6525-C439-0BE393A5072C}"/>
                </a:ext>
              </a:extLst>
            </p:cNvPr>
            <p:cNvSpPr/>
            <p:nvPr/>
          </p:nvSpPr>
          <p:spPr>
            <a:xfrm>
              <a:off x="4377897" y="37251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49" name="任意多边形: 形状 8770">
              <a:extLst>
                <a:ext uri="{FF2B5EF4-FFF2-40B4-BE49-F238E27FC236}">
                  <a16:creationId xmlns:a16="http://schemas.microsoft.com/office/drawing/2014/main" id="{3C1E55B0-314F-5342-E5D9-DEFB92945004}"/>
                </a:ext>
              </a:extLst>
            </p:cNvPr>
            <p:cNvSpPr/>
            <p:nvPr/>
          </p:nvSpPr>
          <p:spPr>
            <a:xfrm>
              <a:off x="4336715" y="3691592"/>
              <a:ext cx="23943" cy="19154"/>
            </a:xfrm>
            <a:custGeom>
              <a:avLst/>
              <a:gdLst>
                <a:gd name="connsiteX0" fmla="*/ 23943 w 23943"/>
                <a:gd name="connsiteY0" fmla="*/ 19155 h 19154"/>
                <a:gd name="connsiteX1" fmla="*/ 0 w 23943"/>
                <a:gd name="connsiteY1" fmla="*/ 0 h 19154"/>
              </a:gdLst>
              <a:ahLst/>
              <a:cxnLst>
                <a:cxn ang="0">
                  <a:pos x="connsiteX0" y="connsiteY0"/>
                </a:cxn>
                <a:cxn ang="0">
                  <a:pos x="connsiteX1" y="connsiteY1"/>
                </a:cxn>
              </a:cxnLst>
              <a:rect l="l" t="t" r="r" b="b"/>
              <a:pathLst>
                <a:path w="23943" h="19154">
                  <a:moveTo>
                    <a:pt x="23943" y="19155"/>
                  </a:moveTo>
                  <a:lnTo>
                    <a:pt x="0" y="0"/>
                  </a:lnTo>
                </a:path>
              </a:pathLst>
            </a:custGeom>
            <a:ln w="9573" cap="flat">
              <a:solidFill>
                <a:srgbClr val="787878"/>
              </a:solidFill>
              <a:prstDash val="solid"/>
              <a:miter/>
            </a:ln>
          </p:spPr>
          <p:txBody>
            <a:bodyPr rtlCol="0" anchor="ctr"/>
            <a:lstStyle/>
            <a:p>
              <a:endParaRPr lang="zh-CN" altLang="en-US" sz="4400"/>
            </a:p>
          </p:txBody>
        </p:sp>
        <p:sp>
          <p:nvSpPr>
            <p:cNvPr id="4150" name="任意多边形: 形状 8771">
              <a:extLst>
                <a:ext uri="{FF2B5EF4-FFF2-40B4-BE49-F238E27FC236}">
                  <a16:creationId xmlns:a16="http://schemas.microsoft.com/office/drawing/2014/main" id="{1C01C71B-3CDA-C7D6-E4D6-0D6418577A25}"/>
                </a:ext>
              </a:extLst>
            </p:cNvPr>
            <p:cNvSpPr/>
            <p:nvPr/>
          </p:nvSpPr>
          <p:spPr>
            <a:xfrm>
              <a:off x="4354912" y="37050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51" name="任意多边形: 形状 8772">
              <a:extLst>
                <a:ext uri="{FF2B5EF4-FFF2-40B4-BE49-F238E27FC236}">
                  <a16:creationId xmlns:a16="http://schemas.microsoft.com/office/drawing/2014/main" id="{D352CE55-5F48-5D36-2E38-E026C0B1FEDA}"/>
                </a:ext>
              </a:extLst>
            </p:cNvPr>
            <p:cNvSpPr/>
            <p:nvPr/>
          </p:nvSpPr>
          <p:spPr>
            <a:xfrm>
              <a:off x="4309898" y="3676268"/>
              <a:ext cx="26816" cy="15323"/>
            </a:xfrm>
            <a:custGeom>
              <a:avLst/>
              <a:gdLst>
                <a:gd name="connsiteX0" fmla="*/ 26817 w 26816"/>
                <a:gd name="connsiteY0" fmla="*/ 15324 h 15323"/>
                <a:gd name="connsiteX1" fmla="*/ 0 w 26816"/>
                <a:gd name="connsiteY1" fmla="*/ 0 h 15323"/>
              </a:gdLst>
              <a:ahLst/>
              <a:cxnLst>
                <a:cxn ang="0">
                  <a:pos x="connsiteX0" y="connsiteY0"/>
                </a:cxn>
                <a:cxn ang="0">
                  <a:pos x="connsiteX1" y="connsiteY1"/>
                </a:cxn>
              </a:cxnLst>
              <a:rect l="l" t="t" r="r" b="b"/>
              <a:pathLst>
                <a:path w="26816" h="15323">
                  <a:moveTo>
                    <a:pt x="26817" y="15324"/>
                  </a:moveTo>
                  <a:lnTo>
                    <a:pt x="0" y="0"/>
                  </a:lnTo>
                </a:path>
              </a:pathLst>
            </a:custGeom>
            <a:ln w="9573" cap="flat">
              <a:solidFill>
                <a:srgbClr val="787878"/>
              </a:solidFill>
              <a:prstDash val="solid"/>
              <a:miter/>
            </a:ln>
          </p:spPr>
          <p:txBody>
            <a:bodyPr rtlCol="0" anchor="ctr"/>
            <a:lstStyle/>
            <a:p>
              <a:endParaRPr lang="zh-CN" altLang="en-US" sz="4400"/>
            </a:p>
          </p:txBody>
        </p:sp>
        <p:sp>
          <p:nvSpPr>
            <p:cNvPr id="4152" name="任意多边形: 形状 8773">
              <a:extLst>
                <a:ext uri="{FF2B5EF4-FFF2-40B4-BE49-F238E27FC236}">
                  <a16:creationId xmlns:a16="http://schemas.microsoft.com/office/drawing/2014/main" id="{55641691-C568-D299-0DE5-C42DD3B8D71E}"/>
                </a:ext>
              </a:extLst>
            </p:cNvPr>
            <p:cNvSpPr/>
            <p:nvPr/>
          </p:nvSpPr>
          <p:spPr>
            <a:xfrm>
              <a:off x="4330968" y="368584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53" name="任意多边形: 形状 8774">
              <a:extLst>
                <a:ext uri="{FF2B5EF4-FFF2-40B4-BE49-F238E27FC236}">
                  <a16:creationId xmlns:a16="http://schemas.microsoft.com/office/drawing/2014/main" id="{C3299B62-BC34-23B1-60D3-1F7C6D8FB6D2}"/>
                </a:ext>
              </a:extLst>
            </p:cNvPr>
            <p:cNvSpPr/>
            <p:nvPr/>
          </p:nvSpPr>
          <p:spPr>
            <a:xfrm>
              <a:off x="4278293" y="3667648"/>
              <a:ext cx="31605" cy="8619"/>
            </a:xfrm>
            <a:custGeom>
              <a:avLst/>
              <a:gdLst>
                <a:gd name="connsiteX0" fmla="*/ 31605 w 31605"/>
                <a:gd name="connsiteY0" fmla="*/ 8620 h 8619"/>
                <a:gd name="connsiteX1" fmla="*/ 0 w 31605"/>
                <a:gd name="connsiteY1" fmla="*/ 0 h 8619"/>
              </a:gdLst>
              <a:ahLst/>
              <a:cxnLst>
                <a:cxn ang="0">
                  <a:pos x="connsiteX0" y="connsiteY0"/>
                </a:cxn>
                <a:cxn ang="0">
                  <a:pos x="connsiteX1" y="connsiteY1"/>
                </a:cxn>
              </a:cxnLst>
              <a:rect l="l" t="t" r="r" b="b"/>
              <a:pathLst>
                <a:path w="31605" h="8619">
                  <a:moveTo>
                    <a:pt x="31605" y="8620"/>
                  </a:moveTo>
                  <a:lnTo>
                    <a:pt x="0" y="0"/>
                  </a:lnTo>
                </a:path>
              </a:pathLst>
            </a:custGeom>
            <a:ln w="9573" cap="flat">
              <a:solidFill>
                <a:srgbClr val="787878"/>
              </a:solidFill>
              <a:prstDash val="solid"/>
              <a:miter/>
            </a:ln>
          </p:spPr>
          <p:txBody>
            <a:bodyPr rtlCol="0" anchor="ctr"/>
            <a:lstStyle/>
            <a:p>
              <a:endParaRPr lang="zh-CN" altLang="en-US" sz="4400"/>
            </a:p>
          </p:txBody>
        </p:sp>
        <p:sp>
          <p:nvSpPr>
            <p:cNvPr id="4154" name="任意多边形: 形状 8775">
              <a:extLst>
                <a:ext uri="{FF2B5EF4-FFF2-40B4-BE49-F238E27FC236}">
                  <a16:creationId xmlns:a16="http://schemas.microsoft.com/office/drawing/2014/main" id="{3B238A61-3B0B-6FF5-E9B9-1D6A5214A0DF}"/>
                </a:ext>
              </a:extLst>
            </p:cNvPr>
            <p:cNvSpPr/>
            <p:nvPr/>
          </p:nvSpPr>
          <p:spPr>
            <a:xfrm>
              <a:off x="4304151" y="367052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55" name="任意多边形: 形状 8776">
              <a:extLst>
                <a:ext uri="{FF2B5EF4-FFF2-40B4-BE49-F238E27FC236}">
                  <a16:creationId xmlns:a16="http://schemas.microsoft.com/office/drawing/2014/main" id="{02CAA132-9970-CD90-37CA-955D46446E6F}"/>
                </a:ext>
              </a:extLst>
            </p:cNvPr>
            <p:cNvSpPr/>
            <p:nvPr/>
          </p:nvSpPr>
          <p:spPr>
            <a:xfrm>
              <a:off x="4243814" y="3667648"/>
              <a:ext cx="34478" cy="957"/>
            </a:xfrm>
            <a:custGeom>
              <a:avLst/>
              <a:gdLst>
                <a:gd name="connsiteX0" fmla="*/ 34479 w 34478"/>
                <a:gd name="connsiteY0" fmla="*/ 0 h 957"/>
                <a:gd name="connsiteX1" fmla="*/ 0 w 34478"/>
                <a:gd name="connsiteY1" fmla="*/ 958 h 957"/>
              </a:gdLst>
              <a:ahLst/>
              <a:cxnLst>
                <a:cxn ang="0">
                  <a:pos x="connsiteX0" y="connsiteY0"/>
                </a:cxn>
                <a:cxn ang="0">
                  <a:pos x="connsiteX1" y="connsiteY1"/>
                </a:cxn>
              </a:cxnLst>
              <a:rect l="l" t="t" r="r" b="b"/>
              <a:pathLst>
                <a:path w="34478" h="957">
                  <a:moveTo>
                    <a:pt x="34479" y="0"/>
                  </a:moveTo>
                  <a:lnTo>
                    <a:pt x="0" y="958"/>
                  </a:lnTo>
                </a:path>
              </a:pathLst>
            </a:custGeom>
            <a:ln w="9573" cap="flat">
              <a:solidFill>
                <a:srgbClr val="787878"/>
              </a:solidFill>
              <a:prstDash val="solid"/>
              <a:miter/>
            </a:ln>
          </p:spPr>
          <p:txBody>
            <a:bodyPr rtlCol="0" anchor="ctr"/>
            <a:lstStyle/>
            <a:p>
              <a:endParaRPr lang="zh-CN" altLang="en-US" sz="4400"/>
            </a:p>
          </p:txBody>
        </p:sp>
        <p:sp>
          <p:nvSpPr>
            <p:cNvPr id="4156" name="任意多边形: 形状 8777">
              <a:extLst>
                <a:ext uri="{FF2B5EF4-FFF2-40B4-BE49-F238E27FC236}">
                  <a16:creationId xmlns:a16="http://schemas.microsoft.com/office/drawing/2014/main" id="{C2480942-C526-BE24-E767-1515CF3AD1E4}"/>
                </a:ext>
              </a:extLst>
            </p:cNvPr>
            <p:cNvSpPr/>
            <p:nvPr/>
          </p:nvSpPr>
          <p:spPr>
            <a:xfrm>
              <a:off x="4272546" y="36619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57" name="任意多边形: 形状 8778">
              <a:extLst>
                <a:ext uri="{FF2B5EF4-FFF2-40B4-BE49-F238E27FC236}">
                  <a16:creationId xmlns:a16="http://schemas.microsoft.com/office/drawing/2014/main" id="{382161C4-EC52-62DD-9290-9CEA36583FBD}"/>
                </a:ext>
              </a:extLst>
            </p:cNvPr>
            <p:cNvSpPr/>
            <p:nvPr/>
          </p:nvSpPr>
          <p:spPr>
            <a:xfrm>
              <a:off x="4212209" y="3668606"/>
              <a:ext cx="31605" cy="22027"/>
            </a:xfrm>
            <a:custGeom>
              <a:avLst/>
              <a:gdLst>
                <a:gd name="connsiteX0" fmla="*/ 31605 w 31605"/>
                <a:gd name="connsiteY0" fmla="*/ 0 h 22027"/>
                <a:gd name="connsiteX1" fmla="*/ 0 w 31605"/>
                <a:gd name="connsiteY1" fmla="*/ 22028 h 22027"/>
              </a:gdLst>
              <a:ahLst/>
              <a:cxnLst>
                <a:cxn ang="0">
                  <a:pos x="connsiteX0" y="connsiteY0"/>
                </a:cxn>
                <a:cxn ang="0">
                  <a:pos x="connsiteX1" y="connsiteY1"/>
                </a:cxn>
              </a:cxnLst>
              <a:rect l="l" t="t" r="r" b="b"/>
              <a:pathLst>
                <a:path w="31605" h="22027">
                  <a:moveTo>
                    <a:pt x="31605" y="0"/>
                  </a:moveTo>
                  <a:lnTo>
                    <a:pt x="0" y="22028"/>
                  </a:lnTo>
                </a:path>
              </a:pathLst>
            </a:custGeom>
            <a:ln w="9573" cap="flat">
              <a:solidFill>
                <a:srgbClr val="787878"/>
              </a:solidFill>
              <a:prstDash val="solid"/>
              <a:miter/>
            </a:ln>
          </p:spPr>
          <p:txBody>
            <a:bodyPr rtlCol="0" anchor="ctr"/>
            <a:lstStyle/>
            <a:p>
              <a:endParaRPr lang="zh-CN" altLang="en-US" sz="4400"/>
            </a:p>
          </p:txBody>
        </p:sp>
        <p:sp>
          <p:nvSpPr>
            <p:cNvPr id="4158" name="任意多边形: 形状 8779">
              <a:extLst>
                <a:ext uri="{FF2B5EF4-FFF2-40B4-BE49-F238E27FC236}">
                  <a16:creationId xmlns:a16="http://schemas.microsoft.com/office/drawing/2014/main" id="{763EC128-9BCD-AEF4-7DA0-59AB950DA073}"/>
                </a:ext>
              </a:extLst>
            </p:cNvPr>
            <p:cNvSpPr/>
            <p:nvPr/>
          </p:nvSpPr>
          <p:spPr>
            <a:xfrm>
              <a:off x="4238068" y="36628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59" name="任意多边形: 形状 8780">
              <a:extLst>
                <a:ext uri="{FF2B5EF4-FFF2-40B4-BE49-F238E27FC236}">
                  <a16:creationId xmlns:a16="http://schemas.microsoft.com/office/drawing/2014/main" id="{D7C4437C-9704-FE5F-627F-FAA36C93B556}"/>
                </a:ext>
              </a:extLst>
            </p:cNvPr>
            <p:cNvSpPr/>
            <p:nvPr/>
          </p:nvSpPr>
          <p:spPr>
            <a:xfrm>
              <a:off x="4185392" y="3690634"/>
              <a:ext cx="26816" cy="24901"/>
            </a:xfrm>
            <a:custGeom>
              <a:avLst/>
              <a:gdLst>
                <a:gd name="connsiteX0" fmla="*/ 26817 w 26816"/>
                <a:gd name="connsiteY0" fmla="*/ 0 h 24901"/>
                <a:gd name="connsiteX1" fmla="*/ 0 w 26816"/>
                <a:gd name="connsiteY1" fmla="*/ 24901 h 24901"/>
              </a:gdLst>
              <a:ahLst/>
              <a:cxnLst>
                <a:cxn ang="0">
                  <a:pos x="connsiteX0" y="connsiteY0"/>
                </a:cxn>
                <a:cxn ang="0">
                  <a:pos x="connsiteX1" y="connsiteY1"/>
                </a:cxn>
              </a:cxnLst>
              <a:rect l="l" t="t" r="r" b="b"/>
              <a:pathLst>
                <a:path w="26816" h="24901">
                  <a:moveTo>
                    <a:pt x="26817" y="0"/>
                  </a:moveTo>
                  <a:lnTo>
                    <a:pt x="0" y="24901"/>
                  </a:lnTo>
                </a:path>
              </a:pathLst>
            </a:custGeom>
            <a:ln w="9573" cap="flat">
              <a:solidFill>
                <a:srgbClr val="787878"/>
              </a:solidFill>
              <a:prstDash val="solid"/>
              <a:miter/>
            </a:ln>
          </p:spPr>
          <p:txBody>
            <a:bodyPr rtlCol="0" anchor="ctr"/>
            <a:lstStyle/>
            <a:p>
              <a:endParaRPr lang="zh-CN" altLang="en-US" sz="4400"/>
            </a:p>
          </p:txBody>
        </p:sp>
        <p:sp>
          <p:nvSpPr>
            <p:cNvPr id="4160" name="任意多边形: 形状 8781">
              <a:extLst>
                <a:ext uri="{FF2B5EF4-FFF2-40B4-BE49-F238E27FC236}">
                  <a16:creationId xmlns:a16="http://schemas.microsoft.com/office/drawing/2014/main" id="{3080BF1F-AE51-10F6-44D3-4060C51B208C}"/>
                </a:ext>
              </a:extLst>
            </p:cNvPr>
            <p:cNvSpPr/>
            <p:nvPr/>
          </p:nvSpPr>
          <p:spPr>
            <a:xfrm>
              <a:off x="4206462" y="36848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61" name="任意多边形: 形状 8782">
              <a:extLst>
                <a:ext uri="{FF2B5EF4-FFF2-40B4-BE49-F238E27FC236}">
                  <a16:creationId xmlns:a16="http://schemas.microsoft.com/office/drawing/2014/main" id="{E122F464-E763-B0D3-307C-FE9547ADBC90}"/>
                </a:ext>
              </a:extLst>
            </p:cNvPr>
            <p:cNvSpPr/>
            <p:nvPr/>
          </p:nvSpPr>
          <p:spPr>
            <a:xfrm>
              <a:off x="4169110" y="3692550"/>
              <a:ext cx="16281" cy="22985"/>
            </a:xfrm>
            <a:custGeom>
              <a:avLst/>
              <a:gdLst>
                <a:gd name="connsiteX0" fmla="*/ 16282 w 16281"/>
                <a:gd name="connsiteY0" fmla="*/ 22986 h 22985"/>
                <a:gd name="connsiteX1" fmla="*/ 0 w 16281"/>
                <a:gd name="connsiteY1" fmla="*/ 0 h 22985"/>
              </a:gdLst>
              <a:ahLst/>
              <a:cxnLst>
                <a:cxn ang="0">
                  <a:pos x="connsiteX0" y="connsiteY0"/>
                </a:cxn>
                <a:cxn ang="0">
                  <a:pos x="connsiteX1" y="connsiteY1"/>
                </a:cxn>
              </a:cxnLst>
              <a:rect l="l" t="t" r="r" b="b"/>
              <a:pathLst>
                <a:path w="16281" h="22985">
                  <a:moveTo>
                    <a:pt x="16282" y="22986"/>
                  </a:moveTo>
                  <a:lnTo>
                    <a:pt x="0" y="0"/>
                  </a:lnTo>
                </a:path>
              </a:pathLst>
            </a:custGeom>
            <a:ln w="9573" cap="flat">
              <a:solidFill>
                <a:srgbClr val="787878"/>
              </a:solidFill>
              <a:prstDash val="solid"/>
              <a:miter/>
            </a:ln>
          </p:spPr>
          <p:txBody>
            <a:bodyPr rtlCol="0" anchor="ctr"/>
            <a:lstStyle/>
            <a:p>
              <a:endParaRPr lang="zh-CN" altLang="en-US" sz="4400"/>
            </a:p>
          </p:txBody>
        </p:sp>
        <p:sp>
          <p:nvSpPr>
            <p:cNvPr id="4162" name="任意多边形: 形状 8783">
              <a:extLst>
                <a:ext uri="{FF2B5EF4-FFF2-40B4-BE49-F238E27FC236}">
                  <a16:creationId xmlns:a16="http://schemas.microsoft.com/office/drawing/2014/main" id="{6ED5C832-50B6-F20C-75CD-1ABE85834F32}"/>
                </a:ext>
              </a:extLst>
            </p:cNvPr>
            <p:cNvSpPr/>
            <p:nvPr/>
          </p:nvSpPr>
          <p:spPr>
            <a:xfrm>
              <a:off x="4179646" y="37097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63" name="任意多边形: 形状 8784">
              <a:extLst>
                <a:ext uri="{FF2B5EF4-FFF2-40B4-BE49-F238E27FC236}">
                  <a16:creationId xmlns:a16="http://schemas.microsoft.com/office/drawing/2014/main" id="{D5EB591D-2365-2DCF-2A88-7EDEAD4A5B71}"/>
                </a:ext>
              </a:extLst>
            </p:cNvPr>
            <p:cNvSpPr/>
            <p:nvPr/>
          </p:nvSpPr>
          <p:spPr>
            <a:xfrm>
              <a:off x="4154744" y="3664775"/>
              <a:ext cx="14366" cy="27774"/>
            </a:xfrm>
            <a:custGeom>
              <a:avLst/>
              <a:gdLst>
                <a:gd name="connsiteX0" fmla="*/ 14366 w 14366"/>
                <a:gd name="connsiteY0" fmla="*/ 27774 h 27774"/>
                <a:gd name="connsiteX1" fmla="*/ 0 w 14366"/>
                <a:gd name="connsiteY1" fmla="*/ 0 h 27774"/>
              </a:gdLst>
              <a:ahLst/>
              <a:cxnLst>
                <a:cxn ang="0">
                  <a:pos x="connsiteX0" y="connsiteY0"/>
                </a:cxn>
                <a:cxn ang="0">
                  <a:pos x="connsiteX1" y="connsiteY1"/>
                </a:cxn>
              </a:cxnLst>
              <a:rect l="l" t="t" r="r" b="b"/>
              <a:pathLst>
                <a:path w="14366" h="27774">
                  <a:moveTo>
                    <a:pt x="14366"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4164" name="任意多边形: 形状 8785">
              <a:extLst>
                <a:ext uri="{FF2B5EF4-FFF2-40B4-BE49-F238E27FC236}">
                  <a16:creationId xmlns:a16="http://schemas.microsoft.com/office/drawing/2014/main" id="{888D6936-0824-97FD-4BC0-9CDFB58B9E90}"/>
                </a:ext>
              </a:extLst>
            </p:cNvPr>
            <p:cNvSpPr/>
            <p:nvPr/>
          </p:nvSpPr>
          <p:spPr>
            <a:xfrm>
              <a:off x="4163364" y="36868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65" name="任意多边形: 形状 8786">
              <a:extLst>
                <a:ext uri="{FF2B5EF4-FFF2-40B4-BE49-F238E27FC236}">
                  <a16:creationId xmlns:a16="http://schemas.microsoft.com/office/drawing/2014/main" id="{4DA9F711-9187-974F-2D83-E2E0FCF77960}"/>
                </a:ext>
              </a:extLst>
            </p:cNvPr>
            <p:cNvSpPr/>
            <p:nvPr/>
          </p:nvSpPr>
          <p:spPr>
            <a:xfrm>
              <a:off x="4138463" y="3639874"/>
              <a:ext cx="16281" cy="24901"/>
            </a:xfrm>
            <a:custGeom>
              <a:avLst/>
              <a:gdLst>
                <a:gd name="connsiteX0" fmla="*/ 16282 w 16281"/>
                <a:gd name="connsiteY0" fmla="*/ 24901 h 24901"/>
                <a:gd name="connsiteX1" fmla="*/ 0 w 16281"/>
                <a:gd name="connsiteY1" fmla="*/ 0 h 24901"/>
              </a:gdLst>
              <a:ahLst/>
              <a:cxnLst>
                <a:cxn ang="0">
                  <a:pos x="connsiteX0" y="connsiteY0"/>
                </a:cxn>
                <a:cxn ang="0">
                  <a:pos x="connsiteX1" y="connsiteY1"/>
                </a:cxn>
              </a:cxnLst>
              <a:rect l="l" t="t" r="r" b="b"/>
              <a:pathLst>
                <a:path w="16281" h="24901">
                  <a:moveTo>
                    <a:pt x="16282"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4166" name="任意多边形: 形状 8787">
              <a:extLst>
                <a:ext uri="{FF2B5EF4-FFF2-40B4-BE49-F238E27FC236}">
                  <a16:creationId xmlns:a16="http://schemas.microsoft.com/office/drawing/2014/main" id="{9F92C605-3557-82A5-CD16-6CFFCB660293}"/>
                </a:ext>
              </a:extLst>
            </p:cNvPr>
            <p:cNvSpPr/>
            <p:nvPr/>
          </p:nvSpPr>
          <p:spPr>
            <a:xfrm>
              <a:off x="4148998" y="36590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67" name="任意多边形: 形状 8788">
              <a:extLst>
                <a:ext uri="{FF2B5EF4-FFF2-40B4-BE49-F238E27FC236}">
                  <a16:creationId xmlns:a16="http://schemas.microsoft.com/office/drawing/2014/main" id="{D01D1779-2AB8-0EA2-90A2-2A6EF8414951}"/>
                </a:ext>
              </a:extLst>
            </p:cNvPr>
            <p:cNvSpPr/>
            <p:nvPr/>
          </p:nvSpPr>
          <p:spPr>
            <a:xfrm>
              <a:off x="4124097" y="3615931"/>
              <a:ext cx="14366" cy="23943"/>
            </a:xfrm>
            <a:custGeom>
              <a:avLst/>
              <a:gdLst>
                <a:gd name="connsiteX0" fmla="*/ 14366 w 14366"/>
                <a:gd name="connsiteY0" fmla="*/ 23944 h 23943"/>
                <a:gd name="connsiteX1" fmla="*/ 0 w 14366"/>
                <a:gd name="connsiteY1" fmla="*/ 0 h 23943"/>
              </a:gdLst>
              <a:ahLst/>
              <a:cxnLst>
                <a:cxn ang="0">
                  <a:pos x="connsiteX0" y="connsiteY0"/>
                </a:cxn>
                <a:cxn ang="0">
                  <a:pos x="connsiteX1" y="connsiteY1"/>
                </a:cxn>
              </a:cxnLst>
              <a:rect l="l" t="t" r="r" b="b"/>
              <a:pathLst>
                <a:path w="14366" h="23943">
                  <a:moveTo>
                    <a:pt x="14366" y="23944"/>
                  </a:moveTo>
                  <a:lnTo>
                    <a:pt x="0" y="0"/>
                  </a:lnTo>
                </a:path>
              </a:pathLst>
            </a:custGeom>
            <a:ln w="9573" cap="flat">
              <a:solidFill>
                <a:srgbClr val="787878"/>
              </a:solidFill>
              <a:prstDash val="solid"/>
              <a:miter/>
            </a:ln>
          </p:spPr>
          <p:txBody>
            <a:bodyPr rtlCol="0" anchor="ctr"/>
            <a:lstStyle/>
            <a:p>
              <a:endParaRPr lang="zh-CN" altLang="en-US" sz="4400"/>
            </a:p>
          </p:txBody>
        </p:sp>
        <p:sp>
          <p:nvSpPr>
            <p:cNvPr id="4168" name="任意多边形: 形状 8789">
              <a:extLst>
                <a:ext uri="{FF2B5EF4-FFF2-40B4-BE49-F238E27FC236}">
                  <a16:creationId xmlns:a16="http://schemas.microsoft.com/office/drawing/2014/main" id="{88EC20D7-D119-C9D9-D882-74B9DDE3834A}"/>
                </a:ext>
              </a:extLst>
            </p:cNvPr>
            <p:cNvSpPr/>
            <p:nvPr/>
          </p:nvSpPr>
          <p:spPr>
            <a:xfrm>
              <a:off x="4132716" y="36341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69" name="任意多边形: 形状 8790">
              <a:extLst>
                <a:ext uri="{FF2B5EF4-FFF2-40B4-BE49-F238E27FC236}">
                  <a16:creationId xmlns:a16="http://schemas.microsoft.com/office/drawing/2014/main" id="{3E9E66BE-240B-F164-0A00-CAAE16570673}"/>
                </a:ext>
              </a:extLst>
            </p:cNvPr>
            <p:cNvSpPr/>
            <p:nvPr/>
          </p:nvSpPr>
          <p:spPr>
            <a:xfrm>
              <a:off x="4109731" y="3590072"/>
              <a:ext cx="14366" cy="25858"/>
            </a:xfrm>
            <a:custGeom>
              <a:avLst/>
              <a:gdLst>
                <a:gd name="connsiteX0" fmla="*/ 14366 w 14366"/>
                <a:gd name="connsiteY0" fmla="*/ 25859 h 25858"/>
                <a:gd name="connsiteX1" fmla="*/ 0 w 14366"/>
                <a:gd name="connsiteY1" fmla="*/ 0 h 25858"/>
              </a:gdLst>
              <a:ahLst/>
              <a:cxnLst>
                <a:cxn ang="0">
                  <a:pos x="connsiteX0" y="connsiteY0"/>
                </a:cxn>
                <a:cxn ang="0">
                  <a:pos x="connsiteX1" y="connsiteY1"/>
                </a:cxn>
              </a:cxnLst>
              <a:rect l="l" t="t" r="r" b="b"/>
              <a:pathLst>
                <a:path w="14366" h="25858">
                  <a:moveTo>
                    <a:pt x="14366"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4170" name="任意多边形: 形状 8791">
              <a:extLst>
                <a:ext uri="{FF2B5EF4-FFF2-40B4-BE49-F238E27FC236}">
                  <a16:creationId xmlns:a16="http://schemas.microsoft.com/office/drawing/2014/main" id="{492619F0-4587-CF5E-B191-69C1BB4C0BC0}"/>
                </a:ext>
              </a:extLst>
            </p:cNvPr>
            <p:cNvSpPr/>
            <p:nvPr/>
          </p:nvSpPr>
          <p:spPr>
            <a:xfrm>
              <a:off x="4118350" y="361018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71" name="任意多边形: 形状 8792">
              <a:extLst>
                <a:ext uri="{FF2B5EF4-FFF2-40B4-BE49-F238E27FC236}">
                  <a16:creationId xmlns:a16="http://schemas.microsoft.com/office/drawing/2014/main" id="{79CBA9C3-F06D-B7B6-E859-E97D10D43A02}"/>
                </a:ext>
              </a:extLst>
            </p:cNvPr>
            <p:cNvSpPr/>
            <p:nvPr/>
          </p:nvSpPr>
          <p:spPr>
            <a:xfrm>
              <a:off x="4095365" y="3564213"/>
              <a:ext cx="14366" cy="25858"/>
            </a:xfrm>
            <a:custGeom>
              <a:avLst/>
              <a:gdLst>
                <a:gd name="connsiteX0" fmla="*/ 14366 w 14366"/>
                <a:gd name="connsiteY0" fmla="*/ 25859 h 25858"/>
                <a:gd name="connsiteX1" fmla="*/ 0 w 14366"/>
                <a:gd name="connsiteY1" fmla="*/ 0 h 25858"/>
              </a:gdLst>
              <a:ahLst/>
              <a:cxnLst>
                <a:cxn ang="0">
                  <a:pos x="connsiteX0" y="connsiteY0"/>
                </a:cxn>
                <a:cxn ang="0">
                  <a:pos x="connsiteX1" y="connsiteY1"/>
                </a:cxn>
              </a:cxnLst>
              <a:rect l="l" t="t" r="r" b="b"/>
              <a:pathLst>
                <a:path w="14366" h="25858">
                  <a:moveTo>
                    <a:pt x="14366"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4172" name="任意多边形: 形状 8793">
              <a:extLst>
                <a:ext uri="{FF2B5EF4-FFF2-40B4-BE49-F238E27FC236}">
                  <a16:creationId xmlns:a16="http://schemas.microsoft.com/office/drawing/2014/main" id="{798E334C-C1C4-7CF6-5331-A012D45DCB5E}"/>
                </a:ext>
              </a:extLst>
            </p:cNvPr>
            <p:cNvSpPr/>
            <p:nvPr/>
          </p:nvSpPr>
          <p:spPr>
            <a:xfrm>
              <a:off x="4103984" y="35843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73" name="任意多边形: 形状 8794">
              <a:extLst>
                <a:ext uri="{FF2B5EF4-FFF2-40B4-BE49-F238E27FC236}">
                  <a16:creationId xmlns:a16="http://schemas.microsoft.com/office/drawing/2014/main" id="{0CCA5A2D-3019-77A9-B32F-114A244C2C86}"/>
                </a:ext>
              </a:extLst>
            </p:cNvPr>
            <p:cNvSpPr/>
            <p:nvPr/>
          </p:nvSpPr>
          <p:spPr>
            <a:xfrm>
              <a:off x="4080999" y="3538354"/>
              <a:ext cx="14366" cy="25858"/>
            </a:xfrm>
            <a:custGeom>
              <a:avLst/>
              <a:gdLst>
                <a:gd name="connsiteX0" fmla="*/ 14366 w 14366"/>
                <a:gd name="connsiteY0" fmla="*/ 25859 h 25858"/>
                <a:gd name="connsiteX1" fmla="*/ 0 w 14366"/>
                <a:gd name="connsiteY1" fmla="*/ 0 h 25858"/>
              </a:gdLst>
              <a:ahLst/>
              <a:cxnLst>
                <a:cxn ang="0">
                  <a:pos x="connsiteX0" y="connsiteY0"/>
                </a:cxn>
                <a:cxn ang="0">
                  <a:pos x="connsiteX1" y="connsiteY1"/>
                </a:cxn>
              </a:cxnLst>
              <a:rect l="l" t="t" r="r" b="b"/>
              <a:pathLst>
                <a:path w="14366" h="25858">
                  <a:moveTo>
                    <a:pt x="14366"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4174" name="任意多边形: 形状 8795">
              <a:extLst>
                <a:ext uri="{FF2B5EF4-FFF2-40B4-BE49-F238E27FC236}">
                  <a16:creationId xmlns:a16="http://schemas.microsoft.com/office/drawing/2014/main" id="{5107B575-5BDE-DE4C-98B4-F0E06CAA050C}"/>
                </a:ext>
              </a:extLst>
            </p:cNvPr>
            <p:cNvSpPr/>
            <p:nvPr/>
          </p:nvSpPr>
          <p:spPr>
            <a:xfrm>
              <a:off x="4089618" y="35584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75" name="任意多边形: 形状 8796">
              <a:extLst>
                <a:ext uri="{FF2B5EF4-FFF2-40B4-BE49-F238E27FC236}">
                  <a16:creationId xmlns:a16="http://schemas.microsoft.com/office/drawing/2014/main" id="{D6B26012-E185-1688-A679-F3C4A01946FA}"/>
                </a:ext>
              </a:extLst>
            </p:cNvPr>
            <p:cNvSpPr/>
            <p:nvPr/>
          </p:nvSpPr>
          <p:spPr>
            <a:xfrm>
              <a:off x="4067590" y="3513453"/>
              <a:ext cx="13408" cy="24901"/>
            </a:xfrm>
            <a:custGeom>
              <a:avLst/>
              <a:gdLst>
                <a:gd name="connsiteX0" fmla="*/ 13408 w 13408"/>
                <a:gd name="connsiteY0" fmla="*/ 24901 h 24901"/>
                <a:gd name="connsiteX1" fmla="*/ 0 w 13408"/>
                <a:gd name="connsiteY1" fmla="*/ 0 h 24901"/>
              </a:gdLst>
              <a:ahLst/>
              <a:cxnLst>
                <a:cxn ang="0">
                  <a:pos x="connsiteX0" y="connsiteY0"/>
                </a:cxn>
                <a:cxn ang="0">
                  <a:pos x="connsiteX1" y="connsiteY1"/>
                </a:cxn>
              </a:cxnLst>
              <a:rect l="l" t="t" r="r" b="b"/>
              <a:pathLst>
                <a:path w="13408" h="24901">
                  <a:moveTo>
                    <a:pt x="13408"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4176" name="任意多边形: 形状 8797">
              <a:extLst>
                <a:ext uri="{FF2B5EF4-FFF2-40B4-BE49-F238E27FC236}">
                  <a16:creationId xmlns:a16="http://schemas.microsoft.com/office/drawing/2014/main" id="{548F47B4-B965-1750-5D45-7182E6B7591F}"/>
                </a:ext>
              </a:extLst>
            </p:cNvPr>
            <p:cNvSpPr/>
            <p:nvPr/>
          </p:nvSpPr>
          <p:spPr>
            <a:xfrm>
              <a:off x="4075252" y="35326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77" name="任意多边形: 形状 8798">
              <a:extLst>
                <a:ext uri="{FF2B5EF4-FFF2-40B4-BE49-F238E27FC236}">
                  <a16:creationId xmlns:a16="http://schemas.microsoft.com/office/drawing/2014/main" id="{288BB0AE-15B7-8CBB-3010-01F44CD57CE0}"/>
                </a:ext>
              </a:extLst>
            </p:cNvPr>
            <p:cNvSpPr/>
            <p:nvPr/>
          </p:nvSpPr>
          <p:spPr>
            <a:xfrm>
              <a:off x="4054182" y="3489509"/>
              <a:ext cx="13408" cy="23943"/>
            </a:xfrm>
            <a:custGeom>
              <a:avLst/>
              <a:gdLst>
                <a:gd name="connsiteX0" fmla="*/ 13408 w 13408"/>
                <a:gd name="connsiteY0" fmla="*/ 23943 h 23943"/>
                <a:gd name="connsiteX1" fmla="*/ 0 w 13408"/>
                <a:gd name="connsiteY1" fmla="*/ 0 h 23943"/>
              </a:gdLst>
              <a:ahLst/>
              <a:cxnLst>
                <a:cxn ang="0">
                  <a:pos x="connsiteX0" y="connsiteY0"/>
                </a:cxn>
                <a:cxn ang="0">
                  <a:pos x="connsiteX1" y="connsiteY1"/>
                </a:cxn>
              </a:cxnLst>
              <a:rect l="l" t="t" r="r" b="b"/>
              <a:pathLst>
                <a:path w="13408" h="23943">
                  <a:moveTo>
                    <a:pt x="13408" y="23943"/>
                  </a:moveTo>
                  <a:lnTo>
                    <a:pt x="0" y="0"/>
                  </a:lnTo>
                </a:path>
              </a:pathLst>
            </a:custGeom>
            <a:ln w="9573" cap="flat">
              <a:solidFill>
                <a:srgbClr val="787878"/>
              </a:solidFill>
              <a:prstDash val="solid"/>
              <a:miter/>
            </a:ln>
          </p:spPr>
          <p:txBody>
            <a:bodyPr rtlCol="0" anchor="ctr"/>
            <a:lstStyle/>
            <a:p>
              <a:endParaRPr lang="zh-CN" altLang="en-US" sz="4400"/>
            </a:p>
          </p:txBody>
        </p:sp>
        <p:sp>
          <p:nvSpPr>
            <p:cNvPr id="4178" name="任意多边形: 形状 8799">
              <a:extLst>
                <a:ext uri="{FF2B5EF4-FFF2-40B4-BE49-F238E27FC236}">
                  <a16:creationId xmlns:a16="http://schemas.microsoft.com/office/drawing/2014/main" id="{CED7A75C-5ACA-8D53-053B-4E71B2CD5E9A}"/>
                </a:ext>
              </a:extLst>
            </p:cNvPr>
            <p:cNvSpPr/>
            <p:nvPr/>
          </p:nvSpPr>
          <p:spPr>
            <a:xfrm>
              <a:off x="4061844" y="35077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79" name="任意多边形: 形状 8800">
              <a:extLst>
                <a:ext uri="{FF2B5EF4-FFF2-40B4-BE49-F238E27FC236}">
                  <a16:creationId xmlns:a16="http://schemas.microsoft.com/office/drawing/2014/main" id="{34151F22-502D-FB07-38E7-3121EF24BD16}"/>
                </a:ext>
              </a:extLst>
            </p:cNvPr>
            <p:cNvSpPr/>
            <p:nvPr/>
          </p:nvSpPr>
          <p:spPr>
            <a:xfrm>
              <a:off x="4045562" y="3461735"/>
              <a:ext cx="8619" cy="27774"/>
            </a:xfrm>
            <a:custGeom>
              <a:avLst/>
              <a:gdLst>
                <a:gd name="connsiteX0" fmla="*/ 8620 w 8619"/>
                <a:gd name="connsiteY0" fmla="*/ 27774 h 27774"/>
                <a:gd name="connsiteX1" fmla="*/ 0 w 8619"/>
                <a:gd name="connsiteY1" fmla="*/ 0 h 27774"/>
              </a:gdLst>
              <a:ahLst/>
              <a:cxnLst>
                <a:cxn ang="0">
                  <a:pos x="connsiteX0" y="connsiteY0"/>
                </a:cxn>
                <a:cxn ang="0">
                  <a:pos x="connsiteX1" y="connsiteY1"/>
                </a:cxn>
              </a:cxnLst>
              <a:rect l="l" t="t" r="r" b="b"/>
              <a:pathLst>
                <a:path w="8619" h="27774">
                  <a:moveTo>
                    <a:pt x="8620"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4180" name="任意多边形: 形状 8801">
              <a:extLst>
                <a:ext uri="{FF2B5EF4-FFF2-40B4-BE49-F238E27FC236}">
                  <a16:creationId xmlns:a16="http://schemas.microsoft.com/office/drawing/2014/main" id="{21E38F3D-3C41-3390-E63D-A9D00618C449}"/>
                </a:ext>
              </a:extLst>
            </p:cNvPr>
            <p:cNvSpPr/>
            <p:nvPr/>
          </p:nvSpPr>
          <p:spPr>
            <a:xfrm>
              <a:off x="4048435" y="34837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81" name="任意多边形: 形状 8802">
              <a:extLst>
                <a:ext uri="{FF2B5EF4-FFF2-40B4-BE49-F238E27FC236}">
                  <a16:creationId xmlns:a16="http://schemas.microsoft.com/office/drawing/2014/main" id="{4EB219B4-1C13-D552-571D-378BE6B93415}"/>
                </a:ext>
              </a:extLst>
            </p:cNvPr>
            <p:cNvSpPr/>
            <p:nvPr/>
          </p:nvSpPr>
          <p:spPr>
            <a:xfrm>
              <a:off x="4035985" y="3430129"/>
              <a:ext cx="9577" cy="31605"/>
            </a:xfrm>
            <a:custGeom>
              <a:avLst/>
              <a:gdLst>
                <a:gd name="connsiteX0" fmla="*/ 9577 w 9577"/>
                <a:gd name="connsiteY0" fmla="*/ 31605 h 31605"/>
                <a:gd name="connsiteX1" fmla="*/ 0 w 9577"/>
                <a:gd name="connsiteY1" fmla="*/ 0 h 31605"/>
              </a:gdLst>
              <a:ahLst/>
              <a:cxnLst>
                <a:cxn ang="0">
                  <a:pos x="connsiteX0" y="connsiteY0"/>
                </a:cxn>
                <a:cxn ang="0">
                  <a:pos x="connsiteX1" y="connsiteY1"/>
                </a:cxn>
              </a:cxnLst>
              <a:rect l="l" t="t" r="r" b="b"/>
              <a:pathLst>
                <a:path w="9577" h="31605">
                  <a:moveTo>
                    <a:pt x="9577"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4182" name="任意多边形: 形状 8803">
              <a:extLst>
                <a:ext uri="{FF2B5EF4-FFF2-40B4-BE49-F238E27FC236}">
                  <a16:creationId xmlns:a16="http://schemas.microsoft.com/office/drawing/2014/main" id="{73A88254-042C-F98D-38A4-24A621122A1B}"/>
                </a:ext>
              </a:extLst>
            </p:cNvPr>
            <p:cNvSpPr/>
            <p:nvPr/>
          </p:nvSpPr>
          <p:spPr>
            <a:xfrm>
              <a:off x="4039816" y="34559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83" name="任意多边形: 形状 8804">
              <a:extLst>
                <a:ext uri="{FF2B5EF4-FFF2-40B4-BE49-F238E27FC236}">
                  <a16:creationId xmlns:a16="http://schemas.microsoft.com/office/drawing/2014/main" id="{377106CF-8790-7C73-70C1-7EAC70820C5D}"/>
                </a:ext>
              </a:extLst>
            </p:cNvPr>
            <p:cNvSpPr/>
            <p:nvPr/>
          </p:nvSpPr>
          <p:spPr>
            <a:xfrm>
              <a:off x="4030238" y="3398524"/>
              <a:ext cx="5746" cy="31605"/>
            </a:xfrm>
            <a:custGeom>
              <a:avLst/>
              <a:gdLst>
                <a:gd name="connsiteX0" fmla="*/ 5746 w 5746"/>
                <a:gd name="connsiteY0" fmla="*/ 31605 h 31605"/>
                <a:gd name="connsiteX1" fmla="*/ 0 w 5746"/>
                <a:gd name="connsiteY1" fmla="*/ 0 h 31605"/>
              </a:gdLst>
              <a:ahLst/>
              <a:cxnLst>
                <a:cxn ang="0">
                  <a:pos x="connsiteX0" y="connsiteY0"/>
                </a:cxn>
                <a:cxn ang="0">
                  <a:pos x="connsiteX1" y="connsiteY1"/>
                </a:cxn>
              </a:cxnLst>
              <a:rect l="l" t="t" r="r" b="b"/>
              <a:pathLst>
                <a:path w="5746" h="31605">
                  <a:moveTo>
                    <a:pt x="5746"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4184" name="任意多边形: 形状 8805">
              <a:extLst>
                <a:ext uri="{FF2B5EF4-FFF2-40B4-BE49-F238E27FC236}">
                  <a16:creationId xmlns:a16="http://schemas.microsoft.com/office/drawing/2014/main" id="{DAB9DF78-E2B6-84E1-7E2D-2FD420635C05}"/>
                </a:ext>
              </a:extLst>
            </p:cNvPr>
            <p:cNvSpPr/>
            <p:nvPr/>
          </p:nvSpPr>
          <p:spPr>
            <a:xfrm>
              <a:off x="4030238" y="342438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85" name="任意多边形: 形状 8806">
              <a:extLst>
                <a:ext uri="{FF2B5EF4-FFF2-40B4-BE49-F238E27FC236}">
                  <a16:creationId xmlns:a16="http://schemas.microsoft.com/office/drawing/2014/main" id="{028597ED-CB88-9846-90C2-CA86E8C12F99}"/>
                </a:ext>
              </a:extLst>
            </p:cNvPr>
            <p:cNvSpPr/>
            <p:nvPr/>
          </p:nvSpPr>
          <p:spPr>
            <a:xfrm>
              <a:off x="4030238" y="3372665"/>
              <a:ext cx="9577" cy="25858"/>
            </a:xfrm>
            <a:custGeom>
              <a:avLst/>
              <a:gdLst>
                <a:gd name="connsiteX0" fmla="*/ 0 w 9577"/>
                <a:gd name="connsiteY0" fmla="*/ 25859 h 25858"/>
                <a:gd name="connsiteX1" fmla="*/ 0 w 9577"/>
                <a:gd name="connsiteY1" fmla="*/ 0 h 25858"/>
              </a:gdLst>
              <a:ahLst/>
              <a:cxnLst>
                <a:cxn ang="0">
                  <a:pos x="connsiteX0" y="connsiteY0"/>
                </a:cxn>
                <a:cxn ang="0">
                  <a:pos x="connsiteX1" y="connsiteY1"/>
                </a:cxn>
              </a:cxnLst>
              <a:rect l="l" t="t" r="r" b="b"/>
              <a:pathLst>
                <a:path w="9577" h="25858">
                  <a:moveTo>
                    <a:pt x="0"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4186" name="任意多边形: 形状 8807">
              <a:extLst>
                <a:ext uri="{FF2B5EF4-FFF2-40B4-BE49-F238E27FC236}">
                  <a16:creationId xmlns:a16="http://schemas.microsoft.com/office/drawing/2014/main" id="{541D68CC-DECD-F3AE-1195-6BD522884733}"/>
                </a:ext>
              </a:extLst>
            </p:cNvPr>
            <p:cNvSpPr/>
            <p:nvPr/>
          </p:nvSpPr>
          <p:spPr>
            <a:xfrm>
              <a:off x="4024492" y="33927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87" name="任意多边形: 形状 8808">
              <a:extLst>
                <a:ext uri="{FF2B5EF4-FFF2-40B4-BE49-F238E27FC236}">
                  <a16:creationId xmlns:a16="http://schemas.microsoft.com/office/drawing/2014/main" id="{7F9D18A0-39EE-1017-D9AB-C679FAB10565}"/>
                </a:ext>
              </a:extLst>
            </p:cNvPr>
            <p:cNvSpPr/>
            <p:nvPr/>
          </p:nvSpPr>
          <p:spPr>
            <a:xfrm>
              <a:off x="4030238" y="3332440"/>
              <a:ext cx="22027" cy="40224"/>
            </a:xfrm>
            <a:custGeom>
              <a:avLst/>
              <a:gdLst>
                <a:gd name="connsiteX0" fmla="*/ 0 w 22027"/>
                <a:gd name="connsiteY0" fmla="*/ 40225 h 40224"/>
                <a:gd name="connsiteX1" fmla="*/ 22028 w 22027"/>
                <a:gd name="connsiteY1" fmla="*/ 0 h 40224"/>
              </a:gdLst>
              <a:ahLst/>
              <a:cxnLst>
                <a:cxn ang="0">
                  <a:pos x="connsiteX0" y="connsiteY0"/>
                </a:cxn>
                <a:cxn ang="0">
                  <a:pos x="connsiteX1" y="connsiteY1"/>
                </a:cxn>
              </a:cxnLst>
              <a:rect l="l" t="t" r="r" b="b"/>
              <a:pathLst>
                <a:path w="22027" h="40224">
                  <a:moveTo>
                    <a:pt x="0" y="40225"/>
                  </a:moveTo>
                  <a:lnTo>
                    <a:pt x="22028" y="0"/>
                  </a:lnTo>
                </a:path>
              </a:pathLst>
            </a:custGeom>
            <a:ln w="9573" cap="flat">
              <a:solidFill>
                <a:srgbClr val="787878"/>
              </a:solidFill>
              <a:prstDash val="solid"/>
              <a:miter/>
            </a:ln>
          </p:spPr>
          <p:txBody>
            <a:bodyPr rtlCol="0" anchor="ctr"/>
            <a:lstStyle/>
            <a:p>
              <a:endParaRPr lang="zh-CN" altLang="en-US" sz="4400"/>
            </a:p>
          </p:txBody>
        </p:sp>
        <p:sp>
          <p:nvSpPr>
            <p:cNvPr id="4188" name="任意多边形: 形状 8809">
              <a:extLst>
                <a:ext uri="{FF2B5EF4-FFF2-40B4-BE49-F238E27FC236}">
                  <a16:creationId xmlns:a16="http://schemas.microsoft.com/office/drawing/2014/main" id="{B56DADFA-1459-B260-17F9-9AD993CF9F1B}"/>
                </a:ext>
              </a:extLst>
            </p:cNvPr>
            <p:cNvSpPr/>
            <p:nvPr/>
          </p:nvSpPr>
          <p:spPr>
            <a:xfrm>
              <a:off x="4024492" y="33669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89" name="任意多边形: 形状 8810">
              <a:extLst>
                <a:ext uri="{FF2B5EF4-FFF2-40B4-BE49-F238E27FC236}">
                  <a16:creationId xmlns:a16="http://schemas.microsoft.com/office/drawing/2014/main" id="{593B15FF-E3A7-B8E3-7FFA-66E74063106D}"/>
                </a:ext>
              </a:extLst>
            </p:cNvPr>
            <p:cNvSpPr/>
            <p:nvPr/>
          </p:nvSpPr>
          <p:spPr>
            <a:xfrm>
              <a:off x="3986183" y="3332440"/>
              <a:ext cx="66083" cy="33520"/>
            </a:xfrm>
            <a:custGeom>
              <a:avLst/>
              <a:gdLst>
                <a:gd name="connsiteX0" fmla="*/ 66084 w 66083"/>
                <a:gd name="connsiteY0" fmla="*/ 0 h 33520"/>
                <a:gd name="connsiteX1" fmla="*/ 0 w 66083"/>
                <a:gd name="connsiteY1" fmla="*/ 33521 h 33520"/>
              </a:gdLst>
              <a:ahLst/>
              <a:cxnLst>
                <a:cxn ang="0">
                  <a:pos x="connsiteX0" y="connsiteY0"/>
                </a:cxn>
                <a:cxn ang="0">
                  <a:pos x="connsiteX1" y="connsiteY1"/>
                </a:cxn>
              </a:cxnLst>
              <a:rect l="l" t="t" r="r" b="b"/>
              <a:pathLst>
                <a:path w="66083" h="33520">
                  <a:moveTo>
                    <a:pt x="66084"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190" name="任意多边形: 形状 8811">
              <a:extLst>
                <a:ext uri="{FF2B5EF4-FFF2-40B4-BE49-F238E27FC236}">
                  <a16:creationId xmlns:a16="http://schemas.microsoft.com/office/drawing/2014/main" id="{2DC9E06D-40EE-5954-8447-64D7786DDE02}"/>
                </a:ext>
              </a:extLst>
            </p:cNvPr>
            <p:cNvSpPr/>
            <p:nvPr/>
          </p:nvSpPr>
          <p:spPr>
            <a:xfrm>
              <a:off x="4046520" y="33266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91" name="任意多边形: 形状 8812">
              <a:extLst>
                <a:ext uri="{FF2B5EF4-FFF2-40B4-BE49-F238E27FC236}">
                  <a16:creationId xmlns:a16="http://schemas.microsoft.com/office/drawing/2014/main" id="{C02D619E-13B9-D2AB-5E6D-DD2DF4C5F048}"/>
                </a:ext>
              </a:extLst>
            </p:cNvPr>
            <p:cNvSpPr/>
            <p:nvPr/>
          </p:nvSpPr>
          <p:spPr>
            <a:xfrm>
              <a:off x="3946915" y="3365961"/>
              <a:ext cx="39267" cy="20112"/>
            </a:xfrm>
            <a:custGeom>
              <a:avLst/>
              <a:gdLst>
                <a:gd name="connsiteX0" fmla="*/ 39267 w 39267"/>
                <a:gd name="connsiteY0" fmla="*/ 0 h 20112"/>
                <a:gd name="connsiteX1" fmla="*/ 0 w 39267"/>
                <a:gd name="connsiteY1" fmla="*/ 20113 h 20112"/>
              </a:gdLst>
              <a:ahLst/>
              <a:cxnLst>
                <a:cxn ang="0">
                  <a:pos x="connsiteX0" y="connsiteY0"/>
                </a:cxn>
                <a:cxn ang="0">
                  <a:pos x="connsiteX1" y="connsiteY1"/>
                </a:cxn>
              </a:cxnLst>
              <a:rect l="l" t="t" r="r" b="b"/>
              <a:pathLst>
                <a:path w="39267" h="20112">
                  <a:moveTo>
                    <a:pt x="39267" y="0"/>
                  </a:moveTo>
                  <a:lnTo>
                    <a:pt x="0" y="20113"/>
                  </a:lnTo>
                </a:path>
              </a:pathLst>
            </a:custGeom>
            <a:ln w="9573" cap="flat">
              <a:solidFill>
                <a:srgbClr val="787878"/>
              </a:solidFill>
              <a:prstDash val="solid"/>
              <a:miter/>
            </a:ln>
          </p:spPr>
          <p:txBody>
            <a:bodyPr rtlCol="0" anchor="ctr"/>
            <a:lstStyle/>
            <a:p>
              <a:endParaRPr lang="zh-CN" altLang="en-US" sz="4400"/>
            </a:p>
          </p:txBody>
        </p:sp>
        <p:sp>
          <p:nvSpPr>
            <p:cNvPr id="4192" name="任意多边形: 形状 8813">
              <a:extLst>
                <a:ext uri="{FF2B5EF4-FFF2-40B4-BE49-F238E27FC236}">
                  <a16:creationId xmlns:a16="http://schemas.microsoft.com/office/drawing/2014/main" id="{74E239AC-3CCE-8E0B-93AA-CB72A8C62A37}"/>
                </a:ext>
              </a:extLst>
            </p:cNvPr>
            <p:cNvSpPr/>
            <p:nvPr/>
          </p:nvSpPr>
          <p:spPr>
            <a:xfrm>
              <a:off x="3980436" y="336021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93" name="任意多边形: 形状 8814">
              <a:extLst>
                <a:ext uri="{FF2B5EF4-FFF2-40B4-BE49-F238E27FC236}">
                  <a16:creationId xmlns:a16="http://schemas.microsoft.com/office/drawing/2014/main" id="{032B8954-2E14-9818-0764-C36787CAE9D5}"/>
                </a:ext>
              </a:extLst>
            </p:cNvPr>
            <p:cNvSpPr/>
            <p:nvPr/>
          </p:nvSpPr>
          <p:spPr>
            <a:xfrm>
              <a:off x="3915310" y="3386074"/>
              <a:ext cx="31605" cy="23943"/>
            </a:xfrm>
            <a:custGeom>
              <a:avLst/>
              <a:gdLst>
                <a:gd name="connsiteX0" fmla="*/ 31605 w 31605"/>
                <a:gd name="connsiteY0" fmla="*/ 0 h 23943"/>
                <a:gd name="connsiteX1" fmla="*/ 0 w 31605"/>
                <a:gd name="connsiteY1" fmla="*/ 23944 h 23943"/>
              </a:gdLst>
              <a:ahLst/>
              <a:cxnLst>
                <a:cxn ang="0">
                  <a:pos x="connsiteX0" y="connsiteY0"/>
                </a:cxn>
                <a:cxn ang="0">
                  <a:pos x="connsiteX1" y="connsiteY1"/>
                </a:cxn>
              </a:cxnLst>
              <a:rect l="l" t="t" r="r" b="b"/>
              <a:pathLst>
                <a:path w="31605" h="23943">
                  <a:moveTo>
                    <a:pt x="31605" y="0"/>
                  </a:moveTo>
                  <a:lnTo>
                    <a:pt x="0" y="23944"/>
                  </a:lnTo>
                </a:path>
              </a:pathLst>
            </a:custGeom>
            <a:ln w="9573" cap="flat">
              <a:solidFill>
                <a:srgbClr val="787878"/>
              </a:solidFill>
              <a:prstDash val="solid"/>
              <a:miter/>
            </a:ln>
          </p:spPr>
          <p:txBody>
            <a:bodyPr rtlCol="0" anchor="ctr"/>
            <a:lstStyle/>
            <a:p>
              <a:endParaRPr lang="zh-CN" altLang="en-US" sz="4400"/>
            </a:p>
          </p:txBody>
        </p:sp>
        <p:sp>
          <p:nvSpPr>
            <p:cNvPr id="4194" name="任意多边形: 形状 8815">
              <a:extLst>
                <a:ext uri="{FF2B5EF4-FFF2-40B4-BE49-F238E27FC236}">
                  <a16:creationId xmlns:a16="http://schemas.microsoft.com/office/drawing/2014/main" id="{E18B7626-C12F-9B2C-8E22-031BEB82BEDD}"/>
                </a:ext>
              </a:extLst>
            </p:cNvPr>
            <p:cNvSpPr/>
            <p:nvPr/>
          </p:nvSpPr>
          <p:spPr>
            <a:xfrm>
              <a:off x="3941169" y="338032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95" name="任意多边形: 形状 8816">
              <a:extLst>
                <a:ext uri="{FF2B5EF4-FFF2-40B4-BE49-F238E27FC236}">
                  <a16:creationId xmlns:a16="http://schemas.microsoft.com/office/drawing/2014/main" id="{B30750AF-E13C-5247-FC36-152CD7634BDF}"/>
                </a:ext>
              </a:extLst>
            </p:cNvPr>
            <p:cNvSpPr/>
            <p:nvPr/>
          </p:nvSpPr>
          <p:spPr>
            <a:xfrm>
              <a:off x="3884662" y="3410017"/>
              <a:ext cx="30647" cy="23943"/>
            </a:xfrm>
            <a:custGeom>
              <a:avLst/>
              <a:gdLst>
                <a:gd name="connsiteX0" fmla="*/ 30648 w 30647"/>
                <a:gd name="connsiteY0" fmla="*/ 0 h 23943"/>
                <a:gd name="connsiteX1" fmla="*/ 0 w 30647"/>
                <a:gd name="connsiteY1" fmla="*/ 23944 h 23943"/>
              </a:gdLst>
              <a:ahLst/>
              <a:cxnLst>
                <a:cxn ang="0">
                  <a:pos x="connsiteX0" y="connsiteY0"/>
                </a:cxn>
                <a:cxn ang="0">
                  <a:pos x="connsiteX1" y="connsiteY1"/>
                </a:cxn>
              </a:cxnLst>
              <a:rect l="l" t="t" r="r" b="b"/>
              <a:pathLst>
                <a:path w="30647" h="23943">
                  <a:moveTo>
                    <a:pt x="30648" y="0"/>
                  </a:moveTo>
                  <a:lnTo>
                    <a:pt x="0" y="23944"/>
                  </a:lnTo>
                </a:path>
              </a:pathLst>
            </a:custGeom>
            <a:ln w="9573" cap="flat">
              <a:solidFill>
                <a:srgbClr val="787878"/>
              </a:solidFill>
              <a:prstDash val="solid"/>
              <a:miter/>
            </a:ln>
          </p:spPr>
          <p:txBody>
            <a:bodyPr rtlCol="0" anchor="ctr"/>
            <a:lstStyle/>
            <a:p>
              <a:endParaRPr lang="zh-CN" altLang="en-US" sz="4400"/>
            </a:p>
          </p:txBody>
        </p:sp>
        <p:sp>
          <p:nvSpPr>
            <p:cNvPr id="4196" name="任意多边形: 形状 8817">
              <a:extLst>
                <a:ext uri="{FF2B5EF4-FFF2-40B4-BE49-F238E27FC236}">
                  <a16:creationId xmlns:a16="http://schemas.microsoft.com/office/drawing/2014/main" id="{C2F13B71-55A8-C854-F557-9100674B0CC9}"/>
                </a:ext>
              </a:extLst>
            </p:cNvPr>
            <p:cNvSpPr/>
            <p:nvPr/>
          </p:nvSpPr>
          <p:spPr>
            <a:xfrm>
              <a:off x="3909564" y="34042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97" name="任意多边形: 形状 8818">
              <a:extLst>
                <a:ext uri="{FF2B5EF4-FFF2-40B4-BE49-F238E27FC236}">
                  <a16:creationId xmlns:a16="http://schemas.microsoft.com/office/drawing/2014/main" id="{19585D14-74CE-9897-E31E-97D6F09376BA}"/>
                </a:ext>
              </a:extLst>
            </p:cNvPr>
            <p:cNvSpPr/>
            <p:nvPr/>
          </p:nvSpPr>
          <p:spPr>
            <a:xfrm>
              <a:off x="3864550" y="3408101"/>
              <a:ext cx="20112" cy="25858"/>
            </a:xfrm>
            <a:custGeom>
              <a:avLst/>
              <a:gdLst>
                <a:gd name="connsiteX0" fmla="*/ 20113 w 20112"/>
                <a:gd name="connsiteY0" fmla="*/ 25859 h 25858"/>
                <a:gd name="connsiteX1" fmla="*/ 0 w 20112"/>
                <a:gd name="connsiteY1" fmla="*/ 0 h 25858"/>
              </a:gdLst>
              <a:ahLst/>
              <a:cxnLst>
                <a:cxn ang="0">
                  <a:pos x="connsiteX0" y="connsiteY0"/>
                </a:cxn>
                <a:cxn ang="0">
                  <a:pos x="connsiteX1" y="connsiteY1"/>
                </a:cxn>
              </a:cxnLst>
              <a:rect l="l" t="t" r="r" b="b"/>
              <a:pathLst>
                <a:path w="20112" h="25858">
                  <a:moveTo>
                    <a:pt x="20113" y="25859"/>
                  </a:moveTo>
                  <a:lnTo>
                    <a:pt x="0" y="0"/>
                  </a:lnTo>
                </a:path>
              </a:pathLst>
            </a:custGeom>
            <a:ln w="9573" cap="flat">
              <a:solidFill>
                <a:srgbClr val="787878"/>
              </a:solidFill>
              <a:prstDash val="solid"/>
              <a:miter/>
            </a:ln>
          </p:spPr>
          <p:txBody>
            <a:bodyPr rtlCol="0" anchor="ctr"/>
            <a:lstStyle/>
            <a:p>
              <a:endParaRPr lang="zh-CN" altLang="en-US" sz="4400"/>
            </a:p>
          </p:txBody>
        </p:sp>
        <p:sp>
          <p:nvSpPr>
            <p:cNvPr id="4198" name="任意多边形: 形状 8819">
              <a:extLst>
                <a:ext uri="{FF2B5EF4-FFF2-40B4-BE49-F238E27FC236}">
                  <a16:creationId xmlns:a16="http://schemas.microsoft.com/office/drawing/2014/main" id="{4C302490-7B6D-5971-D7EC-B3E278685229}"/>
                </a:ext>
              </a:extLst>
            </p:cNvPr>
            <p:cNvSpPr/>
            <p:nvPr/>
          </p:nvSpPr>
          <p:spPr>
            <a:xfrm>
              <a:off x="3878916" y="34282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199" name="任意多边形: 形状 8820">
              <a:extLst>
                <a:ext uri="{FF2B5EF4-FFF2-40B4-BE49-F238E27FC236}">
                  <a16:creationId xmlns:a16="http://schemas.microsoft.com/office/drawing/2014/main" id="{6FCE848C-5574-1B12-0C9F-6242E75961BF}"/>
                </a:ext>
              </a:extLst>
            </p:cNvPr>
            <p:cNvSpPr/>
            <p:nvPr/>
          </p:nvSpPr>
          <p:spPr>
            <a:xfrm>
              <a:off x="3838691" y="3389904"/>
              <a:ext cx="25858" cy="18197"/>
            </a:xfrm>
            <a:custGeom>
              <a:avLst/>
              <a:gdLst>
                <a:gd name="connsiteX0" fmla="*/ 25859 w 25858"/>
                <a:gd name="connsiteY0" fmla="*/ 18197 h 18197"/>
                <a:gd name="connsiteX1" fmla="*/ 0 w 25858"/>
                <a:gd name="connsiteY1" fmla="*/ 0 h 18197"/>
              </a:gdLst>
              <a:ahLst/>
              <a:cxnLst>
                <a:cxn ang="0">
                  <a:pos x="connsiteX0" y="connsiteY0"/>
                </a:cxn>
                <a:cxn ang="0">
                  <a:pos x="connsiteX1" y="connsiteY1"/>
                </a:cxn>
              </a:cxnLst>
              <a:rect l="l" t="t" r="r" b="b"/>
              <a:pathLst>
                <a:path w="25858" h="18197">
                  <a:moveTo>
                    <a:pt x="25859" y="18197"/>
                  </a:moveTo>
                  <a:lnTo>
                    <a:pt x="0" y="0"/>
                  </a:lnTo>
                </a:path>
              </a:pathLst>
            </a:custGeom>
            <a:ln w="9573" cap="flat">
              <a:solidFill>
                <a:srgbClr val="787878"/>
              </a:solidFill>
              <a:prstDash val="solid"/>
              <a:miter/>
            </a:ln>
          </p:spPr>
          <p:txBody>
            <a:bodyPr rtlCol="0" anchor="ctr"/>
            <a:lstStyle/>
            <a:p>
              <a:endParaRPr lang="zh-CN" altLang="en-US" sz="4400"/>
            </a:p>
          </p:txBody>
        </p:sp>
        <p:sp>
          <p:nvSpPr>
            <p:cNvPr id="4200" name="任意多边形: 形状 8821">
              <a:extLst>
                <a:ext uri="{FF2B5EF4-FFF2-40B4-BE49-F238E27FC236}">
                  <a16:creationId xmlns:a16="http://schemas.microsoft.com/office/drawing/2014/main" id="{6493271B-2FA3-2B0C-E8AD-AB6FD465B643}"/>
                </a:ext>
              </a:extLst>
            </p:cNvPr>
            <p:cNvSpPr/>
            <p:nvPr/>
          </p:nvSpPr>
          <p:spPr>
            <a:xfrm>
              <a:off x="3858803" y="34023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01" name="任意多边形: 形状 8822">
              <a:extLst>
                <a:ext uri="{FF2B5EF4-FFF2-40B4-BE49-F238E27FC236}">
                  <a16:creationId xmlns:a16="http://schemas.microsoft.com/office/drawing/2014/main" id="{7D16C131-76B8-ED4D-2B7A-6D5DB3ABBCEA}"/>
                </a:ext>
              </a:extLst>
            </p:cNvPr>
            <p:cNvSpPr/>
            <p:nvPr/>
          </p:nvSpPr>
          <p:spPr>
            <a:xfrm>
              <a:off x="3811874" y="3369792"/>
              <a:ext cx="26816" cy="20112"/>
            </a:xfrm>
            <a:custGeom>
              <a:avLst/>
              <a:gdLst>
                <a:gd name="connsiteX0" fmla="*/ 26817 w 26816"/>
                <a:gd name="connsiteY0" fmla="*/ 20112 h 20112"/>
                <a:gd name="connsiteX1" fmla="*/ 0 w 26816"/>
                <a:gd name="connsiteY1" fmla="*/ 0 h 20112"/>
              </a:gdLst>
              <a:ahLst/>
              <a:cxnLst>
                <a:cxn ang="0">
                  <a:pos x="connsiteX0" y="connsiteY0"/>
                </a:cxn>
                <a:cxn ang="0">
                  <a:pos x="connsiteX1" y="connsiteY1"/>
                </a:cxn>
              </a:cxnLst>
              <a:rect l="l" t="t" r="r" b="b"/>
              <a:pathLst>
                <a:path w="26816" h="20112">
                  <a:moveTo>
                    <a:pt x="26817" y="20112"/>
                  </a:moveTo>
                  <a:lnTo>
                    <a:pt x="0" y="0"/>
                  </a:lnTo>
                </a:path>
              </a:pathLst>
            </a:custGeom>
            <a:ln w="9573" cap="flat">
              <a:solidFill>
                <a:srgbClr val="787878"/>
              </a:solidFill>
              <a:prstDash val="solid"/>
              <a:miter/>
            </a:ln>
          </p:spPr>
          <p:txBody>
            <a:bodyPr rtlCol="0" anchor="ctr"/>
            <a:lstStyle/>
            <a:p>
              <a:endParaRPr lang="zh-CN" altLang="en-US" sz="4400"/>
            </a:p>
          </p:txBody>
        </p:sp>
        <p:sp>
          <p:nvSpPr>
            <p:cNvPr id="4202" name="任意多边形: 形状 8823">
              <a:extLst>
                <a:ext uri="{FF2B5EF4-FFF2-40B4-BE49-F238E27FC236}">
                  <a16:creationId xmlns:a16="http://schemas.microsoft.com/office/drawing/2014/main" id="{E2F92BFE-2F1C-9476-027F-6CB82678F420}"/>
                </a:ext>
              </a:extLst>
            </p:cNvPr>
            <p:cNvSpPr/>
            <p:nvPr/>
          </p:nvSpPr>
          <p:spPr>
            <a:xfrm>
              <a:off x="3832944" y="33841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03" name="任意多边形: 形状 8824">
              <a:extLst>
                <a:ext uri="{FF2B5EF4-FFF2-40B4-BE49-F238E27FC236}">
                  <a16:creationId xmlns:a16="http://schemas.microsoft.com/office/drawing/2014/main" id="{776F9A42-88FB-9926-99AF-83831E8924E0}"/>
                </a:ext>
              </a:extLst>
            </p:cNvPr>
            <p:cNvSpPr/>
            <p:nvPr/>
          </p:nvSpPr>
          <p:spPr>
            <a:xfrm>
              <a:off x="3785058" y="3345849"/>
              <a:ext cx="26816" cy="23943"/>
            </a:xfrm>
            <a:custGeom>
              <a:avLst/>
              <a:gdLst>
                <a:gd name="connsiteX0" fmla="*/ 26817 w 26816"/>
                <a:gd name="connsiteY0" fmla="*/ 23943 h 23943"/>
                <a:gd name="connsiteX1" fmla="*/ 0 w 26816"/>
                <a:gd name="connsiteY1" fmla="*/ 0 h 23943"/>
              </a:gdLst>
              <a:ahLst/>
              <a:cxnLst>
                <a:cxn ang="0">
                  <a:pos x="connsiteX0" y="connsiteY0"/>
                </a:cxn>
                <a:cxn ang="0">
                  <a:pos x="connsiteX1" y="connsiteY1"/>
                </a:cxn>
              </a:cxnLst>
              <a:rect l="l" t="t" r="r" b="b"/>
              <a:pathLst>
                <a:path w="26816" h="23943">
                  <a:moveTo>
                    <a:pt x="26817" y="23943"/>
                  </a:moveTo>
                  <a:lnTo>
                    <a:pt x="0" y="0"/>
                  </a:lnTo>
                </a:path>
              </a:pathLst>
            </a:custGeom>
            <a:ln w="9573" cap="flat">
              <a:solidFill>
                <a:srgbClr val="787878"/>
              </a:solidFill>
              <a:prstDash val="solid"/>
              <a:miter/>
            </a:ln>
          </p:spPr>
          <p:txBody>
            <a:bodyPr rtlCol="0" anchor="ctr"/>
            <a:lstStyle/>
            <a:p>
              <a:endParaRPr lang="zh-CN" altLang="en-US" sz="4400"/>
            </a:p>
          </p:txBody>
        </p:sp>
        <p:sp>
          <p:nvSpPr>
            <p:cNvPr id="4204" name="任意多边形: 形状 8825">
              <a:extLst>
                <a:ext uri="{FF2B5EF4-FFF2-40B4-BE49-F238E27FC236}">
                  <a16:creationId xmlns:a16="http://schemas.microsoft.com/office/drawing/2014/main" id="{E86B4959-12FB-49BB-9498-C43758D785A3}"/>
                </a:ext>
              </a:extLst>
            </p:cNvPr>
            <p:cNvSpPr/>
            <p:nvPr/>
          </p:nvSpPr>
          <p:spPr>
            <a:xfrm>
              <a:off x="3806128" y="33640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05" name="任意多边形: 形状 8826">
              <a:extLst>
                <a:ext uri="{FF2B5EF4-FFF2-40B4-BE49-F238E27FC236}">
                  <a16:creationId xmlns:a16="http://schemas.microsoft.com/office/drawing/2014/main" id="{42C28568-E77E-CF66-D618-8F1378501528}"/>
                </a:ext>
              </a:extLst>
            </p:cNvPr>
            <p:cNvSpPr/>
            <p:nvPr/>
          </p:nvSpPr>
          <p:spPr>
            <a:xfrm>
              <a:off x="3756325" y="3323821"/>
              <a:ext cx="28732" cy="22027"/>
            </a:xfrm>
            <a:custGeom>
              <a:avLst/>
              <a:gdLst>
                <a:gd name="connsiteX0" fmla="*/ 28732 w 28732"/>
                <a:gd name="connsiteY0" fmla="*/ 22028 h 22027"/>
                <a:gd name="connsiteX1" fmla="*/ 0 w 28732"/>
                <a:gd name="connsiteY1" fmla="*/ 0 h 22027"/>
              </a:gdLst>
              <a:ahLst/>
              <a:cxnLst>
                <a:cxn ang="0">
                  <a:pos x="connsiteX0" y="connsiteY0"/>
                </a:cxn>
                <a:cxn ang="0">
                  <a:pos x="connsiteX1" y="connsiteY1"/>
                </a:cxn>
              </a:cxnLst>
              <a:rect l="l" t="t" r="r" b="b"/>
              <a:pathLst>
                <a:path w="28732" h="22027">
                  <a:moveTo>
                    <a:pt x="28732" y="22028"/>
                  </a:moveTo>
                  <a:lnTo>
                    <a:pt x="0" y="0"/>
                  </a:lnTo>
                </a:path>
              </a:pathLst>
            </a:custGeom>
            <a:ln w="9573" cap="flat">
              <a:solidFill>
                <a:srgbClr val="787878"/>
              </a:solidFill>
              <a:prstDash val="solid"/>
              <a:miter/>
            </a:ln>
          </p:spPr>
          <p:txBody>
            <a:bodyPr rtlCol="0" anchor="ctr"/>
            <a:lstStyle/>
            <a:p>
              <a:endParaRPr lang="zh-CN" altLang="en-US" sz="4400"/>
            </a:p>
          </p:txBody>
        </p:sp>
        <p:sp>
          <p:nvSpPr>
            <p:cNvPr id="4206" name="任意多边形: 形状 8827">
              <a:extLst>
                <a:ext uri="{FF2B5EF4-FFF2-40B4-BE49-F238E27FC236}">
                  <a16:creationId xmlns:a16="http://schemas.microsoft.com/office/drawing/2014/main" id="{AE1F844D-4789-E5CB-FEDD-72EE39B054EB}"/>
                </a:ext>
              </a:extLst>
            </p:cNvPr>
            <p:cNvSpPr/>
            <p:nvPr/>
          </p:nvSpPr>
          <p:spPr>
            <a:xfrm>
              <a:off x="3779311" y="33401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07" name="任意多边形: 形状 8828">
              <a:extLst>
                <a:ext uri="{FF2B5EF4-FFF2-40B4-BE49-F238E27FC236}">
                  <a16:creationId xmlns:a16="http://schemas.microsoft.com/office/drawing/2014/main" id="{73FF16B0-6CF4-6E04-0FCB-AF5DAAF12614}"/>
                </a:ext>
              </a:extLst>
            </p:cNvPr>
            <p:cNvSpPr/>
            <p:nvPr/>
          </p:nvSpPr>
          <p:spPr>
            <a:xfrm>
              <a:off x="3718974" y="3323821"/>
              <a:ext cx="37351" cy="22027"/>
            </a:xfrm>
            <a:custGeom>
              <a:avLst/>
              <a:gdLst>
                <a:gd name="connsiteX0" fmla="*/ 37352 w 37351"/>
                <a:gd name="connsiteY0" fmla="*/ 0 h 22027"/>
                <a:gd name="connsiteX1" fmla="*/ 0 w 37351"/>
                <a:gd name="connsiteY1" fmla="*/ 22028 h 22027"/>
              </a:gdLst>
              <a:ahLst/>
              <a:cxnLst>
                <a:cxn ang="0">
                  <a:pos x="connsiteX0" y="connsiteY0"/>
                </a:cxn>
                <a:cxn ang="0">
                  <a:pos x="connsiteX1" y="connsiteY1"/>
                </a:cxn>
              </a:cxnLst>
              <a:rect l="l" t="t" r="r" b="b"/>
              <a:pathLst>
                <a:path w="37351" h="22027">
                  <a:moveTo>
                    <a:pt x="37352" y="0"/>
                  </a:moveTo>
                  <a:lnTo>
                    <a:pt x="0" y="22028"/>
                  </a:lnTo>
                </a:path>
              </a:pathLst>
            </a:custGeom>
            <a:ln w="9573" cap="flat">
              <a:solidFill>
                <a:srgbClr val="787878"/>
              </a:solidFill>
              <a:prstDash val="solid"/>
              <a:miter/>
            </a:ln>
          </p:spPr>
          <p:txBody>
            <a:bodyPr rtlCol="0" anchor="ctr"/>
            <a:lstStyle/>
            <a:p>
              <a:endParaRPr lang="zh-CN" altLang="en-US" sz="4400"/>
            </a:p>
          </p:txBody>
        </p:sp>
        <p:sp>
          <p:nvSpPr>
            <p:cNvPr id="4208" name="任意多边形: 形状 8829">
              <a:extLst>
                <a:ext uri="{FF2B5EF4-FFF2-40B4-BE49-F238E27FC236}">
                  <a16:creationId xmlns:a16="http://schemas.microsoft.com/office/drawing/2014/main" id="{83BDE843-BF6E-B2B7-31C1-CB990F4560F6}"/>
                </a:ext>
              </a:extLst>
            </p:cNvPr>
            <p:cNvSpPr/>
            <p:nvPr/>
          </p:nvSpPr>
          <p:spPr>
            <a:xfrm>
              <a:off x="3750579" y="33180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09" name="任意多边形: 形状 8830">
              <a:extLst>
                <a:ext uri="{FF2B5EF4-FFF2-40B4-BE49-F238E27FC236}">
                  <a16:creationId xmlns:a16="http://schemas.microsoft.com/office/drawing/2014/main" id="{10BE1D12-3492-6CB0-3ED2-481B298F0F3A}"/>
                </a:ext>
              </a:extLst>
            </p:cNvPr>
            <p:cNvSpPr/>
            <p:nvPr/>
          </p:nvSpPr>
          <p:spPr>
            <a:xfrm>
              <a:off x="3683537" y="3345849"/>
              <a:ext cx="35436" cy="29689"/>
            </a:xfrm>
            <a:custGeom>
              <a:avLst/>
              <a:gdLst>
                <a:gd name="connsiteX0" fmla="*/ 35436 w 35436"/>
                <a:gd name="connsiteY0" fmla="*/ 0 h 29689"/>
                <a:gd name="connsiteX1" fmla="*/ 0 w 35436"/>
                <a:gd name="connsiteY1" fmla="*/ 29690 h 29689"/>
              </a:gdLst>
              <a:ahLst/>
              <a:cxnLst>
                <a:cxn ang="0">
                  <a:pos x="connsiteX0" y="connsiteY0"/>
                </a:cxn>
                <a:cxn ang="0">
                  <a:pos x="connsiteX1" y="connsiteY1"/>
                </a:cxn>
              </a:cxnLst>
              <a:rect l="l" t="t" r="r" b="b"/>
              <a:pathLst>
                <a:path w="35436" h="29689">
                  <a:moveTo>
                    <a:pt x="35436"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4210" name="任意多边形: 形状 8831">
              <a:extLst>
                <a:ext uri="{FF2B5EF4-FFF2-40B4-BE49-F238E27FC236}">
                  <a16:creationId xmlns:a16="http://schemas.microsoft.com/office/drawing/2014/main" id="{39C5E2AB-2E6D-61EB-D354-7189B1C7578E}"/>
                </a:ext>
              </a:extLst>
            </p:cNvPr>
            <p:cNvSpPr/>
            <p:nvPr/>
          </p:nvSpPr>
          <p:spPr>
            <a:xfrm>
              <a:off x="3713227" y="33401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11" name="任意多边形: 形状 8832">
              <a:extLst>
                <a:ext uri="{FF2B5EF4-FFF2-40B4-BE49-F238E27FC236}">
                  <a16:creationId xmlns:a16="http://schemas.microsoft.com/office/drawing/2014/main" id="{03D56B95-39D2-09E5-C21A-8CD4E0364DA1}"/>
                </a:ext>
              </a:extLst>
            </p:cNvPr>
            <p:cNvSpPr/>
            <p:nvPr/>
          </p:nvSpPr>
          <p:spPr>
            <a:xfrm>
              <a:off x="3657678" y="3375538"/>
              <a:ext cx="25858" cy="33520"/>
            </a:xfrm>
            <a:custGeom>
              <a:avLst/>
              <a:gdLst>
                <a:gd name="connsiteX0" fmla="*/ 25859 w 25858"/>
                <a:gd name="connsiteY0" fmla="*/ 0 h 33520"/>
                <a:gd name="connsiteX1" fmla="*/ 0 w 25858"/>
                <a:gd name="connsiteY1" fmla="*/ 33521 h 33520"/>
              </a:gdLst>
              <a:ahLst/>
              <a:cxnLst>
                <a:cxn ang="0">
                  <a:pos x="connsiteX0" y="connsiteY0"/>
                </a:cxn>
                <a:cxn ang="0">
                  <a:pos x="connsiteX1" y="connsiteY1"/>
                </a:cxn>
              </a:cxnLst>
              <a:rect l="l" t="t" r="r" b="b"/>
              <a:pathLst>
                <a:path w="25858" h="33520">
                  <a:moveTo>
                    <a:pt x="25859"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212" name="任意多边形: 形状 8833">
              <a:extLst>
                <a:ext uri="{FF2B5EF4-FFF2-40B4-BE49-F238E27FC236}">
                  <a16:creationId xmlns:a16="http://schemas.microsoft.com/office/drawing/2014/main" id="{844A3293-4C29-F80B-D468-7B853E4D9CB0}"/>
                </a:ext>
              </a:extLst>
            </p:cNvPr>
            <p:cNvSpPr/>
            <p:nvPr/>
          </p:nvSpPr>
          <p:spPr>
            <a:xfrm>
              <a:off x="3677791" y="33697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13" name="任意多边形: 形状 8834">
              <a:extLst>
                <a:ext uri="{FF2B5EF4-FFF2-40B4-BE49-F238E27FC236}">
                  <a16:creationId xmlns:a16="http://schemas.microsoft.com/office/drawing/2014/main" id="{7895D515-89C4-D4FA-4795-5A0669609F6F}"/>
                </a:ext>
              </a:extLst>
            </p:cNvPr>
            <p:cNvSpPr/>
            <p:nvPr/>
          </p:nvSpPr>
          <p:spPr>
            <a:xfrm>
              <a:off x="3637566" y="3409059"/>
              <a:ext cx="20112" cy="36394"/>
            </a:xfrm>
            <a:custGeom>
              <a:avLst/>
              <a:gdLst>
                <a:gd name="connsiteX0" fmla="*/ 20113 w 20112"/>
                <a:gd name="connsiteY0" fmla="*/ 0 h 36394"/>
                <a:gd name="connsiteX1" fmla="*/ 0 w 20112"/>
                <a:gd name="connsiteY1" fmla="*/ 36394 h 36394"/>
              </a:gdLst>
              <a:ahLst/>
              <a:cxnLst>
                <a:cxn ang="0">
                  <a:pos x="connsiteX0" y="connsiteY0"/>
                </a:cxn>
                <a:cxn ang="0">
                  <a:pos x="connsiteX1" y="connsiteY1"/>
                </a:cxn>
              </a:cxnLst>
              <a:rect l="l" t="t" r="r" b="b"/>
              <a:pathLst>
                <a:path w="20112" h="36394">
                  <a:moveTo>
                    <a:pt x="20113" y="0"/>
                  </a:moveTo>
                  <a:lnTo>
                    <a:pt x="0" y="36394"/>
                  </a:lnTo>
                </a:path>
              </a:pathLst>
            </a:custGeom>
            <a:ln w="9573" cap="flat">
              <a:solidFill>
                <a:srgbClr val="787878"/>
              </a:solidFill>
              <a:prstDash val="solid"/>
              <a:miter/>
            </a:ln>
          </p:spPr>
          <p:txBody>
            <a:bodyPr rtlCol="0" anchor="ctr"/>
            <a:lstStyle/>
            <a:p>
              <a:endParaRPr lang="zh-CN" altLang="en-US" sz="4400"/>
            </a:p>
          </p:txBody>
        </p:sp>
        <p:sp>
          <p:nvSpPr>
            <p:cNvPr id="4214" name="任意多边形: 形状 8835">
              <a:extLst>
                <a:ext uri="{FF2B5EF4-FFF2-40B4-BE49-F238E27FC236}">
                  <a16:creationId xmlns:a16="http://schemas.microsoft.com/office/drawing/2014/main" id="{CCBE2D73-7DB0-49F2-AB30-A27AB57FC32C}"/>
                </a:ext>
              </a:extLst>
            </p:cNvPr>
            <p:cNvSpPr/>
            <p:nvPr/>
          </p:nvSpPr>
          <p:spPr>
            <a:xfrm>
              <a:off x="3651932" y="34033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15" name="任意多边形: 形状 8836">
              <a:extLst>
                <a:ext uri="{FF2B5EF4-FFF2-40B4-BE49-F238E27FC236}">
                  <a16:creationId xmlns:a16="http://schemas.microsoft.com/office/drawing/2014/main" id="{EC2711AC-54AC-C2BF-A6EA-1BF2FE569DAE}"/>
                </a:ext>
              </a:extLst>
            </p:cNvPr>
            <p:cNvSpPr/>
            <p:nvPr/>
          </p:nvSpPr>
          <p:spPr>
            <a:xfrm>
              <a:off x="3621284" y="3445453"/>
              <a:ext cx="16281" cy="41182"/>
            </a:xfrm>
            <a:custGeom>
              <a:avLst/>
              <a:gdLst>
                <a:gd name="connsiteX0" fmla="*/ 16282 w 16281"/>
                <a:gd name="connsiteY0" fmla="*/ 0 h 41182"/>
                <a:gd name="connsiteX1" fmla="*/ 0 w 16281"/>
                <a:gd name="connsiteY1" fmla="*/ 41183 h 41182"/>
              </a:gdLst>
              <a:ahLst/>
              <a:cxnLst>
                <a:cxn ang="0">
                  <a:pos x="connsiteX0" y="connsiteY0"/>
                </a:cxn>
                <a:cxn ang="0">
                  <a:pos x="connsiteX1" y="connsiteY1"/>
                </a:cxn>
              </a:cxnLst>
              <a:rect l="l" t="t" r="r" b="b"/>
              <a:pathLst>
                <a:path w="16281" h="41182">
                  <a:moveTo>
                    <a:pt x="16282" y="0"/>
                  </a:moveTo>
                  <a:lnTo>
                    <a:pt x="0" y="41183"/>
                  </a:lnTo>
                </a:path>
              </a:pathLst>
            </a:custGeom>
            <a:ln w="9573" cap="flat">
              <a:solidFill>
                <a:srgbClr val="787878"/>
              </a:solidFill>
              <a:prstDash val="solid"/>
              <a:miter/>
            </a:ln>
          </p:spPr>
          <p:txBody>
            <a:bodyPr rtlCol="0" anchor="ctr"/>
            <a:lstStyle/>
            <a:p>
              <a:endParaRPr lang="zh-CN" altLang="en-US" sz="4400"/>
            </a:p>
          </p:txBody>
        </p:sp>
        <p:sp>
          <p:nvSpPr>
            <p:cNvPr id="4216" name="任意多边形: 形状 8837">
              <a:extLst>
                <a:ext uri="{FF2B5EF4-FFF2-40B4-BE49-F238E27FC236}">
                  <a16:creationId xmlns:a16="http://schemas.microsoft.com/office/drawing/2014/main" id="{038B0EE6-59C6-F3DE-0504-A144648BB233}"/>
                </a:ext>
              </a:extLst>
            </p:cNvPr>
            <p:cNvSpPr/>
            <p:nvPr/>
          </p:nvSpPr>
          <p:spPr>
            <a:xfrm>
              <a:off x="3631820" y="34397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17" name="任意多边形: 形状 8838">
              <a:extLst>
                <a:ext uri="{FF2B5EF4-FFF2-40B4-BE49-F238E27FC236}">
                  <a16:creationId xmlns:a16="http://schemas.microsoft.com/office/drawing/2014/main" id="{A56BF5B2-4C67-820E-61C9-8DCF55DA5C88}"/>
                </a:ext>
              </a:extLst>
            </p:cNvPr>
            <p:cNvSpPr/>
            <p:nvPr/>
          </p:nvSpPr>
          <p:spPr>
            <a:xfrm>
              <a:off x="3610749" y="3486636"/>
              <a:ext cx="10535" cy="45971"/>
            </a:xfrm>
            <a:custGeom>
              <a:avLst/>
              <a:gdLst>
                <a:gd name="connsiteX0" fmla="*/ 10535 w 10535"/>
                <a:gd name="connsiteY0" fmla="*/ 0 h 45971"/>
                <a:gd name="connsiteX1" fmla="*/ 0 w 10535"/>
                <a:gd name="connsiteY1" fmla="*/ 45971 h 45971"/>
              </a:gdLst>
              <a:ahLst/>
              <a:cxnLst>
                <a:cxn ang="0">
                  <a:pos x="connsiteX0" y="connsiteY0"/>
                </a:cxn>
                <a:cxn ang="0">
                  <a:pos x="connsiteX1" y="connsiteY1"/>
                </a:cxn>
              </a:cxnLst>
              <a:rect l="l" t="t" r="r" b="b"/>
              <a:pathLst>
                <a:path w="10535" h="45971">
                  <a:moveTo>
                    <a:pt x="10535" y="0"/>
                  </a:moveTo>
                  <a:lnTo>
                    <a:pt x="0" y="45971"/>
                  </a:lnTo>
                </a:path>
              </a:pathLst>
            </a:custGeom>
            <a:ln w="9573" cap="flat">
              <a:solidFill>
                <a:srgbClr val="787878"/>
              </a:solidFill>
              <a:prstDash val="solid"/>
              <a:miter/>
            </a:ln>
          </p:spPr>
          <p:txBody>
            <a:bodyPr rtlCol="0" anchor="ctr"/>
            <a:lstStyle/>
            <a:p>
              <a:endParaRPr lang="zh-CN" altLang="en-US" sz="4400"/>
            </a:p>
          </p:txBody>
        </p:sp>
        <p:sp>
          <p:nvSpPr>
            <p:cNvPr id="4218" name="任意多边形: 形状 8839">
              <a:extLst>
                <a:ext uri="{FF2B5EF4-FFF2-40B4-BE49-F238E27FC236}">
                  <a16:creationId xmlns:a16="http://schemas.microsoft.com/office/drawing/2014/main" id="{8CB33600-5766-3E96-1435-01673A35FA56}"/>
                </a:ext>
              </a:extLst>
            </p:cNvPr>
            <p:cNvSpPr/>
            <p:nvPr/>
          </p:nvSpPr>
          <p:spPr>
            <a:xfrm>
              <a:off x="3615538" y="34808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19" name="任意多边形: 形状 8840">
              <a:extLst>
                <a:ext uri="{FF2B5EF4-FFF2-40B4-BE49-F238E27FC236}">
                  <a16:creationId xmlns:a16="http://schemas.microsoft.com/office/drawing/2014/main" id="{AE47668A-3CEC-BD3A-D04D-6181E17DEF51}"/>
                </a:ext>
              </a:extLst>
            </p:cNvPr>
            <p:cNvSpPr/>
            <p:nvPr/>
          </p:nvSpPr>
          <p:spPr>
            <a:xfrm>
              <a:off x="3604045" y="3532607"/>
              <a:ext cx="6704" cy="51717"/>
            </a:xfrm>
            <a:custGeom>
              <a:avLst/>
              <a:gdLst>
                <a:gd name="connsiteX0" fmla="*/ 6704 w 6704"/>
                <a:gd name="connsiteY0" fmla="*/ 0 h 51717"/>
                <a:gd name="connsiteX1" fmla="*/ 0 w 6704"/>
                <a:gd name="connsiteY1" fmla="*/ 51718 h 51717"/>
              </a:gdLst>
              <a:ahLst/>
              <a:cxnLst>
                <a:cxn ang="0">
                  <a:pos x="connsiteX0" y="connsiteY0"/>
                </a:cxn>
                <a:cxn ang="0">
                  <a:pos x="connsiteX1" y="connsiteY1"/>
                </a:cxn>
              </a:cxnLst>
              <a:rect l="l" t="t" r="r" b="b"/>
              <a:pathLst>
                <a:path w="6704" h="51717">
                  <a:moveTo>
                    <a:pt x="6704" y="0"/>
                  </a:moveTo>
                  <a:lnTo>
                    <a:pt x="0" y="51718"/>
                  </a:lnTo>
                </a:path>
              </a:pathLst>
            </a:custGeom>
            <a:ln w="9573" cap="flat">
              <a:solidFill>
                <a:srgbClr val="787878"/>
              </a:solidFill>
              <a:prstDash val="solid"/>
              <a:miter/>
            </a:ln>
          </p:spPr>
          <p:txBody>
            <a:bodyPr rtlCol="0" anchor="ctr"/>
            <a:lstStyle/>
            <a:p>
              <a:endParaRPr lang="zh-CN" altLang="en-US" sz="4400"/>
            </a:p>
          </p:txBody>
        </p:sp>
        <p:sp>
          <p:nvSpPr>
            <p:cNvPr id="4220" name="任意多边形: 形状 8841">
              <a:extLst>
                <a:ext uri="{FF2B5EF4-FFF2-40B4-BE49-F238E27FC236}">
                  <a16:creationId xmlns:a16="http://schemas.microsoft.com/office/drawing/2014/main" id="{E9CE0847-973C-6D56-04C3-08276EE422C6}"/>
                </a:ext>
              </a:extLst>
            </p:cNvPr>
            <p:cNvSpPr/>
            <p:nvPr/>
          </p:nvSpPr>
          <p:spPr>
            <a:xfrm>
              <a:off x="3605003" y="35268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21" name="任意多边形: 形状 8842">
              <a:extLst>
                <a:ext uri="{FF2B5EF4-FFF2-40B4-BE49-F238E27FC236}">
                  <a16:creationId xmlns:a16="http://schemas.microsoft.com/office/drawing/2014/main" id="{E8658788-6ACD-45E8-F880-4ADE34D07F90}"/>
                </a:ext>
              </a:extLst>
            </p:cNvPr>
            <p:cNvSpPr/>
            <p:nvPr/>
          </p:nvSpPr>
          <p:spPr>
            <a:xfrm>
              <a:off x="3604045" y="3584325"/>
              <a:ext cx="957" cy="45971"/>
            </a:xfrm>
            <a:custGeom>
              <a:avLst/>
              <a:gdLst>
                <a:gd name="connsiteX0" fmla="*/ 0 w 957"/>
                <a:gd name="connsiteY0" fmla="*/ 0 h 45971"/>
                <a:gd name="connsiteX1" fmla="*/ 958 w 957"/>
                <a:gd name="connsiteY1" fmla="*/ 45971 h 45971"/>
              </a:gdLst>
              <a:ahLst/>
              <a:cxnLst>
                <a:cxn ang="0">
                  <a:pos x="connsiteX0" y="connsiteY0"/>
                </a:cxn>
                <a:cxn ang="0">
                  <a:pos x="connsiteX1" y="connsiteY1"/>
                </a:cxn>
              </a:cxnLst>
              <a:rect l="l" t="t" r="r" b="b"/>
              <a:pathLst>
                <a:path w="957" h="45971">
                  <a:moveTo>
                    <a:pt x="0" y="0"/>
                  </a:moveTo>
                  <a:lnTo>
                    <a:pt x="958" y="45971"/>
                  </a:lnTo>
                </a:path>
              </a:pathLst>
            </a:custGeom>
            <a:ln w="9573" cap="flat">
              <a:solidFill>
                <a:srgbClr val="787878"/>
              </a:solidFill>
              <a:prstDash val="solid"/>
              <a:miter/>
            </a:ln>
          </p:spPr>
          <p:txBody>
            <a:bodyPr rtlCol="0" anchor="ctr"/>
            <a:lstStyle/>
            <a:p>
              <a:endParaRPr lang="zh-CN" altLang="en-US" sz="4400"/>
            </a:p>
          </p:txBody>
        </p:sp>
        <p:sp>
          <p:nvSpPr>
            <p:cNvPr id="4222" name="任意多边形: 形状 8843">
              <a:extLst>
                <a:ext uri="{FF2B5EF4-FFF2-40B4-BE49-F238E27FC236}">
                  <a16:creationId xmlns:a16="http://schemas.microsoft.com/office/drawing/2014/main" id="{E778FB97-9C16-790A-3286-A6AC15426E94}"/>
                </a:ext>
              </a:extLst>
            </p:cNvPr>
            <p:cNvSpPr/>
            <p:nvPr/>
          </p:nvSpPr>
          <p:spPr>
            <a:xfrm>
              <a:off x="3598299" y="35785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23" name="任意多边形: 形状 8844">
              <a:extLst>
                <a:ext uri="{FF2B5EF4-FFF2-40B4-BE49-F238E27FC236}">
                  <a16:creationId xmlns:a16="http://schemas.microsoft.com/office/drawing/2014/main" id="{43F96CFB-CDB2-15D8-CCB7-9C4AB8E3003B}"/>
                </a:ext>
              </a:extLst>
            </p:cNvPr>
            <p:cNvSpPr/>
            <p:nvPr/>
          </p:nvSpPr>
          <p:spPr>
            <a:xfrm>
              <a:off x="3605003" y="3630297"/>
              <a:ext cx="5746" cy="44055"/>
            </a:xfrm>
            <a:custGeom>
              <a:avLst/>
              <a:gdLst>
                <a:gd name="connsiteX0" fmla="*/ 0 w 5746"/>
                <a:gd name="connsiteY0" fmla="*/ 0 h 44055"/>
                <a:gd name="connsiteX1" fmla="*/ 5746 w 5746"/>
                <a:gd name="connsiteY1" fmla="*/ 44056 h 44055"/>
              </a:gdLst>
              <a:ahLst/>
              <a:cxnLst>
                <a:cxn ang="0">
                  <a:pos x="connsiteX0" y="connsiteY0"/>
                </a:cxn>
                <a:cxn ang="0">
                  <a:pos x="connsiteX1" y="connsiteY1"/>
                </a:cxn>
              </a:cxnLst>
              <a:rect l="l" t="t" r="r" b="b"/>
              <a:pathLst>
                <a:path w="5746" h="44055">
                  <a:moveTo>
                    <a:pt x="0" y="0"/>
                  </a:moveTo>
                  <a:lnTo>
                    <a:pt x="5746" y="44056"/>
                  </a:lnTo>
                </a:path>
              </a:pathLst>
            </a:custGeom>
            <a:ln w="9573" cap="flat">
              <a:solidFill>
                <a:srgbClr val="787878"/>
              </a:solidFill>
              <a:prstDash val="solid"/>
              <a:miter/>
            </a:ln>
          </p:spPr>
          <p:txBody>
            <a:bodyPr rtlCol="0" anchor="ctr"/>
            <a:lstStyle/>
            <a:p>
              <a:endParaRPr lang="zh-CN" altLang="en-US" sz="4400"/>
            </a:p>
          </p:txBody>
        </p:sp>
        <p:sp>
          <p:nvSpPr>
            <p:cNvPr id="4224" name="任意多边形: 形状 8845">
              <a:extLst>
                <a:ext uri="{FF2B5EF4-FFF2-40B4-BE49-F238E27FC236}">
                  <a16:creationId xmlns:a16="http://schemas.microsoft.com/office/drawing/2014/main" id="{37FF01DF-66C9-0A55-5012-60AD120989B1}"/>
                </a:ext>
              </a:extLst>
            </p:cNvPr>
            <p:cNvSpPr/>
            <p:nvPr/>
          </p:nvSpPr>
          <p:spPr>
            <a:xfrm>
              <a:off x="3599256" y="36245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25" name="任意多边形: 形状 8846">
              <a:extLst>
                <a:ext uri="{FF2B5EF4-FFF2-40B4-BE49-F238E27FC236}">
                  <a16:creationId xmlns:a16="http://schemas.microsoft.com/office/drawing/2014/main" id="{6BD4C598-5EC4-CABD-74AB-DC04160A2582}"/>
                </a:ext>
              </a:extLst>
            </p:cNvPr>
            <p:cNvSpPr/>
            <p:nvPr/>
          </p:nvSpPr>
          <p:spPr>
            <a:xfrm>
              <a:off x="3610749" y="3674353"/>
              <a:ext cx="5746" cy="43098"/>
            </a:xfrm>
            <a:custGeom>
              <a:avLst/>
              <a:gdLst>
                <a:gd name="connsiteX0" fmla="*/ 0 w 5746"/>
                <a:gd name="connsiteY0" fmla="*/ 0 h 43098"/>
                <a:gd name="connsiteX1" fmla="*/ 5746 w 5746"/>
                <a:gd name="connsiteY1" fmla="*/ 43098 h 43098"/>
              </a:gdLst>
              <a:ahLst/>
              <a:cxnLst>
                <a:cxn ang="0">
                  <a:pos x="connsiteX0" y="connsiteY0"/>
                </a:cxn>
                <a:cxn ang="0">
                  <a:pos x="connsiteX1" y="connsiteY1"/>
                </a:cxn>
              </a:cxnLst>
              <a:rect l="l" t="t" r="r" b="b"/>
              <a:pathLst>
                <a:path w="5746" h="43098">
                  <a:moveTo>
                    <a:pt x="0" y="0"/>
                  </a:moveTo>
                  <a:lnTo>
                    <a:pt x="5746" y="43098"/>
                  </a:lnTo>
                </a:path>
              </a:pathLst>
            </a:custGeom>
            <a:ln w="9573" cap="flat">
              <a:solidFill>
                <a:srgbClr val="787878"/>
              </a:solidFill>
              <a:prstDash val="solid"/>
              <a:miter/>
            </a:ln>
          </p:spPr>
          <p:txBody>
            <a:bodyPr rtlCol="0" anchor="ctr"/>
            <a:lstStyle/>
            <a:p>
              <a:endParaRPr lang="zh-CN" altLang="en-US" sz="4400"/>
            </a:p>
          </p:txBody>
        </p:sp>
        <p:sp>
          <p:nvSpPr>
            <p:cNvPr id="4226" name="任意多边形: 形状 8847">
              <a:extLst>
                <a:ext uri="{FF2B5EF4-FFF2-40B4-BE49-F238E27FC236}">
                  <a16:creationId xmlns:a16="http://schemas.microsoft.com/office/drawing/2014/main" id="{945B2862-8314-F94A-AD84-AAA9BF0DC32C}"/>
                </a:ext>
              </a:extLst>
            </p:cNvPr>
            <p:cNvSpPr/>
            <p:nvPr/>
          </p:nvSpPr>
          <p:spPr>
            <a:xfrm>
              <a:off x="3605003" y="36686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27" name="任意多边形: 形状 8848">
              <a:extLst>
                <a:ext uri="{FF2B5EF4-FFF2-40B4-BE49-F238E27FC236}">
                  <a16:creationId xmlns:a16="http://schemas.microsoft.com/office/drawing/2014/main" id="{25ADF701-D441-40DE-4505-1D8FD5978A3C}"/>
                </a:ext>
              </a:extLst>
            </p:cNvPr>
            <p:cNvSpPr/>
            <p:nvPr/>
          </p:nvSpPr>
          <p:spPr>
            <a:xfrm>
              <a:off x="3616496" y="3717451"/>
              <a:ext cx="9577" cy="35436"/>
            </a:xfrm>
            <a:custGeom>
              <a:avLst/>
              <a:gdLst>
                <a:gd name="connsiteX0" fmla="*/ 0 w 9577"/>
                <a:gd name="connsiteY0" fmla="*/ 0 h 35436"/>
                <a:gd name="connsiteX1" fmla="*/ 9577 w 9577"/>
                <a:gd name="connsiteY1" fmla="*/ 35436 h 35436"/>
              </a:gdLst>
              <a:ahLst/>
              <a:cxnLst>
                <a:cxn ang="0">
                  <a:pos x="connsiteX0" y="connsiteY0"/>
                </a:cxn>
                <a:cxn ang="0">
                  <a:pos x="connsiteX1" y="connsiteY1"/>
                </a:cxn>
              </a:cxnLst>
              <a:rect l="l" t="t" r="r" b="b"/>
              <a:pathLst>
                <a:path w="9577" h="35436">
                  <a:moveTo>
                    <a:pt x="0" y="0"/>
                  </a:moveTo>
                  <a:lnTo>
                    <a:pt x="9577" y="35436"/>
                  </a:lnTo>
                </a:path>
              </a:pathLst>
            </a:custGeom>
            <a:ln w="9573" cap="flat">
              <a:solidFill>
                <a:srgbClr val="787878"/>
              </a:solidFill>
              <a:prstDash val="solid"/>
              <a:miter/>
            </a:ln>
          </p:spPr>
          <p:txBody>
            <a:bodyPr rtlCol="0" anchor="ctr"/>
            <a:lstStyle/>
            <a:p>
              <a:endParaRPr lang="zh-CN" altLang="en-US" sz="4400"/>
            </a:p>
          </p:txBody>
        </p:sp>
        <p:sp>
          <p:nvSpPr>
            <p:cNvPr id="4228" name="任意多边形: 形状 8849">
              <a:extLst>
                <a:ext uri="{FF2B5EF4-FFF2-40B4-BE49-F238E27FC236}">
                  <a16:creationId xmlns:a16="http://schemas.microsoft.com/office/drawing/2014/main" id="{7FCC1983-2827-A346-76AC-706D8BEF5962}"/>
                </a:ext>
              </a:extLst>
            </p:cNvPr>
            <p:cNvSpPr/>
            <p:nvPr/>
          </p:nvSpPr>
          <p:spPr>
            <a:xfrm>
              <a:off x="3610749" y="37117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29" name="任意多边形: 形状 8850">
              <a:extLst>
                <a:ext uri="{FF2B5EF4-FFF2-40B4-BE49-F238E27FC236}">
                  <a16:creationId xmlns:a16="http://schemas.microsoft.com/office/drawing/2014/main" id="{AC204718-1E58-C28B-597F-1E65A5C47AF0}"/>
                </a:ext>
              </a:extLst>
            </p:cNvPr>
            <p:cNvSpPr/>
            <p:nvPr/>
          </p:nvSpPr>
          <p:spPr>
            <a:xfrm>
              <a:off x="3607876" y="3752887"/>
              <a:ext cx="18197" cy="40224"/>
            </a:xfrm>
            <a:custGeom>
              <a:avLst/>
              <a:gdLst>
                <a:gd name="connsiteX0" fmla="*/ 18197 w 18197"/>
                <a:gd name="connsiteY0" fmla="*/ 0 h 40224"/>
                <a:gd name="connsiteX1" fmla="*/ 0 w 18197"/>
                <a:gd name="connsiteY1" fmla="*/ 40225 h 40224"/>
              </a:gdLst>
              <a:ahLst/>
              <a:cxnLst>
                <a:cxn ang="0">
                  <a:pos x="connsiteX0" y="connsiteY0"/>
                </a:cxn>
                <a:cxn ang="0">
                  <a:pos x="connsiteX1" y="connsiteY1"/>
                </a:cxn>
              </a:cxnLst>
              <a:rect l="l" t="t" r="r" b="b"/>
              <a:pathLst>
                <a:path w="18197" h="40224">
                  <a:moveTo>
                    <a:pt x="18197" y="0"/>
                  </a:moveTo>
                  <a:lnTo>
                    <a:pt x="0" y="40225"/>
                  </a:lnTo>
                </a:path>
              </a:pathLst>
            </a:custGeom>
            <a:ln w="9573" cap="flat">
              <a:solidFill>
                <a:srgbClr val="787878"/>
              </a:solidFill>
              <a:prstDash val="solid"/>
              <a:miter/>
            </a:ln>
          </p:spPr>
          <p:txBody>
            <a:bodyPr rtlCol="0" anchor="ctr"/>
            <a:lstStyle/>
            <a:p>
              <a:endParaRPr lang="zh-CN" altLang="en-US" sz="4400"/>
            </a:p>
          </p:txBody>
        </p:sp>
        <p:sp>
          <p:nvSpPr>
            <p:cNvPr id="4230" name="任意多边形: 形状 8851">
              <a:extLst>
                <a:ext uri="{FF2B5EF4-FFF2-40B4-BE49-F238E27FC236}">
                  <a16:creationId xmlns:a16="http://schemas.microsoft.com/office/drawing/2014/main" id="{0AB2B6B6-F66E-D96B-CC03-0CA1F38450C9}"/>
                </a:ext>
              </a:extLst>
            </p:cNvPr>
            <p:cNvSpPr/>
            <p:nvPr/>
          </p:nvSpPr>
          <p:spPr>
            <a:xfrm>
              <a:off x="3620327" y="37471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231" name="任意多边形: 形状 8852">
              <a:extLst>
                <a:ext uri="{FF2B5EF4-FFF2-40B4-BE49-F238E27FC236}">
                  <a16:creationId xmlns:a16="http://schemas.microsoft.com/office/drawing/2014/main" id="{F1514FFE-2BC1-E04A-C24D-BAF9A2FB8856}"/>
                </a:ext>
              </a:extLst>
            </p:cNvPr>
            <p:cNvSpPr/>
            <p:nvPr/>
          </p:nvSpPr>
          <p:spPr>
            <a:xfrm>
              <a:off x="3586806" y="3584325"/>
              <a:ext cx="17239" cy="46929"/>
            </a:xfrm>
            <a:custGeom>
              <a:avLst/>
              <a:gdLst>
                <a:gd name="connsiteX0" fmla="*/ 17239 w 17239"/>
                <a:gd name="connsiteY0" fmla="*/ 0 h 46929"/>
                <a:gd name="connsiteX1" fmla="*/ 0 w 17239"/>
                <a:gd name="connsiteY1" fmla="*/ 46929 h 46929"/>
              </a:gdLst>
              <a:ahLst/>
              <a:cxnLst>
                <a:cxn ang="0">
                  <a:pos x="connsiteX0" y="connsiteY0"/>
                </a:cxn>
                <a:cxn ang="0">
                  <a:pos x="connsiteX1" y="connsiteY1"/>
                </a:cxn>
              </a:cxnLst>
              <a:rect l="l" t="t" r="r" b="b"/>
              <a:pathLst>
                <a:path w="17239" h="46929">
                  <a:moveTo>
                    <a:pt x="17239" y="0"/>
                  </a:moveTo>
                  <a:lnTo>
                    <a:pt x="0" y="46929"/>
                  </a:lnTo>
                </a:path>
              </a:pathLst>
            </a:custGeom>
            <a:ln w="9573" cap="flat">
              <a:solidFill>
                <a:srgbClr val="91C384"/>
              </a:solidFill>
              <a:prstDash val="solid"/>
              <a:miter/>
            </a:ln>
          </p:spPr>
          <p:txBody>
            <a:bodyPr rtlCol="0" anchor="ctr"/>
            <a:lstStyle/>
            <a:p>
              <a:endParaRPr lang="zh-CN" altLang="en-US" sz="4400"/>
            </a:p>
          </p:txBody>
        </p:sp>
        <p:sp>
          <p:nvSpPr>
            <p:cNvPr id="4232" name="任意多边形: 形状 8853">
              <a:extLst>
                <a:ext uri="{FF2B5EF4-FFF2-40B4-BE49-F238E27FC236}">
                  <a16:creationId xmlns:a16="http://schemas.microsoft.com/office/drawing/2014/main" id="{BD6726A1-701D-64FE-F968-85701DFB38A8}"/>
                </a:ext>
              </a:extLst>
            </p:cNvPr>
            <p:cNvSpPr/>
            <p:nvPr/>
          </p:nvSpPr>
          <p:spPr>
            <a:xfrm>
              <a:off x="3582975" y="3631254"/>
              <a:ext cx="3830" cy="45971"/>
            </a:xfrm>
            <a:custGeom>
              <a:avLst/>
              <a:gdLst>
                <a:gd name="connsiteX0" fmla="*/ 3831 w 3830"/>
                <a:gd name="connsiteY0" fmla="*/ 0 h 45971"/>
                <a:gd name="connsiteX1" fmla="*/ 0 w 3830"/>
                <a:gd name="connsiteY1" fmla="*/ 45971 h 45971"/>
              </a:gdLst>
              <a:ahLst/>
              <a:cxnLst>
                <a:cxn ang="0">
                  <a:pos x="connsiteX0" y="connsiteY0"/>
                </a:cxn>
                <a:cxn ang="0">
                  <a:pos x="connsiteX1" y="connsiteY1"/>
                </a:cxn>
              </a:cxnLst>
              <a:rect l="l" t="t" r="r" b="b"/>
              <a:pathLst>
                <a:path w="3830" h="45971">
                  <a:moveTo>
                    <a:pt x="3831" y="0"/>
                  </a:moveTo>
                  <a:lnTo>
                    <a:pt x="0" y="45971"/>
                  </a:lnTo>
                </a:path>
              </a:pathLst>
            </a:custGeom>
            <a:ln w="9573" cap="flat">
              <a:solidFill>
                <a:srgbClr val="91C384"/>
              </a:solidFill>
              <a:prstDash val="solid"/>
              <a:miter/>
            </a:ln>
          </p:spPr>
          <p:txBody>
            <a:bodyPr rtlCol="0" anchor="ctr"/>
            <a:lstStyle/>
            <a:p>
              <a:endParaRPr lang="zh-CN" altLang="en-US" sz="4400"/>
            </a:p>
          </p:txBody>
        </p:sp>
        <p:sp>
          <p:nvSpPr>
            <p:cNvPr id="4233" name="任意多边形: 形状 8854">
              <a:extLst>
                <a:ext uri="{FF2B5EF4-FFF2-40B4-BE49-F238E27FC236}">
                  <a16:creationId xmlns:a16="http://schemas.microsoft.com/office/drawing/2014/main" id="{C8164ED2-17E4-4B0E-4173-360D6C154D25}"/>
                </a:ext>
              </a:extLst>
            </p:cNvPr>
            <p:cNvSpPr/>
            <p:nvPr/>
          </p:nvSpPr>
          <p:spPr>
            <a:xfrm>
              <a:off x="3581059" y="362550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34" name="任意多边形: 形状 8855">
              <a:extLst>
                <a:ext uri="{FF2B5EF4-FFF2-40B4-BE49-F238E27FC236}">
                  <a16:creationId xmlns:a16="http://schemas.microsoft.com/office/drawing/2014/main" id="{9D354A84-3281-3ECD-56E5-E241D6CCC760}"/>
                </a:ext>
              </a:extLst>
            </p:cNvPr>
            <p:cNvSpPr/>
            <p:nvPr/>
          </p:nvSpPr>
          <p:spPr>
            <a:xfrm>
              <a:off x="3582975" y="3677226"/>
              <a:ext cx="2873" cy="44055"/>
            </a:xfrm>
            <a:custGeom>
              <a:avLst/>
              <a:gdLst>
                <a:gd name="connsiteX0" fmla="*/ 0 w 2873"/>
                <a:gd name="connsiteY0" fmla="*/ 0 h 44055"/>
                <a:gd name="connsiteX1" fmla="*/ 2873 w 2873"/>
                <a:gd name="connsiteY1" fmla="*/ 44056 h 44055"/>
              </a:gdLst>
              <a:ahLst/>
              <a:cxnLst>
                <a:cxn ang="0">
                  <a:pos x="connsiteX0" y="connsiteY0"/>
                </a:cxn>
                <a:cxn ang="0">
                  <a:pos x="connsiteX1" y="connsiteY1"/>
                </a:cxn>
              </a:cxnLst>
              <a:rect l="l" t="t" r="r" b="b"/>
              <a:pathLst>
                <a:path w="2873" h="44055">
                  <a:moveTo>
                    <a:pt x="0" y="0"/>
                  </a:moveTo>
                  <a:lnTo>
                    <a:pt x="2873" y="44056"/>
                  </a:lnTo>
                </a:path>
              </a:pathLst>
            </a:custGeom>
            <a:ln w="9573" cap="flat">
              <a:solidFill>
                <a:srgbClr val="91C384"/>
              </a:solidFill>
              <a:prstDash val="solid"/>
              <a:miter/>
            </a:ln>
          </p:spPr>
          <p:txBody>
            <a:bodyPr rtlCol="0" anchor="ctr"/>
            <a:lstStyle/>
            <a:p>
              <a:endParaRPr lang="zh-CN" altLang="en-US" sz="4400"/>
            </a:p>
          </p:txBody>
        </p:sp>
        <p:sp>
          <p:nvSpPr>
            <p:cNvPr id="4235" name="任意多边形: 形状 8856">
              <a:extLst>
                <a:ext uri="{FF2B5EF4-FFF2-40B4-BE49-F238E27FC236}">
                  <a16:creationId xmlns:a16="http://schemas.microsoft.com/office/drawing/2014/main" id="{BB591E36-0A45-300E-460F-7F1C80030093}"/>
                </a:ext>
              </a:extLst>
            </p:cNvPr>
            <p:cNvSpPr/>
            <p:nvPr/>
          </p:nvSpPr>
          <p:spPr>
            <a:xfrm>
              <a:off x="3577229" y="36714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36" name="任意多边形: 形状 8857">
              <a:extLst>
                <a:ext uri="{FF2B5EF4-FFF2-40B4-BE49-F238E27FC236}">
                  <a16:creationId xmlns:a16="http://schemas.microsoft.com/office/drawing/2014/main" id="{519648E4-C3C8-EBE5-E2C7-6D6FE7124368}"/>
                </a:ext>
              </a:extLst>
            </p:cNvPr>
            <p:cNvSpPr/>
            <p:nvPr/>
          </p:nvSpPr>
          <p:spPr>
            <a:xfrm>
              <a:off x="3585848" y="3721282"/>
              <a:ext cx="5746" cy="31605"/>
            </a:xfrm>
            <a:custGeom>
              <a:avLst/>
              <a:gdLst>
                <a:gd name="connsiteX0" fmla="*/ 0 w 5746"/>
                <a:gd name="connsiteY0" fmla="*/ 0 h 31605"/>
                <a:gd name="connsiteX1" fmla="*/ 5746 w 5746"/>
                <a:gd name="connsiteY1" fmla="*/ 31605 h 31605"/>
              </a:gdLst>
              <a:ahLst/>
              <a:cxnLst>
                <a:cxn ang="0">
                  <a:pos x="connsiteX0" y="connsiteY0"/>
                </a:cxn>
                <a:cxn ang="0">
                  <a:pos x="connsiteX1" y="connsiteY1"/>
                </a:cxn>
              </a:cxnLst>
              <a:rect l="l" t="t" r="r" b="b"/>
              <a:pathLst>
                <a:path w="5746" h="31605">
                  <a:moveTo>
                    <a:pt x="0" y="0"/>
                  </a:moveTo>
                  <a:lnTo>
                    <a:pt x="5746" y="31605"/>
                  </a:lnTo>
                </a:path>
              </a:pathLst>
            </a:custGeom>
            <a:ln w="9573" cap="flat">
              <a:solidFill>
                <a:srgbClr val="91C384"/>
              </a:solidFill>
              <a:prstDash val="solid"/>
              <a:miter/>
            </a:ln>
          </p:spPr>
          <p:txBody>
            <a:bodyPr rtlCol="0" anchor="ctr"/>
            <a:lstStyle/>
            <a:p>
              <a:endParaRPr lang="zh-CN" altLang="en-US" sz="4400"/>
            </a:p>
          </p:txBody>
        </p:sp>
        <p:sp>
          <p:nvSpPr>
            <p:cNvPr id="4237" name="任意多边形: 形状 8858">
              <a:extLst>
                <a:ext uri="{FF2B5EF4-FFF2-40B4-BE49-F238E27FC236}">
                  <a16:creationId xmlns:a16="http://schemas.microsoft.com/office/drawing/2014/main" id="{687D0133-B6B4-7E9B-0A5E-D2C2D04B2251}"/>
                </a:ext>
              </a:extLst>
            </p:cNvPr>
            <p:cNvSpPr/>
            <p:nvPr/>
          </p:nvSpPr>
          <p:spPr>
            <a:xfrm>
              <a:off x="3580102" y="37155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38" name="任意多边形: 形状 8859">
              <a:extLst>
                <a:ext uri="{FF2B5EF4-FFF2-40B4-BE49-F238E27FC236}">
                  <a16:creationId xmlns:a16="http://schemas.microsoft.com/office/drawing/2014/main" id="{8FB169C4-1425-3201-FB19-00BC2BD3B276}"/>
                </a:ext>
              </a:extLst>
            </p:cNvPr>
            <p:cNvSpPr/>
            <p:nvPr/>
          </p:nvSpPr>
          <p:spPr>
            <a:xfrm>
              <a:off x="3591595" y="3752887"/>
              <a:ext cx="16281" cy="40224"/>
            </a:xfrm>
            <a:custGeom>
              <a:avLst/>
              <a:gdLst>
                <a:gd name="connsiteX0" fmla="*/ 0 w 16281"/>
                <a:gd name="connsiteY0" fmla="*/ 0 h 40224"/>
                <a:gd name="connsiteX1" fmla="*/ 16281 w 16281"/>
                <a:gd name="connsiteY1" fmla="*/ 40225 h 40224"/>
              </a:gdLst>
              <a:ahLst/>
              <a:cxnLst>
                <a:cxn ang="0">
                  <a:pos x="connsiteX0" y="connsiteY0"/>
                </a:cxn>
                <a:cxn ang="0">
                  <a:pos x="connsiteX1" y="connsiteY1"/>
                </a:cxn>
              </a:cxnLst>
              <a:rect l="l" t="t" r="r" b="b"/>
              <a:pathLst>
                <a:path w="16281" h="40224">
                  <a:moveTo>
                    <a:pt x="0" y="0"/>
                  </a:moveTo>
                  <a:lnTo>
                    <a:pt x="16281" y="40225"/>
                  </a:lnTo>
                </a:path>
              </a:pathLst>
            </a:custGeom>
            <a:ln w="9573" cap="flat">
              <a:solidFill>
                <a:srgbClr val="91C384"/>
              </a:solidFill>
              <a:prstDash val="solid"/>
              <a:miter/>
            </a:ln>
          </p:spPr>
          <p:txBody>
            <a:bodyPr rtlCol="0" anchor="ctr"/>
            <a:lstStyle/>
            <a:p>
              <a:endParaRPr lang="zh-CN" altLang="en-US" sz="4400"/>
            </a:p>
          </p:txBody>
        </p:sp>
        <p:sp>
          <p:nvSpPr>
            <p:cNvPr id="4239" name="任意多边形: 形状 8860">
              <a:extLst>
                <a:ext uri="{FF2B5EF4-FFF2-40B4-BE49-F238E27FC236}">
                  <a16:creationId xmlns:a16="http://schemas.microsoft.com/office/drawing/2014/main" id="{1C1CE744-15D0-5F50-50F4-6654D0006008}"/>
                </a:ext>
              </a:extLst>
            </p:cNvPr>
            <p:cNvSpPr/>
            <p:nvPr/>
          </p:nvSpPr>
          <p:spPr>
            <a:xfrm>
              <a:off x="3585848" y="37471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40" name="任意多边形: 形状 8861">
              <a:extLst>
                <a:ext uri="{FF2B5EF4-FFF2-40B4-BE49-F238E27FC236}">
                  <a16:creationId xmlns:a16="http://schemas.microsoft.com/office/drawing/2014/main" id="{05FEDA2B-0F2B-EA3C-7DC8-58BC5DE4D878}"/>
                </a:ext>
              </a:extLst>
            </p:cNvPr>
            <p:cNvSpPr/>
            <p:nvPr/>
          </p:nvSpPr>
          <p:spPr>
            <a:xfrm>
              <a:off x="3595426" y="3793112"/>
              <a:ext cx="12450" cy="20112"/>
            </a:xfrm>
            <a:custGeom>
              <a:avLst/>
              <a:gdLst>
                <a:gd name="connsiteX0" fmla="*/ 12451 w 12450"/>
                <a:gd name="connsiteY0" fmla="*/ 0 h 20112"/>
                <a:gd name="connsiteX1" fmla="*/ 0 w 12450"/>
                <a:gd name="connsiteY1" fmla="*/ 20112 h 20112"/>
              </a:gdLst>
              <a:ahLst/>
              <a:cxnLst>
                <a:cxn ang="0">
                  <a:pos x="connsiteX0" y="connsiteY0"/>
                </a:cxn>
                <a:cxn ang="0">
                  <a:pos x="connsiteX1" y="connsiteY1"/>
                </a:cxn>
              </a:cxnLst>
              <a:rect l="l" t="t" r="r" b="b"/>
              <a:pathLst>
                <a:path w="12450" h="20112">
                  <a:moveTo>
                    <a:pt x="12451" y="0"/>
                  </a:moveTo>
                  <a:lnTo>
                    <a:pt x="0" y="20112"/>
                  </a:lnTo>
                </a:path>
              </a:pathLst>
            </a:custGeom>
            <a:ln w="9573" cap="flat">
              <a:solidFill>
                <a:srgbClr val="91C384"/>
              </a:solidFill>
              <a:prstDash val="solid"/>
              <a:miter/>
            </a:ln>
          </p:spPr>
          <p:txBody>
            <a:bodyPr rtlCol="0" anchor="ctr"/>
            <a:lstStyle/>
            <a:p>
              <a:endParaRPr lang="zh-CN" altLang="en-US" sz="4400"/>
            </a:p>
          </p:txBody>
        </p:sp>
        <p:sp>
          <p:nvSpPr>
            <p:cNvPr id="4241" name="任意多边形: 形状 8862">
              <a:extLst>
                <a:ext uri="{FF2B5EF4-FFF2-40B4-BE49-F238E27FC236}">
                  <a16:creationId xmlns:a16="http://schemas.microsoft.com/office/drawing/2014/main" id="{EB196C48-807C-F052-B53E-C4D3ABD0CB33}"/>
                </a:ext>
              </a:extLst>
            </p:cNvPr>
            <p:cNvSpPr/>
            <p:nvPr/>
          </p:nvSpPr>
          <p:spPr>
            <a:xfrm>
              <a:off x="3602130" y="37873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42" name="任意多边形: 形状 8863">
              <a:extLst>
                <a:ext uri="{FF2B5EF4-FFF2-40B4-BE49-F238E27FC236}">
                  <a16:creationId xmlns:a16="http://schemas.microsoft.com/office/drawing/2014/main" id="{376090B4-8AF6-F040-86C3-617C738CFBC3}"/>
                </a:ext>
              </a:extLst>
            </p:cNvPr>
            <p:cNvSpPr/>
            <p:nvPr/>
          </p:nvSpPr>
          <p:spPr>
            <a:xfrm>
              <a:off x="3579144" y="3813225"/>
              <a:ext cx="16281" cy="25858"/>
            </a:xfrm>
            <a:custGeom>
              <a:avLst/>
              <a:gdLst>
                <a:gd name="connsiteX0" fmla="*/ 16282 w 16281"/>
                <a:gd name="connsiteY0" fmla="*/ 0 h 25858"/>
                <a:gd name="connsiteX1" fmla="*/ 0 w 16281"/>
                <a:gd name="connsiteY1" fmla="*/ 25859 h 25858"/>
              </a:gdLst>
              <a:ahLst/>
              <a:cxnLst>
                <a:cxn ang="0">
                  <a:pos x="connsiteX0" y="connsiteY0"/>
                </a:cxn>
                <a:cxn ang="0">
                  <a:pos x="connsiteX1" y="connsiteY1"/>
                </a:cxn>
              </a:cxnLst>
              <a:rect l="l" t="t" r="r" b="b"/>
              <a:pathLst>
                <a:path w="16281" h="25858">
                  <a:moveTo>
                    <a:pt x="16282" y="0"/>
                  </a:moveTo>
                  <a:lnTo>
                    <a:pt x="0" y="25859"/>
                  </a:lnTo>
                </a:path>
              </a:pathLst>
            </a:custGeom>
            <a:ln w="9573" cap="flat">
              <a:solidFill>
                <a:srgbClr val="91C384"/>
              </a:solidFill>
              <a:prstDash val="solid"/>
              <a:miter/>
            </a:ln>
          </p:spPr>
          <p:txBody>
            <a:bodyPr rtlCol="0" anchor="ctr"/>
            <a:lstStyle/>
            <a:p>
              <a:endParaRPr lang="zh-CN" altLang="en-US" sz="4400"/>
            </a:p>
          </p:txBody>
        </p:sp>
        <p:sp>
          <p:nvSpPr>
            <p:cNvPr id="4243" name="任意多边形: 形状 8864">
              <a:extLst>
                <a:ext uri="{FF2B5EF4-FFF2-40B4-BE49-F238E27FC236}">
                  <a16:creationId xmlns:a16="http://schemas.microsoft.com/office/drawing/2014/main" id="{4859DD3A-88A7-70A2-DD57-1A1B6EDD57B1}"/>
                </a:ext>
              </a:extLst>
            </p:cNvPr>
            <p:cNvSpPr/>
            <p:nvPr/>
          </p:nvSpPr>
          <p:spPr>
            <a:xfrm>
              <a:off x="3589679" y="38074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44" name="任意多边形: 形状 8865">
              <a:extLst>
                <a:ext uri="{FF2B5EF4-FFF2-40B4-BE49-F238E27FC236}">
                  <a16:creationId xmlns:a16="http://schemas.microsoft.com/office/drawing/2014/main" id="{CB9DFD6D-0BF0-313A-552C-99922E63E528}"/>
                </a:ext>
              </a:extLst>
            </p:cNvPr>
            <p:cNvSpPr/>
            <p:nvPr/>
          </p:nvSpPr>
          <p:spPr>
            <a:xfrm>
              <a:off x="3565736" y="3839083"/>
              <a:ext cx="13408" cy="38309"/>
            </a:xfrm>
            <a:custGeom>
              <a:avLst/>
              <a:gdLst>
                <a:gd name="connsiteX0" fmla="*/ 13408 w 13408"/>
                <a:gd name="connsiteY0" fmla="*/ 0 h 38309"/>
                <a:gd name="connsiteX1" fmla="*/ 0 w 13408"/>
                <a:gd name="connsiteY1" fmla="*/ 38309 h 38309"/>
              </a:gdLst>
              <a:ahLst/>
              <a:cxnLst>
                <a:cxn ang="0">
                  <a:pos x="connsiteX0" y="connsiteY0"/>
                </a:cxn>
                <a:cxn ang="0">
                  <a:pos x="connsiteX1" y="connsiteY1"/>
                </a:cxn>
              </a:cxnLst>
              <a:rect l="l" t="t" r="r" b="b"/>
              <a:pathLst>
                <a:path w="13408" h="38309">
                  <a:moveTo>
                    <a:pt x="13408" y="0"/>
                  </a:moveTo>
                  <a:lnTo>
                    <a:pt x="0" y="38309"/>
                  </a:lnTo>
                </a:path>
              </a:pathLst>
            </a:custGeom>
            <a:ln w="9573" cap="flat">
              <a:solidFill>
                <a:srgbClr val="91C384"/>
              </a:solidFill>
              <a:prstDash val="solid"/>
              <a:miter/>
            </a:ln>
          </p:spPr>
          <p:txBody>
            <a:bodyPr rtlCol="0" anchor="ctr"/>
            <a:lstStyle/>
            <a:p>
              <a:endParaRPr lang="zh-CN" altLang="en-US" sz="4400"/>
            </a:p>
          </p:txBody>
        </p:sp>
        <p:sp>
          <p:nvSpPr>
            <p:cNvPr id="4245" name="任意多边形: 形状 8866">
              <a:extLst>
                <a:ext uri="{FF2B5EF4-FFF2-40B4-BE49-F238E27FC236}">
                  <a16:creationId xmlns:a16="http://schemas.microsoft.com/office/drawing/2014/main" id="{5BAAC80F-5353-806A-D5CD-533360C950FA}"/>
                </a:ext>
              </a:extLst>
            </p:cNvPr>
            <p:cNvSpPr/>
            <p:nvPr/>
          </p:nvSpPr>
          <p:spPr>
            <a:xfrm>
              <a:off x="3573398" y="38333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46" name="任意多边形: 形状 8867">
              <a:extLst>
                <a:ext uri="{FF2B5EF4-FFF2-40B4-BE49-F238E27FC236}">
                  <a16:creationId xmlns:a16="http://schemas.microsoft.com/office/drawing/2014/main" id="{5F73D651-698C-7988-F53C-A3D5D42DF375}"/>
                </a:ext>
              </a:extLst>
            </p:cNvPr>
            <p:cNvSpPr/>
            <p:nvPr/>
          </p:nvSpPr>
          <p:spPr>
            <a:xfrm>
              <a:off x="3565736" y="3877393"/>
              <a:ext cx="957" cy="54591"/>
            </a:xfrm>
            <a:custGeom>
              <a:avLst/>
              <a:gdLst>
                <a:gd name="connsiteX0" fmla="*/ 0 w 957"/>
                <a:gd name="connsiteY0" fmla="*/ 0 h 54591"/>
                <a:gd name="connsiteX1" fmla="*/ 958 w 957"/>
                <a:gd name="connsiteY1" fmla="*/ 54591 h 54591"/>
              </a:gdLst>
              <a:ahLst/>
              <a:cxnLst>
                <a:cxn ang="0">
                  <a:pos x="connsiteX0" y="connsiteY0"/>
                </a:cxn>
                <a:cxn ang="0">
                  <a:pos x="connsiteX1" y="connsiteY1"/>
                </a:cxn>
              </a:cxnLst>
              <a:rect l="l" t="t" r="r" b="b"/>
              <a:pathLst>
                <a:path w="957" h="54591">
                  <a:moveTo>
                    <a:pt x="0" y="0"/>
                  </a:moveTo>
                  <a:lnTo>
                    <a:pt x="958" y="54591"/>
                  </a:lnTo>
                </a:path>
              </a:pathLst>
            </a:custGeom>
            <a:ln w="9573" cap="flat">
              <a:solidFill>
                <a:srgbClr val="91C384"/>
              </a:solidFill>
              <a:prstDash val="solid"/>
              <a:miter/>
            </a:ln>
          </p:spPr>
          <p:txBody>
            <a:bodyPr rtlCol="0" anchor="ctr"/>
            <a:lstStyle/>
            <a:p>
              <a:endParaRPr lang="zh-CN" altLang="en-US" sz="4400"/>
            </a:p>
          </p:txBody>
        </p:sp>
        <p:sp>
          <p:nvSpPr>
            <p:cNvPr id="4247" name="任意多边形: 形状 8868">
              <a:extLst>
                <a:ext uri="{FF2B5EF4-FFF2-40B4-BE49-F238E27FC236}">
                  <a16:creationId xmlns:a16="http://schemas.microsoft.com/office/drawing/2014/main" id="{F74DCA22-85D0-AD5C-BDBB-597BE5A665F3}"/>
                </a:ext>
              </a:extLst>
            </p:cNvPr>
            <p:cNvSpPr/>
            <p:nvPr/>
          </p:nvSpPr>
          <p:spPr>
            <a:xfrm>
              <a:off x="3559989" y="38716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48" name="任意多边形: 形状 8869">
              <a:extLst>
                <a:ext uri="{FF2B5EF4-FFF2-40B4-BE49-F238E27FC236}">
                  <a16:creationId xmlns:a16="http://schemas.microsoft.com/office/drawing/2014/main" id="{F1D66102-B551-A28D-1C38-08B37EF14A71}"/>
                </a:ext>
              </a:extLst>
            </p:cNvPr>
            <p:cNvSpPr/>
            <p:nvPr/>
          </p:nvSpPr>
          <p:spPr>
            <a:xfrm>
              <a:off x="3566693" y="3931984"/>
              <a:ext cx="19154" cy="54591"/>
            </a:xfrm>
            <a:custGeom>
              <a:avLst/>
              <a:gdLst>
                <a:gd name="connsiteX0" fmla="*/ 0 w 19154"/>
                <a:gd name="connsiteY0" fmla="*/ 0 h 54591"/>
                <a:gd name="connsiteX1" fmla="*/ 19155 w 19154"/>
                <a:gd name="connsiteY1" fmla="*/ 54591 h 54591"/>
              </a:gdLst>
              <a:ahLst/>
              <a:cxnLst>
                <a:cxn ang="0">
                  <a:pos x="connsiteX0" y="connsiteY0"/>
                </a:cxn>
                <a:cxn ang="0">
                  <a:pos x="connsiteX1" y="connsiteY1"/>
                </a:cxn>
              </a:cxnLst>
              <a:rect l="l" t="t" r="r" b="b"/>
              <a:pathLst>
                <a:path w="19154" h="54591">
                  <a:moveTo>
                    <a:pt x="0" y="0"/>
                  </a:moveTo>
                  <a:lnTo>
                    <a:pt x="19155" y="54591"/>
                  </a:lnTo>
                </a:path>
              </a:pathLst>
            </a:custGeom>
            <a:ln w="9573" cap="flat">
              <a:solidFill>
                <a:srgbClr val="91C384"/>
              </a:solidFill>
              <a:prstDash val="solid"/>
              <a:miter/>
            </a:ln>
          </p:spPr>
          <p:txBody>
            <a:bodyPr rtlCol="0" anchor="ctr"/>
            <a:lstStyle/>
            <a:p>
              <a:endParaRPr lang="zh-CN" altLang="en-US" sz="4400"/>
            </a:p>
          </p:txBody>
        </p:sp>
        <p:sp>
          <p:nvSpPr>
            <p:cNvPr id="4249" name="任意多边形: 形状 8870">
              <a:extLst>
                <a:ext uri="{FF2B5EF4-FFF2-40B4-BE49-F238E27FC236}">
                  <a16:creationId xmlns:a16="http://schemas.microsoft.com/office/drawing/2014/main" id="{85FDADE7-82C8-C3C4-84C7-5F2936F5CE7F}"/>
                </a:ext>
              </a:extLst>
            </p:cNvPr>
            <p:cNvSpPr/>
            <p:nvPr/>
          </p:nvSpPr>
          <p:spPr>
            <a:xfrm>
              <a:off x="3560947" y="39262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50" name="任意多边形: 形状 8871">
              <a:extLst>
                <a:ext uri="{FF2B5EF4-FFF2-40B4-BE49-F238E27FC236}">
                  <a16:creationId xmlns:a16="http://schemas.microsoft.com/office/drawing/2014/main" id="{65757EE8-82C4-EDE6-76F1-3F1DDA51F022}"/>
                </a:ext>
              </a:extLst>
            </p:cNvPr>
            <p:cNvSpPr/>
            <p:nvPr/>
          </p:nvSpPr>
          <p:spPr>
            <a:xfrm>
              <a:off x="3908606" y="4112039"/>
              <a:ext cx="16281" cy="37351"/>
            </a:xfrm>
            <a:custGeom>
              <a:avLst/>
              <a:gdLst>
                <a:gd name="connsiteX0" fmla="*/ 0 w 16281"/>
                <a:gd name="connsiteY0" fmla="*/ 0 h 37351"/>
                <a:gd name="connsiteX1" fmla="*/ 16282 w 16281"/>
                <a:gd name="connsiteY1" fmla="*/ 37352 h 37351"/>
              </a:gdLst>
              <a:ahLst/>
              <a:cxnLst>
                <a:cxn ang="0">
                  <a:pos x="connsiteX0" y="connsiteY0"/>
                </a:cxn>
                <a:cxn ang="0">
                  <a:pos x="connsiteX1" y="connsiteY1"/>
                </a:cxn>
              </a:cxnLst>
              <a:rect l="l" t="t" r="r" b="b"/>
              <a:pathLst>
                <a:path w="16281" h="37351">
                  <a:moveTo>
                    <a:pt x="0" y="0"/>
                  </a:moveTo>
                  <a:lnTo>
                    <a:pt x="16282" y="37352"/>
                  </a:lnTo>
                </a:path>
              </a:pathLst>
            </a:custGeom>
            <a:ln w="9573" cap="flat">
              <a:solidFill>
                <a:srgbClr val="91C384"/>
              </a:solidFill>
              <a:prstDash val="solid"/>
              <a:miter/>
            </a:ln>
          </p:spPr>
          <p:txBody>
            <a:bodyPr rtlCol="0" anchor="ctr"/>
            <a:lstStyle/>
            <a:p>
              <a:endParaRPr lang="zh-CN" altLang="en-US" sz="4400"/>
            </a:p>
          </p:txBody>
        </p:sp>
        <p:sp>
          <p:nvSpPr>
            <p:cNvPr id="4251" name="任意多边形: 形状 8872">
              <a:extLst>
                <a:ext uri="{FF2B5EF4-FFF2-40B4-BE49-F238E27FC236}">
                  <a16:creationId xmlns:a16="http://schemas.microsoft.com/office/drawing/2014/main" id="{79122740-A27E-B3B4-A4F8-016660C2A35A}"/>
                </a:ext>
              </a:extLst>
            </p:cNvPr>
            <p:cNvSpPr/>
            <p:nvPr/>
          </p:nvSpPr>
          <p:spPr>
            <a:xfrm>
              <a:off x="3924887" y="4149390"/>
              <a:ext cx="9577" cy="38309"/>
            </a:xfrm>
            <a:custGeom>
              <a:avLst/>
              <a:gdLst>
                <a:gd name="connsiteX0" fmla="*/ 0 w 9577"/>
                <a:gd name="connsiteY0" fmla="*/ 0 h 38309"/>
                <a:gd name="connsiteX1" fmla="*/ 9577 w 9577"/>
                <a:gd name="connsiteY1" fmla="*/ 38309 h 38309"/>
              </a:gdLst>
              <a:ahLst/>
              <a:cxnLst>
                <a:cxn ang="0">
                  <a:pos x="connsiteX0" y="connsiteY0"/>
                </a:cxn>
                <a:cxn ang="0">
                  <a:pos x="connsiteX1" y="connsiteY1"/>
                </a:cxn>
              </a:cxnLst>
              <a:rect l="l" t="t" r="r" b="b"/>
              <a:pathLst>
                <a:path w="9577" h="38309">
                  <a:moveTo>
                    <a:pt x="0" y="0"/>
                  </a:moveTo>
                  <a:lnTo>
                    <a:pt x="9577" y="38309"/>
                  </a:lnTo>
                </a:path>
              </a:pathLst>
            </a:custGeom>
            <a:ln w="9573" cap="flat">
              <a:solidFill>
                <a:srgbClr val="91C384"/>
              </a:solidFill>
              <a:prstDash val="solid"/>
              <a:miter/>
            </a:ln>
          </p:spPr>
          <p:txBody>
            <a:bodyPr rtlCol="0" anchor="ctr"/>
            <a:lstStyle/>
            <a:p>
              <a:endParaRPr lang="zh-CN" altLang="en-US" sz="4400"/>
            </a:p>
          </p:txBody>
        </p:sp>
        <p:sp>
          <p:nvSpPr>
            <p:cNvPr id="4252" name="任意多边形: 形状 8873">
              <a:extLst>
                <a:ext uri="{FF2B5EF4-FFF2-40B4-BE49-F238E27FC236}">
                  <a16:creationId xmlns:a16="http://schemas.microsoft.com/office/drawing/2014/main" id="{550E27E7-4E8A-FF27-D0A3-1E0947ADB538}"/>
                </a:ext>
              </a:extLst>
            </p:cNvPr>
            <p:cNvSpPr/>
            <p:nvPr/>
          </p:nvSpPr>
          <p:spPr>
            <a:xfrm>
              <a:off x="3919141" y="41436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53" name="任意多边形: 形状 8874">
              <a:extLst>
                <a:ext uri="{FF2B5EF4-FFF2-40B4-BE49-F238E27FC236}">
                  <a16:creationId xmlns:a16="http://schemas.microsoft.com/office/drawing/2014/main" id="{0665EEC6-CDFA-93E4-D102-2F6F0911AEA3}"/>
                </a:ext>
              </a:extLst>
            </p:cNvPr>
            <p:cNvSpPr/>
            <p:nvPr/>
          </p:nvSpPr>
          <p:spPr>
            <a:xfrm>
              <a:off x="3934465" y="4187700"/>
              <a:ext cx="21070" cy="34478"/>
            </a:xfrm>
            <a:custGeom>
              <a:avLst/>
              <a:gdLst>
                <a:gd name="connsiteX0" fmla="*/ 0 w 21070"/>
                <a:gd name="connsiteY0" fmla="*/ 0 h 34478"/>
                <a:gd name="connsiteX1" fmla="*/ 21070 w 21070"/>
                <a:gd name="connsiteY1" fmla="*/ 34479 h 34478"/>
              </a:gdLst>
              <a:ahLst/>
              <a:cxnLst>
                <a:cxn ang="0">
                  <a:pos x="connsiteX0" y="connsiteY0"/>
                </a:cxn>
                <a:cxn ang="0">
                  <a:pos x="connsiteX1" y="connsiteY1"/>
                </a:cxn>
              </a:cxnLst>
              <a:rect l="l" t="t" r="r" b="b"/>
              <a:pathLst>
                <a:path w="21070" h="34478">
                  <a:moveTo>
                    <a:pt x="0" y="0"/>
                  </a:moveTo>
                  <a:lnTo>
                    <a:pt x="21070" y="34479"/>
                  </a:lnTo>
                </a:path>
              </a:pathLst>
            </a:custGeom>
            <a:ln w="9573" cap="flat">
              <a:solidFill>
                <a:srgbClr val="91C384"/>
              </a:solidFill>
              <a:prstDash val="solid"/>
              <a:miter/>
            </a:ln>
          </p:spPr>
          <p:txBody>
            <a:bodyPr rtlCol="0" anchor="ctr"/>
            <a:lstStyle/>
            <a:p>
              <a:endParaRPr lang="zh-CN" altLang="en-US" sz="4400"/>
            </a:p>
          </p:txBody>
        </p:sp>
        <p:sp>
          <p:nvSpPr>
            <p:cNvPr id="4254" name="任意多边形: 形状 8875">
              <a:extLst>
                <a:ext uri="{FF2B5EF4-FFF2-40B4-BE49-F238E27FC236}">
                  <a16:creationId xmlns:a16="http://schemas.microsoft.com/office/drawing/2014/main" id="{B0BCA56A-DE2E-5631-4456-B53BDECDD80E}"/>
                </a:ext>
              </a:extLst>
            </p:cNvPr>
            <p:cNvSpPr/>
            <p:nvPr/>
          </p:nvSpPr>
          <p:spPr>
            <a:xfrm>
              <a:off x="3928718" y="41819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55" name="任意多边形: 形状 8876">
              <a:extLst>
                <a:ext uri="{FF2B5EF4-FFF2-40B4-BE49-F238E27FC236}">
                  <a16:creationId xmlns:a16="http://schemas.microsoft.com/office/drawing/2014/main" id="{A97BCC76-626A-27CF-74F6-D33BF82EB2CE}"/>
                </a:ext>
              </a:extLst>
            </p:cNvPr>
            <p:cNvSpPr/>
            <p:nvPr/>
          </p:nvSpPr>
          <p:spPr>
            <a:xfrm>
              <a:off x="3955535" y="4222179"/>
              <a:ext cx="33520" cy="28732"/>
            </a:xfrm>
            <a:custGeom>
              <a:avLst/>
              <a:gdLst>
                <a:gd name="connsiteX0" fmla="*/ 0 w 33520"/>
                <a:gd name="connsiteY0" fmla="*/ 0 h 28732"/>
                <a:gd name="connsiteX1" fmla="*/ 33521 w 33520"/>
                <a:gd name="connsiteY1" fmla="*/ 28732 h 28732"/>
              </a:gdLst>
              <a:ahLst/>
              <a:cxnLst>
                <a:cxn ang="0">
                  <a:pos x="connsiteX0" y="connsiteY0"/>
                </a:cxn>
                <a:cxn ang="0">
                  <a:pos x="connsiteX1" y="connsiteY1"/>
                </a:cxn>
              </a:cxnLst>
              <a:rect l="l" t="t" r="r" b="b"/>
              <a:pathLst>
                <a:path w="33520" h="28732">
                  <a:moveTo>
                    <a:pt x="0" y="0"/>
                  </a:moveTo>
                  <a:lnTo>
                    <a:pt x="33521" y="28732"/>
                  </a:lnTo>
                </a:path>
              </a:pathLst>
            </a:custGeom>
            <a:ln w="9573" cap="flat">
              <a:solidFill>
                <a:srgbClr val="91C384"/>
              </a:solidFill>
              <a:prstDash val="solid"/>
              <a:miter/>
            </a:ln>
          </p:spPr>
          <p:txBody>
            <a:bodyPr rtlCol="0" anchor="ctr"/>
            <a:lstStyle/>
            <a:p>
              <a:endParaRPr lang="zh-CN" altLang="en-US" sz="4400"/>
            </a:p>
          </p:txBody>
        </p:sp>
        <p:sp>
          <p:nvSpPr>
            <p:cNvPr id="4256" name="任意多边形: 形状 8877">
              <a:extLst>
                <a:ext uri="{FF2B5EF4-FFF2-40B4-BE49-F238E27FC236}">
                  <a16:creationId xmlns:a16="http://schemas.microsoft.com/office/drawing/2014/main" id="{63303DF6-54F8-A537-4D6A-D91C4EDC1FEA}"/>
                </a:ext>
              </a:extLst>
            </p:cNvPr>
            <p:cNvSpPr/>
            <p:nvPr/>
          </p:nvSpPr>
          <p:spPr>
            <a:xfrm>
              <a:off x="3949788" y="42164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57" name="任意多边形: 形状 8878">
              <a:extLst>
                <a:ext uri="{FF2B5EF4-FFF2-40B4-BE49-F238E27FC236}">
                  <a16:creationId xmlns:a16="http://schemas.microsoft.com/office/drawing/2014/main" id="{DB8169DB-869E-4B6B-FF48-5A63A6884CEC}"/>
                </a:ext>
              </a:extLst>
            </p:cNvPr>
            <p:cNvSpPr/>
            <p:nvPr/>
          </p:nvSpPr>
          <p:spPr>
            <a:xfrm>
              <a:off x="3989056" y="4250911"/>
              <a:ext cx="59379" cy="18197"/>
            </a:xfrm>
            <a:custGeom>
              <a:avLst/>
              <a:gdLst>
                <a:gd name="connsiteX0" fmla="*/ 0 w 59379"/>
                <a:gd name="connsiteY0" fmla="*/ 0 h 18197"/>
                <a:gd name="connsiteX1" fmla="*/ 59380 w 59379"/>
                <a:gd name="connsiteY1" fmla="*/ 18197 h 18197"/>
              </a:gdLst>
              <a:ahLst/>
              <a:cxnLst>
                <a:cxn ang="0">
                  <a:pos x="connsiteX0" y="connsiteY0"/>
                </a:cxn>
                <a:cxn ang="0">
                  <a:pos x="connsiteX1" y="connsiteY1"/>
                </a:cxn>
              </a:cxnLst>
              <a:rect l="l" t="t" r="r" b="b"/>
              <a:pathLst>
                <a:path w="59379" h="18197">
                  <a:moveTo>
                    <a:pt x="0" y="0"/>
                  </a:moveTo>
                  <a:lnTo>
                    <a:pt x="59380" y="18197"/>
                  </a:lnTo>
                </a:path>
              </a:pathLst>
            </a:custGeom>
            <a:ln w="9573" cap="flat">
              <a:solidFill>
                <a:srgbClr val="91C384"/>
              </a:solidFill>
              <a:prstDash val="solid"/>
              <a:miter/>
            </a:ln>
          </p:spPr>
          <p:txBody>
            <a:bodyPr rtlCol="0" anchor="ctr"/>
            <a:lstStyle/>
            <a:p>
              <a:endParaRPr lang="zh-CN" altLang="en-US" sz="4400"/>
            </a:p>
          </p:txBody>
        </p:sp>
        <p:sp>
          <p:nvSpPr>
            <p:cNvPr id="4258" name="任意多边形: 形状 8879">
              <a:extLst>
                <a:ext uri="{FF2B5EF4-FFF2-40B4-BE49-F238E27FC236}">
                  <a16:creationId xmlns:a16="http://schemas.microsoft.com/office/drawing/2014/main" id="{CFAC9E12-8E28-750D-2751-B427C0C1E9B0}"/>
                </a:ext>
              </a:extLst>
            </p:cNvPr>
            <p:cNvSpPr/>
            <p:nvPr/>
          </p:nvSpPr>
          <p:spPr>
            <a:xfrm>
              <a:off x="3983309" y="42451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59" name="任意多边形: 形状 8880">
              <a:extLst>
                <a:ext uri="{FF2B5EF4-FFF2-40B4-BE49-F238E27FC236}">
                  <a16:creationId xmlns:a16="http://schemas.microsoft.com/office/drawing/2014/main" id="{EF8C1963-AC59-D24B-5DD2-428CDB064737}"/>
                </a:ext>
              </a:extLst>
            </p:cNvPr>
            <p:cNvSpPr/>
            <p:nvPr/>
          </p:nvSpPr>
          <p:spPr>
            <a:xfrm>
              <a:off x="4031196" y="4228883"/>
              <a:ext cx="17239" cy="40224"/>
            </a:xfrm>
            <a:custGeom>
              <a:avLst/>
              <a:gdLst>
                <a:gd name="connsiteX0" fmla="*/ 17239 w 17239"/>
                <a:gd name="connsiteY0" fmla="*/ 40225 h 40224"/>
                <a:gd name="connsiteX1" fmla="*/ 0 w 17239"/>
                <a:gd name="connsiteY1" fmla="*/ 0 h 40224"/>
              </a:gdLst>
              <a:ahLst/>
              <a:cxnLst>
                <a:cxn ang="0">
                  <a:pos x="connsiteX0" y="connsiteY0"/>
                </a:cxn>
                <a:cxn ang="0">
                  <a:pos x="connsiteX1" y="connsiteY1"/>
                </a:cxn>
              </a:cxnLst>
              <a:rect l="l" t="t" r="r" b="b"/>
              <a:pathLst>
                <a:path w="17239" h="40224">
                  <a:moveTo>
                    <a:pt x="17239" y="40225"/>
                  </a:moveTo>
                  <a:lnTo>
                    <a:pt x="0" y="0"/>
                  </a:lnTo>
                </a:path>
              </a:pathLst>
            </a:custGeom>
            <a:ln w="9573" cap="flat">
              <a:solidFill>
                <a:srgbClr val="91C384"/>
              </a:solidFill>
              <a:prstDash val="solid"/>
              <a:miter/>
            </a:ln>
          </p:spPr>
          <p:txBody>
            <a:bodyPr rtlCol="0" anchor="ctr"/>
            <a:lstStyle/>
            <a:p>
              <a:endParaRPr lang="zh-CN" altLang="en-US" sz="4400"/>
            </a:p>
          </p:txBody>
        </p:sp>
        <p:sp>
          <p:nvSpPr>
            <p:cNvPr id="4260" name="任意多边形: 形状 8881">
              <a:extLst>
                <a:ext uri="{FF2B5EF4-FFF2-40B4-BE49-F238E27FC236}">
                  <a16:creationId xmlns:a16="http://schemas.microsoft.com/office/drawing/2014/main" id="{37E00DD3-8425-9A85-1432-64B9BF90426D}"/>
                </a:ext>
              </a:extLst>
            </p:cNvPr>
            <p:cNvSpPr/>
            <p:nvPr/>
          </p:nvSpPr>
          <p:spPr>
            <a:xfrm>
              <a:off x="4042689" y="42633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61" name="任意多边形: 形状 8882">
              <a:extLst>
                <a:ext uri="{FF2B5EF4-FFF2-40B4-BE49-F238E27FC236}">
                  <a16:creationId xmlns:a16="http://schemas.microsoft.com/office/drawing/2014/main" id="{4F03C65E-5794-E6D6-101A-08E30A076F4E}"/>
                </a:ext>
              </a:extLst>
            </p:cNvPr>
            <p:cNvSpPr/>
            <p:nvPr/>
          </p:nvSpPr>
          <p:spPr>
            <a:xfrm>
              <a:off x="4030238" y="4201108"/>
              <a:ext cx="957" cy="27774"/>
            </a:xfrm>
            <a:custGeom>
              <a:avLst/>
              <a:gdLst>
                <a:gd name="connsiteX0" fmla="*/ 958 w 957"/>
                <a:gd name="connsiteY0" fmla="*/ 27774 h 27774"/>
                <a:gd name="connsiteX1" fmla="*/ 0 w 957"/>
                <a:gd name="connsiteY1" fmla="*/ 0 h 27774"/>
              </a:gdLst>
              <a:ahLst/>
              <a:cxnLst>
                <a:cxn ang="0">
                  <a:pos x="connsiteX0" y="connsiteY0"/>
                </a:cxn>
                <a:cxn ang="0">
                  <a:pos x="connsiteX1" y="connsiteY1"/>
                </a:cxn>
              </a:cxnLst>
              <a:rect l="l" t="t" r="r" b="b"/>
              <a:pathLst>
                <a:path w="957" h="27774">
                  <a:moveTo>
                    <a:pt x="958" y="27774"/>
                  </a:moveTo>
                  <a:lnTo>
                    <a:pt x="0" y="0"/>
                  </a:lnTo>
                </a:path>
              </a:pathLst>
            </a:custGeom>
            <a:ln w="9573" cap="flat">
              <a:solidFill>
                <a:srgbClr val="91C384"/>
              </a:solidFill>
              <a:prstDash val="solid"/>
              <a:miter/>
            </a:ln>
          </p:spPr>
          <p:txBody>
            <a:bodyPr rtlCol="0" anchor="ctr"/>
            <a:lstStyle/>
            <a:p>
              <a:endParaRPr lang="zh-CN" altLang="en-US" sz="4400"/>
            </a:p>
          </p:txBody>
        </p:sp>
        <p:sp>
          <p:nvSpPr>
            <p:cNvPr id="4262" name="任意多边形: 形状 8883">
              <a:extLst>
                <a:ext uri="{FF2B5EF4-FFF2-40B4-BE49-F238E27FC236}">
                  <a16:creationId xmlns:a16="http://schemas.microsoft.com/office/drawing/2014/main" id="{F92DFFDF-8B18-C278-89A7-88B2329C7635}"/>
                </a:ext>
              </a:extLst>
            </p:cNvPr>
            <p:cNvSpPr/>
            <p:nvPr/>
          </p:nvSpPr>
          <p:spPr>
            <a:xfrm>
              <a:off x="4025450" y="42231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63" name="任意多边形: 形状 8884">
              <a:extLst>
                <a:ext uri="{FF2B5EF4-FFF2-40B4-BE49-F238E27FC236}">
                  <a16:creationId xmlns:a16="http://schemas.microsoft.com/office/drawing/2014/main" id="{95E93B28-75A7-EDC6-1A4C-D4858EE7022A}"/>
                </a:ext>
              </a:extLst>
            </p:cNvPr>
            <p:cNvSpPr/>
            <p:nvPr/>
          </p:nvSpPr>
          <p:spPr>
            <a:xfrm>
              <a:off x="4030238" y="4182911"/>
              <a:ext cx="9577" cy="18197"/>
            </a:xfrm>
            <a:custGeom>
              <a:avLst/>
              <a:gdLst>
                <a:gd name="connsiteX0" fmla="*/ 0 w 9577"/>
                <a:gd name="connsiteY0" fmla="*/ 18197 h 18197"/>
                <a:gd name="connsiteX1" fmla="*/ 9577 w 9577"/>
                <a:gd name="connsiteY1" fmla="*/ 0 h 18197"/>
              </a:gdLst>
              <a:ahLst/>
              <a:cxnLst>
                <a:cxn ang="0">
                  <a:pos x="connsiteX0" y="connsiteY0"/>
                </a:cxn>
                <a:cxn ang="0">
                  <a:pos x="connsiteX1" y="connsiteY1"/>
                </a:cxn>
              </a:cxnLst>
              <a:rect l="l" t="t" r="r" b="b"/>
              <a:pathLst>
                <a:path w="9577" h="18197">
                  <a:moveTo>
                    <a:pt x="0" y="18197"/>
                  </a:moveTo>
                  <a:lnTo>
                    <a:pt x="9577" y="0"/>
                  </a:lnTo>
                </a:path>
              </a:pathLst>
            </a:custGeom>
            <a:ln w="9573" cap="flat">
              <a:solidFill>
                <a:srgbClr val="91C384"/>
              </a:solidFill>
              <a:prstDash val="solid"/>
              <a:miter/>
            </a:ln>
          </p:spPr>
          <p:txBody>
            <a:bodyPr rtlCol="0" anchor="ctr"/>
            <a:lstStyle/>
            <a:p>
              <a:endParaRPr lang="zh-CN" altLang="en-US" sz="4400"/>
            </a:p>
          </p:txBody>
        </p:sp>
        <p:sp>
          <p:nvSpPr>
            <p:cNvPr id="4264" name="任意多边形: 形状 8885">
              <a:extLst>
                <a:ext uri="{FF2B5EF4-FFF2-40B4-BE49-F238E27FC236}">
                  <a16:creationId xmlns:a16="http://schemas.microsoft.com/office/drawing/2014/main" id="{A8A28E39-4459-8631-E489-6E2ABE08FA4F}"/>
                </a:ext>
              </a:extLst>
            </p:cNvPr>
            <p:cNvSpPr/>
            <p:nvPr/>
          </p:nvSpPr>
          <p:spPr>
            <a:xfrm>
              <a:off x="4024492" y="4195362"/>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94442"/>
            </a:solidFill>
            <a:ln w="9573" cap="flat">
              <a:noFill/>
              <a:prstDash val="solid"/>
              <a:miter/>
            </a:ln>
          </p:spPr>
          <p:txBody>
            <a:bodyPr rtlCol="0" anchor="ctr"/>
            <a:lstStyle/>
            <a:p>
              <a:endParaRPr lang="zh-CN" altLang="en-US" sz="4400"/>
            </a:p>
          </p:txBody>
        </p:sp>
        <p:sp>
          <p:nvSpPr>
            <p:cNvPr id="4265" name="任意多边形: 形状 8886">
              <a:extLst>
                <a:ext uri="{FF2B5EF4-FFF2-40B4-BE49-F238E27FC236}">
                  <a16:creationId xmlns:a16="http://schemas.microsoft.com/office/drawing/2014/main" id="{76F1633E-3111-68D3-88E6-A0F902BB38E6}"/>
                </a:ext>
              </a:extLst>
            </p:cNvPr>
            <p:cNvSpPr/>
            <p:nvPr/>
          </p:nvSpPr>
          <p:spPr>
            <a:xfrm>
              <a:off x="4039816" y="4158010"/>
              <a:ext cx="1915" cy="24901"/>
            </a:xfrm>
            <a:custGeom>
              <a:avLst/>
              <a:gdLst>
                <a:gd name="connsiteX0" fmla="*/ 0 w 1915"/>
                <a:gd name="connsiteY0" fmla="*/ 24901 h 24901"/>
                <a:gd name="connsiteX1" fmla="*/ 1915 w 1915"/>
                <a:gd name="connsiteY1" fmla="*/ 0 h 24901"/>
              </a:gdLst>
              <a:ahLst/>
              <a:cxnLst>
                <a:cxn ang="0">
                  <a:pos x="connsiteX0" y="connsiteY0"/>
                </a:cxn>
                <a:cxn ang="0">
                  <a:pos x="connsiteX1" y="connsiteY1"/>
                </a:cxn>
              </a:cxnLst>
              <a:rect l="l" t="t" r="r" b="b"/>
              <a:pathLst>
                <a:path w="1915" h="24901">
                  <a:moveTo>
                    <a:pt x="0" y="24901"/>
                  </a:moveTo>
                  <a:lnTo>
                    <a:pt x="1915" y="0"/>
                  </a:lnTo>
                </a:path>
              </a:pathLst>
            </a:custGeom>
            <a:ln w="9573" cap="flat">
              <a:solidFill>
                <a:srgbClr val="91C384"/>
              </a:solidFill>
              <a:prstDash val="solid"/>
              <a:miter/>
            </a:ln>
          </p:spPr>
          <p:txBody>
            <a:bodyPr rtlCol="0" anchor="ctr"/>
            <a:lstStyle/>
            <a:p>
              <a:endParaRPr lang="zh-CN" altLang="en-US" sz="4400"/>
            </a:p>
          </p:txBody>
        </p:sp>
        <p:sp>
          <p:nvSpPr>
            <p:cNvPr id="4266" name="任意多边形: 形状 8887">
              <a:extLst>
                <a:ext uri="{FF2B5EF4-FFF2-40B4-BE49-F238E27FC236}">
                  <a16:creationId xmlns:a16="http://schemas.microsoft.com/office/drawing/2014/main" id="{5F18FC95-C220-C0ED-49B2-38F55D3D1378}"/>
                </a:ext>
              </a:extLst>
            </p:cNvPr>
            <p:cNvSpPr/>
            <p:nvPr/>
          </p:nvSpPr>
          <p:spPr>
            <a:xfrm>
              <a:off x="4034069" y="41771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67" name="任意多边形: 形状 8888">
              <a:extLst>
                <a:ext uri="{FF2B5EF4-FFF2-40B4-BE49-F238E27FC236}">
                  <a16:creationId xmlns:a16="http://schemas.microsoft.com/office/drawing/2014/main" id="{C5562C68-6FCE-B943-CA54-28A2DC465D9C}"/>
                </a:ext>
              </a:extLst>
            </p:cNvPr>
            <p:cNvSpPr/>
            <p:nvPr/>
          </p:nvSpPr>
          <p:spPr>
            <a:xfrm>
              <a:off x="4039816" y="4127362"/>
              <a:ext cx="1915" cy="30647"/>
            </a:xfrm>
            <a:custGeom>
              <a:avLst/>
              <a:gdLst>
                <a:gd name="connsiteX0" fmla="*/ 1915 w 1915"/>
                <a:gd name="connsiteY0" fmla="*/ 30648 h 30647"/>
                <a:gd name="connsiteX1" fmla="*/ 0 w 1915"/>
                <a:gd name="connsiteY1" fmla="*/ 0 h 30647"/>
              </a:gdLst>
              <a:ahLst/>
              <a:cxnLst>
                <a:cxn ang="0">
                  <a:pos x="connsiteX0" y="connsiteY0"/>
                </a:cxn>
                <a:cxn ang="0">
                  <a:pos x="connsiteX1" y="connsiteY1"/>
                </a:cxn>
              </a:cxnLst>
              <a:rect l="l" t="t" r="r" b="b"/>
              <a:pathLst>
                <a:path w="1915" h="30647">
                  <a:moveTo>
                    <a:pt x="1915" y="30648"/>
                  </a:moveTo>
                  <a:lnTo>
                    <a:pt x="0" y="0"/>
                  </a:lnTo>
                </a:path>
              </a:pathLst>
            </a:custGeom>
            <a:ln w="9573" cap="flat">
              <a:solidFill>
                <a:srgbClr val="91C384"/>
              </a:solidFill>
              <a:prstDash val="solid"/>
              <a:miter/>
            </a:ln>
          </p:spPr>
          <p:txBody>
            <a:bodyPr rtlCol="0" anchor="ctr"/>
            <a:lstStyle/>
            <a:p>
              <a:endParaRPr lang="zh-CN" altLang="en-US" sz="4400"/>
            </a:p>
          </p:txBody>
        </p:sp>
        <p:sp>
          <p:nvSpPr>
            <p:cNvPr id="4268" name="任意多边形: 形状 8889">
              <a:extLst>
                <a:ext uri="{FF2B5EF4-FFF2-40B4-BE49-F238E27FC236}">
                  <a16:creationId xmlns:a16="http://schemas.microsoft.com/office/drawing/2014/main" id="{05A532B4-117C-045F-E601-97C7AF07D82A}"/>
                </a:ext>
              </a:extLst>
            </p:cNvPr>
            <p:cNvSpPr/>
            <p:nvPr/>
          </p:nvSpPr>
          <p:spPr>
            <a:xfrm>
              <a:off x="4035985" y="4152264"/>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94442"/>
            </a:solidFill>
            <a:ln w="9573" cap="flat">
              <a:noFill/>
              <a:prstDash val="solid"/>
              <a:miter/>
            </a:ln>
          </p:spPr>
          <p:txBody>
            <a:bodyPr rtlCol="0" anchor="ctr"/>
            <a:lstStyle/>
            <a:p>
              <a:endParaRPr lang="zh-CN" altLang="en-US" sz="4400"/>
            </a:p>
          </p:txBody>
        </p:sp>
        <p:sp>
          <p:nvSpPr>
            <p:cNvPr id="4269" name="任意多边形: 形状 8890">
              <a:extLst>
                <a:ext uri="{FF2B5EF4-FFF2-40B4-BE49-F238E27FC236}">
                  <a16:creationId xmlns:a16="http://schemas.microsoft.com/office/drawing/2014/main" id="{9D97C2FA-786E-7B52-BF30-A8BB2FC03EDC}"/>
                </a:ext>
              </a:extLst>
            </p:cNvPr>
            <p:cNvSpPr/>
            <p:nvPr/>
          </p:nvSpPr>
          <p:spPr>
            <a:xfrm>
              <a:off x="4355869" y="3794070"/>
              <a:ext cx="33520" cy="9577"/>
            </a:xfrm>
            <a:custGeom>
              <a:avLst/>
              <a:gdLst>
                <a:gd name="connsiteX0" fmla="*/ 0 w 33520"/>
                <a:gd name="connsiteY0" fmla="*/ 0 h 9577"/>
                <a:gd name="connsiteX1" fmla="*/ 33521 w 33520"/>
                <a:gd name="connsiteY1" fmla="*/ 0 h 9577"/>
              </a:gdLst>
              <a:ahLst/>
              <a:cxnLst>
                <a:cxn ang="0">
                  <a:pos x="connsiteX0" y="connsiteY0"/>
                </a:cxn>
                <a:cxn ang="0">
                  <a:pos x="connsiteX1" y="connsiteY1"/>
                </a:cxn>
              </a:cxnLst>
              <a:rect l="l" t="t" r="r" b="b"/>
              <a:pathLst>
                <a:path w="33520" h="9577">
                  <a:moveTo>
                    <a:pt x="0" y="0"/>
                  </a:moveTo>
                  <a:lnTo>
                    <a:pt x="33521" y="0"/>
                  </a:lnTo>
                </a:path>
              </a:pathLst>
            </a:custGeom>
            <a:ln w="9573" cap="flat">
              <a:solidFill>
                <a:srgbClr val="91C384"/>
              </a:solidFill>
              <a:prstDash val="solid"/>
              <a:miter/>
            </a:ln>
          </p:spPr>
          <p:txBody>
            <a:bodyPr rtlCol="0" anchor="ctr"/>
            <a:lstStyle/>
            <a:p>
              <a:endParaRPr lang="zh-CN" altLang="en-US" sz="4400"/>
            </a:p>
          </p:txBody>
        </p:sp>
        <p:sp>
          <p:nvSpPr>
            <p:cNvPr id="4270" name="任意多边形: 形状 8891">
              <a:extLst>
                <a:ext uri="{FF2B5EF4-FFF2-40B4-BE49-F238E27FC236}">
                  <a16:creationId xmlns:a16="http://schemas.microsoft.com/office/drawing/2014/main" id="{CF1532D2-A078-8DA8-547D-F340A67BC5DE}"/>
                </a:ext>
              </a:extLst>
            </p:cNvPr>
            <p:cNvSpPr/>
            <p:nvPr/>
          </p:nvSpPr>
          <p:spPr>
            <a:xfrm>
              <a:off x="4389390" y="3794070"/>
              <a:ext cx="32563" cy="1915"/>
            </a:xfrm>
            <a:custGeom>
              <a:avLst/>
              <a:gdLst>
                <a:gd name="connsiteX0" fmla="*/ 0 w 32563"/>
                <a:gd name="connsiteY0" fmla="*/ 0 h 1915"/>
                <a:gd name="connsiteX1" fmla="*/ 32563 w 32563"/>
                <a:gd name="connsiteY1" fmla="*/ 1915 h 1915"/>
              </a:gdLst>
              <a:ahLst/>
              <a:cxnLst>
                <a:cxn ang="0">
                  <a:pos x="connsiteX0" y="connsiteY0"/>
                </a:cxn>
                <a:cxn ang="0">
                  <a:pos x="connsiteX1" y="connsiteY1"/>
                </a:cxn>
              </a:cxnLst>
              <a:rect l="l" t="t" r="r" b="b"/>
              <a:pathLst>
                <a:path w="32563" h="1915">
                  <a:moveTo>
                    <a:pt x="0" y="0"/>
                  </a:moveTo>
                  <a:lnTo>
                    <a:pt x="32563" y="1915"/>
                  </a:lnTo>
                </a:path>
              </a:pathLst>
            </a:custGeom>
            <a:ln w="9573" cap="flat">
              <a:solidFill>
                <a:srgbClr val="91C384"/>
              </a:solidFill>
              <a:prstDash val="solid"/>
              <a:miter/>
            </a:ln>
          </p:spPr>
          <p:txBody>
            <a:bodyPr rtlCol="0" anchor="ctr"/>
            <a:lstStyle/>
            <a:p>
              <a:endParaRPr lang="zh-CN" altLang="en-US" sz="4400"/>
            </a:p>
          </p:txBody>
        </p:sp>
        <p:sp>
          <p:nvSpPr>
            <p:cNvPr id="4271" name="任意多边形: 形状 8892">
              <a:extLst>
                <a:ext uri="{FF2B5EF4-FFF2-40B4-BE49-F238E27FC236}">
                  <a16:creationId xmlns:a16="http://schemas.microsoft.com/office/drawing/2014/main" id="{DAB660FC-9E2C-7E37-17D2-BA46BCD7335E}"/>
                </a:ext>
              </a:extLst>
            </p:cNvPr>
            <p:cNvSpPr/>
            <p:nvPr/>
          </p:nvSpPr>
          <p:spPr>
            <a:xfrm>
              <a:off x="4383644" y="37883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72" name="任意多边形: 形状 8893">
              <a:extLst>
                <a:ext uri="{FF2B5EF4-FFF2-40B4-BE49-F238E27FC236}">
                  <a16:creationId xmlns:a16="http://schemas.microsoft.com/office/drawing/2014/main" id="{EC6F0E46-BCC3-B834-E562-72015F8C6592}"/>
                </a:ext>
              </a:extLst>
            </p:cNvPr>
            <p:cNvSpPr/>
            <p:nvPr/>
          </p:nvSpPr>
          <p:spPr>
            <a:xfrm>
              <a:off x="4421953" y="3795985"/>
              <a:ext cx="32563" cy="1915"/>
            </a:xfrm>
            <a:custGeom>
              <a:avLst/>
              <a:gdLst>
                <a:gd name="connsiteX0" fmla="*/ 0 w 32563"/>
                <a:gd name="connsiteY0" fmla="*/ 0 h 1915"/>
                <a:gd name="connsiteX1" fmla="*/ 32563 w 32563"/>
                <a:gd name="connsiteY1" fmla="*/ 1916 h 1915"/>
              </a:gdLst>
              <a:ahLst/>
              <a:cxnLst>
                <a:cxn ang="0">
                  <a:pos x="connsiteX0" y="connsiteY0"/>
                </a:cxn>
                <a:cxn ang="0">
                  <a:pos x="connsiteX1" y="connsiteY1"/>
                </a:cxn>
              </a:cxnLst>
              <a:rect l="l" t="t" r="r" b="b"/>
              <a:pathLst>
                <a:path w="32563" h="1915">
                  <a:moveTo>
                    <a:pt x="0" y="0"/>
                  </a:moveTo>
                  <a:lnTo>
                    <a:pt x="32563" y="1916"/>
                  </a:lnTo>
                </a:path>
              </a:pathLst>
            </a:custGeom>
            <a:ln w="9573" cap="flat">
              <a:solidFill>
                <a:srgbClr val="91C384"/>
              </a:solidFill>
              <a:prstDash val="solid"/>
              <a:miter/>
            </a:ln>
          </p:spPr>
          <p:txBody>
            <a:bodyPr rtlCol="0" anchor="ctr"/>
            <a:lstStyle/>
            <a:p>
              <a:endParaRPr lang="zh-CN" altLang="en-US" sz="4400"/>
            </a:p>
          </p:txBody>
        </p:sp>
        <p:sp>
          <p:nvSpPr>
            <p:cNvPr id="4273" name="任意多边形: 形状 8894">
              <a:extLst>
                <a:ext uri="{FF2B5EF4-FFF2-40B4-BE49-F238E27FC236}">
                  <a16:creationId xmlns:a16="http://schemas.microsoft.com/office/drawing/2014/main" id="{136D648C-ECB8-40A5-D5C2-7CDD4CB8405F}"/>
                </a:ext>
              </a:extLst>
            </p:cNvPr>
            <p:cNvSpPr/>
            <p:nvPr/>
          </p:nvSpPr>
          <p:spPr>
            <a:xfrm>
              <a:off x="4416207" y="37902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74" name="任意多边形: 形状 8895">
              <a:extLst>
                <a:ext uri="{FF2B5EF4-FFF2-40B4-BE49-F238E27FC236}">
                  <a16:creationId xmlns:a16="http://schemas.microsoft.com/office/drawing/2014/main" id="{FC048A6E-FF69-2987-6C44-04E94B51746D}"/>
                </a:ext>
              </a:extLst>
            </p:cNvPr>
            <p:cNvSpPr/>
            <p:nvPr/>
          </p:nvSpPr>
          <p:spPr>
            <a:xfrm>
              <a:off x="4454516" y="3797901"/>
              <a:ext cx="27774" cy="3830"/>
            </a:xfrm>
            <a:custGeom>
              <a:avLst/>
              <a:gdLst>
                <a:gd name="connsiteX0" fmla="*/ 0 w 27774"/>
                <a:gd name="connsiteY0" fmla="*/ 0 h 3830"/>
                <a:gd name="connsiteX1" fmla="*/ 27774 w 27774"/>
                <a:gd name="connsiteY1" fmla="*/ 3831 h 3830"/>
              </a:gdLst>
              <a:ahLst/>
              <a:cxnLst>
                <a:cxn ang="0">
                  <a:pos x="connsiteX0" y="connsiteY0"/>
                </a:cxn>
                <a:cxn ang="0">
                  <a:pos x="connsiteX1" y="connsiteY1"/>
                </a:cxn>
              </a:cxnLst>
              <a:rect l="l" t="t" r="r" b="b"/>
              <a:pathLst>
                <a:path w="27774" h="3830">
                  <a:moveTo>
                    <a:pt x="0" y="0"/>
                  </a:moveTo>
                  <a:lnTo>
                    <a:pt x="27774" y="3831"/>
                  </a:lnTo>
                </a:path>
              </a:pathLst>
            </a:custGeom>
            <a:ln w="9573" cap="flat">
              <a:solidFill>
                <a:srgbClr val="91C384"/>
              </a:solidFill>
              <a:prstDash val="solid"/>
              <a:miter/>
            </a:ln>
          </p:spPr>
          <p:txBody>
            <a:bodyPr rtlCol="0" anchor="ctr"/>
            <a:lstStyle/>
            <a:p>
              <a:endParaRPr lang="zh-CN" altLang="en-US" sz="4400"/>
            </a:p>
          </p:txBody>
        </p:sp>
        <p:sp>
          <p:nvSpPr>
            <p:cNvPr id="4275" name="任意多边形: 形状 8896">
              <a:extLst>
                <a:ext uri="{FF2B5EF4-FFF2-40B4-BE49-F238E27FC236}">
                  <a16:creationId xmlns:a16="http://schemas.microsoft.com/office/drawing/2014/main" id="{39EDF1A3-9DBD-3B75-FA03-F265A2D031FD}"/>
                </a:ext>
              </a:extLst>
            </p:cNvPr>
            <p:cNvSpPr/>
            <p:nvPr/>
          </p:nvSpPr>
          <p:spPr>
            <a:xfrm>
              <a:off x="4448770" y="37921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76" name="任意多边形: 形状 8897">
              <a:extLst>
                <a:ext uri="{FF2B5EF4-FFF2-40B4-BE49-F238E27FC236}">
                  <a16:creationId xmlns:a16="http://schemas.microsoft.com/office/drawing/2014/main" id="{C8C89B77-4B70-DACB-EC27-61DDB2A103F0}"/>
                </a:ext>
              </a:extLst>
            </p:cNvPr>
            <p:cNvSpPr/>
            <p:nvPr/>
          </p:nvSpPr>
          <p:spPr>
            <a:xfrm>
              <a:off x="4482291" y="3801732"/>
              <a:ext cx="10535" cy="6704"/>
            </a:xfrm>
            <a:custGeom>
              <a:avLst/>
              <a:gdLst>
                <a:gd name="connsiteX0" fmla="*/ 0 w 10535"/>
                <a:gd name="connsiteY0" fmla="*/ 0 h 6704"/>
                <a:gd name="connsiteX1" fmla="*/ 10535 w 10535"/>
                <a:gd name="connsiteY1" fmla="*/ 6704 h 6704"/>
              </a:gdLst>
              <a:ahLst/>
              <a:cxnLst>
                <a:cxn ang="0">
                  <a:pos x="connsiteX0" y="connsiteY0"/>
                </a:cxn>
                <a:cxn ang="0">
                  <a:pos x="connsiteX1" y="connsiteY1"/>
                </a:cxn>
              </a:cxnLst>
              <a:rect l="l" t="t" r="r" b="b"/>
              <a:pathLst>
                <a:path w="10535" h="6704">
                  <a:moveTo>
                    <a:pt x="0" y="0"/>
                  </a:moveTo>
                  <a:lnTo>
                    <a:pt x="10535" y="6704"/>
                  </a:lnTo>
                </a:path>
              </a:pathLst>
            </a:custGeom>
            <a:ln w="9573" cap="flat">
              <a:solidFill>
                <a:srgbClr val="91C384"/>
              </a:solidFill>
              <a:prstDash val="solid"/>
              <a:miter/>
            </a:ln>
          </p:spPr>
          <p:txBody>
            <a:bodyPr rtlCol="0" anchor="ctr"/>
            <a:lstStyle/>
            <a:p>
              <a:endParaRPr lang="zh-CN" altLang="en-US" sz="4400"/>
            </a:p>
          </p:txBody>
        </p:sp>
        <p:sp>
          <p:nvSpPr>
            <p:cNvPr id="4277" name="任意多边形: 形状 8898">
              <a:extLst>
                <a:ext uri="{FF2B5EF4-FFF2-40B4-BE49-F238E27FC236}">
                  <a16:creationId xmlns:a16="http://schemas.microsoft.com/office/drawing/2014/main" id="{E52FED5C-C2F7-A29E-ECDB-008DCBE87374}"/>
                </a:ext>
              </a:extLst>
            </p:cNvPr>
            <p:cNvSpPr/>
            <p:nvPr/>
          </p:nvSpPr>
          <p:spPr>
            <a:xfrm>
              <a:off x="4476544" y="37959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78" name="任意多边形: 形状 8899">
              <a:extLst>
                <a:ext uri="{FF2B5EF4-FFF2-40B4-BE49-F238E27FC236}">
                  <a16:creationId xmlns:a16="http://schemas.microsoft.com/office/drawing/2014/main" id="{2DA72D82-1EC3-CA6F-976D-DDC961A49136}"/>
                </a:ext>
              </a:extLst>
            </p:cNvPr>
            <p:cNvSpPr/>
            <p:nvPr/>
          </p:nvSpPr>
          <p:spPr>
            <a:xfrm>
              <a:off x="4484206" y="3796943"/>
              <a:ext cx="8619" cy="11492"/>
            </a:xfrm>
            <a:custGeom>
              <a:avLst/>
              <a:gdLst>
                <a:gd name="connsiteX0" fmla="*/ 8620 w 8619"/>
                <a:gd name="connsiteY0" fmla="*/ 11493 h 11492"/>
                <a:gd name="connsiteX1" fmla="*/ 0 w 8619"/>
                <a:gd name="connsiteY1" fmla="*/ 0 h 11492"/>
              </a:gdLst>
              <a:ahLst/>
              <a:cxnLst>
                <a:cxn ang="0">
                  <a:pos x="connsiteX0" y="connsiteY0"/>
                </a:cxn>
                <a:cxn ang="0">
                  <a:pos x="connsiteX1" y="connsiteY1"/>
                </a:cxn>
              </a:cxnLst>
              <a:rect l="l" t="t" r="r" b="b"/>
              <a:pathLst>
                <a:path w="8619" h="11492">
                  <a:moveTo>
                    <a:pt x="8620" y="11493"/>
                  </a:moveTo>
                  <a:lnTo>
                    <a:pt x="0" y="0"/>
                  </a:lnTo>
                </a:path>
              </a:pathLst>
            </a:custGeom>
            <a:ln w="9573" cap="flat">
              <a:solidFill>
                <a:srgbClr val="91C384"/>
              </a:solidFill>
              <a:prstDash val="solid"/>
              <a:miter/>
            </a:ln>
          </p:spPr>
          <p:txBody>
            <a:bodyPr rtlCol="0" anchor="ctr"/>
            <a:lstStyle/>
            <a:p>
              <a:endParaRPr lang="zh-CN" altLang="en-US" sz="4400"/>
            </a:p>
          </p:txBody>
        </p:sp>
        <p:sp>
          <p:nvSpPr>
            <p:cNvPr id="4279" name="任意多边形: 形状 8900">
              <a:extLst>
                <a:ext uri="{FF2B5EF4-FFF2-40B4-BE49-F238E27FC236}">
                  <a16:creationId xmlns:a16="http://schemas.microsoft.com/office/drawing/2014/main" id="{DFCBE507-F975-9DC4-F1BE-3D3E0CF69D76}"/>
                </a:ext>
              </a:extLst>
            </p:cNvPr>
            <p:cNvSpPr/>
            <p:nvPr/>
          </p:nvSpPr>
          <p:spPr>
            <a:xfrm>
              <a:off x="4487079" y="38026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80" name="任意多边形: 形状 8901">
              <a:extLst>
                <a:ext uri="{FF2B5EF4-FFF2-40B4-BE49-F238E27FC236}">
                  <a16:creationId xmlns:a16="http://schemas.microsoft.com/office/drawing/2014/main" id="{2B9F23BB-E3A3-AE78-91FB-9ED00441EE01}"/>
                </a:ext>
              </a:extLst>
            </p:cNvPr>
            <p:cNvSpPr/>
            <p:nvPr/>
          </p:nvSpPr>
          <p:spPr>
            <a:xfrm>
              <a:off x="4457389" y="3783535"/>
              <a:ext cx="26816" cy="13408"/>
            </a:xfrm>
            <a:custGeom>
              <a:avLst/>
              <a:gdLst>
                <a:gd name="connsiteX0" fmla="*/ 26817 w 26816"/>
                <a:gd name="connsiteY0" fmla="*/ 13408 h 13408"/>
                <a:gd name="connsiteX1" fmla="*/ 0 w 26816"/>
                <a:gd name="connsiteY1" fmla="*/ 0 h 13408"/>
              </a:gdLst>
              <a:ahLst/>
              <a:cxnLst>
                <a:cxn ang="0">
                  <a:pos x="connsiteX0" y="connsiteY0"/>
                </a:cxn>
                <a:cxn ang="0">
                  <a:pos x="connsiteX1" y="connsiteY1"/>
                </a:cxn>
              </a:cxnLst>
              <a:rect l="l" t="t" r="r" b="b"/>
              <a:pathLst>
                <a:path w="26816" h="13408">
                  <a:moveTo>
                    <a:pt x="26817" y="13408"/>
                  </a:moveTo>
                  <a:lnTo>
                    <a:pt x="0" y="0"/>
                  </a:lnTo>
                </a:path>
              </a:pathLst>
            </a:custGeom>
            <a:ln w="9573" cap="flat">
              <a:solidFill>
                <a:srgbClr val="91C384"/>
              </a:solidFill>
              <a:prstDash val="solid"/>
              <a:miter/>
            </a:ln>
          </p:spPr>
          <p:txBody>
            <a:bodyPr rtlCol="0" anchor="ctr"/>
            <a:lstStyle/>
            <a:p>
              <a:endParaRPr lang="zh-CN" altLang="en-US" sz="4400"/>
            </a:p>
          </p:txBody>
        </p:sp>
        <p:sp>
          <p:nvSpPr>
            <p:cNvPr id="4281" name="任意多边形: 形状 8902">
              <a:extLst>
                <a:ext uri="{FF2B5EF4-FFF2-40B4-BE49-F238E27FC236}">
                  <a16:creationId xmlns:a16="http://schemas.microsoft.com/office/drawing/2014/main" id="{41321B26-0F22-E29D-08F0-B258AF0E1E26}"/>
                </a:ext>
              </a:extLst>
            </p:cNvPr>
            <p:cNvSpPr/>
            <p:nvPr/>
          </p:nvSpPr>
          <p:spPr>
            <a:xfrm>
              <a:off x="4478460" y="37911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82" name="任意多边形: 形状 8903">
              <a:extLst>
                <a:ext uri="{FF2B5EF4-FFF2-40B4-BE49-F238E27FC236}">
                  <a16:creationId xmlns:a16="http://schemas.microsoft.com/office/drawing/2014/main" id="{1DE3005E-0413-8C9A-8416-757ED2A5C2DF}"/>
                </a:ext>
              </a:extLst>
            </p:cNvPr>
            <p:cNvSpPr/>
            <p:nvPr/>
          </p:nvSpPr>
          <p:spPr>
            <a:xfrm>
              <a:off x="4429615" y="3769169"/>
              <a:ext cx="27774" cy="14366"/>
            </a:xfrm>
            <a:custGeom>
              <a:avLst/>
              <a:gdLst>
                <a:gd name="connsiteX0" fmla="*/ 27774 w 27774"/>
                <a:gd name="connsiteY0" fmla="*/ 14366 h 14366"/>
                <a:gd name="connsiteX1" fmla="*/ 0 w 27774"/>
                <a:gd name="connsiteY1" fmla="*/ 0 h 14366"/>
              </a:gdLst>
              <a:ahLst/>
              <a:cxnLst>
                <a:cxn ang="0">
                  <a:pos x="connsiteX0" y="connsiteY0"/>
                </a:cxn>
                <a:cxn ang="0">
                  <a:pos x="connsiteX1" y="connsiteY1"/>
                </a:cxn>
              </a:cxnLst>
              <a:rect l="l" t="t" r="r" b="b"/>
              <a:pathLst>
                <a:path w="27774" h="14366">
                  <a:moveTo>
                    <a:pt x="27774" y="14366"/>
                  </a:moveTo>
                  <a:lnTo>
                    <a:pt x="0" y="0"/>
                  </a:lnTo>
                </a:path>
              </a:pathLst>
            </a:custGeom>
            <a:ln w="9573" cap="flat">
              <a:solidFill>
                <a:srgbClr val="91C384"/>
              </a:solidFill>
              <a:prstDash val="solid"/>
              <a:miter/>
            </a:ln>
          </p:spPr>
          <p:txBody>
            <a:bodyPr rtlCol="0" anchor="ctr"/>
            <a:lstStyle/>
            <a:p>
              <a:endParaRPr lang="zh-CN" altLang="en-US" sz="4400"/>
            </a:p>
          </p:txBody>
        </p:sp>
        <p:sp>
          <p:nvSpPr>
            <p:cNvPr id="4283" name="任意多边形: 形状 8904">
              <a:extLst>
                <a:ext uri="{FF2B5EF4-FFF2-40B4-BE49-F238E27FC236}">
                  <a16:creationId xmlns:a16="http://schemas.microsoft.com/office/drawing/2014/main" id="{252CB5B3-C050-D45F-83F4-1998D6E9AF86}"/>
                </a:ext>
              </a:extLst>
            </p:cNvPr>
            <p:cNvSpPr/>
            <p:nvPr/>
          </p:nvSpPr>
          <p:spPr>
            <a:xfrm>
              <a:off x="4451643" y="37777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84" name="任意多边形: 形状 8905">
              <a:extLst>
                <a:ext uri="{FF2B5EF4-FFF2-40B4-BE49-F238E27FC236}">
                  <a16:creationId xmlns:a16="http://schemas.microsoft.com/office/drawing/2014/main" id="{859BEF34-9BEF-B7E7-D6BB-086B7D11FAC6}"/>
                </a:ext>
              </a:extLst>
            </p:cNvPr>
            <p:cNvSpPr/>
            <p:nvPr/>
          </p:nvSpPr>
          <p:spPr>
            <a:xfrm>
              <a:off x="4405672" y="3750972"/>
              <a:ext cx="23943" cy="18197"/>
            </a:xfrm>
            <a:custGeom>
              <a:avLst/>
              <a:gdLst>
                <a:gd name="connsiteX0" fmla="*/ 23943 w 23943"/>
                <a:gd name="connsiteY0" fmla="*/ 18197 h 18197"/>
                <a:gd name="connsiteX1" fmla="*/ 0 w 23943"/>
                <a:gd name="connsiteY1" fmla="*/ 0 h 18197"/>
              </a:gdLst>
              <a:ahLst/>
              <a:cxnLst>
                <a:cxn ang="0">
                  <a:pos x="connsiteX0" y="connsiteY0"/>
                </a:cxn>
                <a:cxn ang="0">
                  <a:pos x="connsiteX1" y="connsiteY1"/>
                </a:cxn>
              </a:cxnLst>
              <a:rect l="l" t="t" r="r" b="b"/>
              <a:pathLst>
                <a:path w="23943" h="18197">
                  <a:moveTo>
                    <a:pt x="23943" y="18197"/>
                  </a:moveTo>
                  <a:lnTo>
                    <a:pt x="0" y="0"/>
                  </a:lnTo>
                </a:path>
              </a:pathLst>
            </a:custGeom>
            <a:ln w="9573" cap="flat">
              <a:solidFill>
                <a:srgbClr val="91C384"/>
              </a:solidFill>
              <a:prstDash val="solid"/>
              <a:miter/>
            </a:ln>
          </p:spPr>
          <p:txBody>
            <a:bodyPr rtlCol="0" anchor="ctr"/>
            <a:lstStyle/>
            <a:p>
              <a:endParaRPr lang="zh-CN" altLang="en-US" sz="4400"/>
            </a:p>
          </p:txBody>
        </p:sp>
        <p:sp>
          <p:nvSpPr>
            <p:cNvPr id="4285" name="任意多边形: 形状 8906">
              <a:extLst>
                <a:ext uri="{FF2B5EF4-FFF2-40B4-BE49-F238E27FC236}">
                  <a16:creationId xmlns:a16="http://schemas.microsoft.com/office/drawing/2014/main" id="{DADC6DA5-69BB-37ED-47C6-D32EBDD6339E}"/>
                </a:ext>
              </a:extLst>
            </p:cNvPr>
            <p:cNvSpPr/>
            <p:nvPr/>
          </p:nvSpPr>
          <p:spPr>
            <a:xfrm>
              <a:off x="4423869" y="376342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86" name="任意多边形: 形状 8907">
              <a:extLst>
                <a:ext uri="{FF2B5EF4-FFF2-40B4-BE49-F238E27FC236}">
                  <a16:creationId xmlns:a16="http://schemas.microsoft.com/office/drawing/2014/main" id="{96C5C97B-521B-258E-C9CB-D3E59B0B02AA}"/>
                </a:ext>
              </a:extLst>
            </p:cNvPr>
            <p:cNvSpPr/>
            <p:nvPr/>
          </p:nvSpPr>
          <p:spPr>
            <a:xfrm>
              <a:off x="4383644" y="3730859"/>
              <a:ext cx="22027" cy="20112"/>
            </a:xfrm>
            <a:custGeom>
              <a:avLst/>
              <a:gdLst>
                <a:gd name="connsiteX0" fmla="*/ 22028 w 22027"/>
                <a:gd name="connsiteY0" fmla="*/ 20112 h 20112"/>
                <a:gd name="connsiteX1" fmla="*/ 0 w 22027"/>
                <a:gd name="connsiteY1" fmla="*/ 0 h 20112"/>
              </a:gdLst>
              <a:ahLst/>
              <a:cxnLst>
                <a:cxn ang="0">
                  <a:pos x="connsiteX0" y="connsiteY0"/>
                </a:cxn>
                <a:cxn ang="0">
                  <a:pos x="connsiteX1" y="connsiteY1"/>
                </a:cxn>
              </a:cxnLst>
              <a:rect l="l" t="t" r="r" b="b"/>
              <a:pathLst>
                <a:path w="22027" h="20112">
                  <a:moveTo>
                    <a:pt x="22028" y="20112"/>
                  </a:moveTo>
                  <a:lnTo>
                    <a:pt x="0" y="0"/>
                  </a:lnTo>
                </a:path>
              </a:pathLst>
            </a:custGeom>
            <a:ln w="9573" cap="flat">
              <a:solidFill>
                <a:srgbClr val="91C384"/>
              </a:solidFill>
              <a:prstDash val="solid"/>
              <a:miter/>
            </a:ln>
          </p:spPr>
          <p:txBody>
            <a:bodyPr rtlCol="0" anchor="ctr"/>
            <a:lstStyle/>
            <a:p>
              <a:endParaRPr lang="zh-CN" altLang="en-US" sz="4400"/>
            </a:p>
          </p:txBody>
        </p:sp>
        <p:sp>
          <p:nvSpPr>
            <p:cNvPr id="4287" name="任意多边形: 形状 8908">
              <a:extLst>
                <a:ext uri="{FF2B5EF4-FFF2-40B4-BE49-F238E27FC236}">
                  <a16:creationId xmlns:a16="http://schemas.microsoft.com/office/drawing/2014/main" id="{D0F79AB1-1A2C-21C0-A348-7F35270BC07B}"/>
                </a:ext>
              </a:extLst>
            </p:cNvPr>
            <p:cNvSpPr/>
            <p:nvPr/>
          </p:nvSpPr>
          <p:spPr>
            <a:xfrm>
              <a:off x="4399925" y="37452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88" name="任意多边形: 形状 8909">
              <a:extLst>
                <a:ext uri="{FF2B5EF4-FFF2-40B4-BE49-F238E27FC236}">
                  <a16:creationId xmlns:a16="http://schemas.microsoft.com/office/drawing/2014/main" id="{710B2E12-26F9-2538-95E6-586D59CABC35}"/>
                </a:ext>
              </a:extLst>
            </p:cNvPr>
            <p:cNvSpPr/>
            <p:nvPr/>
          </p:nvSpPr>
          <p:spPr>
            <a:xfrm>
              <a:off x="4051309" y="3461735"/>
              <a:ext cx="2873" cy="27774"/>
            </a:xfrm>
            <a:custGeom>
              <a:avLst/>
              <a:gdLst>
                <a:gd name="connsiteX0" fmla="*/ 2873 w 2873"/>
                <a:gd name="connsiteY0" fmla="*/ 27774 h 27774"/>
                <a:gd name="connsiteX1" fmla="*/ 0 w 2873"/>
                <a:gd name="connsiteY1" fmla="*/ 0 h 27774"/>
              </a:gdLst>
              <a:ahLst/>
              <a:cxnLst>
                <a:cxn ang="0">
                  <a:pos x="connsiteX0" y="connsiteY0"/>
                </a:cxn>
                <a:cxn ang="0">
                  <a:pos x="connsiteX1" y="connsiteY1"/>
                </a:cxn>
              </a:cxnLst>
              <a:rect l="l" t="t" r="r" b="b"/>
              <a:pathLst>
                <a:path w="2873" h="27774">
                  <a:moveTo>
                    <a:pt x="2873" y="27774"/>
                  </a:moveTo>
                  <a:lnTo>
                    <a:pt x="0" y="0"/>
                  </a:lnTo>
                </a:path>
              </a:pathLst>
            </a:custGeom>
            <a:ln w="9573" cap="flat">
              <a:solidFill>
                <a:srgbClr val="91C384"/>
              </a:solidFill>
              <a:prstDash val="solid"/>
              <a:miter/>
            </a:ln>
          </p:spPr>
          <p:txBody>
            <a:bodyPr rtlCol="0" anchor="ctr"/>
            <a:lstStyle/>
            <a:p>
              <a:endParaRPr lang="zh-CN" altLang="en-US" sz="4400"/>
            </a:p>
          </p:txBody>
        </p:sp>
        <p:sp>
          <p:nvSpPr>
            <p:cNvPr id="4289" name="任意多边形: 形状 8910">
              <a:extLst>
                <a:ext uri="{FF2B5EF4-FFF2-40B4-BE49-F238E27FC236}">
                  <a16:creationId xmlns:a16="http://schemas.microsoft.com/office/drawing/2014/main" id="{0EFB278C-CC0F-ACD0-3C3A-0C208B37B014}"/>
                </a:ext>
              </a:extLst>
            </p:cNvPr>
            <p:cNvSpPr/>
            <p:nvPr/>
          </p:nvSpPr>
          <p:spPr>
            <a:xfrm>
              <a:off x="4047478" y="3431087"/>
              <a:ext cx="3830" cy="30647"/>
            </a:xfrm>
            <a:custGeom>
              <a:avLst/>
              <a:gdLst>
                <a:gd name="connsiteX0" fmla="*/ 3831 w 3830"/>
                <a:gd name="connsiteY0" fmla="*/ 30648 h 30647"/>
                <a:gd name="connsiteX1" fmla="*/ 0 w 3830"/>
                <a:gd name="connsiteY1" fmla="*/ 0 h 30647"/>
              </a:gdLst>
              <a:ahLst/>
              <a:cxnLst>
                <a:cxn ang="0">
                  <a:pos x="connsiteX0" y="connsiteY0"/>
                </a:cxn>
                <a:cxn ang="0">
                  <a:pos x="connsiteX1" y="connsiteY1"/>
                </a:cxn>
              </a:cxnLst>
              <a:rect l="l" t="t" r="r" b="b"/>
              <a:pathLst>
                <a:path w="3830" h="30647">
                  <a:moveTo>
                    <a:pt x="3831" y="30648"/>
                  </a:moveTo>
                  <a:lnTo>
                    <a:pt x="0" y="0"/>
                  </a:lnTo>
                </a:path>
              </a:pathLst>
            </a:custGeom>
            <a:ln w="9573" cap="flat">
              <a:solidFill>
                <a:srgbClr val="91C384"/>
              </a:solidFill>
              <a:prstDash val="solid"/>
              <a:miter/>
            </a:ln>
          </p:spPr>
          <p:txBody>
            <a:bodyPr rtlCol="0" anchor="ctr"/>
            <a:lstStyle/>
            <a:p>
              <a:endParaRPr lang="zh-CN" altLang="en-US" sz="4400"/>
            </a:p>
          </p:txBody>
        </p:sp>
        <p:sp>
          <p:nvSpPr>
            <p:cNvPr id="4290" name="任意多边形: 形状 8911">
              <a:extLst>
                <a:ext uri="{FF2B5EF4-FFF2-40B4-BE49-F238E27FC236}">
                  <a16:creationId xmlns:a16="http://schemas.microsoft.com/office/drawing/2014/main" id="{88D75597-B994-EE35-EA78-B8633C9EB80D}"/>
                </a:ext>
              </a:extLst>
            </p:cNvPr>
            <p:cNvSpPr/>
            <p:nvPr/>
          </p:nvSpPr>
          <p:spPr>
            <a:xfrm>
              <a:off x="4045562" y="34559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91" name="任意多边形: 形状 8912">
              <a:extLst>
                <a:ext uri="{FF2B5EF4-FFF2-40B4-BE49-F238E27FC236}">
                  <a16:creationId xmlns:a16="http://schemas.microsoft.com/office/drawing/2014/main" id="{65AC6698-28FA-EC6C-C026-CF02AB8C3BAE}"/>
                </a:ext>
              </a:extLst>
            </p:cNvPr>
            <p:cNvSpPr/>
            <p:nvPr/>
          </p:nvSpPr>
          <p:spPr>
            <a:xfrm>
              <a:off x="4046520" y="3401397"/>
              <a:ext cx="957" cy="29689"/>
            </a:xfrm>
            <a:custGeom>
              <a:avLst/>
              <a:gdLst>
                <a:gd name="connsiteX0" fmla="*/ 958 w 957"/>
                <a:gd name="connsiteY0" fmla="*/ 29690 h 29689"/>
                <a:gd name="connsiteX1" fmla="*/ 0 w 957"/>
                <a:gd name="connsiteY1" fmla="*/ 0 h 29689"/>
              </a:gdLst>
              <a:ahLst/>
              <a:cxnLst>
                <a:cxn ang="0">
                  <a:pos x="connsiteX0" y="connsiteY0"/>
                </a:cxn>
                <a:cxn ang="0">
                  <a:pos x="connsiteX1" y="connsiteY1"/>
                </a:cxn>
              </a:cxnLst>
              <a:rect l="l" t="t" r="r" b="b"/>
              <a:pathLst>
                <a:path w="957" h="29689">
                  <a:moveTo>
                    <a:pt x="958" y="29690"/>
                  </a:moveTo>
                  <a:lnTo>
                    <a:pt x="0" y="0"/>
                  </a:lnTo>
                </a:path>
              </a:pathLst>
            </a:custGeom>
            <a:ln w="9573" cap="flat">
              <a:solidFill>
                <a:srgbClr val="91C384"/>
              </a:solidFill>
              <a:prstDash val="solid"/>
              <a:miter/>
            </a:ln>
          </p:spPr>
          <p:txBody>
            <a:bodyPr rtlCol="0" anchor="ctr"/>
            <a:lstStyle/>
            <a:p>
              <a:endParaRPr lang="zh-CN" altLang="en-US" sz="4400"/>
            </a:p>
          </p:txBody>
        </p:sp>
        <p:sp>
          <p:nvSpPr>
            <p:cNvPr id="4292" name="任意多边形: 形状 8913">
              <a:extLst>
                <a:ext uri="{FF2B5EF4-FFF2-40B4-BE49-F238E27FC236}">
                  <a16:creationId xmlns:a16="http://schemas.microsoft.com/office/drawing/2014/main" id="{14902B20-AADB-D263-33F2-FEE7207AA1C8}"/>
                </a:ext>
              </a:extLst>
            </p:cNvPr>
            <p:cNvSpPr/>
            <p:nvPr/>
          </p:nvSpPr>
          <p:spPr>
            <a:xfrm>
              <a:off x="4041731" y="34253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93" name="任意多边形: 形状 8914">
              <a:extLst>
                <a:ext uri="{FF2B5EF4-FFF2-40B4-BE49-F238E27FC236}">
                  <a16:creationId xmlns:a16="http://schemas.microsoft.com/office/drawing/2014/main" id="{B8FA9A07-54DE-57E3-7C63-C6F7DC8719C6}"/>
                </a:ext>
              </a:extLst>
            </p:cNvPr>
            <p:cNvSpPr/>
            <p:nvPr/>
          </p:nvSpPr>
          <p:spPr>
            <a:xfrm>
              <a:off x="4046520" y="3378412"/>
              <a:ext cx="957" cy="22985"/>
            </a:xfrm>
            <a:custGeom>
              <a:avLst/>
              <a:gdLst>
                <a:gd name="connsiteX0" fmla="*/ 0 w 957"/>
                <a:gd name="connsiteY0" fmla="*/ 22986 h 22985"/>
                <a:gd name="connsiteX1" fmla="*/ 958 w 957"/>
                <a:gd name="connsiteY1" fmla="*/ 0 h 22985"/>
              </a:gdLst>
              <a:ahLst/>
              <a:cxnLst>
                <a:cxn ang="0">
                  <a:pos x="connsiteX0" y="connsiteY0"/>
                </a:cxn>
                <a:cxn ang="0">
                  <a:pos x="connsiteX1" y="connsiteY1"/>
                </a:cxn>
              </a:cxnLst>
              <a:rect l="l" t="t" r="r" b="b"/>
              <a:pathLst>
                <a:path w="957" h="22985">
                  <a:moveTo>
                    <a:pt x="0" y="22986"/>
                  </a:moveTo>
                  <a:lnTo>
                    <a:pt x="958" y="0"/>
                  </a:lnTo>
                </a:path>
              </a:pathLst>
            </a:custGeom>
            <a:ln w="9573" cap="flat">
              <a:solidFill>
                <a:srgbClr val="91C384"/>
              </a:solidFill>
              <a:prstDash val="solid"/>
              <a:miter/>
            </a:ln>
          </p:spPr>
          <p:txBody>
            <a:bodyPr rtlCol="0" anchor="ctr"/>
            <a:lstStyle/>
            <a:p>
              <a:endParaRPr lang="zh-CN" altLang="en-US" sz="4400"/>
            </a:p>
          </p:txBody>
        </p:sp>
        <p:sp>
          <p:nvSpPr>
            <p:cNvPr id="4294" name="任意多边形: 形状 8915">
              <a:extLst>
                <a:ext uri="{FF2B5EF4-FFF2-40B4-BE49-F238E27FC236}">
                  <a16:creationId xmlns:a16="http://schemas.microsoft.com/office/drawing/2014/main" id="{B5BECF27-32D5-4CBB-1C8E-B1AE6F663220}"/>
                </a:ext>
              </a:extLst>
            </p:cNvPr>
            <p:cNvSpPr/>
            <p:nvPr/>
          </p:nvSpPr>
          <p:spPr>
            <a:xfrm>
              <a:off x="4040774" y="33956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95" name="任意多边形: 形状 8916">
              <a:extLst>
                <a:ext uri="{FF2B5EF4-FFF2-40B4-BE49-F238E27FC236}">
                  <a16:creationId xmlns:a16="http://schemas.microsoft.com/office/drawing/2014/main" id="{80052052-DD27-A4E5-8BC2-AA7696ED3DE8}"/>
                </a:ext>
              </a:extLst>
            </p:cNvPr>
            <p:cNvSpPr/>
            <p:nvPr/>
          </p:nvSpPr>
          <p:spPr>
            <a:xfrm>
              <a:off x="4047478" y="3332440"/>
              <a:ext cx="4788" cy="45971"/>
            </a:xfrm>
            <a:custGeom>
              <a:avLst/>
              <a:gdLst>
                <a:gd name="connsiteX0" fmla="*/ 0 w 4788"/>
                <a:gd name="connsiteY0" fmla="*/ 45971 h 45971"/>
                <a:gd name="connsiteX1" fmla="*/ 4789 w 4788"/>
                <a:gd name="connsiteY1" fmla="*/ 0 h 45971"/>
              </a:gdLst>
              <a:ahLst/>
              <a:cxnLst>
                <a:cxn ang="0">
                  <a:pos x="connsiteX0" y="connsiteY0"/>
                </a:cxn>
                <a:cxn ang="0">
                  <a:pos x="connsiteX1" y="connsiteY1"/>
                </a:cxn>
              </a:cxnLst>
              <a:rect l="l" t="t" r="r" b="b"/>
              <a:pathLst>
                <a:path w="4788" h="45971">
                  <a:moveTo>
                    <a:pt x="0" y="45971"/>
                  </a:moveTo>
                  <a:lnTo>
                    <a:pt x="4789" y="0"/>
                  </a:lnTo>
                </a:path>
              </a:pathLst>
            </a:custGeom>
            <a:ln w="9573" cap="flat">
              <a:solidFill>
                <a:srgbClr val="91C384"/>
              </a:solidFill>
              <a:prstDash val="solid"/>
              <a:miter/>
            </a:ln>
          </p:spPr>
          <p:txBody>
            <a:bodyPr rtlCol="0" anchor="ctr"/>
            <a:lstStyle/>
            <a:p>
              <a:endParaRPr lang="zh-CN" altLang="en-US" sz="4400"/>
            </a:p>
          </p:txBody>
        </p:sp>
        <p:sp>
          <p:nvSpPr>
            <p:cNvPr id="4296" name="任意多边形: 形状 8917">
              <a:extLst>
                <a:ext uri="{FF2B5EF4-FFF2-40B4-BE49-F238E27FC236}">
                  <a16:creationId xmlns:a16="http://schemas.microsoft.com/office/drawing/2014/main" id="{1DEBB5CB-7EC0-6AB2-7BBE-B9A8CF174BFC}"/>
                </a:ext>
              </a:extLst>
            </p:cNvPr>
            <p:cNvSpPr/>
            <p:nvPr/>
          </p:nvSpPr>
          <p:spPr>
            <a:xfrm>
              <a:off x="4041731" y="337266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97" name="任意多边形: 形状 8918">
              <a:extLst>
                <a:ext uri="{FF2B5EF4-FFF2-40B4-BE49-F238E27FC236}">
                  <a16:creationId xmlns:a16="http://schemas.microsoft.com/office/drawing/2014/main" id="{51E2B682-BB96-3422-496E-D4266C3C4CEB}"/>
                </a:ext>
              </a:extLst>
            </p:cNvPr>
            <p:cNvSpPr/>
            <p:nvPr/>
          </p:nvSpPr>
          <p:spPr>
            <a:xfrm>
              <a:off x="3978521" y="3332440"/>
              <a:ext cx="73745" cy="5746"/>
            </a:xfrm>
            <a:custGeom>
              <a:avLst/>
              <a:gdLst>
                <a:gd name="connsiteX0" fmla="*/ 73746 w 73745"/>
                <a:gd name="connsiteY0" fmla="*/ 0 h 5746"/>
                <a:gd name="connsiteX1" fmla="*/ 0 w 73745"/>
                <a:gd name="connsiteY1" fmla="*/ 5746 h 5746"/>
              </a:gdLst>
              <a:ahLst/>
              <a:cxnLst>
                <a:cxn ang="0">
                  <a:pos x="connsiteX0" y="connsiteY0"/>
                </a:cxn>
                <a:cxn ang="0">
                  <a:pos x="connsiteX1" y="connsiteY1"/>
                </a:cxn>
              </a:cxnLst>
              <a:rect l="l" t="t" r="r" b="b"/>
              <a:pathLst>
                <a:path w="73745" h="5746">
                  <a:moveTo>
                    <a:pt x="73746" y="0"/>
                  </a:moveTo>
                  <a:lnTo>
                    <a:pt x="0" y="5746"/>
                  </a:lnTo>
                </a:path>
              </a:pathLst>
            </a:custGeom>
            <a:ln w="9573" cap="flat">
              <a:solidFill>
                <a:srgbClr val="91C384"/>
              </a:solidFill>
              <a:prstDash val="solid"/>
              <a:miter/>
            </a:ln>
          </p:spPr>
          <p:txBody>
            <a:bodyPr rtlCol="0" anchor="ctr"/>
            <a:lstStyle/>
            <a:p>
              <a:endParaRPr lang="zh-CN" altLang="en-US" sz="4400"/>
            </a:p>
          </p:txBody>
        </p:sp>
        <p:sp>
          <p:nvSpPr>
            <p:cNvPr id="4298" name="任意多边形: 形状 8919">
              <a:extLst>
                <a:ext uri="{FF2B5EF4-FFF2-40B4-BE49-F238E27FC236}">
                  <a16:creationId xmlns:a16="http://schemas.microsoft.com/office/drawing/2014/main" id="{91F7CA5F-9C20-3DC0-3EE1-35CC5066857A}"/>
                </a:ext>
              </a:extLst>
            </p:cNvPr>
            <p:cNvSpPr/>
            <p:nvPr/>
          </p:nvSpPr>
          <p:spPr>
            <a:xfrm>
              <a:off x="4046520" y="33266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299" name="任意多边形: 形状 8920">
              <a:extLst>
                <a:ext uri="{FF2B5EF4-FFF2-40B4-BE49-F238E27FC236}">
                  <a16:creationId xmlns:a16="http://schemas.microsoft.com/office/drawing/2014/main" id="{DEBE5FF8-3591-1BC6-5B09-48664BD81027}"/>
                </a:ext>
              </a:extLst>
            </p:cNvPr>
            <p:cNvSpPr/>
            <p:nvPr/>
          </p:nvSpPr>
          <p:spPr>
            <a:xfrm>
              <a:off x="3937338" y="3338187"/>
              <a:ext cx="41182" cy="22027"/>
            </a:xfrm>
            <a:custGeom>
              <a:avLst/>
              <a:gdLst>
                <a:gd name="connsiteX0" fmla="*/ 41183 w 41182"/>
                <a:gd name="connsiteY0" fmla="*/ 0 h 22027"/>
                <a:gd name="connsiteX1" fmla="*/ 0 w 41182"/>
                <a:gd name="connsiteY1" fmla="*/ 22028 h 22027"/>
              </a:gdLst>
              <a:ahLst/>
              <a:cxnLst>
                <a:cxn ang="0">
                  <a:pos x="connsiteX0" y="connsiteY0"/>
                </a:cxn>
                <a:cxn ang="0">
                  <a:pos x="connsiteX1" y="connsiteY1"/>
                </a:cxn>
              </a:cxnLst>
              <a:rect l="l" t="t" r="r" b="b"/>
              <a:pathLst>
                <a:path w="41182" h="22027">
                  <a:moveTo>
                    <a:pt x="41183" y="0"/>
                  </a:moveTo>
                  <a:lnTo>
                    <a:pt x="0" y="22028"/>
                  </a:lnTo>
                </a:path>
              </a:pathLst>
            </a:custGeom>
            <a:ln w="9573" cap="flat">
              <a:solidFill>
                <a:srgbClr val="91C384"/>
              </a:solidFill>
              <a:prstDash val="solid"/>
              <a:miter/>
            </a:ln>
          </p:spPr>
          <p:txBody>
            <a:bodyPr rtlCol="0" anchor="ctr"/>
            <a:lstStyle/>
            <a:p>
              <a:endParaRPr lang="zh-CN" altLang="en-US" sz="4400"/>
            </a:p>
          </p:txBody>
        </p:sp>
        <p:sp>
          <p:nvSpPr>
            <p:cNvPr id="4300" name="任意多边形: 形状 8921">
              <a:extLst>
                <a:ext uri="{FF2B5EF4-FFF2-40B4-BE49-F238E27FC236}">
                  <a16:creationId xmlns:a16="http://schemas.microsoft.com/office/drawing/2014/main" id="{3009729E-55AD-8A51-9083-40CDCE026966}"/>
                </a:ext>
              </a:extLst>
            </p:cNvPr>
            <p:cNvSpPr/>
            <p:nvPr/>
          </p:nvSpPr>
          <p:spPr>
            <a:xfrm>
              <a:off x="3972774" y="33324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301" name="任意多边形: 形状 8922">
              <a:extLst>
                <a:ext uri="{FF2B5EF4-FFF2-40B4-BE49-F238E27FC236}">
                  <a16:creationId xmlns:a16="http://schemas.microsoft.com/office/drawing/2014/main" id="{73B02AB9-B09F-1F68-272A-142A587F5430}"/>
                </a:ext>
              </a:extLst>
            </p:cNvPr>
            <p:cNvSpPr/>
            <p:nvPr/>
          </p:nvSpPr>
          <p:spPr>
            <a:xfrm>
              <a:off x="3907648" y="3360215"/>
              <a:ext cx="29689" cy="33520"/>
            </a:xfrm>
            <a:custGeom>
              <a:avLst/>
              <a:gdLst>
                <a:gd name="connsiteX0" fmla="*/ 29690 w 29689"/>
                <a:gd name="connsiteY0" fmla="*/ 0 h 33520"/>
                <a:gd name="connsiteX1" fmla="*/ 0 w 29689"/>
                <a:gd name="connsiteY1" fmla="*/ 33521 h 33520"/>
              </a:gdLst>
              <a:ahLst/>
              <a:cxnLst>
                <a:cxn ang="0">
                  <a:pos x="connsiteX0" y="connsiteY0"/>
                </a:cxn>
                <a:cxn ang="0">
                  <a:pos x="connsiteX1" y="connsiteY1"/>
                </a:cxn>
              </a:cxnLst>
              <a:rect l="l" t="t" r="r" b="b"/>
              <a:pathLst>
                <a:path w="29689" h="33520">
                  <a:moveTo>
                    <a:pt x="29690" y="0"/>
                  </a:moveTo>
                  <a:lnTo>
                    <a:pt x="0" y="33521"/>
                  </a:lnTo>
                </a:path>
              </a:pathLst>
            </a:custGeom>
            <a:ln w="9573" cap="flat">
              <a:solidFill>
                <a:srgbClr val="91C384"/>
              </a:solidFill>
              <a:prstDash val="solid"/>
              <a:miter/>
            </a:ln>
          </p:spPr>
          <p:txBody>
            <a:bodyPr rtlCol="0" anchor="ctr"/>
            <a:lstStyle/>
            <a:p>
              <a:endParaRPr lang="zh-CN" altLang="en-US" sz="4400"/>
            </a:p>
          </p:txBody>
        </p:sp>
        <p:sp>
          <p:nvSpPr>
            <p:cNvPr id="4302" name="任意多边形: 形状 8923">
              <a:extLst>
                <a:ext uri="{FF2B5EF4-FFF2-40B4-BE49-F238E27FC236}">
                  <a16:creationId xmlns:a16="http://schemas.microsoft.com/office/drawing/2014/main" id="{BFC61E5D-A067-F901-E553-CA7C43E13B71}"/>
                </a:ext>
              </a:extLst>
            </p:cNvPr>
            <p:cNvSpPr/>
            <p:nvPr/>
          </p:nvSpPr>
          <p:spPr>
            <a:xfrm>
              <a:off x="3931591" y="33544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303" name="任意多边形: 形状 8924">
              <a:extLst>
                <a:ext uri="{FF2B5EF4-FFF2-40B4-BE49-F238E27FC236}">
                  <a16:creationId xmlns:a16="http://schemas.microsoft.com/office/drawing/2014/main" id="{E748D7CF-1A05-D415-6AAA-AFBA7F8DE377}"/>
                </a:ext>
              </a:extLst>
            </p:cNvPr>
            <p:cNvSpPr/>
            <p:nvPr/>
          </p:nvSpPr>
          <p:spPr>
            <a:xfrm>
              <a:off x="3880831" y="3393735"/>
              <a:ext cx="26816" cy="32563"/>
            </a:xfrm>
            <a:custGeom>
              <a:avLst/>
              <a:gdLst>
                <a:gd name="connsiteX0" fmla="*/ 26817 w 26816"/>
                <a:gd name="connsiteY0" fmla="*/ 0 h 32563"/>
                <a:gd name="connsiteX1" fmla="*/ 0 w 26816"/>
                <a:gd name="connsiteY1" fmla="*/ 32563 h 32563"/>
              </a:gdLst>
              <a:ahLst/>
              <a:cxnLst>
                <a:cxn ang="0">
                  <a:pos x="connsiteX0" y="connsiteY0"/>
                </a:cxn>
                <a:cxn ang="0">
                  <a:pos x="connsiteX1" y="connsiteY1"/>
                </a:cxn>
              </a:cxnLst>
              <a:rect l="l" t="t" r="r" b="b"/>
              <a:pathLst>
                <a:path w="26816" h="32563">
                  <a:moveTo>
                    <a:pt x="26817" y="0"/>
                  </a:moveTo>
                  <a:lnTo>
                    <a:pt x="0" y="32563"/>
                  </a:lnTo>
                </a:path>
              </a:pathLst>
            </a:custGeom>
            <a:ln w="9573" cap="flat">
              <a:solidFill>
                <a:srgbClr val="91C384"/>
              </a:solidFill>
              <a:prstDash val="solid"/>
              <a:miter/>
            </a:ln>
          </p:spPr>
          <p:txBody>
            <a:bodyPr rtlCol="0" anchor="ctr"/>
            <a:lstStyle/>
            <a:p>
              <a:endParaRPr lang="zh-CN" altLang="en-US" sz="4400"/>
            </a:p>
          </p:txBody>
        </p:sp>
        <p:sp>
          <p:nvSpPr>
            <p:cNvPr id="4304" name="任意多边形: 形状 8925">
              <a:extLst>
                <a:ext uri="{FF2B5EF4-FFF2-40B4-BE49-F238E27FC236}">
                  <a16:creationId xmlns:a16="http://schemas.microsoft.com/office/drawing/2014/main" id="{DFD73658-CD2B-4BE7-74E7-B41DE6D61B9B}"/>
                </a:ext>
              </a:extLst>
            </p:cNvPr>
            <p:cNvSpPr/>
            <p:nvPr/>
          </p:nvSpPr>
          <p:spPr>
            <a:xfrm>
              <a:off x="3901902" y="33879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305" name="任意多边形: 形状 8926">
              <a:extLst>
                <a:ext uri="{FF2B5EF4-FFF2-40B4-BE49-F238E27FC236}">
                  <a16:creationId xmlns:a16="http://schemas.microsoft.com/office/drawing/2014/main" id="{ADD343D0-B099-EEA8-6EAE-799AEBF10053}"/>
                </a:ext>
              </a:extLst>
            </p:cNvPr>
            <p:cNvSpPr/>
            <p:nvPr/>
          </p:nvSpPr>
          <p:spPr>
            <a:xfrm>
              <a:off x="3864550" y="3408101"/>
              <a:ext cx="16281" cy="18197"/>
            </a:xfrm>
            <a:custGeom>
              <a:avLst/>
              <a:gdLst>
                <a:gd name="connsiteX0" fmla="*/ 16281 w 16281"/>
                <a:gd name="connsiteY0" fmla="*/ 18197 h 18197"/>
                <a:gd name="connsiteX1" fmla="*/ 0 w 16281"/>
                <a:gd name="connsiteY1" fmla="*/ 0 h 18197"/>
              </a:gdLst>
              <a:ahLst/>
              <a:cxnLst>
                <a:cxn ang="0">
                  <a:pos x="connsiteX0" y="connsiteY0"/>
                </a:cxn>
                <a:cxn ang="0">
                  <a:pos x="connsiteX1" y="connsiteY1"/>
                </a:cxn>
              </a:cxnLst>
              <a:rect l="l" t="t" r="r" b="b"/>
              <a:pathLst>
                <a:path w="16281" h="18197">
                  <a:moveTo>
                    <a:pt x="16281" y="18197"/>
                  </a:moveTo>
                  <a:lnTo>
                    <a:pt x="0" y="0"/>
                  </a:lnTo>
                </a:path>
              </a:pathLst>
            </a:custGeom>
            <a:ln w="9573" cap="flat">
              <a:solidFill>
                <a:srgbClr val="91C384"/>
              </a:solidFill>
              <a:prstDash val="solid"/>
              <a:miter/>
            </a:ln>
          </p:spPr>
          <p:txBody>
            <a:bodyPr rtlCol="0" anchor="ctr"/>
            <a:lstStyle/>
            <a:p>
              <a:endParaRPr lang="zh-CN" altLang="en-US" sz="4400"/>
            </a:p>
          </p:txBody>
        </p:sp>
        <p:sp>
          <p:nvSpPr>
            <p:cNvPr id="4306" name="任意多边形: 形状 8927">
              <a:extLst>
                <a:ext uri="{FF2B5EF4-FFF2-40B4-BE49-F238E27FC236}">
                  <a16:creationId xmlns:a16="http://schemas.microsoft.com/office/drawing/2014/main" id="{11A5103F-2B5D-0A0A-6CF6-EA68B19A2070}"/>
                </a:ext>
              </a:extLst>
            </p:cNvPr>
            <p:cNvSpPr/>
            <p:nvPr/>
          </p:nvSpPr>
          <p:spPr>
            <a:xfrm>
              <a:off x="3875085" y="34205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grpSp>
        <p:nvGrpSpPr>
          <p:cNvPr id="4307" name="组合 4306">
            <a:extLst>
              <a:ext uri="{FF2B5EF4-FFF2-40B4-BE49-F238E27FC236}">
                <a16:creationId xmlns:a16="http://schemas.microsoft.com/office/drawing/2014/main" id="{B1BD7258-34A0-ECF6-26BE-5C2947B1EE72}"/>
              </a:ext>
            </a:extLst>
          </p:cNvPr>
          <p:cNvGrpSpPr/>
          <p:nvPr/>
        </p:nvGrpSpPr>
        <p:grpSpPr>
          <a:xfrm>
            <a:off x="7670918" y="3455337"/>
            <a:ext cx="1179180" cy="1192447"/>
            <a:chOff x="11809439" y="6491888"/>
            <a:chExt cx="2306664" cy="2405512"/>
          </a:xfrm>
        </p:grpSpPr>
        <p:grpSp>
          <p:nvGrpSpPr>
            <p:cNvPr id="4308" name="图形 2">
              <a:extLst>
                <a:ext uri="{FF2B5EF4-FFF2-40B4-BE49-F238E27FC236}">
                  <a16:creationId xmlns:a16="http://schemas.microsoft.com/office/drawing/2014/main" id="{ABDD7E4C-6BDD-8902-E5B4-598FB148C717}"/>
                </a:ext>
              </a:extLst>
            </p:cNvPr>
            <p:cNvGrpSpPr/>
            <p:nvPr/>
          </p:nvGrpSpPr>
          <p:grpSpPr>
            <a:xfrm>
              <a:off x="12582457" y="6491888"/>
              <a:ext cx="1533646" cy="1623031"/>
              <a:chOff x="6186106" y="1928397"/>
              <a:chExt cx="936667" cy="991258"/>
            </a:xfrm>
          </p:grpSpPr>
          <p:sp>
            <p:nvSpPr>
              <p:cNvPr id="4557" name="任意多边形: 形状 9168">
                <a:extLst>
                  <a:ext uri="{FF2B5EF4-FFF2-40B4-BE49-F238E27FC236}">
                    <a16:creationId xmlns:a16="http://schemas.microsoft.com/office/drawing/2014/main" id="{03276C7E-8D34-CD25-1989-3C491925F843}"/>
                  </a:ext>
                </a:extLst>
              </p:cNvPr>
              <p:cNvSpPr/>
              <p:nvPr/>
            </p:nvSpPr>
            <p:spPr>
              <a:xfrm>
                <a:off x="6191853" y="2415885"/>
                <a:ext cx="11492" cy="30647"/>
              </a:xfrm>
              <a:custGeom>
                <a:avLst/>
                <a:gdLst>
                  <a:gd name="connsiteX0" fmla="*/ 0 w 11492"/>
                  <a:gd name="connsiteY0" fmla="*/ 0 h 30647"/>
                  <a:gd name="connsiteX1" fmla="*/ 11493 w 11492"/>
                  <a:gd name="connsiteY1" fmla="*/ 30648 h 30647"/>
                </a:gdLst>
                <a:ahLst/>
                <a:cxnLst>
                  <a:cxn ang="0">
                    <a:pos x="connsiteX0" y="connsiteY0"/>
                  </a:cxn>
                  <a:cxn ang="0">
                    <a:pos x="connsiteX1" y="connsiteY1"/>
                  </a:cxn>
                </a:cxnLst>
                <a:rect l="l" t="t" r="r" b="b"/>
                <a:pathLst>
                  <a:path w="11492" h="30647">
                    <a:moveTo>
                      <a:pt x="0" y="0"/>
                    </a:moveTo>
                    <a:lnTo>
                      <a:pt x="11493" y="30648"/>
                    </a:lnTo>
                  </a:path>
                </a:pathLst>
              </a:custGeom>
              <a:ln w="9573" cap="flat">
                <a:solidFill>
                  <a:srgbClr val="787878"/>
                </a:solidFill>
                <a:prstDash val="solid"/>
                <a:miter/>
              </a:ln>
            </p:spPr>
            <p:txBody>
              <a:bodyPr rtlCol="0" anchor="ctr"/>
              <a:lstStyle/>
              <a:p>
                <a:endParaRPr lang="zh-CN" altLang="en-US" sz="4400"/>
              </a:p>
            </p:txBody>
          </p:sp>
          <p:sp>
            <p:nvSpPr>
              <p:cNvPr id="4558" name="任意多边形: 形状 9169">
                <a:extLst>
                  <a:ext uri="{FF2B5EF4-FFF2-40B4-BE49-F238E27FC236}">
                    <a16:creationId xmlns:a16="http://schemas.microsoft.com/office/drawing/2014/main" id="{19C703F7-9E9C-BB86-AB70-73C61FB7A3BC}"/>
                  </a:ext>
                </a:extLst>
              </p:cNvPr>
              <p:cNvSpPr/>
              <p:nvPr/>
            </p:nvSpPr>
            <p:spPr>
              <a:xfrm>
                <a:off x="6203345" y="2446533"/>
                <a:ext cx="13408" cy="30647"/>
              </a:xfrm>
              <a:custGeom>
                <a:avLst/>
                <a:gdLst>
                  <a:gd name="connsiteX0" fmla="*/ 0 w 13408"/>
                  <a:gd name="connsiteY0" fmla="*/ 0 h 30647"/>
                  <a:gd name="connsiteX1" fmla="*/ 13408 w 13408"/>
                  <a:gd name="connsiteY1" fmla="*/ 30648 h 30647"/>
                </a:gdLst>
                <a:ahLst/>
                <a:cxnLst>
                  <a:cxn ang="0">
                    <a:pos x="connsiteX0" y="connsiteY0"/>
                  </a:cxn>
                  <a:cxn ang="0">
                    <a:pos x="connsiteX1" y="connsiteY1"/>
                  </a:cxn>
                </a:cxnLst>
                <a:rect l="l" t="t" r="r" b="b"/>
                <a:pathLst>
                  <a:path w="13408" h="30647">
                    <a:moveTo>
                      <a:pt x="0" y="0"/>
                    </a:moveTo>
                    <a:lnTo>
                      <a:pt x="13408" y="30648"/>
                    </a:lnTo>
                  </a:path>
                </a:pathLst>
              </a:custGeom>
              <a:ln w="9573" cap="flat">
                <a:solidFill>
                  <a:srgbClr val="787878"/>
                </a:solidFill>
                <a:prstDash val="solid"/>
                <a:miter/>
              </a:ln>
            </p:spPr>
            <p:txBody>
              <a:bodyPr rtlCol="0" anchor="ctr"/>
              <a:lstStyle/>
              <a:p>
                <a:endParaRPr lang="zh-CN" altLang="en-US" sz="4400"/>
              </a:p>
            </p:txBody>
          </p:sp>
          <p:sp>
            <p:nvSpPr>
              <p:cNvPr id="4559" name="任意多边形: 形状 9170">
                <a:extLst>
                  <a:ext uri="{FF2B5EF4-FFF2-40B4-BE49-F238E27FC236}">
                    <a16:creationId xmlns:a16="http://schemas.microsoft.com/office/drawing/2014/main" id="{A8287DE4-4E1D-E7F7-9152-DEDEC84154AF}"/>
                  </a:ext>
                </a:extLst>
              </p:cNvPr>
              <p:cNvSpPr/>
              <p:nvPr/>
            </p:nvSpPr>
            <p:spPr>
              <a:xfrm>
                <a:off x="6216754" y="2477180"/>
                <a:ext cx="14366" cy="29689"/>
              </a:xfrm>
              <a:custGeom>
                <a:avLst/>
                <a:gdLst>
                  <a:gd name="connsiteX0" fmla="*/ 0 w 14366"/>
                  <a:gd name="connsiteY0" fmla="*/ 0 h 29689"/>
                  <a:gd name="connsiteX1" fmla="*/ 14366 w 14366"/>
                  <a:gd name="connsiteY1" fmla="*/ 29690 h 29689"/>
                </a:gdLst>
                <a:ahLst/>
                <a:cxnLst>
                  <a:cxn ang="0">
                    <a:pos x="connsiteX0" y="connsiteY0"/>
                  </a:cxn>
                  <a:cxn ang="0">
                    <a:pos x="connsiteX1" y="connsiteY1"/>
                  </a:cxn>
                </a:cxnLst>
                <a:rect l="l" t="t" r="r" b="b"/>
                <a:pathLst>
                  <a:path w="14366" h="29689">
                    <a:moveTo>
                      <a:pt x="0" y="0"/>
                    </a:moveTo>
                    <a:lnTo>
                      <a:pt x="14366" y="29690"/>
                    </a:lnTo>
                  </a:path>
                </a:pathLst>
              </a:custGeom>
              <a:ln w="9573" cap="flat">
                <a:solidFill>
                  <a:srgbClr val="787878"/>
                </a:solidFill>
                <a:prstDash val="solid"/>
                <a:miter/>
              </a:ln>
            </p:spPr>
            <p:txBody>
              <a:bodyPr rtlCol="0" anchor="ctr"/>
              <a:lstStyle/>
              <a:p>
                <a:endParaRPr lang="zh-CN" altLang="en-US" sz="4400"/>
              </a:p>
            </p:txBody>
          </p:sp>
          <p:sp>
            <p:nvSpPr>
              <p:cNvPr id="4560" name="任意多边形: 形状 9171">
                <a:extLst>
                  <a:ext uri="{FF2B5EF4-FFF2-40B4-BE49-F238E27FC236}">
                    <a16:creationId xmlns:a16="http://schemas.microsoft.com/office/drawing/2014/main" id="{C801BA08-2D44-7BF8-F1B3-F320FA5B659C}"/>
                  </a:ext>
                </a:extLst>
              </p:cNvPr>
              <p:cNvSpPr/>
              <p:nvPr/>
            </p:nvSpPr>
            <p:spPr>
              <a:xfrm>
                <a:off x="6231120" y="2506870"/>
                <a:ext cx="15323" cy="30647"/>
              </a:xfrm>
              <a:custGeom>
                <a:avLst/>
                <a:gdLst>
                  <a:gd name="connsiteX0" fmla="*/ 0 w 15323"/>
                  <a:gd name="connsiteY0" fmla="*/ 0 h 30647"/>
                  <a:gd name="connsiteX1" fmla="*/ 15324 w 15323"/>
                  <a:gd name="connsiteY1" fmla="*/ 30648 h 30647"/>
                </a:gdLst>
                <a:ahLst/>
                <a:cxnLst>
                  <a:cxn ang="0">
                    <a:pos x="connsiteX0" y="connsiteY0"/>
                  </a:cxn>
                  <a:cxn ang="0">
                    <a:pos x="connsiteX1" y="connsiteY1"/>
                  </a:cxn>
                </a:cxnLst>
                <a:rect l="l" t="t" r="r" b="b"/>
                <a:pathLst>
                  <a:path w="15323" h="30647">
                    <a:moveTo>
                      <a:pt x="0" y="0"/>
                    </a:moveTo>
                    <a:lnTo>
                      <a:pt x="15324" y="30648"/>
                    </a:lnTo>
                  </a:path>
                </a:pathLst>
              </a:custGeom>
              <a:ln w="9573" cap="flat">
                <a:solidFill>
                  <a:srgbClr val="787878"/>
                </a:solidFill>
                <a:prstDash val="solid"/>
                <a:miter/>
              </a:ln>
            </p:spPr>
            <p:txBody>
              <a:bodyPr rtlCol="0" anchor="ctr"/>
              <a:lstStyle/>
              <a:p>
                <a:endParaRPr lang="zh-CN" altLang="en-US" sz="4400"/>
              </a:p>
            </p:txBody>
          </p:sp>
          <p:sp>
            <p:nvSpPr>
              <p:cNvPr id="4561" name="任意多边形: 形状 9172">
                <a:extLst>
                  <a:ext uri="{FF2B5EF4-FFF2-40B4-BE49-F238E27FC236}">
                    <a16:creationId xmlns:a16="http://schemas.microsoft.com/office/drawing/2014/main" id="{3ECA111F-E898-60F0-26DD-26129DA92B98}"/>
                  </a:ext>
                </a:extLst>
              </p:cNvPr>
              <p:cNvSpPr/>
              <p:nvPr/>
            </p:nvSpPr>
            <p:spPr>
              <a:xfrm>
                <a:off x="6246444" y="2537518"/>
                <a:ext cx="21070" cy="27774"/>
              </a:xfrm>
              <a:custGeom>
                <a:avLst/>
                <a:gdLst>
                  <a:gd name="connsiteX0" fmla="*/ 0 w 21070"/>
                  <a:gd name="connsiteY0" fmla="*/ 0 h 27774"/>
                  <a:gd name="connsiteX1" fmla="*/ 21070 w 21070"/>
                  <a:gd name="connsiteY1" fmla="*/ 27774 h 27774"/>
                </a:gdLst>
                <a:ahLst/>
                <a:cxnLst>
                  <a:cxn ang="0">
                    <a:pos x="connsiteX0" y="connsiteY0"/>
                  </a:cxn>
                  <a:cxn ang="0">
                    <a:pos x="connsiteX1" y="connsiteY1"/>
                  </a:cxn>
                </a:cxnLst>
                <a:rect l="l" t="t" r="r" b="b"/>
                <a:pathLst>
                  <a:path w="21070" h="27774">
                    <a:moveTo>
                      <a:pt x="0" y="0"/>
                    </a:moveTo>
                    <a:lnTo>
                      <a:pt x="21070" y="27774"/>
                    </a:lnTo>
                  </a:path>
                </a:pathLst>
              </a:custGeom>
              <a:ln w="9573" cap="flat">
                <a:solidFill>
                  <a:srgbClr val="787878"/>
                </a:solidFill>
                <a:prstDash val="solid"/>
                <a:miter/>
              </a:ln>
            </p:spPr>
            <p:txBody>
              <a:bodyPr rtlCol="0" anchor="ctr"/>
              <a:lstStyle/>
              <a:p>
                <a:endParaRPr lang="zh-CN" altLang="en-US" sz="4400"/>
              </a:p>
            </p:txBody>
          </p:sp>
          <p:sp>
            <p:nvSpPr>
              <p:cNvPr id="4562" name="任意多边形: 形状 9173">
                <a:extLst>
                  <a:ext uri="{FF2B5EF4-FFF2-40B4-BE49-F238E27FC236}">
                    <a16:creationId xmlns:a16="http://schemas.microsoft.com/office/drawing/2014/main" id="{BF2D5CB8-EBE9-82EF-5F9D-ACE2ED371FA8}"/>
                  </a:ext>
                </a:extLst>
              </p:cNvPr>
              <p:cNvSpPr/>
              <p:nvPr/>
            </p:nvSpPr>
            <p:spPr>
              <a:xfrm>
                <a:off x="6267514" y="2565292"/>
                <a:ext cx="22027" cy="28732"/>
              </a:xfrm>
              <a:custGeom>
                <a:avLst/>
                <a:gdLst>
                  <a:gd name="connsiteX0" fmla="*/ 0 w 22027"/>
                  <a:gd name="connsiteY0" fmla="*/ 0 h 28732"/>
                  <a:gd name="connsiteX1" fmla="*/ 22028 w 22027"/>
                  <a:gd name="connsiteY1" fmla="*/ 28732 h 28732"/>
                </a:gdLst>
                <a:ahLst/>
                <a:cxnLst>
                  <a:cxn ang="0">
                    <a:pos x="connsiteX0" y="connsiteY0"/>
                  </a:cxn>
                  <a:cxn ang="0">
                    <a:pos x="connsiteX1" y="connsiteY1"/>
                  </a:cxn>
                </a:cxnLst>
                <a:rect l="l" t="t" r="r" b="b"/>
                <a:pathLst>
                  <a:path w="22027" h="28732">
                    <a:moveTo>
                      <a:pt x="0" y="0"/>
                    </a:moveTo>
                    <a:lnTo>
                      <a:pt x="22028" y="28732"/>
                    </a:lnTo>
                  </a:path>
                </a:pathLst>
              </a:custGeom>
              <a:ln w="9573" cap="flat">
                <a:solidFill>
                  <a:srgbClr val="787878"/>
                </a:solidFill>
                <a:prstDash val="solid"/>
                <a:miter/>
              </a:ln>
            </p:spPr>
            <p:txBody>
              <a:bodyPr rtlCol="0" anchor="ctr"/>
              <a:lstStyle/>
              <a:p>
                <a:endParaRPr lang="zh-CN" altLang="en-US" sz="4400"/>
              </a:p>
            </p:txBody>
          </p:sp>
          <p:sp>
            <p:nvSpPr>
              <p:cNvPr id="4563" name="任意多边形: 形状 9174">
                <a:extLst>
                  <a:ext uri="{FF2B5EF4-FFF2-40B4-BE49-F238E27FC236}">
                    <a16:creationId xmlns:a16="http://schemas.microsoft.com/office/drawing/2014/main" id="{8B847854-B145-0C72-AF23-551C486F5B54}"/>
                  </a:ext>
                </a:extLst>
              </p:cNvPr>
              <p:cNvSpPr/>
              <p:nvPr/>
            </p:nvSpPr>
            <p:spPr>
              <a:xfrm>
                <a:off x="6289542" y="2594024"/>
                <a:ext cx="21070" cy="29689"/>
              </a:xfrm>
              <a:custGeom>
                <a:avLst/>
                <a:gdLst>
                  <a:gd name="connsiteX0" fmla="*/ 0 w 21070"/>
                  <a:gd name="connsiteY0" fmla="*/ 0 h 29689"/>
                  <a:gd name="connsiteX1" fmla="*/ 21070 w 21070"/>
                  <a:gd name="connsiteY1" fmla="*/ 29690 h 29689"/>
                </a:gdLst>
                <a:ahLst/>
                <a:cxnLst>
                  <a:cxn ang="0">
                    <a:pos x="connsiteX0" y="connsiteY0"/>
                  </a:cxn>
                  <a:cxn ang="0">
                    <a:pos x="connsiteX1" y="connsiteY1"/>
                  </a:cxn>
                </a:cxnLst>
                <a:rect l="l" t="t" r="r" b="b"/>
                <a:pathLst>
                  <a:path w="21070" h="29689">
                    <a:moveTo>
                      <a:pt x="0" y="0"/>
                    </a:moveTo>
                    <a:lnTo>
                      <a:pt x="21070" y="29690"/>
                    </a:lnTo>
                  </a:path>
                </a:pathLst>
              </a:custGeom>
              <a:ln w="9573" cap="flat">
                <a:solidFill>
                  <a:srgbClr val="787878"/>
                </a:solidFill>
                <a:prstDash val="solid"/>
                <a:miter/>
              </a:ln>
            </p:spPr>
            <p:txBody>
              <a:bodyPr rtlCol="0" anchor="ctr"/>
              <a:lstStyle/>
              <a:p>
                <a:endParaRPr lang="zh-CN" altLang="en-US" sz="4400"/>
              </a:p>
            </p:txBody>
          </p:sp>
          <p:sp>
            <p:nvSpPr>
              <p:cNvPr id="4564" name="任意多边形: 形状 9175">
                <a:extLst>
                  <a:ext uri="{FF2B5EF4-FFF2-40B4-BE49-F238E27FC236}">
                    <a16:creationId xmlns:a16="http://schemas.microsoft.com/office/drawing/2014/main" id="{E9E35EEB-3F46-3D3F-AFF7-902DCE30F361}"/>
                  </a:ext>
                </a:extLst>
              </p:cNvPr>
              <p:cNvSpPr/>
              <p:nvPr/>
            </p:nvSpPr>
            <p:spPr>
              <a:xfrm>
                <a:off x="6310612" y="2623714"/>
                <a:ext cx="19154" cy="29689"/>
              </a:xfrm>
              <a:custGeom>
                <a:avLst/>
                <a:gdLst>
                  <a:gd name="connsiteX0" fmla="*/ 0 w 19154"/>
                  <a:gd name="connsiteY0" fmla="*/ 0 h 29689"/>
                  <a:gd name="connsiteX1" fmla="*/ 19155 w 19154"/>
                  <a:gd name="connsiteY1" fmla="*/ 29690 h 29689"/>
                </a:gdLst>
                <a:ahLst/>
                <a:cxnLst>
                  <a:cxn ang="0">
                    <a:pos x="connsiteX0" y="connsiteY0"/>
                  </a:cxn>
                  <a:cxn ang="0">
                    <a:pos x="connsiteX1" y="connsiteY1"/>
                  </a:cxn>
                </a:cxnLst>
                <a:rect l="l" t="t" r="r" b="b"/>
                <a:pathLst>
                  <a:path w="19154" h="29689">
                    <a:moveTo>
                      <a:pt x="0" y="0"/>
                    </a:moveTo>
                    <a:lnTo>
                      <a:pt x="19155" y="29690"/>
                    </a:lnTo>
                  </a:path>
                </a:pathLst>
              </a:custGeom>
              <a:ln w="9573" cap="flat">
                <a:solidFill>
                  <a:srgbClr val="787878"/>
                </a:solidFill>
                <a:prstDash val="solid"/>
                <a:miter/>
              </a:ln>
            </p:spPr>
            <p:txBody>
              <a:bodyPr rtlCol="0" anchor="ctr"/>
              <a:lstStyle/>
              <a:p>
                <a:endParaRPr lang="zh-CN" altLang="en-US" sz="4400"/>
              </a:p>
            </p:txBody>
          </p:sp>
          <p:sp>
            <p:nvSpPr>
              <p:cNvPr id="4565" name="任意多边形: 形状 9176">
                <a:extLst>
                  <a:ext uri="{FF2B5EF4-FFF2-40B4-BE49-F238E27FC236}">
                    <a16:creationId xmlns:a16="http://schemas.microsoft.com/office/drawing/2014/main" id="{009D285D-595A-13EC-0AF1-D11C7E6796C2}"/>
                  </a:ext>
                </a:extLst>
              </p:cNvPr>
              <p:cNvSpPr/>
              <p:nvPr/>
            </p:nvSpPr>
            <p:spPr>
              <a:xfrm>
                <a:off x="6329767" y="2653404"/>
                <a:ext cx="18197" cy="31605"/>
              </a:xfrm>
              <a:custGeom>
                <a:avLst/>
                <a:gdLst>
                  <a:gd name="connsiteX0" fmla="*/ 0 w 18197"/>
                  <a:gd name="connsiteY0" fmla="*/ 0 h 31605"/>
                  <a:gd name="connsiteX1" fmla="*/ 18197 w 18197"/>
                  <a:gd name="connsiteY1" fmla="*/ 31605 h 31605"/>
                </a:gdLst>
                <a:ahLst/>
                <a:cxnLst>
                  <a:cxn ang="0">
                    <a:pos x="connsiteX0" y="connsiteY0"/>
                  </a:cxn>
                  <a:cxn ang="0">
                    <a:pos x="connsiteX1" y="connsiteY1"/>
                  </a:cxn>
                </a:cxnLst>
                <a:rect l="l" t="t" r="r" b="b"/>
                <a:pathLst>
                  <a:path w="18197" h="31605">
                    <a:moveTo>
                      <a:pt x="0" y="0"/>
                    </a:moveTo>
                    <a:lnTo>
                      <a:pt x="18197" y="31605"/>
                    </a:lnTo>
                  </a:path>
                </a:pathLst>
              </a:custGeom>
              <a:ln w="9573" cap="flat">
                <a:solidFill>
                  <a:srgbClr val="787878"/>
                </a:solidFill>
                <a:prstDash val="solid"/>
                <a:miter/>
              </a:ln>
            </p:spPr>
            <p:txBody>
              <a:bodyPr rtlCol="0" anchor="ctr"/>
              <a:lstStyle/>
              <a:p>
                <a:endParaRPr lang="zh-CN" altLang="en-US" sz="4400"/>
              </a:p>
            </p:txBody>
          </p:sp>
          <p:sp>
            <p:nvSpPr>
              <p:cNvPr id="4566" name="任意多边形: 形状 9177">
                <a:extLst>
                  <a:ext uri="{FF2B5EF4-FFF2-40B4-BE49-F238E27FC236}">
                    <a16:creationId xmlns:a16="http://schemas.microsoft.com/office/drawing/2014/main" id="{266EAFEA-D5F0-4A81-BC7F-4B2648E042D4}"/>
                  </a:ext>
                </a:extLst>
              </p:cNvPr>
              <p:cNvSpPr/>
              <p:nvPr/>
            </p:nvSpPr>
            <p:spPr>
              <a:xfrm>
                <a:off x="6347964" y="2685010"/>
                <a:ext cx="18197" cy="31605"/>
              </a:xfrm>
              <a:custGeom>
                <a:avLst/>
                <a:gdLst>
                  <a:gd name="connsiteX0" fmla="*/ 0 w 18197"/>
                  <a:gd name="connsiteY0" fmla="*/ 0 h 31605"/>
                  <a:gd name="connsiteX1" fmla="*/ 18197 w 18197"/>
                  <a:gd name="connsiteY1" fmla="*/ 31605 h 31605"/>
                </a:gdLst>
                <a:ahLst/>
                <a:cxnLst>
                  <a:cxn ang="0">
                    <a:pos x="connsiteX0" y="connsiteY0"/>
                  </a:cxn>
                  <a:cxn ang="0">
                    <a:pos x="connsiteX1" y="connsiteY1"/>
                  </a:cxn>
                </a:cxnLst>
                <a:rect l="l" t="t" r="r" b="b"/>
                <a:pathLst>
                  <a:path w="18197" h="31605">
                    <a:moveTo>
                      <a:pt x="0" y="0"/>
                    </a:moveTo>
                    <a:lnTo>
                      <a:pt x="18197" y="31605"/>
                    </a:lnTo>
                  </a:path>
                </a:pathLst>
              </a:custGeom>
              <a:ln w="9573" cap="flat">
                <a:solidFill>
                  <a:srgbClr val="787878"/>
                </a:solidFill>
                <a:prstDash val="solid"/>
                <a:miter/>
              </a:ln>
            </p:spPr>
            <p:txBody>
              <a:bodyPr rtlCol="0" anchor="ctr"/>
              <a:lstStyle/>
              <a:p>
                <a:endParaRPr lang="zh-CN" altLang="en-US" sz="4400"/>
              </a:p>
            </p:txBody>
          </p:sp>
          <p:sp>
            <p:nvSpPr>
              <p:cNvPr id="4567" name="任意多边形: 形状 9178">
                <a:extLst>
                  <a:ext uri="{FF2B5EF4-FFF2-40B4-BE49-F238E27FC236}">
                    <a16:creationId xmlns:a16="http://schemas.microsoft.com/office/drawing/2014/main" id="{D4BDE548-C6D7-58EA-C3FD-4E07B6BCFC36}"/>
                  </a:ext>
                </a:extLst>
              </p:cNvPr>
              <p:cNvSpPr/>
              <p:nvPr/>
            </p:nvSpPr>
            <p:spPr>
              <a:xfrm>
                <a:off x="6366161" y="2716615"/>
                <a:ext cx="16281" cy="32563"/>
              </a:xfrm>
              <a:custGeom>
                <a:avLst/>
                <a:gdLst>
                  <a:gd name="connsiteX0" fmla="*/ 0 w 16281"/>
                  <a:gd name="connsiteY0" fmla="*/ 0 h 32563"/>
                  <a:gd name="connsiteX1" fmla="*/ 16282 w 16281"/>
                  <a:gd name="connsiteY1" fmla="*/ 32563 h 32563"/>
                </a:gdLst>
                <a:ahLst/>
                <a:cxnLst>
                  <a:cxn ang="0">
                    <a:pos x="connsiteX0" y="connsiteY0"/>
                  </a:cxn>
                  <a:cxn ang="0">
                    <a:pos x="connsiteX1" y="connsiteY1"/>
                  </a:cxn>
                </a:cxnLst>
                <a:rect l="l" t="t" r="r" b="b"/>
                <a:pathLst>
                  <a:path w="16281" h="32563">
                    <a:moveTo>
                      <a:pt x="0" y="0"/>
                    </a:moveTo>
                    <a:lnTo>
                      <a:pt x="16282" y="32563"/>
                    </a:lnTo>
                  </a:path>
                </a:pathLst>
              </a:custGeom>
              <a:ln w="9573" cap="flat">
                <a:solidFill>
                  <a:srgbClr val="787878"/>
                </a:solidFill>
                <a:prstDash val="solid"/>
                <a:miter/>
              </a:ln>
            </p:spPr>
            <p:txBody>
              <a:bodyPr rtlCol="0" anchor="ctr"/>
              <a:lstStyle/>
              <a:p>
                <a:endParaRPr lang="zh-CN" altLang="en-US" sz="4400"/>
              </a:p>
            </p:txBody>
          </p:sp>
          <p:sp>
            <p:nvSpPr>
              <p:cNvPr id="4568" name="任意多边形: 形状 9179">
                <a:extLst>
                  <a:ext uri="{FF2B5EF4-FFF2-40B4-BE49-F238E27FC236}">
                    <a16:creationId xmlns:a16="http://schemas.microsoft.com/office/drawing/2014/main" id="{8B6620CD-7A41-C5F9-2E57-87B495CA1015}"/>
                  </a:ext>
                </a:extLst>
              </p:cNvPr>
              <p:cNvSpPr/>
              <p:nvPr/>
            </p:nvSpPr>
            <p:spPr>
              <a:xfrm>
                <a:off x="6382442" y="2749178"/>
                <a:ext cx="22027" cy="9577"/>
              </a:xfrm>
              <a:custGeom>
                <a:avLst/>
                <a:gdLst>
                  <a:gd name="connsiteX0" fmla="*/ 0 w 22027"/>
                  <a:gd name="connsiteY0" fmla="*/ 0 h 9577"/>
                  <a:gd name="connsiteX1" fmla="*/ 22028 w 22027"/>
                  <a:gd name="connsiteY1" fmla="*/ 9577 h 9577"/>
                </a:gdLst>
                <a:ahLst/>
                <a:cxnLst>
                  <a:cxn ang="0">
                    <a:pos x="connsiteX0" y="connsiteY0"/>
                  </a:cxn>
                  <a:cxn ang="0">
                    <a:pos x="connsiteX1" y="connsiteY1"/>
                  </a:cxn>
                </a:cxnLst>
                <a:rect l="l" t="t" r="r" b="b"/>
                <a:pathLst>
                  <a:path w="22027" h="9577">
                    <a:moveTo>
                      <a:pt x="0" y="0"/>
                    </a:moveTo>
                    <a:lnTo>
                      <a:pt x="22028" y="9577"/>
                    </a:lnTo>
                  </a:path>
                </a:pathLst>
              </a:custGeom>
              <a:ln w="9573" cap="flat">
                <a:solidFill>
                  <a:srgbClr val="787878"/>
                </a:solidFill>
                <a:prstDash val="solid"/>
                <a:miter/>
              </a:ln>
            </p:spPr>
            <p:txBody>
              <a:bodyPr rtlCol="0" anchor="ctr"/>
              <a:lstStyle/>
              <a:p>
                <a:endParaRPr lang="zh-CN" altLang="en-US" sz="4400"/>
              </a:p>
            </p:txBody>
          </p:sp>
          <p:sp>
            <p:nvSpPr>
              <p:cNvPr id="4569" name="任意多边形: 形状 9180">
                <a:extLst>
                  <a:ext uri="{FF2B5EF4-FFF2-40B4-BE49-F238E27FC236}">
                    <a16:creationId xmlns:a16="http://schemas.microsoft.com/office/drawing/2014/main" id="{A5821B7E-C0B5-102F-08D9-67A4D1A29D19}"/>
                  </a:ext>
                </a:extLst>
              </p:cNvPr>
              <p:cNvSpPr/>
              <p:nvPr/>
            </p:nvSpPr>
            <p:spPr>
              <a:xfrm>
                <a:off x="6404470" y="2737685"/>
                <a:ext cx="29689" cy="21070"/>
              </a:xfrm>
              <a:custGeom>
                <a:avLst/>
                <a:gdLst>
                  <a:gd name="connsiteX0" fmla="*/ 0 w 29689"/>
                  <a:gd name="connsiteY0" fmla="*/ 21070 h 21070"/>
                  <a:gd name="connsiteX1" fmla="*/ 29690 w 29689"/>
                  <a:gd name="connsiteY1" fmla="*/ 0 h 21070"/>
                </a:gdLst>
                <a:ahLst/>
                <a:cxnLst>
                  <a:cxn ang="0">
                    <a:pos x="connsiteX0" y="connsiteY0"/>
                  </a:cxn>
                  <a:cxn ang="0">
                    <a:pos x="connsiteX1" y="connsiteY1"/>
                  </a:cxn>
                </a:cxnLst>
                <a:rect l="l" t="t" r="r" b="b"/>
                <a:pathLst>
                  <a:path w="29689" h="21070">
                    <a:moveTo>
                      <a:pt x="0" y="21070"/>
                    </a:moveTo>
                    <a:lnTo>
                      <a:pt x="29690" y="0"/>
                    </a:lnTo>
                  </a:path>
                </a:pathLst>
              </a:custGeom>
              <a:ln w="9573" cap="flat">
                <a:solidFill>
                  <a:srgbClr val="787878"/>
                </a:solidFill>
                <a:prstDash val="solid"/>
                <a:miter/>
              </a:ln>
            </p:spPr>
            <p:txBody>
              <a:bodyPr rtlCol="0" anchor="ctr"/>
              <a:lstStyle/>
              <a:p>
                <a:endParaRPr lang="zh-CN" altLang="en-US" sz="4400"/>
              </a:p>
            </p:txBody>
          </p:sp>
          <p:sp>
            <p:nvSpPr>
              <p:cNvPr id="4570" name="任意多边形: 形状 9181">
                <a:extLst>
                  <a:ext uri="{FF2B5EF4-FFF2-40B4-BE49-F238E27FC236}">
                    <a16:creationId xmlns:a16="http://schemas.microsoft.com/office/drawing/2014/main" id="{BCCD5D78-3FB7-9752-B931-2F083092B3B1}"/>
                  </a:ext>
                </a:extLst>
              </p:cNvPr>
              <p:cNvSpPr/>
              <p:nvPr/>
            </p:nvSpPr>
            <p:spPr>
              <a:xfrm>
                <a:off x="6434160" y="2726192"/>
                <a:ext cx="32563" cy="11492"/>
              </a:xfrm>
              <a:custGeom>
                <a:avLst/>
                <a:gdLst>
                  <a:gd name="connsiteX0" fmla="*/ 0 w 32563"/>
                  <a:gd name="connsiteY0" fmla="*/ 11493 h 11492"/>
                  <a:gd name="connsiteX1" fmla="*/ 32563 w 32563"/>
                  <a:gd name="connsiteY1" fmla="*/ 0 h 11492"/>
                </a:gdLst>
                <a:ahLst/>
                <a:cxnLst>
                  <a:cxn ang="0">
                    <a:pos x="connsiteX0" y="connsiteY0"/>
                  </a:cxn>
                  <a:cxn ang="0">
                    <a:pos x="connsiteX1" y="connsiteY1"/>
                  </a:cxn>
                </a:cxnLst>
                <a:rect l="l" t="t" r="r" b="b"/>
                <a:pathLst>
                  <a:path w="32563" h="11492">
                    <a:moveTo>
                      <a:pt x="0" y="11493"/>
                    </a:moveTo>
                    <a:lnTo>
                      <a:pt x="32563" y="0"/>
                    </a:lnTo>
                  </a:path>
                </a:pathLst>
              </a:custGeom>
              <a:ln w="9573" cap="flat">
                <a:solidFill>
                  <a:srgbClr val="787878"/>
                </a:solidFill>
                <a:prstDash val="solid"/>
                <a:miter/>
              </a:ln>
            </p:spPr>
            <p:txBody>
              <a:bodyPr rtlCol="0" anchor="ctr"/>
              <a:lstStyle/>
              <a:p>
                <a:endParaRPr lang="zh-CN" altLang="en-US" sz="4400"/>
              </a:p>
            </p:txBody>
          </p:sp>
          <p:sp>
            <p:nvSpPr>
              <p:cNvPr id="4571" name="任意多边形: 形状 9182">
                <a:extLst>
                  <a:ext uri="{FF2B5EF4-FFF2-40B4-BE49-F238E27FC236}">
                    <a16:creationId xmlns:a16="http://schemas.microsoft.com/office/drawing/2014/main" id="{D6149D84-6001-3EBA-1D31-CC249DAB753E}"/>
                  </a:ext>
                </a:extLst>
              </p:cNvPr>
              <p:cNvSpPr/>
              <p:nvPr/>
            </p:nvSpPr>
            <p:spPr>
              <a:xfrm>
                <a:off x="6466723" y="2726192"/>
                <a:ext cx="35436" cy="4788"/>
              </a:xfrm>
              <a:custGeom>
                <a:avLst/>
                <a:gdLst>
                  <a:gd name="connsiteX0" fmla="*/ 0 w 35436"/>
                  <a:gd name="connsiteY0" fmla="*/ 0 h 4788"/>
                  <a:gd name="connsiteX1" fmla="*/ 35436 w 35436"/>
                  <a:gd name="connsiteY1" fmla="*/ 4789 h 4788"/>
                </a:gdLst>
                <a:ahLst/>
                <a:cxnLst>
                  <a:cxn ang="0">
                    <a:pos x="connsiteX0" y="connsiteY0"/>
                  </a:cxn>
                  <a:cxn ang="0">
                    <a:pos x="connsiteX1" y="connsiteY1"/>
                  </a:cxn>
                </a:cxnLst>
                <a:rect l="l" t="t" r="r" b="b"/>
                <a:pathLst>
                  <a:path w="35436" h="4788">
                    <a:moveTo>
                      <a:pt x="0" y="0"/>
                    </a:moveTo>
                    <a:lnTo>
                      <a:pt x="35436" y="4789"/>
                    </a:lnTo>
                  </a:path>
                </a:pathLst>
              </a:custGeom>
              <a:ln w="9573" cap="flat">
                <a:solidFill>
                  <a:srgbClr val="787878"/>
                </a:solidFill>
                <a:prstDash val="solid"/>
                <a:miter/>
              </a:ln>
            </p:spPr>
            <p:txBody>
              <a:bodyPr rtlCol="0" anchor="ctr"/>
              <a:lstStyle/>
              <a:p>
                <a:endParaRPr lang="zh-CN" altLang="en-US" sz="4400"/>
              </a:p>
            </p:txBody>
          </p:sp>
          <p:sp>
            <p:nvSpPr>
              <p:cNvPr id="4572" name="任意多边形: 形状 9183">
                <a:extLst>
                  <a:ext uri="{FF2B5EF4-FFF2-40B4-BE49-F238E27FC236}">
                    <a16:creationId xmlns:a16="http://schemas.microsoft.com/office/drawing/2014/main" id="{83FB1011-F65E-FB11-BBF4-BEB16421D608}"/>
                  </a:ext>
                </a:extLst>
              </p:cNvPr>
              <p:cNvSpPr/>
              <p:nvPr/>
            </p:nvSpPr>
            <p:spPr>
              <a:xfrm>
                <a:off x="6502160" y="2730981"/>
                <a:ext cx="31605" cy="16281"/>
              </a:xfrm>
              <a:custGeom>
                <a:avLst/>
                <a:gdLst>
                  <a:gd name="connsiteX0" fmla="*/ 0 w 31605"/>
                  <a:gd name="connsiteY0" fmla="*/ 0 h 16281"/>
                  <a:gd name="connsiteX1" fmla="*/ 31605 w 31605"/>
                  <a:gd name="connsiteY1" fmla="*/ 16282 h 16281"/>
                </a:gdLst>
                <a:ahLst/>
                <a:cxnLst>
                  <a:cxn ang="0">
                    <a:pos x="connsiteX0" y="connsiteY0"/>
                  </a:cxn>
                  <a:cxn ang="0">
                    <a:pos x="connsiteX1" y="connsiteY1"/>
                  </a:cxn>
                </a:cxnLst>
                <a:rect l="l" t="t" r="r" b="b"/>
                <a:pathLst>
                  <a:path w="31605" h="16281">
                    <a:moveTo>
                      <a:pt x="0" y="0"/>
                    </a:moveTo>
                    <a:lnTo>
                      <a:pt x="31605" y="16282"/>
                    </a:lnTo>
                  </a:path>
                </a:pathLst>
              </a:custGeom>
              <a:ln w="9573" cap="flat">
                <a:solidFill>
                  <a:srgbClr val="787878"/>
                </a:solidFill>
                <a:prstDash val="solid"/>
                <a:miter/>
              </a:ln>
            </p:spPr>
            <p:txBody>
              <a:bodyPr rtlCol="0" anchor="ctr"/>
              <a:lstStyle/>
              <a:p>
                <a:endParaRPr lang="zh-CN" altLang="en-US" sz="4400"/>
              </a:p>
            </p:txBody>
          </p:sp>
          <p:sp>
            <p:nvSpPr>
              <p:cNvPr id="4573" name="任意多边形: 形状 9184">
                <a:extLst>
                  <a:ext uri="{FF2B5EF4-FFF2-40B4-BE49-F238E27FC236}">
                    <a16:creationId xmlns:a16="http://schemas.microsoft.com/office/drawing/2014/main" id="{F9C4656A-AEA3-C0DF-F28A-06962D3AC0E0}"/>
                  </a:ext>
                </a:extLst>
              </p:cNvPr>
              <p:cNvSpPr/>
              <p:nvPr/>
            </p:nvSpPr>
            <p:spPr>
              <a:xfrm>
                <a:off x="6533765" y="2747262"/>
                <a:ext cx="25858" cy="24901"/>
              </a:xfrm>
              <a:custGeom>
                <a:avLst/>
                <a:gdLst>
                  <a:gd name="connsiteX0" fmla="*/ 0 w 25858"/>
                  <a:gd name="connsiteY0" fmla="*/ 0 h 24901"/>
                  <a:gd name="connsiteX1" fmla="*/ 25859 w 25858"/>
                  <a:gd name="connsiteY1" fmla="*/ 24901 h 24901"/>
                </a:gdLst>
                <a:ahLst/>
                <a:cxnLst>
                  <a:cxn ang="0">
                    <a:pos x="connsiteX0" y="connsiteY0"/>
                  </a:cxn>
                  <a:cxn ang="0">
                    <a:pos x="connsiteX1" y="connsiteY1"/>
                  </a:cxn>
                </a:cxnLst>
                <a:rect l="l" t="t" r="r" b="b"/>
                <a:pathLst>
                  <a:path w="25858" h="24901">
                    <a:moveTo>
                      <a:pt x="0" y="0"/>
                    </a:moveTo>
                    <a:lnTo>
                      <a:pt x="25859" y="24901"/>
                    </a:lnTo>
                  </a:path>
                </a:pathLst>
              </a:custGeom>
              <a:ln w="9573" cap="flat">
                <a:solidFill>
                  <a:srgbClr val="787878"/>
                </a:solidFill>
                <a:prstDash val="solid"/>
                <a:miter/>
              </a:ln>
            </p:spPr>
            <p:txBody>
              <a:bodyPr rtlCol="0" anchor="ctr"/>
              <a:lstStyle/>
              <a:p>
                <a:endParaRPr lang="zh-CN" altLang="en-US" sz="4400"/>
              </a:p>
            </p:txBody>
          </p:sp>
          <p:sp>
            <p:nvSpPr>
              <p:cNvPr id="4574" name="任意多边形: 形状 9185">
                <a:extLst>
                  <a:ext uri="{FF2B5EF4-FFF2-40B4-BE49-F238E27FC236}">
                    <a16:creationId xmlns:a16="http://schemas.microsoft.com/office/drawing/2014/main" id="{E61AA719-1391-B135-3E1B-F8CEA01AA509}"/>
                  </a:ext>
                </a:extLst>
              </p:cNvPr>
              <p:cNvSpPr/>
              <p:nvPr/>
            </p:nvSpPr>
            <p:spPr>
              <a:xfrm>
                <a:off x="6559624" y="2772164"/>
                <a:ext cx="20112" cy="28732"/>
              </a:xfrm>
              <a:custGeom>
                <a:avLst/>
                <a:gdLst>
                  <a:gd name="connsiteX0" fmla="*/ 0 w 20112"/>
                  <a:gd name="connsiteY0" fmla="*/ 0 h 28732"/>
                  <a:gd name="connsiteX1" fmla="*/ 20113 w 20112"/>
                  <a:gd name="connsiteY1" fmla="*/ 28732 h 28732"/>
                </a:gdLst>
                <a:ahLst/>
                <a:cxnLst>
                  <a:cxn ang="0">
                    <a:pos x="connsiteX0" y="connsiteY0"/>
                  </a:cxn>
                  <a:cxn ang="0">
                    <a:pos x="connsiteX1" y="connsiteY1"/>
                  </a:cxn>
                </a:cxnLst>
                <a:rect l="l" t="t" r="r" b="b"/>
                <a:pathLst>
                  <a:path w="20112" h="28732">
                    <a:moveTo>
                      <a:pt x="0" y="0"/>
                    </a:moveTo>
                    <a:lnTo>
                      <a:pt x="20113" y="28732"/>
                    </a:lnTo>
                  </a:path>
                </a:pathLst>
              </a:custGeom>
              <a:ln w="9573" cap="flat">
                <a:solidFill>
                  <a:srgbClr val="787878"/>
                </a:solidFill>
                <a:prstDash val="solid"/>
                <a:miter/>
              </a:ln>
            </p:spPr>
            <p:txBody>
              <a:bodyPr rtlCol="0" anchor="ctr"/>
              <a:lstStyle/>
              <a:p>
                <a:endParaRPr lang="zh-CN" altLang="en-US" sz="4400"/>
              </a:p>
            </p:txBody>
          </p:sp>
          <p:sp>
            <p:nvSpPr>
              <p:cNvPr id="4575" name="任意多边形: 形状 9186">
                <a:extLst>
                  <a:ext uri="{FF2B5EF4-FFF2-40B4-BE49-F238E27FC236}">
                    <a16:creationId xmlns:a16="http://schemas.microsoft.com/office/drawing/2014/main" id="{4FEEFC14-4D7C-C523-0B6B-275321C8C099}"/>
                  </a:ext>
                </a:extLst>
              </p:cNvPr>
              <p:cNvSpPr/>
              <p:nvPr/>
            </p:nvSpPr>
            <p:spPr>
              <a:xfrm>
                <a:off x="6579736" y="2800896"/>
                <a:ext cx="18197" cy="29689"/>
              </a:xfrm>
              <a:custGeom>
                <a:avLst/>
                <a:gdLst>
                  <a:gd name="connsiteX0" fmla="*/ 0 w 18197"/>
                  <a:gd name="connsiteY0" fmla="*/ 0 h 29689"/>
                  <a:gd name="connsiteX1" fmla="*/ 18197 w 18197"/>
                  <a:gd name="connsiteY1" fmla="*/ 29690 h 29689"/>
                </a:gdLst>
                <a:ahLst/>
                <a:cxnLst>
                  <a:cxn ang="0">
                    <a:pos x="connsiteX0" y="connsiteY0"/>
                  </a:cxn>
                  <a:cxn ang="0">
                    <a:pos x="connsiteX1" y="connsiteY1"/>
                  </a:cxn>
                </a:cxnLst>
                <a:rect l="l" t="t" r="r" b="b"/>
                <a:pathLst>
                  <a:path w="18197" h="29689">
                    <a:moveTo>
                      <a:pt x="0" y="0"/>
                    </a:moveTo>
                    <a:lnTo>
                      <a:pt x="18197" y="29690"/>
                    </a:lnTo>
                  </a:path>
                </a:pathLst>
              </a:custGeom>
              <a:ln w="9573" cap="flat">
                <a:solidFill>
                  <a:srgbClr val="787878"/>
                </a:solidFill>
                <a:prstDash val="solid"/>
                <a:miter/>
              </a:ln>
            </p:spPr>
            <p:txBody>
              <a:bodyPr rtlCol="0" anchor="ctr"/>
              <a:lstStyle/>
              <a:p>
                <a:endParaRPr lang="zh-CN" altLang="en-US" sz="4400"/>
              </a:p>
            </p:txBody>
          </p:sp>
          <p:sp>
            <p:nvSpPr>
              <p:cNvPr id="4576" name="任意多边形: 形状 9187">
                <a:extLst>
                  <a:ext uri="{FF2B5EF4-FFF2-40B4-BE49-F238E27FC236}">
                    <a16:creationId xmlns:a16="http://schemas.microsoft.com/office/drawing/2014/main" id="{64DF8EFA-49DA-5424-F190-7BD142B8B4D9}"/>
                  </a:ext>
                </a:extLst>
              </p:cNvPr>
              <p:cNvSpPr/>
              <p:nvPr/>
            </p:nvSpPr>
            <p:spPr>
              <a:xfrm>
                <a:off x="6597933" y="2830586"/>
                <a:ext cx="21070" cy="28732"/>
              </a:xfrm>
              <a:custGeom>
                <a:avLst/>
                <a:gdLst>
                  <a:gd name="connsiteX0" fmla="*/ 0 w 21070"/>
                  <a:gd name="connsiteY0" fmla="*/ 0 h 28732"/>
                  <a:gd name="connsiteX1" fmla="*/ 21070 w 21070"/>
                  <a:gd name="connsiteY1" fmla="*/ 28732 h 28732"/>
                </a:gdLst>
                <a:ahLst/>
                <a:cxnLst>
                  <a:cxn ang="0">
                    <a:pos x="connsiteX0" y="connsiteY0"/>
                  </a:cxn>
                  <a:cxn ang="0">
                    <a:pos x="connsiteX1" y="connsiteY1"/>
                  </a:cxn>
                </a:cxnLst>
                <a:rect l="l" t="t" r="r" b="b"/>
                <a:pathLst>
                  <a:path w="21070" h="28732">
                    <a:moveTo>
                      <a:pt x="0" y="0"/>
                    </a:moveTo>
                    <a:lnTo>
                      <a:pt x="21070" y="28732"/>
                    </a:lnTo>
                  </a:path>
                </a:pathLst>
              </a:custGeom>
              <a:ln w="9573" cap="flat">
                <a:solidFill>
                  <a:srgbClr val="787878"/>
                </a:solidFill>
                <a:prstDash val="solid"/>
                <a:miter/>
              </a:ln>
            </p:spPr>
            <p:txBody>
              <a:bodyPr rtlCol="0" anchor="ctr"/>
              <a:lstStyle/>
              <a:p>
                <a:endParaRPr lang="zh-CN" altLang="en-US" sz="4400"/>
              </a:p>
            </p:txBody>
          </p:sp>
          <p:sp>
            <p:nvSpPr>
              <p:cNvPr id="4577" name="任意多边形: 形状 9188">
                <a:extLst>
                  <a:ext uri="{FF2B5EF4-FFF2-40B4-BE49-F238E27FC236}">
                    <a16:creationId xmlns:a16="http://schemas.microsoft.com/office/drawing/2014/main" id="{823C6240-718E-B982-A5FE-B33B58B728EB}"/>
                  </a:ext>
                </a:extLst>
              </p:cNvPr>
              <p:cNvSpPr/>
              <p:nvPr/>
            </p:nvSpPr>
            <p:spPr>
              <a:xfrm>
                <a:off x="6619004" y="2859318"/>
                <a:ext cx="22027" cy="24901"/>
              </a:xfrm>
              <a:custGeom>
                <a:avLst/>
                <a:gdLst>
                  <a:gd name="connsiteX0" fmla="*/ 0 w 22027"/>
                  <a:gd name="connsiteY0" fmla="*/ 0 h 24901"/>
                  <a:gd name="connsiteX1" fmla="*/ 22028 w 22027"/>
                  <a:gd name="connsiteY1" fmla="*/ 24901 h 24901"/>
                </a:gdLst>
                <a:ahLst/>
                <a:cxnLst>
                  <a:cxn ang="0">
                    <a:pos x="connsiteX0" y="connsiteY0"/>
                  </a:cxn>
                  <a:cxn ang="0">
                    <a:pos x="connsiteX1" y="connsiteY1"/>
                  </a:cxn>
                </a:cxnLst>
                <a:rect l="l" t="t" r="r" b="b"/>
                <a:pathLst>
                  <a:path w="22027" h="24901">
                    <a:moveTo>
                      <a:pt x="0" y="0"/>
                    </a:moveTo>
                    <a:lnTo>
                      <a:pt x="22028" y="24901"/>
                    </a:lnTo>
                  </a:path>
                </a:pathLst>
              </a:custGeom>
              <a:ln w="9573" cap="flat">
                <a:solidFill>
                  <a:srgbClr val="787878"/>
                </a:solidFill>
                <a:prstDash val="solid"/>
                <a:miter/>
              </a:ln>
            </p:spPr>
            <p:txBody>
              <a:bodyPr rtlCol="0" anchor="ctr"/>
              <a:lstStyle/>
              <a:p>
                <a:endParaRPr lang="zh-CN" altLang="en-US" sz="4400"/>
              </a:p>
            </p:txBody>
          </p:sp>
          <p:sp>
            <p:nvSpPr>
              <p:cNvPr id="4578" name="任意多边形: 形状 9189">
                <a:extLst>
                  <a:ext uri="{FF2B5EF4-FFF2-40B4-BE49-F238E27FC236}">
                    <a16:creationId xmlns:a16="http://schemas.microsoft.com/office/drawing/2014/main" id="{F8D308D4-C839-5B7E-223D-FAF75E345CCA}"/>
                  </a:ext>
                </a:extLst>
              </p:cNvPr>
              <p:cNvSpPr/>
              <p:nvPr/>
            </p:nvSpPr>
            <p:spPr>
              <a:xfrm>
                <a:off x="6641032" y="2884219"/>
                <a:ext cx="11492" cy="29689"/>
              </a:xfrm>
              <a:custGeom>
                <a:avLst/>
                <a:gdLst>
                  <a:gd name="connsiteX0" fmla="*/ 0 w 11492"/>
                  <a:gd name="connsiteY0" fmla="*/ 0 h 29689"/>
                  <a:gd name="connsiteX1" fmla="*/ 11493 w 11492"/>
                  <a:gd name="connsiteY1" fmla="*/ 29690 h 29689"/>
                </a:gdLst>
                <a:ahLst/>
                <a:cxnLst>
                  <a:cxn ang="0">
                    <a:pos x="connsiteX0" y="connsiteY0"/>
                  </a:cxn>
                  <a:cxn ang="0">
                    <a:pos x="connsiteX1" y="connsiteY1"/>
                  </a:cxn>
                </a:cxnLst>
                <a:rect l="l" t="t" r="r" b="b"/>
                <a:pathLst>
                  <a:path w="11492" h="29689">
                    <a:moveTo>
                      <a:pt x="0" y="0"/>
                    </a:moveTo>
                    <a:lnTo>
                      <a:pt x="11493" y="29690"/>
                    </a:lnTo>
                  </a:path>
                </a:pathLst>
              </a:custGeom>
              <a:ln w="9573" cap="flat">
                <a:solidFill>
                  <a:srgbClr val="787878"/>
                </a:solidFill>
                <a:prstDash val="solid"/>
                <a:miter/>
              </a:ln>
            </p:spPr>
            <p:txBody>
              <a:bodyPr rtlCol="0" anchor="ctr"/>
              <a:lstStyle/>
              <a:p>
                <a:endParaRPr lang="zh-CN" altLang="en-US" sz="4400"/>
              </a:p>
            </p:txBody>
          </p:sp>
          <p:sp>
            <p:nvSpPr>
              <p:cNvPr id="4579" name="任意多边形: 形状 9190">
                <a:extLst>
                  <a:ext uri="{FF2B5EF4-FFF2-40B4-BE49-F238E27FC236}">
                    <a16:creationId xmlns:a16="http://schemas.microsoft.com/office/drawing/2014/main" id="{48E78CCB-6162-D1E9-8A0E-0788BCBC7BEA}"/>
                  </a:ext>
                </a:extLst>
              </p:cNvPr>
              <p:cNvSpPr/>
              <p:nvPr/>
            </p:nvSpPr>
            <p:spPr>
              <a:xfrm>
                <a:off x="6186106" y="24101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0" name="任意多边形: 形状 9191">
                <a:extLst>
                  <a:ext uri="{FF2B5EF4-FFF2-40B4-BE49-F238E27FC236}">
                    <a16:creationId xmlns:a16="http://schemas.microsoft.com/office/drawing/2014/main" id="{31526A78-86D1-153B-175F-FB2F19313CC1}"/>
                  </a:ext>
                </a:extLst>
              </p:cNvPr>
              <p:cNvSpPr/>
              <p:nvPr/>
            </p:nvSpPr>
            <p:spPr>
              <a:xfrm>
                <a:off x="6197599" y="24407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1" name="任意多边形: 形状 9192">
                <a:extLst>
                  <a:ext uri="{FF2B5EF4-FFF2-40B4-BE49-F238E27FC236}">
                    <a16:creationId xmlns:a16="http://schemas.microsoft.com/office/drawing/2014/main" id="{D75856CF-0DD9-D94C-2F59-6724B22F8880}"/>
                  </a:ext>
                </a:extLst>
              </p:cNvPr>
              <p:cNvSpPr/>
              <p:nvPr/>
            </p:nvSpPr>
            <p:spPr>
              <a:xfrm>
                <a:off x="6211007" y="247143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2" name="任意多边形: 形状 9193">
                <a:extLst>
                  <a:ext uri="{FF2B5EF4-FFF2-40B4-BE49-F238E27FC236}">
                    <a16:creationId xmlns:a16="http://schemas.microsoft.com/office/drawing/2014/main" id="{23290BB6-78BC-751A-4B09-C6E5899F691D}"/>
                  </a:ext>
                </a:extLst>
              </p:cNvPr>
              <p:cNvSpPr/>
              <p:nvPr/>
            </p:nvSpPr>
            <p:spPr>
              <a:xfrm>
                <a:off x="6225373" y="25011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3" name="任意多边形: 形状 9194">
                <a:extLst>
                  <a:ext uri="{FF2B5EF4-FFF2-40B4-BE49-F238E27FC236}">
                    <a16:creationId xmlns:a16="http://schemas.microsoft.com/office/drawing/2014/main" id="{693BB5F4-42DC-7DE9-57F1-9D307D29DA48}"/>
                  </a:ext>
                </a:extLst>
              </p:cNvPr>
              <p:cNvSpPr/>
              <p:nvPr/>
            </p:nvSpPr>
            <p:spPr>
              <a:xfrm>
                <a:off x="6240697" y="25317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4" name="任意多边形: 形状 9195">
                <a:extLst>
                  <a:ext uri="{FF2B5EF4-FFF2-40B4-BE49-F238E27FC236}">
                    <a16:creationId xmlns:a16="http://schemas.microsoft.com/office/drawing/2014/main" id="{E4F3C17D-AD1D-5096-FA76-F7F339C51AB5}"/>
                  </a:ext>
                </a:extLst>
              </p:cNvPr>
              <p:cNvSpPr/>
              <p:nvPr/>
            </p:nvSpPr>
            <p:spPr>
              <a:xfrm>
                <a:off x="6261767" y="25595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5" name="任意多边形: 形状 9196">
                <a:extLst>
                  <a:ext uri="{FF2B5EF4-FFF2-40B4-BE49-F238E27FC236}">
                    <a16:creationId xmlns:a16="http://schemas.microsoft.com/office/drawing/2014/main" id="{E30A22D9-FDA5-BE6D-59D2-62B7DC6F42E2}"/>
                  </a:ext>
                </a:extLst>
              </p:cNvPr>
              <p:cNvSpPr/>
              <p:nvPr/>
            </p:nvSpPr>
            <p:spPr>
              <a:xfrm>
                <a:off x="6283795" y="25882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6" name="任意多边形: 形状 9197">
                <a:extLst>
                  <a:ext uri="{FF2B5EF4-FFF2-40B4-BE49-F238E27FC236}">
                    <a16:creationId xmlns:a16="http://schemas.microsoft.com/office/drawing/2014/main" id="{F9914998-AB29-A697-2B94-7903161DB61B}"/>
                  </a:ext>
                </a:extLst>
              </p:cNvPr>
              <p:cNvSpPr/>
              <p:nvPr/>
            </p:nvSpPr>
            <p:spPr>
              <a:xfrm>
                <a:off x="6304866" y="26179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7" name="任意多边形: 形状 9198">
                <a:extLst>
                  <a:ext uri="{FF2B5EF4-FFF2-40B4-BE49-F238E27FC236}">
                    <a16:creationId xmlns:a16="http://schemas.microsoft.com/office/drawing/2014/main" id="{936F0BC2-8E6F-4390-9B3A-CC005393C2A9}"/>
                  </a:ext>
                </a:extLst>
              </p:cNvPr>
              <p:cNvSpPr/>
              <p:nvPr/>
            </p:nvSpPr>
            <p:spPr>
              <a:xfrm>
                <a:off x="6324020" y="26476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8" name="任意多边形: 形状 9199">
                <a:extLst>
                  <a:ext uri="{FF2B5EF4-FFF2-40B4-BE49-F238E27FC236}">
                    <a16:creationId xmlns:a16="http://schemas.microsoft.com/office/drawing/2014/main" id="{07094CAE-6852-DD0A-BCD5-CE4F7A23B3D7}"/>
                  </a:ext>
                </a:extLst>
              </p:cNvPr>
              <p:cNvSpPr/>
              <p:nvPr/>
            </p:nvSpPr>
            <p:spPr>
              <a:xfrm>
                <a:off x="6342217" y="26792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89" name="任意多边形: 形状 9200">
                <a:extLst>
                  <a:ext uri="{FF2B5EF4-FFF2-40B4-BE49-F238E27FC236}">
                    <a16:creationId xmlns:a16="http://schemas.microsoft.com/office/drawing/2014/main" id="{93D41371-A98E-1315-10AB-4EAAA37E9B70}"/>
                  </a:ext>
                </a:extLst>
              </p:cNvPr>
              <p:cNvSpPr/>
              <p:nvPr/>
            </p:nvSpPr>
            <p:spPr>
              <a:xfrm>
                <a:off x="6360414" y="27108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0" name="任意多边形: 形状 9201">
                <a:extLst>
                  <a:ext uri="{FF2B5EF4-FFF2-40B4-BE49-F238E27FC236}">
                    <a16:creationId xmlns:a16="http://schemas.microsoft.com/office/drawing/2014/main" id="{76D43E41-9744-3C50-99AF-B74A2F1FEBE2}"/>
                  </a:ext>
                </a:extLst>
              </p:cNvPr>
              <p:cNvSpPr/>
              <p:nvPr/>
            </p:nvSpPr>
            <p:spPr>
              <a:xfrm>
                <a:off x="6376696" y="274343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1" name="任意多边形: 形状 9202">
                <a:extLst>
                  <a:ext uri="{FF2B5EF4-FFF2-40B4-BE49-F238E27FC236}">
                    <a16:creationId xmlns:a16="http://schemas.microsoft.com/office/drawing/2014/main" id="{3243CA70-52E0-ED71-367F-9E3D689A7AE7}"/>
                  </a:ext>
                </a:extLst>
              </p:cNvPr>
              <p:cNvSpPr/>
              <p:nvPr/>
            </p:nvSpPr>
            <p:spPr>
              <a:xfrm>
                <a:off x="6398724" y="27530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2" name="任意多边形: 形状 9203">
                <a:extLst>
                  <a:ext uri="{FF2B5EF4-FFF2-40B4-BE49-F238E27FC236}">
                    <a16:creationId xmlns:a16="http://schemas.microsoft.com/office/drawing/2014/main" id="{C3B3E54D-DB28-E8AF-E493-A4D3BB309747}"/>
                  </a:ext>
                </a:extLst>
              </p:cNvPr>
              <p:cNvSpPr/>
              <p:nvPr/>
            </p:nvSpPr>
            <p:spPr>
              <a:xfrm>
                <a:off x="6428414" y="27319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3" name="任意多边形: 形状 9204">
                <a:extLst>
                  <a:ext uri="{FF2B5EF4-FFF2-40B4-BE49-F238E27FC236}">
                    <a16:creationId xmlns:a16="http://schemas.microsoft.com/office/drawing/2014/main" id="{F29BD0C1-F89F-FEBB-D085-F21545D212D2}"/>
                  </a:ext>
                </a:extLst>
              </p:cNvPr>
              <p:cNvSpPr/>
              <p:nvPr/>
            </p:nvSpPr>
            <p:spPr>
              <a:xfrm>
                <a:off x="6460977" y="27204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4" name="任意多边形: 形状 9205">
                <a:extLst>
                  <a:ext uri="{FF2B5EF4-FFF2-40B4-BE49-F238E27FC236}">
                    <a16:creationId xmlns:a16="http://schemas.microsoft.com/office/drawing/2014/main" id="{CBA8DE9F-0492-523C-F8B3-7D23D4E9C4F0}"/>
                  </a:ext>
                </a:extLst>
              </p:cNvPr>
              <p:cNvSpPr/>
              <p:nvPr/>
            </p:nvSpPr>
            <p:spPr>
              <a:xfrm>
                <a:off x="6496413" y="27252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5" name="任意多边形: 形状 9206">
                <a:extLst>
                  <a:ext uri="{FF2B5EF4-FFF2-40B4-BE49-F238E27FC236}">
                    <a16:creationId xmlns:a16="http://schemas.microsoft.com/office/drawing/2014/main" id="{602BBCDE-039D-8DE1-70B8-A6B65D1E81DC}"/>
                  </a:ext>
                </a:extLst>
              </p:cNvPr>
              <p:cNvSpPr/>
              <p:nvPr/>
            </p:nvSpPr>
            <p:spPr>
              <a:xfrm>
                <a:off x="6528018" y="27415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6" name="任意多边形: 形状 9207">
                <a:extLst>
                  <a:ext uri="{FF2B5EF4-FFF2-40B4-BE49-F238E27FC236}">
                    <a16:creationId xmlns:a16="http://schemas.microsoft.com/office/drawing/2014/main" id="{651DC97A-2A52-7AAE-567F-50CAE1992669}"/>
                  </a:ext>
                </a:extLst>
              </p:cNvPr>
              <p:cNvSpPr/>
              <p:nvPr/>
            </p:nvSpPr>
            <p:spPr>
              <a:xfrm>
                <a:off x="6553877" y="27664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7" name="任意多边形: 形状 9208">
                <a:extLst>
                  <a:ext uri="{FF2B5EF4-FFF2-40B4-BE49-F238E27FC236}">
                    <a16:creationId xmlns:a16="http://schemas.microsoft.com/office/drawing/2014/main" id="{5D270B98-CA58-0D36-0FED-FE77B5672FBC}"/>
                  </a:ext>
                </a:extLst>
              </p:cNvPr>
              <p:cNvSpPr/>
              <p:nvPr/>
            </p:nvSpPr>
            <p:spPr>
              <a:xfrm>
                <a:off x="6573990" y="279514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8" name="任意多边形: 形状 9209">
                <a:extLst>
                  <a:ext uri="{FF2B5EF4-FFF2-40B4-BE49-F238E27FC236}">
                    <a16:creationId xmlns:a16="http://schemas.microsoft.com/office/drawing/2014/main" id="{9BC45EFD-132A-874E-F655-60C9F497E490}"/>
                  </a:ext>
                </a:extLst>
              </p:cNvPr>
              <p:cNvSpPr/>
              <p:nvPr/>
            </p:nvSpPr>
            <p:spPr>
              <a:xfrm>
                <a:off x="6592187" y="28248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99" name="任意多边形: 形状 9210">
                <a:extLst>
                  <a:ext uri="{FF2B5EF4-FFF2-40B4-BE49-F238E27FC236}">
                    <a16:creationId xmlns:a16="http://schemas.microsoft.com/office/drawing/2014/main" id="{EEBB0848-F558-0F80-BE49-12479740A991}"/>
                  </a:ext>
                </a:extLst>
              </p:cNvPr>
              <p:cNvSpPr/>
              <p:nvPr/>
            </p:nvSpPr>
            <p:spPr>
              <a:xfrm>
                <a:off x="6613257" y="285357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00" name="任意多边形: 形状 9211">
                <a:extLst>
                  <a:ext uri="{FF2B5EF4-FFF2-40B4-BE49-F238E27FC236}">
                    <a16:creationId xmlns:a16="http://schemas.microsoft.com/office/drawing/2014/main" id="{A4DEE398-5640-A3F7-B714-A62B4CF371A0}"/>
                  </a:ext>
                </a:extLst>
              </p:cNvPr>
              <p:cNvSpPr/>
              <p:nvPr/>
            </p:nvSpPr>
            <p:spPr>
              <a:xfrm>
                <a:off x="6635285" y="28784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01" name="任意多边形: 形状 9212">
                <a:extLst>
                  <a:ext uri="{FF2B5EF4-FFF2-40B4-BE49-F238E27FC236}">
                    <a16:creationId xmlns:a16="http://schemas.microsoft.com/office/drawing/2014/main" id="{B8A7AED6-4516-93A4-BB38-736B1CBFF866}"/>
                  </a:ext>
                </a:extLst>
              </p:cNvPr>
              <p:cNvSpPr/>
              <p:nvPr/>
            </p:nvSpPr>
            <p:spPr>
              <a:xfrm>
                <a:off x="6646778" y="29081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02" name="任意多边形: 形状 9213">
                <a:extLst>
                  <a:ext uri="{FF2B5EF4-FFF2-40B4-BE49-F238E27FC236}">
                    <a16:creationId xmlns:a16="http://schemas.microsoft.com/office/drawing/2014/main" id="{56F2D23C-CF02-A433-49C9-4E7DB06A1A53}"/>
                  </a:ext>
                </a:extLst>
              </p:cNvPr>
              <p:cNvSpPr/>
              <p:nvPr/>
            </p:nvSpPr>
            <p:spPr>
              <a:xfrm>
                <a:off x="6652524" y="2884219"/>
                <a:ext cx="7661" cy="29689"/>
              </a:xfrm>
              <a:custGeom>
                <a:avLst/>
                <a:gdLst>
                  <a:gd name="connsiteX0" fmla="*/ 0 w 7661"/>
                  <a:gd name="connsiteY0" fmla="*/ 29690 h 29689"/>
                  <a:gd name="connsiteX1" fmla="*/ 7662 w 7661"/>
                  <a:gd name="connsiteY1" fmla="*/ 0 h 29689"/>
                </a:gdLst>
                <a:ahLst/>
                <a:cxnLst>
                  <a:cxn ang="0">
                    <a:pos x="connsiteX0" y="connsiteY0"/>
                  </a:cxn>
                  <a:cxn ang="0">
                    <a:pos x="connsiteX1" y="connsiteY1"/>
                  </a:cxn>
                </a:cxnLst>
                <a:rect l="l" t="t" r="r" b="b"/>
                <a:pathLst>
                  <a:path w="7661" h="29689">
                    <a:moveTo>
                      <a:pt x="0" y="29690"/>
                    </a:moveTo>
                    <a:lnTo>
                      <a:pt x="7662" y="0"/>
                    </a:lnTo>
                  </a:path>
                </a:pathLst>
              </a:custGeom>
              <a:ln w="9573" cap="flat">
                <a:solidFill>
                  <a:srgbClr val="787878"/>
                </a:solidFill>
                <a:prstDash val="solid"/>
                <a:miter/>
              </a:ln>
            </p:spPr>
            <p:txBody>
              <a:bodyPr rtlCol="0" anchor="ctr"/>
              <a:lstStyle/>
              <a:p>
                <a:endParaRPr lang="zh-CN" altLang="en-US" sz="4400"/>
              </a:p>
            </p:txBody>
          </p:sp>
          <p:sp>
            <p:nvSpPr>
              <p:cNvPr id="4603" name="任意多边形: 形状 9214">
                <a:extLst>
                  <a:ext uri="{FF2B5EF4-FFF2-40B4-BE49-F238E27FC236}">
                    <a16:creationId xmlns:a16="http://schemas.microsoft.com/office/drawing/2014/main" id="{B915136D-95DA-606A-EF50-B67BAA3AF864}"/>
                  </a:ext>
                </a:extLst>
              </p:cNvPr>
              <p:cNvSpPr/>
              <p:nvPr/>
            </p:nvSpPr>
            <p:spPr>
              <a:xfrm>
                <a:off x="6660186" y="2849740"/>
                <a:ext cx="2873" cy="34478"/>
              </a:xfrm>
              <a:custGeom>
                <a:avLst/>
                <a:gdLst>
                  <a:gd name="connsiteX0" fmla="*/ 0 w 2873"/>
                  <a:gd name="connsiteY0" fmla="*/ 34479 h 34478"/>
                  <a:gd name="connsiteX1" fmla="*/ 2873 w 2873"/>
                  <a:gd name="connsiteY1" fmla="*/ 0 h 34478"/>
                </a:gdLst>
                <a:ahLst/>
                <a:cxnLst>
                  <a:cxn ang="0">
                    <a:pos x="connsiteX0" y="connsiteY0"/>
                  </a:cxn>
                  <a:cxn ang="0">
                    <a:pos x="connsiteX1" y="connsiteY1"/>
                  </a:cxn>
                </a:cxnLst>
                <a:rect l="l" t="t" r="r" b="b"/>
                <a:pathLst>
                  <a:path w="2873" h="34478">
                    <a:moveTo>
                      <a:pt x="0" y="34479"/>
                    </a:moveTo>
                    <a:lnTo>
                      <a:pt x="2873" y="0"/>
                    </a:lnTo>
                  </a:path>
                </a:pathLst>
              </a:custGeom>
              <a:ln w="9573" cap="flat">
                <a:solidFill>
                  <a:srgbClr val="787878"/>
                </a:solidFill>
                <a:prstDash val="solid"/>
                <a:miter/>
              </a:ln>
            </p:spPr>
            <p:txBody>
              <a:bodyPr rtlCol="0" anchor="ctr"/>
              <a:lstStyle/>
              <a:p>
                <a:endParaRPr lang="zh-CN" altLang="en-US" sz="4400"/>
              </a:p>
            </p:txBody>
          </p:sp>
          <p:sp>
            <p:nvSpPr>
              <p:cNvPr id="4604" name="任意多边形: 形状 9215">
                <a:extLst>
                  <a:ext uri="{FF2B5EF4-FFF2-40B4-BE49-F238E27FC236}">
                    <a16:creationId xmlns:a16="http://schemas.microsoft.com/office/drawing/2014/main" id="{8C78C1A6-EED0-25EC-29F1-212D797C0FEF}"/>
                  </a:ext>
                </a:extLst>
              </p:cNvPr>
              <p:cNvSpPr/>
              <p:nvPr/>
            </p:nvSpPr>
            <p:spPr>
              <a:xfrm>
                <a:off x="6663059" y="2814304"/>
                <a:ext cx="957" cy="35436"/>
              </a:xfrm>
              <a:custGeom>
                <a:avLst/>
                <a:gdLst>
                  <a:gd name="connsiteX0" fmla="*/ 0 w 957"/>
                  <a:gd name="connsiteY0" fmla="*/ 35436 h 35436"/>
                  <a:gd name="connsiteX1" fmla="*/ 958 w 957"/>
                  <a:gd name="connsiteY1" fmla="*/ 0 h 35436"/>
                </a:gdLst>
                <a:ahLst/>
                <a:cxnLst>
                  <a:cxn ang="0">
                    <a:pos x="connsiteX0" y="connsiteY0"/>
                  </a:cxn>
                  <a:cxn ang="0">
                    <a:pos x="connsiteX1" y="connsiteY1"/>
                  </a:cxn>
                </a:cxnLst>
                <a:rect l="l" t="t" r="r" b="b"/>
                <a:pathLst>
                  <a:path w="957" h="35436">
                    <a:moveTo>
                      <a:pt x="0" y="35436"/>
                    </a:moveTo>
                    <a:lnTo>
                      <a:pt x="958" y="0"/>
                    </a:lnTo>
                  </a:path>
                </a:pathLst>
              </a:custGeom>
              <a:ln w="9573" cap="flat">
                <a:solidFill>
                  <a:srgbClr val="787878"/>
                </a:solidFill>
                <a:prstDash val="solid"/>
                <a:miter/>
              </a:ln>
            </p:spPr>
            <p:txBody>
              <a:bodyPr rtlCol="0" anchor="ctr"/>
              <a:lstStyle/>
              <a:p>
                <a:endParaRPr lang="zh-CN" altLang="en-US" sz="4400"/>
              </a:p>
            </p:txBody>
          </p:sp>
          <p:sp>
            <p:nvSpPr>
              <p:cNvPr id="4605" name="任意多边形: 形状 9216">
                <a:extLst>
                  <a:ext uri="{FF2B5EF4-FFF2-40B4-BE49-F238E27FC236}">
                    <a16:creationId xmlns:a16="http://schemas.microsoft.com/office/drawing/2014/main" id="{8296AA60-4372-5A06-0800-70B1479BBE70}"/>
                  </a:ext>
                </a:extLst>
              </p:cNvPr>
              <p:cNvSpPr/>
              <p:nvPr/>
            </p:nvSpPr>
            <p:spPr>
              <a:xfrm>
                <a:off x="6664017" y="2777910"/>
                <a:ext cx="957" cy="36394"/>
              </a:xfrm>
              <a:custGeom>
                <a:avLst/>
                <a:gdLst>
                  <a:gd name="connsiteX0" fmla="*/ 0 w 957"/>
                  <a:gd name="connsiteY0" fmla="*/ 36394 h 36394"/>
                  <a:gd name="connsiteX1" fmla="*/ 958 w 957"/>
                  <a:gd name="connsiteY1" fmla="*/ 0 h 36394"/>
                </a:gdLst>
                <a:ahLst/>
                <a:cxnLst>
                  <a:cxn ang="0">
                    <a:pos x="connsiteX0" y="connsiteY0"/>
                  </a:cxn>
                  <a:cxn ang="0">
                    <a:pos x="connsiteX1" y="connsiteY1"/>
                  </a:cxn>
                </a:cxnLst>
                <a:rect l="l" t="t" r="r" b="b"/>
                <a:pathLst>
                  <a:path w="957" h="36394">
                    <a:moveTo>
                      <a:pt x="0" y="36394"/>
                    </a:moveTo>
                    <a:lnTo>
                      <a:pt x="958" y="0"/>
                    </a:lnTo>
                  </a:path>
                </a:pathLst>
              </a:custGeom>
              <a:ln w="9573" cap="flat">
                <a:solidFill>
                  <a:srgbClr val="787878"/>
                </a:solidFill>
                <a:prstDash val="solid"/>
                <a:miter/>
              </a:ln>
            </p:spPr>
            <p:txBody>
              <a:bodyPr rtlCol="0" anchor="ctr"/>
              <a:lstStyle/>
              <a:p>
                <a:endParaRPr lang="zh-CN" altLang="en-US" sz="4400"/>
              </a:p>
            </p:txBody>
          </p:sp>
          <p:sp>
            <p:nvSpPr>
              <p:cNvPr id="4606" name="任意多边形: 形状 9217">
                <a:extLst>
                  <a:ext uri="{FF2B5EF4-FFF2-40B4-BE49-F238E27FC236}">
                    <a16:creationId xmlns:a16="http://schemas.microsoft.com/office/drawing/2014/main" id="{2080A173-FF3E-1D91-C759-83B6D491A9EB}"/>
                  </a:ext>
                </a:extLst>
              </p:cNvPr>
              <p:cNvSpPr/>
              <p:nvPr/>
            </p:nvSpPr>
            <p:spPr>
              <a:xfrm>
                <a:off x="6664975" y="2741516"/>
                <a:ext cx="4788" cy="36394"/>
              </a:xfrm>
              <a:custGeom>
                <a:avLst/>
                <a:gdLst>
                  <a:gd name="connsiteX0" fmla="*/ 0 w 4788"/>
                  <a:gd name="connsiteY0" fmla="*/ 36394 h 36394"/>
                  <a:gd name="connsiteX1" fmla="*/ 4789 w 4788"/>
                  <a:gd name="connsiteY1" fmla="*/ 0 h 36394"/>
                </a:gdLst>
                <a:ahLst/>
                <a:cxnLst>
                  <a:cxn ang="0">
                    <a:pos x="connsiteX0" y="connsiteY0"/>
                  </a:cxn>
                  <a:cxn ang="0">
                    <a:pos x="connsiteX1" y="connsiteY1"/>
                  </a:cxn>
                </a:cxnLst>
                <a:rect l="l" t="t" r="r" b="b"/>
                <a:pathLst>
                  <a:path w="4788" h="36394">
                    <a:moveTo>
                      <a:pt x="0" y="36394"/>
                    </a:moveTo>
                    <a:lnTo>
                      <a:pt x="4789" y="0"/>
                    </a:lnTo>
                  </a:path>
                </a:pathLst>
              </a:custGeom>
              <a:ln w="9573" cap="flat">
                <a:solidFill>
                  <a:srgbClr val="787878"/>
                </a:solidFill>
                <a:prstDash val="solid"/>
                <a:miter/>
              </a:ln>
            </p:spPr>
            <p:txBody>
              <a:bodyPr rtlCol="0" anchor="ctr"/>
              <a:lstStyle/>
              <a:p>
                <a:endParaRPr lang="zh-CN" altLang="en-US" sz="4400"/>
              </a:p>
            </p:txBody>
          </p:sp>
          <p:sp>
            <p:nvSpPr>
              <p:cNvPr id="4607" name="任意多边形: 形状 9218">
                <a:extLst>
                  <a:ext uri="{FF2B5EF4-FFF2-40B4-BE49-F238E27FC236}">
                    <a16:creationId xmlns:a16="http://schemas.microsoft.com/office/drawing/2014/main" id="{DE103E9D-EFC6-3784-FAD0-8F289E94E3D9}"/>
                  </a:ext>
                </a:extLst>
              </p:cNvPr>
              <p:cNvSpPr/>
              <p:nvPr/>
            </p:nvSpPr>
            <p:spPr>
              <a:xfrm>
                <a:off x="6669764" y="2706080"/>
                <a:ext cx="5746" cy="35436"/>
              </a:xfrm>
              <a:custGeom>
                <a:avLst/>
                <a:gdLst>
                  <a:gd name="connsiteX0" fmla="*/ 0 w 5746"/>
                  <a:gd name="connsiteY0" fmla="*/ 35436 h 35436"/>
                  <a:gd name="connsiteX1" fmla="*/ 5747 w 5746"/>
                  <a:gd name="connsiteY1" fmla="*/ 0 h 35436"/>
                </a:gdLst>
                <a:ahLst/>
                <a:cxnLst>
                  <a:cxn ang="0">
                    <a:pos x="connsiteX0" y="connsiteY0"/>
                  </a:cxn>
                  <a:cxn ang="0">
                    <a:pos x="connsiteX1" y="connsiteY1"/>
                  </a:cxn>
                </a:cxnLst>
                <a:rect l="l" t="t" r="r" b="b"/>
                <a:pathLst>
                  <a:path w="5746" h="35436">
                    <a:moveTo>
                      <a:pt x="0" y="35436"/>
                    </a:moveTo>
                    <a:lnTo>
                      <a:pt x="5747" y="0"/>
                    </a:lnTo>
                  </a:path>
                </a:pathLst>
              </a:custGeom>
              <a:ln w="9573" cap="flat">
                <a:solidFill>
                  <a:srgbClr val="787878"/>
                </a:solidFill>
                <a:prstDash val="solid"/>
                <a:miter/>
              </a:ln>
            </p:spPr>
            <p:txBody>
              <a:bodyPr rtlCol="0" anchor="ctr"/>
              <a:lstStyle/>
              <a:p>
                <a:endParaRPr lang="zh-CN" altLang="en-US" sz="4400"/>
              </a:p>
            </p:txBody>
          </p:sp>
          <p:sp>
            <p:nvSpPr>
              <p:cNvPr id="4608" name="任意多边形: 形状 9219">
                <a:extLst>
                  <a:ext uri="{FF2B5EF4-FFF2-40B4-BE49-F238E27FC236}">
                    <a16:creationId xmlns:a16="http://schemas.microsoft.com/office/drawing/2014/main" id="{9731F881-2231-BE28-8CD4-D9F84EE4620C}"/>
                  </a:ext>
                </a:extLst>
              </p:cNvPr>
              <p:cNvSpPr/>
              <p:nvPr/>
            </p:nvSpPr>
            <p:spPr>
              <a:xfrm>
                <a:off x="6675510" y="2670643"/>
                <a:ext cx="5746" cy="35436"/>
              </a:xfrm>
              <a:custGeom>
                <a:avLst/>
                <a:gdLst>
                  <a:gd name="connsiteX0" fmla="*/ 0 w 5746"/>
                  <a:gd name="connsiteY0" fmla="*/ 35436 h 35436"/>
                  <a:gd name="connsiteX1" fmla="*/ 5746 w 5746"/>
                  <a:gd name="connsiteY1" fmla="*/ 0 h 35436"/>
                </a:gdLst>
                <a:ahLst/>
                <a:cxnLst>
                  <a:cxn ang="0">
                    <a:pos x="connsiteX0" y="connsiteY0"/>
                  </a:cxn>
                  <a:cxn ang="0">
                    <a:pos x="connsiteX1" y="connsiteY1"/>
                  </a:cxn>
                </a:cxnLst>
                <a:rect l="l" t="t" r="r" b="b"/>
                <a:pathLst>
                  <a:path w="5746" h="35436">
                    <a:moveTo>
                      <a:pt x="0" y="35436"/>
                    </a:moveTo>
                    <a:lnTo>
                      <a:pt x="5746" y="0"/>
                    </a:lnTo>
                  </a:path>
                </a:pathLst>
              </a:custGeom>
              <a:ln w="9573" cap="flat">
                <a:solidFill>
                  <a:srgbClr val="787878"/>
                </a:solidFill>
                <a:prstDash val="solid"/>
                <a:miter/>
              </a:ln>
            </p:spPr>
            <p:txBody>
              <a:bodyPr rtlCol="0" anchor="ctr"/>
              <a:lstStyle/>
              <a:p>
                <a:endParaRPr lang="zh-CN" altLang="en-US" sz="4400"/>
              </a:p>
            </p:txBody>
          </p:sp>
          <p:sp>
            <p:nvSpPr>
              <p:cNvPr id="4609" name="任意多边形: 形状 9220">
                <a:extLst>
                  <a:ext uri="{FF2B5EF4-FFF2-40B4-BE49-F238E27FC236}">
                    <a16:creationId xmlns:a16="http://schemas.microsoft.com/office/drawing/2014/main" id="{C49DA323-1E6F-6B9D-EF77-1F3708BEAB04}"/>
                  </a:ext>
                </a:extLst>
              </p:cNvPr>
              <p:cNvSpPr/>
              <p:nvPr/>
            </p:nvSpPr>
            <p:spPr>
              <a:xfrm>
                <a:off x="6681257" y="2635207"/>
                <a:ext cx="7661" cy="35436"/>
              </a:xfrm>
              <a:custGeom>
                <a:avLst/>
                <a:gdLst>
                  <a:gd name="connsiteX0" fmla="*/ 0 w 7661"/>
                  <a:gd name="connsiteY0" fmla="*/ 35436 h 35436"/>
                  <a:gd name="connsiteX1" fmla="*/ 7662 w 7661"/>
                  <a:gd name="connsiteY1" fmla="*/ 0 h 35436"/>
                </a:gdLst>
                <a:ahLst/>
                <a:cxnLst>
                  <a:cxn ang="0">
                    <a:pos x="connsiteX0" y="connsiteY0"/>
                  </a:cxn>
                  <a:cxn ang="0">
                    <a:pos x="connsiteX1" y="connsiteY1"/>
                  </a:cxn>
                </a:cxnLst>
                <a:rect l="l" t="t" r="r" b="b"/>
                <a:pathLst>
                  <a:path w="7661" h="35436">
                    <a:moveTo>
                      <a:pt x="0" y="35436"/>
                    </a:moveTo>
                    <a:lnTo>
                      <a:pt x="7662" y="0"/>
                    </a:lnTo>
                  </a:path>
                </a:pathLst>
              </a:custGeom>
              <a:ln w="9573" cap="flat">
                <a:solidFill>
                  <a:srgbClr val="787878"/>
                </a:solidFill>
                <a:prstDash val="solid"/>
                <a:miter/>
              </a:ln>
            </p:spPr>
            <p:txBody>
              <a:bodyPr rtlCol="0" anchor="ctr"/>
              <a:lstStyle/>
              <a:p>
                <a:endParaRPr lang="zh-CN" altLang="en-US" sz="4400"/>
              </a:p>
            </p:txBody>
          </p:sp>
          <p:sp>
            <p:nvSpPr>
              <p:cNvPr id="4610" name="任意多边形: 形状 9221">
                <a:extLst>
                  <a:ext uri="{FF2B5EF4-FFF2-40B4-BE49-F238E27FC236}">
                    <a16:creationId xmlns:a16="http://schemas.microsoft.com/office/drawing/2014/main" id="{25E5A8D0-ED23-89B4-E158-0FA0CAD5A9E6}"/>
                  </a:ext>
                </a:extLst>
              </p:cNvPr>
              <p:cNvSpPr/>
              <p:nvPr/>
            </p:nvSpPr>
            <p:spPr>
              <a:xfrm>
                <a:off x="6688918" y="2600729"/>
                <a:ext cx="9577" cy="34478"/>
              </a:xfrm>
              <a:custGeom>
                <a:avLst/>
                <a:gdLst>
                  <a:gd name="connsiteX0" fmla="*/ 0 w 9577"/>
                  <a:gd name="connsiteY0" fmla="*/ 34479 h 34478"/>
                  <a:gd name="connsiteX1" fmla="*/ 9577 w 9577"/>
                  <a:gd name="connsiteY1" fmla="*/ 0 h 34478"/>
                </a:gdLst>
                <a:ahLst/>
                <a:cxnLst>
                  <a:cxn ang="0">
                    <a:pos x="connsiteX0" y="connsiteY0"/>
                  </a:cxn>
                  <a:cxn ang="0">
                    <a:pos x="connsiteX1" y="connsiteY1"/>
                  </a:cxn>
                </a:cxnLst>
                <a:rect l="l" t="t" r="r" b="b"/>
                <a:pathLst>
                  <a:path w="9577" h="34478">
                    <a:moveTo>
                      <a:pt x="0" y="34479"/>
                    </a:moveTo>
                    <a:lnTo>
                      <a:pt x="9577" y="0"/>
                    </a:lnTo>
                  </a:path>
                </a:pathLst>
              </a:custGeom>
              <a:ln w="9573" cap="flat">
                <a:solidFill>
                  <a:srgbClr val="787878"/>
                </a:solidFill>
                <a:prstDash val="solid"/>
                <a:miter/>
              </a:ln>
            </p:spPr>
            <p:txBody>
              <a:bodyPr rtlCol="0" anchor="ctr"/>
              <a:lstStyle/>
              <a:p>
                <a:endParaRPr lang="zh-CN" altLang="en-US" sz="4400"/>
              </a:p>
            </p:txBody>
          </p:sp>
          <p:sp>
            <p:nvSpPr>
              <p:cNvPr id="4611" name="任意多边形: 形状 9222">
                <a:extLst>
                  <a:ext uri="{FF2B5EF4-FFF2-40B4-BE49-F238E27FC236}">
                    <a16:creationId xmlns:a16="http://schemas.microsoft.com/office/drawing/2014/main" id="{74AC370A-F379-BDAC-3E9E-38AA14A911E8}"/>
                  </a:ext>
                </a:extLst>
              </p:cNvPr>
              <p:cNvSpPr/>
              <p:nvPr/>
            </p:nvSpPr>
            <p:spPr>
              <a:xfrm>
                <a:off x="6698496" y="2567208"/>
                <a:ext cx="14366" cy="33520"/>
              </a:xfrm>
              <a:custGeom>
                <a:avLst/>
                <a:gdLst>
                  <a:gd name="connsiteX0" fmla="*/ 0 w 14366"/>
                  <a:gd name="connsiteY0" fmla="*/ 33521 h 33520"/>
                  <a:gd name="connsiteX1" fmla="*/ 14366 w 14366"/>
                  <a:gd name="connsiteY1" fmla="*/ 0 h 33520"/>
                </a:gdLst>
                <a:ahLst/>
                <a:cxnLst>
                  <a:cxn ang="0">
                    <a:pos x="connsiteX0" y="connsiteY0"/>
                  </a:cxn>
                  <a:cxn ang="0">
                    <a:pos x="connsiteX1" y="connsiteY1"/>
                  </a:cxn>
                </a:cxnLst>
                <a:rect l="l" t="t" r="r" b="b"/>
                <a:pathLst>
                  <a:path w="14366" h="33520">
                    <a:moveTo>
                      <a:pt x="0" y="33521"/>
                    </a:moveTo>
                    <a:lnTo>
                      <a:pt x="14366" y="0"/>
                    </a:lnTo>
                  </a:path>
                </a:pathLst>
              </a:custGeom>
              <a:ln w="9573" cap="flat">
                <a:solidFill>
                  <a:srgbClr val="787878"/>
                </a:solidFill>
                <a:prstDash val="solid"/>
                <a:miter/>
              </a:ln>
            </p:spPr>
            <p:txBody>
              <a:bodyPr rtlCol="0" anchor="ctr"/>
              <a:lstStyle/>
              <a:p>
                <a:endParaRPr lang="zh-CN" altLang="en-US" sz="4400"/>
              </a:p>
            </p:txBody>
          </p:sp>
          <p:sp>
            <p:nvSpPr>
              <p:cNvPr id="4612" name="任意多边形: 形状 9223">
                <a:extLst>
                  <a:ext uri="{FF2B5EF4-FFF2-40B4-BE49-F238E27FC236}">
                    <a16:creationId xmlns:a16="http://schemas.microsoft.com/office/drawing/2014/main" id="{6FC63402-51B3-1EAA-AFE4-6AA1326B605F}"/>
                  </a:ext>
                </a:extLst>
              </p:cNvPr>
              <p:cNvSpPr/>
              <p:nvPr/>
            </p:nvSpPr>
            <p:spPr>
              <a:xfrm>
                <a:off x="6712862" y="2535602"/>
                <a:ext cx="18197" cy="31605"/>
              </a:xfrm>
              <a:custGeom>
                <a:avLst/>
                <a:gdLst>
                  <a:gd name="connsiteX0" fmla="*/ 0 w 18197"/>
                  <a:gd name="connsiteY0" fmla="*/ 31605 h 31605"/>
                  <a:gd name="connsiteX1" fmla="*/ 18197 w 18197"/>
                  <a:gd name="connsiteY1" fmla="*/ 0 h 31605"/>
                </a:gdLst>
                <a:ahLst/>
                <a:cxnLst>
                  <a:cxn ang="0">
                    <a:pos x="connsiteX0" y="connsiteY0"/>
                  </a:cxn>
                  <a:cxn ang="0">
                    <a:pos x="connsiteX1" y="connsiteY1"/>
                  </a:cxn>
                </a:cxnLst>
                <a:rect l="l" t="t" r="r" b="b"/>
                <a:pathLst>
                  <a:path w="18197" h="31605">
                    <a:moveTo>
                      <a:pt x="0" y="31605"/>
                    </a:moveTo>
                    <a:lnTo>
                      <a:pt x="18197" y="0"/>
                    </a:lnTo>
                  </a:path>
                </a:pathLst>
              </a:custGeom>
              <a:ln w="9573" cap="flat">
                <a:solidFill>
                  <a:srgbClr val="787878"/>
                </a:solidFill>
                <a:prstDash val="solid"/>
                <a:miter/>
              </a:ln>
            </p:spPr>
            <p:txBody>
              <a:bodyPr rtlCol="0" anchor="ctr"/>
              <a:lstStyle/>
              <a:p>
                <a:endParaRPr lang="zh-CN" altLang="en-US" sz="4400"/>
              </a:p>
            </p:txBody>
          </p:sp>
          <p:sp>
            <p:nvSpPr>
              <p:cNvPr id="4613" name="任意多边形: 形状 9224">
                <a:extLst>
                  <a:ext uri="{FF2B5EF4-FFF2-40B4-BE49-F238E27FC236}">
                    <a16:creationId xmlns:a16="http://schemas.microsoft.com/office/drawing/2014/main" id="{0BD1162C-4C05-1DDC-39EA-42BB6EA9EA6C}"/>
                  </a:ext>
                </a:extLst>
              </p:cNvPr>
              <p:cNvSpPr/>
              <p:nvPr/>
            </p:nvSpPr>
            <p:spPr>
              <a:xfrm>
                <a:off x="6731059" y="2507828"/>
                <a:ext cx="22985" cy="27774"/>
              </a:xfrm>
              <a:custGeom>
                <a:avLst/>
                <a:gdLst>
                  <a:gd name="connsiteX0" fmla="*/ 0 w 22985"/>
                  <a:gd name="connsiteY0" fmla="*/ 27774 h 27774"/>
                  <a:gd name="connsiteX1" fmla="*/ 22986 w 22985"/>
                  <a:gd name="connsiteY1" fmla="*/ 0 h 27774"/>
                </a:gdLst>
                <a:ahLst/>
                <a:cxnLst>
                  <a:cxn ang="0">
                    <a:pos x="connsiteX0" y="connsiteY0"/>
                  </a:cxn>
                  <a:cxn ang="0">
                    <a:pos x="connsiteX1" y="connsiteY1"/>
                  </a:cxn>
                </a:cxnLst>
                <a:rect l="l" t="t" r="r" b="b"/>
                <a:pathLst>
                  <a:path w="22985" h="27774">
                    <a:moveTo>
                      <a:pt x="0" y="27774"/>
                    </a:moveTo>
                    <a:lnTo>
                      <a:pt x="22986" y="0"/>
                    </a:lnTo>
                  </a:path>
                </a:pathLst>
              </a:custGeom>
              <a:ln w="9573" cap="flat">
                <a:solidFill>
                  <a:srgbClr val="787878"/>
                </a:solidFill>
                <a:prstDash val="solid"/>
                <a:miter/>
              </a:ln>
            </p:spPr>
            <p:txBody>
              <a:bodyPr rtlCol="0" anchor="ctr"/>
              <a:lstStyle/>
              <a:p>
                <a:endParaRPr lang="zh-CN" altLang="en-US" sz="4400"/>
              </a:p>
            </p:txBody>
          </p:sp>
          <p:sp>
            <p:nvSpPr>
              <p:cNvPr id="4614" name="任意多边形: 形状 9225">
                <a:extLst>
                  <a:ext uri="{FF2B5EF4-FFF2-40B4-BE49-F238E27FC236}">
                    <a16:creationId xmlns:a16="http://schemas.microsoft.com/office/drawing/2014/main" id="{E36329E4-0204-A640-CC67-DD50A1D47893}"/>
                  </a:ext>
                </a:extLst>
              </p:cNvPr>
              <p:cNvSpPr/>
              <p:nvPr/>
            </p:nvSpPr>
            <p:spPr>
              <a:xfrm>
                <a:off x="6754045" y="2486758"/>
                <a:ext cx="27774" cy="21070"/>
              </a:xfrm>
              <a:custGeom>
                <a:avLst/>
                <a:gdLst>
                  <a:gd name="connsiteX0" fmla="*/ 0 w 27774"/>
                  <a:gd name="connsiteY0" fmla="*/ 21070 h 21070"/>
                  <a:gd name="connsiteX1" fmla="*/ 27774 w 27774"/>
                  <a:gd name="connsiteY1" fmla="*/ 0 h 21070"/>
                </a:gdLst>
                <a:ahLst/>
                <a:cxnLst>
                  <a:cxn ang="0">
                    <a:pos x="connsiteX0" y="connsiteY0"/>
                  </a:cxn>
                  <a:cxn ang="0">
                    <a:pos x="connsiteX1" y="connsiteY1"/>
                  </a:cxn>
                </a:cxnLst>
                <a:rect l="l" t="t" r="r" b="b"/>
                <a:pathLst>
                  <a:path w="27774" h="21070">
                    <a:moveTo>
                      <a:pt x="0" y="21070"/>
                    </a:moveTo>
                    <a:lnTo>
                      <a:pt x="27774" y="0"/>
                    </a:lnTo>
                  </a:path>
                </a:pathLst>
              </a:custGeom>
              <a:ln w="9573" cap="flat">
                <a:solidFill>
                  <a:srgbClr val="787878"/>
                </a:solidFill>
                <a:prstDash val="solid"/>
                <a:miter/>
              </a:ln>
            </p:spPr>
            <p:txBody>
              <a:bodyPr rtlCol="0" anchor="ctr"/>
              <a:lstStyle/>
              <a:p>
                <a:endParaRPr lang="zh-CN" altLang="en-US" sz="4400"/>
              </a:p>
            </p:txBody>
          </p:sp>
          <p:sp>
            <p:nvSpPr>
              <p:cNvPr id="4615" name="任意多边形: 形状 9226">
                <a:extLst>
                  <a:ext uri="{FF2B5EF4-FFF2-40B4-BE49-F238E27FC236}">
                    <a16:creationId xmlns:a16="http://schemas.microsoft.com/office/drawing/2014/main" id="{20D6D0F5-915F-51D8-3CE4-08DEA5CE9EE8}"/>
                  </a:ext>
                </a:extLst>
              </p:cNvPr>
              <p:cNvSpPr/>
              <p:nvPr/>
            </p:nvSpPr>
            <p:spPr>
              <a:xfrm>
                <a:off x="6781819" y="2480054"/>
                <a:ext cx="32563" cy="6704"/>
              </a:xfrm>
              <a:custGeom>
                <a:avLst/>
                <a:gdLst>
                  <a:gd name="connsiteX0" fmla="*/ 0 w 32563"/>
                  <a:gd name="connsiteY0" fmla="*/ 6704 h 6704"/>
                  <a:gd name="connsiteX1" fmla="*/ 32563 w 32563"/>
                  <a:gd name="connsiteY1" fmla="*/ 0 h 6704"/>
                </a:gdLst>
                <a:ahLst/>
                <a:cxnLst>
                  <a:cxn ang="0">
                    <a:pos x="connsiteX0" y="connsiteY0"/>
                  </a:cxn>
                  <a:cxn ang="0">
                    <a:pos x="connsiteX1" y="connsiteY1"/>
                  </a:cxn>
                </a:cxnLst>
                <a:rect l="l" t="t" r="r" b="b"/>
                <a:pathLst>
                  <a:path w="32563" h="6704">
                    <a:moveTo>
                      <a:pt x="0" y="6704"/>
                    </a:moveTo>
                    <a:lnTo>
                      <a:pt x="32563" y="0"/>
                    </a:lnTo>
                  </a:path>
                </a:pathLst>
              </a:custGeom>
              <a:ln w="9573" cap="flat">
                <a:solidFill>
                  <a:srgbClr val="787878"/>
                </a:solidFill>
                <a:prstDash val="solid"/>
                <a:miter/>
              </a:ln>
            </p:spPr>
            <p:txBody>
              <a:bodyPr rtlCol="0" anchor="ctr"/>
              <a:lstStyle/>
              <a:p>
                <a:endParaRPr lang="zh-CN" altLang="en-US" sz="4400"/>
              </a:p>
            </p:txBody>
          </p:sp>
          <p:sp>
            <p:nvSpPr>
              <p:cNvPr id="4616" name="任意多边形: 形状 9227">
                <a:extLst>
                  <a:ext uri="{FF2B5EF4-FFF2-40B4-BE49-F238E27FC236}">
                    <a16:creationId xmlns:a16="http://schemas.microsoft.com/office/drawing/2014/main" id="{C801BE8E-469D-84F0-9546-9F16C63C87E1}"/>
                  </a:ext>
                </a:extLst>
              </p:cNvPr>
              <p:cNvSpPr/>
              <p:nvPr/>
            </p:nvSpPr>
            <p:spPr>
              <a:xfrm>
                <a:off x="6814382" y="2480054"/>
                <a:ext cx="31605" cy="3830"/>
              </a:xfrm>
              <a:custGeom>
                <a:avLst/>
                <a:gdLst>
                  <a:gd name="connsiteX0" fmla="*/ 0 w 31605"/>
                  <a:gd name="connsiteY0" fmla="*/ 0 h 3830"/>
                  <a:gd name="connsiteX1" fmla="*/ 31605 w 31605"/>
                  <a:gd name="connsiteY1" fmla="*/ 3831 h 3830"/>
                </a:gdLst>
                <a:ahLst/>
                <a:cxnLst>
                  <a:cxn ang="0">
                    <a:pos x="connsiteX0" y="connsiteY0"/>
                  </a:cxn>
                  <a:cxn ang="0">
                    <a:pos x="connsiteX1" y="connsiteY1"/>
                  </a:cxn>
                </a:cxnLst>
                <a:rect l="l" t="t" r="r" b="b"/>
                <a:pathLst>
                  <a:path w="31605" h="3830">
                    <a:moveTo>
                      <a:pt x="0" y="0"/>
                    </a:moveTo>
                    <a:lnTo>
                      <a:pt x="31605" y="3831"/>
                    </a:lnTo>
                  </a:path>
                </a:pathLst>
              </a:custGeom>
              <a:ln w="9573" cap="flat">
                <a:solidFill>
                  <a:srgbClr val="787878"/>
                </a:solidFill>
                <a:prstDash val="solid"/>
                <a:miter/>
              </a:ln>
            </p:spPr>
            <p:txBody>
              <a:bodyPr rtlCol="0" anchor="ctr"/>
              <a:lstStyle/>
              <a:p>
                <a:endParaRPr lang="zh-CN" altLang="en-US" sz="4400"/>
              </a:p>
            </p:txBody>
          </p:sp>
          <p:sp>
            <p:nvSpPr>
              <p:cNvPr id="4617" name="任意多边形: 形状 9228">
                <a:extLst>
                  <a:ext uri="{FF2B5EF4-FFF2-40B4-BE49-F238E27FC236}">
                    <a16:creationId xmlns:a16="http://schemas.microsoft.com/office/drawing/2014/main" id="{DE6B0564-1F09-B3FC-15F2-78FC5082C074}"/>
                  </a:ext>
                </a:extLst>
              </p:cNvPr>
              <p:cNvSpPr/>
              <p:nvPr/>
            </p:nvSpPr>
            <p:spPr>
              <a:xfrm>
                <a:off x="6845987" y="2483885"/>
                <a:ext cx="30647" cy="19154"/>
              </a:xfrm>
              <a:custGeom>
                <a:avLst/>
                <a:gdLst>
                  <a:gd name="connsiteX0" fmla="*/ 0 w 30647"/>
                  <a:gd name="connsiteY0" fmla="*/ 0 h 19154"/>
                  <a:gd name="connsiteX1" fmla="*/ 30648 w 30647"/>
                  <a:gd name="connsiteY1" fmla="*/ 19155 h 19154"/>
                </a:gdLst>
                <a:ahLst/>
                <a:cxnLst>
                  <a:cxn ang="0">
                    <a:pos x="connsiteX0" y="connsiteY0"/>
                  </a:cxn>
                  <a:cxn ang="0">
                    <a:pos x="connsiteX1" y="connsiteY1"/>
                  </a:cxn>
                </a:cxnLst>
                <a:rect l="l" t="t" r="r" b="b"/>
                <a:pathLst>
                  <a:path w="30647" h="19154">
                    <a:moveTo>
                      <a:pt x="0" y="0"/>
                    </a:moveTo>
                    <a:lnTo>
                      <a:pt x="30648" y="19155"/>
                    </a:lnTo>
                  </a:path>
                </a:pathLst>
              </a:custGeom>
              <a:ln w="9573" cap="flat">
                <a:solidFill>
                  <a:srgbClr val="787878"/>
                </a:solidFill>
                <a:prstDash val="solid"/>
                <a:miter/>
              </a:ln>
            </p:spPr>
            <p:txBody>
              <a:bodyPr rtlCol="0" anchor="ctr"/>
              <a:lstStyle/>
              <a:p>
                <a:endParaRPr lang="zh-CN" altLang="en-US" sz="4400"/>
              </a:p>
            </p:txBody>
          </p:sp>
          <p:sp>
            <p:nvSpPr>
              <p:cNvPr id="4618" name="任意多边形: 形状 9229">
                <a:extLst>
                  <a:ext uri="{FF2B5EF4-FFF2-40B4-BE49-F238E27FC236}">
                    <a16:creationId xmlns:a16="http://schemas.microsoft.com/office/drawing/2014/main" id="{EB29ECFC-4EEC-FF9F-4C0A-AFF24916A488}"/>
                  </a:ext>
                </a:extLst>
              </p:cNvPr>
              <p:cNvSpPr/>
              <p:nvPr/>
            </p:nvSpPr>
            <p:spPr>
              <a:xfrm>
                <a:off x="6876635" y="2503039"/>
                <a:ext cx="29689" cy="20112"/>
              </a:xfrm>
              <a:custGeom>
                <a:avLst/>
                <a:gdLst>
                  <a:gd name="connsiteX0" fmla="*/ 0 w 29689"/>
                  <a:gd name="connsiteY0" fmla="*/ 0 h 20112"/>
                  <a:gd name="connsiteX1" fmla="*/ 29690 w 29689"/>
                  <a:gd name="connsiteY1" fmla="*/ 20112 h 20112"/>
                </a:gdLst>
                <a:ahLst/>
                <a:cxnLst>
                  <a:cxn ang="0">
                    <a:pos x="connsiteX0" y="connsiteY0"/>
                  </a:cxn>
                  <a:cxn ang="0">
                    <a:pos x="connsiteX1" y="connsiteY1"/>
                  </a:cxn>
                </a:cxnLst>
                <a:rect l="l" t="t" r="r" b="b"/>
                <a:pathLst>
                  <a:path w="29689" h="20112">
                    <a:moveTo>
                      <a:pt x="0" y="0"/>
                    </a:moveTo>
                    <a:lnTo>
                      <a:pt x="29690" y="20112"/>
                    </a:lnTo>
                  </a:path>
                </a:pathLst>
              </a:custGeom>
              <a:ln w="9573" cap="flat">
                <a:solidFill>
                  <a:srgbClr val="787878"/>
                </a:solidFill>
                <a:prstDash val="solid"/>
                <a:miter/>
              </a:ln>
            </p:spPr>
            <p:txBody>
              <a:bodyPr rtlCol="0" anchor="ctr"/>
              <a:lstStyle/>
              <a:p>
                <a:endParaRPr lang="zh-CN" altLang="en-US" sz="4400"/>
              </a:p>
            </p:txBody>
          </p:sp>
          <p:sp>
            <p:nvSpPr>
              <p:cNvPr id="4619" name="任意多边形: 形状 9230">
                <a:extLst>
                  <a:ext uri="{FF2B5EF4-FFF2-40B4-BE49-F238E27FC236}">
                    <a16:creationId xmlns:a16="http://schemas.microsoft.com/office/drawing/2014/main" id="{F53FE6BF-F160-6BCB-4666-7E1923FA32FF}"/>
                  </a:ext>
                </a:extLst>
              </p:cNvPr>
              <p:cNvSpPr/>
              <p:nvPr/>
            </p:nvSpPr>
            <p:spPr>
              <a:xfrm>
                <a:off x="6906325" y="2523152"/>
                <a:ext cx="29689" cy="21070"/>
              </a:xfrm>
              <a:custGeom>
                <a:avLst/>
                <a:gdLst>
                  <a:gd name="connsiteX0" fmla="*/ 0 w 29689"/>
                  <a:gd name="connsiteY0" fmla="*/ 0 h 21070"/>
                  <a:gd name="connsiteX1" fmla="*/ 29690 w 29689"/>
                  <a:gd name="connsiteY1" fmla="*/ 21070 h 21070"/>
                </a:gdLst>
                <a:ahLst/>
                <a:cxnLst>
                  <a:cxn ang="0">
                    <a:pos x="connsiteX0" y="connsiteY0"/>
                  </a:cxn>
                  <a:cxn ang="0">
                    <a:pos x="connsiteX1" y="connsiteY1"/>
                  </a:cxn>
                </a:cxnLst>
                <a:rect l="l" t="t" r="r" b="b"/>
                <a:pathLst>
                  <a:path w="29689" h="21070">
                    <a:moveTo>
                      <a:pt x="0" y="0"/>
                    </a:moveTo>
                    <a:lnTo>
                      <a:pt x="29690" y="21070"/>
                    </a:lnTo>
                  </a:path>
                </a:pathLst>
              </a:custGeom>
              <a:ln w="9573" cap="flat">
                <a:solidFill>
                  <a:srgbClr val="787878"/>
                </a:solidFill>
                <a:prstDash val="solid"/>
                <a:miter/>
              </a:ln>
            </p:spPr>
            <p:txBody>
              <a:bodyPr rtlCol="0" anchor="ctr"/>
              <a:lstStyle/>
              <a:p>
                <a:endParaRPr lang="zh-CN" altLang="en-US" sz="4400"/>
              </a:p>
            </p:txBody>
          </p:sp>
          <p:sp>
            <p:nvSpPr>
              <p:cNvPr id="4620" name="任意多边形: 形状 9231">
                <a:extLst>
                  <a:ext uri="{FF2B5EF4-FFF2-40B4-BE49-F238E27FC236}">
                    <a16:creationId xmlns:a16="http://schemas.microsoft.com/office/drawing/2014/main" id="{2E3885A0-6414-FD33-558A-F535DF305433}"/>
                  </a:ext>
                </a:extLst>
              </p:cNvPr>
              <p:cNvSpPr/>
              <p:nvPr/>
            </p:nvSpPr>
            <p:spPr>
              <a:xfrm>
                <a:off x="6936015" y="2544222"/>
                <a:ext cx="26816" cy="20112"/>
              </a:xfrm>
              <a:custGeom>
                <a:avLst/>
                <a:gdLst>
                  <a:gd name="connsiteX0" fmla="*/ 0 w 26816"/>
                  <a:gd name="connsiteY0" fmla="*/ 0 h 20112"/>
                  <a:gd name="connsiteX1" fmla="*/ 26817 w 26816"/>
                  <a:gd name="connsiteY1" fmla="*/ 20113 h 20112"/>
                </a:gdLst>
                <a:ahLst/>
                <a:cxnLst>
                  <a:cxn ang="0">
                    <a:pos x="connsiteX0" y="connsiteY0"/>
                  </a:cxn>
                  <a:cxn ang="0">
                    <a:pos x="connsiteX1" y="connsiteY1"/>
                  </a:cxn>
                </a:cxnLst>
                <a:rect l="l" t="t" r="r" b="b"/>
                <a:pathLst>
                  <a:path w="26816" h="20112">
                    <a:moveTo>
                      <a:pt x="0" y="0"/>
                    </a:moveTo>
                    <a:lnTo>
                      <a:pt x="26817" y="20113"/>
                    </a:lnTo>
                  </a:path>
                </a:pathLst>
              </a:custGeom>
              <a:ln w="9573" cap="flat">
                <a:solidFill>
                  <a:srgbClr val="787878"/>
                </a:solidFill>
                <a:prstDash val="solid"/>
                <a:miter/>
              </a:ln>
            </p:spPr>
            <p:txBody>
              <a:bodyPr rtlCol="0" anchor="ctr"/>
              <a:lstStyle/>
              <a:p>
                <a:endParaRPr lang="zh-CN" altLang="en-US" sz="4400"/>
              </a:p>
            </p:txBody>
          </p:sp>
          <p:sp>
            <p:nvSpPr>
              <p:cNvPr id="4621" name="任意多边形: 形状 9232">
                <a:extLst>
                  <a:ext uri="{FF2B5EF4-FFF2-40B4-BE49-F238E27FC236}">
                    <a16:creationId xmlns:a16="http://schemas.microsoft.com/office/drawing/2014/main" id="{CA94607A-5692-9E16-6F1F-0B89943F3ACE}"/>
                  </a:ext>
                </a:extLst>
              </p:cNvPr>
              <p:cNvSpPr/>
              <p:nvPr/>
            </p:nvSpPr>
            <p:spPr>
              <a:xfrm>
                <a:off x="6962831" y="2543264"/>
                <a:ext cx="23943" cy="21070"/>
              </a:xfrm>
              <a:custGeom>
                <a:avLst/>
                <a:gdLst>
                  <a:gd name="connsiteX0" fmla="*/ 0 w 23943"/>
                  <a:gd name="connsiteY0" fmla="*/ 21070 h 21070"/>
                  <a:gd name="connsiteX1" fmla="*/ 23944 w 23943"/>
                  <a:gd name="connsiteY1" fmla="*/ 0 h 21070"/>
                </a:gdLst>
                <a:ahLst/>
                <a:cxnLst>
                  <a:cxn ang="0">
                    <a:pos x="connsiteX0" y="connsiteY0"/>
                  </a:cxn>
                  <a:cxn ang="0">
                    <a:pos x="connsiteX1" y="connsiteY1"/>
                  </a:cxn>
                </a:cxnLst>
                <a:rect l="l" t="t" r="r" b="b"/>
                <a:pathLst>
                  <a:path w="23943" h="21070">
                    <a:moveTo>
                      <a:pt x="0" y="21070"/>
                    </a:moveTo>
                    <a:lnTo>
                      <a:pt x="23944" y="0"/>
                    </a:lnTo>
                  </a:path>
                </a:pathLst>
              </a:custGeom>
              <a:ln w="9573" cap="flat">
                <a:solidFill>
                  <a:srgbClr val="787878"/>
                </a:solidFill>
                <a:prstDash val="solid"/>
                <a:miter/>
              </a:ln>
            </p:spPr>
            <p:txBody>
              <a:bodyPr rtlCol="0" anchor="ctr"/>
              <a:lstStyle/>
              <a:p>
                <a:endParaRPr lang="zh-CN" altLang="en-US" sz="4400"/>
              </a:p>
            </p:txBody>
          </p:sp>
          <p:sp>
            <p:nvSpPr>
              <p:cNvPr id="4622" name="任意多边形: 形状 9233">
                <a:extLst>
                  <a:ext uri="{FF2B5EF4-FFF2-40B4-BE49-F238E27FC236}">
                    <a16:creationId xmlns:a16="http://schemas.microsoft.com/office/drawing/2014/main" id="{08808900-E890-2CF1-37D2-589A5AC9BE4C}"/>
                  </a:ext>
                </a:extLst>
              </p:cNvPr>
              <p:cNvSpPr/>
              <p:nvPr/>
            </p:nvSpPr>
            <p:spPr>
              <a:xfrm>
                <a:off x="6986775" y="2515490"/>
                <a:ext cx="22985" cy="27774"/>
              </a:xfrm>
              <a:custGeom>
                <a:avLst/>
                <a:gdLst>
                  <a:gd name="connsiteX0" fmla="*/ 0 w 22985"/>
                  <a:gd name="connsiteY0" fmla="*/ 27774 h 27774"/>
                  <a:gd name="connsiteX1" fmla="*/ 22986 w 22985"/>
                  <a:gd name="connsiteY1" fmla="*/ 0 h 27774"/>
                </a:gdLst>
                <a:ahLst/>
                <a:cxnLst>
                  <a:cxn ang="0">
                    <a:pos x="connsiteX0" y="connsiteY0"/>
                  </a:cxn>
                  <a:cxn ang="0">
                    <a:pos x="connsiteX1" y="connsiteY1"/>
                  </a:cxn>
                </a:cxnLst>
                <a:rect l="l" t="t" r="r" b="b"/>
                <a:pathLst>
                  <a:path w="22985" h="27774">
                    <a:moveTo>
                      <a:pt x="0" y="27774"/>
                    </a:moveTo>
                    <a:lnTo>
                      <a:pt x="22986" y="0"/>
                    </a:lnTo>
                  </a:path>
                </a:pathLst>
              </a:custGeom>
              <a:ln w="9573" cap="flat">
                <a:solidFill>
                  <a:srgbClr val="787878"/>
                </a:solidFill>
                <a:prstDash val="solid"/>
                <a:miter/>
              </a:ln>
            </p:spPr>
            <p:txBody>
              <a:bodyPr rtlCol="0" anchor="ctr"/>
              <a:lstStyle/>
              <a:p>
                <a:endParaRPr lang="zh-CN" altLang="en-US" sz="4400"/>
              </a:p>
            </p:txBody>
          </p:sp>
          <p:sp>
            <p:nvSpPr>
              <p:cNvPr id="4623" name="任意多边形: 形状 9234">
                <a:extLst>
                  <a:ext uri="{FF2B5EF4-FFF2-40B4-BE49-F238E27FC236}">
                    <a16:creationId xmlns:a16="http://schemas.microsoft.com/office/drawing/2014/main" id="{949720C6-7D71-D4AD-932E-BC1A4149D68F}"/>
                  </a:ext>
                </a:extLst>
              </p:cNvPr>
              <p:cNvSpPr/>
              <p:nvPr/>
            </p:nvSpPr>
            <p:spPr>
              <a:xfrm>
                <a:off x="7009761" y="2489631"/>
                <a:ext cx="24901" cy="25858"/>
              </a:xfrm>
              <a:custGeom>
                <a:avLst/>
                <a:gdLst>
                  <a:gd name="connsiteX0" fmla="*/ 0 w 24901"/>
                  <a:gd name="connsiteY0" fmla="*/ 25859 h 25858"/>
                  <a:gd name="connsiteX1" fmla="*/ 24901 w 24901"/>
                  <a:gd name="connsiteY1" fmla="*/ 0 h 25858"/>
                </a:gdLst>
                <a:ahLst/>
                <a:cxnLst>
                  <a:cxn ang="0">
                    <a:pos x="connsiteX0" y="connsiteY0"/>
                  </a:cxn>
                  <a:cxn ang="0">
                    <a:pos x="connsiteX1" y="connsiteY1"/>
                  </a:cxn>
                </a:cxnLst>
                <a:rect l="l" t="t" r="r" b="b"/>
                <a:pathLst>
                  <a:path w="24901" h="25858">
                    <a:moveTo>
                      <a:pt x="0" y="25859"/>
                    </a:moveTo>
                    <a:lnTo>
                      <a:pt x="24901" y="0"/>
                    </a:lnTo>
                  </a:path>
                </a:pathLst>
              </a:custGeom>
              <a:ln w="9573" cap="flat">
                <a:solidFill>
                  <a:srgbClr val="787878"/>
                </a:solidFill>
                <a:prstDash val="solid"/>
                <a:miter/>
              </a:ln>
            </p:spPr>
            <p:txBody>
              <a:bodyPr rtlCol="0" anchor="ctr"/>
              <a:lstStyle/>
              <a:p>
                <a:endParaRPr lang="zh-CN" altLang="en-US" sz="4400"/>
              </a:p>
            </p:txBody>
          </p:sp>
          <p:sp>
            <p:nvSpPr>
              <p:cNvPr id="4624" name="任意多边形: 形状 9235">
                <a:extLst>
                  <a:ext uri="{FF2B5EF4-FFF2-40B4-BE49-F238E27FC236}">
                    <a16:creationId xmlns:a16="http://schemas.microsoft.com/office/drawing/2014/main" id="{5F26AFC1-3248-0104-3503-1EEAF55C5DFD}"/>
                  </a:ext>
                </a:extLst>
              </p:cNvPr>
              <p:cNvSpPr/>
              <p:nvPr/>
            </p:nvSpPr>
            <p:spPr>
              <a:xfrm>
                <a:off x="7034662" y="2467603"/>
                <a:ext cx="27774" cy="22027"/>
              </a:xfrm>
              <a:custGeom>
                <a:avLst/>
                <a:gdLst>
                  <a:gd name="connsiteX0" fmla="*/ 0 w 27774"/>
                  <a:gd name="connsiteY0" fmla="*/ 22028 h 22027"/>
                  <a:gd name="connsiteX1" fmla="*/ 27774 w 27774"/>
                  <a:gd name="connsiteY1" fmla="*/ 0 h 22027"/>
                </a:gdLst>
                <a:ahLst/>
                <a:cxnLst>
                  <a:cxn ang="0">
                    <a:pos x="connsiteX0" y="connsiteY0"/>
                  </a:cxn>
                  <a:cxn ang="0">
                    <a:pos x="connsiteX1" y="connsiteY1"/>
                  </a:cxn>
                </a:cxnLst>
                <a:rect l="l" t="t" r="r" b="b"/>
                <a:pathLst>
                  <a:path w="27774" h="22027">
                    <a:moveTo>
                      <a:pt x="0" y="22028"/>
                    </a:moveTo>
                    <a:lnTo>
                      <a:pt x="27774" y="0"/>
                    </a:lnTo>
                  </a:path>
                </a:pathLst>
              </a:custGeom>
              <a:ln w="9573" cap="flat">
                <a:solidFill>
                  <a:srgbClr val="787878"/>
                </a:solidFill>
                <a:prstDash val="solid"/>
                <a:miter/>
              </a:ln>
            </p:spPr>
            <p:txBody>
              <a:bodyPr rtlCol="0" anchor="ctr"/>
              <a:lstStyle/>
              <a:p>
                <a:endParaRPr lang="zh-CN" altLang="en-US" sz="4400"/>
              </a:p>
            </p:txBody>
          </p:sp>
          <p:sp>
            <p:nvSpPr>
              <p:cNvPr id="4625" name="任意多边形: 形状 9236">
                <a:extLst>
                  <a:ext uri="{FF2B5EF4-FFF2-40B4-BE49-F238E27FC236}">
                    <a16:creationId xmlns:a16="http://schemas.microsoft.com/office/drawing/2014/main" id="{D4BA0176-26B8-80B5-B192-1CF616CD14C3}"/>
                  </a:ext>
                </a:extLst>
              </p:cNvPr>
              <p:cNvSpPr/>
              <p:nvPr/>
            </p:nvSpPr>
            <p:spPr>
              <a:xfrm>
                <a:off x="7062436" y="2449406"/>
                <a:ext cx="27774" cy="18197"/>
              </a:xfrm>
              <a:custGeom>
                <a:avLst/>
                <a:gdLst>
                  <a:gd name="connsiteX0" fmla="*/ 0 w 27774"/>
                  <a:gd name="connsiteY0" fmla="*/ 18197 h 18197"/>
                  <a:gd name="connsiteX1" fmla="*/ 27774 w 27774"/>
                  <a:gd name="connsiteY1" fmla="*/ 0 h 18197"/>
                </a:gdLst>
                <a:ahLst/>
                <a:cxnLst>
                  <a:cxn ang="0">
                    <a:pos x="connsiteX0" y="connsiteY0"/>
                  </a:cxn>
                  <a:cxn ang="0">
                    <a:pos x="connsiteX1" y="connsiteY1"/>
                  </a:cxn>
                </a:cxnLst>
                <a:rect l="l" t="t" r="r" b="b"/>
                <a:pathLst>
                  <a:path w="27774" h="18197">
                    <a:moveTo>
                      <a:pt x="0" y="18197"/>
                    </a:moveTo>
                    <a:lnTo>
                      <a:pt x="27774" y="0"/>
                    </a:lnTo>
                  </a:path>
                </a:pathLst>
              </a:custGeom>
              <a:ln w="9573" cap="flat">
                <a:solidFill>
                  <a:srgbClr val="787878"/>
                </a:solidFill>
                <a:prstDash val="solid"/>
                <a:miter/>
              </a:ln>
            </p:spPr>
            <p:txBody>
              <a:bodyPr rtlCol="0" anchor="ctr"/>
              <a:lstStyle/>
              <a:p>
                <a:endParaRPr lang="zh-CN" altLang="en-US" sz="4400"/>
              </a:p>
            </p:txBody>
          </p:sp>
          <p:sp>
            <p:nvSpPr>
              <p:cNvPr id="4626" name="任意多边形: 形状 9237">
                <a:extLst>
                  <a:ext uri="{FF2B5EF4-FFF2-40B4-BE49-F238E27FC236}">
                    <a16:creationId xmlns:a16="http://schemas.microsoft.com/office/drawing/2014/main" id="{C4AA39A8-2F67-C75A-38FF-D5922C8B35AC}"/>
                  </a:ext>
                </a:extLst>
              </p:cNvPr>
              <p:cNvSpPr/>
              <p:nvPr/>
            </p:nvSpPr>
            <p:spPr>
              <a:xfrm>
                <a:off x="7090211" y="2432167"/>
                <a:ext cx="26816" cy="17239"/>
              </a:xfrm>
              <a:custGeom>
                <a:avLst/>
                <a:gdLst>
                  <a:gd name="connsiteX0" fmla="*/ 0 w 26816"/>
                  <a:gd name="connsiteY0" fmla="*/ 17239 h 17239"/>
                  <a:gd name="connsiteX1" fmla="*/ 26817 w 26816"/>
                  <a:gd name="connsiteY1" fmla="*/ 0 h 17239"/>
                </a:gdLst>
                <a:ahLst/>
                <a:cxnLst>
                  <a:cxn ang="0">
                    <a:pos x="connsiteX0" y="connsiteY0"/>
                  </a:cxn>
                  <a:cxn ang="0">
                    <a:pos x="connsiteX1" y="connsiteY1"/>
                  </a:cxn>
                </a:cxnLst>
                <a:rect l="l" t="t" r="r" b="b"/>
                <a:pathLst>
                  <a:path w="26816" h="17239">
                    <a:moveTo>
                      <a:pt x="0" y="17239"/>
                    </a:moveTo>
                    <a:lnTo>
                      <a:pt x="26817" y="0"/>
                    </a:lnTo>
                  </a:path>
                </a:pathLst>
              </a:custGeom>
              <a:ln w="9573" cap="flat">
                <a:solidFill>
                  <a:srgbClr val="787878"/>
                </a:solidFill>
                <a:prstDash val="solid"/>
                <a:miter/>
              </a:ln>
            </p:spPr>
            <p:txBody>
              <a:bodyPr rtlCol="0" anchor="ctr"/>
              <a:lstStyle/>
              <a:p>
                <a:endParaRPr lang="zh-CN" altLang="en-US" sz="4400"/>
              </a:p>
            </p:txBody>
          </p:sp>
          <p:sp>
            <p:nvSpPr>
              <p:cNvPr id="4627" name="任意多边形: 形状 9238">
                <a:extLst>
                  <a:ext uri="{FF2B5EF4-FFF2-40B4-BE49-F238E27FC236}">
                    <a16:creationId xmlns:a16="http://schemas.microsoft.com/office/drawing/2014/main" id="{FAB551AE-05FC-4740-5420-6A42B4E68BA7}"/>
                  </a:ext>
                </a:extLst>
              </p:cNvPr>
              <p:cNvSpPr/>
              <p:nvPr/>
            </p:nvSpPr>
            <p:spPr>
              <a:xfrm>
                <a:off x="6646778" y="29081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28" name="任意多边形: 形状 9239">
                <a:extLst>
                  <a:ext uri="{FF2B5EF4-FFF2-40B4-BE49-F238E27FC236}">
                    <a16:creationId xmlns:a16="http://schemas.microsoft.com/office/drawing/2014/main" id="{AB7FD3F4-8B24-1CD7-5EF4-91ADE68A93F3}"/>
                  </a:ext>
                </a:extLst>
              </p:cNvPr>
              <p:cNvSpPr/>
              <p:nvPr/>
            </p:nvSpPr>
            <p:spPr>
              <a:xfrm>
                <a:off x="6654440" y="28784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29" name="任意多边形: 形状 9240">
                <a:extLst>
                  <a:ext uri="{FF2B5EF4-FFF2-40B4-BE49-F238E27FC236}">
                    <a16:creationId xmlns:a16="http://schemas.microsoft.com/office/drawing/2014/main" id="{CF07CA52-BCD9-1568-5333-B940CE85D484}"/>
                  </a:ext>
                </a:extLst>
              </p:cNvPr>
              <p:cNvSpPr/>
              <p:nvPr/>
            </p:nvSpPr>
            <p:spPr>
              <a:xfrm>
                <a:off x="6657313" y="284399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0" name="任意多边形: 形状 9241">
                <a:extLst>
                  <a:ext uri="{FF2B5EF4-FFF2-40B4-BE49-F238E27FC236}">
                    <a16:creationId xmlns:a16="http://schemas.microsoft.com/office/drawing/2014/main" id="{9EEEBFA5-4238-AA05-DB66-38B3A8CEFD9B}"/>
                  </a:ext>
                </a:extLst>
              </p:cNvPr>
              <p:cNvSpPr/>
              <p:nvPr/>
            </p:nvSpPr>
            <p:spPr>
              <a:xfrm>
                <a:off x="6658271" y="28085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1" name="任意多边形: 形状 9242">
                <a:extLst>
                  <a:ext uri="{FF2B5EF4-FFF2-40B4-BE49-F238E27FC236}">
                    <a16:creationId xmlns:a16="http://schemas.microsoft.com/office/drawing/2014/main" id="{6EEDEF69-BB79-DC49-AA2E-DD98A678EF51}"/>
                  </a:ext>
                </a:extLst>
              </p:cNvPr>
              <p:cNvSpPr/>
              <p:nvPr/>
            </p:nvSpPr>
            <p:spPr>
              <a:xfrm>
                <a:off x="6659229" y="27721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2" name="任意多边形: 形状 9243">
                <a:extLst>
                  <a:ext uri="{FF2B5EF4-FFF2-40B4-BE49-F238E27FC236}">
                    <a16:creationId xmlns:a16="http://schemas.microsoft.com/office/drawing/2014/main" id="{9BFB13BF-C408-0BDC-3E7C-27EB26EBD4C2}"/>
                  </a:ext>
                </a:extLst>
              </p:cNvPr>
              <p:cNvSpPr/>
              <p:nvPr/>
            </p:nvSpPr>
            <p:spPr>
              <a:xfrm>
                <a:off x="6664017" y="27357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3" name="任意多边形: 形状 9244">
                <a:extLst>
                  <a:ext uri="{FF2B5EF4-FFF2-40B4-BE49-F238E27FC236}">
                    <a16:creationId xmlns:a16="http://schemas.microsoft.com/office/drawing/2014/main" id="{64E3281D-AE35-8A61-AFD9-9E1CD8A289E4}"/>
                  </a:ext>
                </a:extLst>
              </p:cNvPr>
              <p:cNvSpPr/>
              <p:nvPr/>
            </p:nvSpPr>
            <p:spPr>
              <a:xfrm>
                <a:off x="6669764" y="27003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4" name="任意多边形: 形状 9245">
                <a:extLst>
                  <a:ext uri="{FF2B5EF4-FFF2-40B4-BE49-F238E27FC236}">
                    <a16:creationId xmlns:a16="http://schemas.microsoft.com/office/drawing/2014/main" id="{230B9E92-4D8A-F3B1-454C-5609267169D4}"/>
                  </a:ext>
                </a:extLst>
              </p:cNvPr>
              <p:cNvSpPr/>
              <p:nvPr/>
            </p:nvSpPr>
            <p:spPr>
              <a:xfrm>
                <a:off x="6675510" y="26648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5" name="任意多边形: 形状 9246">
                <a:extLst>
                  <a:ext uri="{FF2B5EF4-FFF2-40B4-BE49-F238E27FC236}">
                    <a16:creationId xmlns:a16="http://schemas.microsoft.com/office/drawing/2014/main" id="{635B449E-26A0-178E-F9BA-9D7033A1E12F}"/>
                  </a:ext>
                </a:extLst>
              </p:cNvPr>
              <p:cNvSpPr/>
              <p:nvPr/>
            </p:nvSpPr>
            <p:spPr>
              <a:xfrm>
                <a:off x="6683172" y="26294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6" name="任意多边形: 形状 9247">
                <a:extLst>
                  <a:ext uri="{FF2B5EF4-FFF2-40B4-BE49-F238E27FC236}">
                    <a16:creationId xmlns:a16="http://schemas.microsoft.com/office/drawing/2014/main" id="{25BA639A-74F0-5970-1BA9-2DC0D65153F4}"/>
                  </a:ext>
                </a:extLst>
              </p:cNvPr>
              <p:cNvSpPr/>
              <p:nvPr/>
            </p:nvSpPr>
            <p:spPr>
              <a:xfrm>
                <a:off x="6692749" y="25949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7" name="任意多边形: 形状 9248">
                <a:extLst>
                  <a:ext uri="{FF2B5EF4-FFF2-40B4-BE49-F238E27FC236}">
                    <a16:creationId xmlns:a16="http://schemas.microsoft.com/office/drawing/2014/main" id="{49D8D060-586E-51ED-619B-A919728C071B}"/>
                  </a:ext>
                </a:extLst>
              </p:cNvPr>
              <p:cNvSpPr/>
              <p:nvPr/>
            </p:nvSpPr>
            <p:spPr>
              <a:xfrm>
                <a:off x="6707115" y="256146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8" name="任意多边形: 形状 9249">
                <a:extLst>
                  <a:ext uri="{FF2B5EF4-FFF2-40B4-BE49-F238E27FC236}">
                    <a16:creationId xmlns:a16="http://schemas.microsoft.com/office/drawing/2014/main" id="{C110DE81-A977-BBB9-9992-A4E40EDE080E}"/>
                  </a:ext>
                </a:extLst>
              </p:cNvPr>
              <p:cNvSpPr/>
              <p:nvPr/>
            </p:nvSpPr>
            <p:spPr>
              <a:xfrm>
                <a:off x="6725312" y="252985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39" name="任意多边形: 形状 9250">
                <a:extLst>
                  <a:ext uri="{FF2B5EF4-FFF2-40B4-BE49-F238E27FC236}">
                    <a16:creationId xmlns:a16="http://schemas.microsoft.com/office/drawing/2014/main" id="{CE1BD61D-BA51-AC31-C29B-2F49143D37A1}"/>
                  </a:ext>
                </a:extLst>
              </p:cNvPr>
              <p:cNvSpPr/>
              <p:nvPr/>
            </p:nvSpPr>
            <p:spPr>
              <a:xfrm>
                <a:off x="6748298" y="25020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0" name="任意多边形: 形状 9251">
                <a:extLst>
                  <a:ext uri="{FF2B5EF4-FFF2-40B4-BE49-F238E27FC236}">
                    <a16:creationId xmlns:a16="http://schemas.microsoft.com/office/drawing/2014/main" id="{EAFD051C-0C5B-673F-F96D-2FC5A1D87E10}"/>
                  </a:ext>
                </a:extLst>
              </p:cNvPr>
              <p:cNvSpPr/>
              <p:nvPr/>
            </p:nvSpPr>
            <p:spPr>
              <a:xfrm>
                <a:off x="6776073" y="24810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1" name="任意多边形: 形状 9252">
                <a:extLst>
                  <a:ext uri="{FF2B5EF4-FFF2-40B4-BE49-F238E27FC236}">
                    <a16:creationId xmlns:a16="http://schemas.microsoft.com/office/drawing/2014/main" id="{3193AC1E-EB7A-6A78-E2E9-CA117946582E}"/>
                  </a:ext>
                </a:extLst>
              </p:cNvPr>
              <p:cNvSpPr/>
              <p:nvPr/>
            </p:nvSpPr>
            <p:spPr>
              <a:xfrm>
                <a:off x="6808636" y="24743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2" name="任意多边形: 形状 9253">
                <a:extLst>
                  <a:ext uri="{FF2B5EF4-FFF2-40B4-BE49-F238E27FC236}">
                    <a16:creationId xmlns:a16="http://schemas.microsoft.com/office/drawing/2014/main" id="{8496BB54-A3F5-73B5-C6D3-54953B5913BC}"/>
                  </a:ext>
                </a:extLst>
              </p:cNvPr>
              <p:cNvSpPr/>
              <p:nvPr/>
            </p:nvSpPr>
            <p:spPr>
              <a:xfrm>
                <a:off x="6840241" y="24781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3" name="任意多边形: 形状 9254">
                <a:extLst>
                  <a:ext uri="{FF2B5EF4-FFF2-40B4-BE49-F238E27FC236}">
                    <a16:creationId xmlns:a16="http://schemas.microsoft.com/office/drawing/2014/main" id="{06FFE693-176E-EB7E-DAB0-7E75665C894E}"/>
                  </a:ext>
                </a:extLst>
              </p:cNvPr>
              <p:cNvSpPr/>
              <p:nvPr/>
            </p:nvSpPr>
            <p:spPr>
              <a:xfrm>
                <a:off x="6870889" y="249729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4" name="任意多边形: 形状 9255">
                <a:extLst>
                  <a:ext uri="{FF2B5EF4-FFF2-40B4-BE49-F238E27FC236}">
                    <a16:creationId xmlns:a16="http://schemas.microsoft.com/office/drawing/2014/main" id="{B72ADA98-B8FF-4384-5CB7-FCD042804B19}"/>
                  </a:ext>
                </a:extLst>
              </p:cNvPr>
              <p:cNvSpPr/>
              <p:nvPr/>
            </p:nvSpPr>
            <p:spPr>
              <a:xfrm>
                <a:off x="6900578" y="251740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5" name="任意多边形: 形状 9256">
                <a:extLst>
                  <a:ext uri="{FF2B5EF4-FFF2-40B4-BE49-F238E27FC236}">
                    <a16:creationId xmlns:a16="http://schemas.microsoft.com/office/drawing/2014/main" id="{4EC4781B-D36A-5006-1100-BC1745E2060C}"/>
                  </a:ext>
                </a:extLst>
              </p:cNvPr>
              <p:cNvSpPr/>
              <p:nvPr/>
            </p:nvSpPr>
            <p:spPr>
              <a:xfrm>
                <a:off x="6930268" y="25384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6" name="任意多边形: 形状 9257">
                <a:extLst>
                  <a:ext uri="{FF2B5EF4-FFF2-40B4-BE49-F238E27FC236}">
                    <a16:creationId xmlns:a16="http://schemas.microsoft.com/office/drawing/2014/main" id="{7E3A5CCC-C396-C9E9-BE28-0B7A5E7117C1}"/>
                  </a:ext>
                </a:extLst>
              </p:cNvPr>
              <p:cNvSpPr/>
              <p:nvPr/>
            </p:nvSpPr>
            <p:spPr>
              <a:xfrm>
                <a:off x="6957085" y="25585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7" name="任意多边形: 形状 9258">
                <a:extLst>
                  <a:ext uri="{FF2B5EF4-FFF2-40B4-BE49-F238E27FC236}">
                    <a16:creationId xmlns:a16="http://schemas.microsoft.com/office/drawing/2014/main" id="{F20015B3-3170-F750-808E-8E59713E23EF}"/>
                  </a:ext>
                </a:extLst>
              </p:cNvPr>
              <p:cNvSpPr/>
              <p:nvPr/>
            </p:nvSpPr>
            <p:spPr>
              <a:xfrm>
                <a:off x="6981028" y="25375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8" name="任意多边形: 形状 9259">
                <a:extLst>
                  <a:ext uri="{FF2B5EF4-FFF2-40B4-BE49-F238E27FC236}">
                    <a16:creationId xmlns:a16="http://schemas.microsoft.com/office/drawing/2014/main" id="{2852C917-3FCD-8153-FDD8-E0017F5A1B06}"/>
                  </a:ext>
                </a:extLst>
              </p:cNvPr>
              <p:cNvSpPr/>
              <p:nvPr/>
            </p:nvSpPr>
            <p:spPr>
              <a:xfrm>
                <a:off x="7004014" y="250974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49" name="任意多边形: 形状 9260">
                <a:extLst>
                  <a:ext uri="{FF2B5EF4-FFF2-40B4-BE49-F238E27FC236}">
                    <a16:creationId xmlns:a16="http://schemas.microsoft.com/office/drawing/2014/main" id="{C04E108A-8C25-A7C0-7692-D08667036099}"/>
                  </a:ext>
                </a:extLst>
              </p:cNvPr>
              <p:cNvSpPr/>
              <p:nvPr/>
            </p:nvSpPr>
            <p:spPr>
              <a:xfrm>
                <a:off x="7028915" y="24838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50" name="任意多边形: 形状 9261">
                <a:extLst>
                  <a:ext uri="{FF2B5EF4-FFF2-40B4-BE49-F238E27FC236}">
                    <a16:creationId xmlns:a16="http://schemas.microsoft.com/office/drawing/2014/main" id="{69471166-E827-08F1-5986-55AF9E1F9E5F}"/>
                  </a:ext>
                </a:extLst>
              </p:cNvPr>
              <p:cNvSpPr/>
              <p:nvPr/>
            </p:nvSpPr>
            <p:spPr>
              <a:xfrm>
                <a:off x="7056690" y="2461857"/>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51" name="任意多边形: 形状 9262">
                <a:extLst>
                  <a:ext uri="{FF2B5EF4-FFF2-40B4-BE49-F238E27FC236}">
                    <a16:creationId xmlns:a16="http://schemas.microsoft.com/office/drawing/2014/main" id="{7785D255-DDB1-2597-08A6-4B4AEF94AC60}"/>
                  </a:ext>
                </a:extLst>
              </p:cNvPr>
              <p:cNvSpPr/>
              <p:nvPr/>
            </p:nvSpPr>
            <p:spPr>
              <a:xfrm>
                <a:off x="7084464" y="244366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52" name="任意多边形: 形状 9263">
                <a:extLst>
                  <a:ext uri="{FF2B5EF4-FFF2-40B4-BE49-F238E27FC236}">
                    <a16:creationId xmlns:a16="http://schemas.microsoft.com/office/drawing/2014/main" id="{58B7C0B5-AAC1-B764-741C-B44ED0F0C385}"/>
                  </a:ext>
                </a:extLst>
              </p:cNvPr>
              <p:cNvSpPr/>
              <p:nvPr/>
            </p:nvSpPr>
            <p:spPr>
              <a:xfrm>
                <a:off x="7111281" y="2426420"/>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53" name="任意多边形: 形状 9264">
                <a:extLst>
                  <a:ext uri="{FF2B5EF4-FFF2-40B4-BE49-F238E27FC236}">
                    <a16:creationId xmlns:a16="http://schemas.microsoft.com/office/drawing/2014/main" id="{E7920582-3D33-43C5-6EB3-600AEAAF230C}"/>
                  </a:ext>
                </a:extLst>
              </p:cNvPr>
              <p:cNvSpPr/>
              <p:nvPr/>
            </p:nvSpPr>
            <p:spPr>
              <a:xfrm>
                <a:off x="7091168" y="2412054"/>
                <a:ext cx="25858" cy="20112"/>
              </a:xfrm>
              <a:custGeom>
                <a:avLst/>
                <a:gdLst>
                  <a:gd name="connsiteX0" fmla="*/ 25859 w 25858"/>
                  <a:gd name="connsiteY0" fmla="*/ 20112 h 20112"/>
                  <a:gd name="connsiteX1" fmla="*/ 0 w 25858"/>
                  <a:gd name="connsiteY1" fmla="*/ 0 h 20112"/>
                </a:gdLst>
                <a:ahLst/>
                <a:cxnLst>
                  <a:cxn ang="0">
                    <a:pos x="connsiteX0" y="connsiteY0"/>
                  </a:cxn>
                  <a:cxn ang="0">
                    <a:pos x="connsiteX1" y="connsiteY1"/>
                  </a:cxn>
                </a:cxnLst>
                <a:rect l="l" t="t" r="r" b="b"/>
                <a:pathLst>
                  <a:path w="25858" h="20112">
                    <a:moveTo>
                      <a:pt x="25859" y="20112"/>
                    </a:moveTo>
                    <a:lnTo>
                      <a:pt x="0" y="0"/>
                    </a:lnTo>
                  </a:path>
                </a:pathLst>
              </a:custGeom>
              <a:ln w="9573" cap="flat">
                <a:solidFill>
                  <a:srgbClr val="787878"/>
                </a:solidFill>
                <a:prstDash val="solid"/>
                <a:miter/>
              </a:ln>
            </p:spPr>
            <p:txBody>
              <a:bodyPr rtlCol="0" anchor="ctr"/>
              <a:lstStyle/>
              <a:p>
                <a:endParaRPr lang="zh-CN" altLang="en-US" sz="4400"/>
              </a:p>
            </p:txBody>
          </p:sp>
          <p:sp>
            <p:nvSpPr>
              <p:cNvPr id="4654" name="任意多边形: 形状 9265">
                <a:extLst>
                  <a:ext uri="{FF2B5EF4-FFF2-40B4-BE49-F238E27FC236}">
                    <a16:creationId xmlns:a16="http://schemas.microsoft.com/office/drawing/2014/main" id="{16043D4A-04BF-E756-B00C-63DEDE53B044}"/>
                  </a:ext>
                </a:extLst>
              </p:cNvPr>
              <p:cNvSpPr/>
              <p:nvPr/>
            </p:nvSpPr>
            <p:spPr>
              <a:xfrm>
                <a:off x="7067225" y="2389069"/>
                <a:ext cx="23943" cy="22985"/>
              </a:xfrm>
              <a:custGeom>
                <a:avLst/>
                <a:gdLst>
                  <a:gd name="connsiteX0" fmla="*/ 23943 w 23943"/>
                  <a:gd name="connsiteY0" fmla="*/ 22986 h 22985"/>
                  <a:gd name="connsiteX1" fmla="*/ 0 w 23943"/>
                  <a:gd name="connsiteY1" fmla="*/ 0 h 22985"/>
                </a:gdLst>
                <a:ahLst/>
                <a:cxnLst>
                  <a:cxn ang="0">
                    <a:pos x="connsiteX0" y="connsiteY0"/>
                  </a:cxn>
                  <a:cxn ang="0">
                    <a:pos x="connsiteX1" y="connsiteY1"/>
                  </a:cxn>
                </a:cxnLst>
                <a:rect l="l" t="t" r="r" b="b"/>
                <a:pathLst>
                  <a:path w="23943" h="22985">
                    <a:moveTo>
                      <a:pt x="23943" y="22986"/>
                    </a:moveTo>
                    <a:lnTo>
                      <a:pt x="0" y="0"/>
                    </a:lnTo>
                  </a:path>
                </a:pathLst>
              </a:custGeom>
              <a:ln w="9573" cap="flat">
                <a:solidFill>
                  <a:srgbClr val="787878"/>
                </a:solidFill>
                <a:prstDash val="solid"/>
                <a:miter/>
              </a:ln>
            </p:spPr>
            <p:txBody>
              <a:bodyPr rtlCol="0" anchor="ctr"/>
              <a:lstStyle/>
              <a:p>
                <a:endParaRPr lang="zh-CN" altLang="en-US" sz="4400"/>
              </a:p>
            </p:txBody>
          </p:sp>
          <p:sp>
            <p:nvSpPr>
              <p:cNvPr id="4655" name="任意多边形: 形状 9266">
                <a:extLst>
                  <a:ext uri="{FF2B5EF4-FFF2-40B4-BE49-F238E27FC236}">
                    <a16:creationId xmlns:a16="http://schemas.microsoft.com/office/drawing/2014/main" id="{B61141BC-27AD-E9EF-454F-312ED6DB129D}"/>
                  </a:ext>
                </a:extLst>
              </p:cNvPr>
              <p:cNvSpPr/>
              <p:nvPr/>
            </p:nvSpPr>
            <p:spPr>
              <a:xfrm>
                <a:off x="7048070" y="2360336"/>
                <a:ext cx="19154" cy="28732"/>
              </a:xfrm>
              <a:custGeom>
                <a:avLst/>
                <a:gdLst>
                  <a:gd name="connsiteX0" fmla="*/ 19155 w 19154"/>
                  <a:gd name="connsiteY0" fmla="*/ 28732 h 28732"/>
                  <a:gd name="connsiteX1" fmla="*/ 0 w 19154"/>
                  <a:gd name="connsiteY1" fmla="*/ 0 h 28732"/>
                </a:gdLst>
                <a:ahLst/>
                <a:cxnLst>
                  <a:cxn ang="0">
                    <a:pos x="connsiteX0" y="connsiteY0"/>
                  </a:cxn>
                  <a:cxn ang="0">
                    <a:pos x="connsiteX1" y="connsiteY1"/>
                  </a:cxn>
                </a:cxnLst>
                <a:rect l="l" t="t" r="r" b="b"/>
                <a:pathLst>
                  <a:path w="19154" h="28732">
                    <a:moveTo>
                      <a:pt x="19155" y="28732"/>
                    </a:moveTo>
                    <a:lnTo>
                      <a:pt x="0" y="0"/>
                    </a:lnTo>
                  </a:path>
                </a:pathLst>
              </a:custGeom>
              <a:ln w="9573" cap="flat">
                <a:solidFill>
                  <a:srgbClr val="787878"/>
                </a:solidFill>
                <a:prstDash val="solid"/>
                <a:miter/>
              </a:ln>
            </p:spPr>
            <p:txBody>
              <a:bodyPr rtlCol="0" anchor="ctr"/>
              <a:lstStyle/>
              <a:p>
                <a:endParaRPr lang="zh-CN" altLang="en-US" sz="4400"/>
              </a:p>
            </p:txBody>
          </p:sp>
          <p:sp>
            <p:nvSpPr>
              <p:cNvPr id="4656" name="任意多边形: 形状 9267">
                <a:extLst>
                  <a:ext uri="{FF2B5EF4-FFF2-40B4-BE49-F238E27FC236}">
                    <a16:creationId xmlns:a16="http://schemas.microsoft.com/office/drawing/2014/main" id="{DAC20823-FD17-378A-19CA-92FA51528624}"/>
                  </a:ext>
                </a:extLst>
              </p:cNvPr>
              <p:cNvSpPr/>
              <p:nvPr/>
            </p:nvSpPr>
            <p:spPr>
              <a:xfrm>
                <a:off x="7034662" y="2328731"/>
                <a:ext cx="13408" cy="31605"/>
              </a:xfrm>
              <a:custGeom>
                <a:avLst/>
                <a:gdLst>
                  <a:gd name="connsiteX0" fmla="*/ 13408 w 13408"/>
                  <a:gd name="connsiteY0" fmla="*/ 31605 h 31605"/>
                  <a:gd name="connsiteX1" fmla="*/ 0 w 13408"/>
                  <a:gd name="connsiteY1" fmla="*/ 0 h 31605"/>
                </a:gdLst>
                <a:ahLst/>
                <a:cxnLst>
                  <a:cxn ang="0">
                    <a:pos x="connsiteX0" y="connsiteY0"/>
                  </a:cxn>
                  <a:cxn ang="0">
                    <a:pos x="connsiteX1" y="connsiteY1"/>
                  </a:cxn>
                </a:cxnLst>
                <a:rect l="l" t="t" r="r" b="b"/>
                <a:pathLst>
                  <a:path w="13408" h="31605">
                    <a:moveTo>
                      <a:pt x="13408"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4657" name="任意多边形: 形状 9268">
                <a:extLst>
                  <a:ext uri="{FF2B5EF4-FFF2-40B4-BE49-F238E27FC236}">
                    <a16:creationId xmlns:a16="http://schemas.microsoft.com/office/drawing/2014/main" id="{0D8A92E3-1F74-4748-2E76-F5B715050E5E}"/>
                  </a:ext>
                </a:extLst>
              </p:cNvPr>
              <p:cNvSpPr/>
              <p:nvPr/>
            </p:nvSpPr>
            <p:spPr>
              <a:xfrm>
                <a:off x="7026042" y="2294253"/>
                <a:ext cx="8619" cy="34478"/>
              </a:xfrm>
              <a:custGeom>
                <a:avLst/>
                <a:gdLst>
                  <a:gd name="connsiteX0" fmla="*/ 8620 w 8619"/>
                  <a:gd name="connsiteY0" fmla="*/ 34479 h 34478"/>
                  <a:gd name="connsiteX1" fmla="*/ 0 w 8619"/>
                  <a:gd name="connsiteY1" fmla="*/ 0 h 34478"/>
                </a:gdLst>
                <a:ahLst/>
                <a:cxnLst>
                  <a:cxn ang="0">
                    <a:pos x="connsiteX0" y="connsiteY0"/>
                  </a:cxn>
                  <a:cxn ang="0">
                    <a:pos x="connsiteX1" y="connsiteY1"/>
                  </a:cxn>
                </a:cxnLst>
                <a:rect l="l" t="t" r="r" b="b"/>
                <a:pathLst>
                  <a:path w="8619" h="34478">
                    <a:moveTo>
                      <a:pt x="8620"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658" name="任意多边形: 形状 9269">
                <a:extLst>
                  <a:ext uri="{FF2B5EF4-FFF2-40B4-BE49-F238E27FC236}">
                    <a16:creationId xmlns:a16="http://schemas.microsoft.com/office/drawing/2014/main" id="{4126B229-232B-52D6-0554-271A2900FB0D}"/>
                  </a:ext>
                </a:extLst>
              </p:cNvPr>
              <p:cNvSpPr/>
              <p:nvPr/>
            </p:nvSpPr>
            <p:spPr>
              <a:xfrm>
                <a:off x="7014549" y="2260732"/>
                <a:ext cx="11492" cy="33520"/>
              </a:xfrm>
              <a:custGeom>
                <a:avLst/>
                <a:gdLst>
                  <a:gd name="connsiteX0" fmla="*/ 11493 w 11492"/>
                  <a:gd name="connsiteY0" fmla="*/ 33521 h 33520"/>
                  <a:gd name="connsiteX1" fmla="*/ 0 w 11492"/>
                  <a:gd name="connsiteY1" fmla="*/ 0 h 33520"/>
                </a:gdLst>
                <a:ahLst/>
                <a:cxnLst>
                  <a:cxn ang="0">
                    <a:pos x="connsiteX0" y="connsiteY0"/>
                  </a:cxn>
                  <a:cxn ang="0">
                    <a:pos x="connsiteX1" y="connsiteY1"/>
                  </a:cxn>
                </a:cxnLst>
                <a:rect l="l" t="t" r="r" b="b"/>
                <a:pathLst>
                  <a:path w="11492" h="33520">
                    <a:moveTo>
                      <a:pt x="11493"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4659" name="任意多边形: 形状 9270">
                <a:extLst>
                  <a:ext uri="{FF2B5EF4-FFF2-40B4-BE49-F238E27FC236}">
                    <a16:creationId xmlns:a16="http://schemas.microsoft.com/office/drawing/2014/main" id="{340AC1C8-07AB-F13B-F9CE-593C723EA6A6}"/>
                  </a:ext>
                </a:extLst>
              </p:cNvPr>
              <p:cNvSpPr/>
              <p:nvPr/>
            </p:nvSpPr>
            <p:spPr>
              <a:xfrm>
                <a:off x="6997310" y="2254985"/>
                <a:ext cx="17239" cy="5746"/>
              </a:xfrm>
              <a:custGeom>
                <a:avLst/>
                <a:gdLst>
                  <a:gd name="connsiteX0" fmla="*/ 17239 w 17239"/>
                  <a:gd name="connsiteY0" fmla="*/ 5746 h 5746"/>
                  <a:gd name="connsiteX1" fmla="*/ 0 w 17239"/>
                  <a:gd name="connsiteY1" fmla="*/ 0 h 5746"/>
                </a:gdLst>
                <a:ahLst/>
                <a:cxnLst>
                  <a:cxn ang="0">
                    <a:pos x="connsiteX0" y="connsiteY0"/>
                  </a:cxn>
                  <a:cxn ang="0">
                    <a:pos x="connsiteX1" y="connsiteY1"/>
                  </a:cxn>
                </a:cxnLst>
                <a:rect l="l" t="t" r="r" b="b"/>
                <a:pathLst>
                  <a:path w="17239" h="5746">
                    <a:moveTo>
                      <a:pt x="17239" y="5746"/>
                    </a:moveTo>
                    <a:lnTo>
                      <a:pt x="0" y="0"/>
                    </a:lnTo>
                  </a:path>
                </a:pathLst>
              </a:custGeom>
              <a:ln w="9573" cap="flat">
                <a:solidFill>
                  <a:srgbClr val="787878"/>
                </a:solidFill>
                <a:prstDash val="solid"/>
                <a:miter/>
              </a:ln>
            </p:spPr>
            <p:txBody>
              <a:bodyPr rtlCol="0" anchor="ctr"/>
              <a:lstStyle/>
              <a:p>
                <a:endParaRPr lang="zh-CN" altLang="en-US" sz="4400"/>
              </a:p>
            </p:txBody>
          </p:sp>
          <p:sp>
            <p:nvSpPr>
              <p:cNvPr id="4660" name="任意多边形: 形状 9271">
                <a:extLst>
                  <a:ext uri="{FF2B5EF4-FFF2-40B4-BE49-F238E27FC236}">
                    <a16:creationId xmlns:a16="http://schemas.microsoft.com/office/drawing/2014/main" id="{02E60EF4-2FD7-B267-2B70-7027F09DD514}"/>
                  </a:ext>
                </a:extLst>
              </p:cNvPr>
              <p:cNvSpPr/>
              <p:nvPr/>
            </p:nvSpPr>
            <p:spPr>
              <a:xfrm>
                <a:off x="6984859" y="2254985"/>
                <a:ext cx="12450" cy="20112"/>
              </a:xfrm>
              <a:custGeom>
                <a:avLst/>
                <a:gdLst>
                  <a:gd name="connsiteX0" fmla="*/ 12450 w 12450"/>
                  <a:gd name="connsiteY0" fmla="*/ 0 h 20112"/>
                  <a:gd name="connsiteX1" fmla="*/ 0 w 12450"/>
                  <a:gd name="connsiteY1" fmla="*/ 20112 h 20112"/>
                </a:gdLst>
                <a:ahLst/>
                <a:cxnLst>
                  <a:cxn ang="0">
                    <a:pos x="connsiteX0" y="connsiteY0"/>
                  </a:cxn>
                  <a:cxn ang="0">
                    <a:pos x="connsiteX1" y="connsiteY1"/>
                  </a:cxn>
                </a:cxnLst>
                <a:rect l="l" t="t" r="r" b="b"/>
                <a:pathLst>
                  <a:path w="12450" h="20112">
                    <a:moveTo>
                      <a:pt x="12450"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4661" name="任意多边形: 形状 9272">
                <a:extLst>
                  <a:ext uri="{FF2B5EF4-FFF2-40B4-BE49-F238E27FC236}">
                    <a16:creationId xmlns:a16="http://schemas.microsoft.com/office/drawing/2014/main" id="{F54A453C-ADB0-CECE-291E-E539F88D6382}"/>
                  </a:ext>
                </a:extLst>
              </p:cNvPr>
              <p:cNvSpPr/>
              <p:nvPr/>
            </p:nvSpPr>
            <p:spPr>
              <a:xfrm>
                <a:off x="6975282" y="2275098"/>
                <a:ext cx="9577" cy="33520"/>
              </a:xfrm>
              <a:custGeom>
                <a:avLst/>
                <a:gdLst>
                  <a:gd name="connsiteX0" fmla="*/ 9577 w 9577"/>
                  <a:gd name="connsiteY0" fmla="*/ 0 h 33520"/>
                  <a:gd name="connsiteX1" fmla="*/ 0 w 9577"/>
                  <a:gd name="connsiteY1" fmla="*/ 33521 h 33520"/>
                </a:gdLst>
                <a:ahLst/>
                <a:cxnLst>
                  <a:cxn ang="0">
                    <a:pos x="connsiteX0" y="connsiteY0"/>
                  </a:cxn>
                  <a:cxn ang="0">
                    <a:pos x="connsiteX1" y="connsiteY1"/>
                  </a:cxn>
                </a:cxnLst>
                <a:rect l="l" t="t" r="r" b="b"/>
                <a:pathLst>
                  <a:path w="9577" h="33520">
                    <a:moveTo>
                      <a:pt x="9577"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662" name="任意多边形: 形状 9273">
                <a:extLst>
                  <a:ext uri="{FF2B5EF4-FFF2-40B4-BE49-F238E27FC236}">
                    <a16:creationId xmlns:a16="http://schemas.microsoft.com/office/drawing/2014/main" id="{C9443FF6-AF04-8FF5-44CA-DC561F764C28}"/>
                  </a:ext>
                </a:extLst>
              </p:cNvPr>
              <p:cNvSpPr/>
              <p:nvPr/>
            </p:nvSpPr>
            <p:spPr>
              <a:xfrm>
                <a:off x="6962831" y="2308619"/>
                <a:ext cx="12450" cy="32563"/>
              </a:xfrm>
              <a:custGeom>
                <a:avLst/>
                <a:gdLst>
                  <a:gd name="connsiteX0" fmla="*/ 12451 w 12450"/>
                  <a:gd name="connsiteY0" fmla="*/ 0 h 32563"/>
                  <a:gd name="connsiteX1" fmla="*/ 0 w 12450"/>
                  <a:gd name="connsiteY1" fmla="*/ 32563 h 32563"/>
                </a:gdLst>
                <a:ahLst/>
                <a:cxnLst>
                  <a:cxn ang="0">
                    <a:pos x="connsiteX0" y="connsiteY0"/>
                  </a:cxn>
                  <a:cxn ang="0">
                    <a:pos x="connsiteX1" y="connsiteY1"/>
                  </a:cxn>
                </a:cxnLst>
                <a:rect l="l" t="t" r="r" b="b"/>
                <a:pathLst>
                  <a:path w="12450" h="32563">
                    <a:moveTo>
                      <a:pt x="12451"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4663" name="任意多边形: 形状 9274">
                <a:extLst>
                  <a:ext uri="{FF2B5EF4-FFF2-40B4-BE49-F238E27FC236}">
                    <a16:creationId xmlns:a16="http://schemas.microsoft.com/office/drawing/2014/main" id="{3552CBBD-57B2-BD41-910F-7ADFA82B0346}"/>
                  </a:ext>
                </a:extLst>
              </p:cNvPr>
              <p:cNvSpPr/>
              <p:nvPr/>
            </p:nvSpPr>
            <p:spPr>
              <a:xfrm>
                <a:off x="6947508" y="2341182"/>
                <a:ext cx="15323" cy="31605"/>
              </a:xfrm>
              <a:custGeom>
                <a:avLst/>
                <a:gdLst>
                  <a:gd name="connsiteX0" fmla="*/ 15324 w 15323"/>
                  <a:gd name="connsiteY0" fmla="*/ 0 h 31605"/>
                  <a:gd name="connsiteX1" fmla="*/ 0 w 15323"/>
                  <a:gd name="connsiteY1" fmla="*/ 31605 h 31605"/>
                </a:gdLst>
                <a:ahLst/>
                <a:cxnLst>
                  <a:cxn ang="0">
                    <a:pos x="connsiteX0" y="connsiteY0"/>
                  </a:cxn>
                  <a:cxn ang="0">
                    <a:pos x="connsiteX1" y="connsiteY1"/>
                  </a:cxn>
                </a:cxnLst>
                <a:rect l="l" t="t" r="r" b="b"/>
                <a:pathLst>
                  <a:path w="15323" h="31605">
                    <a:moveTo>
                      <a:pt x="15324"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4664" name="任意多边形: 形状 9275">
                <a:extLst>
                  <a:ext uri="{FF2B5EF4-FFF2-40B4-BE49-F238E27FC236}">
                    <a16:creationId xmlns:a16="http://schemas.microsoft.com/office/drawing/2014/main" id="{19EB7BBB-72F8-FF65-934E-AED0B333A4BD}"/>
                  </a:ext>
                </a:extLst>
              </p:cNvPr>
              <p:cNvSpPr/>
              <p:nvPr/>
            </p:nvSpPr>
            <p:spPr>
              <a:xfrm>
                <a:off x="6925480" y="2372787"/>
                <a:ext cx="22027" cy="27774"/>
              </a:xfrm>
              <a:custGeom>
                <a:avLst/>
                <a:gdLst>
                  <a:gd name="connsiteX0" fmla="*/ 22028 w 22027"/>
                  <a:gd name="connsiteY0" fmla="*/ 0 h 27774"/>
                  <a:gd name="connsiteX1" fmla="*/ 0 w 22027"/>
                  <a:gd name="connsiteY1" fmla="*/ 27774 h 27774"/>
                </a:gdLst>
                <a:ahLst/>
                <a:cxnLst>
                  <a:cxn ang="0">
                    <a:pos x="connsiteX0" y="connsiteY0"/>
                  </a:cxn>
                  <a:cxn ang="0">
                    <a:pos x="connsiteX1" y="connsiteY1"/>
                  </a:cxn>
                </a:cxnLst>
                <a:rect l="l" t="t" r="r" b="b"/>
                <a:pathLst>
                  <a:path w="22027" h="27774">
                    <a:moveTo>
                      <a:pt x="22028"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4665" name="任意多边形: 形状 9276">
                <a:extLst>
                  <a:ext uri="{FF2B5EF4-FFF2-40B4-BE49-F238E27FC236}">
                    <a16:creationId xmlns:a16="http://schemas.microsoft.com/office/drawing/2014/main" id="{90B00EC5-1617-E594-8786-974E54CBDC76}"/>
                  </a:ext>
                </a:extLst>
              </p:cNvPr>
              <p:cNvSpPr/>
              <p:nvPr/>
            </p:nvSpPr>
            <p:spPr>
              <a:xfrm>
                <a:off x="6898663" y="2400561"/>
                <a:ext cx="26816" cy="17239"/>
              </a:xfrm>
              <a:custGeom>
                <a:avLst/>
                <a:gdLst>
                  <a:gd name="connsiteX0" fmla="*/ 26817 w 26816"/>
                  <a:gd name="connsiteY0" fmla="*/ 0 h 17239"/>
                  <a:gd name="connsiteX1" fmla="*/ 0 w 26816"/>
                  <a:gd name="connsiteY1" fmla="*/ 17239 h 17239"/>
                </a:gdLst>
                <a:ahLst/>
                <a:cxnLst>
                  <a:cxn ang="0">
                    <a:pos x="connsiteX0" y="connsiteY0"/>
                  </a:cxn>
                  <a:cxn ang="0">
                    <a:pos x="connsiteX1" y="connsiteY1"/>
                  </a:cxn>
                </a:cxnLst>
                <a:rect l="l" t="t" r="r" b="b"/>
                <a:pathLst>
                  <a:path w="26816" h="17239">
                    <a:moveTo>
                      <a:pt x="26817" y="0"/>
                    </a:moveTo>
                    <a:lnTo>
                      <a:pt x="0" y="17239"/>
                    </a:lnTo>
                  </a:path>
                </a:pathLst>
              </a:custGeom>
              <a:ln w="9573" cap="flat">
                <a:solidFill>
                  <a:srgbClr val="787878"/>
                </a:solidFill>
                <a:prstDash val="solid"/>
                <a:miter/>
              </a:ln>
            </p:spPr>
            <p:txBody>
              <a:bodyPr rtlCol="0" anchor="ctr"/>
              <a:lstStyle/>
              <a:p>
                <a:endParaRPr lang="zh-CN" altLang="en-US" sz="4400"/>
              </a:p>
            </p:txBody>
          </p:sp>
          <p:sp>
            <p:nvSpPr>
              <p:cNvPr id="4666" name="任意多边形: 形状 9277">
                <a:extLst>
                  <a:ext uri="{FF2B5EF4-FFF2-40B4-BE49-F238E27FC236}">
                    <a16:creationId xmlns:a16="http://schemas.microsoft.com/office/drawing/2014/main" id="{A4A39207-C615-D942-A6AE-DE14F1E7567B}"/>
                  </a:ext>
                </a:extLst>
              </p:cNvPr>
              <p:cNvSpPr/>
              <p:nvPr/>
            </p:nvSpPr>
            <p:spPr>
              <a:xfrm>
                <a:off x="6866100" y="2417801"/>
                <a:ext cx="32563" cy="1915"/>
              </a:xfrm>
              <a:custGeom>
                <a:avLst/>
                <a:gdLst>
                  <a:gd name="connsiteX0" fmla="*/ 32563 w 32563"/>
                  <a:gd name="connsiteY0" fmla="*/ 0 h 1915"/>
                  <a:gd name="connsiteX1" fmla="*/ 0 w 32563"/>
                  <a:gd name="connsiteY1" fmla="*/ 1915 h 1915"/>
                </a:gdLst>
                <a:ahLst/>
                <a:cxnLst>
                  <a:cxn ang="0">
                    <a:pos x="connsiteX0" y="connsiteY0"/>
                  </a:cxn>
                  <a:cxn ang="0">
                    <a:pos x="connsiteX1" y="connsiteY1"/>
                  </a:cxn>
                </a:cxnLst>
                <a:rect l="l" t="t" r="r" b="b"/>
                <a:pathLst>
                  <a:path w="32563" h="1915">
                    <a:moveTo>
                      <a:pt x="32563" y="0"/>
                    </a:moveTo>
                    <a:lnTo>
                      <a:pt x="0" y="1915"/>
                    </a:lnTo>
                  </a:path>
                </a:pathLst>
              </a:custGeom>
              <a:ln w="9573" cap="flat">
                <a:solidFill>
                  <a:srgbClr val="787878"/>
                </a:solidFill>
                <a:prstDash val="solid"/>
                <a:miter/>
              </a:ln>
            </p:spPr>
            <p:txBody>
              <a:bodyPr rtlCol="0" anchor="ctr"/>
              <a:lstStyle/>
              <a:p>
                <a:endParaRPr lang="zh-CN" altLang="en-US" sz="4400"/>
              </a:p>
            </p:txBody>
          </p:sp>
          <p:sp>
            <p:nvSpPr>
              <p:cNvPr id="4667" name="任意多边形: 形状 9278">
                <a:extLst>
                  <a:ext uri="{FF2B5EF4-FFF2-40B4-BE49-F238E27FC236}">
                    <a16:creationId xmlns:a16="http://schemas.microsoft.com/office/drawing/2014/main" id="{A2F51FC1-452D-8105-6297-77AC024B20DD}"/>
                  </a:ext>
                </a:extLst>
              </p:cNvPr>
              <p:cNvSpPr/>
              <p:nvPr/>
            </p:nvSpPr>
            <p:spPr>
              <a:xfrm>
                <a:off x="6836410" y="2419716"/>
                <a:ext cx="29689" cy="1915"/>
              </a:xfrm>
              <a:custGeom>
                <a:avLst/>
                <a:gdLst>
                  <a:gd name="connsiteX0" fmla="*/ 29690 w 29689"/>
                  <a:gd name="connsiteY0" fmla="*/ 0 h 1915"/>
                  <a:gd name="connsiteX1" fmla="*/ 0 w 29689"/>
                  <a:gd name="connsiteY1" fmla="*/ 1915 h 1915"/>
                </a:gdLst>
                <a:ahLst/>
                <a:cxnLst>
                  <a:cxn ang="0">
                    <a:pos x="connsiteX0" y="connsiteY0"/>
                  </a:cxn>
                  <a:cxn ang="0">
                    <a:pos x="connsiteX1" y="connsiteY1"/>
                  </a:cxn>
                </a:cxnLst>
                <a:rect l="l" t="t" r="r" b="b"/>
                <a:pathLst>
                  <a:path w="29689" h="1915">
                    <a:moveTo>
                      <a:pt x="29690" y="0"/>
                    </a:moveTo>
                    <a:lnTo>
                      <a:pt x="0" y="1915"/>
                    </a:lnTo>
                  </a:path>
                </a:pathLst>
              </a:custGeom>
              <a:ln w="9573" cap="flat">
                <a:solidFill>
                  <a:srgbClr val="787878"/>
                </a:solidFill>
                <a:prstDash val="solid"/>
                <a:miter/>
              </a:ln>
            </p:spPr>
            <p:txBody>
              <a:bodyPr rtlCol="0" anchor="ctr"/>
              <a:lstStyle/>
              <a:p>
                <a:endParaRPr lang="zh-CN" altLang="en-US" sz="4400"/>
              </a:p>
            </p:txBody>
          </p:sp>
          <p:sp>
            <p:nvSpPr>
              <p:cNvPr id="4668" name="任意多边形: 形状 9279">
                <a:extLst>
                  <a:ext uri="{FF2B5EF4-FFF2-40B4-BE49-F238E27FC236}">
                    <a16:creationId xmlns:a16="http://schemas.microsoft.com/office/drawing/2014/main" id="{879ECF10-E98F-AC2F-31D5-B7E8EC68A7BE}"/>
                  </a:ext>
                </a:extLst>
              </p:cNvPr>
              <p:cNvSpPr/>
              <p:nvPr/>
            </p:nvSpPr>
            <p:spPr>
              <a:xfrm>
                <a:off x="6805762" y="2418758"/>
                <a:ext cx="30647" cy="2873"/>
              </a:xfrm>
              <a:custGeom>
                <a:avLst/>
                <a:gdLst>
                  <a:gd name="connsiteX0" fmla="*/ 30648 w 30647"/>
                  <a:gd name="connsiteY0" fmla="*/ 2873 h 2873"/>
                  <a:gd name="connsiteX1" fmla="*/ 0 w 30647"/>
                  <a:gd name="connsiteY1" fmla="*/ 0 h 2873"/>
                </a:gdLst>
                <a:ahLst/>
                <a:cxnLst>
                  <a:cxn ang="0">
                    <a:pos x="connsiteX0" y="connsiteY0"/>
                  </a:cxn>
                  <a:cxn ang="0">
                    <a:pos x="connsiteX1" y="connsiteY1"/>
                  </a:cxn>
                </a:cxnLst>
                <a:rect l="l" t="t" r="r" b="b"/>
                <a:pathLst>
                  <a:path w="30647" h="2873">
                    <a:moveTo>
                      <a:pt x="30648" y="2873"/>
                    </a:moveTo>
                    <a:lnTo>
                      <a:pt x="0" y="0"/>
                    </a:lnTo>
                  </a:path>
                </a:pathLst>
              </a:custGeom>
              <a:ln w="9573" cap="flat">
                <a:solidFill>
                  <a:srgbClr val="787878"/>
                </a:solidFill>
                <a:prstDash val="solid"/>
                <a:miter/>
              </a:ln>
            </p:spPr>
            <p:txBody>
              <a:bodyPr rtlCol="0" anchor="ctr"/>
              <a:lstStyle/>
              <a:p>
                <a:endParaRPr lang="zh-CN" altLang="en-US" sz="4400"/>
              </a:p>
            </p:txBody>
          </p:sp>
          <p:sp>
            <p:nvSpPr>
              <p:cNvPr id="4669" name="任意多边形: 形状 9280">
                <a:extLst>
                  <a:ext uri="{FF2B5EF4-FFF2-40B4-BE49-F238E27FC236}">
                    <a16:creationId xmlns:a16="http://schemas.microsoft.com/office/drawing/2014/main" id="{1D12F127-AB7F-A924-5B18-26F83B959E6B}"/>
                  </a:ext>
                </a:extLst>
              </p:cNvPr>
              <p:cNvSpPr/>
              <p:nvPr/>
            </p:nvSpPr>
            <p:spPr>
              <a:xfrm>
                <a:off x="6780861" y="2393857"/>
                <a:ext cx="24901" cy="24901"/>
              </a:xfrm>
              <a:custGeom>
                <a:avLst/>
                <a:gdLst>
                  <a:gd name="connsiteX0" fmla="*/ 24901 w 24901"/>
                  <a:gd name="connsiteY0" fmla="*/ 24901 h 24901"/>
                  <a:gd name="connsiteX1" fmla="*/ 0 w 24901"/>
                  <a:gd name="connsiteY1" fmla="*/ 0 h 24901"/>
                </a:gdLst>
                <a:ahLst/>
                <a:cxnLst>
                  <a:cxn ang="0">
                    <a:pos x="connsiteX0" y="connsiteY0"/>
                  </a:cxn>
                  <a:cxn ang="0">
                    <a:pos x="connsiteX1" y="connsiteY1"/>
                  </a:cxn>
                </a:cxnLst>
                <a:rect l="l" t="t" r="r" b="b"/>
                <a:pathLst>
                  <a:path w="24901" h="24901">
                    <a:moveTo>
                      <a:pt x="24901"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4670" name="任意多边形: 形状 9281">
                <a:extLst>
                  <a:ext uri="{FF2B5EF4-FFF2-40B4-BE49-F238E27FC236}">
                    <a16:creationId xmlns:a16="http://schemas.microsoft.com/office/drawing/2014/main" id="{86B118EC-7218-9DF1-68E8-BBC6560F432C}"/>
                  </a:ext>
                </a:extLst>
              </p:cNvPr>
              <p:cNvSpPr/>
              <p:nvPr/>
            </p:nvSpPr>
            <p:spPr>
              <a:xfrm>
                <a:off x="6758833" y="2366083"/>
                <a:ext cx="22027" cy="27774"/>
              </a:xfrm>
              <a:custGeom>
                <a:avLst/>
                <a:gdLst>
                  <a:gd name="connsiteX0" fmla="*/ 22028 w 22027"/>
                  <a:gd name="connsiteY0" fmla="*/ 27774 h 27774"/>
                  <a:gd name="connsiteX1" fmla="*/ 0 w 22027"/>
                  <a:gd name="connsiteY1" fmla="*/ 0 h 27774"/>
                </a:gdLst>
                <a:ahLst/>
                <a:cxnLst>
                  <a:cxn ang="0">
                    <a:pos x="connsiteX0" y="connsiteY0"/>
                  </a:cxn>
                  <a:cxn ang="0">
                    <a:pos x="connsiteX1" y="connsiteY1"/>
                  </a:cxn>
                </a:cxnLst>
                <a:rect l="l" t="t" r="r" b="b"/>
                <a:pathLst>
                  <a:path w="22027" h="27774">
                    <a:moveTo>
                      <a:pt x="22028"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4671" name="任意多边形: 形状 9282">
                <a:extLst>
                  <a:ext uri="{FF2B5EF4-FFF2-40B4-BE49-F238E27FC236}">
                    <a16:creationId xmlns:a16="http://schemas.microsoft.com/office/drawing/2014/main" id="{FD27E7C4-C78E-19F7-EF28-6C31B626D484}"/>
                  </a:ext>
                </a:extLst>
              </p:cNvPr>
              <p:cNvSpPr/>
              <p:nvPr/>
            </p:nvSpPr>
            <p:spPr>
              <a:xfrm>
                <a:off x="6739679" y="2336393"/>
                <a:ext cx="19154" cy="29689"/>
              </a:xfrm>
              <a:custGeom>
                <a:avLst/>
                <a:gdLst>
                  <a:gd name="connsiteX0" fmla="*/ 19155 w 19154"/>
                  <a:gd name="connsiteY0" fmla="*/ 29690 h 29689"/>
                  <a:gd name="connsiteX1" fmla="*/ 0 w 19154"/>
                  <a:gd name="connsiteY1" fmla="*/ 0 h 29689"/>
                </a:gdLst>
                <a:ahLst/>
                <a:cxnLst>
                  <a:cxn ang="0">
                    <a:pos x="connsiteX0" y="connsiteY0"/>
                  </a:cxn>
                  <a:cxn ang="0">
                    <a:pos x="connsiteX1" y="connsiteY1"/>
                  </a:cxn>
                </a:cxnLst>
                <a:rect l="l" t="t" r="r" b="b"/>
                <a:pathLst>
                  <a:path w="19154" h="29689">
                    <a:moveTo>
                      <a:pt x="19155"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4672" name="任意多边形: 形状 9283">
                <a:extLst>
                  <a:ext uri="{FF2B5EF4-FFF2-40B4-BE49-F238E27FC236}">
                    <a16:creationId xmlns:a16="http://schemas.microsoft.com/office/drawing/2014/main" id="{10C61F0F-D4E6-B149-FF1B-47A7225A6A83}"/>
                  </a:ext>
                </a:extLst>
              </p:cNvPr>
              <p:cNvSpPr/>
              <p:nvPr/>
            </p:nvSpPr>
            <p:spPr>
              <a:xfrm>
                <a:off x="6723397" y="2304788"/>
                <a:ext cx="16281" cy="31605"/>
              </a:xfrm>
              <a:custGeom>
                <a:avLst/>
                <a:gdLst>
                  <a:gd name="connsiteX0" fmla="*/ 16281 w 16281"/>
                  <a:gd name="connsiteY0" fmla="*/ 31605 h 31605"/>
                  <a:gd name="connsiteX1" fmla="*/ 0 w 16281"/>
                  <a:gd name="connsiteY1" fmla="*/ 0 h 31605"/>
                </a:gdLst>
                <a:ahLst/>
                <a:cxnLst>
                  <a:cxn ang="0">
                    <a:pos x="connsiteX0" y="connsiteY0"/>
                  </a:cxn>
                  <a:cxn ang="0">
                    <a:pos x="connsiteX1" y="connsiteY1"/>
                  </a:cxn>
                </a:cxnLst>
                <a:rect l="l" t="t" r="r" b="b"/>
                <a:pathLst>
                  <a:path w="16281" h="31605">
                    <a:moveTo>
                      <a:pt x="16281"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4673" name="任意多边形: 形状 9284">
                <a:extLst>
                  <a:ext uri="{FF2B5EF4-FFF2-40B4-BE49-F238E27FC236}">
                    <a16:creationId xmlns:a16="http://schemas.microsoft.com/office/drawing/2014/main" id="{510F1E35-3938-EED6-FE0A-79EB1404892B}"/>
                  </a:ext>
                </a:extLst>
              </p:cNvPr>
              <p:cNvSpPr/>
              <p:nvPr/>
            </p:nvSpPr>
            <p:spPr>
              <a:xfrm>
                <a:off x="6708073" y="2273182"/>
                <a:ext cx="15323" cy="31605"/>
              </a:xfrm>
              <a:custGeom>
                <a:avLst/>
                <a:gdLst>
                  <a:gd name="connsiteX0" fmla="*/ 15324 w 15323"/>
                  <a:gd name="connsiteY0" fmla="*/ 31605 h 31605"/>
                  <a:gd name="connsiteX1" fmla="*/ 0 w 15323"/>
                  <a:gd name="connsiteY1" fmla="*/ 0 h 31605"/>
                </a:gdLst>
                <a:ahLst/>
                <a:cxnLst>
                  <a:cxn ang="0">
                    <a:pos x="connsiteX0" y="connsiteY0"/>
                  </a:cxn>
                  <a:cxn ang="0">
                    <a:pos x="connsiteX1" y="connsiteY1"/>
                  </a:cxn>
                </a:cxnLst>
                <a:rect l="l" t="t" r="r" b="b"/>
                <a:pathLst>
                  <a:path w="15323" h="31605">
                    <a:moveTo>
                      <a:pt x="15324" y="31605"/>
                    </a:moveTo>
                    <a:lnTo>
                      <a:pt x="0" y="0"/>
                    </a:lnTo>
                  </a:path>
                </a:pathLst>
              </a:custGeom>
              <a:ln w="9573" cap="flat">
                <a:solidFill>
                  <a:srgbClr val="787878"/>
                </a:solidFill>
                <a:prstDash val="solid"/>
                <a:miter/>
              </a:ln>
            </p:spPr>
            <p:txBody>
              <a:bodyPr rtlCol="0" anchor="ctr"/>
              <a:lstStyle/>
              <a:p>
                <a:endParaRPr lang="zh-CN" altLang="en-US" sz="4400"/>
              </a:p>
            </p:txBody>
          </p:sp>
          <p:sp>
            <p:nvSpPr>
              <p:cNvPr id="4674" name="任意多边形: 形状 9285">
                <a:extLst>
                  <a:ext uri="{FF2B5EF4-FFF2-40B4-BE49-F238E27FC236}">
                    <a16:creationId xmlns:a16="http://schemas.microsoft.com/office/drawing/2014/main" id="{C0E3C251-2CE1-3847-5D65-94C3B9BEC62E}"/>
                  </a:ext>
                </a:extLst>
              </p:cNvPr>
              <p:cNvSpPr/>
              <p:nvPr/>
            </p:nvSpPr>
            <p:spPr>
              <a:xfrm>
                <a:off x="6694665" y="2240619"/>
                <a:ext cx="13408" cy="32563"/>
              </a:xfrm>
              <a:custGeom>
                <a:avLst/>
                <a:gdLst>
                  <a:gd name="connsiteX0" fmla="*/ 13408 w 13408"/>
                  <a:gd name="connsiteY0" fmla="*/ 32563 h 32563"/>
                  <a:gd name="connsiteX1" fmla="*/ 0 w 13408"/>
                  <a:gd name="connsiteY1" fmla="*/ 0 h 32563"/>
                </a:gdLst>
                <a:ahLst/>
                <a:cxnLst>
                  <a:cxn ang="0">
                    <a:pos x="connsiteX0" y="connsiteY0"/>
                  </a:cxn>
                  <a:cxn ang="0">
                    <a:pos x="connsiteX1" y="connsiteY1"/>
                  </a:cxn>
                </a:cxnLst>
                <a:rect l="l" t="t" r="r" b="b"/>
                <a:pathLst>
                  <a:path w="13408" h="32563">
                    <a:moveTo>
                      <a:pt x="13408"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4675" name="任意多边形: 形状 9286">
                <a:extLst>
                  <a:ext uri="{FF2B5EF4-FFF2-40B4-BE49-F238E27FC236}">
                    <a16:creationId xmlns:a16="http://schemas.microsoft.com/office/drawing/2014/main" id="{6C692F90-934C-2597-4E07-1EDB6C9D8149}"/>
                  </a:ext>
                </a:extLst>
              </p:cNvPr>
              <p:cNvSpPr/>
              <p:nvPr/>
            </p:nvSpPr>
            <p:spPr>
              <a:xfrm>
                <a:off x="6684130" y="2207098"/>
                <a:ext cx="10535" cy="33520"/>
              </a:xfrm>
              <a:custGeom>
                <a:avLst/>
                <a:gdLst>
                  <a:gd name="connsiteX0" fmla="*/ 10535 w 10535"/>
                  <a:gd name="connsiteY0" fmla="*/ 33521 h 33520"/>
                  <a:gd name="connsiteX1" fmla="*/ 0 w 10535"/>
                  <a:gd name="connsiteY1" fmla="*/ 0 h 33520"/>
                </a:gdLst>
                <a:ahLst/>
                <a:cxnLst>
                  <a:cxn ang="0">
                    <a:pos x="connsiteX0" y="connsiteY0"/>
                  </a:cxn>
                  <a:cxn ang="0">
                    <a:pos x="connsiteX1" y="connsiteY1"/>
                  </a:cxn>
                </a:cxnLst>
                <a:rect l="l" t="t" r="r" b="b"/>
                <a:pathLst>
                  <a:path w="10535" h="33520">
                    <a:moveTo>
                      <a:pt x="10535"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4676" name="任意多边形: 形状 9287">
                <a:extLst>
                  <a:ext uri="{FF2B5EF4-FFF2-40B4-BE49-F238E27FC236}">
                    <a16:creationId xmlns:a16="http://schemas.microsoft.com/office/drawing/2014/main" id="{5E09E35B-09DE-519C-2BD9-0BE483231425}"/>
                  </a:ext>
                </a:extLst>
              </p:cNvPr>
              <p:cNvSpPr/>
              <p:nvPr/>
            </p:nvSpPr>
            <p:spPr>
              <a:xfrm>
                <a:off x="6674552" y="2172620"/>
                <a:ext cx="9577" cy="34478"/>
              </a:xfrm>
              <a:custGeom>
                <a:avLst/>
                <a:gdLst>
                  <a:gd name="connsiteX0" fmla="*/ 9577 w 9577"/>
                  <a:gd name="connsiteY0" fmla="*/ 34479 h 34478"/>
                  <a:gd name="connsiteX1" fmla="*/ 0 w 9577"/>
                  <a:gd name="connsiteY1" fmla="*/ 0 h 34478"/>
                </a:gdLst>
                <a:ahLst/>
                <a:cxnLst>
                  <a:cxn ang="0">
                    <a:pos x="connsiteX0" y="connsiteY0"/>
                  </a:cxn>
                  <a:cxn ang="0">
                    <a:pos x="connsiteX1" y="connsiteY1"/>
                  </a:cxn>
                </a:cxnLst>
                <a:rect l="l" t="t" r="r" b="b"/>
                <a:pathLst>
                  <a:path w="9577" h="34478">
                    <a:moveTo>
                      <a:pt x="9577"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677" name="任意多边形: 形状 9288">
                <a:extLst>
                  <a:ext uri="{FF2B5EF4-FFF2-40B4-BE49-F238E27FC236}">
                    <a16:creationId xmlns:a16="http://schemas.microsoft.com/office/drawing/2014/main" id="{818F8703-C539-49B8-5D65-1469D3AE8DB1}"/>
                  </a:ext>
                </a:extLst>
              </p:cNvPr>
              <p:cNvSpPr/>
              <p:nvPr/>
            </p:nvSpPr>
            <p:spPr>
              <a:xfrm>
                <a:off x="6668806" y="2137184"/>
                <a:ext cx="5746" cy="35436"/>
              </a:xfrm>
              <a:custGeom>
                <a:avLst/>
                <a:gdLst>
                  <a:gd name="connsiteX0" fmla="*/ 5746 w 5746"/>
                  <a:gd name="connsiteY0" fmla="*/ 35436 h 35436"/>
                  <a:gd name="connsiteX1" fmla="*/ 0 w 5746"/>
                  <a:gd name="connsiteY1" fmla="*/ 0 h 35436"/>
                </a:gdLst>
                <a:ahLst/>
                <a:cxnLst>
                  <a:cxn ang="0">
                    <a:pos x="connsiteX0" y="connsiteY0"/>
                  </a:cxn>
                  <a:cxn ang="0">
                    <a:pos x="connsiteX1" y="connsiteY1"/>
                  </a:cxn>
                </a:cxnLst>
                <a:rect l="l" t="t" r="r" b="b"/>
                <a:pathLst>
                  <a:path w="5746" h="35436">
                    <a:moveTo>
                      <a:pt x="5746"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4678" name="任意多边形: 形状 9289">
                <a:extLst>
                  <a:ext uri="{FF2B5EF4-FFF2-40B4-BE49-F238E27FC236}">
                    <a16:creationId xmlns:a16="http://schemas.microsoft.com/office/drawing/2014/main" id="{F02A1CD9-8271-CC43-F704-81AB59FB2149}"/>
                  </a:ext>
                </a:extLst>
              </p:cNvPr>
              <p:cNvSpPr/>
              <p:nvPr/>
            </p:nvSpPr>
            <p:spPr>
              <a:xfrm>
                <a:off x="6660186" y="2103663"/>
                <a:ext cx="8619" cy="33520"/>
              </a:xfrm>
              <a:custGeom>
                <a:avLst/>
                <a:gdLst>
                  <a:gd name="connsiteX0" fmla="*/ 8620 w 8619"/>
                  <a:gd name="connsiteY0" fmla="*/ 33521 h 33520"/>
                  <a:gd name="connsiteX1" fmla="*/ 0 w 8619"/>
                  <a:gd name="connsiteY1" fmla="*/ 0 h 33520"/>
                </a:gdLst>
                <a:ahLst/>
                <a:cxnLst>
                  <a:cxn ang="0">
                    <a:pos x="connsiteX0" y="connsiteY0"/>
                  </a:cxn>
                  <a:cxn ang="0">
                    <a:pos x="connsiteX1" y="connsiteY1"/>
                  </a:cxn>
                </a:cxnLst>
                <a:rect l="l" t="t" r="r" b="b"/>
                <a:pathLst>
                  <a:path w="8619" h="33520">
                    <a:moveTo>
                      <a:pt x="8620"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4679" name="任意多边形: 形状 9290">
                <a:extLst>
                  <a:ext uri="{FF2B5EF4-FFF2-40B4-BE49-F238E27FC236}">
                    <a16:creationId xmlns:a16="http://schemas.microsoft.com/office/drawing/2014/main" id="{91C34F43-44C4-1C3A-3C9A-8F03B2110779}"/>
                  </a:ext>
                </a:extLst>
              </p:cNvPr>
              <p:cNvSpPr/>
              <p:nvPr/>
            </p:nvSpPr>
            <p:spPr>
              <a:xfrm>
                <a:off x="6652524" y="2069184"/>
                <a:ext cx="7661" cy="34478"/>
              </a:xfrm>
              <a:custGeom>
                <a:avLst/>
                <a:gdLst>
                  <a:gd name="connsiteX0" fmla="*/ 7662 w 7661"/>
                  <a:gd name="connsiteY0" fmla="*/ 34479 h 34478"/>
                  <a:gd name="connsiteX1" fmla="*/ 0 w 7661"/>
                  <a:gd name="connsiteY1" fmla="*/ 0 h 34478"/>
                </a:gdLst>
                <a:ahLst/>
                <a:cxnLst>
                  <a:cxn ang="0">
                    <a:pos x="connsiteX0" y="connsiteY0"/>
                  </a:cxn>
                  <a:cxn ang="0">
                    <a:pos x="connsiteX1" y="connsiteY1"/>
                  </a:cxn>
                </a:cxnLst>
                <a:rect l="l" t="t" r="r" b="b"/>
                <a:pathLst>
                  <a:path w="7661" h="34478">
                    <a:moveTo>
                      <a:pt x="7662"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680" name="任意多边形: 形状 9291">
                <a:extLst>
                  <a:ext uri="{FF2B5EF4-FFF2-40B4-BE49-F238E27FC236}">
                    <a16:creationId xmlns:a16="http://schemas.microsoft.com/office/drawing/2014/main" id="{DA254AA0-F71F-B09C-F506-7A85BCE53A1C}"/>
                  </a:ext>
                </a:extLst>
              </p:cNvPr>
              <p:cNvSpPr/>
              <p:nvPr/>
            </p:nvSpPr>
            <p:spPr>
              <a:xfrm>
                <a:off x="6648693" y="2033748"/>
                <a:ext cx="3830" cy="35436"/>
              </a:xfrm>
              <a:custGeom>
                <a:avLst/>
                <a:gdLst>
                  <a:gd name="connsiteX0" fmla="*/ 3831 w 3830"/>
                  <a:gd name="connsiteY0" fmla="*/ 35436 h 35436"/>
                  <a:gd name="connsiteX1" fmla="*/ 0 w 3830"/>
                  <a:gd name="connsiteY1" fmla="*/ 0 h 35436"/>
                </a:gdLst>
                <a:ahLst/>
                <a:cxnLst>
                  <a:cxn ang="0">
                    <a:pos x="connsiteX0" y="connsiteY0"/>
                  </a:cxn>
                  <a:cxn ang="0">
                    <a:pos x="connsiteX1" y="connsiteY1"/>
                  </a:cxn>
                </a:cxnLst>
                <a:rect l="l" t="t" r="r" b="b"/>
                <a:pathLst>
                  <a:path w="3830" h="35436">
                    <a:moveTo>
                      <a:pt x="3831"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4681" name="任意多边形: 形状 9292">
                <a:extLst>
                  <a:ext uri="{FF2B5EF4-FFF2-40B4-BE49-F238E27FC236}">
                    <a16:creationId xmlns:a16="http://schemas.microsoft.com/office/drawing/2014/main" id="{403683B9-1988-C72F-B46B-68B140214594}"/>
                  </a:ext>
                </a:extLst>
              </p:cNvPr>
              <p:cNvSpPr/>
              <p:nvPr/>
            </p:nvSpPr>
            <p:spPr>
              <a:xfrm>
                <a:off x="6648693" y="1999269"/>
                <a:ext cx="1915" cy="34478"/>
              </a:xfrm>
              <a:custGeom>
                <a:avLst/>
                <a:gdLst>
                  <a:gd name="connsiteX0" fmla="*/ 0 w 1915"/>
                  <a:gd name="connsiteY0" fmla="*/ 34479 h 34478"/>
                  <a:gd name="connsiteX1" fmla="*/ 1916 w 1915"/>
                  <a:gd name="connsiteY1" fmla="*/ 0 h 34478"/>
                </a:gdLst>
                <a:ahLst/>
                <a:cxnLst>
                  <a:cxn ang="0">
                    <a:pos x="connsiteX0" y="connsiteY0"/>
                  </a:cxn>
                  <a:cxn ang="0">
                    <a:pos x="connsiteX1" y="connsiteY1"/>
                  </a:cxn>
                </a:cxnLst>
                <a:rect l="l" t="t" r="r" b="b"/>
                <a:pathLst>
                  <a:path w="1915" h="34478">
                    <a:moveTo>
                      <a:pt x="0" y="34479"/>
                    </a:moveTo>
                    <a:lnTo>
                      <a:pt x="1916" y="0"/>
                    </a:lnTo>
                  </a:path>
                </a:pathLst>
              </a:custGeom>
              <a:ln w="9573" cap="flat">
                <a:solidFill>
                  <a:srgbClr val="787878"/>
                </a:solidFill>
                <a:prstDash val="solid"/>
                <a:miter/>
              </a:ln>
            </p:spPr>
            <p:txBody>
              <a:bodyPr rtlCol="0" anchor="ctr"/>
              <a:lstStyle/>
              <a:p>
                <a:endParaRPr lang="zh-CN" altLang="en-US" sz="4400"/>
              </a:p>
            </p:txBody>
          </p:sp>
          <p:sp>
            <p:nvSpPr>
              <p:cNvPr id="4682" name="任意多边形: 形状 9293">
                <a:extLst>
                  <a:ext uri="{FF2B5EF4-FFF2-40B4-BE49-F238E27FC236}">
                    <a16:creationId xmlns:a16="http://schemas.microsoft.com/office/drawing/2014/main" id="{7559CE79-E5C3-47B9-278D-D6863A33C078}"/>
                  </a:ext>
                </a:extLst>
              </p:cNvPr>
              <p:cNvSpPr/>
              <p:nvPr/>
            </p:nvSpPr>
            <p:spPr>
              <a:xfrm>
                <a:off x="6650609" y="1965749"/>
                <a:ext cx="3830" cy="33520"/>
              </a:xfrm>
              <a:custGeom>
                <a:avLst/>
                <a:gdLst>
                  <a:gd name="connsiteX0" fmla="*/ 0 w 3830"/>
                  <a:gd name="connsiteY0" fmla="*/ 33521 h 33520"/>
                  <a:gd name="connsiteX1" fmla="*/ 3831 w 3830"/>
                  <a:gd name="connsiteY1" fmla="*/ 0 h 33520"/>
                </a:gdLst>
                <a:ahLst/>
                <a:cxnLst>
                  <a:cxn ang="0">
                    <a:pos x="connsiteX0" y="connsiteY0"/>
                  </a:cxn>
                  <a:cxn ang="0">
                    <a:pos x="connsiteX1" y="connsiteY1"/>
                  </a:cxn>
                </a:cxnLst>
                <a:rect l="l" t="t" r="r" b="b"/>
                <a:pathLst>
                  <a:path w="3830" h="33520">
                    <a:moveTo>
                      <a:pt x="0" y="33521"/>
                    </a:moveTo>
                    <a:lnTo>
                      <a:pt x="3831" y="0"/>
                    </a:lnTo>
                  </a:path>
                </a:pathLst>
              </a:custGeom>
              <a:ln w="9573" cap="flat">
                <a:solidFill>
                  <a:srgbClr val="787878"/>
                </a:solidFill>
                <a:prstDash val="solid"/>
                <a:miter/>
              </a:ln>
            </p:spPr>
            <p:txBody>
              <a:bodyPr rtlCol="0" anchor="ctr"/>
              <a:lstStyle/>
              <a:p>
                <a:endParaRPr lang="zh-CN" altLang="en-US" sz="4400"/>
              </a:p>
            </p:txBody>
          </p:sp>
          <p:sp>
            <p:nvSpPr>
              <p:cNvPr id="4683" name="任意多边形: 形状 9294">
                <a:extLst>
                  <a:ext uri="{FF2B5EF4-FFF2-40B4-BE49-F238E27FC236}">
                    <a16:creationId xmlns:a16="http://schemas.microsoft.com/office/drawing/2014/main" id="{B970EE93-57DC-CEEA-48B2-4C52F12782E4}"/>
                  </a:ext>
                </a:extLst>
              </p:cNvPr>
              <p:cNvSpPr/>
              <p:nvPr/>
            </p:nvSpPr>
            <p:spPr>
              <a:xfrm>
                <a:off x="6654440" y="1934143"/>
                <a:ext cx="1915" cy="31605"/>
              </a:xfrm>
              <a:custGeom>
                <a:avLst/>
                <a:gdLst>
                  <a:gd name="connsiteX0" fmla="*/ 0 w 1915"/>
                  <a:gd name="connsiteY0" fmla="*/ 31605 h 31605"/>
                  <a:gd name="connsiteX1" fmla="*/ 1916 w 1915"/>
                  <a:gd name="connsiteY1" fmla="*/ 0 h 31605"/>
                </a:gdLst>
                <a:ahLst/>
                <a:cxnLst>
                  <a:cxn ang="0">
                    <a:pos x="connsiteX0" y="connsiteY0"/>
                  </a:cxn>
                  <a:cxn ang="0">
                    <a:pos x="connsiteX1" y="connsiteY1"/>
                  </a:cxn>
                </a:cxnLst>
                <a:rect l="l" t="t" r="r" b="b"/>
                <a:pathLst>
                  <a:path w="1915" h="31605">
                    <a:moveTo>
                      <a:pt x="0" y="31605"/>
                    </a:moveTo>
                    <a:lnTo>
                      <a:pt x="1916" y="0"/>
                    </a:lnTo>
                  </a:path>
                </a:pathLst>
              </a:custGeom>
              <a:ln w="9573" cap="flat">
                <a:solidFill>
                  <a:srgbClr val="787878"/>
                </a:solidFill>
                <a:prstDash val="solid"/>
                <a:miter/>
              </a:ln>
            </p:spPr>
            <p:txBody>
              <a:bodyPr rtlCol="0" anchor="ctr"/>
              <a:lstStyle/>
              <a:p>
                <a:endParaRPr lang="zh-CN" altLang="en-US" sz="4400"/>
              </a:p>
            </p:txBody>
          </p:sp>
          <p:sp>
            <p:nvSpPr>
              <p:cNvPr id="4684" name="任意多边形: 形状 9295">
                <a:extLst>
                  <a:ext uri="{FF2B5EF4-FFF2-40B4-BE49-F238E27FC236}">
                    <a16:creationId xmlns:a16="http://schemas.microsoft.com/office/drawing/2014/main" id="{41646C8F-31B2-C224-A082-D8086BD7C97E}"/>
                  </a:ext>
                </a:extLst>
              </p:cNvPr>
              <p:cNvSpPr/>
              <p:nvPr/>
            </p:nvSpPr>
            <p:spPr>
              <a:xfrm>
                <a:off x="7111281" y="2426420"/>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85" name="任意多边形: 形状 9296">
                <a:extLst>
                  <a:ext uri="{FF2B5EF4-FFF2-40B4-BE49-F238E27FC236}">
                    <a16:creationId xmlns:a16="http://schemas.microsoft.com/office/drawing/2014/main" id="{3FC39283-2E01-9FA4-9B1C-59497DAE3403}"/>
                  </a:ext>
                </a:extLst>
              </p:cNvPr>
              <p:cNvSpPr/>
              <p:nvPr/>
            </p:nvSpPr>
            <p:spPr>
              <a:xfrm>
                <a:off x="7085422" y="2406308"/>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86" name="任意多边形: 形状 9297">
                <a:extLst>
                  <a:ext uri="{FF2B5EF4-FFF2-40B4-BE49-F238E27FC236}">
                    <a16:creationId xmlns:a16="http://schemas.microsoft.com/office/drawing/2014/main" id="{B041554D-C4D3-4D4A-53FA-115FF4DDA6AD}"/>
                  </a:ext>
                </a:extLst>
              </p:cNvPr>
              <p:cNvSpPr/>
              <p:nvPr/>
            </p:nvSpPr>
            <p:spPr>
              <a:xfrm>
                <a:off x="7061478" y="2383322"/>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87" name="任意多边形: 形状 9298">
                <a:extLst>
                  <a:ext uri="{FF2B5EF4-FFF2-40B4-BE49-F238E27FC236}">
                    <a16:creationId xmlns:a16="http://schemas.microsoft.com/office/drawing/2014/main" id="{46B61809-5CF9-856F-D97B-FBA001E90A40}"/>
                  </a:ext>
                </a:extLst>
              </p:cNvPr>
              <p:cNvSpPr/>
              <p:nvPr/>
            </p:nvSpPr>
            <p:spPr>
              <a:xfrm>
                <a:off x="7042324" y="23545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88" name="任意多边形: 形状 9299">
                <a:extLst>
                  <a:ext uri="{FF2B5EF4-FFF2-40B4-BE49-F238E27FC236}">
                    <a16:creationId xmlns:a16="http://schemas.microsoft.com/office/drawing/2014/main" id="{598A0F76-DD5D-6608-934C-5572B2EB8C96}"/>
                  </a:ext>
                </a:extLst>
              </p:cNvPr>
              <p:cNvSpPr/>
              <p:nvPr/>
            </p:nvSpPr>
            <p:spPr>
              <a:xfrm>
                <a:off x="7028915" y="23229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89" name="任意多边形: 形状 9300">
                <a:extLst>
                  <a:ext uri="{FF2B5EF4-FFF2-40B4-BE49-F238E27FC236}">
                    <a16:creationId xmlns:a16="http://schemas.microsoft.com/office/drawing/2014/main" id="{FCAAFB82-91B8-9CDB-AE7B-422648C046DB}"/>
                  </a:ext>
                </a:extLst>
              </p:cNvPr>
              <p:cNvSpPr/>
              <p:nvPr/>
            </p:nvSpPr>
            <p:spPr>
              <a:xfrm>
                <a:off x="7020296" y="22885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0" name="任意多边形: 形状 9301">
                <a:extLst>
                  <a:ext uri="{FF2B5EF4-FFF2-40B4-BE49-F238E27FC236}">
                    <a16:creationId xmlns:a16="http://schemas.microsoft.com/office/drawing/2014/main" id="{830A9A08-6555-53F8-FA2B-E4259C45259F}"/>
                  </a:ext>
                </a:extLst>
              </p:cNvPr>
              <p:cNvSpPr/>
              <p:nvPr/>
            </p:nvSpPr>
            <p:spPr>
              <a:xfrm>
                <a:off x="7008803" y="22549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1" name="任意多边形: 形状 9302">
                <a:extLst>
                  <a:ext uri="{FF2B5EF4-FFF2-40B4-BE49-F238E27FC236}">
                    <a16:creationId xmlns:a16="http://schemas.microsoft.com/office/drawing/2014/main" id="{3EFA5F93-1154-100E-DECB-A900DD654003}"/>
                  </a:ext>
                </a:extLst>
              </p:cNvPr>
              <p:cNvSpPr/>
              <p:nvPr/>
            </p:nvSpPr>
            <p:spPr>
              <a:xfrm>
                <a:off x="6991564" y="22492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2" name="任意多边形: 形状 9303">
                <a:extLst>
                  <a:ext uri="{FF2B5EF4-FFF2-40B4-BE49-F238E27FC236}">
                    <a16:creationId xmlns:a16="http://schemas.microsoft.com/office/drawing/2014/main" id="{0E5637FE-D946-8FA7-A56B-7ECE81D8D863}"/>
                  </a:ext>
                </a:extLst>
              </p:cNvPr>
              <p:cNvSpPr/>
              <p:nvPr/>
            </p:nvSpPr>
            <p:spPr>
              <a:xfrm>
                <a:off x="6979113" y="22693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3" name="任意多边形: 形状 9304">
                <a:extLst>
                  <a:ext uri="{FF2B5EF4-FFF2-40B4-BE49-F238E27FC236}">
                    <a16:creationId xmlns:a16="http://schemas.microsoft.com/office/drawing/2014/main" id="{2B9A230D-8EDC-0226-55A9-DF9166C7E6B4}"/>
                  </a:ext>
                </a:extLst>
              </p:cNvPr>
              <p:cNvSpPr/>
              <p:nvPr/>
            </p:nvSpPr>
            <p:spPr>
              <a:xfrm>
                <a:off x="6969536" y="23028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4" name="任意多边形: 形状 9305">
                <a:extLst>
                  <a:ext uri="{FF2B5EF4-FFF2-40B4-BE49-F238E27FC236}">
                    <a16:creationId xmlns:a16="http://schemas.microsoft.com/office/drawing/2014/main" id="{1EBC78C9-56DB-C74C-1F4E-931E2B64DD41}"/>
                  </a:ext>
                </a:extLst>
              </p:cNvPr>
              <p:cNvSpPr/>
              <p:nvPr/>
            </p:nvSpPr>
            <p:spPr>
              <a:xfrm>
                <a:off x="6957085" y="23354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5" name="任意多边形: 形状 9306">
                <a:extLst>
                  <a:ext uri="{FF2B5EF4-FFF2-40B4-BE49-F238E27FC236}">
                    <a16:creationId xmlns:a16="http://schemas.microsoft.com/office/drawing/2014/main" id="{D2E0D873-881A-28CD-8E6D-5FB2FABF6EB2}"/>
                  </a:ext>
                </a:extLst>
              </p:cNvPr>
              <p:cNvSpPr/>
              <p:nvPr/>
            </p:nvSpPr>
            <p:spPr>
              <a:xfrm>
                <a:off x="6941761" y="23670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6" name="任意多边形: 形状 9307">
                <a:extLst>
                  <a:ext uri="{FF2B5EF4-FFF2-40B4-BE49-F238E27FC236}">
                    <a16:creationId xmlns:a16="http://schemas.microsoft.com/office/drawing/2014/main" id="{74DE9787-99FB-69C2-1A2A-55BA01E4DEC4}"/>
                  </a:ext>
                </a:extLst>
              </p:cNvPr>
              <p:cNvSpPr/>
              <p:nvPr/>
            </p:nvSpPr>
            <p:spPr>
              <a:xfrm>
                <a:off x="6919733" y="239481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7" name="任意多边形: 形状 9308">
                <a:extLst>
                  <a:ext uri="{FF2B5EF4-FFF2-40B4-BE49-F238E27FC236}">
                    <a16:creationId xmlns:a16="http://schemas.microsoft.com/office/drawing/2014/main" id="{251EE457-5B65-5076-3917-21DBAD7AFE51}"/>
                  </a:ext>
                </a:extLst>
              </p:cNvPr>
              <p:cNvSpPr/>
              <p:nvPr/>
            </p:nvSpPr>
            <p:spPr>
              <a:xfrm>
                <a:off x="6892917" y="24120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8" name="任意多边形: 形状 9309">
                <a:extLst>
                  <a:ext uri="{FF2B5EF4-FFF2-40B4-BE49-F238E27FC236}">
                    <a16:creationId xmlns:a16="http://schemas.microsoft.com/office/drawing/2014/main" id="{70FDEB44-E220-7938-2886-87C6645C4B55}"/>
                  </a:ext>
                </a:extLst>
              </p:cNvPr>
              <p:cNvSpPr/>
              <p:nvPr/>
            </p:nvSpPr>
            <p:spPr>
              <a:xfrm>
                <a:off x="6860353" y="24139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699" name="任意多边形: 形状 9310">
                <a:extLst>
                  <a:ext uri="{FF2B5EF4-FFF2-40B4-BE49-F238E27FC236}">
                    <a16:creationId xmlns:a16="http://schemas.microsoft.com/office/drawing/2014/main" id="{E7DE0F9B-64F2-6A14-8007-4FD70FE701F6}"/>
                  </a:ext>
                </a:extLst>
              </p:cNvPr>
              <p:cNvSpPr/>
              <p:nvPr/>
            </p:nvSpPr>
            <p:spPr>
              <a:xfrm>
                <a:off x="6830664" y="241588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0" name="任意多边形: 形状 9311">
                <a:extLst>
                  <a:ext uri="{FF2B5EF4-FFF2-40B4-BE49-F238E27FC236}">
                    <a16:creationId xmlns:a16="http://schemas.microsoft.com/office/drawing/2014/main" id="{A6A3575F-B1EF-E872-FEDA-814C87213BCB}"/>
                  </a:ext>
                </a:extLst>
              </p:cNvPr>
              <p:cNvSpPr/>
              <p:nvPr/>
            </p:nvSpPr>
            <p:spPr>
              <a:xfrm>
                <a:off x="6800016" y="24130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1" name="任意多边形: 形状 9312">
                <a:extLst>
                  <a:ext uri="{FF2B5EF4-FFF2-40B4-BE49-F238E27FC236}">
                    <a16:creationId xmlns:a16="http://schemas.microsoft.com/office/drawing/2014/main" id="{A9B42D01-2566-B915-6D30-B123C1A23F07}"/>
                  </a:ext>
                </a:extLst>
              </p:cNvPr>
              <p:cNvSpPr/>
              <p:nvPr/>
            </p:nvSpPr>
            <p:spPr>
              <a:xfrm>
                <a:off x="6775115" y="23881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2" name="任意多边形: 形状 9313">
                <a:extLst>
                  <a:ext uri="{FF2B5EF4-FFF2-40B4-BE49-F238E27FC236}">
                    <a16:creationId xmlns:a16="http://schemas.microsoft.com/office/drawing/2014/main" id="{D83BBD07-F52A-FB34-EC11-6417D0560EDF}"/>
                  </a:ext>
                </a:extLst>
              </p:cNvPr>
              <p:cNvSpPr/>
              <p:nvPr/>
            </p:nvSpPr>
            <p:spPr>
              <a:xfrm>
                <a:off x="6753087" y="23603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3" name="任意多边形: 形状 9314">
                <a:extLst>
                  <a:ext uri="{FF2B5EF4-FFF2-40B4-BE49-F238E27FC236}">
                    <a16:creationId xmlns:a16="http://schemas.microsoft.com/office/drawing/2014/main" id="{4E128D21-0A1A-0747-80A0-3E67EFF3189D}"/>
                  </a:ext>
                </a:extLst>
              </p:cNvPr>
              <p:cNvSpPr/>
              <p:nvPr/>
            </p:nvSpPr>
            <p:spPr>
              <a:xfrm>
                <a:off x="6733932" y="233064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4" name="任意多边形: 形状 9315">
                <a:extLst>
                  <a:ext uri="{FF2B5EF4-FFF2-40B4-BE49-F238E27FC236}">
                    <a16:creationId xmlns:a16="http://schemas.microsoft.com/office/drawing/2014/main" id="{987B53B4-DFD3-CB1A-8583-3D39A2B842B2}"/>
                  </a:ext>
                </a:extLst>
              </p:cNvPr>
              <p:cNvSpPr/>
              <p:nvPr/>
            </p:nvSpPr>
            <p:spPr>
              <a:xfrm>
                <a:off x="6717651" y="229904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5" name="任意多边形: 形状 9316">
                <a:extLst>
                  <a:ext uri="{FF2B5EF4-FFF2-40B4-BE49-F238E27FC236}">
                    <a16:creationId xmlns:a16="http://schemas.microsoft.com/office/drawing/2014/main" id="{4C67AC39-9238-F7BA-29D2-C59BF52AA22F}"/>
                  </a:ext>
                </a:extLst>
              </p:cNvPr>
              <p:cNvSpPr/>
              <p:nvPr/>
            </p:nvSpPr>
            <p:spPr>
              <a:xfrm>
                <a:off x="6702327" y="22674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6" name="任意多边形: 形状 9317">
                <a:extLst>
                  <a:ext uri="{FF2B5EF4-FFF2-40B4-BE49-F238E27FC236}">
                    <a16:creationId xmlns:a16="http://schemas.microsoft.com/office/drawing/2014/main" id="{39832472-6D4B-65A7-A53B-23C3B5AEE497}"/>
                  </a:ext>
                </a:extLst>
              </p:cNvPr>
              <p:cNvSpPr/>
              <p:nvPr/>
            </p:nvSpPr>
            <p:spPr>
              <a:xfrm>
                <a:off x="6688918" y="22348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7" name="任意多边形: 形状 9318">
                <a:extLst>
                  <a:ext uri="{FF2B5EF4-FFF2-40B4-BE49-F238E27FC236}">
                    <a16:creationId xmlns:a16="http://schemas.microsoft.com/office/drawing/2014/main" id="{68766BD9-AB07-908F-2472-0A687B681FE1}"/>
                  </a:ext>
                </a:extLst>
              </p:cNvPr>
              <p:cNvSpPr/>
              <p:nvPr/>
            </p:nvSpPr>
            <p:spPr>
              <a:xfrm>
                <a:off x="6678383" y="22013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8" name="任意多边形: 形状 9319">
                <a:extLst>
                  <a:ext uri="{FF2B5EF4-FFF2-40B4-BE49-F238E27FC236}">
                    <a16:creationId xmlns:a16="http://schemas.microsoft.com/office/drawing/2014/main" id="{CD9E4E74-5CE5-27F5-A9CF-14B93DF63186}"/>
                  </a:ext>
                </a:extLst>
              </p:cNvPr>
              <p:cNvSpPr/>
              <p:nvPr/>
            </p:nvSpPr>
            <p:spPr>
              <a:xfrm>
                <a:off x="6668806" y="21668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09" name="任意多边形: 形状 9320">
                <a:extLst>
                  <a:ext uri="{FF2B5EF4-FFF2-40B4-BE49-F238E27FC236}">
                    <a16:creationId xmlns:a16="http://schemas.microsoft.com/office/drawing/2014/main" id="{4969B887-2069-9721-9B10-8A38A8F87D60}"/>
                  </a:ext>
                </a:extLst>
              </p:cNvPr>
              <p:cNvSpPr/>
              <p:nvPr/>
            </p:nvSpPr>
            <p:spPr>
              <a:xfrm>
                <a:off x="6663059" y="213143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0" name="任意多边形: 形状 9321">
                <a:extLst>
                  <a:ext uri="{FF2B5EF4-FFF2-40B4-BE49-F238E27FC236}">
                    <a16:creationId xmlns:a16="http://schemas.microsoft.com/office/drawing/2014/main" id="{E02742BC-C12C-DA04-B9D4-1C45E76DA554}"/>
                  </a:ext>
                </a:extLst>
              </p:cNvPr>
              <p:cNvSpPr/>
              <p:nvPr/>
            </p:nvSpPr>
            <p:spPr>
              <a:xfrm>
                <a:off x="6654440" y="209791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1" name="任意多边形: 形状 9322">
                <a:extLst>
                  <a:ext uri="{FF2B5EF4-FFF2-40B4-BE49-F238E27FC236}">
                    <a16:creationId xmlns:a16="http://schemas.microsoft.com/office/drawing/2014/main" id="{40EFAC78-1527-5624-46D0-7EC8CACF6DAE}"/>
                  </a:ext>
                </a:extLst>
              </p:cNvPr>
              <p:cNvSpPr/>
              <p:nvPr/>
            </p:nvSpPr>
            <p:spPr>
              <a:xfrm>
                <a:off x="6646778" y="206343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2" name="任意多边形: 形状 9323">
                <a:extLst>
                  <a:ext uri="{FF2B5EF4-FFF2-40B4-BE49-F238E27FC236}">
                    <a16:creationId xmlns:a16="http://schemas.microsoft.com/office/drawing/2014/main" id="{96D356A4-51C7-95C6-C6E9-F955E00F75DD}"/>
                  </a:ext>
                </a:extLst>
              </p:cNvPr>
              <p:cNvSpPr/>
              <p:nvPr/>
            </p:nvSpPr>
            <p:spPr>
              <a:xfrm>
                <a:off x="6642947" y="20280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3" name="任意多边形: 形状 9324">
                <a:extLst>
                  <a:ext uri="{FF2B5EF4-FFF2-40B4-BE49-F238E27FC236}">
                    <a16:creationId xmlns:a16="http://schemas.microsoft.com/office/drawing/2014/main" id="{ECA4B3C1-9A90-415E-94A1-970BF4BDBB28}"/>
                  </a:ext>
                </a:extLst>
              </p:cNvPr>
              <p:cNvSpPr/>
              <p:nvPr/>
            </p:nvSpPr>
            <p:spPr>
              <a:xfrm>
                <a:off x="6644862" y="199352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4" name="任意多边形: 形状 9325">
                <a:extLst>
                  <a:ext uri="{FF2B5EF4-FFF2-40B4-BE49-F238E27FC236}">
                    <a16:creationId xmlns:a16="http://schemas.microsoft.com/office/drawing/2014/main" id="{8385C9BA-CFA4-5778-8C91-1AD0998636E5}"/>
                  </a:ext>
                </a:extLst>
              </p:cNvPr>
              <p:cNvSpPr/>
              <p:nvPr/>
            </p:nvSpPr>
            <p:spPr>
              <a:xfrm>
                <a:off x="6648693" y="19600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5" name="任意多边形: 形状 9326">
                <a:extLst>
                  <a:ext uri="{FF2B5EF4-FFF2-40B4-BE49-F238E27FC236}">
                    <a16:creationId xmlns:a16="http://schemas.microsoft.com/office/drawing/2014/main" id="{92BB433F-037D-3F4C-6CE7-01E018DDE8A2}"/>
                  </a:ext>
                </a:extLst>
              </p:cNvPr>
              <p:cNvSpPr/>
              <p:nvPr/>
            </p:nvSpPr>
            <p:spPr>
              <a:xfrm>
                <a:off x="6650609" y="19283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16" name="任意多边形: 形状 9327">
                <a:extLst>
                  <a:ext uri="{FF2B5EF4-FFF2-40B4-BE49-F238E27FC236}">
                    <a16:creationId xmlns:a16="http://schemas.microsoft.com/office/drawing/2014/main" id="{2D5276E2-1C25-8DB1-9786-BB5BCA417B48}"/>
                  </a:ext>
                </a:extLst>
              </p:cNvPr>
              <p:cNvSpPr/>
              <p:nvPr/>
            </p:nvSpPr>
            <p:spPr>
              <a:xfrm>
                <a:off x="6629539" y="1934143"/>
                <a:ext cx="26816" cy="9577"/>
              </a:xfrm>
              <a:custGeom>
                <a:avLst/>
                <a:gdLst>
                  <a:gd name="connsiteX0" fmla="*/ 26817 w 26816"/>
                  <a:gd name="connsiteY0" fmla="*/ 0 h 9577"/>
                  <a:gd name="connsiteX1" fmla="*/ 0 w 26816"/>
                  <a:gd name="connsiteY1" fmla="*/ 9577 h 9577"/>
                </a:gdLst>
                <a:ahLst/>
                <a:cxnLst>
                  <a:cxn ang="0">
                    <a:pos x="connsiteX0" y="connsiteY0"/>
                  </a:cxn>
                  <a:cxn ang="0">
                    <a:pos x="connsiteX1" y="connsiteY1"/>
                  </a:cxn>
                </a:cxnLst>
                <a:rect l="l" t="t" r="r" b="b"/>
                <a:pathLst>
                  <a:path w="26816" h="9577">
                    <a:moveTo>
                      <a:pt x="26817" y="0"/>
                    </a:moveTo>
                    <a:lnTo>
                      <a:pt x="0" y="9577"/>
                    </a:lnTo>
                  </a:path>
                </a:pathLst>
              </a:custGeom>
              <a:ln w="9573" cap="flat">
                <a:solidFill>
                  <a:srgbClr val="787878"/>
                </a:solidFill>
                <a:prstDash val="solid"/>
                <a:miter/>
              </a:ln>
            </p:spPr>
            <p:txBody>
              <a:bodyPr rtlCol="0" anchor="ctr"/>
              <a:lstStyle/>
              <a:p>
                <a:endParaRPr lang="zh-CN" altLang="en-US" sz="4400"/>
              </a:p>
            </p:txBody>
          </p:sp>
          <p:sp>
            <p:nvSpPr>
              <p:cNvPr id="4717" name="任意多边形: 形状 9328">
                <a:extLst>
                  <a:ext uri="{FF2B5EF4-FFF2-40B4-BE49-F238E27FC236}">
                    <a16:creationId xmlns:a16="http://schemas.microsoft.com/office/drawing/2014/main" id="{6DBCDC7F-E377-9F79-C607-C1BB5620D22A}"/>
                  </a:ext>
                </a:extLst>
              </p:cNvPr>
              <p:cNvSpPr/>
              <p:nvPr/>
            </p:nvSpPr>
            <p:spPr>
              <a:xfrm>
                <a:off x="6596976" y="1943721"/>
                <a:ext cx="32563" cy="5746"/>
              </a:xfrm>
              <a:custGeom>
                <a:avLst/>
                <a:gdLst>
                  <a:gd name="connsiteX0" fmla="*/ 32563 w 32563"/>
                  <a:gd name="connsiteY0" fmla="*/ 0 h 5746"/>
                  <a:gd name="connsiteX1" fmla="*/ 0 w 32563"/>
                  <a:gd name="connsiteY1" fmla="*/ 5746 h 5746"/>
                </a:gdLst>
                <a:ahLst/>
                <a:cxnLst>
                  <a:cxn ang="0">
                    <a:pos x="connsiteX0" y="connsiteY0"/>
                  </a:cxn>
                  <a:cxn ang="0">
                    <a:pos x="connsiteX1" y="connsiteY1"/>
                  </a:cxn>
                </a:cxnLst>
                <a:rect l="l" t="t" r="r" b="b"/>
                <a:pathLst>
                  <a:path w="32563" h="5746">
                    <a:moveTo>
                      <a:pt x="32563" y="0"/>
                    </a:moveTo>
                    <a:lnTo>
                      <a:pt x="0" y="5746"/>
                    </a:lnTo>
                  </a:path>
                </a:pathLst>
              </a:custGeom>
              <a:ln w="9573" cap="flat">
                <a:solidFill>
                  <a:srgbClr val="787878"/>
                </a:solidFill>
                <a:prstDash val="solid"/>
                <a:miter/>
              </a:ln>
            </p:spPr>
            <p:txBody>
              <a:bodyPr rtlCol="0" anchor="ctr"/>
              <a:lstStyle/>
              <a:p>
                <a:endParaRPr lang="zh-CN" altLang="en-US" sz="4400"/>
              </a:p>
            </p:txBody>
          </p:sp>
          <p:sp>
            <p:nvSpPr>
              <p:cNvPr id="4718" name="任意多边形: 形状 9329">
                <a:extLst>
                  <a:ext uri="{FF2B5EF4-FFF2-40B4-BE49-F238E27FC236}">
                    <a16:creationId xmlns:a16="http://schemas.microsoft.com/office/drawing/2014/main" id="{DE71F294-8514-3832-0A1E-302BDD4DACA4}"/>
                  </a:ext>
                </a:extLst>
              </p:cNvPr>
              <p:cNvSpPr/>
              <p:nvPr/>
            </p:nvSpPr>
            <p:spPr>
              <a:xfrm>
                <a:off x="6563455" y="1949467"/>
                <a:ext cx="33520" cy="9577"/>
              </a:xfrm>
              <a:custGeom>
                <a:avLst/>
                <a:gdLst>
                  <a:gd name="connsiteX0" fmla="*/ 33521 w 33520"/>
                  <a:gd name="connsiteY0" fmla="*/ 0 h 9577"/>
                  <a:gd name="connsiteX1" fmla="*/ 0 w 33520"/>
                  <a:gd name="connsiteY1" fmla="*/ 0 h 9577"/>
                </a:gdLst>
                <a:ahLst/>
                <a:cxnLst>
                  <a:cxn ang="0">
                    <a:pos x="connsiteX0" y="connsiteY0"/>
                  </a:cxn>
                  <a:cxn ang="0">
                    <a:pos x="connsiteX1" y="connsiteY1"/>
                  </a:cxn>
                </a:cxnLst>
                <a:rect l="l" t="t" r="r" b="b"/>
                <a:pathLst>
                  <a:path w="33520" h="9577">
                    <a:moveTo>
                      <a:pt x="33521" y="0"/>
                    </a:moveTo>
                    <a:lnTo>
                      <a:pt x="0" y="0"/>
                    </a:lnTo>
                  </a:path>
                </a:pathLst>
              </a:custGeom>
              <a:ln w="9573" cap="flat">
                <a:solidFill>
                  <a:srgbClr val="787878"/>
                </a:solidFill>
                <a:prstDash val="solid"/>
                <a:miter/>
              </a:ln>
            </p:spPr>
            <p:txBody>
              <a:bodyPr rtlCol="0" anchor="ctr"/>
              <a:lstStyle/>
              <a:p>
                <a:endParaRPr lang="zh-CN" altLang="en-US" sz="4400"/>
              </a:p>
            </p:txBody>
          </p:sp>
          <p:sp>
            <p:nvSpPr>
              <p:cNvPr id="4719" name="任意多边形: 形状 9330">
                <a:extLst>
                  <a:ext uri="{FF2B5EF4-FFF2-40B4-BE49-F238E27FC236}">
                    <a16:creationId xmlns:a16="http://schemas.microsoft.com/office/drawing/2014/main" id="{C4130F2D-32A6-7E9F-8123-A4C1824BB758}"/>
                  </a:ext>
                </a:extLst>
              </p:cNvPr>
              <p:cNvSpPr/>
              <p:nvPr/>
            </p:nvSpPr>
            <p:spPr>
              <a:xfrm>
                <a:off x="6529934" y="1949467"/>
                <a:ext cx="33520" cy="4788"/>
              </a:xfrm>
              <a:custGeom>
                <a:avLst/>
                <a:gdLst>
                  <a:gd name="connsiteX0" fmla="*/ 33521 w 33520"/>
                  <a:gd name="connsiteY0" fmla="*/ 0 h 4788"/>
                  <a:gd name="connsiteX1" fmla="*/ 0 w 33520"/>
                  <a:gd name="connsiteY1" fmla="*/ 4789 h 4788"/>
                </a:gdLst>
                <a:ahLst/>
                <a:cxnLst>
                  <a:cxn ang="0">
                    <a:pos x="connsiteX0" y="connsiteY0"/>
                  </a:cxn>
                  <a:cxn ang="0">
                    <a:pos x="connsiteX1" y="connsiteY1"/>
                  </a:cxn>
                </a:cxnLst>
                <a:rect l="l" t="t" r="r" b="b"/>
                <a:pathLst>
                  <a:path w="33520" h="4788">
                    <a:moveTo>
                      <a:pt x="33521" y="0"/>
                    </a:moveTo>
                    <a:lnTo>
                      <a:pt x="0" y="4789"/>
                    </a:lnTo>
                  </a:path>
                </a:pathLst>
              </a:custGeom>
              <a:ln w="9573" cap="flat">
                <a:solidFill>
                  <a:srgbClr val="787878"/>
                </a:solidFill>
                <a:prstDash val="solid"/>
                <a:miter/>
              </a:ln>
            </p:spPr>
            <p:txBody>
              <a:bodyPr rtlCol="0" anchor="ctr"/>
              <a:lstStyle/>
              <a:p>
                <a:endParaRPr lang="zh-CN" altLang="en-US" sz="4400"/>
              </a:p>
            </p:txBody>
          </p:sp>
          <p:sp>
            <p:nvSpPr>
              <p:cNvPr id="4720" name="任意多边形: 形状 9331">
                <a:extLst>
                  <a:ext uri="{FF2B5EF4-FFF2-40B4-BE49-F238E27FC236}">
                    <a16:creationId xmlns:a16="http://schemas.microsoft.com/office/drawing/2014/main" id="{D15A6B11-DA5E-C2C5-5C9A-D642197650D6}"/>
                  </a:ext>
                </a:extLst>
              </p:cNvPr>
              <p:cNvSpPr/>
              <p:nvPr/>
            </p:nvSpPr>
            <p:spPr>
              <a:xfrm>
                <a:off x="6498329" y="1954256"/>
                <a:ext cx="31605" cy="11492"/>
              </a:xfrm>
              <a:custGeom>
                <a:avLst/>
                <a:gdLst>
                  <a:gd name="connsiteX0" fmla="*/ 31605 w 31605"/>
                  <a:gd name="connsiteY0" fmla="*/ 0 h 11492"/>
                  <a:gd name="connsiteX1" fmla="*/ 0 w 31605"/>
                  <a:gd name="connsiteY1" fmla="*/ 11493 h 11492"/>
                </a:gdLst>
                <a:ahLst/>
                <a:cxnLst>
                  <a:cxn ang="0">
                    <a:pos x="connsiteX0" y="connsiteY0"/>
                  </a:cxn>
                  <a:cxn ang="0">
                    <a:pos x="connsiteX1" y="connsiteY1"/>
                  </a:cxn>
                </a:cxnLst>
                <a:rect l="l" t="t" r="r" b="b"/>
                <a:pathLst>
                  <a:path w="31605" h="11492">
                    <a:moveTo>
                      <a:pt x="31605" y="0"/>
                    </a:moveTo>
                    <a:lnTo>
                      <a:pt x="0" y="11493"/>
                    </a:lnTo>
                  </a:path>
                </a:pathLst>
              </a:custGeom>
              <a:ln w="9573" cap="flat">
                <a:solidFill>
                  <a:srgbClr val="787878"/>
                </a:solidFill>
                <a:prstDash val="solid"/>
                <a:miter/>
              </a:ln>
            </p:spPr>
            <p:txBody>
              <a:bodyPr rtlCol="0" anchor="ctr"/>
              <a:lstStyle/>
              <a:p>
                <a:endParaRPr lang="zh-CN" altLang="en-US" sz="4400"/>
              </a:p>
            </p:txBody>
          </p:sp>
          <p:sp>
            <p:nvSpPr>
              <p:cNvPr id="4721" name="任意多边形: 形状 9332">
                <a:extLst>
                  <a:ext uri="{FF2B5EF4-FFF2-40B4-BE49-F238E27FC236}">
                    <a16:creationId xmlns:a16="http://schemas.microsoft.com/office/drawing/2014/main" id="{DECBDC75-416A-AD51-976D-C8FF92D2CC47}"/>
                  </a:ext>
                </a:extLst>
              </p:cNvPr>
              <p:cNvSpPr/>
              <p:nvPr/>
            </p:nvSpPr>
            <p:spPr>
              <a:xfrm>
                <a:off x="6469596" y="1965749"/>
                <a:ext cx="28732" cy="17239"/>
              </a:xfrm>
              <a:custGeom>
                <a:avLst/>
                <a:gdLst>
                  <a:gd name="connsiteX0" fmla="*/ 28732 w 28732"/>
                  <a:gd name="connsiteY0" fmla="*/ 0 h 17239"/>
                  <a:gd name="connsiteX1" fmla="*/ 0 w 28732"/>
                  <a:gd name="connsiteY1" fmla="*/ 17239 h 17239"/>
                </a:gdLst>
                <a:ahLst/>
                <a:cxnLst>
                  <a:cxn ang="0">
                    <a:pos x="connsiteX0" y="connsiteY0"/>
                  </a:cxn>
                  <a:cxn ang="0">
                    <a:pos x="connsiteX1" y="connsiteY1"/>
                  </a:cxn>
                </a:cxnLst>
                <a:rect l="l" t="t" r="r" b="b"/>
                <a:pathLst>
                  <a:path w="28732" h="17239">
                    <a:moveTo>
                      <a:pt x="28732" y="0"/>
                    </a:moveTo>
                    <a:lnTo>
                      <a:pt x="0" y="17239"/>
                    </a:lnTo>
                  </a:path>
                </a:pathLst>
              </a:custGeom>
              <a:ln w="9573" cap="flat">
                <a:solidFill>
                  <a:srgbClr val="787878"/>
                </a:solidFill>
                <a:prstDash val="solid"/>
                <a:miter/>
              </a:ln>
            </p:spPr>
            <p:txBody>
              <a:bodyPr rtlCol="0" anchor="ctr"/>
              <a:lstStyle/>
              <a:p>
                <a:endParaRPr lang="zh-CN" altLang="en-US" sz="4400"/>
              </a:p>
            </p:txBody>
          </p:sp>
          <p:sp>
            <p:nvSpPr>
              <p:cNvPr id="4722" name="任意多边形: 形状 9333">
                <a:extLst>
                  <a:ext uri="{FF2B5EF4-FFF2-40B4-BE49-F238E27FC236}">
                    <a16:creationId xmlns:a16="http://schemas.microsoft.com/office/drawing/2014/main" id="{F8D92C22-2FCD-1FA0-0F63-745ADED3F6FC}"/>
                  </a:ext>
                </a:extLst>
              </p:cNvPr>
              <p:cNvSpPr/>
              <p:nvPr/>
            </p:nvSpPr>
            <p:spPr>
              <a:xfrm>
                <a:off x="6443738" y="1982988"/>
                <a:ext cx="25858" cy="21070"/>
              </a:xfrm>
              <a:custGeom>
                <a:avLst/>
                <a:gdLst>
                  <a:gd name="connsiteX0" fmla="*/ 25859 w 25858"/>
                  <a:gd name="connsiteY0" fmla="*/ 0 h 21070"/>
                  <a:gd name="connsiteX1" fmla="*/ 0 w 25858"/>
                  <a:gd name="connsiteY1" fmla="*/ 21070 h 21070"/>
                </a:gdLst>
                <a:ahLst/>
                <a:cxnLst>
                  <a:cxn ang="0">
                    <a:pos x="connsiteX0" y="connsiteY0"/>
                  </a:cxn>
                  <a:cxn ang="0">
                    <a:pos x="connsiteX1" y="connsiteY1"/>
                  </a:cxn>
                </a:cxnLst>
                <a:rect l="l" t="t" r="r" b="b"/>
                <a:pathLst>
                  <a:path w="25858" h="21070">
                    <a:moveTo>
                      <a:pt x="25859"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4723" name="任意多边形: 形状 9334">
                <a:extLst>
                  <a:ext uri="{FF2B5EF4-FFF2-40B4-BE49-F238E27FC236}">
                    <a16:creationId xmlns:a16="http://schemas.microsoft.com/office/drawing/2014/main" id="{27981A51-9684-6348-9E4C-22F6351F481C}"/>
                  </a:ext>
                </a:extLst>
              </p:cNvPr>
              <p:cNvSpPr/>
              <p:nvPr/>
            </p:nvSpPr>
            <p:spPr>
              <a:xfrm>
                <a:off x="6419794" y="2004058"/>
                <a:ext cx="23943" cy="23943"/>
              </a:xfrm>
              <a:custGeom>
                <a:avLst/>
                <a:gdLst>
                  <a:gd name="connsiteX0" fmla="*/ 23943 w 23943"/>
                  <a:gd name="connsiteY0" fmla="*/ 0 h 23943"/>
                  <a:gd name="connsiteX1" fmla="*/ 0 w 23943"/>
                  <a:gd name="connsiteY1" fmla="*/ 23943 h 23943"/>
                </a:gdLst>
                <a:ahLst/>
                <a:cxnLst>
                  <a:cxn ang="0">
                    <a:pos x="connsiteX0" y="connsiteY0"/>
                  </a:cxn>
                  <a:cxn ang="0">
                    <a:pos x="connsiteX1" y="connsiteY1"/>
                  </a:cxn>
                </a:cxnLst>
                <a:rect l="l" t="t" r="r" b="b"/>
                <a:pathLst>
                  <a:path w="23943" h="23943">
                    <a:moveTo>
                      <a:pt x="23943"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4724" name="任意多边形: 形状 9335">
                <a:extLst>
                  <a:ext uri="{FF2B5EF4-FFF2-40B4-BE49-F238E27FC236}">
                    <a16:creationId xmlns:a16="http://schemas.microsoft.com/office/drawing/2014/main" id="{32D5CAD4-BF63-5C1D-FFE7-701236BC9A4A}"/>
                  </a:ext>
                </a:extLst>
              </p:cNvPr>
              <p:cNvSpPr/>
              <p:nvPr/>
            </p:nvSpPr>
            <p:spPr>
              <a:xfrm>
                <a:off x="6399682" y="2028001"/>
                <a:ext cx="20112" cy="26816"/>
              </a:xfrm>
              <a:custGeom>
                <a:avLst/>
                <a:gdLst>
                  <a:gd name="connsiteX0" fmla="*/ 20112 w 20112"/>
                  <a:gd name="connsiteY0" fmla="*/ 0 h 26816"/>
                  <a:gd name="connsiteX1" fmla="*/ 0 w 20112"/>
                  <a:gd name="connsiteY1" fmla="*/ 26817 h 26816"/>
                </a:gdLst>
                <a:ahLst/>
                <a:cxnLst>
                  <a:cxn ang="0">
                    <a:pos x="connsiteX0" y="connsiteY0"/>
                  </a:cxn>
                  <a:cxn ang="0">
                    <a:pos x="connsiteX1" y="connsiteY1"/>
                  </a:cxn>
                </a:cxnLst>
                <a:rect l="l" t="t" r="r" b="b"/>
                <a:pathLst>
                  <a:path w="20112" h="26816">
                    <a:moveTo>
                      <a:pt x="20112"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4725" name="任意多边形: 形状 9336">
                <a:extLst>
                  <a:ext uri="{FF2B5EF4-FFF2-40B4-BE49-F238E27FC236}">
                    <a16:creationId xmlns:a16="http://schemas.microsoft.com/office/drawing/2014/main" id="{0366A52A-8033-9051-F098-7078EE484539}"/>
                  </a:ext>
                </a:extLst>
              </p:cNvPr>
              <p:cNvSpPr/>
              <p:nvPr/>
            </p:nvSpPr>
            <p:spPr>
              <a:xfrm>
                <a:off x="6380527" y="2054818"/>
                <a:ext cx="19154" cy="28732"/>
              </a:xfrm>
              <a:custGeom>
                <a:avLst/>
                <a:gdLst>
                  <a:gd name="connsiteX0" fmla="*/ 19155 w 19154"/>
                  <a:gd name="connsiteY0" fmla="*/ 0 h 28732"/>
                  <a:gd name="connsiteX1" fmla="*/ 0 w 19154"/>
                  <a:gd name="connsiteY1" fmla="*/ 28732 h 28732"/>
                </a:gdLst>
                <a:ahLst/>
                <a:cxnLst>
                  <a:cxn ang="0">
                    <a:pos x="connsiteX0" y="connsiteY0"/>
                  </a:cxn>
                  <a:cxn ang="0">
                    <a:pos x="connsiteX1" y="connsiteY1"/>
                  </a:cxn>
                </a:cxnLst>
                <a:rect l="l" t="t" r="r" b="b"/>
                <a:pathLst>
                  <a:path w="19154" h="28732">
                    <a:moveTo>
                      <a:pt x="19155"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4726" name="任意多边形: 形状 9337">
                <a:extLst>
                  <a:ext uri="{FF2B5EF4-FFF2-40B4-BE49-F238E27FC236}">
                    <a16:creationId xmlns:a16="http://schemas.microsoft.com/office/drawing/2014/main" id="{26B6B8DA-1CCF-9FBA-C36A-06DB2E282C76}"/>
                  </a:ext>
                </a:extLst>
              </p:cNvPr>
              <p:cNvSpPr/>
              <p:nvPr/>
            </p:nvSpPr>
            <p:spPr>
              <a:xfrm>
                <a:off x="6359457" y="2083550"/>
                <a:ext cx="21070" cy="26816"/>
              </a:xfrm>
              <a:custGeom>
                <a:avLst/>
                <a:gdLst>
                  <a:gd name="connsiteX0" fmla="*/ 21070 w 21070"/>
                  <a:gd name="connsiteY0" fmla="*/ 0 h 26816"/>
                  <a:gd name="connsiteX1" fmla="*/ 0 w 21070"/>
                  <a:gd name="connsiteY1" fmla="*/ 26817 h 26816"/>
                </a:gdLst>
                <a:ahLst/>
                <a:cxnLst>
                  <a:cxn ang="0">
                    <a:pos x="connsiteX0" y="connsiteY0"/>
                  </a:cxn>
                  <a:cxn ang="0">
                    <a:pos x="connsiteX1" y="connsiteY1"/>
                  </a:cxn>
                </a:cxnLst>
                <a:rect l="l" t="t" r="r" b="b"/>
                <a:pathLst>
                  <a:path w="21070" h="26816">
                    <a:moveTo>
                      <a:pt x="21070"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4727" name="任意多边形: 形状 9338">
                <a:extLst>
                  <a:ext uri="{FF2B5EF4-FFF2-40B4-BE49-F238E27FC236}">
                    <a16:creationId xmlns:a16="http://schemas.microsoft.com/office/drawing/2014/main" id="{D3D1CC54-5E83-5F58-8219-F16303851A7C}"/>
                  </a:ext>
                </a:extLst>
              </p:cNvPr>
              <p:cNvSpPr/>
              <p:nvPr/>
            </p:nvSpPr>
            <p:spPr>
              <a:xfrm>
                <a:off x="6331682" y="2110367"/>
                <a:ext cx="27774" cy="20112"/>
              </a:xfrm>
              <a:custGeom>
                <a:avLst/>
                <a:gdLst>
                  <a:gd name="connsiteX0" fmla="*/ 27775 w 27774"/>
                  <a:gd name="connsiteY0" fmla="*/ 0 h 20112"/>
                  <a:gd name="connsiteX1" fmla="*/ 0 w 27774"/>
                  <a:gd name="connsiteY1" fmla="*/ 20112 h 20112"/>
                </a:gdLst>
                <a:ahLst/>
                <a:cxnLst>
                  <a:cxn ang="0">
                    <a:pos x="connsiteX0" y="connsiteY0"/>
                  </a:cxn>
                  <a:cxn ang="0">
                    <a:pos x="connsiteX1" y="connsiteY1"/>
                  </a:cxn>
                </a:cxnLst>
                <a:rect l="l" t="t" r="r" b="b"/>
                <a:pathLst>
                  <a:path w="27774" h="20112">
                    <a:moveTo>
                      <a:pt x="27775"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4728" name="任意多边形: 形状 9339">
                <a:extLst>
                  <a:ext uri="{FF2B5EF4-FFF2-40B4-BE49-F238E27FC236}">
                    <a16:creationId xmlns:a16="http://schemas.microsoft.com/office/drawing/2014/main" id="{E307668C-B76C-517D-29D4-3A41A81A8119}"/>
                  </a:ext>
                </a:extLst>
              </p:cNvPr>
              <p:cNvSpPr/>
              <p:nvPr/>
            </p:nvSpPr>
            <p:spPr>
              <a:xfrm>
                <a:off x="6303908" y="2130479"/>
                <a:ext cx="27774" cy="19154"/>
              </a:xfrm>
              <a:custGeom>
                <a:avLst/>
                <a:gdLst>
                  <a:gd name="connsiteX0" fmla="*/ 27774 w 27774"/>
                  <a:gd name="connsiteY0" fmla="*/ 0 h 19154"/>
                  <a:gd name="connsiteX1" fmla="*/ 0 w 27774"/>
                  <a:gd name="connsiteY1" fmla="*/ 19155 h 19154"/>
                </a:gdLst>
                <a:ahLst/>
                <a:cxnLst>
                  <a:cxn ang="0">
                    <a:pos x="connsiteX0" y="connsiteY0"/>
                  </a:cxn>
                  <a:cxn ang="0">
                    <a:pos x="connsiteX1" y="connsiteY1"/>
                  </a:cxn>
                </a:cxnLst>
                <a:rect l="l" t="t" r="r" b="b"/>
                <a:pathLst>
                  <a:path w="27774" h="19154">
                    <a:moveTo>
                      <a:pt x="27774"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4729" name="任意多边形: 形状 9340">
                <a:extLst>
                  <a:ext uri="{FF2B5EF4-FFF2-40B4-BE49-F238E27FC236}">
                    <a16:creationId xmlns:a16="http://schemas.microsoft.com/office/drawing/2014/main" id="{1FDB2E10-83A5-B5DD-34B6-A93BA6A3A8CB}"/>
                  </a:ext>
                </a:extLst>
              </p:cNvPr>
              <p:cNvSpPr/>
              <p:nvPr/>
            </p:nvSpPr>
            <p:spPr>
              <a:xfrm>
                <a:off x="6278049" y="2149634"/>
                <a:ext cx="25858" cy="22985"/>
              </a:xfrm>
              <a:custGeom>
                <a:avLst/>
                <a:gdLst>
                  <a:gd name="connsiteX0" fmla="*/ 25859 w 25858"/>
                  <a:gd name="connsiteY0" fmla="*/ 0 h 22985"/>
                  <a:gd name="connsiteX1" fmla="*/ 0 w 25858"/>
                  <a:gd name="connsiteY1" fmla="*/ 22986 h 22985"/>
                </a:gdLst>
                <a:ahLst/>
                <a:cxnLst>
                  <a:cxn ang="0">
                    <a:pos x="connsiteX0" y="connsiteY0"/>
                  </a:cxn>
                  <a:cxn ang="0">
                    <a:pos x="connsiteX1" y="connsiteY1"/>
                  </a:cxn>
                </a:cxnLst>
                <a:rect l="l" t="t" r="r" b="b"/>
                <a:pathLst>
                  <a:path w="25858" h="22985">
                    <a:moveTo>
                      <a:pt x="25859"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4730" name="任意多边形: 形状 9341">
                <a:extLst>
                  <a:ext uri="{FF2B5EF4-FFF2-40B4-BE49-F238E27FC236}">
                    <a16:creationId xmlns:a16="http://schemas.microsoft.com/office/drawing/2014/main" id="{349D8567-C901-684B-EFDE-F5E4F8A83D7D}"/>
                  </a:ext>
                </a:extLst>
              </p:cNvPr>
              <p:cNvSpPr/>
              <p:nvPr/>
            </p:nvSpPr>
            <p:spPr>
              <a:xfrm>
                <a:off x="6256021" y="2172620"/>
                <a:ext cx="22027" cy="26816"/>
              </a:xfrm>
              <a:custGeom>
                <a:avLst/>
                <a:gdLst>
                  <a:gd name="connsiteX0" fmla="*/ 22028 w 22027"/>
                  <a:gd name="connsiteY0" fmla="*/ 0 h 26816"/>
                  <a:gd name="connsiteX1" fmla="*/ 0 w 22027"/>
                  <a:gd name="connsiteY1" fmla="*/ 26817 h 26816"/>
                </a:gdLst>
                <a:ahLst/>
                <a:cxnLst>
                  <a:cxn ang="0">
                    <a:pos x="connsiteX0" y="connsiteY0"/>
                  </a:cxn>
                  <a:cxn ang="0">
                    <a:pos x="connsiteX1" y="connsiteY1"/>
                  </a:cxn>
                </a:cxnLst>
                <a:rect l="l" t="t" r="r" b="b"/>
                <a:pathLst>
                  <a:path w="22027" h="26816">
                    <a:moveTo>
                      <a:pt x="22028"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4731" name="任意多边形: 形状 9342">
                <a:extLst>
                  <a:ext uri="{FF2B5EF4-FFF2-40B4-BE49-F238E27FC236}">
                    <a16:creationId xmlns:a16="http://schemas.microsoft.com/office/drawing/2014/main" id="{272F0AA3-E8B7-A96E-F2EE-A58EF19239E5}"/>
                  </a:ext>
                </a:extLst>
              </p:cNvPr>
              <p:cNvSpPr/>
              <p:nvPr/>
            </p:nvSpPr>
            <p:spPr>
              <a:xfrm>
                <a:off x="6241655" y="2199437"/>
                <a:ext cx="14366" cy="29689"/>
              </a:xfrm>
              <a:custGeom>
                <a:avLst/>
                <a:gdLst>
                  <a:gd name="connsiteX0" fmla="*/ 14366 w 14366"/>
                  <a:gd name="connsiteY0" fmla="*/ 0 h 29689"/>
                  <a:gd name="connsiteX1" fmla="*/ 0 w 14366"/>
                  <a:gd name="connsiteY1" fmla="*/ 29690 h 29689"/>
                </a:gdLst>
                <a:ahLst/>
                <a:cxnLst>
                  <a:cxn ang="0">
                    <a:pos x="connsiteX0" y="connsiteY0"/>
                  </a:cxn>
                  <a:cxn ang="0">
                    <a:pos x="connsiteX1" y="connsiteY1"/>
                  </a:cxn>
                </a:cxnLst>
                <a:rect l="l" t="t" r="r" b="b"/>
                <a:pathLst>
                  <a:path w="14366" h="29689">
                    <a:moveTo>
                      <a:pt x="14366"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4732" name="任意多边形: 形状 9343">
                <a:extLst>
                  <a:ext uri="{FF2B5EF4-FFF2-40B4-BE49-F238E27FC236}">
                    <a16:creationId xmlns:a16="http://schemas.microsoft.com/office/drawing/2014/main" id="{E653BE28-1386-C0D4-B746-13396104B93D}"/>
                  </a:ext>
                </a:extLst>
              </p:cNvPr>
              <p:cNvSpPr/>
              <p:nvPr/>
            </p:nvSpPr>
            <p:spPr>
              <a:xfrm>
                <a:off x="6233035" y="2229126"/>
                <a:ext cx="8619" cy="33520"/>
              </a:xfrm>
              <a:custGeom>
                <a:avLst/>
                <a:gdLst>
                  <a:gd name="connsiteX0" fmla="*/ 8620 w 8619"/>
                  <a:gd name="connsiteY0" fmla="*/ 0 h 33520"/>
                  <a:gd name="connsiteX1" fmla="*/ 0 w 8619"/>
                  <a:gd name="connsiteY1" fmla="*/ 33521 h 33520"/>
                </a:gdLst>
                <a:ahLst/>
                <a:cxnLst>
                  <a:cxn ang="0">
                    <a:pos x="connsiteX0" y="connsiteY0"/>
                  </a:cxn>
                  <a:cxn ang="0">
                    <a:pos x="connsiteX1" y="connsiteY1"/>
                  </a:cxn>
                </a:cxnLst>
                <a:rect l="l" t="t" r="r" b="b"/>
                <a:pathLst>
                  <a:path w="8619" h="33520">
                    <a:moveTo>
                      <a:pt x="8620"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733" name="任意多边形: 形状 9344">
                <a:extLst>
                  <a:ext uri="{FF2B5EF4-FFF2-40B4-BE49-F238E27FC236}">
                    <a16:creationId xmlns:a16="http://schemas.microsoft.com/office/drawing/2014/main" id="{FA429071-2753-5455-4A68-2C6FB5F28450}"/>
                  </a:ext>
                </a:extLst>
              </p:cNvPr>
              <p:cNvSpPr/>
              <p:nvPr/>
            </p:nvSpPr>
            <p:spPr>
              <a:xfrm>
                <a:off x="6228247" y="2262647"/>
                <a:ext cx="4788" cy="33520"/>
              </a:xfrm>
              <a:custGeom>
                <a:avLst/>
                <a:gdLst>
                  <a:gd name="connsiteX0" fmla="*/ 4789 w 4788"/>
                  <a:gd name="connsiteY0" fmla="*/ 0 h 33520"/>
                  <a:gd name="connsiteX1" fmla="*/ 0 w 4788"/>
                  <a:gd name="connsiteY1" fmla="*/ 33521 h 33520"/>
                </a:gdLst>
                <a:ahLst/>
                <a:cxnLst>
                  <a:cxn ang="0">
                    <a:pos x="connsiteX0" y="connsiteY0"/>
                  </a:cxn>
                  <a:cxn ang="0">
                    <a:pos x="connsiteX1" y="connsiteY1"/>
                  </a:cxn>
                </a:cxnLst>
                <a:rect l="l" t="t" r="r" b="b"/>
                <a:pathLst>
                  <a:path w="4788" h="33520">
                    <a:moveTo>
                      <a:pt x="4789"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734" name="任意多边形: 形状 9345">
                <a:extLst>
                  <a:ext uri="{FF2B5EF4-FFF2-40B4-BE49-F238E27FC236}">
                    <a16:creationId xmlns:a16="http://schemas.microsoft.com/office/drawing/2014/main" id="{B0BAD7FB-4BE2-ED50-FACD-40F7FEAA41EB}"/>
                  </a:ext>
                </a:extLst>
              </p:cNvPr>
              <p:cNvSpPr/>
              <p:nvPr/>
            </p:nvSpPr>
            <p:spPr>
              <a:xfrm>
                <a:off x="6221542" y="2296168"/>
                <a:ext cx="6704" cy="31605"/>
              </a:xfrm>
              <a:custGeom>
                <a:avLst/>
                <a:gdLst>
                  <a:gd name="connsiteX0" fmla="*/ 6704 w 6704"/>
                  <a:gd name="connsiteY0" fmla="*/ 0 h 31605"/>
                  <a:gd name="connsiteX1" fmla="*/ 0 w 6704"/>
                  <a:gd name="connsiteY1" fmla="*/ 31605 h 31605"/>
                </a:gdLst>
                <a:ahLst/>
                <a:cxnLst>
                  <a:cxn ang="0">
                    <a:pos x="connsiteX0" y="connsiteY0"/>
                  </a:cxn>
                  <a:cxn ang="0">
                    <a:pos x="connsiteX1" y="connsiteY1"/>
                  </a:cxn>
                </a:cxnLst>
                <a:rect l="l" t="t" r="r" b="b"/>
                <a:pathLst>
                  <a:path w="6704" h="31605">
                    <a:moveTo>
                      <a:pt x="6704"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4735" name="任意多边形: 形状 9346">
                <a:extLst>
                  <a:ext uri="{FF2B5EF4-FFF2-40B4-BE49-F238E27FC236}">
                    <a16:creationId xmlns:a16="http://schemas.microsoft.com/office/drawing/2014/main" id="{9CF6C371-2254-906C-1F6F-5445A88CFE1A}"/>
                  </a:ext>
                </a:extLst>
              </p:cNvPr>
              <p:cNvSpPr/>
              <p:nvPr/>
            </p:nvSpPr>
            <p:spPr>
              <a:xfrm>
                <a:off x="6206219" y="2327773"/>
                <a:ext cx="15323" cy="28732"/>
              </a:xfrm>
              <a:custGeom>
                <a:avLst/>
                <a:gdLst>
                  <a:gd name="connsiteX0" fmla="*/ 15324 w 15323"/>
                  <a:gd name="connsiteY0" fmla="*/ 0 h 28732"/>
                  <a:gd name="connsiteX1" fmla="*/ 0 w 15323"/>
                  <a:gd name="connsiteY1" fmla="*/ 28732 h 28732"/>
                </a:gdLst>
                <a:ahLst/>
                <a:cxnLst>
                  <a:cxn ang="0">
                    <a:pos x="connsiteX0" y="connsiteY0"/>
                  </a:cxn>
                  <a:cxn ang="0">
                    <a:pos x="connsiteX1" y="connsiteY1"/>
                  </a:cxn>
                </a:cxnLst>
                <a:rect l="l" t="t" r="r" b="b"/>
                <a:pathLst>
                  <a:path w="15323" h="28732">
                    <a:moveTo>
                      <a:pt x="15324"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4736" name="任意多边形: 形状 9347">
                <a:extLst>
                  <a:ext uri="{FF2B5EF4-FFF2-40B4-BE49-F238E27FC236}">
                    <a16:creationId xmlns:a16="http://schemas.microsoft.com/office/drawing/2014/main" id="{662EC727-F356-7DC5-46CC-71471B34F3FA}"/>
                  </a:ext>
                </a:extLst>
              </p:cNvPr>
              <p:cNvSpPr/>
              <p:nvPr/>
            </p:nvSpPr>
            <p:spPr>
              <a:xfrm>
                <a:off x="6194726" y="2356506"/>
                <a:ext cx="11492" cy="29689"/>
              </a:xfrm>
              <a:custGeom>
                <a:avLst/>
                <a:gdLst>
                  <a:gd name="connsiteX0" fmla="*/ 11493 w 11492"/>
                  <a:gd name="connsiteY0" fmla="*/ 0 h 29689"/>
                  <a:gd name="connsiteX1" fmla="*/ 0 w 11492"/>
                  <a:gd name="connsiteY1" fmla="*/ 29690 h 29689"/>
                </a:gdLst>
                <a:ahLst/>
                <a:cxnLst>
                  <a:cxn ang="0">
                    <a:pos x="connsiteX0" y="connsiteY0"/>
                  </a:cxn>
                  <a:cxn ang="0">
                    <a:pos x="connsiteX1" y="connsiteY1"/>
                  </a:cxn>
                </a:cxnLst>
                <a:rect l="l" t="t" r="r" b="b"/>
                <a:pathLst>
                  <a:path w="11492" h="29689">
                    <a:moveTo>
                      <a:pt x="11493"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4737" name="任意多边形: 形状 9348">
                <a:extLst>
                  <a:ext uri="{FF2B5EF4-FFF2-40B4-BE49-F238E27FC236}">
                    <a16:creationId xmlns:a16="http://schemas.microsoft.com/office/drawing/2014/main" id="{F933B76B-BA24-7104-0EB4-C89303464A2A}"/>
                  </a:ext>
                </a:extLst>
              </p:cNvPr>
              <p:cNvSpPr/>
              <p:nvPr/>
            </p:nvSpPr>
            <p:spPr>
              <a:xfrm>
                <a:off x="6191853" y="2386195"/>
                <a:ext cx="2873" cy="29689"/>
              </a:xfrm>
              <a:custGeom>
                <a:avLst/>
                <a:gdLst>
                  <a:gd name="connsiteX0" fmla="*/ 2873 w 2873"/>
                  <a:gd name="connsiteY0" fmla="*/ 0 h 29689"/>
                  <a:gd name="connsiteX1" fmla="*/ 0 w 2873"/>
                  <a:gd name="connsiteY1" fmla="*/ 29690 h 29689"/>
                </a:gdLst>
                <a:ahLst/>
                <a:cxnLst>
                  <a:cxn ang="0">
                    <a:pos x="connsiteX0" y="connsiteY0"/>
                  </a:cxn>
                  <a:cxn ang="0">
                    <a:pos x="connsiteX1" y="connsiteY1"/>
                  </a:cxn>
                </a:cxnLst>
                <a:rect l="l" t="t" r="r" b="b"/>
                <a:pathLst>
                  <a:path w="2873" h="29689">
                    <a:moveTo>
                      <a:pt x="2873"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4738" name="任意多边形: 形状 9349">
                <a:extLst>
                  <a:ext uri="{FF2B5EF4-FFF2-40B4-BE49-F238E27FC236}">
                    <a16:creationId xmlns:a16="http://schemas.microsoft.com/office/drawing/2014/main" id="{59F1C14C-B6B5-2B0D-628F-CFE3E227CEB0}"/>
                  </a:ext>
                </a:extLst>
              </p:cNvPr>
              <p:cNvSpPr/>
              <p:nvPr/>
            </p:nvSpPr>
            <p:spPr>
              <a:xfrm>
                <a:off x="6650609" y="19283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39" name="任意多边形: 形状 9350">
                <a:extLst>
                  <a:ext uri="{FF2B5EF4-FFF2-40B4-BE49-F238E27FC236}">
                    <a16:creationId xmlns:a16="http://schemas.microsoft.com/office/drawing/2014/main" id="{6AAF4235-C098-A728-DF03-F2D0672491BD}"/>
                  </a:ext>
                </a:extLst>
              </p:cNvPr>
              <p:cNvSpPr/>
              <p:nvPr/>
            </p:nvSpPr>
            <p:spPr>
              <a:xfrm>
                <a:off x="6623792" y="193797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0" name="任意多边形: 形状 9351">
                <a:extLst>
                  <a:ext uri="{FF2B5EF4-FFF2-40B4-BE49-F238E27FC236}">
                    <a16:creationId xmlns:a16="http://schemas.microsoft.com/office/drawing/2014/main" id="{011F11C6-4C31-B60A-4613-12860EB6D744}"/>
                  </a:ext>
                </a:extLst>
              </p:cNvPr>
              <p:cNvSpPr/>
              <p:nvPr/>
            </p:nvSpPr>
            <p:spPr>
              <a:xfrm>
                <a:off x="6591229" y="19437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1" name="任意多边形: 形状 9352">
                <a:extLst>
                  <a:ext uri="{FF2B5EF4-FFF2-40B4-BE49-F238E27FC236}">
                    <a16:creationId xmlns:a16="http://schemas.microsoft.com/office/drawing/2014/main" id="{BBBD7520-F0F3-197F-C49C-BF454E71A669}"/>
                  </a:ext>
                </a:extLst>
              </p:cNvPr>
              <p:cNvSpPr/>
              <p:nvPr/>
            </p:nvSpPr>
            <p:spPr>
              <a:xfrm>
                <a:off x="6557708" y="19437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2" name="任意多边形: 形状 9353">
                <a:extLst>
                  <a:ext uri="{FF2B5EF4-FFF2-40B4-BE49-F238E27FC236}">
                    <a16:creationId xmlns:a16="http://schemas.microsoft.com/office/drawing/2014/main" id="{45442015-8D10-C02A-81F7-3AC8664F2994}"/>
                  </a:ext>
                </a:extLst>
              </p:cNvPr>
              <p:cNvSpPr/>
              <p:nvPr/>
            </p:nvSpPr>
            <p:spPr>
              <a:xfrm>
                <a:off x="6524188" y="194850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3" name="任意多边形: 形状 9354">
                <a:extLst>
                  <a:ext uri="{FF2B5EF4-FFF2-40B4-BE49-F238E27FC236}">
                    <a16:creationId xmlns:a16="http://schemas.microsoft.com/office/drawing/2014/main" id="{CF8DE047-98F0-9D72-1396-10907D9B807B}"/>
                  </a:ext>
                </a:extLst>
              </p:cNvPr>
              <p:cNvSpPr/>
              <p:nvPr/>
            </p:nvSpPr>
            <p:spPr>
              <a:xfrm>
                <a:off x="6492582" y="19600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4" name="任意多边形: 形状 9355">
                <a:extLst>
                  <a:ext uri="{FF2B5EF4-FFF2-40B4-BE49-F238E27FC236}">
                    <a16:creationId xmlns:a16="http://schemas.microsoft.com/office/drawing/2014/main" id="{4E5B9A48-3526-B020-B8F1-E17D61EC2357}"/>
                  </a:ext>
                </a:extLst>
              </p:cNvPr>
              <p:cNvSpPr/>
              <p:nvPr/>
            </p:nvSpPr>
            <p:spPr>
              <a:xfrm>
                <a:off x="6463850" y="1976284"/>
                <a:ext cx="11492" cy="11492"/>
              </a:xfrm>
              <a:custGeom>
                <a:avLst/>
                <a:gdLst>
                  <a:gd name="connsiteX0" fmla="*/ 5746 w 11492"/>
                  <a:gd name="connsiteY0" fmla="*/ 0 h 11492"/>
                  <a:gd name="connsiteX1" fmla="*/ 11493 w 11492"/>
                  <a:gd name="connsiteY1" fmla="*/ 5746 h 11492"/>
                  <a:gd name="connsiteX2" fmla="*/ 5746 w 11492"/>
                  <a:gd name="connsiteY2" fmla="*/ 11493 h 11492"/>
                  <a:gd name="connsiteX3" fmla="*/ 0 w 11492"/>
                  <a:gd name="connsiteY3" fmla="*/ 5746 h 11492"/>
                  <a:gd name="connsiteX4" fmla="*/ 5746 w 11492"/>
                  <a:gd name="connsiteY4" fmla="*/ 0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5746" y="0"/>
                    </a:moveTo>
                    <a:cubicBezTo>
                      <a:pt x="9577" y="0"/>
                      <a:pt x="11493" y="2873"/>
                      <a:pt x="11493" y="5746"/>
                    </a:cubicBezTo>
                    <a:cubicBezTo>
                      <a:pt x="11493" y="8620"/>
                      <a:pt x="8620" y="11493"/>
                      <a:pt x="5746" y="11493"/>
                    </a:cubicBezTo>
                    <a:cubicBezTo>
                      <a:pt x="1915" y="11493"/>
                      <a:pt x="0" y="8620"/>
                      <a:pt x="0" y="5746"/>
                    </a:cubicBezTo>
                    <a:cubicBezTo>
                      <a:pt x="0" y="2873"/>
                      <a:pt x="1915" y="0"/>
                      <a:pt x="5746" y="0"/>
                    </a:cubicBezTo>
                    <a:close/>
                  </a:path>
                </a:pathLst>
              </a:custGeom>
              <a:solidFill>
                <a:srgbClr val="646464"/>
              </a:solidFill>
              <a:ln w="9573" cap="flat">
                <a:noFill/>
                <a:prstDash val="solid"/>
                <a:miter/>
              </a:ln>
            </p:spPr>
            <p:txBody>
              <a:bodyPr rtlCol="0" anchor="ctr"/>
              <a:lstStyle/>
              <a:p>
                <a:endParaRPr lang="zh-CN" altLang="en-US" sz="4400"/>
              </a:p>
            </p:txBody>
          </p:sp>
          <p:sp>
            <p:nvSpPr>
              <p:cNvPr id="4745" name="任意多边形: 形状 9356">
                <a:extLst>
                  <a:ext uri="{FF2B5EF4-FFF2-40B4-BE49-F238E27FC236}">
                    <a16:creationId xmlns:a16="http://schemas.microsoft.com/office/drawing/2014/main" id="{002170A9-8449-2C06-705D-F0489862A310}"/>
                  </a:ext>
                </a:extLst>
              </p:cNvPr>
              <p:cNvSpPr/>
              <p:nvPr/>
            </p:nvSpPr>
            <p:spPr>
              <a:xfrm>
                <a:off x="6437991" y="19983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6" name="任意多边形: 形状 9357">
                <a:extLst>
                  <a:ext uri="{FF2B5EF4-FFF2-40B4-BE49-F238E27FC236}">
                    <a16:creationId xmlns:a16="http://schemas.microsoft.com/office/drawing/2014/main" id="{2C1F4799-1A0C-7FFF-B999-E4BCFFE7C121}"/>
                  </a:ext>
                </a:extLst>
              </p:cNvPr>
              <p:cNvSpPr/>
              <p:nvPr/>
            </p:nvSpPr>
            <p:spPr>
              <a:xfrm>
                <a:off x="6414048" y="20222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7" name="任意多边形: 形状 9358">
                <a:extLst>
                  <a:ext uri="{FF2B5EF4-FFF2-40B4-BE49-F238E27FC236}">
                    <a16:creationId xmlns:a16="http://schemas.microsoft.com/office/drawing/2014/main" id="{123996D2-F8F9-F280-EBCE-8E347570119F}"/>
                  </a:ext>
                </a:extLst>
              </p:cNvPr>
              <p:cNvSpPr/>
              <p:nvPr/>
            </p:nvSpPr>
            <p:spPr>
              <a:xfrm>
                <a:off x="6393935" y="20490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8" name="任意多边形: 形状 9359">
                <a:extLst>
                  <a:ext uri="{FF2B5EF4-FFF2-40B4-BE49-F238E27FC236}">
                    <a16:creationId xmlns:a16="http://schemas.microsoft.com/office/drawing/2014/main" id="{630F8FEB-9A7A-1C2E-E213-A2DF2FC7614E}"/>
                  </a:ext>
                </a:extLst>
              </p:cNvPr>
              <p:cNvSpPr/>
              <p:nvPr/>
            </p:nvSpPr>
            <p:spPr>
              <a:xfrm>
                <a:off x="6374780" y="20778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49" name="任意多边形: 形状 9360">
                <a:extLst>
                  <a:ext uri="{FF2B5EF4-FFF2-40B4-BE49-F238E27FC236}">
                    <a16:creationId xmlns:a16="http://schemas.microsoft.com/office/drawing/2014/main" id="{8153A1C5-60CD-4D90-CC91-3E0A5284BA0A}"/>
                  </a:ext>
                </a:extLst>
              </p:cNvPr>
              <p:cNvSpPr/>
              <p:nvPr/>
            </p:nvSpPr>
            <p:spPr>
              <a:xfrm>
                <a:off x="6353710" y="210462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0" name="任意多边形: 形状 9361">
                <a:extLst>
                  <a:ext uri="{FF2B5EF4-FFF2-40B4-BE49-F238E27FC236}">
                    <a16:creationId xmlns:a16="http://schemas.microsoft.com/office/drawing/2014/main" id="{8052D72B-B0E6-3620-D02C-B06D31D6B8E8}"/>
                  </a:ext>
                </a:extLst>
              </p:cNvPr>
              <p:cNvSpPr/>
              <p:nvPr/>
            </p:nvSpPr>
            <p:spPr>
              <a:xfrm>
                <a:off x="6325936" y="212473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1" name="任意多边形: 形状 9362">
                <a:extLst>
                  <a:ext uri="{FF2B5EF4-FFF2-40B4-BE49-F238E27FC236}">
                    <a16:creationId xmlns:a16="http://schemas.microsoft.com/office/drawing/2014/main" id="{0CBBCAEF-EF85-EA0B-80D9-40DB73A7E61B}"/>
                  </a:ext>
                </a:extLst>
              </p:cNvPr>
              <p:cNvSpPr/>
              <p:nvPr/>
            </p:nvSpPr>
            <p:spPr>
              <a:xfrm>
                <a:off x="6298161" y="21438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2" name="任意多边形: 形状 9363">
                <a:extLst>
                  <a:ext uri="{FF2B5EF4-FFF2-40B4-BE49-F238E27FC236}">
                    <a16:creationId xmlns:a16="http://schemas.microsoft.com/office/drawing/2014/main" id="{30F45DFE-59A4-A301-C228-AF933C51DA9B}"/>
                  </a:ext>
                </a:extLst>
              </p:cNvPr>
              <p:cNvSpPr/>
              <p:nvPr/>
            </p:nvSpPr>
            <p:spPr>
              <a:xfrm>
                <a:off x="6272302" y="216687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3" name="任意多边形: 形状 9364">
                <a:extLst>
                  <a:ext uri="{FF2B5EF4-FFF2-40B4-BE49-F238E27FC236}">
                    <a16:creationId xmlns:a16="http://schemas.microsoft.com/office/drawing/2014/main" id="{05E128C1-F110-DEE8-5D16-EE8B1CCDE111}"/>
                  </a:ext>
                </a:extLst>
              </p:cNvPr>
              <p:cNvSpPr/>
              <p:nvPr/>
            </p:nvSpPr>
            <p:spPr>
              <a:xfrm>
                <a:off x="6250275" y="21936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4" name="任意多边形: 形状 9365">
                <a:extLst>
                  <a:ext uri="{FF2B5EF4-FFF2-40B4-BE49-F238E27FC236}">
                    <a16:creationId xmlns:a16="http://schemas.microsoft.com/office/drawing/2014/main" id="{EA20BF30-3F41-2361-5337-50D067E26B2C}"/>
                  </a:ext>
                </a:extLst>
              </p:cNvPr>
              <p:cNvSpPr/>
              <p:nvPr/>
            </p:nvSpPr>
            <p:spPr>
              <a:xfrm>
                <a:off x="6235908" y="22233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5" name="任意多边形: 形状 9366">
                <a:extLst>
                  <a:ext uri="{FF2B5EF4-FFF2-40B4-BE49-F238E27FC236}">
                    <a16:creationId xmlns:a16="http://schemas.microsoft.com/office/drawing/2014/main" id="{DEAC0DE8-07ED-7240-864D-0A96C8C9EE63}"/>
                  </a:ext>
                </a:extLst>
              </p:cNvPr>
              <p:cNvSpPr/>
              <p:nvPr/>
            </p:nvSpPr>
            <p:spPr>
              <a:xfrm>
                <a:off x="6227289" y="22569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6" name="任意多边形: 形状 9367">
                <a:extLst>
                  <a:ext uri="{FF2B5EF4-FFF2-40B4-BE49-F238E27FC236}">
                    <a16:creationId xmlns:a16="http://schemas.microsoft.com/office/drawing/2014/main" id="{DAFAA5E1-BEC6-6C1A-A485-A6D3DBD5E53C}"/>
                  </a:ext>
                </a:extLst>
              </p:cNvPr>
              <p:cNvSpPr/>
              <p:nvPr/>
            </p:nvSpPr>
            <p:spPr>
              <a:xfrm>
                <a:off x="6222500" y="229042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7" name="任意多边形: 形状 9368">
                <a:extLst>
                  <a:ext uri="{FF2B5EF4-FFF2-40B4-BE49-F238E27FC236}">
                    <a16:creationId xmlns:a16="http://schemas.microsoft.com/office/drawing/2014/main" id="{F4F6CC62-5B71-4556-4C83-63F2B1D9A5CF}"/>
                  </a:ext>
                </a:extLst>
              </p:cNvPr>
              <p:cNvSpPr/>
              <p:nvPr/>
            </p:nvSpPr>
            <p:spPr>
              <a:xfrm>
                <a:off x="6215796" y="232202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8" name="任意多边形: 形状 9369">
                <a:extLst>
                  <a:ext uri="{FF2B5EF4-FFF2-40B4-BE49-F238E27FC236}">
                    <a16:creationId xmlns:a16="http://schemas.microsoft.com/office/drawing/2014/main" id="{1B8AB01C-B138-748A-A567-5EE38E01EBBF}"/>
                  </a:ext>
                </a:extLst>
              </p:cNvPr>
              <p:cNvSpPr/>
              <p:nvPr/>
            </p:nvSpPr>
            <p:spPr>
              <a:xfrm>
                <a:off x="6200472" y="23507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59" name="任意多边形: 形状 9370">
                <a:extLst>
                  <a:ext uri="{FF2B5EF4-FFF2-40B4-BE49-F238E27FC236}">
                    <a16:creationId xmlns:a16="http://schemas.microsoft.com/office/drawing/2014/main" id="{0F7196F0-DBFF-B713-0247-A4A01A50E339}"/>
                  </a:ext>
                </a:extLst>
              </p:cNvPr>
              <p:cNvSpPr/>
              <p:nvPr/>
            </p:nvSpPr>
            <p:spPr>
              <a:xfrm>
                <a:off x="6188979" y="238044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60" name="任意多边形: 形状 9371">
                <a:extLst>
                  <a:ext uri="{FF2B5EF4-FFF2-40B4-BE49-F238E27FC236}">
                    <a16:creationId xmlns:a16="http://schemas.microsoft.com/office/drawing/2014/main" id="{B3DAC868-43BE-E1EB-48F4-16A322002505}"/>
                  </a:ext>
                </a:extLst>
              </p:cNvPr>
              <p:cNvSpPr/>
              <p:nvPr/>
            </p:nvSpPr>
            <p:spPr>
              <a:xfrm>
                <a:off x="6186106" y="24101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761" name="任意多边形: 形状 9372">
                <a:extLst>
                  <a:ext uri="{FF2B5EF4-FFF2-40B4-BE49-F238E27FC236}">
                    <a16:creationId xmlns:a16="http://schemas.microsoft.com/office/drawing/2014/main" id="{932F7DDA-38CD-EE93-88A7-B4BD7608D037}"/>
                  </a:ext>
                </a:extLst>
              </p:cNvPr>
              <p:cNvSpPr/>
              <p:nvPr/>
            </p:nvSpPr>
            <p:spPr>
              <a:xfrm>
                <a:off x="7052859" y="2368956"/>
                <a:ext cx="17239" cy="22027"/>
              </a:xfrm>
              <a:custGeom>
                <a:avLst/>
                <a:gdLst>
                  <a:gd name="connsiteX0" fmla="*/ 17240 w 17239"/>
                  <a:gd name="connsiteY0" fmla="*/ 22028 h 22027"/>
                  <a:gd name="connsiteX1" fmla="*/ 0 w 17239"/>
                  <a:gd name="connsiteY1" fmla="*/ 0 h 22027"/>
                </a:gdLst>
                <a:ahLst/>
                <a:cxnLst>
                  <a:cxn ang="0">
                    <a:pos x="connsiteX0" y="connsiteY0"/>
                  </a:cxn>
                  <a:cxn ang="0">
                    <a:pos x="connsiteX1" y="connsiteY1"/>
                  </a:cxn>
                </a:cxnLst>
                <a:rect l="l" t="t" r="r" b="b"/>
                <a:pathLst>
                  <a:path w="17239" h="22027">
                    <a:moveTo>
                      <a:pt x="17240" y="22028"/>
                    </a:moveTo>
                    <a:lnTo>
                      <a:pt x="0" y="0"/>
                    </a:lnTo>
                  </a:path>
                </a:pathLst>
              </a:custGeom>
              <a:ln w="9573" cap="flat">
                <a:solidFill>
                  <a:srgbClr val="91C384"/>
                </a:solidFill>
                <a:prstDash val="solid"/>
                <a:miter/>
              </a:ln>
            </p:spPr>
            <p:txBody>
              <a:bodyPr rtlCol="0" anchor="ctr"/>
              <a:lstStyle/>
              <a:p>
                <a:endParaRPr lang="zh-CN" altLang="en-US" sz="4400"/>
              </a:p>
            </p:txBody>
          </p:sp>
          <p:sp>
            <p:nvSpPr>
              <p:cNvPr id="4762" name="任意多边形: 形状 9373">
                <a:extLst>
                  <a:ext uri="{FF2B5EF4-FFF2-40B4-BE49-F238E27FC236}">
                    <a16:creationId xmlns:a16="http://schemas.microsoft.com/office/drawing/2014/main" id="{78AF7707-F202-665E-3EB3-452F0822A814}"/>
                  </a:ext>
                </a:extLst>
              </p:cNvPr>
              <p:cNvSpPr/>
              <p:nvPr/>
            </p:nvSpPr>
            <p:spPr>
              <a:xfrm>
                <a:off x="7046155" y="2345970"/>
                <a:ext cx="6704" cy="22985"/>
              </a:xfrm>
              <a:custGeom>
                <a:avLst/>
                <a:gdLst>
                  <a:gd name="connsiteX0" fmla="*/ 6704 w 6704"/>
                  <a:gd name="connsiteY0" fmla="*/ 22986 h 22985"/>
                  <a:gd name="connsiteX1" fmla="*/ 0 w 6704"/>
                  <a:gd name="connsiteY1" fmla="*/ 0 h 22985"/>
                </a:gdLst>
                <a:ahLst/>
                <a:cxnLst>
                  <a:cxn ang="0">
                    <a:pos x="connsiteX0" y="connsiteY0"/>
                  </a:cxn>
                  <a:cxn ang="0">
                    <a:pos x="connsiteX1" y="connsiteY1"/>
                  </a:cxn>
                </a:cxnLst>
                <a:rect l="l" t="t" r="r" b="b"/>
                <a:pathLst>
                  <a:path w="6704" h="22985">
                    <a:moveTo>
                      <a:pt x="6704" y="22986"/>
                    </a:moveTo>
                    <a:lnTo>
                      <a:pt x="0" y="0"/>
                    </a:lnTo>
                  </a:path>
                </a:pathLst>
              </a:custGeom>
              <a:ln w="9573" cap="flat">
                <a:solidFill>
                  <a:srgbClr val="91C384"/>
                </a:solidFill>
                <a:prstDash val="solid"/>
                <a:miter/>
              </a:ln>
            </p:spPr>
            <p:txBody>
              <a:bodyPr rtlCol="0" anchor="ctr"/>
              <a:lstStyle/>
              <a:p>
                <a:endParaRPr lang="zh-CN" altLang="en-US" sz="4400"/>
              </a:p>
            </p:txBody>
          </p:sp>
          <p:sp>
            <p:nvSpPr>
              <p:cNvPr id="4763" name="任意多边形: 形状 9374">
                <a:extLst>
                  <a:ext uri="{FF2B5EF4-FFF2-40B4-BE49-F238E27FC236}">
                    <a16:creationId xmlns:a16="http://schemas.microsoft.com/office/drawing/2014/main" id="{65A95C2B-6645-01C5-62F3-D7F81D999496}"/>
                  </a:ext>
                </a:extLst>
              </p:cNvPr>
              <p:cNvSpPr/>
              <p:nvPr/>
            </p:nvSpPr>
            <p:spPr>
              <a:xfrm>
                <a:off x="7045197" y="2318196"/>
                <a:ext cx="957" cy="27774"/>
              </a:xfrm>
              <a:custGeom>
                <a:avLst/>
                <a:gdLst>
                  <a:gd name="connsiteX0" fmla="*/ 958 w 957"/>
                  <a:gd name="connsiteY0" fmla="*/ 27774 h 27774"/>
                  <a:gd name="connsiteX1" fmla="*/ 0 w 957"/>
                  <a:gd name="connsiteY1" fmla="*/ 0 h 27774"/>
                </a:gdLst>
                <a:ahLst/>
                <a:cxnLst>
                  <a:cxn ang="0">
                    <a:pos x="connsiteX0" y="connsiteY0"/>
                  </a:cxn>
                  <a:cxn ang="0">
                    <a:pos x="connsiteX1" y="connsiteY1"/>
                  </a:cxn>
                </a:cxnLst>
                <a:rect l="l" t="t" r="r" b="b"/>
                <a:pathLst>
                  <a:path w="957" h="27774">
                    <a:moveTo>
                      <a:pt x="958" y="27774"/>
                    </a:moveTo>
                    <a:lnTo>
                      <a:pt x="0" y="0"/>
                    </a:lnTo>
                  </a:path>
                </a:pathLst>
              </a:custGeom>
              <a:ln w="9573" cap="flat">
                <a:solidFill>
                  <a:srgbClr val="91C384"/>
                </a:solidFill>
                <a:prstDash val="solid"/>
                <a:miter/>
              </a:ln>
            </p:spPr>
            <p:txBody>
              <a:bodyPr rtlCol="0" anchor="ctr"/>
              <a:lstStyle/>
              <a:p>
                <a:endParaRPr lang="zh-CN" altLang="en-US" sz="4400"/>
              </a:p>
            </p:txBody>
          </p:sp>
          <p:sp>
            <p:nvSpPr>
              <p:cNvPr id="4764" name="任意多边形: 形状 9375">
                <a:extLst>
                  <a:ext uri="{FF2B5EF4-FFF2-40B4-BE49-F238E27FC236}">
                    <a16:creationId xmlns:a16="http://schemas.microsoft.com/office/drawing/2014/main" id="{C641A708-8CFC-9353-2045-A141449EAE9E}"/>
                  </a:ext>
                </a:extLst>
              </p:cNvPr>
              <p:cNvSpPr/>
              <p:nvPr/>
            </p:nvSpPr>
            <p:spPr>
              <a:xfrm>
                <a:off x="7043281" y="2287548"/>
                <a:ext cx="1915" cy="30647"/>
              </a:xfrm>
              <a:custGeom>
                <a:avLst/>
                <a:gdLst>
                  <a:gd name="connsiteX0" fmla="*/ 1915 w 1915"/>
                  <a:gd name="connsiteY0" fmla="*/ 30648 h 30647"/>
                  <a:gd name="connsiteX1" fmla="*/ 0 w 1915"/>
                  <a:gd name="connsiteY1" fmla="*/ 0 h 30647"/>
                </a:gdLst>
                <a:ahLst/>
                <a:cxnLst>
                  <a:cxn ang="0">
                    <a:pos x="connsiteX0" y="connsiteY0"/>
                  </a:cxn>
                  <a:cxn ang="0">
                    <a:pos x="connsiteX1" y="connsiteY1"/>
                  </a:cxn>
                </a:cxnLst>
                <a:rect l="l" t="t" r="r" b="b"/>
                <a:pathLst>
                  <a:path w="1915" h="30647">
                    <a:moveTo>
                      <a:pt x="1915" y="30648"/>
                    </a:moveTo>
                    <a:lnTo>
                      <a:pt x="0" y="0"/>
                    </a:lnTo>
                  </a:path>
                </a:pathLst>
              </a:custGeom>
              <a:ln w="9573" cap="flat">
                <a:solidFill>
                  <a:srgbClr val="91C384"/>
                </a:solidFill>
                <a:prstDash val="solid"/>
                <a:miter/>
              </a:ln>
            </p:spPr>
            <p:txBody>
              <a:bodyPr rtlCol="0" anchor="ctr"/>
              <a:lstStyle/>
              <a:p>
                <a:endParaRPr lang="zh-CN" altLang="en-US" sz="4400"/>
              </a:p>
            </p:txBody>
          </p:sp>
          <p:sp>
            <p:nvSpPr>
              <p:cNvPr id="4765" name="任意多边形: 形状 9376">
                <a:extLst>
                  <a:ext uri="{FF2B5EF4-FFF2-40B4-BE49-F238E27FC236}">
                    <a16:creationId xmlns:a16="http://schemas.microsoft.com/office/drawing/2014/main" id="{71ACAD43-FFB7-F59B-6C01-4554D09E840C}"/>
                  </a:ext>
                </a:extLst>
              </p:cNvPr>
              <p:cNvSpPr/>
              <p:nvPr/>
            </p:nvSpPr>
            <p:spPr>
              <a:xfrm>
                <a:off x="7026042" y="2269351"/>
                <a:ext cx="17239" cy="18197"/>
              </a:xfrm>
              <a:custGeom>
                <a:avLst/>
                <a:gdLst>
                  <a:gd name="connsiteX0" fmla="*/ 17239 w 17239"/>
                  <a:gd name="connsiteY0" fmla="*/ 18197 h 18197"/>
                  <a:gd name="connsiteX1" fmla="*/ 0 w 17239"/>
                  <a:gd name="connsiteY1" fmla="*/ 0 h 18197"/>
                </a:gdLst>
                <a:ahLst/>
                <a:cxnLst>
                  <a:cxn ang="0">
                    <a:pos x="connsiteX0" y="connsiteY0"/>
                  </a:cxn>
                  <a:cxn ang="0">
                    <a:pos x="connsiteX1" y="connsiteY1"/>
                  </a:cxn>
                </a:cxnLst>
                <a:rect l="l" t="t" r="r" b="b"/>
                <a:pathLst>
                  <a:path w="17239" h="18197">
                    <a:moveTo>
                      <a:pt x="17239" y="18197"/>
                    </a:moveTo>
                    <a:lnTo>
                      <a:pt x="0" y="0"/>
                    </a:lnTo>
                  </a:path>
                </a:pathLst>
              </a:custGeom>
              <a:ln w="9573" cap="flat">
                <a:solidFill>
                  <a:srgbClr val="91C384"/>
                </a:solidFill>
                <a:prstDash val="solid"/>
                <a:miter/>
              </a:ln>
            </p:spPr>
            <p:txBody>
              <a:bodyPr rtlCol="0" anchor="ctr"/>
              <a:lstStyle/>
              <a:p>
                <a:endParaRPr lang="zh-CN" altLang="en-US" sz="4400"/>
              </a:p>
            </p:txBody>
          </p:sp>
          <p:sp>
            <p:nvSpPr>
              <p:cNvPr id="4766" name="任意多边形: 形状 9377">
                <a:extLst>
                  <a:ext uri="{FF2B5EF4-FFF2-40B4-BE49-F238E27FC236}">
                    <a16:creationId xmlns:a16="http://schemas.microsoft.com/office/drawing/2014/main" id="{D4E7AB32-639F-0D08-7A72-262B0E690415}"/>
                  </a:ext>
                </a:extLst>
              </p:cNvPr>
              <p:cNvSpPr/>
              <p:nvPr/>
            </p:nvSpPr>
            <p:spPr>
              <a:xfrm>
                <a:off x="6995394" y="2268394"/>
                <a:ext cx="27774" cy="10535"/>
              </a:xfrm>
              <a:custGeom>
                <a:avLst/>
                <a:gdLst>
                  <a:gd name="connsiteX0" fmla="*/ 27774 w 27774"/>
                  <a:gd name="connsiteY0" fmla="*/ 0 h 10535"/>
                  <a:gd name="connsiteX1" fmla="*/ 0 w 27774"/>
                  <a:gd name="connsiteY1" fmla="*/ 10535 h 10535"/>
                </a:gdLst>
                <a:ahLst/>
                <a:cxnLst>
                  <a:cxn ang="0">
                    <a:pos x="connsiteX0" y="connsiteY0"/>
                  </a:cxn>
                  <a:cxn ang="0">
                    <a:pos x="connsiteX1" y="connsiteY1"/>
                  </a:cxn>
                </a:cxnLst>
                <a:rect l="l" t="t" r="r" b="b"/>
                <a:pathLst>
                  <a:path w="27774" h="10535">
                    <a:moveTo>
                      <a:pt x="27774" y="0"/>
                    </a:moveTo>
                    <a:lnTo>
                      <a:pt x="0" y="10535"/>
                    </a:lnTo>
                  </a:path>
                </a:pathLst>
              </a:custGeom>
              <a:ln w="9573" cap="flat">
                <a:solidFill>
                  <a:srgbClr val="91C384"/>
                </a:solidFill>
                <a:prstDash val="solid"/>
                <a:miter/>
              </a:ln>
            </p:spPr>
            <p:txBody>
              <a:bodyPr rtlCol="0" anchor="ctr"/>
              <a:lstStyle/>
              <a:p>
                <a:endParaRPr lang="zh-CN" altLang="en-US" sz="4400"/>
              </a:p>
            </p:txBody>
          </p:sp>
          <p:sp>
            <p:nvSpPr>
              <p:cNvPr id="4767" name="任意多边形: 形状 9378">
                <a:extLst>
                  <a:ext uri="{FF2B5EF4-FFF2-40B4-BE49-F238E27FC236}">
                    <a16:creationId xmlns:a16="http://schemas.microsoft.com/office/drawing/2014/main" id="{F2AC01E2-4A84-0714-463E-0B42DC6EFA84}"/>
                  </a:ext>
                </a:extLst>
              </p:cNvPr>
              <p:cNvSpPr/>
              <p:nvPr/>
            </p:nvSpPr>
            <p:spPr>
              <a:xfrm>
                <a:off x="6972409" y="2278929"/>
                <a:ext cx="22985" cy="23943"/>
              </a:xfrm>
              <a:custGeom>
                <a:avLst/>
                <a:gdLst>
                  <a:gd name="connsiteX0" fmla="*/ 22986 w 22985"/>
                  <a:gd name="connsiteY0" fmla="*/ 0 h 23943"/>
                  <a:gd name="connsiteX1" fmla="*/ 0 w 22985"/>
                  <a:gd name="connsiteY1" fmla="*/ 23943 h 23943"/>
                </a:gdLst>
                <a:ahLst/>
                <a:cxnLst>
                  <a:cxn ang="0">
                    <a:pos x="connsiteX0" y="connsiteY0"/>
                  </a:cxn>
                  <a:cxn ang="0">
                    <a:pos x="connsiteX1" y="connsiteY1"/>
                  </a:cxn>
                </a:cxnLst>
                <a:rect l="l" t="t" r="r" b="b"/>
                <a:pathLst>
                  <a:path w="22985" h="23943">
                    <a:moveTo>
                      <a:pt x="22986" y="0"/>
                    </a:moveTo>
                    <a:lnTo>
                      <a:pt x="0" y="23943"/>
                    </a:lnTo>
                  </a:path>
                </a:pathLst>
              </a:custGeom>
              <a:ln w="9573" cap="flat">
                <a:solidFill>
                  <a:srgbClr val="91C384"/>
                </a:solidFill>
                <a:prstDash val="solid"/>
                <a:miter/>
              </a:ln>
            </p:spPr>
            <p:txBody>
              <a:bodyPr rtlCol="0" anchor="ctr"/>
              <a:lstStyle/>
              <a:p>
                <a:endParaRPr lang="zh-CN" altLang="en-US" sz="4400"/>
              </a:p>
            </p:txBody>
          </p:sp>
          <p:sp>
            <p:nvSpPr>
              <p:cNvPr id="4768" name="任意多边形: 形状 9379">
                <a:extLst>
                  <a:ext uri="{FF2B5EF4-FFF2-40B4-BE49-F238E27FC236}">
                    <a16:creationId xmlns:a16="http://schemas.microsoft.com/office/drawing/2014/main" id="{6766EC28-C6E8-E2E2-6FB2-4D11E4856D29}"/>
                  </a:ext>
                </a:extLst>
              </p:cNvPr>
              <p:cNvSpPr/>
              <p:nvPr/>
            </p:nvSpPr>
            <p:spPr>
              <a:xfrm>
                <a:off x="6949423" y="2302872"/>
                <a:ext cx="22985" cy="22985"/>
              </a:xfrm>
              <a:custGeom>
                <a:avLst/>
                <a:gdLst>
                  <a:gd name="connsiteX0" fmla="*/ 22986 w 22985"/>
                  <a:gd name="connsiteY0" fmla="*/ 0 h 22985"/>
                  <a:gd name="connsiteX1" fmla="*/ 0 w 22985"/>
                  <a:gd name="connsiteY1" fmla="*/ 22986 h 22985"/>
                </a:gdLst>
                <a:ahLst/>
                <a:cxnLst>
                  <a:cxn ang="0">
                    <a:pos x="connsiteX0" y="connsiteY0"/>
                  </a:cxn>
                  <a:cxn ang="0">
                    <a:pos x="connsiteX1" y="connsiteY1"/>
                  </a:cxn>
                </a:cxnLst>
                <a:rect l="l" t="t" r="r" b="b"/>
                <a:pathLst>
                  <a:path w="22985" h="22985">
                    <a:moveTo>
                      <a:pt x="22986" y="0"/>
                    </a:moveTo>
                    <a:lnTo>
                      <a:pt x="0" y="22986"/>
                    </a:lnTo>
                  </a:path>
                </a:pathLst>
              </a:custGeom>
              <a:ln w="9573" cap="flat">
                <a:solidFill>
                  <a:srgbClr val="91C384"/>
                </a:solidFill>
                <a:prstDash val="solid"/>
                <a:miter/>
              </a:ln>
            </p:spPr>
            <p:txBody>
              <a:bodyPr rtlCol="0" anchor="ctr"/>
              <a:lstStyle/>
              <a:p>
                <a:endParaRPr lang="zh-CN" altLang="en-US" sz="4400"/>
              </a:p>
            </p:txBody>
          </p:sp>
          <p:sp>
            <p:nvSpPr>
              <p:cNvPr id="4769" name="任意多边形: 形状 9380">
                <a:extLst>
                  <a:ext uri="{FF2B5EF4-FFF2-40B4-BE49-F238E27FC236}">
                    <a16:creationId xmlns:a16="http://schemas.microsoft.com/office/drawing/2014/main" id="{2A173F36-50FD-1638-322F-B422498D6BE9}"/>
                  </a:ext>
                </a:extLst>
              </p:cNvPr>
              <p:cNvSpPr/>
              <p:nvPr/>
            </p:nvSpPr>
            <p:spPr>
              <a:xfrm>
                <a:off x="6927395" y="2325858"/>
                <a:ext cx="22027" cy="22985"/>
              </a:xfrm>
              <a:custGeom>
                <a:avLst/>
                <a:gdLst>
                  <a:gd name="connsiteX0" fmla="*/ 22028 w 22027"/>
                  <a:gd name="connsiteY0" fmla="*/ 0 h 22985"/>
                  <a:gd name="connsiteX1" fmla="*/ 0 w 22027"/>
                  <a:gd name="connsiteY1" fmla="*/ 22986 h 22985"/>
                </a:gdLst>
                <a:ahLst/>
                <a:cxnLst>
                  <a:cxn ang="0">
                    <a:pos x="connsiteX0" y="connsiteY0"/>
                  </a:cxn>
                  <a:cxn ang="0">
                    <a:pos x="connsiteX1" y="connsiteY1"/>
                  </a:cxn>
                </a:cxnLst>
                <a:rect l="l" t="t" r="r" b="b"/>
                <a:pathLst>
                  <a:path w="22027" h="22985">
                    <a:moveTo>
                      <a:pt x="22028" y="0"/>
                    </a:moveTo>
                    <a:lnTo>
                      <a:pt x="0" y="22986"/>
                    </a:lnTo>
                  </a:path>
                </a:pathLst>
              </a:custGeom>
              <a:ln w="9573" cap="flat">
                <a:solidFill>
                  <a:srgbClr val="91C384"/>
                </a:solidFill>
                <a:prstDash val="solid"/>
                <a:miter/>
              </a:ln>
            </p:spPr>
            <p:txBody>
              <a:bodyPr rtlCol="0" anchor="ctr"/>
              <a:lstStyle/>
              <a:p>
                <a:endParaRPr lang="zh-CN" altLang="en-US" sz="4400"/>
              </a:p>
            </p:txBody>
          </p:sp>
          <p:sp>
            <p:nvSpPr>
              <p:cNvPr id="4770" name="任意多边形: 形状 9381">
                <a:extLst>
                  <a:ext uri="{FF2B5EF4-FFF2-40B4-BE49-F238E27FC236}">
                    <a16:creationId xmlns:a16="http://schemas.microsoft.com/office/drawing/2014/main" id="{1AB1B67D-51D1-1972-3B9D-DB7E292C7989}"/>
                  </a:ext>
                </a:extLst>
              </p:cNvPr>
              <p:cNvSpPr/>
              <p:nvPr/>
            </p:nvSpPr>
            <p:spPr>
              <a:xfrm>
                <a:off x="6907283" y="2348844"/>
                <a:ext cx="20112" cy="24901"/>
              </a:xfrm>
              <a:custGeom>
                <a:avLst/>
                <a:gdLst>
                  <a:gd name="connsiteX0" fmla="*/ 20112 w 20112"/>
                  <a:gd name="connsiteY0" fmla="*/ 0 h 24901"/>
                  <a:gd name="connsiteX1" fmla="*/ 0 w 20112"/>
                  <a:gd name="connsiteY1" fmla="*/ 24901 h 24901"/>
                </a:gdLst>
                <a:ahLst/>
                <a:cxnLst>
                  <a:cxn ang="0">
                    <a:pos x="connsiteX0" y="connsiteY0"/>
                  </a:cxn>
                  <a:cxn ang="0">
                    <a:pos x="connsiteX1" y="connsiteY1"/>
                  </a:cxn>
                </a:cxnLst>
                <a:rect l="l" t="t" r="r" b="b"/>
                <a:pathLst>
                  <a:path w="20112" h="24901">
                    <a:moveTo>
                      <a:pt x="20112" y="0"/>
                    </a:moveTo>
                    <a:lnTo>
                      <a:pt x="0" y="24901"/>
                    </a:lnTo>
                  </a:path>
                </a:pathLst>
              </a:custGeom>
              <a:ln w="9573" cap="flat">
                <a:solidFill>
                  <a:srgbClr val="91C384"/>
                </a:solidFill>
                <a:prstDash val="solid"/>
                <a:miter/>
              </a:ln>
            </p:spPr>
            <p:txBody>
              <a:bodyPr rtlCol="0" anchor="ctr"/>
              <a:lstStyle/>
              <a:p>
                <a:endParaRPr lang="zh-CN" altLang="en-US" sz="4400"/>
              </a:p>
            </p:txBody>
          </p:sp>
          <p:sp>
            <p:nvSpPr>
              <p:cNvPr id="4771" name="任意多边形: 形状 9382">
                <a:extLst>
                  <a:ext uri="{FF2B5EF4-FFF2-40B4-BE49-F238E27FC236}">
                    <a16:creationId xmlns:a16="http://schemas.microsoft.com/office/drawing/2014/main" id="{DD489275-96E6-F310-9547-2BF59F9F3726}"/>
                  </a:ext>
                </a:extLst>
              </p:cNvPr>
              <p:cNvSpPr/>
              <p:nvPr/>
            </p:nvSpPr>
            <p:spPr>
              <a:xfrm>
                <a:off x="6888128" y="2373745"/>
                <a:ext cx="19154" cy="22027"/>
              </a:xfrm>
              <a:custGeom>
                <a:avLst/>
                <a:gdLst>
                  <a:gd name="connsiteX0" fmla="*/ 19155 w 19154"/>
                  <a:gd name="connsiteY0" fmla="*/ 0 h 22027"/>
                  <a:gd name="connsiteX1" fmla="*/ 0 w 19154"/>
                  <a:gd name="connsiteY1" fmla="*/ 22028 h 22027"/>
                </a:gdLst>
                <a:ahLst/>
                <a:cxnLst>
                  <a:cxn ang="0">
                    <a:pos x="connsiteX0" y="connsiteY0"/>
                  </a:cxn>
                  <a:cxn ang="0">
                    <a:pos x="connsiteX1" y="connsiteY1"/>
                  </a:cxn>
                </a:cxnLst>
                <a:rect l="l" t="t" r="r" b="b"/>
                <a:pathLst>
                  <a:path w="19154" h="22027">
                    <a:moveTo>
                      <a:pt x="19155" y="0"/>
                    </a:moveTo>
                    <a:lnTo>
                      <a:pt x="0" y="22028"/>
                    </a:lnTo>
                  </a:path>
                </a:pathLst>
              </a:custGeom>
              <a:ln w="9573" cap="flat">
                <a:solidFill>
                  <a:srgbClr val="91C384"/>
                </a:solidFill>
                <a:prstDash val="solid"/>
                <a:miter/>
              </a:ln>
            </p:spPr>
            <p:txBody>
              <a:bodyPr rtlCol="0" anchor="ctr"/>
              <a:lstStyle/>
              <a:p>
                <a:endParaRPr lang="zh-CN" altLang="en-US" sz="4400"/>
              </a:p>
            </p:txBody>
          </p:sp>
          <p:sp>
            <p:nvSpPr>
              <p:cNvPr id="4772" name="任意多边形: 形状 9383">
                <a:extLst>
                  <a:ext uri="{FF2B5EF4-FFF2-40B4-BE49-F238E27FC236}">
                    <a16:creationId xmlns:a16="http://schemas.microsoft.com/office/drawing/2014/main" id="{769D275B-7221-B99A-948D-CDF32A54361D}"/>
                  </a:ext>
                </a:extLst>
              </p:cNvPr>
              <p:cNvSpPr/>
              <p:nvPr/>
            </p:nvSpPr>
            <p:spPr>
              <a:xfrm>
                <a:off x="6864184" y="2395773"/>
                <a:ext cx="23943" cy="11492"/>
              </a:xfrm>
              <a:custGeom>
                <a:avLst/>
                <a:gdLst>
                  <a:gd name="connsiteX0" fmla="*/ 23943 w 23943"/>
                  <a:gd name="connsiteY0" fmla="*/ 0 h 11492"/>
                  <a:gd name="connsiteX1" fmla="*/ 0 w 23943"/>
                  <a:gd name="connsiteY1" fmla="*/ 11493 h 11492"/>
                </a:gdLst>
                <a:ahLst/>
                <a:cxnLst>
                  <a:cxn ang="0">
                    <a:pos x="connsiteX0" y="connsiteY0"/>
                  </a:cxn>
                  <a:cxn ang="0">
                    <a:pos x="connsiteX1" y="connsiteY1"/>
                  </a:cxn>
                </a:cxnLst>
                <a:rect l="l" t="t" r="r" b="b"/>
                <a:pathLst>
                  <a:path w="23943" h="11492">
                    <a:moveTo>
                      <a:pt x="23943" y="0"/>
                    </a:moveTo>
                    <a:lnTo>
                      <a:pt x="0" y="11493"/>
                    </a:lnTo>
                  </a:path>
                </a:pathLst>
              </a:custGeom>
              <a:ln w="9573" cap="flat">
                <a:solidFill>
                  <a:srgbClr val="91C384"/>
                </a:solidFill>
                <a:prstDash val="solid"/>
                <a:miter/>
              </a:ln>
            </p:spPr>
            <p:txBody>
              <a:bodyPr rtlCol="0" anchor="ctr"/>
              <a:lstStyle/>
              <a:p>
                <a:endParaRPr lang="zh-CN" altLang="en-US" sz="4400"/>
              </a:p>
            </p:txBody>
          </p:sp>
          <p:sp>
            <p:nvSpPr>
              <p:cNvPr id="4773" name="任意多边形: 形状 9384">
                <a:extLst>
                  <a:ext uri="{FF2B5EF4-FFF2-40B4-BE49-F238E27FC236}">
                    <a16:creationId xmlns:a16="http://schemas.microsoft.com/office/drawing/2014/main" id="{01ED6123-081E-F91E-8AE3-3831AF1C232A}"/>
                  </a:ext>
                </a:extLst>
              </p:cNvPr>
              <p:cNvSpPr/>
              <p:nvPr/>
            </p:nvSpPr>
            <p:spPr>
              <a:xfrm>
                <a:off x="6837368" y="2407266"/>
                <a:ext cx="26816" cy="8619"/>
              </a:xfrm>
              <a:custGeom>
                <a:avLst/>
                <a:gdLst>
                  <a:gd name="connsiteX0" fmla="*/ 26817 w 26816"/>
                  <a:gd name="connsiteY0" fmla="*/ 0 h 8619"/>
                  <a:gd name="connsiteX1" fmla="*/ 0 w 26816"/>
                  <a:gd name="connsiteY1" fmla="*/ 8620 h 8619"/>
                </a:gdLst>
                <a:ahLst/>
                <a:cxnLst>
                  <a:cxn ang="0">
                    <a:pos x="connsiteX0" y="connsiteY0"/>
                  </a:cxn>
                  <a:cxn ang="0">
                    <a:pos x="connsiteX1" y="connsiteY1"/>
                  </a:cxn>
                </a:cxnLst>
                <a:rect l="l" t="t" r="r" b="b"/>
                <a:pathLst>
                  <a:path w="26816" h="8619">
                    <a:moveTo>
                      <a:pt x="26817" y="0"/>
                    </a:moveTo>
                    <a:lnTo>
                      <a:pt x="0" y="8620"/>
                    </a:lnTo>
                  </a:path>
                </a:pathLst>
              </a:custGeom>
              <a:ln w="9573" cap="flat">
                <a:solidFill>
                  <a:srgbClr val="91C384"/>
                </a:solidFill>
                <a:prstDash val="solid"/>
                <a:miter/>
              </a:ln>
            </p:spPr>
            <p:txBody>
              <a:bodyPr rtlCol="0" anchor="ctr"/>
              <a:lstStyle/>
              <a:p>
                <a:endParaRPr lang="zh-CN" altLang="en-US" sz="4400"/>
              </a:p>
            </p:txBody>
          </p:sp>
          <p:sp>
            <p:nvSpPr>
              <p:cNvPr id="4774" name="任意多边形: 形状 9385">
                <a:extLst>
                  <a:ext uri="{FF2B5EF4-FFF2-40B4-BE49-F238E27FC236}">
                    <a16:creationId xmlns:a16="http://schemas.microsoft.com/office/drawing/2014/main" id="{5B114349-D778-C1E6-E351-B5A9CDF10325}"/>
                  </a:ext>
                </a:extLst>
              </p:cNvPr>
              <p:cNvSpPr/>
              <p:nvPr/>
            </p:nvSpPr>
            <p:spPr>
              <a:xfrm>
                <a:off x="6808636" y="2415885"/>
                <a:ext cx="28732" cy="9577"/>
              </a:xfrm>
              <a:custGeom>
                <a:avLst/>
                <a:gdLst>
                  <a:gd name="connsiteX0" fmla="*/ 28732 w 28732"/>
                  <a:gd name="connsiteY0" fmla="*/ 0 h 9577"/>
                  <a:gd name="connsiteX1" fmla="*/ 0 w 28732"/>
                  <a:gd name="connsiteY1" fmla="*/ 0 h 9577"/>
                </a:gdLst>
                <a:ahLst/>
                <a:cxnLst>
                  <a:cxn ang="0">
                    <a:pos x="connsiteX0" y="connsiteY0"/>
                  </a:cxn>
                  <a:cxn ang="0">
                    <a:pos x="connsiteX1" y="connsiteY1"/>
                  </a:cxn>
                </a:cxnLst>
                <a:rect l="l" t="t" r="r" b="b"/>
                <a:pathLst>
                  <a:path w="28732" h="9577">
                    <a:moveTo>
                      <a:pt x="28732" y="0"/>
                    </a:moveTo>
                    <a:lnTo>
                      <a:pt x="0" y="0"/>
                    </a:lnTo>
                  </a:path>
                </a:pathLst>
              </a:custGeom>
              <a:ln w="9573" cap="flat">
                <a:solidFill>
                  <a:srgbClr val="91C384"/>
                </a:solidFill>
                <a:prstDash val="solid"/>
                <a:miter/>
              </a:ln>
            </p:spPr>
            <p:txBody>
              <a:bodyPr rtlCol="0" anchor="ctr"/>
              <a:lstStyle/>
              <a:p>
                <a:endParaRPr lang="zh-CN" altLang="en-US" sz="4400"/>
              </a:p>
            </p:txBody>
          </p:sp>
          <p:sp>
            <p:nvSpPr>
              <p:cNvPr id="4775" name="任意多边形: 形状 9386">
                <a:extLst>
                  <a:ext uri="{FF2B5EF4-FFF2-40B4-BE49-F238E27FC236}">
                    <a16:creationId xmlns:a16="http://schemas.microsoft.com/office/drawing/2014/main" id="{0AFE8C07-A68D-48A5-0C47-FBB67D4B9538}"/>
                  </a:ext>
                </a:extLst>
              </p:cNvPr>
              <p:cNvSpPr/>
              <p:nvPr/>
            </p:nvSpPr>
            <p:spPr>
              <a:xfrm>
                <a:off x="7047112" y="23632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76" name="任意多边形: 形状 9387">
                <a:extLst>
                  <a:ext uri="{FF2B5EF4-FFF2-40B4-BE49-F238E27FC236}">
                    <a16:creationId xmlns:a16="http://schemas.microsoft.com/office/drawing/2014/main" id="{28AA667B-D38C-0634-0FAC-9E5BC40AD857}"/>
                  </a:ext>
                </a:extLst>
              </p:cNvPr>
              <p:cNvSpPr/>
              <p:nvPr/>
            </p:nvSpPr>
            <p:spPr>
              <a:xfrm>
                <a:off x="7040408" y="234022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77" name="任意多边形: 形状 9388">
                <a:extLst>
                  <a:ext uri="{FF2B5EF4-FFF2-40B4-BE49-F238E27FC236}">
                    <a16:creationId xmlns:a16="http://schemas.microsoft.com/office/drawing/2014/main" id="{D1909840-D09F-6C13-9D08-CFD2B2BD466D}"/>
                  </a:ext>
                </a:extLst>
              </p:cNvPr>
              <p:cNvSpPr/>
              <p:nvPr/>
            </p:nvSpPr>
            <p:spPr>
              <a:xfrm>
                <a:off x="7039450" y="23124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78" name="任意多边形: 形状 9389">
                <a:extLst>
                  <a:ext uri="{FF2B5EF4-FFF2-40B4-BE49-F238E27FC236}">
                    <a16:creationId xmlns:a16="http://schemas.microsoft.com/office/drawing/2014/main" id="{AB088FEA-8509-F144-F443-4FE92F5DE5E9}"/>
                  </a:ext>
                </a:extLst>
              </p:cNvPr>
              <p:cNvSpPr/>
              <p:nvPr/>
            </p:nvSpPr>
            <p:spPr>
              <a:xfrm>
                <a:off x="7037535" y="228180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79" name="任意多边形: 形状 9390">
                <a:extLst>
                  <a:ext uri="{FF2B5EF4-FFF2-40B4-BE49-F238E27FC236}">
                    <a16:creationId xmlns:a16="http://schemas.microsoft.com/office/drawing/2014/main" id="{95193719-A11F-6214-49EC-6767748A134A}"/>
                  </a:ext>
                </a:extLst>
              </p:cNvPr>
              <p:cNvSpPr/>
              <p:nvPr/>
            </p:nvSpPr>
            <p:spPr>
              <a:xfrm>
                <a:off x="7018380" y="22616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0" name="任意多边形: 形状 9391">
                <a:extLst>
                  <a:ext uri="{FF2B5EF4-FFF2-40B4-BE49-F238E27FC236}">
                    <a16:creationId xmlns:a16="http://schemas.microsoft.com/office/drawing/2014/main" id="{88FFB297-8907-6D35-EB4E-B37AC34E96B9}"/>
                  </a:ext>
                </a:extLst>
              </p:cNvPr>
              <p:cNvSpPr/>
              <p:nvPr/>
            </p:nvSpPr>
            <p:spPr>
              <a:xfrm>
                <a:off x="6989648" y="22731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1" name="任意多边形: 形状 9392">
                <a:extLst>
                  <a:ext uri="{FF2B5EF4-FFF2-40B4-BE49-F238E27FC236}">
                    <a16:creationId xmlns:a16="http://schemas.microsoft.com/office/drawing/2014/main" id="{A168152E-F9B7-B773-4E4D-C85CE0EAEAC6}"/>
                  </a:ext>
                </a:extLst>
              </p:cNvPr>
              <p:cNvSpPr/>
              <p:nvPr/>
            </p:nvSpPr>
            <p:spPr>
              <a:xfrm>
                <a:off x="6966662" y="22971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2" name="任意多边形: 形状 9393">
                <a:extLst>
                  <a:ext uri="{FF2B5EF4-FFF2-40B4-BE49-F238E27FC236}">
                    <a16:creationId xmlns:a16="http://schemas.microsoft.com/office/drawing/2014/main" id="{B44E156D-6EE4-4BC1-0BF0-94D8B2856B7B}"/>
                  </a:ext>
                </a:extLst>
              </p:cNvPr>
              <p:cNvSpPr/>
              <p:nvPr/>
            </p:nvSpPr>
            <p:spPr>
              <a:xfrm>
                <a:off x="6943677" y="23201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3" name="任意多边形: 形状 9394">
                <a:extLst>
                  <a:ext uri="{FF2B5EF4-FFF2-40B4-BE49-F238E27FC236}">
                    <a16:creationId xmlns:a16="http://schemas.microsoft.com/office/drawing/2014/main" id="{A77CE89E-2DA8-8FB9-A37D-EB35E942AE56}"/>
                  </a:ext>
                </a:extLst>
              </p:cNvPr>
              <p:cNvSpPr/>
              <p:nvPr/>
            </p:nvSpPr>
            <p:spPr>
              <a:xfrm>
                <a:off x="6921649" y="234309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4" name="任意多边形: 形状 9395">
                <a:extLst>
                  <a:ext uri="{FF2B5EF4-FFF2-40B4-BE49-F238E27FC236}">
                    <a16:creationId xmlns:a16="http://schemas.microsoft.com/office/drawing/2014/main" id="{4F0CC211-6E95-55B7-348E-ED4544AFAA8F}"/>
                  </a:ext>
                </a:extLst>
              </p:cNvPr>
              <p:cNvSpPr/>
              <p:nvPr/>
            </p:nvSpPr>
            <p:spPr>
              <a:xfrm>
                <a:off x="6901536" y="23679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5" name="任意多边形: 形状 9396">
                <a:extLst>
                  <a:ext uri="{FF2B5EF4-FFF2-40B4-BE49-F238E27FC236}">
                    <a16:creationId xmlns:a16="http://schemas.microsoft.com/office/drawing/2014/main" id="{5EFEA2B8-9FD3-371B-DF12-7A746F459A67}"/>
                  </a:ext>
                </a:extLst>
              </p:cNvPr>
              <p:cNvSpPr/>
              <p:nvPr/>
            </p:nvSpPr>
            <p:spPr>
              <a:xfrm>
                <a:off x="6882381" y="23900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6" name="任意多边形: 形状 9397">
                <a:extLst>
                  <a:ext uri="{FF2B5EF4-FFF2-40B4-BE49-F238E27FC236}">
                    <a16:creationId xmlns:a16="http://schemas.microsoft.com/office/drawing/2014/main" id="{F804AD74-70ED-C638-5176-061D1D4C8995}"/>
                  </a:ext>
                </a:extLst>
              </p:cNvPr>
              <p:cNvSpPr/>
              <p:nvPr/>
            </p:nvSpPr>
            <p:spPr>
              <a:xfrm>
                <a:off x="6858438" y="24015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87" name="任意多边形: 形状 9398">
                <a:extLst>
                  <a:ext uri="{FF2B5EF4-FFF2-40B4-BE49-F238E27FC236}">
                    <a16:creationId xmlns:a16="http://schemas.microsoft.com/office/drawing/2014/main" id="{98A2E90F-575E-B69D-AD28-D638AB8859DA}"/>
                  </a:ext>
                </a:extLst>
              </p:cNvPr>
              <p:cNvSpPr/>
              <p:nvPr/>
            </p:nvSpPr>
            <p:spPr>
              <a:xfrm>
                <a:off x="6831621" y="241013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nvGrpSpPr>
              <p:cNvPr id="4788" name="图形 2">
                <a:extLst>
                  <a:ext uri="{FF2B5EF4-FFF2-40B4-BE49-F238E27FC236}">
                    <a16:creationId xmlns:a16="http://schemas.microsoft.com/office/drawing/2014/main" id="{344F04E0-859A-3BAF-4BE7-456321BF11E0}"/>
                  </a:ext>
                </a:extLst>
              </p:cNvPr>
              <p:cNvGrpSpPr/>
              <p:nvPr/>
            </p:nvGrpSpPr>
            <p:grpSpPr>
              <a:xfrm>
                <a:off x="6714777" y="2479096"/>
                <a:ext cx="162815" cy="88111"/>
                <a:chOff x="6714777" y="2479096"/>
                <a:chExt cx="162815" cy="88111"/>
              </a:xfrm>
              <a:solidFill>
                <a:srgbClr val="E94442"/>
              </a:solidFill>
            </p:grpSpPr>
            <p:sp>
              <p:nvSpPr>
                <p:cNvPr id="4795" name="任意多边形: 形状 9400">
                  <a:extLst>
                    <a:ext uri="{FF2B5EF4-FFF2-40B4-BE49-F238E27FC236}">
                      <a16:creationId xmlns:a16="http://schemas.microsoft.com/office/drawing/2014/main" id="{722503D9-5C7C-A6EB-DBD9-DFD905A0CC03}"/>
                    </a:ext>
                  </a:extLst>
                </p:cNvPr>
                <p:cNvSpPr/>
                <p:nvPr/>
              </p:nvSpPr>
              <p:spPr>
                <a:xfrm>
                  <a:off x="6714777" y="2538476"/>
                  <a:ext cx="18197" cy="28732"/>
                </a:xfrm>
                <a:custGeom>
                  <a:avLst/>
                  <a:gdLst>
                    <a:gd name="connsiteX0" fmla="*/ 0 w 18197"/>
                    <a:gd name="connsiteY0" fmla="*/ 28732 h 28732"/>
                    <a:gd name="connsiteX1" fmla="*/ 18197 w 18197"/>
                    <a:gd name="connsiteY1" fmla="*/ 0 h 28732"/>
                  </a:gdLst>
                  <a:ahLst/>
                  <a:cxnLst>
                    <a:cxn ang="0">
                      <a:pos x="connsiteX0" y="connsiteY0"/>
                    </a:cxn>
                    <a:cxn ang="0">
                      <a:pos x="connsiteX1" y="connsiteY1"/>
                    </a:cxn>
                  </a:cxnLst>
                  <a:rect l="l" t="t" r="r" b="b"/>
                  <a:pathLst>
                    <a:path w="18197" h="28732">
                      <a:moveTo>
                        <a:pt x="0" y="28732"/>
                      </a:moveTo>
                      <a:lnTo>
                        <a:pt x="18197" y="0"/>
                      </a:lnTo>
                    </a:path>
                  </a:pathLst>
                </a:custGeom>
                <a:ln w="9573" cap="flat">
                  <a:solidFill>
                    <a:srgbClr val="91C384"/>
                  </a:solidFill>
                  <a:prstDash val="solid"/>
                  <a:miter/>
                </a:ln>
              </p:spPr>
              <p:txBody>
                <a:bodyPr rtlCol="0" anchor="ctr"/>
                <a:lstStyle/>
                <a:p>
                  <a:endParaRPr lang="zh-CN" altLang="en-US" sz="4400"/>
                </a:p>
              </p:txBody>
            </p:sp>
            <p:sp>
              <p:nvSpPr>
                <p:cNvPr id="4796" name="任意多边形: 形状 9401">
                  <a:extLst>
                    <a:ext uri="{FF2B5EF4-FFF2-40B4-BE49-F238E27FC236}">
                      <a16:creationId xmlns:a16="http://schemas.microsoft.com/office/drawing/2014/main" id="{0EF4152C-3BBF-0738-1BDD-3D02786E5686}"/>
                    </a:ext>
                  </a:extLst>
                </p:cNvPr>
                <p:cNvSpPr/>
                <p:nvPr/>
              </p:nvSpPr>
              <p:spPr>
                <a:xfrm>
                  <a:off x="6732974" y="2511659"/>
                  <a:ext cx="22027" cy="26816"/>
                </a:xfrm>
                <a:custGeom>
                  <a:avLst/>
                  <a:gdLst>
                    <a:gd name="connsiteX0" fmla="*/ 0 w 22027"/>
                    <a:gd name="connsiteY0" fmla="*/ 26817 h 26816"/>
                    <a:gd name="connsiteX1" fmla="*/ 22028 w 22027"/>
                    <a:gd name="connsiteY1" fmla="*/ 0 h 26816"/>
                  </a:gdLst>
                  <a:ahLst/>
                  <a:cxnLst>
                    <a:cxn ang="0">
                      <a:pos x="connsiteX0" y="connsiteY0"/>
                    </a:cxn>
                    <a:cxn ang="0">
                      <a:pos x="connsiteX1" y="connsiteY1"/>
                    </a:cxn>
                  </a:cxnLst>
                  <a:rect l="l" t="t" r="r" b="b"/>
                  <a:pathLst>
                    <a:path w="22027" h="26816">
                      <a:moveTo>
                        <a:pt x="0" y="26817"/>
                      </a:moveTo>
                      <a:lnTo>
                        <a:pt x="22028" y="0"/>
                      </a:lnTo>
                    </a:path>
                  </a:pathLst>
                </a:custGeom>
                <a:ln w="9573" cap="flat">
                  <a:solidFill>
                    <a:srgbClr val="91C384"/>
                  </a:solidFill>
                  <a:prstDash val="solid"/>
                  <a:miter/>
                </a:ln>
              </p:spPr>
              <p:txBody>
                <a:bodyPr rtlCol="0" anchor="ctr"/>
                <a:lstStyle/>
                <a:p>
                  <a:endParaRPr lang="zh-CN" altLang="en-US" sz="4400"/>
                </a:p>
              </p:txBody>
            </p:sp>
            <p:sp>
              <p:nvSpPr>
                <p:cNvPr id="4797" name="任意多边形: 形状 9402">
                  <a:extLst>
                    <a:ext uri="{FF2B5EF4-FFF2-40B4-BE49-F238E27FC236}">
                      <a16:creationId xmlns:a16="http://schemas.microsoft.com/office/drawing/2014/main" id="{5A079D7C-F83E-6970-1236-2D8FCC5A1D01}"/>
                    </a:ext>
                  </a:extLst>
                </p:cNvPr>
                <p:cNvSpPr/>
                <p:nvPr/>
              </p:nvSpPr>
              <p:spPr>
                <a:xfrm>
                  <a:off x="6755002" y="2491547"/>
                  <a:ext cx="26816" cy="20112"/>
                </a:xfrm>
                <a:custGeom>
                  <a:avLst/>
                  <a:gdLst>
                    <a:gd name="connsiteX0" fmla="*/ 0 w 26816"/>
                    <a:gd name="connsiteY0" fmla="*/ 20113 h 20112"/>
                    <a:gd name="connsiteX1" fmla="*/ 26817 w 26816"/>
                    <a:gd name="connsiteY1" fmla="*/ 0 h 20112"/>
                  </a:gdLst>
                  <a:ahLst/>
                  <a:cxnLst>
                    <a:cxn ang="0">
                      <a:pos x="connsiteX0" y="connsiteY0"/>
                    </a:cxn>
                    <a:cxn ang="0">
                      <a:pos x="connsiteX1" y="connsiteY1"/>
                    </a:cxn>
                  </a:cxnLst>
                  <a:rect l="l" t="t" r="r" b="b"/>
                  <a:pathLst>
                    <a:path w="26816" h="20112">
                      <a:moveTo>
                        <a:pt x="0" y="20113"/>
                      </a:moveTo>
                      <a:lnTo>
                        <a:pt x="26817" y="0"/>
                      </a:lnTo>
                    </a:path>
                  </a:pathLst>
                </a:custGeom>
                <a:ln w="9573" cap="flat">
                  <a:solidFill>
                    <a:srgbClr val="91C384"/>
                  </a:solidFill>
                  <a:prstDash val="solid"/>
                  <a:miter/>
                </a:ln>
              </p:spPr>
              <p:txBody>
                <a:bodyPr rtlCol="0" anchor="ctr"/>
                <a:lstStyle/>
                <a:p>
                  <a:endParaRPr lang="zh-CN" altLang="en-US" sz="4400"/>
                </a:p>
              </p:txBody>
            </p:sp>
            <p:sp>
              <p:nvSpPr>
                <p:cNvPr id="4798" name="任意多边形: 形状 9403">
                  <a:extLst>
                    <a:ext uri="{FF2B5EF4-FFF2-40B4-BE49-F238E27FC236}">
                      <a16:creationId xmlns:a16="http://schemas.microsoft.com/office/drawing/2014/main" id="{9B8AA6BB-20CC-BFEB-F19F-F576999C4013}"/>
                    </a:ext>
                  </a:extLst>
                </p:cNvPr>
                <p:cNvSpPr/>
                <p:nvPr/>
              </p:nvSpPr>
              <p:spPr>
                <a:xfrm>
                  <a:off x="6781819" y="2484842"/>
                  <a:ext cx="31605" cy="6704"/>
                </a:xfrm>
                <a:custGeom>
                  <a:avLst/>
                  <a:gdLst>
                    <a:gd name="connsiteX0" fmla="*/ 0 w 31605"/>
                    <a:gd name="connsiteY0" fmla="*/ 6704 h 6704"/>
                    <a:gd name="connsiteX1" fmla="*/ 31605 w 31605"/>
                    <a:gd name="connsiteY1" fmla="*/ 0 h 6704"/>
                  </a:gdLst>
                  <a:ahLst/>
                  <a:cxnLst>
                    <a:cxn ang="0">
                      <a:pos x="connsiteX0" y="connsiteY0"/>
                    </a:cxn>
                    <a:cxn ang="0">
                      <a:pos x="connsiteX1" y="connsiteY1"/>
                    </a:cxn>
                  </a:cxnLst>
                  <a:rect l="l" t="t" r="r" b="b"/>
                  <a:pathLst>
                    <a:path w="31605" h="6704">
                      <a:moveTo>
                        <a:pt x="0" y="6704"/>
                      </a:moveTo>
                      <a:lnTo>
                        <a:pt x="31605" y="0"/>
                      </a:lnTo>
                    </a:path>
                  </a:pathLst>
                </a:custGeom>
                <a:ln w="9573" cap="flat">
                  <a:solidFill>
                    <a:srgbClr val="91C384"/>
                  </a:solidFill>
                  <a:prstDash val="solid"/>
                  <a:miter/>
                </a:ln>
              </p:spPr>
              <p:txBody>
                <a:bodyPr rtlCol="0" anchor="ctr"/>
                <a:lstStyle/>
                <a:p>
                  <a:endParaRPr lang="zh-CN" altLang="en-US" sz="4400"/>
                </a:p>
              </p:txBody>
            </p:sp>
            <p:sp>
              <p:nvSpPr>
                <p:cNvPr id="4799" name="任意多边形: 形状 9404">
                  <a:extLst>
                    <a:ext uri="{FF2B5EF4-FFF2-40B4-BE49-F238E27FC236}">
                      <a16:creationId xmlns:a16="http://schemas.microsoft.com/office/drawing/2014/main" id="{B1F0D436-186A-5BB0-1657-F10919FD69E1}"/>
                    </a:ext>
                  </a:extLst>
                </p:cNvPr>
                <p:cNvSpPr/>
                <p:nvPr/>
              </p:nvSpPr>
              <p:spPr>
                <a:xfrm>
                  <a:off x="6813424" y="2484842"/>
                  <a:ext cx="31605" cy="1915"/>
                </a:xfrm>
                <a:custGeom>
                  <a:avLst/>
                  <a:gdLst>
                    <a:gd name="connsiteX0" fmla="*/ 0 w 31605"/>
                    <a:gd name="connsiteY0" fmla="*/ 0 h 1915"/>
                    <a:gd name="connsiteX1" fmla="*/ 31605 w 31605"/>
                    <a:gd name="connsiteY1" fmla="*/ 1915 h 1915"/>
                  </a:gdLst>
                  <a:ahLst/>
                  <a:cxnLst>
                    <a:cxn ang="0">
                      <a:pos x="connsiteX0" y="connsiteY0"/>
                    </a:cxn>
                    <a:cxn ang="0">
                      <a:pos x="connsiteX1" y="connsiteY1"/>
                    </a:cxn>
                  </a:cxnLst>
                  <a:rect l="l" t="t" r="r" b="b"/>
                  <a:pathLst>
                    <a:path w="31605" h="1915">
                      <a:moveTo>
                        <a:pt x="0" y="0"/>
                      </a:moveTo>
                      <a:lnTo>
                        <a:pt x="31605" y="1915"/>
                      </a:lnTo>
                    </a:path>
                  </a:pathLst>
                </a:custGeom>
                <a:ln w="9573" cap="flat">
                  <a:solidFill>
                    <a:srgbClr val="91C384"/>
                  </a:solidFill>
                  <a:prstDash val="solid"/>
                  <a:miter/>
                </a:ln>
              </p:spPr>
              <p:txBody>
                <a:bodyPr rtlCol="0" anchor="ctr"/>
                <a:lstStyle/>
                <a:p>
                  <a:endParaRPr lang="zh-CN" altLang="en-US" sz="4400"/>
                </a:p>
              </p:txBody>
            </p:sp>
            <p:sp>
              <p:nvSpPr>
                <p:cNvPr id="4800" name="任意多边形: 形状 9405">
                  <a:extLst>
                    <a:ext uri="{FF2B5EF4-FFF2-40B4-BE49-F238E27FC236}">
                      <a16:creationId xmlns:a16="http://schemas.microsoft.com/office/drawing/2014/main" id="{EB41AEAA-435D-C8D7-B9C3-AD09EF30D00E}"/>
                    </a:ext>
                  </a:extLst>
                </p:cNvPr>
                <p:cNvSpPr/>
                <p:nvPr/>
              </p:nvSpPr>
              <p:spPr>
                <a:xfrm>
                  <a:off x="6845030" y="2486758"/>
                  <a:ext cx="32563" cy="16281"/>
                </a:xfrm>
                <a:custGeom>
                  <a:avLst/>
                  <a:gdLst>
                    <a:gd name="connsiteX0" fmla="*/ 0 w 32563"/>
                    <a:gd name="connsiteY0" fmla="*/ 0 h 16281"/>
                    <a:gd name="connsiteX1" fmla="*/ 32563 w 32563"/>
                    <a:gd name="connsiteY1" fmla="*/ 16282 h 16281"/>
                  </a:gdLst>
                  <a:ahLst/>
                  <a:cxnLst>
                    <a:cxn ang="0">
                      <a:pos x="connsiteX0" y="connsiteY0"/>
                    </a:cxn>
                    <a:cxn ang="0">
                      <a:pos x="connsiteX1" y="connsiteY1"/>
                    </a:cxn>
                  </a:cxnLst>
                  <a:rect l="l" t="t" r="r" b="b"/>
                  <a:pathLst>
                    <a:path w="32563" h="16281">
                      <a:moveTo>
                        <a:pt x="0" y="0"/>
                      </a:moveTo>
                      <a:lnTo>
                        <a:pt x="32563" y="16282"/>
                      </a:lnTo>
                    </a:path>
                  </a:pathLst>
                </a:custGeom>
                <a:ln w="9573" cap="flat">
                  <a:solidFill>
                    <a:srgbClr val="91C384"/>
                  </a:solidFill>
                  <a:prstDash val="solid"/>
                  <a:miter/>
                </a:ln>
              </p:spPr>
              <p:txBody>
                <a:bodyPr rtlCol="0" anchor="ctr"/>
                <a:lstStyle/>
                <a:p>
                  <a:endParaRPr lang="zh-CN" altLang="en-US" sz="4400"/>
                </a:p>
              </p:txBody>
            </p:sp>
            <p:sp>
              <p:nvSpPr>
                <p:cNvPr id="4801" name="任意多边形: 形状 9406">
                  <a:extLst>
                    <a:ext uri="{FF2B5EF4-FFF2-40B4-BE49-F238E27FC236}">
                      <a16:creationId xmlns:a16="http://schemas.microsoft.com/office/drawing/2014/main" id="{6C954931-367F-2BA2-4D34-35E1059DB64B}"/>
                    </a:ext>
                  </a:extLst>
                </p:cNvPr>
                <p:cNvSpPr/>
                <p:nvPr/>
              </p:nvSpPr>
              <p:spPr>
                <a:xfrm>
                  <a:off x="6727228" y="253272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802" name="任意多边形: 形状 9407">
                  <a:extLst>
                    <a:ext uri="{FF2B5EF4-FFF2-40B4-BE49-F238E27FC236}">
                      <a16:creationId xmlns:a16="http://schemas.microsoft.com/office/drawing/2014/main" id="{991A8CDD-80ED-3000-B3F9-82A5DCEC2E5D}"/>
                    </a:ext>
                  </a:extLst>
                </p:cNvPr>
                <p:cNvSpPr/>
                <p:nvPr/>
              </p:nvSpPr>
              <p:spPr>
                <a:xfrm>
                  <a:off x="6749256" y="25059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803" name="任意多边形: 形状 9408">
                  <a:extLst>
                    <a:ext uri="{FF2B5EF4-FFF2-40B4-BE49-F238E27FC236}">
                      <a16:creationId xmlns:a16="http://schemas.microsoft.com/office/drawing/2014/main" id="{F359BDA9-5FC3-5712-9B8F-F8BAA1D77C4A}"/>
                    </a:ext>
                  </a:extLst>
                </p:cNvPr>
                <p:cNvSpPr/>
                <p:nvPr/>
              </p:nvSpPr>
              <p:spPr>
                <a:xfrm>
                  <a:off x="6776073" y="24858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804" name="任意多边形: 形状 9409">
                  <a:extLst>
                    <a:ext uri="{FF2B5EF4-FFF2-40B4-BE49-F238E27FC236}">
                      <a16:creationId xmlns:a16="http://schemas.microsoft.com/office/drawing/2014/main" id="{D9C9A344-02EB-335F-F084-8307BEBEFEC8}"/>
                    </a:ext>
                  </a:extLst>
                </p:cNvPr>
                <p:cNvSpPr/>
                <p:nvPr/>
              </p:nvSpPr>
              <p:spPr>
                <a:xfrm>
                  <a:off x="6807678" y="24790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805" name="任意多边形: 形状 9410">
                  <a:extLst>
                    <a:ext uri="{FF2B5EF4-FFF2-40B4-BE49-F238E27FC236}">
                      <a16:creationId xmlns:a16="http://schemas.microsoft.com/office/drawing/2014/main" id="{C45232B0-CE95-C12D-2B93-0E7A01F425B7}"/>
                    </a:ext>
                  </a:extLst>
                </p:cNvPr>
                <p:cNvSpPr/>
                <p:nvPr/>
              </p:nvSpPr>
              <p:spPr>
                <a:xfrm>
                  <a:off x="6839283" y="248101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grpSp>
            <p:nvGrpSpPr>
              <p:cNvPr id="4789" name="图形 2">
                <a:extLst>
                  <a:ext uri="{FF2B5EF4-FFF2-40B4-BE49-F238E27FC236}">
                    <a16:creationId xmlns:a16="http://schemas.microsoft.com/office/drawing/2014/main" id="{3C8B5B6F-D912-A1B4-CF5F-F94BB1C14663}"/>
                  </a:ext>
                </a:extLst>
              </p:cNvPr>
              <p:cNvGrpSpPr/>
              <p:nvPr/>
            </p:nvGrpSpPr>
            <p:grpSpPr>
              <a:xfrm>
                <a:off x="6404470" y="2724277"/>
                <a:ext cx="97689" cy="33520"/>
                <a:chOff x="6404470" y="2724277"/>
                <a:chExt cx="97689" cy="33520"/>
              </a:xfrm>
              <a:solidFill>
                <a:srgbClr val="E94442"/>
              </a:solidFill>
            </p:grpSpPr>
            <p:sp>
              <p:nvSpPr>
                <p:cNvPr id="4790" name="任意多边形: 形状 9412">
                  <a:extLst>
                    <a:ext uri="{FF2B5EF4-FFF2-40B4-BE49-F238E27FC236}">
                      <a16:creationId xmlns:a16="http://schemas.microsoft.com/office/drawing/2014/main" id="{2A1B4A35-46EB-0BB1-3C9B-200CC5AC764C}"/>
                    </a:ext>
                  </a:extLst>
                </p:cNvPr>
                <p:cNvSpPr/>
                <p:nvPr/>
              </p:nvSpPr>
              <p:spPr>
                <a:xfrm>
                  <a:off x="6404470" y="2740558"/>
                  <a:ext cx="29689" cy="17239"/>
                </a:xfrm>
                <a:custGeom>
                  <a:avLst/>
                  <a:gdLst>
                    <a:gd name="connsiteX0" fmla="*/ 0 w 29689"/>
                    <a:gd name="connsiteY0" fmla="*/ 17239 h 17239"/>
                    <a:gd name="connsiteX1" fmla="*/ 29690 w 29689"/>
                    <a:gd name="connsiteY1" fmla="*/ 0 h 17239"/>
                  </a:gdLst>
                  <a:ahLst/>
                  <a:cxnLst>
                    <a:cxn ang="0">
                      <a:pos x="connsiteX0" y="connsiteY0"/>
                    </a:cxn>
                    <a:cxn ang="0">
                      <a:pos x="connsiteX1" y="connsiteY1"/>
                    </a:cxn>
                  </a:cxnLst>
                  <a:rect l="l" t="t" r="r" b="b"/>
                  <a:pathLst>
                    <a:path w="29689" h="17239">
                      <a:moveTo>
                        <a:pt x="0" y="17239"/>
                      </a:moveTo>
                      <a:lnTo>
                        <a:pt x="29690" y="0"/>
                      </a:lnTo>
                    </a:path>
                  </a:pathLst>
                </a:custGeom>
                <a:ln w="9573" cap="flat">
                  <a:solidFill>
                    <a:srgbClr val="91C384"/>
                  </a:solidFill>
                  <a:prstDash val="solid"/>
                  <a:miter/>
                </a:ln>
              </p:spPr>
              <p:txBody>
                <a:bodyPr rtlCol="0" anchor="ctr"/>
                <a:lstStyle/>
                <a:p>
                  <a:endParaRPr lang="zh-CN" altLang="en-US" sz="4400"/>
                </a:p>
              </p:txBody>
            </p:sp>
            <p:sp>
              <p:nvSpPr>
                <p:cNvPr id="4791" name="任意多边形: 形状 9413">
                  <a:extLst>
                    <a:ext uri="{FF2B5EF4-FFF2-40B4-BE49-F238E27FC236}">
                      <a16:creationId xmlns:a16="http://schemas.microsoft.com/office/drawing/2014/main" id="{43AC16F3-0699-C6AF-2373-487011181545}"/>
                    </a:ext>
                  </a:extLst>
                </p:cNvPr>
                <p:cNvSpPr/>
                <p:nvPr/>
              </p:nvSpPr>
              <p:spPr>
                <a:xfrm>
                  <a:off x="6434160" y="2729065"/>
                  <a:ext cx="32563" cy="11492"/>
                </a:xfrm>
                <a:custGeom>
                  <a:avLst/>
                  <a:gdLst>
                    <a:gd name="connsiteX0" fmla="*/ 0 w 32563"/>
                    <a:gd name="connsiteY0" fmla="*/ 11493 h 11492"/>
                    <a:gd name="connsiteX1" fmla="*/ 32563 w 32563"/>
                    <a:gd name="connsiteY1" fmla="*/ 0 h 11492"/>
                  </a:gdLst>
                  <a:ahLst/>
                  <a:cxnLst>
                    <a:cxn ang="0">
                      <a:pos x="connsiteX0" y="connsiteY0"/>
                    </a:cxn>
                    <a:cxn ang="0">
                      <a:pos x="connsiteX1" y="connsiteY1"/>
                    </a:cxn>
                  </a:cxnLst>
                  <a:rect l="l" t="t" r="r" b="b"/>
                  <a:pathLst>
                    <a:path w="32563" h="11492">
                      <a:moveTo>
                        <a:pt x="0" y="11493"/>
                      </a:moveTo>
                      <a:lnTo>
                        <a:pt x="32563" y="0"/>
                      </a:lnTo>
                    </a:path>
                  </a:pathLst>
                </a:custGeom>
                <a:ln w="9573" cap="flat">
                  <a:solidFill>
                    <a:srgbClr val="91C384"/>
                  </a:solidFill>
                  <a:prstDash val="solid"/>
                  <a:miter/>
                </a:ln>
              </p:spPr>
              <p:txBody>
                <a:bodyPr rtlCol="0" anchor="ctr"/>
                <a:lstStyle/>
                <a:p>
                  <a:endParaRPr lang="zh-CN" altLang="en-US" sz="4400"/>
                </a:p>
              </p:txBody>
            </p:sp>
            <p:sp>
              <p:nvSpPr>
                <p:cNvPr id="4792" name="任意多边形: 形状 9414">
                  <a:extLst>
                    <a:ext uri="{FF2B5EF4-FFF2-40B4-BE49-F238E27FC236}">
                      <a16:creationId xmlns:a16="http://schemas.microsoft.com/office/drawing/2014/main" id="{10D29907-BD5A-31F3-A164-00BA8F0A5251}"/>
                    </a:ext>
                  </a:extLst>
                </p:cNvPr>
                <p:cNvSpPr/>
                <p:nvPr/>
              </p:nvSpPr>
              <p:spPr>
                <a:xfrm>
                  <a:off x="6466723" y="2729065"/>
                  <a:ext cx="35436" cy="1915"/>
                </a:xfrm>
                <a:custGeom>
                  <a:avLst/>
                  <a:gdLst>
                    <a:gd name="connsiteX0" fmla="*/ 0 w 35436"/>
                    <a:gd name="connsiteY0" fmla="*/ 0 h 1915"/>
                    <a:gd name="connsiteX1" fmla="*/ 35436 w 35436"/>
                    <a:gd name="connsiteY1" fmla="*/ 1915 h 1915"/>
                  </a:gdLst>
                  <a:ahLst/>
                  <a:cxnLst>
                    <a:cxn ang="0">
                      <a:pos x="connsiteX0" y="connsiteY0"/>
                    </a:cxn>
                    <a:cxn ang="0">
                      <a:pos x="connsiteX1" y="connsiteY1"/>
                    </a:cxn>
                  </a:cxnLst>
                  <a:rect l="l" t="t" r="r" b="b"/>
                  <a:pathLst>
                    <a:path w="35436" h="1915">
                      <a:moveTo>
                        <a:pt x="0" y="0"/>
                      </a:moveTo>
                      <a:lnTo>
                        <a:pt x="35436" y="1915"/>
                      </a:lnTo>
                    </a:path>
                  </a:pathLst>
                </a:custGeom>
                <a:ln w="9573" cap="flat">
                  <a:solidFill>
                    <a:srgbClr val="91C384"/>
                  </a:solidFill>
                  <a:prstDash val="solid"/>
                  <a:miter/>
                </a:ln>
              </p:spPr>
              <p:txBody>
                <a:bodyPr rtlCol="0" anchor="ctr"/>
                <a:lstStyle/>
                <a:p>
                  <a:endParaRPr lang="zh-CN" altLang="en-US" sz="4400"/>
                </a:p>
              </p:txBody>
            </p:sp>
            <p:sp>
              <p:nvSpPr>
                <p:cNvPr id="4793" name="任意多边形: 形状 9415">
                  <a:extLst>
                    <a:ext uri="{FF2B5EF4-FFF2-40B4-BE49-F238E27FC236}">
                      <a16:creationId xmlns:a16="http://schemas.microsoft.com/office/drawing/2014/main" id="{ABFDC9E9-DF10-8CD4-79D6-5F578EDC24D4}"/>
                    </a:ext>
                  </a:extLst>
                </p:cNvPr>
                <p:cNvSpPr/>
                <p:nvPr/>
              </p:nvSpPr>
              <p:spPr>
                <a:xfrm>
                  <a:off x="6428414" y="27348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794" name="任意多边形: 形状 9416">
                  <a:extLst>
                    <a:ext uri="{FF2B5EF4-FFF2-40B4-BE49-F238E27FC236}">
                      <a16:creationId xmlns:a16="http://schemas.microsoft.com/office/drawing/2014/main" id="{0B2A26E1-97C5-8515-54EC-9D9DA8DE00B2}"/>
                    </a:ext>
                  </a:extLst>
                </p:cNvPr>
                <p:cNvSpPr/>
                <p:nvPr/>
              </p:nvSpPr>
              <p:spPr>
                <a:xfrm>
                  <a:off x="6460977" y="27242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grpSp>
        <p:grpSp>
          <p:nvGrpSpPr>
            <p:cNvPr id="4309" name="图形 2">
              <a:extLst>
                <a:ext uri="{FF2B5EF4-FFF2-40B4-BE49-F238E27FC236}">
                  <a16:creationId xmlns:a16="http://schemas.microsoft.com/office/drawing/2014/main" id="{6B4F5B5D-CAD0-4AD0-77CF-6777AA671B2E}"/>
                </a:ext>
              </a:extLst>
            </p:cNvPr>
            <p:cNvGrpSpPr/>
            <p:nvPr/>
          </p:nvGrpSpPr>
          <p:grpSpPr>
            <a:xfrm>
              <a:off x="11809439" y="7280642"/>
              <a:ext cx="1546191" cy="1616758"/>
              <a:chOff x="6180360" y="3353510"/>
              <a:chExt cx="944329" cy="987427"/>
            </a:xfrm>
          </p:grpSpPr>
          <p:sp>
            <p:nvSpPr>
              <p:cNvPr id="4310" name="任意多边形: 形状 9418">
                <a:extLst>
                  <a:ext uri="{FF2B5EF4-FFF2-40B4-BE49-F238E27FC236}">
                    <a16:creationId xmlns:a16="http://schemas.microsoft.com/office/drawing/2014/main" id="{C2EAF99F-9761-D2C4-2D4C-868A27D484F8}"/>
                  </a:ext>
                </a:extLst>
              </p:cNvPr>
              <p:cNvSpPr/>
              <p:nvPr/>
            </p:nvSpPr>
            <p:spPr>
              <a:xfrm>
                <a:off x="6658271" y="3359257"/>
                <a:ext cx="12450" cy="30647"/>
              </a:xfrm>
              <a:custGeom>
                <a:avLst/>
                <a:gdLst>
                  <a:gd name="connsiteX0" fmla="*/ 0 w 12450"/>
                  <a:gd name="connsiteY0" fmla="*/ 0 h 30647"/>
                  <a:gd name="connsiteX1" fmla="*/ 12451 w 12450"/>
                  <a:gd name="connsiteY1" fmla="*/ 30648 h 30647"/>
                </a:gdLst>
                <a:ahLst/>
                <a:cxnLst>
                  <a:cxn ang="0">
                    <a:pos x="connsiteX0" y="connsiteY0"/>
                  </a:cxn>
                  <a:cxn ang="0">
                    <a:pos x="connsiteX1" y="connsiteY1"/>
                  </a:cxn>
                </a:cxnLst>
                <a:rect l="l" t="t" r="r" b="b"/>
                <a:pathLst>
                  <a:path w="12450" h="30647">
                    <a:moveTo>
                      <a:pt x="0" y="0"/>
                    </a:moveTo>
                    <a:lnTo>
                      <a:pt x="12451" y="30648"/>
                    </a:lnTo>
                  </a:path>
                </a:pathLst>
              </a:custGeom>
              <a:ln w="9573" cap="flat">
                <a:solidFill>
                  <a:srgbClr val="787878"/>
                </a:solidFill>
                <a:prstDash val="solid"/>
                <a:miter/>
              </a:ln>
            </p:spPr>
            <p:txBody>
              <a:bodyPr rtlCol="0" anchor="ctr"/>
              <a:lstStyle/>
              <a:p>
                <a:endParaRPr lang="zh-CN" altLang="en-US" sz="4400"/>
              </a:p>
            </p:txBody>
          </p:sp>
          <p:sp>
            <p:nvSpPr>
              <p:cNvPr id="4311" name="任意多边形: 形状 9419">
                <a:extLst>
                  <a:ext uri="{FF2B5EF4-FFF2-40B4-BE49-F238E27FC236}">
                    <a16:creationId xmlns:a16="http://schemas.microsoft.com/office/drawing/2014/main" id="{EF9D1012-04C9-7A1A-46CD-13ADF90DA481}"/>
                  </a:ext>
                </a:extLst>
              </p:cNvPr>
              <p:cNvSpPr/>
              <p:nvPr/>
            </p:nvSpPr>
            <p:spPr>
              <a:xfrm>
                <a:off x="6670721" y="3389904"/>
                <a:ext cx="13408" cy="30647"/>
              </a:xfrm>
              <a:custGeom>
                <a:avLst/>
                <a:gdLst>
                  <a:gd name="connsiteX0" fmla="*/ 0 w 13408"/>
                  <a:gd name="connsiteY0" fmla="*/ 0 h 30647"/>
                  <a:gd name="connsiteX1" fmla="*/ 13408 w 13408"/>
                  <a:gd name="connsiteY1" fmla="*/ 30648 h 30647"/>
                </a:gdLst>
                <a:ahLst/>
                <a:cxnLst>
                  <a:cxn ang="0">
                    <a:pos x="connsiteX0" y="connsiteY0"/>
                  </a:cxn>
                  <a:cxn ang="0">
                    <a:pos x="connsiteX1" y="connsiteY1"/>
                  </a:cxn>
                </a:cxnLst>
                <a:rect l="l" t="t" r="r" b="b"/>
                <a:pathLst>
                  <a:path w="13408" h="30647">
                    <a:moveTo>
                      <a:pt x="0" y="0"/>
                    </a:moveTo>
                    <a:lnTo>
                      <a:pt x="13408" y="30648"/>
                    </a:lnTo>
                  </a:path>
                </a:pathLst>
              </a:custGeom>
              <a:ln w="9573" cap="flat">
                <a:solidFill>
                  <a:srgbClr val="787878"/>
                </a:solidFill>
                <a:prstDash val="solid"/>
                <a:miter/>
              </a:ln>
            </p:spPr>
            <p:txBody>
              <a:bodyPr rtlCol="0" anchor="ctr"/>
              <a:lstStyle/>
              <a:p>
                <a:endParaRPr lang="zh-CN" altLang="en-US" sz="4400"/>
              </a:p>
            </p:txBody>
          </p:sp>
          <p:sp>
            <p:nvSpPr>
              <p:cNvPr id="4312" name="任意多边形: 形状 9420">
                <a:extLst>
                  <a:ext uri="{FF2B5EF4-FFF2-40B4-BE49-F238E27FC236}">
                    <a16:creationId xmlns:a16="http://schemas.microsoft.com/office/drawing/2014/main" id="{6B0F79AE-6712-106A-F811-CCE13CED9370}"/>
                  </a:ext>
                </a:extLst>
              </p:cNvPr>
              <p:cNvSpPr/>
              <p:nvPr/>
            </p:nvSpPr>
            <p:spPr>
              <a:xfrm>
                <a:off x="6684130" y="3420552"/>
                <a:ext cx="14366" cy="30647"/>
              </a:xfrm>
              <a:custGeom>
                <a:avLst/>
                <a:gdLst>
                  <a:gd name="connsiteX0" fmla="*/ 0 w 14366"/>
                  <a:gd name="connsiteY0" fmla="*/ 0 h 30647"/>
                  <a:gd name="connsiteX1" fmla="*/ 14366 w 14366"/>
                  <a:gd name="connsiteY1" fmla="*/ 30648 h 30647"/>
                </a:gdLst>
                <a:ahLst/>
                <a:cxnLst>
                  <a:cxn ang="0">
                    <a:pos x="connsiteX0" y="connsiteY0"/>
                  </a:cxn>
                  <a:cxn ang="0">
                    <a:pos x="connsiteX1" y="connsiteY1"/>
                  </a:cxn>
                </a:cxnLst>
                <a:rect l="l" t="t" r="r" b="b"/>
                <a:pathLst>
                  <a:path w="14366" h="30647">
                    <a:moveTo>
                      <a:pt x="0" y="0"/>
                    </a:moveTo>
                    <a:lnTo>
                      <a:pt x="14366" y="30648"/>
                    </a:lnTo>
                  </a:path>
                </a:pathLst>
              </a:custGeom>
              <a:ln w="9573" cap="flat">
                <a:solidFill>
                  <a:srgbClr val="787878"/>
                </a:solidFill>
                <a:prstDash val="solid"/>
                <a:miter/>
              </a:ln>
            </p:spPr>
            <p:txBody>
              <a:bodyPr rtlCol="0" anchor="ctr"/>
              <a:lstStyle/>
              <a:p>
                <a:endParaRPr lang="zh-CN" altLang="en-US" sz="4400"/>
              </a:p>
            </p:txBody>
          </p:sp>
          <p:sp>
            <p:nvSpPr>
              <p:cNvPr id="4313" name="任意多边形: 形状 9421">
                <a:extLst>
                  <a:ext uri="{FF2B5EF4-FFF2-40B4-BE49-F238E27FC236}">
                    <a16:creationId xmlns:a16="http://schemas.microsoft.com/office/drawing/2014/main" id="{F2CD4A78-4A1E-C047-DE26-B2076FC81168}"/>
                  </a:ext>
                </a:extLst>
              </p:cNvPr>
              <p:cNvSpPr/>
              <p:nvPr/>
            </p:nvSpPr>
            <p:spPr>
              <a:xfrm>
                <a:off x="6698496" y="3451200"/>
                <a:ext cx="15323" cy="30647"/>
              </a:xfrm>
              <a:custGeom>
                <a:avLst/>
                <a:gdLst>
                  <a:gd name="connsiteX0" fmla="*/ 0 w 15323"/>
                  <a:gd name="connsiteY0" fmla="*/ 0 h 30647"/>
                  <a:gd name="connsiteX1" fmla="*/ 15324 w 15323"/>
                  <a:gd name="connsiteY1" fmla="*/ 30648 h 30647"/>
                </a:gdLst>
                <a:ahLst/>
                <a:cxnLst>
                  <a:cxn ang="0">
                    <a:pos x="connsiteX0" y="connsiteY0"/>
                  </a:cxn>
                  <a:cxn ang="0">
                    <a:pos x="connsiteX1" y="connsiteY1"/>
                  </a:cxn>
                </a:cxnLst>
                <a:rect l="l" t="t" r="r" b="b"/>
                <a:pathLst>
                  <a:path w="15323" h="30647">
                    <a:moveTo>
                      <a:pt x="0" y="0"/>
                    </a:moveTo>
                    <a:lnTo>
                      <a:pt x="15324" y="30648"/>
                    </a:lnTo>
                  </a:path>
                </a:pathLst>
              </a:custGeom>
              <a:ln w="9573" cap="flat">
                <a:solidFill>
                  <a:srgbClr val="787878"/>
                </a:solidFill>
                <a:prstDash val="solid"/>
                <a:miter/>
              </a:ln>
            </p:spPr>
            <p:txBody>
              <a:bodyPr rtlCol="0" anchor="ctr"/>
              <a:lstStyle/>
              <a:p>
                <a:endParaRPr lang="zh-CN" altLang="en-US" sz="4400"/>
              </a:p>
            </p:txBody>
          </p:sp>
          <p:sp>
            <p:nvSpPr>
              <p:cNvPr id="4314" name="任意多边形: 形状 9422">
                <a:extLst>
                  <a:ext uri="{FF2B5EF4-FFF2-40B4-BE49-F238E27FC236}">
                    <a16:creationId xmlns:a16="http://schemas.microsoft.com/office/drawing/2014/main" id="{862B3BE8-6349-D641-79C5-96C4F9A003C1}"/>
                  </a:ext>
                </a:extLst>
              </p:cNvPr>
              <p:cNvSpPr/>
              <p:nvPr/>
            </p:nvSpPr>
            <p:spPr>
              <a:xfrm>
                <a:off x="6713820" y="3481847"/>
                <a:ext cx="21070" cy="26816"/>
              </a:xfrm>
              <a:custGeom>
                <a:avLst/>
                <a:gdLst>
                  <a:gd name="connsiteX0" fmla="*/ 0 w 21070"/>
                  <a:gd name="connsiteY0" fmla="*/ 0 h 26816"/>
                  <a:gd name="connsiteX1" fmla="*/ 21070 w 21070"/>
                  <a:gd name="connsiteY1" fmla="*/ 26817 h 26816"/>
                </a:gdLst>
                <a:ahLst/>
                <a:cxnLst>
                  <a:cxn ang="0">
                    <a:pos x="connsiteX0" y="connsiteY0"/>
                  </a:cxn>
                  <a:cxn ang="0">
                    <a:pos x="connsiteX1" y="connsiteY1"/>
                  </a:cxn>
                </a:cxnLst>
                <a:rect l="l" t="t" r="r" b="b"/>
                <a:pathLst>
                  <a:path w="21070" h="26816">
                    <a:moveTo>
                      <a:pt x="0" y="0"/>
                    </a:moveTo>
                    <a:lnTo>
                      <a:pt x="21070" y="26817"/>
                    </a:lnTo>
                  </a:path>
                </a:pathLst>
              </a:custGeom>
              <a:ln w="9573" cap="flat">
                <a:solidFill>
                  <a:srgbClr val="787878"/>
                </a:solidFill>
                <a:prstDash val="solid"/>
                <a:miter/>
              </a:ln>
            </p:spPr>
            <p:txBody>
              <a:bodyPr rtlCol="0" anchor="ctr"/>
              <a:lstStyle/>
              <a:p>
                <a:endParaRPr lang="zh-CN" altLang="en-US" sz="4400"/>
              </a:p>
            </p:txBody>
          </p:sp>
          <p:sp>
            <p:nvSpPr>
              <p:cNvPr id="4315" name="任意多边形: 形状 9423">
                <a:extLst>
                  <a:ext uri="{FF2B5EF4-FFF2-40B4-BE49-F238E27FC236}">
                    <a16:creationId xmlns:a16="http://schemas.microsoft.com/office/drawing/2014/main" id="{41A61D03-6041-8A4D-4C9B-8E1D9A0C5DD2}"/>
                  </a:ext>
                </a:extLst>
              </p:cNvPr>
              <p:cNvSpPr/>
              <p:nvPr/>
            </p:nvSpPr>
            <p:spPr>
              <a:xfrm>
                <a:off x="6734890" y="3508664"/>
                <a:ext cx="22027" cy="28732"/>
              </a:xfrm>
              <a:custGeom>
                <a:avLst/>
                <a:gdLst>
                  <a:gd name="connsiteX0" fmla="*/ 0 w 22027"/>
                  <a:gd name="connsiteY0" fmla="*/ 0 h 28732"/>
                  <a:gd name="connsiteX1" fmla="*/ 22028 w 22027"/>
                  <a:gd name="connsiteY1" fmla="*/ 28732 h 28732"/>
                </a:gdLst>
                <a:ahLst/>
                <a:cxnLst>
                  <a:cxn ang="0">
                    <a:pos x="connsiteX0" y="connsiteY0"/>
                  </a:cxn>
                  <a:cxn ang="0">
                    <a:pos x="connsiteX1" y="connsiteY1"/>
                  </a:cxn>
                </a:cxnLst>
                <a:rect l="l" t="t" r="r" b="b"/>
                <a:pathLst>
                  <a:path w="22027" h="28732">
                    <a:moveTo>
                      <a:pt x="0" y="0"/>
                    </a:moveTo>
                    <a:lnTo>
                      <a:pt x="22028" y="28732"/>
                    </a:lnTo>
                  </a:path>
                </a:pathLst>
              </a:custGeom>
              <a:ln w="9573" cap="flat">
                <a:solidFill>
                  <a:srgbClr val="787878"/>
                </a:solidFill>
                <a:prstDash val="solid"/>
                <a:miter/>
              </a:ln>
            </p:spPr>
            <p:txBody>
              <a:bodyPr rtlCol="0" anchor="ctr"/>
              <a:lstStyle/>
              <a:p>
                <a:endParaRPr lang="zh-CN" altLang="en-US" sz="4400"/>
              </a:p>
            </p:txBody>
          </p:sp>
          <p:sp>
            <p:nvSpPr>
              <p:cNvPr id="4316" name="任意多边形: 形状 9424">
                <a:extLst>
                  <a:ext uri="{FF2B5EF4-FFF2-40B4-BE49-F238E27FC236}">
                    <a16:creationId xmlns:a16="http://schemas.microsoft.com/office/drawing/2014/main" id="{E44FE8E2-B6FE-61F5-0B1D-E8E8AB117EC9}"/>
                  </a:ext>
                </a:extLst>
              </p:cNvPr>
              <p:cNvSpPr/>
              <p:nvPr/>
            </p:nvSpPr>
            <p:spPr>
              <a:xfrm>
                <a:off x="6756918" y="3537396"/>
                <a:ext cx="20112" cy="29689"/>
              </a:xfrm>
              <a:custGeom>
                <a:avLst/>
                <a:gdLst>
                  <a:gd name="connsiteX0" fmla="*/ 0 w 20112"/>
                  <a:gd name="connsiteY0" fmla="*/ 0 h 29689"/>
                  <a:gd name="connsiteX1" fmla="*/ 20112 w 20112"/>
                  <a:gd name="connsiteY1" fmla="*/ 29690 h 29689"/>
                </a:gdLst>
                <a:ahLst/>
                <a:cxnLst>
                  <a:cxn ang="0">
                    <a:pos x="connsiteX0" y="connsiteY0"/>
                  </a:cxn>
                  <a:cxn ang="0">
                    <a:pos x="connsiteX1" y="connsiteY1"/>
                  </a:cxn>
                </a:cxnLst>
                <a:rect l="l" t="t" r="r" b="b"/>
                <a:pathLst>
                  <a:path w="20112" h="29689">
                    <a:moveTo>
                      <a:pt x="0" y="0"/>
                    </a:moveTo>
                    <a:lnTo>
                      <a:pt x="20112" y="29690"/>
                    </a:lnTo>
                  </a:path>
                </a:pathLst>
              </a:custGeom>
              <a:ln w="9573" cap="flat">
                <a:solidFill>
                  <a:srgbClr val="787878"/>
                </a:solidFill>
                <a:prstDash val="solid"/>
                <a:miter/>
              </a:ln>
            </p:spPr>
            <p:txBody>
              <a:bodyPr rtlCol="0" anchor="ctr"/>
              <a:lstStyle/>
              <a:p>
                <a:endParaRPr lang="zh-CN" altLang="en-US" sz="4400"/>
              </a:p>
            </p:txBody>
          </p:sp>
          <p:sp>
            <p:nvSpPr>
              <p:cNvPr id="4317" name="任意多边形: 形状 9425">
                <a:extLst>
                  <a:ext uri="{FF2B5EF4-FFF2-40B4-BE49-F238E27FC236}">
                    <a16:creationId xmlns:a16="http://schemas.microsoft.com/office/drawing/2014/main" id="{B4FC8D4E-9D77-FB17-8EB9-8E7C81691AA8}"/>
                  </a:ext>
                </a:extLst>
              </p:cNvPr>
              <p:cNvSpPr/>
              <p:nvPr/>
            </p:nvSpPr>
            <p:spPr>
              <a:xfrm>
                <a:off x="6777030" y="3567086"/>
                <a:ext cx="20112" cy="30647"/>
              </a:xfrm>
              <a:custGeom>
                <a:avLst/>
                <a:gdLst>
                  <a:gd name="connsiteX0" fmla="*/ 0 w 20112"/>
                  <a:gd name="connsiteY0" fmla="*/ 0 h 30647"/>
                  <a:gd name="connsiteX1" fmla="*/ 20112 w 20112"/>
                  <a:gd name="connsiteY1" fmla="*/ 30648 h 30647"/>
                </a:gdLst>
                <a:ahLst/>
                <a:cxnLst>
                  <a:cxn ang="0">
                    <a:pos x="connsiteX0" y="connsiteY0"/>
                  </a:cxn>
                  <a:cxn ang="0">
                    <a:pos x="connsiteX1" y="connsiteY1"/>
                  </a:cxn>
                </a:cxnLst>
                <a:rect l="l" t="t" r="r" b="b"/>
                <a:pathLst>
                  <a:path w="20112" h="30647">
                    <a:moveTo>
                      <a:pt x="0" y="0"/>
                    </a:moveTo>
                    <a:lnTo>
                      <a:pt x="20112" y="30648"/>
                    </a:lnTo>
                  </a:path>
                </a:pathLst>
              </a:custGeom>
              <a:ln w="9573" cap="flat">
                <a:solidFill>
                  <a:srgbClr val="787878"/>
                </a:solidFill>
                <a:prstDash val="solid"/>
                <a:miter/>
              </a:ln>
            </p:spPr>
            <p:txBody>
              <a:bodyPr rtlCol="0" anchor="ctr"/>
              <a:lstStyle/>
              <a:p>
                <a:endParaRPr lang="zh-CN" altLang="en-US" sz="4400"/>
              </a:p>
            </p:txBody>
          </p:sp>
          <p:sp>
            <p:nvSpPr>
              <p:cNvPr id="4318" name="任意多边形: 形状 9426">
                <a:extLst>
                  <a:ext uri="{FF2B5EF4-FFF2-40B4-BE49-F238E27FC236}">
                    <a16:creationId xmlns:a16="http://schemas.microsoft.com/office/drawing/2014/main" id="{40432660-67B1-B05A-F886-8354279B6F6F}"/>
                  </a:ext>
                </a:extLst>
              </p:cNvPr>
              <p:cNvSpPr/>
              <p:nvPr/>
            </p:nvSpPr>
            <p:spPr>
              <a:xfrm>
                <a:off x="6797143" y="3597734"/>
                <a:ext cx="18197" cy="31605"/>
              </a:xfrm>
              <a:custGeom>
                <a:avLst/>
                <a:gdLst>
                  <a:gd name="connsiteX0" fmla="*/ 0 w 18197"/>
                  <a:gd name="connsiteY0" fmla="*/ 0 h 31605"/>
                  <a:gd name="connsiteX1" fmla="*/ 18197 w 18197"/>
                  <a:gd name="connsiteY1" fmla="*/ 31605 h 31605"/>
                </a:gdLst>
                <a:ahLst/>
                <a:cxnLst>
                  <a:cxn ang="0">
                    <a:pos x="connsiteX0" y="connsiteY0"/>
                  </a:cxn>
                  <a:cxn ang="0">
                    <a:pos x="connsiteX1" y="connsiteY1"/>
                  </a:cxn>
                </a:cxnLst>
                <a:rect l="l" t="t" r="r" b="b"/>
                <a:pathLst>
                  <a:path w="18197" h="31605">
                    <a:moveTo>
                      <a:pt x="0" y="0"/>
                    </a:moveTo>
                    <a:lnTo>
                      <a:pt x="18197" y="31605"/>
                    </a:lnTo>
                  </a:path>
                </a:pathLst>
              </a:custGeom>
              <a:ln w="9573" cap="flat">
                <a:solidFill>
                  <a:srgbClr val="787878"/>
                </a:solidFill>
                <a:prstDash val="solid"/>
                <a:miter/>
              </a:ln>
            </p:spPr>
            <p:txBody>
              <a:bodyPr rtlCol="0" anchor="ctr"/>
              <a:lstStyle/>
              <a:p>
                <a:endParaRPr lang="zh-CN" altLang="en-US" sz="4400"/>
              </a:p>
            </p:txBody>
          </p:sp>
          <p:sp>
            <p:nvSpPr>
              <p:cNvPr id="4319" name="任意多边形: 形状 9427">
                <a:extLst>
                  <a:ext uri="{FF2B5EF4-FFF2-40B4-BE49-F238E27FC236}">
                    <a16:creationId xmlns:a16="http://schemas.microsoft.com/office/drawing/2014/main" id="{1D756EFE-E4F7-C57A-8064-7282874A1DFE}"/>
                  </a:ext>
                </a:extLst>
              </p:cNvPr>
              <p:cNvSpPr/>
              <p:nvPr/>
            </p:nvSpPr>
            <p:spPr>
              <a:xfrm>
                <a:off x="6815340" y="3629339"/>
                <a:ext cx="17239" cy="31605"/>
              </a:xfrm>
              <a:custGeom>
                <a:avLst/>
                <a:gdLst>
                  <a:gd name="connsiteX0" fmla="*/ 0 w 17239"/>
                  <a:gd name="connsiteY0" fmla="*/ 0 h 31605"/>
                  <a:gd name="connsiteX1" fmla="*/ 17239 w 17239"/>
                  <a:gd name="connsiteY1" fmla="*/ 31605 h 31605"/>
                </a:gdLst>
                <a:ahLst/>
                <a:cxnLst>
                  <a:cxn ang="0">
                    <a:pos x="connsiteX0" y="connsiteY0"/>
                  </a:cxn>
                  <a:cxn ang="0">
                    <a:pos x="connsiteX1" y="connsiteY1"/>
                  </a:cxn>
                </a:cxnLst>
                <a:rect l="l" t="t" r="r" b="b"/>
                <a:pathLst>
                  <a:path w="17239" h="31605">
                    <a:moveTo>
                      <a:pt x="0" y="0"/>
                    </a:moveTo>
                    <a:lnTo>
                      <a:pt x="17239" y="31605"/>
                    </a:lnTo>
                  </a:path>
                </a:pathLst>
              </a:custGeom>
              <a:ln w="9573" cap="flat">
                <a:solidFill>
                  <a:srgbClr val="787878"/>
                </a:solidFill>
                <a:prstDash val="solid"/>
                <a:miter/>
              </a:ln>
            </p:spPr>
            <p:txBody>
              <a:bodyPr rtlCol="0" anchor="ctr"/>
              <a:lstStyle/>
              <a:p>
                <a:endParaRPr lang="zh-CN" altLang="en-US" sz="4400"/>
              </a:p>
            </p:txBody>
          </p:sp>
          <p:sp>
            <p:nvSpPr>
              <p:cNvPr id="4320" name="任意多边形: 形状 9428">
                <a:extLst>
                  <a:ext uri="{FF2B5EF4-FFF2-40B4-BE49-F238E27FC236}">
                    <a16:creationId xmlns:a16="http://schemas.microsoft.com/office/drawing/2014/main" id="{5C9E1932-549F-FCFD-2543-2703D5B46FA2}"/>
                  </a:ext>
                </a:extLst>
              </p:cNvPr>
              <p:cNvSpPr/>
              <p:nvPr/>
            </p:nvSpPr>
            <p:spPr>
              <a:xfrm>
                <a:off x="6832579" y="3660944"/>
                <a:ext cx="17239" cy="31605"/>
              </a:xfrm>
              <a:custGeom>
                <a:avLst/>
                <a:gdLst>
                  <a:gd name="connsiteX0" fmla="*/ 0 w 17239"/>
                  <a:gd name="connsiteY0" fmla="*/ 0 h 31605"/>
                  <a:gd name="connsiteX1" fmla="*/ 17239 w 17239"/>
                  <a:gd name="connsiteY1" fmla="*/ 31605 h 31605"/>
                </a:gdLst>
                <a:ahLst/>
                <a:cxnLst>
                  <a:cxn ang="0">
                    <a:pos x="connsiteX0" y="connsiteY0"/>
                  </a:cxn>
                  <a:cxn ang="0">
                    <a:pos x="connsiteX1" y="connsiteY1"/>
                  </a:cxn>
                </a:cxnLst>
                <a:rect l="l" t="t" r="r" b="b"/>
                <a:pathLst>
                  <a:path w="17239" h="31605">
                    <a:moveTo>
                      <a:pt x="0" y="0"/>
                    </a:moveTo>
                    <a:lnTo>
                      <a:pt x="17239" y="31605"/>
                    </a:lnTo>
                  </a:path>
                </a:pathLst>
              </a:custGeom>
              <a:ln w="9573" cap="flat">
                <a:solidFill>
                  <a:srgbClr val="787878"/>
                </a:solidFill>
                <a:prstDash val="solid"/>
                <a:miter/>
              </a:ln>
            </p:spPr>
            <p:txBody>
              <a:bodyPr rtlCol="0" anchor="ctr"/>
              <a:lstStyle/>
              <a:p>
                <a:endParaRPr lang="zh-CN" altLang="en-US" sz="4400"/>
              </a:p>
            </p:txBody>
          </p:sp>
          <p:sp>
            <p:nvSpPr>
              <p:cNvPr id="4321" name="任意多边形: 形状 9429">
                <a:extLst>
                  <a:ext uri="{FF2B5EF4-FFF2-40B4-BE49-F238E27FC236}">
                    <a16:creationId xmlns:a16="http://schemas.microsoft.com/office/drawing/2014/main" id="{E51C852F-DCF7-6D2F-82FF-9084BAC0E011}"/>
                  </a:ext>
                </a:extLst>
              </p:cNvPr>
              <p:cNvSpPr/>
              <p:nvPr/>
            </p:nvSpPr>
            <p:spPr>
              <a:xfrm>
                <a:off x="6849818" y="3692550"/>
                <a:ext cx="22027" cy="9577"/>
              </a:xfrm>
              <a:custGeom>
                <a:avLst/>
                <a:gdLst>
                  <a:gd name="connsiteX0" fmla="*/ 0 w 22027"/>
                  <a:gd name="connsiteY0" fmla="*/ 0 h 9577"/>
                  <a:gd name="connsiteX1" fmla="*/ 22028 w 22027"/>
                  <a:gd name="connsiteY1" fmla="*/ 9577 h 9577"/>
                </a:gdLst>
                <a:ahLst/>
                <a:cxnLst>
                  <a:cxn ang="0">
                    <a:pos x="connsiteX0" y="connsiteY0"/>
                  </a:cxn>
                  <a:cxn ang="0">
                    <a:pos x="connsiteX1" y="connsiteY1"/>
                  </a:cxn>
                </a:cxnLst>
                <a:rect l="l" t="t" r="r" b="b"/>
                <a:pathLst>
                  <a:path w="22027" h="9577">
                    <a:moveTo>
                      <a:pt x="0" y="0"/>
                    </a:moveTo>
                    <a:lnTo>
                      <a:pt x="22028" y="9577"/>
                    </a:lnTo>
                  </a:path>
                </a:pathLst>
              </a:custGeom>
              <a:ln w="9573" cap="flat">
                <a:solidFill>
                  <a:srgbClr val="787878"/>
                </a:solidFill>
                <a:prstDash val="solid"/>
                <a:miter/>
              </a:ln>
            </p:spPr>
            <p:txBody>
              <a:bodyPr rtlCol="0" anchor="ctr"/>
              <a:lstStyle/>
              <a:p>
                <a:endParaRPr lang="zh-CN" altLang="en-US" sz="4400"/>
              </a:p>
            </p:txBody>
          </p:sp>
          <p:sp>
            <p:nvSpPr>
              <p:cNvPr id="4322" name="任意多边形: 形状 9430">
                <a:extLst>
                  <a:ext uri="{FF2B5EF4-FFF2-40B4-BE49-F238E27FC236}">
                    <a16:creationId xmlns:a16="http://schemas.microsoft.com/office/drawing/2014/main" id="{49BD7F79-1C00-3E33-E060-0CFA36B75F3D}"/>
                  </a:ext>
                </a:extLst>
              </p:cNvPr>
              <p:cNvSpPr/>
              <p:nvPr/>
            </p:nvSpPr>
            <p:spPr>
              <a:xfrm>
                <a:off x="6871846" y="3682014"/>
                <a:ext cx="29689" cy="20112"/>
              </a:xfrm>
              <a:custGeom>
                <a:avLst/>
                <a:gdLst>
                  <a:gd name="connsiteX0" fmla="*/ 0 w 29689"/>
                  <a:gd name="connsiteY0" fmla="*/ 20113 h 20112"/>
                  <a:gd name="connsiteX1" fmla="*/ 29690 w 29689"/>
                  <a:gd name="connsiteY1" fmla="*/ 0 h 20112"/>
                </a:gdLst>
                <a:ahLst/>
                <a:cxnLst>
                  <a:cxn ang="0">
                    <a:pos x="connsiteX0" y="connsiteY0"/>
                  </a:cxn>
                  <a:cxn ang="0">
                    <a:pos x="connsiteX1" y="connsiteY1"/>
                  </a:cxn>
                </a:cxnLst>
                <a:rect l="l" t="t" r="r" b="b"/>
                <a:pathLst>
                  <a:path w="29689" h="20112">
                    <a:moveTo>
                      <a:pt x="0" y="20113"/>
                    </a:moveTo>
                    <a:lnTo>
                      <a:pt x="29690" y="0"/>
                    </a:lnTo>
                  </a:path>
                </a:pathLst>
              </a:custGeom>
              <a:ln w="9573" cap="flat">
                <a:solidFill>
                  <a:srgbClr val="787878"/>
                </a:solidFill>
                <a:prstDash val="solid"/>
                <a:miter/>
              </a:ln>
            </p:spPr>
            <p:txBody>
              <a:bodyPr rtlCol="0" anchor="ctr"/>
              <a:lstStyle/>
              <a:p>
                <a:endParaRPr lang="zh-CN" altLang="en-US" sz="4400"/>
              </a:p>
            </p:txBody>
          </p:sp>
          <p:sp>
            <p:nvSpPr>
              <p:cNvPr id="4323" name="任意多边形: 形状 9431">
                <a:extLst>
                  <a:ext uri="{FF2B5EF4-FFF2-40B4-BE49-F238E27FC236}">
                    <a16:creationId xmlns:a16="http://schemas.microsoft.com/office/drawing/2014/main" id="{87B2BFB2-27A1-C05E-5180-F66D5A883964}"/>
                  </a:ext>
                </a:extLst>
              </p:cNvPr>
              <p:cNvSpPr/>
              <p:nvPr/>
            </p:nvSpPr>
            <p:spPr>
              <a:xfrm>
                <a:off x="6901536" y="3669564"/>
                <a:ext cx="32563" cy="12450"/>
              </a:xfrm>
              <a:custGeom>
                <a:avLst/>
                <a:gdLst>
                  <a:gd name="connsiteX0" fmla="*/ 0 w 32563"/>
                  <a:gd name="connsiteY0" fmla="*/ 12451 h 12450"/>
                  <a:gd name="connsiteX1" fmla="*/ 32563 w 32563"/>
                  <a:gd name="connsiteY1" fmla="*/ 0 h 12450"/>
                </a:gdLst>
                <a:ahLst/>
                <a:cxnLst>
                  <a:cxn ang="0">
                    <a:pos x="connsiteX0" y="connsiteY0"/>
                  </a:cxn>
                  <a:cxn ang="0">
                    <a:pos x="connsiteX1" y="connsiteY1"/>
                  </a:cxn>
                </a:cxnLst>
                <a:rect l="l" t="t" r="r" b="b"/>
                <a:pathLst>
                  <a:path w="32563" h="12450">
                    <a:moveTo>
                      <a:pt x="0" y="12451"/>
                    </a:moveTo>
                    <a:lnTo>
                      <a:pt x="32563" y="0"/>
                    </a:lnTo>
                  </a:path>
                </a:pathLst>
              </a:custGeom>
              <a:ln w="9573" cap="flat">
                <a:solidFill>
                  <a:srgbClr val="787878"/>
                </a:solidFill>
                <a:prstDash val="solid"/>
                <a:miter/>
              </a:ln>
            </p:spPr>
            <p:txBody>
              <a:bodyPr rtlCol="0" anchor="ctr"/>
              <a:lstStyle/>
              <a:p>
                <a:endParaRPr lang="zh-CN" altLang="en-US" sz="4400"/>
              </a:p>
            </p:txBody>
          </p:sp>
          <p:sp>
            <p:nvSpPr>
              <p:cNvPr id="4324" name="任意多边形: 形状 9432">
                <a:extLst>
                  <a:ext uri="{FF2B5EF4-FFF2-40B4-BE49-F238E27FC236}">
                    <a16:creationId xmlns:a16="http://schemas.microsoft.com/office/drawing/2014/main" id="{A8BD5168-CE49-A0DE-5CD8-57B6AD061286}"/>
                  </a:ext>
                </a:extLst>
              </p:cNvPr>
              <p:cNvSpPr/>
              <p:nvPr/>
            </p:nvSpPr>
            <p:spPr>
              <a:xfrm>
                <a:off x="6934099" y="3669564"/>
                <a:ext cx="35436" cy="4788"/>
              </a:xfrm>
              <a:custGeom>
                <a:avLst/>
                <a:gdLst>
                  <a:gd name="connsiteX0" fmla="*/ 0 w 35436"/>
                  <a:gd name="connsiteY0" fmla="*/ 0 h 4788"/>
                  <a:gd name="connsiteX1" fmla="*/ 35436 w 35436"/>
                  <a:gd name="connsiteY1" fmla="*/ 4789 h 4788"/>
                </a:gdLst>
                <a:ahLst/>
                <a:cxnLst>
                  <a:cxn ang="0">
                    <a:pos x="connsiteX0" y="connsiteY0"/>
                  </a:cxn>
                  <a:cxn ang="0">
                    <a:pos x="connsiteX1" y="connsiteY1"/>
                  </a:cxn>
                </a:cxnLst>
                <a:rect l="l" t="t" r="r" b="b"/>
                <a:pathLst>
                  <a:path w="35436" h="4788">
                    <a:moveTo>
                      <a:pt x="0" y="0"/>
                    </a:moveTo>
                    <a:lnTo>
                      <a:pt x="35436" y="4789"/>
                    </a:lnTo>
                  </a:path>
                </a:pathLst>
              </a:custGeom>
              <a:ln w="9573" cap="flat">
                <a:solidFill>
                  <a:srgbClr val="787878"/>
                </a:solidFill>
                <a:prstDash val="solid"/>
                <a:miter/>
              </a:ln>
            </p:spPr>
            <p:txBody>
              <a:bodyPr rtlCol="0" anchor="ctr"/>
              <a:lstStyle/>
              <a:p>
                <a:endParaRPr lang="zh-CN" altLang="en-US" sz="4400"/>
              </a:p>
            </p:txBody>
          </p:sp>
          <p:sp>
            <p:nvSpPr>
              <p:cNvPr id="4325" name="任意多边形: 形状 9433">
                <a:extLst>
                  <a:ext uri="{FF2B5EF4-FFF2-40B4-BE49-F238E27FC236}">
                    <a16:creationId xmlns:a16="http://schemas.microsoft.com/office/drawing/2014/main" id="{FAF34EC1-7C8D-36B1-0DB3-EEAA2348A59D}"/>
                  </a:ext>
                </a:extLst>
              </p:cNvPr>
              <p:cNvSpPr/>
              <p:nvPr/>
            </p:nvSpPr>
            <p:spPr>
              <a:xfrm>
                <a:off x="6969536" y="3674353"/>
                <a:ext cx="31605" cy="16281"/>
              </a:xfrm>
              <a:custGeom>
                <a:avLst/>
                <a:gdLst>
                  <a:gd name="connsiteX0" fmla="*/ 0 w 31605"/>
                  <a:gd name="connsiteY0" fmla="*/ 0 h 16281"/>
                  <a:gd name="connsiteX1" fmla="*/ 31605 w 31605"/>
                  <a:gd name="connsiteY1" fmla="*/ 16281 h 16281"/>
                </a:gdLst>
                <a:ahLst/>
                <a:cxnLst>
                  <a:cxn ang="0">
                    <a:pos x="connsiteX0" y="connsiteY0"/>
                  </a:cxn>
                  <a:cxn ang="0">
                    <a:pos x="connsiteX1" y="connsiteY1"/>
                  </a:cxn>
                </a:cxnLst>
                <a:rect l="l" t="t" r="r" b="b"/>
                <a:pathLst>
                  <a:path w="31605" h="16281">
                    <a:moveTo>
                      <a:pt x="0" y="0"/>
                    </a:moveTo>
                    <a:lnTo>
                      <a:pt x="31605" y="16281"/>
                    </a:lnTo>
                  </a:path>
                </a:pathLst>
              </a:custGeom>
              <a:ln w="9573" cap="flat">
                <a:solidFill>
                  <a:srgbClr val="787878"/>
                </a:solidFill>
                <a:prstDash val="solid"/>
                <a:miter/>
              </a:ln>
            </p:spPr>
            <p:txBody>
              <a:bodyPr rtlCol="0" anchor="ctr"/>
              <a:lstStyle/>
              <a:p>
                <a:endParaRPr lang="zh-CN" altLang="en-US" sz="4400"/>
              </a:p>
            </p:txBody>
          </p:sp>
          <p:sp>
            <p:nvSpPr>
              <p:cNvPr id="4326" name="任意多边形: 形状 9434">
                <a:extLst>
                  <a:ext uri="{FF2B5EF4-FFF2-40B4-BE49-F238E27FC236}">
                    <a16:creationId xmlns:a16="http://schemas.microsoft.com/office/drawing/2014/main" id="{22AE006F-C67A-B0B1-ED8D-841EF3354E99}"/>
                  </a:ext>
                </a:extLst>
              </p:cNvPr>
              <p:cNvSpPr/>
              <p:nvPr/>
            </p:nvSpPr>
            <p:spPr>
              <a:xfrm>
                <a:off x="7001141" y="3690634"/>
                <a:ext cx="24901" cy="24901"/>
              </a:xfrm>
              <a:custGeom>
                <a:avLst/>
                <a:gdLst>
                  <a:gd name="connsiteX0" fmla="*/ 0 w 24901"/>
                  <a:gd name="connsiteY0" fmla="*/ 0 h 24901"/>
                  <a:gd name="connsiteX1" fmla="*/ 24901 w 24901"/>
                  <a:gd name="connsiteY1" fmla="*/ 24901 h 24901"/>
                </a:gdLst>
                <a:ahLst/>
                <a:cxnLst>
                  <a:cxn ang="0">
                    <a:pos x="connsiteX0" y="connsiteY0"/>
                  </a:cxn>
                  <a:cxn ang="0">
                    <a:pos x="connsiteX1" y="connsiteY1"/>
                  </a:cxn>
                </a:cxnLst>
                <a:rect l="l" t="t" r="r" b="b"/>
                <a:pathLst>
                  <a:path w="24901" h="24901">
                    <a:moveTo>
                      <a:pt x="0" y="0"/>
                    </a:moveTo>
                    <a:lnTo>
                      <a:pt x="24901" y="24901"/>
                    </a:lnTo>
                  </a:path>
                </a:pathLst>
              </a:custGeom>
              <a:ln w="9573" cap="flat">
                <a:solidFill>
                  <a:srgbClr val="787878"/>
                </a:solidFill>
                <a:prstDash val="solid"/>
                <a:miter/>
              </a:ln>
            </p:spPr>
            <p:txBody>
              <a:bodyPr rtlCol="0" anchor="ctr"/>
              <a:lstStyle/>
              <a:p>
                <a:endParaRPr lang="zh-CN" altLang="en-US" sz="4400"/>
              </a:p>
            </p:txBody>
          </p:sp>
          <p:sp>
            <p:nvSpPr>
              <p:cNvPr id="4327" name="任意多边形: 形状 9435">
                <a:extLst>
                  <a:ext uri="{FF2B5EF4-FFF2-40B4-BE49-F238E27FC236}">
                    <a16:creationId xmlns:a16="http://schemas.microsoft.com/office/drawing/2014/main" id="{BCA88A87-0114-46A6-40B5-FF7ABBBD28F2}"/>
                  </a:ext>
                </a:extLst>
              </p:cNvPr>
              <p:cNvSpPr/>
              <p:nvPr/>
            </p:nvSpPr>
            <p:spPr>
              <a:xfrm>
                <a:off x="7026042" y="3715535"/>
                <a:ext cx="20112" cy="28732"/>
              </a:xfrm>
              <a:custGeom>
                <a:avLst/>
                <a:gdLst>
                  <a:gd name="connsiteX0" fmla="*/ 0 w 20112"/>
                  <a:gd name="connsiteY0" fmla="*/ 0 h 28732"/>
                  <a:gd name="connsiteX1" fmla="*/ 20112 w 20112"/>
                  <a:gd name="connsiteY1" fmla="*/ 28732 h 28732"/>
                </a:gdLst>
                <a:ahLst/>
                <a:cxnLst>
                  <a:cxn ang="0">
                    <a:pos x="connsiteX0" y="connsiteY0"/>
                  </a:cxn>
                  <a:cxn ang="0">
                    <a:pos x="connsiteX1" y="connsiteY1"/>
                  </a:cxn>
                </a:cxnLst>
                <a:rect l="l" t="t" r="r" b="b"/>
                <a:pathLst>
                  <a:path w="20112" h="28732">
                    <a:moveTo>
                      <a:pt x="0" y="0"/>
                    </a:moveTo>
                    <a:lnTo>
                      <a:pt x="20112" y="28732"/>
                    </a:lnTo>
                  </a:path>
                </a:pathLst>
              </a:custGeom>
              <a:ln w="9573" cap="flat">
                <a:solidFill>
                  <a:srgbClr val="787878"/>
                </a:solidFill>
                <a:prstDash val="solid"/>
                <a:miter/>
              </a:ln>
            </p:spPr>
            <p:txBody>
              <a:bodyPr rtlCol="0" anchor="ctr"/>
              <a:lstStyle/>
              <a:p>
                <a:endParaRPr lang="zh-CN" altLang="en-US" sz="4400"/>
              </a:p>
            </p:txBody>
          </p:sp>
          <p:sp>
            <p:nvSpPr>
              <p:cNvPr id="4328" name="任意多边形: 形状 9436">
                <a:extLst>
                  <a:ext uri="{FF2B5EF4-FFF2-40B4-BE49-F238E27FC236}">
                    <a16:creationId xmlns:a16="http://schemas.microsoft.com/office/drawing/2014/main" id="{73246F32-294A-82D6-1165-E7BCD11F8C5C}"/>
                  </a:ext>
                </a:extLst>
              </p:cNvPr>
              <p:cNvSpPr/>
              <p:nvPr/>
            </p:nvSpPr>
            <p:spPr>
              <a:xfrm>
                <a:off x="7046155" y="3744267"/>
                <a:ext cx="19154" cy="30647"/>
              </a:xfrm>
              <a:custGeom>
                <a:avLst/>
                <a:gdLst>
                  <a:gd name="connsiteX0" fmla="*/ 0 w 19154"/>
                  <a:gd name="connsiteY0" fmla="*/ 0 h 30647"/>
                  <a:gd name="connsiteX1" fmla="*/ 19155 w 19154"/>
                  <a:gd name="connsiteY1" fmla="*/ 30648 h 30647"/>
                </a:gdLst>
                <a:ahLst/>
                <a:cxnLst>
                  <a:cxn ang="0">
                    <a:pos x="connsiteX0" y="connsiteY0"/>
                  </a:cxn>
                  <a:cxn ang="0">
                    <a:pos x="connsiteX1" y="connsiteY1"/>
                  </a:cxn>
                </a:cxnLst>
                <a:rect l="l" t="t" r="r" b="b"/>
                <a:pathLst>
                  <a:path w="19154" h="30647">
                    <a:moveTo>
                      <a:pt x="0" y="0"/>
                    </a:moveTo>
                    <a:lnTo>
                      <a:pt x="19155" y="30648"/>
                    </a:lnTo>
                  </a:path>
                </a:pathLst>
              </a:custGeom>
              <a:ln w="9573" cap="flat">
                <a:solidFill>
                  <a:srgbClr val="787878"/>
                </a:solidFill>
                <a:prstDash val="solid"/>
                <a:miter/>
              </a:ln>
            </p:spPr>
            <p:txBody>
              <a:bodyPr rtlCol="0" anchor="ctr"/>
              <a:lstStyle/>
              <a:p>
                <a:endParaRPr lang="zh-CN" altLang="en-US" sz="4400"/>
              </a:p>
            </p:txBody>
          </p:sp>
          <p:sp>
            <p:nvSpPr>
              <p:cNvPr id="4329" name="任意多边形: 形状 9437">
                <a:extLst>
                  <a:ext uri="{FF2B5EF4-FFF2-40B4-BE49-F238E27FC236}">
                    <a16:creationId xmlns:a16="http://schemas.microsoft.com/office/drawing/2014/main" id="{4DCACB93-C623-5029-62AF-AA2B6F5C7F17}"/>
                  </a:ext>
                </a:extLst>
              </p:cNvPr>
              <p:cNvSpPr/>
              <p:nvPr/>
            </p:nvSpPr>
            <p:spPr>
              <a:xfrm>
                <a:off x="7065309" y="3774915"/>
                <a:ext cx="20112" cy="27774"/>
              </a:xfrm>
              <a:custGeom>
                <a:avLst/>
                <a:gdLst>
                  <a:gd name="connsiteX0" fmla="*/ 0 w 20112"/>
                  <a:gd name="connsiteY0" fmla="*/ 0 h 27774"/>
                  <a:gd name="connsiteX1" fmla="*/ 20112 w 20112"/>
                  <a:gd name="connsiteY1" fmla="*/ 27774 h 27774"/>
                </a:gdLst>
                <a:ahLst/>
                <a:cxnLst>
                  <a:cxn ang="0">
                    <a:pos x="connsiteX0" y="connsiteY0"/>
                  </a:cxn>
                  <a:cxn ang="0">
                    <a:pos x="connsiteX1" y="connsiteY1"/>
                  </a:cxn>
                </a:cxnLst>
                <a:rect l="l" t="t" r="r" b="b"/>
                <a:pathLst>
                  <a:path w="20112" h="27774">
                    <a:moveTo>
                      <a:pt x="0" y="0"/>
                    </a:moveTo>
                    <a:lnTo>
                      <a:pt x="20112" y="27774"/>
                    </a:lnTo>
                  </a:path>
                </a:pathLst>
              </a:custGeom>
              <a:ln w="9573" cap="flat">
                <a:solidFill>
                  <a:srgbClr val="787878"/>
                </a:solidFill>
                <a:prstDash val="solid"/>
                <a:miter/>
              </a:ln>
            </p:spPr>
            <p:txBody>
              <a:bodyPr rtlCol="0" anchor="ctr"/>
              <a:lstStyle/>
              <a:p>
                <a:endParaRPr lang="zh-CN" altLang="en-US" sz="4400"/>
              </a:p>
            </p:txBody>
          </p:sp>
          <p:sp>
            <p:nvSpPr>
              <p:cNvPr id="4330" name="任意多边形: 形状 9438">
                <a:extLst>
                  <a:ext uri="{FF2B5EF4-FFF2-40B4-BE49-F238E27FC236}">
                    <a16:creationId xmlns:a16="http://schemas.microsoft.com/office/drawing/2014/main" id="{A3C5167C-4574-24B8-16DD-6D76DBDBDA2B}"/>
                  </a:ext>
                </a:extLst>
              </p:cNvPr>
              <p:cNvSpPr/>
              <p:nvPr/>
            </p:nvSpPr>
            <p:spPr>
              <a:xfrm>
                <a:off x="7085422" y="3802689"/>
                <a:ext cx="22027" cy="25858"/>
              </a:xfrm>
              <a:custGeom>
                <a:avLst/>
                <a:gdLst>
                  <a:gd name="connsiteX0" fmla="*/ 0 w 22027"/>
                  <a:gd name="connsiteY0" fmla="*/ 0 h 25858"/>
                  <a:gd name="connsiteX1" fmla="*/ 22028 w 22027"/>
                  <a:gd name="connsiteY1" fmla="*/ 25859 h 25858"/>
                </a:gdLst>
                <a:ahLst/>
                <a:cxnLst>
                  <a:cxn ang="0">
                    <a:pos x="connsiteX0" y="connsiteY0"/>
                  </a:cxn>
                  <a:cxn ang="0">
                    <a:pos x="connsiteX1" y="connsiteY1"/>
                  </a:cxn>
                </a:cxnLst>
                <a:rect l="l" t="t" r="r" b="b"/>
                <a:pathLst>
                  <a:path w="22027" h="25858">
                    <a:moveTo>
                      <a:pt x="0" y="0"/>
                    </a:moveTo>
                    <a:lnTo>
                      <a:pt x="22028" y="25859"/>
                    </a:lnTo>
                  </a:path>
                </a:pathLst>
              </a:custGeom>
              <a:ln w="9573" cap="flat">
                <a:solidFill>
                  <a:srgbClr val="787878"/>
                </a:solidFill>
                <a:prstDash val="solid"/>
                <a:miter/>
              </a:ln>
            </p:spPr>
            <p:txBody>
              <a:bodyPr rtlCol="0" anchor="ctr"/>
              <a:lstStyle/>
              <a:p>
                <a:endParaRPr lang="zh-CN" altLang="en-US" sz="4400"/>
              </a:p>
            </p:txBody>
          </p:sp>
          <p:sp>
            <p:nvSpPr>
              <p:cNvPr id="4331" name="任意多边形: 形状 9439">
                <a:extLst>
                  <a:ext uri="{FF2B5EF4-FFF2-40B4-BE49-F238E27FC236}">
                    <a16:creationId xmlns:a16="http://schemas.microsoft.com/office/drawing/2014/main" id="{B84A3A60-0E3A-D7F0-3491-E77DF93718A5}"/>
                  </a:ext>
                </a:extLst>
              </p:cNvPr>
              <p:cNvSpPr/>
              <p:nvPr/>
            </p:nvSpPr>
            <p:spPr>
              <a:xfrm>
                <a:off x="7107450" y="3828548"/>
                <a:ext cx="12450" cy="28732"/>
              </a:xfrm>
              <a:custGeom>
                <a:avLst/>
                <a:gdLst>
                  <a:gd name="connsiteX0" fmla="*/ 0 w 12450"/>
                  <a:gd name="connsiteY0" fmla="*/ 0 h 28732"/>
                  <a:gd name="connsiteX1" fmla="*/ 12450 w 12450"/>
                  <a:gd name="connsiteY1" fmla="*/ 28732 h 28732"/>
                </a:gdLst>
                <a:ahLst/>
                <a:cxnLst>
                  <a:cxn ang="0">
                    <a:pos x="connsiteX0" y="connsiteY0"/>
                  </a:cxn>
                  <a:cxn ang="0">
                    <a:pos x="connsiteX1" y="connsiteY1"/>
                  </a:cxn>
                </a:cxnLst>
                <a:rect l="l" t="t" r="r" b="b"/>
                <a:pathLst>
                  <a:path w="12450" h="28732">
                    <a:moveTo>
                      <a:pt x="0" y="0"/>
                    </a:moveTo>
                    <a:lnTo>
                      <a:pt x="12450" y="28732"/>
                    </a:lnTo>
                  </a:path>
                </a:pathLst>
              </a:custGeom>
              <a:ln w="9573" cap="flat">
                <a:solidFill>
                  <a:srgbClr val="787878"/>
                </a:solidFill>
                <a:prstDash val="solid"/>
                <a:miter/>
              </a:ln>
            </p:spPr>
            <p:txBody>
              <a:bodyPr rtlCol="0" anchor="ctr"/>
              <a:lstStyle/>
              <a:p>
                <a:endParaRPr lang="zh-CN" altLang="en-US" sz="4400"/>
              </a:p>
            </p:txBody>
          </p:sp>
          <p:sp>
            <p:nvSpPr>
              <p:cNvPr id="4332" name="任意多边形: 形状 9440">
                <a:extLst>
                  <a:ext uri="{FF2B5EF4-FFF2-40B4-BE49-F238E27FC236}">
                    <a16:creationId xmlns:a16="http://schemas.microsoft.com/office/drawing/2014/main" id="{6F7C77CB-33DC-2523-B7A2-8A9A4217E770}"/>
                  </a:ext>
                </a:extLst>
              </p:cNvPr>
              <p:cNvSpPr/>
              <p:nvPr/>
            </p:nvSpPr>
            <p:spPr>
              <a:xfrm>
                <a:off x="6664975" y="338415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3" name="任意多边形: 形状 9441">
                <a:extLst>
                  <a:ext uri="{FF2B5EF4-FFF2-40B4-BE49-F238E27FC236}">
                    <a16:creationId xmlns:a16="http://schemas.microsoft.com/office/drawing/2014/main" id="{7E6660DD-2B9B-EB5A-B0D4-241ECC92ED93}"/>
                  </a:ext>
                </a:extLst>
              </p:cNvPr>
              <p:cNvSpPr/>
              <p:nvPr/>
            </p:nvSpPr>
            <p:spPr>
              <a:xfrm>
                <a:off x="6678383" y="34148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4" name="任意多边形: 形状 9442">
                <a:extLst>
                  <a:ext uri="{FF2B5EF4-FFF2-40B4-BE49-F238E27FC236}">
                    <a16:creationId xmlns:a16="http://schemas.microsoft.com/office/drawing/2014/main" id="{AEF760C4-1787-E5AA-8127-FDD2BB0B9B86}"/>
                  </a:ext>
                </a:extLst>
              </p:cNvPr>
              <p:cNvSpPr/>
              <p:nvPr/>
            </p:nvSpPr>
            <p:spPr>
              <a:xfrm>
                <a:off x="6692749" y="34454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5" name="任意多边形: 形状 9443">
                <a:extLst>
                  <a:ext uri="{FF2B5EF4-FFF2-40B4-BE49-F238E27FC236}">
                    <a16:creationId xmlns:a16="http://schemas.microsoft.com/office/drawing/2014/main" id="{1780AF8C-30C7-6682-9863-B172377E6978}"/>
                  </a:ext>
                </a:extLst>
              </p:cNvPr>
              <p:cNvSpPr/>
              <p:nvPr/>
            </p:nvSpPr>
            <p:spPr>
              <a:xfrm>
                <a:off x="6708073" y="34761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6" name="任意多边形: 形状 9444">
                <a:extLst>
                  <a:ext uri="{FF2B5EF4-FFF2-40B4-BE49-F238E27FC236}">
                    <a16:creationId xmlns:a16="http://schemas.microsoft.com/office/drawing/2014/main" id="{CB2A71CF-4371-7DF3-B0F7-9A039005BD39}"/>
                  </a:ext>
                </a:extLst>
              </p:cNvPr>
              <p:cNvSpPr/>
              <p:nvPr/>
            </p:nvSpPr>
            <p:spPr>
              <a:xfrm>
                <a:off x="6729143" y="350291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7" name="任意多边形: 形状 9445">
                <a:extLst>
                  <a:ext uri="{FF2B5EF4-FFF2-40B4-BE49-F238E27FC236}">
                    <a16:creationId xmlns:a16="http://schemas.microsoft.com/office/drawing/2014/main" id="{2719A48C-480D-08DD-BCD5-AC4078D9830A}"/>
                  </a:ext>
                </a:extLst>
              </p:cNvPr>
              <p:cNvSpPr/>
              <p:nvPr/>
            </p:nvSpPr>
            <p:spPr>
              <a:xfrm>
                <a:off x="6751171" y="35316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8" name="任意多边形: 形状 9446">
                <a:extLst>
                  <a:ext uri="{FF2B5EF4-FFF2-40B4-BE49-F238E27FC236}">
                    <a16:creationId xmlns:a16="http://schemas.microsoft.com/office/drawing/2014/main" id="{ABC30C92-75D9-0C63-1A16-1EA85D71C96E}"/>
                  </a:ext>
                </a:extLst>
              </p:cNvPr>
              <p:cNvSpPr/>
              <p:nvPr/>
            </p:nvSpPr>
            <p:spPr>
              <a:xfrm>
                <a:off x="6771284" y="356134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39" name="任意多边形: 形状 9447">
                <a:extLst>
                  <a:ext uri="{FF2B5EF4-FFF2-40B4-BE49-F238E27FC236}">
                    <a16:creationId xmlns:a16="http://schemas.microsoft.com/office/drawing/2014/main" id="{4660A02E-D02F-E537-9A1F-52103D90CAFE}"/>
                  </a:ext>
                </a:extLst>
              </p:cNvPr>
              <p:cNvSpPr/>
              <p:nvPr/>
            </p:nvSpPr>
            <p:spPr>
              <a:xfrm>
                <a:off x="6791396" y="35919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0" name="任意多边形: 形状 9448">
                <a:extLst>
                  <a:ext uri="{FF2B5EF4-FFF2-40B4-BE49-F238E27FC236}">
                    <a16:creationId xmlns:a16="http://schemas.microsoft.com/office/drawing/2014/main" id="{951ED8AF-B2B6-36DC-44C4-B0BF23C332B8}"/>
                  </a:ext>
                </a:extLst>
              </p:cNvPr>
              <p:cNvSpPr/>
              <p:nvPr/>
            </p:nvSpPr>
            <p:spPr>
              <a:xfrm>
                <a:off x="6809593" y="36235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1" name="任意多边形: 形状 9449">
                <a:extLst>
                  <a:ext uri="{FF2B5EF4-FFF2-40B4-BE49-F238E27FC236}">
                    <a16:creationId xmlns:a16="http://schemas.microsoft.com/office/drawing/2014/main" id="{10FF3E4A-3B66-8A55-E428-B8E093FC003C}"/>
                  </a:ext>
                </a:extLst>
              </p:cNvPr>
              <p:cNvSpPr/>
              <p:nvPr/>
            </p:nvSpPr>
            <p:spPr>
              <a:xfrm>
                <a:off x="6826833" y="365519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2" name="任意多边形: 形状 9450">
                <a:extLst>
                  <a:ext uri="{FF2B5EF4-FFF2-40B4-BE49-F238E27FC236}">
                    <a16:creationId xmlns:a16="http://schemas.microsoft.com/office/drawing/2014/main" id="{BB70CEB4-97BE-D83E-0E2F-CFE580110277}"/>
                  </a:ext>
                </a:extLst>
              </p:cNvPr>
              <p:cNvSpPr/>
              <p:nvPr/>
            </p:nvSpPr>
            <p:spPr>
              <a:xfrm>
                <a:off x="6844072" y="36868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3" name="任意多边形: 形状 9451">
                <a:extLst>
                  <a:ext uri="{FF2B5EF4-FFF2-40B4-BE49-F238E27FC236}">
                    <a16:creationId xmlns:a16="http://schemas.microsoft.com/office/drawing/2014/main" id="{EB011D26-C99A-CA9E-7FBA-5C23D0DC0380}"/>
                  </a:ext>
                </a:extLst>
              </p:cNvPr>
              <p:cNvSpPr/>
              <p:nvPr/>
            </p:nvSpPr>
            <p:spPr>
              <a:xfrm>
                <a:off x="6866100" y="36963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4" name="任意多边形: 形状 9452">
                <a:extLst>
                  <a:ext uri="{FF2B5EF4-FFF2-40B4-BE49-F238E27FC236}">
                    <a16:creationId xmlns:a16="http://schemas.microsoft.com/office/drawing/2014/main" id="{AF0C684E-55AA-E19D-1186-7CF500BE384D}"/>
                  </a:ext>
                </a:extLst>
              </p:cNvPr>
              <p:cNvSpPr/>
              <p:nvPr/>
            </p:nvSpPr>
            <p:spPr>
              <a:xfrm>
                <a:off x="6895790" y="367626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5" name="任意多边形: 形状 9453">
                <a:extLst>
                  <a:ext uri="{FF2B5EF4-FFF2-40B4-BE49-F238E27FC236}">
                    <a16:creationId xmlns:a16="http://schemas.microsoft.com/office/drawing/2014/main" id="{AA19911C-E0E6-6F1E-9297-C9FCD5C1C8AB}"/>
                  </a:ext>
                </a:extLst>
              </p:cNvPr>
              <p:cNvSpPr/>
              <p:nvPr/>
            </p:nvSpPr>
            <p:spPr>
              <a:xfrm>
                <a:off x="6928353" y="36638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6" name="任意多边形: 形状 9454">
                <a:extLst>
                  <a:ext uri="{FF2B5EF4-FFF2-40B4-BE49-F238E27FC236}">
                    <a16:creationId xmlns:a16="http://schemas.microsoft.com/office/drawing/2014/main" id="{0B0C9C62-4E33-E48A-2382-6C26F8455519}"/>
                  </a:ext>
                </a:extLst>
              </p:cNvPr>
              <p:cNvSpPr/>
              <p:nvPr/>
            </p:nvSpPr>
            <p:spPr>
              <a:xfrm>
                <a:off x="6963789" y="36686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7" name="任意多边形: 形状 9455">
                <a:extLst>
                  <a:ext uri="{FF2B5EF4-FFF2-40B4-BE49-F238E27FC236}">
                    <a16:creationId xmlns:a16="http://schemas.microsoft.com/office/drawing/2014/main" id="{96AE0D6D-B232-A846-2CE8-871DBFDB294C}"/>
                  </a:ext>
                </a:extLst>
              </p:cNvPr>
              <p:cNvSpPr/>
              <p:nvPr/>
            </p:nvSpPr>
            <p:spPr>
              <a:xfrm>
                <a:off x="6995394" y="36848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8" name="任意多边形: 形状 9456">
                <a:extLst>
                  <a:ext uri="{FF2B5EF4-FFF2-40B4-BE49-F238E27FC236}">
                    <a16:creationId xmlns:a16="http://schemas.microsoft.com/office/drawing/2014/main" id="{BBA7BA04-4A78-8918-A3C8-21522030BC6D}"/>
                  </a:ext>
                </a:extLst>
              </p:cNvPr>
              <p:cNvSpPr/>
              <p:nvPr/>
            </p:nvSpPr>
            <p:spPr>
              <a:xfrm>
                <a:off x="7020296" y="37097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49" name="任意多边形: 形状 9457">
                <a:extLst>
                  <a:ext uri="{FF2B5EF4-FFF2-40B4-BE49-F238E27FC236}">
                    <a16:creationId xmlns:a16="http://schemas.microsoft.com/office/drawing/2014/main" id="{BAA1A041-B356-A675-DA8F-AF080FF54BA9}"/>
                  </a:ext>
                </a:extLst>
              </p:cNvPr>
              <p:cNvSpPr/>
              <p:nvPr/>
            </p:nvSpPr>
            <p:spPr>
              <a:xfrm>
                <a:off x="7040408" y="373852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50" name="任意多边形: 形状 9458">
                <a:extLst>
                  <a:ext uri="{FF2B5EF4-FFF2-40B4-BE49-F238E27FC236}">
                    <a16:creationId xmlns:a16="http://schemas.microsoft.com/office/drawing/2014/main" id="{C9E72B12-B4B9-54BA-A785-AEDB6A3F4875}"/>
                  </a:ext>
                </a:extLst>
              </p:cNvPr>
              <p:cNvSpPr/>
              <p:nvPr/>
            </p:nvSpPr>
            <p:spPr>
              <a:xfrm>
                <a:off x="7059563" y="3769169"/>
                <a:ext cx="11492" cy="11492"/>
              </a:xfrm>
              <a:custGeom>
                <a:avLst/>
                <a:gdLst>
                  <a:gd name="connsiteX0" fmla="*/ 11493 w 11492"/>
                  <a:gd name="connsiteY0" fmla="*/ 5746 h 11492"/>
                  <a:gd name="connsiteX1" fmla="*/ 5747 w 11492"/>
                  <a:gd name="connsiteY1" fmla="*/ 11493 h 11492"/>
                  <a:gd name="connsiteX2" fmla="*/ 0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0" y="8920"/>
                      <a:pt x="0" y="5746"/>
                    </a:cubicBezTo>
                    <a:cubicBezTo>
                      <a:pt x="0"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51" name="任意多边形: 形状 9459">
                <a:extLst>
                  <a:ext uri="{FF2B5EF4-FFF2-40B4-BE49-F238E27FC236}">
                    <a16:creationId xmlns:a16="http://schemas.microsoft.com/office/drawing/2014/main" id="{BBF7A766-8807-F412-0671-A72DB43196D1}"/>
                  </a:ext>
                </a:extLst>
              </p:cNvPr>
              <p:cNvSpPr/>
              <p:nvPr/>
            </p:nvSpPr>
            <p:spPr>
              <a:xfrm>
                <a:off x="7079675" y="379694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52" name="任意多边形: 形状 9460">
                <a:extLst>
                  <a:ext uri="{FF2B5EF4-FFF2-40B4-BE49-F238E27FC236}">
                    <a16:creationId xmlns:a16="http://schemas.microsoft.com/office/drawing/2014/main" id="{93F83793-5A8A-AB96-E03B-3A782B65AA6B}"/>
                  </a:ext>
                </a:extLst>
              </p:cNvPr>
              <p:cNvSpPr/>
              <p:nvPr/>
            </p:nvSpPr>
            <p:spPr>
              <a:xfrm>
                <a:off x="7101703" y="3822802"/>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grpSp>
            <p:nvGrpSpPr>
              <p:cNvPr id="4353" name="图形 2">
                <a:extLst>
                  <a:ext uri="{FF2B5EF4-FFF2-40B4-BE49-F238E27FC236}">
                    <a16:creationId xmlns:a16="http://schemas.microsoft.com/office/drawing/2014/main" id="{69E70044-7327-C88F-86B2-61653CE2A359}"/>
                  </a:ext>
                </a:extLst>
              </p:cNvPr>
              <p:cNvGrpSpPr/>
              <p:nvPr/>
            </p:nvGrpSpPr>
            <p:grpSpPr>
              <a:xfrm>
                <a:off x="6871846" y="3668606"/>
                <a:ext cx="97689" cy="32563"/>
                <a:chOff x="6871846" y="3668606"/>
                <a:chExt cx="97689" cy="32563"/>
              </a:xfrm>
              <a:solidFill>
                <a:srgbClr val="E94442"/>
              </a:solidFill>
            </p:grpSpPr>
            <p:sp>
              <p:nvSpPr>
                <p:cNvPr id="4552" name="任意多边形: 形状 9462">
                  <a:extLst>
                    <a:ext uri="{FF2B5EF4-FFF2-40B4-BE49-F238E27FC236}">
                      <a16:creationId xmlns:a16="http://schemas.microsoft.com/office/drawing/2014/main" id="{D757FC47-9000-D177-5700-B02BF4B365F2}"/>
                    </a:ext>
                  </a:extLst>
                </p:cNvPr>
                <p:cNvSpPr/>
                <p:nvPr/>
              </p:nvSpPr>
              <p:spPr>
                <a:xfrm>
                  <a:off x="6871846" y="3683930"/>
                  <a:ext cx="29689" cy="17239"/>
                </a:xfrm>
                <a:custGeom>
                  <a:avLst/>
                  <a:gdLst>
                    <a:gd name="connsiteX0" fmla="*/ 0 w 29689"/>
                    <a:gd name="connsiteY0" fmla="*/ 17239 h 17239"/>
                    <a:gd name="connsiteX1" fmla="*/ 29690 w 29689"/>
                    <a:gd name="connsiteY1" fmla="*/ 0 h 17239"/>
                  </a:gdLst>
                  <a:ahLst/>
                  <a:cxnLst>
                    <a:cxn ang="0">
                      <a:pos x="connsiteX0" y="connsiteY0"/>
                    </a:cxn>
                    <a:cxn ang="0">
                      <a:pos x="connsiteX1" y="connsiteY1"/>
                    </a:cxn>
                  </a:cxnLst>
                  <a:rect l="l" t="t" r="r" b="b"/>
                  <a:pathLst>
                    <a:path w="29689" h="17239">
                      <a:moveTo>
                        <a:pt x="0" y="17239"/>
                      </a:moveTo>
                      <a:lnTo>
                        <a:pt x="29690" y="0"/>
                      </a:lnTo>
                    </a:path>
                  </a:pathLst>
                </a:custGeom>
                <a:ln w="9573" cap="flat">
                  <a:solidFill>
                    <a:srgbClr val="91C384"/>
                  </a:solidFill>
                  <a:prstDash val="solid"/>
                  <a:miter/>
                </a:ln>
              </p:spPr>
              <p:txBody>
                <a:bodyPr rtlCol="0" anchor="ctr"/>
                <a:lstStyle/>
                <a:p>
                  <a:endParaRPr lang="zh-CN" altLang="en-US" sz="4400"/>
                </a:p>
              </p:txBody>
            </p:sp>
            <p:sp>
              <p:nvSpPr>
                <p:cNvPr id="4553" name="任意多边形: 形状 9463">
                  <a:extLst>
                    <a:ext uri="{FF2B5EF4-FFF2-40B4-BE49-F238E27FC236}">
                      <a16:creationId xmlns:a16="http://schemas.microsoft.com/office/drawing/2014/main" id="{48AD55E9-56E0-28BA-DD23-86B8D2B549B0}"/>
                    </a:ext>
                  </a:extLst>
                </p:cNvPr>
                <p:cNvSpPr/>
                <p:nvPr/>
              </p:nvSpPr>
              <p:spPr>
                <a:xfrm>
                  <a:off x="6901536" y="3672437"/>
                  <a:ext cx="32563" cy="11492"/>
                </a:xfrm>
                <a:custGeom>
                  <a:avLst/>
                  <a:gdLst>
                    <a:gd name="connsiteX0" fmla="*/ 0 w 32563"/>
                    <a:gd name="connsiteY0" fmla="*/ 11493 h 11492"/>
                    <a:gd name="connsiteX1" fmla="*/ 32563 w 32563"/>
                    <a:gd name="connsiteY1" fmla="*/ 0 h 11492"/>
                  </a:gdLst>
                  <a:ahLst/>
                  <a:cxnLst>
                    <a:cxn ang="0">
                      <a:pos x="connsiteX0" y="connsiteY0"/>
                    </a:cxn>
                    <a:cxn ang="0">
                      <a:pos x="connsiteX1" y="connsiteY1"/>
                    </a:cxn>
                  </a:cxnLst>
                  <a:rect l="l" t="t" r="r" b="b"/>
                  <a:pathLst>
                    <a:path w="32563" h="11492">
                      <a:moveTo>
                        <a:pt x="0" y="11493"/>
                      </a:moveTo>
                      <a:lnTo>
                        <a:pt x="32563" y="0"/>
                      </a:lnTo>
                    </a:path>
                  </a:pathLst>
                </a:custGeom>
                <a:ln w="9573" cap="flat">
                  <a:solidFill>
                    <a:srgbClr val="91C384"/>
                  </a:solidFill>
                  <a:prstDash val="solid"/>
                  <a:miter/>
                </a:ln>
              </p:spPr>
              <p:txBody>
                <a:bodyPr rtlCol="0" anchor="ctr"/>
                <a:lstStyle/>
                <a:p>
                  <a:endParaRPr lang="zh-CN" altLang="en-US" sz="4400"/>
                </a:p>
              </p:txBody>
            </p:sp>
            <p:sp>
              <p:nvSpPr>
                <p:cNvPr id="4554" name="任意多边形: 形状 9464">
                  <a:extLst>
                    <a:ext uri="{FF2B5EF4-FFF2-40B4-BE49-F238E27FC236}">
                      <a16:creationId xmlns:a16="http://schemas.microsoft.com/office/drawing/2014/main" id="{62FA3E11-90ED-CB67-2216-29C01F756998}"/>
                    </a:ext>
                  </a:extLst>
                </p:cNvPr>
                <p:cNvSpPr/>
                <p:nvPr/>
              </p:nvSpPr>
              <p:spPr>
                <a:xfrm>
                  <a:off x="6934099" y="3672437"/>
                  <a:ext cx="35436" cy="2873"/>
                </a:xfrm>
                <a:custGeom>
                  <a:avLst/>
                  <a:gdLst>
                    <a:gd name="connsiteX0" fmla="*/ 0 w 35436"/>
                    <a:gd name="connsiteY0" fmla="*/ 0 h 2873"/>
                    <a:gd name="connsiteX1" fmla="*/ 35436 w 35436"/>
                    <a:gd name="connsiteY1" fmla="*/ 2873 h 2873"/>
                  </a:gdLst>
                  <a:ahLst/>
                  <a:cxnLst>
                    <a:cxn ang="0">
                      <a:pos x="connsiteX0" y="connsiteY0"/>
                    </a:cxn>
                    <a:cxn ang="0">
                      <a:pos x="connsiteX1" y="connsiteY1"/>
                    </a:cxn>
                  </a:cxnLst>
                  <a:rect l="l" t="t" r="r" b="b"/>
                  <a:pathLst>
                    <a:path w="35436" h="2873">
                      <a:moveTo>
                        <a:pt x="0" y="0"/>
                      </a:moveTo>
                      <a:lnTo>
                        <a:pt x="35436" y="2873"/>
                      </a:lnTo>
                    </a:path>
                  </a:pathLst>
                </a:custGeom>
                <a:ln w="9573" cap="flat">
                  <a:solidFill>
                    <a:srgbClr val="91C384"/>
                  </a:solidFill>
                  <a:prstDash val="solid"/>
                  <a:miter/>
                </a:ln>
              </p:spPr>
              <p:txBody>
                <a:bodyPr rtlCol="0" anchor="ctr"/>
                <a:lstStyle/>
                <a:p>
                  <a:endParaRPr lang="zh-CN" altLang="en-US" sz="4400"/>
                </a:p>
              </p:txBody>
            </p:sp>
            <p:sp>
              <p:nvSpPr>
                <p:cNvPr id="4555" name="任意多边形: 形状 9465">
                  <a:extLst>
                    <a:ext uri="{FF2B5EF4-FFF2-40B4-BE49-F238E27FC236}">
                      <a16:creationId xmlns:a16="http://schemas.microsoft.com/office/drawing/2014/main" id="{D35744E4-A15E-8B02-66FC-E1D42F758DE3}"/>
                    </a:ext>
                  </a:extLst>
                </p:cNvPr>
                <p:cNvSpPr/>
                <p:nvPr/>
              </p:nvSpPr>
              <p:spPr>
                <a:xfrm>
                  <a:off x="6895790" y="367818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56" name="任意多边形: 形状 9466">
                  <a:extLst>
                    <a:ext uri="{FF2B5EF4-FFF2-40B4-BE49-F238E27FC236}">
                      <a16:creationId xmlns:a16="http://schemas.microsoft.com/office/drawing/2014/main" id="{F879AEF1-257B-855B-024B-D7A22357BC74}"/>
                    </a:ext>
                  </a:extLst>
                </p:cNvPr>
                <p:cNvSpPr/>
                <p:nvPr/>
              </p:nvSpPr>
              <p:spPr>
                <a:xfrm>
                  <a:off x="6928353" y="366860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sp>
            <p:nvSpPr>
              <p:cNvPr id="4354" name="任意多边形: 形状 9467">
                <a:extLst>
                  <a:ext uri="{FF2B5EF4-FFF2-40B4-BE49-F238E27FC236}">
                    <a16:creationId xmlns:a16="http://schemas.microsoft.com/office/drawing/2014/main" id="{DFB922A3-60FC-998B-A4CA-BDCC286413E8}"/>
                  </a:ext>
                </a:extLst>
              </p:cNvPr>
              <p:cNvSpPr/>
              <p:nvPr/>
            </p:nvSpPr>
            <p:spPr>
              <a:xfrm>
                <a:off x="6188022" y="38352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55" name="任意多边形: 形状 9468">
                <a:extLst>
                  <a:ext uri="{FF2B5EF4-FFF2-40B4-BE49-F238E27FC236}">
                    <a16:creationId xmlns:a16="http://schemas.microsoft.com/office/drawing/2014/main" id="{6895D416-3764-0EB1-4833-BCFE5B412102}"/>
                  </a:ext>
                </a:extLst>
              </p:cNvPr>
              <p:cNvSpPr/>
              <p:nvPr/>
            </p:nvSpPr>
            <p:spPr>
              <a:xfrm>
                <a:off x="6193768" y="3811309"/>
                <a:ext cx="7661" cy="29689"/>
              </a:xfrm>
              <a:custGeom>
                <a:avLst/>
                <a:gdLst>
                  <a:gd name="connsiteX0" fmla="*/ 0 w 7661"/>
                  <a:gd name="connsiteY0" fmla="*/ 29690 h 29689"/>
                  <a:gd name="connsiteX1" fmla="*/ 7662 w 7661"/>
                  <a:gd name="connsiteY1" fmla="*/ 0 h 29689"/>
                </a:gdLst>
                <a:ahLst/>
                <a:cxnLst>
                  <a:cxn ang="0">
                    <a:pos x="connsiteX0" y="connsiteY0"/>
                  </a:cxn>
                  <a:cxn ang="0">
                    <a:pos x="connsiteX1" y="connsiteY1"/>
                  </a:cxn>
                </a:cxnLst>
                <a:rect l="l" t="t" r="r" b="b"/>
                <a:pathLst>
                  <a:path w="7661" h="29689">
                    <a:moveTo>
                      <a:pt x="0" y="29690"/>
                    </a:moveTo>
                    <a:lnTo>
                      <a:pt x="7662" y="0"/>
                    </a:lnTo>
                  </a:path>
                </a:pathLst>
              </a:custGeom>
              <a:ln w="9573" cap="flat">
                <a:solidFill>
                  <a:srgbClr val="787878"/>
                </a:solidFill>
                <a:prstDash val="solid"/>
                <a:miter/>
              </a:ln>
            </p:spPr>
            <p:txBody>
              <a:bodyPr rtlCol="0" anchor="ctr"/>
              <a:lstStyle/>
              <a:p>
                <a:endParaRPr lang="zh-CN" altLang="en-US" sz="4400"/>
              </a:p>
            </p:txBody>
          </p:sp>
          <p:sp>
            <p:nvSpPr>
              <p:cNvPr id="4356" name="任意多边形: 形状 9469">
                <a:extLst>
                  <a:ext uri="{FF2B5EF4-FFF2-40B4-BE49-F238E27FC236}">
                    <a16:creationId xmlns:a16="http://schemas.microsoft.com/office/drawing/2014/main" id="{6D388DED-2BB5-2821-D7FD-1CEC080B65B5}"/>
                  </a:ext>
                </a:extLst>
              </p:cNvPr>
              <p:cNvSpPr/>
              <p:nvPr/>
            </p:nvSpPr>
            <p:spPr>
              <a:xfrm>
                <a:off x="6201430" y="3777788"/>
                <a:ext cx="2873" cy="33520"/>
              </a:xfrm>
              <a:custGeom>
                <a:avLst/>
                <a:gdLst>
                  <a:gd name="connsiteX0" fmla="*/ 0 w 2873"/>
                  <a:gd name="connsiteY0" fmla="*/ 33521 h 33520"/>
                  <a:gd name="connsiteX1" fmla="*/ 2873 w 2873"/>
                  <a:gd name="connsiteY1" fmla="*/ 0 h 33520"/>
                </a:gdLst>
                <a:ahLst/>
                <a:cxnLst>
                  <a:cxn ang="0">
                    <a:pos x="connsiteX0" y="connsiteY0"/>
                  </a:cxn>
                  <a:cxn ang="0">
                    <a:pos x="connsiteX1" y="connsiteY1"/>
                  </a:cxn>
                </a:cxnLst>
                <a:rect l="l" t="t" r="r" b="b"/>
                <a:pathLst>
                  <a:path w="2873" h="33520">
                    <a:moveTo>
                      <a:pt x="0" y="33521"/>
                    </a:moveTo>
                    <a:lnTo>
                      <a:pt x="2873" y="0"/>
                    </a:lnTo>
                  </a:path>
                </a:pathLst>
              </a:custGeom>
              <a:ln w="9573" cap="flat">
                <a:solidFill>
                  <a:srgbClr val="787878"/>
                </a:solidFill>
                <a:prstDash val="solid"/>
                <a:miter/>
              </a:ln>
            </p:spPr>
            <p:txBody>
              <a:bodyPr rtlCol="0" anchor="ctr"/>
              <a:lstStyle/>
              <a:p>
                <a:endParaRPr lang="zh-CN" altLang="en-US" sz="4400"/>
              </a:p>
            </p:txBody>
          </p:sp>
          <p:sp>
            <p:nvSpPr>
              <p:cNvPr id="4357" name="任意多边形: 形状 9470">
                <a:extLst>
                  <a:ext uri="{FF2B5EF4-FFF2-40B4-BE49-F238E27FC236}">
                    <a16:creationId xmlns:a16="http://schemas.microsoft.com/office/drawing/2014/main" id="{03521A6B-6C37-AFEA-FED2-787133287A50}"/>
                  </a:ext>
                </a:extLst>
              </p:cNvPr>
              <p:cNvSpPr/>
              <p:nvPr/>
            </p:nvSpPr>
            <p:spPr>
              <a:xfrm>
                <a:off x="6204303" y="3741394"/>
                <a:ext cx="9577" cy="36394"/>
              </a:xfrm>
              <a:custGeom>
                <a:avLst/>
                <a:gdLst>
                  <a:gd name="connsiteX0" fmla="*/ 0 w 9577"/>
                  <a:gd name="connsiteY0" fmla="*/ 36394 h 36394"/>
                  <a:gd name="connsiteX1" fmla="*/ 0 w 9577"/>
                  <a:gd name="connsiteY1" fmla="*/ 0 h 36394"/>
                </a:gdLst>
                <a:ahLst/>
                <a:cxnLst>
                  <a:cxn ang="0">
                    <a:pos x="connsiteX0" y="connsiteY0"/>
                  </a:cxn>
                  <a:cxn ang="0">
                    <a:pos x="connsiteX1" y="connsiteY1"/>
                  </a:cxn>
                </a:cxnLst>
                <a:rect l="l" t="t" r="r" b="b"/>
                <a:pathLst>
                  <a:path w="9577" h="36394">
                    <a:moveTo>
                      <a:pt x="0" y="36394"/>
                    </a:moveTo>
                    <a:lnTo>
                      <a:pt x="0" y="0"/>
                    </a:lnTo>
                  </a:path>
                </a:pathLst>
              </a:custGeom>
              <a:ln w="9573" cap="flat">
                <a:solidFill>
                  <a:srgbClr val="787878"/>
                </a:solidFill>
                <a:prstDash val="solid"/>
                <a:miter/>
              </a:ln>
            </p:spPr>
            <p:txBody>
              <a:bodyPr rtlCol="0" anchor="ctr"/>
              <a:lstStyle/>
              <a:p>
                <a:endParaRPr lang="zh-CN" altLang="en-US" sz="4400"/>
              </a:p>
            </p:txBody>
          </p:sp>
          <p:sp>
            <p:nvSpPr>
              <p:cNvPr id="4358" name="任意多边形: 形状 9471">
                <a:extLst>
                  <a:ext uri="{FF2B5EF4-FFF2-40B4-BE49-F238E27FC236}">
                    <a16:creationId xmlns:a16="http://schemas.microsoft.com/office/drawing/2014/main" id="{FFA5E697-57E9-0FDA-6BB4-B108D7F3B014}"/>
                  </a:ext>
                </a:extLst>
              </p:cNvPr>
              <p:cNvSpPr/>
              <p:nvPr/>
            </p:nvSpPr>
            <p:spPr>
              <a:xfrm>
                <a:off x="6204303" y="3705000"/>
                <a:ext cx="1915" cy="36394"/>
              </a:xfrm>
              <a:custGeom>
                <a:avLst/>
                <a:gdLst>
                  <a:gd name="connsiteX0" fmla="*/ 0 w 1915"/>
                  <a:gd name="connsiteY0" fmla="*/ 36394 h 36394"/>
                  <a:gd name="connsiteX1" fmla="*/ 1916 w 1915"/>
                  <a:gd name="connsiteY1" fmla="*/ 0 h 36394"/>
                </a:gdLst>
                <a:ahLst/>
                <a:cxnLst>
                  <a:cxn ang="0">
                    <a:pos x="connsiteX0" y="connsiteY0"/>
                  </a:cxn>
                  <a:cxn ang="0">
                    <a:pos x="connsiteX1" y="connsiteY1"/>
                  </a:cxn>
                </a:cxnLst>
                <a:rect l="l" t="t" r="r" b="b"/>
                <a:pathLst>
                  <a:path w="1915" h="36394">
                    <a:moveTo>
                      <a:pt x="0" y="36394"/>
                    </a:moveTo>
                    <a:lnTo>
                      <a:pt x="1916" y="0"/>
                    </a:lnTo>
                  </a:path>
                </a:pathLst>
              </a:custGeom>
              <a:ln w="9573" cap="flat">
                <a:solidFill>
                  <a:srgbClr val="787878"/>
                </a:solidFill>
                <a:prstDash val="solid"/>
                <a:miter/>
              </a:ln>
            </p:spPr>
            <p:txBody>
              <a:bodyPr rtlCol="0" anchor="ctr"/>
              <a:lstStyle/>
              <a:p>
                <a:endParaRPr lang="zh-CN" altLang="en-US" sz="4400"/>
              </a:p>
            </p:txBody>
          </p:sp>
          <p:sp>
            <p:nvSpPr>
              <p:cNvPr id="4359" name="任意多边形: 形状 9472">
                <a:extLst>
                  <a:ext uri="{FF2B5EF4-FFF2-40B4-BE49-F238E27FC236}">
                    <a16:creationId xmlns:a16="http://schemas.microsoft.com/office/drawing/2014/main" id="{9C14BF6F-3215-0795-7ECC-BE0CE6795B27}"/>
                  </a:ext>
                </a:extLst>
              </p:cNvPr>
              <p:cNvSpPr/>
              <p:nvPr/>
            </p:nvSpPr>
            <p:spPr>
              <a:xfrm>
                <a:off x="6206219" y="3669564"/>
                <a:ext cx="3830" cy="35436"/>
              </a:xfrm>
              <a:custGeom>
                <a:avLst/>
                <a:gdLst>
                  <a:gd name="connsiteX0" fmla="*/ 0 w 3830"/>
                  <a:gd name="connsiteY0" fmla="*/ 35436 h 35436"/>
                  <a:gd name="connsiteX1" fmla="*/ 3831 w 3830"/>
                  <a:gd name="connsiteY1" fmla="*/ 0 h 35436"/>
                </a:gdLst>
                <a:ahLst/>
                <a:cxnLst>
                  <a:cxn ang="0">
                    <a:pos x="connsiteX0" y="connsiteY0"/>
                  </a:cxn>
                  <a:cxn ang="0">
                    <a:pos x="connsiteX1" y="connsiteY1"/>
                  </a:cxn>
                </a:cxnLst>
                <a:rect l="l" t="t" r="r" b="b"/>
                <a:pathLst>
                  <a:path w="3830" h="35436">
                    <a:moveTo>
                      <a:pt x="0" y="35436"/>
                    </a:moveTo>
                    <a:lnTo>
                      <a:pt x="3831" y="0"/>
                    </a:lnTo>
                  </a:path>
                </a:pathLst>
              </a:custGeom>
              <a:ln w="9573" cap="flat">
                <a:solidFill>
                  <a:srgbClr val="787878"/>
                </a:solidFill>
                <a:prstDash val="solid"/>
                <a:miter/>
              </a:ln>
            </p:spPr>
            <p:txBody>
              <a:bodyPr rtlCol="0" anchor="ctr"/>
              <a:lstStyle/>
              <a:p>
                <a:endParaRPr lang="zh-CN" altLang="en-US" sz="4400"/>
              </a:p>
            </p:txBody>
          </p:sp>
          <p:sp>
            <p:nvSpPr>
              <p:cNvPr id="4360" name="任意多边形: 形状 9473">
                <a:extLst>
                  <a:ext uri="{FF2B5EF4-FFF2-40B4-BE49-F238E27FC236}">
                    <a16:creationId xmlns:a16="http://schemas.microsoft.com/office/drawing/2014/main" id="{33B858E3-313B-2AEA-C30E-353D999EB218}"/>
                  </a:ext>
                </a:extLst>
              </p:cNvPr>
              <p:cNvSpPr/>
              <p:nvPr/>
            </p:nvSpPr>
            <p:spPr>
              <a:xfrm>
                <a:off x="6210050" y="3634128"/>
                <a:ext cx="6704" cy="35436"/>
              </a:xfrm>
              <a:custGeom>
                <a:avLst/>
                <a:gdLst>
                  <a:gd name="connsiteX0" fmla="*/ 0 w 6704"/>
                  <a:gd name="connsiteY0" fmla="*/ 35436 h 35436"/>
                  <a:gd name="connsiteX1" fmla="*/ 6704 w 6704"/>
                  <a:gd name="connsiteY1" fmla="*/ 0 h 35436"/>
                </a:gdLst>
                <a:ahLst/>
                <a:cxnLst>
                  <a:cxn ang="0">
                    <a:pos x="connsiteX0" y="connsiteY0"/>
                  </a:cxn>
                  <a:cxn ang="0">
                    <a:pos x="connsiteX1" y="connsiteY1"/>
                  </a:cxn>
                </a:cxnLst>
                <a:rect l="l" t="t" r="r" b="b"/>
                <a:pathLst>
                  <a:path w="6704" h="35436">
                    <a:moveTo>
                      <a:pt x="0" y="35436"/>
                    </a:moveTo>
                    <a:lnTo>
                      <a:pt x="6704" y="0"/>
                    </a:lnTo>
                  </a:path>
                </a:pathLst>
              </a:custGeom>
              <a:ln w="9573" cap="flat">
                <a:solidFill>
                  <a:srgbClr val="787878"/>
                </a:solidFill>
                <a:prstDash val="solid"/>
                <a:miter/>
              </a:ln>
            </p:spPr>
            <p:txBody>
              <a:bodyPr rtlCol="0" anchor="ctr"/>
              <a:lstStyle/>
              <a:p>
                <a:endParaRPr lang="zh-CN" altLang="en-US" sz="4400"/>
              </a:p>
            </p:txBody>
          </p:sp>
          <p:sp>
            <p:nvSpPr>
              <p:cNvPr id="4361" name="任意多边形: 形状 9474">
                <a:extLst>
                  <a:ext uri="{FF2B5EF4-FFF2-40B4-BE49-F238E27FC236}">
                    <a16:creationId xmlns:a16="http://schemas.microsoft.com/office/drawing/2014/main" id="{344E7402-9E42-ECF2-A242-65B71FB798E5}"/>
                  </a:ext>
                </a:extLst>
              </p:cNvPr>
              <p:cNvSpPr/>
              <p:nvPr/>
            </p:nvSpPr>
            <p:spPr>
              <a:xfrm>
                <a:off x="6216754" y="3597734"/>
                <a:ext cx="5746" cy="36394"/>
              </a:xfrm>
              <a:custGeom>
                <a:avLst/>
                <a:gdLst>
                  <a:gd name="connsiteX0" fmla="*/ 0 w 5746"/>
                  <a:gd name="connsiteY0" fmla="*/ 36394 h 36394"/>
                  <a:gd name="connsiteX1" fmla="*/ 5746 w 5746"/>
                  <a:gd name="connsiteY1" fmla="*/ 0 h 36394"/>
                </a:gdLst>
                <a:ahLst/>
                <a:cxnLst>
                  <a:cxn ang="0">
                    <a:pos x="connsiteX0" y="connsiteY0"/>
                  </a:cxn>
                  <a:cxn ang="0">
                    <a:pos x="connsiteX1" y="connsiteY1"/>
                  </a:cxn>
                </a:cxnLst>
                <a:rect l="l" t="t" r="r" b="b"/>
                <a:pathLst>
                  <a:path w="5746" h="36394">
                    <a:moveTo>
                      <a:pt x="0" y="36394"/>
                    </a:moveTo>
                    <a:lnTo>
                      <a:pt x="5746" y="0"/>
                    </a:lnTo>
                  </a:path>
                </a:pathLst>
              </a:custGeom>
              <a:ln w="9573" cap="flat">
                <a:solidFill>
                  <a:srgbClr val="787878"/>
                </a:solidFill>
                <a:prstDash val="solid"/>
                <a:miter/>
              </a:ln>
            </p:spPr>
            <p:txBody>
              <a:bodyPr rtlCol="0" anchor="ctr"/>
              <a:lstStyle/>
              <a:p>
                <a:endParaRPr lang="zh-CN" altLang="en-US" sz="4400"/>
              </a:p>
            </p:txBody>
          </p:sp>
          <p:sp>
            <p:nvSpPr>
              <p:cNvPr id="4362" name="任意多边形: 形状 9475">
                <a:extLst>
                  <a:ext uri="{FF2B5EF4-FFF2-40B4-BE49-F238E27FC236}">
                    <a16:creationId xmlns:a16="http://schemas.microsoft.com/office/drawing/2014/main" id="{66DEAB23-32E2-6185-77F5-E4B5AF060CBF}"/>
                  </a:ext>
                </a:extLst>
              </p:cNvPr>
              <p:cNvSpPr/>
              <p:nvPr/>
            </p:nvSpPr>
            <p:spPr>
              <a:xfrm>
                <a:off x="6222500" y="3562297"/>
                <a:ext cx="6704" cy="35436"/>
              </a:xfrm>
              <a:custGeom>
                <a:avLst/>
                <a:gdLst>
                  <a:gd name="connsiteX0" fmla="*/ 0 w 6704"/>
                  <a:gd name="connsiteY0" fmla="*/ 35436 h 35436"/>
                  <a:gd name="connsiteX1" fmla="*/ 6704 w 6704"/>
                  <a:gd name="connsiteY1" fmla="*/ 0 h 35436"/>
                </a:gdLst>
                <a:ahLst/>
                <a:cxnLst>
                  <a:cxn ang="0">
                    <a:pos x="connsiteX0" y="connsiteY0"/>
                  </a:cxn>
                  <a:cxn ang="0">
                    <a:pos x="connsiteX1" y="connsiteY1"/>
                  </a:cxn>
                </a:cxnLst>
                <a:rect l="l" t="t" r="r" b="b"/>
                <a:pathLst>
                  <a:path w="6704" h="35436">
                    <a:moveTo>
                      <a:pt x="0" y="35436"/>
                    </a:moveTo>
                    <a:lnTo>
                      <a:pt x="6704" y="0"/>
                    </a:lnTo>
                  </a:path>
                </a:pathLst>
              </a:custGeom>
              <a:ln w="9573" cap="flat">
                <a:solidFill>
                  <a:srgbClr val="787878"/>
                </a:solidFill>
                <a:prstDash val="solid"/>
                <a:miter/>
              </a:ln>
            </p:spPr>
            <p:txBody>
              <a:bodyPr rtlCol="0" anchor="ctr"/>
              <a:lstStyle/>
              <a:p>
                <a:endParaRPr lang="zh-CN" altLang="en-US" sz="4400"/>
              </a:p>
            </p:txBody>
          </p:sp>
          <p:sp>
            <p:nvSpPr>
              <p:cNvPr id="4363" name="任意多边形: 形状 9476">
                <a:extLst>
                  <a:ext uri="{FF2B5EF4-FFF2-40B4-BE49-F238E27FC236}">
                    <a16:creationId xmlns:a16="http://schemas.microsoft.com/office/drawing/2014/main" id="{D83CAD9E-9D44-255C-C4A9-06C146B62047}"/>
                  </a:ext>
                </a:extLst>
              </p:cNvPr>
              <p:cNvSpPr/>
              <p:nvPr/>
            </p:nvSpPr>
            <p:spPr>
              <a:xfrm>
                <a:off x="6229204" y="3527819"/>
                <a:ext cx="10535" cy="34478"/>
              </a:xfrm>
              <a:custGeom>
                <a:avLst/>
                <a:gdLst>
                  <a:gd name="connsiteX0" fmla="*/ 0 w 10535"/>
                  <a:gd name="connsiteY0" fmla="*/ 34479 h 34478"/>
                  <a:gd name="connsiteX1" fmla="*/ 10535 w 10535"/>
                  <a:gd name="connsiteY1" fmla="*/ 0 h 34478"/>
                </a:gdLst>
                <a:ahLst/>
                <a:cxnLst>
                  <a:cxn ang="0">
                    <a:pos x="connsiteX0" y="connsiteY0"/>
                  </a:cxn>
                  <a:cxn ang="0">
                    <a:pos x="connsiteX1" y="connsiteY1"/>
                  </a:cxn>
                </a:cxnLst>
                <a:rect l="l" t="t" r="r" b="b"/>
                <a:pathLst>
                  <a:path w="10535" h="34478">
                    <a:moveTo>
                      <a:pt x="0" y="34479"/>
                    </a:moveTo>
                    <a:lnTo>
                      <a:pt x="10535" y="0"/>
                    </a:lnTo>
                  </a:path>
                </a:pathLst>
              </a:custGeom>
              <a:ln w="9573" cap="flat">
                <a:solidFill>
                  <a:srgbClr val="787878"/>
                </a:solidFill>
                <a:prstDash val="solid"/>
                <a:miter/>
              </a:ln>
            </p:spPr>
            <p:txBody>
              <a:bodyPr rtlCol="0" anchor="ctr"/>
              <a:lstStyle/>
              <a:p>
                <a:endParaRPr lang="zh-CN" altLang="en-US" sz="4400"/>
              </a:p>
            </p:txBody>
          </p:sp>
          <p:sp>
            <p:nvSpPr>
              <p:cNvPr id="4364" name="任意多边形: 形状 9477">
                <a:extLst>
                  <a:ext uri="{FF2B5EF4-FFF2-40B4-BE49-F238E27FC236}">
                    <a16:creationId xmlns:a16="http://schemas.microsoft.com/office/drawing/2014/main" id="{1B6AAA05-3F65-A4D3-6DCC-99E2B7D246D3}"/>
                  </a:ext>
                </a:extLst>
              </p:cNvPr>
              <p:cNvSpPr/>
              <p:nvPr/>
            </p:nvSpPr>
            <p:spPr>
              <a:xfrm>
                <a:off x="6239739" y="3494298"/>
                <a:ext cx="14366" cy="33520"/>
              </a:xfrm>
              <a:custGeom>
                <a:avLst/>
                <a:gdLst>
                  <a:gd name="connsiteX0" fmla="*/ 0 w 14366"/>
                  <a:gd name="connsiteY0" fmla="*/ 33521 h 33520"/>
                  <a:gd name="connsiteX1" fmla="*/ 14366 w 14366"/>
                  <a:gd name="connsiteY1" fmla="*/ 0 h 33520"/>
                </a:gdLst>
                <a:ahLst/>
                <a:cxnLst>
                  <a:cxn ang="0">
                    <a:pos x="connsiteX0" y="connsiteY0"/>
                  </a:cxn>
                  <a:cxn ang="0">
                    <a:pos x="connsiteX1" y="connsiteY1"/>
                  </a:cxn>
                </a:cxnLst>
                <a:rect l="l" t="t" r="r" b="b"/>
                <a:pathLst>
                  <a:path w="14366" h="33520">
                    <a:moveTo>
                      <a:pt x="0" y="33521"/>
                    </a:moveTo>
                    <a:lnTo>
                      <a:pt x="14366" y="0"/>
                    </a:lnTo>
                  </a:path>
                </a:pathLst>
              </a:custGeom>
              <a:ln w="9573" cap="flat">
                <a:solidFill>
                  <a:srgbClr val="787878"/>
                </a:solidFill>
                <a:prstDash val="solid"/>
                <a:miter/>
              </a:ln>
            </p:spPr>
            <p:txBody>
              <a:bodyPr rtlCol="0" anchor="ctr"/>
              <a:lstStyle/>
              <a:p>
                <a:endParaRPr lang="zh-CN" altLang="en-US" sz="4400"/>
              </a:p>
            </p:txBody>
          </p:sp>
          <p:sp>
            <p:nvSpPr>
              <p:cNvPr id="4365" name="任意多边形: 形状 9478">
                <a:extLst>
                  <a:ext uri="{FF2B5EF4-FFF2-40B4-BE49-F238E27FC236}">
                    <a16:creationId xmlns:a16="http://schemas.microsoft.com/office/drawing/2014/main" id="{B4EAE9D6-0653-A294-A0A0-0D9AC36C8ACB}"/>
                  </a:ext>
                </a:extLst>
              </p:cNvPr>
              <p:cNvSpPr/>
              <p:nvPr/>
            </p:nvSpPr>
            <p:spPr>
              <a:xfrm>
                <a:off x="6254105" y="3463650"/>
                <a:ext cx="18197" cy="30647"/>
              </a:xfrm>
              <a:custGeom>
                <a:avLst/>
                <a:gdLst>
                  <a:gd name="connsiteX0" fmla="*/ 0 w 18197"/>
                  <a:gd name="connsiteY0" fmla="*/ 30648 h 30647"/>
                  <a:gd name="connsiteX1" fmla="*/ 18197 w 18197"/>
                  <a:gd name="connsiteY1" fmla="*/ 0 h 30647"/>
                </a:gdLst>
                <a:ahLst/>
                <a:cxnLst>
                  <a:cxn ang="0">
                    <a:pos x="connsiteX0" y="connsiteY0"/>
                  </a:cxn>
                  <a:cxn ang="0">
                    <a:pos x="connsiteX1" y="connsiteY1"/>
                  </a:cxn>
                </a:cxnLst>
                <a:rect l="l" t="t" r="r" b="b"/>
                <a:pathLst>
                  <a:path w="18197" h="30647">
                    <a:moveTo>
                      <a:pt x="0" y="30648"/>
                    </a:moveTo>
                    <a:lnTo>
                      <a:pt x="18197" y="0"/>
                    </a:lnTo>
                  </a:path>
                </a:pathLst>
              </a:custGeom>
              <a:ln w="9573" cap="flat">
                <a:solidFill>
                  <a:srgbClr val="787878"/>
                </a:solidFill>
                <a:prstDash val="solid"/>
                <a:miter/>
              </a:ln>
            </p:spPr>
            <p:txBody>
              <a:bodyPr rtlCol="0" anchor="ctr"/>
              <a:lstStyle/>
              <a:p>
                <a:endParaRPr lang="zh-CN" altLang="en-US" sz="4400"/>
              </a:p>
            </p:txBody>
          </p:sp>
          <p:sp>
            <p:nvSpPr>
              <p:cNvPr id="4366" name="任意多边形: 形状 9479">
                <a:extLst>
                  <a:ext uri="{FF2B5EF4-FFF2-40B4-BE49-F238E27FC236}">
                    <a16:creationId xmlns:a16="http://schemas.microsoft.com/office/drawing/2014/main" id="{6DF6E963-636E-8605-18D4-3B23701D6195}"/>
                  </a:ext>
                </a:extLst>
              </p:cNvPr>
              <p:cNvSpPr/>
              <p:nvPr/>
            </p:nvSpPr>
            <p:spPr>
              <a:xfrm>
                <a:off x="6272302" y="3434918"/>
                <a:ext cx="22985" cy="28732"/>
              </a:xfrm>
              <a:custGeom>
                <a:avLst/>
                <a:gdLst>
                  <a:gd name="connsiteX0" fmla="*/ 0 w 22985"/>
                  <a:gd name="connsiteY0" fmla="*/ 28732 h 28732"/>
                  <a:gd name="connsiteX1" fmla="*/ 22986 w 22985"/>
                  <a:gd name="connsiteY1" fmla="*/ 0 h 28732"/>
                </a:gdLst>
                <a:ahLst/>
                <a:cxnLst>
                  <a:cxn ang="0">
                    <a:pos x="connsiteX0" y="connsiteY0"/>
                  </a:cxn>
                  <a:cxn ang="0">
                    <a:pos x="connsiteX1" y="connsiteY1"/>
                  </a:cxn>
                </a:cxnLst>
                <a:rect l="l" t="t" r="r" b="b"/>
                <a:pathLst>
                  <a:path w="22985" h="28732">
                    <a:moveTo>
                      <a:pt x="0" y="28732"/>
                    </a:moveTo>
                    <a:lnTo>
                      <a:pt x="22986" y="0"/>
                    </a:lnTo>
                  </a:path>
                </a:pathLst>
              </a:custGeom>
              <a:ln w="9573" cap="flat">
                <a:solidFill>
                  <a:srgbClr val="787878"/>
                </a:solidFill>
                <a:prstDash val="solid"/>
                <a:miter/>
              </a:ln>
            </p:spPr>
            <p:txBody>
              <a:bodyPr rtlCol="0" anchor="ctr"/>
              <a:lstStyle/>
              <a:p>
                <a:endParaRPr lang="zh-CN" altLang="en-US" sz="4400"/>
              </a:p>
            </p:txBody>
          </p:sp>
          <p:sp>
            <p:nvSpPr>
              <p:cNvPr id="4367" name="任意多边形: 形状 9480">
                <a:extLst>
                  <a:ext uri="{FF2B5EF4-FFF2-40B4-BE49-F238E27FC236}">
                    <a16:creationId xmlns:a16="http://schemas.microsoft.com/office/drawing/2014/main" id="{30DF0B5A-5AC2-E1C7-3C30-6CB54FC5A3CE}"/>
                  </a:ext>
                </a:extLst>
              </p:cNvPr>
              <p:cNvSpPr/>
              <p:nvPr/>
            </p:nvSpPr>
            <p:spPr>
              <a:xfrm>
                <a:off x="6295288" y="3414806"/>
                <a:ext cx="27774" cy="20112"/>
              </a:xfrm>
              <a:custGeom>
                <a:avLst/>
                <a:gdLst>
                  <a:gd name="connsiteX0" fmla="*/ 0 w 27774"/>
                  <a:gd name="connsiteY0" fmla="*/ 20112 h 20112"/>
                  <a:gd name="connsiteX1" fmla="*/ 27774 w 27774"/>
                  <a:gd name="connsiteY1" fmla="*/ 0 h 20112"/>
                </a:gdLst>
                <a:ahLst/>
                <a:cxnLst>
                  <a:cxn ang="0">
                    <a:pos x="connsiteX0" y="connsiteY0"/>
                  </a:cxn>
                  <a:cxn ang="0">
                    <a:pos x="connsiteX1" y="connsiteY1"/>
                  </a:cxn>
                </a:cxnLst>
                <a:rect l="l" t="t" r="r" b="b"/>
                <a:pathLst>
                  <a:path w="27774" h="20112">
                    <a:moveTo>
                      <a:pt x="0" y="20112"/>
                    </a:moveTo>
                    <a:lnTo>
                      <a:pt x="27774" y="0"/>
                    </a:lnTo>
                  </a:path>
                </a:pathLst>
              </a:custGeom>
              <a:ln w="9573" cap="flat">
                <a:solidFill>
                  <a:srgbClr val="787878"/>
                </a:solidFill>
                <a:prstDash val="solid"/>
                <a:miter/>
              </a:ln>
            </p:spPr>
            <p:txBody>
              <a:bodyPr rtlCol="0" anchor="ctr"/>
              <a:lstStyle/>
              <a:p>
                <a:endParaRPr lang="zh-CN" altLang="en-US" sz="4400"/>
              </a:p>
            </p:txBody>
          </p:sp>
          <p:sp>
            <p:nvSpPr>
              <p:cNvPr id="4368" name="任意多边形: 形状 9481">
                <a:extLst>
                  <a:ext uri="{FF2B5EF4-FFF2-40B4-BE49-F238E27FC236}">
                    <a16:creationId xmlns:a16="http://schemas.microsoft.com/office/drawing/2014/main" id="{E25D2BBA-FD37-E2DB-67D3-8EAE00F19445}"/>
                  </a:ext>
                </a:extLst>
              </p:cNvPr>
              <p:cNvSpPr/>
              <p:nvPr/>
            </p:nvSpPr>
            <p:spPr>
              <a:xfrm>
                <a:off x="6323063" y="3408101"/>
                <a:ext cx="32563" cy="6704"/>
              </a:xfrm>
              <a:custGeom>
                <a:avLst/>
                <a:gdLst>
                  <a:gd name="connsiteX0" fmla="*/ 0 w 32563"/>
                  <a:gd name="connsiteY0" fmla="*/ 6704 h 6704"/>
                  <a:gd name="connsiteX1" fmla="*/ 32563 w 32563"/>
                  <a:gd name="connsiteY1" fmla="*/ 0 h 6704"/>
                </a:gdLst>
                <a:ahLst/>
                <a:cxnLst>
                  <a:cxn ang="0">
                    <a:pos x="connsiteX0" y="connsiteY0"/>
                  </a:cxn>
                  <a:cxn ang="0">
                    <a:pos x="connsiteX1" y="connsiteY1"/>
                  </a:cxn>
                </a:cxnLst>
                <a:rect l="l" t="t" r="r" b="b"/>
                <a:pathLst>
                  <a:path w="32563" h="6704">
                    <a:moveTo>
                      <a:pt x="0" y="6704"/>
                    </a:moveTo>
                    <a:lnTo>
                      <a:pt x="32563" y="0"/>
                    </a:lnTo>
                  </a:path>
                </a:pathLst>
              </a:custGeom>
              <a:ln w="9573" cap="flat">
                <a:solidFill>
                  <a:srgbClr val="787878"/>
                </a:solidFill>
                <a:prstDash val="solid"/>
                <a:miter/>
              </a:ln>
            </p:spPr>
            <p:txBody>
              <a:bodyPr rtlCol="0" anchor="ctr"/>
              <a:lstStyle/>
              <a:p>
                <a:endParaRPr lang="zh-CN" altLang="en-US" sz="4400"/>
              </a:p>
            </p:txBody>
          </p:sp>
          <p:sp>
            <p:nvSpPr>
              <p:cNvPr id="4369" name="任意多边形: 形状 9482">
                <a:extLst>
                  <a:ext uri="{FF2B5EF4-FFF2-40B4-BE49-F238E27FC236}">
                    <a16:creationId xmlns:a16="http://schemas.microsoft.com/office/drawing/2014/main" id="{4FD8A9A1-403B-4B52-B6EC-9D77634295A1}"/>
                  </a:ext>
                </a:extLst>
              </p:cNvPr>
              <p:cNvSpPr/>
              <p:nvPr/>
            </p:nvSpPr>
            <p:spPr>
              <a:xfrm>
                <a:off x="6355626" y="3408101"/>
                <a:ext cx="31605" cy="2873"/>
              </a:xfrm>
              <a:custGeom>
                <a:avLst/>
                <a:gdLst>
                  <a:gd name="connsiteX0" fmla="*/ 0 w 31605"/>
                  <a:gd name="connsiteY0" fmla="*/ 0 h 2873"/>
                  <a:gd name="connsiteX1" fmla="*/ 31605 w 31605"/>
                  <a:gd name="connsiteY1" fmla="*/ 2873 h 2873"/>
                </a:gdLst>
                <a:ahLst/>
                <a:cxnLst>
                  <a:cxn ang="0">
                    <a:pos x="connsiteX0" y="connsiteY0"/>
                  </a:cxn>
                  <a:cxn ang="0">
                    <a:pos x="connsiteX1" y="connsiteY1"/>
                  </a:cxn>
                </a:cxnLst>
                <a:rect l="l" t="t" r="r" b="b"/>
                <a:pathLst>
                  <a:path w="31605" h="2873">
                    <a:moveTo>
                      <a:pt x="0" y="0"/>
                    </a:moveTo>
                    <a:lnTo>
                      <a:pt x="31605" y="2873"/>
                    </a:lnTo>
                  </a:path>
                </a:pathLst>
              </a:custGeom>
              <a:ln w="9573" cap="flat">
                <a:solidFill>
                  <a:srgbClr val="787878"/>
                </a:solidFill>
                <a:prstDash val="solid"/>
                <a:miter/>
              </a:ln>
            </p:spPr>
            <p:txBody>
              <a:bodyPr rtlCol="0" anchor="ctr"/>
              <a:lstStyle/>
              <a:p>
                <a:endParaRPr lang="zh-CN" altLang="en-US" sz="4400"/>
              </a:p>
            </p:txBody>
          </p:sp>
          <p:sp>
            <p:nvSpPr>
              <p:cNvPr id="4370" name="任意多边形: 形状 9483">
                <a:extLst>
                  <a:ext uri="{FF2B5EF4-FFF2-40B4-BE49-F238E27FC236}">
                    <a16:creationId xmlns:a16="http://schemas.microsoft.com/office/drawing/2014/main" id="{AFA2D2F7-E0F5-AFF6-16FF-CFD6A3DE03D0}"/>
                  </a:ext>
                </a:extLst>
              </p:cNvPr>
              <p:cNvSpPr/>
              <p:nvPr/>
            </p:nvSpPr>
            <p:spPr>
              <a:xfrm>
                <a:off x="6387231" y="3410975"/>
                <a:ext cx="30647" cy="19154"/>
              </a:xfrm>
              <a:custGeom>
                <a:avLst/>
                <a:gdLst>
                  <a:gd name="connsiteX0" fmla="*/ 0 w 30647"/>
                  <a:gd name="connsiteY0" fmla="*/ 0 h 19154"/>
                  <a:gd name="connsiteX1" fmla="*/ 30647 w 30647"/>
                  <a:gd name="connsiteY1" fmla="*/ 19155 h 19154"/>
                </a:gdLst>
                <a:ahLst/>
                <a:cxnLst>
                  <a:cxn ang="0">
                    <a:pos x="connsiteX0" y="connsiteY0"/>
                  </a:cxn>
                  <a:cxn ang="0">
                    <a:pos x="connsiteX1" y="connsiteY1"/>
                  </a:cxn>
                </a:cxnLst>
                <a:rect l="l" t="t" r="r" b="b"/>
                <a:pathLst>
                  <a:path w="30647" h="19154">
                    <a:moveTo>
                      <a:pt x="0" y="0"/>
                    </a:moveTo>
                    <a:lnTo>
                      <a:pt x="30647" y="19155"/>
                    </a:lnTo>
                  </a:path>
                </a:pathLst>
              </a:custGeom>
              <a:ln w="9573" cap="flat">
                <a:solidFill>
                  <a:srgbClr val="787878"/>
                </a:solidFill>
                <a:prstDash val="solid"/>
                <a:miter/>
              </a:ln>
            </p:spPr>
            <p:txBody>
              <a:bodyPr rtlCol="0" anchor="ctr"/>
              <a:lstStyle/>
              <a:p>
                <a:endParaRPr lang="zh-CN" altLang="en-US" sz="4400"/>
              </a:p>
            </p:txBody>
          </p:sp>
          <p:sp>
            <p:nvSpPr>
              <p:cNvPr id="4371" name="任意多边形: 形状 9484">
                <a:extLst>
                  <a:ext uri="{FF2B5EF4-FFF2-40B4-BE49-F238E27FC236}">
                    <a16:creationId xmlns:a16="http://schemas.microsoft.com/office/drawing/2014/main" id="{7AE321A4-5D4B-307D-F4D4-5BDDDF64059D}"/>
                  </a:ext>
                </a:extLst>
              </p:cNvPr>
              <p:cNvSpPr/>
              <p:nvPr/>
            </p:nvSpPr>
            <p:spPr>
              <a:xfrm>
                <a:off x="6417879" y="3430129"/>
                <a:ext cx="29689" cy="20112"/>
              </a:xfrm>
              <a:custGeom>
                <a:avLst/>
                <a:gdLst>
                  <a:gd name="connsiteX0" fmla="*/ 0 w 29689"/>
                  <a:gd name="connsiteY0" fmla="*/ 0 h 20112"/>
                  <a:gd name="connsiteX1" fmla="*/ 29690 w 29689"/>
                  <a:gd name="connsiteY1" fmla="*/ 20113 h 20112"/>
                </a:gdLst>
                <a:ahLst/>
                <a:cxnLst>
                  <a:cxn ang="0">
                    <a:pos x="connsiteX0" y="connsiteY0"/>
                  </a:cxn>
                  <a:cxn ang="0">
                    <a:pos x="connsiteX1" y="connsiteY1"/>
                  </a:cxn>
                </a:cxnLst>
                <a:rect l="l" t="t" r="r" b="b"/>
                <a:pathLst>
                  <a:path w="29689" h="20112">
                    <a:moveTo>
                      <a:pt x="0" y="0"/>
                    </a:moveTo>
                    <a:lnTo>
                      <a:pt x="29690" y="20113"/>
                    </a:lnTo>
                  </a:path>
                </a:pathLst>
              </a:custGeom>
              <a:ln w="9573" cap="flat">
                <a:solidFill>
                  <a:srgbClr val="787878"/>
                </a:solidFill>
                <a:prstDash val="solid"/>
                <a:miter/>
              </a:ln>
            </p:spPr>
            <p:txBody>
              <a:bodyPr rtlCol="0" anchor="ctr"/>
              <a:lstStyle/>
              <a:p>
                <a:endParaRPr lang="zh-CN" altLang="en-US" sz="4400"/>
              </a:p>
            </p:txBody>
          </p:sp>
          <p:sp>
            <p:nvSpPr>
              <p:cNvPr id="4372" name="任意多边形: 形状 9485">
                <a:extLst>
                  <a:ext uri="{FF2B5EF4-FFF2-40B4-BE49-F238E27FC236}">
                    <a16:creationId xmlns:a16="http://schemas.microsoft.com/office/drawing/2014/main" id="{1BAFFE70-63D7-35C2-9218-8596FC22066D}"/>
                  </a:ext>
                </a:extLst>
              </p:cNvPr>
              <p:cNvSpPr/>
              <p:nvPr/>
            </p:nvSpPr>
            <p:spPr>
              <a:xfrm>
                <a:off x="6447568" y="3450242"/>
                <a:ext cx="29689" cy="21070"/>
              </a:xfrm>
              <a:custGeom>
                <a:avLst/>
                <a:gdLst>
                  <a:gd name="connsiteX0" fmla="*/ 0 w 29689"/>
                  <a:gd name="connsiteY0" fmla="*/ 0 h 21070"/>
                  <a:gd name="connsiteX1" fmla="*/ 29690 w 29689"/>
                  <a:gd name="connsiteY1" fmla="*/ 21070 h 21070"/>
                </a:gdLst>
                <a:ahLst/>
                <a:cxnLst>
                  <a:cxn ang="0">
                    <a:pos x="connsiteX0" y="connsiteY0"/>
                  </a:cxn>
                  <a:cxn ang="0">
                    <a:pos x="connsiteX1" y="connsiteY1"/>
                  </a:cxn>
                </a:cxnLst>
                <a:rect l="l" t="t" r="r" b="b"/>
                <a:pathLst>
                  <a:path w="29689" h="21070">
                    <a:moveTo>
                      <a:pt x="0" y="0"/>
                    </a:moveTo>
                    <a:lnTo>
                      <a:pt x="29690" y="21070"/>
                    </a:lnTo>
                  </a:path>
                </a:pathLst>
              </a:custGeom>
              <a:ln w="9573" cap="flat">
                <a:solidFill>
                  <a:srgbClr val="787878"/>
                </a:solidFill>
                <a:prstDash val="solid"/>
                <a:miter/>
              </a:ln>
            </p:spPr>
            <p:txBody>
              <a:bodyPr rtlCol="0" anchor="ctr"/>
              <a:lstStyle/>
              <a:p>
                <a:endParaRPr lang="zh-CN" altLang="en-US" sz="4400"/>
              </a:p>
            </p:txBody>
          </p:sp>
          <p:sp>
            <p:nvSpPr>
              <p:cNvPr id="4373" name="任意多边形: 形状 9486">
                <a:extLst>
                  <a:ext uri="{FF2B5EF4-FFF2-40B4-BE49-F238E27FC236}">
                    <a16:creationId xmlns:a16="http://schemas.microsoft.com/office/drawing/2014/main" id="{DB707E88-3058-76C0-1F22-EF094CAF866E}"/>
                  </a:ext>
                </a:extLst>
              </p:cNvPr>
              <p:cNvSpPr/>
              <p:nvPr/>
            </p:nvSpPr>
            <p:spPr>
              <a:xfrm>
                <a:off x="6477258" y="3471312"/>
                <a:ext cx="25858" cy="21070"/>
              </a:xfrm>
              <a:custGeom>
                <a:avLst/>
                <a:gdLst>
                  <a:gd name="connsiteX0" fmla="*/ 0 w 25858"/>
                  <a:gd name="connsiteY0" fmla="*/ 0 h 21070"/>
                  <a:gd name="connsiteX1" fmla="*/ 25859 w 25858"/>
                  <a:gd name="connsiteY1" fmla="*/ 21070 h 21070"/>
                </a:gdLst>
                <a:ahLst/>
                <a:cxnLst>
                  <a:cxn ang="0">
                    <a:pos x="connsiteX0" y="connsiteY0"/>
                  </a:cxn>
                  <a:cxn ang="0">
                    <a:pos x="connsiteX1" y="connsiteY1"/>
                  </a:cxn>
                </a:cxnLst>
                <a:rect l="l" t="t" r="r" b="b"/>
                <a:pathLst>
                  <a:path w="25858" h="21070">
                    <a:moveTo>
                      <a:pt x="0" y="0"/>
                    </a:moveTo>
                    <a:lnTo>
                      <a:pt x="25859" y="21070"/>
                    </a:lnTo>
                  </a:path>
                </a:pathLst>
              </a:custGeom>
              <a:ln w="9573" cap="flat">
                <a:solidFill>
                  <a:srgbClr val="787878"/>
                </a:solidFill>
                <a:prstDash val="solid"/>
                <a:miter/>
              </a:ln>
            </p:spPr>
            <p:txBody>
              <a:bodyPr rtlCol="0" anchor="ctr"/>
              <a:lstStyle/>
              <a:p>
                <a:endParaRPr lang="zh-CN" altLang="en-US" sz="4400"/>
              </a:p>
            </p:txBody>
          </p:sp>
          <p:sp>
            <p:nvSpPr>
              <p:cNvPr id="4374" name="任意多边形: 形状 9487">
                <a:extLst>
                  <a:ext uri="{FF2B5EF4-FFF2-40B4-BE49-F238E27FC236}">
                    <a16:creationId xmlns:a16="http://schemas.microsoft.com/office/drawing/2014/main" id="{04C571C0-B796-8659-1746-63D4600B9E3D}"/>
                  </a:ext>
                </a:extLst>
              </p:cNvPr>
              <p:cNvSpPr/>
              <p:nvPr/>
            </p:nvSpPr>
            <p:spPr>
              <a:xfrm>
                <a:off x="6503117" y="3470354"/>
                <a:ext cx="24901" cy="22027"/>
              </a:xfrm>
              <a:custGeom>
                <a:avLst/>
                <a:gdLst>
                  <a:gd name="connsiteX0" fmla="*/ 0 w 24901"/>
                  <a:gd name="connsiteY0" fmla="*/ 22028 h 22027"/>
                  <a:gd name="connsiteX1" fmla="*/ 24901 w 24901"/>
                  <a:gd name="connsiteY1" fmla="*/ 0 h 22027"/>
                </a:gdLst>
                <a:ahLst/>
                <a:cxnLst>
                  <a:cxn ang="0">
                    <a:pos x="connsiteX0" y="connsiteY0"/>
                  </a:cxn>
                  <a:cxn ang="0">
                    <a:pos x="connsiteX1" y="connsiteY1"/>
                  </a:cxn>
                </a:cxnLst>
                <a:rect l="l" t="t" r="r" b="b"/>
                <a:pathLst>
                  <a:path w="24901" h="22027">
                    <a:moveTo>
                      <a:pt x="0" y="22028"/>
                    </a:moveTo>
                    <a:lnTo>
                      <a:pt x="24901" y="0"/>
                    </a:lnTo>
                  </a:path>
                </a:pathLst>
              </a:custGeom>
              <a:ln w="9573" cap="flat">
                <a:solidFill>
                  <a:srgbClr val="787878"/>
                </a:solidFill>
                <a:prstDash val="solid"/>
                <a:miter/>
              </a:ln>
            </p:spPr>
            <p:txBody>
              <a:bodyPr rtlCol="0" anchor="ctr"/>
              <a:lstStyle/>
              <a:p>
                <a:endParaRPr lang="zh-CN" altLang="en-US" sz="4400"/>
              </a:p>
            </p:txBody>
          </p:sp>
          <p:sp>
            <p:nvSpPr>
              <p:cNvPr id="4375" name="任意多边形: 形状 9488">
                <a:extLst>
                  <a:ext uri="{FF2B5EF4-FFF2-40B4-BE49-F238E27FC236}">
                    <a16:creationId xmlns:a16="http://schemas.microsoft.com/office/drawing/2014/main" id="{75E50417-9B36-8009-1FF7-73EE1C41A7BA}"/>
                  </a:ext>
                </a:extLst>
              </p:cNvPr>
              <p:cNvSpPr/>
              <p:nvPr/>
            </p:nvSpPr>
            <p:spPr>
              <a:xfrm>
                <a:off x="6528018" y="3442580"/>
                <a:ext cx="22027" cy="27774"/>
              </a:xfrm>
              <a:custGeom>
                <a:avLst/>
                <a:gdLst>
                  <a:gd name="connsiteX0" fmla="*/ 0 w 22027"/>
                  <a:gd name="connsiteY0" fmla="*/ 27774 h 27774"/>
                  <a:gd name="connsiteX1" fmla="*/ 22028 w 22027"/>
                  <a:gd name="connsiteY1" fmla="*/ 0 h 27774"/>
                </a:gdLst>
                <a:ahLst/>
                <a:cxnLst>
                  <a:cxn ang="0">
                    <a:pos x="connsiteX0" y="connsiteY0"/>
                  </a:cxn>
                  <a:cxn ang="0">
                    <a:pos x="connsiteX1" y="connsiteY1"/>
                  </a:cxn>
                </a:cxnLst>
                <a:rect l="l" t="t" r="r" b="b"/>
                <a:pathLst>
                  <a:path w="22027" h="27774">
                    <a:moveTo>
                      <a:pt x="0" y="27774"/>
                    </a:moveTo>
                    <a:lnTo>
                      <a:pt x="22028" y="0"/>
                    </a:lnTo>
                  </a:path>
                </a:pathLst>
              </a:custGeom>
              <a:ln w="9573" cap="flat">
                <a:solidFill>
                  <a:srgbClr val="787878"/>
                </a:solidFill>
                <a:prstDash val="solid"/>
                <a:miter/>
              </a:ln>
            </p:spPr>
            <p:txBody>
              <a:bodyPr rtlCol="0" anchor="ctr"/>
              <a:lstStyle/>
              <a:p>
                <a:endParaRPr lang="zh-CN" altLang="en-US" sz="4400"/>
              </a:p>
            </p:txBody>
          </p:sp>
          <p:sp>
            <p:nvSpPr>
              <p:cNvPr id="4376" name="任意多边形: 形状 9489">
                <a:extLst>
                  <a:ext uri="{FF2B5EF4-FFF2-40B4-BE49-F238E27FC236}">
                    <a16:creationId xmlns:a16="http://schemas.microsoft.com/office/drawing/2014/main" id="{5D3D155C-32F9-4FCB-899F-87A638A0D2B4}"/>
                  </a:ext>
                </a:extLst>
              </p:cNvPr>
              <p:cNvSpPr/>
              <p:nvPr/>
            </p:nvSpPr>
            <p:spPr>
              <a:xfrm>
                <a:off x="6550046" y="3416721"/>
                <a:ext cx="25858" cy="25858"/>
              </a:xfrm>
              <a:custGeom>
                <a:avLst/>
                <a:gdLst>
                  <a:gd name="connsiteX0" fmla="*/ 0 w 25858"/>
                  <a:gd name="connsiteY0" fmla="*/ 25859 h 25858"/>
                  <a:gd name="connsiteX1" fmla="*/ 25859 w 25858"/>
                  <a:gd name="connsiteY1" fmla="*/ 0 h 25858"/>
                </a:gdLst>
                <a:ahLst/>
                <a:cxnLst>
                  <a:cxn ang="0">
                    <a:pos x="connsiteX0" y="connsiteY0"/>
                  </a:cxn>
                  <a:cxn ang="0">
                    <a:pos x="connsiteX1" y="connsiteY1"/>
                  </a:cxn>
                </a:cxnLst>
                <a:rect l="l" t="t" r="r" b="b"/>
                <a:pathLst>
                  <a:path w="25858" h="25858">
                    <a:moveTo>
                      <a:pt x="0" y="25859"/>
                    </a:moveTo>
                    <a:lnTo>
                      <a:pt x="25859" y="0"/>
                    </a:lnTo>
                  </a:path>
                </a:pathLst>
              </a:custGeom>
              <a:ln w="9573" cap="flat">
                <a:solidFill>
                  <a:srgbClr val="787878"/>
                </a:solidFill>
                <a:prstDash val="solid"/>
                <a:miter/>
              </a:ln>
            </p:spPr>
            <p:txBody>
              <a:bodyPr rtlCol="0" anchor="ctr"/>
              <a:lstStyle/>
              <a:p>
                <a:endParaRPr lang="zh-CN" altLang="en-US" sz="4400"/>
              </a:p>
            </p:txBody>
          </p:sp>
          <p:sp>
            <p:nvSpPr>
              <p:cNvPr id="4377" name="任意多边形: 形状 9490">
                <a:extLst>
                  <a:ext uri="{FF2B5EF4-FFF2-40B4-BE49-F238E27FC236}">
                    <a16:creationId xmlns:a16="http://schemas.microsoft.com/office/drawing/2014/main" id="{FF64E14A-03BA-7E90-3D55-15FEB5049812}"/>
                  </a:ext>
                </a:extLst>
              </p:cNvPr>
              <p:cNvSpPr/>
              <p:nvPr/>
            </p:nvSpPr>
            <p:spPr>
              <a:xfrm>
                <a:off x="6575905" y="3395651"/>
                <a:ext cx="27774" cy="21070"/>
              </a:xfrm>
              <a:custGeom>
                <a:avLst/>
                <a:gdLst>
                  <a:gd name="connsiteX0" fmla="*/ 0 w 27774"/>
                  <a:gd name="connsiteY0" fmla="*/ 21070 h 21070"/>
                  <a:gd name="connsiteX1" fmla="*/ 27775 w 27774"/>
                  <a:gd name="connsiteY1" fmla="*/ 0 h 21070"/>
                </a:gdLst>
                <a:ahLst/>
                <a:cxnLst>
                  <a:cxn ang="0">
                    <a:pos x="connsiteX0" y="connsiteY0"/>
                  </a:cxn>
                  <a:cxn ang="0">
                    <a:pos x="connsiteX1" y="connsiteY1"/>
                  </a:cxn>
                </a:cxnLst>
                <a:rect l="l" t="t" r="r" b="b"/>
                <a:pathLst>
                  <a:path w="27774" h="21070">
                    <a:moveTo>
                      <a:pt x="0" y="21070"/>
                    </a:moveTo>
                    <a:lnTo>
                      <a:pt x="27775" y="0"/>
                    </a:lnTo>
                  </a:path>
                </a:pathLst>
              </a:custGeom>
              <a:ln w="9573" cap="flat">
                <a:solidFill>
                  <a:srgbClr val="787878"/>
                </a:solidFill>
                <a:prstDash val="solid"/>
                <a:miter/>
              </a:ln>
            </p:spPr>
            <p:txBody>
              <a:bodyPr rtlCol="0" anchor="ctr"/>
              <a:lstStyle/>
              <a:p>
                <a:endParaRPr lang="zh-CN" altLang="en-US" sz="4400"/>
              </a:p>
            </p:txBody>
          </p:sp>
          <p:sp>
            <p:nvSpPr>
              <p:cNvPr id="4378" name="任意多边形: 形状 9491">
                <a:extLst>
                  <a:ext uri="{FF2B5EF4-FFF2-40B4-BE49-F238E27FC236}">
                    <a16:creationId xmlns:a16="http://schemas.microsoft.com/office/drawing/2014/main" id="{FE20F3CB-60AA-A31D-12C2-3E565CD573A3}"/>
                  </a:ext>
                </a:extLst>
              </p:cNvPr>
              <p:cNvSpPr/>
              <p:nvPr/>
            </p:nvSpPr>
            <p:spPr>
              <a:xfrm>
                <a:off x="6603680" y="3377454"/>
                <a:ext cx="27774" cy="18197"/>
              </a:xfrm>
              <a:custGeom>
                <a:avLst/>
                <a:gdLst>
                  <a:gd name="connsiteX0" fmla="*/ 0 w 27774"/>
                  <a:gd name="connsiteY0" fmla="*/ 18197 h 18197"/>
                  <a:gd name="connsiteX1" fmla="*/ 27774 w 27774"/>
                  <a:gd name="connsiteY1" fmla="*/ 0 h 18197"/>
                </a:gdLst>
                <a:ahLst/>
                <a:cxnLst>
                  <a:cxn ang="0">
                    <a:pos x="connsiteX0" y="connsiteY0"/>
                  </a:cxn>
                  <a:cxn ang="0">
                    <a:pos x="connsiteX1" y="connsiteY1"/>
                  </a:cxn>
                </a:cxnLst>
                <a:rect l="l" t="t" r="r" b="b"/>
                <a:pathLst>
                  <a:path w="27774" h="18197">
                    <a:moveTo>
                      <a:pt x="0" y="18197"/>
                    </a:moveTo>
                    <a:lnTo>
                      <a:pt x="27774" y="0"/>
                    </a:lnTo>
                  </a:path>
                </a:pathLst>
              </a:custGeom>
              <a:ln w="9573" cap="flat">
                <a:solidFill>
                  <a:srgbClr val="787878"/>
                </a:solidFill>
                <a:prstDash val="solid"/>
                <a:miter/>
              </a:ln>
            </p:spPr>
            <p:txBody>
              <a:bodyPr rtlCol="0" anchor="ctr"/>
              <a:lstStyle/>
              <a:p>
                <a:endParaRPr lang="zh-CN" altLang="en-US" sz="4400"/>
              </a:p>
            </p:txBody>
          </p:sp>
          <p:sp>
            <p:nvSpPr>
              <p:cNvPr id="4379" name="任意多边形: 形状 9492">
                <a:extLst>
                  <a:ext uri="{FF2B5EF4-FFF2-40B4-BE49-F238E27FC236}">
                    <a16:creationId xmlns:a16="http://schemas.microsoft.com/office/drawing/2014/main" id="{AE71601A-2DEC-F32B-643F-7ADCE5B7E5B4}"/>
                  </a:ext>
                </a:extLst>
              </p:cNvPr>
              <p:cNvSpPr/>
              <p:nvPr/>
            </p:nvSpPr>
            <p:spPr>
              <a:xfrm>
                <a:off x="6631454" y="3359257"/>
                <a:ext cx="26816" cy="18197"/>
              </a:xfrm>
              <a:custGeom>
                <a:avLst/>
                <a:gdLst>
                  <a:gd name="connsiteX0" fmla="*/ 0 w 26816"/>
                  <a:gd name="connsiteY0" fmla="*/ 18197 h 18197"/>
                  <a:gd name="connsiteX1" fmla="*/ 26817 w 26816"/>
                  <a:gd name="connsiteY1" fmla="*/ 0 h 18197"/>
                </a:gdLst>
                <a:ahLst/>
                <a:cxnLst>
                  <a:cxn ang="0">
                    <a:pos x="connsiteX0" y="connsiteY0"/>
                  </a:cxn>
                  <a:cxn ang="0">
                    <a:pos x="connsiteX1" y="connsiteY1"/>
                  </a:cxn>
                </a:cxnLst>
                <a:rect l="l" t="t" r="r" b="b"/>
                <a:pathLst>
                  <a:path w="26816" h="18197">
                    <a:moveTo>
                      <a:pt x="0" y="18197"/>
                    </a:moveTo>
                    <a:lnTo>
                      <a:pt x="26817" y="0"/>
                    </a:lnTo>
                  </a:path>
                </a:pathLst>
              </a:custGeom>
              <a:ln w="9573" cap="flat">
                <a:solidFill>
                  <a:srgbClr val="787878"/>
                </a:solidFill>
                <a:prstDash val="solid"/>
                <a:miter/>
              </a:ln>
            </p:spPr>
            <p:txBody>
              <a:bodyPr rtlCol="0" anchor="ctr"/>
              <a:lstStyle/>
              <a:p>
                <a:endParaRPr lang="zh-CN" altLang="en-US" sz="4400"/>
              </a:p>
            </p:txBody>
          </p:sp>
          <p:sp>
            <p:nvSpPr>
              <p:cNvPr id="4380" name="任意多边形: 形状 9493">
                <a:extLst>
                  <a:ext uri="{FF2B5EF4-FFF2-40B4-BE49-F238E27FC236}">
                    <a16:creationId xmlns:a16="http://schemas.microsoft.com/office/drawing/2014/main" id="{6BB54AE7-0BEE-2472-BFC8-24464D1726BC}"/>
                  </a:ext>
                </a:extLst>
              </p:cNvPr>
              <p:cNvSpPr/>
              <p:nvPr/>
            </p:nvSpPr>
            <p:spPr>
              <a:xfrm>
                <a:off x="6195683" y="38055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1" name="任意多边形: 形状 9494">
                <a:extLst>
                  <a:ext uri="{FF2B5EF4-FFF2-40B4-BE49-F238E27FC236}">
                    <a16:creationId xmlns:a16="http://schemas.microsoft.com/office/drawing/2014/main" id="{34711D51-5B64-19C6-02C8-900207853B38}"/>
                  </a:ext>
                </a:extLst>
              </p:cNvPr>
              <p:cNvSpPr/>
              <p:nvPr/>
            </p:nvSpPr>
            <p:spPr>
              <a:xfrm>
                <a:off x="6198557" y="37720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2" name="任意多边形: 形状 9495">
                <a:extLst>
                  <a:ext uri="{FF2B5EF4-FFF2-40B4-BE49-F238E27FC236}">
                    <a16:creationId xmlns:a16="http://schemas.microsoft.com/office/drawing/2014/main" id="{9F4F0F20-3C53-AD34-252A-F9234F779517}"/>
                  </a:ext>
                </a:extLst>
              </p:cNvPr>
              <p:cNvSpPr/>
              <p:nvPr/>
            </p:nvSpPr>
            <p:spPr>
              <a:xfrm>
                <a:off x="6198557" y="37356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3" name="任意多边形: 形状 9496">
                <a:extLst>
                  <a:ext uri="{FF2B5EF4-FFF2-40B4-BE49-F238E27FC236}">
                    <a16:creationId xmlns:a16="http://schemas.microsoft.com/office/drawing/2014/main" id="{00002688-DCAE-4418-59BE-6412DBD1909B}"/>
                  </a:ext>
                </a:extLst>
              </p:cNvPr>
              <p:cNvSpPr/>
              <p:nvPr/>
            </p:nvSpPr>
            <p:spPr>
              <a:xfrm>
                <a:off x="6200472" y="369925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4" name="任意多边形: 形状 9497">
                <a:extLst>
                  <a:ext uri="{FF2B5EF4-FFF2-40B4-BE49-F238E27FC236}">
                    <a16:creationId xmlns:a16="http://schemas.microsoft.com/office/drawing/2014/main" id="{B66D7EED-5ECD-BA21-999E-27E3963C370A}"/>
                  </a:ext>
                </a:extLst>
              </p:cNvPr>
              <p:cNvSpPr/>
              <p:nvPr/>
            </p:nvSpPr>
            <p:spPr>
              <a:xfrm>
                <a:off x="6204303" y="36638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5" name="任意多边形: 形状 9498">
                <a:extLst>
                  <a:ext uri="{FF2B5EF4-FFF2-40B4-BE49-F238E27FC236}">
                    <a16:creationId xmlns:a16="http://schemas.microsoft.com/office/drawing/2014/main" id="{6925DDAA-BE8E-F394-E604-0CEEDE36B8EF}"/>
                  </a:ext>
                </a:extLst>
              </p:cNvPr>
              <p:cNvSpPr/>
              <p:nvPr/>
            </p:nvSpPr>
            <p:spPr>
              <a:xfrm>
                <a:off x="6211007" y="362838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6" name="任意多边形: 形状 9499">
                <a:extLst>
                  <a:ext uri="{FF2B5EF4-FFF2-40B4-BE49-F238E27FC236}">
                    <a16:creationId xmlns:a16="http://schemas.microsoft.com/office/drawing/2014/main" id="{D38388D4-F219-DE0C-E46E-A1A9B05B4433}"/>
                  </a:ext>
                </a:extLst>
              </p:cNvPr>
              <p:cNvSpPr/>
              <p:nvPr/>
            </p:nvSpPr>
            <p:spPr>
              <a:xfrm>
                <a:off x="6216754" y="35919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7" name="任意多边形: 形状 9500">
                <a:extLst>
                  <a:ext uri="{FF2B5EF4-FFF2-40B4-BE49-F238E27FC236}">
                    <a16:creationId xmlns:a16="http://schemas.microsoft.com/office/drawing/2014/main" id="{63C7394B-430A-D6E9-6B20-46AC1E1A83C8}"/>
                  </a:ext>
                </a:extLst>
              </p:cNvPr>
              <p:cNvSpPr/>
              <p:nvPr/>
            </p:nvSpPr>
            <p:spPr>
              <a:xfrm>
                <a:off x="6223458" y="35565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8" name="任意多边形: 形状 9501">
                <a:extLst>
                  <a:ext uri="{FF2B5EF4-FFF2-40B4-BE49-F238E27FC236}">
                    <a16:creationId xmlns:a16="http://schemas.microsoft.com/office/drawing/2014/main" id="{B41F6639-DDB0-67FD-7D6F-43C8D815EA4A}"/>
                  </a:ext>
                </a:extLst>
              </p:cNvPr>
              <p:cNvSpPr/>
              <p:nvPr/>
            </p:nvSpPr>
            <p:spPr>
              <a:xfrm>
                <a:off x="6233993" y="35220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89" name="任意多边形: 形状 9502">
                <a:extLst>
                  <a:ext uri="{FF2B5EF4-FFF2-40B4-BE49-F238E27FC236}">
                    <a16:creationId xmlns:a16="http://schemas.microsoft.com/office/drawing/2014/main" id="{28F0C95D-3ED0-7DD9-7D01-E97A40DC46DC}"/>
                  </a:ext>
                </a:extLst>
              </p:cNvPr>
              <p:cNvSpPr/>
              <p:nvPr/>
            </p:nvSpPr>
            <p:spPr>
              <a:xfrm>
                <a:off x="6248359" y="34885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0" name="任意多边形: 形状 9503">
                <a:extLst>
                  <a:ext uri="{FF2B5EF4-FFF2-40B4-BE49-F238E27FC236}">
                    <a16:creationId xmlns:a16="http://schemas.microsoft.com/office/drawing/2014/main" id="{ADEBBAD2-D3DA-B077-11AC-3F2D2D2234ED}"/>
                  </a:ext>
                </a:extLst>
              </p:cNvPr>
              <p:cNvSpPr/>
              <p:nvPr/>
            </p:nvSpPr>
            <p:spPr>
              <a:xfrm>
                <a:off x="6266556" y="34579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1" name="任意多边形: 形状 9504">
                <a:extLst>
                  <a:ext uri="{FF2B5EF4-FFF2-40B4-BE49-F238E27FC236}">
                    <a16:creationId xmlns:a16="http://schemas.microsoft.com/office/drawing/2014/main" id="{71C7BBBB-D0DF-8B54-7DCB-44CB103A78A6}"/>
                  </a:ext>
                </a:extLst>
              </p:cNvPr>
              <p:cNvSpPr/>
              <p:nvPr/>
            </p:nvSpPr>
            <p:spPr>
              <a:xfrm>
                <a:off x="6289542" y="34291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2" name="任意多边形: 形状 9505">
                <a:extLst>
                  <a:ext uri="{FF2B5EF4-FFF2-40B4-BE49-F238E27FC236}">
                    <a16:creationId xmlns:a16="http://schemas.microsoft.com/office/drawing/2014/main" id="{CB711FB8-D808-44BF-B8F8-E16E1CF386F5}"/>
                  </a:ext>
                </a:extLst>
              </p:cNvPr>
              <p:cNvSpPr/>
              <p:nvPr/>
            </p:nvSpPr>
            <p:spPr>
              <a:xfrm>
                <a:off x="6317316" y="34090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3" name="任意多边形: 形状 9506">
                <a:extLst>
                  <a:ext uri="{FF2B5EF4-FFF2-40B4-BE49-F238E27FC236}">
                    <a16:creationId xmlns:a16="http://schemas.microsoft.com/office/drawing/2014/main" id="{A6477D27-64DB-90E0-82A9-41C7517FEEC2}"/>
                  </a:ext>
                </a:extLst>
              </p:cNvPr>
              <p:cNvSpPr/>
              <p:nvPr/>
            </p:nvSpPr>
            <p:spPr>
              <a:xfrm>
                <a:off x="6349879" y="34023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4" name="任意多边形: 形状 9507">
                <a:extLst>
                  <a:ext uri="{FF2B5EF4-FFF2-40B4-BE49-F238E27FC236}">
                    <a16:creationId xmlns:a16="http://schemas.microsoft.com/office/drawing/2014/main" id="{5D0166B9-7241-0EB8-DD2C-BECC1CD019AB}"/>
                  </a:ext>
                </a:extLst>
              </p:cNvPr>
              <p:cNvSpPr/>
              <p:nvPr/>
            </p:nvSpPr>
            <p:spPr>
              <a:xfrm>
                <a:off x="6381485" y="34052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5" name="任意多边形: 形状 9508">
                <a:extLst>
                  <a:ext uri="{FF2B5EF4-FFF2-40B4-BE49-F238E27FC236}">
                    <a16:creationId xmlns:a16="http://schemas.microsoft.com/office/drawing/2014/main" id="{464E4FEA-B949-4828-B09D-59CC78F8E424}"/>
                  </a:ext>
                </a:extLst>
              </p:cNvPr>
              <p:cNvSpPr/>
              <p:nvPr/>
            </p:nvSpPr>
            <p:spPr>
              <a:xfrm>
                <a:off x="6412132" y="342438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6" name="任意多边形: 形状 9509">
                <a:extLst>
                  <a:ext uri="{FF2B5EF4-FFF2-40B4-BE49-F238E27FC236}">
                    <a16:creationId xmlns:a16="http://schemas.microsoft.com/office/drawing/2014/main" id="{E0C6BB2D-C502-473A-221D-E8F48DA17CB7}"/>
                  </a:ext>
                </a:extLst>
              </p:cNvPr>
              <p:cNvSpPr/>
              <p:nvPr/>
            </p:nvSpPr>
            <p:spPr>
              <a:xfrm>
                <a:off x="6441822" y="34444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7" name="任意多边形: 形状 9510">
                <a:extLst>
                  <a:ext uri="{FF2B5EF4-FFF2-40B4-BE49-F238E27FC236}">
                    <a16:creationId xmlns:a16="http://schemas.microsoft.com/office/drawing/2014/main" id="{09C5182A-AEF4-BE1D-1B69-5342ACEDE453}"/>
                  </a:ext>
                </a:extLst>
              </p:cNvPr>
              <p:cNvSpPr/>
              <p:nvPr/>
            </p:nvSpPr>
            <p:spPr>
              <a:xfrm>
                <a:off x="6471512" y="34655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8" name="任意多边形: 形状 9511">
                <a:extLst>
                  <a:ext uri="{FF2B5EF4-FFF2-40B4-BE49-F238E27FC236}">
                    <a16:creationId xmlns:a16="http://schemas.microsoft.com/office/drawing/2014/main" id="{54CDC08D-DEC3-8FC4-C747-C4234606B7DC}"/>
                  </a:ext>
                </a:extLst>
              </p:cNvPr>
              <p:cNvSpPr/>
              <p:nvPr/>
            </p:nvSpPr>
            <p:spPr>
              <a:xfrm>
                <a:off x="6497371" y="348663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399" name="任意多边形: 形状 9512">
                <a:extLst>
                  <a:ext uri="{FF2B5EF4-FFF2-40B4-BE49-F238E27FC236}">
                    <a16:creationId xmlns:a16="http://schemas.microsoft.com/office/drawing/2014/main" id="{A6656DDC-BC6D-1380-A053-F6E9872BE1AC}"/>
                  </a:ext>
                </a:extLst>
              </p:cNvPr>
              <p:cNvSpPr/>
              <p:nvPr/>
            </p:nvSpPr>
            <p:spPr>
              <a:xfrm>
                <a:off x="6522272" y="346460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00" name="任意多边形: 形状 9513">
                <a:extLst>
                  <a:ext uri="{FF2B5EF4-FFF2-40B4-BE49-F238E27FC236}">
                    <a16:creationId xmlns:a16="http://schemas.microsoft.com/office/drawing/2014/main" id="{24C00E4B-6DBC-5174-ECD2-DEF9C2BDB13A}"/>
                  </a:ext>
                </a:extLst>
              </p:cNvPr>
              <p:cNvSpPr/>
              <p:nvPr/>
            </p:nvSpPr>
            <p:spPr>
              <a:xfrm>
                <a:off x="6544300" y="343683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01" name="任意多边形: 形状 9514">
                <a:extLst>
                  <a:ext uri="{FF2B5EF4-FFF2-40B4-BE49-F238E27FC236}">
                    <a16:creationId xmlns:a16="http://schemas.microsoft.com/office/drawing/2014/main" id="{AC69B4B2-664E-700A-4797-E44DCCD6D870}"/>
                  </a:ext>
                </a:extLst>
              </p:cNvPr>
              <p:cNvSpPr/>
              <p:nvPr/>
            </p:nvSpPr>
            <p:spPr>
              <a:xfrm>
                <a:off x="6570159" y="341097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02" name="任意多边形: 形状 9515">
                <a:extLst>
                  <a:ext uri="{FF2B5EF4-FFF2-40B4-BE49-F238E27FC236}">
                    <a16:creationId xmlns:a16="http://schemas.microsoft.com/office/drawing/2014/main" id="{9F884DAD-EAC5-AC20-33A9-10BC528ABC93}"/>
                  </a:ext>
                </a:extLst>
              </p:cNvPr>
              <p:cNvSpPr/>
              <p:nvPr/>
            </p:nvSpPr>
            <p:spPr>
              <a:xfrm>
                <a:off x="6597933" y="338990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03" name="任意多边形: 形状 9516">
                <a:extLst>
                  <a:ext uri="{FF2B5EF4-FFF2-40B4-BE49-F238E27FC236}">
                    <a16:creationId xmlns:a16="http://schemas.microsoft.com/office/drawing/2014/main" id="{F6C72E59-36E8-1D47-6E2F-7F62543922AD}"/>
                  </a:ext>
                </a:extLst>
              </p:cNvPr>
              <p:cNvSpPr/>
              <p:nvPr/>
            </p:nvSpPr>
            <p:spPr>
              <a:xfrm>
                <a:off x="6625708" y="337170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grpSp>
            <p:nvGrpSpPr>
              <p:cNvPr id="4404" name="图形 2">
                <a:extLst>
                  <a:ext uri="{FF2B5EF4-FFF2-40B4-BE49-F238E27FC236}">
                    <a16:creationId xmlns:a16="http://schemas.microsoft.com/office/drawing/2014/main" id="{CCB8DC09-62BA-8571-A1EA-EBFF28CEE1D5}"/>
                  </a:ext>
                </a:extLst>
              </p:cNvPr>
              <p:cNvGrpSpPr/>
              <p:nvPr/>
            </p:nvGrpSpPr>
            <p:grpSpPr>
              <a:xfrm>
                <a:off x="6256021" y="3406186"/>
                <a:ext cx="162815" cy="88111"/>
                <a:chOff x="6256021" y="3406186"/>
                <a:chExt cx="162815" cy="88111"/>
              </a:xfrm>
              <a:solidFill>
                <a:srgbClr val="E94442"/>
              </a:solidFill>
            </p:grpSpPr>
            <p:sp>
              <p:nvSpPr>
                <p:cNvPr id="4541" name="任意多边形: 形状 9518">
                  <a:extLst>
                    <a:ext uri="{FF2B5EF4-FFF2-40B4-BE49-F238E27FC236}">
                      <a16:creationId xmlns:a16="http://schemas.microsoft.com/office/drawing/2014/main" id="{E50A582C-0FBE-633D-24BF-3306D4DCECBB}"/>
                    </a:ext>
                  </a:extLst>
                </p:cNvPr>
                <p:cNvSpPr/>
                <p:nvPr/>
              </p:nvSpPr>
              <p:spPr>
                <a:xfrm>
                  <a:off x="6256021" y="3465566"/>
                  <a:ext cx="18197" cy="28732"/>
                </a:xfrm>
                <a:custGeom>
                  <a:avLst/>
                  <a:gdLst>
                    <a:gd name="connsiteX0" fmla="*/ 0 w 18197"/>
                    <a:gd name="connsiteY0" fmla="*/ 28732 h 28732"/>
                    <a:gd name="connsiteX1" fmla="*/ 18197 w 18197"/>
                    <a:gd name="connsiteY1" fmla="*/ 0 h 28732"/>
                  </a:gdLst>
                  <a:ahLst/>
                  <a:cxnLst>
                    <a:cxn ang="0">
                      <a:pos x="connsiteX0" y="connsiteY0"/>
                    </a:cxn>
                    <a:cxn ang="0">
                      <a:pos x="connsiteX1" y="connsiteY1"/>
                    </a:cxn>
                  </a:cxnLst>
                  <a:rect l="l" t="t" r="r" b="b"/>
                  <a:pathLst>
                    <a:path w="18197" h="28732">
                      <a:moveTo>
                        <a:pt x="0" y="28732"/>
                      </a:moveTo>
                      <a:lnTo>
                        <a:pt x="18197" y="0"/>
                      </a:lnTo>
                    </a:path>
                  </a:pathLst>
                </a:custGeom>
                <a:ln w="9573" cap="flat">
                  <a:solidFill>
                    <a:srgbClr val="91C384"/>
                  </a:solidFill>
                  <a:prstDash val="solid"/>
                  <a:miter/>
                </a:ln>
              </p:spPr>
              <p:txBody>
                <a:bodyPr rtlCol="0" anchor="ctr"/>
                <a:lstStyle/>
                <a:p>
                  <a:endParaRPr lang="zh-CN" altLang="en-US" sz="4400"/>
                </a:p>
              </p:txBody>
            </p:sp>
            <p:sp>
              <p:nvSpPr>
                <p:cNvPr id="4542" name="任意多边形: 形状 9519">
                  <a:extLst>
                    <a:ext uri="{FF2B5EF4-FFF2-40B4-BE49-F238E27FC236}">
                      <a16:creationId xmlns:a16="http://schemas.microsoft.com/office/drawing/2014/main" id="{D43CC051-CA7A-12F4-1D61-15FC30956F34}"/>
                    </a:ext>
                  </a:extLst>
                </p:cNvPr>
                <p:cNvSpPr/>
                <p:nvPr/>
              </p:nvSpPr>
              <p:spPr>
                <a:xfrm>
                  <a:off x="6274218" y="3438749"/>
                  <a:ext cx="22027" cy="26816"/>
                </a:xfrm>
                <a:custGeom>
                  <a:avLst/>
                  <a:gdLst>
                    <a:gd name="connsiteX0" fmla="*/ 0 w 22027"/>
                    <a:gd name="connsiteY0" fmla="*/ 26817 h 26816"/>
                    <a:gd name="connsiteX1" fmla="*/ 22028 w 22027"/>
                    <a:gd name="connsiteY1" fmla="*/ 0 h 26816"/>
                  </a:gdLst>
                  <a:ahLst/>
                  <a:cxnLst>
                    <a:cxn ang="0">
                      <a:pos x="connsiteX0" y="connsiteY0"/>
                    </a:cxn>
                    <a:cxn ang="0">
                      <a:pos x="connsiteX1" y="connsiteY1"/>
                    </a:cxn>
                  </a:cxnLst>
                  <a:rect l="l" t="t" r="r" b="b"/>
                  <a:pathLst>
                    <a:path w="22027" h="26816">
                      <a:moveTo>
                        <a:pt x="0" y="26817"/>
                      </a:moveTo>
                      <a:lnTo>
                        <a:pt x="22028" y="0"/>
                      </a:lnTo>
                    </a:path>
                  </a:pathLst>
                </a:custGeom>
                <a:ln w="9573" cap="flat">
                  <a:solidFill>
                    <a:srgbClr val="91C384"/>
                  </a:solidFill>
                  <a:prstDash val="solid"/>
                  <a:miter/>
                </a:ln>
              </p:spPr>
              <p:txBody>
                <a:bodyPr rtlCol="0" anchor="ctr"/>
                <a:lstStyle/>
                <a:p>
                  <a:endParaRPr lang="zh-CN" altLang="en-US" sz="4400"/>
                </a:p>
              </p:txBody>
            </p:sp>
            <p:sp>
              <p:nvSpPr>
                <p:cNvPr id="4543" name="任意多边形: 形状 9520">
                  <a:extLst>
                    <a:ext uri="{FF2B5EF4-FFF2-40B4-BE49-F238E27FC236}">
                      <a16:creationId xmlns:a16="http://schemas.microsoft.com/office/drawing/2014/main" id="{8770C459-CE08-10D1-7A4B-F4AB5E0EECE5}"/>
                    </a:ext>
                  </a:extLst>
                </p:cNvPr>
                <p:cNvSpPr/>
                <p:nvPr/>
              </p:nvSpPr>
              <p:spPr>
                <a:xfrm>
                  <a:off x="6296246" y="3419594"/>
                  <a:ext cx="26816" cy="19154"/>
                </a:xfrm>
                <a:custGeom>
                  <a:avLst/>
                  <a:gdLst>
                    <a:gd name="connsiteX0" fmla="*/ 0 w 26816"/>
                    <a:gd name="connsiteY0" fmla="*/ 19155 h 19154"/>
                    <a:gd name="connsiteX1" fmla="*/ 26817 w 26816"/>
                    <a:gd name="connsiteY1" fmla="*/ 0 h 19154"/>
                  </a:gdLst>
                  <a:ahLst/>
                  <a:cxnLst>
                    <a:cxn ang="0">
                      <a:pos x="connsiteX0" y="connsiteY0"/>
                    </a:cxn>
                    <a:cxn ang="0">
                      <a:pos x="connsiteX1" y="connsiteY1"/>
                    </a:cxn>
                  </a:cxnLst>
                  <a:rect l="l" t="t" r="r" b="b"/>
                  <a:pathLst>
                    <a:path w="26816" h="19154">
                      <a:moveTo>
                        <a:pt x="0" y="19155"/>
                      </a:moveTo>
                      <a:lnTo>
                        <a:pt x="26817" y="0"/>
                      </a:lnTo>
                    </a:path>
                  </a:pathLst>
                </a:custGeom>
                <a:ln w="9573" cap="flat">
                  <a:solidFill>
                    <a:srgbClr val="91C384"/>
                  </a:solidFill>
                  <a:prstDash val="solid"/>
                  <a:miter/>
                </a:ln>
              </p:spPr>
              <p:txBody>
                <a:bodyPr rtlCol="0" anchor="ctr"/>
                <a:lstStyle/>
                <a:p>
                  <a:endParaRPr lang="zh-CN" altLang="en-US" sz="4400"/>
                </a:p>
              </p:txBody>
            </p:sp>
            <p:sp>
              <p:nvSpPr>
                <p:cNvPr id="4544" name="任意多边形: 形状 9521">
                  <a:extLst>
                    <a:ext uri="{FF2B5EF4-FFF2-40B4-BE49-F238E27FC236}">
                      <a16:creationId xmlns:a16="http://schemas.microsoft.com/office/drawing/2014/main" id="{676C6271-BCB9-F68B-27FA-CCD112285FD9}"/>
                    </a:ext>
                  </a:extLst>
                </p:cNvPr>
                <p:cNvSpPr/>
                <p:nvPr/>
              </p:nvSpPr>
              <p:spPr>
                <a:xfrm>
                  <a:off x="6323063" y="3411932"/>
                  <a:ext cx="31605" cy="7661"/>
                </a:xfrm>
                <a:custGeom>
                  <a:avLst/>
                  <a:gdLst>
                    <a:gd name="connsiteX0" fmla="*/ 0 w 31605"/>
                    <a:gd name="connsiteY0" fmla="*/ 7662 h 7661"/>
                    <a:gd name="connsiteX1" fmla="*/ 31605 w 31605"/>
                    <a:gd name="connsiteY1" fmla="*/ 0 h 7661"/>
                  </a:gdLst>
                  <a:ahLst/>
                  <a:cxnLst>
                    <a:cxn ang="0">
                      <a:pos x="connsiteX0" y="connsiteY0"/>
                    </a:cxn>
                    <a:cxn ang="0">
                      <a:pos x="connsiteX1" y="connsiteY1"/>
                    </a:cxn>
                  </a:cxnLst>
                  <a:rect l="l" t="t" r="r" b="b"/>
                  <a:pathLst>
                    <a:path w="31605" h="7661">
                      <a:moveTo>
                        <a:pt x="0" y="7662"/>
                      </a:moveTo>
                      <a:lnTo>
                        <a:pt x="31605" y="0"/>
                      </a:lnTo>
                    </a:path>
                  </a:pathLst>
                </a:custGeom>
                <a:ln w="9573" cap="flat">
                  <a:solidFill>
                    <a:srgbClr val="91C384"/>
                  </a:solidFill>
                  <a:prstDash val="solid"/>
                  <a:miter/>
                </a:ln>
              </p:spPr>
              <p:txBody>
                <a:bodyPr rtlCol="0" anchor="ctr"/>
                <a:lstStyle/>
                <a:p>
                  <a:endParaRPr lang="zh-CN" altLang="en-US" sz="4400"/>
                </a:p>
              </p:txBody>
            </p:sp>
            <p:sp>
              <p:nvSpPr>
                <p:cNvPr id="4545" name="任意多边形: 形状 9522">
                  <a:extLst>
                    <a:ext uri="{FF2B5EF4-FFF2-40B4-BE49-F238E27FC236}">
                      <a16:creationId xmlns:a16="http://schemas.microsoft.com/office/drawing/2014/main" id="{89A332FC-86D3-90A9-18BA-3B37855E6642}"/>
                    </a:ext>
                  </a:extLst>
                </p:cNvPr>
                <p:cNvSpPr/>
                <p:nvPr/>
              </p:nvSpPr>
              <p:spPr>
                <a:xfrm>
                  <a:off x="6354668" y="3411932"/>
                  <a:ext cx="31605" cy="1915"/>
                </a:xfrm>
                <a:custGeom>
                  <a:avLst/>
                  <a:gdLst>
                    <a:gd name="connsiteX0" fmla="*/ 0 w 31605"/>
                    <a:gd name="connsiteY0" fmla="*/ 0 h 1915"/>
                    <a:gd name="connsiteX1" fmla="*/ 31605 w 31605"/>
                    <a:gd name="connsiteY1" fmla="*/ 1915 h 1915"/>
                  </a:gdLst>
                  <a:ahLst/>
                  <a:cxnLst>
                    <a:cxn ang="0">
                      <a:pos x="connsiteX0" y="connsiteY0"/>
                    </a:cxn>
                    <a:cxn ang="0">
                      <a:pos x="connsiteX1" y="connsiteY1"/>
                    </a:cxn>
                  </a:cxnLst>
                  <a:rect l="l" t="t" r="r" b="b"/>
                  <a:pathLst>
                    <a:path w="31605" h="1915">
                      <a:moveTo>
                        <a:pt x="0" y="0"/>
                      </a:moveTo>
                      <a:lnTo>
                        <a:pt x="31605" y="1915"/>
                      </a:lnTo>
                    </a:path>
                  </a:pathLst>
                </a:custGeom>
                <a:ln w="9573" cap="flat">
                  <a:solidFill>
                    <a:srgbClr val="91C384"/>
                  </a:solidFill>
                  <a:prstDash val="solid"/>
                  <a:miter/>
                </a:ln>
              </p:spPr>
              <p:txBody>
                <a:bodyPr rtlCol="0" anchor="ctr"/>
                <a:lstStyle/>
                <a:p>
                  <a:endParaRPr lang="zh-CN" altLang="en-US" sz="4400"/>
                </a:p>
              </p:txBody>
            </p:sp>
            <p:sp>
              <p:nvSpPr>
                <p:cNvPr id="4546" name="任意多边形: 形状 9523">
                  <a:extLst>
                    <a:ext uri="{FF2B5EF4-FFF2-40B4-BE49-F238E27FC236}">
                      <a16:creationId xmlns:a16="http://schemas.microsoft.com/office/drawing/2014/main" id="{5BC66D1A-1F5F-5EBC-905A-A5093F34A10F}"/>
                    </a:ext>
                  </a:extLst>
                </p:cNvPr>
                <p:cNvSpPr/>
                <p:nvPr/>
              </p:nvSpPr>
              <p:spPr>
                <a:xfrm>
                  <a:off x="6386273" y="3413848"/>
                  <a:ext cx="32563" cy="16281"/>
                </a:xfrm>
                <a:custGeom>
                  <a:avLst/>
                  <a:gdLst>
                    <a:gd name="connsiteX0" fmla="*/ 0 w 32563"/>
                    <a:gd name="connsiteY0" fmla="*/ 0 h 16281"/>
                    <a:gd name="connsiteX1" fmla="*/ 32563 w 32563"/>
                    <a:gd name="connsiteY1" fmla="*/ 16282 h 16281"/>
                  </a:gdLst>
                  <a:ahLst/>
                  <a:cxnLst>
                    <a:cxn ang="0">
                      <a:pos x="connsiteX0" y="connsiteY0"/>
                    </a:cxn>
                    <a:cxn ang="0">
                      <a:pos x="connsiteX1" y="connsiteY1"/>
                    </a:cxn>
                  </a:cxnLst>
                  <a:rect l="l" t="t" r="r" b="b"/>
                  <a:pathLst>
                    <a:path w="32563" h="16281">
                      <a:moveTo>
                        <a:pt x="0" y="0"/>
                      </a:moveTo>
                      <a:lnTo>
                        <a:pt x="32563" y="16282"/>
                      </a:lnTo>
                    </a:path>
                  </a:pathLst>
                </a:custGeom>
                <a:ln w="9573" cap="flat">
                  <a:solidFill>
                    <a:srgbClr val="91C384"/>
                  </a:solidFill>
                  <a:prstDash val="solid"/>
                  <a:miter/>
                </a:ln>
              </p:spPr>
              <p:txBody>
                <a:bodyPr rtlCol="0" anchor="ctr"/>
                <a:lstStyle/>
                <a:p>
                  <a:endParaRPr lang="zh-CN" altLang="en-US" sz="4400"/>
                </a:p>
              </p:txBody>
            </p:sp>
            <p:sp>
              <p:nvSpPr>
                <p:cNvPr id="4547" name="任意多边形: 形状 9524">
                  <a:extLst>
                    <a:ext uri="{FF2B5EF4-FFF2-40B4-BE49-F238E27FC236}">
                      <a16:creationId xmlns:a16="http://schemas.microsoft.com/office/drawing/2014/main" id="{64B53B6E-7C24-7306-8DAB-D99C24675AFB}"/>
                    </a:ext>
                  </a:extLst>
                </p:cNvPr>
                <p:cNvSpPr/>
                <p:nvPr/>
              </p:nvSpPr>
              <p:spPr>
                <a:xfrm>
                  <a:off x="6268472" y="345981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48" name="任意多边形: 形状 9525">
                  <a:extLst>
                    <a:ext uri="{FF2B5EF4-FFF2-40B4-BE49-F238E27FC236}">
                      <a16:creationId xmlns:a16="http://schemas.microsoft.com/office/drawing/2014/main" id="{46B39D55-A5F3-017F-2ADD-8554C9D924FC}"/>
                    </a:ext>
                  </a:extLst>
                </p:cNvPr>
                <p:cNvSpPr/>
                <p:nvPr/>
              </p:nvSpPr>
              <p:spPr>
                <a:xfrm>
                  <a:off x="6290500" y="343300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49" name="任意多边形: 形状 9526">
                  <a:extLst>
                    <a:ext uri="{FF2B5EF4-FFF2-40B4-BE49-F238E27FC236}">
                      <a16:creationId xmlns:a16="http://schemas.microsoft.com/office/drawing/2014/main" id="{3F8E7511-0B37-2E1D-6407-5E8931BB4662}"/>
                    </a:ext>
                  </a:extLst>
                </p:cNvPr>
                <p:cNvSpPr/>
                <p:nvPr/>
              </p:nvSpPr>
              <p:spPr>
                <a:xfrm>
                  <a:off x="6317316" y="34138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50" name="任意多边形: 形状 9527">
                  <a:extLst>
                    <a:ext uri="{FF2B5EF4-FFF2-40B4-BE49-F238E27FC236}">
                      <a16:creationId xmlns:a16="http://schemas.microsoft.com/office/drawing/2014/main" id="{ABC4D277-2BFE-3966-7454-09FAD0327491}"/>
                    </a:ext>
                  </a:extLst>
                </p:cNvPr>
                <p:cNvSpPr/>
                <p:nvPr/>
              </p:nvSpPr>
              <p:spPr>
                <a:xfrm>
                  <a:off x="6348922" y="340618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51" name="任意多边形: 形状 9528">
                  <a:extLst>
                    <a:ext uri="{FF2B5EF4-FFF2-40B4-BE49-F238E27FC236}">
                      <a16:creationId xmlns:a16="http://schemas.microsoft.com/office/drawing/2014/main" id="{0BCC84CA-94CB-3033-6BEF-69FCB38ACBA5}"/>
                    </a:ext>
                  </a:extLst>
                </p:cNvPr>
                <p:cNvSpPr/>
                <p:nvPr/>
              </p:nvSpPr>
              <p:spPr>
                <a:xfrm>
                  <a:off x="6380527" y="34081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sp>
            <p:nvSpPr>
              <p:cNvPr id="4405" name="任意多边形: 形状 9529">
                <a:extLst>
                  <a:ext uri="{FF2B5EF4-FFF2-40B4-BE49-F238E27FC236}">
                    <a16:creationId xmlns:a16="http://schemas.microsoft.com/office/drawing/2014/main" id="{A9F6E5A0-B000-B31F-4661-465127321742}"/>
                  </a:ext>
                </a:extLst>
              </p:cNvPr>
              <p:cNvSpPr/>
              <p:nvPr/>
            </p:nvSpPr>
            <p:spPr>
              <a:xfrm>
                <a:off x="6652524" y="335351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06" name="任意多边形: 形状 9530">
                <a:extLst>
                  <a:ext uri="{FF2B5EF4-FFF2-40B4-BE49-F238E27FC236}">
                    <a16:creationId xmlns:a16="http://schemas.microsoft.com/office/drawing/2014/main" id="{B52D90C2-84FA-961D-B316-5BC0F2277C3D}"/>
                  </a:ext>
                </a:extLst>
              </p:cNvPr>
              <p:cNvSpPr/>
              <p:nvPr/>
            </p:nvSpPr>
            <p:spPr>
              <a:xfrm>
                <a:off x="7113196" y="38505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07" name="任意多边形: 形状 9531">
                <a:extLst>
                  <a:ext uri="{FF2B5EF4-FFF2-40B4-BE49-F238E27FC236}">
                    <a16:creationId xmlns:a16="http://schemas.microsoft.com/office/drawing/2014/main" id="{92FB3441-4358-8D07-8103-951E5C976524}"/>
                  </a:ext>
                </a:extLst>
              </p:cNvPr>
              <p:cNvSpPr/>
              <p:nvPr/>
            </p:nvSpPr>
            <p:spPr>
              <a:xfrm>
                <a:off x="7093084" y="3856323"/>
                <a:ext cx="25858" cy="10535"/>
              </a:xfrm>
              <a:custGeom>
                <a:avLst/>
                <a:gdLst>
                  <a:gd name="connsiteX0" fmla="*/ 25859 w 25858"/>
                  <a:gd name="connsiteY0" fmla="*/ 0 h 10535"/>
                  <a:gd name="connsiteX1" fmla="*/ 0 w 25858"/>
                  <a:gd name="connsiteY1" fmla="*/ 10535 h 10535"/>
                </a:gdLst>
                <a:ahLst/>
                <a:cxnLst>
                  <a:cxn ang="0">
                    <a:pos x="connsiteX0" y="connsiteY0"/>
                  </a:cxn>
                  <a:cxn ang="0">
                    <a:pos x="connsiteX1" y="connsiteY1"/>
                  </a:cxn>
                </a:cxnLst>
                <a:rect l="l" t="t" r="r" b="b"/>
                <a:pathLst>
                  <a:path w="25858" h="10535">
                    <a:moveTo>
                      <a:pt x="25859" y="0"/>
                    </a:moveTo>
                    <a:lnTo>
                      <a:pt x="0" y="10535"/>
                    </a:lnTo>
                  </a:path>
                </a:pathLst>
              </a:custGeom>
              <a:ln w="9573" cap="flat">
                <a:solidFill>
                  <a:srgbClr val="787878"/>
                </a:solidFill>
                <a:prstDash val="solid"/>
                <a:miter/>
              </a:ln>
            </p:spPr>
            <p:txBody>
              <a:bodyPr rtlCol="0" anchor="ctr"/>
              <a:lstStyle/>
              <a:p>
                <a:endParaRPr lang="zh-CN" altLang="en-US" sz="4400"/>
              </a:p>
            </p:txBody>
          </p:sp>
          <p:sp>
            <p:nvSpPr>
              <p:cNvPr id="4408" name="任意多边形: 形状 9532">
                <a:extLst>
                  <a:ext uri="{FF2B5EF4-FFF2-40B4-BE49-F238E27FC236}">
                    <a16:creationId xmlns:a16="http://schemas.microsoft.com/office/drawing/2014/main" id="{1C69BCA6-7CEB-B9EF-3C1C-B0D7564A9BF9}"/>
                  </a:ext>
                </a:extLst>
              </p:cNvPr>
              <p:cNvSpPr/>
              <p:nvPr/>
            </p:nvSpPr>
            <p:spPr>
              <a:xfrm>
                <a:off x="7060521" y="3866858"/>
                <a:ext cx="32563" cy="4788"/>
              </a:xfrm>
              <a:custGeom>
                <a:avLst/>
                <a:gdLst>
                  <a:gd name="connsiteX0" fmla="*/ 32563 w 32563"/>
                  <a:gd name="connsiteY0" fmla="*/ 0 h 4788"/>
                  <a:gd name="connsiteX1" fmla="*/ 0 w 32563"/>
                  <a:gd name="connsiteY1" fmla="*/ 4789 h 4788"/>
                </a:gdLst>
                <a:ahLst/>
                <a:cxnLst>
                  <a:cxn ang="0">
                    <a:pos x="connsiteX0" y="connsiteY0"/>
                  </a:cxn>
                  <a:cxn ang="0">
                    <a:pos x="connsiteX1" y="connsiteY1"/>
                  </a:cxn>
                </a:cxnLst>
                <a:rect l="l" t="t" r="r" b="b"/>
                <a:pathLst>
                  <a:path w="32563" h="4788">
                    <a:moveTo>
                      <a:pt x="32563" y="0"/>
                    </a:moveTo>
                    <a:lnTo>
                      <a:pt x="0" y="4789"/>
                    </a:lnTo>
                  </a:path>
                </a:pathLst>
              </a:custGeom>
              <a:ln w="9573" cap="flat">
                <a:solidFill>
                  <a:srgbClr val="787878"/>
                </a:solidFill>
                <a:prstDash val="solid"/>
                <a:miter/>
              </a:ln>
            </p:spPr>
            <p:txBody>
              <a:bodyPr rtlCol="0" anchor="ctr"/>
              <a:lstStyle/>
              <a:p>
                <a:endParaRPr lang="zh-CN" altLang="en-US" sz="4400"/>
              </a:p>
            </p:txBody>
          </p:sp>
          <p:sp>
            <p:nvSpPr>
              <p:cNvPr id="4409" name="任意多边形: 形状 9533">
                <a:extLst>
                  <a:ext uri="{FF2B5EF4-FFF2-40B4-BE49-F238E27FC236}">
                    <a16:creationId xmlns:a16="http://schemas.microsoft.com/office/drawing/2014/main" id="{7134EB65-D990-2E9D-0414-02E9A59D171F}"/>
                  </a:ext>
                </a:extLst>
              </p:cNvPr>
              <p:cNvSpPr/>
              <p:nvPr/>
            </p:nvSpPr>
            <p:spPr>
              <a:xfrm>
                <a:off x="7026042" y="3871647"/>
                <a:ext cx="34478" cy="9577"/>
              </a:xfrm>
              <a:custGeom>
                <a:avLst/>
                <a:gdLst>
                  <a:gd name="connsiteX0" fmla="*/ 34479 w 34478"/>
                  <a:gd name="connsiteY0" fmla="*/ 0 h 9577"/>
                  <a:gd name="connsiteX1" fmla="*/ 0 w 34478"/>
                  <a:gd name="connsiteY1" fmla="*/ 0 h 9577"/>
                </a:gdLst>
                <a:ahLst/>
                <a:cxnLst>
                  <a:cxn ang="0">
                    <a:pos x="connsiteX0" y="connsiteY0"/>
                  </a:cxn>
                  <a:cxn ang="0">
                    <a:pos x="connsiteX1" y="connsiteY1"/>
                  </a:cxn>
                </a:cxnLst>
                <a:rect l="l" t="t" r="r" b="b"/>
                <a:pathLst>
                  <a:path w="34478" h="9577">
                    <a:moveTo>
                      <a:pt x="34479" y="0"/>
                    </a:moveTo>
                    <a:lnTo>
                      <a:pt x="0" y="0"/>
                    </a:lnTo>
                  </a:path>
                </a:pathLst>
              </a:custGeom>
              <a:ln w="9573" cap="flat">
                <a:solidFill>
                  <a:srgbClr val="787878"/>
                </a:solidFill>
                <a:prstDash val="solid"/>
                <a:miter/>
              </a:ln>
            </p:spPr>
            <p:txBody>
              <a:bodyPr rtlCol="0" anchor="ctr"/>
              <a:lstStyle/>
              <a:p>
                <a:endParaRPr lang="zh-CN" altLang="en-US" sz="4400"/>
              </a:p>
            </p:txBody>
          </p:sp>
          <p:sp>
            <p:nvSpPr>
              <p:cNvPr id="4410" name="任意多边形: 形状 9534">
                <a:extLst>
                  <a:ext uri="{FF2B5EF4-FFF2-40B4-BE49-F238E27FC236}">
                    <a16:creationId xmlns:a16="http://schemas.microsoft.com/office/drawing/2014/main" id="{8FF38341-FE45-3A89-FFBC-F7C2DB78C2D7}"/>
                  </a:ext>
                </a:extLst>
              </p:cNvPr>
              <p:cNvSpPr/>
              <p:nvPr/>
            </p:nvSpPr>
            <p:spPr>
              <a:xfrm>
                <a:off x="6992521" y="3871647"/>
                <a:ext cx="33520" cy="4788"/>
              </a:xfrm>
              <a:custGeom>
                <a:avLst/>
                <a:gdLst>
                  <a:gd name="connsiteX0" fmla="*/ 33521 w 33520"/>
                  <a:gd name="connsiteY0" fmla="*/ 0 h 4788"/>
                  <a:gd name="connsiteX1" fmla="*/ 0 w 33520"/>
                  <a:gd name="connsiteY1" fmla="*/ 4789 h 4788"/>
                </a:gdLst>
                <a:ahLst/>
                <a:cxnLst>
                  <a:cxn ang="0">
                    <a:pos x="connsiteX0" y="connsiteY0"/>
                  </a:cxn>
                  <a:cxn ang="0">
                    <a:pos x="connsiteX1" y="connsiteY1"/>
                  </a:cxn>
                </a:cxnLst>
                <a:rect l="l" t="t" r="r" b="b"/>
                <a:pathLst>
                  <a:path w="33520" h="4788">
                    <a:moveTo>
                      <a:pt x="33521" y="0"/>
                    </a:moveTo>
                    <a:lnTo>
                      <a:pt x="0" y="4789"/>
                    </a:lnTo>
                  </a:path>
                </a:pathLst>
              </a:custGeom>
              <a:ln w="9573" cap="flat">
                <a:solidFill>
                  <a:srgbClr val="787878"/>
                </a:solidFill>
                <a:prstDash val="solid"/>
                <a:miter/>
              </a:ln>
            </p:spPr>
            <p:txBody>
              <a:bodyPr rtlCol="0" anchor="ctr"/>
              <a:lstStyle/>
              <a:p>
                <a:endParaRPr lang="zh-CN" altLang="en-US" sz="4400"/>
              </a:p>
            </p:txBody>
          </p:sp>
          <p:sp>
            <p:nvSpPr>
              <p:cNvPr id="4411" name="任意多边形: 形状 9535">
                <a:extLst>
                  <a:ext uri="{FF2B5EF4-FFF2-40B4-BE49-F238E27FC236}">
                    <a16:creationId xmlns:a16="http://schemas.microsoft.com/office/drawing/2014/main" id="{2EBA4A01-356D-141B-2B1A-AA01E77F2F46}"/>
                  </a:ext>
                </a:extLst>
              </p:cNvPr>
              <p:cNvSpPr/>
              <p:nvPr/>
            </p:nvSpPr>
            <p:spPr>
              <a:xfrm>
                <a:off x="6960916" y="3876435"/>
                <a:ext cx="31605" cy="11492"/>
              </a:xfrm>
              <a:custGeom>
                <a:avLst/>
                <a:gdLst>
                  <a:gd name="connsiteX0" fmla="*/ 31605 w 31605"/>
                  <a:gd name="connsiteY0" fmla="*/ 0 h 11492"/>
                  <a:gd name="connsiteX1" fmla="*/ 0 w 31605"/>
                  <a:gd name="connsiteY1" fmla="*/ 11493 h 11492"/>
                </a:gdLst>
                <a:ahLst/>
                <a:cxnLst>
                  <a:cxn ang="0">
                    <a:pos x="connsiteX0" y="connsiteY0"/>
                  </a:cxn>
                  <a:cxn ang="0">
                    <a:pos x="connsiteX1" y="connsiteY1"/>
                  </a:cxn>
                </a:cxnLst>
                <a:rect l="l" t="t" r="r" b="b"/>
                <a:pathLst>
                  <a:path w="31605" h="11492">
                    <a:moveTo>
                      <a:pt x="31605" y="0"/>
                    </a:moveTo>
                    <a:lnTo>
                      <a:pt x="0" y="11493"/>
                    </a:lnTo>
                  </a:path>
                </a:pathLst>
              </a:custGeom>
              <a:ln w="9573" cap="flat">
                <a:solidFill>
                  <a:srgbClr val="787878"/>
                </a:solidFill>
                <a:prstDash val="solid"/>
                <a:miter/>
              </a:ln>
            </p:spPr>
            <p:txBody>
              <a:bodyPr rtlCol="0" anchor="ctr"/>
              <a:lstStyle/>
              <a:p>
                <a:endParaRPr lang="zh-CN" altLang="en-US" sz="4400"/>
              </a:p>
            </p:txBody>
          </p:sp>
          <p:sp>
            <p:nvSpPr>
              <p:cNvPr id="4412" name="任意多边形: 形状 9536">
                <a:extLst>
                  <a:ext uri="{FF2B5EF4-FFF2-40B4-BE49-F238E27FC236}">
                    <a16:creationId xmlns:a16="http://schemas.microsoft.com/office/drawing/2014/main" id="{2F8EBD39-0057-58CF-5361-3669C09FAD6A}"/>
                  </a:ext>
                </a:extLst>
              </p:cNvPr>
              <p:cNvSpPr/>
              <p:nvPr/>
            </p:nvSpPr>
            <p:spPr>
              <a:xfrm>
                <a:off x="6932184" y="3887928"/>
                <a:ext cx="28732" cy="17239"/>
              </a:xfrm>
              <a:custGeom>
                <a:avLst/>
                <a:gdLst>
                  <a:gd name="connsiteX0" fmla="*/ 28732 w 28732"/>
                  <a:gd name="connsiteY0" fmla="*/ 0 h 17239"/>
                  <a:gd name="connsiteX1" fmla="*/ 0 w 28732"/>
                  <a:gd name="connsiteY1" fmla="*/ 17239 h 17239"/>
                </a:gdLst>
                <a:ahLst/>
                <a:cxnLst>
                  <a:cxn ang="0">
                    <a:pos x="connsiteX0" y="connsiteY0"/>
                  </a:cxn>
                  <a:cxn ang="0">
                    <a:pos x="connsiteX1" y="connsiteY1"/>
                  </a:cxn>
                </a:cxnLst>
                <a:rect l="l" t="t" r="r" b="b"/>
                <a:pathLst>
                  <a:path w="28732" h="17239">
                    <a:moveTo>
                      <a:pt x="28732" y="0"/>
                    </a:moveTo>
                    <a:lnTo>
                      <a:pt x="0" y="17239"/>
                    </a:lnTo>
                  </a:path>
                </a:pathLst>
              </a:custGeom>
              <a:ln w="9573" cap="flat">
                <a:solidFill>
                  <a:srgbClr val="787878"/>
                </a:solidFill>
                <a:prstDash val="solid"/>
                <a:miter/>
              </a:ln>
            </p:spPr>
            <p:txBody>
              <a:bodyPr rtlCol="0" anchor="ctr"/>
              <a:lstStyle/>
              <a:p>
                <a:endParaRPr lang="zh-CN" altLang="en-US" sz="4400"/>
              </a:p>
            </p:txBody>
          </p:sp>
          <p:sp>
            <p:nvSpPr>
              <p:cNvPr id="4413" name="任意多边形: 形状 9537">
                <a:extLst>
                  <a:ext uri="{FF2B5EF4-FFF2-40B4-BE49-F238E27FC236}">
                    <a16:creationId xmlns:a16="http://schemas.microsoft.com/office/drawing/2014/main" id="{9C8F7894-9154-A797-C203-4C7339CDFE71}"/>
                  </a:ext>
                </a:extLst>
              </p:cNvPr>
              <p:cNvSpPr/>
              <p:nvPr/>
            </p:nvSpPr>
            <p:spPr>
              <a:xfrm>
                <a:off x="6906325" y="3905167"/>
                <a:ext cx="25858" cy="21070"/>
              </a:xfrm>
              <a:custGeom>
                <a:avLst/>
                <a:gdLst>
                  <a:gd name="connsiteX0" fmla="*/ 25859 w 25858"/>
                  <a:gd name="connsiteY0" fmla="*/ 0 h 21070"/>
                  <a:gd name="connsiteX1" fmla="*/ 0 w 25858"/>
                  <a:gd name="connsiteY1" fmla="*/ 21070 h 21070"/>
                </a:gdLst>
                <a:ahLst/>
                <a:cxnLst>
                  <a:cxn ang="0">
                    <a:pos x="connsiteX0" y="connsiteY0"/>
                  </a:cxn>
                  <a:cxn ang="0">
                    <a:pos x="connsiteX1" y="connsiteY1"/>
                  </a:cxn>
                </a:cxnLst>
                <a:rect l="l" t="t" r="r" b="b"/>
                <a:pathLst>
                  <a:path w="25858" h="21070">
                    <a:moveTo>
                      <a:pt x="25859" y="0"/>
                    </a:moveTo>
                    <a:lnTo>
                      <a:pt x="0" y="21070"/>
                    </a:lnTo>
                  </a:path>
                </a:pathLst>
              </a:custGeom>
              <a:ln w="9573" cap="flat">
                <a:solidFill>
                  <a:srgbClr val="787878"/>
                </a:solidFill>
                <a:prstDash val="solid"/>
                <a:miter/>
              </a:ln>
            </p:spPr>
            <p:txBody>
              <a:bodyPr rtlCol="0" anchor="ctr"/>
              <a:lstStyle/>
              <a:p>
                <a:endParaRPr lang="zh-CN" altLang="en-US" sz="4400"/>
              </a:p>
            </p:txBody>
          </p:sp>
          <p:sp>
            <p:nvSpPr>
              <p:cNvPr id="4414" name="任意多边形: 形状 9538">
                <a:extLst>
                  <a:ext uri="{FF2B5EF4-FFF2-40B4-BE49-F238E27FC236}">
                    <a16:creationId xmlns:a16="http://schemas.microsoft.com/office/drawing/2014/main" id="{2697816F-D1BD-EA10-B383-6BC01EBDD4B4}"/>
                  </a:ext>
                </a:extLst>
              </p:cNvPr>
              <p:cNvSpPr/>
              <p:nvPr/>
            </p:nvSpPr>
            <p:spPr>
              <a:xfrm>
                <a:off x="6883339" y="3926238"/>
                <a:ext cx="22985" cy="23943"/>
              </a:xfrm>
              <a:custGeom>
                <a:avLst/>
                <a:gdLst>
                  <a:gd name="connsiteX0" fmla="*/ 22986 w 22985"/>
                  <a:gd name="connsiteY0" fmla="*/ 0 h 23943"/>
                  <a:gd name="connsiteX1" fmla="*/ 0 w 22985"/>
                  <a:gd name="connsiteY1" fmla="*/ 23943 h 23943"/>
                </a:gdLst>
                <a:ahLst/>
                <a:cxnLst>
                  <a:cxn ang="0">
                    <a:pos x="connsiteX0" y="connsiteY0"/>
                  </a:cxn>
                  <a:cxn ang="0">
                    <a:pos x="connsiteX1" y="connsiteY1"/>
                  </a:cxn>
                </a:cxnLst>
                <a:rect l="l" t="t" r="r" b="b"/>
                <a:pathLst>
                  <a:path w="22985" h="23943">
                    <a:moveTo>
                      <a:pt x="22986" y="0"/>
                    </a:moveTo>
                    <a:lnTo>
                      <a:pt x="0" y="23943"/>
                    </a:lnTo>
                  </a:path>
                </a:pathLst>
              </a:custGeom>
              <a:ln w="9573" cap="flat">
                <a:solidFill>
                  <a:srgbClr val="787878"/>
                </a:solidFill>
                <a:prstDash val="solid"/>
                <a:miter/>
              </a:ln>
            </p:spPr>
            <p:txBody>
              <a:bodyPr rtlCol="0" anchor="ctr"/>
              <a:lstStyle/>
              <a:p>
                <a:endParaRPr lang="zh-CN" altLang="en-US" sz="4400"/>
              </a:p>
            </p:txBody>
          </p:sp>
          <p:sp>
            <p:nvSpPr>
              <p:cNvPr id="4415" name="任意多边形: 形状 9539">
                <a:extLst>
                  <a:ext uri="{FF2B5EF4-FFF2-40B4-BE49-F238E27FC236}">
                    <a16:creationId xmlns:a16="http://schemas.microsoft.com/office/drawing/2014/main" id="{29753F23-9FCE-252C-6960-E21FF057B60C}"/>
                  </a:ext>
                </a:extLst>
              </p:cNvPr>
              <p:cNvSpPr/>
              <p:nvPr/>
            </p:nvSpPr>
            <p:spPr>
              <a:xfrm>
                <a:off x="6862269" y="3950181"/>
                <a:ext cx="21070" cy="26816"/>
              </a:xfrm>
              <a:custGeom>
                <a:avLst/>
                <a:gdLst>
                  <a:gd name="connsiteX0" fmla="*/ 21070 w 21070"/>
                  <a:gd name="connsiteY0" fmla="*/ 0 h 26816"/>
                  <a:gd name="connsiteX1" fmla="*/ 0 w 21070"/>
                  <a:gd name="connsiteY1" fmla="*/ 26817 h 26816"/>
                </a:gdLst>
                <a:ahLst/>
                <a:cxnLst>
                  <a:cxn ang="0">
                    <a:pos x="connsiteX0" y="connsiteY0"/>
                  </a:cxn>
                  <a:cxn ang="0">
                    <a:pos x="connsiteX1" y="connsiteY1"/>
                  </a:cxn>
                </a:cxnLst>
                <a:rect l="l" t="t" r="r" b="b"/>
                <a:pathLst>
                  <a:path w="21070" h="26816">
                    <a:moveTo>
                      <a:pt x="21070"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4416" name="任意多边形: 形状 9540">
                <a:extLst>
                  <a:ext uri="{FF2B5EF4-FFF2-40B4-BE49-F238E27FC236}">
                    <a16:creationId xmlns:a16="http://schemas.microsoft.com/office/drawing/2014/main" id="{000D50DA-C965-6565-5993-B54E7CA27B75}"/>
                  </a:ext>
                </a:extLst>
              </p:cNvPr>
              <p:cNvSpPr/>
              <p:nvPr/>
            </p:nvSpPr>
            <p:spPr>
              <a:xfrm>
                <a:off x="6844072" y="3976998"/>
                <a:ext cx="18197" cy="28732"/>
              </a:xfrm>
              <a:custGeom>
                <a:avLst/>
                <a:gdLst>
                  <a:gd name="connsiteX0" fmla="*/ 18197 w 18197"/>
                  <a:gd name="connsiteY0" fmla="*/ 0 h 28732"/>
                  <a:gd name="connsiteX1" fmla="*/ 0 w 18197"/>
                  <a:gd name="connsiteY1" fmla="*/ 28732 h 28732"/>
                </a:gdLst>
                <a:ahLst/>
                <a:cxnLst>
                  <a:cxn ang="0">
                    <a:pos x="connsiteX0" y="connsiteY0"/>
                  </a:cxn>
                  <a:cxn ang="0">
                    <a:pos x="connsiteX1" y="connsiteY1"/>
                  </a:cxn>
                </a:cxnLst>
                <a:rect l="l" t="t" r="r" b="b"/>
                <a:pathLst>
                  <a:path w="18197" h="28732">
                    <a:moveTo>
                      <a:pt x="18197"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4417" name="任意多边形: 形状 9541">
                <a:extLst>
                  <a:ext uri="{FF2B5EF4-FFF2-40B4-BE49-F238E27FC236}">
                    <a16:creationId xmlns:a16="http://schemas.microsoft.com/office/drawing/2014/main" id="{2F1DB63C-BA4B-5E45-B419-B515744E4622}"/>
                  </a:ext>
                </a:extLst>
              </p:cNvPr>
              <p:cNvSpPr/>
              <p:nvPr/>
            </p:nvSpPr>
            <p:spPr>
              <a:xfrm>
                <a:off x="6822044" y="4005730"/>
                <a:ext cx="22027" cy="26816"/>
              </a:xfrm>
              <a:custGeom>
                <a:avLst/>
                <a:gdLst>
                  <a:gd name="connsiteX0" fmla="*/ 22028 w 22027"/>
                  <a:gd name="connsiteY0" fmla="*/ 0 h 26816"/>
                  <a:gd name="connsiteX1" fmla="*/ 0 w 22027"/>
                  <a:gd name="connsiteY1" fmla="*/ 26817 h 26816"/>
                </a:gdLst>
                <a:ahLst/>
                <a:cxnLst>
                  <a:cxn ang="0">
                    <a:pos x="connsiteX0" y="connsiteY0"/>
                  </a:cxn>
                  <a:cxn ang="0">
                    <a:pos x="connsiteX1" y="connsiteY1"/>
                  </a:cxn>
                </a:cxnLst>
                <a:rect l="l" t="t" r="r" b="b"/>
                <a:pathLst>
                  <a:path w="22027" h="26816">
                    <a:moveTo>
                      <a:pt x="22028"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4418" name="任意多边形: 形状 9542">
                <a:extLst>
                  <a:ext uri="{FF2B5EF4-FFF2-40B4-BE49-F238E27FC236}">
                    <a16:creationId xmlns:a16="http://schemas.microsoft.com/office/drawing/2014/main" id="{175D23A3-72C1-AE69-E559-88A953136AEE}"/>
                  </a:ext>
                </a:extLst>
              </p:cNvPr>
              <p:cNvSpPr/>
              <p:nvPr/>
            </p:nvSpPr>
            <p:spPr>
              <a:xfrm>
                <a:off x="6795227" y="4032546"/>
                <a:ext cx="26816" cy="20112"/>
              </a:xfrm>
              <a:custGeom>
                <a:avLst/>
                <a:gdLst>
                  <a:gd name="connsiteX0" fmla="*/ 26817 w 26816"/>
                  <a:gd name="connsiteY0" fmla="*/ 0 h 20112"/>
                  <a:gd name="connsiteX1" fmla="*/ 0 w 26816"/>
                  <a:gd name="connsiteY1" fmla="*/ 20112 h 20112"/>
                </a:gdLst>
                <a:ahLst/>
                <a:cxnLst>
                  <a:cxn ang="0">
                    <a:pos x="connsiteX0" y="connsiteY0"/>
                  </a:cxn>
                  <a:cxn ang="0">
                    <a:pos x="connsiteX1" y="connsiteY1"/>
                  </a:cxn>
                </a:cxnLst>
                <a:rect l="l" t="t" r="r" b="b"/>
                <a:pathLst>
                  <a:path w="26816" h="20112">
                    <a:moveTo>
                      <a:pt x="26817"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4419" name="任意多边形: 形状 9543">
                <a:extLst>
                  <a:ext uri="{FF2B5EF4-FFF2-40B4-BE49-F238E27FC236}">
                    <a16:creationId xmlns:a16="http://schemas.microsoft.com/office/drawing/2014/main" id="{B2F40AA4-F34F-02B7-06D3-8EEC0B8CA61E}"/>
                  </a:ext>
                </a:extLst>
              </p:cNvPr>
              <p:cNvSpPr/>
              <p:nvPr/>
            </p:nvSpPr>
            <p:spPr>
              <a:xfrm>
                <a:off x="6766495" y="4052659"/>
                <a:ext cx="28732" cy="19154"/>
              </a:xfrm>
              <a:custGeom>
                <a:avLst/>
                <a:gdLst>
                  <a:gd name="connsiteX0" fmla="*/ 28732 w 28732"/>
                  <a:gd name="connsiteY0" fmla="*/ 0 h 19154"/>
                  <a:gd name="connsiteX1" fmla="*/ 0 w 28732"/>
                  <a:gd name="connsiteY1" fmla="*/ 19155 h 19154"/>
                </a:gdLst>
                <a:ahLst/>
                <a:cxnLst>
                  <a:cxn ang="0">
                    <a:pos x="connsiteX0" y="connsiteY0"/>
                  </a:cxn>
                  <a:cxn ang="0">
                    <a:pos x="connsiteX1" y="connsiteY1"/>
                  </a:cxn>
                </a:cxnLst>
                <a:rect l="l" t="t" r="r" b="b"/>
                <a:pathLst>
                  <a:path w="28732" h="19154">
                    <a:moveTo>
                      <a:pt x="28732" y="0"/>
                    </a:moveTo>
                    <a:lnTo>
                      <a:pt x="0" y="19155"/>
                    </a:lnTo>
                  </a:path>
                </a:pathLst>
              </a:custGeom>
              <a:ln w="9573" cap="flat">
                <a:solidFill>
                  <a:srgbClr val="787878"/>
                </a:solidFill>
                <a:prstDash val="solid"/>
                <a:miter/>
              </a:ln>
            </p:spPr>
            <p:txBody>
              <a:bodyPr rtlCol="0" anchor="ctr"/>
              <a:lstStyle/>
              <a:p>
                <a:endParaRPr lang="zh-CN" altLang="en-US" sz="4400"/>
              </a:p>
            </p:txBody>
          </p:sp>
          <p:sp>
            <p:nvSpPr>
              <p:cNvPr id="4420" name="任意多边形: 形状 9544">
                <a:extLst>
                  <a:ext uri="{FF2B5EF4-FFF2-40B4-BE49-F238E27FC236}">
                    <a16:creationId xmlns:a16="http://schemas.microsoft.com/office/drawing/2014/main" id="{6B8E4C3D-3F3F-45F1-F4A3-4502643AFADD}"/>
                  </a:ext>
                </a:extLst>
              </p:cNvPr>
              <p:cNvSpPr/>
              <p:nvPr/>
            </p:nvSpPr>
            <p:spPr>
              <a:xfrm>
                <a:off x="6740636" y="4071814"/>
                <a:ext cx="25858" cy="22985"/>
              </a:xfrm>
              <a:custGeom>
                <a:avLst/>
                <a:gdLst>
                  <a:gd name="connsiteX0" fmla="*/ 25859 w 25858"/>
                  <a:gd name="connsiteY0" fmla="*/ 0 h 22985"/>
                  <a:gd name="connsiteX1" fmla="*/ 0 w 25858"/>
                  <a:gd name="connsiteY1" fmla="*/ 22986 h 22985"/>
                </a:gdLst>
                <a:ahLst/>
                <a:cxnLst>
                  <a:cxn ang="0">
                    <a:pos x="connsiteX0" y="connsiteY0"/>
                  </a:cxn>
                  <a:cxn ang="0">
                    <a:pos x="connsiteX1" y="connsiteY1"/>
                  </a:cxn>
                </a:cxnLst>
                <a:rect l="l" t="t" r="r" b="b"/>
                <a:pathLst>
                  <a:path w="25858" h="22985">
                    <a:moveTo>
                      <a:pt x="25859" y="0"/>
                    </a:moveTo>
                    <a:lnTo>
                      <a:pt x="0" y="22986"/>
                    </a:lnTo>
                  </a:path>
                </a:pathLst>
              </a:custGeom>
              <a:ln w="9573" cap="flat">
                <a:solidFill>
                  <a:srgbClr val="787878"/>
                </a:solidFill>
                <a:prstDash val="solid"/>
                <a:miter/>
              </a:ln>
            </p:spPr>
            <p:txBody>
              <a:bodyPr rtlCol="0" anchor="ctr"/>
              <a:lstStyle/>
              <a:p>
                <a:endParaRPr lang="zh-CN" altLang="en-US" sz="4400"/>
              </a:p>
            </p:txBody>
          </p:sp>
          <p:sp>
            <p:nvSpPr>
              <p:cNvPr id="4421" name="任意多边形: 形状 9545">
                <a:extLst>
                  <a:ext uri="{FF2B5EF4-FFF2-40B4-BE49-F238E27FC236}">
                    <a16:creationId xmlns:a16="http://schemas.microsoft.com/office/drawing/2014/main" id="{9A7DE4B0-97A0-8364-9963-6394A12DAAFB}"/>
                  </a:ext>
                </a:extLst>
              </p:cNvPr>
              <p:cNvSpPr/>
              <p:nvPr/>
            </p:nvSpPr>
            <p:spPr>
              <a:xfrm>
                <a:off x="6719566" y="4094799"/>
                <a:ext cx="21070" cy="26816"/>
              </a:xfrm>
              <a:custGeom>
                <a:avLst/>
                <a:gdLst>
                  <a:gd name="connsiteX0" fmla="*/ 21070 w 21070"/>
                  <a:gd name="connsiteY0" fmla="*/ 0 h 26816"/>
                  <a:gd name="connsiteX1" fmla="*/ 0 w 21070"/>
                  <a:gd name="connsiteY1" fmla="*/ 26817 h 26816"/>
                </a:gdLst>
                <a:ahLst/>
                <a:cxnLst>
                  <a:cxn ang="0">
                    <a:pos x="connsiteX0" y="connsiteY0"/>
                  </a:cxn>
                  <a:cxn ang="0">
                    <a:pos x="connsiteX1" y="connsiteY1"/>
                  </a:cxn>
                </a:cxnLst>
                <a:rect l="l" t="t" r="r" b="b"/>
                <a:pathLst>
                  <a:path w="21070" h="26816">
                    <a:moveTo>
                      <a:pt x="21070" y="0"/>
                    </a:moveTo>
                    <a:lnTo>
                      <a:pt x="0" y="26817"/>
                    </a:lnTo>
                  </a:path>
                </a:pathLst>
              </a:custGeom>
              <a:ln w="9573" cap="flat">
                <a:solidFill>
                  <a:srgbClr val="787878"/>
                </a:solidFill>
                <a:prstDash val="solid"/>
                <a:miter/>
              </a:ln>
            </p:spPr>
            <p:txBody>
              <a:bodyPr rtlCol="0" anchor="ctr"/>
              <a:lstStyle/>
              <a:p>
                <a:endParaRPr lang="zh-CN" altLang="en-US" sz="4400"/>
              </a:p>
            </p:txBody>
          </p:sp>
          <p:sp>
            <p:nvSpPr>
              <p:cNvPr id="4422" name="任意多边形: 形状 9546">
                <a:extLst>
                  <a:ext uri="{FF2B5EF4-FFF2-40B4-BE49-F238E27FC236}">
                    <a16:creationId xmlns:a16="http://schemas.microsoft.com/office/drawing/2014/main" id="{52478436-BAA2-F02C-7257-FEE876FBD631}"/>
                  </a:ext>
                </a:extLst>
              </p:cNvPr>
              <p:cNvSpPr/>
              <p:nvPr/>
            </p:nvSpPr>
            <p:spPr>
              <a:xfrm>
                <a:off x="6704242" y="4121616"/>
                <a:ext cx="15323" cy="30647"/>
              </a:xfrm>
              <a:custGeom>
                <a:avLst/>
                <a:gdLst>
                  <a:gd name="connsiteX0" fmla="*/ 15324 w 15323"/>
                  <a:gd name="connsiteY0" fmla="*/ 0 h 30647"/>
                  <a:gd name="connsiteX1" fmla="*/ 0 w 15323"/>
                  <a:gd name="connsiteY1" fmla="*/ 30648 h 30647"/>
                </a:gdLst>
                <a:ahLst/>
                <a:cxnLst>
                  <a:cxn ang="0">
                    <a:pos x="connsiteX0" y="connsiteY0"/>
                  </a:cxn>
                  <a:cxn ang="0">
                    <a:pos x="connsiteX1" y="connsiteY1"/>
                  </a:cxn>
                </a:cxnLst>
                <a:rect l="l" t="t" r="r" b="b"/>
                <a:pathLst>
                  <a:path w="15323" h="30647">
                    <a:moveTo>
                      <a:pt x="15324" y="0"/>
                    </a:moveTo>
                    <a:lnTo>
                      <a:pt x="0" y="30648"/>
                    </a:lnTo>
                  </a:path>
                </a:pathLst>
              </a:custGeom>
              <a:ln w="9573" cap="flat">
                <a:solidFill>
                  <a:srgbClr val="787878"/>
                </a:solidFill>
                <a:prstDash val="solid"/>
                <a:miter/>
              </a:ln>
            </p:spPr>
            <p:txBody>
              <a:bodyPr rtlCol="0" anchor="ctr"/>
              <a:lstStyle/>
              <a:p>
                <a:endParaRPr lang="zh-CN" altLang="en-US" sz="4400"/>
              </a:p>
            </p:txBody>
          </p:sp>
          <p:sp>
            <p:nvSpPr>
              <p:cNvPr id="4423" name="任意多边形: 形状 9547">
                <a:extLst>
                  <a:ext uri="{FF2B5EF4-FFF2-40B4-BE49-F238E27FC236}">
                    <a16:creationId xmlns:a16="http://schemas.microsoft.com/office/drawing/2014/main" id="{7D998E9C-E3AA-76F4-5EE6-0DD373E2E303}"/>
                  </a:ext>
                </a:extLst>
              </p:cNvPr>
              <p:cNvSpPr/>
              <p:nvPr/>
            </p:nvSpPr>
            <p:spPr>
              <a:xfrm>
                <a:off x="6695623" y="4152264"/>
                <a:ext cx="8619" cy="32563"/>
              </a:xfrm>
              <a:custGeom>
                <a:avLst/>
                <a:gdLst>
                  <a:gd name="connsiteX0" fmla="*/ 8620 w 8619"/>
                  <a:gd name="connsiteY0" fmla="*/ 0 h 32563"/>
                  <a:gd name="connsiteX1" fmla="*/ 0 w 8619"/>
                  <a:gd name="connsiteY1" fmla="*/ 32563 h 32563"/>
                </a:gdLst>
                <a:ahLst/>
                <a:cxnLst>
                  <a:cxn ang="0">
                    <a:pos x="connsiteX0" y="connsiteY0"/>
                  </a:cxn>
                  <a:cxn ang="0">
                    <a:pos x="connsiteX1" y="connsiteY1"/>
                  </a:cxn>
                </a:cxnLst>
                <a:rect l="l" t="t" r="r" b="b"/>
                <a:pathLst>
                  <a:path w="8619" h="32563">
                    <a:moveTo>
                      <a:pt x="8620"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4424" name="任意多边形: 形状 9548">
                <a:extLst>
                  <a:ext uri="{FF2B5EF4-FFF2-40B4-BE49-F238E27FC236}">
                    <a16:creationId xmlns:a16="http://schemas.microsoft.com/office/drawing/2014/main" id="{1FC1F843-B300-C67A-44FF-F117E5B5B8AA}"/>
                  </a:ext>
                </a:extLst>
              </p:cNvPr>
              <p:cNvSpPr/>
              <p:nvPr/>
            </p:nvSpPr>
            <p:spPr>
              <a:xfrm>
                <a:off x="6691792" y="4184827"/>
                <a:ext cx="3830" cy="33520"/>
              </a:xfrm>
              <a:custGeom>
                <a:avLst/>
                <a:gdLst>
                  <a:gd name="connsiteX0" fmla="*/ 3831 w 3830"/>
                  <a:gd name="connsiteY0" fmla="*/ 0 h 33520"/>
                  <a:gd name="connsiteX1" fmla="*/ 0 w 3830"/>
                  <a:gd name="connsiteY1" fmla="*/ 33521 h 33520"/>
                </a:gdLst>
                <a:ahLst/>
                <a:cxnLst>
                  <a:cxn ang="0">
                    <a:pos x="connsiteX0" y="connsiteY0"/>
                  </a:cxn>
                  <a:cxn ang="0">
                    <a:pos x="connsiteX1" y="connsiteY1"/>
                  </a:cxn>
                </a:cxnLst>
                <a:rect l="l" t="t" r="r" b="b"/>
                <a:pathLst>
                  <a:path w="3830" h="33520">
                    <a:moveTo>
                      <a:pt x="3831"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425" name="任意多边形: 形状 9549">
                <a:extLst>
                  <a:ext uri="{FF2B5EF4-FFF2-40B4-BE49-F238E27FC236}">
                    <a16:creationId xmlns:a16="http://schemas.microsoft.com/office/drawing/2014/main" id="{49521A05-6ADA-7268-AB86-A03EF5F659E7}"/>
                  </a:ext>
                </a:extLst>
              </p:cNvPr>
              <p:cNvSpPr/>
              <p:nvPr/>
            </p:nvSpPr>
            <p:spPr>
              <a:xfrm>
                <a:off x="6684130" y="4218348"/>
                <a:ext cx="7661" cy="32563"/>
              </a:xfrm>
              <a:custGeom>
                <a:avLst/>
                <a:gdLst>
                  <a:gd name="connsiteX0" fmla="*/ 7662 w 7661"/>
                  <a:gd name="connsiteY0" fmla="*/ 0 h 32563"/>
                  <a:gd name="connsiteX1" fmla="*/ 0 w 7661"/>
                  <a:gd name="connsiteY1" fmla="*/ 32563 h 32563"/>
                </a:gdLst>
                <a:ahLst/>
                <a:cxnLst>
                  <a:cxn ang="0">
                    <a:pos x="connsiteX0" y="connsiteY0"/>
                  </a:cxn>
                  <a:cxn ang="0">
                    <a:pos x="connsiteX1" y="connsiteY1"/>
                  </a:cxn>
                </a:cxnLst>
                <a:rect l="l" t="t" r="r" b="b"/>
                <a:pathLst>
                  <a:path w="7661" h="32563">
                    <a:moveTo>
                      <a:pt x="7662"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4426" name="任意多边形: 形状 9550">
                <a:extLst>
                  <a:ext uri="{FF2B5EF4-FFF2-40B4-BE49-F238E27FC236}">
                    <a16:creationId xmlns:a16="http://schemas.microsoft.com/office/drawing/2014/main" id="{63E833CF-E8D1-8987-F10A-FAE941FE82E2}"/>
                  </a:ext>
                </a:extLst>
              </p:cNvPr>
              <p:cNvSpPr/>
              <p:nvPr/>
            </p:nvSpPr>
            <p:spPr>
              <a:xfrm>
                <a:off x="6668806" y="4250911"/>
                <a:ext cx="15323" cy="28732"/>
              </a:xfrm>
              <a:custGeom>
                <a:avLst/>
                <a:gdLst>
                  <a:gd name="connsiteX0" fmla="*/ 15324 w 15323"/>
                  <a:gd name="connsiteY0" fmla="*/ 0 h 28732"/>
                  <a:gd name="connsiteX1" fmla="*/ 0 w 15323"/>
                  <a:gd name="connsiteY1" fmla="*/ 28732 h 28732"/>
                </a:gdLst>
                <a:ahLst/>
                <a:cxnLst>
                  <a:cxn ang="0">
                    <a:pos x="connsiteX0" y="connsiteY0"/>
                  </a:cxn>
                  <a:cxn ang="0">
                    <a:pos x="connsiteX1" y="connsiteY1"/>
                  </a:cxn>
                </a:cxnLst>
                <a:rect l="l" t="t" r="r" b="b"/>
                <a:pathLst>
                  <a:path w="15323" h="28732">
                    <a:moveTo>
                      <a:pt x="15324"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4427" name="任意多边形: 形状 9551">
                <a:extLst>
                  <a:ext uri="{FF2B5EF4-FFF2-40B4-BE49-F238E27FC236}">
                    <a16:creationId xmlns:a16="http://schemas.microsoft.com/office/drawing/2014/main" id="{EFAE798C-11F6-D19B-4053-BFB81F717B78}"/>
                  </a:ext>
                </a:extLst>
              </p:cNvPr>
              <p:cNvSpPr/>
              <p:nvPr/>
            </p:nvSpPr>
            <p:spPr>
              <a:xfrm>
                <a:off x="6658271" y="4279643"/>
                <a:ext cx="10535" cy="28732"/>
              </a:xfrm>
              <a:custGeom>
                <a:avLst/>
                <a:gdLst>
                  <a:gd name="connsiteX0" fmla="*/ 10535 w 10535"/>
                  <a:gd name="connsiteY0" fmla="*/ 0 h 28732"/>
                  <a:gd name="connsiteX1" fmla="*/ 0 w 10535"/>
                  <a:gd name="connsiteY1" fmla="*/ 28732 h 28732"/>
                </a:gdLst>
                <a:ahLst/>
                <a:cxnLst>
                  <a:cxn ang="0">
                    <a:pos x="connsiteX0" y="connsiteY0"/>
                  </a:cxn>
                  <a:cxn ang="0">
                    <a:pos x="connsiteX1" y="connsiteY1"/>
                  </a:cxn>
                </a:cxnLst>
                <a:rect l="l" t="t" r="r" b="b"/>
                <a:pathLst>
                  <a:path w="10535" h="28732">
                    <a:moveTo>
                      <a:pt x="10535" y="0"/>
                    </a:moveTo>
                    <a:lnTo>
                      <a:pt x="0" y="28732"/>
                    </a:lnTo>
                  </a:path>
                </a:pathLst>
              </a:custGeom>
              <a:ln w="9573" cap="flat">
                <a:solidFill>
                  <a:srgbClr val="787878"/>
                </a:solidFill>
                <a:prstDash val="solid"/>
                <a:miter/>
              </a:ln>
            </p:spPr>
            <p:txBody>
              <a:bodyPr rtlCol="0" anchor="ctr"/>
              <a:lstStyle/>
              <a:p>
                <a:endParaRPr lang="zh-CN" altLang="en-US" sz="4400"/>
              </a:p>
            </p:txBody>
          </p:sp>
          <p:sp>
            <p:nvSpPr>
              <p:cNvPr id="4428" name="任意多边形: 形状 9552">
                <a:extLst>
                  <a:ext uri="{FF2B5EF4-FFF2-40B4-BE49-F238E27FC236}">
                    <a16:creationId xmlns:a16="http://schemas.microsoft.com/office/drawing/2014/main" id="{52A5C1D3-93E6-FE3B-A5E2-6282EA5D8B02}"/>
                  </a:ext>
                </a:extLst>
              </p:cNvPr>
              <p:cNvSpPr/>
              <p:nvPr/>
            </p:nvSpPr>
            <p:spPr>
              <a:xfrm>
                <a:off x="6654440" y="4308375"/>
                <a:ext cx="3830" cy="29689"/>
              </a:xfrm>
              <a:custGeom>
                <a:avLst/>
                <a:gdLst>
                  <a:gd name="connsiteX0" fmla="*/ 3831 w 3830"/>
                  <a:gd name="connsiteY0" fmla="*/ 0 h 29689"/>
                  <a:gd name="connsiteX1" fmla="*/ 0 w 3830"/>
                  <a:gd name="connsiteY1" fmla="*/ 29690 h 29689"/>
                </a:gdLst>
                <a:ahLst/>
                <a:cxnLst>
                  <a:cxn ang="0">
                    <a:pos x="connsiteX0" y="connsiteY0"/>
                  </a:cxn>
                  <a:cxn ang="0">
                    <a:pos x="connsiteX1" y="connsiteY1"/>
                  </a:cxn>
                </a:cxnLst>
                <a:rect l="l" t="t" r="r" b="b"/>
                <a:pathLst>
                  <a:path w="3830" h="29689">
                    <a:moveTo>
                      <a:pt x="3831" y="0"/>
                    </a:moveTo>
                    <a:lnTo>
                      <a:pt x="0" y="29690"/>
                    </a:lnTo>
                  </a:path>
                </a:pathLst>
              </a:custGeom>
              <a:ln w="9573" cap="flat">
                <a:solidFill>
                  <a:srgbClr val="787878"/>
                </a:solidFill>
                <a:prstDash val="solid"/>
                <a:miter/>
              </a:ln>
            </p:spPr>
            <p:txBody>
              <a:bodyPr rtlCol="0" anchor="ctr"/>
              <a:lstStyle/>
              <a:p>
                <a:endParaRPr lang="zh-CN" altLang="en-US" sz="4400"/>
              </a:p>
            </p:txBody>
          </p:sp>
          <p:sp>
            <p:nvSpPr>
              <p:cNvPr id="4429" name="任意多边形: 形状 9553">
                <a:extLst>
                  <a:ext uri="{FF2B5EF4-FFF2-40B4-BE49-F238E27FC236}">
                    <a16:creationId xmlns:a16="http://schemas.microsoft.com/office/drawing/2014/main" id="{37D2DEFF-FFA3-B793-0D6B-6F5BE73EF7CF}"/>
                  </a:ext>
                </a:extLst>
              </p:cNvPr>
              <p:cNvSpPr/>
              <p:nvPr/>
            </p:nvSpPr>
            <p:spPr>
              <a:xfrm>
                <a:off x="7113196" y="38505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0" name="任意多边形: 形状 9554">
                <a:extLst>
                  <a:ext uri="{FF2B5EF4-FFF2-40B4-BE49-F238E27FC236}">
                    <a16:creationId xmlns:a16="http://schemas.microsoft.com/office/drawing/2014/main" id="{4CEA36BE-FEEB-601B-E99D-DAD0C48B457C}"/>
                  </a:ext>
                </a:extLst>
              </p:cNvPr>
              <p:cNvSpPr/>
              <p:nvPr/>
            </p:nvSpPr>
            <p:spPr>
              <a:xfrm>
                <a:off x="7087337" y="3861111"/>
                <a:ext cx="11492" cy="11492"/>
              </a:xfrm>
              <a:custGeom>
                <a:avLst/>
                <a:gdLst>
                  <a:gd name="connsiteX0" fmla="*/ 11493 w 11492"/>
                  <a:gd name="connsiteY0" fmla="*/ 5746 h 11492"/>
                  <a:gd name="connsiteX1" fmla="*/ 5747 w 11492"/>
                  <a:gd name="connsiteY1" fmla="*/ 11493 h 11492"/>
                  <a:gd name="connsiteX2" fmla="*/ 1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1" y="8920"/>
                      <a:pt x="1" y="5746"/>
                    </a:cubicBezTo>
                    <a:cubicBezTo>
                      <a:pt x="1"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1" name="任意多边形: 形状 9555">
                <a:extLst>
                  <a:ext uri="{FF2B5EF4-FFF2-40B4-BE49-F238E27FC236}">
                    <a16:creationId xmlns:a16="http://schemas.microsoft.com/office/drawing/2014/main" id="{F3CA3BB0-7056-927C-0091-231F40E52A3A}"/>
                  </a:ext>
                </a:extLst>
              </p:cNvPr>
              <p:cNvSpPr/>
              <p:nvPr/>
            </p:nvSpPr>
            <p:spPr>
              <a:xfrm>
                <a:off x="7054774" y="3865900"/>
                <a:ext cx="11492" cy="11492"/>
              </a:xfrm>
              <a:custGeom>
                <a:avLst/>
                <a:gdLst>
                  <a:gd name="connsiteX0" fmla="*/ 11493 w 11492"/>
                  <a:gd name="connsiteY0" fmla="*/ 5746 h 11492"/>
                  <a:gd name="connsiteX1" fmla="*/ 5747 w 11492"/>
                  <a:gd name="connsiteY1" fmla="*/ 11493 h 11492"/>
                  <a:gd name="connsiteX2" fmla="*/ 0 w 11492"/>
                  <a:gd name="connsiteY2" fmla="*/ 5746 h 11492"/>
                  <a:gd name="connsiteX3" fmla="*/ 5747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7" y="11493"/>
                    </a:cubicBezTo>
                    <a:cubicBezTo>
                      <a:pt x="2573" y="11493"/>
                      <a:pt x="0" y="8920"/>
                      <a:pt x="0" y="5746"/>
                    </a:cubicBezTo>
                    <a:cubicBezTo>
                      <a:pt x="0" y="2573"/>
                      <a:pt x="2573" y="0"/>
                      <a:pt x="5747"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2" name="任意多边形: 形状 9556">
                <a:extLst>
                  <a:ext uri="{FF2B5EF4-FFF2-40B4-BE49-F238E27FC236}">
                    <a16:creationId xmlns:a16="http://schemas.microsoft.com/office/drawing/2014/main" id="{3D1B8E23-FB67-2802-B9D1-9DDCD35F872C}"/>
                  </a:ext>
                </a:extLst>
              </p:cNvPr>
              <p:cNvSpPr/>
              <p:nvPr/>
            </p:nvSpPr>
            <p:spPr>
              <a:xfrm>
                <a:off x="7020296" y="38659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3" name="任意多边形: 形状 9557">
                <a:extLst>
                  <a:ext uri="{FF2B5EF4-FFF2-40B4-BE49-F238E27FC236}">
                    <a16:creationId xmlns:a16="http://schemas.microsoft.com/office/drawing/2014/main" id="{980F18F0-9F72-0E67-C414-C2BCEB1C953B}"/>
                  </a:ext>
                </a:extLst>
              </p:cNvPr>
              <p:cNvSpPr/>
              <p:nvPr/>
            </p:nvSpPr>
            <p:spPr>
              <a:xfrm>
                <a:off x="6986775" y="387068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4" name="任意多边形: 形状 9558">
                <a:extLst>
                  <a:ext uri="{FF2B5EF4-FFF2-40B4-BE49-F238E27FC236}">
                    <a16:creationId xmlns:a16="http://schemas.microsoft.com/office/drawing/2014/main" id="{8268EAC5-32AC-9538-4C0E-3B1922D00BFF}"/>
                  </a:ext>
                </a:extLst>
              </p:cNvPr>
              <p:cNvSpPr/>
              <p:nvPr/>
            </p:nvSpPr>
            <p:spPr>
              <a:xfrm>
                <a:off x="6955169" y="388218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5" name="任意多边形: 形状 9559">
                <a:extLst>
                  <a:ext uri="{FF2B5EF4-FFF2-40B4-BE49-F238E27FC236}">
                    <a16:creationId xmlns:a16="http://schemas.microsoft.com/office/drawing/2014/main" id="{E959D4B5-4ECA-601C-6441-88C38EF81197}"/>
                  </a:ext>
                </a:extLst>
              </p:cNvPr>
              <p:cNvSpPr/>
              <p:nvPr/>
            </p:nvSpPr>
            <p:spPr>
              <a:xfrm>
                <a:off x="6926437" y="3898463"/>
                <a:ext cx="11492" cy="11492"/>
              </a:xfrm>
              <a:custGeom>
                <a:avLst/>
                <a:gdLst>
                  <a:gd name="connsiteX0" fmla="*/ 5746 w 11492"/>
                  <a:gd name="connsiteY0" fmla="*/ 0 h 11492"/>
                  <a:gd name="connsiteX1" fmla="*/ 11493 w 11492"/>
                  <a:gd name="connsiteY1" fmla="*/ 5746 h 11492"/>
                  <a:gd name="connsiteX2" fmla="*/ 5746 w 11492"/>
                  <a:gd name="connsiteY2" fmla="*/ 11493 h 11492"/>
                  <a:gd name="connsiteX3" fmla="*/ 0 w 11492"/>
                  <a:gd name="connsiteY3" fmla="*/ 5746 h 11492"/>
                  <a:gd name="connsiteX4" fmla="*/ 5746 w 11492"/>
                  <a:gd name="connsiteY4" fmla="*/ 0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5746" y="0"/>
                    </a:moveTo>
                    <a:cubicBezTo>
                      <a:pt x="9577" y="0"/>
                      <a:pt x="11493" y="2873"/>
                      <a:pt x="11493" y="5746"/>
                    </a:cubicBezTo>
                    <a:cubicBezTo>
                      <a:pt x="11493" y="8620"/>
                      <a:pt x="8620" y="11493"/>
                      <a:pt x="5746" y="11493"/>
                    </a:cubicBezTo>
                    <a:cubicBezTo>
                      <a:pt x="2873" y="11493"/>
                      <a:pt x="0" y="8620"/>
                      <a:pt x="0" y="5746"/>
                    </a:cubicBezTo>
                    <a:cubicBezTo>
                      <a:pt x="0" y="2873"/>
                      <a:pt x="2873" y="0"/>
                      <a:pt x="5746" y="0"/>
                    </a:cubicBezTo>
                    <a:close/>
                  </a:path>
                </a:pathLst>
              </a:custGeom>
              <a:solidFill>
                <a:srgbClr val="646464"/>
              </a:solidFill>
              <a:ln w="9573" cap="flat">
                <a:noFill/>
                <a:prstDash val="solid"/>
                <a:miter/>
              </a:ln>
            </p:spPr>
            <p:txBody>
              <a:bodyPr rtlCol="0" anchor="ctr"/>
              <a:lstStyle/>
              <a:p>
                <a:endParaRPr lang="zh-CN" altLang="en-US" sz="4400"/>
              </a:p>
            </p:txBody>
          </p:sp>
          <p:sp>
            <p:nvSpPr>
              <p:cNvPr id="4436" name="任意多边形: 形状 9560">
                <a:extLst>
                  <a:ext uri="{FF2B5EF4-FFF2-40B4-BE49-F238E27FC236}">
                    <a16:creationId xmlns:a16="http://schemas.microsoft.com/office/drawing/2014/main" id="{4306493E-E585-7FF1-11FF-7404C9954728}"/>
                  </a:ext>
                </a:extLst>
              </p:cNvPr>
              <p:cNvSpPr/>
              <p:nvPr/>
            </p:nvSpPr>
            <p:spPr>
              <a:xfrm>
                <a:off x="6900578" y="392049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7" name="任意多边形: 形状 9561">
                <a:extLst>
                  <a:ext uri="{FF2B5EF4-FFF2-40B4-BE49-F238E27FC236}">
                    <a16:creationId xmlns:a16="http://schemas.microsoft.com/office/drawing/2014/main" id="{49F72295-68FB-EA7C-46F1-EF9E345054B5}"/>
                  </a:ext>
                </a:extLst>
              </p:cNvPr>
              <p:cNvSpPr/>
              <p:nvPr/>
            </p:nvSpPr>
            <p:spPr>
              <a:xfrm>
                <a:off x="6877593" y="39444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8" name="任意多边形: 形状 9562">
                <a:extLst>
                  <a:ext uri="{FF2B5EF4-FFF2-40B4-BE49-F238E27FC236}">
                    <a16:creationId xmlns:a16="http://schemas.microsoft.com/office/drawing/2014/main" id="{D6F8F1F3-BD8C-7C01-7D80-2D5545013DF1}"/>
                  </a:ext>
                </a:extLst>
              </p:cNvPr>
              <p:cNvSpPr/>
              <p:nvPr/>
            </p:nvSpPr>
            <p:spPr>
              <a:xfrm>
                <a:off x="6856523" y="39712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39" name="任意多边形: 形状 9563">
                <a:extLst>
                  <a:ext uri="{FF2B5EF4-FFF2-40B4-BE49-F238E27FC236}">
                    <a16:creationId xmlns:a16="http://schemas.microsoft.com/office/drawing/2014/main" id="{16AA450E-1269-7EFF-C768-5261CC1250DE}"/>
                  </a:ext>
                </a:extLst>
              </p:cNvPr>
              <p:cNvSpPr/>
              <p:nvPr/>
            </p:nvSpPr>
            <p:spPr>
              <a:xfrm>
                <a:off x="6838325" y="399998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0" name="任意多边形: 形状 9564">
                <a:extLst>
                  <a:ext uri="{FF2B5EF4-FFF2-40B4-BE49-F238E27FC236}">
                    <a16:creationId xmlns:a16="http://schemas.microsoft.com/office/drawing/2014/main" id="{8982F4D4-3BF6-F83A-F23D-9AF7F5A1FBBA}"/>
                  </a:ext>
                </a:extLst>
              </p:cNvPr>
              <p:cNvSpPr/>
              <p:nvPr/>
            </p:nvSpPr>
            <p:spPr>
              <a:xfrm>
                <a:off x="6816298" y="402680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1" name="任意多边形: 形状 9565">
                <a:extLst>
                  <a:ext uri="{FF2B5EF4-FFF2-40B4-BE49-F238E27FC236}">
                    <a16:creationId xmlns:a16="http://schemas.microsoft.com/office/drawing/2014/main" id="{3DA097F6-89FA-29BE-7475-0F25040BDCF5}"/>
                  </a:ext>
                </a:extLst>
              </p:cNvPr>
              <p:cNvSpPr/>
              <p:nvPr/>
            </p:nvSpPr>
            <p:spPr>
              <a:xfrm>
                <a:off x="6789481" y="40469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2" name="任意多边形: 形状 9566">
                <a:extLst>
                  <a:ext uri="{FF2B5EF4-FFF2-40B4-BE49-F238E27FC236}">
                    <a16:creationId xmlns:a16="http://schemas.microsoft.com/office/drawing/2014/main" id="{A2D99DC5-A3CE-4424-97FA-3401422E731E}"/>
                  </a:ext>
                </a:extLst>
              </p:cNvPr>
              <p:cNvSpPr/>
              <p:nvPr/>
            </p:nvSpPr>
            <p:spPr>
              <a:xfrm>
                <a:off x="6760749" y="406606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3" name="任意多边形: 形状 9567">
                <a:extLst>
                  <a:ext uri="{FF2B5EF4-FFF2-40B4-BE49-F238E27FC236}">
                    <a16:creationId xmlns:a16="http://schemas.microsoft.com/office/drawing/2014/main" id="{9856092D-46D7-3262-8421-BE2D863D58CC}"/>
                  </a:ext>
                </a:extLst>
              </p:cNvPr>
              <p:cNvSpPr/>
              <p:nvPr/>
            </p:nvSpPr>
            <p:spPr>
              <a:xfrm>
                <a:off x="6734890" y="408905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4" name="任意多边形: 形状 9568">
                <a:extLst>
                  <a:ext uri="{FF2B5EF4-FFF2-40B4-BE49-F238E27FC236}">
                    <a16:creationId xmlns:a16="http://schemas.microsoft.com/office/drawing/2014/main" id="{7FFCFA15-BC4B-5B19-D198-680CE52DECDA}"/>
                  </a:ext>
                </a:extLst>
              </p:cNvPr>
              <p:cNvSpPr/>
              <p:nvPr/>
            </p:nvSpPr>
            <p:spPr>
              <a:xfrm>
                <a:off x="6713820" y="411587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5" name="任意多边形: 形状 9569">
                <a:extLst>
                  <a:ext uri="{FF2B5EF4-FFF2-40B4-BE49-F238E27FC236}">
                    <a16:creationId xmlns:a16="http://schemas.microsoft.com/office/drawing/2014/main" id="{1C67B071-D302-6AFE-91C7-0821AB928BA3}"/>
                  </a:ext>
                </a:extLst>
              </p:cNvPr>
              <p:cNvSpPr/>
              <p:nvPr/>
            </p:nvSpPr>
            <p:spPr>
              <a:xfrm>
                <a:off x="6698496" y="414651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6" name="任意多边形: 形状 9570">
                <a:extLst>
                  <a:ext uri="{FF2B5EF4-FFF2-40B4-BE49-F238E27FC236}">
                    <a16:creationId xmlns:a16="http://schemas.microsoft.com/office/drawing/2014/main" id="{7177D6ED-D2B8-7D73-00F3-1D38415CE253}"/>
                  </a:ext>
                </a:extLst>
              </p:cNvPr>
              <p:cNvSpPr/>
              <p:nvPr/>
            </p:nvSpPr>
            <p:spPr>
              <a:xfrm>
                <a:off x="6689876" y="41790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7" name="任意多边形: 形状 9571">
                <a:extLst>
                  <a:ext uri="{FF2B5EF4-FFF2-40B4-BE49-F238E27FC236}">
                    <a16:creationId xmlns:a16="http://schemas.microsoft.com/office/drawing/2014/main" id="{AB268FD8-DBBF-B3EA-81EE-0698EB4DD83B}"/>
                  </a:ext>
                </a:extLst>
              </p:cNvPr>
              <p:cNvSpPr/>
              <p:nvPr/>
            </p:nvSpPr>
            <p:spPr>
              <a:xfrm>
                <a:off x="6686045" y="421260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8" name="任意多边形: 形状 9572">
                <a:extLst>
                  <a:ext uri="{FF2B5EF4-FFF2-40B4-BE49-F238E27FC236}">
                    <a16:creationId xmlns:a16="http://schemas.microsoft.com/office/drawing/2014/main" id="{EEBCD4FA-5D7C-EC83-9693-92966DEE785E}"/>
                  </a:ext>
                </a:extLst>
              </p:cNvPr>
              <p:cNvSpPr/>
              <p:nvPr/>
            </p:nvSpPr>
            <p:spPr>
              <a:xfrm>
                <a:off x="6678383" y="42451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49" name="任意多边形: 形状 9573">
                <a:extLst>
                  <a:ext uri="{FF2B5EF4-FFF2-40B4-BE49-F238E27FC236}">
                    <a16:creationId xmlns:a16="http://schemas.microsoft.com/office/drawing/2014/main" id="{9F10380A-F553-0C2B-9796-143707BB79CB}"/>
                  </a:ext>
                </a:extLst>
              </p:cNvPr>
              <p:cNvSpPr/>
              <p:nvPr/>
            </p:nvSpPr>
            <p:spPr>
              <a:xfrm>
                <a:off x="6663059" y="42738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50" name="任意多边形: 形状 9574">
                <a:extLst>
                  <a:ext uri="{FF2B5EF4-FFF2-40B4-BE49-F238E27FC236}">
                    <a16:creationId xmlns:a16="http://schemas.microsoft.com/office/drawing/2014/main" id="{FB67B9A7-9DD3-95CF-7076-3E8B96106D52}"/>
                  </a:ext>
                </a:extLst>
              </p:cNvPr>
              <p:cNvSpPr/>
              <p:nvPr/>
            </p:nvSpPr>
            <p:spPr>
              <a:xfrm>
                <a:off x="6652524" y="430262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51" name="任意多边形: 形状 9575">
                <a:extLst>
                  <a:ext uri="{FF2B5EF4-FFF2-40B4-BE49-F238E27FC236}">
                    <a16:creationId xmlns:a16="http://schemas.microsoft.com/office/drawing/2014/main" id="{E17E74F1-235C-6733-A5F9-A7D8A362506B}"/>
                  </a:ext>
                </a:extLst>
              </p:cNvPr>
              <p:cNvSpPr/>
              <p:nvPr/>
            </p:nvSpPr>
            <p:spPr>
              <a:xfrm>
                <a:off x="6628581" y="4316995"/>
                <a:ext cx="25858" cy="20112"/>
              </a:xfrm>
              <a:custGeom>
                <a:avLst/>
                <a:gdLst>
                  <a:gd name="connsiteX0" fmla="*/ 25859 w 25858"/>
                  <a:gd name="connsiteY0" fmla="*/ 20112 h 20112"/>
                  <a:gd name="connsiteX1" fmla="*/ 0 w 25858"/>
                  <a:gd name="connsiteY1" fmla="*/ 0 h 20112"/>
                </a:gdLst>
                <a:ahLst/>
                <a:cxnLst>
                  <a:cxn ang="0">
                    <a:pos x="connsiteX0" y="connsiteY0"/>
                  </a:cxn>
                  <a:cxn ang="0">
                    <a:pos x="connsiteX1" y="connsiteY1"/>
                  </a:cxn>
                </a:cxnLst>
                <a:rect l="l" t="t" r="r" b="b"/>
                <a:pathLst>
                  <a:path w="25858" h="20112">
                    <a:moveTo>
                      <a:pt x="25859" y="20112"/>
                    </a:moveTo>
                    <a:lnTo>
                      <a:pt x="0" y="0"/>
                    </a:lnTo>
                  </a:path>
                </a:pathLst>
              </a:custGeom>
              <a:ln w="9573" cap="flat">
                <a:solidFill>
                  <a:srgbClr val="787878"/>
                </a:solidFill>
                <a:prstDash val="solid"/>
                <a:miter/>
              </a:ln>
            </p:spPr>
            <p:txBody>
              <a:bodyPr rtlCol="0" anchor="ctr"/>
              <a:lstStyle/>
              <a:p>
                <a:endParaRPr lang="zh-CN" altLang="en-US" sz="4400"/>
              </a:p>
            </p:txBody>
          </p:sp>
          <p:sp>
            <p:nvSpPr>
              <p:cNvPr id="4452" name="任意多边形: 形状 9576">
                <a:extLst>
                  <a:ext uri="{FF2B5EF4-FFF2-40B4-BE49-F238E27FC236}">
                    <a16:creationId xmlns:a16="http://schemas.microsoft.com/office/drawing/2014/main" id="{FDE575DF-D35F-1BA9-67BC-18D845E11889}"/>
                  </a:ext>
                </a:extLst>
              </p:cNvPr>
              <p:cNvSpPr/>
              <p:nvPr/>
            </p:nvSpPr>
            <p:spPr>
              <a:xfrm>
                <a:off x="6603680" y="4294009"/>
                <a:ext cx="24901" cy="22985"/>
              </a:xfrm>
              <a:custGeom>
                <a:avLst/>
                <a:gdLst>
                  <a:gd name="connsiteX0" fmla="*/ 24901 w 24901"/>
                  <a:gd name="connsiteY0" fmla="*/ 22986 h 22985"/>
                  <a:gd name="connsiteX1" fmla="*/ 0 w 24901"/>
                  <a:gd name="connsiteY1" fmla="*/ 0 h 22985"/>
                </a:gdLst>
                <a:ahLst/>
                <a:cxnLst>
                  <a:cxn ang="0">
                    <a:pos x="connsiteX0" y="connsiteY0"/>
                  </a:cxn>
                  <a:cxn ang="0">
                    <a:pos x="connsiteX1" y="connsiteY1"/>
                  </a:cxn>
                </a:cxnLst>
                <a:rect l="l" t="t" r="r" b="b"/>
                <a:pathLst>
                  <a:path w="24901" h="22985">
                    <a:moveTo>
                      <a:pt x="24901" y="22986"/>
                    </a:moveTo>
                    <a:lnTo>
                      <a:pt x="0" y="0"/>
                    </a:lnTo>
                  </a:path>
                </a:pathLst>
              </a:custGeom>
              <a:ln w="9573" cap="flat">
                <a:solidFill>
                  <a:srgbClr val="787878"/>
                </a:solidFill>
                <a:prstDash val="solid"/>
                <a:miter/>
              </a:ln>
            </p:spPr>
            <p:txBody>
              <a:bodyPr rtlCol="0" anchor="ctr"/>
              <a:lstStyle/>
              <a:p>
                <a:endParaRPr lang="zh-CN" altLang="en-US" sz="4400"/>
              </a:p>
            </p:txBody>
          </p:sp>
          <p:sp>
            <p:nvSpPr>
              <p:cNvPr id="4453" name="任意多边形: 形状 9577">
                <a:extLst>
                  <a:ext uri="{FF2B5EF4-FFF2-40B4-BE49-F238E27FC236}">
                    <a16:creationId xmlns:a16="http://schemas.microsoft.com/office/drawing/2014/main" id="{FFE3342C-A905-4C45-AB21-C77F4E6B30A6}"/>
                  </a:ext>
                </a:extLst>
              </p:cNvPr>
              <p:cNvSpPr/>
              <p:nvPr/>
            </p:nvSpPr>
            <p:spPr>
              <a:xfrm>
                <a:off x="6584525" y="4266234"/>
                <a:ext cx="19154" cy="27774"/>
              </a:xfrm>
              <a:custGeom>
                <a:avLst/>
                <a:gdLst>
                  <a:gd name="connsiteX0" fmla="*/ 19155 w 19154"/>
                  <a:gd name="connsiteY0" fmla="*/ 27774 h 27774"/>
                  <a:gd name="connsiteX1" fmla="*/ 0 w 19154"/>
                  <a:gd name="connsiteY1" fmla="*/ 0 h 27774"/>
                </a:gdLst>
                <a:ahLst/>
                <a:cxnLst>
                  <a:cxn ang="0">
                    <a:pos x="connsiteX0" y="connsiteY0"/>
                  </a:cxn>
                  <a:cxn ang="0">
                    <a:pos x="connsiteX1" y="connsiteY1"/>
                  </a:cxn>
                </a:cxnLst>
                <a:rect l="l" t="t" r="r" b="b"/>
                <a:pathLst>
                  <a:path w="19154" h="27774">
                    <a:moveTo>
                      <a:pt x="19155"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4454" name="任意多边形: 形状 9578">
                <a:extLst>
                  <a:ext uri="{FF2B5EF4-FFF2-40B4-BE49-F238E27FC236}">
                    <a16:creationId xmlns:a16="http://schemas.microsoft.com/office/drawing/2014/main" id="{24E297F0-3BA5-3FC0-9813-C75E134CC5D0}"/>
                  </a:ext>
                </a:extLst>
              </p:cNvPr>
              <p:cNvSpPr/>
              <p:nvPr/>
            </p:nvSpPr>
            <p:spPr>
              <a:xfrm>
                <a:off x="6572074" y="4233671"/>
                <a:ext cx="12450" cy="32563"/>
              </a:xfrm>
              <a:custGeom>
                <a:avLst/>
                <a:gdLst>
                  <a:gd name="connsiteX0" fmla="*/ 12451 w 12450"/>
                  <a:gd name="connsiteY0" fmla="*/ 32563 h 32563"/>
                  <a:gd name="connsiteX1" fmla="*/ 0 w 12450"/>
                  <a:gd name="connsiteY1" fmla="*/ 0 h 32563"/>
                </a:gdLst>
                <a:ahLst/>
                <a:cxnLst>
                  <a:cxn ang="0">
                    <a:pos x="connsiteX0" y="connsiteY0"/>
                  </a:cxn>
                  <a:cxn ang="0">
                    <a:pos x="connsiteX1" y="connsiteY1"/>
                  </a:cxn>
                </a:cxnLst>
                <a:rect l="l" t="t" r="r" b="b"/>
                <a:pathLst>
                  <a:path w="12450" h="32563">
                    <a:moveTo>
                      <a:pt x="12451"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4455" name="任意多边形: 形状 9579">
                <a:extLst>
                  <a:ext uri="{FF2B5EF4-FFF2-40B4-BE49-F238E27FC236}">
                    <a16:creationId xmlns:a16="http://schemas.microsoft.com/office/drawing/2014/main" id="{61C50D20-3C75-9FD5-4623-04CAA58B59AB}"/>
                  </a:ext>
                </a:extLst>
              </p:cNvPr>
              <p:cNvSpPr/>
              <p:nvPr/>
            </p:nvSpPr>
            <p:spPr>
              <a:xfrm>
                <a:off x="6563455" y="4199193"/>
                <a:ext cx="8619" cy="34478"/>
              </a:xfrm>
              <a:custGeom>
                <a:avLst/>
                <a:gdLst>
                  <a:gd name="connsiteX0" fmla="*/ 8620 w 8619"/>
                  <a:gd name="connsiteY0" fmla="*/ 34479 h 34478"/>
                  <a:gd name="connsiteX1" fmla="*/ 0 w 8619"/>
                  <a:gd name="connsiteY1" fmla="*/ 0 h 34478"/>
                </a:gdLst>
                <a:ahLst/>
                <a:cxnLst>
                  <a:cxn ang="0">
                    <a:pos x="connsiteX0" y="connsiteY0"/>
                  </a:cxn>
                  <a:cxn ang="0">
                    <a:pos x="connsiteX1" y="connsiteY1"/>
                  </a:cxn>
                </a:cxnLst>
                <a:rect l="l" t="t" r="r" b="b"/>
                <a:pathLst>
                  <a:path w="8619" h="34478">
                    <a:moveTo>
                      <a:pt x="8620"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456" name="任意多边形: 形状 9580">
                <a:extLst>
                  <a:ext uri="{FF2B5EF4-FFF2-40B4-BE49-F238E27FC236}">
                    <a16:creationId xmlns:a16="http://schemas.microsoft.com/office/drawing/2014/main" id="{749C8BF0-839E-D338-364B-9EEAE6EF5881}"/>
                  </a:ext>
                </a:extLst>
              </p:cNvPr>
              <p:cNvSpPr/>
              <p:nvPr/>
            </p:nvSpPr>
            <p:spPr>
              <a:xfrm>
                <a:off x="6551962" y="4165672"/>
                <a:ext cx="11492" cy="33520"/>
              </a:xfrm>
              <a:custGeom>
                <a:avLst/>
                <a:gdLst>
                  <a:gd name="connsiteX0" fmla="*/ 11493 w 11492"/>
                  <a:gd name="connsiteY0" fmla="*/ 33521 h 33520"/>
                  <a:gd name="connsiteX1" fmla="*/ 0 w 11492"/>
                  <a:gd name="connsiteY1" fmla="*/ 0 h 33520"/>
                </a:gdLst>
                <a:ahLst/>
                <a:cxnLst>
                  <a:cxn ang="0">
                    <a:pos x="connsiteX0" y="connsiteY0"/>
                  </a:cxn>
                  <a:cxn ang="0">
                    <a:pos x="connsiteX1" y="connsiteY1"/>
                  </a:cxn>
                </a:cxnLst>
                <a:rect l="l" t="t" r="r" b="b"/>
                <a:pathLst>
                  <a:path w="11492" h="33520">
                    <a:moveTo>
                      <a:pt x="11493"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4457" name="任意多边形: 形状 9581">
                <a:extLst>
                  <a:ext uri="{FF2B5EF4-FFF2-40B4-BE49-F238E27FC236}">
                    <a16:creationId xmlns:a16="http://schemas.microsoft.com/office/drawing/2014/main" id="{6DF55243-5623-7682-3149-7443015FE430}"/>
                  </a:ext>
                </a:extLst>
              </p:cNvPr>
              <p:cNvSpPr/>
              <p:nvPr/>
            </p:nvSpPr>
            <p:spPr>
              <a:xfrm>
                <a:off x="6533765" y="4159926"/>
                <a:ext cx="18197" cy="5746"/>
              </a:xfrm>
              <a:custGeom>
                <a:avLst/>
                <a:gdLst>
                  <a:gd name="connsiteX0" fmla="*/ 18197 w 18197"/>
                  <a:gd name="connsiteY0" fmla="*/ 5746 h 5746"/>
                  <a:gd name="connsiteX1" fmla="*/ 0 w 18197"/>
                  <a:gd name="connsiteY1" fmla="*/ 0 h 5746"/>
                </a:gdLst>
                <a:ahLst/>
                <a:cxnLst>
                  <a:cxn ang="0">
                    <a:pos x="connsiteX0" y="connsiteY0"/>
                  </a:cxn>
                  <a:cxn ang="0">
                    <a:pos x="connsiteX1" y="connsiteY1"/>
                  </a:cxn>
                </a:cxnLst>
                <a:rect l="l" t="t" r="r" b="b"/>
                <a:pathLst>
                  <a:path w="18197" h="5746">
                    <a:moveTo>
                      <a:pt x="18197" y="5746"/>
                    </a:moveTo>
                    <a:lnTo>
                      <a:pt x="0" y="0"/>
                    </a:lnTo>
                  </a:path>
                </a:pathLst>
              </a:custGeom>
              <a:ln w="9573" cap="flat">
                <a:solidFill>
                  <a:srgbClr val="787878"/>
                </a:solidFill>
                <a:prstDash val="solid"/>
                <a:miter/>
              </a:ln>
            </p:spPr>
            <p:txBody>
              <a:bodyPr rtlCol="0" anchor="ctr"/>
              <a:lstStyle/>
              <a:p>
                <a:endParaRPr lang="zh-CN" altLang="en-US" sz="4400"/>
              </a:p>
            </p:txBody>
          </p:sp>
          <p:sp>
            <p:nvSpPr>
              <p:cNvPr id="4458" name="任意多边形: 形状 9582">
                <a:extLst>
                  <a:ext uri="{FF2B5EF4-FFF2-40B4-BE49-F238E27FC236}">
                    <a16:creationId xmlns:a16="http://schemas.microsoft.com/office/drawing/2014/main" id="{E339F1B8-FE84-7084-C9DF-4F937319B148}"/>
                  </a:ext>
                </a:extLst>
              </p:cNvPr>
              <p:cNvSpPr/>
              <p:nvPr/>
            </p:nvSpPr>
            <p:spPr>
              <a:xfrm>
                <a:off x="6521314" y="4159926"/>
                <a:ext cx="12450" cy="20112"/>
              </a:xfrm>
              <a:custGeom>
                <a:avLst/>
                <a:gdLst>
                  <a:gd name="connsiteX0" fmla="*/ 12451 w 12450"/>
                  <a:gd name="connsiteY0" fmla="*/ 0 h 20112"/>
                  <a:gd name="connsiteX1" fmla="*/ 0 w 12450"/>
                  <a:gd name="connsiteY1" fmla="*/ 20112 h 20112"/>
                </a:gdLst>
                <a:ahLst/>
                <a:cxnLst>
                  <a:cxn ang="0">
                    <a:pos x="connsiteX0" y="connsiteY0"/>
                  </a:cxn>
                  <a:cxn ang="0">
                    <a:pos x="connsiteX1" y="connsiteY1"/>
                  </a:cxn>
                </a:cxnLst>
                <a:rect l="l" t="t" r="r" b="b"/>
                <a:pathLst>
                  <a:path w="12450" h="20112">
                    <a:moveTo>
                      <a:pt x="12451" y="0"/>
                    </a:moveTo>
                    <a:lnTo>
                      <a:pt x="0" y="20112"/>
                    </a:lnTo>
                  </a:path>
                </a:pathLst>
              </a:custGeom>
              <a:ln w="9573" cap="flat">
                <a:solidFill>
                  <a:srgbClr val="787878"/>
                </a:solidFill>
                <a:prstDash val="solid"/>
                <a:miter/>
              </a:ln>
            </p:spPr>
            <p:txBody>
              <a:bodyPr rtlCol="0" anchor="ctr"/>
              <a:lstStyle/>
              <a:p>
                <a:endParaRPr lang="zh-CN" altLang="en-US" sz="4400"/>
              </a:p>
            </p:txBody>
          </p:sp>
          <p:sp>
            <p:nvSpPr>
              <p:cNvPr id="4459" name="任意多边形: 形状 9583">
                <a:extLst>
                  <a:ext uri="{FF2B5EF4-FFF2-40B4-BE49-F238E27FC236}">
                    <a16:creationId xmlns:a16="http://schemas.microsoft.com/office/drawing/2014/main" id="{4518C394-D88B-9709-BE98-224CB5CC0578}"/>
                  </a:ext>
                </a:extLst>
              </p:cNvPr>
              <p:cNvSpPr/>
              <p:nvPr/>
            </p:nvSpPr>
            <p:spPr>
              <a:xfrm>
                <a:off x="6511737" y="4180038"/>
                <a:ext cx="9577" cy="33520"/>
              </a:xfrm>
              <a:custGeom>
                <a:avLst/>
                <a:gdLst>
                  <a:gd name="connsiteX0" fmla="*/ 9577 w 9577"/>
                  <a:gd name="connsiteY0" fmla="*/ 0 h 33520"/>
                  <a:gd name="connsiteX1" fmla="*/ 0 w 9577"/>
                  <a:gd name="connsiteY1" fmla="*/ 33521 h 33520"/>
                </a:gdLst>
                <a:ahLst/>
                <a:cxnLst>
                  <a:cxn ang="0">
                    <a:pos x="connsiteX0" y="connsiteY0"/>
                  </a:cxn>
                  <a:cxn ang="0">
                    <a:pos x="connsiteX1" y="connsiteY1"/>
                  </a:cxn>
                </a:cxnLst>
                <a:rect l="l" t="t" r="r" b="b"/>
                <a:pathLst>
                  <a:path w="9577" h="33520">
                    <a:moveTo>
                      <a:pt x="9577" y="0"/>
                    </a:moveTo>
                    <a:lnTo>
                      <a:pt x="0" y="33521"/>
                    </a:lnTo>
                  </a:path>
                </a:pathLst>
              </a:custGeom>
              <a:ln w="9573" cap="flat">
                <a:solidFill>
                  <a:srgbClr val="787878"/>
                </a:solidFill>
                <a:prstDash val="solid"/>
                <a:miter/>
              </a:ln>
            </p:spPr>
            <p:txBody>
              <a:bodyPr rtlCol="0" anchor="ctr"/>
              <a:lstStyle/>
              <a:p>
                <a:endParaRPr lang="zh-CN" altLang="en-US" sz="4400"/>
              </a:p>
            </p:txBody>
          </p:sp>
          <p:sp>
            <p:nvSpPr>
              <p:cNvPr id="4460" name="任意多边形: 形状 9584">
                <a:extLst>
                  <a:ext uri="{FF2B5EF4-FFF2-40B4-BE49-F238E27FC236}">
                    <a16:creationId xmlns:a16="http://schemas.microsoft.com/office/drawing/2014/main" id="{D296510D-9511-6E56-F549-7AF2C6F5D174}"/>
                  </a:ext>
                </a:extLst>
              </p:cNvPr>
              <p:cNvSpPr/>
              <p:nvPr/>
            </p:nvSpPr>
            <p:spPr>
              <a:xfrm>
                <a:off x="6499286" y="4213559"/>
                <a:ext cx="12450" cy="32563"/>
              </a:xfrm>
              <a:custGeom>
                <a:avLst/>
                <a:gdLst>
                  <a:gd name="connsiteX0" fmla="*/ 12451 w 12450"/>
                  <a:gd name="connsiteY0" fmla="*/ 0 h 32563"/>
                  <a:gd name="connsiteX1" fmla="*/ 0 w 12450"/>
                  <a:gd name="connsiteY1" fmla="*/ 32563 h 32563"/>
                </a:gdLst>
                <a:ahLst/>
                <a:cxnLst>
                  <a:cxn ang="0">
                    <a:pos x="connsiteX0" y="connsiteY0"/>
                  </a:cxn>
                  <a:cxn ang="0">
                    <a:pos x="connsiteX1" y="connsiteY1"/>
                  </a:cxn>
                </a:cxnLst>
                <a:rect l="l" t="t" r="r" b="b"/>
                <a:pathLst>
                  <a:path w="12450" h="32563">
                    <a:moveTo>
                      <a:pt x="12451" y="0"/>
                    </a:moveTo>
                    <a:lnTo>
                      <a:pt x="0" y="32563"/>
                    </a:lnTo>
                  </a:path>
                </a:pathLst>
              </a:custGeom>
              <a:ln w="9573" cap="flat">
                <a:solidFill>
                  <a:srgbClr val="787878"/>
                </a:solidFill>
                <a:prstDash val="solid"/>
                <a:miter/>
              </a:ln>
            </p:spPr>
            <p:txBody>
              <a:bodyPr rtlCol="0" anchor="ctr"/>
              <a:lstStyle/>
              <a:p>
                <a:endParaRPr lang="zh-CN" altLang="en-US" sz="4400"/>
              </a:p>
            </p:txBody>
          </p:sp>
          <p:sp>
            <p:nvSpPr>
              <p:cNvPr id="4461" name="任意多边形: 形状 9585">
                <a:extLst>
                  <a:ext uri="{FF2B5EF4-FFF2-40B4-BE49-F238E27FC236}">
                    <a16:creationId xmlns:a16="http://schemas.microsoft.com/office/drawing/2014/main" id="{D38212E4-4D29-034A-FEC6-600783CCE348}"/>
                  </a:ext>
                </a:extLst>
              </p:cNvPr>
              <p:cNvSpPr/>
              <p:nvPr/>
            </p:nvSpPr>
            <p:spPr>
              <a:xfrm>
                <a:off x="6483963" y="4246122"/>
                <a:ext cx="15323" cy="31605"/>
              </a:xfrm>
              <a:custGeom>
                <a:avLst/>
                <a:gdLst>
                  <a:gd name="connsiteX0" fmla="*/ 15324 w 15323"/>
                  <a:gd name="connsiteY0" fmla="*/ 0 h 31605"/>
                  <a:gd name="connsiteX1" fmla="*/ 0 w 15323"/>
                  <a:gd name="connsiteY1" fmla="*/ 31605 h 31605"/>
                </a:gdLst>
                <a:ahLst/>
                <a:cxnLst>
                  <a:cxn ang="0">
                    <a:pos x="connsiteX0" y="connsiteY0"/>
                  </a:cxn>
                  <a:cxn ang="0">
                    <a:pos x="connsiteX1" y="connsiteY1"/>
                  </a:cxn>
                </a:cxnLst>
                <a:rect l="l" t="t" r="r" b="b"/>
                <a:pathLst>
                  <a:path w="15323" h="31605">
                    <a:moveTo>
                      <a:pt x="15324" y="0"/>
                    </a:moveTo>
                    <a:lnTo>
                      <a:pt x="0" y="31605"/>
                    </a:lnTo>
                  </a:path>
                </a:pathLst>
              </a:custGeom>
              <a:ln w="9573" cap="flat">
                <a:solidFill>
                  <a:srgbClr val="787878"/>
                </a:solidFill>
                <a:prstDash val="solid"/>
                <a:miter/>
              </a:ln>
            </p:spPr>
            <p:txBody>
              <a:bodyPr rtlCol="0" anchor="ctr"/>
              <a:lstStyle/>
              <a:p>
                <a:endParaRPr lang="zh-CN" altLang="en-US" sz="4400"/>
              </a:p>
            </p:txBody>
          </p:sp>
          <p:sp>
            <p:nvSpPr>
              <p:cNvPr id="4462" name="任意多边形: 形状 9586">
                <a:extLst>
                  <a:ext uri="{FF2B5EF4-FFF2-40B4-BE49-F238E27FC236}">
                    <a16:creationId xmlns:a16="http://schemas.microsoft.com/office/drawing/2014/main" id="{318B44BA-7691-8EFC-EB78-739EA55801DA}"/>
                  </a:ext>
                </a:extLst>
              </p:cNvPr>
              <p:cNvSpPr/>
              <p:nvPr/>
            </p:nvSpPr>
            <p:spPr>
              <a:xfrm>
                <a:off x="6462892" y="4277727"/>
                <a:ext cx="21070" cy="27774"/>
              </a:xfrm>
              <a:custGeom>
                <a:avLst/>
                <a:gdLst>
                  <a:gd name="connsiteX0" fmla="*/ 21070 w 21070"/>
                  <a:gd name="connsiteY0" fmla="*/ 0 h 27774"/>
                  <a:gd name="connsiteX1" fmla="*/ 0 w 21070"/>
                  <a:gd name="connsiteY1" fmla="*/ 27774 h 27774"/>
                </a:gdLst>
                <a:ahLst/>
                <a:cxnLst>
                  <a:cxn ang="0">
                    <a:pos x="connsiteX0" y="connsiteY0"/>
                  </a:cxn>
                  <a:cxn ang="0">
                    <a:pos x="connsiteX1" y="connsiteY1"/>
                  </a:cxn>
                </a:cxnLst>
                <a:rect l="l" t="t" r="r" b="b"/>
                <a:pathLst>
                  <a:path w="21070" h="27774">
                    <a:moveTo>
                      <a:pt x="21070" y="0"/>
                    </a:moveTo>
                    <a:lnTo>
                      <a:pt x="0" y="27774"/>
                    </a:lnTo>
                  </a:path>
                </a:pathLst>
              </a:custGeom>
              <a:ln w="9573" cap="flat">
                <a:solidFill>
                  <a:srgbClr val="787878"/>
                </a:solidFill>
                <a:prstDash val="solid"/>
                <a:miter/>
              </a:ln>
            </p:spPr>
            <p:txBody>
              <a:bodyPr rtlCol="0" anchor="ctr"/>
              <a:lstStyle/>
              <a:p>
                <a:endParaRPr lang="zh-CN" altLang="en-US" sz="4400"/>
              </a:p>
            </p:txBody>
          </p:sp>
          <p:sp>
            <p:nvSpPr>
              <p:cNvPr id="4463" name="任意多边形: 形状 9587">
                <a:extLst>
                  <a:ext uri="{FF2B5EF4-FFF2-40B4-BE49-F238E27FC236}">
                    <a16:creationId xmlns:a16="http://schemas.microsoft.com/office/drawing/2014/main" id="{6D7E90D1-F401-8AB5-72B0-4711CFD7F98B}"/>
                  </a:ext>
                </a:extLst>
              </p:cNvPr>
              <p:cNvSpPr/>
              <p:nvPr/>
            </p:nvSpPr>
            <p:spPr>
              <a:xfrm>
                <a:off x="6436076" y="4305502"/>
                <a:ext cx="26816" cy="18197"/>
              </a:xfrm>
              <a:custGeom>
                <a:avLst/>
                <a:gdLst>
                  <a:gd name="connsiteX0" fmla="*/ 26817 w 26816"/>
                  <a:gd name="connsiteY0" fmla="*/ 0 h 18197"/>
                  <a:gd name="connsiteX1" fmla="*/ 0 w 26816"/>
                  <a:gd name="connsiteY1" fmla="*/ 18197 h 18197"/>
                </a:gdLst>
                <a:ahLst/>
                <a:cxnLst>
                  <a:cxn ang="0">
                    <a:pos x="connsiteX0" y="connsiteY0"/>
                  </a:cxn>
                  <a:cxn ang="0">
                    <a:pos x="connsiteX1" y="connsiteY1"/>
                  </a:cxn>
                </a:cxnLst>
                <a:rect l="l" t="t" r="r" b="b"/>
                <a:pathLst>
                  <a:path w="26816" h="18197">
                    <a:moveTo>
                      <a:pt x="26817" y="0"/>
                    </a:moveTo>
                    <a:lnTo>
                      <a:pt x="0" y="18197"/>
                    </a:lnTo>
                  </a:path>
                </a:pathLst>
              </a:custGeom>
              <a:ln w="9573" cap="flat">
                <a:solidFill>
                  <a:srgbClr val="787878"/>
                </a:solidFill>
                <a:prstDash val="solid"/>
                <a:miter/>
              </a:ln>
            </p:spPr>
            <p:txBody>
              <a:bodyPr rtlCol="0" anchor="ctr"/>
              <a:lstStyle/>
              <a:p>
                <a:endParaRPr lang="zh-CN" altLang="en-US" sz="4400"/>
              </a:p>
            </p:txBody>
          </p:sp>
          <p:sp>
            <p:nvSpPr>
              <p:cNvPr id="4464" name="任意多边形: 形状 9588">
                <a:extLst>
                  <a:ext uri="{FF2B5EF4-FFF2-40B4-BE49-F238E27FC236}">
                    <a16:creationId xmlns:a16="http://schemas.microsoft.com/office/drawing/2014/main" id="{377D56BD-B80C-F20D-B71B-9A394B56EC9D}"/>
                  </a:ext>
                </a:extLst>
              </p:cNvPr>
              <p:cNvSpPr/>
              <p:nvPr/>
            </p:nvSpPr>
            <p:spPr>
              <a:xfrm>
                <a:off x="6403513" y="4323699"/>
                <a:ext cx="32563" cy="1915"/>
              </a:xfrm>
              <a:custGeom>
                <a:avLst/>
                <a:gdLst>
                  <a:gd name="connsiteX0" fmla="*/ 32563 w 32563"/>
                  <a:gd name="connsiteY0" fmla="*/ 0 h 1915"/>
                  <a:gd name="connsiteX1" fmla="*/ 0 w 32563"/>
                  <a:gd name="connsiteY1" fmla="*/ 1916 h 1915"/>
                </a:gdLst>
                <a:ahLst/>
                <a:cxnLst>
                  <a:cxn ang="0">
                    <a:pos x="connsiteX0" y="connsiteY0"/>
                  </a:cxn>
                  <a:cxn ang="0">
                    <a:pos x="connsiteX1" y="connsiteY1"/>
                  </a:cxn>
                </a:cxnLst>
                <a:rect l="l" t="t" r="r" b="b"/>
                <a:pathLst>
                  <a:path w="32563" h="1915">
                    <a:moveTo>
                      <a:pt x="32563" y="0"/>
                    </a:moveTo>
                    <a:lnTo>
                      <a:pt x="0" y="1916"/>
                    </a:lnTo>
                  </a:path>
                </a:pathLst>
              </a:custGeom>
              <a:ln w="9573" cap="flat">
                <a:solidFill>
                  <a:srgbClr val="787878"/>
                </a:solidFill>
                <a:prstDash val="solid"/>
                <a:miter/>
              </a:ln>
            </p:spPr>
            <p:txBody>
              <a:bodyPr rtlCol="0" anchor="ctr"/>
              <a:lstStyle/>
              <a:p>
                <a:endParaRPr lang="zh-CN" altLang="en-US" sz="4400"/>
              </a:p>
            </p:txBody>
          </p:sp>
          <p:sp>
            <p:nvSpPr>
              <p:cNvPr id="4465" name="任意多边形: 形状 9589">
                <a:extLst>
                  <a:ext uri="{FF2B5EF4-FFF2-40B4-BE49-F238E27FC236}">
                    <a16:creationId xmlns:a16="http://schemas.microsoft.com/office/drawing/2014/main" id="{3DE62954-83E2-0448-DBD0-8041BEEDEF85}"/>
                  </a:ext>
                </a:extLst>
              </p:cNvPr>
              <p:cNvSpPr/>
              <p:nvPr/>
            </p:nvSpPr>
            <p:spPr>
              <a:xfrm>
                <a:off x="6372865" y="4325614"/>
                <a:ext cx="30647" cy="1915"/>
              </a:xfrm>
              <a:custGeom>
                <a:avLst/>
                <a:gdLst>
                  <a:gd name="connsiteX0" fmla="*/ 30647 w 30647"/>
                  <a:gd name="connsiteY0" fmla="*/ 0 h 1915"/>
                  <a:gd name="connsiteX1" fmla="*/ 0 w 30647"/>
                  <a:gd name="connsiteY1" fmla="*/ 1915 h 1915"/>
                </a:gdLst>
                <a:ahLst/>
                <a:cxnLst>
                  <a:cxn ang="0">
                    <a:pos x="connsiteX0" y="connsiteY0"/>
                  </a:cxn>
                  <a:cxn ang="0">
                    <a:pos x="connsiteX1" y="connsiteY1"/>
                  </a:cxn>
                </a:cxnLst>
                <a:rect l="l" t="t" r="r" b="b"/>
                <a:pathLst>
                  <a:path w="30647" h="1915">
                    <a:moveTo>
                      <a:pt x="30647" y="0"/>
                    </a:moveTo>
                    <a:lnTo>
                      <a:pt x="0" y="1915"/>
                    </a:lnTo>
                  </a:path>
                </a:pathLst>
              </a:custGeom>
              <a:ln w="9573" cap="flat">
                <a:solidFill>
                  <a:srgbClr val="787878"/>
                </a:solidFill>
                <a:prstDash val="solid"/>
                <a:miter/>
              </a:ln>
            </p:spPr>
            <p:txBody>
              <a:bodyPr rtlCol="0" anchor="ctr"/>
              <a:lstStyle/>
              <a:p>
                <a:endParaRPr lang="zh-CN" altLang="en-US" sz="4400"/>
              </a:p>
            </p:txBody>
          </p:sp>
          <p:sp>
            <p:nvSpPr>
              <p:cNvPr id="4466" name="任意多边形: 形状 9590">
                <a:extLst>
                  <a:ext uri="{FF2B5EF4-FFF2-40B4-BE49-F238E27FC236}">
                    <a16:creationId xmlns:a16="http://schemas.microsoft.com/office/drawing/2014/main" id="{1260D06A-2419-9FC6-623C-EBDEF2D585D9}"/>
                  </a:ext>
                </a:extLst>
              </p:cNvPr>
              <p:cNvSpPr/>
              <p:nvPr/>
            </p:nvSpPr>
            <p:spPr>
              <a:xfrm>
                <a:off x="6343175" y="4323699"/>
                <a:ext cx="29689" cy="3830"/>
              </a:xfrm>
              <a:custGeom>
                <a:avLst/>
                <a:gdLst>
                  <a:gd name="connsiteX0" fmla="*/ 29690 w 29689"/>
                  <a:gd name="connsiteY0" fmla="*/ 3831 h 3830"/>
                  <a:gd name="connsiteX1" fmla="*/ 0 w 29689"/>
                  <a:gd name="connsiteY1" fmla="*/ 0 h 3830"/>
                </a:gdLst>
                <a:ahLst/>
                <a:cxnLst>
                  <a:cxn ang="0">
                    <a:pos x="connsiteX0" y="connsiteY0"/>
                  </a:cxn>
                  <a:cxn ang="0">
                    <a:pos x="connsiteX1" y="connsiteY1"/>
                  </a:cxn>
                </a:cxnLst>
                <a:rect l="l" t="t" r="r" b="b"/>
                <a:pathLst>
                  <a:path w="29689" h="3830">
                    <a:moveTo>
                      <a:pt x="29690" y="3831"/>
                    </a:moveTo>
                    <a:lnTo>
                      <a:pt x="0" y="0"/>
                    </a:lnTo>
                  </a:path>
                </a:pathLst>
              </a:custGeom>
              <a:ln w="9573" cap="flat">
                <a:solidFill>
                  <a:srgbClr val="787878"/>
                </a:solidFill>
                <a:prstDash val="solid"/>
                <a:miter/>
              </a:ln>
            </p:spPr>
            <p:txBody>
              <a:bodyPr rtlCol="0" anchor="ctr"/>
              <a:lstStyle/>
              <a:p>
                <a:endParaRPr lang="zh-CN" altLang="en-US" sz="4400"/>
              </a:p>
            </p:txBody>
          </p:sp>
          <p:sp>
            <p:nvSpPr>
              <p:cNvPr id="4467" name="任意多边形: 形状 9591">
                <a:extLst>
                  <a:ext uri="{FF2B5EF4-FFF2-40B4-BE49-F238E27FC236}">
                    <a16:creationId xmlns:a16="http://schemas.microsoft.com/office/drawing/2014/main" id="{6A947615-1B90-135E-0AE9-B0585C549AF0}"/>
                  </a:ext>
                </a:extLst>
              </p:cNvPr>
              <p:cNvSpPr/>
              <p:nvPr/>
            </p:nvSpPr>
            <p:spPr>
              <a:xfrm>
                <a:off x="6318274" y="4298798"/>
                <a:ext cx="24901" cy="24901"/>
              </a:xfrm>
              <a:custGeom>
                <a:avLst/>
                <a:gdLst>
                  <a:gd name="connsiteX0" fmla="*/ 24901 w 24901"/>
                  <a:gd name="connsiteY0" fmla="*/ 24901 h 24901"/>
                  <a:gd name="connsiteX1" fmla="*/ 0 w 24901"/>
                  <a:gd name="connsiteY1" fmla="*/ 0 h 24901"/>
                </a:gdLst>
                <a:ahLst/>
                <a:cxnLst>
                  <a:cxn ang="0">
                    <a:pos x="connsiteX0" y="connsiteY0"/>
                  </a:cxn>
                  <a:cxn ang="0">
                    <a:pos x="connsiteX1" y="connsiteY1"/>
                  </a:cxn>
                </a:cxnLst>
                <a:rect l="l" t="t" r="r" b="b"/>
                <a:pathLst>
                  <a:path w="24901" h="24901">
                    <a:moveTo>
                      <a:pt x="24901" y="24901"/>
                    </a:moveTo>
                    <a:lnTo>
                      <a:pt x="0" y="0"/>
                    </a:lnTo>
                  </a:path>
                </a:pathLst>
              </a:custGeom>
              <a:ln w="9573" cap="flat">
                <a:solidFill>
                  <a:srgbClr val="787878"/>
                </a:solidFill>
                <a:prstDash val="solid"/>
                <a:miter/>
              </a:ln>
            </p:spPr>
            <p:txBody>
              <a:bodyPr rtlCol="0" anchor="ctr"/>
              <a:lstStyle/>
              <a:p>
                <a:endParaRPr lang="zh-CN" altLang="en-US" sz="4400"/>
              </a:p>
            </p:txBody>
          </p:sp>
          <p:sp>
            <p:nvSpPr>
              <p:cNvPr id="4468" name="任意多边形: 形状 9592">
                <a:extLst>
                  <a:ext uri="{FF2B5EF4-FFF2-40B4-BE49-F238E27FC236}">
                    <a16:creationId xmlns:a16="http://schemas.microsoft.com/office/drawing/2014/main" id="{84680C08-3568-6CFD-CB11-DAEE37FB2D6D}"/>
                  </a:ext>
                </a:extLst>
              </p:cNvPr>
              <p:cNvSpPr/>
              <p:nvPr/>
            </p:nvSpPr>
            <p:spPr>
              <a:xfrm>
                <a:off x="6296246" y="4271023"/>
                <a:ext cx="22027" cy="27774"/>
              </a:xfrm>
              <a:custGeom>
                <a:avLst/>
                <a:gdLst>
                  <a:gd name="connsiteX0" fmla="*/ 22028 w 22027"/>
                  <a:gd name="connsiteY0" fmla="*/ 27774 h 27774"/>
                  <a:gd name="connsiteX1" fmla="*/ 0 w 22027"/>
                  <a:gd name="connsiteY1" fmla="*/ 0 h 27774"/>
                </a:gdLst>
                <a:ahLst/>
                <a:cxnLst>
                  <a:cxn ang="0">
                    <a:pos x="connsiteX0" y="connsiteY0"/>
                  </a:cxn>
                  <a:cxn ang="0">
                    <a:pos x="connsiteX1" y="connsiteY1"/>
                  </a:cxn>
                </a:cxnLst>
                <a:rect l="l" t="t" r="r" b="b"/>
                <a:pathLst>
                  <a:path w="22027" h="27774">
                    <a:moveTo>
                      <a:pt x="22028" y="27774"/>
                    </a:moveTo>
                    <a:lnTo>
                      <a:pt x="0" y="0"/>
                    </a:lnTo>
                  </a:path>
                </a:pathLst>
              </a:custGeom>
              <a:ln w="9573" cap="flat">
                <a:solidFill>
                  <a:srgbClr val="787878"/>
                </a:solidFill>
                <a:prstDash val="solid"/>
                <a:miter/>
              </a:ln>
            </p:spPr>
            <p:txBody>
              <a:bodyPr rtlCol="0" anchor="ctr"/>
              <a:lstStyle/>
              <a:p>
                <a:endParaRPr lang="zh-CN" altLang="en-US" sz="4400"/>
              </a:p>
            </p:txBody>
          </p:sp>
          <p:sp>
            <p:nvSpPr>
              <p:cNvPr id="4469" name="任意多边形: 形状 9593">
                <a:extLst>
                  <a:ext uri="{FF2B5EF4-FFF2-40B4-BE49-F238E27FC236}">
                    <a16:creationId xmlns:a16="http://schemas.microsoft.com/office/drawing/2014/main" id="{0F8CD88D-3B4A-0058-8FA8-74045F459D4A}"/>
                  </a:ext>
                </a:extLst>
              </p:cNvPr>
              <p:cNvSpPr/>
              <p:nvPr/>
            </p:nvSpPr>
            <p:spPr>
              <a:xfrm>
                <a:off x="6277091" y="4241333"/>
                <a:ext cx="19154" cy="29689"/>
              </a:xfrm>
              <a:custGeom>
                <a:avLst/>
                <a:gdLst>
                  <a:gd name="connsiteX0" fmla="*/ 19155 w 19154"/>
                  <a:gd name="connsiteY0" fmla="*/ 29690 h 29689"/>
                  <a:gd name="connsiteX1" fmla="*/ 0 w 19154"/>
                  <a:gd name="connsiteY1" fmla="*/ 0 h 29689"/>
                </a:gdLst>
                <a:ahLst/>
                <a:cxnLst>
                  <a:cxn ang="0">
                    <a:pos x="connsiteX0" y="connsiteY0"/>
                  </a:cxn>
                  <a:cxn ang="0">
                    <a:pos x="connsiteX1" y="connsiteY1"/>
                  </a:cxn>
                </a:cxnLst>
                <a:rect l="l" t="t" r="r" b="b"/>
                <a:pathLst>
                  <a:path w="19154" h="29689">
                    <a:moveTo>
                      <a:pt x="19155" y="29690"/>
                    </a:moveTo>
                    <a:lnTo>
                      <a:pt x="0" y="0"/>
                    </a:lnTo>
                  </a:path>
                </a:pathLst>
              </a:custGeom>
              <a:ln w="9573" cap="flat">
                <a:solidFill>
                  <a:srgbClr val="787878"/>
                </a:solidFill>
                <a:prstDash val="solid"/>
                <a:miter/>
              </a:ln>
            </p:spPr>
            <p:txBody>
              <a:bodyPr rtlCol="0" anchor="ctr"/>
              <a:lstStyle/>
              <a:p>
                <a:endParaRPr lang="zh-CN" altLang="en-US" sz="4400"/>
              </a:p>
            </p:txBody>
          </p:sp>
          <p:sp>
            <p:nvSpPr>
              <p:cNvPr id="4470" name="任意多边形: 形状 9594">
                <a:extLst>
                  <a:ext uri="{FF2B5EF4-FFF2-40B4-BE49-F238E27FC236}">
                    <a16:creationId xmlns:a16="http://schemas.microsoft.com/office/drawing/2014/main" id="{8190AF69-6B26-D122-89F0-15B8E5683C84}"/>
                  </a:ext>
                </a:extLst>
              </p:cNvPr>
              <p:cNvSpPr/>
              <p:nvPr/>
            </p:nvSpPr>
            <p:spPr>
              <a:xfrm>
                <a:off x="6259852" y="4210686"/>
                <a:ext cx="17239" cy="30647"/>
              </a:xfrm>
              <a:custGeom>
                <a:avLst/>
                <a:gdLst>
                  <a:gd name="connsiteX0" fmla="*/ 17239 w 17239"/>
                  <a:gd name="connsiteY0" fmla="*/ 30648 h 30647"/>
                  <a:gd name="connsiteX1" fmla="*/ 0 w 17239"/>
                  <a:gd name="connsiteY1" fmla="*/ 0 h 30647"/>
                </a:gdLst>
                <a:ahLst/>
                <a:cxnLst>
                  <a:cxn ang="0">
                    <a:pos x="connsiteX0" y="connsiteY0"/>
                  </a:cxn>
                  <a:cxn ang="0">
                    <a:pos x="connsiteX1" y="connsiteY1"/>
                  </a:cxn>
                </a:cxnLst>
                <a:rect l="l" t="t" r="r" b="b"/>
                <a:pathLst>
                  <a:path w="17239" h="30647">
                    <a:moveTo>
                      <a:pt x="17239" y="30648"/>
                    </a:moveTo>
                    <a:lnTo>
                      <a:pt x="0" y="0"/>
                    </a:lnTo>
                  </a:path>
                </a:pathLst>
              </a:custGeom>
              <a:ln w="9573" cap="flat">
                <a:solidFill>
                  <a:srgbClr val="787878"/>
                </a:solidFill>
                <a:prstDash val="solid"/>
                <a:miter/>
              </a:ln>
            </p:spPr>
            <p:txBody>
              <a:bodyPr rtlCol="0" anchor="ctr"/>
              <a:lstStyle/>
              <a:p>
                <a:endParaRPr lang="zh-CN" altLang="en-US" sz="4400"/>
              </a:p>
            </p:txBody>
          </p:sp>
          <p:sp>
            <p:nvSpPr>
              <p:cNvPr id="4471" name="任意多边形: 形状 9595">
                <a:extLst>
                  <a:ext uri="{FF2B5EF4-FFF2-40B4-BE49-F238E27FC236}">
                    <a16:creationId xmlns:a16="http://schemas.microsoft.com/office/drawing/2014/main" id="{A56E892A-870C-3C97-46F5-C1DE2F4124D9}"/>
                  </a:ext>
                </a:extLst>
              </p:cNvPr>
              <p:cNvSpPr/>
              <p:nvPr/>
            </p:nvSpPr>
            <p:spPr>
              <a:xfrm>
                <a:off x="6245486" y="4178123"/>
                <a:ext cx="14366" cy="32563"/>
              </a:xfrm>
              <a:custGeom>
                <a:avLst/>
                <a:gdLst>
                  <a:gd name="connsiteX0" fmla="*/ 14366 w 14366"/>
                  <a:gd name="connsiteY0" fmla="*/ 32563 h 32563"/>
                  <a:gd name="connsiteX1" fmla="*/ 0 w 14366"/>
                  <a:gd name="connsiteY1" fmla="*/ 0 h 32563"/>
                </a:gdLst>
                <a:ahLst/>
                <a:cxnLst>
                  <a:cxn ang="0">
                    <a:pos x="connsiteX0" y="connsiteY0"/>
                  </a:cxn>
                  <a:cxn ang="0">
                    <a:pos x="connsiteX1" y="connsiteY1"/>
                  </a:cxn>
                </a:cxnLst>
                <a:rect l="l" t="t" r="r" b="b"/>
                <a:pathLst>
                  <a:path w="14366" h="32563">
                    <a:moveTo>
                      <a:pt x="14366"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4472" name="任意多边形: 形状 9596">
                <a:extLst>
                  <a:ext uri="{FF2B5EF4-FFF2-40B4-BE49-F238E27FC236}">
                    <a16:creationId xmlns:a16="http://schemas.microsoft.com/office/drawing/2014/main" id="{08B23F6D-C840-8841-4028-35693B2CDF90}"/>
                  </a:ext>
                </a:extLst>
              </p:cNvPr>
              <p:cNvSpPr/>
              <p:nvPr/>
            </p:nvSpPr>
            <p:spPr>
              <a:xfrm>
                <a:off x="6232078" y="4145560"/>
                <a:ext cx="13408" cy="32563"/>
              </a:xfrm>
              <a:custGeom>
                <a:avLst/>
                <a:gdLst>
                  <a:gd name="connsiteX0" fmla="*/ 13408 w 13408"/>
                  <a:gd name="connsiteY0" fmla="*/ 32563 h 32563"/>
                  <a:gd name="connsiteX1" fmla="*/ 0 w 13408"/>
                  <a:gd name="connsiteY1" fmla="*/ 0 h 32563"/>
                </a:gdLst>
                <a:ahLst/>
                <a:cxnLst>
                  <a:cxn ang="0">
                    <a:pos x="connsiteX0" y="connsiteY0"/>
                  </a:cxn>
                  <a:cxn ang="0">
                    <a:pos x="connsiteX1" y="connsiteY1"/>
                  </a:cxn>
                </a:cxnLst>
                <a:rect l="l" t="t" r="r" b="b"/>
                <a:pathLst>
                  <a:path w="13408" h="32563">
                    <a:moveTo>
                      <a:pt x="13408" y="32563"/>
                    </a:moveTo>
                    <a:lnTo>
                      <a:pt x="0" y="0"/>
                    </a:lnTo>
                  </a:path>
                </a:pathLst>
              </a:custGeom>
              <a:ln w="9573" cap="flat">
                <a:solidFill>
                  <a:srgbClr val="787878"/>
                </a:solidFill>
                <a:prstDash val="solid"/>
                <a:miter/>
              </a:ln>
            </p:spPr>
            <p:txBody>
              <a:bodyPr rtlCol="0" anchor="ctr"/>
              <a:lstStyle/>
              <a:p>
                <a:endParaRPr lang="zh-CN" altLang="en-US" sz="4400"/>
              </a:p>
            </p:txBody>
          </p:sp>
          <p:sp>
            <p:nvSpPr>
              <p:cNvPr id="4473" name="任意多边形: 形状 9597">
                <a:extLst>
                  <a:ext uri="{FF2B5EF4-FFF2-40B4-BE49-F238E27FC236}">
                    <a16:creationId xmlns:a16="http://schemas.microsoft.com/office/drawing/2014/main" id="{C8111C96-0042-EE68-64C2-9FD29A67E648}"/>
                  </a:ext>
                </a:extLst>
              </p:cNvPr>
              <p:cNvSpPr/>
              <p:nvPr/>
            </p:nvSpPr>
            <p:spPr>
              <a:xfrm>
                <a:off x="6220585" y="4112039"/>
                <a:ext cx="11492" cy="33520"/>
              </a:xfrm>
              <a:custGeom>
                <a:avLst/>
                <a:gdLst>
                  <a:gd name="connsiteX0" fmla="*/ 11493 w 11492"/>
                  <a:gd name="connsiteY0" fmla="*/ 33521 h 33520"/>
                  <a:gd name="connsiteX1" fmla="*/ 0 w 11492"/>
                  <a:gd name="connsiteY1" fmla="*/ 0 h 33520"/>
                </a:gdLst>
                <a:ahLst/>
                <a:cxnLst>
                  <a:cxn ang="0">
                    <a:pos x="connsiteX0" y="connsiteY0"/>
                  </a:cxn>
                  <a:cxn ang="0">
                    <a:pos x="connsiteX1" y="connsiteY1"/>
                  </a:cxn>
                </a:cxnLst>
                <a:rect l="l" t="t" r="r" b="b"/>
                <a:pathLst>
                  <a:path w="11492" h="33520">
                    <a:moveTo>
                      <a:pt x="11493" y="33521"/>
                    </a:moveTo>
                    <a:lnTo>
                      <a:pt x="0" y="0"/>
                    </a:lnTo>
                  </a:path>
                </a:pathLst>
              </a:custGeom>
              <a:ln w="9573" cap="flat">
                <a:solidFill>
                  <a:srgbClr val="787878"/>
                </a:solidFill>
                <a:prstDash val="solid"/>
                <a:miter/>
              </a:ln>
            </p:spPr>
            <p:txBody>
              <a:bodyPr rtlCol="0" anchor="ctr"/>
              <a:lstStyle/>
              <a:p>
                <a:endParaRPr lang="zh-CN" altLang="en-US" sz="4400"/>
              </a:p>
            </p:txBody>
          </p:sp>
          <p:sp>
            <p:nvSpPr>
              <p:cNvPr id="4474" name="任意多边形: 形状 9598">
                <a:extLst>
                  <a:ext uri="{FF2B5EF4-FFF2-40B4-BE49-F238E27FC236}">
                    <a16:creationId xmlns:a16="http://schemas.microsoft.com/office/drawing/2014/main" id="{8A75D85F-0DA0-529F-516C-1394A6F8B5D5}"/>
                  </a:ext>
                </a:extLst>
              </p:cNvPr>
              <p:cNvSpPr/>
              <p:nvPr/>
            </p:nvSpPr>
            <p:spPr>
              <a:xfrm>
                <a:off x="6211965" y="4077560"/>
                <a:ext cx="8619" cy="34478"/>
              </a:xfrm>
              <a:custGeom>
                <a:avLst/>
                <a:gdLst>
                  <a:gd name="connsiteX0" fmla="*/ 8620 w 8619"/>
                  <a:gd name="connsiteY0" fmla="*/ 34479 h 34478"/>
                  <a:gd name="connsiteX1" fmla="*/ 0 w 8619"/>
                  <a:gd name="connsiteY1" fmla="*/ 0 h 34478"/>
                </a:gdLst>
                <a:ahLst/>
                <a:cxnLst>
                  <a:cxn ang="0">
                    <a:pos x="connsiteX0" y="connsiteY0"/>
                  </a:cxn>
                  <a:cxn ang="0">
                    <a:pos x="connsiteX1" y="connsiteY1"/>
                  </a:cxn>
                </a:cxnLst>
                <a:rect l="l" t="t" r="r" b="b"/>
                <a:pathLst>
                  <a:path w="8619" h="34478">
                    <a:moveTo>
                      <a:pt x="8620"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475" name="任意多边形: 形状 9599">
                <a:extLst>
                  <a:ext uri="{FF2B5EF4-FFF2-40B4-BE49-F238E27FC236}">
                    <a16:creationId xmlns:a16="http://schemas.microsoft.com/office/drawing/2014/main" id="{1C911D65-81CA-309A-12E1-CBFDEE05F5C1}"/>
                  </a:ext>
                </a:extLst>
              </p:cNvPr>
              <p:cNvSpPr/>
              <p:nvPr/>
            </p:nvSpPr>
            <p:spPr>
              <a:xfrm>
                <a:off x="6205261" y="4043082"/>
                <a:ext cx="6704" cy="34478"/>
              </a:xfrm>
              <a:custGeom>
                <a:avLst/>
                <a:gdLst>
                  <a:gd name="connsiteX0" fmla="*/ 6704 w 6704"/>
                  <a:gd name="connsiteY0" fmla="*/ 34479 h 34478"/>
                  <a:gd name="connsiteX1" fmla="*/ 0 w 6704"/>
                  <a:gd name="connsiteY1" fmla="*/ 0 h 34478"/>
                </a:gdLst>
                <a:ahLst/>
                <a:cxnLst>
                  <a:cxn ang="0">
                    <a:pos x="connsiteX0" y="connsiteY0"/>
                  </a:cxn>
                  <a:cxn ang="0">
                    <a:pos x="connsiteX1" y="connsiteY1"/>
                  </a:cxn>
                </a:cxnLst>
                <a:rect l="l" t="t" r="r" b="b"/>
                <a:pathLst>
                  <a:path w="6704" h="34478">
                    <a:moveTo>
                      <a:pt x="6704"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476" name="任意多边形: 形状 9600">
                <a:extLst>
                  <a:ext uri="{FF2B5EF4-FFF2-40B4-BE49-F238E27FC236}">
                    <a16:creationId xmlns:a16="http://schemas.microsoft.com/office/drawing/2014/main" id="{06976A73-D1BE-3010-08D2-31FED00843F0}"/>
                  </a:ext>
                </a:extLst>
              </p:cNvPr>
              <p:cNvSpPr/>
              <p:nvPr/>
            </p:nvSpPr>
            <p:spPr>
              <a:xfrm>
                <a:off x="6197599" y="4008603"/>
                <a:ext cx="7661" cy="34478"/>
              </a:xfrm>
              <a:custGeom>
                <a:avLst/>
                <a:gdLst>
                  <a:gd name="connsiteX0" fmla="*/ 7662 w 7661"/>
                  <a:gd name="connsiteY0" fmla="*/ 34479 h 34478"/>
                  <a:gd name="connsiteX1" fmla="*/ 0 w 7661"/>
                  <a:gd name="connsiteY1" fmla="*/ 0 h 34478"/>
                </a:gdLst>
                <a:ahLst/>
                <a:cxnLst>
                  <a:cxn ang="0">
                    <a:pos x="connsiteX0" y="connsiteY0"/>
                  </a:cxn>
                  <a:cxn ang="0">
                    <a:pos x="connsiteX1" y="connsiteY1"/>
                  </a:cxn>
                </a:cxnLst>
                <a:rect l="l" t="t" r="r" b="b"/>
                <a:pathLst>
                  <a:path w="7661" h="34478">
                    <a:moveTo>
                      <a:pt x="7662"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477" name="任意多边形: 形状 9601">
                <a:extLst>
                  <a:ext uri="{FF2B5EF4-FFF2-40B4-BE49-F238E27FC236}">
                    <a16:creationId xmlns:a16="http://schemas.microsoft.com/office/drawing/2014/main" id="{4F19C795-DDF3-1395-E6D8-94C81365E428}"/>
                  </a:ext>
                </a:extLst>
              </p:cNvPr>
              <p:cNvSpPr/>
              <p:nvPr/>
            </p:nvSpPr>
            <p:spPr>
              <a:xfrm>
                <a:off x="6189937" y="3974124"/>
                <a:ext cx="7661" cy="34478"/>
              </a:xfrm>
              <a:custGeom>
                <a:avLst/>
                <a:gdLst>
                  <a:gd name="connsiteX0" fmla="*/ 7662 w 7661"/>
                  <a:gd name="connsiteY0" fmla="*/ 34479 h 34478"/>
                  <a:gd name="connsiteX1" fmla="*/ 0 w 7661"/>
                  <a:gd name="connsiteY1" fmla="*/ 0 h 34478"/>
                </a:gdLst>
                <a:ahLst/>
                <a:cxnLst>
                  <a:cxn ang="0">
                    <a:pos x="connsiteX0" y="connsiteY0"/>
                  </a:cxn>
                  <a:cxn ang="0">
                    <a:pos x="connsiteX1" y="connsiteY1"/>
                  </a:cxn>
                </a:cxnLst>
                <a:rect l="l" t="t" r="r" b="b"/>
                <a:pathLst>
                  <a:path w="7661" h="34478">
                    <a:moveTo>
                      <a:pt x="7662" y="34479"/>
                    </a:moveTo>
                    <a:lnTo>
                      <a:pt x="0" y="0"/>
                    </a:lnTo>
                  </a:path>
                </a:pathLst>
              </a:custGeom>
              <a:ln w="9573" cap="flat">
                <a:solidFill>
                  <a:srgbClr val="787878"/>
                </a:solidFill>
                <a:prstDash val="solid"/>
                <a:miter/>
              </a:ln>
            </p:spPr>
            <p:txBody>
              <a:bodyPr rtlCol="0" anchor="ctr"/>
              <a:lstStyle/>
              <a:p>
                <a:endParaRPr lang="zh-CN" altLang="en-US" sz="4400"/>
              </a:p>
            </p:txBody>
          </p:sp>
          <p:sp>
            <p:nvSpPr>
              <p:cNvPr id="4478" name="任意多边形: 形状 9602">
                <a:extLst>
                  <a:ext uri="{FF2B5EF4-FFF2-40B4-BE49-F238E27FC236}">
                    <a16:creationId xmlns:a16="http://schemas.microsoft.com/office/drawing/2014/main" id="{8DBCCB77-6CB0-6187-C84B-4E02DC411C73}"/>
                  </a:ext>
                </a:extLst>
              </p:cNvPr>
              <p:cNvSpPr/>
              <p:nvPr/>
            </p:nvSpPr>
            <p:spPr>
              <a:xfrm>
                <a:off x="6186106" y="3938688"/>
                <a:ext cx="3830" cy="35436"/>
              </a:xfrm>
              <a:custGeom>
                <a:avLst/>
                <a:gdLst>
                  <a:gd name="connsiteX0" fmla="*/ 3831 w 3830"/>
                  <a:gd name="connsiteY0" fmla="*/ 35436 h 35436"/>
                  <a:gd name="connsiteX1" fmla="*/ 0 w 3830"/>
                  <a:gd name="connsiteY1" fmla="*/ 0 h 35436"/>
                </a:gdLst>
                <a:ahLst/>
                <a:cxnLst>
                  <a:cxn ang="0">
                    <a:pos x="connsiteX0" y="connsiteY0"/>
                  </a:cxn>
                  <a:cxn ang="0">
                    <a:pos x="connsiteX1" y="connsiteY1"/>
                  </a:cxn>
                </a:cxnLst>
                <a:rect l="l" t="t" r="r" b="b"/>
                <a:pathLst>
                  <a:path w="3830" h="35436">
                    <a:moveTo>
                      <a:pt x="3831" y="35436"/>
                    </a:moveTo>
                    <a:lnTo>
                      <a:pt x="0" y="0"/>
                    </a:lnTo>
                  </a:path>
                </a:pathLst>
              </a:custGeom>
              <a:ln w="9573" cap="flat">
                <a:solidFill>
                  <a:srgbClr val="787878"/>
                </a:solidFill>
                <a:prstDash val="solid"/>
                <a:miter/>
              </a:ln>
            </p:spPr>
            <p:txBody>
              <a:bodyPr rtlCol="0" anchor="ctr"/>
              <a:lstStyle/>
              <a:p>
                <a:endParaRPr lang="zh-CN" altLang="en-US" sz="4400"/>
              </a:p>
            </p:txBody>
          </p:sp>
          <p:sp>
            <p:nvSpPr>
              <p:cNvPr id="4479" name="任意多边形: 形状 9603">
                <a:extLst>
                  <a:ext uri="{FF2B5EF4-FFF2-40B4-BE49-F238E27FC236}">
                    <a16:creationId xmlns:a16="http://schemas.microsoft.com/office/drawing/2014/main" id="{595BB3B6-BEC2-574F-D147-1E29B6416A75}"/>
                  </a:ext>
                </a:extLst>
              </p:cNvPr>
              <p:cNvSpPr/>
              <p:nvPr/>
            </p:nvSpPr>
            <p:spPr>
              <a:xfrm>
                <a:off x="6186106" y="3904210"/>
                <a:ext cx="1915" cy="34478"/>
              </a:xfrm>
              <a:custGeom>
                <a:avLst/>
                <a:gdLst>
                  <a:gd name="connsiteX0" fmla="*/ 0 w 1915"/>
                  <a:gd name="connsiteY0" fmla="*/ 34479 h 34478"/>
                  <a:gd name="connsiteX1" fmla="*/ 1915 w 1915"/>
                  <a:gd name="connsiteY1" fmla="*/ 0 h 34478"/>
                </a:gdLst>
                <a:ahLst/>
                <a:cxnLst>
                  <a:cxn ang="0">
                    <a:pos x="connsiteX0" y="connsiteY0"/>
                  </a:cxn>
                  <a:cxn ang="0">
                    <a:pos x="connsiteX1" y="connsiteY1"/>
                  </a:cxn>
                </a:cxnLst>
                <a:rect l="l" t="t" r="r" b="b"/>
                <a:pathLst>
                  <a:path w="1915" h="34478">
                    <a:moveTo>
                      <a:pt x="0" y="34479"/>
                    </a:moveTo>
                    <a:lnTo>
                      <a:pt x="1915" y="0"/>
                    </a:lnTo>
                  </a:path>
                </a:pathLst>
              </a:custGeom>
              <a:ln w="9573" cap="flat">
                <a:solidFill>
                  <a:srgbClr val="787878"/>
                </a:solidFill>
                <a:prstDash val="solid"/>
                <a:miter/>
              </a:ln>
            </p:spPr>
            <p:txBody>
              <a:bodyPr rtlCol="0" anchor="ctr"/>
              <a:lstStyle/>
              <a:p>
                <a:endParaRPr lang="zh-CN" altLang="en-US" sz="4400"/>
              </a:p>
            </p:txBody>
          </p:sp>
          <p:sp>
            <p:nvSpPr>
              <p:cNvPr id="4480" name="任意多边形: 形状 9604">
                <a:extLst>
                  <a:ext uri="{FF2B5EF4-FFF2-40B4-BE49-F238E27FC236}">
                    <a16:creationId xmlns:a16="http://schemas.microsoft.com/office/drawing/2014/main" id="{97E98588-1CCD-82E7-C934-50CEED04F455}"/>
                  </a:ext>
                </a:extLst>
              </p:cNvPr>
              <p:cNvSpPr/>
              <p:nvPr/>
            </p:nvSpPr>
            <p:spPr>
              <a:xfrm>
                <a:off x="6188022" y="3870689"/>
                <a:ext cx="3830" cy="33520"/>
              </a:xfrm>
              <a:custGeom>
                <a:avLst/>
                <a:gdLst>
                  <a:gd name="connsiteX0" fmla="*/ 0 w 3830"/>
                  <a:gd name="connsiteY0" fmla="*/ 33521 h 33520"/>
                  <a:gd name="connsiteX1" fmla="*/ 3831 w 3830"/>
                  <a:gd name="connsiteY1" fmla="*/ 0 h 33520"/>
                </a:gdLst>
                <a:ahLst/>
                <a:cxnLst>
                  <a:cxn ang="0">
                    <a:pos x="connsiteX0" y="connsiteY0"/>
                  </a:cxn>
                  <a:cxn ang="0">
                    <a:pos x="connsiteX1" y="connsiteY1"/>
                  </a:cxn>
                </a:cxnLst>
                <a:rect l="l" t="t" r="r" b="b"/>
                <a:pathLst>
                  <a:path w="3830" h="33520">
                    <a:moveTo>
                      <a:pt x="0" y="33521"/>
                    </a:moveTo>
                    <a:lnTo>
                      <a:pt x="3831" y="0"/>
                    </a:lnTo>
                  </a:path>
                </a:pathLst>
              </a:custGeom>
              <a:ln w="9573" cap="flat">
                <a:solidFill>
                  <a:srgbClr val="787878"/>
                </a:solidFill>
                <a:prstDash val="solid"/>
                <a:miter/>
              </a:ln>
            </p:spPr>
            <p:txBody>
              <a:bodyPr rtlCol="0" anchor="ctr"/>
              <a:lstStyle/>
              <a:p>
                <a:endParaRPr lang="zh-CN" altLang="en-US" sz="4400"/>
              </a:p>
            </p:txBody>
          </p:sp>
          <p:sp>
            <p:nvSpPr>
              <p:cNvPr id="4481" name="任意多边形: 形状 9605">
                <a:extLst>
                  <a:ext uri="{FF2B5EF4-FFF2-40B4-BE49-F238E27FC236}">
                    <a16:creationId xmlns:a16="http://schemas.microsoft.com/office/drawing/2014/main" id="{5E1256B4-D56C-A8EB-9E64-C6900A43636D}"/>
                  </a:ext>
                </a:extLst>
              </p:cNvPr>
              <p:cNvSpPr/>
              <p:nvPr/>
            </p:nvSpPr>
            <p:spPr>
              <a:xfrm>
                <a:off x="6191853" y="3840041"/>
                <a:ext cx="1915" cy="30647"/>
              </a:xfrm>
              <a:custGeom>
                <a:avLst/>
                <a:gdLst>
                  <a:gd name="connsiteX0" fmla="*/ 0 w 1915"/>
                  <a:gd name="connsiteY0" fmla="*/ 30648 h 30647"/>
                  <a:gd name="connsiteX1" fmla="*/ 1915 w 1915"/>
                  <a:gd name="connsiteY1" fmla="*/ 0 h 30647"/>
                </a:gdLst>
                <a:ahLst/>
                <a:cxnLst>
                  <a:cxn ang="0">
                    <a:pos x="connsiteX0" y="connsiteY0"/>
                  </a:cxn>
                  <a:cxn ang="0">
                    <a:pos x="connsiteX1" y="connsiteY1"/>
                  </a:cxn>
                </a:cxnLst>
                <a:rect l="l" t="t" r="r" b="b"/>
                <a:pathLst>
                  <a:path w="1915" h="30647">
                    <a:moveTo>
                      <a:pt x="0" y="30648"/>
                    </a:moveTo>
                    <a:lnTo>
                      <a:pt x="1915" y="0"/>
                    </a:lnTo>
                  </a:path>
                </a:pathLst>
              </a:custGeom>
              <a:ln w="9573" cap="flat">
                <a:solidFill>
                  <a:srgbClr val="787878"/>
                </a:solidFill>
                <a:prstDash val="solid"/>
                <a:miter/>
              </a:ln>
            </p:spPr>
            <p:txBody>
              <a:bodyPr rtlCol="0" anchor="ctr"/>
              <a:lstStyle/>
              <a:p>
                <a:endParaRPr lang="zh-CN" altLang="en-US" sz="4400"/>
              </a:p>
            </p:txBody>
          </p:sp>
          <p:sp>
            <p:nvSpPr>
              <p:cNvPr id="4482" name="任意多边形: 形状 9606">
                <a:extLst>
                  <a:ext uri="{FF2B5EF4-FFF2-40B4-BE49-F238E27FC236}">
                    <a16:creationId xmlns:a16="http://schemas.microsoft.com/office/drawing/2014/main" id="{EE26F821-A17E-5634-95C2-3B47396B6F4E}"/>
                  </a:ext>
                </a:extLst>
              </p:cNvPr>
              <p:cNvSpPr/>
              <p:nvPr/>
            </p:nvSpPr>
            <p:spPr>
              <a:xfrm>
                <a:off x="6622834" y="431124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3" name="任意多边形: 形状 9607">
                <a:extLst>
                  <a:ext uri="{FF2B5EF4-FFF2-40B4-BE49-F238E27FC236}">
                    <a16:creationId xmlns:a16="http://schemas.microsoft.com/office/drawing/2014/main" id="{3371F821-E618-BDEC-A6E9-31E5974AE6C5}"/>
                  </a:ext>
                </a:extLst>
              </p:cNvPr>
              <p:cNvSpPr/>
              <p:nvPr/>
            </p:nvSpPr>
            <p:spPr>
              <a:xfrm>
                <a:off x="6597933" y="428826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4" name="任意多边形: 形状 9608">
                <a:extLst>
                  <a:ext uri="{FF2B5EF4-FFF2-40B4-BE49-F238E27FC236}">
                    <a16:creationId xmlns:a16="http://schemas.microsoft.com/office/drawing/2014/main" id="{814359C0-04DD-C6C1-C53F-996B8DCBED5B}"/>
                  </a:ext>
                </a:extLst>
              </p:cNvPr>
              <p:cNvSpPr/>
              <p:nvPr/>
            </p:nvSpPr>
            <p:spPr>
              <a:xfrm>
                <a:off x="6578779" y="426048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5" name="任意多边形: 形状 9609">
                <a:extLst>
                  <a:ext uri="{FF2B5EF4-FFF2-40B4-BE49-F238E27FC236}">
                    <a16:creationId xmlns:a16="http://schemas.microsoft.com/office/drawing/2014/main" id="{B076F67C-8597-9844-D8E7-9D98F3A7E29C}"/>
                  </a:ext>
                </a:extLst>
              </p:cNvPr>
              <p:cNvSpPr/>
              <p:nvPr/>
            </p:nvSpPr>
            <p:spPr>
              <a:xfrm>
                <a:off x="6566328" y="422792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6" name="任意多边形: 形状 9610">
                <a:extLst>
                  <a:ext uri="{FF2B5EF4-FFF2-40B4-BE49-F238E27FC236}">
                    <a16:creationId xmlns:a16="http://schemas.microsoft.com/office/drawing/2014/main" id="{CEEF4978-1ABB-0744-F580-4540B68788C1}"/>
                  </a:ext>
                </a:extLst>
              </p:cNvPr>
              <p:cNvSpPr/>
              <p:nvPr/>
            </p:nvSpPr>
            <p:spPr>
              <a:xfrm>
                <a:off x="6557708" y="419344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7" name="任意多边形: 形状 9611">
                <a:extLst>
                  <a:ext uri="{FF2B5EF4-FFF2-40B4-BE49-F238E27FC236}">
                    <a16:creationId xmlns:a16="http://schemas.microsoft.com/office/drawing/2014/main" id="{9B58AB93-B3C9-4166-981F-EC0688FE2E9D}"/>
                  </a:ext>
                </a:extLst>
              </p:cNvPr>
              <p:cNvSpPr/>
              <p:nvPr/>
            </p:nvSpPr>
            <p:spPr>
              <a:xfrm>
                <a:off x="6546215" y="415992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8" name="任意多边形: 形状 9612">
                <a:extLst>
                  <a:ext uri="{FF2B5EF4-FFF2-40B4-BE49-F238E27FC236}">
                    <a16:creationId xmlns:a16="http://schemas.microsoft.com/office/drawing/2014/main" id="{FF365A47-5319-BAD9-D4E3-276AAEA20AF1}"/>
                  </a:ext>
                </a:extLst>
              </p:cNvPr>
              <p:cNvSpPr/>
              <p:nvPr/>
            </p:nvSpPr>
            <p:spPr>
              <a:xfrm>
                <a:off x="6528018" y="415417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89" name="任意多边形: 形状 9613">
                <a:extLst>
                  <a:ext uri="{FF2B5EF4-FFF2-40B4-BE49-F238E27FC236}">
                    <a16:creationId xmlns:a16="http://schemas.microsoft.com/office/drawing/2014/main" id="{C0F97F90-6D25-F226-5A48-095A0DB1A361}"/>
                  </a:ext>
                </a:extLst>
              </p:cNvPr>
              <p:cNvSpPr/>
              <p:nvPr/>
            </p:nvSpPr>
            <p:spPr>
              <a:xfrm>
                <a:off x="6515568" y="41742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0" name="任意多边形: 形状 9614">
                <a:extLst>
                  <a:ext uri="{FF2B5EF4-FFF2-40B4-BE49-F238E27FC236}">
                    <a16:creationId xmlns:a16="http://schemas.microsoft.com/office/drawing/2014/main" id="{C9DFA87E-2C19-7D44-33E5-8F2909495602}"/>
                  </a:ext>
                </a:extLst>
              </p:cNvPr>
              <p:cNvSpPr/>
              <p:nvPr/>
            </p:nvSpPr>
            <p:spPr>
              <a:xfrm>
                <a:off x="6505990" y="420781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1" name="任意多边形: 形状 9615">
                <a:extLst>
                  <a:ext uri="{FF2B5EF4-FFF2-40B4-BE49-F238E27FC236}">
                    <a16:creationId xmlns:a16="http://schemas.microsoft.com/office/drawing/2014/main" id="{6DDF28E9-C714-3ABC-F600-13DFF26BDB0F}"/>
                  </a:ext>
                </a:extLst>
              </p:cNvPr>
              <p:cNvSpPr/>
              <p:nvPr/>
            </p:nvSpPr>
            <p:spPr>
              <a:xfrm>
                <a:off x="6493540" y="42403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2" name="任意多边形: 形状 9616">
                <a:extLst>
                  <a:ext uri="{FF2B5EF4-FFF2-40B4-BE49-F238E27FC236}">
                    <a16:creationId xmlns:a16="http://schemas.microsoft.com/office/drawing/2014/main" id="{D35B45CA-1127-5F68-C5E5-E1E2668E2E39}"/>
                  </a:ext>
                </a:extLst>
              </p:cNvPr>
              <p:cNvSpPr/>
              <p:nvPr/>
            </p:nvSpPr>
            <p:spPr>
              <a:xfrm>
                <a:off x="6478216" y="4271981"/>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2"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493" name="任意多边形: 形状 9617">
                <a:extLst>
                  <a:ext uri="{FF2B5EF4-FFF2-40B4-BE49-F238E27FC236}">
                    <a16:creationId xmlns:a16="http://schemas.microsoft.com/office/drawing/2014/main" id="{FBA69DEA-67C5-47A4-BA75-F089E57089C2}"/>
                  </a:ext>
                </a:extLst>
              </p:cNvPr>
              <p:cNvSpPr/>
              <p:nvPr/>
            </p:nvSpPr>
            <p:spPr>
              <a:xfrm>
                <a:off x="6457146" y="429975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4" name="任意多边形: 形状 9618">
                <a:extLst>
                  <a:ext uri="{FF2B5EF4-FFF2-40B4-BE49-F238E27FC236}">
                    <a16:creationId xmlns:a16="http://schemas.microsoft.com/office/drawing/2014/main" id="{0CC31D8E-EFF9-8BFC-9E56-485DB3959220}"/>
                  </a:ext>
                </a:extLst>
              </p:cNvPr>
              <p:cNvSpPr/>
              <p:nvPr/>
            </p:nvSpPr>
            <p:spPr>
              <a:xfrm>
                <a:off x="6430329" y="43179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5" name="任意多边形: 形状 9619">
                <a:extLst>
                  <a:ext uri="{FF2B5EF4-FFF2-40B4-BE49-F238E27FC236}">
                    <a16:creationId xmlns:a16="http://schemas.microsoft.com/office/drawing/2014/main" id="{9D554F72-29BE-BF27-76BC-95590A603475}"/>
                  </a:ext>
                </a:extLst>
              </p:cNvPr>
              <p:cNvSpPr/>
              <p:nvPr/>
            </p:nvSpPr>
            <p:spPr>
              <a:xfrm>
                <a:off x="6397766" y="4319868"/>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2"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496" name="任意多边形: 形状 9620">
                <a:extLst>
                  <a:ext uri="{FF2B5EF4-FFF2-40B4-BE49-F238E27FC236}">
                    <a16:creationId xmlns:a16="http://schemas.microsoft.com/office/drawing/2014/main" id="{87BED0D7-31BF-E83A-CE80-FDB3CF03859B}"/>
                  </a:ext>
                </a:extLst>
              </p:cNvPr>
              <p:cNvSpPr/>
              <p:nvPr/>
            </p:nvSpPr>
            <p:spPr>
              <a:xfrm>
                <a:off x="6367119" y="432178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7" name="任意多边形: 形状 9621">
                <a:extLst>
                  <a:ext uri="{FF2B5EF4-FFF2-40B4-BE49-F238E27FC236}">
                    <a16:creationId xmlns:a16="http://schemas.microsoft.com/office/drawing/2014/main" id="{066D0E42-85D9-2F72-E80C-12ABC37D6391}"/>
                  </a:ext>
                </a:extLst>
              </p:cNvPr>
              <p:cNvSpPr/>
              <p:nvPr/>
            </p:nvSpPr>
            <p:spPr>
              <a:xfrm>
                <a:off x="6337429" y="43179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8" name="任意多边形: 形状 9622">
                <a:extLst>
                  <a:ext uri="{FF2B5EF4-FFF2-40B4-BE49-F238E27FC236}">
                    <a16:creationId xmlns:a16="http://schemas.microsoft.com/office/drawing/2014/main" id="{6DCA2AED-59E7-36B1-2B92-0CBE247C5A1C}"/>
                  </a:ext>
                </a:extLst>
              </p:cNvPr>
              <p:cNvSpPr/>
              <p:nvPr/>
            </p:nvSpPr>
            <p:spPr>
              <a:xfrm>
                <a:off x="6312527" y="4293051"/>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499" name="任意多边形: 形状 9623">
                <a:extLst>
                  <a:ext uri="{FF2B5EF4-FFF2-40B4-BE49-F238E27FC236}">
                    <a16:creationId xmlns:a16="http://schemas.microsoft.com/office/drawing/2014/main" id="{1B4CF45A-6EDF-7078-1B7A-57A914237191}"/>
                  </a:ext>
                </a:extLst>
              </p:cNvPr>
              <p:cNvSpPr/>
              <p:nvPr/>
            </p:nvSpPr>
            <p:spPr>
              <a:xfrm>
                <a:off x="6290500" y="426527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0" name="任意多边形: 形状 9624">
                <a:extLst>
                  <a:ext uri="{FF2B5EF4-FFF2-40B4-BE49-F238E27FC236}">
                    <a16:creationId xmlns:a16="http://schemas.microsoft.com/office/drawing/2014/main" id="{15C20992-7066-D451-6CE0-98B1F3969CF4}"/>
                  </a:ext>
                </a:extLst>
              </p:cNvPr>
              <p:cNvSpPr/>
              <p:nvPr/>
            </p:nvSpPr>
            <p:spPr>
              <a:xfrm>
                <a:off x="6271345" y="423558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1" name="任意多边形: 形状 9625">
                <a:extLst>
                  <a:ext uri="{FF2B5EF4-FFF2-40B4-BE49-F238E27FC236}">
                    <a16:creationId xmlns:a16="http://schemas.microsoft.com/office/drawing/2014/main" id="{5EDF0E7B-08B3-EA0F-6B01-F8975A5F4C31}"/>
                  </a:ext>
                </a:extLst>
              </p:cNvPr>
              <p:cNvSpPr/>
              <p:nvPr/>
            </p:nvSpPr>
            <p:spPr>
              <a:xfrm>
                <a:off x="6254105" y="4204939"/>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2"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502" name="任意多边形: 形状 9626">
                <a:extLst>
                  <a:ext uri="{FF2B5EF4-FFF2-40B4-BE49-F238E27FC236}">
                    <a16:creationId xmlns:a16="http://schemas.microsoft.com/office/drawing/2014/main" id="{1865EFBC-7A2D-4D19-8B02-65B6B6C9769D}"/>
                  </a:ext>
                </a:extLst>
              </p:cNvPr>
              <p:cNvSpPr/>
              <p:nvPr/>
            </p:nvSpPr>
            <p:spPr>
              <a:xfrm>
                <a:off x="6239739" y="417237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2"/>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3" name="任意多边形: 形状 9627">
                <a:extLst>
                  <a:ext uri="{FF2B5EF4-FFF2-40B4-BE49-F238E27FC236}">
                    <a16:creationId xmlns:a16="http://schemas.microsoft.com/office/drawing/2014/main" id="{14CC861F-0454-4524-4BF2-430066826DD0}"/>
                  </a:ext>
                </a:extLst>
              </p:cNvPr>
              <p:cNvSpPr/>
              <p:nvPr/>
            </p:nvSpPr>
            <p:spPr>
              <a:xfrm>
                <a:off x="6226331" y="413981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4" name="任意多边形: 形状 9628">
                <a:extLst>
                  <a:ext uri="{FF2B5EF4-FFF2-40B4-BE49-F238E27FC236}">
                    <a16:creationId xmlns:a16="http://schemas.microsoft.com/office/drawing/2014/main" id="{5A8A72B4-C98F-FBF1-4B26-EBB3021D00D9}"/>
                  </a:ext>
                </a:extLst>
              </p:cNvPr>
              <p:cNvSpPr/>
              <p:nvPr/>
            </p:nvSpPr>
            <p:spPr>
              <a:xfrm>
                <a:off x="6214838" y="410629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5" name="任意多边形: 形状 9629">
                <a:extLst>
                  <a:ext uri="{FF2B5EF4-FFF2-40B4-BE49-F238E27FC236}">
                    <a16:creationId xmlns:a16="http://schemas.microsoft.com/office/drawing/2014/main" id="{208AB128-C824-41E1-409E-078C1DF0EB55}"/>
                  </a:ext>
                </a:extLst>
              </p:cNvPr>
              <p:cNvSpPr/>
              <p:nvPr/>
            </p:nvSpPr>
            <p:spPr>
              <a:xfrm>
                <a:off x="6206219" y="407181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6" name="任意多边形: 形状 9630">
                <a:extLst>
                  <a:ext uri="{FF2B5EF4-FFF2-40B4-BE49-F238E27FC236}">
                    <a16:creationId xmlns:a16="http://schemas.microsoft.com/office/drawing/2014/main" id="{5DAD685A-CC57-A355-49E9-38D50F9E86FC}"/>
                  </a:ext>
                </a:extLst>
              </p:cNvPr>
              <p:cNvSpPr/>
              <p:nvPr/>
            </p:nvSpPr>
            <p:spPr>
              <a:xfrm>
                <a:off x="6199514" y="4037335"/>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7" name="任意多边形: 形状 9631">
                <a:extLst>
                  <a:ext uri="{FF2B5EF4-FFF2-40B4-BE49-F238E27FC236}">
                    <a16:creationId xmlns:a16="http://schemas.microsoft.com/office/drawing/2014/main" id="{BFFD67E7-01B7-0097-DF16-83F8A7FFDDF7}"/>
                  </a:ext>
                </a:extLst>
              </p:cNvPr>
              <p:cNvSpPr/>
              <p:nvPr/>
            </p:nvSpPr>
            <p:spPr>
              <a:xfrm>
                <a:off x="6191853" y="4002857"/>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8" name="任意多边形: 形状 9632">
                <a:extLst>
                  <a:ext uri="{FF2B5EF4-FFF2-40B4-BE49-F238E27FC236}">
                    <a16:creationId xmlns:a16="http://schemas.microsoft.com/office/drawing/2014/main" id="{4E8783EB-2C7E-21E6-81BC-B861FD617F7B}"/>
                  </a:ext>
                </a:extLst>
              </p:cNvPr>
              <p:cNvSpPr/>
              <p:nvPr/>
            </p:nvSpPr>
            <p:spPr>
              <a:xfrm>
                <a:off x="6184191" y="3968378"/>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09" name="任意多边形: 形状 9633">
                <a:extLst>
                  <a:ext uri="{FF2B5EF4-FFF2-40B4-BE49-F238E27FC236}">
                    <a16:creationId xmlns:a16="http://schemas.microsoft.com/office/drawing/2014/main" id="{B149C18D-42A6-C9CA-04AD-EE3C6176671B}"/>
                  </a:ext>
                </a:extLst>
              </p:cNvPr>
              <p:cNvSpPr/>
              <p:nvPr/>
            </p:nvSpPr>
            <p:spPr>
              <a:xfrm>
                <a:off x="6180360" y="39329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10" name="任意多边形: 形状 9634">
                <a:extLst>
                  <a:ext uri="{FF2B5EF4-FFF2-40B4-BE49-F238E27FC236}">
                    <a16:creationId xmlns:a16="http://schemas.microsoft.com/office/drawing/2014/main" id="{BC2D2847-8303-7A72-22E1-E4DB240AE1EB}"/>
                  </a:ext>
                </a:extLst>
              </p:cNvPr>
              <p:cNvSpPr/>
              <p:nvPr/>
            </p:nvSpPr>
            <p:spPr>
              <a:xfrm>
                <a:off x="6182275" y="3898463"/>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11" name="任意多边形: 形状 9635">
                <a:extLst>
                  <a:ext uri="{FF2B5EF4-FFF2-40B4-BE49-F238E27FC236}">
                    <a16:creationId xmlns:a16="http://schemas.microsoft.com/office/drawing/2014/main" id="{442AE865-D15B-DEFB-EBFE-CA23C57325C7}"/>
                  </a:ext>
                </a:extLst>
              </p:cNvPr>
              <p:cNvSpPr/>
              <p:nvPr/>
            </p:nvSpPr>
            <p:spPr>
              <a:xfrm>
                <a:off x="6186106" y="38649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12" name="任意多边形: 形状 9636">
                <a:extLst>
                  <a:ext uri="{FF2B5EF4-FFF2-40B4-BE49-F238E27FC236}">
                    <a16:creationId xmlns:a16="http://schemas.microsoft.com/office/drawing/2014/main" id="{C1C73415-0435-D20F-F967-85175D57C42A}"/>
                  </a:ext>
                </a:extLst>
              </p:cNvPr>
              <p:cNvSpPr/>
              <p:nvPr/>
            </p:nvSpPr>
            <p:spPr>
              <a:xfrm>
                <a:off x="6590271" y="4273896"/>
                <a:ext cx="16281" cy="22027"/>
              </a:xfrm>
              <a:custGeom>
                <a:avLst/>
                <a:gdLst>
                  <a:gd name="connsiteX0" fmla="*/ 16282 w 16281"/>
                  <a:gd name="connsiteY0" fmla="*/ 22028 h 22027"/>
                  <a:gd name="connsiteX1" fmla="*/ 0 w 16281"/>
                  <a:gd name="connsiteY1" fmla="*/ 0 h 22027"/>
                </a:gdLst>
                <a:ahLst/>
                <a:cxnLst>
                  <a:cxn ang="0">
                    <a:pos x="connsiteX0" y="connsiteY0"/>
                  </a:cxn>
                  <a:cxn ang="0">
                    <a:pos x="connsiteX1" y="connsiteY1"/>
                  </a:cxn>
                </a:cxnLst>
                <a:rect l="l" t="t" r="r" b="b"/>
                <a:pathLst>
                  <a:path w="16281" h="22027">
                    <a:moveTo>
                      <a:pt x="16282" y="22028"/>
                    </a:moveTo>
                    <a:lnTo>
                      <a:pt x="0" y="0"/>
                    </a:lnTo>
                  </a:path>
                </a:pathLst>
              </a:custGeom>
              <a:ln w="9573" cap="flat">
                <a:solidFill>
                  <a:srgbClr val="91C384"/>
                </a:solidFill>
                <a:prstDash val="solid"/>
                <a:miter/>
              </a:ln>
            </p:spPr>
            <p:txBody>
              <a:bodyPr rtlCol="0" anchor="ctr"/>
              <a:lstStyle/>
              <a:p>
                <a:endParaRPr lang="zh-CN" altLang="en-US" sz="4400"/>
              </a:p>
            </p:txBody>
          </p:sp>
          <p:sp>
            <p:nvSpPr>
              <p:cNvPr id="4513" name="任意多边形: 形状 9637">
                <a:extLst>
                  <a:ext uri="{FF2B5EF4-FFF2-40B4-BE49-F238E27FC236}">
                    <a16:creationId xmlns:a16="http://schemas.microsoft.com/office/drawing/2014/main" id="{73AB369A-47A4-ADD1-972D-B53AA5643AF2}"/>
                  </a:ext>
                </a:extLst>
              </p:cNvPr>
              <p:cNvSpPr/>
              <p:nvPr/>
            </p:nvSpPr>
            <p:spPr>
              <a:xfrm>
                <a:off x="6583567" y="4250911"/>
                <a:ext cx="6704" cy="22985"/>
              </a:xfrm>
              <a:custGeom>
                <a:avLst/>
                <a:gdLst>
                  <a:gd name="connsiteX0" fmla="*/ 6704 w 6704"/>
                  <a:gd name="connsiteY0" fmla="*/ 22986 h 22985"/>
                  <a:gd name="connsiteX1" fmla="*/ 0 w 6704"/>
                  <a:gd name="connsiteY1" fmla="*/ 0 h 22985"/>
                </a:gdLst>
                <a:ahLst/>
                <a:cxnLst>
                  <a:cxn ang="0">
                    <a:pos x="connsiteX0" y="connsiteY0"/>
                  </a:cxn>
                  <a:cxn ang="0">
                    <a:pos x="connsiteX1" y="connsiteY1"/>
                  </a:cxn>
                </a:cxnLst>
                <a:rect l="l" t="t" r="r" b="b"/>
                <a:pathLst>
                  <a:path w="6704" h="22985">
                    <a:moveTo>
                      <a:pt x="6704" y="22986"/>
                    </a:moveTo>
                    <a:lnTo>
                      <a:pt x="0" y="0"/>
                    </a:lnTo>
                  </a:path>
                </a:pathLst>
              </a:custGeom>
              <a:ln w="9573" cap="flat">
                <a:solidFill>
                  <a:srgbClr val="91C384"/>
                </a:solidFill>
                <a:prstDash val="solid"/>
                <a:miter/>
              </a:ln>
            </p:spPr>
            <p:txBody>
              <a:bodyPr rtlCol="0" anchor="ctr"/>
              <a:lstStyle/>
              <a:p>
                <a:endParaRPr lang="zh-CN" altLang="en-US" sz="4400"/>
              </a:p>
            </p:txBody>
          </p:sp>
          <p:sp>
            <p:nvSpPr>
              <p:cNvPr id="4514" name="任意多边形: 形状 9638">
                <a:extLst>
                  <a:ext uri="{FF2B5EF4-FFF2-40B4-BE49-F238E27FC236}">
                    <a16:creationId xmlns:a16="http://schemas.microsoft.com/office/drawing/2014/main" id="{C2748493-083A-09EF-E7AD-F9E7FEDE1D1E}"/>
                  </a:ext>
                </a:extLst>
              </p:cNvPr>
              <p:cNvSpPr/>
              <p:nvPr/>
            </p:nvSpPr>
            <p:spPr>
              <a:xfrm>
                <a:off x="6582610" y="4223136"/>
                <a:ext cx="957" cy="27774"/>
              </a:xfrm>
              <a:custGeom>
                <a:avLst/>
                <a:gdLst>
                  <a:gd name="connsiteX0" fmla="*/ 958 w 957"/>
                  <a:gd name="connsiteY0" fmla="*/ 27774 h 27774"/>
                  <a:gd name="connsiteX1" fmla="*/ 0 w 957"/>
                  <a:gd name="connsiteY1" fmla="*/ 0 h 27774"/>
                </a:gdLst>
                <a:ahLst/>
                <a:cxnLst>
                  <a:cxn ang="0">
                    <a:pos x="connsiteX0" y="connsiteY0"/>
                  </a:cxn>
                  <a:cxn ang="0">
                    <a:pos x="connsiteX1" y="connsiteY1"/>
                  </a:cxn>
                </a:cxnLst>
                <a:rect l="l" t="t" r="r" b="b"/>
                <a:pathLst>
                  <a:path w="957" h="27774">
                    <a:moveTo>
                      <a:pt x="958" y="27774"/>
                    </a:moveTo>
                    <a:lnTo>
                      <a:pt x="0" y="0"/>
                    </a:lnTo>
                  </a:path>
                </a:pathLst>
              </a:custGeom>
              <a:ln w="9573" cap="flat">
                <a:solidFill>
                  <a:srgbClr val="91C384"/>
                </a:solidFill>
                <a:prstDash val="solid"/>
                <a:miter/>
              </a:ln>
            </p:spPr>
            <p:txBody>
              <a:bodyPr rtlCol="0" anchor="ctr"/>
              <a:lstStyle/>
              <a:p>
                <a:endParaRPr lang="zh-CN" altLang="en-US" sz="4400"/>
              </a:p>
            </p:txBody>
          </p:sp>
          <p:sp>
            <p:nvSpPr>
              <p:cNvPr id="4515" name="任意多边形: 形状 9639">
                <a:extLst>
                  <a:ext uri="{FF2B5EF4-FFF2-40B4-BE49-F238E27FC236}">
                    <a16:creationId xmlns:a16="http://schemas.microsoft.com/office/drawing/2014/main" id="{B325D588-6658-6E19-6AF3-B076F5C5ADC7}"/>
                  </a:ext>
                </a:extLst>
              </p:cNvPr>
              <p:cNvSpPr/>
              <p:nvPr/>
            </p:nvSpPr>
            <p:spPr>
              <a:xfrm>
                <a:off x="6580694" y="4192489"/>
                <a:ext cx="1915" cy="30647"/>
              </a:xfrm>
              <a:custGeom>
                <a:avLst/>
                <a:gdLst>
                  <a:gd name="connsiteX0" fmla="*/ 1915 w 1915"/>
                  <a:gd name="connsiteY0" fmla="*/ 30648 h 30647"/>
                  <a:gd name="connsiteX1" fmla="*/ 0 w 1915"/>
                  <a:gd name="connsiteY1" fmla="*/ 0 h 30647"/>
                </a:gdLst>
                <a:ahLst/>
                <a:cxnLst>
                  <a:cxn ang="0">
                    <a:pos x="connsiteX0" y="connsiteY0"/>
                  </a:cxn>
                  <a:cxn ang="0">
                    <a:pos x="connsiteX1" y="connsiteY1"/>
                  </a:cxn>
                </a:cxnLst>
                <a:rect l="l" t="t" r="r" b="b"/>
                <a:pathLst>
                  <a:path w="1915" h="30647">
                    <a:moveTo>
                      <a:pt x="1915" y="30648"/>
                    </a:moveTo>
                    <a:lnTo>
                      <a:pt x="0" y="0"/>
                    </a:lnTo>
                  </a:path>
                </a:pathLst>
              </a:custGeom>
              <a:ln w="9573" cap="flat">
                <a:solidFill>
                  <a:srgbClr val="91C384"/>
                </a:solidFill>
                <a:prstDash val="solid"/>
                <a:miter/>
              </a:ln>
            </p:spPr>
            <p:txBody>
              <a:bodyPr rtlCol="0" anchor="ctr"/>
              <a:lstStyle/>
              <a:p>
                <a:endParaRPr lang="zh-CN" altLang="en-US" sz="4400"/>
              </a:p>
            </p:txBody>
          </p:sp>
          <p:sp>
            <p:nvSpPr>
              <p:cNvPr id="4516" name="任意多边形: 形状 9640">
                <a:extLst>
                  <a:ext uri="{FF2B5EF4-FFF2-40B4-BE49-F238E27FC236}">
                    <a16:creationId xmlns:a16="http://schemas.microsoft.com/office/drawing/2014/main" id="{B67A1F3D-F602-E3A6-D583-E68DB53B10C3}"/>
                  </a:ext>
                </a:extLst>
              </p:cNvPr>
              <p:cNvSpPr/>
              <p:nvPr/>
            </p:nvSpPr>
            <p:spPr>
              <a:xfrm>
                <a:off x="6508864" y="4184827"/>
                <a:ext cx="23943" cy="22985"/>
              </a:xfrm>
              <a:custGeom>
                <a:avLst/>
                <a:gdLst>
                  <a:gd name="connsiteX0" fmla="*/ 23943 w 23943"/>
                  <a:gd name="connsiteY0" fmla="*/ 0 h 22985"/>
                  <a:gd name="connsiteX1" fmla="*/ 0 w 23943"/>
                  <a:gd name="connsiteY1" fmla="*/ 22986 h 22985"/>
                </a:gdLst>
                <a:ahLst/>
                <a:cxnLst>
                  <a:cxn ang="0">
                    <a:pos x="connsiteX0" y="connsiteY0"/>
                  </a:cxn>
                  <a:cxn ang="0">
                    <a:pos x="connsiteX1" y="connsiteY1"/>
                  </a:cxn>
                </a:cxnLst>
                <a:rect l="l" t="t" r="r" b="b"/>
                <a:pathLst>
                  <a:path w="23943" h="22985">
                    <a:moveTo>
                      <a:pt x="23943" y="0"/>
                    </a:moveTo>
                    <a:lnTo>
                      <a:pt x="0" y="22986"/>
                    </a:lnTo>
                  </a:path>
                </a:pathLst>
              </a:custGeom>
              <a:ln w="9573" cap="flat">
                <a:solidFill>
                  <a:srgbClr val="91C384"/>
                </a:solidFill>
                <a:prstDash val="solid"/>
                <a:miter/>
              </a:ln>
            </p:spPr>
            <p:txBody>
              <a:bodyPr rtlCol="0" anchor="ctr"/>
              <a:lstStyle/>
              <a:p>
                <a:endParaRPr lang="zh-CN" altLang="en-US" sz="4400"/>
              </a:p>
            </p:txBody>
          </p:sp>
          <p:sp>
            <p:nvSpPr>
              <p:cNvPr id="4517" name="任意多边形: 形状 9641">
                <a:extLst>
                  <a:ext uri="{FF2B5EF4-FFF2-40B4-BE49-F238E27FC236}">
                    <a16:creationId xmlns:a16="http://schemas.microsoft.com/office/drawing/2014/main" id="{B98D7ACE-7E6C-8CEB-A16C-D0D2B41F35E8}"/>
                  </a:ext>
                </a:extLst>
              </p:cNvPr>
              <p:cNvSpPr/>
              <p:nvPr/>
            </p:nvSpPr>
            <p:spPr>
              <a:xfrm>
                <a:off x="6486836" y="4207812"/>
                <a:ext cx="22027" cy="22985"/>
              </a:xfrm>
              <a:custGeom>
                <a:avLst/>
                <a:gdLst>
                  <a:gd name="connsiteX0" fmla="*/ 22028 w 22027"/>
                  <a:gd name="connsiteY0" fmla="*/ 0 h 22985"/>
                  <a:gd name="connsiteX1" fmla="*/ 0 w 22027"/>
                  <a:gd name="connsiteY1" fmla="*/ 22986 h 22985"/>
                </a:gdLst>
                <a:ahLst/>
                <a:cxnLst>
                  <a:cxn ang="0">
                    <a:pos x="connsiteX0" y="connsiteY0"/>
                  </a:cxn>
                  <a:cxn ang="0">
                    <a:pos x="connsiteX1" y="connsiteY1"/>
                  </a:cxn>
                </a:cxnLst>
                <a:rect l="l" t="t" r="r" b="b"/>
                <a:pathLst>
                  <a:path w="22027" h="22985">
                    <a:moveTo>
                      <a:pt x="22028" y="0"/>
                    </a:moveTo>
                    <a:lnTo>
                      <a:pt x="0" y="22986"/>
                    </a:lnTo>
                  </a:path>
                </a:pathLst>
              </a:custGeom>
              <a:ln w="9573" cap="flat">
                <a:solidFill>
                  <a:srgbClr val="91C384"/>
                </a:solidFill>
                <a:prstDash val="solid"/>
                <a:miter/>
              </a:ln>
            </p:spPr>
            <p:txBody>
              <a:bodyPr rtlCol="0" anchor="ctr"/>
              <a:lstStyle/>
              <a:p>
                <a:endParaRPr lang="zh-CN" altLang="en-US" sz="4400"/>
              </a:p>
            </p:txBody>
          </p:sp>
          <p:sp>
            <p:nvSpPr>
              <p:cNvPr id="4518" name="任意多边形: 形状 9642">
                <a:extLst>
                  <a:ext uri="{FF2B5EF4-FFF2-40B4-BE49-F238E27FC236}">
                    <a16:creationId xmlns:a16="http://schemas.microsoft.com/office/drawing/2014/main" id="{5B68ACC2-3D01-81E7-AED7-6ABF0D2241C9}"/>
                  </a:ext>
                </a:extLst>
              </p:cNvPr>
              <p:cNvSpPr/>
              <p:nvPr/>
            </p:nvSpPr>
            <p:spPr>
              <a:xfrm>
                <a:off x="6464808" y="4230798"/>
                <a:ext cx="22027" cy="22985"/>
              </a:xfrm>
              <a:custGeom>
                <a:avLst/>
                <a:gdLst>
                  <a:gd name="connsiteX0" fmla="*/ 22028 w 22027"/>
                  <a:gd name="connsiteY0" fmla="*/ 0 h 22985"/>
                  <a:gd name="connsiteX1" fmla="*/ 0 w 22027"/>
                  <a:gd name="connsiteY1" fmla="*/ 22986 h 22985"/>
                </a:gdLst>
                <a:ahLst/>
                <a:cxnLst>
                  <a:cxn ang="0">
                    <a:pos x="connsiteX0" y="connsiteY0"/>
                  </a:cxn>
                  <a:cxn ang="0">
                    <a:pos x="connsiteX1" y="connsiteY1"/>
                  </a:cxn>
                </a:cxnLst>
                <a:rect l="l" t="t" r="r" b="b"/>
                <a:pathLst>
                  <a:path w="22027" h="22985">
                    <a:moveTo>
                      <a:pt x="22028" y="0"/>
                    </a:moveTo>
                    <a:lnTo>
                      <a:pt x="0" y="22986"/>
                    </a:lnTo>
                  </a:path>
                </a:pathLst>
              </a:custGeom>
              <a:ln w="9573" cap="flat">
                <a:solidFill>
                  <a:srgbClr val="91C384"/>
                </a:solidFill>
                <a:prstDash val="solid"/>
                <a:miter/>
              </a:ln>
            </p:spPr>
            <p:txBody>
              <a:bodyPr rtlCol="0" anchor="ctr"/>
              <a:lstStyle/>
              <a:p>
                <a:endParaRPr lang="zh-CN" altLang="en-US" sz="4400"/>
              </a:p>
            </p:txBody>
          </p:sp>
          <p:sp>
            <p:nvSpPr>
              <p:cNvPr id="4519" name="任意多边形: 形状 9643">
                <a:extLst>
                  <a:ext uri="{FF2B5EF4-FFF2-40B4-BE49-F238E27FC236}">
                    <a16:creationId xmlns:a16="http://schemas.microsoft.com/office/drawing/2014/main" id="{511CFC10-1179-0A0A-7055-BD9088CA703C}"/>
                  </a:ext>
                </a:extLst>
              </p:cNvPr>
              <p:cNvSpPr/>
              <p:nvPr/>
            </p:nvSpPr>
            <p:spPr>
              <a:xfrm>
                <a:off x="6444695" y="4253784"/>
                <a:ext cx="20112" cy="25858"/>
              </a:xfrm>
              <a:custGeom>
                <a:avLst/>
                <a:gdLst>
                  <a:gd name="connsiteX0" fmla="*/ 20113 w 20112"/>
                  <a:gd name="connsiteY0" fmla="*/ 0 h 25858"/>
                  <a:gd name="connsiteX1" fmla="*/ 0 w 20112"/>
                  <a:gd name="connsiteY1" fmla="*/ 25859 h 25858"/>
                </a:gdLst>
                <a:ahLst/>
                <a:cxnLst>
                  <a:cxn ang="0">
                    <a:pos x="connsiteX0" y="connsiteY0"/>
                  </a:cxn>
                  <a:cxn ang="0">
                    <a:pos x="connsiteX1" y="connsiteY1"/>
                  </a:cxn>
                </a:cxnLst>
                <a:rect l="l" t="t" r="r" b="b"/>
                <a:pathLst>
                  <a:path w="20112" h="25858">
                    <a:moveTo>
                      <a:pt x="20113" y="0"/>
                    </a:moveTo>
                    <a:lnTo>
                      <a:pt x="0" y="25859"/>
                    </a:lnTo>
                  </a:path>
                </a:pathLst>
              </a:custGeom>
              <a:ln w="9573" cap="flat">
                <a:solidFill>
                  <a:srgbClr val="91C384"/>
                </a:solidFill>
                <a:prstDash val="solid"/>
                <a:miter/>
              </a:ln>
            </p:spPr>
            <p:txBody>
              <a:bodyPr rtlCol="0" anchor="ctr"/>
              <a:lstStyle/>
              <a:p>
                <a:endParaRPr lang="zh-CN" altLang="en-US" sz="4400"/>
              </a:p>
            </p:txBody>
          </p:sp>
          <p:sp>
            <p:nvSpPr>
              <p:cNvPr id="4520" name="任意多边形: 形状 9644">
                <a:extLst>
                  <a:ext uri="{FF2B5EF4-FFF2-40B4-BE49-F238E27FC236}">
                    <a16:creationId xmlns:a16="http://schemas.microsoft.com/office/drawing/2014/main" id="{F5CC8C07-3A12-3E36-6796-BC3CE15644FC}"/>
                  </a:ext>
                </a:extLst>
              </p:cNvPr>
              <p:cNvSpPr/>
              <p:nvPr/>
            </p:nvSpPr>
            <p:spPr>
              <a:xfrm>
                <a:off x="6425541" y="4279643"/>
                <a:ext cx="19154" cy="22027"/>
              </a:xfrm>
              <a:custGeom>
                <a:avLst/>
                <a:gdLst>
                  <a:gd name="connsiteX0" fmla="*/ 19155 w 19154"/>
                  <a:gd name="connsiteY0" fmla="*/ 0 h 22027"/>
                  <a:gd name="connsiteX1" fmla="*/ 0 w 19154"/>
                  <a:gd name="connsiteY1" fmla="*/ 22028 h 22027"/>
                </a:gdLst>
                <a:ahLst/>
                <a:cxnLst>
                  <a:cxn ang="0">
                    <a:pos x="connsiteX0" y="connsiteY0"/>
                  </a:cxn>
                  <a:cxn ang="0">
                    <a:pos x="connsiteX1" y="connsiteY1"/>
                  </a:cxn>
                </a:cxnLst>
                <a:rect l="l" t="t" r="r" b="b"/>
                <a:pathLst>
                  <a:path w="19154" h="22027">
                    <a:moveTo>
                      <a:pt x="19155" y="0"/>
                    </a:moveTo>
                    <a:lnTo>
                      <a:pt x="0" y="22028"/>
                    </a:lnTo>
                  </a:path>
                </a:pathLst>
              </a:custGeom>
              <a:ln w="9573" cap="flat">
                <a:solidFill>
                  <a:srgbClr val="91C384"/>
                </a:solidFill>
                <a:prstDash val="solid"/>
                <a:miter/>
              </a:ln>
            </p:spPr>
            <p:txBody>
              <a:bodyPr rtlCol="0" anchor="ctr"/>
              <a:lstStyle/>
              <a:p>
                <a:endParaRPr lang="zh-CN" altLang="en-US" sz="4400"/>
              </a:p>
            </p:txBody>
          </p:sp>
          <p:sp>
            <p:nvSpPr>
              <p:cNvPr id="4521" name="任意多边形: 形状 9645">
                <a:extLst>
                  <a:ext uri="{FF2B5EF4-FFF2-40B4-BE49-F238E27FC236}">
                    <a16:creationId xmlns:a16="http://schemas.microsoft.com/office/drawing/2014/main" id="{B4094255-0518-74F5-49C9-41B2B236E9E6}"/>
                  </a:ext>
                </a:extLst>
              </p:cNvPr>
              <p:cNvSpPr/>
              <p:nvPr/>
            </p:nvSpPr>
            <p:spPr>
              <a:xfrm>
                <a:off x="6400639" y="4301671"/>
                <a:ext cx="24901" cy="10535"/>
              </a:xfrm>
              <a:custGeom>
                <a:avLst/>
                <a:gdLst>
                  <a:gd name="connsiteX0" fmla="*/ 24901 w 24901"/>
                  <a:gd name="connsiteY0" fmla="*/ 0 h 10535"/>
                  <a:gd name="connsiteX1" fmla="*/ 0 w 24901"/>
                  <a:gd name="connsiteY1" fmla="*/ 10535 h 10535"/>
                </a:gdLst>
                <a:ahLst/>
                <a:cxnLst>
                  <a:cxn ang="0">
                    <a:pos x="connsiteX0" y="connsiteY0"/>
                  </a:cxn>
                  <a:cxn ang="0">
                    <a:pos x="connsiteX1" y="connsiteY1"/>
                  </a:cxn>
                </a:cxnLst>
                <a:rect l="l" t="t" r="r" b="b"/>
                <a:pathLst>
                  <a:path w="24901" h="10535">
                    <a:moveTo>
                      <a:pt x="24901" y="0"/>
                    </a:moveTo>
                    <a:lnTo>
                      <a:pt x="0" y="10535"/>
                    </a:lnTo>
                  </a:path>
                </a:pathLst>
              </a:custGeom>
              <a:ln w="9573" cap="flat">
                <a:solidFill>
                  <a:srgbClr val="91C384"/>
                </a:solidFill>
                <a:prstDash val="solid"/>
                <a:miter/>
              </a:ln>
            </p:spPr>
            <p:txBody>
              <a:bodyPr rtlCol="0" anchor="ctr"/>
              <a:lstStyle/>
              <a:p>
                <a:endParaRPr lang="zh-CN" altLang="en-US" sz="4400"/>
              </a:p>
            </p:txBody>
          </p:sp>
          <p:sp>
            <p:nvSpPr>
              <p:cNvPr id="4522" name="任意多边形: 形状 9646">
                <a:extLst>
                  <a:ext uri="{FF2B5EF4-FFF2-40B4-BE49-F238E27FC236}">
                    <a16:creationId xmlns:a16="http://schemas.microsoft.com/office/drawing/2014/main" id="{D800FFCA-5AC0-93CA-DF79-2FE90FDDA6C2}"/>
                  </a:ext>
                </a:extLst>
              </p:cNvPr>
              <p:cNvSpPr/>
              <p:nvPr/>
            </p:nvSpPr>
            <p:spPr>
              <a:xfrm>
                <a:off x="6374780" y="4312206"/>
                <a:ext cx="25858" cy="8619"/>
              </a:xfrm>
              <a:custGeom>
                <a:avLst/>
                <a:gdLst>
                  <a:gd name="connsiteX0" fmla="*/ 25859 w 25858"/>
                  <a:gd name="connsiteY0" fmla="*/ 0 h 8619"/>
                  <a:gd name="connsiteX1" fmla="*/ 0 w 25858"/>
                  <a:gd name="connsiteY1" fmla="*/ 8620 h 8619"/>
                </a:gdLst>
                <a:ahLst/>
                <a:cxnLst>
                  <a:cxn ang="0">
                    <a:pos x="connsiteX0" y="connsiteY0"/>
                  </a:cxn>
                  <a:cxn ang="0">
                    <a:pos x="connsiteX1" y="connsiteY1"/>
                  </a:cxn>
                </a:cxnLst>
                <a:rect l="l" t="t" r="r" b="b"/>
                <a:pathLst>
                  <a:path w="25858" h="8619">
                    <a:moveTo>
                      <a:pt x="25859" y="0"/>
                    </a:moveTo>
                    <a:lnTo>
                      <a:pt x="0" y="8620"/>
                    </a:lnTo>
                  </a:path>
                </a:pathLst>
              </a:custGeom>
              <a:ln w="9573" cap="flat">
                <a:solidFill>
                  <a:srgbClr val="91C384"/>
                </a:solidFill>
                <a:prstDash val="solid"/>
                <a:miter/>
              </a:ln>
            </p:spPr>
            <p:txBody>
              <a:bodyPr rtlCol="0" anchor="ctr"/>
              <a:lstStyle/>
              <a:p>
                <a:endParaRPr lang="zh-CN" altLang="en-US" sz="4400"/>
              </a:p>
            </p:txBody>
          </p:sp>
          <p:sp>
            <p:nvSpPr>
              <p:cNvPr id="4523" name="任意多边形: 形状 9647">
                <a:extLst>
                  <a:ext uri="{FF2B5EF4-FFF2-40B4-BE49-F238E27FC236}">
                    <a16:creationId xmlns:a16="http://schemas.microsoft.com/office/drawing/2014/main" id="{7A41CBA6-4FFC-0D4B-D773-3261F3676A4E}"/>
                  </a:ext>
                </a:extLst>
              </p:cNvPr>
              <p:cNvSpPr/>
              <p:nvPr/>
            </p:nvSpPr>
            <p:spPr>
              <a:xfrm>
                <a:off x="6345091" y="4320826"/>
                <a:ext cx="29689" cy="9577"/>
              </a:xfrm>
              <a:custGeom>
                <a:avLst/>
                <a:gdLst>
                  <a:gd name="connsiteX0" fmla="*/ 29690 w 29689"/>
                  <a:gd name="connsiteY0" fmla="*/ 0 h 9577"/>
                  <a:gd name="connsiteX1" fmla="*/ 0 w 29689"/>
                  <a:gd name="connsiteY1" fmla="*/ 0 h 9577"/>
                </a:gdLst>
                <a:ahLst/>
                <a:cxnLst>
                  <a:cxn ang="0">
                    <a:pos x="connsiteX0" y="connsiteY0"/>
                  </a:cxn>
                  <a:cxn ang="0">
                    <a:pos x="connsiteX1" y="connsiteY1"/>
                  </a:cxn>
                </a:cxnLst>
                <a:rect l="l" t="t" r="r" b="b"/>
                <a:pathLst>
                  <a:path w="29689" h="9577">
                    <a:moveTo>
                      <a:pt x="29690" y="0"/>
                    </a:moveTo>
                    <a:lnTo>
                      <a:pt x="0" y="0"/>
                    </a:lnTo>
                  </a:path>
                </a:pathLst>
              </a:custGeom>
              <a:ln w="9573" cap="flat">
                <a:solidFill>
                  <a:srgbClr val="91C384"/>
                </a:solidFill>
                <a:prstDash val="solid"/>
                <a:miter/>
              </a:ln>
            </p:spPr>
            <p:txBody>
              <a:bodyPr rtlCol="0" anchor="ctr"/>
              <a:lstStyle/>
              <a:p>
                <a:endParaRPr lang="zh-CN" altLang="en-US" sz="4400"/>
              </a:p>
            </p:txBody>
          </p:sp>
          <p:sp>
            <p:nvSpPr>
              <p:cNvPr id="4524" name="任意多边形: 形状 9648">
                <a:extLst>
                  <a:ext uri="{FF2B5EF4-FFF2-40B4-BE49-F238E27FC236}">
                    <a16:creationId xmlns:a16="http://schemas.microsoft.com/office/drawing/2014/main" id="{40DD0D3E-C1C4-0151-2B92-B24F3851605F}"/>
                  </a:ext>
                </a:extLst>
              </p:cNvPr>
              <p:cNvSpPr/>
              <p:nvPr/>
            </p:nvSpPr>
            <p:spPr>
              <a:xfrm>
                <a:off x="6584525" y="426815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25" name="任意多边形: 形状 9649">
                <a:extLst>
                  <a:ext uri="{FF2B5EF4-FFF2-40B4-BE49-F238E27FC236}">
                    <a16:creationId xmlns:a16="http://schemas.microsoft.com/office/drawing/2014/main" id="{9639D6A4-B51D-52C5-BA28-5C2D587C4B34}"/>
                  </a:ext>
                </a:extLst>
              </p:cNvPr>
              <p:cNvSpPr/>
              <p:nvPr/>
            </p:nvSpPr>
            <p:spPr>
              <a:xfrm>
                <a:off x="6577821" y="4245164"/>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26" name="任意多边形: 形状 9650">
                <a:extLst>
                  <a:ext uri="{FF2B5EF4-FFF2-40B4-BE49-F238E27FC236}">
                    <a16:creationId xmlns:a16="http://schemas.microsoft.com/office/drawing/2014/main" id="{C7F74497-EC3C-7258-E34E-50EC71F91D79}"/>
                  </a:ext>
                </a:extLst>
              </p:cNvPr>
              <p:cNvSpPr/>
              <p:nvPr/>
            </p:nvSpPr>
            <p:spPr>
              <a:xfrm>
                <a:off x="6576863" y="421739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27" name="任意多边形: 形状 9651">
                <a:extLst>
                  <a:ext uri="{FF2B5EF4-FFF2-40B4-BE49-F238E27FC236}">
                    <a16:creationId xmlns:a16="http://schemas.microsoft.com/office/drawing/2014/main" id="{8E772232-E2A9-7689-61F7-A2BF7D732C47}"/>
                  </a:ext>
                </a:extLst>
              </p:cNvPr>
              <p:cNvSpPr/>
              <p:nvPr/>
            </p:nvSpPr>
            <p:spPr>
              <a:xfrm>
                <a:off x="6503117" y="420206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28" name="任意多边形: 形状 9652">
                <a:extLst>
                  <a:ext uri="{FF2B5EF4-FFF2-40B4-BE49-F238E27FC236}">
                    <a16:creationId xmlns:a16="http://schemas.microsoft.com/office/drawing/2014/main" id="{53B72155-609E-AE04-20BE-3C652F56C173}"/>
                  </a:ext>
                </a:extLst>
              </p:cNvPr>
              <p:cNvSpPr/>
              <p:nvPr/>
            </p:nvSpPr>
            <p:spPr>
              <a:xfrm>
                <a:off x="6481089" y="42250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29" name="任意多边形: 形状 9653">
                <a:extLst>
                  <a:ext uri="{FF2B5EF4-FFF2-40B4-BE49-F238E27FC236}">
                    <a16:creationId xmlns:a16="http://schemas.microsoft.com/office/drawing/2014/main" id="{E06C721B-912E-BB3D-074B-07CB7503B714}"/>
                  </a:ext>
                </a:extLst>
              </p:cNvPr>
              <p:cNvSpPr/>
              <p:nvPr/>
            </p:nvSpPr>
            <p:spPr>
              <a:xfrm>
                <a:off x="6459061" y="4248037"/>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2" y="0"/>
                      <a:pt x="5746" y="0"/>
                    </a:cubicBezTo>
                    <a:cubicBezTo>
                      <a:pt x="8920" y="0"/>
                      <a:pt x="11493" y="2573"/>
                      <a:pt x="11493" y="5747"/>
                    </a:cubicBezTo>
                    <a:close/>
                  </a:path>
                </a:pathLst>
              </a:custGeom>
              <a:solidFill>
                <a:srgbClr val="E94442"/>
              </a:solidFill>
              <a:ln w="9573" cap="flat">
                <a:noFill/>
                <a:prstDash val="solid"/>
                <a:miter/>
              </a:ln>
            </p:spPr>
            <p:txBody>
              <a:bodyPr rtlCol="0" anchor="ctr"/>
              <a:lstStyle/>
              <a:p>
                <a:endParaRPr lang="zh-CN" altLang="en-US" sz="4400"/>
              </a:p>
            </p:txBody>
          </p:sp>
          <p:sp>
            <p:nvSpPr>
              <p:cNvPr id="4530" name="任意多边形: 形状 9654">
                <a:extLst>
                  <a:ext uri="{FF2B5EF4-FFF2-40B4-BE49-F238E27FC236}">
                    <a16:creationId xmlns:a16="http://schemas.microsoft.com/office/drawing/2014/main" id="{DAF5BCC4-943E-CF58-D6C8-C7FA8354CB93}"/>
                  </a:ext>
                </a:extLst>
              </p:cNvPr>
              <p:cNvSpPr/>
              <p:nvPr/>
            </p:nvSpPr>
            <p:spPr>
              <a:xfrm>
                <a:off x="6438949" y="4273896"/>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31" name="任意多边形: 形状 9655">
                <a:extLst>
                  <a:ext uri="{FF2B5EF4-FFF2-40B4-BE49-F238E27FC236}">
                    <a16:creationId xmlns:a16="http://schemas.microsoft.com/office/drawing/2014/main" id="{23F6243D-1807-3EE3-E281-35A024241967}"/>
                  </a:ext>
                </a:extLst>
              </p:cNvPr>
              <p:cNvSpPr/>
              <p:nvPr/>
            </p:nvSpPr>
            <p:spPr>
              <a:xfrm>
                <a:off x="6419794" y="4295924"/>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E94442"/>
              </a:solidFill>
              <a:ln w="9573" cap="flat">
                <a:noFill/>
                <a:prstDash val="solid"/>
                <a:miter/>
              </a:ln>
            </p:spPr>
            <p:txBody>
              <a:bodyPr rtlCol="0" anchor="ctr"/>
              <a:lstStyle/>
              <a:p>
                <a:endParaRPr lang="zh-CN" altLang="en-US" sz="4400"/>
              </a:p>
            </p:txBody>
          </p:sp>
          <p:sp>
            <p:nvSpPr>
              <p:cNvPr id="4532" name="任意多边形: 形状 9656">
                <a:extLst>
                  <a:ext uri="{FF2B5EF4-FFF2-40B4-BE49-F238E27FC236}">
                    <a16:creationId xmlns:a16="http://schemas.microsoft.com/office/drawing/2014/main" id="{63A4F983-AECD-C912-6D5C-423497481033}"/>
                  </a:ext>
                </a:extLst>
              </p:cNvPr>
              <p:cNvSpPr/>
              <p:nvPr/>
            </p:nvSpPr>
            <p:spPr>
              <a:xfrm>
                <a:off x="6394893" y="4306459"/>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33" name="任意多边形: 形状 9657">
                <a:extLst>
                  <a:ext uri="{FF2B5EF4-FFF2-40B4-BE49-F238E27FC236}">
                    <a16:creationId xmlns:a16="http://schemas.microsoft.com/office/drawing/2014/main" id="{736AAEDA-3D39-B099-AEC2-5EFBA2DBB5E7}"/>
                  </a:ext>
                </a:extLst>
              </p:cNvPr>
              <p:cNvSpPr/>
              <p:nvPr/>
            </p:nvSpPr>
            <p:spPr>
              <a:xfrm>
                <a:off x="6369034" y="4315079"/>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2" y="0"/>
                      <a:pt x="5746" y="0"/>
                    </a:cubicBezTo>
                    <a:cubicBezTo>
                      <a:pt x="8920" y="0"/>
                      <a:pt x="11493" y="2573"/>
                      <a:pt x="11493" y="5747"/>
                    </a:cubicBezTo>
                    <a:close/>
                  </a:path>
                </a:pathLst>
              </a:custGeom>
              <a:solidFill>
                <a:srgbClr val="E94442"/>
              </a:solidFill>
              <a:ln w="9573" cap="flat">
                <a:noFill/>
                <a:prstDash val="solid"/>
                <a:miter/>
              </a:ln>
            </p:spPr>
            <p:txBody>
              <a:bodyPr rtlCol="0" anchor="ctr"/>
              <a:lstStyle/>
              <a:p>
                <a:endParaRPr lang="zh-CN" altLang="en-US" sz="4400"/>
              </a:p>
            </p:txBody>
          </p:sp>
          <p:sp>
            <p:nvSpPr>
              <p:cNvPr id="4534" name="任意多边形: 形状 9658">
                <a:extLst>
                  <a:ext uri="{FF2B5EF4-FFF2-40B4-BE49-F238E27FC236}">
                    <a16:creationId xmlns:a16="http://schemas.microsoft.com/office/drawing/2014/main" id="{62ED6F85-282C-1863-AAFA-4D887A0F6AD6}"/>
                  </a:ext>
                </a:extLst>
              </p:cNvPr>
              <p:cNvSpPr/>
              <p:nvPr/>
            </p:nvSpPr>
            <p:spPr>
              <a:xfrm>
                <a:off x="6188022" y="383525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3" y="0"/>
                      <a:pt x="5746" y="0"/>
                    </a:cubicBezTo>
                    <a:cubicBezTo>
                      <a:pt x="8920" y="0"/>
                      <a:pt x="11493" y="2573"/>
                      <a:pt x="11493" y="5746"/>
                    </a:cubicBezTo>
                    <a:close/>
                  </a:path>
                </a:pathLst>
              </a:custGeom>
              <a:solidFill>
                <a:srgbClr val="646464"/>
              </a:solidFill>
              <a:ln w="9573" cap="flat">
                <a:noFill/>
                <a:prstDash val="solid"/>
                <a:miter/>
              </a:ln>
            </p:spPr>
            <p:txBody>
              <a:bodyPr rtlCol="0" anchor="ctr"/>
              <a:lstStyle/>
              <a:p>
                <a:endParaRPr lang="zh-CN" altLang="en-US" sz="4400"/>
              </a:p>
            </p:txBody>
          </p:sp>
          <p:sp>
            <p:nvSpPr>
              <p:cNvPr id="4535" name="任意多边形: 形状 9659">
                <a:extLst>
                  <a:ext uri="{FF2B5EF4-FFF2-40B4-BE49-F238E27FC236}">
                    <a16:creationId xmlns:a16="http://schemas.microsoft.com/office/drawing/2014/main" id="{D4B74B49-C62F-3425-70AC-F482A244B594}"/>
                  </a:ext>
                </a:extLst>
              </p:cNvPr>
              <p:cNvSpPr/>
              <p:nvPr/>
            </p:nvSpPr>
            <p:spPr>
              <a:xfrm>
                <a:off x="6647736" y="4329445"/>
                <a:ext cx="11492" cy="11492"/>
              </a:xfrm>
              <a:custGeom>
                <a:avLst/>
                <a:gdLst>
                  <a:gd name="connsiteX0" fmla="*/ 11493 w 11492"/>
                  <a:gd name="connsiteY0" fmla="*/ 5747 h 11492"/>
                  <a:gd name="connsiteX1" fmla="*/ 5746 w 11492"/>
                  <a:gd name="connsiteY1" fmla="*/ 11493 h 11492"/>
                  <a:gd name="connsiteX2" fmla="*/ 0 w 11492"/>
                  <a:gd name="connsiteY2" fmla="*/ 5747 h 11492"/>
                  <a:gd name="connsiteX3" fmla="*/ 5746 w 11492"/>
                  <a:gd name="connsiteY3" fmla="*/ 0 h 11492"/>
                  <a:gd name="connsiteX4" fmla="*/ 11493 w 11492"/>
                  <a:gd name="connsiteY4" fmla="*/ 5747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7"/>
                    </a:moveTo>
                    <a:cubicBezTo>
                      <a:pt x="11493" y="8920"/>
                      <a:pt x="8920" y="11493"/>
                      <a:pt x="5746" y="11493"/>
                    </a:cubicBezTo>
                    <a:cubicBezTo>
                      <a:pt x="2573" y="11493"/>
                      <a:pt x="0" y="8920"/>
                      <a:pt x="0" y="5747"/>
                    </a:cubicBezTo>
                    <a:cubicBezTo>
                      <a:pt x="0" y="2573"/>
                      <a:pt x="2573" y="0"/>
                      <a:pt x="5746" y="0"/>
                    </a:cubicBezTo>
                    <a:cubicBezTo>
                      <a:pt x="8920" y="0"/>
                      <a:pt x="11493" y="2573"/>
                      <a:pt x="11493" y="5747"/>
                    </a:cubicBezTo>
                    <a:close/>
                  </a:path>
                </a:pathLst>
              </a:custGeom>
              <a:solidFill>
                <a:srgbClr val="646464"/>
              </a:solidFill>
              <a:ln w="9573" cap="flat">
                <a:noFill/>
                <a:prstDash val="solid"/>
                <a:miter/>
              </a:ln>
            </p:spPr>
            <p:txBody>
              <a:bodyPr rtlCol="0" anchor="ctr"/>
              <a:lstStyle/>
              <a:p>
                <a:endParaRPr lang="zh-CN" altLang="en-US" sz="4400"/>
              </a:p>
            </p:txBody>
          </p:sp>
          <p:sp>
            <p:nvSpPr>
              <p:cNvPr id="4536" name="任意多边形: 形状 9660">
                <a:extLst>
                  <a:ext uri="{FF2B5EF4-FFF2-40B4-BE49-F238E27FC236}">
                    <a16:creationId xmlns:a16="http://schemas.microsoft.com/office/drawing/2014/main" id="{1F93ADE7-64D1-A877-F11B-AC58B899EE76}"/>
                  </a:ext>
                </a:extLst>
              </p:cNvPr>
              <p:cNvSpPr/>
              <p:nvPr/>
            </p:nvSpPr>
            <p:spPr>
              <a:xfrm>
                <a:off x="6563455" y="4173334"/>
                <a:ext cx="17239" cy="18197"/>
              </a:xfrm>
              <a:custGeom>
                <a:avLst/>
                <a:gdLst>
                  <a:gd name="connsiteX0" fmla="*/ 17239 w 17239"/>
                  <a:gd name="connsiteY0" fmla="*/ 18197 h 18197"/>
                  <a:gd name="connsiteX1" fmla="*/ 0 w 17239"/>
                  <a:gd name="connsiteY1" fmla="*/ 0 h 18197"/>
                </a:gdLst>
                <a:ahLst/>
                <a:cxnLst>
                  <a:cxn ang="0">
                    <a:pos x="connsiteX0" y="connsiteY0"/>
                  </a:cxn>
                  <a:cxn ang="0">
                    <a:pos x="connsiteX1" y="connsiteY1"/>
                  </a:cxn>
                </a:cxnLst>
                <a:rect l="l" t="t" r="r" b="b"/>
                <a:pathLst>
                  <a:path w="17239" h="18197">
                    <a:moveTo>
                      <a:pt x="17239" y="18197"/>
                    </a:moveTo>
                    <a:lnTo>
                      <a:pt x="0" y="0"/>
                    </a:lnTo>
                  </a:path>
                </a:pathLst>
              </a:custGeom>
              <a:ln w="9573" cap="flat">
                <a:solidFill>
                  <a:srgbClr val="91C384"/>
                </a:solidFill>
                <a:prstDash val="solid"/>
                <a:miter/>
              </a:ln>
            </p:spPr>
            <p:txBody>
              <a:bodyPr rtlCol="0" anchor="ctr"/>
              <a:lstStyle/>
              <a:p>
                <a:endParaRPr lang="zh-CN" altLang="en-US" sz="4400"/>
              </a:p>
            </p:txBody>
          </p:sp>
          <p:sp>
            <p:nvSpPr>
              <p:cNvPr id="4537" name="任意多边形: 形状 9661">
                <a:extLst>
                  <a:ext uri="{FF2B5EF4-FFF2-40B4-BE49-F238E27FC236}">
                    <a16:creationId xmlns:a16="http://schemas.microsoft.com/office/drawing/2014/main" id="{1C972117-3165-5350-9500-4FB5642D8F34}"/>
                  </a:ext>
                </a:extLst>
              </p:cNvPr>
              <p:cNvSpPr/>
              <p:nvPr/>
            </p:nvSpPr>
            <p:spPr>
              <a:xfrm>
                <a:off x="6532807" y="4172376"/>
                <a:ext cx="27774" cy="11492"/>
              </a:xfrm>
              <a:custGeom>
                <a:avLst/>
                <a:gdLst>
                  <a:gd name="connsiteX0" fmla="*/ 27775 w 27774"/>
                  <a:gd name="connsiteY0" fmla="*/ 0 h 11492"/>
                  <a:gd name="connsiteX1" fmla="*/ 0 w 27774"/>
                  <a:gd name="connsiteY1" fmla="*/ 11493 h 11492"/>
                </a:gdLst>
                <a:ahLst/>
                <a:cxnLst>
                  <a:cxn ang="0">
                    <a:pos x="connsiteX0" y="connsiteY0"/>
                  </a:cxn>
                  <a:cxn ang="0">
                    <a:pos x="connsiteX1" y="connsiteY1"/>
                  </a:cxn>
                </a:cxnLst>
                <a:rect l="l" t="t" r="r" b="b"/>
                <a:pathLst>
                  <a:path w="27774" h="11492">
                    <a:moveTo>
                      <a:pt x="27775" y="0"/>
                    </a:moveTo>
                    <a:lnTo>
                      <a:pt x="0" y="11493"/>
                    </a:lnTo>
                  </a:path>
                </a:pathLst>
              </a:custGeom>
              <a:ln w="9573" cap="flat">
                <a:solidFill>
                  <a:srgbClr val="91C384"/>
                </a:solidFill>
                <a:prstDash val="solid"/>
                <a:miter/>
              </a:ln>
            </p:spPr>
            <p:txBody>
              <a:bodyPr rtlCol="0" anchor="ctr"/>
              <a:lstStyle/>
              <a:p>
                <a:endParaRPr lang="zh-CN" altLang="en-US" sz="4400"/>
              </a:p>
            </p:txBody>
          </p:sp>
          <p:sp>
            <p:nvSpPr>
              <p:cNvPr id="4538" name="任意多边形: 形状 9662">
                <a:extLst>
                  <a:ext uri="{FF2B5EF4-FFF2-40B4-BE49-F238E27FC236}">
                    <a16:creationId xmlns:a16="http://schemas.microsoft.com/office/drawing/2014/main" id="{A51E80D4-8D4B-3083-D6B6-F5A957E62CEC}"/>
                  </a:ext>
                </a:extLst>
              </p:cNvPr>
              <p:cNvSpPr/>
              <p:nvPr/>
            </p:nvSpPr>
            <p:spPr>
              <a:xfrm>
                <a:off x="6555793" y="416567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39" name="任意多边形: 形状 9663">
                <a:extLst>
                  <a:ext uri="{FF2B5EF4-FFF2-40B4-BE49-F238E27FC236}">
                    <a16:creationId xmlns:a16="http://schemas.microsoft.com/office/drawing/2014/main" id="{4D347BBF-941F-118E-A35A-44004884AE50}"/>
                  </a:ext>
                </a:extLst>
              </p:cNvPr>
              <p:cNvSpPr/>
              <p:nvPr/>
            </p:nvSpPr>
            <p:spPr>
              <a:xfrm>
                <a:off x="6574948" y="4186742"/>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2"/>
                      <a:pt x="11493" y="5746"/>
                    </a:cubicBezTo>
                    <a:close/>
                  </a:path>
                </a:pathLst>
              </a:custGeom>
              <a:solidFill>
                <a:srgbClr val="E94442"/>
              </a:solidFill>
              <a:ln w="9573" cap="flat">
                <a:noFill/>
                <a:prstDash val="solid"/>
                <a:miter/>
              </a:ln>
            </p:spPr>
            <p:txBody>
              <a:bodyPr rtlCol="0" anchor="ctr"/>
              <a:lstStyle/>
              <a:p>
                <a:endParaRPr lang="zh-CN" altLang="en-US" sz="4400"/>
              </a:p>
            </p:txBody>
          </p:sp>
          <p:sp>
            <p:nvSpPr>
              <p:cNvPr id="4540" name="任意多边形: 形状 9664">
                <a:extLst>
                  <a:ext uri="{FF2B5EF4-FFF2-40B4-BE49-F238E27FC236}">
                    <a16:creationId xmlns:a16="http://schemas.microsoft.com/office/drawing/2014/main" id="{A77F760E-C105-057E-6C1E-2C1AB058DF5F}"/>
                  </a:ext>
                </a:extLst>
              </p:cNvPr>
              <p:cNvSpPr/>
              <p:nvPr/>
            </p:nvSpPr>
            <p:spPr>
              <a:xfrm>
                <a:off x="6527061" y="4179080"/>
                <a:ext cx="11492" cy="11492"/>
              </a:xfrm>
              <a:custGeom>
                <a:avLst/>
                <a:gdLst>
                  <a:gd name="connsiteX0" fmla="*/ 11493 w 11492"/>
                  <a:gd name="connsiteY0" fmla="*/ 5746 h 11492"/>
                  <a:gd name="connsiteX1" fmla="*/ 5746 w 11492"/>
                  <a:gd name="connsiteY1" fmla="*/ 11493 h 11492"/>
                  <a:gd name="connsiteX2" fmla="*/ 0 w 11492"/>
                  <a:gd name="connsiteY2" fmla="*/ 5746 h 11492"/>
                  <a:gd name="connsiteX3" fmla="*/ 5746 w 11492"/>
                  <a:gd name="connsiteY3" fmla="*/ 0 h 11492"/>
                  <a:gd name="connsiteX4" fmla="*/ 11493 w 11492"/>
                  <a:gd name="connsiteY4" fmla="*/ 5746 h 11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92" h="11492">
                    <a:moveTo>
                      <a:pt x="11493" y="5746"/>
                    </a:moveTo>
                    <a:cubicBezTo>
                      <a:pt x="11493" y="8920"/>
                      <a:pt x="8920" y="11493"/>
                      <a:pt x="5746" y="11493"/>
                    </a:cubicBezTo>
                    <a:cubicBezTo>
                      <a:pt x="2573" y="11493"/>
                      <a:pt x="0" y="8920"/>
                      <a:pt x="0" y="5746"/>
                    </a:cubicBezTo>
                    <a:cubicBezTo>
                      <a:pt x="0" y="2573"/>
                      <a:pt x="2572" y="0"/>
                      <a:pt x="5746" y="0"/>
                    </a:cubicBezTo>
                    <a:cubicBezTo>
                      <a:pt x="8920" y="0"/>
                      <a:pt x="11493" y="2573"/>
                      <a:pt x="11493" y="5746"/>
                    </a:cubicBezTo>
                    <a:close/>
                  </a:path>
                </a:pathLst>
              </a:custGeom>
              <a:solidFill>
                <a:srgbClr val="E94442"/>
              </a:solidFill>
              <a:ln w="9573" cap="flat">
                <a:noFill/>
                <a:prstDash val="solid"/>
                <a:miter/>
              </a:ln>
            </p:spPr>
            <p:txBody>
              <a:bodyPr rtlCol="0" anchor="ctr"/>
              <a:lstStyle/>
              <a:p>
                <a:endParaRPr lang="zh-CN" altLang="en-US" sz="4400"/>
              </a:p>
            </p:txBody>
          </p:sp>
        </p:grpSp>
      </p:grpSp>
      <p:sp>
        <p:nvSpPr>
          <p:cNvPr id="4806" name="任意多边形: 形状 9665">
            <a:extLst>
              <a:ext uri="{FF2B5EF4-FFF2-40B4-BE49-F238E27FC236}">
                <a16:creationId xmlns:a16="http://schemas.microsoft.com/office/drawing/2014/main" id="{22819EF1-8B8E-1F2D-DF13-74B100F68377}"/>
              </a:ext>
            </a:extLst>
          </p:cNvPr>
          <p:cNvSpPr/>
          <p:nvPr/>
        </p:nvSpPr>
        <p:spPr>
          <a:xfrm>
            <a:off x="2428369" y="1953948"/>
            <a:ext cx="6649236" cy="3146778"/>
          </a:xfrm>
          <a:custGeom>
            <a:avLst/>
            <a:gdLst>
              <a:gd name="connsiteX0" fmla="*/ 958 w 5415049"/>
              <a:gd name="connsiteY0" fmla="*/ 172393 h 3137548"/>
              <a:gd name="connsiteX1" fmla="*/ 131210 w 5415049"/>
              <a:gd name="connsiteY1" fmla="*/ 0 h 3137548"/>
              <a:gd name="connsiteX2" fmla="*/ 5284797 w 5415049"/>
              <a:gd name="connsiteY2" fmla="*/ 0 h 3137548"/>
              <a:gd name="connsiteX3" fmla="*/ 5415049 w 5415049"/>
              <a:gd name="connsiteY3" fmla="*/ 172393 h 3137548"/>
              <a:gd name="connsiteX4" fmla="*/ 5415049 w 5415049"/>
              <a:gd name="connsiteY4" fmla="*/ 2965156 h 3137548"/>
              <a:gd name="connsiteX5" fmla="*/ 5284797 w 5415049"/>
              <a:gd name="connsiteY5" fmla="*/ 3137549 h 3137548"/>
              <a:gd name="connsiteX6" fmla="*/ 130252 w 5415049"/>
              <a:gd name="connsiteY6" fmla="*/ 3137549 h 3137548"/>
              <a:gd name="connsiteX7" fmla="*/ 0 w 5415049"/>
              <a:gd name="connsiteY7" fmla="*/ 2965156 h 3137548"/>
              <a:gd name="connsiteX8" fmla="*/ 0 w 5415049"/>
              <a:gd name="connsiteY8" fmla="*/ 172393 h 3137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15049" h="3137548">
                <a:moveTo>
                  <a:pt x="958" y="172393"/>
                </a:moveTo>
                <a:cubicBezTo>
                  <a:pt x="958" y="77577"/>
                  <a:pt x="59380" y="0"/>
                  <a:pt x="131210" y="0"/>
                </a:cubicBezTo>
                <a:lnTo>
                  <a:pt x="5284797" y="0"/>
                </a:lnTo>
                <a:cubicBezTo>
                  <a:pt x="5356628" y="0"/>
                  <a:pt x="5415049" y="77577"/>
                  <a:pt x="5415049" y="172393"/>
                </a:cubicBezTo>
                <a:lnTo>
                  <a:pt x="5415049" y="2965156"/>
                </a:lnTo>
                <a:cubicBezTo>
                  <a:pt x="5415049" y="3059972"/>
                  <a:pt x="5356628" y="3137549"/>
                  <a:pt x="5284797" y="3137549"/>
                </a:cubicBezTo>
                <a:lnTo>
                  <a:pt x="130252" y="3137549"/>
                </a:lnTo>
                <a:cubicBezTo>
                  <a:pt x="58422" y="3137549"/>
                  <a:pt x="0" y="3059972"/>
                  <a:pt x="0" y="2965156"/>
                </a:cubicBezTo>
                <a:lnTo>
                  <a:pt x="0" y="172393"/>
                </a:lnTo>
                <a:close/>
              </a:path>
            </a:pathLst>
          </a:custGeom>
          <a:noFill/>
          <a:ln w="28575" cap="flat">
            <a:solidFill>
              <a:srgbClr val="81B5AC"/>
            </a:solidFill>
            <a:prstDash val="solid"/>
            <a:miter/>
          </a:ln>
        </p:spPr>
        <p:txBody>
          <a:bodyPr rtlCol="0" anchor="ctr"/>
          <a:lstStyle/>
          <a:p>
            <a:endParaRPr lang="zh-CN" altLang="en-US" sz="4400"/>
          </a:p>
        </p:txBody>
      </p:sp>
      <p:grpSp>
        <p:nvGrpSpPr>
          <p:cNvPr id="4807" name="组合 4806">
            <a:extLst>
              <a:ext uri="{FF2B5EF4-FFF2-40B4-BE49-F238E27FC236}">
                <a16:creationId xmlns:a16="http://schemas.microsoft.com/office/drawing/2014/main" id="{EC2D00FA-1ED7-656D-04F7-D762A76BA250}"/>
              </a:ext>
            </a:extLst>
          </p:cNvPr>
          <p:cNvGrpSpPr/>
          <p:nvPr/>
        </p:nvGrpSpPr>
        <p:grpSpPr>
          <a:xfrm>
            <a:off x="7578487" y="2120690"/>
            <a:ext cx="1428933" cy="1137509"/>
            <a:chOff x="12267242" y="4792061"/>
            <a:chExt cx="1305270" cy="1071537"/>
          </a:xfrm>
        </p:grpSpPr>
        <p:sp>
          <p:nvSpPr>
            <p:cNvPr id="4808" name="任意多边形: 形状 9684">
              <a:extLst>
                <a:ext uri="{FF2B5EF4-FFF2-40B4-BE49-F238E27FC236}">
                  <a16:creationId xmlns:a16="http://schemas.microsoft.com/office/drawing/2014/main" id="{619A0236-C09B-A57D-FB21-BE80E6BB3F55}"/>
                </a:ext>
              </a:extLst>
            </p:cNvPr>
            <p:cNvSpPr/>
            <p:nvPr/>
          </p:nvSpPr>
          <p:spPr>
            <a:xfrm>
              <a:off x="12267242" y="4792061"/>
              <a:ext cx="1305270" cy="1071537"/>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ln>
              <a:prstDash val="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grpSp>
          <p:nvGrpSpPr>
            <p:cNvPr id="4809" name="图形 2">
              <a:extLst>
                <a:ext uri="{FF2B5EF4-FFF2-40B4-BE49-F238E27FC236}">
                  <a16:creationId xmlns:a16="http://schemas.microsoft.com/office/drawing/2014/main" id="{F62E41F9-5E76-40E9-ECC1-B459CB9120D9}"/>
                </a:ext>
              </a:extLst>
            </p:cNvPr>
            <p:cNvGrpSpPr/>
            <p:nvPr/>
          </p:nvGrpSpPr>
          <p:grpSpPr>
            <a:xfrm>
              <a:off x="12286365" y="4976030"/>
              <a:ext cx="1270198" cy="765256"/>
              <a:chOff x="6735848" y="2819093"/>
              <a:chExt cx="775767" cy="467376"/>
            </a:xfrm>
          </p:grpSpPr>
          <p:sp>
            <p:nvSpPr>
              <p:cNvPr id="4810" name="任意多边形: 形状 9686">
                <a:extLst>
                  <a:ext uri="{FF2B5EF4-FFF2-40B4-BE49-F238E27FC236}">
                    <a16:creationId xmlns:a16="http://schemas.microsoft.com/office/drawing/2014/main" id="{4DA69049-DF7C-89F0-BE3E-258C1712F5D7}"/>
                  </a:ext>
                </a:extLst>
              </p:cNvPr>
              <p:cNvSpPr/>
              <p:nvPr/>
            </p:nvSpPr>
            <p:spPr>
              <a:xfrm>
                <a:off x="7431165" y="3184949"/>
                <a:ext cx="64168" cy="59379"/>
              </a:xfrm>
              <a:custGeom>
                <a:avLst/>
                <a:gdLst>
                  <a:gd name="connsiteX0" fmla="*/ 64168 w 64168"/>
                  <a:gd name="connsiteY0" fmla="*/ 59380 h 59379"/>
                  <a:gd name="connsiteX1" fmla="*/ 0 w 64168"/>
                  <a:gd name="connsiteY1" fmla="*/ 0 h 59379"/>
                </a:gdLst>
                <a:ahLst/>
                <a:cxnLst>
                  <a:cxn ang="0">
                    <a:pos x="connsiteX0" y="connsiteY0"/>
                  </a:cxn>
                  <a:cxn ang="0">
                    <a:pos x="connsiteX1" y="connsiteY1"/>
                  </a:cxn>
                </a:cxnLst>
                <a:rect l="l" t="t" r="r" b="b"/>
                <a:pathLst>
                  <a:path w="64168" h="59379">
                    <a:moveTo>
                      <a:pt x="64168" y="59380"/>
                    </a:moveTo>
                    <a:lnTo>
                      <a:pt x="0" y="0"/>
                    </a:lnTo>
                  </a:path>
                </a:pathLst>
              </a:custGeom>
              <a:ln w="9573" cap="flat">
                <a:solidFill>
                  <a:srgbClr val="787878"/>
                </a:solidFill>
                <a:prstDash val="solid"/>
                <a:miter/>
              </a:ln>
            </p:spPr>
            <p:txBody>
              <a:bodyPr rtlCol="0" anchor="ctr"/>
              <a:lstStyle/>
              <a:p>
                <a:endParaRPr lang="zh-CN" altLang="en-US" sz="4400"/>
              </a:p>
            </p:txBody>
          </p:sp>
          <p:sp>
            <p:nvSpPr>
              <p:cNvPr id="4811" name="任意多边形: 形状 9687">
                <a:extLst>
                  <a:ext uri="{FF2B5EF4-FFF2-40B4-BE49-F238E27FC236}">
                    <a16:creationId xmlns:a16="http://schemas.microsoft.com/office/drawing/2014/main" id="{AAB150DA-E0F7-0D06-3088-1C926DCF7641}"/>
                  </a:ext>
                </a:extLst>
              </p:cNvPr>
              <p:cNvSpPr/>
              <p:nvPr/>
            </p:nvSpPr>
            <p:spPr>
              <a:xfrm>
                <a:off x="7381363" y="3111203"/>
                <a:ext cx="49802" cy="73745"/>
              </a:xfrm>
              <a:custGeom>
                <a:avLst/>
                <a:gdLst>
                  <a:gd name="connsiteX0" fmla="*/ 49802 w 49802"/>
                  <a:gd name="connsiteY0" fmla="*/ 73746 h 73745"/>
                  <a:gd name="connsiteX1" fmla="*/ 0 w 49802"/>
                  <a:gd name="connsiteY1" fmla="*/ 0 h 73745"/>
                </a:gdLst>
                <a:ahLst/>
                <a:cxnLst>
                  <a:cxn ang="0">
                    <a:pos x="connsiteX0" y="connsiteY0"/>
                  </a:cxn>
                  <a:cxn ang="0">
                    <a:pos x="connsiteX1" y="connsiteY1"/>
                  </a:cxn>
                </a:cxnLst>
                <a:rect l="l" t="t" r="r" b="b"/>
                <a:pathLst>
                  <a:path w="49802" h="73745">
                    <a:moveTo>
                      <a:pt x="49802" y="73746"/>
                    </a:moveTo>
                    <a:lnTo>
                      <a:pt x="0" y="0"/>
                    </a:lnTo>
                  </a:path>
                </a:pathLst>
              </a:custGeom>
              <a:ln w="9573" cap="flat">
                <a:solidFill>
                  <a:srgbClr val="787878"/>
                </a:solidFill>
                <a:prstDash val="solid"/>
                <a:miter/>
              </a:ln>
            </p:spPr>
            <p:txBody>
              <a:bodyPr rtlCol="0" anchor="ctr"/>
              <a:lstStyle/>
              <a:p>
                <a:endParaRPr lang="zh-CN" altLang="en-US" sz="4400"/>
              </a:p>
            </p:txBody>
          </p:sp>
          <p:sp>
            <p:nvSpPr>
              <p:cNvPr id="4812" name="任意多边形: 形状 9688">
                <a:extLst>
                  <a:ext uri="{FF2B5EF4-FFF2-40B4-BE49-F238E27FC236}">
                    <a16:creationId xmlns:a16="http://schemas.microsoft.com/office/drawing/2014/main" id="{57DCF4F7-8B36-92ED-D1C4-1498F6BDFAED}"/>
                  </a:ext>
                </a:extLst>
              </p:cNvPr>
              <p:cNvSpPr/>
              <p:nvPr/>
            </p:nvSpPr>
            <p:spPr>
              <a:xfrm>
                <a:off x="7348800" y="3026922"/>
                <a:ext cx="32563" cy="84280"/>
              </a:xfrm>
              <a:custGeom>
                <a:avLst/>
                <a:gdLst>
                  <a:gd name="connsiteX0" fmla="*/ 32563 w 32563"/>
                  <a:gd name="connsiteY0" fmla="*/ 84281 h 84280"/>
                  <a:gd name="connsiteX1" fmla="*/ 0 w 32563"/>
                  <a:gd name="connsiteY1" fmla="*/ 0 h 84280"/>
                </a:gdLst>
                <a:ahLst/>
                <a:cxnLst>
                  <a:cxn ang="0">
                    <a:pos x="connsiteX0" y="connsiteY0"/>
                  </a:cxn>
                  <a:cxn ang="0">
                    <a:pos x="connsiteX1" y="connsiteY1"/>
                  </a:cxn>
                </a:cxnLst>
                <a:rect l="l" t="t" r="r" b="b"/>
                <a:pathLst>
                  <a:path w="32563" h="84280">
                    <a:moveTo>
                      <a:pt x="32563" y="84281"/>
                    </a:moveTo>
                    <a:lnTo>
                      <a:pt x="0" y="0"/>
                    </a:lnTo>
                  </a:path>
                </a:pathLst>
              </a:custGeom>
              <a:ln w="9573" cap="flat">
                <a:solidFill>
                  <a:srgbClr val="787878"/>
                </a:solidFill>
                <a:prstDash val="solid"/>
                <a:miter/>
              </a:ln>
            </p:spPr>
            <p:txBody>
              <a:bodyPr rtlCol="0" anchor="ctr"/>
              <a:lstStyle/>
              <a:p>
                <a:endParaRPr lang="zh-CN" altLang="en-US" sz="4400"/>
              </a:p>
            </p:txBody>
          </p:sp>
          <p:sp>
            <p:nvSpPr>
              <p:cNvPr id="4813" name="任意多边形: 形状 9689">
                <a:extLst>
                  <a:ext uri="{FF2B5EF4-FFF2-40B4-BE49-F238E27FC236}">
                    <a16:creationId xmlns:a16="http://schemas.microsoft.com/office/drawing/2014/main" id="{E2C40BCD-A0C0-F54E-3E21-A2DB1C1B1594}"/>
                  </a:ext>
                </a:extLst>
              </p:cNvPr>
              <p:cNvSpPr/>
              <p:nvPr/>
            </p:nvSpPr>
            <p:spPr>
              <a:xfrm>
                <a:off x="7325814" y="2937852"/>
                <a:ext cx="22985" cy="89069"/>
              </a:xfrm>
              <a:custGeom>
                <a:avLst/>
                <a:gdLst>
                  <a:gd name="connsiteX0" fmla="*/ 22986 w 22985"/>
                  <a:gd name="connsiteY0" fmla="*/ 89070 h 89069"/>
                  <a:gd name="connsiteX1" fmla="*/ 0 w 22985"/>
                  <a:gd name="connsiteY1" fmla="*/ 0 h 89069"/>
                </a:gdLst>
                <a:ahLst/>
                <a:cxnLst>
                  <a:cxn ang="0">
                    <a:pos x="connsiteX0" y="connsiteY0"/>
                  </a:cxn>
                  <a:cxn ang="0">
                    <a:pos x="connsiteX1" y="connsiteY1"/>
                  </a:cxn>
                </a:cxnLst>
                <a:rect l="l" t="t" r="r" b="b"/>
                <a:pathLst>
                  <a:path w="22985" h="89069">
                    <a:moveTo>
                      <a:pt x="22986" y="89070"/>
                    </a:moveTo>
                    <a:lnTo>
                      <a:pt x="0" y="0"/>
                    </a:lnTo>
                  </a:path>
                </a:pathLst>
              </a:custGeom>
              <a:ln w="9573" cap="flat">
                <a:solidFill>
                  <a:srgbClr val="787878"/>
                </a:solidFill>
                <a:prstDash val="solid"/>
                <a:miter/>
              </a:ln>
            </p:spPr>
            <p:txBody>
              <a:bodyPr rtlCol="0" anchor="ctr"/>
              <a:lstStyle/>
              <a:p>
                <a:endParaRPr lang="zh-CN" altLang="en-US" sz="4400"/>
              </a:p>
            </p:txBody>
          </p:sp>
          <p:sp>
            <p:nvSpPr>
              <p:cNvPr id="4814" name="任意多边形: 形状 9690">
                <a:extLst>
                  <a:ext uri="{FF2B5EF4-FFF2-40B4-BE49-F238E27FC236}">
                    <a16:creationId xmlns:a16="http://schemas.microsoft.com/office/drawing/2014/main" id="{9991939B-5535-F3C3-0FDA-7CEFA527FBCB}"/>
                  </a:ext>
                </a:extLst>
              </p:cNvPr>
              <p:cNvSpPr/>
              <p:nvPr/>
            </p:nvSpPr>
            <p:spPr>
              <a:xfrm>
                <a:off x="7296124" y="2850698"/>
                <a:ext cx="29689" cy="87154"/>
              </a:xfrm>
              <a:custGeom>
                <a:avLst/>
                <a:gdLst>
                  <a:gd name="connsiteX0" fmla="*/ 29690 w 29689"/>
                  <a:gd name="connsiteY0" fmla="*/ 87154 h 87154"/>
                  <a:gd name="connsiteX1" fmla="*/ 0 w 29689"/>
                  <a:gd name="connsiteY1" fmla="*/ 0 h 87154"/>
                </a:gdLst>
                <a:ahLst/>
                <a:cxnLst>
                  <a:cxn ang="0">
                    <a:pos x="connsiteX0" y="connsiteY0"/>
                  </a:cxn>
                  <a:cxn ang="0">
                    <a:pos x="connsiteX1" y="connsiteY1"/>
                  </a:cxn>
                </a:cxnLst>
                <a:rect l="l" t="t" r="r" b="b"/>
                <a:pathLst>
                  <a:path w="29689" h="87154">
                    <a:moveTo>
                      <a:pt x="29690" y="87154"/>
                    </a:moveTo>
                    <a:lnTo>
                      <a:pt x="0" y="0"/>
                    </a:lnTo>
                  </a:path>
                </a:pathLst>
              </a:custGeom>
              <a:ln w="9573" cap="flat">
                <a:solidFill>
                  <a:srgbClr val="787878"/>
                </a:solidFill>
                <a:prstDash val="solid"/>
                <a:miter/>
              </a:ln>
            </p:spPr>
            <p:txBody>
              <a:bodyPr rtlCol="0" anchor="ctr"/>
              <a:lstStyle/>
              <a:p>
                <a:endParaRPr lang="zh-CN" altLang="en-US" sz="4400"/>
              </a:p>
            </p:txBody>
          </p:sp>
          <p:sp>
            <p:nvSpPr>
              <p:cNvPr id="4815" name="任意多边形: 形状 9691">
                <a:extLst>
                  <a:ext uri="{FF2B5EF4-FFF2-40B4-BE49-F238E27FC236}">
                    <a16:creationId xmlns:a16="http://schemas.microsoft.com/office/drawing/2014/main" id="{F52002A8-4FFE-FB92-2DB9-FFDBEF5E0DD2}"/>
                  </a:ext>
                </a:extLst>
              </p:cNvPr>
              <p:cNvSpPr/>
              <p:nvPr/>
            </p:nvSpPr>
            <p:spPr>
              <a:xfrm>
                <a:off x="7250153" y="2835374"/>
                <a:ext cx="45971" cy="15323"/>
              </a:xfrm>
              <a:custGeom>
                <a:avLst/>
                <a:gdLst>
                  <a:gd name="connsiteX0" fmla="*/ 45971 w 45971"/>
                  <a:gd name="connsiteY0" fmla="*/ 15324 h 15323"/>
                  <a:gd name="connsiteX1" fmla="*/ 0 w 45971"/>
                  <a:gd name="connsiteY1" fmla="*/ 0 h 15323"/>
                </a:gdLst>
                <a:ahLst/>
                <a:cxnLst>
                  <a:cxn ang="0">
                    <a:pos x="connsiteX0" y="connsiteY0"/>
                  </a:cxn>
                  <a:cxn ang="0">
                    <a:pos x="connsiteX1" y="connsiteY1"/>
                  </a:cxn>
                </a:cxnLst>
                <a:rect l="l" t="t" r="r" b="b"/>
                <a:pathLst>
                  <a:path w="45971" h="15323">
                    <a:moveTo>
                      <a:pt x="45971" y="15324"/>
                    </a:moveTo>
                    <a:lnTo>
                      <a:pt x="0" y="0"/>
                    </a:lnTo>
                  </a:path>
                </a:pathLst>
              </a:custGeom>
              <a:ln w="9573" cap="flat">
                <a:solidFill>
                  <a:srgbClr val="787878"/>
                </a:solidFill>
                <a:prstDash val="solid"/>
                <a:miter/>
              </a:ln>
            </p:spPr>
            <p:txBody>
              <a:bodyPr rtlCol="0" anchor="ctr"/>
              <a:lstStyle/>
              <a:p>
                <a:endParaRPr lang="zh-CN" altLang="en-US" sz="4400"/>
              </a:p>
            </p:txBody>
          </p:sp>
          <p:sp>
            <p:nvSpPr>
              <p:cNvPr id="4816" name="任意多边形: 形状 9692">
                <a:extLst>
                  <a:ext uri="{FF2B5EF4-FFF2-40B4-BE49-F238E27FC236}">
                    <a16:creationId xmlns:a16="http://schemas.microsoft.com/office/drawing/2014/main" id="{525B987E-70EE-8889-DBCE-E113D33B5557}"/>
                  </a:ext>
                </a:extLst>
              </p:cNvPr>
              <p:cNvSpPr/>
              <p:nvPr/>
            </p:nvSpPr>
            <p:spPr>
              <a:xfrm>
                <a:off x="7217590" y="2835374"/>
                <a:ext cx="32563" cy="52675"/>
              </a:xfrm>
              <a:custGeom>
                <a:avLst/>
                <a:gdLst>
                  <a:gd name="connsiteX0" fmla="*/ 32563 w 32563"/>
                  <a:gd name="connsiteY0" fmla="*/ 0 h 52675"/>
                  <a:gd name="connsiteX1" fmla="*/ 0 w 32563"/>
                  <a:gd name="connsiteY1" fmla="*/ 52676 h 52675"/>
                </a:gdLst>
                <a:ahLst/>
                <a:cxnLst>
                  <a:cxn ang="0">
                    <a:pos x="connsiteX0" y="connsiteY0"/>
                  </a:cxn>
                  <a:cxn ang="0">
                    <a:pos x="connsiteX1" y="connsiteY1"/>
                  </a:cxn>
                </a:cxnLst>
                <a:rect l="l" t="t" r="r" b="b"/>
                <a:pathLst>
                  <a:path w="32563" h="52675">
                    <a:moveTo>
                      <a:pt x="32563" y="0"/>
                    </a:moveTo>
                    <a:lnTo>
                      <a:pt x="0" y="52676"/>
                    </a:lnTo>
                  </a:path>
                </a:pathLst>
              </a:custGeom>
              <a:ln w="9573" cap="flat">
                <a:solidFill>
                  <a:srgbClr val="787878"/>
                </a:solidFill>
                <a:prstDash val="solid"/>
                <a:miter/>
              </a:ln>
            </p:spPr>
            <p:txBody>
              <a:bodyPr rtlCol="0" anchor="ctr"/>
              <a:lstStyle/>
              <a:p>
                <a:endParaRPr lang="zh-CN" altLang="en-US" sz="4400"/>
              </a:p>
            </p:txBody>
          </p:sp>
          <p:sp>
            <p:nvSpPr>
              <p:cNvPr id="4817" name="任意多边形: 形状 9693">
                <a:extLst>
                  <a:ext uri="{FF2B5EF4-FFF2-40B4-BE49-F238E27FC236}">
                    <a16:creationId xmlns:a16="http://schemas.microsoft.com/office/drawing/2014/main" id="{C3204882-A835-3633-E8FB-BEE2B3A9BF95}"/>
                  </a:ext>
                </a:extLst>
              </p:cNvPr>
              <p:cNvSpPr/>
              <p:nvPr/>
            </p:nvSpPr>
            <p:spPr>
              <a:xfrm>
                <a:off x="7192688" y="2888050"/>
                <a:ext cx="24901" cy="87154"/>
              </a:xfrm>
              <a:custGeom>
                <a:avLst/>
                <a:gdLst>
                  <a:gd name="connsiteX0" fmla="*/ 24901 w 24901"/>
                  <a:gd name="connsiteY0" fmla="*/ 0 h 87154"/>
                  <a:gd name="connsiteX1" fmla="*/ 0 w 24901"/>
                  <a:gd name="connsiteY1" fmla="*/ 87154 h 87154"/>
                </a:gdLst>
                <a:ahLst/>
                <a:cxnLst>
                  <a:cxn ang="0">
                    <a:pos x="connsiteX0" y="connsiteY0"/>
                  </a:cxn>
                  <a:cxn ang="0">
                    <a:pos x="connsiteX1" y="connsiteY1"/>
                  </a:cxn>
                </a:cxnLst>
                <a:rect l="l" t="t" r="r" b="b"/>
                <a:pathLst>
                  <a:path w="24901" h="87154">
                    <a:moveTo>
                      <a:pt x="24901" y="0"/>
                    </a:moveTo>
                    <a:lnTo>
                      <a:pt x="0" y="87154"/>
                    </a:lnTo>
                  </a:path>
                </a:pathLst>
              </a:custGeom>
              <a:ln w="9573" cap="flat">
                <a:solidFill>
                  <a:srgbClr val="787878"/>
                </a:solidFill>
                <a:prstDash val="solid"/>
                <a:miter/>
              </a:ln>
            </p:spPr>
            <p:txBody>
              <a:bodyPr rtlCol="0" anchor="ctr"/>
              <a:lstStyle/>
              <a:p>
                <a:endParaRPr lang="zh-CN" altLang="en-US" sz="4400"/>
              </a:p>
            </p:txBody>
          </p:sp>
          <p:sp>
            <p:nvSpPr>
              <p:cNvPr id="4818" name="任意多边形: 形状 9694">
                <a:extLst>
                  <a:ext uri="{FF2B5EF4-FFF2-40B4-BE49-F238E27FC236}">
                    <a16:creationId xmlns:a16="http://schemas.microsoft.com/office/drawing/2014/main" id="{FFE9A1FF-9CE5-35C2-4439-CABBF8926929}"/>
                  </a:ext>
                </a:extLst>
              </p:cNvPr>
              <p:cNvSpPr/>
              <p:nvPr/>
            </p:nvSpPr>
            <p:spPr>
              <a:xfrm>
                <a:off x="7161083" y="2975204"/>
                <a:ext cx="31605" cy="85238"/>
              </a:xfrm>
              <a:custGeom>
                <a:avLst/>
                <a:gdLst>
                  <a:gd name="connsiteX0" fmla="*/ 31605 w 31605"/>
                  <a:gd name="connsiteY0" fmla="*/ 0 h 85238"/>
                  <a:gd name="connsiteX1" fmla="*/ 0 w 31605"/>
                  <a:gd name="connsiteY1" fmla="*/ 85239 h 85238"/>
                </a:gdLst>
                <a:ahLst/>
                <a:cxnLst>
                  <a:cxn ang="0">
                    <a:pos x="connsiteX0" y="connsiteY0"/>
                  </a:cxn>
                  <a:cxn ang="0">
                    <a:pos x="connsiteX1" y="connsiteY1"/>
                  </a:cxn>
                </a:cxnLst>
                <a:rect l="l" t="t" r="r" b="b"/>
                <a:pathLst>
                  <a:path w="31605" h="85238">
                    <a:moveTo>
                      <a:pt x="31605" y="0"/>
                    </a:moveTo>
                    <a:lnTo>
                      <a:pt x="0" y="85239"/>
                    </a:lnTo>
                  </a:path>
                </a:pathLst>
              </a:custGeom>
              <a:ln w="9573" cap="flat">
                <a:solidFill>
                  <a:srgbClr val="787878"/>
                </a:solidFill>
                <a:prstDash val="solid"/>
                <a:miter/>
              </a:ln>
            </p:spPr>
            <p:txBody>
              <a:bodyPr rtlCol="0" anchor="ctr"/>
              <a:lstStyle/>
              <a:p>
                <a:endParaRPr lang="zh-CN" altLang="en-US" sz="4400"/>
              </a:p>
            </p:txBody>
          </p:sp>
          <p:sp>
            <p:nvSpPr>
              <p:cNvPr id="4819" name="任意多边形: 形状 9695">
                <a:extLst>
                  <a:ext uri="{FF2B5EF4-FFF2-40B4-BE49-F238E27FC236}">
                    <a16:creationId xmlns:a16="http://schemas.microsoft.com/office/drawing/2014/main" id="{2F02A3A7-2142-F99D-CD18-AE623C1E4BB1}"/>
                  </a:ext>
                </a:extLst>
              </p:cNvPr>
              <p:cNvSpPr/>
              <p:nvPr/>
            </p:nvSpPr>
            <p:spPr>
              <a:xfrm>
                <a:off x="7119900" y="3060443"/>
                <a:ext cx="41182" cy="81407"/>
              </a:xfrm>
              <a:custGeom>
                <a:avLst/>
                <a:gdLst>
                  <a:gd name="connsiteX0" fmla="*/ 41183 w 41182"/>
                  <a:gd name="connsiteY0" fmla="*/ 0 h 81407"/>
                  <a:gd name="connsiteX1" fmla="*/ 0 w 41182"/>
                  <a:gd name="connsiteY1" fmla="*/ 81408 h 81407"/>
                </a:gdLst>
                <a:ahLst/>
                <a:cxnLst>
                  <a:cxn ang="0">
                    <a:pos x="connsiteX0" y="connsiteY0"/>
                  </a:cxn>
                  <a:cxn ang="0">
                    <a:pos x="connsiteX1" y="connsiteY1"/>
                  </a:cxn>
                </a:cxnLst>
                <a:rect l="l" t="t" r="r" b="b"/>
                <a:pathLst>
                  <a:path w="41182" h="81407">
                    <a:moveTo>
                      <a:pt x="41183" y="0"/>
                    </a:moveTo>
                    <a:lnTo>
                      <a:pt x="0" y="81408"/>
                    </a:lnTo>
                  </a:path>
                </a:pathLst>
              </a:custGeom>
              <a:ln w="9573" cap="flat">
                <a:solidFill>
                  <a:srgbClr val="787878"/>
                </a:solidFill>
                <a:prstDash val="solid"/>
                <a:miter/>
              </a:ln>
            </p:spPr>
            <p:txBody>
              <a:bodyPr rtlCol="0" anchor="ctr"/>
              <a:lstStyle/>
              <a:p>
                <a:endParaRPr lang="zh-CN" altLang="en-US" sz="4400"/>
              </a:p>
            </p:txBody>
          </p:sp>
          <p:sp>
            <p:nvSpPr>
              <p:cNvPr id="4820" name="任意多边形: 形状 9696">
                <a:extLst>
                  <a:ext uri="{FF2B5EF4-FFF2-40B4-BE49-F238E27FC236}">
                    <a16:creationId xmlns:a16="http://schemas.microsoft.com/office/drawing/2014/main" id="{36C88BB6-B5F8-11F9-E6D0-2C385633B753}"/>
                  </a:ext>
                </a:extLst>
              </p:cNvPr>
              <p:cNvSpPr/>
              <p:nvPr/>
            </p:nvSpPr>
            <p:spPr>
              <a:xfrm>
                <a:off x="7064352" y="3141850"/>
                <a:ext cx="55548" cy="72788"/>
              </a:xfrm>
              <a:custGeom>
                <a:avLst/>
                <a:gdLst>
                  <a:gd name="connsiteX0" fmla="*/ 55549 w 55548"/>
                  <a:gd name="connsiteY0" fmla="*/ 0 h 72788"/>
                  <a:gd name="connsiteX1" fmla="*/ 0 w 55548"/>
                  <a:gd name="connsiteY1" fmla="*/ 72788 h 72788"/>
                </a:gdLst>
                <a:ahLst/>
                <a:cxnLst>
                  <a:cxn ang="0">
                    <a:pos x="connsiteX0" y="connsiteY0"/>
                  </a:cxn>
                  <a:cxn ang="0">
                    <a:pos x="connsiteX1" y="connsiteY1"/>
                  </a:cxn>
                </a:cxnLst>
                <a:rect l="l" t="t" r="r" b="b"/>
                <a:pathLst>
                  <a:path w="55548" h="72788">
                    <a:moveTo>
                      <a:pt x="55549" y="0"/>
                    </a:moveTo>
                    <a:lnTo>
                      <a:pt x="0" y="72788"/>
                    </a:lnTo>
                  </a:path>
                </a:pathLst>
              </a:custGeom>
              <a:ln w="9573" cap="flat">
                <a:solidFill>
                  <a:srgbClr val="787878"/>
                </a:solidFill>
                <a:prstDash val="solid"/>
                <a:miter/>
              </a:ln>
            </p:spPr>
            <p:txBody>
              <a:bodyPr rtlCol="0" anchor="ctr"/>
              <a:lstStyle/>
              <a:p>
                <a:endParaRPr lang="zh-CN" altLang="en-US" sz="4400"/>
              </a:p>
            </p:txBody>
          </p:sp>
          <p:sp>
            <p:nvSpPr>
              <p:cNvPr id="4821" name="任意多边形: 形状 9697">
                <a:extLst>
                  <a:ext uri="{FF2B5EF4-FFF2-40B4-BE49-F238E27FC236}">
                    <a16:creationId xmlns:a16="http://schemas.microsoft.com/office/drawing/2014/main" id="{D33BEECF-6F09-7524-BBF9-F3C883E754A6}"/>
                  </a:ext>
                </a:extLst>
              </p:cNvPr>
              <p:cNvSpPr/>
              <p:nvPr/>
            </p:nvSpPr>
            <p:spPr>
              <a:xfrm>
                <a:off x="6994437" y="3214638"/>
                <a:ext cx="69914" cy="45971"/>
              </a:xfrm>
              <a:custGeom>
                <a:avLst/>
                <a:gdLst>
                  <a:gd name="connsiteX0" fmla="*/ 69915 w 69914"/>
                  <a:gd name="connsiteY0" fmla="*/ 0 h 45971"/>
                  <a:gd name="connsiteX1" fmla="*/ 0 w 69914"/>
                  <a:gd name="connsiteY1" fmla="*/ 45971 h 45971"/>
                </a:gdLst>
                <a:ahLst/>
                <a:cxnLst>
                  <a:cxn ang="0">
                    <a:pos x="connsiteX0" y="connsiteY0"/>
                  </a:cxn>
                  <a:cxn ang="0">
                    <a:pos x="connsiteX1" y="connsiteY1"/>
                  </a:cxn>
                </a:cxnLst>
                <a:rect l="l" t="t" r="r" b="b"/>
                <a:pathLst>
                  <a:path w="69914" h="45971">
                    <a:moveTo>
                      <a:pt x="69915" y="0"/>
                    </a:moveTo>
                    <a:lnTo>
                      <a:pt x="0" y="45971"/>
                    </a:lnTo>
                  </a:path>
                </a:pathLst>
              </a:custGeom>
              <a:ln w="9573" cap="flat">
                <a:solidFill>
                  <a:srgbClr val="787878"/>
                </a:solidFill>
                <a:prstDash val="solid"/>
                <a:miter/>
              </a:ln>
            </p:spPr>
            <p:txBody>
              <a:bodyPr rtlCol="0" anchor="ctr"/>
              <a:lstStyle/>
              <a:p>
                <a:endParaRPr lang="zh-CN" altLang="en-US" sz="4400"/>
              </a:p>
            </p:txBody>
          </p:sp>
          <p:sp>
            <p:nvSpPr>
              <p:cNvPr id="4822" name="任意多边形: 形状 9698">
                <a:extLst>
                  <a:ext uri="{FF2B5EF4-FFF2-40B4-BE49-F238E27FC236}">
                    <a16:creationId xmlns:a16="http://schemas.microsoft.com/office/drawing/2014/main" id="{48B861C9-B446-F54F-CB54-963EA7F71402}"/>
                  </a:ext>
                </a:extLst>
              </p:cNvPr>
              <p:cNvSpPr/>
              <p:nvPr/>
            </p:nvSpPr>
            <p:spPr>
              <a:xfrm>
                <a:off x="6910156" y="3260610"/>
                <a:ext cx="84280" cy="4788"/>
              </a:xfrm>
              <a:custGeom>
                <a:avLst/>
                <a:gdLst>
                  <a:gd name="connsiteX0" fmla="*/ 84281 w 84280"/>
                  <a:gd name="connsiteY0" fmla="*/ 0 h 4788"/>
                  <a:gd name="connsiteX1" fmla="*/ 0 w 84280"/>
                  <a:gd name="connsiteY1" fmla="*/ 4789 h 4788"/>
                </a:gdLst>
                <a:ahLst/>
                <a:cxnLst>
                  <a:cxn ang="0">
                    <a:pos x="connsiteX0" y="connsiteY0"/>
                  </a:cxn>
                  <a:cxn ang="0">
                    <a:pos x="connsiteX1" y="connsiteY1"/>
                  </a:cxn>
                </a:cxnLst>
                <a:rect l="l" t="t" r="r" b="b"/>
                <a:pathLst>
                  <a:path w="84280" h="4788">
                    <a:moveTo>
                      <a:pt x="84281" y="0"/>
                    </a:moveTo>
                    <a:lnTo>
                      <a:pt x="0" y="4789"/>
                    </a:lnTo>
                  </a:path>
                </a:pathLst>
              </a:custGeom>
              <a:ln w="9573" cap="flat">
                <a:solidFill>
                  <a:srgbClr val="787878"/>
                </a:solidFill>
                <a:prstDash val="solid"/>
                <a:miter/>
              </a:ln>
            </p:spPr>
            <p:txBody>
              <a:bodyPr rtlCol="0" anchor="ctr"/>
              <a:lstStyle/>
              <a:p>
                <a:endParaRPr lang="zh-CN" altLang="en-US" sz="4400"/>
              </a:p>
            </p:txBody>
          </p:sp>
          <p:sp>
            <p:nvSpPr>
              <p:cNvPr id="4823" name="任意多边形: 形状 9699">
                <a:extLst>
                  <a:ext uri="{FF2B5EF4-FFF2-40B4-BE49-F238E27FC236}">
                    <a16:creationId xmlns:a16="http://schemas.microsoft.com/office/drawing/2014/main" id="{4EBAD350-0AC5-D247-AB5E-4F836A7E935F}"/>
                  </a:ext>
                </a:extLst>
              </p:cNvPr>
              <p:cNvSpPr/>
              <p:nvPr/>
            </p:nvSpPr>
            <p:spPr>
              <a:xfrm>
                <a:off x="6831621" y="3265399"/>
                <a:ext cx="78534" cy="4788"/>
              </a:xfrm>
              <a:custGeom>
                <a:avLst/>
                <a:gdLst>
                  <a:gd name="connsiteX0" fmla="*/ 78535 w 78534"/>
                  <a:gd name="connsiteY0" fmla="*/ 0 h 4788"/>
                  <a:gd name="connsiteX1" fmla="*/ 0 w 78534"/>
                  <a:gd name="connsiteY1" fmla="*/ 4789 h 4788"/>
                </a:gdLst>
                <a:ahLst/>
                <a:cxnLst>
                  <a:cxn ang="0">
                    <a:pos x="connsiteX0" y="connsiteY0"/>
                  </a:cxn>
                  <a:cxn ang="0">
                    <a:pos x="connsiteX1" y="connsiteY1"/>
                  </a:cxn>
                </a:cxnLst>
                <a:rect l="l" t="t" r="r" b="b"/>
                <a:pathLst>
                  <a:path w="78534" h="4788">
                    <a:moveTo>
                      <a:pt x="78535" y="0"/>
                    </a:moveTo>
                    <a:lnTo>
                      <a:pt x="0" y="4789"/>
                    </a:lnTo>
                  </a:path>
                </a:pathLst>
              </a:custGeom>
              <a:ln w="9573" cap="flat">
                <a:solidFill>
                  <a:srgbClr val="787878"/>
                </a:solidFill>
                <a:prstDash val="solid"/>
                <a:miter/>
              </a:ln>
            </p:spPr>
            <p:txBody>
              <a:bodyPr rtlCol="0" anchor="ctr"/>
              <a:lstStyle/>
              <a:p>
                <a:endParaRPr lang="zh-CN" altLang="en-US" sz="4400"/>
              </a:p>
            </p:txBody>
          </p:sp>
          <p:sp>
            <p:nvSpPr>
              <p:cNvPr id="4824" name="任意多边形: 形状 9700">
                <a:extLst>
                  <a:ext uri="{FF2B5EF4-FFF2-40B4-BE49-F238E27FC236}">
                    <a16:creationId xmlns:a16="http://schemas.microsoft.com/office/drawing/2014/main" id="{B5739CBF-16D6-E7A4-374C-B3091D5962DD}"/>
                  </a:ext>
                </a:extLst>
              </p:cNvPr>
              <p:cNvSpPr/>
              <p:nvPr/>
            </p:nvSpPr>
            <p:spPr>
              <a:xfrm>
                <a:off x="6752129" y="3261568"/>
                <a:ext cx="79492" cy="8619"/>
              </a:xfrm>
              <a:custGeom>
                <a:avLst/>
                <a:gdLst>
                  <a:gd name="connsiteX0" fmla="*/ 79492 w 79492"/>
                  <a:gd name="connsiteY0" fmla="*/ 8620 h 8619"/>
                  <a:gd name="connsiteX1" fmla="*/ 0 w 79492"/>
                  <a:gd name="connsiteY1" fmla="*/ 0 h 8619"/>
                </a:gdLst>
                <a:ahLst/>
                <a:cxnLst>
                  <a:cxn ang="0">
                    <a:pos x="connsiteX0" y="connsiteY0"/>
                  </a:cxn>
                  <a:cxn ang="0">
                    <a:pos x="connsiteX1" y="connsiteY1"/>
                  </a:cxn>
                </a:cxnLst>
                <a:rect l="l" t="t" r="r" b="b"/>
                <a:pathLst>
                  <a:path w="79492" h="8619">
                    <a:moveTo>
                      <a:pt x="79492" y="8620"/>
                    </a:moveTo>
                    <a:lnTo>
                      <a:pt x="0" y="0"/>
                    </a:lnTo>
                  </a:path>
                </a:pathLst>
              </a:custGeom>
              <a:ln w="9573" cap="flat">
                <a:solidFill>
                  <a:srgbClr val="787878"/>
                </a:solidFill>
                <a:prstDash val="solid"/>
                <a:miter/>
              </a:ln>
            </p:spPr>
            <p:txBody>
              <a:bodyPr rtlCol="0" anchor="ctr"/>
              <a:lstStyle/>
              <a:p>
                <a:endParaRPr lang="zh-CN" altLang="en-US" sz="4400"/>
              </a:p>
            </p:txBody>
          </p:sp>
          <p:sp>
            <p:nvSpPr>
              <p:cNvPr id="4825" name="任意多边形: 形状 9701">
                <a:extLst>
                  <a:ext uri="{FF2B5EF4-FFF2-40B4-BE49-F238E27FC236}">
                    <a16:creationId xmlns:a16="http://schemas.microsoft.com/office/drawing/2014/main" id="{6575EB6E-5545-0035-0D2D-D3516D5029FD}"/>
                  </a:ext>
                </a:extLst>
              </p:cNvPr>
              <p:cNvSpPr/>
              <p:nvPr/>
            </p:nvSpPr>
            <p:spPr>
              <a:xfrm>
                <a:off x="7479052" y="3228047"/>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4"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26" name="任意多边形: 形状 9702">
                <a:extLst>
                  <a:ext uri="{FF2B5EF4-FFF2-40B4-BE49-F238E27FC236}">
                    <a16:creationId xmlns:a16="http://schemas.microsoft.com/office/drawing/2014/main" id="{0A727661-2A64-6356-8559-A393626C8D75}"/>
                  </a:ext>
                </a:extLst>
              </p:cNvPr>
              <p:cNvSpPr/>
              <p:nvPr/>
            </p:nvSpPr>
            <p:spPr>
              <a:xfrm>
                <a:off x="7414884" y="3168667"/>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90"/>
                      <a:pt x="7289" y="0"/>
                      <a:pt x="16281" y="0"/>
                    </a:cubicBezTo>
                    <a:cubicBezTo>
                      <a:pt x="25274"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27" name="任意多边形: 形状 9703">
                <a:extLst>
                  <a:ext uri="{FF2B5EF4-FFF2-40B4-BE49-F238E27FC236}">
                    <a16:creationId xmlns:a16="http://schemas.microsoft.com/office/drawing/2014/main" id="{6E50354C-01C5-61C6-026F-B1DA596E784F}"/>
                  </a:ext>
                </a:extLst>
              </p:cNvPr>
              <p:cNvSpPr/>
              <p:nvPr/>
            </p:nvSpPr>
            <p:spPr>
              <a:xfrm>
                <a:off x="7365081" y="3094921"/>
                <a:ext cx="32563" cy="32563"/>
              </a:xfrm>
              <a:custGeom>
                <a:avLst/>
                <a:gdLst>
                  <a:gd name="connsiteX0" fmla="*/ 32563 w 32563"/>
                  <a:gd name="connsiteY0" fmla="*/ 16281 h 32563"/>
                  <a:gd name="connsiteX1" fmla="*/ 16281 w 32563"/>
                  <a:gd name="connsiteY1" fmla="*/ 32563 h 32563"/>
                  <a:gd name="connsiteX2" fmla="*/ 0 w 32563"/>
                  <a:gd name="connsiteY2" fmla="*/ 16281 h 32563"/>
                  <a:gd name="connsiteX3" fmla="*/ 16281 w 32563"/>
                  <a:gd name="connsiteY3" fmla="*/ 0 h 32563"/>
                  <a:gd name="connsiteX4" fmla="*/ 32563 w 32563"/>
                  <a:gd name="connsiteY4" fmla="*/ 16281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1"/>
                    </a:moveTo>
                    <a:cubicBezTo>
                      <a:pt x="32563" y="25274"/>
                      <a:pt x="25273" y="32563"/>
                      <a:pt x="16281" y="32563"/>
                    </a:cubicBezTo>
                    <a:cubicBezTo>
                      <a:pt x="7289" y="32563"/>
                      <a:pt x="0" y="25274"/>
                      <a:pt x="0" y="16281"/>
                    </a:cubicBezTo>
                    <a:cubicBezTo>
                      <a:pt x="0" y="7289"/>
                      <a:pt x="7289" y="0"/>
                      <a:pt x="16281" y="0"/>
                    </a:cubicBezTo>
                    <a:cubicBezTo>
                      <a:pt x="25273" y="0"/>
                      <a:pt x="32563" y="7289"/>
                      <a:pt x="32563" y="16281"/>
                    </a:cubicBezTo>
                    <a:close/>
                  </a:path>
                </a:pathLst>
              </a:custGeom>
              <a:solidFill>
                <a:srgbClr val="646464"/>
              </a:solidFill>
              <a:ln w="9573" cap="flat">
                <a:noFill/>
                <a:prstDash val="solid"/>
                <a:miter/>
              </a:ln>
            </p:spPr>
            <p:txBody>
              <a:bodyPr rtlCol="0" anchor="ctr"/>
              <a:lstStyle/>
              <a:p>
                <a:endParaRPr lang="zh-CN" altLang="en-US" sz="4400"/>
              </a:p>
            </p:txBody>
          </p:sp>
          <p:sp>
            <p:nvSpPr>
              <p:cNvPr id="4828" name="任意多边形: 形状 9704">
                <a:extLst>
                  <a:ext uri="{FF2B5EF4-FFF2-40B4-BE49-F238E27FC236}">
                    <a16:creationId xmlns:a16="http://schemas.microsoft.com/office/drawing/2014/main" id="{D1336E4E-CECC-B86A-410A-946329DF93A1}"/>
                  </a:ext>
                </a:extLst>
              </p:cNvPr>
              <p:cNvSpPr/>
              <p:nvPr/>
            </p:nvSpPr>
            <p:spPr>
              <a:xfrm>
                <a:off x="7332518" y="3010639"/>
                <a:ext cx="32563" cy="32563"/>
              </a:xfrm>
              <a:custGeom>
                <a:avLst/>
                <a:gdLst>
                  <a:gd name="connsiteX0" fmla="*/ 32563 w 32563"/>
                  <a:gd name="connsiteY0" fmla="*/ 16282 h 32563"/>
                  <a:gd name="connsiteX1" fmla="*/ 16282 w 32563"/>
                  <a:gd name="connsiteY1" fmla="*/ 32563 h 32563"/>
                  <a:gd name="connsiteX2" fmla="*/ 0 w 32563"/>
                  <a:gd name="connsiteY2" fmla="*/ 16282 h 32563"/>
                  <a:gd name="connsiteX3" fmla="*/ 16282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2" y="32563"/>
                    </a:cubicBezTo>
                    <a:cubicBezTo>
                      <a:pt x="7289" y="32563"/>
                      <a:pt x="0" y="25274"/>
                      <a:pt x="0" y="16282"/>
                    </a:cubicBezTo>
                    <a:cubicBezTo>
                      <a:pt x="0" y="7290"/>
                      <a:pt x="7289" y="0"/>
                      <a:pt x="16282" y="0"/>
                    </a:cubicBezTo>
                    <a:cubicBezTo>
                      <a:pt x="25274"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29" name="任意多边形: 形状 9705">
                <a:extLst>
                  <a:ext uri="{FF2B5EF4-FFF2-40B4-BE49-F238E27FC236}">
                    <a16:creationId xmlns:a16="http://schemas.microsoft.com/office/drawing/2014/main" id="{17A8A2DB-BF86-78BB-AFD4-FC76B5451903}"/>
                  </a:ext>
                </a:extLst>
              </p:cNvPr>
              <p:cNvSpPr/>
              <p:nvPr/>
            </p:nvSpPr>
            <p:spPr>
              <a:xfrm>
                <a:off x="7309532" y="2921571"/>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4"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0" name="任意多边形: 形状 9706">
                <a:extLst>
                  <a:ext uri="{FF2B5EF4-FFF2-40B4-BE49-F238E27FC236}">
                    <a16:creationId xmlns:a16="http://schemas.microsoft.com/office/drawing/2014/main" id="{3B6DE5B7-44CA-F04F-9454-875DC97E5E69}"/>
                  </a:ext>
                </a:extLst>
              </p:cNvPr>
              <p:cNvSpPr/>
              <p:nvPr/>
            </p:nvSpPr>
            <p:spPr>
              <a:xfrm>
                <a:off x="7279843" y="2834417"/>
                <a:ext cx="32563" cy="32563"/>
              </a:xfrm>
              <a:custGeom>
                <a:avLst/>
                <a:gdLst>
                  <a:gd name="connsiteX0" fmla="*/ 32563 w 32563"/>
                  <a:gd name="connsiteY0" fmla="*/ 16282 h 32563"/>
                  <a:gd name="connsiteX1" fmla="*/ 16282 w 32563"/>
                  <a:gd name="connsiteY1" fmla="*/ 32563 h 32563"/>
                  <a:gd name="connsiteX2" fmla="*/ 0 w 32563"/>
                  <a:gd name="connsiteY2" fmla="*/ 16282 h 32563"/>
                  <a:gd name="connsiteX3" fmla="*/ 16282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2" y="32563"/>
                    </a:cubicBezTo>
                    <a:cubicBezTo>
                      <a:pt x="7289" y="32563"/>
                      <a:pt x="0" y="25274"/>
                      <a:pt x="0" y="16282"/>
                    </a:cubicBezTo>
                    <a:cubicBezTo>
                      <a:pt x="0" y="7289"/>
                      <a:pt x="7289" y="0"/>
                      <a:pt x="16282" y="0"/>
                    </a:cubicBezTo>
                    <a:cubicBezTo>
                      <a:pt x="25274"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1" name="任意多边形: 形状 9707">
                <a:extLst>
                  <a:ext uri="{FF2B5EF4-FFF2-40B4-BE49-F238E27FC236}">
                    <a16:creationId xmlns:a16="http://schemas.microsoft.com/office/drawing/2014/main" id="{994488BF-C11A-796D-0D2A-FE9B0C7FE768}"/>
                  </a:ext>
                </a:extLst>
              </p:cNvPr>
              <p:cNvSpPr/>
              <p:nvPr/>
            </p:nvSpPr>
            <p:spPr>
              <a:xfrm>
                <a:off x="7233871" y="2819093"/>
                <a:ext cx="32563" cy="32563"/>
              </a:xfrm>
              <a:custGeom>
                <a:avLst/>
                <a:gdLst>
                  <a:gd name="connsiteX0" fmla="*/ 32563 w 32563"/>
                  <a:gd name="connsiteY0" fmla="*/ 16282 h 32563"/>
                  <a:gd name="connsiteX1" fmla="*/ 16282 w 32563"/>
                  <a:gd name="connsiteY1" fmla="*/ 32563 h 32563"/>
                  <a:gd name="connsiteX2" fmla="*/ 0 w 32563"/>
                  <a:gd name="connsiteY2" fmla="*/ 16282 h 32563"/>
                  <a:gd name="connsiteX3" fmla="*/ 16282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2" y="32563"/>
                    </a:cubicBezTo>
                    <a:cubicBezTo>
                      <a:pt x="7289" y="32563"/>
                      <a:pt x="0" y="25274"/>
                      <a:pt x="0" y="16282"/>
                    </a:cubicBezTo>
                    <a:cubicBezTo>
                      <a:pt x="0" y="7290"/>
                      <a:pt x="7289" y="0"/>
                      <a:pt x="16282" y="0"/>
                    </a:cubicBezTo>
                    <a:cubicBezTo>
                      <a:pt x="25274"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2" name="任意多边形: 形状 9708">
                <a:extLst>
                  <a:ext uri="{FF2B5EF4-FFF2-40B4-BE49-F238E27FC236}">
                    <a16:creationId xmlns:a16="http://schemas.microsoft.com/office/drawing/2014/main" id="{B323903F-DB87-327F-BEF7-1B367B9FEE32}"/>
                  </a:ext>
                </a:extLst>
              </p:cNvPr>
              <p:cNvSpPr/>
              <p:nvPr/>
            </p:nvSpPr>
            <p:spPr>
              <a:xfrm>
                <a:off x="7201308" y="2871768"/>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90"/>
                      <a:pt x="7289" y="0"/>
                      <a:pt x="16281" y="0"/>
                    </a:cubicBezTo>
                    <a:cubicBezTo>
                      <a:pt x="25274"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3" name="任意多边形: 形状 9709">
                <a:extLst>
                  <a:ext uri="{FF2B5EF4-FFF2-40B4-BE49-F238E27FC236}">
                    <a16:creationId xmlns:a16="http://schemas.microsoft.com/office/drawing/2014/main" id="{0AC31EB5-E694-DE79-A28F-E1FAFD9E11A9}"/>
                  </a:ext>
                </a:extLst>
              </p:cNvPr>
              <p:cNvSpPr/>
              <p:nvPr/>
            </p:nvSpPr>
            <p:spPr>
              <a:xfrm>
                <a:off x="7176407" y="2958923"/>
                <a:ext cx="32563" cy="32563"/>
              </a:xfrm>
              <a:custGeom>
                <a:avLst/>
                <a:gdLst>
                  <a:gd name="connsiteX0" fmla="*/ 32563 w 32563"/>
                  <a:gd name="connsiteY0" fmla="*/ 16282 h 32563"/>
                  <a:gd name="connsiteX1" fmla="*/ 16282 w 32563"/>
                  <a:gd name="connsiteY1" fmla="*/ 32563 h 32563"/>
                  <a:gd name="connsiteX2" fmla="*/ 0 w 32563"/>
                  <a:gd name="connsiteY2" fmla="*/ 16282 h 32563"/>
                  <a:gd name="connsiteX3" fmla="*/ 16282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2" y="32563"/>
                    </a:cubicBezTo>
                    <a:cubicBezTo>
                      <a:pt x="7289" y="32563"/>
                      <a:pt x="0" y="25274"/>
                      <a:pt x="0" y="16282"/>
                    </a:cubicBezTo>
                    <a:cubicBezTo>
                      <a:pt x="0" y="7289"/>
                      <a:pt x="7289" y="0"/>
                      <a:pt x="16282" y="0"/>
                    </a:cubicBezTo>
                    <a:cubicBezTo>
                      <a:pt x="25274"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4" name="任意多边形: 形状 9710">
                <a:extLst>
                  <a:ext uri="{FF2B5EF4-FFF2-40B4-BE49-F238E27FC236}">
                    <a16:creationId xmlns:a16="http://schemas.microsoft.com/office/drawing/2014/main" id="{D1935093-ABDE-AE87-0687-D1645E637263}"/>
                  </a:ext>
                </a:extLst>
              </p:cNvPr>
              <p:cNvSpPr/>
              <p:nvPr/>
            </p:nvSpPr>
            <p:spPr>
              <a:xfrm>
                <a:off x="7144802" y="3044161"/>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3" y="32563"/>
                      <a:pt x="16281" y="32563"/>
                    </a:cubicBezTo>
                    <a:cubicBezTo>
                      <a:pt x="7289" y="32563"/>
                      <a:pt x="0" y="25274"/>
                      <a:pt x="0" y="16282"/>
                    </a:cubicBezTo>
                    <a:cubicBezTo>
                      <a:pt x="0" y="7290"/>
                      <a:pt x="7289" y="0"/>
                      <a:pt x="16281" y="0"/>
                    </a:cubicBezTo>
                    <a:cubicBezTo>
                      <a:pt x="25273"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5" name="任意多边形: 形状 9711">
                <a:extLst>
                  <a:ext uri="{FF2B5EF4-FFF2-40B4-BE49-F238E27FC236}">
                    <a16:creationId xmlns:a16="http://schemas.microsoft.com/office/drawing/2014/main" id="{A06ADF77-74DE-C0D7-1BEA-2F8F8458E39A}"/>
                  </a:ext>
                </a:extLst>
              </p:cNvPr>
              <p:cNvSpPr/>
              <p:nvPr/>
            </p:nvSpPr>
            <p:spPr>
              <a:xfrm>
                <a:off x="7103619" y="3125569"/>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90"/>
                      <a:pt x="7289" y="0"/>
                      <a:pt x="16281" y="0"/>
                    </a:cubicBezTo>
                    <a:cubicBezTo>
                      <a:pt x="25274"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6" name="任意多边形: 形状 9712">
                <a:extLst>
                  <a:ext uri="{FF2B5EF4-FFF2-40B4-BE49-F238E27FC236}">
                    <a16:creationId xmlns:a16="http://schemas.microsoft.com/office/drawing/2014/main" id="{312413BC-BB41-17D9-EE89-48C74E24349D}"/>
                  </a:ext>
                </a:extLst>
              </p:cNvPr>
              <p:cNvSpPr/>
              <p:nvPr/>
            </p:nvSpPr>
            <p:spPr>
              <a:xfrm>
                <a:off x="7048070" y="3198357"/>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4"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7" name="任意多边形: 形状 9713">
                <a:extLst>
                  <a:ext uri="{FF2B5EF4-FFF2-40B4-BE49-F238E27FC236}">
                    <a16:creationId xmlns:a16="http://schemas.microsoft.com/office/drawing/2014/main" id="{CD8D550D-9FAD-2243-102E-B33BFBCFE732}"/>
                  </a:ext>
                </a:extLst>
              </p:cNvPr>
              <p:cNvSpPr/>
              <p:nvPr/>
            </p:nvSpPr>
            <p:spPr>
              <a:xfrm>
                <a:off x="6978155" y="3244328"/>
                <a:ext cx="32563" cy="32563"/>
              </a:xfrm>
              <a:custGeom>
                <a:avLst/>
                <a:gdLst>
                  <a:gd name="connsiteX0" fmla="*/ 32563 w 32563"/>
                  <a:gd name="connsiteY0" fmla="*/ 16282 h 32563"/>
                  <a:gd name="connsiteX1" fmla="*/ 16282 w 32563"/>
                  <a:gd name="connsiteY1" fmla="*/ 32563 h 32563"/>
                  <a:gd name="connsiteX2" fmla="*/ 0 w 32563"/>
                  <a:gd name="connsiteY2" fmla="*/ 16282 h 32563"/>
                  <a:gd name="connsiteX3" fmla="*/ 16282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2" y="32563"/>
                    </a:cubicBezTo>
                    <a:cubicBezTo>
                      <a:pt x="7290" y="32563"/>
                      <a:pt x="0" y="25274"/>
                      <a:pt x="0" y="16282"/>
                    </a:cubicBezTo>
                    <a:cubicBezTo>
                      <a:pt x="0" y="7289"/>
                      <a:pt x="7289" y="0"/>
                      <a:pt x="16282" y="0"/>
                    </a:cubicBezTo>
                    <a:cubicBezTo>
                      <a:pt x="25273"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8" name="任意多边形: 形状 9714">
                <a:extLst>
                  <a:ext uri="{FF2B5EF4-FFF2-40B4-BE49-F238E27FC236}">
                    <a16:creationId xmlns:a16="http://schemas.microsoft.com/office/drawing/2014/main" id="{E1F29110-E6F4-9E06-CAD2-325FBF4227B2}"/>
                  </a:ext>
                </a:extLst>
              </p:cNvPr>
              <p:cNvSpPr/>
              <p:nvPr/>
            </p:nvSpPr>
            <p:spPr>
              <a:xfrm>
                <a:off x="6893874" y="3249117"/>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3"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39" name="任意多边形: 形状 9715">
                <a:extLst>
                  <a:ext uri="{FF2B5EF4-FFF2-40B4-BE49-F238E27FC236}">
                    <a16:creationId xmlns:a16="http://schemas.microsoft.com/office/drawing/2014/main" id="{A5FE1D2D-5484-8BB7-12F7-56E9123994B6}"/>
                  </a:ext>
                </a:extLst>
              </p:cNvPr>
              <p:cNvSpPr/>
              <p:nvPr/>
            </p:nvSpPr>
            <p:spPr>
              <a:xfrm>
                <a:off x="6815340" y="3253906"/>
                <a:ext cx="32563" cy="32563"/>
              </a:xfrm>
              <a:custGeom>
                <a:avLst/>
                <a:gdLst>
                  <a:gd name="connsiteX0" fmla="*/ 32563 w 32563"/>
                  <a:gd name="connsiteY0" fmla="*/ 16282 h 32563"/>
                  <a:gd name="connsiteX1" fmla="*/ 16282 w 32563"/>
                  <a:gd name="connsiteY1" fmla="*/ 32563 h 32563"/>
                  <a:gd name="connsiteX2" fmla="*/ 0 w 32563"/>
                  <a:gd name="connsiteY2" fmla="*/ 16282 h 32563"/>
                  <a:gd name="connsiteX3" fmla="*/ 16282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2" y="32563"/>
                    </a:cubicBezTo>
                    <a:cubicBezTo>
                      <a:pt x="7290" y="32563"/>
                      <a:pt x="0" y="25274"/>
                      <a:pt x="0" y="16282"/>
                    </a:cubicBezTo>
                    <a:cubicBezTo>
                      <a:pt x="0" y="7289"/>
                      <a:pt x="7289" y="0"/>
                      <a:pt x="16282" y="0"/>
                    </a:cubicBezTo>
                    <a:cubicBezTo>
                      <a:pt x="25273" y="0"/>
                      <a:pt x="32563" y="7289"/>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40" name="任意多边形: 形状 9716">
                <a:extLst>
                  <a:ext uri="{FF2B5EF4-FFF2-40B4-BE49-F238E27FC236}">
                    <a16:creationId xmlns:a16="http://schemas.microsoft.com/office/drawing/2014/main" id="{E1930272-AB83-75FE-99B9-FD7A060F2D21}"/>
                  </a:ext>
                </a:extLst>
              </p:cNvPr>
              <p:cNvSpPr/>
              <p:nvPr/>
            </p:nvSpPr>
            <p:spPr>
              <a:xfrm>
                <a:off x="6735848" y="3245286"/>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90"/>
                      <a:pt x="7289" y="0"/>
                      <a:pt x="16281" y="0"/>
                    </a:cubicBezTo>
                    <a:cubicBezTo>
                      <a:pt x="25273" y="0"/>
                      <a:pt x="32563" y="7290"/>
                      <a:pt x="32563" y="16282"/>
                    </a:cubicBezTo>
                    <a:close/>
                  </a:path>
                </a:pathLst>
              </a:custGeom>
              <a:solidFill>
                <a:srgbClr val="646464"/>
              </a:solidFill>
              <a:ln w="9573" cap="flat">
                <a:noFill/>
                <a:prstDash val="solid"/>
                <a:miter/>
              </a:ln>
            </p:spPr>
            <p:txBody>
              <a:bodyPr rtlCol="0" anchor="ctr"/>
              <a:lstStyle/>
              <a:p>
                <a:endParaRPr lang="zh-CN" altLang="en-US" sz="4400"/>
              </a:p>
            </p:txBody>
          </p:sp>
          <p:sp>
            <p:nvSpPr>
              <p:cNvPr id="4841" name="任意多边形: 形状 9717">
                <a:extLst>
                  <a:ext uri="{FF2B5EF4-FFF2-40B4-BE49-F238E27FC236}">
                    <a16:creationId xmlns:a16="http://schemas.microsoft.com/office/drawing/2014/main" id="{AF5AE721-2143-E71C-2F0A-337C1E7E287E}"/>
                  </a:ext>
                </a:extLst>
              </p:cNvPr>
              <p:cNvSpPr/>
              <p:nvPr/>
            </p:nvSpPr>
            <p:spPr>
              <a:xfrm>
                <a:off x="7395729" y="3131315"/>
                <a:ext cx="44055" cy="57464"/>
              </a:xfrm>
              <a:custGeom>
                <a:avLst/>
                <a:gdLst>
                  <a:gd name="connsiteX0" fmla="*/ 44056 w 44055"/>
                  <a:gd name="connsiteY0" fmla="*/ 57464 h 57464"/>
                  <a:gd name="connsiteX1" fmla="*/ 0 w 44055"/>
                  <a:gd name="connsiteY1" fmla="*/ 0 h 57464"/>
                </a:gdLst>
                <a:ahLst/>
                <a:cxnLst>
                  <a:cxn ang="0">
                    <a:pos x="connsiteX0" y="connsiteY0"/>
                  </a:cxn>
                  <a:cxn ang="0">
                    <a:pos x="connsiteX1" y="connsiteY1"/>
                  </a:cxn>
                </a:cxnLst>
                <a:rect l="l" t="t" r="r" b="b"/>
                <a:pathLst>
                  <a:path w="44055" h="57464">
                    <a:moveTo>
                      <a:pt x="44056" y="57464"/>
                    </a:moveTo>
                    <a:lnTo>
                      <a:pt x="0" y="0"/>
                    </a:lnTo>
                  </a:path>
                </a:pathLst>
              </a:custGeom>
              <a:ln w="9573" cap="flat">
                <a:solidFill>
                  <a:srgbClr val="91C384"/>
                </a:solidFill>
                <a:prstDash val="solid"/>
                <a:miter/>
              </a:ln>
            </p:spPr>
            <p:txBody>
              <a:bodyPr rtlCol="0" anchor="ctr"/>
              <a:lstStyle/>
              <a:p>
                <a:endParaRPr lang="zh-CN" altLang="en-US" sz="4400"/>
              </a:p>
            </p:txBody>
          </p:sp>
          <p:sp>
            <p:nvSpPr>
              <p:cNvPr id="4842" name="任意多边形: 形状 9718">
                <a:extLst>
                  <a:ext uri="{FF2B5EF4-FFF2-40B4-BE49-F238E27FC236}">
                    <a16:creationId xmlns:a16="http://schemas.microsoft.com/office/drawing/2014/main" id="{66EEC400-F837-3831-6964-DC7FEB3FCE88}"/>
                  </a:ext>
                </a:extLst>
              </p:cNvPr>
              <p:cNvSpPr/>
              <p:nvPr/>
            </p:nvSpPr>
            <p:spPr>
              <a:xfrm>
                <a:off x="7377532" y="3072893"/>
                <a:ext cx="18197" cy="58421"/>
              </a:xfrm>
              <a:custGeom>
                <a:avLst/>
                <a:gdLst>
                  <a:gd name="connsiteX0" fmla="*/ 18197 w 18197"/>
                  <a:gd name="connsiteY0" fmla="*/ 58422 h 58421"/>
                  <a:gd name="connsiteX1" fmla="*/ 0 w 18197"/>
                  <a:gd name="connsiteY1" fmla="*/ 0 h 58421"/>
                </a:gdLst>
                <a:ahLst/>
                <a:cxnLst>
                  <a:cxn ang="0">
                    <a:pos x="connsiteX0" y="connsiteY0"/>
                  </a:cxn>
                  <a:cxn ang="0">
                    <a:pos x="connsiteX1" y="connsiteY1"/>
                  </a:cxn>
                </a:cxnLst>
                <a:rect l="l" t="t" r="r" b="b"/>
                <a:pathLst>
                  <a:path w="18197" h="58421">
                    <a:moveTo>
                      <a:pt x="18197" y="58422"/>
                    </a:moveTo>
                    <a:lnTo>
                      <a:pt x="0" y="0"/>
                    </a:lnTo>
                  </a:path>
                </a:pathLst>
              </a:custGeom>
              <a:ln w="9573" cap="flat">
                <a:solidFill>
                  <a:srgbClr val="91C384"/>
                </a:solidFill>
                <a:prstDash val="solid"/>
                <a:miter/>
              </a:ln>
            </p:spPr>
            <p:txBody>
              <a:bodyPr rtlCol="0" anchor="ctr"/>
              <a:lstStyle/>
              <a:p>
                <a:endParaRPr lang="zh-CN" altLang="en-US" sz="4400"/>
              </a:p>
            </p:txBody>
          </p:sp>
          <p:sp>
            <p:nvSpPr>
              <p:cNvPr id="4843" name="任意多边形: 形状 9719">
                <a:extLst>
                  <a:ext uri="{FF2B5EF4-FFF2-40B4-BE49-F238E27FC236}">
                    <a16:creationId xmlns:a16="http://schemas.microsoft.com/office/drawing/2014/main" id="{86FF0F56-D42D-059F-6E42-1800FD04CE5C}"/>
                  </a:ext>
                </a:extLst>
              </p:cNvPr>
              <p:cNvSpPr/>
              <p:nvPr/>
            </p:nvSpPr>
            <p:spPr>
              <a:xfrm>
                <a:off x="7376574" y="3001063"/>
                <a:ext cx="957" cy="71830"/>
              </a:xfrm>
              <a:custGeom>
                <a:avLst/>
                <a:gdLst>
                  <a:gd name="connsiteX0" fmla="*/ 958 w 957"/>
                  <a:gd name="connsiteY0" fmla="*/ 71830 h 71830"/>
                  <a:gd name="connsiteX1" fmla="*/ 0 w 957"/>
                  <a:gd name="connsiteY1" fmla="*/ 0 h 71830"/>
                </a:gdLst>
                <a:ahLst/>
                <a:cxnLst>
                  <a:cxn ang="0">
                    <a:pos x="connsiteX0" y="connsiteY0"/>
                  </a:cxn>
                  <a:cxn ang="0">
                    <a:pos x="connsiteX1" y="connsiteY1"/>
                  </a:cxn>
                </a:cxnLst>
                <a:rect l="l" t="t" r="r" b="b"/>
                <a:pathLst>
                  <a:path w="957" h="71830">
                    <a:moveTo>
                      <a:pt x="958" y="71830"/>
                    </a:moveTo>
                    <a:lnTo>
                      <a:pt x="0" y="0"/>
                    </a:lnTo>
                  </a:path>
                </a:pathLst>
              </a:custGeom>
              <a:ln w="9573" cap="flat">
                <a:solidFill>
                  <a:srgbClr val="91C384"/>
                </a:solidFill>
                <a:prstDash val="solid"/>
                <a:miter/>
              </a:ln>
            </p:spPr>
            <p:txBody>
              <a:bodyPr rtlCol="0" anchor="ctr"/>
              <a:lstStyle/>
              <a:p>
                <a:endParaRPr lang="zh-CN" altLang="en-US" sz="4400"/>
              </a:p>
            </p:txBody>
          </p:sp>
          <p:sp>
            <p:nvSpPr>
              <p:cNvPr id="4844" name="任意多边形: 形状 9720">
                <a:extLst>
                  <a:ext uri="{FF2B5EF4-FFF2-40B4-BE49-F238E27FC236}">
                    <a16:creationId xmlns:a16="http://schemas.microsoft.com/office/drawing/2014/main" id="{EED1B6EA-DE55-BE6D-EC89-E21A933F7F36}"/>
                  </a:ext>
                </a:extLst>
              </p:cNvPr>
              <p:cNvSpPr/>
              <p:nvPr/>
            </p:nvSpPr>
            <p:spPr>
              <a:xfrm>
                <a:off x="7370828" y="2919655"/>
                <a:ext cx="5746" cy="81407"/>
              </a:xfrm>
              <a:custGeom>
                <a:avLst/>
                <a:gdLst>
                  <a:gd name="connsiteX0" fmla="*/ 5747 w 5746"/>
                  <a:gd name="connsiteY0" fmla="*/ 81408 h 81407"/>
                  <a:gd name="connsiteX1" fmla="*/ 0 w 5746"/>
                  <a:gd name="connsiteY1" fmla="*/ 0 h 81407"/>
                </a:gdLst>
                <a:ahLst/>
                <a:cxnLst>
                  <a:cxn ang="0">
                    <a:pos x="connsiteX0" y="connsiteY0"/>
                  </a:cxn>
                  <a:cxn ang="0">
                    <a:pos x="connsiteX1" y="connsiteY1"/>
                  </a:cxn>
                </a:cxnLst>
                <a:rect l="l" t="t" r="r" b="b"/>
                <a:pathLst>
                  <a:path w="5746" h="81407">
                    <a:moveTo>
                      <a:pt x="5747" y="81408"/>
                    </a:moveTo>
                    <a:lnTo>
                      <a:pt x="0" y="0"/>
                    </a:lnTo>
                  </a:path>
                </a:pathLst>
              </a:custGeom>
              <a:ln w="9573" cap="flat">
                <a:solidFill>
                  <a:srgbClr val="91C384"/>
                </a:solidFill>
                <a:prstDash val="solid"/>
                <a:miter/>
              </a:ln>
            </p:spPr>
            <p:txBody>
              <a:bodyPr rtlCol="0" anchor="ctr"/>
              <a:lstStyle/>
              <a:p>
                <a:endParaRPr lang="zh-CN" altLang="en-US" sz="4400"/>
              </a:p>
            </p:txBody>
          </p:sp>
          <p:sp>
            <p:nvSpPr>
              <p:cNvPr id="4845" name="任意多边形: 形状 9721">
                <a:extLst>
                  <a:ext uri="{FF2B5EF4-FFF2-40B4-BE49-F238E27FC236}">
                    <a16:creationId xmlns:a16="http://schemas.microsoft.com/office/drawing/2014/main" id="{AE5D8CE8-5E06-D988-9062-B89A91E73978}"/>
                  </a:ext>
                </a:extLst>
              </p:cNvPr>
              <p:cNvSpPr/>
              <p:nvPr/>
            </p:nvSpPr>
            <p:spPr>
              <a:xfrm>
                <a:off x="7185027" y="2899543"/>
                <a:ext cx="61295" cy="61295"/>
              </a:xfrm>
              <a:custGeom>
                <a:avLst/>
                <a:gdLst>
                  <a:gd name="connsiteX0" fmla="*/ 61295 w 61295"/>
                  <a:gd name="connsiteY0" fmla="*/ 0 h 61295"/>
                  <a:gd name="connsiteX1" fmla="*/ 0 w 61295"/>
                  <a:gd name="connsiteY1" fmla="*/ 61295 h 61295"/>
                </a:gdLst>
                <a:ahLst/>
                <a:cxnLst>
                  <a:cxn ang="0">
                    <a:pos x="connsiteX0" y="connsiteY0"/>
                  </a:cxn>
                  <a:cxn ang="0">
                    <a:pos x="connsiteX1" y="connsiteY1"/>
                  </a:cxn>
                </a:cxnLst>
                <a:rect l="l" t="t" r="r" b="b"/>
                <a:pathLst>
                  <a:path w="61295" h="61295">
                    <a:moveTo>
                      <a:pt x="61295" y="0"/>
                    </a:moveTo>
                    <a:lnTo>
                      <a:pt x="0" y="61295"/>
                    </a:lnTo>
                  </a:path>
                </a:pathLst>
              </a:custGeom>
              <a:ln w="9573" cap="flat">
                <a:solidFill>
                  <a:srgbClr val="91C384"/>
                </a:solidFill>
                <a:prstDash val="solid"/>
                <a:miter/>
              </a:ln>
            </p:spPr>
            <p:txBody>
              <a:bodyPr rtlCol="0" anchor="ctr"/>
              <a:lstStyle/>
              <a:p>
                <a:endParaRPr lang="zh-CN" altLang="en-US" sz="4400"/>
              </a:p>
            </p:txBody>
          </p:sp>
          <p:sp>
            <p:nvSpPr>
              <p:cNvPr id="4846" name="任意多边形: 形状 9722">
                <a:extLst>
                  <a:ext uri="{FF2B5EF4-FFF2-40B4-BE49-F238E27FC236}">
                    <a16:creationId xmlns:a16="http://schemas.microsoft.com/office/drawing/2014/main" id="{FCDCFE26-1FDD-7008-3A05-05766B9D8D78}"/>
                  </a:ext>
                </a:extLst>
              </p:cNvPr>
              <p:cNvSpPr/>
              <p:nvPr/>
            </p:nvSpPr>
            <p:spPr>
              <a:xfrm>
                <a:off x="7125647" y="2960838"/>
                <a:ext cx="59379" cy="59379"/>
              </a:xfrm>
              <a:custGeom>
                <a:avLst/>
                <a:gdLst>
                  <a:gd name="connsiteX0" fmla="*/ 59380 w 59379"/>
                  <a:gd name="connsiteY0" fmla="*/ 0 h 59379"/>
                  <a:gd name="connsiteX1" fmla="*/ 0 w 59379"/>
                  <a:gd name="connsiteY1" fmla="*/ 59380 h 59379"/>
                </a:gdLst>
                <a:ahLst/>
                <a:cxnLst>
                  <a:cxn ang="0">
                    <a:pos x="connsiteX0" y="connsiteY0"/>
                  </a:cxn>
                  <a:cxn ang="0">
                    <a:pos x="connsiteX1" y="connsiteY1"/>
                  </a:cxn>
                </a:cxnLst>
                <a:rect l="l" t="t" r="r" b="b"/>
                <a:pathLst>
                  <a:path w="59379" h="59379">
                    <a:moveTo>
                      <a:pt x="59380" y="0"/>
                    </a:moveTo>
                    <a:lnTo>
                      <a:pt x="0" y="59380"/>
                    </a:lnTo>
                  </a:path>
                </a:pathLst>
              </a:custGeom>
              <a:ln w="9573" cap="flat">
                <a:solidFill>
                  <a:srgbClr val="91C384"/>
                </a:solidFill>
                <a:prstDash val="solid"/>
                <a:miter/>
              </a:ln>
            </p:spPr>
            <p:txBody>
              <a:bodyPr rtlCol="0" anchor="ctr"/>
              <a:lstStyle/>
              <a:p>
                <a:endParaRPr lang="zh-CN" altLang="en-US" sz="4400"/>
              </a:p>
            </p:txBody>
          </p:sp>
          <p:sp>
            <p:nvSpPr>
              <p:cNvPr id="4847" name="任意多边形: 形状 9723">
                <a:extLst>
                  <a:ext uri="{FF2B5EF4-FFF2-40B4-BE49-F238E27FC236}">
                    <a16:creationId xmlns:a16="http://schemas.microsoft.com/office/drawing/2014/main" id="{3F9CE409-774D-8661-35BC-28E1B32FC20E}"/>
                  </a:ext>
                </a:extLst>
              </p:cNvPr>
              <p:cNvSpPr/>
              <p:nvPr/>
            </p:nvSpPr>
            <p:spPr>
              <a:xfrm>
                <a:off x="7069140" y="3020218"/>
                <a:ext cx="56506" cy="60337"/>
              </a:xfrm>
              <a:custGeom>
                <a:avLst/>
                <a:gdLst>
                  <a:gd name="connsiteX0" fmla="*/ 56507 w 56506"/>
                  <a:gd name="connsiteY0" fmla="*/ 0 h 60337"/>
                  <a:gd name="connsiteX1" fmla="*/ 0 w 56506"/>
                  <a:gd name="connsiteY1" fmla="*/ 60337 h 60337"/>
                </a:gdLst>
                <a:ahLst/>
                <a:cxnLst>
                  <a:cxn ang="0">
                    <a:pos x="connsiteX0" y="connsiteY0"/>
                  </a:cxn>
                  <a:cxn ang="0">
                    <a:pos x="connsiteX1" y="connsiteY1"/>
                  </a:cxn>
                </a:cxnLst>
                <a:rect l="l" t="t" r="r" b="b"/>
                <a:pathLst>
                  <a:path w="56506" h="60337">
                    <a:moveTo>
                      <a:pt x="56507" y="0"/>
                    </a:moveTo>
                    <a:lnTo>
                      <a:pt x="0" y="60337"/>
                    </a:lnTo>
                  </a:path>
                </a:pathLst>
              </a:custGeom>
              <a:ln w="9573" cap="flat">
                <a:solidFill>
                  <a:srgbClr val="91C384"/>
                </a:solidFill>
                <a:prstDash val="solid"/>
                <a:miter/>
              </a:ln>
            </p:spPr>
            <p:txBody>
              <a:bodyPr rtlCol="0" anchor="ctr"/>
              <a:lstStyle/>
              <a:p>
                <a:endParaRPr lang="zh-CN" altLang="en-US" sz="4400"/>
              </a:p>
            </p:txBody>
          </p:sp>
          <p:sp>
            <p:nvSpPr>
              <p:cNvPr id="4848" name="任意多边形: 形状 9724">
                <a:extLst>
                  <a:ext uri="{FF2B5EF4-FFF2-40B4-BE49-F238E27FC236}">
                    <a16:creationId xmlns:a16="http://schemas.microsoft.com/office/drawing/2014/main" id="{BA91C814-DF1D-FDC7-D2CF-97B93E9B5CAC}"/>
                  </a:ext>
                </a:extLst>
              </p:cNvPr>
              <p:cNvSpPr/>
              <p:nvPr/>
            </p:nvSpPr>
            <p:spPr>
              <a:xfrm>
                <a:off x="7016465" y="3080555"/>
                <a:ext cx="52675" cy="65126"/>
              </a:xfrm>
              <a:custGeom>
                <a:avLst/>
                <a:gdLst>
                  <a:gd name="connsiteX0" fmla="*/ 52675 w 52675"/>
                  <a:gd name="connsiteY0" fmla="*/ 0 h 65126"/>
                  <a:gd name="connsiteX1" fmla="*/ 0 w 52675"/>
                  <a:gd name="connsiteY1" fmla="*/ 65126 h 65126"/>
                </a:gdLst>
                <a:ahLst/>
                <a:cxnLst>
                  <a:cxn ang="0">
                    <a:pos x="connsiteX0" y="connsiteY0"/>
                  </a:cxn>
                  <a:cxn ang="0">
                    <a:pos x="connsiteX1" y="connsiteY1"/>
                  </a:cxn>
                </a:cxnLst>
                <a:rect l="l" t="t" r="r" b="b"/>
                <a:pathLst>
                  <a:path w="52675" h="65126">
                    <a:moveTo>
                      <a:pt x="52675" y="0"/>
                    </a:moveTo>
                    <a:lnTo>
                      <a:pt x="0" y="65126"/>
                    </a:lnTo>
                  </a:path>
                </a:pathLst>
              </a:custGeom>
              <a:ln w="9573" cap="flat">
                <a:solidFill>
                  <a:srgbClr val="91C384"/>
                </a:solidFill>
                <a:prstDash val="solid"/>
                <a:miter/>
              </a:ln>
            </p:spPr>
            <p:txBody>
              <a:bodyPr rtlCol="0" anchor="ctr"/>
              <a:lstStyle/>
              <a:p>
                <a:endParaRPr lang="zh-CN" altLang="en-US" sz="4400"/>
              </a:p>
            </p:txBody>
          </p:sp>
          <p:sp>
            <p:nvSpPr>
              <p:cNvPr id="4849" name="任意多边形: 形状 9725">
                <a:extLst>
                  <a:ext uri="{FF2B5EF4-FFF2-40B4-BE49-F238E27FC236}">
                    <a16:creationId xmlns:a16="http://schemas.microsoft.com/office/drawing/2014/main" id="{31D04B21-A7C8-AACE-04E8-09874469675C}"/>
                  </a:ext>
                </a:extLst>
              </p:cNvPr>
              <p:cNvSpPr/>
              <p:nvPr/>
            </p:nvSpPr>
            <p:spPr>
              <a:xfrm>
                <a:off x="6967620" y="3145681"/>
                <a:ext cx="48844" cy="57464"/>
              </a:xfrm>
              <a:custGeom>
                <a:avLst/>
                <a:gdLst>
                  <a:gd name="connsiteX0" fmla="*/ 48845 w 48844"/>
                  <a:gd name="connsiteY0" fmla="*/ 0 h 57464"/>
                  <a:gd name="connsiteX1" fmla="*/ 0 w 48844"/>
                  <a:gd name="connsiteY1" fmla="*/ 57464 h 57464"/>
                </a:gdLst>
                <a:ahLst/>
                <a:cxnLst>
                  <a:cxn ang="0">
                    <a:pos x="connsiteX0" y="connsiteY0"/>
                  </a:cxn>
                  <a:cxn ang="0">
                    <a:pos x="connsiteX1" y="connsiteY1"/>
                  </a:cxn>
                </a:cxnLst>
                <a:rect l="l" t="t" r="r" b="b"/>
                <a:pathLst>
                  <a:path w="48844" h="57464">
                    <a:moveTo>
                      <a:pt x="48845" y="0"/>
                    </a:moveTo>
                    <a:lnTo>
                      <a:pt x="0" y="57464"/>
                    </a:lnTo>
                  </a:path>
                </a:pathLst>
              </a:custGeom>
              <a:ln w="9573" cap="flat">
                <a:solidFill>
                  <a:srgbClr val="91C384"/>
                </a:solidFill>
                <a:prstDash val="solid"/>
                <a:miter/>
              </a:ln>
            </p:spPr>
            <p:txBody>
              <a:bodyPr rtlCol="0" anchor="ctr"/>
              <a:lstStyle/>
              <a:p>
                <a:endParaRPr lang="zh-CN" altLang="en-US" sz="4400"/>
              </a:p>
            </p:txBody>
          </p:sp>
          <p:sp>
            <p:nvSpPr>
              <p:cNvPr id="4850" name="任意多边形: 形状 9726">
                <a:extLst>
                  <a:ext uri="{FF2B5EF4-FFF2-40B4-BE49-F238E27FC236}">
                    <a16:creationId xmlns:a16="http://schemas.microsoft.com/office/drawing/2014/main" id="{7CABBA81-DEE1-263A-BBCA-2C6377923A26}"/>
                  </a:ext>
                </a:extLst>
              </p:cNvPr>
              <p:cNvSpPr/>
              <p:nvPr/>
            </p:nvSpPr>
            <p:spPr>
              <a:xfrm>
                <a:off x="6903452" y="3203146"/>
                <a:ext cx="64168" cy="27774"/>
              </a:xfrm>
              <a:custGeom>
                <a:avLst/>
                <a:gdLst>
                  <a:gd name="connsiteX0" fmla="*/ 64169 w 64168"/>
                  <a:gd name="connsiteY0" fmla="*/ 0 h 27774"/>
                  <a:gd name="connsiteX1" fmla="*/ 0 w 64168"/>
                  <a:gd name="connsiteY1" fmla="*/ 27774 h 27774"/>
                </a:gdLst>
                <a:ahLst/>
                <a:cxnLst>
                  <a:cxn ang="0">
                    <a:pos x="connsiteX0" y="connsiteY0"/>
                  </a:cxn>
                  <a:cxn ang="0">
                    <a:pos x="connsiteX1" y="connsiteY1"/>
                  </a:cxn>
                </a:cxnLst>
                <a:rect l="l" t="t" r="r" b="b"/>
                <a:pathLst>
                  <a:path w="64168" h="27774">
                    <a:moveTo>
                      <a:pt x="64169" y="0"/>
                    </a:moveTo>
                    <a:lnTo>
                      <a:pt x="0" y="27774"/>
                    </a:lnTo>
                  </a:path>
                </a:pathLst>
              </a:custGeom>
              <a:ln w="9573" cap="flat">
                <a:solidFill>
                  <a:srgbClr val="91C384"/>
                </a:solidFill>
                <a:prstDash val="solid"/>
                <a:miter/>
              </a:ln>
            </p:spPr>
            <p:txBody>
              <a:bodyPr rtlCol="0" anchor="ctr"/>
              <a:lstStyle/>
              <a:p>
                <a:endParaRPr lang="zh-CN" altLang="en-US" sz="4400"/>
              </a:p>
            </p:txBody>
          </p:sp>
          <p:sp>
            <p:nvSpPr>
              <p:cNvPr id="4851" name="任意多边形: 形状 9727">
                <a:extLst>
                  <a:ext uri="{FF2B5EF4-FFF2-40B4-BE49-F238E27FC236}">
                    <a16:creationId xmlns:a16="http://schemas.microsoft.com/office/drawing/2014/main" id="{77379383-126E-3C58-070C-175D61555D97}"/>
                  </a:ext>
                </a:extLst>
              </p:cNvPr>
              <p:cNvSpPr/>
              <p:nvPr/>
            </p:nvSpPr>
            <p:spPr>
              <a:xfrm>
                <a:off x="6834495" y="3230920"/>
                <a:ext cx="68957" cy="22985"/>
              </a:xfrm>
              <a:custGeom>
                <a:avLst/>
                <a:gdLst>
                  <a:gd name="connsiteX0" fmla="*/ 68957 w 68957"/>
                  <a:gd name="connsiteY0" fmla="*/ 0 h 22985"/>
                  <a:gd name="connsiteX1" fmla="*/ 0 w 68957"/>
                  <a:gd name="connsiteY1" fmla="*/ 22986 h 22985"/>
                </a:gdLst>
                <a:ahLst/>
                <a:cxnLst>
                  <a:cxn ang="0">
                    <a:pos x="connsiteX0" y="connsiteY0"/>
                  </a:cxn>
                  <a:cxn ang="0">
                    <a:pos x="connsiteX1" y="connsiteY1"/>
                  </a:cxn>
                </a:cxnLst>
                <a:rect l="l" t="t" r="r" b="b"/>
                <a:pathLst>
                  <a:path w="68957" h="22985">
                    <a:moveTo>
                      <a:pt x="68957" y="0"/>
                    </a:moveTo>
                    <a:lnTo>
                      <a:pt x="0" y="22986"/>
                    </a:lnTo>
                  </a:path>
                </a:pathLst>
              </a:custGeom>
              <a:ln w="9573" cap="flat">
                <a:solidFill>
                  <a:srgbClr val="91C384"/>
                </a:solidFill>
                <a:prstDash val="solid"/>
                <a:miter/>
              </a:ln>
            </p:spPr>
            <p:txBody>
              <a:bodyPr rtlCol="0" anchor="ctr"/>
              <a:lstStyle/>
              <a:p>
                <a:endParaRPr lang="zh-CN" altLang="en-US" sz="4400"/>
              </a:p>
            </p:txBody>
          </p:sp>
          <p:sp>
            <p:nvSpPr>
              <p:cNvPr id="4852" name="任意多边形: 形状 9728">
                <a:extLst>
                  <a:ext uri="{FF2B5EF4-FFF2-40B4-BE49-F238E27FC236}">
                    <a16:creationId xmlns:a16="http://schemas.microsoft.com/office/drawing/2014/main" id="{1757DB4D-338C-D99C-18B1-72D9B6A27202}"/>
                  </a:ext>
                </a:extLst>
              </p:cNvPr>
              <p:cNvSpPr/>
              <p:nvPr/>
            </p:nvSpPr>
            <p:spPr>
              <a:xfrm>
                <a:off x="6758833" y="3253906"/>
                <a:ext cx="75661" cy="957"/>
              </a:xfrm>
              <a:custGeom>
                <a:avLst/>
                <a:gdLst>
                  <a:gd name="connsiteX0" fmla="*/ 75661 w 75661"/>
                  <a:gd name="connsiteY0" fmla="*/ 0 h 957"/>
                  <a:gd name="connsiteX1" fmla="*/ 0 w 75661"/>
                  <a:gd name="connsiteY1" fmla="*/ 958 h 957"/>
                </a:gdLst>
                <a:ahLst/>
                <a:cxnLst>
                  <a:cxn ang="0">
                    <a:pos x="connsiteX0" y="connsiteY0"/>
                  </a:cxn>
                  <a:cxn ang="0">
                    <a:pos x="connsiteX1" y="connsiteY1"/>
                  </a:cxn>
                </a:cxnLst>
                <a:rect l="l" t="t" r="r" b="b"/>
                <a:pathLst>
                  <a:path w="75661" h="957">
                    <a:moveTo>
                      <a:pt x="75661" y="0"/>
                    </a:moveTo>
                    <a:lnTo>
                      <a:pt x="0" y="958"/>
                    </a:lnTo>
                  </a:path>
                </a:pathLst>
              </a:custGeom>
              <a:ln w="9573" cap="flat">
                <a:solidFill>
                  <a:srgbClr val="91C384"/>
                </a:solidFill>
                <a:prstDash val="solid"/>
                <a:miter/>
              </a:ln>
            </p:spPr>
            <p:txBody>
              <a:bodyPr rtlCol="0" anchor="ctr"/>
              <a:lstStyle/>
              <a:p>
                <a:endParaRPr lang="zh-CN" altLang="en-US" sz="4400"/>
              </a:p>
            </p:txBody>
          </p:sp>
          <p:sp>
            <p:nvSpPr>
              <p:cNvPr id="4853" name="任意多边形: 形状 9729">
                <a:extLst>
                  <a:ext uri="{FF2B5EF4-FFF2-40B4-BE49-F238E27FC236}">
                    <a16:creationId xmlns:a16="http://schemas.microsoft.com/office/drawing/2014/main" id="{49C0A052-F3B8-67E4-5E09-6DC8B2A79270}"/>
                  </a:ext>
                </a:extLst>
              </p:cNvPr>
              <p:cNvSpPr/>
              <p:nvPr/>
            </p:nvSpPr>
            <p:spPr>
              <a:xfrm>
                <a:off x="7379447" y="3115034"/>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3" y="32563"/>
                      <a:pt x="16281" y="32563"/>
                    </a:cubicBezTo>
                    <a:cubicBezTo>
                      <a:pt x="7289" y="32563"/>
                      <a:pt x="0" y="25274"/>
                      <a:pt x="0" y="16282"/>
                    </a:cubicBezTo>
                    <a:cubicBezTo>
                      <a:pt x="0" y="7289"/>
                      <a:pt x="7289" y="0"/>
                      <a:pt x="16281" y="0"/>
                    </a:cubicBezTo>
                    <a:cubicBezTo>
                      <a:pt x="25273"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54" name="任意多边形: 形状 9730">
                <a:extLst>
                  <a:ext uri="{FF2B5EF4-FFF2-40B4-BE49-F238E27FC236}">
                    <a16:creationId xmlns:a16="http://schemas.microsoft.com/office/drawing/2014/main" id="{10F7D182-BBB3-1FB8-EE68-95DB09C441B3}"/>
                  </a:ext>
                </a:extLst>
              </p:cNvPr>
              <p:cNvSpPr/>
              <p:nvPr/>
            </p:nvSpPr>
            <p:spPr>
              <a:xfrm>
                <a:off x="7361250" y="3056612"/>
                <a:ext cx="32563" cy="32563"/>
              </a:xfrm>
              <a:custGeom>
                <a:avLst/>
                <a:gdLst>
                  <a:gd name="connsiteX0" fmla="*/ 32563 w 32563"/>
                  <a:gd name="connsiteY0" fmla="*/ 16281 h 32563"/>
                  <a:gd name="connsiteX1" fmla="*/ 16282 w 32563"/>
                  <a:gd name="connsiteY1" fmla="*/ 32563 h 32563"/>
                  <a:gd name="connsiteX2" fmla="*/ 0 w 32563"/>
                  <a:gd name="connsiteY2" fmla="*/ 16281 h 32563"/>
                  <a:gd name="connsiteX3" fmla="*/ 16282 w 32563"/>
                  <a:gd name="connsiteY3" fmla="*/ 0 h 32563"/>
                  <a:gd name="connsiteX4" fmla="*/ 32563 w 32563"/>
                  <a:gd name="connsiteY4" fmla="*/ 16281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1"/>
                    </a:moveTo>
                    <a:cubicBezTo>
                      <a:pt x="32563" y="25274"/>
                      <a:pt x="25274" y="32563"/>
                      <a:pt x="16282" y="32563"/>
                    </a:cubicBezTo>
                    <a:cubicBezTo>
                      <a:pt x="7289" y="32563"/>
                      <a:pt x="0" y="25274"/>
                      <a:pt x="0" y="16281"/>
                    </a:cubicBezTo>
                    <a:cubicBezTo>
                      <a:pt x="0" y="7289"/>
                      <a:pt x="7289" y="0"/>
                      <a:pt x="16282" y="0"/>
                    </a:cubicBezTo>
                    <a:cubicBezTo>
                      <a:pt x="25274" y="0"/>
                      <a:pt x="32563" y="7289"/>
                      <a:pt x="32563" y="16281"/>
                    </a:cubicBezTo>
                    <a:close/>
                  </a:path>
                </a:pathLst>
              </a:custGeom>
              <a:solidFill>
                <a:srgbClr val="E94442"/>
              </a:solidFill>
              <a:ln w="9573" cap="flat">
                <a:noFill/>
                <a:prstDash val="solid"/>
                <a:miter/>
              </a:ln>
            </p:spPr>
            <p:txBody>
              <a:bodyPr rtlCol="0" anchor="ctr"/>
              <a:lstStyle/>
              <a:p>
                <a:endParaRPr lang="zh-CN" altLang="en-US" sz="4400"/>
              </a:p>
            </p:txBody>
          </p:sp>
          <p:sp>
            <p:nvSpPr>
              <p:cNvPr id="4855" name="任意多边形: 形状 9731">
                <a:extLst>
                  <a:ext uri="{FF2B5EF4-FFF2-40B4-BE49-F238E27FC236}">
                    <a16:creationId xmlns:a16="http://schemas.microsoft.com/office/drawing/2014/main" id="{CA8BDAED-29E0-5AA3-F1D5-B0F7BF502A21}"/>
                  </a:ext>
                </a:extLst>
              </p:cNvPr>
              <p:cNvSpPr/>
              <p:nvPr/>
            </p:nvSpPr>
            <p:spPr>
              <a:xfrm>
                <a:off x="7360293" y="2984781"/>
                <a:ext cx="32563" cy="32563"/>
              </a:xfrm>
              <a:custGeom>
                <a:avLst/>
                <a:gdLst>
                  <a:gd name="connsiteX0" fmla="*/ 32563 w 32563"/>
                  <a:gd name="connsiteY0" fmla="*/ 16281 h 32563"/>
                  <a:gd name="connsiteX1" fmla="*/ 16281 w 32563"/>
                  <a:gd name="connsiteY1" fmla="*/ 32563 h 32563"/>
                  <a:gd name="connsiteX2" fmla="*/ 0 w 32563"/>
                  <a:gd name="connsiteY2" fmla="*/ 16281 h 32563"/>
                  <a:gd name="connsiteX3" fmla="*/ 16281 w 32563"/>
                  <a:gd name="connsiteY3" fmla="*/ 0 h 32563"/>
                  <a:gd name="connsiteX4" fmla="*/ 32563 w 32563"/>
                  <a:gd name="connsiteY4" fmla="*/ 16281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1"/>
                    </a:moveTo>
                    <a:cubicBezTo>
                      <a:pt x="32563" y="25274"/>
                      <a:pt x="25273" y="32563"/>
                      <a:pt x="16281" y="32563"/>
                    </a:cubicBezTo>
                    <a:cubicBezTo>
                      <a:pt x="7289" y="32563"/>
                      <a:pt x="0" y="25274"/>
                      <a:pt x="0" y="16281"/>
                    </a:cubicBezTo>
                    <a:cubicBezTo>
                      <a:pt x="0" y="7289"/>
                      <a:pt x="7289" y="0"/>
                      <a:pt x="16281" y="0"/>
                    </a:cubicBezTo>
                    <a:cubicBezTo>
                      <a:pt x="25273" y="0"/>
                      <a:pt x="32563" y="7289"/>
                      <a:pt x="32563" y="16281"/>
                    </a:cubicBezTo>
                    <a:close/>
                  </a:path>
                </a:pathLst>
              </a:custGeom>
              <a:solidFill>
                <a:srgbClr val="E94442"/>
              </a:solidFill>
              <a:ln w="9573" cap="flat">
                <a:noFill/>
                <a:prstDash val="solid"/>
                <a:miter/>
              </a:ln>
            </p:spPr>
            <p:txBody>
              <a:bodyPr rtlCol="0" anchor="ctr"/>
              <a:lstStyle/>
              <a:p>
                <a:endParaRPr lang="zh-CN" altLang="en-US" sz="4400"/>
              </a:p>
            </p:txBody>
          </p:sp>
          <p:sp>
            <p:nvSpPr>
              <p:cNvPr id="4856" name="任意多边形: 形状 9732">
                <a:extLst>
                  <a:ext uri="{FF2B5EF4-FFF2-40B4-BE49-F238E27FC236}">
                    <a16:creationId xmlns:a16="http://schemas.microsoft.com/office/drawing/2014/main" id="{D3B93402-B1D5-199C-89B8-4173837A4FDC}"/>
                  </a:ext>
                </a:extLst>
              </p:cNvPr>
              <p:cNvSpPr/>
              <p:nvPr/>
            </p:nvSpPr>
            <p:spPr>
              <a:xfrm>
                <a:off x="7168745" y="2944556"/>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3" y="32563"/>
                      <a:pt x="16281" y="32563"/>
                    </a:cubicBezTo>
                    <a:cubicBezTo>
                      <a:pt x="7289" y="32563"/>
                      <a:pt x="0" y="25274"/>
                      <a:pt x="0" y="16282"/>
                    </a:cubicBezTo>
                    <a:cubicBezTo>
                      <a:pt x="0" y="7289"/>
                      <a:pt x="7289" y="0"/>
                      <a:pt x="16281" y="0"/>
                    </a:cubicBezTo>
                    <a:cubicBezTo>
                      <a:pt x="25273"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57" name="任意多边形: 形状 9733">
                <a:extLst>
                  <a:ext uri="{FF2B5EF4-FFF2-40B4-BE49-F238E27FC236}">
                    <a16:creationId xmlns:a16="http://schemas.microsoft.com/office/drawing/2014/main" id="{84A9BB23-4312-9681-5B88-717766E051DA}"/>
                  </a:ext>
                </a:extLst>
              </p:cNvPr>
              <p:cNvSpPr/>
              <p:nvPr/>
            </p:nvSpPr>
            <p:spPr>
              <a:xfrm>
                <a:off x="7109365" y="3003936"/>
                <a:ext cx="32563" cy="32563"/>
              </a:xfrm>
              <a:custGeom>
                <a:avLst/>
                <a:gdLst>
                  <a:gd name="connsiteX0" fmla="*/ 32563 w 32563"/>
                  <a:gd name="connsiteY0" fmla="*/ 16281 h 32563"/>
                  <a:gd name="connsiteX1" fmla="*/ 16282 w 32563"/>
                  <a:gd name="connsiteY1" fmla="*/ 32563 h 32563"/>
                  <a:gd name="connsiteX2" fmla="*/ 0 w 32563"/>
                  <a:gd name="connsiteY2" fmla="*/ 16281 h 32563"/>
                  <a:gd name="connsiteX3" fmla="*/ 16282 w 32563"/>
                  <a:gd name="connsiteY3" fmla="*/ 0 h 32563"/>
                  <a:gd name="connsiteX4" fmla="*/ 32563 w 32563"/>
                  <a:gd name="connsiteY4" fmla="*/ 16281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1"/>
                    </a:moveTo>
                    <a:cubicBezTo>
                      <a:pt x="32563" y="25274"/>
                      <a:pt x="25274" y="32563"/>
                      <a:pt x="16282" y="32563"/>
                    </a:cubicBezTo>
                    <a:cubicBezTo>
                      <a:pt x="7289" y="32563"/>
                      <a:pt x="0" y="25274"/>
                      <a:pt x="0" y="16281"/>
                    </a:cubicBezTo>
                    <a:cubicBezTo>
                      <a:pt x="0" y="7289"/>
                      <a:pt x="7289" y="0"/>
                      <a:pt x="16282" y="0"/>
                    </a:cubicBezTo>
                    <a:cubicBezTo>
                      <a:pt x="25274" y="0"/>
                      <a:pt x="32563" y="7289"/>
                      <a:pt x="32563" y="16281"/>
                    </a:cubicBezTo>
                    <a:close/>
                  </a:path>
                </a:pathLst>
              </a:custGeom>
              <a:solidFill>
                <a:srgbClr val="E94442"/>
              </a:solidFill>
              <a:ln w="9573" cap="flat">
                <a:noFill/>
                <a:prstDash val="solid"/>
                <a:miter/>
              </a:ln>
            </p:spPr>
            <p:txBody>
              <a:bodyPr rtlCol="0" anchor="ctr"/>
              <a:lstStyle/>
              <a:p>
                <a:endParaRPr lang="zh-CN" altLang="en-US" sz="4400"/>
              </a:p>
            </p:txBody>
          </p:sp>
          <p:sp>
            <p:nvSpPr>
              <p:cNvPr id="4858" name="任意多边形: 形状 9734">
                <a:extLst>
                  <a:ext uri="{FF2B5EF4-FFF2-40B4-BE49-F238E27FC236}">
                    <a16:creationId xmlns:a16="http://schemas.microsoft.com/office/drawing/2014/main" id="{A0234255-0222-A745-06AB-5EA57EF5DCA4}"/>
                  </a:ext>
                </a:extLst>
              </p:cNvPr>
              <p:cNvSpPr/>
              <p:nvPr/>
            </p:nvSpPr>
            <p:spPr>
              <a:xfrm>
                <a:off x="7052859" y="3064274"/>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4"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59" name="任意多边形: 形状 9735">
                <a:extLst>
                  <a:ext uri="{FF2B5EF4-FFF2-40B4-BE49-F238E27FC236}">
                    <a16:creationId xmlns:a16="http://schemas.microsoft.com/office/drawing/2014/main" id="{47761066-1C00-A83C-A87D-C6997646CA69}"/>
                  </a:ext>
                </a:extLst>
              </p:cNvPr>
              <p:cNvSpPr/>
              <p:nvPr/>
            </p:nvSpPr>
            <p:spPr>
              <a:xfrm>
                <a:off x="7000183" y="3129400"/>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3"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60" name="任意多边形: 形状 9736">
                <a:extLst>
                  <a:ext uri="{FF2B5EF4-FFF2-40B4-BE49-F238E27FC236}">
                    <a16:creationId xmlns:a16="http://schemas.microsoft.com/office/drawing/2014/main" id="{E7E89A87-6FBB-6531-5C79-273678F503E2}"/>
                  </a:ext>
                </a:extLst>
              </p:cNvPr>
              <p:cNvSpPr/>
              <p:nvPr/>
            </p:nvSpPr>
            <p:spPr>
              <a:xfrm>
                <a:off x="6951339" y="3186864"/>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3"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61" name="任意多边形: 形状 9737">
                <a:extLst>
                  <a:ext uri="{FF2B5EF4-FFF2-40B4-BE49-F238E27FC236}">
                    <a16:creationId xmlns:a16="http://schemas.microsoft.com/office/drawing/2014/main" id="{126EAF86-8F01-7CEF-8342-7A9BC37D15CE}"/>
                  </a:ext>
                </a:extLst>
              </p:cNvPr>
              <p:cNvSpPr/>
              <p:nvPr/>
            </p:nvSpPr>
            <p:spPr>
              <a:xfrm>
                <a:off x="6887170" y="3214638"/>
                <a:ext cx="32563" cy="32563"/>
              </a:xfrm>
              <a:custGeom>
                <a:avLst/>
                <a:gdLst>
                  <a:gd name="connsiteX0" fmla="*/ 32563 w 32563"/>
                  <a:gd name="connsiteY0" fmla="*/ 16281 h 32563"/>
                  <a:gd name="connsiteX1" fmla="*/ 16282 w 32563"/>
                  <a:gd name="connsiteY1" fmla="*/ 32563 h 32563"/>
                  <a:gd name="connsiteX2" fmla="*/ 0 w 32563"/>
                  <a:gd name="connsiteY2" fmla="*/ 16281 h 32563"/>
                  <a:gd name="connsiteX3" fmla="*/ 16282 w 32563"/>
                  <a:gd name="connsiteY3" fmla="*/ 0 h 32563"/>
                  <a:gd name="connsiteX4" fmla="*/ 32563 w 32563"/>
                  <a:gd name="connsiteY4" fmla="*/ 16281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1"/>
                    </a:moveTo>
                    <a:cubicBezTo>
                      <a:pt x="32563" y="25274"/>
                      <a:pt x="25274" y="32563"/>
                      <a:pt x="16282" y="32563"/>
                    </a:cubicBezTo>
                    <a:cubicBezTo>
                      <a:pt x="7290" y="32563"/>
                      <a:pt x="0" y="25274"/>
                      <a:pt x="0" y="16281"/>
                    </a:cubicBezTo>
                    <a:cubicBezTo>
                      <a:pt x="0" y="7289"/>
                      <a:pt x="7289" y="0"/>
                      <a:pt x="16282" y="0"/>
                    </a:cubicBezTo>
                    <a:cubicBezTo>
                      <a:pt x="25273" y="0"/>
                      <a:pt x="32563" y="7289"/>
                      <a:pt x="32563" y="16281"/>
                    </a:cubicBezTo>
                    <a:close/>
                  </a:path>
                </a:pathLst>
              </a:custGeom>
              <a:solidFill>
                <a:srgbClr val="E94442"/>
              </a:solidFill>
              <a:ln w="9573" cap="flat">
                <a:noFill/>
                <a:prstDash val="solid"/>
                <a:miter/>
              </a:ln>
            </p:spPr>
            <p:txBody>
              <a:bodyPr rtlCol="0" anchor="ctr"/>
              <a:lstStyle/>
              <a:p>
                <a:endParaRPr lang="zh-CN" altLang="en-US" sz="4400"/>
              </a:p>
            </p:txBody>
          </p:sp>
          <p:sp>
            <p:nvSpPr>
              <p:cNvPr id="4862" name="任意多边形: 形状 9738">
                <a:extLst>
                  <a:ext uri="{FF2B5EF4-FFF2-40B4-BE49-F238E27FC236}">
                    <a16:creationId xmlns:a16="http://schemas.microsoft.com/office/drawing/2014/main" id="{9A3AB2E2-0ADE-FC46-50B8-F11BB18E6166}"/>
                  </a:ext>
                </a:extLst>
              </p:cNvPr>
              <p:cNvSpPr/>
              <p:nvPr/>
            </p:nvSpPr>
            <p:spPr>
              <a:xfrm>
                <a:off x="6818213" y="3237624"/>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3"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63" name="任意多边形: 形状 9739">
                <a:extLst>
                  <a:ext uri="{FF2B5EF4-FFF2-40B4-BE49-F238E27FC236}">
                    <a16:creationId xmlns:a16="http://schemas.microsoft.com/office/drawing/2014/main" id="{D2EA6F0F-C191-AB58-D9FC-58BA61D03AD2}"/>
                  </a:ext>
                </a:extLst>
              </p:cNvPr>
              <p:cNvSpPr/>
              <p:nvPr/>
            </p:nvSpPr>
            <p:spPr>
              <a:xfrm>
                <a:off x="7325814" y="2869853"/>
                <a:ext cx="45971" cy="46929"/>
              </a:xfrm>
              <a:custGeom>
                <a:avLst/>
                <a:gdLst>
                  <a:gd name="connsiteX0" fmla="*/ 45972 w 45971"/>
                  <a:gd name="connsiteY0" fmla="*/ 46929 h 46929"/>
                  <a:gd name="connsiteX1" fmla="*/ 0 w 45971"/>
                  <a:gd name="connsiteY1" fmla="*/ 0 h 46929"/>
                </a:gdLst>
                <a:ahLst/>
                <a:cxnLst>
                  <a:cxn ang="0">
                    <a:pos x="connsiteX0" y="connsiteY0"/>
                  </a:cxn>
                  <a:cxn ang="0">
                    <a:pos x="connsiteX1" y="connsiteY1"/>
                  </a:cxn>
                </a:cxnLst>
                <a:rect l="l" t="t" r="r" b="b"/>
                <a:pathLst>
                  <a:path w="45971" h="46929">
                    <a:moveTo>
                      <a:pt x="45972" y="46929"/>
                    </a:moveTo>
                    <a:lnTo>
                      <a:pt x="0" y="0"/>
                    </a:lnTo>
                  </a:path>
                </a:pathLst>
              </a:custGeom>
              <a:ln w="9573" cap="flat">
                <a:solidFill>
                  <a:srgbClr val="91C384"/>
                </a:solidFill>
                <a:prstDash val="solid"/>
                <a:miter/>
              </a:ln>
            </p:spPr>
            <p:txBody>
              <a:bodyPr rtlCol="0" anchor="ctr"/>
              <a:lstStyle/>
              <a:p>
                <a:endParaRPr lang="zh-CN" altLang="en-US" sz="4400"/>
              </a:p>
            </p:txBody>
          </p:sp>
          <p:sp>
            <p:nvSpPr>
              <p:cNvPr id="4864" name="任意多边形: 形状 9740">
                <a:extLst>
                  <a:ext uri="{FF2B5EF4-FFF2-40B4-BE49-F238E27FC236}">
                    <a16:creationId xmlns:a16="http://schemas.microsoft.com/office/drawing/2014/main" id="{204F44DF-347B-E742-582E-F7D0EB32F558}"/>
                  </a:ext>
                </a:extLst>
              </p:cNvPr>
              <p:cNvSpPr/>
              <p:nvPr/>
            </p:nvSpPr>
            <p:spPr>
              <a:xfrm>
                <a:off x="7247280" y="2867937"/>
                <a:ext cx="71830" cy="28732"/>
              </a:xfrm>
              <a:custGeom>
                <a:avLst/>
                <a:gdLst>
                  <a:gd name="connsiteX0" fmla="*/ 71831 w 71830"/>
                  <a:gd name="connsiteY0" fmla="*/ 0 h 28732"/>
                  <a:gd name="connsiteX1" fmla="*/ 0 w 71830"/>
                  <a:gd name="connsiteY1" fmla="*/ 28732 h 28732"/>
                </a:gdLst>
                <a:ahLst/>
                <a:cxnLst>
                  <a:cxn ang="0">
                    <a:pos x="connsiteX0" y="connsiteY0"/>
                  </a:cxn>
                  <a:cxn ang="0">
                    <a:pos x="connsiteX1" y="connsiteY1"/>
                  </a:cxn>
                </a:cxnLst>
                <a:rect l="l" t="t" r="r" b="b"/>
                <a:pathLst>
                  <a:path w="71830" h="28732">
                    <a:moveTo>
                      <a:pt x="71831" y="0"/>
                    </a:moveTo>
                    <a:lnTo>
                      <a:pt x="0" y="28732"/>
                    </a:lnTo>
                  </a:path>
                </a:pathLst>
              </a:custGeom>
              <a:ln w="9573" cap="flat">
                <a:solidFill>
                  <a:srgbClr val="91C384"/>
                </a:solidFill>
                <a:prstDash val="solid"/>
                <a:miter/>
              </a:ln>
            </p:spPr>
            <p:txBody>
              <a:bodyPr rtlCol="0" anchor="ctr"/>
              <a:lstStyle/>
              <a:p>
                <a:endParaRPr lang="zh-CN" altLang="en-US" sz="4400"/>
              </a:p>
            </p:txBody>
          </p:sp>
          <p:sp>
            <p:nvSpPr>
              <p:cNvPr id="4865" name="任意多边形: 形状 9741">
                <a:extLst>
                  <a:ext uri="{FF2B5EF4-FFF2-40B4-BE49-F238E27FC236}">
                    <a16:creationId xmlns:a16="http://schemas.microsoft.com/office/drawing/2014/main" id="{07DBE942-2C36-2D78-3392-D15C87F404BC}"/>
                  </a:ext>
                </a:extLst>
              </p:cNvPr>
              <p:cNvSpPr/>
              <p:nvPr/>
            </p:nvSpPr>
            <p:spPr>
              <a:xfrm>
                <a:off x="7304744" y="2849740"/>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90"/>
                      <a:pt x="7289" y="0"/>
                      <a:pt x="16281" y="0"/>
                    </a:cubicBezTo>
                    <a:cubicBezTo>
                      <a:pt x="25274" y="0"/>
                      <a:pt x="32563" y="7290"/>
                      <a:pt x="32563" y="16282"/>
                    </a:cubicBezTo>
                    <a:close/>
                  </a:path>
                </a:pathLst>
              </a:custGeom>
              <a:solidFill>
                <a:srgbClr val="E94442"/>
              </a:solidFill>
              <a:ln w="9573" cap="flat">
                <a:noFill/>
                <a:prstDash val="solid"/>
                <a:miter/>
              </a:ln>
            </p:spPr>
            <p:txBody>
              <a:bodyPr rtlCol="0" anchor="ctr"/>
              <a:lstStyle/>
              <a:p>
                <a:endParaRPr lang="zh-CN" altLang="en-US" sz="4400"/>
              </a:p>
            </p:txBody>
          </p:sp>
          <p:sp>
            <p:nvSpPr>
              <p:cNvPr id="4866" name="任意多边形: 形状 9742">
                <a:extLst>
                  <a:ext uri="{FF2B5EF4-FFF2-40B4-BE49-F238E27FC236}">
                    <a16:creationId xmlns:a16="http://schemas.microsoft.com/office/drawing/2014/main" id="{0257AD74-A8B3-50CA-89A4-C1A0FE5433A9}"/>
                  </a:ext>
                </a:extLst>
              </p:cNvPr>
              <p:cNvSpPr/>
              <p:nvPr/>
            </p:nvSpPr>
            <p:spPr>
              <a:xfrm>
                <a:off x="7354546" y="2903374"/>
                <a:ext cx="32563" cy="32563"/>
              </a:xfrm>
              <a:custGeom>
                <a:avLst/>
                <a:gdLst>
                  <a:gd name="connsiteX0" fmla="*/ 32563 w 32563"/>
                  <a:gd name="connsiteY0" fmla="*/ 16281 h 32563"/>
                  <a:gd name="connsiteX1" fmla="*/ 16281 w 32563"/>
                  <a:gd name="connsiteY1" fmla="*/ 32563 h 32563"/>
                  <a:gd name="connsiteX2" fmla="*/ 0 w 32563"/>
                  <a:gd name="connsiteY2" fmla="*/ 16281 h 32563"/>
                  <a:gd name="connsiteX3" fmla="*/ 16281 w 32563"/>
                  <a:gd name="connsiteY3" fmla="*/ 0 h 32563"/>
                  <a:gd name="connsiteX4" fmla="*/ 32563 w 32563"/>
                  <a:gd name="connsiteY4" fmla="*/ 16281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1"/>
                    </a:moveTo>
                    <a:cubicBezTo>
                      <a:pt x="32563" y="25274"/>
                      <a:pt x="25274" y="32563"/>
                      <a:pt x="16281" y="32563"/>
                    </a:cubicBezTo>
                    <a:cubicBezTo>
                      <a:pt x="7289" y="32563"/>
                      <a:pt x="0" y="25274"/>
                      <a:pt x="0" y="16281"/>
                    </a:cubicBezTo>
                    <a:cubicBezTo>
                      <a:pt x="0" y="7289"/>
                      <a:pt x="7289" y="0"/>
                      <a:pt x="16281" y="0"/>
                    </a:cubicBezTo>
                    <a:cubicBezTo>
                      <a:pt x="25274" y="0"/>
                      <a:pt x="32563" y="7289"/>
                      <a:pt x="32563" y="16281"/>
                    </a:cubicBezTo>
                    <a:close/>
                  </a:path>
                </a:pathLst>
              </a:custGeom>
              <a:solidFill>
                <a:srgbClr val="E94442"/>
              </a:solidFill>
              <a:ln w="9573" cap="flat">
                <a:noFill/>
                <a:prstDash val="solid"/>
                <a:miter/>
              </a:ln>
            </p:spPr>
            <p:txBody>
              <a:bodyPr rtlCol="0" anchor="ctr"/>
              <a:lstStyle/>
              <a:p>
                <a:endParaRPr lang="zh-CN" altLang="en-US" sz="4400"/>
              </a:p>
            </p:txBody>
          </p:sp>
          <p:sp>
            <p:nvSpPr>
              <p:cNvPr id="4867" name="任意多边形: 形状 9743">
                <a:extLst>
                  <a:ext uri="{FF2B5EF4-FFF2-40B4-BE49-F238E27FC236}">
                    <a16:creationId xmlns:a16="http://schemas.microsoft.com/office/drawing/2014/main" id="{0F977060-ECC3-B072-45B8-9C122D83F03D}"/>
                  </a:ext>
                </a:extLst>
              </p:cNvPr>
              <p:cNvSpPr/>
              <p:nvPr/>
            </p:nvSpPr>
            <p:spPr>
              <a:xfrm>
                <a:off x="7230040" y="2883261"/>
                <a:ext cx="32563" cy="32563"/>
              </a:xfrm>
              <a:custGeom>
                <a:avLst/>
                <a:gdLst>
                  <a:gd name="connsiteX0" fmla="*/ 32563 w 32563"/>
                  <a:gd name="connsiteY0" fmla="*/ 16282 h 32563"/>
                  <a:gd name="connsiteX1" fmla="*/ 16281 w 32563"/>
                  <a:gd name="connsiteY1" fmla="*/ 32563 h 32563"/>
                  <a:gd name="connsiteX2" fmla="*/ 0 w 32563"/>
                  <a:gd name="connsiteY2" fmla="*/ 16282 h 32563"/>
                  <a:gd name="connsiteX3" fmla="*/ 16281 w 32563"/>
                  <a:gd name="connsiteY3" fmla="*/ 0 h 32563"/>
                  <a:gd name="connsiteX4" fmla="*/ 32563 w 32563"/>
                  <a:gd name="connsiteY4" fmla="*/ 16282 h 325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563" h="32563">
                    <a:moveTo>
                      <a:pt x="32563" y="16282"/>
                    </a:moveTo>
                    <a:cubicBezTo>
                      <a:pt x="32563" y="25274"/>
                      <a:pt x="25274" y="32563"/>
                      <a:pt x="16281" y="32563"/>
                    </a:cubicBezTo>
                    <a:cubicBezTo>
                      <a:pt x="7289" y="32563"/>
                      <a:pt x="0" y="25274"/>
                      <a:pt x="0" y="16282"/>
                    </a:cubicBezTo>
                    <a:cubicBezTo>
                      <a:pt x="0" y="7289"/>
                      <a:pt x="7289" y="0"/>
                      <a:pt x="16281" y="0"/>
                    </a:cubicBezTo>
                    <a:cubicBezTo>
                      <a:pt x="25274" y="0"/>
                      <a:pt x="32563" y="7289"/>
                      <a:pt x="32563" y="16282"/>
                    </a:cubicBezTo>
                    <a:close/>
                  </a:path>
                </a:pathLst>
              </a:custGeom>
              <a:solidFill>
                <a:srgbClr val="E94442"/>
              </a:solidFill>
              <a:ln w="9573" cap="flat">
                <a:noFill/>
                <a:prstDash val="solid"/>
                <a:miter/>
              </a:ln>
            </p:spPr>
            <p:txBody>
              <a:bodyPr rtlCol="0" anchor="ctr"/>
              <a:lstStyle/>
              <a:p>
                <a:endParaRPr lang="zh-CN" altLang="en-US" sz="4400"/>
              </a:p>
            </p:txBody>
          </p:sp>
        </p:grpSp>
      </p:grpSp>
      <p:grpSp>
        <p:nvGrpSpPr>
          <p:cNvPr id="4868" name="图形 12">
            <a:extLst>
              <a:ext uri="{FF2B5EF4-FFF2-40B4-BE49-F238E27FC236}">
                <a16:creationId xmlns:a16="http://schemas.microsoft.com/office/drawing/2014/main" id="{FA13FE6F-0E81-46C0-55E7-12119C2F1519}"/>
              </a:ext>
            </a:extLst>
          </p:cNvPr>
          <p:cNvGrpSpPr/>
          <p:nvPr/>
        </p:nvGrpSpPr>
        <p:grpSpPr>
          <a:xfrm>
            <a:off x="193427" y="3530359"/>
            <a:ext cx="1013643" cy="958703"/>
            <a:chOff x="489406" y="3493417"/>
            <a:chExt cx="1306936" cy="1274728"/>
          </a:xfrm>
        </p:grpSpPr>
        <p:sp>
          <p:nvSpPr>
            <p:cNvPr id="4869" name="任意多边形: 形状 4">
              <a:extLst>
                <a:ext uri="{FF2B5EF4-FFF2-40B4-BE49-F238E27FC236}">
                  <a16:creationId xmlns:a16="http://schemas.microsoft.com/office/drawing/2014/main" id="{3CD2AA39-D53D-6A12-54BE-1ED975A1AA13}"/>
                </a:ext>
              </a:extLst>
            </p:cNvPr>
            <p:cNvSpPr/>
            <p:nvPr/>
          </p:nvSpPr>
          <p:spPr>
            <a:xfrm>
              <a:off x="489406" y="3493417"/>
              <a:ext cx="1306936" cy="1274728"/>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06936"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cubicBezTo>
                    <a:pt x="1191728" y="536402"/>
                    <a:pt x="1197922" y="541357"/>
                    <a:pt x="1205355" y="547551"/>
                  </a:cubicBezTo>
                  <a:cubicBezTo>
                    <a:pt x="1212788" y="553745"/>
                    <a:pt x="1221459" y="559939"/>
                    <a:pt x="1230131" y="566133"/>
                  </a:cubicBezTo>
                  <a:lnTo>
                    <a:pt x="1253668" y="576043"/>
                  </a:lnTo>
                  <a:cubicBezTo>
                    <a:pt x="1258623" y="578521"/>
                    <a:pt x="1264817" y="580999"/>
                    <a:pt x="1273489" y="584715"/>
                  </a:cubicBezTo>
                  <a:cubicBezTo>
                    <a:pt x="1282161" y="588431"/>
                    <a:pt x="1293310" y="592148"/>
                    <a:pt x="1306937" y="594625"/>
                  </a:cubicBezTo>
                  <a:lnTo>
                    <a:pt x="1212788" y="584715"/>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lnTo>
                    <a:pt x="400133" y="1117400"/>
                  </a:lnTo>
                  <a:lnTo>
                    <a:pt x="398894" y="1088908"/>
                  </a:ln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solidFill>
              <a:srgbClr val="CAE2C4"/>
            </a:solidFill>
            <a:ln w="12371" cap="flat">
              <a:noFill/>
              <a:prstDash val="solid"/>
              <a:miter/>
            </a:ln>
          </p:spPr>
          <p:txBody>
            <a:bodyPr rtlCol="0" anchor="ctr"/>
            <a:lstStyle/>
            <a:p>
              <a:endParaRPr lang="zh-CN" altLang="en-US" sz="4400"/>
            </a:p>
          </p:txBody>
        </p:sp>
        <p:sp>
          <p:nvSpPr>
            <p:cNvPr id="4870" name="任意多边形: 形状 6">
              <a:extLst>
                <a:ext uri="{FF2B5EF4-FFF2-40B4-BE49-F238E27FC236}">
                  <a16:creationId xmlns:a16="http://schemas.microsoft.com/office/drawing/2014/main" id="{D90A007D-339B-60EB-3FCF-87D05B0D5AD1}"/>
                </a:ext>
              </a:extLst>
            </p:cNvPr>
            <p:cNvSpPr/>
            <p:nvPr/>
          </p:nvSpPr>
          <p:spPr>
            <a:xfrm>
              <a:off x="489406" y="3493417"/>
              <a:ext cx="1306936" cy="1274728"/>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06936"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cubicBezTo>
                    <a:pt x="1191728" y="536402"/>
                    <a:pt x="1197922" y="541357"/>
                    <a:pt x="1205355" y="547551"/>
                  </a:cubicBezTo>
                  <a:cubicBezTo>
                    <a:pt x="1212788" y="553745"/>
                    <a:pt x="1221459" y="559939"/>
                    <a:pt x="1230131" y="566133"/>
                  </a:cubicBezTo>
                  <a:lnTo>
                    <a:pt x="1253668" y="576043"/>
                  </a:lnTo>
                  <a:cubicBezTo>
                    <a:pt x="1258623" y="578521"/>
                    <a:pt x="1264817" y="580999"/>
                    <a:pt x="1273489" y="584715"/>
                  </a:cubicBezTo>
                  <a:cubicBezTo>
                    <a:pt x="1282161" y="588431"/>
                    <a:pt x="1293310" y="592148"/>
                    <a:pt x="1306937" y="594625"/>
                  </a:cubicBezTo>
                  <a:lnTo>
                    <a:pt x="1212788" y="584715"/>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lnTo>
                    <a:pt x="400133" y="1117400"/>
                  </a:lnTo>
                  <a:lnTo>
                    <a:pt x="398894" y="1088908"/>
                  </a:ln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noFill/>
            <a:ln w="5938" cap="flat">
              <a:solidFill>
                <a:srgbClr val="0E0D0D"/>
              </a:solidFill>
              <a:prstDash val="solid"/>
              <a:miter/>
            </a:ln>
          </p:spPr>
          <p:txBody>
            <a:bodyPr rtlCol="0" anchor="ctr"/>
            <a:lstStyle/>
            <a:p>
              <a:endParaRPr lang="zh-CN" altLang="en-US" sz="4400"/>
            </a:p>
          </p:txBody>
        </p:sp>
        <p:sp>
          <p:nvSpPr>
            <p:cNvPr id="4871" name="任意多边形: 形状 7">
              <a:extLst>
                <a:ext uri="{FF2B5EF4-FFF2-40B4-BE49-F238E27FC236}">
                  <a16:creationId xmlns:a16="http://schemas.microsoft.com/office/drawing/2014/main" id="{6A3FB14F-6284-9605-CD6D-AE5D5CF6F77B}"/>
                </a:ext>
              </a:extLst>
            </p:cNvPr>
            <p:cNvSpPr/>
            <p:nvPr/>
          </p:nvSpPr>
          <p:spPr>
            <a:xfrm>
              <a:off x="672749" y="3648267"/>
              <a:ext cx="716027" cy="515342"/>
            </a:xfrm>
            <a:custGeom>
              <a:avLst/>
              <a:gdLst>
                <a:gd name="connsiteX0" fmla="*/ 161044 w 716027"/>
                <a:gd name="connsiteY0" fmla="*/ 0 h 515342"/>
                <a:gd name="connsiteX1" fmla="*/ 182104 w 716027"/>
                <a:gd name="connsiteY1" fmla="*/ 8672 h 515342"/>
                <a:gd name="connsiteX2" fmla="*/ 199447 w 716027"/>
                <a:gd name="connsiteY2" fmla="*/ 17343 h 515342"/>
                <a:gd name="connsiteX3" fmla="*/ 219268 w 716027"/>
                <a:gd name="connsiteY3" fmla="*/ 29731 h 515342"/>
                <a:gd name="connsiteX4" fmla="*/ 250238 w 716027"/>
                <a:gd name="connsiteY4" fmla="*/ 45836 h 515342"/>
                <a:gd name="connsiteX5" fmla="*/ 287402 w 716027"/>
                <a:gd name="connsiteY5" fmla="*/ 65657 h 515342"/>
                <a:gd name="connsiteX6" fmla="*/ 322089 w 716027"/>
                <a:gd name="connsiteY6" fmla="*/ 86716 h 515342"/>
                <a:gd name="connsiteX7" fmla="*/ 349342 w 716027"/>
                <a:gd name="connsiteY7" fmla="*/ 104060 h 515342"/>
                <a:gd name="connsiteX8" fmla="*/ 369163 w 716027"/>
                <a:gd name="connsiteY8" fmla="*/ 120164 h 515342"/>
                <a:gd name="connsiteX9" fmla="*/ 393939 w 716027"/>
                <a:gd name="connsiteY9" fmla="*/ 135030 h 515342"/>
                <a:gd name="connsiteX10" fmla="*/ 418715 w 716027"/>
                <a:gd name="connsiteY10" fmla="*/ 156089 h 515342"/>
                <a:gd name="connsiteX11" fmla="*/ 447208 w 716027"/>
                <a:gd name="connsiteY11" fmla="*/ 178388 h 515342"/>
                <a:gd name="connsiteX12" fmla="*/ 474461 w 716027"/>
                <a:gd name="connsiteY12" fmla="*/ 198208 h 515342"/>
                <a:gd name="connsiteX13" fmla="*/ 501715 w 716027"/>
                <a:gd name="connsiteY13" fmla="*/ 221746 h 515342"/>
                <a:gd name="connsiteX14" fmla="*/ 531446 w 716027"/>
                <a:gd name="connsiteY14" fmla="*/ 242805 h 515342"/>
                <a:gd name="connsiteX15" fmla="*/ 554984 w 716027"/>
                <a:gd name="connsiteY15" fmla="*/ 261387 h 515342"/>
                <a:gd name="connsiteX16" fmla="*/ 585954 w 716027"/>
                <a:gd name="connsiteY16" fmla="*/ 292358 h 515342"/>
                <a:gd name="connsiteX17" fmla="*/ 605774 w 716027"/>
                <a:gd name="connsiteY17" fmla="*/ 315895 h 515342"/>
                <a:gd name="connsiteX18" fmla="*/ 628073 w 716027"/>
                <a:gd name="connsiteY18" fmla="*/ 343148 h 515342"/>
                <a:gd name="connsiteX19" fmla="*/ 656565 w 716027"/>
                <a:gd name="connsiteY19" fmla="*/ 375357 h 515342"/>
                <a:gd name="connsiteX20" fmla="*/ 677625 w 716027"/>
                <a:gd name="connsiteY20" fmla="*/ 402611 h 515342"/>
                <a:gd name="connsiteX21" fmla="*/ 693729 w 716027"/>
                <a:gd name="connsiteY21" fmla="*/ 427387 h 515342"/>
                <a:gd name="connsiteX22" fmla="*/ 708595 w 716027"/>
                <a:gd name="connsiteY22" fmla="*/ 452163 h 515342"/>
                <a:gd name="connsiteX23" fmla="*/ 716028 w 716027"/>
                <a:gd name="connsiteY23" fmla="*/ 476939 h 515342"/>
                <a:gd name="connsiteX24" fmla="*/ 714789 w 716027"/>
                <a:gd name="connsiteY24" fmla="*/ 490566 h 515342"/>
                <a:gd name="connsiteX25" fmla="*/ 709834 w 716027"/>
                <a:gd name="connsiteY25" fmla="*/ 495521 h 515342"/>
                <a:gd name="connsiteX26" fmla="*/ 704879 w 716027"/>
                <a:gd name="connsiteY26" fmla="*/ 501715 h 515342"/>
                <a:gd name="connsiteX27" fmla="*/ 694968 w 716027"/>
                <a:gd name="connsiteY27" fmla="*/ 506670 h 515342"/>
                <a:gd name="connsiteX28" fmla="*/ 683819 w 716027"/>
                <a:gd name="connsiteY28" fmla="*/ 510387 h 515342"/>
                <a:gd name="connsiteX29" fmla="*/ 662759 w 716027"/>
                <a:gd name="connsiteY29" fmla="*/ 512864 h 515342"/>
                <a:gd name="connsiteX30" fmla="*/ 650371 w 716027"/>
                <a:gd name="connsiteY30" fmla="*/ 515342 h 515342"/>
                <a:gd name="connsiteX31" fmla="*/ 629312 w 716027"/>
                <a:gd name="connsiteY31" fmla="*/ 506670 h 515342"/>
                <a:gd name="connsiteX32" fmla="*/ 628073 w 716027"/>
                <a:gd name="connsiteY32" fmla="*/ 505432 h 515342"/>
                <a:gd name="connsiteX33" fmla="*/ 616924 w 716027"/>
                <a:gd name="connsiteY33" fmla="*/ 497999 h 515342"/>
                <a:gd name="connsiteX34" fmla="*/ 605774 w 716027"/>
                <a:gd name="connsiteY34" fmla="*/ 493044 h 515342"/>
                <a:gd name="connsiteX35" fmla="*/ 590909 w 716027"/>
                <a:gd name="connsiteY35" fmla="*/ 485611 h 515342"/>
                <a:gd name="connsiteX36" fmla="*/ 577282 w 716027"/>
                <a:gd name="connsiteY36" fmla="*/ 480656 h 515342"/>
                <a:gd name="connsiteX37" fmla="*/ 559939 w 716027"/>
                <a:gd name="connsiteY37" fmla="*/ 474462 h 515342"/>
                <a:gd name="connsiteX38" fmla="*/ 546312 w 716027"/>
                <a:gd name="connsiteY38" fmla="*/ 468267 h 515342"/>
                <a:gd name="connsiteX39" fmla="*/ 522775 w 716027"/>
                <a:gd name="connsiteY39" fmla="*/ 460835 h 515342"/>
                <a:gd name="connsiteX40" fmla="*/ 497999 w 716027"/>
                <a:gd name="connsiteY40" fmla="*/ 452163 h 515342"/>
                <a:gd name="connsiteX41" fmla="*/ 476939 w 716027"/>
                <a:gd name="connsiteY41" fmla="*/ 447208 h 515342"/>
                <a:gd name="connsiteX42" fmla="*/ 453402 w 716027"/>
                <a:gd name="connsiteY42" fmla="*/ 444730 h 515342"/>
                <a:gd name="connsiteX43" fmla="*/ 422432 w 716027"/>
                <a:gd name="connsiteY43" fmla="*/ 439775 h 515342"/>
                <a:gd name="connsiteX44" fmla="*/ 400133 w 716027"/>
                <a:gd name="connsiteY44" fmla="*/ 438536 h 515342"/>
                <a:gd name="connsiteX45" fmla="*/ 367924 w 716027"/>
                <a:gd name="connsiteY45" fmla="*/ 433581 h 515342"/>
                <a:gd name="connsiteX46" fmla="*/ 344387 w 716027"/>
                <a:gd name="connsiteY46" fmla="*/ 429865 h 515342"/>
                <a:gd name="connsiteX47" fmla="*/ 313417 w 716027"/>
                <a:gd name="connsiteY47" fmla="*/ 429865 h 515342"/>
                <a:gd name="connsiteX48" fmla="*/ 271298 w 716027"/>
                <a:gd name="connsiteY48" fmla="*/ 427387 h 515342"/>
                <a:gd name="connsiteX49" fmla="*/ 241566 w 716027"/>
                <a:gd name="connsiteY49" fmla="*/ 426148 h 515342"/>
                <a:gd name="connsiteX50" fmla="*/ 208119 w 716027"/>
                <a:gd name="connsiteY50" fmla="*/ 426148 h 515342"/>
                <a:gd name="connsiteX51" fmla="*/ 164761 w 716027"/>
                <a:gd name="connsiteY51" fmla="*/ 423671 h 515342"/>
                <a:gd name="connsiteX52" fmla="*/ 142462 w 716027"/>
                <a:gd name="connsiteY52" fmla="*/ 424909 h 515342"/>
                <a:gd name="connsiteX53" fmla="*/ 116447 w 716027"/>
                <a:gd name="connsiteY53" fmla="*/ 424909 h 515342"/>
                <a:gd name="connsiteX54" fmla="*/ 95388 w 716027"/>
                <a:gd name="connsiteY54" fmla="*/ 429865 h 515342"/>
                <a:gd name="connsiteX55" fmla="*/ 68134 w 716027"/>
                <a:gd name="connsiteY55" fmla="*/ 432342 h 515342"/>
                <a:gd name="connsiteX56" fmla="*/ 38403 w 716027"/>
                <a:gd name="connsiteY56" fmla="*/ 438536 h 515342"/>
                <a:gd name="connsiteX57" fmla="*/ 0 w 716027"/>
                <a:gd name="connsiteY57" fmla="*/ 444730 h 5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16027" h="515342">
                  <a:moveTo>
                    <a:pt x="161044" y="0"/>
                  </a:moveTo>
                  <a:lnTo>
                    <a:pt x="182104" y="8672"/>
                  </a:lnTo>
                  <a:lnTo>
                    <a:pt x="199447" y="17343"/>
                  </a:lnTo>
                  <a:lnTo>
                    <a:pt x="219268" y="29731"/>
                  </a:lnTo>
                  <a:lnTo>
                    <a:pt x="250238" y="45836"/>
                  </a:lnTo>
                  <a:lnTo>
                    <a:pt x="287402" y="65657"/>
                  </a:lnTo>
                  <a:lnTo>
                    <a:pt x="322089" y="86716"/>
                  </a:lnTo>
                  <a:lnTo>
                    <a:pt x="349342" y="104060"/>
                  </a:lnTo>
                  <a:lnTo>
                    <a:pt x="369163" y="120164"/>
                  </a:lnTo>
                  <a:lnTo>
                    <a:pt x="393939" y="135030"/>
                  </a:lnTo>
                  <a:lnTo>
                    <a:pt x="418715" y="156089"/>
                  </a:lnTo>
                  <a:lnTo>
                    <a:pt x="447208" y="178388"/>
                  </a:lnTo>
                  <a:lnTo>
                    <a:pt x="474461" y="198208"/>
                  </a:lnTo>
                  <a:lnTo>
                    <a:pt x="501715" y="221746"/>
                  </a:lnTo>
                  <a:lnTo>
                    <a:pt x="531446" y="242805"/>
                  </a:lnTo>
                  <a:lnTo>
                    <a:pt x="554984" y="261387"/>
                  </a:lnTo>
                  <a:lnTo>
                    <a:pt x="585954" y="292358"/>
                  </a:lnTo>
                  <a:lnTo>
                    <a:pt x="605774" y="315895"/>
                  </a:lnTo>
                  <a:lnTo>
                    <a:pt x="628073" y="343148"/>
                  </a:lnTo>
                  <a:lnTo>
                    <a:pt x="656565" y="375357"/>
                  </a:lnTo>
                  <a:lnTo>
                    <a:pt x="677625" y="402611"/>
                  </a:lnTo>
                  <a:lnTo>
                    <a:pt x="693729" y="427387"/>
                  </a:lnTo>
                  <a:lnTo>
                    <a:pt x="708595" y="452163"/>
                  </a:lnTo>
                  <a:lnTo>
                    <a:pt x="716028" y="476939"/>
                  </a:lnTo>
                  <a:lnTo>
                    <a:pt x="714789" y="490566"/>
                  </a:lnTo>
                  <a:lnTo>
                    <a:pt x="709834" y="495521"/>
                  </a:lnTo>
                  <a:lnTo>
                    <a:pt x="704879" y="501715"/>
                  </a:lnTo>
                  <a:lnTo>
                    <a:pt x="694968" y="506670"/>
                  </a:lnTo>
                  <a:lnTo>
                    <a:pt x="683819" y="510387"/>
                  </a:lnTo>
                  <a:lnTo>
                    <a:pt x="662759" y="512864"/>
                  </a:lnTo>
                  <a:lnTo>
                    <a:pt x="650371" y="515342"/>
                  </a:lnTo>
                  <a:lnTo>
                    <a:pt x="629312" y="506670"/>
                  </a:lnTo>
                  <a:lnTo>
                    <a:pt x="628073" y="505432"/>
                  </a:lnTo>
                  <a:lnTo>
                    <a:pt x="616924" y="497999"/>
                  </a:lnTo>
                  <a:lnTo>
                    <a:pt x="605774" y="493044"/>
                  </a:lnTo>
                  <a:lnTo>
                    <a:pt x="590909" y="485611"/>
                  </a:lnTo>
                  <a:lnTo>
                    <a:pt x="577282" y="480656"/>
                  </a:lnTo>
                  <a:lnTo>
                    <a:pt x="559939" y="474462"/>
                  </a:lnTo>
                  <a:lnTo>
                    <a:pt x="546312" y="468267"/>
                  </a:lnTo>
                  <a:lnTo>
                    <a:pt x="522775" y="460835"/>
                  </a:lnTo>
                  <a:lnTo>
                    <a:pt x="497999" y="452163"/>
                  </a:lnTo>
                  <a:lnTo>
                    <a:pt x="476939" y="447208"/>
                  </a:lnTo>
                  <a:lnTo>
                    <a:pt x="453402" y="444730"/>
                  </a:lnTo>
                  <a:lnTo>
                    <a:pt x="422432" y="439775"/>
                  </a:lnTo>
                  <a:lnTo>
                    <a:pt x="400133" y="438536"/>
                  </a:lnTo>
                  <a:lnTo>
                    <a:pt x="367924" y="433581"/>
                  </a:lnTo>
                  <a:lnTo>
                    <a:pt x="344387" y="429865"/>
                  </a:lnTo>
                  <a:lnTo>
                    <a:pt x="313417" y="429865"/>
                  </a:lnTo>
                  <a:lnTo>
                    <a:pt x="271298" y="427387"/>
                  </a:lnTo>
                  <a:lnTo>
                    <a:pt x="241566" y="426148"/>
                  </a:lnTo>
                  <a:lnTo>
                    <a:pt x="208119" y="426148"/>
                  </a:lnTo>
                  <a:lnTo>
                    <a:pt x="164761" y="423671"/>
                  </a:lnTo>
                  <a:lnTo>
                    <a:pt x="142462" y="424909"/>
                  </a:lnTo>
                  <a:lnTo>
                    <a:pt x="116447" y="424909"/>
                  </a:lnTo>
                  <a:lnTo>
                    <a:pt x="95388" y="429865"/>
                  </a:lnTo>
                  <a:lnTo>
                    <a:pt x="68134" y="432342"/>
                  </a:lnTo>
                  <a:lnTo>
                    <a:pt x="38403" y="438536"/>
                  </a:lnTo>
                  <a:lnTo>
                    <a:pt x="0" y="444730"/>
                  </a:lnTo>
                </a:path>
              </a:pathLst>
            </a:custGeom>
            <a:noFill/>
            <a:ln w="5938" cap="flat">
              <a:solidFill>
                <a:srgbClr val="0E0D0D"/>
              </a:solidFill>
              <a:prstDash val="solid"/>
              <a:miter/>
            </a:ln>
          </p:spPr>
          <p:txBody>
            <a:bodyPr rtlCol="0" anchor="ctr"/>
            <a:lstStyle/>
            <a:p>
              <a:endParaRPr lang="zh-CN" altLang="en-US" sz="4400"/>
            </a:p>
          </p:txBody>
        </p:sp>
        <p:sp>
          <p:nvSpPr>
            <p:cNvPr id="4872" name="任意多边形: 形状 8">
              <a:extLst>
                <a:ext uri="{FF2B5EF4-FFF2-40B4-BE49-F238E27FC236}">
                  <a16:creationId xmlns:a16="http://schemas.microsoft.com/office/drawing/2014/main" id="{4320940F-697E-3384-35E3-260D4A49F046}"/>
                </a:ext>
              </a:extLst>
            </p:cNvPr>
            <p:cNvSpPr/>
            <p:nvPr/>
          </p:nvSpPr>
          <p:spPr>
            <a:xfrm>
              <a:off x="899450" y="4166087"/>
              <a:ext cx="442252" cy="336954"/>
            </a:xfrm>
            <a:custGeom>
              <a:avLst/>
              <a:gdLst>
                <a:gd name="connsiteX0" fmla="*/ 428626 w 442252"/>
                <a:gd name="connsiteY0" fmla="*/ 0 h 336954"/>
                <a:gd name="connsiteX1" fmla="*/ 438536 w 442252"/>
                <a:gd name="connsiteY1" fmla="*/ 12388 h 336954"/>
                <a:gd name="connsiteX2" fmla="*/ 442252 w 442252"/>
                <a:gd name="connsiteY2" fmla="*/ 27254 h 336954"/>
                <a:gd name="connsiteX3" fmla="*/ 442252 w 442252"/>
                <a:gd name="connsiteY3" fmla="*/ 35925 h 336954"/>
                <a:gd name="connsiteX4" fmla="*/ 442252 w 442252"/>
                <a:gd name="connsiteY4" fmla="*/ 44597 h 336954"/>
                <a:gd name="connsiteX5" fmla="*/ 439775 w 442252"/>
                <a:gd name="connsiteY5" fmla="*/ 50791 h 336954"/>
                <a:gd name="connsiteX6" fmla="*/ 424909 w 442252"/>
                <a:gd name="connsiteY6" fmla="*/ 59463 h 336954"/>
                <a:gd name="connsiteX7" fmla="*/ 406327 w 442252"/>
                <a:gd name="connsiteY7" fmla="*/ 64418 h 336954"/>
                <a:gd name="connsiteX8" fmla="*/ 370402 w 442252"/>
                <a:gd name="connsiteY8" fmla="*/ 71851 h 336954"/>
                <a:gd name="connsiteX9" fmla="*/ 334477 w 442252"/>
                <a:gd name="connsiteY9" fmla="*/ 84239 h 336954"/>
                <a:gd name="connsiteX10" fmla="*/ 309701 w 442252"/>
                <a:gd name="connsiteY10" fmla="*/ 90433 h 336954"/>
                <a:gd name="connsiteX11" fmla="*/ 283686 w 442252"/>
                <a:gd name="connsiteY11" fmla="*/ 100343 h 336954"/>
                <a:gd name="connsiteX12" fmla="*/ 268820 w 442252"/>
                <a:gd name="connsiteY12" fmla="*/ 107776 h 336954"/>
                <a:gd name="connsiteX13" fmla="*/ 246522 w 442252"/>
                <a:gd name="connsiteY13" fmla="*/ 122641 h 336954"/>
                <a:gd name="connsiteX14" fmla="*/ 221746 w 442252"/>
                <a:gd name="connsiteY14" fmla="*/ 135029 h 336954"/>
                <a:gd name="connsiteX15" fmla="*/ 185820 w 442252"/>
                <a:gd name="connsiteY15" fmla="*/ 153611 h 336954"/>
                <a:gd name="connsiteX16" fmla="*/ 159806 w 442252"/>
                <a:gd name="connsiteY16" fmla="*/ 169716 h 336954"/>
                <a:gd name="connsiteX17" fmla="*/ 138746 w 442252"/>
                <a:gd name="connsiteY17" fmla="*/ 187059 h 336954"/>
                <a:gd name="connsiteX18" fmla="*/ 123880 w 442252"/>
                <a:gd name="connsiteY18" fmla="*/ 204402 h 336954"/>
                <a:gd name="connsiteX19" fmla="*/ 102821 w 442252"/>
                <a:gd name="connsiteY19" fmla="*/ 221746 h 336954"/>
                <a:gd name="connsiteX20" fmla="*/ 81761 w 442252"/>
                <a:gd name="connsiteY20" fmla="*/ 240328 h 336954"/>
                <a:gd name="connsiteX21" fmla="*/ 56985 w 442252"/>
                <a:gd name="connsiteY21" fmla="*/ 270059 h 336954"/>
                <a:gd name="connsiteX22" fmla="*/ 35925 w 442252"/>
                <a:gd name="connsiteY22" fmla="*/ 288641 h 336954"/>
                <a:gd name="connsiteX23" fmla="*/ 12388 w 442252"/>
                <a:gd name="connsiteY23" fmla="*/ 312178 h 336954"/>
                <a:gd name="connsiteX24" fmla="*/ 1239 w 442252"/>
                <a:gd name="connsiteY24" fmla="*/ 328283 h 336954"/>
                <a:gd name="connsiteX25" fmla="*/ 0 w 442252"/>
                <a:gd name="connsiteY25" fmla="*/ 336954 h 33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252" h="336954">
                  <a:moveTo>
                    <a:pt x="428626" y="0"/>
                  </a:moveTo>
                  <a:lnTo>
                    <a:pt x="438536" y="12388"/>
                  </a:lnTo>
                  <a:lnTo>
                    <a:pt x="442252" y="27254"/>
                  </a:lnTo>
                  <a:lnTo>
                    <a:pt x="442252" y="35925"/>
                  </a:lnTo>
                  <a:lnTo>
                    <a:pt x="442252" y="44597"/>
                  </a:lnTo>
                  <a:lnTo>
                    <a:pt x="439775" y="50791"/>
                  </a:lnTo>
                  <a:lnTo>
                    <a:pt x="424909" y="59463"/>
                  </a:lnTo>
                  <a:lnTo>
                    <a:pt x="406327" y="64418"/>
                  </a:lnTo>
                  <a:lnTo>
                    <a:pt x="370402" y="71851"/>
                  </a:lnTo>
                  <a:lnTo>
                    <a:pt x="334477" y="84239"/>
                  </a:lnTo>
                  <a:lnTo>
                    <a:pt x="309701" y="90433"/>
                  </a:lnTo>
                  <a:lnTo>
                    <a:pt x="283686" y="100343"/>
                  </a:lnTo>
                  <a:lnTo>
                    <a:pt x="268820" y="107776"/>
                  </a:lnTo>
                  <a:lnTo>
                    <a:pt x="246522" y="122641"/>
                  </a:lnTo>
                  <a:lnTo>
                    <a:pt x="221746" y="135029"/>
                  </a:lnTo>
                  <a:lnTo>
                    <a:pt x="185820" y="153611"/>
                  </a:lnTo>
                  <a:lnTo>
                    <a:pt x="159806" y="169716"/>
                  </a:lnTo>
                  <a:lnTo>
                    <a:pt x="138746" y="187059"/>
                  </a:lnTo>
                  <a:lnTo>
                    <a:pt x="123880" y="204402"/>
                  </a:lnTo>
                  <a:lnTo>
                    <a:pt x="102821" y="221746"/>
                  </a:lnTo>
                  <a:lnTo>
                    <a:pt x="81761" y="240328"/>
                  </a:lnTo>
                  <a:lnTo>
                    <a:pt x="56985" y="270059"/>
                  </a:lnTo>
                  <a:lnTo>
                    <a:pt x="35925" y="288641"/>
                  </a:lnTo>
                  <a:lnTo>
                    <a:pt x="12388" y="312178"/>
                  </a:lnTo>
                  <a:lnTo>
                    <a:pt x="1239" y="328283"/>
                  </a:lnTo>
                  <a:lnTo>
                    <a:pt x="0" y="336954"/>
                  </a:lnTo>
                </a:path>
              </a:pathLst>
            </a:custGeom>
            <a:noFill/>
            <a:ln w="5938" cap="flat">
              <a:solidFill>
                <a:srgbClr val="0E0D0D"/>
              </a:solidFill>
              <a:prstDash val="solid"/>
              <a:miter/>
            </a:ln>
          </p:spPr>
          <p:txBody>
            <a:bodyPr rtlCol="0" anchor="ctr"/>
            <a:lstStyle/>
            <a:p>
              <a:endParaRPr lang="zh-CN" altLang="en-US" sz="4400"/>
            </a:p>
          </p:txBody>
        </p:sp>
        <p:sp>
          <p:nvSpPr>
            <p:cNvPr id="4873" name="任意多边形: 形状 9">
              <a:extLst>
                <a:ext uri="{FF2B5EF4-FFF2-40B4-BE49-F238E27FC236}">
                  <a16:creationId xmlns:a16="http://schemas.microsoft.com/office/drawing/2014/main" id="{286E0B98-9CA3-9D6C-5F1F-CC2D47115328}"/>
                </a:ext>
              </a:extLst>
            </p:cNvPr>
            <p:cNvSpPr/>
            <p:nvPr/>
          </p:nvSpPr>
          <p:spPr>
            <a:xfrm>
              <a:off x="1349135" y="4038490"/>
              <a:ext cx="130074" cy="68134"/>
            </a:xfrm>
            <a:custGeom>
              <a:avLst/>
              <a:gdLst>
                <a:gd name="connsiteX0" fmla="*/ 0 w 130074"/>
                <a:gd name="connsiteY0" fmla="*/ 3716 h 68134"/>
                <a:gd name="connsiteX1" fmla="*/ 12388 w 130074"/>
                <a:gd name="connsiteY1" fmla="*/ 0 h 68134"/>
                <a:gd name="connsiteX2" fmla="*/ 24776 w 130074"/>
                <a:gd name="connsiteY2" fmla="*/ 1239 h 68134"/>
                <a:gd name="connsiteX3" fmla="*/ 38403 w 130074"/>
                <a:gd name="connsiteY3" fmla="*/ 1239 h 68134"/>
                <a:gd name="connsiteX4" fmla="*/ 42119 w 130074"/>
                <a:gd name="connsiteY4" fmla="*/ 9910 h 68134"/>
                <a:gd name="connsiteX5" fmla="*/ 49552 w 130074"/>
                <a:gd name="connsiteY5" fmla="*/ 24776 h 68134"/>
                <a:gd name="connsiteX6" fmla="*/ 61940 w 130074"/>
                <a:gd name="connsiteY6" fmla="*/ 38403 h 68134"/>
                <a:gd name="connsiteX7" fmla="*/ 78045 w 130074"/>
                <a:gd name="connsiteY7" fmla="*/ 50791 h 68134"/>
                <a:gd name="connsiteX8" fmla="*/ 96627 w 130074"/>
                <a:gd name="connsiteY8" fmla="*/ 60701 h 68134"/>
                <a:gd name="connsiteX9" fmla="*/ 112731 w 130074"/>
                <a:gd name="connsiteY9" fmla="*/ 65657 h 68134"/>
                <a:gd name="connsiteX10" fmla="*/ 130074 w 130074"/>
                <a:gd name="connsiteY10" fmla="*/ 68134 h 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4" h="68134">
                  <a:moveTo>
                    <a:pt x="0" y="3716"/>
                  </a:moveTo>
                  <a:lnTo>
                    <a:pt x="12388" y="0"/>
                  </a:lnTo>
                  <a:lnTo>
                    <a:pt x="24776" y="1239"/>
                  </a:lnTo>
                  <a:lnTo>
                    <a:pt x="38403" y="1239"/>
                  </a:lnTo>
                  <a:lnTo>
                    <a:pt x="42119" y="9910"/>
                  </a:lnTo>
                  <a:lnTo>
                    <a:pt x="49552" y="24776"/>
                  </a:lnTo>
                  <a:lnTo>
                    <a:pt x="61940" y="38403"/>
                  </a:lnTo>
                  <a:lnTo>
                    <a:pt x="78045" y="50791"/>
                  </a:lnTo>
                  <a:lnTo>
                    <a:pt x="96627" y="60701"/>
                  </a:lnTo>
                  <a:lnTo>
                    <a:pt x="112731" y="65657"/>
                  </a:lnTo>
                  <a:lnTo>
                    <a:pt x="130074" y="68134"/>
                  </a:lnTo>
                </a:path>
              </a:pathLst>
            </a:custGeom>
            <a:noFill/>
            <a:ln w="5938" cap="flat">
              <a:solidFill>
                <a:srgbClr val="0E0D0D"/>
              </a:solidFill>
              <a:prstDash val="solid"/>
              <a:miter/>
            </a:ln>
          </p:spPr>
          <p:txBody>
            <a:bodyPr rtlCol="0" anchor="ctr"/>
            <a:lstStyle/>
            <a:p>
              <a:endParaRPr lang="zh-CN" altLang="en-US" sz="4400"/>
            </a:p>
          </p:txBody>
        </p:sp>
        <p:sp>
          <p:nvSpPr>
            <p:cNvPr id="4874" name="任意多边形: 形状 10">
              <a:extLst>
                <a:ext uri="{FF2B5EF4-FFF2-40B4-BE49-F238E27FC236}">
                  <a16:creationId xmlns:a16="http://schemas.microsoft.com/office/drawing/2014/main" id="{F5C3F2AF-D07B-DE97-1227-257FBC8F4F4A}"/>
                </a:ext>
              </a:extLst>
            </p:cNvPr>
            <p:cNvSpPr/>
            <p:nvPr/>
          </p:nvSpPr>
          <p:spPr>
            <a:xfrm>
              <a:off x="1371434" y="3987699"/>
              <a:ext cx="14865" cy="50790"/>
            </a:xfrm>
            <a:custGeom>
              <a:avLst/>
              <a:gdLst>
                <a:gd name="connsiteX0" fmla="*/ 0 w 14865"/>
                <a:gd name="connsiteY0" fmla="*/ 0 h 50790"/>
                <a:gd name="connsiteX1" fmla="*/ 2478 w 14865"/>
                <a:gd name="connsiteY1" fmla="*/ 13627 h 50790"/>
                <a:gd name="connsiteX2" fmla="*/ 6194 w 14865"/>
                <a:gd name="connsiteY2" fmla="*/ 27254 h 50790"/>
                <a:gd name="connsiteX3" fmla="*/ 9910 w 14865"/>
                <a:gd name="connsiteY3" fmla="*/ 38403 h 50790"/>
                <a:gd name="connsiteX4" fmla="*/ 14866 w 14865"/>
                <a:gd name="connsiteY4" fmla="*/ 48313 h 50790"/>
                <a:gd name="connsiteX5" fmla="*/ 14866 w 14865"/>
                <a:gd name="connsiteY5" fmla="*/ 50791 h 5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5" h="50790">
                  <a:moveTo>
                    <a:pt x="0" y="0"/>
                  </a:moveTo>
                  <a:lnTo>
                    <a:pt x="2478" y="13627"/>
                  </a:lnTo>
                  <a:lnTo>
                    <a:pt x="6194" y="27254"/>
                  </a:lnTo>
                  <a:lnTo>
                    <a:pt x="9910" y="38403"/>
                  </a:lnTo>
                  <a:lnTo>
                    <a:pt x="14866" y="48313"/>
                  </a:lnTo>
                  <a:lnTo>
                    <a:pt x="14866" y="50791"/>
                  </a:lnTo>
                </a:path>
              </a:pathLst>
            </a:custGeom>
            <a:noFill/>
            <a:ln w="5938" cap="flat">
              <a:solidFill>
                <a:srgbClr val="0E0D0D"/>
              </a:solidFill>
              <a:prstDash val="solid"/>
              <a:miter/>
            </a:ln>
          </p:spPr>
          <p:txBody>
            <a:bodyPr rtlCol="0" anchor="ctr"/>
            <a:lstStyle/>
            <a:p>
              <a:endParaRPr lang="zh-CN" altLang="en-US" sz="4400"/>
            </a:p>
          </p:txBody>
        </p:sp>
        <p:sp>
          <p:nvSpPr>
            <p:cNvPr id="4875" name="任意多边形: 形状 11">
              <a:extLst>
                <a:ext uri="{FF2B5EF4-FFF2-40B4-BE49-F238E27FC236}">
                  <a16:creationId xmlns:a16="http://schemas.microsoft.com/office/drawing/2014/main" id="{5E6CA9FB-5A9F-F4B3-87AA-DCFA205235E9}"/>
                </a:ext>
              </a:extLst>
            </p:cNvPr>
            <p:cNvSpPr/>
            <p:nvPr/>
          </p:nvSpPr>
          <p:spPr>
            <a:xfrm>
              <a:off x="1572119" y="4050878"/>
              <a:ext cx="28492" cy="28492"/>
            </a:xfrm>
            <a:custGeom>
              <a:avLst/>
              <a:gdLst>
                <a:gd name="connsiteX0" fmla="*/ 0 w 28492"/>
                <a:gd name="connsiteY0" fmla="*/ 0 h 28492"/>
                <a:gd name="connsiteX1" fmla="*/ 11149 w 28492"/>
                <a:gd name="connsiteY1" fmla="*/ 13627 h 28492"/>
                <a:gd name="connsiteX2" fmla="*/ 18582 w 28492"/>
                <a:gd name="connsiteY2" fmla="*/ 22298 h 28492"/>
                <a:gd name="connsiteX3" fmla="*/ 28492 w 28492"/>
                <a:gd name="connsiteY3" fmla="*/ 28493 h 28492"/>
              </a:gdLst>
              <a:ahLst/>
              <a:cxnLst>
                <a:cxn ang="0">
                  <a:pos x="connsiteX0" y="connsiteY0"/>
                </a:cxn>
                <a:cxn ang="0">
                  <a:pos x="connsiteX1" y="connsiteY1"/>
                </a:cxn>
                <a:cxn ang="0">
                  <a:pos x="connsiteX2" y="connsiteY2"/>
                </a:cxn>
                <a:cxn ang="0">
                  <a:pos x="connsiteX3" y="connsiteY3"/>
                </a:cxn>
              </a:cxnLst>
              <a:rect l="l" t="t" r="r" b="b"/>
              <a:pathLst>
                <a:path w="28492" h="28492">
                  <a:moveTo>
                    <a:pt x="0" y="0"/>
                  </a:moveTo>
                  <a:lnTo>
                    <a:pt x="11149" y="13627"/>
                  </a:lnTo>
                  <a:lnTo>
                    <a:pt x="18582" y="22298"/>
                  </a:lnTo>
                  <a:lnTo>
                    <a:pt x="28492" y="28493"/>
                  </a:lnTo>
                </a:path>
              </a:pathLst>
            </a:custGeom>
            <a:noFill/>
            <a:ln w="5938" cap="flat">
              <a:solidFill>
                <a:srgbClr val="0E0D0D"/>
              </a:solidFill>
              <a:prstDash val="solid"/>
              <a:miter/>
            </a:ln>
          </p:spPr>
          <p:txBody>
            <a:bodyPr rtlCol="0" anchor="ctr"/>
            <a:lstStyle/>
            <a:p>
              <a:endParaRPr lang="zh-CN" altLang="en-US" sz="4400"/>
            </a:p>
          </p:txBody>
        </p:sp>
        <p:sp>
          <p:nvSpPr>
            <p:cNvPr id="4876" name="任意多边形: 形状 13">
              <a:extLst>
                <a:ext uri="{FF2B5EF4-FFF2-40B4-BE49-F238E27FC236}">
                  <a16:creationId xmlns:a16="http://schemas.microsoft.com/office/drawing/2014/main" id="{9912DA88-3731-D30F-3698-E00CE6D0C43F}"/>
                </a:ext>
              </a:extLst>
            </p:cNvPr>
            <p:cNvSpPr/>
            <p:nvPr/>
          </p:nvSpPr>
          <p:spPr>
            <a:xfrm>
              <a:off x="1455672" y="3925759"/>
              <a:ext cx="86716" cy="91671"/>
            </a:xfrm>
            <a:custGeom>
              <a:avLst/>
              <a:gdLst>
                <a:gd name="connsiteX0" fmla="*/ 0 w 86716"/>
                <a:gd name="connsiteY0" fmla="*/ 56985 h 91671"/>
                <a:gd name="connsiteX1" fmla="*/ 6194 w 86716"/>
                <a:gd name="connsiteY1" fmla="*/ 69373 h 91671"/>
                <a:gd name="connsiteX2" fmla="*/ 16104 w 86716"/>
                <a:gd name="connsiteY2" fmla="*/ 81761 h 91671"/>
                <a:gd name="connsiteX3" fmla="*/ 24776 w 86716"/>
                <a:gd name="connsiteY3" fmla="*/ 87955 h 91671"/>
                <a:gd name="connsiteX4" fmla="*/ 34687 w 86716"/>
                <a:gd name="connsiteY4" fmla="*/ 91671 h 91671"/>
                <a:gd name="connsiteX5" fmla="*/ 47075 w 86716"/>
                <a:gd name="connsiteY5" fmla="*/ 91671 h 91671"/>
                <a:gd name="connsiteX6" fmla="*/ 60701 w 86716"/>
                <a:gd name="connsiteY6" fmla="*/ 85477 h 91671"/>
                <a:gd name="connsiteX7" fmla="*/ 70612 w 86716"/>
                <a:gd name="connsiteY7" fmla="*/ 79283 h 91671"/>
                <a:gd name="connsiteX8" fmla="*/ 79283 w 86716"/>
                <a:gd name="connsiteY8" fmla="*/ 69373 h 91671"/>
                <a:gd name="connsiteX9" fmla="*/ 85477 w 86716"/>
                <a:gd name="connsiteY9" fmla="*/ 55746 h 91671"/>
                <a:gd name="connsiteX10" fmla="*/ 86716 w 86716"/>
                <a:gd name="connsiteY10" fmla="*/ 48313 h 91671"/>
                <a:gd name="connsiteX11" fmla="*/ 86716 w 86716"/>
                <a:gd name="connsiteY11" fmla="*/ 35925 h 91671"/>
                <a:gd name="connsiteX12" fmla="*/ 80522 w 86716"/>
                <a:gd name="connsiteY12" fmla="*/ 27254 h 91671"/>
                <a:gd name="connsiteX13" fmla="*/ 74328 w 86716"/>
                <a:gd name="connsiteY13" fmla="*/ 17343 h 91671"/>
                <a:gd name="connsiteX14" fmla="*/ 61940 w 86716"/>
                <a:gd name="connsiteY14" fmla="*/ 7433 h 91671"/>
                <a:gd name="connsiteX15" fmla="*/ 54507 w 86716"/>
                <a:gd name="connsiteY15" fmla="*/ 1239 h 91671"/>
                <a:gd name="connsiteX16" fmla="*/ 40881 w 86716"/>
                <a:gd name="connsiteY16" fmla="*/ 0 h 91671"/>
                <a:gd name="connsiteX17" fmla="*/ 26015 w 86716"/>
                <a:gd name="connsiteY17" fmla="*/ 1239 h 91671"/>
                <a:gd name="connsiteX18" fmla="*/ 16104 w 86716"/>
                <a:gd name="connsiteY18" fmla="*/ 6194 h 91671"/>
                <a:gd name="connsiteX19" fmla="*/ 7433 w 86716"/>
                <a:gd name="connsiteY19" fmla="*/ 12388 h 91671"/>
                <a:gd name="connsiteX20" fmla="*/ 3716 w 86716"/>
                <a:gd name="connsiteY20" fmla="*/ 18582 h 91671"/>
                <a:gd name="connsiteX21" fmla="*/ 2478 w 86716"/>
                <a:gd name="connsiteY21" fmla="*/ 28492 h 91671"/>
                <a:gd name="connsiteX22" fmla="*/ 0 w 86716"/>
                <a:gd name="connsiteY22" fmla="*/ 39642 h 91671"/>
                <a:gd name="connsiteX23" fmla="*/ 0 w 86716"/>
                <a:gd name="connsiteY23" fmla="*/ 56985 h 91671"/>
                <a:gd name="connsiteX24" fmla="*/ 0 w 86716"/>
                <a:gd name="connsiteY24" fmla="*/ 56985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716" h="91671">
                  <a:moveTo>
                    <a:pt x="0" y="56985"/>
                  </a:moveTo>
                  <a:lnTo>
                    <a:pt x="6194" y="69373"/>
                  </a:lnTo>
                  <a:lnTo>
                    <a:pt x="16104" y="81761"/>
                  </a:lnTo>
                  <a:lnTo>
                    <a:pt x="24776" y="87955"/>
                  </a:lnTo>
                  <a:lnTo>
                    <a:pt x="34687" y="91671"/>
                  </a:lnTo>
                  <a:lnTo>
                    <a:pt x="47075" y="91671"/>
                  </a:lnTo>
                  <a:lnTo>
                    <a:pt x="60701" y="85477"/>
                  </a:lnTo>
                  <a:lnTo>
                    <a:pt x="70612" y="79283"/>
                  </a:lnTo>
                  <a:lnTo>
                    <a:pt x="79283" y="69373"/>
                  </a:lnTo>
                  <a:lnTo>
                    <a:pt x="85477" y="55746"/>
                  </a:lnTo>
                  <a:lnTo>
                    <a:pt x="86716" y="48313"/>
                  </a:lnTo>
                  <a:lnTo>
                    <a:pt x="86716" y="35925"/>
                  </a:lnTo>
                  <a:lnTo>
                    <a:pt x="80522" y="27254"/>
                  </a:lnTo>
                  <a:lnTo>
                    <a:pt x="74328" y="17343"/>
                  </a:lnTo>
                  <a:lnTo>
                    <a:pt x="61940" y="7433"/>
                  </a:lnTo>
                  <a:lnTo>
                    <a:pt x="54507" y="1239"/>
                  </a:lnTo>
                  <a:lnTo>
                    <a:pt x="40881" y="0"/>
                  </a:lnTo>
                  <a:lnTo>
                    <a:pt x="26015" y="1239"/>
                  </a:lnTo>
                  <a:lnTo>
                    <a:pt x="16104" y="6194"/>
                  </a:lnTo>
                  <a:lnTo>
                    <a:pt x="7433" y="12388"/>
                  </a:lnTo>
                  <a:lnTo>
                    <a:pt x="3716" y="18582"/>
                  </a:lnTo>
                  <a:lnTo>
                    <a:pt x="2478" y="28492"/>
                  </a:lnTo>
                  <a:lnTo>
                    <a:pt x="0" y="39642"/>
                  </a:lnTo>
                  <a:lnTo>
                    <a:pt x="0" y="56985"/>
                  </a:lnTo>
                  <a:lnTo>
                    <a:pt x="0" y="56985"/>
                  </a:lnTo>
                  <a:close/>
                </a:path>
              </a:pathLst>
            </a:custGeom>
            <a:noFill/>
            <a:ln w="5938" cap="flat">
              <a:solidFill>
                <a:srgbClr val="0E0D0D"/>
              </a:solidFill>
              <a:prstDash val="solid"/>
              <a:miter/>
            </a:ln>
          </p:spPr>
          <p:txBody>
            <a:bodyPr rtlCol="0" anchor="ctr"/>
            <a:lstStyle/>
            <a:p>
              <a:endParaRPr lang="zh-CN" altLang="en-US" sz="4400"/>
            </a:p>
          </p:txBody>
        </p:sp>
        <p:sp>
          <p:nvSpPr>
            <p:cNvPr id="4877" name="任意多边形: 形状 15">
              <a:extLst>
                <a:ext uri="{FF2B5EF4-FFF2-40B4-BE49-F238E27FC236}">
                  <a16:creationId xmlns:a16="http://schemas.microsoft.com/office/drawing/2014/main" id="{58E19BC8-C4C1-C44C-9CB9-CFD823C25013}"/>
                </a:ext>
              </a:extLst>
            </p:cNvPr>
            <p:cNvSpPr/>
            <p:nvPr/>
          </p:nvSpPr>
          <p:spPr>
            <a:xfrm>
              <a:off x="1489120" y="3957968"/>
              <a:ext cx="28492" cy="47074"/>
            </a:xfrm>
            <a:custGeom>
              <a:avLst/>
              <a:gdLst>
                <a:gd name="connsiteX0" fmla="*/ 2478 w 28492"/>
                <a:gd name="connsiteY0" fmla="*/ 0 h 47074"/>
                <a:gd name="connsiteX1" fmla="*/ 12388 w 28492"/>
                <a:gd name="connsiteY1" fmla="*/ 0 h 47074"/>
                <a:gd name="connsiteX2" fmla="*/ 24776 w 28492"/>
                <a:gd name="connsiteY2" fmla="*/ 17343 h 47074"/>
                <a:gd name="connsiteX3" fmla="*/ 28492 w 28492"/>
                <a:gd name="connsiteY3" fmla="*/ 26015 h 47074"/>
                <a:gd name="connsiteX4" fmla="*/ 27254 w 28492"/>
                <a:gd name="connsiteY4" fmla="*/ 37164 h 47074"/>
                <a:gd name="connsiteX5" fmla="*/ 24776 w 28492"/>
                <a:gd name="connsiteY5" fmla="*/ 44597 h 47074"/>
                <a:gd name="connsiteX6" fmla="*/ 17343 w 28492"/>
                <a:gd name="connsiteY6" fmla="*/ 47075 h 47074"/>
                <a:gd name="connsiteX7" fmla="*/ 13627 w 28492"/>
                <a:gd name="connsiteY7" fmla="*/ 39642 h 47074"/>
                <a:gd name="connsiteX8" fmla="*/ 13627 w 28492"/>
                <a:gd name="connsiteY8" fmla="*/ 26015 h 47074"/>
                <a:gd name="connsiteX9" fmla="*/ 0 w 28492"/>
                <a:gd name="connsiteY9" fmla="*/ 7433 h 47074"/>
                <a:gd name="connsiteX10" fmla="*/ 2478 w 28492"/>
                <a:gd name="connsiteY10" fmla="*/ 0 h 47074"/>
                <a:gd name="connsiteX11" fmla="*/ 2478 w 28492"/>
                <a:gd name="connsiteY11" fmla="*/ 0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92" h="47074">
                  <a:moveTo>
                    <a:pt x="2478" y="0"/>
                  </a:moveTo>
                  <a:lnTo>
                    <a:pt x="12388" y="0"/>
                  </a:lnTo>
                  <a:lnTo>
                    <a:pt x="24776" y="17343"/>
                  </a:lnTo>
                  <a:lnTo>
                    <a:pt x="28492" y="26015"/>
                  </a:lnTo>
                  <a:lnTo>
                    <a:pt x="27254" y="37164"/>
                  </a:lnTo>
                  <a:lnTo>
                    <a:pt x="24776" y="44597"/>
                  </a:lnTo>
                  <a:lnTo>
                    <a:pt x="17343" y="47075"/>
                  </a:lnTo>
                  <a:lnTo>
                    <a:pt x="13627" y="39642"/>
                  </a:lnTo>
                  <a:lnTo>
                    <a:pt x="13627" y="26015"/>
                  </a:lnTo>
                  <a:lnTo>
                    <a:pt x="0" y="7433"/>
                  </a:lnTo>
                  <a:lnTo>
                    <a:pt x="2478" y="0"/>
                  </a:lnTo>
                  <a:lnTo>
                    <a:pt x="2478" y="0"/>
                  </a:lnTo>
                  <a:close/>
                </a:path>
              </a:pathLst>
            </a:custGeom>
            <a:solidFill>
              <a:srgbClr val="0E0D0D"/>
            </a:solidFill>
            <a:ln w="12371" cap="flat">
              <a:noFill/>
              <a:prstDash val="solid"/>
              <a:miter/>
            </a:ln>
          </p:spPr>
          <p:txBody>
            <a:bodyPr rtlCol="0" anchor="ctr"/>
            <a:lstStyle/>
            <a:p>
              <a:endParaRPr lang="zh-CN" altLang="en-US" sz="4400"/>
            </a:p>
          </p:txBody>
        </p:sp>
        <p:sp>
          <p:nvSpPr>
            <p:cNvPr id="4878" name="任意多边形: 形状 17">
              <a:extLst>
                <a:ext uri="{FF2B5EF4-FFF2-40B4-BE49-F238E27FC236}">
                  <a16:creationId xmlns:a16="http://schemas.microsoft.com/office/drawing/2014/main" id="{8B4B4BA8-DE22-E64B-9DE2-2C4B24DFBB93}"/>
                </a:ext>
              </a:extLst>
            </p:cNvPr>
            <p:cNvSpPr/>
            <p:nvPr/>
          </p:nvSpPr>
          <p:spPr>
            <a:xfrm>
              <a:off x="1489120" y="3957968"/>
              <a:ext cx="28492" cy="47074"/>
            </a:xfrm>
            <a:custGeom>
              <a:avLst/>
              <a:gdLst>
                <a:gd name="connsiteX0" fmla="*/ 2478 w 28492"/>
                <a:gd name="connsiteY0" fmla="*/ 0 h 47074"/>
                <a:gd name="connsiteX1" fmla="*/ 12388 w 28492"/>
                <a:gd name="connsiteY1" fmla="*/ 0 h 47074"/>
                <a:gd name="connsiteX2" fmla="*/ 24776 w 28492"/>
                <a:gd name="connsiteY2" fmla="*/ 17343 h 47074"/>
                <a:gd name="connsiteX3" fmla="*/ 28492 w 28492"/>
                <a:gd name="connsiteY3" fmla="*/ 26015 h 47074"/>
                <a:gd name="connsiteX4" fmla="*/ 27254 w 28492"/>
                <a:gd name="connsiteY4" fmla="*/ 37164 h 47074"/>
                <a:gd name="connsiteX5" fmla="*/ 24776 w 28492"/>
                <a:gd name="connsiteY5" fmla="*/ 44597 h 47074"/>
                <a:gd name="connsiteX6" fmla="*/ 17343 w 28492"/>
                <a:gd name="connsiteY6" fmla="*/ 47075 h 47074"/>
                <a:gd name="connsiteX7" fmla="*/ 13627 w 28492"/>
                <a:gd name="connsiteY7" fmla="*/ 39642 h 47074"/>
                <a:gd name="connsiteX8" fmla="*/ 13627 w 28492"/>
                <a:gd name="connsiteY8" fmla="*/ 26015 h 47074"/>
                <a:gd name="connsiteX9" fmla="*/ 0 w 28492"/>
                <a:gd name="connsiteY9" fmla="*/ 7433 h 47074"/>
                <a:gd name="connsiteX10" fmla="*/ 2478 w 28492"/>
                <a:gd name="connsiteY10" fmla="*/ 0 h 47074"/>
                <a:gd name="connsiteX11" fmla="*/ 2478 w 28492"/>
                <a:gd name="connsiteY11" fmla="*/ 0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92" h="47074">
                  <a:moveTo>
                    <a:pt x="2478" y="0"/>
                  </a:moveTo>
                  <a:lnTo>
                    <a:pt x="12388" y="0"/>
                  </a:lnTo>
                  <a:lnTo>
                    <a:pt x="24776" y="17343"/>
                  </a:lnTo>
                  <a:lnTo>
                    <a:pt x="28492" y="26015"/>
                  </a:lnTo>
                  <a:lnTo>
                    <a:pt x="27254" y="37164"/>
                  </a:lnTo>
                  <a:lnTo>
                    <a:pt x="24776" y="44597"/>
                  </a:lnTo>
                  <a:lnTo>
                    <a:pt x="17343" y="47075"/>
                  </a:lnTo>
                  <a:lnTo>
                    <a:pt x="13627" y="39642"/>
                  </a:lnTo>
                  <a:lnTo>
                    <a:pt x="13627" y="26015"/>
                  </a:lnTo>
                  <a:lnTo>
                    <a:pt x="0" y="7433"/>
                  </a:lnTo>
                  <a:lnTo>
                    <a:pt x="2478" y="0"/>
                  </a:lnTo>
                  <a:lnTo>
                    <a:pt x="2478" y="0"/>
                  </a:lnTo>
                  <a:close/>
                </a:path>
              </a:pathLst>
            </a:custGeom>
            <a:noFill/>
            <a:ln w="5938" cap="flat">
              <a:solidFill>
                <a:srgbClr val="040000"/>
              </a:solidFill>
              <a:prstDash val="solid"/>
              <a:miter/>
            </a:ln>
          </p:spPr>
          <p:txBody>
            <a:bodyPr rtlCol="0" anchor="ctr"/>
            <a:lstStyle/>
            <a:p>
              <a:endParaRPr lang="zh-CN" altLang="en-US" sz="4400"/>
            </a:p>
          </p:txBody>
        </p:sp>
        <p:sp>
          <p:nvSpPr>
            <p:cNvPr id="4879" name="任意多边形: 形状 18">
              <a:extLst>
                <a:ext uri="{FF2B5EF4-FFF2-40B4-BE49-F238E27FC236}">
                  <a16:creationId xmlns:a16="http://schemas.microsoft.com/office/drawing/2014/main" id="{25B1A166-74AF-A4C3-F8E1-4FEE0CA4FE0F}"/>
                </a:ext>
              </a:extLst>
            </p:cNvPr>
            <p:cNvSpPr/>
            <p:nvPr/>
          </p:nvSpPr>
          <p:spPr>
            <a:xfrm>
              <a:off x="1217822" y="4258997"/>
              <a:ext cx="56984" cy="73089"/>
            </a:xfrm>
            <a:custGeom>
              <a:avLst/>
              <a:gdLst>
                <a:gd name="connsiteX0" fmla="*/ 0 w 56984"/>
                <a:gd name="connsiteY0" fmla="*/ 0 h 73089"/>
                <a:gd name="connsiteX1" fmla="*/ 2478 w 56984"/>
                <a:gd name="connsiteY1" fmla="*/ 18582 h 73089"/>
                <a:gd name="connsiteX2" fmla="*/ 8672 w 56984"/>
                <a:gd name="connsiteY2" fmla="*/ 32209 h 73089"/>
                <a:gd name="connsiteX3" fmla="*/ 18582 w 56984"/>
                <a:gd name="connsiteY3" fmla="*/ 47075 h 73089"/>
                <a:gd name="connsiteX4" fmla="*/ 30970 w 56984"/>
                <a:gd name="connsiteY4" fmla="*/ 59463 h 73089"/>
                <a:gd name="connsiteX5" fmla="*/ 43358 w 56984"/>
                <a:gd name="connsiteY5" fmla="*/ 68134 h 73089"/>
                <a:gd name="connsiteX6" fmla="*/ 56985 w 56984"/>
                <a:gd name="connsiteY6" fmla="*/ 7308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84" h="73089">
                  <a:moveTo>
                    <a:pt x="0" y="0"/>
                  </a:moveTo>
                  <a:lnTo>
                    <a:pt x="2478" y="18582"/>
                  </a:lnTo>
                  <a:lnTo>
                    <a:pt x="8672" y="32209"/>
                  </a:lnTo>
                  <a:lnTo>
                    <a:pt x="18582" y="47075"/>
                  </a:lnTo>
                  <a:lnTo>
                    <a:pt x="30970" y="59463"/>
                  </a:lnTo>
                  <a:lnTo>
                    <a:pt x="43358" y="68134"/>
                  </a:lnTo>
                  <a:lnTo>
                    <a:pt x="56985" y="73089"/>
                  </a:lnTo>
                </a:path>
              </a:pathLst>
            </a:custGeom>
            <a:noFill/>
            <a:ln w="5938" cap="flat">
              <a:solidFill>
                <a:srgbClr val="0E0D0D"/>
              </a:solidFill>
              <a:prstDash val="solid"/>
              <a:miter/>
            </a:ln>
          </p:spPr>
          <p:txBody>
            <a:bodyPr rtlCol="0" anchor="ctr"/>
            <a:lstStyle/>
            <a:p>
              <a:endParaRPr lang="zh-CN" altLang="en-US" sz="4400"/>
            </a:p>
          </p:txBody>
        </p:sp>
        <p:sp>
          <p:nvSpPr>
            <p:cNvPr id="4880" name="任意多边形: 形状 19">
              <a:extLst>
                <a:ext uri="{FF2B5EF4-FFF2-40B4-BE49-F238E27FC236}">
                  <a16:creationId xmlns:a16="http://schemas.microsoft.com/office/drawing/2014/main" id="{3A39D1F0-DA20-91D5-7A32-F22AD8F5EB07}"/>
                </a:ext>
              </a:extLst>
            </p:cNvPr>
            <p:cNvSpPr/>
            <p:nvPr/>
          </p:nvSpPr>
          <p:spPr>
            <a:xfrm>
              <a:off x="1137300" y="4297400"/>
              <a:ext cx="59462" cy="80522"/>
            </a:xfrm>
            <a:custGeom>
              <a:avLst/>
              <a:gdLst>
                <a:gd name="connsiteX0" fmla="*/ 0 w 59462"/>
                <a:gd name="connsiteY0" fmla="*/ 0 h 80522"/>
                <a:gd name="connsiteX1" fmla="*/ 4955 w 59462"/>
                <a:gd name="connsiteY1" fmla="*/ 13627 h 80522"/>
                <a:gd name="connsiteX2" fmla="*/ 11149 w 59462"/>
                <a:gd name="connsiteY2" fmla="*/ 30970 h 80522"/>
                <a:gd name="connsiteX3" fmla="*/ 19821 w 59462"/>
                <a:gd name="connsiteY3" fmla="*/ 43358 h 80522"/>
                <a:gd name="connsiteX4" fmla="*/ 30970 w 59462"/>
                <a:gd name="connsiteY4" fmla="*/ 63179 h 80522"/>
                <a:gd name="connsiteX5" fmla="*/ 43358 w 59462"/>
                <a:gd name="connsiteY5" fmla="*/ 73089 h 80522"/>
                <a:gd name="connsiteX6" fmla="*/ 59463 w 59462"/>
                <a:gd name="connsiteY6" fmla="*/ 80522 h 80522"/>
                <a:gd name="connsiteX7" fmla="*/ 59463 w 59462"/>
                <a:gd name="connsiteY7" fmla="*/ 80522 h 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62" h="80522">
                  <a:moveTo>
                    <a:pt x="0" y="0"/>
                  </a:moveTo>
                  <a:lnTo>
                    <a:pt x="4955" y="13627"/>
                  </a:lnTo>
                  <a:lnTo>
                    <a:pt x="11149" y="30970"/>
                  </a:lnTo>
                  <a:lnTo>
                    <a:pt x="19821" y="43358"/>
                  </a:lnTo>
                  <a:lnTo>
                    <a:pt x="30970" y="63179"/>
                  </a:lnTo>
                  <a:lnTo>
                    <a:pt x="43358" y="73089"/>
                  </a:lnTo>
                  <a:lnTo>
                    <a:pt x="59463" y="80522"/>
                  </a:lnTo>
                  <a:lnTo>
                    <a:pt x="59463" y="80522"/>
                  </a:lnTo>
                </a:path>
              </a:pathLst>
            </a:custGeom>
            <a:noFill/>
            <a:ln w="5938" cap="flat">
              <a:solidFill>
                <a:srgbClr val="0E0D0D"/>
              </a:solidFill>
              <a:prstDash val="solid"/>
              <a:miter/>
            </a:ln>
          </p:spPr>
          <p:txBody>
            <a:bodyPr rtlCol="0" anchor="ctr"/>
            <a:lstStyle/>
            <a:p>
              <a:endParaRPr lang="zh-CN" altLang="en-US" sz="4400"/>
            </a:p>
          </p:txBody>
        </p:sp>
        <p:sp>
          <p:nvSpPr>
            <p:cNvPr id="4881" name="任意多边形: 形状 20">
              <a:extLst>
                <a:ext uri="{FF2B5EF4-FFF2-40B4-BE49-F238E27FC236}">
                  <a16:creationId xmlns:a16="http://schemas.microsoft.com/office/drawing/2014/main" id="{B79B2AE2-650E-C8DF-4A73-48DE13DD06FB}"/>
                </a:ext>
              </a:extLst>
            </p:cNvPr>
            <p:cNvSpPr/>
            <p:nvPr/>
          </p:nvSpPr>
          <p:spPr>
            <a:xfrm>
              <a:off x="1059255" y="4341997"/>
              <a:ext cx="87954" cy="79283"/>
            </a:xfrm>
            <a:custGeom>
              <a:avLst/>
              <a:gdLst>
                <a:gd name="connsiteX0" fmla="*/ 0 w 87954"/>
                <a:gd name="connsiteY0" fmla="*/ 0 h 79283"/>
                <a:gd name="connsiteX1" fmla="*/ 0 w 87954"/>
                <a:gd name="connsiteY1" fmla="*/ 0 h 79283"/>
                <a:gd name="connsiteX2" fmla="*/ 3716 w 87954"/>
                <a:gd name="connsiteY2" fmla="*/ 18582 h 79283"/>
                <a:gd name="connsiteX3" fmla="*/ 4955 w 87954"/>
                <a:gd name="connsiteY3" fmla="*/ 30970 h 79283"/>
                <a:gd name="connsiteX4" fmla="*/ 13627 w 87954"/>
                <a:gd name="connsiteY4" fmla="*/ 43358 h 79283"/>
                <a:gd name="connsiteX5" fmla="*/ 26015 w 87954"/>
                <a:gd name="connsiteY5" fmla="*/ 59463 h 79283"/>
                <a:gd name="connsiteX6" fmla="*/ 35925 w 87954"/>
                <a:gd name="connsiteY6" fmla="*/ 65657 h 79283"/>
                <a:gd name="connsiteX7" fmla="*/ 44597 w 87954"/>
                <a:gd name="connsiteY7" fmla="*/ 74328 h 79283"/>
                <a:gd name="connsiteX8" fmla="*/ 63179 w 87954"/>
                <a:gd name="connsiteY8" fmla="*/ 79283 h 79283"/>
                <a:gd name="connsiteX9" fmla="*/ 83000 w 87954"/>
                <a:gd name="connsiteY9" fmla="*/ 79283 h 79283"/>
                <a:gd name="connsiteX10" fmla="*/ 87955 w 87954"/>
                <a:gd name="connsiteY10" fmla="*/ 79283 h 7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954" h="79283">
                  <a:moveTo>
                    <a:pt x="0" y="0"/>
                  </a:moveTo>
                  <a:lnTo>
                    <a:pt x="0" y="0"/>
                  </a:lnTo>
                  <a:lnTo>
                    <a:pt x="3716" y="18582"/>
                  </a:lnTo>
                  <a:lnTo>
                    <a:pt x="4955" y="30970"/>
                  </a:lnTo>
                  <a:lnTo>
                    <a:pt x="13627" y="43358"/>
                  </a:lnTo>
                  <a:lnTo>
                    <a:pt x="26015" y="59463"/>
                  </a:lnTo>
                  <a:lnTo>
                    <a:pt x="35925" y="65657"/>
                  </a:lnTo>
                  <a:lnTo>
                    <a:pt x="44597" y="74328"/>
                  </a:lnTo>
                  <a:lnTo>
                    <a:pt x="63179" y="79283"/>
                  </a:lnTo>
                  <a:lnTo>
                    <a:pt x="83000" y="79283"/>
                  </a:lnTo>
                  <a:lnTo>
                    <a:pt x="87955" y="79283"/>
                  </a:lnTo>
                </a:path>
              </a:pathLst>
            </a:custGeom>
            <a:noFill/>
            <a:ln w="5938" cap="flat">
              <a:solidFill>
                <a:srgbClr val="0E0D0D"/>
              </a:solidFill>
              <a:prstDash val="solid"/>
              <a:miter/>
            </a:ln>
          </p:spPr>
          <p:txBody>
            <a:bodyPr rtlCol="0" anchor="ctr"/>
            <a:lstStyle/>
            <a:p>
              <a:endParaRPr lang="zh-CN" altLang="en-US" sz="4400"/>
            </a:p>
          </p:txBody>
        </p:sp>
        <p:sp>
          <p:nvSpPr>
            <p:cNvPr id="4882" name="任意多边形: 形状 21">
              <a:extLst>
                <a:ext uri="{FF2B5EF4-FFF2-40B4-BE49-F238E27FC236}">
                  <a16:creationId xmlns:a16="http://schemas.microsoft.com/office/drawing/2014/main" id="{2A6A2AC8-E3A3-B415-CA6C-59449C27930B}"/>
                </a:ext>
              </a:extLst>
            </p:cNvPr>
            <p:cNvSpPr/>
            <p:nvPr/>
          </p:nvSpPr>
          <p:spPr>
            <a:xfrm>
              <a:off x="981211" y="4416325"/>
              <a:ext cx="96626" cy="86716"/>
            </a:xfrm>
            <a:custGeom>
              <a:avLst/>
              <a:gdLst>
                <a:gd name="connsiteX0" fmla="*/ 0 w 96626"/>
                <a:gd name="connsiteY0" fmla="*/ 0 h 86716"/>
                <a:gd name="connsiteX1" fmla="*/ 1239 w 96626"/>
                <a:gd name="connsiteY1" fmla="*/ 16104 h 86716"/>
                <a:gd name="connsiteX2" fmla="*/ 8672 w 96626"/>
                <a:gd name="connsiteY2" fmla="*/ 37164 h 86716"/>
                <a:gd name="connsiteX3" fmla="*/ 29731 w 96626"/>
                <a:gd name="connsiteY3" fmla="*/ 58224 h 86716"/>
                <a:gd name="connsiteX4" fmla="*/ 50791 w 96626"/>
                <a:gd name="connsiteY4" fmla="*/ 71851 h 86716"/>
                <a:gd name="connsiteX5" fmla="*/ 78045 w 96626"/>
                <a:gd name="connsiteY5" fmla="*/ 81761 h 86716"/>
                <a:gd name="connsiteX6" fmla="*/ 96627 w 96626"/>
                <a:gd name="connsiteY6" fmla="*/ 86716 h 8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6" h="86716">
                  <a:moveTo>
                    <a:pt x="0" y="0"/>
                  </a:moveTo>
                  <a:lnTo>
                    <a:pt x="1239" y="16104"/>
                  </a:lnTo>
                  <a:lnTo>
                    <a:pt x="8672" y="37164"/>
                  </a:lnTo>
                  <a:lnTo>
                    <a:pt x="29731" y="58224"/>
                  </a:lnTo>
                  <a:lnTo>
                    <a:pt x="50791" y="71851"/>
                  </a:lnTo>
                  <a:lnTo>
                    <a:pt x="78045" y="81761"/>
                  </a:lnTo>
                  <a:lnTo>
                    <a:pt x="96627" y="86716"/>
                  </a:lnTo>
                </a:path>
              </a:pathLst>
            </a:custGeom>
            <a:noFill/>
            <a:ln w="5938" cap="flat">
              <a:solidFill>
                <a:srgbClr val="0E0D0D"/>
              </a:solidFill>
              <a:prstDash val="solid"/>
              <a:miter/>
            </a:ln>
          </p:spPr>
          <p:txBody>
            <a:bodyPr rtlCol="0" anchor="ctr"/>
            <a:lstStyle/>
            <a:p>
              <a:endParaRPr lang="zh-CN" altLang="en-US" sz="4400"/>
            </a:p>
          </p:txBody>
        </p:sp>
        <p:sp>
          <p:nvSpPr>
            <p:cNvPr id="4883" name="任意多边形: 形状 22">
              <a:extLst>
                <a:ext uri="{FF2B5EF4-FFF2-40B4-BE49-F238E27FC236}">
                  <a16:creationId xmlns:a16="http://schemas.microsoft.com/office/drawing/2014/main" id="{3823B55C-0C8A-B027-2EA2-790CD26E3CED}"/>
                </a:ext>
              </a:extLst>
            </p:cNvPr>
            <p:cNvSpPr/>
            <p:nvPr/>
          </p:nvSpPr>
          <p:spPr>
            <a:xfrm>
              <a:off x="905644" y="4491892"/>
              <a:ext cx="143701" cy="85477"/>
            </a:xfrm>
            <a:custGeom>
              <a:avLst/>
              <a:gdLst>
                <a:gd name="connsiteX0" fmla="*/ 0 w 143701"/>
                <a:gd name="connsiteY0" fmla="*/ 0 h 85477"/>
                <a:gd name="connsiteX1" fmla="*/ 6194 w 143701"/>
                <a:gd name="connsiteY1" fmla="*/ 22298 h 85477"/>
                <a:gd name="connsiteX2" fmla="*/ 17343 w 143701"/>
                <a:gd name="connsiteY2" fmla="*/ 42119 h 85477"/>
                <a:gd name="connsiteX3" fmla="*/ 37164 w 143701"/>
                <a:gd name="connsiteY3" fmla="*/ 59463 h 85477"/>
                <a:gd name="connsiteX4" fmla="*/ 61940 w 143701"/>
                <a:gd name="connsiteY4" fmla="*/ 75567 h 85477"/>
                <a:gd name="connsiteX5" fmla="*/ 78045 w 143701"/>
                <a:gd name="connsiteY5" fmla="*/ 81761 h 85477"/>
                <a:gd name="connsiteX6" fmla="*/ 104059 w 143701"/>
                <a:gd name="connsiteY6" fmla="*/ 85478 h 85477"/>
                <a:gd name="connsiteX7" fmla="*/ 123880 w 143701"/>
                <a:gd name="connsiteY7" fmla="*/ 80522 h 85477"/>
                <a:gd name="connsiteX8" fmla="*/ 143701 w 143701"/>
                <a:gd name="connsiteY8" fmla="*/ 74328 h 8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1" h="85477">
                  <a:moveTo>
                    <a:pt x="0" y="0"/>
                  </a:moveTo>
                  <a:lnTo>
                    <a:pt x="6194" y="22298"/>
                  </a:lnTo>
                  <a:lnTo>
                    <a:pt x="17343" y="42119"/>
                  </a:lnTo>
                  <a:lnTo>
                    <a:pt x="37164" y="59463"/>
                  </a:lnTo>
                  <a:lnTo>
                    <a:pt x="61940" y="75567"/>
                  </a:lnTo>
                  <a:lnTo>
                    <a:pt x="78045" y="81761"/>
                  </a:lnTo>
                  <a:lnTo>
                    <a:pt x="104059" y="85478"/>
                  </a:lnTo>
                  <a:lnTo>
                    <a:pt x="123880" y="80522"/>
                  </a:lnTo>
                  <a:lnTo>
                    <a:pt x="143701" y="74328"/>
                  </a:lnTo>
                </a:path>
              </a:pathLst>
            </a:custGeom>
            <a:noFill/>
            <a:ln w="5938" cap="flat">
              <a:solidFill>
                <a:srgbClr val="0E0D0D"/>
              </a:solidFill>
              <a:prstDash val="solid"/>
              <a:miter/>
            </a:ln>
          </p:spPr>
          <p:txBody>
            <a:bodyPr rtlCol="0" anchor="ctr"/>
            <a:lstStyle/>
            <a:p>
              <a:endParaRPr lang="zh-CN" altLang="en-US" sz="4400"/>
            </a:p>
          </p:txBody>
        </p:sp>
        <p:sp>
          <p:nvSpPr>
            <p:cNvPr id="4884" name="任意多边形: 形状 23">
              <a:extLst>
                <a:ext uri="{FF2B5EF4-FFF2-40B4-BE49-F238E27FC236}">
                  <a16:creationId xmlns:a16="http://schemas.microsoft.com/office/drawing/2014/main" id="{DE6DC64A-70C8-53CE-AF90-F225058607D8}"/>
                </a:ext>
              </a:extLst>
            </p:cNvPr>
            <p:cNvSpPr/>
            <p:nvPr/>
          </p:nvSpPr>
          <p:spPr>
            <a:xfrm>
              <a:off x="887062" y="4612056"/>
              <a:ext cx="95387" cy="74328"/>
            </a:xfrm>
            <a:custGeom>
              <a:avLst/>
              <a:gdLst>
                <a:gd name="connsiteX0" fmla="*/ 0 w 95387"/>
                <a:gd name="connsiteY0" fmla="*/ 0 h 74328"/>
                <a:gd name="connsiteX1" fmla="*/ 0 w 95387"/>
                <a:gd name="connsiteY1" fmla="*/ 0 h 74328"/>
                <a:gd name="connsiteX2" fmla="*/ 8672 w 95387"/>
                <a:gd name="connsiteY2" fmla="*/ 28492 h 74328"/>
                <a:gd name="connsiteX3" fmla="*/ 19821 w 95387"/>
                <a:gd name="connsiteY3" fmla="*/ 45836 h 74328"/>
                <a:gd name="connsiteX4" fmla="*/ 38403 w 95387"/>
                <a:gd name="connsiteY4" fmla="*/ 61940 h 74328"/>
                <a:gd name="connsiteX5" fmla="*/ 70612 w 95387"/>
                <a:gd name="connsiteY5" fmla="*/ 71850 h 74328"/>
                <a:gd name="connsiteX6" fmla="*/ 95388 w 95387"/>
                <a:gd name="connsiteY6" fmla="*/ 74328 h 7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87" h="74328">
                  <a:moveTo>
                    <a:pt x="0" y="0"/>
                  </a:moveTo>
                  <a:lnTo>
                    <a:pt x="0" y="0"/>
                  </a:lnTo>
                  <a:lnTo>
                    <a:pt x="8672" y="28492"/>
                  </a:lnTo>
                  <a:lnTo>
                    <a:pt x="19821" y="45836"/>
                  </a:lnTo>
                  <a:lnTo>
                    <a:pt x="38403" y="61940"/>
                  </a:lnTo>
                  <a:lnTo>
                    <a:pt x="70612" y="71850"/>
                  </a:lnTo>
                  <a:lnTo>
                    <a:pt x="95388" y="74328"/>
                  </a:lnTo>
                </a:path>
              </a:pathLst>
            </a:custGeom>
            <a:noFill/>
            <a:ln w="5938" cap="flat">
              <a:solidFill>
                <a:srgbClr val="0E0D0D"/>
              </a:solidFill>
              <a:prstDash val="solid"/>
              <a:miter/>
            </a:ln>
          </p:spPr>
          <p:txBody>
            <a:bodyPr rtlCol="0" anchor="ctr"/>
            <a:lstStyle/>
            <a:p>
              <a:endParaRPr lang="zh-CN" altLang="en-US" sz="4400"/>
            </a:p>
          </p:txBody>
        </p:sp>
      </p:grpSp>
      <p:grpSp>
        <p:nvGrpSpPr>
          <p:cNvPr id="4885" name="图形 12">
            <a:extLst>
              <a:ext uri="{FF2B5EF4-FFF2-40B4-BE49-F238E27FC236}">
                <a16:creationId xmlns:a16="http://schemas.microsoft.com/office/drawing/2014/main" id="{8CCD978F-41D2-B27A-EA7D-A4CA2639AF13}"/>
              </a:ext>
            </a:extLst>
          </p:cNvPr>
          <p:cNvGrpSpPr/>
          <p:nvPr/>
        </p:nvGrpSpPr>
        <p:grpSpPr>
          <a:xfrm>
            <a:off x="204997" y="2194322"/>
            <a:ext cx="896934" cy="978268"/>
            <a:chOff x="488167" y="1716974"/>
            <a:chExt cx="1156458" cy="1300742"/>
          </a:xfrm>
        </p:grpSpPr>
        <p:sp>
          <p:nvSpPr>
            <p:cNvPr id="4886" name="任意多边形: 形状 25">
              <a:extLst>
                <a:ext uri="{FF2B5EF4-FFF2-40B4-BE49-F238E27FC236}">
                  <a16:creationId xmlns:a16="http://schemas.microsoft.com/office/drawing/2014/main" id="{9249F980-119F-9C4E-D197-34DEB8776244}"/>
                </a:ext>
              </a:extLst>
            </p:cNvPr>
            <p:cNvSpPr/>
            <p:nvPr/>
          </p:nvSpPr>
          <p:spPr>
            <a:xfrm>
              <a:off x="488167" y="1716974"/>
              <a:ext cx="1156458" cy="1300742"/>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6458" h="1300742">
                  <a:moveTo>
                    <a:pt x="0" y="703640"/>
                  </a:moveTo>
                  <a:lnTo>
                    <a:pt x="4955" y="687536"/>
                  </a:lnTo>
                  <a:lnTo>
                    <a:pt x="11149" y="667715"/>
                  </a:lnTo>
                  <a:lnTo>
                    <a:pt x="19821" y="646655"/>
                  </a:lnTo>
                  <a:lnTo>
                    <a:pt x="30970" y="635506"/>
                  </a:lnTo>
                  <a:lnTo>
                    <a:pt x="54507" y="626834"/>
                  </a:lnTo>
                  <a:lnTo>
                    <a:pt x="71851" y="619401"/>
                  </a:lnTo>
                  <a:lnTo>
                    <a:pt x="90433" y="607013"/>
                  </a:lnTo>
                  <a:lnTo>
                    <a:pt x="113970" y="584715"/>
                  </a:lnTo>
                  <a:lnTo>
                    <a:pt x="125119" y="571088"/>
                  </a:lnTo>
                  <a:lnTo>
                    <a:pt x="138746" y="557461"/>
                  </a:lnTo>
                  <a:lnTo>
                    <a:pt x="146179" y="537640"/>
                  </a:lnTo>
                  <a:lnTo>
                    <a:pt x="151134" y="512864"/>
                  </a:lnTo>
                  <a:lnTo>
                    <a:pt x="158567" y="483133"/>
                  </a:lnTo>
                  <a:lnTo>
                    <a:pt x="172194" y="454641"/>
                  </a:lnTo>
                  <a:lnTo>
                    <a:pt x="189537" y="417477"/>
                  </a:lnTo>
                  <a:lnTo>
                    <a:pt x="208119" y="387745"/>
                  </a:lnTo>
                  <a:lnTo>
                    <a:pt x="220507" y="370402"/>
                  </a:lnTo>
                  <a:lnTo>
                    <a:pt x="248999" y="348104"/>
                  </a:lnTo>
                  <a:lnTo>
                    <a:pt x="265104" y="335716"/>
                  </a:lnTo>
                  <a:lnTo>
                    <a:pt x="291119" y="315895"/>
                  </a:lnTo>
                  <a:lnTo>
                    <a:pt x="325805" y="289880"/>
                  </a:lnTo>
                  <a:lnTo>
                    <a:pt x="351820" y="270059"/>
                  </a:lnTo>
                  <a:lnTo>
                    <a:pt x="377835" y="253955"/>
                  </a:lnTo>
                  <a:lnTo>
                    <a:pt x="393939" y="247761"/>
                  </a:lnTo>
                  <a:lnTo>
                    <a:pt x="416238" y="214313"/>
                  </a:lnTo>
                  <a:lnTo>
                    <a:pt x="434820" y="189537"/>
                  </a:lnTo>
                  <a:lnTo>
                    <a:pt x="452163" y="159806"/>
                  </a:lnTo>
                  <a:cubicBezTo>
                    <a:pt x="460834" y="149895"/>
                    <a:pt x="465790" y="143701"/>
                    <a:pt x="476939" y="131313"/>
                  </a:cubicBezTo>
                  <a:cubicBezTo>
                    <a:pt x="488088" y="118925"/>
                    <a:pt x="502954" y="101582"/>
                    <a:pt x="515342" y="85477"/>
                  </a:cubicBezTo>
                  <a:lnTo>
                    <a:pt x="543834" y="59463"/>
                  </a:lnTo>
                  <a:lnTo>
                    <a:pt x="582237" y="33448"/>
                  </a:lnTo>
                  <a:lnTo>
                    <a:pt x="621879" y="13627"/>
                  </a:lnTo>
                  <a:lnTo>
                    <a:pt x="665237" y="4955"/>
                  </a:lnTo>
                  <a:lnTo>
                    <a:pt x="722222" y="0"/>
                  </a:lnTo>
                  <a:lnTo>
                    <a:pt x="776729" y="1239"/>
                  </a:lnTo>
                  <a:lnTo>
                    <a:pt x="807699" y="2478"/>
                  </a:lnTo>
                  <a:lnTo>
                    <a:pt x="846102" y="7433"/>
                  </a:lnTo>
                  <a:lnTo>
                    <a:pt x="879550" y="14866"/>
                  </a:lnTo>
                  <a:cubicBezTo>
                    <a:pt x="890699" y="16104"/>
                    <a:pt x="901848" y="18582"/>
                    <a:pt x="909281" y="19821"/>
                  </a:cubicBezTo>
                  <a:cubicBezTo>
                    <a:pt x="916714" y="21060"/>
                    <a:pt x="922908" y="19821"/>
                    <a:pt x="922908" y="21060"/>
                  </a:cubicBezTo>
                  <a:cubicBezTo>
                    <a:pt x="921669" y="22298"/>
                    <a:pt x="909281" y="28492"/>
                    <a:pt x="904326" y="29731"/>
                  </a:cubicBezTo>
                  <a:lnTo>
                    <a:pt x="882027" y="42119"/>
                  </a:lnTo>
                  <a:lnTo>
                    <a:pt x="865923" y="50791"/>
                  </a:lnTo>
                  <a:lnTo>
                    <a:pt x="843624" y="68134"/>
                  </a:lnTo>
                  <a:lnTo>
                    <a:pt x="815132" y="94149"/>
                  </a:lnTo>
                  <a:lnTo>
                    <a:pt x="790356" y="123880"/>
                  </a:lnTo>
                  <a:lnTo>
                    <a:pt x="770535" y="161044"/>
                  </a:lnTo>
                  <a:lnTo>
                    <a:pt x="755669" y="211835"/>
                  </a:lnTo>
                  <a:lnTo>
                    <a:pt x="746998" y="278731"/>
                  </a:lnTo>
                  <a:lnTo>
                    <a:pt x="748237" y="349342"/>
                  </a:lnTo>
                  <a:lnTo>
                    <a:pt x="751953" y="413760"/>
                  </a:lnTo>
                  <a:lnTo>
                    <a:pt x="755669" y="453402"/>
                  </a:lnTo>
                  <a:lnTo>
                    <a:pt x="760625" y="493043"/>
                  </a:lnTo>
                  <a:lnTo>
                    <a:pt x="781684" y="545073"/>
                  </a:lnTo>
                  <a:lnTo>
                    <a:pt x="800266" y="587192"/>
                  </a:lnTo>
                  <a:lnTo>
                    <a:pt x="825042" y="624357"/>
                  </a:lnTo>
                  <a:lnTo>
                    <a:pt x="847341" y="645416"/>
                  </a:lnTo>
                  <a:lnTo>
                    <a:pt x="878311" y="654088"/>
                  </a:lnTo>
                  <a:lnTo>
                    <a:pt x="909281" y="640461"/>
                  </a:lnTo>
                  <a:lnTo>
                    <a:pt x="956356" y="614446"/>
                  </a:lnTo>
                  <a:lnTo>
                    <a:pt x="995997" y="592148"/>
                  </a:lnTo>
                  <a:lnTo>
                    <a:pt x="1030684" y="563655"/>
                  </a:lnTo>
                  <a:lnTo>
                    <a:pt x="1070325" y="521536"/>
                  </a:lnTo>
                  <a:lnTo>
                    <a:pt x="1113683" y="474461"/>
                  </a:lnTo>
                  <a:lnTo>
                    <a:pt x="1132265" y="459596"/>
                  </a:lnTo>
                  <a:lnTo>
                    <a:pt x="1145892" y="450924"/>
                  </a:lnTo>
                  <a:cubicBezTo>
                    <a:pt x="1145892" y="463312"/>
                    <a:pt x="1140937" y="478178"/>
                    <a:pt x="1140937" y="490566"/>
                  </a:cubicBezTo>
                  <a:lnTo>
                    <a:pt x="1139698" y="521536"/>
                  </a:lnTo>
                  <a:lnTo>
                    <a:pt x="1137221" y="538879"/>
                  </a:lnTo>
                  <a:lnTo>
                    <a:pt x="1138459" y="553745"/>
                  </a:lnTo>
                  <a:lnTo>
                    <a:pt x="1134743" y="569849"/>
                  </a:lnTo>
                  <a:lnTo>
                    <a:pt x="1133504" y="607013"/>
                  </a:lnTo>
                  <a:lnTo>
                    <a:pt x="1139698" y="649133"/>
                  </a:lnTo>
                  <a:cubicBezTo>
                    <a:pt x="1140937" y="666476"/>
                    <a:pt x="1150847" y="686297"/>
                    <a:pt x="1153325" y="694968"/>
                  </a:cubicBezTo>
                  <a:cubicBezTo>
                    <a:pt x="1155803" y="703640"/>
                    <a:pt x="1158280" y="693730"/>
                    <a:pt x="1154564" y="701162"/>
                  </a:cubicBezTo>
                  <a:cubicBezTo>
                    <a:pt x="1150847" y="707356"/>
                    <a:pt x="1140937" y="723461"/>
                    <a:pt x="1134743" y="734610"/>
                  </a:cubicBezTo>
                  <a:lnTo>
                    <a:pt x="1119877" y="760625"/>
                  </a:lnTo>
                  <a:lnTo>
                    <a:pt x="1097579" y="803983"/>
                  </a:lnTo>
                  <a:lnTo>
                    <a:pt x="1087669" y="841147"/>
                  </a:lnTo>
                  <a:lnTo>
                    <a:pt x="1082713" y="859729"/>
                  </a:lnTo>
                  <a:lnTo>
                    <a:pt x="1050505" y="848580"/>
                  </a:lnTo>
                  <a:lnTo>
                    <a:pt x="1007146" y="832475"/>
                  </a:lnTo>
                  <a:lnTo>
                    <a:pt x="965027" y="820087"/>
                  </a:lnTo>
                  <a:lnTo>
                    <a:pt x="916714" y="807699"/>
                  </a:lnTo>
                  <a:lnTo>
                    <a:pt x="870878" y="797789"/>
                  </a:lnTo>
                  <a:lnTo>
                    <a:pt x="832475" y="794073"/>
                  </a:lnTo>
                  <a:lnTo>
                    <a:pt x="815132" y="800267"/>
                  </a:lnTo>
                  <a:lnTo>
                    <a:pt x="795311" y="817610"/>
                  </a:lnTo>
                  <a:lnTo>
                    <a:pt x="774252" y="851058"/>
                  </a:lnTo>
                  <a:cubicBezTo>
                    <a:pt x="769296" y="863446"/>
                    <a:pt x="764341" y="868401"/>
                    <a:pt x="758147" y="886983"/>
                  </a:cubicBezTo>
                  <a:cubicBezTo>
                    <a:pt x="754431" y="911759"/>
                    <a:pt x="755669" y="916714"/>
                    <a:pt x="755669" y="932818"/>
                  </a:cubicBezTo>
                  <a:lnTo>
                    <a:pt x="755669" y="981132"/>
                  </a:lnTo>
                  <a:lnTo>
                    <a:pt x="760625" y="1036878"/>
                  </a:lnTo>
                  <a:lnTo>
                    <a:pt x="773013" y="1082714"/>
                  </a:lnTo>
                  <a:lnTo>
                    <a:pt x="785401" y="1122355"/>
                  </a:lnTo>
                  <a:lnTo>
                    <a:pt x="807699" y="1165713"/>
                  </a:lnTo>
                  <a:lnTo>
                    <a:pt x="838669" y="1209072"/>
                  </a:lnTo>
                  <a:lnTo>
                    <a:pt x="867162" y="1248713"/>
                  </a:lnTo>
                  <a:lnTo>
                    <a:pt x="901848" y="1279683"/>
                  </a:lnTo>
                  <a:lnTo>
                    <a:pt x="919191" y="1300743"/>
                  </a:lnTo>
                  <a:lnTo>
                    <a:pt x="893177" y="1297027"/>
                  </a:lnTo>
                  <a:lnTo>
                    <a:pt x="859729" y="1287116"/>
                  </a:lnTo>
                  <a:lnTo>
                    <a:pt x="816371" y="1271012"/>
                  </a:lnTo>
                  <a:cubicBezTo>
                    <a:pt x="805222" y="1264818"/>
                    <a:pt x="790356" y="1254907"/>
                    <a:pt x="779207" y="1247474"/>
                  </a:cubicBezTo>
                  <a:lnTo>
                    <a:pt x="742043" y="1214027"/>
                  </a:lnTo>
                  <a:lnTo>
                    <a:pt x="696207" y="1168191"/>
                  </a:lnTo>
                  <a:lnTo>
                    <a:pt x="659043" y="1135982"/>
                  </a:lnTo>
                  <a:lnTo>
                    <a:pt x="639222" y="1121117"/>
                  </a:lnTo>
                  <a:lnTo>
                    <a:pt x="619401" y="1111206"/>
                  </a:lnTo>
                  <a:lnTo>
                    <a:pt x="602058" y="1105012"/>
                  </a:lnTo>
                  <a:cubicBezTo>
                    <a:pt x="594625" y="1101296"/>
                    <a:pt x="588431" y="1100057"/>
                    <a:pt x="579760" y="1100057"/>
                  </a:cubicBezTo>
                  <a:cubicBezTo>
                    <a:pt x="571088" y="1100057"/>
                    <a:pt x="558700" y="1100057"/>
                    <a:pt x="547551" y="1101296"/>
                  </a:cubicBezTo>
                  <a:cubicBezTo>
                    <a:pt x="536401" y="1105012"/>
                    <a:pt x="527730" y="1108729"/>
                    <a:pt x="515342" y="1114923"/>
                  </a:cubicBezTo>
                  <a:cubicBezTo>
                    <a:pt x="504193" y="1126072"/>
                    <a:pt x="502954" y="1126072"/>
                    <a:pt x="494282" y="1137221"/>
                  </a:cubicBezTo>
                  <a:lnTo>
                    <a:pt x="483133" y="1153325"/>
                  </a:lnTo>
                  <a:lnTo>
                    <a:pt x="473223" y="1169430"/>
                  </a:lnTo>
                  <a:lnTo>
                    <a:pt x="467029" y="1185534"/>
                  </a:lnTo>
                  <a:lnTo>
                    <a:pt x="453402" y="1200400"/>
                  </a:lnTo>
                  <a:lnTo>
                    <a:pt x="441014" y="1171907"/>
                  </a:lnTo>
                  <a:lnTo>
                    <a:pt x="419954" y="1137221"/>
                  </a:lnTo>
                  <a:lnTo>
                    <a:pt x="403850" y="1106251"/>
                  </a:lnTo>
                  <a:lnTo>
                    <a:pt x="379074" y="1074042"/>
                  </a:lnTo>
                  <a:lnTo>
                    <a:pt x="351820" y="1036878"/>
                  </a:lnTo>
                  <a:lnTo>
                    <a:pt x="324566" y="997236"/>
                  </a:lnTo>
                  <a:lnTo>
                    <a:pt x="305984" y="977415"/>
                  </a:lnTo>
                  <a:lnTo>
                    <a:pt x="279969" y="947684"/>
                  </a:lnTo>
                  <a:lnTo>
                    <a:pt x="253955" y="919192"/>
                  </a:lnTo>
                  <a:lnTo>
                    <a:pt x="208119" y="872117"/>
                  </a:lnTo>
                  <a:lnTo>
                    <a:pt x="167238" y="838669"/>
                  </a:lnTo>
                  <a:lnTo>
                    <a:pt x="118925" y="795311"/>
                  </a:lnTo>
                  <a:lnTo>
                    <a:pt x="83000" y="761864"/>
                  </a:lnTo>
                  <a:lnTo>
                    <a:pt x="49552" y="735849"/>
                  </a:lnTo>
                  <a:lnTo>
                    <a:pt x="16104" y="714789"/>
                  </a:lnTo>
                  <a:lnTo>
                    <a:pt x="0" y="703640"/>
                  </a:lnTo>
                  <a:lnTo>
                    <a:pt x="0" y="703640"/>
                  </a:lnTo>
                  <a:lnTo>
                    <a:pt x="0" y="703640"/>
                  </a:lnTo>
                  <a:close/>
                </a:path>
              </a:pathLst>
            </a:custGeom>
            <a:solidFill>
              <a:srgbClr val="C790AC"/>
            </a:solidFill>
            <a:ln w="12371" cap="flat">
              <a:noFill/>
              <a:prstDash val="solid"/>
              <a:miter/>
            </a:ln>
          </p:spPr>
          <p:txBody>
            <a:bodyPr rtlCol="0" anchor="ctr"/>
            <a:lstStyle/>
            <a:p>
              <a:endParaRPr lang="zh-CN" altLang="en-US" sz="4400"/>
            </a:p>
          </p:txBody>
        </p:sp>
        <p:sp>
          <p:nvSpPr>
            <p:cNvPr id="4887" name="任意多边形: 形状 26">
              <a:extLst>
                <a:ext uri="{FF2B5EF4-FFF2-40B4-BE49-F238E27FC236}">
                  <a16:creationId xmlns:a16="http://schemas.microsoft.com/office/drawing/2014/main" id="{B3DD448D-E900-D384-9452-16F2E0345B90}"/>
                </a:ext>
              </a:extLst>
            </p:cNvPr>
            <p:cNvSpPr/>
            <p:nvPr/>
          </p:nvSpPr>
          <p:spPr>
            <a:xfrm>
              <a:off x="488167" y="1716974"/>
              <a:ext cx="1156458" cy="1300742"/>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6458" h="1300742">
                  <a:moveTo>
                    <a:pt x="0" y="703640"/>
                  </a:moveTo>
                  <a:lnTo>
                    <a:pt x="4955" y="687536"/>
                  </a:lnTo>
                  <a:lnTo>
                    <a:pt x="11149" y="667715"/>
                  </a:lnTo>
                  <a:lnTo>
                    <a:pt x="19821" y="646655"/>
                  </a:lnTo>
                  <a:lnTo>
                    <a:pt x="30970" y="635506"/>
                  </a:lnTo>
                  <a:lnTo>
                    <a:pt x="54507" y="626834"/>
                  </a:lnTo>
                  <a:lnTo>
                    <a:pt x="71851" y="619401"/>
                  </a:lnTo>
                  <a:lnTo>
                    <a:pt x="90433" y="607013"/>
                  </a:lnTo>
                  <a:lnTo>
                    <a:pt x="113970" y="584715"/>
                  </a:lnTo>
                  <a:lnTo>
                    <a:pt x="125119" y="571088"/>
                  </a:lnTo>
                  <a:lnTo>
                    <a:pt x="138746" y="557461"/>
                  </a:lnTo>
                  <a:lnTo>
                    <a:pt x="146179" y="537640"/>
                  </a:lnTo>
                  <a:lnTo>
                    <a:pt x="151134" y="512864"/>
                  </a:lnTo>
                  <a:lnTo>
                    <a:pt x="158567" y="483133"/>
                  </a:lnTo>
                  <a:lnTo>
                    <a:pt x="172194" y="454641"/>
                  </a:lnTo>
                  <a:lnTo>
                    <a:pt x="189537" y="417477"/>
                  </a:lnTo>
                  <a:lnTo>
                    <a:pt x="208119" y="387745"/>
                  </a:lnTo>
                  <a:lnTo>
                    <a:pt x="220507" y="370402"/>
                  </a:lnTo>
                  <a:lnTo>
                    <a:pt x="248999" y="348104"/>
                  </a:lnTo>
                  <a:lnTo>
                    <a:pt x="265104" y="335716"/>
                  </a:lnTo>
                  <a:lnTo>
                    <a:pt x="291119" y="315895"/>
                  </a:lnTo>
                  <a:lnTo>
                    <a:pt x="325805" y="289880"/>
                  </a:lnTo>
                  <a:lnTo>
                    <a:pt x="351820" y="270059"/>
                  </a:lnTo>
                  <a:lnTo>
                    <a:pt x="377835" y="253955"/>
                  </a:lnTo>
                  <a:lnTo>
                    <a:pt x="393939" y="247761"/>
                  </a:lnTo>
                  <a:lnTo>
                    <a:pt x="416238" y="214313"/>
                  </a:lnTo>
                  <a:lnTo>
                    <a:pt x="434820" y="189537"/>
                  </a:lnTo>
                  <a:lnTo>
                    <a:pt x="452163" y="159806"/>
                  </a:lnTo>
                  <a:cubicBezTo>
                    <a:pt x="460834" y="149895"/>
                    <a:pt x="465790" y="143701"/>
                    <a:pt x="476939" y="131313"/>
                  </a:cubicBezTo>
                  <a:cubicBezTo>
                    <a:pt x="488088" y="118925"/>
                    <a:pt x="502954" y="101582"/>
                    <a:pt x="515342" y="85477"/>
                  </a:cubicBezTo>
                  <a:lnTo>
                    <a:pt x="543834" y="59463"/>
                  </a:lnTo>
                  <a:lnTo>
                    <a:pt x="582237" y="33448"/>
                  </a:lnTo>
                  <a:lnTo>
                    <a:pt x="621879" y="13627"/>
                  </a:lnTo>
                  <a:lnTo>
                    <a:pt x="665237" y="4955"/>
                  </a:lnTo>
                  <a:lnTo>
                    <a:pt x="722222" y="0"/>
                  </a:lnTo>
                  <a:lnTo>
                    <a:pt x="776729" y="1239"/>
                  </a:lnTo>
                  <a:lnTo>
                    <a:pt x="807699" y="2478"/>
                  </a:lnTo>
                  <a:lnTo>
                    <a:pt x="846102" y="7433"/>
                  </a:lnTo>
                  <a:lnTo>
                    <a:pt x="879550" y="14866"/>
                  </a:lnTo>
                  <a:cubicBezTo>
                    <a:pt x="890699" y="16104"/>
                    <a:pt x="901848" y="18582"/>
                    <a:pt x="909281" y="19821"/>
                  </a:cubicBezTo>
                  <a:cubicBezTo>
                    <a:pt x="916714" y="21060"/>
                    <a:pt x="922908" y="19821"/>
                    <a:pt x="922908" y="21060"/>
                  </a:cubicBezTo>
                  <a:cubicBezTo>
                    <a:pt x="921669" y="22298"/>
                    <a:pt x="909281" y="28492"/>
                    <a:pt x="904326" y="29731"/>
                  </a:cubicBezTo>
                  <a:lnTo>
                    <a:pt x="882027" y="42119"/>
                  </a:lnTo>
                  <a:lnTo>
                    <a:pt x="865923" y="50791"/>
                  </a:lnTo>
                  <a:lnTo>
                    <a:pt x="843624" y="68134"/>
                  </a:lnTo>
                  <a:lnTo>
                    <a:pt x="815132" y="94149"/>
                  </a:lnTo>
                  <a:lnTo>
                    <a:pt x="790356" y="123880"/>
                  </a:lnTo>
                  <a:lnTo>
                    <a:pt x="770535" y="161044"/>
                  </a:lnTo>
                  <a:lnTo>
                    <a:pt x="755669" y="211835"/>
                  </a:lnTo>
                  <a:lnTo>
                    <a:pt x="746998" y="278731"/>
                  </a:lnTo>
                  <a:lnTo>
                    <a:pt x="748237" y="349342"/>
                  </a:lnTo>
                  <a:lnTo>
                    <a:pt x="751953" y="413760"/>
                  </a:lnTo>
                  <a:lnTo>
                    <a:pt x="755669" y="453402"/>
                  </a:lnTo>
                  <a:lnTo>
                    <a:pt x="760625" y="493043"/>
                  </a:lnTo>
                  <a:lnTo>
                    <a:pt x="781684" y="545073"/>
                  </a:lnTo>
                  <a:lnTo>
                    <a:pt x="800266" y="587192"/>
                  </a:lnTo>
                  <a:lnTo>
                    <a:pt x="825042" y="624357"/>
                  </a:lnTo>
                  <a:lnTo>
                    <a:pt x="847341" y="645416"/>
                  </a:lnTo>
                  <a:lnTo>
                    <a:pt x="878311" y="654088"/>
                  </a:lnTo>
                  <a:lnTo>
                    <a:pt x="909281" y="640461"/>
                  </a:lnTo>
                  <a:lnTo>
                    <a:pt x="956356" y="614446"/>
                  </a:lnTo>
                  <a:lnTo>
                    <a:pt x="995997" y="592148"/>
                  </a:lnTo>
                  <a:lnTo>
                    <a:pt x="1030684" y="563655"/>
                  </a:lnTo>
                  <a:lnTo>
                    <a:pt x="1070325" y="521536"/>
                  </a:lnTo>
                  <a:lnTo>
                    <a:pt x="1113683" y="474461"/>
                  </a:lnTo>
                  <a:lnTo>
                    <a:pt x="1132265" y="459596"/>
                  </a:lnTo>
                  <a:lnTo>
                    <a:pt x="1145892" y="450924"/>
                  </a:lnTo>
                  <a:cubicBezTo>
                    <a:pt x="1145892" y="463312"/>
                    <a:pt x="1140937" y="478178"/>
                    <a:pt x="1140937" y="490566"/>
                  </a:cubicBezTo>
                  <a:lnTo>
                    <a:pt x="1139698" y="521536"/>
                  </a:lnTo>
                  <a:lnTo>
                    <a:pt x="1137221" y="538879"/>
                  </a:lnTo>
                  <a:lnTo>
                    <a:pt x="1138459" y="553745"/>
                  </a:lnTo>
                  <a:lnTo>
                    <a:pt x="1134743" y="569849"/>
                  </a:lnTo>
                  <a:lnTo>
                    <a:pt x="1133504" y="607013"/>
                  </a:lnTo>
                  <a:lnTo>
                    <a:pt x="1139698" y="649133"/>
                  </a:lnTo>
                  <a:cubicBezTo>
                    <a:pt x="1140937" y="666476"/>
                    <a:pt x="1150847" y="686297"/>
                    <a:pt x="1153325" y="694968"/>
                  </a:cubicBezTo>
                  <a:cubicBezTo>
                    <a:pt x="1155803" y="703640"/>
                    <a:pt x="1158280" y="693730"/>
                    <a:pt x="1154564" y="701162"/>
                  </a:cubicBezTo>
                  <a:cubicBezTo>
                    <a:pt x="1150847" y="707356"/>
                    <a:pt x="1140937" y="723461"/>
                    <a:pt x="1134743" y="734610"/>
                  </a:cubicBezTo>
                  <a:lnTo>
                    <a:pt x="1119877" y="760625"/>
                  </a:lnTo>
                  <a:lnTo>
                    <a:pt x="1097579" y="803983"/>
                  </a:lnTo>
                  <a:lnTo>
                    <a:pt x="1087669" y="841147"/>
                  </a:lnTo>
                  <a:lnTo>
                    <a:pt x="1082713" y="859729"/>
                  </a:lnTo>
                  <a:lnTo>
                    <a:pt x="1050505" y="848580"/>
                  </a:lnTo>
                  <a:lnTo>
                    <a:pt x="1007146" y="832475"/>
                  </a:lnTo>
                  <a:lnTo>
                    <a:pt x="965027" y="820087"/>
                  </a:lnTo>
                  <a:lnTo>
                    <a:pt x="916714" y="807699"/>
                  </a:lnTo>
                  <a:lnTo>
                    <a:pt x="870878" y="797789"/>
                  </a:lnTo>
                  <a:lnTo>
                    <a:pt x="832475" y="794073"/>
                  </a:lnTo>
                  <a:lnTo>
                    <a:pt x="815132" y="800267"/>
                  </a:lnTo>
                  <a:lnTo>
                    <a:pt x="795311" y="817610"/>
                  </a:lnTo>
                  <a:lnTo>
                    <a:pt x="774252" y="851058"/>
                  </a:lnTo>
                  <a:cubicBezTo>
                    <a:pt x="769296" y="863446"/>
                    <a:pt x="764341" y="868401"/>
                    <a:pt x="758147" y="886983"/>
                  </a:cubicBezTo>
                  <a:cubicBezTo>
                    <a:pt x="754431" y="911759"/>
                    <a:pt x="755669" y="916714"/>
                    <a:pt x="755669" y="932818"/>
                  </a:cubicBezTo>
                  <a:lnTo>
                    <a:pt x="755669" y="981132"/>
                  </a:lnTo>
                  <a:lnTo>
                    <a:pt x="760625" y="1036878"/>
                  </a:lnTo>
                  <a:lnTo>
                    <a:pt x="773013" y="1082714"/>
                  </a:lnTo>
                  <a:lnTo>
                    <a:pt x="785401" y="1122355"/>
                  </a:lnTo>
                  <a:lnTo>
                    <a:pt x="807699" y="1165713"/>
                  </a:lnTo>
                  <a:lnTo>
                    <a:pt x="838669" y="1209072"/>
                  </a:lnTo>
                  <a:lnTo>
                    <a:pt x="867162" y="1248713"/>
                  </a:lnTo>
                  <a:lnTo>
                    <a:pt x="901848" y="1279683"/>
                  </a:lnTo>
                  <a:lnTo>
                    <a:pt x="919191" y="1300743"/>
                  </a:lnTo>
                  <a:lnTo>
                    <a:pt x="893177" y="1297027"/>
                  </a:lnTo>
                  <a:lnTo>
                    <a:pt x="859729" y="1287116"/>
                  </a:lnTo>
                  <a:lnTo>
                    <a:pt x="816371" y="1271012"/>
                  </a:lnTo>
                  <a:cubicBezTo>
                    <a:pt x="805222" y="1264818"/>
                    <a:pt x="790356" y="1254907"/>
                    <a:pt x="779207" y="1247474"/>
                  </a:cubicBezTo>
                  <a:lnTo>
                    <a:pt x="742043" y="1214027"/>
                  </a:lnTo>
                  <a:lnTo>
                    <a:pt x="696207" y="1168191"/>
                  </a:lnTo>
                  <a:lnTo>
                    <a:pt x="659043" y="1135982"/>
                  </a:lnTo>
                  <a:lnTo>
                    <a:pt x="639222" y="1121117"/>
                  </a:lnTo>
                  <a:lnTo>
                    <a:pt x="619401" y="1111206"/>
                  </a:lnTo>
                  <a:lnTo>
                    <a:pt x="602058" y="1105012"/>
                  </a:lnTo>
                  <a:cubicBezTo>
                    <a:pt x="594625" y="1101296"/>
                    <a:pt x="588431" y="1100057"/>
                    <a:pt x="579760" y="1100057"/>
                  </a:cubicBezTo>
                  <a:cubicBezTo>
                    <a:pt x="571088" y="1100057"/>
                    <a:pt x="558700" y="1100057"/>
                    <a:pt x="547551" y="1101296"/>
                  </a:cubicBezTo>
                  <a:cubicBezTo>
                    <a:pt x="536401" y="1105012"/>
                    <a:pt x="527730" y="1108729"/>
                    <a:pt x="515342" y="1114923"/>
                  </a:cubicBezTo>
                  <a:cubicBezTo>
                    <a:pt x="504193" y="1126072"/>
                    <a:pt x="502954" y="1126072"/>
                    <a:pt x="494282" y="1137221"/>
                  </a:cubicBezTo>
                  <a:lnTo>
                    <a:pt x="483133" y="1153325"/>
                  </a:lnTo>
                  <a:lnTo>
                    <a:pt x="473223" y="1169430"/>
                  </a:lnTo>
                  <a:lnTo>
                    <a:pt x="467029" y="1185534"/>
                  </a:lnTo>
                  <a:lnTo>
                    <a:pt x="453402" y="1200400"/>
                  </a:lnTo>
                  <a:lnTo>
                    <a:pt x="441014" y="1171907"/>
                  </a:lnTo>
                  <a:lnTo>
                    <a:pt x="419954" y="1137221"/>
                  </a:lnTo>
                  <a:lnTo>
                    <a:pt x="403850" y="1106251"/>
                  </a:lnTo>
                  <a:lnTo>
                    <a:pt x="379074" y="1074042"/>
                  </a:lnTo>
                  <a:lnTo>
                    <a:pt x="351820" y="1036878"/>
                  </a:lnTo>
                  <a:lnTo>
                    <a:pt x="324566" y="997236"/>
                  </a:lnTo>
                  <a:lnTo>
                    <a:pt x="305984" y="977415"/>
                  </a:lnTo>
                  <a:lnTo>
                    <a:pt x="279969" y="947684"/>
                  </a:lnTo>
                  <a:lnTo>
                    <a:pt x="253955" y="919192"/>
                  </a:lnTo>
                  <a:lnTo>
                    <a:pt x="208119" y="872117"/>
                  </a:lnTo>
                  <a:lnTo>
                    <a:pt x="167238" y="838669"/>
                  </a:lnTo>
                  <a:lnTo>
                    <a:pt x="118925" y="795311"/>
                  </a:lnTo>
                  <a:lnTo>
                    <a:pt x="83000" y="761864"/>
                  </a:lnTo>
                  <a:lnTo>
                    <a:pt x="49552" y="735849"/>
                  </a:lnTo>
                  <a:lnTo>
                    <a:pt x="16104" y="714789"/>
                  </a:lnTo>
                  <a:lnTo>
                    <a:pt x="0" y="703640"/>
                  </a:lnTo>
                  <a:lnTo>
                    <a:pt x="0" y="703640"/>
                  </a:lnTo>
                  <a:lnTo>
                    <a:pt x="0" y="703640"/>
                  </a:lnTo>
                  <a:close/>
                </a:path>
              </a:pathLst>
            </a:custGeom>
            <a:noFill/>
            <a:ln w="5938" cap="flat">
              <a:solidFill>
                <a:srgbClr val="0E0D0D"/>
              </a:solidFill>
              <a:prstDash val="solid"/>
              <a:miter/>
            </a:ln>
          </p:spPr>
          <p:txBody>
            <a:bodyPr rtlCol="0" anchor="ctr"/>
            <a:lstStyle/>
            <a:p>
              <a:endParaRPr lang="zh-CN" altLang="en-US" sz="4400"/>
            </a:p>
          </p:txBody>
        </p:sp>
        <p:sp>
          <p:nvSpPr>
            <p:cNvPr id="4888" name="任意多边形: 形状 27">
              <a:extLst>
                <a:ext uri="{FF2B5EF4-FFF2-40B4-BE49-F238E27FC236}">
                  <a16:creationId xmlns:a16="http://schemas.microsoft.com/office/drawing/2014/main" id="{DC7B2550-F7EB-7B47-7081-FA7280D55CA6}"/>
                </a:ext>
              </a:extLst>
            </p:cNvPr>
            <p:cNvSpPr/>
            <p:nvPr/>
          </p:nvSpPr>
          <p:spPr>
            <a:xfrm>
              <a:off x="488167" y="2405748"/>
              <a:ext cx="168477" cy="73089"/>
            </a:xfrm>
            <a:custGeom>
              <a:avLst/>
              <a:gdLst>
                <a:gd name="connsiteX0" fmla="*/ 0 w 168477"/>
                <a:gd name="connsiteY0" fmla="*/ 9910 h 73089"/>
                <a:gd name="connsiteX1" fmla="*/ 23537 w 168477"/>
                <a:gd name="connsiteY1" fmla="*/ 0 h 73089"/>
                <a:gd name="connsiteX2" fmla="*/ 39642 w 168477"/>
                <a:gd name="connsiteY2" fmla="*/ 4955 h 73089"/>
                <a:gd name="connsiteX3" fmla="*/ 60701 w 168477"/>
                <a:gd name="connsiteY3" fmla="*/ 18582 h 73089"/>
                <a:gd name="connsiteX4" fmla="*/ 81761 w 168477"/>
                <a:gd name="connsiteY4" fmla="*/ 39642 h 73089"/>
                <a:gd name="connsiteX5" fmla="*/ 101582 w 168477"/>
                <a:gd name="connsiteY5" fmla="*/ 60701 h 73089"/>
                <a:gd name="connsiteX6" fmla="*/ 127597 w 168477"/>
                <a:gd name="connsiteY6" fmla="*/ 73089 h 73089"/>
                <a:gd name="connsiteX7" fmla="*/ 138746 w 168477"/>
                <a:gd name="connsiteY7" fmla="*/ 73089 h 73089"/>
                <a:gd name="connsiteX8" fmla="*/ 151134 w 168477"/>
                <a:gd name="connsiteY8" fmla="*/ 73089 h 73089"/>
                <a:gd name="connsiteX9" fmla="*/ 159806 w 168477"/>
                <a:gd name="connsiteY9" fmla="*/ 68134 h 73089"/>
                <a:gd name="connsiteX10" fmla="*/ 168477 w 168477"/>
                <a:gd name="connsiteY10" fmla="*/ 59462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477" h="73089">
                  <a:moveTo>
                    <a:pt x="0" y="9910"/>
                  </a:moveTo>
                  <a:lnTo>
                    <a:pt x="23537" y="0"/>
                  </a:lnTo>
                  <a:lnTo>
                    <a:pt x="39642" y="4955"/>
                  </a:lnTo>
                  <a:lnTo>
                    <a:pt x="60701" y="18582"/>
                  </a:lnTo>
                  <a:lnTo>
                    <a:pt x="81761" y="39642"/>
                  </a:lnTo>
                  <a:lnTo>
                    <a:pt x="101582" y="60701"/>
                  </a:lnTo>
                  <a:lnTo>
                    <a:pt x="127597" y="73089"/>
                  </a:lnTo>
                  <a:lnTo>
                    <a:pt x="138746" y="73089"/>
                  </a:lnTo>
                  <a:lnTo>
                    <a:pt x="151134" y="73089"/>
                  </a:lnTo>
                  <a:lnTo>
                    <a:pt x="159806" y="68134"/>
                  </a:lnTo>
                  <a:lnTo>
                    <a:pt x="168477" y="59462"/>
                  </a:lnTo>
                </a:path>
              </a:pathLst>
            </a:custGeom>
            <a:noFill/>
            <a:ln w="5938" cap="flat">
              <a:solidFill>
                <a:srgbClr val="0E0D0D"/>
              </a:solidFill>
              <a:prstDash val="solid"/>
              <a:miter/>
            </a:ln>
          </p:spPr>
          <p:txBody>
            <a:bodyPr rtlCol="0" anchor="ctr"/>
            <a:lstStyle/>
            <a:p>
              <a:endParaRPr lang="zh-CN" altLang="en-US" sz="4400"/>
            </a:p>
          </p:txBody>
        </p:sp>
        <p:sp>
          <p:nvSpPr>
            <p:cNvPr id="4889" name="任意多边形: 形状 28">
              <a:extLst>
                <a:ext uri="{FF2B5EF4-FFF2-40B4-BE49-F238E27FC236}">
                  <a16:creationId xmlns:a16="http://schemas.microsoft.com/office/drawing/2014/main" id="{DDD3969B-D16F-2FB6-31A5-AED0A841A55E}"/>
                </a:ext>
              </a:extLst>
            </p:cNvPr>
            <p:cNvSpPr/>
            <p:nvPr/>
          </p:nvSpPr>
          <p:spPr>
            <a:xfrm>
              <a:off x="704958" y="2143122"/>
              <a:ext cx="225462" cy="510386"/>
            </a:xfrm>
            <a:custGeom>
              <a:avLst/>
              <a:gdLst>
                <a:gd name="connsiteX0" fmla="*/ 0 w 225462"/>
                <a:gd name="connsiteY0" fmla="*/ 16104 h 510386"/>
                <a:gd name="connsiteX1" fmla="*/ 16104 w 225462"/>
                <a:gd name="connsiteY1" fmla="*/ 6194 h 510386"/>
                <a:gd name="connsiteX2" fmla="*/ 34686 w 225462"/>
                <a:gd name="connsiteY2" fmla="*/ 1239 h 510386"/>
                <a:gd name="connsiteX3" fmla="*/ 65657 w 225462"/>
                <a:gd name="connsiteY3" fmla="*/ 0 h 510386"/>
                <a:gd name="connsiteX4" fmla="*/ 94149 w 225462"/>
                <a:gd name="connsiteY4" fmla="*/ 2478 h 510386"/>
                <a:gd name="connsiteX5" fmla="*/ 127597 w 225462"/>
                <a:gd name="connsiteY5" fmla="*/ 16104 h 510386"/>
                <a:gd name="connsiteX6" fmla="*/ 146179 w 225462"/>
                <a:gd name="connsiteY6" fmla="*/ 35925 h 510386"/>
                <a:gd name="connsiteX7" fmla="*/ 159806 w 225462"/>
                <a:gd name="connsiteY7" fmla="*/ 49552 h 510386"/>
                <a:gd name="connsiteX8" fmla="*/ 174671 w 225462"/>
                <a:gd name="connsiteY8" fmla="*/ 69373 h 510386"/>
                <a:gd name="connsiteX9" fmla="*/ 190776 w 225462"/>
                <a:gd name="connsiteY9" fmla="*/ 95388 h 510386"/>
                <a:gd name="connsiteX10" fmla="*/ 208119 w 225462"/>
                <a:gd name="connsiteY10" fmla="*/ 132552 h 510386"/>
                <a:gd name="connsiteX11" fmla="*/ 221746 w 225462"/>
                <a:gd name="connsiteY11" fmla="*/ 164761 h 510386"/>
                <a:gd name="connsiteX12" fmla="*/ 224223 w 225462"/>
                <a:gd name="connsiteY12" fmla="*/ 195731 h 510386"/>
                <a:gd name="connsiteX13" fmla="*/ 225462 w 225462"/>
                <a:gd name="connsiteY13" fmla="*/ 237850 h 510386"/>
                <a:gd name="connsiteX14" fmla="*/ 224223 w 225462"/>
                <a:gd name="connsiteY14" fmla="*/ 275014 h 510386"/>
                <a:gd name="connsiteX15" fmla="*/ 221746 w 225462"/>
                <a:gd name="connsiteY15" fmla="*/ 318372 h 510386"/>
                <a:gd name="connsiteX16" fmla="*/ 216790 w 225462"/>
                <a:gd name="connsiteY16" fmla="*/ 364208 h 510386"/>
                <a:gd name="connsiteX17" fmla="*/ 213074 w 225462"/>
                <a:gd name="connsiteY17" fmla="*/ 400133 h 510386"/>
                <a:gd name="connsiteX18" fmla="*/ 204402 w 225462"/>
                <a:gd name="connsiteY18" fmla="*/ 433581 h 510386"/>
                <a:gd name="connsiteX19" fmla="*/ 190776 w 225462"/>
                <a:gd name="connsiteY19" fmla="*/ 463312 h 510386"/>
                <a:gd name="connsiteX20" fmla="*/ 172194 w 225462"/>
                <a:gd name="connsiteY20" fmla="*/ 489327 h 510386"/>
                <a:gd name="connsiteX21" fmla="*/ 156089 w 225462"/>
                <a:gd name="connsiteY21" fmla="*/ 505432 h 510386"/>
                <a:gd name="connsiteX22" fmla="*/ 142462 w 225462"/>
                <a:gd name="connsiteY22" fmla="*/ 510387 h 51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62" h="510386">
                  <a:moveTo>
                    <a:pt x="0" y="16104"/>
                  </a:moveTo>
                  <a:lnTo>
                    <a:pt x="16104" y="6194"/>
                  </a:lnTo>
                  <a:lnTo>
                    <a:pt x="34686" y="1239"/>
                  </a:lnTo>
                  <a:lnTo>
                    <a:pt x="65657" y="0"/>
                  </a:lnTo>
                  <a:lnTo>
                    <a:pt x="94149" y="2478"/>
                  </a:lnTo>
                  <a:lnTo>
                    <a:pt x="127597" y="16104"/>
                  </a:lnTo>
                  <a:lnTo>
                    <a:pt x="146179" y="35925"/>
                  </a:lnTo>
                  <a:lnTo>
                    <a:pt x="159806" y="49552"/>
                  </a:lnTo>
                  <a:lnTo>
                    <a:pt x="174671" y="69373"/>
                  </a:lnTo>
                  <a:lnTo>
                    <a:pt x="190776" y="95388"/>
                  </a:lnTo>
                  <a:lnTo>
                    <a:pt x="208119" y="132552"/>
                  </a:lnTo>
                  <a:lnTo>
                    <a:pt x="221746" y="164761"/>
                  </a:lnTo>
                  <a:lnTo>
                    <a:pt x="224223" y="195731"/>
                  </a:lnTo>
                  <a:lnTo>
                    <a:pt x="225462" y="237850"/>
                  </a:lnTo>
                  <a:cubicBezTo>
                    <a:pt x="225462" y="250238"/>
                    <a:pt x="225462" y="262626"/>
                    <a:pt x="224223" y="275014"/>
                  </a:cubicBezTo>
                  <a:lnTo>
                    <a:pt x="221746" y="318372"/>
                  </a:lnTo>
                  <a:lnTo>
                    <a:pt x="216790" y="364208"/>
                  </a:lnTo>
                  <a:lnTo>
                    <a:pt x="213074" y="400133"/>
                  </a:lnTo>
                  <a:lnTo>
                    <a:pt x="204402" y="433581"/>
                  </a:lnTo>
                  <a:lnTo>
                    <a:pt x="190776" y="463312"/>
                  </a:lnTo>
                  <a:lnTo>
                    <a:pt x="172194" y="489327"/>
                  </a:lnTo>
                  <a:lnTo>
                    <a:pt x="156089" y="505432"/>
                  </a:lnTo>
                  <a:lnTo>
                    <a:pt x="142462" y="510387"/>
                  </a:lnTo>
                </a:path>
              </a:pathLst>
            </a:custGeom>
            <a:noFill/>
            <a:ln w="5938" cap="flat">
              <a:solidFill>
                <a:srgbClr val="0E0D0D"/>
              </a:solidFill>
              <a:prstDash val="solid"/>
              <a:miter/>
            </a:ln>
          </p:spPr>
          <p:txBody>
            <a:bodyPr rtlCol="0" anchor="ctr"/>
            <a:lstStyle/>
            <a:p>
              <a:endParaRPr lang="zh-CN" altLang="en-US" sz="4400"/>
            </a:p>
          </p:txBody>
        </p:sp>
        <p:sp>
          <p:nvSpPr>
            <p:cNvPr id="4890" name="任意多边形: 形状 29">
              <a:extLst>
                <a:ext uri="{FF2B5EF4-FFF2-40B4-BE49-F238E27FC236}">
                  <a16:creationId xmlns:a16="http://schemas.microsoft.com/office/drawing/2014/main" id="{FB64D8D2-20F8-FE09-FC47-9499BA7A88CE}"/>
                </a:ext>
              </a:extLst>
            </p:cNvPr>
            <p:cNvSpPr/>
            <p:nvPr/>
          </p:nvSpPr>
          <p:spPr>
            <a:xfrm>
              <a:off x="920509" y="2384688"/>
              <a:ext cx="215551" cy="174671"/>
            </a:xfrm>
            <a:custGeom>
              <a:avLst/>
              <a:gdLst>
                <a:gd name="connsiteX0" fmla="*/ 11149 w 215551"/>
                <a:gd name="connsiteY0" fmla="*/ 84239 h 174671"/>
                <a:gd name="connsiteX1" fmla="*/ 24776 w 215551"/>
                <a:gd name="connsiteY1" fmla="*/ 69373 h 174671"/>
                <a:gd name="connsiteX2" fmla="*/ 40880 w 215551"/>
                <a:gd name="connsiteY2" fmla="*/ 53269 h 174671"/>
                <a:gd name="connsiteX3" fmla="*/ 63179 w 215551"/>
                <a:gd name="connsiteY3" fmla="*/ 38403 h 174671"/>
                <a:gd name="connsiteX4" fmla="*/ 96627 w 215551"/>
                <a:gd name="connsiteY4" fmla="*/ 18582 h 174671"/>
                <a:gd name="connsiteX5" fmla="*/ 130074 w 215551"/>
                <a:gd name="connsiteY5" fmla="*/ 8672 h 174671"/>
                <a:gd name="connsiteX6" fmla="*/ 157328 w 215551"/>
                <a:gd name="connsiteY6" fmla="*/ 1239 h 174671"/>
                <a:gd name="connsiteX7" fmla="*/ 185820 w 215551"/>
                <a:gd name="connsiteY7" fmla="*/ 0 h 174671"/>
                <a:gd name="connsiteX8" fmla="*/ 206880 w 215551"/>
                <a:gd name="connsiteY8" fmla="*/ 1239 h 174671"/>
                <a:gd name="connsiteX9" fmla="*/ 196970 w 215551"/>
                <a:gd name="connsiteY9" fmla="*/ 8672 h 174671"/>
                <a:gd name="connsiteX10" fmla="*/ 184582 w 215551"/>
                <a:gd name="connsiteY10" fmla="*/ 17343 h 174671"/>
                <a:gd name="connsiteX11" fmla="*/ 177149 w 215551"/>
                <a:gd name="connsiteY11" fmla="*/ 30970 h 174671"/>
                <a:gd name="connsiteX12" fmla="*/ 172194 w 215551"/>
                <a:gd name="connsiteY12" fmla="*/ 49552 h 174671"/>
                <a:gd name="connsiteX13" fmla="*/ 168477 w 215551"/>
                <a:gd name="connsiteY13" fmla="*/ 61940 h 174671"/>
                <a:gd name="connsiteX14" fmla="*/ 169716 w 215551"/>
                <a:gd name="connsiteY14" fmla="*/ 84239 h 174671"/>
                <a:gd name="connsiteX15" fmla="*/ 174671 w 215551"/>
                <a:gd name="connsiteY15" fmla="*/ 105298 h 174671"/>
                <a:gd name="connsiteX16" fmla="*/ 182104 w 215551"/>
                <a:gd name="connsiteY16" fmla="*/ 121403 h 174671"/>
                <a:gd name="connsiteX17" fmla="*/ 194492 w 215551"/>
                <a:gd name="connsiteY17" fmla="*/ 135030 h 174671"/>
                <a:gd name="connsiteX18" fmla="*/ 208119 w 215551"/>
                <a:gd name="connsiteY18" fmla="*/ 151134 h 174671"/>
                <a:gd name="connsiteX19" fmla="*/ 215552 w 215551"/>
                <a:gd name="connsiteY19" fmla="*/ 156089 h 174671"/>
                <a:gd name="connsiteX20" fmla="*/ 201925 w 215551"/>
                <a:gd name="connsiteY20" fmla="*/ 163522 h 174671"/>
                <a:gd name="connsiteX21" fmla="*/ 184582 w 215551"/>
                <a:gd name="connsiteY21" fmla="*/ 169716 h 174671"/>
                <a:gd name="connsiteX22" fmla="*/ 159806 w 215551"/>
                <a:gd name="connsiteY22" fmla="*/ 174671 h 174671"/>
                <a:gd name="connsiteX23" fmla="*/ 142462 w 215551"/>
                <a:gd name="connsiteY23" fmla="*/ 169716 h 174671"/>
                <a:gd name="connsiteX24" fmla="*/ 125119 w 215551"/>
                <a:gd name="connsiteY24" fmla="*/ 159806 h 174671"/>
                <a:gd name="connsiteX25" fmla="*/ 109015 w 215551"/>
                <a:gd name="connsiteY25" fmla="*/ 153612 h 174671"/>
                <a:gd name="connsiteX26" fmla="*/ 85477 w 215551"/>
                <a:gd name="connsiteY26" fmla="*/ 146179 h 174671"/>
                <a:gd name="connsiteX27" fmla="*/ 56985 w 215551"/>
                <a:gd name="connsiteY27" fmla="*/ 138746 h 174671"/>
                <a:gd name="connsiteX28" fmla="*/ 30970 w 215551"/>
                <a:gd name="connsiteY28" fmla="*/ 139985 h 174671"/>
                <a:gd name="connsiteX29" fmla="*/ 11149 w 215551"/>
                <a:gd name="connsiteY29" fmla="*/ 147418 h 174671"/>
                <a:gd name="connsiteX30" fmla="*/ 0 w 215551"/>
                <a:gd name="connsiteY30" fmla="*/ 154850 h 17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5551" h="174671">
                  <a:moveTo>
                    <a:pt x="11149" y="84239"/>
                  </a:moveTo>
                  <a:lnTo>
                    <a:pt x="24776" y="69373"/>
                  </a:lnTo>
                  <a:lnTo>
                    <a:pt x="40880" y="53269"/>
                  </a:lnTo>
                  <a:lnTo>
                    <a:pt x="63179" y="38403"/>
                  </a:lnTo>
                  <a:lnTo>
                    <a:pt x="96627" y="18582"/>
                  </a:lnTo>
                  <a:lnTo>
                    <a:pt x="130074" y="8672"/>
                  </a:lnTo>
                  <a:lnTo>
                    <a:pt x="157328" y="1239"/>
                  </a:lnTo>
                  <a:lnTo>
                    <a:pt x="185820" y="0"/>
                  </a:lnTo>
                  <a:lnTo>
                    <a:pt x="206880" y="1239"/>
                  </a:lnTo>
                  <a:lnTo>
                    <a:pt x="196970" y="8672"/>
                  </a:lnTo>
                  <a:lnTo>
                    <a:pt x="184582" y="17343"/>
                  </a:lnTo>
                  <a:lnTo>
                    <a:pt x="177149" y="30970"/>
                  </a:lnTo>
                  <a:lnTo>
                    <a:pt x="172194" y="49552"/>
                  </a:lnTo>
                  <a:lnTo>
                    <a:pt x="168477" y="61940"/>
                  </a:lnTo>
                  <a:cubicBezTo>
                    <a:pt x="168477" y="69373"/>
                    <a:pt x="168477" y="76806"/>
                    <a:pt x="169716" y="84239"/>
                  </a:cubicBezTo>
                  <a:lnTo>
                    <a:pt x="174671" y="105298"/>
                  </a:lnTo>
                  <a:lnTo>
                    <a:pt x="182104" y="121403"/>
                  </a:lnTo>
                  <a:lnTo>
                    <a:pt x="194492" y="135030"/>
                  </a:lnTo>
                  <a:lnTo>
                    <a:pt x="208119" y="151134"/>
                  </a:lnTo>
                  <a:lnTo>
                    <a:pt x="215552" y="156089"/>
                  </a:lnTo>
                  <a:lnTo>
                    <a:pt x="201925" y="163522"/>
                  </a:lnTo>
                  <a:lnTo>
                    <a:pt x="184582" y="169716"/>
                  </a:lnTo>
                  <a:lnTo>
                    <a:pt x="159806" y="174671"/>
                  </a:lnTo>
                  <a:lnTo>
                    <a:pt x="142462" y="169716"/>
                  </a:lnTo>
                  <a:lnTo>
                    <a:pt x="125119" y="159806"/>
                  </a:lnTo>
                  <a:lnTo>
                    <a:pt x="109015" y="153612"/>
                  </a:lnTo>
                  <a:cubicBezTo>
                    <a:pt x="101582" y="151134"/>
                    <a:pt x="94149" y="148656"/>
                    <a:pt x="85477" y="146179"/>
                  </a:cubicBezTo>
                  <a:cubicBezTo>
                    <a:pt x="76806" y="143701"/>
                    <a:pt x="66895" y="141224"/>
                    <a:pt x="56985" y="138746"/>
                  </a:cubicBezTo>
                  <a:lnTo>
                    <a:pt x="30970" y="139985"/>
                  </a:lnTo>
                  <a:lnTo>
                    <a:pt x="11149" y="147418"/>
                  </a:lnTo>
                  <a:lnTo>
                    <a:pt x="0" y="154850"/>
                  </a:lnTo>
                </a:path>
              </a:pathLst>
            </a:custGeom>
            <a:noFill/>
            <a:ln w="5938" cap="flat">
              <a:solidFill>
                <a:srgbClr val="0E0D0D"/>
              </a:solidFill>
              <a:prstDash val="solid"/>
              <a:miter/>
            </a:ln>
          </p:spPr>
          <p:txBody>
            <a:bodyPr rtlCol="0" anchor="ctr"/>
            <a:lstStyle/>
            <a:p>
              <a:endParaRPr lang="zh-CN" altLang="en-US" sz="4400"/>
            </a:p>
          </p:txBody>
        </p:sp>
        <p:sp>
          <p:nvSpPr>
            <p:cNvPr id="4891" name="任意多边形: 形状 30">
              <a:extLst>
                <a:ext uri="{FF2B5EF4-FFF2-40B4-BE49-F238E27FC236}">
                  <a16:creationId xmlns:a16="http://schemas.microsoft.com/office/drawing/2014/main" id="{B8841B34-997A-F684-0F58-F148323CEB8E}"/>
                </a:ext>
              </a:extLst>
            </p:cNvPr>
            <p:cNvSpPr/>
            <p:nvPr/>
          </p:nvSpPr>
          <p:spPr>
            <a:xfrm>
              <a:off x="884584" y="1964734"/>
              <a:ext cx="541356" cy="536401"/>
            </a:xfrm>
            <a:custGeom>
              <a:avLst/>
              <a:gdLst>
                <a:gd name="connsiteX0" fmla="*/ 0 w 541356"/>
                <a:gd name="connsiteY0" fmla="*/ 2478 h 536401"/>
                <a:gd name="connsiteX1" fmla="*/ 22298 w 541356"/>
                <a:gd name="connsiteY1" fmla="*/ 0 h 536401"/>
                <a:gd name="connsiteX2" fmla="*/ 47075 w 541356"/>
                <a:gd name="connsiteY2" fmla="*/ 0 h 536401"/>
                <a:gd name="connsiteX3" fmla="*/ 76806 w 541356"/>
                <a:gd name="connsiteY3" fmla="*/ 3716 h 536401"/>
                <a:gd name="connsiteX4" fmla="*/ 107776 w 541356"/>
                <a:gd name="connsiteY4" fmla="*/ 14866 h 536401"/>
                <a:gd name="connsiteX5" fmla="*/ 139985 w 541356"/>
                <a:gd name="connsiteY5" fmla="*/ 29731 h 536401"/>
                <a:gd name="connsiteX6" fmla="*/ 159806 w 541356"/>
                <a:gd name="connsiteY6" fmla="*/ 44597 h 536401"/>
                <a:gd name="connsiteX7" fmla="*/ 188298 w 541356"/>
                <a:gd name="connsiteY7" fmla="*/ 68134 h 536401"/>
                <a:gd name="connsiteX8" fmla="*/ 215552 w 541356"/>
                <a:gd name="connsiteY8" fmla="*/ 95388 h 536401"/>
                <a:gd name="connsiteX9" fmla="*/ 242805 w 541356"/>
                <a:gd name="connsiteY9" fmla="*/ 135030 h 536401"/>
                <a:gd name="connsiteX10" fmla="*/ 270059 w 541356"/>
                <a:gd name="connsiteY10" fmla="*/ 174671 h 536401"/>
                <a:gd name="connsiteX11" fmla="*/ 287402 w 541356"/>
                <a:gd name="connsiteY11" fmla="*/ 208119 h 536401"/>
                <a:gd name="connsiteX12" fmla="*/ 304745 w 541356"/>
                <a:gd name="connsiteY12" fmla="*/ 242805 h 536401"/>
                <a:gd name="connsiteX13" fmla="*/ 327044 w 541356"/>
                <a:gd name="connsiteY13" fmla="*/ 278731 h 536401"/>
                <a:gd name="connsiteX14" fmla="*/ 346865 w 541356"/>
                <a:gd name="connsiteY14" fmla="*/ 312178 h 536401"/>
                <a:gd name="connsiteX15" fmla="*/ 369163 w 541356"/>
                <a:gd name="connsiteY15" fmla="*/ 346865 h 536401"/>
                <a:gd name="connsiteX16" fmla="*/ 393939 w 541356"/>
                <a:gd name="connsiteY16" fmla="*/ 374118 h 536401"/>
                <a:gd name="connsiteX17" fmla="*/ 418715 w 541356"/>
                <a:gd name="connsiteY17" fmla="*/ 396417 h 536401"/>
                <a:gd name="connsiteX18" fmla="*/ 449685 w 541356"/>
                <a:gd name="connsiteY18" fmla="*/ 408805 h 536401"/>
                <a:gd name="connsiteX19" fmla="*/ 483133 w 541356"/>
                <a:gd name="connsiteY19" fmla="*/ 410044 h 536401"/>
                <a:gd name="connsiteX20" fmla="*/ 509148 w 541356"/>
                <a:gd name="connsiteY20" fmla="*/ 411283 h 536401"/>
                <a:gd name="connsiteX21" fmla="*/ 527730 w 541356"/>
                <a:gd name="connsiteY21" fmla="*/ 422432 h 536401"/>
                <a:gd name="connsiteX22" fmla="*/ 540118 w 541356"/>
                <a:gd name="connsiteY22" fmla="*/ 443491 h 536401"/>
                <a:gd name="connsiteX23" fmla="*/ 541357 w 541356"/>
                <a:gd name="connsiteY23" fmla="*/ 460835 h 536401"/>
                <a:gd name="connsiteX24" fmla="*/ 536402 w 541356"/>
                <a:gd name="connsiteY24" fmla="*/ 484372 h 536401"/>
                <a:gd name="connsiteX25" fmla="*/ 524013 w 541356"/>
                <a:gd name="connsiteY25" fmla="*/ 507909 h 536401"/>
                <a:gd name="connsiteX26" fmla="*/ 500476 w 541356"/>
                <a:gd name="connsiteY26" fmla="*/ 522775 h 536401"/>
                <a:gd name="connsiteX27" fmla="*/ 483133 w 541356"/>
                <a:gd name="connsiteY27" fmla="*/ 527730 h 536401"/>
                <a:gd name="connsiteX28" fmla="*/ 465790 w 541356"/>
                <a:gd name="connsiteY28" fmla="*/ 530208 h 536401"/>
                <a:gd name="connsiteX29" fmla="*/ 444730 w 541356"/>
                <a:gd name="connsiteY29" fmla="*/ 532685 h 536401"/>
                <a:gd name="connsiteX30" fmla="*/ 419954 w 541356"/>
                <a:gd name="connsiteY30" fmla="*/ 536402 h 53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1356" h="536401">
                  <a:moveTo>
                    <a:pt x="0" y="2478"/>
                  </a:moveTo>
                  <a:lnTo>
                    <a:pt x="22298" y="0"/>
                  </a:lnTo>
                  <a:lnTo>
                    <a:pt x="47075" y="0"/>
                  </a:lnTo>
                  <a:lnTo>
                    <a:pt x="76806" y="3716"/>
                  </a:lnTo>
                  <a:lnTo>
                    <a:pt x="107776" y="14866"/>
                  </a:lnTo>
                  <a:lnTo>
                    <a:pt x="139985" y="29731"/>
                  </a:lnTo>
                  <a:lnTo>
                    <a:pt x="159806" y="44597"/>
                  </a:lnTo>
                  <a:lnTo>
                    <a:pt x="188298" y="68134"/>
                  </a:lnTo>
                  <a:lnTo>
                    <a:pt x="215552" y="95388"/>
                  </a:lnTo>
                  <a:lnTo>
                    <a:pt x="242805" y="135030"/>
                  </a:lnTo>
                  <a:lnTo>
                    <a:pt x="270059" y="174671"/>
                  </a:lnTo>
                  <a:lnTo>
                    <a:pt x="287402" y="208119"/>
                  </a:lnTo>
                  <a:lnTo>
                    <a:pt x="304745" y="242805"/>
                  </a:lnTo>
                  <a:lnTo>
                    <a:pt x="327044" y="278731"/>
                  </a:lnTo>
                  <a:lnTo>
                    <a:pt x="346865" y="312178"/>
                  </a:lnTo>
                  <a:lnTo>
                    <a:pt x="369163" y="346865"/>
                  </a:lnTo>
                  <a:lnTo>
                    <a:pt x="393939" y="374118"/>
                  </a:lnTo>
                  <a:lnTo>
                    <a:pt x="418715" y="396417"/>
                  </a:lnTo>
                  <a:lnTo>
                    <a:pt x="449685" y="408805"/>
                  </a:lnTo>
                  <a:lnTo>
                    <a:pt x="483133" y="410044"/>
                  </a:lnTo>
                  <a:lnTo>
                    <a:pt x="509148" y="411283"/>
                  </a:lnTo>
                  <a:lnTo>
                    <a:pt x="527730" y="422432"/>
                  </a:lnTo>
                  <a:lnTo>
                    <a:pt x="540118" y="443491"/>
                  </a:lnTo>
                  <a:lnTo>
                    <a:pt x="541357" y="460835"/>
                  </a:lnTo>
                  <a:lnTo>
                    <a:pt x="536402" y="484372"/>
                  </a:lnTo>
                  <a:lnTo>
                    <a:pt x="524013" y="507909"/>
                  </a:lnTo>
                  <a:lnTo>
                    <a:pt x="500476" y="522775"/>
                  </a:lnTo>
                  <a:lnTo>
                    <a:pt x="483133" y="527730"/>
                  </a:lnTo>
                  <a:lnTo>
                    <a:pt x="465790" y="530208"/>
                  </a:lnTo>
                  <a:lnTo>
                    <a:pt x="444730" y="532685"/>
                  </a:lnTo>
                  <a:lnTo>
                    <a:pt x="419954" y="536402"/>
                  </a:lnTo>
                </a:path>
              </a:pathLst>
            </a:custGeom>
            <a:noFill/>
            <a:ln w="5938" cap="flat">
              <a:solidFill>
                <a:srgbClr val="0E0D0D"/>
              </a:solidFill>
              <a:prstDash val="solid"/>
              <a:miter/>
            </a:ln>
          </p:spPr>
          <p:txBody>
            <a:bodyPr rtlCol="0" anchor="ctr"/>
            <a:lstStyle/>
            <a:p>
              <a:endParaRPr lang="zh-CN" altLang="en-US" sz="4400"/>
            </a:p>
          </p:txBody>
        </p:sp>
        <p:sp>
          <p:nvSpPr>
            <p:cNvPr id="4892" name="任意多边形: 形状 31">
              <a:extLst>
                <a:ext uri="{FF2B5EF4-FFF2-40B4-BE49-F238E27FC236}">
                  <a16:creationId xmlns:a16="http://schemas.microsoft.com/office/drawing/2014/main" id="{40E656F5-9C47-B4C6-7193-883E33AB78AC}"/>
                </a:ext>
              </a:extLst>
            </p:cNvPr>
            <p:cNvSpPr/>
            <p:nvPr/>
          </p:nvSpPr>
          <p:spPr>
            <a:xfrm>
              <a:off x="802823" y="2499897"/>
              <a:ext cx="500476" cy="302267"/>
            </a:xfrm>
            <a:custGeom>
              <a:avLst/>
              <a:gdLst>
                <a:gd name="connsiteX0" fmla="*/ 0 w 500476"/>
                <a:gd name="connsiteY0" fmla="*/ 198208 h 302267"/>
                <a:gd name="connsiteX1" fmla="*/ 19821 w 500476"/>
                <a:gd name="connsiteY1" fmla="*/ 221746 h 302267"/>
                <a:gd name="connsiteX2" fmla="*/ 43358 w 500476"/>
                <a:gd name="connsiteY2" fmla="*/ 239089 h 302267"/>
                <a:gd name="connsiteX3" fmla="*/ 78045 w 500476"/>
                <a:gd name="connsiteY3" fmla="*/ 262626 h 302267"/>
                <a:gd name="connsiteX4" fmla="*/ 110253 w 500476"/>
                <a:gd name="connsiteY4" fmla="*/ 279969 h 302267"/>
                <a:gd name="connsiteX5" fmla="*/ 137507 w 500476"/>
                <a:gd name="connsiteY5" fmla="*/ 292357 h 302267"/>
                <a:gd name="connsiteX6" fmla="*/ 164761 w 500476"/>
                <a:gd name="connsiteY6" fmla="*/ 302268 h 302267"/>
                <a:gd name="connsiteX7" fmla="*/ 200686 w 500476"/>
                <a:gd name="connsiteY7" fmla="*/ 302268 h 302267"/>
                <a:gd name="connsiteX8" fmla="*/ 222984 w 500476"/>
                <a:gd name="connsiteY8" fmla="*/ 302268 h 302267"/>
                <a:gd name="connsiteX9" fmla="*/ 256432 w 500476"/>
                <a:gd name="connsiteY9" fmla="*/ 294835 h 302267"/>
                <a:gd name="connsiteX10" fmla="*/ 289880 w 500476"/>
                <a:gd name="connsiteY10" fmla="*/ 283686 h 302267"/>
                <a:gd name="connsiteX11" fmla="*/ 318372 w 500476"/>
                <a:gd name="connsiteY11" fmla="*/ 267581 h 302267"/>
                <a:gd name="connsiteX12" fmla="*/ 344387 w 500476"/>
                <a:gd name="connsiteY12" fmla="*/ 241567 h 302267"/>
                <a:gd name="connsiteX13" fmla="*/ 362969 w 500476"/>
                <a:gd name="connsiteY13" fmla="*/ 214313 h 302267"/>
                <a:gd name="connsiteX14" fmla="*/ 372880 w 500476"/>
                <a:gd name="connsiteY14" fmla="*/ 189537 h 302267"/>
                <a:gd name="connsiteX15" fmla="*/ 381551 w 500476"/>
                <a:gd name="connsiteY15" fmla="*/ 152373 h 302267"/>
                <a:gd name="connsiteX16" fmla="*/ 390223 w 500476"/>
                <a:gd name="connsiteY16" fmla="*/ 117686 h 302267"/>
                <a:gd name="connsiteX17" fmla="*/ 406327 w 500476"/>
                <a:gd name="connsiteY17" fmla="*/ 81761 h 302267"/>
                <a:gd name="connsiteX18" fmla="*/ 424909 w 500476"/>
                <a:gd name="connsiteY18" fmla="*/ 52030 h 302267"/>
                <a:gd name="connsiteX19" fmla="*/ 453402 w 500476"/>
                <a:gd name="connsiteY19" fmla="*/ 24776 h 302267"/>
                <a:gd name="connsiteX20" fmla="*/ 488088 w 500476"/>
                <a:gd name="connsiteY20" fmla="*/ 6194 h 302267"/>
                <a:gd name="connsiteX21" fmla="*/ 500476 w 500476"/>
                <a:gd name="connsiteY21" fmla="*/ 0 h 30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476" h="302267">
                  <a:moveTo>
                    <a:pt x="0" y="198208"/>
                  </a:moveTo>
                  <a:lnTo>
                    <a:pt x="19821" y="221746"/>
                  </a:lnTo>
                  <a:lnTo>
                    <a:pt x="43358" y="239089"/>
                  </a:lnTo>
                  <a:lnTo>
                    <a:pt x="78045" y="262626"/>
                  </a:lnTo>
                  <a:lnTo>
                    <a:pt x="110253" y="279969"/>
                  </a:lnTo>
                  <a:lnTo>
                    <a:pt x="137507" y="292357"/>
                  </a:lnTo>
                  <a:lnTo>
                    <a:pt x="164761" y="302268"/>
                  </a:lnTo>
                  <a:lnTo>
                    <a:pt x="200686" y="302268"/>
                  </a:lnTo>
                  <a:lnTo>
                    <a:pt x="222984" y="302268"/>
                  </a:lnTo>
                  <a:lnTo>
                    <a:pt x="256432" y="294835"/>
                  </a:lnTo>
                  <a:lnTo>
                    <a:pt x="289880" y="283686"/>
                  </a:lnTo>
                  <a:lnTo>
                    <a:pt x="318372" y="267581"/>
                  </a:lnTo>
                  <a:lnTo>
                    <a:pt x="344387" y="241567"/>
                  </a:lnTo>
                  <a:lnTo>
                    <a:pt x="362969" y="214313"/>
                  </a:lnTo>
                  <a:lnTo>
                    <a:pt x="372880" y="189537"/>
                  </a:lnTo>
                  <a:lnTo>
                    <a:pt x="381551" y="152373"/>
                  </a:lnTo>
                  <a:lnTo>
                    <a:pt x="390223" y="117686"/>
                  </a:lnTo>
                  <a:lnTo>
                    <a:pt x="406327" y="81761"/>
                  </a:lnTo>
                  <a:lnTo>
                    <a:pt x="424909" y="52030"/>
                  </a:lnTo>
                  <a:lnTo>
                    <a:pt x="453402" y="24776"/>
                  </a:lnTo>
                  <a:lnTo>
                    <a:pt x="488088" y="6194"/>
                  </a:lnTo>
                  <a:lnTo>
                    <a:pt x="500476" y="0"/>
                  </a:lnTo>
                </a:path>
              </a:pathLst>
            </a:custGeom>
            <a:noFill/>
            <a:ln w="5938" cap="flat">
              <a:solidFill>
                <a:srgbClr val="0E0D0D"/>
              </a:solidFill>
              <a:prstDash val="solid"/>
              <a:miter/>
            </a:ln>
          </p:spPr>
          <p:txBody>
            <a:bodyPr rtlCol="0" anchor="ctr"/>
            <a:lstStyle/>
            <a:p>
              <a:endParaRPr lang="zh-CN" altLang="en-US" sz="4400"/>
            </a:p>
          </p:txBody>
        </p:sp>
        <p:sp>
          <p:nvSpPr>
            <p:cNvPr id="4893" name="任意多边形: 形状 32">
              <a:extLst>
                <a:ext uri="{FF2B5EF4-FFF2-40B4-BE49-F238E27FC236}">
                  <a16:creationId xmlns:a16="http://schemas.microsoft.com/office/drawing/2014/main" id="{11191A8F-6585-82D4-55FB-32A43065CAAC}"/>
                </a:ext>
              </a:extLst>
            </p:cNvPr>
            <p:cNvSpPr/>
            <p:nvPr/>
          </p:nvSpPr>
          <p:spPr>
            <a:xfrm>
              <a:off x="713629" y="2219928"/>
              <a:ext cx="112731" cy="105298"/>
            </a:xfrm>
            <a:custGeom>
              <a:avLst/>
              <a:gdLst>
                <a:gd name="connsiteX0" fmla="*/ 29731 w 112731"/>
                <a:gd name="connsiteY0" fmla="*/ 3716 h 105298"/>
                <a:gd name="connsiteX1" fmla="*/ 58224 w 112731"/>
                <a:gd name="connsiteY1" fmla="*/ 0 h 105298"/>
                <a:gd name="connsiteX2" fmla="*/ 84239 w 112731"/>
                <a:gd name="connsiteY2" fmla="*/ 7433 h 105298"/>
                <a:gd name="connsiteX3" fmla="*/ 104059 w 112731"/>
                <a:gd name="connsiteY3" fmla="*/ 22298 h 105298"/>
                <a:gd name="connsiteX4" fmla="*/ 110253 w 112731"/>
                <a:gd name="connsiteY4" fmla="*/ 35925 h 105298"/>
                <a:gd name="connsiteX5" fmla="*/ 112731 w 112731"/>
                <a:gd name="connsiteY5" fmla="*/ 53268 h 105298"/>
                <a:gd name="connsiteX6" fmla="*/ 111492 w 112731"/>
                <a:gd name="connsiteY6" fmla="*/ 60701 h 105298"/>
                <a:gd name="connsiteX7" fmla="*/ 106537 w 112731"/>
                <a:gd name="connsiteY7" fmla="*/ 71851 h 105298"/>
                <a:gd name="connsiteX8" fmla="*/ 99104 w 112731"/>
                <a:gd name="connsiteY8" fmla="*/ 83000 h 105298"/>
                <a:gd name="connsiteX9" fmla="*/ 89194 w 112731"/>
                <a:gd name="connsiteY9" fmla="*/ 94149 h 105298"/>
                <a:gd name="connsiteX10" fmla="*/ 79283 w 112731"/>
                <a:gd name="connsiteY10" fmla="*/ 100343 h 105298"/>
                <a:gd name="connsiteX11" fmla="*/ 64418 w 112731"/>
                <a:gd name="connsiteY11" fmla="*/ 105298 h 105298"/>
                <a:gd name="connsiteX12" fmla="*/ 50791 w 112731"/>
                <a:gd name="connsiteY12" fmla="*/ 105298 h 105298"/>
                <a:gd name="connsiteX13" fmla="*/ 37164 w 112731"/>
                <a:gd name="connsiteY13" fmla="*/ 100343 h 105298"/>
                <a:gd name="connsiteX14" fmla="*/ 27254 w 112731"/>
                <a:gd name="connsiteY14" fmla="*/ 95388 h 105298"/>
                <a:gd name="connsiteX15" fmla="*/ 14866 w 112731"/>
                <a:gd name="connsiteY15" fmla="*/ 86716 h 105298"/>
                <a:gd name="connsiteX16" fmla="*/ 4955 w 112731"/>
                <a:gd name="connsiteY16" fmla="*/ 73089 h 105298"/>
                <a:gd name="connsiteX17" fmla="*/ 0 w 112731"/>
                <a:gd name="connsiteY17" fmla="*/ 58224 h 105298"/>
                <a:gd name="connsiteX18" fmla="*/ 1239 w 112731"/>
                <a:gd name="connsiteY18" fmla="*/ 35925 h 105298"/>
                <a:gd name="connsiteX19" fmla="*/ 11149 w 112731"/>
                <a:gd name="connsiteY19" fmla="*/ 16104 h 105298"/>
                <a:gd name="connsiteX20" fmla="*/ 29731 w 112731"/>
                <a:gd name="connsiteY20" fmla="*/ 3716 h 105298"/>
                <a:gd name="connsiteX21" fmla="*/ 29731 w 112731"/>
                <a:gd name="connsiteY21" fmla="*/ 3716 h 105298"/>
                <a:gd name="connsiteX22" fmla="*/ 29731 w 112731"/>
                <a:gd name="connsiteY22" fmla="*/ 3716 h 10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731" h="105298">
                  <a:moveTo>
                    <a:pt x="29731" y="3716"/>
                  </a:moveTo>
                  <a:cubicBezTo>
                    <a:pt x="42119" y="1239"/>
                    <a:pt x="48313" y="1239"/>
                    <a:pt x="58224" y="0"/>
                  </a:cubicBezTo>
                  <a:lnTo>
                    <a:pt x="84239" y="7433"/>
                  </a:lnTo>
                  <a:lnTo>
                    <a:pt x="104059" y="22298"/>
                  </a:lnTo>
                  <a:lnTo>
                    <a:pt x="110253" y="35925"/>
                  </a:lnTo>
                  <a:lnTo>
                    <a:pt x="112731" y="53268"/>
                  </a:lnTo>
                  <a:lnTo>
                    <a:pt x="111492" y="60701"/>
                  </a:lnTo>
                  <a:lnTo>
                    <a:pt x="106537" y="71851"/>
                  </a:lnTo>
                  <a:lnTo>
                    <a:pt x="99104" y="83000"/>
                  </a:lnTo>
                  <a:lnTo>
                    <a:pt x="89194" y="94149"/>
                  </a:lnTo>
                  <a:lnTo>
                    <a:pt x="79283" y="100343"/>
                  </a:lnTo>
                  <a:lnTo>
                    <a:pt x="64418" y="105298"/>
                  </a:lnTo>
                  <a:lnTo>
                    <a:pt x="50791" y="105298"/>
                  </a:lnTo>
                  <a:lnTo>
                    <a:pt x="37164" y="100343"/>
                  </a:lnTo>
                  <a:lnTo>
                    <a:pt x="27254" y="95388"/>
                  </a:lnTo>
                  <a:lnTo>
                    <a:pt x="14866" y="86716"/>
                  </a:lnTo>
                  <a:lnTo>
                    <a:pt x="4955" y="73089"/>
                  </a:lnTo>
                  <a:lnTo>
                    <a:pt x="0" y="58224"/>
                  </a:lnTo>
                  <a:lnTo>
                    <a:pt x="1239" y="35925"/>
                  </a:lnTo>
                  <a:lnTo>
                    <a:pt x="11149" y="16104"/>
                  </a:lnTo>
                  <a:lnTo>
                    <a:pt x="29731" y="3716"/>
                  </a:lnTo>
                  <a:lnTo>
                    <a:pt x="29731" y="3716"/>
                  </a:lnTo>
                  <a:lnTo>
                    <a:pt x="29731" y="3716"/>
                  </a:lnTo>
                  <a:close/>
                </a:path>
              </a:pathLst>
            </a:custGeom>
            <a:noFill/>
            <a:ln w="5938" cap="flat">
              <a:solidFill>
                <a:srgbClr val="0E0D0D"/>
              </a:solidFill>
              <a:prstDash val="solid"/>
              <a:miter/>
            </a:ln>
          </p:spPr>
          <p:txBody>
            <a:bodyPr rtlCol="0" anchor="ctr"/>
            <a:lstStyle/>
            <a:p>
              <a:endParaRPr lang="zh-CN" altLang="en-US" sz="4400"/>
            </a:p>
          </p:txBody>
        </p:sp>
        <p:sp>
          <p:nvSpPr>
            <p:cNvPr id="4894" name="任意多边形: 形状 33">
              <a:extLst>
                <a:ext uri="{FF2B5EF4-FFF2-40B4-BE49-F238E27FC236}">
                  <a16:creationId xmlns:a16="http://schemas.microsoft.com/office/drawing/2014/main" id="{4901A587-86AB-23B4-C104-762A35A513FF}"/>
                </a:ext>
              </a:extLst>
            </p:cNvPr>
            <p:cNvSpPr/>
            <p:nvPr/>
          </p:nvSpPr>
          <p:spPr>
            <a:xfrm>
              <a:off x="743014" y="2250898"/>
              <a:ext cx="46182" cy="38402"/>
            </a:xfrm>
            <a:custGeom>
              <a:avLst/>
              <a:gdLst>
                <a:gd name="connsiteX0" fmla="*/ 13974 w 46182"/>
                <a:gd name="connsiteY0" fmla="*/ 0 h 38402"/>
                <a:gd name="connsiteX1" fmla="*/ 32556 w 46182"/>
                <a:gd name="connsiteY1" fmla="*/ 1239 h 38402"/>
                <a:gd name="connsiteX2" fmla="*/ 44944 w 46182"/>
                <a:gd name="connsiteY2" fmla="*/ 12388 h 38402"/>
                <a:gd name="connsiteX3" fmla="*/ 46183 w 46182"/>
                <a:gd name="connsiteY3" fmla="*/ 22298 h 38402"/>
                <a:gd name="connsiteX4" fmla="*/ 42466 w 46182"/>
                <a:gd name="connsiteY4" fmla="*/ 29731 h 38402"/>
                <a:gd name="connsiteX5" fmla="*/ 35033 w 46182"/>
                <a:gd name="connsiteY5" fmla="*/ 37164 h 38402"/>
                <a:gd name="connsiteX6" fmla="*/ 22645 w 46182"/>
                <a:gd name="connsiteY6" fmla="*/ 38403 h 38402"/>
                <a:gd name="connsiteX7" fmla="*/ 9018 w 46182"/>
                <a:gd name="connsiteY7" fmla="*/ 35925 h 38402"/>
                <a:gd name="connsiteX8" fmla="*/ 1586 w 46182"/>
                <a:gd name="connsiteY8" fmla="*/ 28492 h 38402"/>
                <a:gd name="connsiteX9" fmla="*/ 347 w 46182"/>
                <a:gd name="connsiteY9" fmla="*/ 9910 h 38402"/>
                <a:gd name="connsiteX10" fmla="*/ 13974 w 46182"/>
                <a:gd name="connsiteY10" fmla="*/ 0 h 38402"/>
                <a:gd name="connsiteX11" fmla="*/ 13974 w 46182"/>
                <a:gd name="connsiteY11" fmla="*/ 0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82" h="38402">
                  <a:moveTo>
                    <a:pt x="13974" y="0"/>
                  </a:moveTo>
                  <a:lnTo>
                    <a:pt x="32556" y="1239"/>
                  </a:lnTo>
                  <a:lnTo>
                    <a:pt x="44944" y="12388"/>
                  </a:lnTo>
                  <a:lnTo>
                    <a:pt x="46183" y="22298"/>
                  </a:lnTo>
                  <a:lnTo>
                    <a:pt x="42466" y="29731"/>
                  </a:lnTo>
                  <a:lnTo>
                    <a:pt x="35033" y="37164"/>
                  </a:lnTo>
                  <a:lnTo>
                    <a:pt x="22645" y="38403"/>
                  </a:lnTo>
                  <a:lnTo>
                    <a:pt x="9018" y="35925"/>
                  </a:lnTo>
                  <a:lnTo>
                    <a:pt x="1586" y="28492"/>
                  </a:lnTo>
                  <a:cubicBezTo>
                    <a:pt x="1586" y="22298"/>
                    <a:pt x="-892" y="17343"/>
                    <a:pt x="347" y="9910"/>
                  </a:cubicBezTo>
                  <a:cubicBezTo>
                    <a:pt x="6541" y="4955"/>
                    <a:pt x="10257" y="3716"/>
                    <a:pt x="13974" y="0"/>
                  </a:cubicBezTo>
                  <a:lnTo>
                    <a:pt x="13974" y="0"/>
                  </a:lnTo>
                  <a:close/>
                </a:path>
              </a:pathLst>
            </a:custGeom>
            <a:solidFill>
              <a:srgbClr val="0E0D0D"/>
            </a:solidFill>
            <a:ln w="12371" cap="flat">
              <a:noFill/>
              <a:prstDash val="solid"/>
              <a:miter/>
            </a:ln>
          </p:spPr>
          <p:txBody>
            <a:bodyPr rtlCol="0" anchor="ctr"/>
            <a:lstStyle/>
            <a:p>
              <a:endParaRPr lang="zh-CN" altLang="en-US" sz="4400"/>
            </a:p>
          </p:txBody>
        </p:sp>
        <p:sp>
          <p:nvSpPr>
            <p:cNvPr id="4895" name="任意多边形: 形状 34">
              <a:extLst>
                <a:ext uri="{FF2B5EF4-FFF2-40B4-BE49-F238E27FC236}">
                  <a16:creationId xmlns:a16="http://schemas.microsoft.com/office/drawing/2014/main" id="{64168621-ADDB-92D6-2CCB-D0B4AF605576}"/>
                </a:ext>
              </a:extLst>
            </p:cNvPr>
            <p:cNvSpPr/>
            <p:nvPr/>
          </p:nvSpPr>
          <p:spPr>
            <a:xfrm>
              <a:off x="743014" y="2250898"/>
              <a:ext cx="46182" cy="38402"/>
            </a:xfrm>
            <a:custGeom>
              <a:avLst/>
              <a:gdLst>
                <a:gd name="connsiteX0" fmla="*/ 13974 w 46182"/>
                <a:gd name="connsiteY0" fmla="*/ 0 h 38402"/>
                <a:gd name="connsiteX1" fmla="*/ 32556 w 46182"/>
                <a:gd name="connsiteY1" fmla="*/ 1239 h 38402"/>
                <a:gd name="connsiteX2" fmla="*/ 44944 w 46182"/>
                <a:gd name="connsiteY2" fmla="*/ 12388 h 38402"/>
                <a:gd name="connsiteX3" fmla="*/ 46183 w 46182"/>
                <a:gd name="connsiteY3" fmla="*/ 22298 h 38402"/>
                <a:gd name="connsiteX4" fmla="*/ 42466 w 46182"/>
                <a:gd name="connsiteY4" fmla="*/ 29731 h 38402"/>
                <a:gd name="connsiteX5" fmla="*/ 35033 w 46182"/>
                <a:gd name="connsiteY5" fmla="*/ 37164 h 38402"/>
                <a:gd name="connsiteX6" fmla="*/ 22645 w 46182"/>
                <a:gd name="connsiteY6" fmla="*/ 38403 h 38402"/>
                <a:gd name="connsiteX7" fmla="*/ 9018 w 46182"/>
                <a:gd name="connsiteY7" fmla="*/ 35925 h 38402"/>
                <a:gd name="connsiteX8" fmla="*/ 1586 w 46182"/>
                <a:gd name="connsiteY8" fmla="*/ 28492 h 38402"/>
                <a:gd name="connsiteX9" fmla="*/ 347 w 46182"/>
                <a:gd name="connsiteY9" fmla="*/ 9910 h 38402"/>
                <a:gd name="connsiteX10" fmla="*/ 13974 w 46182"/>
                <a:gd name="connsiteY10" fmla="*/ 0 h 38402"/>
                <a:gd name="connsiteX11" fmla="*/ 13974 w 46182"/>
                <a:gd name="connsiteY11" fmla="*/ 0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82" h="38402">
                  <a:moveTo>
                    <a:pt x="13974" y="0"/>
                  </a:moveTo>
                  <a:lnTo>
                    <a:pt x="32556" y="1239"/>
                  </a:lnTo>
                  <a:lnTo>
                    <a:pt x="44944" y="12388"/>
                  </a:lnTo>
                  <a:lnTo>
                    <a:pt x="46183" y="22298"/>
                  </a:lnTo>
                  <a:lnTo>
                    <a:pt x="42466" y="29731"/>
                  </a:lnTo>
                  <a:lnTo>
                    <a:pt x="35033" y="37164"/>
                  </a:lnTo>
                  <a:lnTo>
                    <a:pt x="22645" y="38403"/>
                  </a:lnTo>
                  <a:lnTo>
                    <a:pt x="9018" y="35925"/>
                  </a:lnTo>
                  <a:lnTo>
                    <a:pt x="1586" y="28492"/>
                  </a:lnTo>
                  <a:cubicBezTo>
                    <a:pt x="1586" y="22298"/>
                    <a:pt x="-892" y="17343"/>
                    <a:pt x="347" y="9910"/>
                  </a:cubicBezTo>
                  <a:cubicBezTo>
                    <a:pt x="6541" y="4955"/>
                    <a:pt x="10257" y="3716"/>
                    <a:pt x="13974" y="0"/>
                  </a:cubicBezTo>
                  <a:lnTo>
                    <a:pt x="13974" y="0"/>
                  </a:lnTo>
                  <a:close/>
                </a:path>
              </a:pathLst>
            </a:custGeom>
            <a:noFill/>
            <a:ln w="5938" cap="flat">
              <a:solidFill>
                <a:srgbClr val="040000"/>
              </a:solidFill>
              <a:prstDash val="solid"/>
              <a:miter/>
            </a:ln>
          </p:spPr>
          <p:txBody>
            <a:bodyPr rtlCol="0" anchor="ctr"/>
            <a:lstStyle/>
            <a:p>
              <a:endParaRPr lang="zh-CN" altLang="en-US" sz="4400"/>
            </a:p>
          </p:txBody>
        </p:sp>
      </p:grpSp>
      <p:sp>
        <p:nvSpPr>
          <p:cNvPr id="4896" name="任意多边形: 形状 35">
            <a:extLst>
              <a:ext uri="{FF2B5EF4-FFF2-40B4-BE49-F238E27FC236}">
                <a16:creationId xmlns:a16="http://schemas.microsoft.com/office/drawing/2014/main" id="{2B668A92-157F-55FD-AD20-216AD8FDECB5}"/>
              </a:ext>
            </a:extLst>
          </p:cNvPr>
          <p:cNvSpPr/>
          <p:nvPr/>
        </p:nvSpPr>
        <p:spPr>
          <a:xfrm>
            <a:off x="1241252" y="2175690"/>
            <a:ext cx="895975" cy="976406"/>
          </a:xfrm>
          <a:custGeom>
            <a:avLst/>
            <a:gdLst>
              <a:gd name="connsiteX0" fmla="*/ 0 w 1155220"/>
              <a:gd name="connsiteY0" fmla="*/ 703640 h 1298265"/>
              <a:gd name="connsiteX1" fmla="*/ 4955 w 1155220"/>
              <a:gd name="connsiteY1" fmla="*/ 687536 h 1298265"/>
              <a:gd name="connsiteX2" fmla="*/ 11149 w 1155220"/>
              <a:gd name="connsiteY2" fmla="*/ 667715 h 1298265"/>
              <a:gd name="connsiteX3" fmla="*/ 19821 w 1155220"/>
              <a:gd name="connsiteY3" fmla="*/ 646655 h 1298265"/>
              <a:gd name="connsiteX4" fmla="*/ 30970 w 1155220"/>
              <a:gd name="connsiteY4" fmla="*/ 635506 h 1298265"/>
              <a:gd name="connsiteX5" fmla="*/ 53269 w 1155220"/>
              <a:gd name="connsiteY5" fmla="*/ 626834 h 1298265"/>
              <a:gd name="connsiteX6" fmla="*/ 70612 w 1155220"/>
              <a:gd name="connsiteY6" fmla="*/ 619401 h 1298265"/>
              <a:gd name="connsiteX7" fmla="*/ 90433 w 1155220"/>
              <a:gd name="connsiteY7" fmla="*/ 607013 h 1298265"/>
              <a:gd name="connsiteX8" fmla="*/ 113970 w 1155220"/>
              <a:gd name="connsiteY8" fmla="*/ 584715 h 1298265"/>
              <a:gd name="connsiteX9" fmla="*/ 125119 w 1155220"/>
              <a:gd name="connsiteY9" fmla="*/ 571088 h 1298265"/>
              <a:gd name="connsiteX10" fmla="*/ 138746 w 1155220"/>
              <a:gd name="connsiteY10" fmla="*/ 557461 h 1298265"/>
              <a:gd name="connsiteX11" fmla="*/ 146179 w 1155220"/>
              <a:gd name="connsiteY11" fmla="*/ 537640 h 1298265"/>
              <a:gd name="connsiteX12" fmla="*/ 151134 w 1155220"/>
              <a:gd name="connsiteY12" fmla="*/ 512864 h 1298265"/>
              <a:gd name="connsiteX13" fmla="*/ 158567 w 1155220"/>
              <a:gd name="connsiteY13" fmla="*/ 483133 h 1298265"/>
              <a:gd name="connsiteX14" fmla="*/ 172193 w 1155220"/>
              <a:gd name="connsiteY14" fmla="*/ 454641 h 1298265"/>
              <a:gd name="connsiteX15" fmla="*/ 189537 w 1155220"/>
              <a:gd name="connsiteY15" fmla="*/ 417477 h 1298265"/>
              <a:gd name="connsiteX16" fmla="*/ 209358 w 1155220"/>
              <a:gd name="connsiteY16" fmla="*/ 387745 h 1298265"/>
              <a:gd name="connsiteX17" fmla="*/ 221746 w 1155220"/>
              <a:gd name="connsiteY17" fmla="*/ 370402 h 1298265"/>
              <a:gd name="connsiteX18" fmla="*/ 250238 w 1155220"/>
              <a:gd name="connsiteY18" fmla="*/ 348104 h 1298265"/>
              <a:gd name="connsiteX19" fmla="*/ 266343 w 1155220"/>
              <a:gd name="connsiteY19" fmla="*/ 335716 h 1298265"/>
              <a:gd name="connsiteX20" fmla="*/ 292357 w 1155220"/>
              <a:gd name="connsiteY20" fmla="*/ 315895 h 1298265"/>
              <a:gd name="connsiteX21" fmla="*/ 327044 w 1155220"/>
              <a:gd name="connsiteY21" fmla="*/ 289880 h 1298265"/>
              <a:gd name="connsiteX22" fmla="*/ 353059 w 1155220"/>
              <a:gd name="connsiteY22" fmla="*/ 270059 h 1298265"/>
              <a:gd name="connsiteX23" fmla="*/ 379074 w 1155220"/>
              <a:gd name="connsiteY23" fmla="*/ 253955 h 1298265"/>
              <a:gd name="connsiteX24" fmla="*/ 395178 w 1155220"/>
              <a:gd name="connsiteY24" fmla="*/ 247761 h 1298265"/>
              <a:gd name="connsiteX25" fmla="*/ 417476 w 1155220"/>
              <a:gd name="connsiteY25" fmla="*/ 214313 h 1298265"/>
              <a:gd name="connsiteX26" fmla="*/ 437297 w 1155220"/>
              <a:gd name="connsiteY26" fmla="*/ 189537 h 1298265"/>
              <a:gd name="connsiteX27" fmla="*/ 454640 w 1155220"/>
              <a:gd name="connsiteY27" fmla="*/ 159806 h 1298265"/>
              <a:gd name="connsiteX28" fmla="*/ 479417 w 1155220"/>
              <a:gd name="connsiteY28" fmla="*/ 131313 h 1298265"/>
              <a:gd name="connsiteX29" fmla="*/ 517819 w 1155220"/>
              <a:gd name="connsiteY29" fmla="*/ 85477 h 1298265"/>
              <a:gd name="connsiteX30" fmla="*/ 546312 w 1155220"/>
              <a:gd name="connsiteY30" fmla="*/ 59463 h 1298265"/>
              <a:gd name="connsiteX31" fmla="*/ 584715 w 1155220"/>
              <a:gd name="connsiteY31" fmla="*/ 33448 h 1298265"/>
              <a:gd name="connsiteX32" fmla="*/ 624356 w 1155220"/>
              <a:gd name="connsiteY32" fmla="*/ 13627 h 1298265"/>
              <a:gd name="connsiteX33" fmla="*/ 667714 w 1155220"/>
              <a:gd name="connsiteY33" fmla="*/ 4955 h 1298265"/>
              <a:gd name="connsiteX34" fmla="*/ 725938 w 1155220"/>
              <a:gd name="connsiteY34" fmla="*/ 0 h 1298265"/>
              <a:gd name="connsiteX35" fmla="*/ 780446 w 1155220"/>
              <a:gd name="connsiteY35" fmla="*/ 1239 h 1298265"/>
              <a:gd name="connsiteX36" fmla="*/ 811416 w 1155220"/>
              <a:gd name="connsiteY36" fmla="*/ 2478 h 1298265"/>
              <a:gd name="connsiteX37" fmla="*/ 849819 w 1155220"/>
              <a:gd name="connsiteY37" fmla="*/ 7433 h 1298265"/>
              <a:gd name="connsiteX38" fmla="*/ 884505 w 1155220"/>
              <a:gd name="connsiteY38" fmla="*/ 14866 h 1298265"/>
              <a:gd name="connsiteX39" fmla="*/ 914236 w 1155220"/>
              <a:gd name="connsiteY39" fmla="*/ 19821 h 1298265"/>
              <a:gd name="connsiteX40" fmla="*/ 927863 w 1155220"/>
              <a:gd name="connsiteY40" fmla="*/ 21060 h 1298265"/>
              <a:gd name="connsiteX41" fmla="*/ 909281 w 1155220"/>
              <a:gd name="connsiteY41" fmla="*/ 29731 h 1298265"/>
              <a:gd name="connsiteX42" fmla="*/ 886983 w 1155220"/>
              <a:gd name="connsiteY42" fmla="*/ 42119 h 1298265"/>
              <a:gd name="connsiteX43" fmla="*/ 870878 w 1155220"/>
              <a:gd name="connsiteY43" fmla="*/ 50791 h 1298265"/>
              <a:gd name="connsiteX44" fmla="*/ 848580 w 1155220"/>
              <a:gd name="connsiteY44" fmla="*/ 68134 h 1298265"/>
              <a:gd name="connsiteX45" fmla="*/ 820087 w 1155220"/>
              <a:gd name="connsiteY45" fmla="*/ 94149 h 1298265"/>
              <a:gd name="connsiteX46" fmla="*/ 795311 w 1155220"/>
              <a:gd name="connsiteY46" fmla="*/ 123880 h 1298265"/>
              <a:gd name="connsiteX47" fmla="*/ 775490 w 1155220"/>
              <a:gd name="connsiteY47" fmla="*/ 161044 h 1298265"/>
              <a:gd name="connsiteX48" fmla="*/ 760625 w 1155220"/>
              <a:gd name="connsiteY48" fmla="*/ 211835 h 1298265"/>
              <a:gd name="connsiteX49" fmla="*/ 751953 w 1155220"/>
              <a:gd name="connsiteY49" fmla="*/ 278731 h 1298265"/>
              <a:gd name="connsiteX50" fmla="*/ 750714 w 1155220"/>
              <a:gd name="connsiteY50" fmla="*/ 345626 h 1298265"/>
              <a:gd name="connsiteX51" fmla="*/ 754431 w 1155220"/>
              <a:gd name="connsiteY51" fmla="*/ 410044 h 1298265"/>
              <a:gd name="connsiteX52" fmla="*/ 758147 w 1155220"/>
              <a:gd name="connsiteY52" fmla="*/ 449685 h 1298265"/>
              <a:gd name="connsiteX53" fmla="*/ 763102 w 1155220"/>
              <a:gd name="connsiteY53" fmla="*/ 489327 h 1298265"/>
              <a:gd name="connsiteX54" fmla="*/ 784162 w 1155220"/>
              <a:gd name="connsiteY54" fmla="*/ 541357 h 1298265"/>
              <a:gd name="connsiteX55" fmla="*/ 803983 w 1155220"/>
              <a:gd name="connsiteY55" fmla="*/ 583476 h 1298265"/>
              <a:gd name="connsiteX56" fmla="*/ 828759 w 1155220"/>
              <a:gd name="connsiteY56" fmla="*/ 620640 h 1298265"/>
              <a:gd name="connsiteX57" fmla="*/ 851057 w 1155220"/>
              <a:gd name="connsiteY57" fmla="*/ 641700 h 1298265"/>
              <a:gd name="connsiteX58" fmla="*/ 882027 w 1155220"/>
              <a:gd name="connsiteY58" fmla="*/ 650372 h 1298265"/>
              <a:gd name="connsiteX59" fmla="*/ 912997 w 1155220"/>
              <a:gd name="connsiteY59" fmla="*/ 636745 h 1298265"/>
              <a:gd name="connsiteX60" fmla="*/ 960072 w 1155220"/>
              <a:gd name="connsiteY60" fmla="*/ 610730 h 1298265"/>
              <a:gd name="connsiteX61" fmla="*/ 999714 w 1155220"/>
              <a:gd name="connsiteY61" fmla="*/ 588431 h 1298265"/>
              <a:gd name="connsiteX62" fmla="*/ 1034400 w 1155220"/>
              <a:gd name="connsiteY62" fmla="*/ 559939 h 1298265"/>
              <a:gd name="connsiteX63" fmla="*/ 1074042 w 1155220"/>
              <a:gd name="connsiteY63" fmla="*/ 517820 h 1298265"/>
              <a:gd name="connsiteX64" fmla="*/ 1117400 w 1155220"/>
              <a:gd name="connsiteY64" fmla="*/ 470745 h 1298265"/>
              <a:gd name="connsiteX65" fmla="*/ 1135982 w 1155220"/>
              <a:gd name="connsiteY65" fmla="*/ 455879 h 1298265"/>
              <a:gd name="connsiteX66" fmla="*/ 1149609 w 1155220"/>
              <a:gd name="connsiteY66" fmla="*/ 447208 h 1298265"/>
              <a:gd name="connsiteX67" fmla="*/ 1144653 w 1155220"/>
              <a:gd name="connsiteY67" fmla="*/ 486849 h 1298265"/>
              <a:gd name="connsiteX68" fmla="*/ 1143415 w 1155220"/>
              <a:gd name="connsiteY68" fmla="*/ 517820 h 1298265"/>
              <a:gd name="connsiteX69" fmla="*/ 1140937 w 1155220"/>
              <a:gd name="connsiteY69" fmla="*/ 535163 h 1298265"/>
              <a:gd name="connsiteX70" fmla="*/ 1137221 w 1155220"/>
              <a:gd name="connsiteY70" fmla="*/ 548790 h 1298265"/>
              <a:gd name="connsiteX71" fmla="*/ 1133504 w 1155220"/>
              <a:gd name="connsiteY71" fmla="*/ 564894 h 1298265"/>
              <a:gd name="connsiteX72" fmla="*/ 1132265 w 1155220"/>
              <a:gd name="connsiteY72" fmla="*/ 602058 h 1298265"/>
              <a:gd name="connsiteX73" fmla="*/ 1138459 w 1155220"/>
              <a:gd name="connsiteY73" fmla="*/ 644178 h 1298265"/>
              <a:gd name="connsiteX74" fmla="*/ 1152086 w 1155220"/>
              <a:gd name="connsiteY74" fmla="*/ 690013 h 1298265"/>
              <a:gd name="connsiteX75" fmla="*/ 1153325 w 1155220"/>
              <a:gd name="connsiteY75" fmla="*/ 696207 h 1298265"/>
              <a:gd name="connsiteX76" fmla="*/ 1133504 w 1155220"/>
              <a:gd name="connsiteY76" fmla="*/ 729655 h 1298265"/>
              <a:gd name="connsiteX77" fmla="*/ 1118639 w 1155220"/>
              <a:gd name="connsiteY77" fmla="*/ 755670 h 1298265"/>
              <a:gd name="connsiteX78" fmla="*/ 1096340 w 1155220"/>
              <a:gd name="connsiteY78" fmla="*/ 799028 h 1298265"/>
              <a:gd name="connsiteX79" fmla="*/ 1086430 w 1155220"/>
              <a:gd name="connsiteY79" fmla="*/ 836192 h 1298265"/>
              <a:gd name="connsiteX80" fmla="*/ 1081475 w 1155220"/>
              <a:gd name="connsiteY80" fmla="*/ 854774 h 1298265"/>
              <a:gd name="connsiteX81" fmla="*/ 1049266 w 1155220"/>
              <a:gd name="connsiteY81" fmla="*/ 843625 h 1298265"/>
              <a:gd name="connsiteX82" fmla="*/ 1005908 w 1155220"/>
              <a:gd name="connsiteY82" fmla="*/ 827520 h 1298265"/>
              <a:gd name="connsiteX83" fmla="*/ 963788 w 1155220"/>
              <a:gd name="connsiteY83" fmla="*/ 815132 h 1298265"/>
              <a:gd name="connsiteX84" fmla="*/ 915475 w 1155220"/>
              <a:gd name="connsiteY84" fmla="*/ 802744 h 1298265"/>
              <a:gd name="connsiteX85" fmla="*/ 869639 w 1155220"/>
              <a:gd name="connsiteY85" fmla="*/ 792834 h 1298265"/>
              <a:gd name="connsiteX86" fmla="*/ 831237 w 1155220"/>
              <a:gd name="connsiteY86" fmla="*/ 789117 h 1298265"/>
              <a:gd name="connsiteX87" fmla="*/ 813893 w 1155220"/>
              <a:gd name="connsiteY87" fmla="*/ 795311 h 1298265"/>
              <a:gd name="connsiteX88" fmla="*/ 794072 w 1155220"/>
              <a:gd name="connsiteY88" fmla="*/ 812655 h 1298265"/>
              <a:gd name="connsiteX89" fmla="*/ 773013 w 1155220"/>
              <a:gd name="connsiteY89" fmla="*/ 846102 h 1298265"/>
              <a:gd name="connsiteX90" fmla="*/ 756908 w 1155220"/>
              <a:gd name="connsiteY90" fmla="*/ 882028 h 1298265"/>
              <a:gd name="connsiteX91" fmla="*/ 754431 w 1155220"/>
              <a:gd name="connsiteY91" fmla="*/ 927863 h 1298265"/>
              <a:gd name="connsiteX92" fmla="*/ 754431 w 1155220"/>
              <a:gd name="connsiteY92" fmla="*/ 976177 h 1298265"/>
              <a:gd name="connsiteX93" fmla="*/ 759386 w 1155220"/>
              <a:gd name="connsiteY93" fmla="*/ 1034400 h 1298265"/>
              <a:gd name="connsiteX94" fmla="*/ 771774 w 1155220"/>
              <a:gd name="connsiteY94" fmla="*/ 1080236 h 1298265"/>
              <a:gd name="connsiteX95" fmla="*/ 784162 w 1155220"/>
              <a:gd name="connsiteY95" fmla="*/ 1119878 h 1298265"/>
              <a:gd name="connsiteX96" fmla="*/ 806460 w 1155220"/>
              <a:gd name="connsiteY96" fmla="*/ 1163236 h 1298265"/>
              <a:gd name="connsiteX97" fmla="*/ 837431 w 1155220"/>
              <a:gd name="connsiteY97" fmla="*/ 1206594 h 1298265"/>
              <a:gd name="connsiteX98" fmla="*/ 865923 w 1155220"/>
              <a:gd name="connsiteY98" fmla="*/ 1246236 h 1298265"/>
              <a:gd name="connsiteX99" fmla="*/ 900609 w 1155220"/>
              <a:gd name="connsiteY99" fmla="*/ 1277206 h 1298265"/>
              <a:gd name="connsiteX100" fmla="*/ 917953 w 1155220"/>
              <a:gd name="connsiteY100" fmla="*/ 1298265 h 1298265"/>
              <a:gd name="connsiteX101" fmla="*/ 891938 w 1155220"/>
              <a:gd name="connsiteY101" fmla="*/ 1294549 h 1298265"/>
              <a:gd name="connsiteX102" fmla="*/ 858490 w 1155220"/>
              <a:gd name="connsiteY102" fmla="*/ 1284639 h 1298265"/>
              <a:gd name="connsiteX103" fmla="*/ 815132 w 1155220"/>
              <a:gd name="connsiteY103" fmla="*/ 1268534 h 1298265"/>
              <a:gd name="connsiteX104" fmla="*/ 777968 w 1155220"/>
              <a:gd name="connsiteY104" fmla="*/ 1244997 h 1298265"/>
              <a:gd name="connsiteX105" fmla="*/ 740804 w 1155220"/>
              <a:gd name="connsiteY105" fmla="*/ 1211549 h 1298265"/>
              <a:gd name="connsiteX106" fmla="*/ 694968 w 1155220"/>
              <a:gd name="connsiteY106" fmla="*/ 1165713 h 1298265"/>
              <a:gd name="connsiteX107" fmla="*/ 657804 w 1155220"/>
              <a:gd name="connsiteY107" fmla="*/ 1133505 h 1298265"/>
              <a:gd name="connsiteX108" fmla="*/ 637983 w 1155220"/>
              <a:gd name="connsiteY108" fmla="*/ 1118639 h 1298265"/>
              <a:gd name="connsiteX109" fmla="*/ 618162 w 1155220"/>
              <a:gd name="connsiteY109" fmla="*/ 1108729 h 1298265"/>
              <a:gd name="connsiteX110" fmla="*/ 600819 w 1155220"/>
              <a:gd name="connsiteY110" fmla="*/ 1102535 h 1298265"/>
              <a:gd name="connsiteX111" fmla="*/ 578521 w 1155220"/>
              <a:gd name="connsiteY111" fmla="*/ 1097579 h 1298265"/>
              <a:gd name="connsiteX112" fmla="*/ 546312 w 1155220"/>
              <a:gd name="connsiteY112" fmla="*/ 1098818 h 1298265"/>
              <a:gd name="connsiteX113" fmla="*/ 514103 w 1155220"/>
              <a:gd name="connsiteY113" fmla="*/ 1112445 h 1298265"/>
              <a:gd name="connsiteX114" fmla="*/ 493043 w 1155220"/>
              <a:gd name="connsiteY114" fmla="*/ 1134743 h 1298265"/>
              <a:gd name="connsiteX115" fmla="*/ 481894 w 1155220"/>
              <a:gd name="connsiteY115" fmla="*/ 1150848 h 1298265"/>
              <a:gd name="connsiteX116" fmla="*/ 471984 w 1155220"/>
              <a:gd name="connsiteY116" fmla="*/ 1166952 h 1298265"/>
              <a:gd name="connsiteX117" fmla="*/ 465790 w 1155220"/>
              <a:gd name="connsiteY117" fmla="*/ 1183057 h 1298265"/>
              <a:gd name="connsiteX118" fmla="*/ 452163 w 1155220"/>
              <a:gd name="connsiteY118" fmla="*/ 1197922 h 1298265"/>
              <a:gd name="connsiteX119" fmla="*/ 439775 w 1155220"/>
              <a:gd name="connsiteY119" fmla="*/ 1169430 h 1298265"/>
              <a:gd name="connsiteX120" fmla="*/ 418715 w 1155220"/>
              <a:gd name="connsiteY120" fmla="*/ 1134743 h 1298265"/>
              <a:gd name="connsiteX121" fmla="*/ 402611 w 1155220"/>
              <a:gd name="connsiteY121" fmla="*/ 1103773 h 1298265"/>
              <a:gd name="connsiteX122" fmla="*/ 377835 w 1155220"/>
              <a:gd name="connsiteY122" fmla="*/ 1071564 h 1298265"/>
              <a:gd name="connsiteX123" fmla="*/ 353059 w 1155220"/>
              <a:gd name="connsiteY123" fmla="*/ 1036878 h 1298265"/>
              <a:gd name="connsiteX124" fmla="*/ 325805 w 1155220"/>
              <a:gd name="connsiteY124" fmla="*/ 997236 h 1298265"/>
              <a:gd name="connsiteX125" fmla="*/ 305984 w 1155220"/>
              <a:gd name="connsiteY125" fmla="*/ 977415 h 1298265"/>
              <a:gd name="connsiteX126" fmla="*/ 279969 w 1155220"/>
              <a:gd name="connsiteY126" fmla="*/ 947684 h 1298265"/>
              <a:gd name="connsiteX127" fmla="*/ 253954 w 1155220"/>
              <a:gd name="connsiteY127" fmla="*/ 919192 h 1298265"/>
              <a:gd name="connsiteX128" fmla="*/ 208119 w 1155220"/>
              <a:gd name="connsiteY128" fmla="*/ 872117 h 1298265"/>
              <a:gd name="connsiteX129" fmla="*/ 168477 w 1155220"/>
              <a:gd name="connsiteY129" fmla="*/ 837431 h 1298265"/>
              <a:gd name="connsiteX130" fmla="*/ 120164 w 1155220"/>
              <a:gd name="connsiteY130" fmla="*/ 794073 h 1298265"/>
              <a:gd name="connsiteX131" fmla="*/ 84239 w 1155220"/>
              <a:gd name="connsiteY131" fmla="*/ 760625 h 1298265"/>
              <a:gd name="connsiteX132" fmla="*/ 50791 w 1155220"/>
              <a:gd name="connsiteY132" fmla="*/ 734610 h 1298265"/>
              <a:gd name="connsiteX133" fmla="*/ 16104 w 1155220"/>
              <a:gd name="connsiteY133" fmla="*/ 713550 h 1298265"/>
              <a:gd name="connsiteX134" fmla="*/ 0 w 1155220"/>
              <a:gd name="connsiteY134" fmla="*/ 703640 h 1298265"/>
              <a:gd name="connsiteX135" fmla="*/ 0 w 1155220"/>
              <a:gd name="connsiteY135" fmla="*/ 703640 h 1298265"/>
              <a:gd name="connsiteX136" fmla="*/ 0 w 1155220"/>
              <a:gd name="connsiteY136" fmla="*/ 703640 h 1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5220" h="1298265">
                <a:moveTo>
                  <a:pt x="0" y="703640"/>
                </a:moveTo>
                <a:lnTo>
                  <a:pt x="4955" y="687536"/>
                </a:lnTo>
                <a:lnTo>
                  <a:pt x="11149" y="667715"/>
                </a:lnTo>
                <a:lnTo>
                  <a:pt x="19821" y="646655"/>
                </a:lnTo>
                <a:lnTo>
                  <a:pt x="30970" y="635506"/>
                </a:lnTo>
                <a:lnTo>
                  <a:pt x="53269" y="626834"/>
                </a:lnTo>
                <a:lnTo>
                  <a:pt x="70612" y="619401"/>
                </a:lnTo>
                <a:lnTo>
                  <a:pt x="90433" y="607013"/>
                </a:lnTo>
                <a:lnTo>
                  <a:pt x="113970" y="584715"/>
                </a:lnTo>
                <a:lnTo>
                  <a:pt x="125119" y="571088"/>
                </a:lnTo>
                <a:lnTo>
                  <a:pt x="138746" y="557461"/>
                </a:lnTo>
                <a:lnTo>
                  <a:pt x="146179" y="537640"/>
                </a:lnTo>
                <a:lnTo>
                  <a:pt x="151134" y="512864"/>
                </a:lnTo>
                <a:lnTo>
                  <a:pt x="158567" y="483133"/>
                </a:lnTo>
                <a:lnTo>
                  <a:pt x="172193" y="454641"/>
                </a:lnTo>
                <a:lnTo>
                  <a:pt x="189537" y="417477"/>
                </a:lnTo>
                <a:lnTo>
                  <a:pt x="209358" y="387745"/>
                </a:lnTo>
                <a:lnTo>
                  <a:pt x="221746" y="370402"/>
                </a:lnTo>
                <a:lnTo>
                  <a:pt x="250238" y="348104"/>
                </a:lnTo>
                <a:lnTo>
                  <a:pt x="266343" y="335716"/>
                </a:lnTo>
                <a:lnTo>
                  <a:pt x="292357" y="315895"/>
                </a:lnTo>
                <a:lnTo>
                  <a:pt x="327044" y="289880"/>
                </a:lnTo>
                <a:lnTo>
                  <a:pt x="353059" y="270059"/>
                </a:lnTo>
                <a:lnTo>
                  <a:pt x="379074" y="253955"/>
                </a:lnTo>
                <a:lnTo>
                  <a:pt x="395178" y="247761"/>
                </a:lnTo>
                <a:lnTo>
                  <a:pt x="417476" y="214313"/>
                </a:lnTo>
                <a:lnTo>
                  <a:pt x="437297" y="189537"/>
                </a:lnTo>
                <a:lnTo>
                  <a:pt x="454640" y="159806"/>
                </a:lnTo>
                <a:cubicBezTo>
                  <a:pt x="463312" y="149895"/>
                  <a:pt x="468267" y="143701"/>
                  <a:pt x="479417" y="131313"/>
                </a:cubicBezTo>
                <a:cubicBezTo>
                  <a:pt x="489327" y="118925"/>
                  <a:pt x="505431" y="101582"/>
                  <a:pt x="517819" y="85477"/>
                </a:cubicBezTo>
                <a:lnTo>
                  <a:pt x="546312" y="59463"/>
                </a:lnTo>
                <a:lnTo>
                  <a:pt x="584715" y="33448"/>
                </a:lnTo>
                <a:lnTo>
                  <a:pt x="624356" y="13627"/>
                </a:lnTo>
                <a:lnTo>
                  <a:pt x="667714" y="4955"/>
                </a:lnTo>
                <a:lnTo>
                  <a:pt x="725938" y="0"/>
                </a:lnTo>
                <a:lnTo>
                  <a:pt x="780446" y="1239"/>
                </a:lnTo>
                <a:lnTo>
                  <a:pt x="811416" y="2478"/>
                </a:lnTo>
                <a:lnTo>
                  <a:pt x="849819" y="7433"/>
                </a:lnTo>
                <a:lnTo>
                  <a:pt x="884505" y="14866"/>
                </a:lnTo>
                <a:cubicBezTo>
                  <a:pt x="895654" y="16104"/>
                  <a:pt x="906803" y="18582"/>
                  <a:pt x="914236" y="19821"/>
                </a:cubicBezTo>
                <a:cubicBezTo>
                  <a:pt x="921669" y="21060"/>
                  <a:pt x="927863" y="19821"/>
                  <a:pt x="927863" y="21060"/>
                </a:cubicBezTo>
                <a:cubicBezTo>
                  <a:pt x="926624" y="22298"/>
                  <a:pt x="914236" y="28492"/>
                  <a:pt x="909281" y="29731"/>
                </a:cubicBezTo>
                <a:lnTo>
                  <a:pt x="886983" y="42119"/>
                </a:lnTo>
                <a:lnTo>
                  <a:pt x="870878" y="50791"/>
                </a:lnTo>
                <a:lnTo>
                  <a:pt x="848580" y="68134"/>
                </a:lnTo>
                <a:lnTo>
                  <a:pt x="820087" y="94149"/>
                </a:lnTo>
                <a:lnTo>
                  <a:pt x="795311" y="123880"/>
                </a:lnTo>
                <a:lnTo>
                  <a:pt x="775490" y="161044"/>
                </a:lnTo>
                <a:lnTo>
                  <a:pt x="760625" y="211835"/>
                </a:lnTo>
                <a:lnTo>
                  <a:pt x="751953" y="278731"/>
                </a:lnTo>
                <a:lnTo>
                  <a:pt x="750714" y="345626"/>
                </a:lnTo>
                <a:lnTo>
                  <a:pt x="754431" y="410044"/>
                </a:lnTo>
                <a:lnTo>
                  <a:pt x="758147" y="449685"/>
                </a:lnTo>
                <a:lnTo>
                  <a:pt x="763102" y="489327"/>
                </a:lnTo>
                <a:lnTo>
                  <a:pt x="784162" y="541357"/>
                </a:lnTo>
                <a:lnTo>
                  <a:pt x="803983" y="583476"/>
                </a:lnTo>
                <a:lnTo>
                  <a:pt x="828759" y="620640"/>
                </a:lnTo>
                <a:lnTo>
                  <a:pt x="851057" y="641700"/>
                </a:lnTo>
                <a:lnTo>
                  <a:pt x="882027" y="650372"/>
                </a:lnTo>
                <a:lnTo>
                  <a:pt x="912997" y="636745"/>
                </a:lnTo>
                <a:lnTo>
                  <a:pt x="960072" y="610730"/>
                </a:lnTo>
                <a:lnTo>
                  <a:pt x="999714" y="588431"/>
                </a:lnTo>
                <a:lnTo>
                  <a:pt x="1034400" y="559939"/>
                </a:lnTo>
                <a:lnTo>
                  <a:pt x="1074042" y="517820"/>
                </a:lnTo>
                <a:lnTo>
                  <a:pt x="1117400" y="470745"/>
                </a:lnTo>
                <a:lnTo>
                  <a:pt x="1135982" y="455879"/>
                </a:lnTo>
                <a:lnTo>
                  <a:pt x="1149609" y="447208"/>
                </a:lnTo>
                <a:cubicBezTo>
                  <a:pt x="1149609" y="459596"/>
                  <a:pt x="1144653" y="474461"/>
                  <a:pt x="1144653" y="486849"/>
                </a:cubicBezTo>
                <a:lnTo>
                  <a:pt x="1143415" y="517820"/>
                </a:lnTo>
                <a:lnTo>
                  <a:pt x="1140937" y="535163"/>
                </a:lnTo>
                <a:lnTo>
                  <a:pt x="1137221" y="548790"/>
                </a:lnTo>
                <a:lnTo>
                  <a:pt x="1133504" y="564894"/>
                </a:lnTo>
                <a:lnTo>
                  <a:pt x="1132265" y="602058"/>
                </a:lnTo>
                <a:lnTo>
                  <a:pt x="1138459" y="644178"/>
                </a:lnTo>
                <a:cubicBezTo>
                  <a:pt x="1139698" y="661521"/>
                  <a:pt x="1149609" y="681342"/>
                  <a:pt x="1152086" y="690013"/>
                </a:cubicBezTo>
                <a:cubicBezTo>
                  <a:pt x="1154564" y="698685"/>
                  <a:pt x="1157041" y="688774"/>
                  <a:pt x="1153325" y="696207"/>
                </a:cubicBezTo>
                <a:cubicBezTo>
                  <a:pt x="1149609" y="702401"/>
                  <a:pt x="1139698" y="718506"/>
                  <a:pt x="1133504" y="729655"/>
                </a:cubicBezTo>
                <a:lnTo>
                  <a:pt x="1118639" y="755670"/>
                </a:lnTo>
                <a:lnTo>
                  <a:pt x="1096340" y="799028"/>
                </a:lnTo>
                <a:lnTo>
                  <a:pt x="1086430" y="836192"/>
                </a:lnTo>
                <a:lnTo>
                  <a:pt x="1081475" y="854774"/>
                </a:lnTo>
                <a:lnTo>
                  <a:pt x="1049266" y="843625"/>
                </a:lnTo>
                <a:lnTo>
                  <a:pt x="1005908" y="827520"/>
                </a:lnTo>
                <a:lnTo>
                  <a:pt x="963788" y="815132"/>
                </a:lnTo>
                <a:lnTo>
                  <a:pt x="915475" y="802744"/>
                </a:lnTo>
                <a:lnTo>
                  <a:pt x="869639" y="792834"/>
                </a:lnTo>
                <a:lnTo>
                  <a:pt x="831237" y="789117"/>
                </a:lnTo>
                <a:lnTo>
                  <a:pt x="813893" y="795311"/>
                </a:lnTo>
                <a:lnTo>
                  <a:pt x="794072" y="812655"/>
                </a:lnTo>
                <a:lnTo>
                  <a:pt x="773013" y="846102"/>
                </a:lnTo>
                <a:cubicBezTo>
                  <a:pt x="768058" y="858490"/>
                  <a:pt x="763102" y="863446"/>
                  <a:pt x="756908" y="882028"/>
                </a:cubicBezTo>
                <a:cubicBezTo>
                  <a:pt x="753192" y="906804"/>
                  <a:pt x="754431" y="911759"/>
                  <a:pt x="754431" y="927863"/>
                </a:cubicBezTo>
                <a:lnTo>
                  <a:pt x="754431" y="976177"/>
                </a:lnTo>
                <a:lnTo>
                  <a:pt x="759386" y="1034400"/>
                </a:lnTo>
                <a:lnTo>
                  <a:pt x="771774" y="1080236"/>
                </a:lnTo>
                <a:lnTo>
                  <a:pt x="784162" y="1119878"/>
                </a:lnTo>
                <a:lnTo>
                  <a:pt x="806460" y="1163236"/>
                </a:lnTo>
                <a:lnTo>
                  <a:pt x="837431" y="1206594"/>
                </a:lnTo>
                <a:lnTo>
                  <a:pt x="865923" y="1246236"/>
                </a:lnTo>
                <a:lnTo>
                  <a:pt x="900609" y="1277206"/>
                </a:lnTo>
                <a:lnTo>
                  <a:pt x="917953" y="1298265"/>
                </a:lnTo>
                <a:lnTo>
                  <a:pt x="891938" y="1294549"/>
                </a:lnTo>
                <a:lnTo>
                  <a:pt x="858490" y="1284639"/>
                </a:lnTo>
                <a:lnTo>
                  <a:pt x="815132" y="1268534"/>
                </a:lnTo>
                <a:cubicBezTo>
                  <a:pt x="803983" y="1262340"/>
                  <a:pt x="789117" y="1252430"/>
                  <a:pt x="777968" y="1244997"/>
                </a:cubicBezTo>
                <a:lnTo>
                  <a:pt x="740804" y="1211549"/>
                </a:lnTo>
                <a:lnTo>
                  <a:pt x="694968" y="1165713"/>
                </a:lnTo>
                <a:lnTo>
                  <a:pt x="657804" y="1133505"/>
                </a:lnTo>
                <a:lnTo>
                  <a:pt x="637983" y="1118639"/>
                </a:lnTo>
                <a:lnTo>
                  <a:pt x="618162" y="1108729"/>
                </a:lnTo>
                <a:lnTo>
                  <a:pt x="600819" y="1102535"/>
                </a:lnTo>
                <a:cubicBezTo>
                  <a:pt x="593386" y="1098818"/>
                  <a:pt x="587192" y="1097579"/>
                  <a:pt x="578521" y="1097579"/>
                </a:cubicBezTo>
                <a:cubicBezTo>
                  <a:pt x="569849" y="1096341"/>
                  <a:pt x="557461" y="1097579"/>
                  <a:pt x="546312" y="1098818"/>
                </a:cubicBezTo>
                <a:cubicBezTo>
                  <a:pt x="535163" y="1102535"/>
                  <a:pt x="526491" y="1106251"/>
                  <a:pt x="514103" y="1112445"/>
                </a:cubicBezTo>
                <a:cubicBezTo>
                  <a:pt x="502954" y="1123594"/>
                  <a:pt x="501715" y="1123594"/>
                  <a:pt x="493043" y="1134743"/>
                </a:cubicBezTo>
                <a:lnTo>
                  <a:pt x="481894" y="1150848"/>
                </a:lnTo>
                <a:lnTo>
                  <a:pt x="471984" y="1166952"/>
                </a:lnTo>
                <a:lnTo>
                  <a:pt x="465790" y="1183057"/>
                </a:lnTo>
                <a:lnTo>
                  <a:pt x="452163" y="1197922"/>
                </a:lnTo>
                <a:lnTo>
                  <a:pt x="439775" y="1169430"/>
                </a:lnTo>
                <a:lnTo>
                  <a:pt x="418715" y="1134743"/>
                </a:lnTo>
                <a:lnTo>
                  <a:pt x="402611" y="1103773"/>
                </a:lnTo>
                <a:lnTo>
                  <a:pt x="377835" y="1071564"/>
                </a:lnTo>
                <a:lnTo>
                  <a:pt x="353059" y="1036878"/>
                </a:lnTo>
                <a:lnTo>
                  <a:pt x="325805" y="997236"/>
                </a:lnTo>
                <a:lnTo>
                  <a:pt x="305984" y="977415"/>
                </a:lnTo>
                <a:lnTo>
                  <a:pt x="279969" y="947684"/>
                </a:lnTo>
                <a:lnTo>
                  <a:pt x="253954" y="919192"/>
                </a:lnTo>
                <a:lnTo>
                  <a:pt x="208119" y="872117"/>
                </a:lnTo>
                <a:lnTo>
                  <a:pt x="168477" y="837431"/>
                </a:lnTo>
                <a:lnTo>
                  <a:pt x="120164" y="794073"/>
                </a:lnTo>
                <a:lnTo>
                  <a:pt x="84239" y="760625"/>
                </a:lnTo>
                <a:lnTo>
                  <a:pt x="50791" y="734610"/>
                </a:lnTo>
                <a:lnTo>
                  <a:pt x="16104" y="713550"/>
                </a:lnTo>
                <a:lnTo>
                  <a:pt x="0" y="703640"/>
                </a:lnTo>
                <a:lnTo>
                  <a:pt x="0" y="703640"/>
                </a:lnTo>
                <a:lnTo>
                  <a:pt x="0" y="703640"/>
                </a:lnTo>
                <a:close/>
              </a:path>
            </a:pathLst>
          </a:custGeom>
          <a:noFill/>
          <a:ln w="19299" cap="flat">
            <a:solidFill>
              <a:srgbClr val="C790AC"/>
            </a:solidFill>
            <a:prstDash val="solid"/>
            <a:miter/>
          </a:ln>
        </p:spPr>
        <p:txBody>
          <a:bodyPr rtlCol="0" anchor="ctr"/>
          <a:lstStyle/>
          <a:p>
            <a:endParaRPr lang="zh-CN" altLang="en-US" sz="4400"/>
          </a:p>
        </p:txBody>
      </p:sp>
      <p:sp>
        <p:nvSpPr>
          <p:cNvPr id="4897" name="任意多边形: 形状 36">
            <a:extLst>
              <a:ext uri="{FF2B5EF4-FFF2-40B4-BE49-F238E27FC236}">
                <a16:creationId xmlns:a16="http://schemas.microsoft.com/office/drawing/2014/main" id="{B05365CB-B2BC-61DC-5010-59B28D79015E}"/>
              </a:ext>
            </a:extLst>
          </p:cNvPr>
          <p:cNvSpPr/>
          <p:nvPr/>
        </p:nvSpPr>
        <p:spPr>
          <a:xfrm>
            <a:off x="1235488" y="2190596"/>
            <a:ext cx="723482" cy="515221"/>
          </a:xfrm>
          <a:custGeom>
            <a:avLst/>
            <a:gdLst>
              <a:gd name="connsiteX0" fmla="*/ 0 w 932818"/>
              <a:gd name="connsiteY0" fmla="*/ 685058 h 685057"/>
              <a:gd name="connsiteX1" fmla="*/ 932818 w 932818"/>
              <a:gd name="connsiteY1" fmla="*/ 0 h 685057"/>
            </a:gdLst>
            <a:ahLst/>
            <a:cxnLst>
              <a:cxn ang="0">
                <a:pos x="connsiteX0" y="connsiteY0"/>
              </a:cxn>
              <a:cxn ang="0">
                <a:pos x="connsiteX1" y="connsiteY1"/>
              </a:cxn>
            </a:cxnLst>
            <a:rect l="l" t="t" r="r" b="b"/>
            <a:pathLst>
              <a:path w="932818" h="685057">
                <a:moveTo>
                  <a:pt x="0" y="685058"/>
                </a:moveTo>
                <a:lnTo>
                  <a:pt x="932818" y="0"/>
                </a:lnTo>
              </a:path>
            </a:pathLst>
          </a:custGeom>
          <a:ln w="9525" cap="rnd">
            <a:solidFill>
              <a:srgbClr val="040000"/>
            </a:solidFill>
            <a:prstDash val="solid"/>
            <a:miter/>
          </a:ln>
        </p:spPr>
        <p:txBody>
          <a:bodyPr rtlCol="0" anchor="ctr"/>
          <a:lstStyle/>
          <a:p>
            <a:endParaRPr lang="zh-CN" altLang="en-US" sz="4400"/>
          </a:p>
        </p:txBody>
      </p:sp>
      <p:sp>
        <p:nvSpPr>
          <p:cNvPr id="4898" name="任意多边形: 形状 37">
            <a:extLst>
              <a:ext uri="{FF2B5EF4-FFF2-40B4-BE49-F238E27FC236}">
                <a16:creationId xmlns:a16="http://schemas.microsoft.com/office/drawing/2014/main" id="{2FE5DE9E-C967-B652-A2CD-B690E869AEC6}"/>
              </a:ext>
            </a:extLst>
          </p:cNvPr>
          <p:cNvSpPr/>
          <p:nvPr/>
        </p:nvSpPr>
        <p:spPr>
          <a:xfrm>
            <a:off x="1236448" y="2705818"/>
            <a:ext cx="719638" cy="450003"/>
          </a:xfrm>
          <a:custGeom>
            <a:avLst/>
            <a:gdLst>
              <a:gd name="connsiteX0" fmla="*/ 0 w 927862"/>
              <a:gd name="connsiteY0" fmla="*/ 0 h 598341"/>
              <a:gd name="connsiteX1" fmla="*/ 927863 w 927862"/>
              <a:gd name="connsiteY1" fmla="*/ 598342 h 598341"/>
            </a:gdLst>
            <a:ahLst/>
            <a:cxnLst>
              <a:cxn ang="0">
                <a:pos x="connsiteX0" y="connsiteY0"/>
              </a:cxn>
              <a:cxn ang="0">
                <a:pos x="connsiteX1" y="connsiteY1"/>
              </a:cxn>
            </a:cxnLst>
            <a:rect l="l" t="t" r="r" b="b"/>
            <a:pathLst>
              <a:path w="927862" h="598341">
                <a:moveTo>
                  <a:pt x="0" y="0"/>
                </a:moveTo>
                <a:lnTo>
                  <a:pt x="927863" y="598342"/>
                </a:lnTo>
              </a:path>
            </a:pathLst>
          </a:custGeom>
          <a:ln w="9525" cap="rnd">
            <a:solidFill>
              <a:srgbClr val="040000"/>
            </a:solidFill>
            <a:prstDash val="solid"/>
            <a:miter/>
          </a:ln>
        </p:spPr>
        <p:txBody>
          <a:bodyPr rtlCol="0" anchor="ctr"/>
          <a:lstStyle/>
          <a:p>
            <a:endParaRPr lang="zh-CN" altLang="en-US" sz="4400"/>
          </a:p>
        </p:txBody>
      </p:sp>
      <p:sp>
        <p:nvSpPr>
          <p:cNvPr id="4899" name="任意多边形: 形状 38">
            <a:extLst>
              <a:ext uri="{FF2B5EF4-FFF2-40B4-BE49-F238E27FC236}">
                <a16:creationId xmlns:a16="http://schemas.microsoft.com/office/drawing/2014/main" id="{300B3D8B-DF66-A4FF-DFD2-0610E0CB3712}"/>
              </a:ext>
            </a:extLst>
          </p:cNvPr>
          <p:cNvSpPr/>
          <p:nvPr/>
        </p:nvSpPr>
        <p:spPr>
          <a:xfrm>
            <a:off x="1959930" y="2195254"/>
            <a:ext cx="177747" cy="503109"/>
          </a:xfrm>
          <a:custGeom>
            <a:avLst/>
            <a:gdLst>
              <a:gd name="connsiteX0" fmla="*/ 0 w 229178"/>
              <a:gd name="connsiteY0" fmla="*/ 0 h 668953"/>
              <a:gd name="connsiteX1" fmla="*/ 229178 w 229178"/>
              <a:gd name="connsiteY1" fmla="*/ 668954 h 668953"/>
            </a:gdLst>
            <a:ahLst/>
            <a:cxnLst>
              <a:cxn ang="0">
                <a:pos x="connsiteX0" y="connsiteY0"/>
              </a:cxn>
              <a:cxn ang="0">
                <a:pos x="connsiteX1" y="connsiteY1"/>
              </a:cxn>
            </a:cxnLst>
            <a:rect l="l" t="t" r="r" b="b"/>
            <a:pathLst>
              <a:path w="229178" h="668953">
                <a:moveTo>
                  <a:pt x="0" y="0"/>
                </a:moveTo>
                <a:lnTo>
                  <a:pt x="229178" y="668954"/>
                </a:lnTo>
              </a:path>
            </a:pathLst>
          </a:custGeom>
          <a:ln w="9525" cap="rnd">
            <a:solidFill>
              <a:srgbClr val="040000"/>
            </a:solidFill>
            <a:prstDash val="solid"/>
            <a:miter/>
          </a:ln>
        </p:spPr>
        <p:txBody>
          <a:bodyPr rtlCol="0" anchor="ctr"/>
          <a:lstStyle/>
          <a:p>
            <a:endParaRPr lang="zh-CN" altLang="en-US" sz="4400"/>
          </a:p>
        </p:txBody>
      </p:sp>
      <p:sp>
        <p:nvSpPr>
          <p:cNvPr id="4900" name="任意多边形: 形状 39">
            <a:extLst>
              <a:ext uri="{FF2B5EF4-FFF2-40B4-BE49-F238E27FC236}">
                <a16:creationId xmlns:a16="http://schemas.microsoft.com/office/drawing/2014/main" id="{FBEBF8D3-2FA9-51DD-9A57-542A51E0100B}"/>
              </a:ext>
            </a:extLst>
          </p:cNvPr>
          <p:cNvSpPr/>
          <p:nvPr/>
        </p:nvSpPr>
        <p:spPr>
          <a:xfrm>
            <a:off x="1956087" y="2703022"/>
            <a:ext cx="182552" cy="452799"/>
          </a:xfrm>
          <a:custGeom>
            <a:avLst/>
            <a:gdLst>
              <a:gd name="connsiteX0" fmla="*/ 235372 w 235372"/>
              <a:gd name="connsiteY0" fmla="*/ 0 h 602058"/>
              <a:gd name="connsiteX1" fmla="*/ 0 w 235372"/>
              <a:gd name="connsiteY1" fmla="*/ 602058 h 602058"/>
            </a:gdLst>
            <a:ahLst/>
            <a:cxnLst>
              <a:cxn ang="0">
                <a:pos x="connsiteX0" y="connsiteY0"/>
              </a:cxn>
              <a:cxn ang="0">
                <a:pos x="connsiteX1" y="connsiteY1"/>
              </a:cxn>
            </a:cxnLst>
            <a:rect l="l" t="t" r="r" b="b"/>
            <a:pathLst>
              <a:path w="235372" h="602058">
                <a:moveTo>
                  <a:pt x="235372" y="0"/>
                </a:moveTo>
                <a:lnTo>
                  <a:pt x="0" y="602058"/>
                </a:lnTo>
              </a:path>
            </a:pathLst>
          </a:custGeom>
          <a:ln w="9525" cap="rnd">
            <a:solidFill>
              <a:srgbClr val="040000"/>
            </a:solidFill>
            <a:prstDash val="solid"/>
            <a:miter/>
          </a:ln>
        </p:spPr>
        <p:txBody>
          <a:bodyPr rtlCol="0" anchor="ctr"/>
          <a:lstStyle/>
          <a:p>
            <a:endParaRPr lang="zh-CN" altLang="en-US" sz="4400"/>
          </a:p>
        </p:txBody>
      </p:sp>
      <p:sp>
        <p:nvSpPr>
          <p:cNvPr id="4901" name="任意多边形: 形状 41">
            <a:extLst>
              <a:ext uri="{FF2B5EF4-FFF2-40B4-BE49-F238E27FC236}">
                <a16:creationId xmlns:a16="http://schemas.microsoft.com/office/drawing/2014/main" id="{D9B5EBD3-CB81-9652-3B71-6CFCC52B2A07}"/>
              </a:ext>
            </a:extLst>
          </p:cNvPr>
          <p:cNvSpPr/>
          <p:nvPr/>
        </p:nvSpPr>
        <p:spPr>
          <a:xfrm>
            <a:off x="1203038" y="3558309"/>
            <a:ext cx="1004996" cy="947523"/>
          </a:xfrm>
          <a:custGeom>
            <a:avLst/>
            <a:gdLst>
              <a:gd name="connsiteX0" fmla="*/ 83000 w 1295787"/>
              <a:gd name="connsiteY0" fmla="*/ 86716 h 1259862"/>
              <a:gd name="connsiteX1" fmla="*/ 107776 w 1295787"/>
              <a:gd name="connsiteY1" fmla="*/ 87955 h 1259862"/>
              <a:gd name="connsiteX2" fmla="*/ 149895 w 1295787"/>
              <a:gd name="connsiteY2" fmla="*/ 95388 h 1259862"/>
              <a:gd name="connsiteX3" fmla="*/ 185820 w 1295787"/>
              <a:gd name="connsiteY3" fmla="*/ 102821 h 1259862"/>
              <a:gd name="connsiteX4" fmla="*/ 246522 w 1295787"/>
              <a:gd name="connsiteY4" fmla="*/ 120164 h 1259862"/>
              <a:gd name="connsiteX5" fmla="*/ 282447 w 1295787"/>
              <a:gd name="connsiteY5" fmla="*/ 132552 h 1259862"/>
              <a:gd name="connsiteX6" fmla="*/ 317133 w 1295787"/>
              <a:gd name="connsiteY6" fmla="*/ 144940 h 1259862"/>
              <a:gd name="connsiteX7" fmla="*/ 341909 w 1295787"/>
              <a:gd name="connsiteY7" fmla="*/ 152373 h 1259862"/>
              <a:gd name="connsiteX8" fmla="*/ 349342 w 1295787"/>
              <a:gd name="connsiteY8" fmla="*/ 122642 h 1259862"/>
              <a:gd name="connsiteX9" fmla="*/ 361730 w 1295787"/>
              <a:gd name="connsiteY9" fmla="*/ 92910 h 1259862"/>
              <a:gd name="connsiteX10" fmla="*/ 375357 w 1295787"/>
              <a:gd name="connsiteY10" fmla="*/ 65657 h 1259862"/>
              <a:gd name="connsiteX11" fmla="*/ 388984 w 1295787"/>
              <a:gd name="connsiteY11" fmla="*/ 40881 h 1259862"/>
              <a:gd name="connsiteX12" fmla="*/ 402611 w 1295787"/>
              <a:gd name="connsiteY12" fmla="*/ 18582 h 1259862"/>
              <a:gd name="connsiteX13" fmla="*/ 417476 w 1295787"/>
              <a:gd name="connsiteY13" fmla="*/ 0 h 1259862"/>
              <a:gd name="connsiteX14" fmla="*/ 436059 w 1295787"/>
              <a:gd name="connsiteY14" fmla="*/ 12388 h 1259862"/>
              <a:gd name="connsiteX15" fmla="*/ 478178 w 1295787"/>
              <a:gd name="connsiteY15" fmla="*/ 38403 h 1259862"/>
              <a:gd name="connsiteX16" fmla="*/ 514103 w 1295787"/>
              <a:gd name="connsiteY16" fmla="*/ 71851 h 1259862"/>
              <a:gd name="connsiteX17" fmla="*/ 553745 w 1295787"/>
              <a:gd name="connsiteY17" fmla="*/ 106537 h 1259862"/>
              <a:gd name="connsiteX18" fmla="*/ 610730 w 1295787"/>
              <a:gd name="connsiteY18" fmla="*/ 157328 h 1259862"/>
              <a:gd name="connsiteX19" fmla="*/ 646655 w 1295787"/>
              <a:gd name="connsiteY19" fmla="*/ 193253 h 1259862"/>
              <a:gd name="connsiteX20" fmla="*/ 688774 w 1295787"/>
              <a:gd name="connsiteY20" fmla="*/ 236611 h 1259862"/>
              <a:gd name="connsiteX21" fmla="*/ 730894 w 1295787"/>
              <a:gd name="connsiteY21" fmla="*/ 281208 h 1259862"/>
              <a:gd name="connsiteX22" fmla="*/ 758147 w 1295787"/>
              <a:gd name="connsiteY22" fmla="*/ 315895 h 1259862"/>
              <a:gd name="connsiteX23" fmla="*/ 774252 w 1295787"/>
              <a:gd name="connsiteY23" fmla="*/ 341910 h 1259862"/>
              <a:gd name="connsiteX24" fmla="*/ 795311 w 1295787"/>
              <a:gd name="connsiteY24" fmla="*/ 371641 h 1259862"/>
              <a:gd name="connsiteX25" fmla="*/ 825042 w 1295787"/>
              <a:gd name="connsiteY25" fmla="*/ 411282 h 1259862"/>
              <a:gd name="connsiteX26" fmla="*/ 851057 w 1295787"/>
              <a:gd name="connsiteY26" fmla="*/ 453402 h 1259862"/>
              <a:gd name="connsiteX27" fmla="*/ 872117 w 1295787"/>
              <a:gd name="connsiteY27" fmla="*/ 493044 h 1259862"/>
              <a:gd name="connsiteX28" fmla="*/ 884505 w 1295787"/>
              <a:gd name="connsiteY28" fmla="*/ 483133 h 1259862"/>
              <a:gd name="connsiteX29" fmla="*/ 895654 w 1295787"/>
              <a:gd name="connsiteY29" fmla="*/ 453402 h 1259862"/>
              <a:gd name="connsiteX30" fmla="*/ 905565 w 1295787"/>
              <a:gd name="connsiteY30" fmla="*/ 441014 h 1259862"/>
              <a:gd name="connsiteX31" fmla="*/ 921669 w 1295787"/>
              <a:gd name="connsiteY31" fmla="*/ 422432 h 1259862"/>
              <a:gd name="connsiteX32" fmla="*/ 940251 w 1295787"/>
              <a:gd name="connsiteY32" fmla="*/ 406327 h 1259862"/>
              <a:gd name="connsiteX33" fmla="*/ 962550 w 1295787"/>
              <a:gd name="connsiteY33" fmla="*/ 397656 h 1259862"/>
              <a:gd name="connsiteX34" fmla="*/ 997236 w 1295787"/>
              <a:gd name="connsiteY34" fmla="*/ 397656 h 1259862"/>
              <a:gd name="connsiteX35" fmla="*/ 1028206 w 1295787"/>
              <a:gd name="connsiteY35" fmla="*/ 401372 h 1259862"/>
              <a:gd name="connsiteX36" fmla="*/ 1057937 w 1295787"/>
              <a:gd name="connsiteY36" fmla="*/ 413760 h 1259862"/>
              <a:gd name="connsiteX37" fmla="*/ 1088907 w 1295787"/>
              <a:gd name="connsiteY37" fmla="*/ 441014 h 1259862"/>
              <a:gd name="connsiteX38" fmla="*/ 1119877 w 1295787"/>
              <a:gd name="connsiteY38" fmla="*/ 471984 h 1259862"/>
              <a:gd name="connsiteX39" fmla="*/ 1147131 w 1295787"/>
              <a:gd name="connsiteY39" fmla="*/ 501715 h 1259862"/>
              <a:gd name="connsiteX40" fmla="*/ 1173146 w 1295787"/>
              <a:gd name="connsiteY40" fmla="*/ 524014 h 1259862"/>
              <a:gd name="connsiteX41" fmla="*/ 1194206 w 1295787"/>
              <a:gd name="connsiteY41" fmla="*/ 541357 h 1259862"/>
              <a:gd name="connsiteX42" fmla="*/ 1218982 w 1295787"/>
              <a:gd name="connsiteY42" fmla="*/ 559939 h 1259862"/>
              <a:gd name="connsiteX43" fmla="*/ 1242519 w 1295787"/>
              <a:gd name="connsiteY43" fmla="*/ 569849 h 1259862"/>
              <a:gd name="connsiteX44" fmla="*/ 1262340 w 1295787"/>
              <a:gd name="connsiteY44" fmla="*/ 578521 h 1259862"/>
              <a:gd name="connsiteX45" fmla="*/ 1295787 w 1295787"/>
              <a:gd name="connsiteY45" fmla="*/ 588431 h 1259862"/>
              <a:gd name="connsiteX46" fmla="*/ 1201638 w 1295787"/>
              <a:gd name="connsiteY46" fmla="*/ 578521 h 1259862"/>
              <a:gd name="connsiteX47" fmla="*/ 1159519 w 1295787"/>
              <a:gd name="connsiteY47" fmla="*/ 577282 h 1259862"/>
              <a:gd name="connsiteX48" fmla="*/ 1126071 w 1295787"/>
              <a:gd name="connsiteY48" fmla="*/ 577282 h 1259862"/>
              <a:gd name="connsiteX49" fmla="*/ 1096340 w 1295787"/>
              <a:gd name="connsiteY49" fmla="*/ 578521 h 1259862"/>
              <a:gd name="connsiteX50" fmla="*/ 1066609 w 1295787"/>
              <a:gd name="connsiteY50" fmla="*/ 579760 h 1259862"/>
              <a:gd name="connsiteX51" fmla="*/ 1031922 w 1295787"/>
              <a:gd name="connsiteY51" fmla="*/ 583476 h 1259862"/>
              <a:gd name="connsiteX52" fmla="*/ 997236 w 1295787"/>
              <a:gd name="connsiteY52" fmla="*/ 597103 h 1259862"/>
              <a:gd name="connsiteX53" fmla="*/ 974938 w 1295787"/>
              <a:gd name="connsiteY53" fmla="*/ 609491 h 1259862"/>
              <a:gd name="connsiteX54" fmla="*/ 948923 w 1295787"/>
              <a:gd name="connsiteY54" fmla="*/ 630551 h 1259862"/>
              <a:gd name="connsiteX55" fmla="*/ 914236 w 1295787"/>
              <a:gd name="connsiteY55" fmla="*/ 661521 h 1259862"/>
              <a:gd name="connsiteX56" fmla="*/ 886983 w 1295787"/>
              <a:gd name="connsiteY56" fmla="*/ 692491 h 1259862"/>
              <a:gd name="connsiteX57" fmla="*/ 848580 w 1295787"/>
              <a:gd name="connsiteY57" fmla="*/ 740804 h 1259862"/>
              <a:gd name="connsiteX58" fmla="*/ 831236 w 1295787"/>
              <a:gd name="connsiteY58" fmla="*/ 768058 h 1259862"/>
              <a:gd name="connsiteX59" fmla="*/ 812654 w 1295787"/>
              <a:gd name="connsiteY59" fmla="*/ 795311 h 1259862"/>
              <a:gd name="connsiteX60" fmla="*/ 799028 w 1295787"/>
              <a:gd name="connsiteY60" fmla="*/ 813893 h 1259862"/>
              <a:gd name="connsiteX61" fmla="*/ 782923 w 1295787"/>
              <a:gd name="connsiteY61" fmla="*/ 827520 h 1259862"/>
              <a:gd name="connsiteX62" fmla="*/ 751953 w 1295787"/>
              <a:gd name="connsiteY62" fmla="*/ 843625 h 1259862"/>
              <a:gd name="connsiteX63" fmla="*/ 713550 w 1295787"/>
              <a:gd name="connsiteY63" fmla="*/ 869640 h 1259862"/>
              <a:gd name="connsiteX64" fmla="*/ 666476 w 1295787"/>
              <a:gd name="connsiteY64" fmla="*/ 905565 h 1259862"/>
              <a:gd name="connsiteX65" fmla="*/ 626834 w 1295787"/>
              <a:gd name="connsiteY65" fmla="*/ 935296 h 1259862"/>
              <a:gd name="connsiteX66" fmla="*/ 604536 w 1295787"/>
              <a:gd name="connsiteY66" fmla="*/ 968744 h 1259862"/>
              <a:gd name="connsiteX67" fmla="*/ 582237 w 1295787"/>
              <a:gd name="connsiteY67" fmla="*/ 1008386 h 1259862"/>
              <a:gd name="connsiteX68" fmla="*/ 563655 w 1295787"/>
              <a:gd name="connsiteY68" fmla="*/ 1048027 h 1259862"/>
              <a:gd name="connsiteX69" fmla="*/ 554983 w 1295787"/>
              <a:gd name="connsiteY69" fmla="*/ 1078997 h 1259862"/>
              <a:gd name="connsiteX70" fmla="*/ 551267 w 1295787"/>
              <a:gd name="connsiteY70" fmla="*/ 1103773 h 1259862"/>
              <a:gd name="connsiteX71" fmla="*/ 542595 w 1295787"/>
              <a:gd name="connsiteY71" fmla="*/ 1119878 h 1259862"/>
              <a:gd name="connsiteX72" fmla="*/ 533924 w 1295787"/>
              <a:gd name="connsiteY72" fmla="*/ 1135982 h 1259862"/>
              <a:gd name="connsiteX73" fmla="*/ 512864 w 1295787"/>
              <a:gd name="connsiteY73" fmla="*/ 1157042 h 1259862"/>
              <a:gd name="connsiteX74" fmla="*/ 512864 w 1295787"/>
              <a:gd name="connsiteY74" fmla="*/ 1157042 h 1259862"/>
              <a:gd name="connsiteX75" fmla="*/ 486849 w 1295787"/>
              <a:gd name="connsiteY75" fmla="*/ 1181818 h 1259862"/>
              <a:gd name="connsiteX76" fmla="*/ 462073 w 1295787"/>
              <a:gd name="connsiteY76" fmla="*/ 1191728 h 1259862"/>
              <a:gd name="connsiteX77" fmla="*/ 437297 w 1295787"/>
              <a:gd name="connsiteY77" fmla="*/ 1200400 h 1259862"/>
              <a:gd name="connsiteX78" fmla="*/ 424909 w 1295787"/>
              <a:gd name="connsiteY78" fmla="*/ 1210310 h 1259862"/>
              <a:gd name="connsiteX79" fmla="*/ 416238 w 1295787"/>
              <a:gd name="connsiteY79" fmla="*/ 1223937 h 1259862"/>
              <a:gd name="connsiteX80" fmla="*/ 412521 w 1295787"/>
              <a:gd name="connsiteY80" fmla="*/ 1237564 h 1259862"/>
              <a:gd name="connsiteX81" fmla="*/ 402611 w 1295787"/>
              <a:gd name="connsiteY81" fmla="*/ 1259862 h 1259862"/>
              <a:gd name="connsiteX82" fmla="*/ 393939 w 1295787"/>
              <a:gd name="connsiteY82" fmla="*/ 1232609 h 1259862"/>
              <a:gd name="connsiteX83" fmla="*/ 386506 w 1295787"/>
              <a:gd name="connsiteY83" fmla="*/ 1196683 h 1259862"/>
              <a:gd name="connsiteX84" fmla="*/ 382790 w 1295787"/>
              <a:gd name="connsiteY84" fmla="*/ 1171907 h 1259862"/>
              <a:gd name="connsiteX85" fmla="*/ 381551 w 1295787"/>
              <a:gd name="connsiteY85" fmla="*/ 1147131 h 1259862"/>
              <a:gd name="connsiteX86" fmla="*/ 386506 w 1295787"/>
              <a:gd name="connsiteY86" fmla="*/ 1119878 h 1259862"/>
              <a:gd name="connsiteX87" fmla="*/ 391462 w 1295787"/>
              <a:gd name="connsiteY87" fmla="*/ 1106251 h 1259862"/>
              <a:gd name="connsiteX88" fmla="*/ 391462 w 1295787"/>
              <a:gd name="connsiteY88" fmla="*/ 1077759 h 1259862"/>
              <a:gd name="connsiteX89" fmla="*/ 395178 w 1295787"/>
              <a:gd name="connsiteY89" fmla="*/ 1043072 h 1259862"/>
              <a:gd name="connsiteX90" fmla="*/ 396417 w 1295787"/>
              <a:gd name="connsiteY90" fmla="*/ 1013341 h 1259862"/>
              <a:gd name="connsiteX91" fmla="*/ 396417 w 1295787"/>
              <a:gd name="connsiteY91" fmla="*/ 1013341 h 1259862"/>
              <a:gd name="connsiteX92" fmla="*/ 360491 w 1295787"/>
              <a:gd name="connsiteY92" fmla="*/ 1044311 h 1259862"/>
              <a:gd name="connsiteX93" fmla="*/ 327044 w 1295787"/>
              <a:gd name="connsiteY93" fmla="*/ 1078997 h 1259862"/>
              <a:gd name="connsiteX94" fmla="*/ 301029 w 1295787"/>
              <a:gd name="connsiteY94" fmla="*/ 1106251 h 1259862"/>
              <a:gd name="connsiteX95" fmla="*/ 270059 w 1295787"/>
              <a:gd name="connsiteY95" fmla="*/ 1135982 h 1259862"/>
              <a:gd name="connsiteX96" fmla="*/ 242805 w 1295787"/>
              <a:gd name="connsiteY96" fmla="*/ 1158281 h 1259862"/>
              <a:gd name="connsiteX97" fmla="*/ 200686 w 1295787"/>
              <a:gd name="connsiteY97" fmla="*/ 1180579 h 1259862"/>
              <a:gd name="connsiteX98" fmla="*/ 148656 w 1295787"/>
              <a:gd name="connsiteY98" fmla="*/ 1207833 h 1259862"/>
              <a:gd name="connsiteX99" fmla="*/ 127597 w 1295787"/>
              <a:gd name="connsiteY99" fmla="*/ 1217743 h 1259862"/>
              <a:gd name="connsiteX100" fmla="*/ 91671 w 1295787"/>
              <a:gd name="connsiteY100" fmla="*/ 1204116 h 1259862"/>
              <a:gd name="connsiteX101" fmla="*/ 79283 w 1295787"/>
              <a:gd name="connsiteY101" fmla="*/ 1194206 h 1259862"/>
              <a:gd name="connsiteX102" fmla="*/ 60701 w 1295787"/>
              <a:gd name="connsiteY102" fmla="*/ 1169430 h 1259862"/>
              <a:gd name="connsiteX103" fmla="*/ 47075 w 1295787"/>
              <a:gd name="connsiteY103" fmla="*/ 1144654 h 1259862"/>
              <a:gd name="connsiteX104" fmla="*/ 28492 w 1295787"/>
              <a:gd name="connsiteY104" fmla="*/ 1105012 h 1259862"/>
              <a:gd name="connsiteX105" fmla="*/ 12388 w 1295787"/>
              <a:gd name="connsiteY105" fmla="*/ 1061654 h 1259862"/>
              <a:gd name="connsiteX106" fmla="*/ 2478 w 1295787"/>
              <a:gd name="connsiteY106" fmla="*/ 1017057 h 1259862"/>
              <a:gd name="connsiteX107" fmla="*/ 1239 w 1295787"/>
              <a:gd name="connsiteY107" fmla="*/ 977416 h 1259862"/>
              <a:gd name="connsiteX108" fmla="*/ 0 w 1295787"/>
              <a:gd name="connsiteY108" fmla="*/ 920431 h 1259862"/>
              <a:gd name="connsiteX109" fmla="*/ 0 w 1295787"/>
              <a:gd name="connsiteY109" fmla="*/ 864684 h 1259862"/>
              <a:gd name="connsiteX110" fmla="*/ 7433 w 1295787"/>
              <a:gd name="connsiteY110" fmla="*/ 816371 h 1259862"/>
              <a:gd name="connsiteX111" fmla="*/ 16104 w 1295787"/>
              <a:gd name="connsiteY111" fmla="*/ 759386 h 1259862"/>
              <a:gd name="connsiteX112" fmla="*/ 42119 w 1295787"/>
              <a:gd name="connsiteY112" fmla="*/ 697446 h 1259862"/>
              <a:gd name="connsiteX113" fmla="*/ 64418 w 1295787"/>
              <a:gd name="connsiteY113" fmla="*/ 672670 h 1259862"/>
              <a:gd name="connsiteX114" fmla="*/ 102821 w 1295787"/>
              <a:gd name="connsiteY114" fmla="*/ 634267 h 1259862"/>
              <a:gd name="connsiteX115" fmla="*/ 137507 w 1295787"/>
              <a:gd name="connsiteY115" fmla="*/ 611969 h 1259862"/>
              <a:gd name="connsiteX116" fmla="*/ 182104 w 1295787"/>
              <a:gd name="connsiteY116" fmla="*/ 590909 h 1259862"/>
              <a:gd name="connsiteX117" fmla="*/ 159806 w 1295787"/>
              <a:gd name="connsiteY117" fmla="*/ 564894 h 1259862"/>
              <a:gd name="connsiteX118" fmla="*/ 126358 w 1295787"/>
              <a:gd name="connsiteY118" fmla="*/ 533924 h 1259862"/>
              <a:gd name="connsiteX119" fmla="*/ 101582 w 1295787"/>
              <a:gd name="connsiteY119" fmla="*/ 499238 h 1259862"/>
              <a:gd name="connsiteX120" fmla="*/ 68134 w 1295787"/>
              <a:gd name="connsiteY120" fmla="*/ 448447 h 1259862"/>
              <a:gd name="connsiteX121" fmla="*/ 42119 w 1295787"/>
              <a:gd name="connsiteY121" fmla="*/ 397656 h 1259862"/>
              <a:gd name="connsiteX122" fmla="*/ 26015 w 1295787"/>
              <a:gd name="connsiteY122" fmla="*/ 341910 h 1259862"/>
              <a:gd name="connsiteX123" fmla="*/ 18582 w 1295787"/>
              <a:gd name="connsiteY123" fmla="*/ 297313 h 1259862"/>
              <a:gd name="connsiteX124" fmla="*/ 14866 w 1295787"/>
              <a:gd name="connsiteY124" fmla="*/ 236611 h 1259862"/>
              <a:gd name="connsiteX125" fmla="*/ 18582 w 1295787"/>
              <a:gd name="connsiteY125" fmla="*/ 175910 h 1259862"/>
              <a:gd name="connsiteX126" fmla="*/ 37164 w 1295787"/>
              <a:gd name="connsiteY126" fmla="*/ 132552 h 1259862"/>
              <a:gd name="connsiteX127" fmla="*/ 59463 w 1295787"/>
              <a:gd name="connsiteY127" fmla="*/ 101582 h 1259862"/>
              <a:gd name="connsiteX128" fmla="*/ 83000 w 1295787"/>
              <a:gd name="connsiteY128" fmla="*/ 86716 h 1259862"/>
              <a:gd name="connsiteX129" fmla="*/ 83000 w 1295787"/>
              <a:gd name="connsiteY129" fmla="*/ 86716 h 1259862"/>
              <a:gd name="connsiteX130" fmla="*/ 83000 w 1295787"/>
              <a:gd name="connsiteY130" fmla="*/ 86716 h 125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95787" h="1259862">
                <a:moveTo>
                  <a:pt x="83000" y="86716"/>
                </a:moveTo>
                <a:lnTo>
                  <a:pt x="107776" y="87955"/>
                </a:lnTo>
                <a:lnTo>
                  <a:pt x="149895" y="95388"/>
                </a:lnTo>
                <a:lnTo>
                  <a:pt x="185820" y="102821"/>
                </a:lnTo>
                <a:lnTo>
                  <a:pt x="246522" y="120164"/>
                </a:lnTo>
                <a:lnTo>
                  <a:pt x="282447" y="132552"/>
                </a:lnTo>
                <a:lnTo>
                  <a:pt x="317133" y="144940"/>
                </a:lnTo>
                <a:lnTo>
                  <a:pt x="341909" y="152373"/>
                </a:lnTo>
                <a:lnTo>
                  <a:pt x="349342" y="122642"/>
                </a:lnTo>
                <a:lnTo>
                  <a:pt x="361730" y="92910"/>
                </a:lnTo>
                <a:lnTo>
                  <a:pt x="375357" y="65657"/>
                </a:lnTo>
                <a:lnTo>
                  <a:pt x="388984" y="40881"/>
                </a:lnTo>
                <a:lnTo>
                  <a:pt x="402611" y="18582"/>
                </a:lnTo>
                <a:lnTo>
                  <a:pt x="417476" y="0"/>
                </a:lnTo>
                <a:lnTo>
                  <a:pt x="436059" y="12388"/>
                </a:lnTo>
                <a:lnTo>
                  <a:pt x="478178" y="38403"/>
                </a:lnTo>
                <a:lnTo>
                  <a:pt x="514103" y="71851"/>
                </a:lnTo>
                <a:lnTo>
                  <a:pt x="553745" y="106537"/>
                </a:lnTo>
                <a:lnTo>
                  <a:pt x="610730" y="157328"/>
                </a:lnTo>
                <a:lnTo>
                  <a:pt x="646655" y="193253"/>
                </a:lnTo>
                <a:lnTo>
                  <a:pt x="688774" y="236611"/>
                </a:lnTo>
                <a:lnTo>
                  <a:pt x="730894" y="281208"/>
                </a:lnTo>
                <a:lnTo>
                  <a:pt x="758147" y="315895"/>
                </a:lnTo>
                <a:lnTo>
                  <a:pt x="774252" y="341910"/>
                </a:lnTo>
                <a:lnTo>
                  <a:pt x="795311" y="371641"/>
                </a:lnTo>
                <a:lnTo>
                  <a:pt x="825042" y="411282"/>
                </a:lnTo>
                <a:lnTo>
                  <a:pt x="851057" y="453402"/>
                </a:lnTo>
                <a:lnTo>
                  <a:pt x="872117" y="493044"/>
                </a:lnTo>
                <a:lnTo>
                  <a:pt x="884505" y="483133"/>
                </a:lnTo>
                <a:lnTo>
                  <a:pt x="895654" y="453402"/>
                </a:lnTo>
                <a:lnTo>
                  <a:pt x="905565" y="441014"/>
                </a:lnTo>
                <a:lnTo>
                  <a:pt x="921669" y="422432"/>
                </a:lnTo>
                <a:lnTo>
                  <a:pt x="940251" y="406327"/>
                </a:lnTo>
                <a:lnTo>
                  <a:pt x="962550" y="397656"/>
                </a:lnTo>
                <a:lnTo>
                  <a:pt x="997236" y="397656"/>
                </a:lnTo>
                <a:lnTo>
                  <a:pt x="1028206" y="401372"/>
                </a:lnTo>
                <a:lnTo>
                  <a:pt x="1057937" y="413760"/>
                </a:lnTo>
                <a:lnTo>
                  <a:pt x="1088907" y="441014"/>
                </a:lnTo>
                <a:lnTo>
                  <a:pt x="1119877" y="471984"/>
                </a:lnTo>
                <a:lnTo>
                  <a:pt x="1147131" y="501715"/>
                </a:lnTo>
                <a:lnTo>
                  <a:pt x="1173146" y="524014"/>
                </a:lnTo>
                <a:cubicBezTo>
                  <a:pt x="1180579" y="530208"/>
                  <a:pt x="1186773" y="535163"/>
                  <a:pt x="1194206" y="541357"/>
                </a:cubicBezTo>
                <a:cubicBezTo>
                  <a:pt x="1201638" y="547551"/>
                  <a:pt x="1210310" y="553745"/>
                  <a:pt x="1218982" y="559939"/>
                </a:cubicBezTo>
                <a:lnTo>
                  <a:pt x="1242519" y="569849"/>
                </a:lnTo>
                <a:cubicBezTo>
                  <a:pt x="1247474" y="572327"/>
                  <a:pt x="1253668" y="574805"/>
                  <a:pt x="1262340" y="578521"/>
                </a:cubicBezTo>
                <a:cubicBezTo>
                  <a:pt x="1271011" y="582237"/>
                  <a:pt x="1282161" y="585954"/>
                  <a:pt x="1295787" y="588431"/>
                </a:cubicBezTo>
                <a:lnTo>
                  <a:pt x="1201638" y="578521"/>
                </a:lnTo>
                <a:lnTo>
                  <a:pt x="1159519" y="577282"/>
                </a:lnTo>
                <a:lnTo>
                  <a:pt x="1126071" y="577282"/>
                </a:lnTo>
                <a:lnTo>
                  <a:pt x="1096340" y="578521"/>
                </a:lnTo>
                <a:lnTo>
                  <a:pt x="1066609" y="579760"/>
                </a:lnTo>
                <a:lnTo>
                  <a:pt x="1031922" y="583476"/>
                </a:lnTo>
                <a:lnTo>
                  <a:pt x="997236" y="597103"/>
                </a:lnTo>
                <a:lnTo>
                  <a:pt x="974938" y="609491"/>
                </a:lnTo>
                <a:lnTo>
                  <a:pt x="948923" y="630551"/>
                </a:lnTo>
                <a:lnTo>
                  <a:pt x="914236" y="661521"/>
                </a:lnTo>
                <a:lnTo>
                  <a:pt x="886983" y="692491"/>
                </a:lnTo>
                <a:lnTo>
                  <a:pt x="848580" y="740804"/>
                </a:lnTo>
                <a:lnTo>
                  <a:pt x="831236" y="768058"/>
                </a:lnTo>
                <a:lnTo>
                  <a:pt x="812654" y="795311"/>
                </a:lnTo>
                <a:lnTo>
                  <a:pt x="799028" y="813893"/>
                </a:lnTo>
                <a:lnTo>
                  <a:pt x="782923" y="827520"/>
                </a:lnTo>
                <a:lnTo>
                  <a:pt x="751953" y="843625"/>
                </a:lnTo>
                <a:lnTo>
                  <a:pt x="713550" y="869640"/>
                </a:lnTo>
                <a:lnTo>
                  <a:pt x="666476" y="905565"/>
                </a:lnTo>
                <a:lnTo>
                  <a:pt x="626834" y="935296"/>
                </a:lnTo>
                <a:lnTo>
                  <a:pt x="604536" y="968744"/>
                </a:lnTo>
                <a:lnTo>
                  <a:pt x="582237" y="1008386"/>
                </a:lnTo>
                <a:lnTo>
                  <a:pt x="563655" y="1048027"/>
                </a:lnTo>
                <a:lnTo>
                  <a:pt x="554983" y="1078997"/>
                </a:lnTo>
                <a:lnTo>
                  <a:pt x="551267" y="1103773"/>
                </a:lnTo>
                <a:lnTo>
                  <a:pt x="542595" y="1119878"/>
                </a:lnTo>
                <a:lnTo>
                  <a:pt x="533924" y="1135982"/>
                </a:lnTo>
                <a:lnTo>
                  <a:pt x="512864" y="1157042"/>
                </a:lnTo>
                <a:lnTo>
                  <a:pt x="512864" y="1157042"/>
                </a:lnTo>
                <a:lnTo>
                  <a:pt x="486849" y="1181818"/>
                </a:lnTo>
                <a:lnTo>
                  <a:pt x="462073" y="1191728"/>
                </a:lnTo>
                <a:lnTo>
                  <a:pt x="437297" y="1200400"/>
                </a:lnTo>
                <a:lnTo>
                  <a:pt x="424909" y="1210310"/>
                </a:lnTo>
                <a:lnTo>
                  <a:pt x="416238" y="1223937"/>
                </a:lnTo>
                <a:lnTo>
                  <a:pt x="412521" y="1237564"/>
                </a:lnTo>
                <a:lnTo>
                  <a:pt x="402611" y="1259862"/>
                </a:lnTo>
                <a:lnTo>
                  <a:pt x="393939" y="1232609"/>
                </a:lnTo>
                <a:lnTo>
                  <a:pt x="386506" y="1196683"/>
                </a:lnTo>
                <a:lnTo>
                  <a:pt x="382790" y="1171907"/>
                </a:lnTo>
                <a:lnTo>
                  <a:pt x="381551" y="1147131"/>
                </a:lnTo>
                <a:lnTo>
                  <a:pt x="386506" y="1119878"/>
                </a:lnTo>
                <a:lnTo>
                  <a:pt x="391462" y="1106251"/>
                </a:lnTo>
                <a:cubicBezTo>
                  <a:pt x="391462" y="1096341"/>
                  <a:pt x="391462" y="1087669"/>
                  <a:pt x="391462" y="1077759"/>
                </a:cubicBezTo>
                <a:lnTo>
                  <a:pt x="395178" y="1043072"/>
                </a:lnTo>
                <a:lnTo>
                  <a:pt x="396417" y="1013341"/>
                </a:lnTo>
                <a:lnTo>
                  <a:pt x="396417" y="1013341"/>
                </a:lnTo>
                <a:lnTo>
                  <a:pt x="360491" y="1044311"/>
                </a:lnTo>
                <a:lnTo>
                  <a:pt x="327044" y="1078997"/>
                </a:lnTo>
                <a:lnTo>
                  <a:pt x="301029" y="1106251"/>
                </a:lnTo>
                <a:lnTo>
                  <a:pt x="270059" y="1135982"/>
                </a:lnTo>
                <a:lnTo>
                  <a:pt x="242805" y="1158281"/>
                </a:lnTo>
                <a:lnTo>
                  <a:pt x="200686" y="1180579"/>
                </a:lnTo>
                <a:lnTo>
                  <a:pt x="148656" y="1207833"/>
                </a:lnTo>
                <a:lnTo>
                  <a:pt x="127597" y="1217743"/>
                </a:lnTo>
                <a:lnTo>
                  <a:pt x="91671" y="1204116"/>
                </a:lnTo>
                <a:lnTo>
                  <a:pt x="79283" y="1194206"/>
                </a:lnTo>
                <a:lnTo>
                  <a:pt x="60701" y="1169430"/>
                </a:lnTo>
                <a:lnTo>
                  <a:pt x="47075" y="1144654"/>
                </a:lnTo>
                <a:lnTo>
                  <a:pt x="28492" y="1105012"/>
                </a:lnTo>
                <a:lnTo>
                  <a:pt x="12388" y="1061654"/>
                </a:lnTo>
                <a:lnTo>
                  <a:pt x="2478" y="1017057"/>
                </a:lnTo>
                <a:lnTo>
                  <a:pt x="1239" y="977416"/>
                </a:lnTo>
                <a:lnTo>
                  <a:pt x="0" y="920431"/>
                </a:lnTo>
                <a:lnTo>
                  <a:pt x="0" y="864684"/>
                </a:lnTo>
                <a:lnTo>
                  <a:pt x="7433" y="816371"/>
                </a:lnTo>
                <a:lnTo>
                  <a:pt x="16104" y="759386"/>
                </a:lnTo>
                <a:lnTo>
                  <a:pt x="42119" y="697446"/>
                </a:lnTo>
                <a:lnTo>
                  <a:pt x="64418" y="672670"/>
                </a:lnTo>
                <a:lnTo>
                  <a:pt x="102821" y="634267"/>
                </a:lnTo>
                <a:lnTo>
                  <a:pt x="137507" y="611969"/>
                </a:lnTo>
                <a:lnTo>
                  <a:pt x="182104" y="590909"/>
                </a:lnTo>
                <a:lnTo>
                  <a:pt x="159806" y="564894"/>
                </a:lnTo>
                <a:lnTo>
                  <a:pt x="126358" y="533924"/>
                </a:lnTo>
                <a:lnTo>
                  <a:pt x="101582" y="499238"/>
                </a:lnTo>
                <a:lnTo>
                  <a:pt x="68134" y="448447"/>
                </a:lnTo>
                <a:lnTo>
                  <a:pt x="42119" y="397656"/>
                </a:lnTo>
                <a:lnTo>
                  <a:pt x="26015" y="341910"/>
                </a:lnTo>
                <a:lnTo>
                  <a:pt x="18582" y="297313"/>
                </a:lnTo>
                <a:lnTo>
                  <a:pt x="14866" y="236611"/>
                </a:lnTo>
                <a:lnTo>
                  <a:pt x="18582" y="175910"/>
                </a:lnTo>
                <a:lnTo>
                  <a:pt x="37164" y="132552"/>
                </a:lnTo>
                <a:lnTo>
                  <a:pt x="59463" y="101582"/>
                </a:lnTo>
                <a:lnTo>
                  <a:pt x="83000" y="86716"/>
                </a:lnTo>
                <a:lnTo>
                  <a:pt x="83000" y="86716"/>
                </a:lnTo>
                <a:lnTo>
                  <a:pt x="83000" y="86716"/>
                </a:lnTo>
                <a:close/>
              </a:path>
            </a:pathLst>
          </a:custGeom>
          <a:noFill/>
          <a:ln w="19299" cap="flat">
            <a:solidFill>
              <a:srgbClr val="83BB75"/>
            </a:solidFill>
            <a:prstDash val="solid"/>
            <a:miter/>
          </a:ln>
        </p:spPr>
        <p:txBody>
          <a:bodyPr rtlCol="0" anchor="ctr"/>
          <a:lstStyle/>
          <a:p>
            <a:endParaRPr lang="zh-CN" altLang="en-US" sz="4400"/>
          </a:p>
        </p:txBody>
      </p:sp>
      <p:grpSp>
        <p:nvGrpSpPr>
          <p:cNvPr id="4902" name="组合 4901">
            <a:extLst>
              <a:ext uri="{FF2B5EF4-FFF2-40B4-BE49-F238E27FC236}">
                <a16:creationId xmlns:a16="http://schemas.microsoft.com/office/drawing/2014/main" id="{6E6F5236-0954-3BA8-3729-C0DCD9D8F201}"/>
              </a:ext>
            </a:extLst>
          </p:cNvPr>
          <p:cNvGrpSpPr/>
          <p:nvPr/>
        </p:nvGrpSpPr>
        <p:grpSpPr>
          <a:xfrm>
            <a:off x="1345484" y="3555514"/>
            <a:ext cx="857994" cy="954977"/>
            <a:chOff x="-3836872" y="3035252"/>
            <a:chExt cx="1106250" cy="1269773"/>
          </a:xfrm>
        </p:grpSpPr>
        <p:sp>
          <p:nvSpPr>
            <p:cNvPr id="4903" name="任意多边形: 形状 42">
              <a:extLst>
                <a:ext uri="{FF2B5EF4-FFF2-40B4-BE49-F238E27FC236}">
                  <a16:creationId xmlns:a16="http://schemas.microsoft.com/office/drawing/2014/main" id="{05123B66-FEAF-1231-C051-E3F3F10E9FC3}"/>
                </a:ext>
              </a:extLst>
            </p:cNvPr>
            <p:cNvSpPr/>
            <p:nvPr/>
          </p:nvSpPr>
          <p:spPr>
            <a:xfrm>
              <a:off x="-3620082" y="3627400"/>
              <a:ext cx="889460" cy="677625"/>
            </a:xfrm>
            <a:custGeom>
              <a:avLst/>
              <a:gdLst>
                <a:gd name="connsiteX0" fmla="*/ 889460 w 889460"/>
                <a:gd name="connsiteY0" fmla="*/ 0 h 677625"/>
                <a:gd name="connsiteX1" fmla="*/ 0 w 889460"/>
                <a:gd name="connsiteY1" fmla="*/ 677625 h 677625"/>
              </a:gdLst>
              <a:ahLst/>
              <a:cxnLst>
                <a:cxn ang="0">
                  <a:pos x="connsiteX0" y="connsiteY0"/>
                </a:cxn>
                <a:cxn ang="0">
                  <a:pos x="connsiteX1" y="connsiteY1"/>
                </a:cxn>
              </a:cxnLst>
              <a:rect l="l" t="t" r="r" b="b"/>
              <a:pathLst>
                <a:path w="889460" h="677625">
                  <a:moveTo>
                    <a:pt x="889460" y="0"/>
                  </a:moveTo>
                  <a:lnTo>
                    <a:pt x="0" y="677625"/>
                  </a:lnTo>
                </a:path>
              </a:pathLst>
            </a:custGeom>
            <a:ln w="9525" cap="rnd">
              <a:solidFill>
                <a:srgbClr val="040000"/>
              </a:solidFill>
              <a:prstDash val="solid"/>
              <a:miter/>
            </a:ln>
          </p:spPr>
          <p:txBody>
            <a:bodyPr rtlCol="0" anchor="ctr"/>
            <a:lstStyle/>
            <a:p>
              <a:endParaRPr lang="zh-CN" altLang="en-US" sz="4400"/>
            </a:p>
          </p:txBody>
        </p:sp>
        <p:sp>
          <p:nvSpPr>
            <p:cNvPr id="4904" name="任意多边形: 形状 43">
              <a:extLst>
                <a:ext uri="{FF2B5EF4-FFF2-40B4-BE49-F238E27FC236}">
                  <a16:creationId xmlns:a16="http://schemas.microsoft.com/office/drawing/2014/main" id="{76A51534-ACC2-0B1F-F5A9-EDAB48554E17}"/>
                </a:ext>
              </a:extLst>
            </p:cNvPr>
            <p:cNvSpPr/>
            <p:nvPr/>
          </p:nvSpPr>
          <p:spPr>
            <a:xfrm>
              <a:off x="-3600261" y="3035252"/>
              <a:ext cx="869639" cy="592147"/>
            </a:xfrm>
            <a:custGeom>
              <a:avLst/>
              <a:gdLst>
                <a:gd name="connsiteX0" fmla="*/ 869639 w 869639"/>
                <a:gd name="connsiteY0" fmla="*/ 592148 h 592147"/>
                <a:gd name="connsiteX1" fmla="*/ 0 w 869639"/>
                <a:gd name="connsiteY1" fmla="*/ 0 h 592147"/>
              </a:gdLst>
              <a:ahLst/>
              <a:cxnLst>
                <a:cxn ang="0">
                  <a:pos x="connsiteX0" y="connsiteY0"/>
                </a:cxn>
                <a:cxn ang="0">
                  <a:pos x="connsiteX1" y="connsiteY1"/>
                </a:cxn>
              </a:cxnLst>
              <a:rect l="l" t="t" r="r" b="b"/>
              <a:pathLst>
                <a:path w="869639" h="592147">
                  <a:moveTo>
                    <a:pt x="869639" y="592148"/>
                  </a:moveTo>
                  <a:lnTo>
                    <a:pt x="0" y="0"/>
                  </a:lnTo>
                </a:path>
              </a:pathLst>
            </a:custGeom>
            <a:ln w="9525" cap="rnd">
              <a:solidFill>
                <a:srgbClr val="040000"/>
              </a:solidFill>
              <a:prstDash val="solid"/>
              <a:miter/>
            </a:ln>
          </p:spPr>
          <p:txBody>
            <a:bodyPr rtlCol="0" anchor="ctr"/>
            <a:lstStyle/>
            <a:p>
              <a:endParaRPr lang="zh-CN" altLang="en-US" sz="4400"/>
            </a:p>
          </p:txBody>
        </p:sp>
        <p:sp>
          <p:nvSpPr>
            <p:cNvPr id="4905" name="任意多边形: 形状 44">
              <a:extLst>
                <a:ext uri="{FF2B5EF4-FFF2-40B4-BE49-F238E27FC236}">
                  <a16:creationId xmlns:a16="http://schemas.microsoft.com/office/drawing/2014/main" id="{686F7DDC-9595-F144-6CD0-3078688315CE}"/>
                </a:ext>
              </a:extLst>
            </p:cNvPr>
            <p:cNvSpPr/>
            <p:nvPr/>
          </p:nvSpPr>
          <p:spPr>
            <a:xfrm>
              <a:off x="-3835633" y="3643505"/>
              <a:ext cx="215551" cy="656565"/>
            </a:xfrm>
            <a:custGeom>
              <a:avLst/>
              <a:gdLst>
                <a:gd name="connsiteX0" fmla="*/ 215552 w 215551"/>
                <a:gd name="connsiteY0" fmla="*/ 656565 h 656565"/>
                <a:gd name="connsiteX1" fmla="*/ 0 w 215551"/>
                <a:gd name="connsiteY1" fmla="*/ 0 h 656565"/>
              </a:gdLst>
              <a:ahLst/>
              <a:cxnLst>
                <a:cxn ang="0">
                  <a:pos x="connsiteX0" y="connsiteY0"/>
                </a:cxn>
                <a:cxn ang="0">
                  <a:pos x="connsiteX1" y="connsiteY1"/>
                </a:cxn>
              </a:cxnLst>
              <a:rect l="l" t="t" r="r" b="b"/>
              <a:pathLst>
                <a:path w="215551" h="656565">
                  <a:moveTo>
                    <a:pt x="215552" y="656565"/>
                  </a:moveTo>
                  <a:lnTo>
                    <a:pt x="0" y="0"/>
                  </a:lnTo>
                </a:path>
              </a:pathLst>
            </a:custGeom>
            <a:ln w="9525" cap="rnd">
              <a:solidFill>
                <a:srgbClr val="040000"/>
              </a:solidFill>
              <a:prstDash val="solid"/>
              <a:miter/>
            </a:ln>
          </p:spPr>
          <p:txBody>
            <a:bodyPr rtlCol="0" anchor="ctr"/>
            <a:lstStyle/>
            <a:p>
              <a:endParaRPr lang="zh-CN" altLang="en-US" sz="4400"/>
            </a:p>
          </p:txBody>
        </p:sp>
        <p:sp>
          <p:nvSpPr>
            <p:cNvPr id="4906" name="任意多边形: 形状 45">
              <a:extLst>
                <a:ext uri="{FF2B5EF4-FFF2-40B4-BE49-F238E27FC236}">
                  <a16:creationId xmlns:a16="http://schemas.microsoft.com/office/drawing/2014/main" id="{B1A80D1B-E33A-EBDB-6040-B3BFC69A7CA6}"/>
                </a:ext>
              </a:extLst>
            </p:cNvPr>
            <p:cNvSpPr/>
            <p:nvPr/>
          </p:nvSpPr>
          <p:spPr>
            <a:xfrm>
              <a:off x="-3836872" y="3035252"/>
              <a:ext cx="235372" cy="602058"/>
            </a:xfrm>
            <a:custGeom>
              <a:avLst/>
              <a:gdLst>
                <a:gd name="connsiteX0" fmla="*/ 0 w 235372"/>
                <a:gd name="connsiteY0" fmla="*/ 602058 h 602058"/>
                <a:gd name="connsiteX1" fmla="*/ 235372 w 235372"/>
                <a:gd name="connsiteY1" fmla="*/ 0 h 602058"/>
              </a:gdLst>
              <a:ahLst/>
              <a:cxnLst>
                <a:cxn ang="0">
                  <a:pos x="connsiteX0" y="connsiteY0"/>
                </a:cxn>
                <a:cxn ang="0">
                  <a:pos x="connsiteX1" y="connsiteY1"/>
                </a:cxn>
              </a:cxnLst>
              <a:rect l="l" t="t" r="r" b="b"/>
              <a:pathLst>
                <a:path w="235372" h="602058">
                  <a:moveTo>
                    <a:pt x="0" y="602058"/>
                  </a:moveTo>
                  <a:lnTo>
                    <a:pt x="235372" y="0"/>
                  </a:lnTo>
                </a:path>
              </a:pathLst>
            </a:custGeom>
            <a:ln w="9525" cap="rnd">
              <a:solidFill>
                <a:srgbClr val="040000"/>
              </a:solidFill>
              <a:prstDash val="solid"/>
              <a:miter/>
            </a:ln>
          </p:spPr>
          <p:txBody>
            <a:bodyPr rtlCol="0" anchor="ctr"/>
            <a:lstStyle/>
            <a:p>
              <a:endParaRPr lang="zh-CN" altLang="en-US" sz="4400"/>
            </a:p>
          </p:txBody>
        </p:sp>
      </p:grpSp>
      <p:sp>
        <p:nvSpPr>
          <p:cNvPr id="4907" name="文本框 4906">
            <a:extLst>
              <a:ext uri="{FF2B5EF4-FFF2-40B4-BE49-F238E27FC236}">
                <a16:creationId xmlns:a16="http://schemas.microsoft.com/office/drawing/2014/main" id="{D119996F-9D96-2B3E-9D78-AAB66EDDEC82}"/>
              </a:ext>
            </a:extLst>
          </p:cNvPr>
          <p:cNvSpPr txBox="1"/>
          <p:nvPr/>
        </p:nvSpPr>
        <p:spPr>
          <a:xfrm>
            <a:off x="176840" y="4819123"/>
            <a:ext cx="2092239" cy="307777"/>
          </a:xfrm>
          <a:prstGeom prst="rect">
            <a:avLst/>
          </a:prstGeom>
          <a:noFill/>
        </p:spPr>
        <p:txBody>
          <a:bodyPr wrap="none" rtlCol="0">
            <a:spAutoFit/>
          </a:bodyPr>
          <a:lstStyle/>
          <a:p>
            <a:r>
              <a:rPr lang="en-US" altLang="zh-CN" sz="1400" dirty="0">
                <a:ln/>
                <a:solidFill>
                  <a:srgbClr val="040000"/>
                </a:solidFill>
                <a:latin typeface="微软雅黑" panose="020B0503020204020204" pitchFamily="34" charset="-122"/>
                <a:ea typeface="微软雅黑" panose="020B0503020204020204" pitchFamily="34" charset="-122"/>
                <a:cs typeface="Calibri"/>
                <a:sym typeface="Calibri"/>
                <a:rtl val="0"/>
              </a:rPr>
              <a:t>Input Dihedral Shapes</a:t>
            </a:r>
            <a:endParaRPr lang="zh-CN" altLang="en-US" sz="1400" dirty="0">
              <a:ln/>
              <a:solidFill>
                <a:srgbClr val="040000"/>
              </a:solidFill>
              <a:latin typeface="微软雅黑" panose="020B0503020204020204" pitchFamily="34" charset="-122"/>
              <a:ea typeface="微软雅黑" panose="020B0503020204020204" pitchFamily="34" charset="-122"/>
              <a:cs typeface="Calibri"/>
              <a:sym typeface="Calibri"/>
              <a:rtl val="0"/>
            </a:endParaRPr>
          </a:p>
        </p:txBody>
      </p:sp>
      <p:sp>
        <p:nvSpPr>
          <p:cNvPr id="4908" name="任意多边形: 形状 51">
            <a:extLst>
              <a:ext uri="{FF2B5EF4-FFF2-40B4-BE49-F238E27FC236}">
                <a16:creationId xmlns:a16="http://schemas.microsoft.com/office/drawing/2014/main" id="{200C0250-E89B-214F-D05D-DD23538ACD21}"/>
              </a:ext>
            </a:extLst>
          </p:cNvPr>
          <p:cNvSpPr/>
          <p:nvPr/>
        </p:nvSpPr>
        <p:spPr>
          <a:xfrm>
            <a:off x="161912" y="1953948"/>
            <a:ext cx="2113160" cy="3135559"/>
          </a:xfrm>
          <a:custGeom>
            <a:avLst/>
            <a:gdLst>
              <a:gd name="connsiteX0" fmla="*/ 0 w 2794738"/>
              <a:gd name="connsiteY0" fmla="*/ 153612 h 4058317"/>
              <a:gd name="connsiteX1" fmla="*/ 153611 w 2794738"/>
              <a:gd name="connsiteY1" fmla="*/ 0 h 4058317"/>
              <a:gd name="connsiteX2" fmla="*/ 2641127 w 2794738"/>
              <a:gd name="connsiteY2" fmla="*/ 0 h 4058317"/>
              <a:gd name="connsiteX3" fmla="*/ 2794738 w 2794738"/>
              <a:gd name="connsiteY3" fmla="*/ 153612 h 4058317"/>
              <a:gd name="connsiteX4" fmla="*/ 2794738 w 2794738"/>
              <a:gd name="connsiteY4" fmla="*/ 3904706 h 4058317"/>
              <a:gd name="connsiteX5" fmla="*/ 2641127 w 2794738"/>
              <a:gd name="connsiteY5" fmla="*/ 4058318 h 4058317"/>
              <a:gd name="connsiteX6" fmla="*/ 153611 w 2794738"/>
              <a:gd name="connsiteY6" fmla="*/ 4058318 h 4058317"/>
              <a:gd name="connsiteX7" fmla="*/ 0 w 2794738"/>
              <a:gd name="connsiteY7" fmla="*/ 3904706 h 4058317"/>
              <a:gd name="connsiteX8" fmla="*/ 0 w 2794738"/>
              <a:gd name="connsiteY8" fmla="*/ 153612 h 4058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94738" h="4058317">
                <a:moveTo>
                  <a:pt x="0" y="153612"/>
                </a:moveTo>
                <a:cubicBezTo>
                  <a:pt x="0" y="68134"/>
                  <a:pt x="68134" y="0"/>
                  <a:pt x="153611" y="0"/>
                </a:cubicBezTo>
                <a:lnTo>
                  <a:pt x="2641127" y="0"/>
                </a:lnTo>
                <a:cubicBezTo>
                  <a:pt x="2725365" y="0"/>
                  <a:pt x="2794738" y="68134"/>
                  <a:pt x="2794738" y="153612"/>
                </a:cubicBezTo>
                <a:lnTo>
                  <a:pt x="2794738" y="3904706"/>
                </a:lnTo>
                <a:cubicBezTo>
                  <a:pt x="2794738" y="3988945"/>
                  <a:pt x="2726604" y="4058318"/>
                  <a:pt x="2641127" y="4058318"/>
                </a:cubicBezTo>
                <a:lnTo>
                  <a:pt x="153611" y="4058318"/>
                </a:lnTo>
                <a:cubicBezTo>
                  <a:pt x="69373" y="4058318"/>
                  <a:pt x="0" y="3990184"/>
                  <a:pt x="0" y="3904706"/>
                </a:cubicBezTo>
                <a:lnTo>
                  <a:pt x="0" y="153612"/>
                </a:lnTo>
                <a:close/>
              </a:path>
            </a:pathLst>
          </a:custGeom>
          <a:noFill/>
          <a:ln w="28575" cap="flat">
            <a:solidFill>
              <a:srgbClr val="81B5AC"/>
            </a:solidFill>
            <a:prstDash val="solid"/>
            <a:miter/>
          </a:ln>
        </p:spPr>
        <p:txBody>
          <a:bodyPr rtlCol="0" anchor="ctr"/>
          <a:lstStyle/>
          <a:p>
            <a:endParaRPr lang="zh-CN" altLang="en-US" sz="4400"/>
          </a:p>
        </p:txBody>
      </p:sp>
      <p:grpSp>
        <p:nvGrpSpPr>
          <p:cNvPr id="4909" name="图形 12">
            <a:extLst>
              <a:ext uri="{FF2B5EF4-FFF2-40B4-BE49-F238E27FC236}">
                <a16:creationId xmlns:a16="http://schemas.microsoft.com/office/drawing/2014/main" id="{80AFB216-B661-DF8B-8393-8B28489B86BC}"/>
              </a:ext>
            </a:extLst>
          </p:cNvPr>
          <p:cNvGrpSpPr/>
          <p:nvPr/>
        </p:nvGrpSpPr>
        <p:grpSpPr>
          <a:xfrm>
            <a:off x="2275072" y="3352407"/>
            <a:ext cx="142314" cy="150001"/>
            <a:chOff x="3232115" y="3256805"/>
            <a:chExt cx="298551" cy="199447"/>
          </a:xfrm>
        </p:grpSpPr>
        <p:sp>
          <p:nvSpPr>
            <p:cNvPr id="4910" name="任意多边形: 形状 53">
              <a:extLst>
                <a:ext uri="{FF2B5EF4-FFF2-40B4-BE49-F238E27FC236}">
                  <a16:creationId xmlns:a16="http://schemas.microsoft.com/office/drawing/2014/main" id="{DAB6CD47-CAA5-27CA-3DDF-384502AFE620}"/>
                </a:ext>
              </a:extLst>
            </p:cNvPr>
            <p:cNvSpPr/>
            <p:nvPr/>
          </p:nvSpPr>
          <p:spPr>
            <a:xfrm>
              <a:off x="3232115" y="3256805"/>
              <a:ext cx="298551" cy="199447"/>
            </a:xfrm>
            <a:custGeom>
              <a:avLst/>
              <a:gdLst>
                <a:gd name="connsiteX0" fmla="*/ 0 w 298551"/>
                <a:gd name="connsiteY0" fmla="*/ 49552 h 199447"/>
                <a:gd name="connsiteX1" fmla="*/ 199447 w 298551"/>
                <a:gd name="connsiteY1" fmla="*/ 49552 h 199447"/>
                <a:gd name="connsiteX2" fmla="*/ 199447 w 298551"/>
                <a:gd name="connsiteY2" fmla="*/ 0 h 199447"/>
                <a:gd name="connsiteX3" fmla="*/ 298551 w 298551"/>
                <a:gd name="connsiteY3" fmla="*/ 99104 h 199447"/>
                <a:gd name="connsiteX4" fmla="*/ 199447 w 298551"/>
                <a:gd name="connsiteY4" fmla="*/ 199447 h 199447"/>
                <a:gd name="connsiteX5" fmla="*/ 199447 w 298551"/>
                <a:gd name="connsiteY5" fmla="*/ 149895 h 199447"/>
                <a:gd name="connsiteX6" fmla="*/ 0 w 298551"/>
                <a:gd name="connsiteY6" fmla="*/ 149895 h 199447"/>
                <a:gd name="connsiteX7" fmla="*/ 0 w 298551"/>
                <a:gd name="connsiteY7" fmla="*/ 49552 h 19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551" h="199447">
                  <a:moveTo>
                    <a:pt x="0" y="49552"/>
                  </a:moveTo>
                  <a:lnTo>
                    <a:pt x="199447" y="49552"/>
                  </a:lnTo>
                  <a:lnTo>
                    <a:pt x="199447" y="0"/>
                  </a:lnTo>
                  <a:lnTo>
                    <a:pt x="298551" y="99104"/>
                  </a:lnTo>
                  <a:lnTo>
                    <a:pt x="199447" y="199447"/>
                  </a:lnTo>
                  <a:lnTo>
                    <a:pt x="199447" y="149895"/>
                  </a:lnTo>
                  <a:lnTo>
                    <a:pt x="0" y="149895"/>
                  </a:lnTo>
                  <a:lnTo>
                    <a:pt x="0" y="49552"/>
                  </a:lnTo>
                  <a:close/>
                </a:path>
              </a:pathLst>
            </a:custGeom>
            <a:solidFill>
              <a:srgbClr val="AFABAB"/>
            </a:solidFill>
            <a:ln w="12371" cap="flat">
              <a:noFill/>
              <a:prstDash val="solid"/>
              <a:miter/>
            </a:ln>
          </p:spPr>
          <p:txBody>
            <a:bodyPr rtlCol="0" anchor="ctr"/>
            <a:lstStyle/>
            <a:p>
              <a:endParaRPr lang="zh-CN" altLang="en-US" sz="4400"/>
            </a:p>
          </p:txBody>
        </p:sp>
        <p:sp>
          <p:nvSpPr>
            <p:cNvPr id="4911" name="任意多边形: 形状 54">
              <a:extLst>
                <a:ext uri="{FF2B5EF4-FFF2-40B4-BE49-F238E27FC236}">
                  <a16:creationId xmlns:a16="http://schemas.microsoft.com/office/drawing/2014/main" id="{1CE1169E-60B0-E868-8CCE-8698FCBC746C}"/>
                </a:ext>
              </a:extLst>
            </p:cNvPr>
            <p:cNvSpPr/>
            <p:nvPr/>
          </p:nvSpPr>
          <p:spPr>
            <a:xfrm>
              <a:off x="3232115" y="3256805"/>
              <a:ext cx="298551" cy="199447"/>
            </a:xfrm>
            <a:custGeom>
              <a:avLst/>
              <a:gdLst>
                <a:gd name="connsiteX0" fmla="*/ 0 w 298551"/>
                <a:gd name="connsiteY0" fmla="*/ 49552 h 199447"/>
                <a:gd name="connsiteX1" fmla="*/ 199447 w 298551"/>
                <a:gd name="connsiteY1" fmla="*/ 49552 h 199447"/>
                <a:gd name="connsiteX2" fmla="*/ 199447 w 298551"/>
                <a:gd name="connsiteY2" fmla="*/ 0 h 199447"/>
                <a:gd name="connsiteX3" fmla="*/ 298551 w 298551"/>
                <a:gd name="connsiteY3" fmla="*/ 99104 h 199447"/>
                <a:gd name="connsiteX4" fmla="*/ 199447 w 298551"/>
                <a:gd name="connsiteY4" fmla="*/ 199447 h 199447"/>
                <a:gd name="connsiteX5" fmla="*/ 199447 w 298551"/>
                <a:gd name="connsiteY5" fmla="*/ 149895 h 199447"/>
                <a:gd name="connsiteX6" fmla="*/ 0 w 298551"/>
                <a:gd name="connsiteY6" fmla="*/ 149895 h 199447"/>
                <a:gd name="connsiteX7" fmla="*/ 0 w 298551"/>
                <a:gd name="connsiteY7" fmla="*/ 49552 h 199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551" h="199447">
                  <a:moveTo>
                    <a:pt x="0" y="49552"/>
                  </a:moveTo>
                  <a:lnTo>
                    <a:pt x="199447" y="49552"/>
                  </a:lnTo>
                  <a:lnTo>
                    <a:pt x="199447" y="0"/>
                  </a:lnTo>
                  <a:lnTo>
                    <a:pt x="298551" y="99104"/>
                  </a:lnTo>
                  <a:lnTo>
                    <a:pt x="199447" y="199447"/>
                  </a:lnTo>
                  <a:lnTo>
                    <a:pt x="199447" y="149895"/>
                  </a:lnTo>
                  <a:lnTo>
                    <a:pt x="0" y="149895"/>
                  </a:lnTo>
                  <a:lnTo>
                    <a:pt x="0" y="49552"/>
                  </a:lnTo>
                  <a:close/>
                </a:path>
              </a:pathLst>
            </a:custGeom>
            <a:noFill/>
            <a:ln w="11876" cap="flat">
              <a:solidFill>
                <a:srgbClr val="040000"/>
              </a:solidFill>
              <a:prstDash val="solid"/>
              <a:miter/>
            </a:ln>
          </p:spPr>
          <p:txBody>
            <a:bodyPr rtlCol="0" anchor="ctr"/>
            <a:lstStyle/>
            <a:p>
              <a:endParaRPr lang="zh-CN" altLang="en-US" sz="4400"/>
            </a:p>
          </p:txBody>
        </p:sp>
      </p:grpSp>
      <p:sp>
        <p:nvSpPr>
          <p:cNvPr id="4912" name="文本框 4911">
            <a:extLst>
              <a:ext uri="{FF2B5EF4-FFF2-40B4-BE49-F238E27FC236}">
                <a16:creationId xmlns:a16="http://schemas.microsoft.com/office/drawing/2014/main" id="{2D1FA40C-9768-A78C-5DA3-A4E4A8FD0DA8}"/>
              </a:ext>
            </a:extLst>
          </p:cNvPr>
          <p:cNvSpPr txBox="1"/>
          <p:nvPr/>
        </p:nvSpPr>
        <p:spPr>
          <a:xfrm>
            <a:off x="3269342" y="4819123"/>
            <a:ext cx="1893467" cy="307777"/>
          </a:xfrm>
          <a:prstGeom prst="rect">
            <a:avLst/>
          </a:prstGeom>
          <a:noFill/>
        </p:spPr>
        <p:txBody>
          <a:bodyPr wrap="none" rtlCol="0">
            <a:spAutoFit/>
          </a:bodyPr>
          <a:lstStyle/>
          <a:p>
            <a:r>
              <a:rPr lang="en-US" altLang="zh-CN" sz="1400" dirty="0">
                <a:ln/>
                <a:solidFill>
                  <a:srgbClr val="040000"/>
                </a:solidFill>
                <a:latin typeface="微软雅黑" panose="020B0503020204020204" pitchFamily="34" charset="-122"/>
                <a:ea typeface="微软雅黑" panose="020B0503020204020204" pitchFamily="34" charset="-122"/>
                <a:cs typeface="Calibri"/>
                <a:sym typeface="Calibri"/>
                <a:rtl val="0"/>
              </a:rPr>
              <a:t>Frame Optimization</a:t>
            </a:r>
          </a:p>
        </p:txBody>
      </p:sp>
      <p:sp>
        <p:nvSpPr>
          <p:cNvPr id="4913" name="文本框 4912">
            <a:extLst>
              <a:ext uri="{FF2B5EF4-FFF2-40B4-BE49-F238E27FC236}">
                <a16:creationId xmlns:a16="http://schemas.microsoft.com/office/drawing/2014/main" id="{D5F528C2-6BB0-D529-64B1-BB177A4399E6}"/>
              </a:ext>
            </a:extLst>
          </p:cNvPr>
          <p:cNvSpPr txBox="1"/>
          <p:nvPr/>
        </p:nvSpPr>
        <p:spPr>
          <a:xfrm>
            <a:off x="6485065" y="4819123"/>
            <a:ext cx="2061911" cy="307777"/>
          </a:xfrm>
          <a:prstGeom prst="rect">
            <a:avLst/>
          </a:prstGeom>
          <a:noFill/>
        </p:spPr>
        <p:txBody>
          <a:bodyPr wrap="none" rtlCol="0">
            <a:spAutoFit/>
          </a:bodyPr>
          <a:lstStyle/>
          <a:p>
            <a:r>
              <a:rPr lang="en-US" altLang="zh-CN" sz="1400" dirty="0">
                <a:ln/>
                <a:solidFill>
                  <a:srgbClr val="040000"/>
                </a:solidFill>
                <a:latin typeface="微软雅黑" panose="020B0503020204020204" pitchFamily="34" charset="-122"/>
                <a:ea typeface="微软雅黑" panose="020B0503020204020204" pitchFamily="34" charset="-122"/>
                <a:cs typeface="Calibri"/>
                <a:sym typeface="Calibri"/>
                <a:rtl val="0"/>
              </a:rPr>
              <a:t>Contour Optimization</a:t>
            </a:r>
            <a:endParaRPr lang="zh-CN" altLang="en-US" sz="1400" dirty="0">
              <a:ln/>
              <a:solidFill>
                <a:srgbClr val="040000"/>
              </a:solidFill>
              <a:latin typeface="微软雅黑" panose="020B0503020204020204" pitchFamily="34" charset="-122"/>
              <a:ea typeface="微软雅黑" panose="020B0503020204020204" pitchFamily="34" charset="-122"/>
              <a:cs typeface="Calibri"/>
              <a:sym typeface="Calibri"/>
              <a:rtl val="0"/>
            </a:endParaRPr>
          </a:p>
        </p:txBody>
      </p:sp>
      <p:sp>
        <p:nvSpPr>
          <p:cNvPr id="4914" name="文本框 4913">
            <a:extLst>
              <a:ext uri="{FF2B5EF4-FFF2-40B4-BE49-F238E27FC236}">
                <a16:creationId xmlns:a16="http://schemas.microsoft.com/office/drawing/2014/main" id="{0D1154C3-7B92-F6F5-674A-BA9EB5FD5149}"/>
              </a:ext>
            </a:extLst>
          </p:cNvPr>
          <p:cNvSpPr txBox="1"/>
          <p:nvPr/>
        </p:nvSpPr>
        <p:spPr>
          <a:xfrm>
            <a:off x="9606041" y="4819123"/>
            <a:ext cx="1956105" cy="307777"/>
          </a:xfrm>
          <a:prstGeom prst="rect">
            <a:avLst/>
          </a:prstGeom>
          <a:noFill/>
        </p:spPr>
        <p:txBody>
          <a:bodyPr wrap="square" rtlCol="0">
            <a:spAutoFit/>
          </a:bodyPr>
          <a:lstStyle/>
          <a:p>
            <a:pPr algn="ctr"/>
            <a:r>
              <a:rPr lang="en-US" altLang="zh-CN" sz="1400" dirty="0">
                <a:ln/>
                <a:solidFill>
                  <a:srgbClr val="040000"/>
                </a:solidFill>
                <a:latin typeface="微软雅黑" panose="020B0503020204020204" pitchFamily="34" charset="-122"/>
                <a:ea typeface="微软雅黑" panose="020B0503020204020204" pitchFamily="34" charset="-122"/>
                <a:cs typeface="Calibri"/>
                <a:sym typeface="Calibri"/>
                <a:rtl val="0"/>
              </a:rPr>
              <a:t>Auxetic Structures</a:t>
            </a:r>
            <a:endParaRPr lang="zh-CN" altLang="en-US" sz="1400" dirty="0">
              <a:ln/>
              <a:solidFill>
                <a:srgbClr val="040000"/>
              </a:solidFill>
              <a:latin typeface="微软雅黑" panose="020B0503020204020204" pitchFamily="34" charset="-122"/>
              <a:ea typeface="微软雅黑" panose="020B0503020204020204" pitchFamily="34" charset="-122"/>
              <a:cs typeface="Calibri"/>
              <a:sym typeface="Calibri"/>
              <a:rtl val="0"/>
            </a:endParaRPr>
          </a:p>
        </p:txBody>
      </p:sp>
      <p:sp>
        <p:nvSpPr>
          <p:cNvPr id="4915" name="圆角矩形 3">
            <a:extLst>
              <a:ext uri="{FF2B5EF4-FFF2-40B4-BE49-F238E27FC236}">
                <a16:creationId xmlns:a16="http://schemas.microsoft.com/office/drawing/2014/main" id="{F67F299D-EBAA-5D91-8F5E-2A19CA33311F}"/>
              </a:ext>
            </a:extLst>
          </p:cNvPr>
          <p:cNvSpPr/>
          <p:nvPr/>
        </p:nvSpPr>
        <p:spPr>
          <a:xfrm>
            <a:off x="9241528" y="1953949"/>
            <a:ext cx="2800384" cy="3124085"/>
          </a:xfrm>
          <a:prstGeom prst="roundRect">
            <a:avLst>
              <a:gd name="adj" fmla="val 4418"/>
            </a:avLst>
          </a:prstGeom>
          <a:noFill/>
          <a:ln w="28575">
            <a:solidFill>
              <a:srgbClr val="81B5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grpSp>
        <p:nvGrpSpPr>
          <p:cNvPr id="4916" name="组合 4915">
            <a:extLst>
              <a:ext uri="{FF2B5EF4-FFF2-40B4-BE49-F238E27FC236}">
                <a16:creationId xmlns:a16="http://schemas.microsoft.com/office/drawing/2014/main" id="{8E7A4D9B-0A1D-1579-266E-4811EB0918F0}"/>
              </a:ext>
            </a:extLst>
          </p:cNvPr>
          <p:cNvGrpSpPr/>
          <p:nvPr/>
        </p:nvGrpSpPr>
        <p:grpSpPr>
          <a:xfrm>
            <a:off x="9290709" y="2003020"/>
            <a:ext cx="1215962" cy="1178472"/>
            <a:chOff x="5351269" y="771252"/>
            <a:chExt cx="4936582" cy="4933884"/>
          </a:xfrm>
        </p:grpSpPr>
        <p:grpSp>
          <p:nvGrpSpPr>
            <p:cNvPr id="4917" name="组合 4916">
              <a:extLst>
                <a:ext uri="{FF2B5EF4-FFF2-40B4-BE49-F238E27FC236}">
                  <a16:creationId xmlns:a16="http://schemas.microsoft.com/office/drawing/2014/main" id="{AFCF527E-422E-0AD1-B5FA-F0D826F2C92E}"/>
                </a:ext>
              </a:extLst>
            </p:cNvPr>
            <p:cNvGrpSpPr/>
            <p:nvPr/>
          </p:nvGrpSpPr>
          <p:grpSpPr>
            <a:xfrm>
              <a:off x="5351269" y="771252"/>
              <a:ext cx="4936582" cy="4933884"/>
              <a:chOff x="5308152" y="1808745"/>
              <a:chExt cx="1587130" cy="1586262"/>
            </a:xfrm>
          </p:grpSpPr>
          <p:pic>
            <p:nvPicPr>
              <p:cNvPr id="4934" name="图形 692">
                <a:extLst>
                  <a:ext uri="{FF2B5EF4-FFF2-40B4-BE49-F238E27FC236}">
                    <a16:creationId xmlns:a16="http://schemas.microsoft.com/office/drawing/2014/main" id="{C4C50953-0ADF-743E-4A66-32A33281363E}"/>
                  </a:ext>
                </a:extLst>
              </p:cNvPr>
              <p:cNvPicPr>
                <a:picLocks noChangeAspect="1"/>
              </p:cNvPicPr>
              <p:nvPr/>
            </p:nvPicPr>
            <p:blipFill>
              <a:blip r:embed="rId11"/>
              <a:stretch>
                <a:fillRect/>
              </a:stretch>
            </p:blipFill>
            <p:spPr>
              <a:xfrm rot="5357960">
                <a:off x="5412713" y="1892897"/>
                <a:ext cx="565213" cy="565213"/>
              </a:xfrm>
              <a:prstGeom prst="rect">
                <a:avLst/>
              </a:prstGeom>
            </p:spPr>
          </p:pic>
          <p:pic>
            <p:nvPicPr>
              <p:cNvPr id="4935" name="图形 693">
                <a:extLst>
                  <a:ext uri="{FF2B5EF4-FFF2-40B4-BE49-F238E27FC236}">
                    <a16:creationId xmlns:a16="http://schemas.microsoft.com/office/drawing/2014/main" id="{86B9B3CD-12A4-CB8D-D86E-94943B48270E}"/>
                  </a:ext>
                </a:extLst>
              </p:cNvPr>
              <p:cNvPicPr>
                <a:picLocks noChangeAspect="1"/>
              </p:cNvPicPr>
              <p:nvPr/>
            </p:nvPicPr>
            <p:blipFill>
              <a:blip r:embed="rId12"/>
              <a:stretch>
                <a:fillRect/>
              </a:stretch>
            </p:blipFill>
            <p:spPr>
              <a:xfrm rot="21437960">
                <a:off x="5773019" y="1808745"/>
                <a:ext cx="640019" cy="623396"/>
              </a:xfrm>
              <a:prstGeom prst="rect">
                <a:avLst/>
              </a:prstGeom>
            </p:spPr>
          </p:pic>
          <p:pic>
            <p:nvPicPr>
              <p:cNvPr id="4936" name="图形 694">
                <a:extLst>
                  <a:ext uri="{FF2B5EF4-FFF2-40B4-BE49-F238E27FC236}">
                    <a16:creationId xmlns:a16="http://schemas.microsoft.com/office/drawing/2014/main" id="{B0A0FFFD-9A6D-64E9-4334-5FBD5EBC4815}"/>
                  </a:ext>
                </a:extLst>
              </p:cNvPr>
              <p:cNvPicPr>
                <a:picLocks noChangeAspect="1"/>
              </p:cNvPicPr>
              <p:nvPr/>
            </p:nvPicPr>
            <p:blipFill>
              <a:blip r:embed="rId12"/>
              <a:stretch>
                <a:fillRect/>
              </a:stretch>
            </p:blipFill>
            <p:spPr>
              <a:xfrm rot="21437960">
                <a:off x="5308152" y="2296591"/>
                <a:ext cx="640019" cy="623396"/>
              </a:xfrm>
              <a:prstGeom prst="rect">
                <a:avLst/>
              </a:prstGeom>
            </p:spPr>
          </p:pic>
          <p:pic>
            <p:nvPicPr>
              <p:cNvPr id="4937" name="图形 695">
                <a:extLst>
                  <a:ext uri="{FF2B5EF4-FFF2-40B4-BE49-F238E27FC236}">
                    <a16:creationId xmlns:a16="http://schemas.microsoft.com/office/drawing/2014/main" id="{A14BCE58-7499-BC91-A882-86E165AD302C}"/>
                  </a:ext>
                </a:extLst>
              </p:cNvPr>
              <p:cNvPicPr>
                <a:picLocks noChangeAspect="1"/>
              </p:cNvPicPr>
              <p:nvPr/>
            </p:nvPicPr>
            <p:blipFill>
              <a:blip r:embed="rId11"/>
              <a:stretch>
                <a:fillRect/>
              </a:stretch>
            </p:blipFill>
            <p:spPr>
              <a:xfrm rot="5357960">
                <a:off x="5864704" y="2340562"/>
                <a:ext cx="565213" cy="565213"/>
              </a:xfrm>
              <a:prstGeom prst="rect">
                <a:avLst/>
              </a:prstGeom>
            </p:spPr>
          </p:pic>
          <p:pic>
            <p:nvPicPr>
              <p:cNvPr id="4938" name="图形 696">
                <a:extLst>
                  <a:ext uri="{FF2B5EF4-FFF2-40B4-BE49-F238E27FC236}">
                    <a16:creationId xmlns:a16="http://schemas.microsoft.com/office/drawing/2014/main" id="{5F839881-813D-9316-408D-2F78370B9FEE}"/>
                  </a:ext>
                </a:extLst>
              </p:cNvPr>
              <p:cNvPicPr>
                <a:picLocks noChangeAspect="1"/>
              </p:cNvPicPr>
              <p:nvPr/>
            </p:nvPicPr>
            <p:blipFill>
              <a:blip r:embed="rId11"/>
              <a:stretch>
                <a:fillRect/>
              </a:stretch>
            </p:blipFill>
            <p:spPr>
              <a:xfrm rot="5357960">
                <a:off x="5399836" y="2829794"/>
                <a:ext cx="565213" cy="565213"/>
              </a:xfrm>
              <a:prstGeom prst="rect">
                <a:avLst/>
              </a:prstGeom>
            </p:spPr>
          </p:pic>
          <p:pic>
            <p:nvPicPr>
              <p:cNvPr id="4939" name="图形 697">
                <a:extLst>
                  <a:ext uri="{FF2B5EF4-FFF2-40B4-BE49-F238E27FC236}">
                    <a16:creationId xmlns:a16="http://schemas.microsoft.com/office/drawing/2014/main" id="{4E6AACAB-5BF6-F98C-BEA1-3A1E34F09997}"/>
                  </a:ext>
                </a:extLst>
              </p:cNvPr>
              <p:cNvPicPr>
                <a:picLocks noChangeAspect="1"/>
              </p:cNvPicPr>
              <p:nvPr/>
            </p:nvPicPr>
            <p:blipFill>
              <a:blip r:embed="rId12"/>
              <a:stretch>
                <a:fillRect/>
              </a:stretch>
            </p:blipFill>
            <p:spPr>
              <a:xfrm rot="21437960">
                <a:off x="5762916" y="2742869"/>
                <a:ext cx="640019" cy="623396"/>
              </a:xfrm>
              <a:prstGeom prst="rect">
                <a:avLst/>
              </a:prstGeom>
            </p:spPr>
          </p:pic>
          <p:pic>
            <p:nvPicPr>
              <p:cNvPr id="4940" name="图形 698">
                <a:extLst>
                  <a:ext uri="{FF2B5EF4-FFF2-40B4-BE49-F238E27FC236}">
                    <a16:creationId xmlns:a16="http://schemas.microsoft.com/office/drawing/2014/main" id="{8124AA1D-91C1-A9EA-D113-4C663E7476DE}"/>
                  </a:ext>
                </a:extLst>
              </p:cNvPr>
              <p:cNvPicPr>
                <a:picLocks noChangeAspect="1"/>
              </p:cNvPicPr>
              <p:nvPr/>
            </p:nvPicPr>
            <p:blipFill>
              <a:blip r:embed="rId11"/>
              <a:stretch>
                <a:fillRect/>
              </a:stretch>
            </p:blipFill>
            <p:spPr>
              <a:xfrm rot="5357960">
                <a:off x="6330069" y="1849377"/>
                <a:ext cx="565213" cy="565213"/>
              </a:xfrm>
              <a:prstGeom prst="rect">
                <a:avLst/>
              </a:prstGeom>
            </p:spPr>
          </p:pic>
          <p:pic>
            <p:nvPicPr>
              <p:cNvPr id="4941" name="图形 699">
                <a:extLst>
                  <a:ext uri="{FF2B5EF4-FFF2-40B4-BE49-F238E27FC236}">
                    <a16:creationId xmlns:a16="http://schemas.microsoft.com/office/drawing/2014/main" id="{38E90DE0-3BC5-8F35-5AF4-CA8D1E5376A8}"/>
                  </a:ext>
                </a:extLst>
              </p:cNvPr>
              <p:cNvPicPr>
                <a:picLocks noChangeAspect="1"/>
              </p:cNvPicPr>
              <p:nvPr/>
            </p:nvPicPr>
            <p:blipFill>
              <a:blip r:embed="rId12"/>
              <a:stretch>
                <a:fillRect/>
              </a:stretch>
            </p:blipFill>
            <p:spPr>
              <a:xfrm rot="21437960">
                <a:off x="6226273" y="2250774"/>
                <a:ext cx="640019" cy="623396"/>
              </a:xfrm>
              <a:prstGeom prst="rect">
                <a:avLst/>
              </a:prstGeom>
            </p:spPr>
          </p:pic>
          <p:pic>
            <p:nvPicPr>
              <p:cNvPr id="4942" name="图形 700">
                <a:extLst>
                  <a:ext uri="{FF2B5EF4-FFF2-40B4-BE49-F238E27FC236}">
                    <a16:creationId xmlns:a16="http://schemas.microsoft.com/office/drawing/2014/main" id="{1F43C2AB-3647-BA1C-F194-5EBEC2AD7203}"/>
                  </a:ext>
                </a:extLst>
              </p:cNvPr>
              <p:cNvPicPr>
                <a:picLocks noChangeAspect="1"/>
              </p:cNvPicPr>
              <p:nvPr/>
            </p:nvPicPr>
            <p:blipFill>
              <a:blip r:embed="rId11"/>
              <a:stretch>
                <a:fillRect/>
              </a:stretch>
            </p:blipFill>
            <p:spPr>
              <a:xfrm rot="5357960">
                <a:off x="6317192" y="2786274"/>
                <a:ext cx="565213" cy="565213"/>
              </a:xfrm>
              <a:prstGeom prst="rect">
                <a:avLst/>
              </a:prstGeom>
            </p:spPr>
          </p:pic>
        </p:grpSp>
        <p:grpSp>
          <p:nvGrpSpPr>
            <p:cNvPr id="4918" name="组合 4917">
              <a:extLst>
                <a:ext uri="{FF2B5EF4-FFF2-40B4-BE49-F238E27FC236}">
                  <a16:creationId xmlns:a16="http://schemas.microsoft.com/office/drawing/2014/main" id="{7B18F513-8F2A-BFEE-20BA-536D28143D76}"/>
                </a:ext>
              </a:extLst>
            </p:cNvPr>
            <p:cNvGrpSpPr/>
            <p:nvPr/>
          </p:nvGrpSpPr>
          <p:grpSpPr>
            <a:xfrm>
              <a:off x="8236744" y="1245394"/>
              <a:ext cx="581025" cy="2778918"/>
              <a:chOff x="8236744" y="1245394"/>
              <a:chExt cx="581025" cy="2778918"/>
            </a:xfrm>
          </p:grpSpPr>
          <p:sp>
            <p:nvSpPr>
              <p:cNvPr id="4932" name="任意多边形: 形状 707">
                <a:extLst>
                  <a:ext uri="{FF2B5EF4-FFF2-40B4-BE49-F238E27FC236}">
                    <a16:creationId xmlns:a16="http://schemas.microsoft.com/office/drawing/2014/main" id="{F0434B13-58CD-E9BA-4D16-BB0F5E27BE82}"/>
                  </a:ext>
                </a:extLst>
              </p:cNvPr>
              <p:cNvSpPr/>
              <p:nvPr/>
            </p:nvSpPr>
            <p:spPr>
              <a:xfrm>
                <a:off x="8553450" y="1245394"/>
                <a:ext cx="240506" cy="1383507"/>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0506" h="1383507">
                    <a:moveTo>
                      <a:pt x="161925" y="0"/>
                    </a:moveTo>
                    <a:lnTo>
                      <a:pt x="142875" y="61912"/>
                    </a:lnTo>
                    <a:lnTo>
                      <a:pt x="123825" y="111919"/>
                    </a:lnTo>
                    <a:lnTo>
                      <a:pt x="114300" y="152400"/>
                    </a:lnTo>
                    <a:lnTo>
                      <a:pt x="102394" y="188119"/>
                    </a:lnTo>
                    <a:lnTo>
                      <a:pt x="95250" y="240506"/>
                    </a:lnTo>
                    <a:lnTo>
                      <a:pt x="88106" y="280987"/>
                    </a:lnTo>
                    <a:lnTo>
                      <a:pt x="88106" y="321469"/>
                    </a:lnTo>
                    <a:lnTo>
                      <a:pt x="78581" y="366712"/>
                    </a:lnTo>
                    <a:lnTo>
                      <a:pt x="71438" y="414337"/>
                    </a:lnTo>
                    <a:lnTo>
                      <a:pt x="64294" y="450056"/>
                    </a:lnTo>
                    <a:lnTo>
                      <a:pt x="57150" y="502444"/>
                    </a:lnTo>
                    <a:lnTo>
                      <a:pt x="47625" y="552450"/>
                    </a:lnTo>
                    <a:lnTo>
                      <a:pt x="40481" y="588169"/>
                    </a:lnTo>
                    <a:lnTo>
                      <a:pt x="30956" y="621506"/>
                    </a:lnTo>
                    <a:lnTo>
                      <a:pt x="16669" y="678656"/>
                    </a:lnTo>
                    <a:lnTo>
                      <a:pt x="9525" y="700087"/>
                    </a:lnTo>
                    <a:lnTo>
                      <a:pt x="0" y="726281"/>
                    </a:lnTo>
                    <a:lnTo>
                      <a:pt x="0" y="742950"/>
                    </a:lnTo>
                    <a:lnTo>
                      <a:pt x="11906" y="764381"/>
                    </a:lnTo>
                    <a:lnTo>
                      <a:pt x="21431" y="783431"/>
                    </a:lnTo>
                    <a:lnTo>
                      <a:pt x="50006" y="785812"/>
                    </a:lnTo>
                    <a:lnTo>
                      <a:pt x="78581" y="790575"/>
                    </a:lnTo>
                    <a:lnTo>
                      <a:pt x="102394" y="797719"/>
                    </a:lnTo>
                    <a:lnTo>
                      <a:pt x="123825" y="807244"/>
                    </a:lnTo>
                    <a:lnTo>
                      <a:pt x="152400" y="819150"/>
                    </a:lnTo>
                    <a:lnTo>
                      <a:pt x="173831" y="835819"/>
                    </a:lnTo>
                    <a:lnTo>
                      <a:pt x="197644" y="866775"/>
                    </a:lnTo>
                    <a:lnTo>
                      <a:pt x="219075" y="900112"/>
                    </a:lnTo>
                    <a:lnTo>
                      <a:pt x="228600" y="923925"/>
                    </a:lnTo>
                    <a:lnTo>
                      <a:pt x="238125" y="964406"/>
                    </a:lnTo>
                    <a:lnTo>
                      <a:pt x="240506" y="1014412"/>
                    </a:lnTo>
                    <a:lnTo>
                      <a:pt x="240506" y="1050131"/>
                    </a:lnTo>
                    <a:lnTo>
                      <a:pt x="238125" y="1071562"/>
                    </a:lnTo>
                    <a:lnTo>
                      <a:pt x="233363" y="1092994"/>
                    </a:lnTo>
                    <a:lnTo>
                      <a:pt x="223838" y="1121569"/>
                    </a:lnTo>
                    <a:lnTo>
                      <a:pt x="221456" y="1143000"/>
                    </a:lnTo>
                    <a:lnTo>
                      <a:pt x="216694" y="1171575"/>
                    </a:lnTo>
                    <a:lnTo>
                      <a:pt x="209550" y="1200150"/>
                    </a:lnTo>
                    <a:lnTo>
                      <a:pt x="209550" y="1231106"/>
                    </a:lnTo>
                    <a:lnTo>
                      <a:pt x="207169" y="1254919"/>
                    </a:lnTo>
                    <a:lnTo>
                      <a:pt x="204788" y="1278731"/>
                    </a:lnTo>
                    <a:lnTo>
                      <a:pt x="202406" y="1302544"/>
                    </a:lnTo>
                    <a:lnTo>
                      <a:pt x="197644" y="1333500"/>
                    </a:lnTo>
                    <a:lnTo>
                      <a:pt x="190500" y="1357312"/>
                    </a:lnTo>
                    <a:lnTo>
                      <a:pt x="185738" y="1366837"/>
                    </a:lnTo>
                    <a:cubicBezTo>
                      <a:pt x="181769" y="1370806"/>
                      <a:pt x="170657" y="1379538"/>
                      <a:pt x="166688" y="1383507"/>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4933" name="任意多边形: 形状 708">
                <a:extLst>
                  <a:ext uri="{FF2B5EF4-FFF2-40B4-BE49-F238E27FC236}">
                    <a16:creationId xmlns:a16="http://schemas.microsoft.com/office/drawing/2014/main" id="{C2553E70-8879-BE9B-D83B-C9795E3264C1}"/>
                  </a:ext>
                </a:extLst>
              </p:cNvPr>
              <p:cNvSpPr/>
              <p:nvPr/>
            </p:nvSpPr>
            <p:spPr>
              <a:xfrm>
                <a:off x="8236744" y="2626519"/>
                <a:ext cx="581025" cy="1397793"/>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1025" h="1397793">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lnTo>
                      <a:pt x="452437" y="1373981"/>
                    </a:lnTo>
                    <a:cubicBezTo>
                      <a:pt x="451643" y="1374775"/>
                      <a:pt x="457994" y="1396999"/>
                      <a:pt x="457200" y="1397793"/>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grpSp>
        <p:grpSp>
          <p:nvGrpSpPr>
            <p:cNvPr id="4919" name="组合 4918">
              <a:extLst>
                <a:ext uri="{FF2B5EF4-FFF2-40B4-BE49-F238E27FC236}">
                  <a16:creationId xmlns:a16="http://schemas.microsoft.com/office/drawing/2014/main" id="{7CE68A9E-0372-1835-441D-F1BC38C7CA85}"/>
                </a:ext>
              </a:extLst>
            </p:cNvPr>
            <p:cNvGrpSpPr/>
            <p:nvPr/>
          </p:nvGrpSpPr>
          <p:grpSpPr>
            <a:xfrm>
              <a:off x="5937250" y="2292350"/>
              <a:ext cx="2717800" cy="425450"/>
              <a:chOff x="5937250" y="2292350"/>
              <a:chExt cx="2717800" cy="425450"/>
            </a:xfrm>
          </p:grpSpPr>
          <p:sp>
            <p:nvSpPr>
              <p:cNvPr id="4930" name="任意多边形: 形状 710">
                <a:extLst>
                  <a:ext uri="{FF2B5EF4-FFF2-40B4-BE49-F238E27FC236}">
                    <a16:creationId xmlns:a16="http://schemas.microsoft.com/office/drawing/2014/main" id="{F029F541-609A-044A-0C31-EB62A859E030}"/>
                  </a:ext>
                </a:extLst>
              </p:cNvPr>
              <p:cNvSpPr/>
              <p:nvPr/>
            </p:nvSpPr>
            <p:spPr>
              <a:xfrm>
                <a:off x="5937250" y="2292350"/>
                <a:ext cx="1368425" cy="425450"/>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25" h="425450">
                    <a:moveTo>
                      <a:pt x="0" y="425450"/>
                    </a:moveTo>
                    <a:lnTo>
                      <a:pt x="57150" y="365125"/>
                    </a:lnTo>
                    <a:lnTo>
                      <a:pt x="88900" y="339725"/>
                    </a:lnTo>
                    <a:lnTo>
                      <a:pt x="123825" y="307975"/>
                    </a:lnTo>
                    <a:lnTo>
                      <a:pt x="155575" y="276225"/>
                    </a:lnTo>
                    <a:lnTo>
                      <a:pt x="190500" y="241300"/>
                    </a:lnTo>
                    <a:lnTo>
                      <a:pt x="234950" y="209550"/>
                    </a:lnTo>
                    <a:lnTo>
                      <a:pt x="282575" y="177800"/>
                    </a:lnTo>
                    <a:lnTo>
                      <a:pt x="320675" y="146050"/>
                    </a:lnTo>
                    <a:lnTo>
                      <a:pt x="371475" y="107950"/>
                    </a:lnTo>
                    <a:lnTo>
                      <a:pt x="425450" y="79375"/>
                    </a:lnTo>
                    <a:lnTo>
                      <a:pt x="473075" y="50800"/>
                    </a:lnTo>
                    <a:lnTo>
                      <a:pt x="546100" y="22225"/>
                    </a:lnTo>
                    <a:lnTo>
                      <a:pt x="600075" y="9525"/>
                    </a:lnTo>
                    <a:lnTo>
                      <a:pt x="654050" y="3175"/>
                    </a:lnTo>
                    <a:lnTo>
                      <a:pt x="717550" y="0"/>
                    </a:lnTo>
                    <a:lnTo>
                      <a:pt x="771525" y="12700"/>
                    </a:lnTo>
                    <a:lnTo>
                      <a:pt x="812800" y="41275"/>
                    </a:lnTo>
                    <a:lnTo>
                      <a:pt x="838200" y="63500"/>
                    </a:lnTo>
                    <a:lnTo>
                      <a:pt x="860425" y="95250"/>
                    </a:lnTo>
                    <a:lnTo>
                      <a:pt x="882650" y="152400"/>
                    </a:lnTo>
                    <a:lnTo>
                      <a:pt x="901700" y="219075"/>
                    </a:lnTo>
                    <a:lnTo>
                      <a:pt x="920750" y="282575"/>
                    </a:lnTo>
                    <a:lnTo>
                      <a:pt x="933450" y="339725"/>
                    </a:lnTo>
                    <a:lnTo>
                      <a:pt x="936625" y="365125"/>
                    </a:lnTo>
                    <a:lnTo>
                      <a:pt x="946150" y="387350"/>
                    </a:lnTo>
                    <a:lnTo>
                      <a:pt x="993775" y="384175"/>
                    </a:lnTo>
                    <a:lnTo>
                      <a:pt x="1035050" y="377825"/>
                    </a:lnTo>
                    <a:lnTo>
                      <a:pt x="1095375" y="377825"/>
                    </a:lnTo>
                    <a:lnTo>
                      <a:pt x="1171575" y="377825"/>
                    </a:lnTo>
                    <a:lnTo>
                      <a:pt x="1231900" y="384175"/>
                    </a:lnTo>
                    <a:lnTo>
                      <a:pt x="1273175" y="387350"/>
                    </a:lnTo>
                    <a:lnTo>
                      <a:pt x="1295400" y="390525"/>
                    </a:lnTo>
                    <a:lnTo>
                      <a:pt x="1320800" y="400050"/>
                    </a:lnTo>
                    <a:lnTo>
                      <a:pt x="1333500" y="400050"/>
                    </a:lnTo>
                    <a:lnTo>
                      <a:pt x="1352550" y="406400"/>
                    </a:lnTo>
                    <a:lnTo>
                      <a:pt x="1368425" y="409575"/>
                    </a:lnTo>
                    <a:lnTo>
                      <a:pt x="1368425" y="409575"/>
                    </a:lnTo>
                    <a:lnTo>
                      <a:pt x="1368425" y="409575"/>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4931" name="任意多边形: 形状 711">
                <a:extLst>
                  <a:ext uri="{FF2B5EF4-FFF2-40B4-BE49-F238E27FC236}">
                    <a16:creationId xmlns:a16="http://schemas.microsoft.com/office/drawing/2014/main" id="{C65FA77A-FD19-457B-3371-7F501FB4AF6E}"/>
                  </a:ext>
                </a:extLst>
              </p:cNvPr>
              <p:cNvSpPr/>
              <p:nvPr/>
            </p:nvSpPr>
            <p:spPr>
              <a:xfrm>
                <a:off x="7305675" y="2435225"/>
                <a:ext cx="1349375" cy="269875"/>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9375" h="269875">
                    <a:moveTo>
                      <a:pt x="0" y="269875"/>
                    </a:moveTo>
                    <a:lnTo>
                      <a:pt x="57150" y="219075"/>
                    </a:lnTo>
                    <a:lnTo>
                      <a:pt x="101600" y="203200"/>
                    </a:lnTo>
                    <a:lnTo>
                      <a:pt x="133350" y="187325"/>
                    </a:lnTo>
                    <a:lnTo>
                      <a:pt x="171450" y="174625"/>
                    </a:lnTo>
                    <a:lnTo>
                      <a:pt x="200025" y="152400"/>
                    </a:lnTo>
                    <a:lnTo>
                      <a:pt x="234950" y="127000"/>
                    </a:lnTo>
                    <a:lnTo>
                      <a:pt x="282575" y="88900"/>
                    </a:lnTo>
                    <a:lnTo>
                      <a:pt x="330200" y="60325"/>
                    </a:lnTo>
                    <a:lnTo>
                      <a:pt x="381000" y="38100"/>
                    </a:lnTo>
                    <a:lnTo>
                      <a:pt x="425450" y="25400"/>
                    </a:lnTo>
                    <a:lnTo>
                      <a:pt x="482600" y="19050"/>
                    </a:lnTo>
                    <a:lnTo>
                      <a:pt x="546100" y="22225"/>
                    </a:lnTo>
                    <a:lnTo>
                      <a:pt x="590550" y="25400"/>
                    </a:lnTo>
                    <a:lnTo>
                      <a:pt x="628650" y="34925"/>
                    </a:lnTo>
                    <a:lnTo>
                      <a:pt x="666750" y="41275"/>
                    </a:lnTo>
                    <a:lnTo>
                      <a:pt x="698500" y="41275"/>
                    </a:lnTo>
                    <a:lnTo>
                      <a:pt x="733425" y="41275"/>
                    </a:lnTo>
                    <a:lnTo>
                      <a:pt x="784225" y="28575"/>
                    </a:lnTo>
                    <a:lnTo>
                      <a:pt x="825500" y="15875"/>
                    </a:lnTo>
                    <a:lnTo>
                      <a:pt x="879475" y="9525"/>
                    </a:lnTo>
                    <a:lnTo>
                      <a:pt x="933450" y="3175"/>
                    </a:lnTo>
                    <a:lnTo>
                      <a:pt x="987425" y="0"/>
                    </a:lnTo>
                    <a:lnTo>
                      <a:pt x="1022350" y="3175"/>
                    </a:lnTo>
                    <a:lnTo>
                      <a:pt x="1082675" y="12700"/>
                    </a:lnTo>
                    <a:lnTo>
                      <a:pt x="1136650" y="22225"/>
                    </a:lnTo>
                    <a:lnTo>
                      <a:pt x="1177925" y="38100"/>
                    </a:lnTo>
                    <a:lnTo>
                      <a:pt x="1206500" y="57150"/>
                    </a:lnTo>
                    <a:lnTo>
                      <a:pt x="1228725" y="73025"/>
                    </a:lnTo>
                    <a:lnTo>
                      <a:pt x="1260475" y="95250"/>
                    </a:lnTo>
                    <a:lnTo>
                      <a:pt x="1273175" y="101600"/>
                    </a:lnTo>
                    <a:lnTo>
                      <a:pt x="1289050" y="114300"/>
                    </a:lnTo>
                    <a:lnTo>
                      <a:pt x="1308100" y="133350"/>
                    </a:lnTo>
                    <a:lnTo>
                      <a:pt x="1320800" y="146050"/>
                    </a:lnTo>
                    <a:lnTo>
                      <a:pt x="1320800" y="146050"/>
                    </a:lnTo>
                    <a:lnTo>
                      <a:pt x="1349375" y="1651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grpSp>
        <p:grpSp>
          <p:nvGrpSpPr>
            <p:cNvPr id="4920" name="组合 4919">
              <a:extLst>
                <a:ext uri="{FF2B5EF4-FFF2-40B4-BE49-F238E27FC236}">
                  <a16:creationId xmlns:a16="http://schemas.microsoft.com/office/drawing/2014/main" id="{DFD80D43-5D3F-D4D8-F63A-19A8AF0F457B}"/>
                </a:ext>
              </a:extLst>
            </p:cNvPr>
            <p:cNvGrpSpPr/>
            <p:nvPr/>
          </p:nvGrpSpPr>
          <p:grpSpPr>
            <a:xfrm>
              <a:off x="7345719" y="3678885"/>
              <a:ext cx="2717800" cy="425450"/>
              <a:chOff x="5937250" y="2292350"/>
              <a:chExt cx="2717800" cy="425450"/>
            </a:xfrm>
          </p:grpSpPr>
          <p:sp>
            <p:nvSpPr>
              <p:cNvPr id="4928" name="任意多边形: 形状 714">
                <a:extLst>
                  <a:ext uri="{FF2B5EF4-FFF2-40B4-BE49-F238E27FC236}">
                    <a16:creationId xmlns:a16="http://schemas.microsoft.com/office/drawing/2014/main" id="{48F266E5-5755-80A9-80B1-737B975C3F55}"/>
                  </a:ext>
                </a:extLst>
              </p:cNvPr>
              <p:cNvSpPr/>
              <p:nvPr/>
            </p:nvSpPr>
            <p:spPr>
              <a:xfrm>
                <a:off x="5937250" y="2292350"/>
                <a:ext cx="1368425" cy="425450"/>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25" h="425450">
                    <a:moveTo>
                      <a:pt x="0" y="425450"/>
                    </a:moveTo>
                    <a:lnTo>
                      <a:pt x="57150" y="365125"/>
                    </a:lnTo>
                    <a:lnTo>
                      <a:pt x="88900" y="339725"/>
                    </a:lnTo>
                    <a:lnTo>
                      <a:pt x="123825" y="307975"/>
                    </a:lnTo>
                    <a:lnTo>
                      <a:pt x="155575" y="276225"/>
                    </a:lnTo>
                    <a:lnTo>
                      <a:pt x="190500" y="241300"/>
                    </a:lnTo>
                    <a:lnTo>
                      <a:pt x="234950" y="209550"/>
                    </a:lnTo>
                    <a:lnTo>
                      <a:pt x="282575" y="177800"/>
                    </a:lnTo>
                    <a:lnTo>
                      <a:pt x="320675" y="146050"/>
                    </a:lnTo>
                    <a:lnTo>
                      <a:pt x="371475" y="107950"/>
                    </a:lnTo>
                    <a:lnTo>
                      <a:pt x="425450" y="79375"/>
                    </a:lnTo>
                    <a:lnTo>
                      <a:pt x="473075" y="50800"/>
                    </a:lnTo>
                    <a:lnTo>
                      <a:pt x="546100" y="22225"/>
                    </a:lnTo>
                    <a:lnTo>
                      <a:pt x="600075" y="9525"/>
                    </a:lnTo>
                    <a:lnTo>
                      <a:pt x="654050" y="3175"/>
                    </a:lnTo>
                    <a:lnTo>
                      <a:pt x="717550" y="0"/>
                    </a:lnTo>
                    <a:lnTo>
                      <a:pt x="771525" y="12700"/>
                    </a:lnTo>
                    <a:lnTo>
                      <a:pt x="812800" y="41275"/>
                    </a:lnTo>
                    <a:lnTo>
                      <a:pt x="838200" y="63500"/>
                    </a:lnTo>
                    <a:lnTo>
                      <a:pt x="860425" y="95250"/>
                    </a:lnTo>
                    <a:lnTo>
                      <a:pt x="882650" y="152400"/>
                    </a:lnTo>
                    <a:lnTo>
                      <a:pt x="901700" y="219075"/>
                    </a:lnTo>
                    <a:lnTo>
                      <a:pt x="920750" y="282575"/>
                    </a:lnTo>
                    <a:lnTo>
                      <a:pt x="933450" y="339725"/>
                    </a:lnTo>
                    <a:lnTo>
                      <a:pt x="936625" y="365125"/>
                    </a:lnTo>
                    <a:lnTo>
                      <a:pt x="946150" y="387350"/>
                    </a:lnTo>
                    <a:lnTo>
                      <a:pt x="993775" y="384175"/>
                    </a:lnTo>
                    <a:lnTo>
                      <a:pt x="1035050" y="377825"/>
                    </a:lnTo>
                    <a:lnTo>
                      <a:pt x="1095375" y="377825"/>
                    </a:lnTo>
                    <a:lnTo>
                      <a:pt x="1171575" y="377825"/>
                    </a:lnTo>
                    <a:lnTo>
                      <a:pt x="1231900" y="384175"/>
                    </a:lnTo>
                    <a:lnTo>
                      <a:pt x="1273175" y="387350"/>
                    </a:lnTo>
                    <a:lnTo>
                      <a:pt x="1295400" y="390525"/>
                    </a:lnTo>
                    <a:lnTo>
                      <a:pt x="1320800" y="400050"/>
                    </a:lnTo>
                    <a:lnTo>
                      <a:pt x="1333500" y="400050"/>
                    </a:lnTo>
                    <a:lnTo>
                      <a:pt x="1352550" y="406400"/>
                    </a:lnTo>
                    <a:lnTo>
                      <a:pt x="1368425" y="409575"/>
                    </a:lnTo>
                    <a:lnTo>
                      <a:pt x="1368425" y="409575"/>
                    </a:lnTo>
                    <a:lnTo>
                      <a:pt x="1368425" y="409575"/>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4929" name="任意多边形: 形状 715">
                <a:extLst>
                  <a:ext uri="{FF2B5EF4-FFF2-40B4-BE49-F238E27FC236}">
                    <a16:creationId xmlns:a16="http://schemas.microsoft.com/office/drawing/2014/main" id="{2E997402-6559-98D0-1106-7C76C3448549}"/>
                  </a:ext>
                </a:extLst>
              </p:cNvPr>
              <p:cNvSpPr/>
              <p:nvPr/>
            </p:nvSpPr>
            <p:spPr>
              <a:xfrm>
                <a:off x="7305675" y="2435225"/>
                <a:ext cx="1349375" cy="269875"/>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49375" h="269875">
                    <a:moveTo>
                      <a:pt x="0" y="269875"/>
                    </a:moveTo>
                    <a:lnTo>
                      <a:pt x="57150" y="219075"/>
                    </a:lnTo>
                    <a:lnTo>
                      <a:pt x="101600" y="203200"/>
                    </a:lnTo>
                    <a:lnTo>
                      <a:pt x="133350" y="187325"/>
                    </a:lnTo>
                    <a:lnTo>
                      <a:pt x="171450" y="174625"/>
                    </a:lnTo>
                    <a:lnTo>
                      <a:pt x="200025" y="152400"/>
                    </a:lnTo>
                    <a:lnTo>
                      <a:pt x="234950" y="127000"/>
                    </a:lnTo>
                    <a:lnTo>
                      <a:pt x="282575" y="88900"/>
                    </a:lnTo>
                    <a:lnTo>
                      <a:pt x="330200" y="60325"/>
                    </a:lnTo>
                    <a:lnTo>
                      <a:pt x="381000" y="38100"/>
                    </a:lnTo>
                    <a:lnTo>
                      <a:pt x="425450" y="25400"/>
                    </a:lnTo>
                    <a:lnTo>
                      <a:pt x="482600" y="19050"/>
                    </a:lnTo>
                    <a:lnTo>
                      <a:pt x="546100" y="22225"/>
                    </a:lnTo>
                    <a:lnTo>
                      <a:pt x="590550" y="25400"/>
                    </a:lnTo>
                    <a:lnTo>
                      <a:pt x="628650" y="34925"/>
                    </a:lnTo>
                    <a:lnTo>
                      <a:pt x="666750" y="41275"/>
                    </a:lnTo>
                    <a:lnTo>
                      <a:pt x="698500" y="41275"/>
                    </a:lnTo>
                    <a:lnTo>
                      <a:pt x="733425" y="41275"/>
                    </a:lnTo>
                    <a:lnTo>
                      <a:pt x="784225" y="28575"/>
                    </a:lnTo>
                    <a:lnTo>
                      <a:pt x="825500" y="15875"/>
                    </a:lnTo>
                    <a:lnTo>
                      <a:pt x="879475" y="9525"/>
                    </a:lnTo>
                    <a:lnTo>
                      <a:pt x="933450" y="3175"/>
                    </a:lnTo>
                    <a:lnTo>
                      <a:pt x="987425" y="0"/>
                    </a:lnTo>
                    <a:lnTo>
                      <a:pt x="1022350" y="3175"/>
                    </a:lnTo>
                    <a:lnTo>
                      <a:pt x="1082675" y="12700"/>
                    </a:lnTo>
                    <a:lnTo>
                      <a:pt x="1136650" y="22225"/>
                    </a:lnTo>
                    <a:lnTo>
                      <a:pt x="1177925" y="38100"/>
                    </a:lnTo>
                    <a:lnTo>
                      <a:pt x="1206500" y="57150"/>
                    </a:lnTo>
                    <a:lnTo>
                      <a:pt x="1228725" y="73025"/>
                    </a:lnTo>
                    <a:lnTo>
                      <a:pt x="1260475" y="95250"/>
                    </a:lnTo>
                    <a:lnTo>
                      <a:pt x="1273175" y="101600"/>
                    </a:lnTo>
                    <a:lnTo>
                      <a:pt x="1289050" y="114300"/>
                    </a:lnTo>
                    <a:lnTo>
                      <a:pt x="1308100" y="133350"/>
                    </a:lnTo>
                    <a:lnTo>
                      <a:pt x="1320800" y="146050"/>
                    </a:lnTo>
                    <a:lnTo>
                      <a:pt x="1320800" y="146050"/>
                    </a:lnTo>
                    <a:lnTo>
                      <a:pt x="1349375" y="1651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grpSp>
        <p:grpSp>
          <p:nvGrpSpPr>
            <p:cNvPr id="4921" name="组合 4920">
              <a:extLst>
                <a:ext uri="{FF2B5EF4-FFF2-40B4-BE49-F238E27FC236}">
                  <a16:creationId xmlns:a16="http://schemas.microsoft.com/office/drawing/2014/main" id="{E912370D-DEE9-C987-10C9-615EF5BAAC54}"/>
                </a:ext>
              </a:extLst>
            </p:cNvPr>
            <p:cNvGrpSpPr/>
            <p:nvPr/>
          </p:nvGrpSpPr>
          <p:grpSpPr>
            <a:xfrm>
              <a:off x="6793567" y="2771770"/>
              <a:ext cx="581025" cy="2778918"/>
              <a:chOff x="8236744" y="1245394"/>
              <a:chExt cx="581025" cy="2778918"/>
            </a:xfrm>
          </p:grpSpPr>
          <p:sp>
            <p:nvSpPr>
              <p:cNvPr id="4926" name="任意多边形: 形状 717">
                <a:extLst>
                  <a:ext uri="{FF2B5EF4-FFF2-40B4-BE49-F238E27FC236}">
                    <a16:creationId xmlns:a16="http://schemas.microsoft.com/office/drawing/2014/main" id="{C709C493-DCBC-C379-D060-C8D188B281DF}"/>
                  </a:ext>
                </a:extLst>
              </p:cNvPr>
              <p:cNvSpPr/>
              <p:nvPr/>
            </p:nvSpPr>
            <p:spPr>
              <a:xfrm>
                <a:off x="8553450" y="1245394"/>
                <a:ext cx="240506" cy="1383507"/>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0506" h="1383507">
                    <a:moveTo>
                      <a:pt x="161925" y="0"/>
                    </a:moveTo>
                    <a:lnTo>
                      <a:pt x="142875" y="61912"/>
                    </a:lnTo>
                    <a:lnTo>
                      <a:pt x="123825" y="111919"/>
                    </a:lnTo>
                    <a:lnTo>
                      <a:pt x="114300" y="152400"/>
                    </a:lnTo>
                    <a:lnTo>
                      <a:pt x="102394" y="188119"/>
                    </a:lnTo>
                    <a:lnTo>
                      <a:pt x="95250" y="240506"/>
                    </a:lnTo>
                    <a:lnTo>
                      <a:pt x="88106" y="280987"/>
                    </a:lnTo>
                    <a:lnTo>
                      <a:pt x="88106" y="321469"/>
                    </a:lnTo>
                    <a:lnTo>
                      <a:pt x="78581" y="366712"/>
                    </a:lnTo>
                    <a:lnTo>
                      <a:pt x="71438" y="414337"/>
                    </a:lnTo>
                    <a:lnTo>
                      <a:pt x="64294" y="450056"/>
                    </a:lnTo>
                    <a:lnTo>
                      <a:pt x="57150" y="502444"/>
                    </a:lnTo>
                    <a:lnTo>
                      <a:pt x="47625" y="552450"/>
                    </a:lnTo>
                    <a:lnTo>
                      <a:pt x="40481" y="588169"/>
                    </a:lnTo>
                    <a:lnTo>
                      <a:pt x="30956" y="621506"/>
                    </a:lnTo>
                    <a:lnTo>
                      <a:pt x="16669" y="678656"/>
                    </a:lnTo>
                    <a:lnTo>
                      <a:pt x="9525" y="700087"/>
                    </a:lnTo>
                    <a:lnTo>
                      <a:pt x="0" y="726281"/>
                    </a:lnTo>
                    <a:lnTo>
                      <a:pt x="0" y="742950"/>
                    </a:lnTo>
                    <a:lnTo>
                      <a:pt x="11906" y="764381"/>
                    </a:lnTo>
                    <a:lnTo>
                      <a:pt x="21431" y="783431"/>
                    </a:lnTo>
                    <a:lnTo>
                      <a:pt x="50006" y="785812"/>
                    </a:lnTo>
                    <a:lnTo>
                      <a:pt x="78581" y="790575"/>
                    </a:lnTo>
                    <a:lnTo>
                      <a:pt x="102394" y="797719"/>
                    </a:lnTo>
                    <a:lnTo>
                      <a:pt x="123825" y="807244"/>
                    </a:lnTo>
                    <a:lnTo>
                      <a:pt x="152400" y="819150"/>
                    </a:lnTo>
                    <a:lnTo>
                      <a:pt x="173831" y="835819"/>
                    </a:lnTo>
                    <a:lnTo>
                      <a:pt x="197644" y="866775"/>
                    </a:lnTo>
                    <a:lnTo>
                      <a:pt x="219075" y="900112"/>
                    </a:lnTo>
                    <a:lnTo>
                      <a:pt x="228600" y="923925"/>
                    </a:lnTo>
                    <a:lnTo>
                      <a:pt x="238125" y="964406"/>
                    </a:lnTo>
                    <a:lnTo>
                      <a:pt x="240506" y="1014412"/>
                    </a:lnTo>
                    <a:lnTo>
                      <a:pt x="240506" y="1050131"/>
                    </a:lnTo>
                    <a:lnTo>
                      <a:pt x="238125" y="1071562"/>
                    </a:lnTo>
                    <a:lnTo>
                      <a:pt x="233363" y="1092994"/>
                    </a:lnTo>
                    <a:lnTo>
                      <a:pt x="223838" y="1121569"/>
                    </a:lnTo>
                    <a:lnTo>
                      <a:pt x="221456" y="1143000"/>
                    </a:lnTo>
                    <a:lnTo>
                      <a:pt x="216694" y="1171575"/>
                    </a:lnTo>
                    <a:lnTo>
                      <a:pt x="209550" y="1200150"/>
                    </a:lnTo>
                    <a:lnTo>
                      <a:pt x="209550" y="1231106"/>
                    </a:lnTo>
                    <a:lnTo>
                      <a:pt x="207169" y="1254919"/>
                    </a:lnTo>
                    <a:lnTo>
                      <a:pt x="204788" y="1278731"/>
                    </a:lnTo>
                    <a:lnTo>
                      <a:pt x="202406" y="1302544"/>
                    </a:lnTo>
                    <a:lnTo>
                      <a:pt x="197644" y="1333500"/>
                    </a:lnTo>
                    <a:lnTo>
                      <a:pt x="190500" y="1357312"/>
                    </a:lnTo>
                    <a:lnTo>
                      <a:pt x="185738" y="1366837"/>
                    </a:lnTo>
                    <a:cubicBezTo>
                      <a:pt x="181769" y="1370806"/>
                      <a:pt x="170657" y="1379538"/>
                      <a:pt x="166688" y="1383507"/>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4927" name="任意多边形: 形状 718">
                <a:extLst>
                  <a:ext uri="{FF2B5EF4-FFF2-40B4-BE49-F238E27FC236}">
                    <a16:creationId xmlns:a16="http://schemas.microsoft.com/office/drawing/2014/main" id="{F1711F67-82C5-3A10-7832-9CA9C5F826D2}"/>
                  </a:ext>
                </a:extLst>
              </p:cNvPr>
              <p:cNvSpPr/>
              <p:nvPr/>
            </p:nvSpPr>
            <p:spPr>
              <a:xfrm>
                <a:off x="8236744" y="2626519"/>
                <a:ext cx="581025" cy="1397793"/>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1025" h="1397793">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lnTo>
                      <a:pt x="452437" y="1373981"/>
                    </a:lnTo>
                    <a:cubicBezTo>
                      <a:pt x="451643" y="1374775"/>
                      <a:pt x="457994" y="1396999"/>
                      <a:pt x="457200" y="1397793"/>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dirty="0"/>
              </a:p>
            </p:txBody>
          </p:sp>
        </p:grpSp>
        <p:sp>
          <p:nvSpPr>
            <p:cNvPr id="4922" name="任意多边形: 形状 719">
              <a:extLst>
                <a:ext uri="{FF2B5EF4-FFF2-40B4-BE49-F238E27FC236}">
                  <a16:creationId xmlns:a16="http://schemas.microsoft.com/office/drawing/2014/main" id="{0B42C77A-87C6-58E6-E5CD-E2809AE11F18}"/>
                </a:ext>
              </a:extLst>
            </p:cNvPr>
            <p:cNvSpPr/>
            <p:nvPr/>
          </p:nvSpPr>
          <p:spPr>
            <a:xfrm>
              <a:off x="8788980" y="2149897"/>
              <a:ext cx="1490958" cy="425450"/>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368425 w 1451769"/>
                <a:gd name="connsiteY37" fmla="*/ 409575 h 425450"/>
                <a:gd name="connsiteX38" fmla="*/ 1451769 w 1451769"/>
                <a:gd name="connsiteY38" fmla="*/ 411956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408907 w 1451769"/>
                <a:gd name="connsiteY37" fmla="*/ 411956 h 425450"/>
                <a:gd name="connsiteX38" fmla="*/ 1451769 w 1451769"/>
                <a:gd name="connsiteY38" fmla="*/ 411956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08907 w 1456531"/>
                <a:gd name="connsiteY37" fmla="*/ 411956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73980 w 1456531"/>
                <a:gd name="connsiteY35" fmla="*/ 415925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16051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54807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08893 w 1468438"/>
                <a:gd name="connsiteY33" fmla="*/ 392905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42972 w 1490959"/>
                <a:gd name="connsiteY37" fmla="*/ 373211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39217 w 1490959"/>
                <a:gd name="connsiteY37" fmla="*/ 369458 h 425450"/>
                <a:gd name="connsiteX38" fmla="*/ 1490959 w 1490959"/>
                <a:gd name="connsiteY38" fmla="*/ 347663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490959" h="425450">
                  <a:moveTo>
                    <a:pt x="0" y="425450"/>
                  </a:moveTo>
                  <a:lnTo>
                    <a:pt x="57150" y="365125"/>
                  </a:lnTo>
                  <a:lnTo>
                    <a:pt x="88900" y="339725"/>
                  </a:lnTo>
                  <a:lnTo>
                    <a:pt x="123825" y="307975"/>
                  </a:lnTo>
                  <a:lnTo>
                    <a:pt x="155575" y="276225"/>
                  </a:lnTo>
                  <a:lnTo>
                    <a:pt x="190500" y="241300"/>
                  </a:lnTo>
                  <a:lnTo>
                    <a:pt x="234950" y="209550"/>
                  </a:lnTo>
                  <a:lnTo>
                    <a:pt x="282575" y="177800"/>
                  </a:lnTo>
                  <a:lnTo>
                    <a:pt x="320675" y="146050"/>
                  </a:lnTo>
                  <a:lnTo>
                    <a:pt x="371475" y="107950"/>
                  </a:lnTo>
                  <a:lnTo>
                    <a:pt x="425450" y="79375"/>
                  </a:lnTo>
                  <a:lnTo>
                    <a:pt x="473075" y="50800"/>
                  </a:lnTo>
                  <a:lnTo>
                    <a:pt x="546100" y="22225"/>
                  </a:lnTo>
                  <a:lnTo>
                    <a:pt x="600075" y="9525"/>
                  </a:lnTo>
                  <a:lnTo>
                    <a:pt x="654050" y="3175"/>
                  </a:lnTo>
                  <a:lnTo>
                    <a:pt x="717550" y="0"/>
                  </a:lnTo>
                  <a:lnTo>
                    <a:pt x="771525" y="12700"/>
                  </a:lnTo>
                  <a:lnTo>
                    <a:pt x="812800" y="41275"/>
                  </a:lnTo>
                  <a:lnTo>
                    <a:pt x="838200" y="63500"/>
                  </a:lnTo>
                  <a:lnTo>
                    <a:pt x="860425" y="95250"/>
                  </a:lnTo>
                  <a:lnTo>
                    <a:pt x="882650" y="152400"/>
                  </a:lnTo>
                  <a:lnTo>
                    <a:pt x="901700" y="219075"/>
                  </a:lnTo>
                  <a:lnTo>
                    <a:pt x="920750" y="282575"/>
                  </a:lnTo>
                  <a:lnTo>
                    <a:pt x="933450" y="339725"/>
                  </a:lnTo>
                  <a:lnTo>
                    <a:pt x="936625" y="365125"/>
                  </a:lnTo>
                  <a:lnTo>
                    <a:pt x="946150" y="387350"/>
                  </a:lnTo>
                  <a:lnTo>
                    <a:pt x="993775" y="384175"/>
                  </a:lnTo>
                  <a:lnTo>
                    <a:pt x="1042194" y="380206"/>
                  </a:lnTo>
                  <a:lnTo>
                    <a:pt x="1095374" y="373063"/>
                  </a:lnTo>
                  <a:lnTo>
                    <a:pt x="1154906" y="375444"/>
                  </a:lnTo>
                  <a:lnTo>
                    <a:pt x="1205707" y="374650"/>
                  </a:lnTo>
                  <a:lnTo>
                    <a:pt x="1244600" y="380205"/>
                  </a:lnTo>
                  <a:lnTo>
                    <a:pt x="1276350" y="388145"/>
                  </a:lnTo>
                  <a:lnTo>
                    <a:pt x="1308893" y="392905"/>
                  </a:lnTo>
                  <a:lnTo>
                    <a:pt x="1350168" y="402431"/>
                  </a:lnTo>
                  <a:lnTo>
                    <a:pt x="1373980" y="415925"/>
                  </a:lnTo>
                  <a:lnTo>
                    <a:pt x="1398372" y="391897"/>
                  </a:lnTo>
                  <a:lnTo>
                    <a:pt x="1439217" y="369458"/>
                  </a:lnTo>
                  <a:lnTo>
                    <a:pt x="1490959" y="347663"/>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4923" name="任意多边形: 形状 721">
              <a:extLst>
                <a:ext uri="{FF2B5EF4-FFF2-40B4-BE49-F238E27FC236}">
                  <a16:creationId xmlns:a16="http://schemas.microsoft.com/office/drawing/2014/main" id="{165935B3-69D2-213F-6745-5AEAA42CEAC9}"/>
                </a:ext>
              </a:extLst>
            </p:cNvPr>
            <p:cNvSpPr/>
            <p:nvPr/>
          </p:nvSpPr>
          <p:spPr>
            <a:xfrm>
              <a:off x="6826130" y="1091425"/>
              <a:ext cx="581024" cy="1546601"/>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80999 w 581025"/>
                <a:gd name="connsiteY4" fmla="*/ 104775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95300 w 581025"/>
                <a:gd name="connsiteY0" fmla="*/ 0 h 1514474"/>
                <a:gd name="connsiteX1" fmla="*/ 440531 w 581025"/>
                <a:gd name="connsiteY1" fmla="*/ 161924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516731 w 581025"/>
                <a:gd name="connsiteY1" fmla="*/ 61911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521494 w 581025"/>
                <a:gd name="connsiteY0" fmla="*/ 0 h 1497805"/>
                <a:gd name="connsiteX1" fmla="*/ 516731 w 581025"/>
                <a:gd name="connsiteY1" fmla="*/ 45242 h 1497805"/>
                <a:gd name="connsiteX2" fmla="*/ 495302 w 581025"/>
                <a:gd name="connsiteY2" fmla="*/ 78580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17740 w 581025"/>
                <a:gd name="connsiteY0" fmla="*/ 0 h 1546601"/>
                <a:gd name="connsiteX1" fmla="*/ 516731 w 581025"/>
                <a:gd name="connsiteY1" fmla="*/ 94038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6601"/>
                <a:gd name="connsiteX1" fmla="*/ 520484 w 581025"/>
                <a:gd name="connsiteY1" fmla="*/ 60256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581025" h="1546601">
                  <a:moveTo>
                    <a:pt x="517740" y="0"/>
                  </a:moveTo>
                  <a:cubicBezTo>
                    <a:pt x="517404" y="31346"/>
                    <a:pt x="520820" y="28910"/>
                    <a:pt x="520484" y="60256"/>
                  </a:cubicBezTo>
                  <a:cubicBezTo>
                    <a:pt x="522865" y="80099"/>
                    <a:pt x="509590" y="121820"/>
                    <a:pt x="504827" y="134520"/>
                  </a:cubicBezTo>
                  <a:lnTo>
                    <a:pt x="476251" y="163096"/>
                  </a:lnTo>
                  <a:lnTo>
                    <a:pt x="428624" y="203577"/>
                  </a:lnTo>
                  <a:lnTo>
                    <a:pt x="385762" y="244058"/>
                  </a:lnTo>
                  <a:lnTo>
                    <a:pt x="340519" y="289301"/>
                  </a:lnTo>
                  <a:lnTo>
                    <a:pt x="302419" y="322639"/>
                  </a:lnTo>
                  <a:lnTo>
                    <a:pt x="269082" y="370264"/>
                  </a:lnTo>
                  <a:lnTo>
                    <a:pt x="238124" y="427415"/>
                  </a:lnTo>
                  <a:lnTo>
                    <a:pt x="200025" y="491708"/>
                  </a:lnTo>
                  <a:lnTo>
                    <a:pt x="176212" y="529808"/>
                  </a:lnTo>
                  <a:lnTo>
                    <a:pt x="154781" y="563145"/>
                  </a:lnTo>
                  <a:lnTo>
                    <a:pt x="130969" y="610770"/>
                  </a:lnTo>
                  <a:lnTo>
                    <a:pt x="109537" y="656014"/>
                  </a:lnTo>
                  <a:lnTo>
                    <a:pt x="85725" y="708402"/>
                  </a:lnTo>
                  <a:lnTo>
                    <a:pt x="61912" y="763170"/>
                  </a:lnTo>
                  <a:lnTo>
                    <a:pt x="40481" y="834608"/>
                  </a:lnTo>
                  <a:lnTo>
                    <a:pt x="26194" y="882233"/>
                  </a:lnTo>
                  <a:lnTo>
                    <a:pt x="11906" y="937002"/>
                  </a:lnTo>
                  <a:lnTo>
                    <a:pt x="7144" y="979864"/>
                  </a:lnTo>
                  <a:lnTo>
                    <a:pt x="4762" y="1027489"/>
                  </a:lnTo>
                  <a:lnTo>
                    <a:pt x="0" y="1067970"/>
                  </a:lnTo>
                  <a:lnTo>
                    <a:pt x="2381" y="1103689"/>
                  </a:lnTo>
                  <a:lnTo>
                    <a:pt x="4762" y="1132264"/>
                  </a:lnTo>
                  <a:lnTo>
                    <a:pt x="21431" y="1151314"/>
                  </a:lnTo>
                  <a:lnTo>
                    <a:pt x="47625" y="1172745"/>
                  </a:lnTo>
                  <a:lnTo>
                    <a:pt x="83344" y="1189414"/>
                  </a:lnTo>
                  <a:lnTo>
                    <a:pt x="121444" y="1203702"/>
                  </a:lnTo>
                  <a:lnTo>
                    <a:pt x="157162" y="1217989"/>
                  </a:lnTo>
                  <a:lnTo>
                    <a:pt x="188119" y="1213227"/>
                  </a:lnTo>
                  <a:lnTo>
                    <a:pt x="226219" y="1210845"/>
                  </a:lnTo>
                  <a:lnTo>
                    <a:pt x="292894" y="1201320"/>
                  </a:lnTo>
                  <a:lnTo>
                    <a:pt x="359569" y="1196558"/>
                  </a:lnTo>
                  <a:lnTo>
                    <a:pt x="416719" y="1194177"/>
                  </a:lnTo>
                  <a:lnTo>
                    <a:pt x="469106" y="1196558"/>
                  </a:lnTo>
                  <a:lnTo>
                    <a:pt x="514350" y="1198939"/>
                  </a:lnTo>
                  <a:lnTo>
                    <a:pt x="547687" y="1210845"/>
                  </a:lnTo>
                  <a:lnTo>
                    <a:pt x="571500" y="1220370"/>
                  </a:lnTo>
                  <a:lnTo>
                    <a:pt x="581025" y="1229895"/>
                  </a:lnTo>
                  <a:lnTo>
                    <a:pt x="566737" y="1253708"/>
                  </a:lnTo>
                  <a:lnTo>
                    <a:pt x="545306" y="1287045"/>
                  </a:lnTo>
                  <a:lnTo>
                    <a:pt x="538162" y="1296570"/>
                  </a:lnTo>
                  <a:lnTo>
                    <a:pt x="528637" y="1310858"/>
                  </a:lnTo>
                  <a:lnTo>
                    <a:pt x="521494" y="1325145"/>
                  </a:lnTo>
                  <a:lnTo>
                    <a:pt x="507206" y="1337052"/>
                  </a:lnTo>
                  <a:lnTo>
                    <a:pt x="495300" y="1351339"/>
                  </a:lnTo>
                  <a:lnTo>
                    <a:pt x="483394" y="1365627"/>
                  </a:lnTo>
                  <a:lnTo>
                    <a:pt x="473869" y="1377533"/>
                  </a:lnTo>
                  <a:lnTo>
                    <a:pt x="461962" y="1403727"/>
                  </a:lnTo>
                  <a:lnTo>
                    <a:pt x="457200" y="1413252"/>
                  </a:lnTo>
                  <a:lnTo>
                    <a:pt x="454819" y="1429920"/>
                  </a:lnTo>
                  <a:lnTo>
                    <a:pt x="450055" y="1451351"/>
                  </a:lnTo>
                  <a:lnTo>
                    <a:pt x="452437" y="1465639"/>
                  </a:lnTo>
                  <a:lnTo>
                    <a:pt x="450056" y="1477546"/>
                  </a:lnTo>
                  <a:lnTo>
                    <a:pt x="452437" y="1494215"/>
                  </a:lnTo>
                  <a:lnTo>
                    <a:pt x="452437" y="1522789"/>
                  </a:lnTo>
                  <a:cubicBezTo>
                    <a:pt x="451643" y="1523583"/>
                    <a:pt x="457994" y="1545807"/>
                    <a:pt x="457200" y="1546601"/>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dirty="0"/>
            </a:p>
          </p:txBody>
        </p:sp>
        <p:sp>
          <p:nvSpPr>
            <p:cNvPr id="4924" name="任意多边形: 形状 722">
              <a:extLst>
                <a:ext uri="{FF2B5EF4-FFF2-40B4-BE49-F238E27FC236}">
                  <a16:creationId xmlns:a16="http://schemas.microsoft.com/office/drawing/2014/main" id="{9F16563D-E71B-4A93-EAB3-5CB2C46B4C29}"/>
                </a:ext>
              </a:extLst>
            </p:cNvPr>
            <p:cNvSpPr/>
            <p:nvPr/>
          </p:nvSpPr>
          <p:spPr>
            <a:xfrm>
              <a:off x="8513744" y="4157230"/>
              <a:ext cx="240506" cy="1458417"/>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85738 w 240506"/>
                <a:gd name="connsiteY45" fmla="*/ 1366837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5262 w 240506"/>
                <a:gd name="connsiteY42" fmla="*/ 1319213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7638 w 240506"/>
                <a:gd name="connsiteY45" fmla="*/ 1404937 h 1433514"/>
                <a:gd name="connsiteX46" fmla="*/ 116681 w 240506"/>
                <a:gd name="connsiteY46" fmla="*/ 1433514 h 1433514"/>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47638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52401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73981 h 1435896"/>
                <a:gd name="connsiteX45" fmla="*/ 152401 w 240506"/>
                <a:gd name="connsiteY45" fmla="*/ 1404937 h 1435896"/>
                <a:gd name="connsiteX46" fmla="*/ 126206 w 240506"/>
                <a:gd name="connsiteY46" fmla="*/ 1435896 h 1435896"/>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52401 w 240506"/>
                <a:gd name="connsiteY45" fmla="*/ 1404937 h 1458417"/>
                <a:gd name="connsiteX46" fmla="*/ 107439 w 240506"/>
                <a:gd name="connsiteY46" fmla="*/ 1458417 h 1458417"/>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41141 w 240506"/>
                <a:gd name="connsiteY45" fmla="*/ 1416197 h 1458417"/>
                <a:gd name="connsiteX46" fmla="*/ 107439 w 240506"/>
                <a:gd name="connsiteY46" fmla="*/ 1458417 h 1458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40506" h="1458417">
                  <a:moveTo>
                    <a:pt x="161925" y="0"/>
                  </a:moveTo>
                  <a:lnTo>
                    <a:pt x="142875" y="61912"/>
                  </a:lnTo>
                  <a:lnTo>
                    <a:pt x="123825" y="111919"/>
                  </a:lnTo>
                  <a:lnTo>
                    <a:pt x="114300" y="152400"/>
                  </a:lnTo>
                  <a:lnTo>
                    <a:pt x="102394" y="188119"/>
                  </a:lnTo>
                  <a:lnTo>
                    <a:pt x="95250" y="240506"/>
                  </a:lnTo>
                  <a:lnTo>
                    <a:pt x="88106" y="280987"/>
                  </a:lnTo>
                  <a:lnTo>
                    <a:pt x="88106" y="321469"/>
                  </a:lnTo>
                  <a:lnTo>
                    <a:pt x="78581" y="366712"/>
                  </a:lnTo>
                  <a:lnTo>
                    <a:pt x="71438" y="414337"/>
                  </a:lnTo>
                  <a:lnTo>
                    <a:pt x="64294" y="450056"/>
                  </a:lnTo>
                  <a:lnTo>
                    <a:pt x="57150" y="502444"/>
                  </a:lnTo>
                  <a:lnTo>
                    <a:pt x="47625" y="552450"/>
                  </a:lnTo>
                  <a:lnTo>
                    <a:pt x="40481" y="588169"/>
                  </a:lnTo>
                  <a:lnTo>
                    <a:pt x="30956" y="621506"/>
                  </a:lnTo>
                  <a:lnTo>
                    <a:pt x="16669" y="678656"/>
                  </a:lnTo>
                  <a:lnTo>
                    <a:pt x="9525" y="700087"/>
                  </a:lnTo>
                  <a:lnTo>
                    <a:pt x="0" y="726281"/>
                  </a:lnTo>
                  <a:lnTo>
                    <a:pt x="0" y="742950"/>
                  </a:lnTo>
                  <a:lnTo>
                    <a:pt x="11906" y="764381"/>
                  </a:lnTo>
                  <a:lnTo>
                    <a:pt x="21431" y="783431"/>
                  </a:lnTo>
                  <a:lnTo>
                    <a:pt x="50006" y="785812"/>
                  </a:lnTo>
                  <a:lnTo>
                    <a:pt x="78581" y="790575"/>
                  </a:lnTo>
                  <a:lnTo>
                    <a:pt x="102394" y="797719"/>
                  </a:lnTo>
                  <a:lnTo>
                    <a:pt x="123825" y="807244"/>
                  </a:lnTo>
                  <a:lnTo>
                    <a:pt x="152400" y="819150"/>
                  </a:lnTo>
                  <a:lnTo>
                    <a:pt x="173831" y="835819"/>
                  </a:lnTo>
                  <a:lnTo>
                    <a:pt x="197644" y="866775"/>
                  </a:lnTo>
                  <a:lnTo>
                    <a:pt x="219075" y="900112"/>
                  </a:lnTo>
                  <a:lnTo>
                    <a:pt x="228600" y="923925"/>
                  </a:lnTo>
                  <a:lnTo>
                    <a:pt x="238125" y="964406"/>
                  </a:lnTo>
                  <a:lnTo>
                    <a:pt x="240506" y="1014412"/>
                  </a:lnTo>
                  <a:lnTo>
                    <a:pt x="240506" y="1050131"/>
                  </a:lnTo>
                  <a:lnTo>
                    <a:pt x="238125" y="1071562"/>
                  </a:lnTo>
                  <a:lnTo>
                    <a:pt x="233363" y="1092994"/>
                  </a:lnTo>
                  <a:lnTo>
                    <a:pt x="223838" y="1121569"/>
                  </a:lnTo>
                  <a:lnTo>
                    <a:pt x="221456" y="1143000"/>
                  </a:lnTo>
                  <a:lnTo>
                    <a:pt x="216694" y="1171575"/>
                  </a:lnTo>
                  <a:lnTo>
                    <a:pt x="209550" y="1200150"/>
                  </a:lnTo>
                  <a:lnTo>
                    <a:pt x="209550" y="1231106"/>
                  </a:lnTo>
                  <a:lnTo>
                    <a:pt x="207169" y="1254919"/>
                  </a:lnTo>
                  <a:lnTo>
                    <a:pt x="204788" y="1278731"/>
                  </a:lnTo>
                  <a:lnTo>
                    <a:pt x="197643" y="1323975"/>
                  </a:lnTo>
                  <a:lnTo>
                    <a:pt x="190500" y="1350169"/>
                  </a:lnTo>
                  <a:lnTo>
                    <a:pt x="176212" y="1373981"/>
                  </a:lnTo>
                  <a:lnTo>
                    <a:pt x="141141" y="1416197"/>
                  </a:lnTo>
                  <a:cubicBezTo>
                    <a:pt x="137172" y="1420166"/>
                    <a:pt x="111408" y="1454448"/>
                    <a:pt x="107439" y="1458417"/>
                  </a:cubicBezTo>
                </a:path>
              </a:pathLst>
            </a:custGeom>
            <a:noFill/>
            <a:ln w="127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sp>
          <p:nvSpPr>
            <p:cNvPr id="4925" name="任意多边形: 形状 723">
              <a:extLst>
                <a:ext uri="{FF2B5EF4-FFF2-40B4-BE49-F238E27FC236}">
                  <a16:creationId xmlns:a16="http://schemas.microsoft.com/office/drawing/2014/main" id="{61A691FB-D3B2-85C2-AD4A-5C61380341C7}"/>
                </a:ext>
              </a:extLst>
            </p:cNvPr>
            <p:cNvSpPr/>
            <p:nvPr/>
          </p:nvSpPr>
          <p:spPr>
            <a:xfrm>
              <a:off x="5707964" y="3966617"/>
              <a:ext cx="1490033" cy="265112"/>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437482"/>
                <a:gd name="connsiteY0" fmla="*/ 246062 h 246062"/>
                <a:gd name="connsiteX1" fmla="*/ 145257 w 1437482"/>
                <a:gd name="connsiteY1" fmla="*/ 219075 h 246062"/>
                <a:gd name="connsiteX2" fmla="*/ 189707 w 1437482"/>
                <a:gd name="connsiteY2" fmla="*/ 203200 h 246062"/>
                <a:gd name="connsiteX3" fmla="*/ 221457 w 1437482"/>
                <a:gd name="connsiteY3" fmla="*/ 187325 h 246062"/>
                <a:gd name="connsiteX4" fmla="*/ 259557 w 1437482"/>
                <a:gd name="connsiteY4" fmla="*/ 174625 h 246062"/>
                <a:gd name="connsiteX5" fmla="*/ 288132 w 1437482"/>
                <a:gd name="connsiteY5" fmla="*/ 152400 h 246062"/>
                <a:gd name="connsiteX6" fmla="*/ 323057 w 1437482"/>
                <a:gd name="connsiteY6" fmla="*/ 127000 h 246062"/>
                <a:gd name="connsiteX7" fmla="*/ 370682 w 1437482"/>
                <a:gd name="connsiteY7" fmla="*/ 88900 h 246062"/>
                <a:gd name="connsiteX8" fmla="*/ 418307 w 1437482"/>
                <a:gd name="connsiteY8" fmla="*/ 60325 h 246062"/>
                <a:gd name="connsiteX9" fmla="*/ 469107 w 1437482"/>
                <a:gd name="connsiteY9" fmla="*/ 38100 h 246062"/>
                <a:gd name="connsiteX10" fmla="*/ 513557 w 1437482"/>
                <a:gd name="connsiteY10" fmla="*/ 25400 h 246062"/>
                <a:gd name="connsiteX11" fmla="*/ 570707 w 1437482"/>
                <a:gd name="connsiteY11" fmla="*/ 19050 h 246062"/>
                <a:gd name="connsiteX12" fmla="*/ 634207 w 1437482"/>
                <a:gd name="connsiteY12" fmla="*/ 22225 h 246062"/>
                <a:gd name="connsiteX13" fmla="*/ 678657 w 1437482"/>
                <a:gd name="connsiteY13" fmla="*/ 25400 h 246062"/>
                <a:gd name="connsiteX14" fmla="*/ 716757 w 1437482"/>
                <a:gd name="connsiteY14" fmla="*/ 34925 h 246062"/>
                <a:gd name="connsiteX15" fmla="*/ 754857 w 1437482"/>
                <a:gd name="connsiteY15" fmla="*/ 41275 h 246062"/>
                <a:gd name="connsiteX16" fmla="*/ 786607 w 1437482"/>
                <a:gd name="connsiteY16" fmla="*/ 41275 h 246062"/>
                <a:gd name="connsiteX17" fmla="*/ 821532 w 1437482"/>
                <a:gd name="connsiteY17" fmla="*/ 41275 h 246062"/>
                <a:gd name="connsiteX18" fmla="*/ 872332 w 1437482"/>
                <a:gd name="connsiteY18" fmla="*/ 28575 h 246062"/>
                <a:gd name="connsiteX19" fmla="*/ 913607 w 1437482"/>
                <a:gd name="connsiteY19" fmla="*/ 15875 h 246062"/>
                <a:gd name="connsiteX20" fmla="*/ 967582 w 1437482"/>
                <a:gd name="connsiteY20" fmla="*/ 9525 h 246062"/>
                <a:gd name="connsiteX21" fmla="*/ 1021557 w 1437482"/>
                <a:gd name="connsiteY21" fmla="*/ 3175 h 246062"/>
                <a:gd name="connsiteX22" fmla="*/ 1075532 w 1437482"/>
                <a:gd name="connsiteY22" fmla="*/ 0 h 246062"/>
                <a:gd name="connsiteX23" fmla="*/ 1110457 w 1437482"/>
                <a:gd name="connsiteY23" fmla="*/ 3175 h 246062"/>
                <a:gd name="connsiteX24" fmla="*/ 1170782 w 1437482"/>
                <a:gd name="connsiteY24" fmla="*/ 12700 h 246062"/>
                <a:gd name="connsiteX25" fmla="*/ 1224757 w 1437482"/>
                <a:gd name="connsiteY25" fmla="*/ 22225 h 246062"/>
                <a:gd name="connsiteX26" fmla="*/ 1266032 w 1437482"/>
                <a:gd name="connsiteY26" fmla="*/ 38100 h 246062"/>
                <a:gd name="connsiteX27" fmla="*/ 1294607 w 1437482"/>
                <a:gd name="connsiteY27" fmla="*/ 57150 h 246062"/>
                <a:gd name="connsiteX28" fmla="*/ 1316832 w 1437482"/>
                <a:gd name="connsiteY28" fmla="*/ 73025 h 246062"/>
                <a:gd name="connsiteX29" fmla="*/ 1348582 w 1437482"/>
                <a:gd name="connsiteY29" fmla="*/ 95250 h 246062"/>
                <a:gd name="connsiteX30" fmla="*/ 1361282 w 1437482"/>
                <a:gd name="connsiteY30" fmla="*/ 101600 h 246062"/>
                <a:gd name="connsiteX31" fmla="*/ 1377157 w 1437482"/>
                <a:gd name="connsiteY31" fmla="*/ 114300 h 246062"/>
                <a:gd name="connsiteX32" fmla="*/ 1396207 w 1437482"/>
                <a:gd name="connsiteY32" fmla="*/ 133350 h 246062"/>
                <a:gd name="connsiteX33" fmla="*/ 1408907 w 1437482"/>
                <a:gd name="connsiteY33" fmla="*/ 146050 h 246062"/>
                <a:gd name="connsiteX34" fmla="*/ 1408907 w 1437482"/>
                <a:gd name="connsiteY34" fmla="*/ 146050 h 246062"/>
                <a:gd name="connsiteX35" fmla="*/ 1437482 w 1437482"/>
                <a:gd name="connsiteY35" fmla="*/ 165100 h 246062"/>
                <a:gd name="connsiteX0" fmla="*/ 0 w 1437482"/>
                <a:gd name="connsiteY0" fmla="*/ 246062 h 259556"/>
                <a:gd name="connsiteX1" fmla="*/ 40482 w 1437482"/>
                <a:gd name="connsiteY1" fmla="*/ 259556 h 259556"/>
                <a:gd name="connsiteX2" fmla="*/ 189707 w 1437482"/>
                <a:gd name="connsiteY2" fmla="*/ 203200 h 259556"/>
                <a:gd name="connsiteX3" fmla="*/ 221457 w 1437482"/>
                <a:gd name="connsiteY3" fmla="*/ 187325 h 259556"/>
                <a:gd name="connsiteX4" fmla="*/ 259557 w 1437482"/>
                <a:gd name="connsiteY4" fmla="*/ 174625 h 259556"/>
                <a:gd name="connsiteX5" fmla="*/ 288132 w 1437482"/>
                <a:gd name="connsiteY5" fmla="*/ 152400 h 259556"/>
                <a:gd name="connsiteX6" fmla="*/ 323057 w 1437482"/>
                <a:gd name="connsiteY6" fmla="*/ 127000 h 259556"/>
                <a:gd name="connsiteX7" fmla="*/ 370682 w 1437482"/>
                <a:gd name="connsiteY7" fmla="*/ 88900 h 259556"/>
                <a:gd name="connsiteX8" fmla="*/ 418307 w 1437482"/>
                <a:gd name="connsiteY8" fmla="*/ 60325 h 259556"/>
                <a:gd name="connsiteX9" fmla="*/ 469107 w 1437482"/>
                <a:gd name="connsiteY9" fmla="*/ 38100 h 259556"/>
                <a:gd name="connsiteX10" fmla="*/ 513557 w 1437482"/>
                <a:gd name="connsiteY10" fmla="*/ 25400 h 259556"/>
                <a:gd name="connsiteX11" fmla="*/ 570707 w 1437482"/>
                <a:gd name="connsiteY11" fmla="*/ 19050 h 259556"/>
                <a:gd name="connsiteX12" fmla="*/ 634207 w 1437482"/>
                <a:gd name="connsiteY12" fmla="*/ 22225 h 259556"/>
                <a:gd name="connsiteX13" fmla="*/ 678657 w 1437482"/>
                <a:gd name="connsiteY13" fmla="*/ 25400 h 259556"/>
                <a:gd name="connsiteX14" fmla="*/ 716757 w 1437482"/>
                <a:gd name="connsiteY14" fmla="*/ 34925 h 259556"/>
                <a:gd name="connsiteX15" fmla="*/ 754857 w 1437482"/>
                <a:gd name="connsiteY15" fmla="*/ 41275 h 259556"/>
                <a:gd name="connsiteX16" fmla="*/ 786607 w 1437482"/>
                <a:gd name="connsiteY16" fmla="*/ 41275 h 259556"/>
                <a:gd name="connsiteX17" fmla="*/ 821532 w 1437482"/>
                <a:gd name="connsiteY17" fmla="*/ 41275 h 259556"/>
                <a:gd name="connsiteX18" fmla="*/ 872332 w 1437482"/>
                <a:gd name="connsiteY18" fmla="*/ 28575 h 259556"/>
                <a:gd name="connsiteX19" fmla="*/ 913607 w 1437482"/>
                <a:gd name="connsiteY19" fmla="*/ 15875 h 259556"/>
                <a:gd name="connsiteX20" fmla="*/ 967582 w 1437482"/>
                <a:gd name="connsiteY20" fmla="*/ 9525 h 259556"/>
                <a:gd name="connsiteX21" fmla="*/ 1021557 w 1437482"/>
                <a:gd name="connsiteY21" fmla="*/ 3175 h 259556"/>
                <a:gd name="connsiteX22" fmla="*/ 1075532 w 1437482"/>
                <a:gd name="connsiteY22" fmla="*/ 0 h 259556"/>
                <a:gd name="connsiteX23" fmla="*/ 1110457 w 1437482"/>
                <a:gd name="connsiteY23" fmla="*/ 3175 h 259556"/>
                <a:gd name="connsiteX24" fmla="*/ 1170782 w 1437482"/>
                <a:gd name="connsiteY24" fmla="*/ 12700 h 259556"/>
                <a:gd name="connsiteX25" fmla="*/ 1224757 w 1437482"/>
                <a:gd name="connsiteY25" fmla="*/ 22225 h 259556"/>
                <a:gd name="connsiteX26" fmla="*/ 1266032 w 1437482"/>
                <a:gd name="connsiteY26" fmla="*/ 38100 h 259556"/>
                <a:gd name="connsiteX27" fmla="*/ 1294607 w 1437482"/>
                <a:gd name="connsiteY27" fmla="*/ 57150 h 259556"/>
                <a:gd name="connsiteX28" fmla="*/ 1316832 w 1437482"/>
                <a:gd name="connsiteY28" fmla="*/ 73025 h 259556"/>
                <a:gd name="connsiteX29" fmla="*/ 1348582 w 1437482"/>
                <a:gd name="connsiteY29" fmla="*/ 95250 h 259556"/>
                <a:gd name="connsiteX30" fmla="*/ 1361282 w 1437482"/>
                <a:gd name="connsiteY30" fmla="*/ 101600 h 259556"/>
                <a:gd name="connsiteX31" fmla="*/ 1377157 w 1437482"/>
                <a:gd name="connsiteY31" fmla="*/ 114300 h 259556"/>
                <a:gd name="connsiteX32" fmla="*/ 1396207 w 1437482"/>
                <a:gd name="connsiteY32" fmla="*/ 133350 h 259556"/>
                <a:gd name="connsiteX33" fmla="*/ 1408907 w 1437482"/>
                <a:gd name="connsiteY33" fmla="*/ 146050 h 259556"/>
                <a:gd name="connsiteX34" fmla="*/ 1408907 w 1437482"/>
                <a:gd name="connsiteY34" fmla="*/ 146050 h 259556"/>
                <a:gd name="connsiteX35" fmla="*/ 1437482 w 1437482"/>
                <a:gd name="connsiteY35" fmla="*/ 165100 h 259556"/>
                <a:gd name="connsiteX0" fmla="*/ 0 w 1437482"/>
                <a:gd name="connsiteY0" fmla="*/ 246062 h 265112"/>
                <a:gd name="connsiteX1" fmla="*/ 40482 w 1437482"/>
                <a:gd name="connsiteY1" fmla="*/ 259556 h 265112"/>
                <a:gd name="connsiteX2" fmla="*/ 94457 w 1437482"/>
                <a:gd name="connsiteY2" fmla="*/ 265112 h 265112"/>
                <a:gd name="connsiteX3" fmla="*/ 221457 w 1437482"/>
                <a:gd name="connsiteY3" fmla="*/ 187325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5900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296864 w 1437482"/>
                <a:gd name="connsiteY6" fmla="*/ 146051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60004"/>
                <a:gd name="connsiteY0" fmla="*/ 242309 h 265112"/>
                <a:gd name="connsiteX1" fmla="*/ 63004 w 1460004"/>
                <a:gd name="connsiteY1" fmla="*/ 259556 h 265112"/>
                <a:gd name="connsiteX2" fmla="*/ 116979 w 1460004"/>
                <a:gd name="connsiteY2" fmla="*/ 265112 h 265112"/>
                <a:gd name="connsiteX3" fmla="*/ 179685 w 1460004"/>
                <a:gd name="connsiteY3" fmla="*/ 213519 h 265112"/>
                <a:gd name="connsiteX4" fmla="*/ 227311 w 1460004"/>
                <a:gd name="connsiteY4" fmla="*/ 191294 h 265112"/>
                <a:gd name="connsiteX5" fmla="*/ 274935 w 1460004"/>
                <a:gd name="connsiteY5" fmla="*/ 173832 h 265112"/>
                <a:gd name="connsiteX6" fmla="*/ 319386 w 1460004"/>
                <a:gd name="connsiteY6" fmla="*/ 146051 h 265112"/>
                <a:gd name="connsiteX7" fmla="*/ 369392 w 1460004"/>
                <a:gd name="connsiteY7" fmla="*/ 110331 h 265112"/>
                <a:gd name="connsiteX8" fmla="*/ 414635 w 1460004"/>
                <a:gd name="connsiteY8" fmla="*/ 76994 h 265112"/>
                <a:gd name="connsiteX9" fmla="*/ 491629 w 1460004"/>
                <a:gd name="connsiteY9" fmla="*/ 38100 h 265112"/>
                <a:gd name="connsiteX10" fmla="*/ 536079 w 1460004"/>
                <a:gd name="connsiteY10" fmla="*/ 25400 h 265112"/>
                <a:gd name="connsiteX11" fmla="*/ 593229 w 1460004"/>
                <a:gd name="connsiteY11" fmla="*/ 19050 h 265112"/>
                <a:gd name="connsiteX12" fmla="*/ 656729 w 1460004"/>
                <a:gd name="connsiteY12" fmla="*/ 22225 h 265112"/>
                <a:gd name="connsiteX13" fmla="*/ 701179 w 1460004"/>
                <a:gd name="connsiteY13" fmla="*/ 25400 h 265112"/>
                <a:gd name="connsiteX14" fmla="*/ 739279 w 1460004"/>
                <a:gd name="connsiteY14" fmla="*/ 34925 h 265112"/>
                <a:gd name="connsiteX15" fmla="*/ 777379 w 1460004"/>
                <a:gd name="connsiteY15" fmla="*/ 41275 h 265112"/>
                <a:gd name="connsiteX16" fmla="*/ 809129 w 1460004"/>
                <a:gd name="connsiteY16" fmla="*/ 41275 h 265112"/>
                <a:gd name="connsiteX17" fmla="*/ 844054 w 1460004"/>
                <a:gd name="connsiteY17" fmla="*/ 41275 h 265112"/>
                <a:gd name="connsiteX18" fmla="*/ 894854 w 1460004"/>
                <a:gd name="connsiteY18" fmla="*/ 28575 h 265112"/>
                <a:gd name="connsiteX19" fmla="*/ 936129 w 1460004"/>
                <a:gd name="connsiteY19" fmla="*/ 15875 h 265112"/>
                <a:gd name="connsiteX20" fmla="*/ 990104 w 1460004"/>
                <a:gd name="connsiteY20" fmla="*/ 9525 h 265112"/>
                <a:gd name="connsiteX21" fmla="*/ 1044079 w 1460004"/>
                <a:gd name="connsiteY21" fmla="*/ 3175 h 265112"/>
                <a:gd name="connsiteX22" fmla="*/ 1098054 w 1460004"/>
                <a:gd name="connsiteY22" fmla="*/ 0 h 265112"/>
                <a:gd name="connsiteX23" fmla="*/ 1132979 w 1460004"/>
                <a:gd name="connsiteY23" fmla="*/ 3175 h 265112"/>
                <a:gd name="connsiteX24" fmla="*/ 1193304 w 1460004"/>
                <a:gd name="connsiteY24" fmla="*/ 12700 h 265112"/>
                <a:gd name="connsiteX25" fmla="*/ 1247279 w 1460004"/>
                <a:gd name="connsiteY25" fmla="*/ 22225 h 265112"/>
                <a:gd name="connsiteX26" fmla="*/ 1288554 w 1460004"/>
                <a:gd name="connsiteY26" fmla="*/ 38100 h 265112"/>
                <a:gd name="connsiteX27" fmla="*/ 1317129 w 1460004"/>
                <a:gd name="connsiteY27" fmla="*/ 57150 h 265112"/>
                <a:gd name="connsiteX28" fmla="*/ 1339354 w 1460004"/>
                <a:gd name="connsiteY28" fmla="*/ 73025 h 265112"/>
                <a:gd name="connsiteX29" fmla="*/ 1371104 w 1460004"/>
                <a:gd name="connsiteY29" fmla="*/ 95250 h 265112"/>
                <a:gd name="connsiteX30" fmla="*/ 1383804 w 1460004"/>
                <a:gd name="connsiteY30" fmla="*/ 101600 h 265112"/>
                <a:gd name="connsiteX31" fmla="*/ 1399679 w 1460004"/>
                <a:gd name="connsiteY31" fmla="*/ 114300 h 265112"/>
                <a:gd name="connsiteX32" fmla="*/ 1418729 w 1460004"/>
                <a:gd name="connsiteY32" fmla="*/ 133350 h 265112"/>
                <a:gd name="connsiteX33" fmla="*/ 1431429 w 1460004"/>
                <a:gd name="connsiteY33" fmla="*/ 146050 h 265112"/>
                <a:gd name="connsiteX34" fmla="*/ 1431429 w 1460004"/>
                <a:gd name="connsiteY34" fmla="*/ 146050 h 265112"/>
                <a:gd name="connsiteX35" fmla="*/ 1460004 w 1460004"/>
                <a:gd name="connsiteY35" fmla="*/ 165100 h 265112"/>
                <a:gd name="connsiteX0" fmla="*/ 0 w 1490033"/>
                <a:gd name="connsiteY0" fmla="*/ 242309 h 265112"/>
                <a:gd name="connsiteX1" fmla="*/ 93033 w 1490033"/>
                <a:gd name="connsiteY1" fmla="*/ 259556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90033"/>
                <a:gd name="connsiteY0" fmla="*/ 242309 h 265112"/>
                <a:gd name="connsiteX1" fmla="*/ 70513 w 1490033"/>
                <a:gd name="connsiteY1" fmla="*/ 244541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490033" h="265112">
                  <a:moveTo>
                    <a:pt x="0" y="242309"/>
                  </a:moveTo>
                  <a:lnTo>
                    <a:pt x="70513" y="244541"/>
                  </a:lnTo>
                  <a:lnTo>
                    <a:pt x="147008" y="265112"/>
                  </a:lnTo>
                  <a:lnTo>
                    <a:pt x="209714" y="213519"/>
                  </a:lnTo>
                  <a:lnTo>
                    <a:pt x="257340" y="191294"/>
                  </a:lnTo>
                  <a:lnTo>
                    <a:pt x="304964" y="173832"/>
                  </a:lnTo>
                  <a:lnTo>
                    <a:pt x="349415" y="146051"/>
                  </a:lnTo>
                  <a:lnTo>
                    <a:pt x="399421" y="110331"/>
                  </a:lnTo>
                  <a:lnTo>
                    <a:pt x="444664" y="76994"/>
                  </a:lnTo>
                  <a:lnTo>
                    <a:pt x="521658" y="38100"/>
                  </a:lnTo>
                  <a:lnTo>
                    <a:pt x="566108" y="25400"/>
                  </a:lnTo>
                  <a:lnTo>
                    <a:pt x="623258" y="19050"/>
                  </a:lnTo>
                  <a:lnTo>
                    <a:pt x="686758" y="22225"/>
                  </a:lnTo>
                  <a:lnTo>
                    <a:pt x="731208" y="25400"/>
                  </a:lnTo>
                  <a:lnTo>
                    <a:pt x="769308" y="34925"/>
                  </a:lnTo>
                  <a:lnTo>
                    <a:pt x="807408" y="41275"/>
                  </a:lnTo>
                  <a:lnTo>
                    <a:pt x="839158" y="41275"/>
                  </a:lnTo>
                  <a:lnTo>
                    <a:pt x="874083" y="41275"/>
                  </a:lnTo>
                  <a:lnTo>
                    <a:pt x="924883" y="28575"/>
                  </a:lnTo>
                  <a:lnTo>
                    <a:pt x="966158" y="15875"/>
                  </a:lnTo>
                  <a:lnTo>
                    <a:pt x="1020133" y="9525"/>
                  </a:lnTo>
                  <a:lnTo>
                    <a:pt x="1074108" y="3175"/>
                  </a:lnTo>
                  <a:lnTo>
                    <a:pt x="1128083" y="0"/>
                  </a:lnTo>
                  <a:lnTo>
                    <a:pt x="1163008" y="3175"/>
                  </a:lnTo>
                  <a:lnTo>
                    <a:pt x="1223333" y="12700"/>
                  </a:lnTo>
                  <a:lnTo>
                    <a:pt x="1277308" y="22225"/>
                  </a:lnTo>
                  <a:lnTo>
                    <a:pt x="1318583" y="38100"/>
                  </a:lnTo>
                  <a:lnTo>
                    <a:pt x="1347158" y="57150"/>
                  </a:lnTo>
                  <a:lnTo>
                    <a:pt x="1369383" y="73025"/>
                  </a:lnTo>
                  <a:lnTo>
                    <a:pt x="1401133" y="95250"/>
                  </a:lnTo>
                  <a:lnTo>
                    <a:pt x="1413833" y="101600"/>
                  </a:lnTo>
                  <a:lnTo>
                    <a:pt x="1429708" y="114300"/>
                  </a:lnTo>
                  <a:lnTo>
                    <a:pt x="1448758" y="133350"/>
                  </a:lnTo>
                  <a:lnTo>
                    <a:pt x="1461458" y="146050"/>
                  </a:lnTo>
                  <a:lnTo>
                    <a:pt x="1461458" y="146050"/>
                  </a:lnTo>
                  <a:lnTo>
                    <a:pt x="1490033" y="165100"/>
                  </a:lnTo>
                </a:path>
              </a:pathLst>
            </a:cu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4400"/>
            </a:p>
          </p:txBody>
        </p:sp>
      </p:grpSp>
      <p:grpSp>
        <p:nvGrpSpPr>
          <p:cNvPr id="4943" name="组合 4942">
            <a:extLst>
              <a:ext uri="{FF2B5EF4-FFF2-40B4-BE49-F238E27FC236}">
                <a16:creationId xmlns:a16="http://schemas.microsoft.com/office/drawing/2014/main" id="{72B4D7F3-CB86-A8EE-34EB-11D5A9135DC9}"/>
              </a:ext>
            </a:extLst>
          </p:cNvPr>
          <p:cNvGrpSpPr/>
          <p:nvPr/>
        </p:nvGrpSpPr>
        <p:grpSpPr>
          <a:xfrm>
            <a:off x="9350651" y="3150593"/>
            <a:ext cx="1516351" cy="1506688"/>
            <a:chOff x="8795898" y="3716799"/>
            <a:chExt cx="2326173" cy="2383580"/>
          </a:xfrm>
        </p:grpSpPr>
        <p:pic>
          <p:nvPicPr>
            <p:cNvPr id="4944" name="图形 774">
              <a:extLst>
                <a:ext uri="{FF2B5EF4-FFF2-40B4-BE49-F238E27FC236}">
                  <a16:creationId xmlns:a16="http://schemas.microsoft.com/office/drawing/2014/main" id="{FC7CCE1F-7E5F-E3FA-DD98-3C3EB8472099}"/>
                </a:ext>
              </a:extLst>
            </p:cNvPr>
            <p:cNvPicPr>
              <a:picLocks noChangeAspect="1"/>
            </p:cNvPicPr>
            <p:nvPr/>
          </p:nvPicPr>
          <p:blipFill>
            <a:blip r:embed="rId11"/>
            <a:stretch>
              <a:fillRect/>
            </a:stretch>
          </p:blipFill>
          <p:spPr>
            <a:xfrm rot="2640000">
              <a:off x="8795898" y="3873099"/>
              <a:ext cx="664297" cy="664296"/>
            </a:xfrm>
            <a:prstGeom prst="rect">
              <a:avLst/>
            </a:prstGeom>
          </p:spPr>
        </p:pic>
        <p:pic>
          <p:nvPicPr>
            <p:cNvPr id="4945" name="图形 775">
              <a:extLst>
                <a:ext uri="{FF2B5EF4-FFF2-40B4-BE49-F238E27FC236}">
                  <a16:creationId xmlns:a16="http://schemas.microsoft.com/office/drawing/2014/main" id="{785312AF-4F65-DA7B-9B4B-1997C4EF232F}"/>
                </a:ext>
              </a:extLst>
            </p:cNvPr>
            <p:cNvPicPr>
              <a:picLocks noChangeAspect="1"/>
            </p:cNvPicPr>
            <p:nvPr/>
          </p:nvPicPr>
          <p:blipFill>
            <a:blip r:embed="rId12"/>
            <a:stretch>
              <a:fillRect/>
            </a:stretch>
          </p:blipFill>
          <p:spPr>
            <a:xfrm rot="2520000">
              <a:off x="9568140" y="3716799"/>
              <a:ext cx="752216" cy="732679"/>
            </a:xfrm>
            <a:prstGeom prst="rect">
              <a:avLst/>
            </a:prstGeom>
          </p:spPr>
        </p:pic>
        <p:pic>
          <p:nvPicPr>
            <p:cNvPr id="4946" name="图形 784">
              <a:extLst>
                <a:ext uri="{FF2B5EF4-FFF2-40B4-BE49-F238E27FC236}">
                  <a16:creationId xmlns:a16="http://schemas.microsoft.com/office/drawing/2014/main" id="{E8F7E512-894E-9023-CC0E-0EE3A9874633}"/>
                </a:ext>
              </a:extLst>
            </p:cNvPr>
            <p:cNvPicPr>
              <a:picLocks noChangeAspect="1"/>
            </p:cNvPicPr>
            <p:nvPr/>
          </p:nvPicPr>
          <p:blipFill>
            <a:blip r:embed="rId11"/>
            <a:stretch>
              <a:fillRect/>
            </a:stretch>
          </p:blipFill>
          <p:spPr>
            <a:xfrm rot="2640000">
              <a:off x="10364589" y="3840756"/>
              <a:ext cx="664297" cy="664296"/>
            </a:xfrm>
            <a:prstGeom prst="rect">
              <a:avLst/>
            </a:prstGeom>
          </p:spPr>
        </p:pic>
        <p:pic>
          <p:nvPicPr>
            <p:cNvPr id="4947" name="图形 787">
              <a:extLst>
                <a:ext uri="{FF2B5EF4-FFF2-40B4-BE49-F238E27FC236}">
                  <a16:creationId xmlns:a16="http://schemas.microsoft.com/office/drawing/2014/main" id="{D5CFC584-448E-4A6D-789C-34B384D2D29F}"/>
                </a:ext>
              </a:extLst>
            </p:cNvPr>
            <p:cNvPicPr>
              <a:picLocks noChangeAspect="1"/>
            </p:cNvPicPr>
            <p:nvPr/>
          </p:nvPicPr>
          <p:blipFill>
            <a:blip r:embed="rId12"/>
            <a:stretch>
              <a:fillRect/>
            </a:stretch>
          </p:blipFill>
          <p:spPr>
            <a:xfrm rot="2520000">
              <a:off x="8801164" y="4515444"/>
              <a:ext cx="752216" cy="732679"/>
            </a:xfrm>
            <a:prstGeom prst="rect">
              <a:avLst/>
            </a:prstGeom>
          </p:spPr>
        </p:pic>
        <p:pic>
          <p:nvPicPr>
            <p:cNvPr id="4948" name="图形 788">
              <a:extLst>
                <a:ext uri="{FF2B5EF4-FFF2-40B4-BE49-F238E27FC236}">
                  <a16:creationId xmlns:a16="http://schemas.microsoft.com/office/drawing/2014/main" id="{4ACFC342-D8A1-5E08-50BC-A0C3E93EFFDC}"/>
                </a:ext>
              </a:extLst>
            </p:cNvPr>
            <p:cNvPicPr>
              <a:picLocks noChangeAspect="1"/>
            </p:cNvPicPr>
            <p:nvPr/>
          </p:nvPicPr>
          <p:blipFill>
            <a:blip r:embed="rId11"/>
            <a:stretch>
              <a:fillRect/>
            </a:stretch>
          </p:blipFill>
          <p:spPr>
            <a:xfrm rot="2640000">
              <a:off x="9597613" y="4639401"/>
              <a:ext cx="664297" cy="664296"/>
            </a:xfrm>
            <a:prstGeom prst="rect">
              <a:avLst/>
            </a:prstGeom>
          </p:spPr>
        </p:pic>
        <p:pic>
          <p:nvPicPr>
            <p:cNvPr id="4949" name="图形 789">
              <a:extLst>
                <a:ext uri="{FF2B5EF4-FFF2-40B4-BE49-F238E27FC236}">
                  <a16:creationId xmlns:a16="http://schemas.microsoft.com/office/drawing/2014/main" id="{651262FB-9D1B-4AF8-A4A6-E69CE4F82CE5}"/>
                </a:ext>
              </a:extLst>
            </p:cNvPr>
            <p:cNvPicPr>
              <a:picLocks noChangeAspect="1"/>
            </p:cNvPicPr>
            <p:nvPr/>
          </p:nvPicPr>
          <p:blipFill>
            <a:blip r:embed="rId12"/>
            <a:stretch>
              <a:fillRect/>
            </a:stretch>
          </p:blipFill>
          <p:spPr>
            <a:xfrm rot="2520000">
              <a:off x="10369855" y="4483101"/>
              <a:ext cx="752216" cy="732679"/>
            </a:xfrm>
            <a:prstGeom prst="rect">
              <a:avLst/>
            </a:prstGeom>
          </p:spPr>
        </p:pic>
        <p:pic>
          <p:nvPicPr>
            <p:cNvPr id="4950" name="图形 790">
              <a:extLst>
                <a:ext uri="{FF2B5EF4-FFF2-40B4-BE49-F238E27FC236}">
                  <a16:creationId xmlns:a16="http://schemas.microsoft.com/office/drawing/2014/main" id="{38D0F5E1-4856-479A-80F7-68D3D0A98DB9}"/>
                </a:ext>
              </a:extLst>
            </p:cNvPr>
            <p:cNvPicPr>
              <a:picLocks noChangeAspect="1"/>
            </p:cNvPicPr>
            <p:nvPr/>
          </p:nvPicPr>
          <p:blipFill>
            <a:blip r:embed="rId11"/>
            <a:stretch>
              <a:fillRect/>
            </a:stretch>
          </p:blipFill>
          <p:spPr>
            <a:xfrm rot="2640000">
              <a:off x="8829430" y="5436083"/>
              <a:ext cx="664297" cy="664296"/>
            </a:xfrm>
            <a:prstGeom prst="rect">
              <a:avLst/>
            </a:prstGeom>
          </p:spPr>
        </p:pic>
        <p:pic>
          <p:nvPicPr>
            <p:cNvPr id="4951" name="图形 791">
              <a:extLst>
                <a:ext uri="{FF2B5EF4-FFF2-40B4-BE49-F238E27FC236}">
                  <a16:creationId xmlns:a16="http://schemas.microsoft.com/office/drawing/2014/main" id="{5BFE9869-9E9D-DAC7-7468-0808D05AD7D1}"/>
                </a:ext>
              </a:extLst>
            </p:cNvPr>
            <p:cNvPicPr>
              <a:picLocks noChangeAspect="1"/>
            </p:cNvPicPr>
            <p:nvPr/>
          </p:nvPicPr>
          <p:blipFill>
            <a:blip r:embed="rId12"/>
            <a:stretch>
              <a:fillRect/>
            </a:stretch>
          </p:blipFill>
          <p:spPr>
            <a:xfrm rot="2520000">
              <a:off x="9601672" y="5279783"/>
              <a:ext cx="752216" cy="732679"/>
            </a:xfrm>
            <a:prstGeom prst="rect">
              <a:avLst/>
            </a:prstGeom>
          </p:spPr>
        </p:pic>
        <p:pic>
          <p:nvPicPr>
            <p:cNvPr id="4952" name="图形 792">
              <a:extLst>
                <a:ext uri="{FF2B5EF4-FFF2-40B4-BE49-F238E27FC236}">
                  <a16:creationId xmlns:a16="http://schemas.microsoft.com/office/drawing/2014/main" id="{22D2C34F-999B-E0EC-5B5C-97334329AD0F}"/>
                </a:ext>
              </a:extLst>
            </p:cNvPr>
            <p:cNvPicPr>
              <a:picLocks noChangeAspect="1"/>
            </p:cNvPicPr>
            <p:nvPr/>
          </p:nvPicPr>
          <p:blipFill>
            <a:blip r:embed="rId11"/>
            <a:stretch>
              <a:fillRect/>
            </a:stretch>
          </p:blipFill>
          <p:spPr>
            <a:xfrm rot="2640000">
              <a:off x="10398121" y="5403740"/>
              <a:ext cx="664297" cy="664296"/>
            </a:xfrm>
            <a:prstGeom prst="rect">
              <a:avLst/>
            </a:prstGeom>
          </p:spPr>
        </p:pic>
      </p:grpSp>
      <p:sp>
        <p:nvSpPr>
          <p:cNvPr id="4953" name="任意多边形 5">
            <a:extLst>
              <a:ext uri="{FF2B5EF4-FFF2-40B4-BE49-F238E27FC236}">
                <a16:creationId xmlns:a16="http://schemas.microsoft.com/office/drawing/2014/main" id="{E8F3101B-05A9-35E1-91F7-2C43C9B5DC95}"/>
              </a:ext>
            </a:extLst>
          </p:cNvPr>
          <p:cNvSpPr/>
          <p:nvPr/>
        </p:nvSpPr>
        <p:spPr>
          <a:xfrm>
            <a:off x="2675680" y="3600261"/>
            <a:ext cx="913583" cy="931269"/>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925" h="1238250">
                <a:moveTo>
                  <a:pt x="593725" y="0"/>
                </a:moveTo>
                <a:lnTo>
                  <a:pt x="1177925" y="622300"/>
                </a:lnTo>
                <a:lnTo>
                  <a:pt x="590550" y="1238250"/>
                </a:lnTo>
                <a:lnTo>
                  <a:pt x="0" y="606425"/>
                </a:lnTo>
                <a:lnTo>
                  <a:pt x="593725"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sp>
        <p:nvSpPr>
          <p:cNvPr id="4954" name="任意多边形 5066">
            <a:extLst>
              <a:ext uri="{FF2B5EF4-FFF2-40B4-BE49-F238E27FC236}">
                <a16:creationId xmlns:a16="http://schemas.microsoft.com/office/drawing/2014/main" id="{DAFB6236-C39D-5C18-5546-5C2B38146C35}"/>
              </a:ext>
            </a:extLst>
          </p:cNvPr>
          <p:cNvSpPr/>
          <p:nvPr/>
        </p:nvSpPr>
        <p:spPr>
          <a:xfrm>
            <a:off x="2748017" y="2278575"/>
            <a:ext cx="913583" cy="931269"/>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7925" h="1238250">
                <a:moveTo>
                  <a:pt x="593725" y="0"/>
                </a:moveTo>
                <a:lnTo>
                  <a:pt x="1177925" y="622300"/>
                </a:lnTo>
                <a:lnTo>
                  <a:pt x="590550" y="1238250"/>
                </a:lnTo>
                <a:lnTo>
                  <a:pt x="0" y="606425"/>
                </a:lnTo>
                <a:lnTo>
                  <a:pt x="593725"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pic>
        <p:nvPicPr>
          <p:cNvPr id="4955" name="图片 4954">
            <a:extLst>
              <a:ext uri="{FF2B5EF4-FFF2-40B4-BE49-F238E27FC236}">
                <a16:creationId xmlns:a16="http://schemas.microsoft.com/office/drawing/2014/main" id="{51871A0A-0859-6E9F-EE15-8FE45041FE93}"/>
              </a:ext>
            </a:extLst>
          </p:cNvPr>
          <p:cNvPicPr>
            <a:picLocks noChangeAspect="1"/>
          </p:cNvPicPr>
          <p:nvPr/>
        </p:nvPicPr>
        <p:blipFill>
          <a:blip r:embed="rId13"/>
          <a:stretch>
            <a:fillRect/>
          </a:stretch>
        </p:blipFill>
        <p:spPr>
          <a:xfrm>
            <a:off x="6075310" y="2023664"/>
            <a:ext cx="1339020" cy="1266669"/>
          </a:xfrm>
          <a:prstGeom prst="rect">
            <a:avLst/>
          </a:prstGeom>
        </p:spPr>
      </p:pic>
      <p:grpSp>
        <p:nvGrpSpPr>
          <p:cNvPr id="4956" name="图形 2">
            <a:extLst>
              <a:ext uri="{FF2B5EF4-FFF2-40B4-BE49-F238E27FC236}">
                <a16:creationId xmlns:a16="http://schemas.microsoft.com/office/drawing/2014/main" id="{30665437-1B56-707F-E487-2F58CC7CE866}"/>
              </a:ext>
            </a:extLst>
          </p:cNvPr>
          <p:cNvGrpSpPr/>
          <p:nvPr/>
        </p:nvGrpSpPr>
        <p:grpSpPr>
          <a:xfrm rot="5400000">
            <a:off x="6620266" y="3439673"/>
            <a:ext cx="157436" cy="91671"/>
            <a:chOff x="7571952" y="3083428"/>
            <a:chExt cx="230815" cy="153238"/>
          </a:xfrm>
          <a:solidFill>
            <a:schemeClr val="accent1">
              <a:lumMod val="40000"/>
              <a:lumOff val="60000"/>
            </a:schemeClr>
          </a:solidFill>
        </p:grpSpPr>
        <p:sp>
          <p:nvSpPr>
            <p:cNvPr id="4957" name="任意多边形: 形状 9667">
              <a:extLst>
                <a:ext uri="{FF2B5EF4-FFF2-40B4-BE49-F238E27FC236}">
                  <a16:creationId xmlns:a16="http://schemas.microsoft.com/office/drawing/2014/main" id="{EED1D359-77D0-5B04-9ADF-F20BB4B51B7E}"/>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sp>
          <p:nvSpPr>
            <p:cNvPr id="4958" name="任意多边形: 形状 9668">
              <a:extLst>
                <a:ext uri="{FF2B5EF4-FFF2-40B4-BE49-F238E27FC236}">
                  <a16:creationId xmlns:a16="http://schemas.microsoft.com/office/drawing/2014/main" id="{9C83BB19-AB41-1EE0-7A1B-7C658685B586}"/>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grpSp>
      <p:sp>
        <p:nvSpPr>
          <p:cNvPr id="4959" name="文本框 4958">
            <a:extLst>
              <a:ext uri="{FF2B5EF4-FFF2-40B4-BE49-F238E27FC236}">
                <a16:creationId xmlns:a16="http://schemas.microsoft.com/office/drawing/2014/main" id="{84806E58-101C-3DC5-AFEE-DBFE475A878C}"/>
              </a:ext>
            </a:extLst>
          </p:cNvPr>
          <p:cNvSpPr txBox="1"/>
          <p:nvPr/>
        </p:nvSpPr>
        <p:spPr>
          <a:xfrm>
            <a:off x="6359908" y="3175757"/>
            <a:ext cx="826880" cy="261610"/>
          </a:xfrm>
          <a:prstGeom prst="rect">
            <a:avLst/>
          </a:prstGeom>
          <a:noFill/>
        </p:spPr>
        <p:txBody>
          <a:bodyPr wrap="none" rtlCol="0">
            <a:spAutoFit/>
          </a:bodyPr>
          <a:lstStyle/>
          <a:p>
            <a:r>
              <a:rPr lang="en-US" altLang="zh-CN" sz="1100" dirty="0">
                <a:ln/>
                <a:solidFill>
                  <a:srgbClr val="040000"/>
                </a:solidFill>
                <a:latin typeface="微软雅黑" panose="020B0503020204020204" pitchFamily="34" charset="-122"/>
                <a:ea typeface="微软雅黑" panose="020B0503020204020204" pitchFamily="34" charset="-122"/>
                <a:cs typeface="Calibri"/>
                <a:sym typeface="Calibri"/>
                <a:rtl val="0"/>
              </a:rPr>
              <a:t>Merging </a:t>
            </a:r>
            <a:endParaRPr lang="zh-CN" altLang="en-US" sz="1100" dirty="0">
              <a:ln/>
              <a:solidFill>
                <a:srgbClr val="040000"/>
              </a:solidFill>
              <a:latin typeface="微软雅黑" panose="020B0503020204020204" pitchFamily="34" charset="-122"/>
              <a:ea typeface="微软雅黑" panose="020B0503020204020204" pitchFamily="34" charset="-122"/>
              <a:cs typeface="Calibri"/>
              <a:sym typeface="Calibri"/>
              <a:rtl val="0"/>
            </a:endParaRPr>
          </a:p>
        </p:txBody>
      </p:sp>
      <p:grpSp>
        <p:nvGrpSpPr>
          <p:cNvPr id="4960" name="图形 2">
            <a:extLst>
              <a:ext uri="{FF2B5EF4-FFF2-40B4-BE49-F238E27FC236}">
                <a16:creationId xmlns:a16="http://schemas.microsoft.com/office/drawing/2014/main" id="{D2E884C2-8BE1-11DA-FA56-A7F7054288D0}"/>
              </a:ext>
            </a:extLst>
          </p:cNvPr>
          <p:cNvGrpSpPr/>
          <p:nvPr/>
        </p:nvGrpSpPr>
        <p:grpSpPr>
          <a:xfrm>
            <a:off x="7414330" y="4168019"/>
            <a:ext cx="162356" cy="88893"/>
            <a:chOff x="7571952" y="3083428"/>
            <a:chExt cx="230815" cy="153238"/>
          </a:xfrm>
          <a:solidFill>
            <a:schemeClr val="accent1">
              <a:lumMod val="40000"/>
              <a:lumOff val="60000"/>
            </a:schemeClr>
          </a:solidFill>
        </p:grpSpPr>
        <p:sp>
          <p:nvSpPr>
            <p:cNvPr id="4961" name="任意多边形: 形状 9667">
              <a:extLst>
                <a:ext uri="{FF2B5EF4-FFF2-40B4-BE49-F238E27FC236}">
                  <a16:creationId xmlns:a16="http://schemas.microsoft.com/office/drawing/2014/main" id="{5F116E4A-ED64-C18F-CDD5-15D5C6A932BA}"/>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sp>
          <p:nvSpPr>
            <p:cNvPr id="4962" name="任意多边形: 形状 9668">
              <a:extLst>
                <a:ext uri="{FF2B5EF4-FFF2-40B4-BE49-F238E27FC236}">
                  <a16:creationId xmlns:a16="http://schemas.microsoft.com/office/drawing/2014/main" id="{5D811D26-D520-E434-4436-40A1DF78656B}"/>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grpSp>
      <p:sp>
        <p:nvSpPr>
          <p:cNvPr id="4963" name="任意多边形: 形状 9684">
            <a:extLst>
              <a:ext uri="{FF2B5EF4-FFF2-40B4-BE49-F238E27FC236}">
                <a16:creationId xmlns:a16="http://schemas.microsoft.com/office/drawing/2014/main" id="{0CB8D644-860F-A9E6-AF40-CC3788B8A5EB}"/>
              </a:ext>
            </a:extLst>
          </p:cNvPr>
          <p:cNvSpPr/>
          <p:nvPr/>
        </p:nvSpPr>
        <p:spPr>
          <a:xfrm>
            <a:off x="7048912" y="3670330"/>
            <a:ext cx="441557" cy="354959"/>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prstDash val="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sp>
        <p:nvSpPr>
          <p:cNvPr id="4964" name="任意多边形: 形状 9684">
            <a:extLst>
              <a:ext uri="{FF2B5EF4-FFF2-40B4-BE49-F238E27FC236}">
                <a16:creationId xmlns:a16="http://schemas.microsoft.com/office/drawing/2014/main" id="{F7BC9213-DC34-0439-DC78-A69EFC6E6B22}"/>
              </a:ext>
            </a:extLst>
          </p:cNvPr>
          <p:cNvSpPr/>
          <p:nvPr/>
        </p:nvSpPr>
        <p:spPr>
          <a:xfrm>
            <a:off x="8488082" y="3670330"/>
            <a:ext cx="441557" cy="354959"/>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prstDash val="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sp>
        <p:nvSpPr>
          <p:cNvPr id="4965" name="文本框 4964">
            <a:extLst>
              <a:ext uri="{FF2B5EF4-FFF2-40B4-BE49-F238E27FC236}">
                <a16:creationId xmlns:a16="http://schemas.microsoft.com/office/drawing/2014/main" id="{1D1E3CD8-24D1-EB2D-8362-88210921C4FE}"/>
              </a:ext>
            </a:extLst>
          </p:cNvPr>
          <p:cNvSpPr txBox="1"/>
          <p:nvPr/>
        </p:nvSpPr>
        <p:spPr>
          <a:xfrm>
            <a:off x="4405040" y="3287928"/>
            <a:ext cx="967392" cy="261610"/>
          </a:xfrm>
          <a:prstGeom prst="rect">
            <a:avLst/>
          </a:prstGeom>
          <a:noFill/>
        </p:spPr>
        <p:txBody>
          <a:bodyPr wrap="none" rtlCol="0">
            <a:spAutoFit/>
          </a:bodyPr>
          <a:lstStyle/>
          <a:p>
            <a:r>
              <a:rPr lang="en-US" altLang="zh-CN" sz="1100" dirty="0">
                <a:ln/>
                <a:solidFill>
                  <a:srgbClr val="040000"/>
                </a:solidFill>
                <a:latin typeface="微软雅黑" panose="020B0503020204020204" pitchFamily="34" charset="-122"/>
                <a:ea typeface="微软雅黑" panose="020B0503020204020204" pitchFamily="34" charset="-122"/>
                <a:cs typeface="Calibri"/>
                <a:sym typeface="Calibri"/>
                <a:rtl val="0"/>
              </a:rPr>
              <a:t>Recovering</a:t>
            </a:r>
            <a:endParaRPr lang="zh-CN" altLang="en-US" sz="1100" dirty="0">
              <a:ln/>
              <a:solidFill>
                <a:srgbClr val="040000"/>
              </a:solidFill>
              <a:latin typeface="微软雅黑" panose="020B0503020204020204" pitchFamily="34" charset="-122"/>
              <a:ea typeface="微软雅黑" panose="020B0503020204020204" pitchFamily="34" charset="-122"/>
              <a:cs typeface="Calibri"/>
              <a:sym typeface="Calibri"/>
              <a:rtl val="0"/>
            </a:endParaRPr>
          </a:p>
        </p:txBody>
      </p:sp>
      <p:sp>
        <p:nvSpPr>
          <p:cNvPr id="4966" name="任意多边形: 形状 9684">
            <a:extLst>
              <a:ext uri="{FF2B5EF4-FFF2-40B4-BE49-F238E27FC236}">
                <a16:creationId xmlns:a16="http://schemas.microsoft.com/office/drawing/2014/main" id="{4A795126-494E-F45E-1E45-AEB415FD70A8}"/>
              </a:ext>
            </a:extLst>
          </p:cNvPr>
          <p:cNvSpPr/>
          <p:nvPr/>
        </p:nvSpPr>
        <p:spPr>
          <a:xfrm>
            <a:off x="2518763" y="2023664"/>
            <a:ext cx="3421228" cy="2798504"/>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solidFill>
              <a:schemeClr val="tx1">
                <a:lumMod val="65000"/>
                <a:lumOff val="3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sp>
        <p:nvSpPr>
          <p:cNvPr id="4967" name="任意多边形: 形状 9684">
            <a:extLst>
              <a:ext uri="{FF2B5EF4-FFF2-40B4-BE49-F238E27FC236}">
                <a16:creationId xmlns:a16="http://schemas.microsoft.com/office/drawing/2014/main" id="{AEF0887D-6A31-1E8A-7C6D-51611FF4A5C3}"/>
              </a:ext>
            </a:extLst>
          </p:cNvPr>
          <p:cNvSpPr/>
          <p:nvPr/>
        </p:nvSpPr>
        <p:spPr>
          <a:xfrm>
            <a:off x="6075309" y="2023664"/>
            <a:ext cx="2955506" cy="2798504"/>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solidFill>
              <a:schemeClr val="tx1">
                <a:lumMod val="65000"/>
                <a:lumOff val="3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grpSp>
        <p:nvGrpSpPr>
          <p:cNvPr id="4968" name="图形 2">
            <a:extLst>
              <a:ext uri="{FF2B5EF4-FFF2-40B4-BE49-F238E27FC236}">
                <a16:creationId xmlns:a16="http://schemas.microsoft.com/office/drawing/2014/main" id="{2EAE50B7-9741-81CF-6C37-65C83DD0EF80}"/>
              </a:ext>
            </a:extLst>
          </p:cNvPr>
          <p:cNvGrpSpPr/>
          <p:nvPr/>
        </p:nvGrpSpPr>
        <p:grpSpPr>
          <a:xfrm>
            <a:off x="3745885" y="3351444"/>
            <a:ext cx="162356" cy="88893"/>
            <a:chOff x="7571952" y="3083428"/>
            <a:chExt cx="230815" cy="153238"/>
          </a:xfrm>
          <a:solidFill>
            <a:schemeClr val="accent1">
              <a:lumMod val="40000"/>
              <a:lumOff val="60000"/>
            </a:schemeClr>
          </a:solidFill>
        </p:grpSpPr>
        <p:sp>
          <p:nvSpPr>
            <p:cNvPr id="4969" name="任意多边形: 形状 9667">
              <a:extLst>
                <a:ext uri="{FF2B5EF4-FFF2-40B4-BE49-F238E27FC236}">
                  <a16:creationId xmlns:a16="http://schemas.microsoft.com/office/drawing/2014/main" id="{E94F365C-2B57-20FE-14CB-1A230A13E512}"/>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sp>
          <p:nvSpPr>
            <p:cNvPr id="4970" name="任意多边形: 形状 9668">
              <a:extLst>
                <a:ext uri="{FF2B5EF4-FFF2-40B4-BE49-F238E27FC236}">
                  <a16:creationId xmlns:a16="http://schemas.microsoft.com/office/drawing/2014/main" id="{742E7C96-0497-18F5-3ABC-F0F2C3728800}"/>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grpSp>
      <p:cxnSp>
        <p:nvCxnSpPr>
          <p:cNvPr id="4971" name="直接连接符 4970">
            <a:extLst>
              <a:ext uri="{FF2B5EF4-FFF2-40B4-BE49-F238E27FC236}">
                <a16:creationId xmlns:a16="http://schemas.microsoft.com/office/drawing/2014/main" id="{D2BFB7AF-A823-2650-1127-F1ADD9448CE0}"/>
              </a:ext>
            </a:extLst>
          </p:cNvPr>
          <p:cNvCxnSpPr>
            <a:stCxn id="4963" idx="1"/>
            <a:endCxn id="4808" idx="7"/>
          </p:cNvCxnSpPr>
          <p:nvPr/>
        </p:nvCxnSpPr>
        <p:spPr>
          <a:xfrm flipV="1">
            <a:off x="7059620" y="3195322"/>
            <a:ext cx="518866" cy="475008"/>
          </a:xfrm>
          <a:prstGeom prst="line">
            <a:avLst/>
          </a:prstGeom>
          <a:ln w="9525">
            <a:prstDash val="dash"/>
          </a:ln>
        </p:spPr>
        <p:style>
          <a:lnRef idx="1">
            <a:schemeClr val="dk1"/>
          </a:lnRef>
          <a:fillRef idx="0">
            <a:schemeClr val="dk1"/>
          </a:fillRef>
          <a:effectRef idx="0">
            <a:schemeClr val="dk1"/>
          </a:effectRef>
          <a:fontRef idx="minor">
            <a:schemeClr val="tx1"/>
          </a:fontRef>
        </p:style>
      </p:cxnSp>
      <p:cxnSp>
        <p:nvCxnSpPr>
          <p:cNvPr id="4972" name="直接连接符 4971">
            <a:extLst>
              <a:ext uri="{FF2B5EF4-FFF2-40B4-BE49-F238E27FC236}">
                <a16:creationId xmlns:a16="http://schemas.microsoft.com/office/drawing/2014/main" id="{245E9EF9-9892-4982-4D19-E02A8572A569}"/>
              </a:ext>
            </a:extLst>
          </p:cNvPr>
          <p:cNvCxnSpPr>
            <a:stCxn id="4964" idx="2"/>
          </p:cNvCxnSpPr>
          <p:nvPr/>
        </p:nvCxnSpPr>
        <p:spPr>
          <a:xfrm flipV="1">
            <a:off x="8918931" y="3242544"/>
            <a:ext cx="72243" cy="427785"/>
          </a:xfrm>
          <a:prstGeom prst="line">
            <a:avLst/>
          </a:prstGeom>
          <a:ln w="9525">
            <a:prstDash val="dash"/>
          </a:ln>
        </p:spPr>
        <p:style>
          <a:lnRef idx="1">
            <a:schemeClr val="dk1"/>
          </a:lnRef>
          <a:fillRef idx="0">
            <a:schemeClr val="dk1"/>
          </a:fillRef>
          <a:effectRef idx="0">
            <a:schemeClr val="dk1"/>
          </a:effectRef>
          <a:fontRef idx="minor">
            <a:schemeClr val="tx1"/>
          </a:fontRef>
        </p:style>
      </p:cxnSp>
      <p:grpSp>
        <p:nvGrpSpPr>
          <p:cNvPr id="4973" name="图形 2">
            <a:extLst>
              <a:ext uri="{FF2B5EF4-FFF2-40B4-BE49-F238E27FC236}">
                <a16:creationId xmlns:a16="http://schemas.microsoft.com/office/drawing/2014/main" id="{6153DDDA-20A4-A660-1E8A-F8FF8A138C39}"/>
              </a:ext>
            </a:extLst>
          </p:cNvPr>
          <p:cNvGrpSpPr/>
          <p:nvPr/>
        </p:nvGrpSpPr>
        <p:grpSpPr>
          <a:xfrm>
            <a:off x="5940235" y="3325244"/>
            <a:ext cx="129983" cy="124810"/>
            <a:chOff x="7571952" y="3083428"/>
            <a:chExt cx="230815" cy="153238"/>
          </a:xfrm>
          <a:solidFill>
            <a:schemeClr val="accent1">
              <a:lumMod val="40000"/>
              <a:lumOff val="60000"/>
            </a:schemeClr>
          </a:solidFill>
        </p:grpSpPr>
        <p:sp>
          <p:nvSpPr>
            <p:cNvPr id="4974" name="任意多边形: 形状 9667">
              <a:extLst>
                <a:ext uri="{FF2B5EF4-FFF2-40B4-BE49-F238E27FC236}">
                  <a16:creationId xmlns:a16="http://schemas.microsoft.com/office/drawing/2014/main" id="{C72BA909-356C-A22A-5A59-96173E803562}"/>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sp>
          <p:nvSpPr>
            <p:cNvPr id="4975" name="任意多边形: 形状 9668">
              <a:extLst>
                <a:ext uri="{FF2B5EF4-FFF2-40B4-BE49-F238E27FC236}">
                  <a16:creationId xmlns:a16="http://schemas.microsoft.com/office/drawing/2014/main" id="{7D07C0EE-911D-999B-1ED3-087D9DE4F345}"/>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grp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grpSp>
      <p:grpSp>
        <p:nvGrpSpPr>
          <p:cNvPr id="4976" name="图形 2">
            <a:extLst>
              <a:ext uri="{FF2B5EF4-FFF2-40B4-BE49-F238E27FC236}">
                <a16:creationId xmlns:a16="http://schemas.microsoft.com/office/drawing/2014/main" id="{E95B1899-5A86-38D5-6760-AAF4841ECA61}"/>
              </a:ext>
            </a:extLst>
          </p:cNvPr>
          <p:cNvGrpSpPr/>
          <p:nvPr/>
        </p:nvGrpSpPr>
        <p:grpSpPr>
          <a:xfrm>
            <a:off x="9079960" y="3361152"/>
            <a:ext cx="150941" cy="149603"/>
            <a:chOff x="7571952" y="3083428"/>
            <a:chExt cx="230815" cy="153238"/>
          </a:xfrm>
        </p:grpSpPr>
        <p:sp>
          <p:nvSpPr>
            <p:cNvPr id="4977" name="任意多边形: 形状 9667">
              <a:extLst>
                <a:ext uri="{FF2B5EF4-FFF2-40B4-BE49-F238E27FC236}">
                  <a16:creationId xmlns:a16="http://schemas.microsoft.com/office/drawing/2014/main" id="{25DB6A51-9C67-177D-080D-628C1FE3AAE0}"/>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solidFill>
              <a:srgbClr val="AFABAB"/>
            </a:solidFill>
            <a:ln w="9573" cap="flat">
              <a:noFill/>
              <a:prstDash val="solid"/>
              <a:miter/>
            </a:ln>
          </p:spPr>
          <p:txBody>
            <a:bodyPr rtlCol="0" anchor="ctr"/>
            <a:lstStyle/>
            <a:p>
              <a:endParaRPr lang="zh-CN" altLang="en-US" sz="4400"/>
            </a:p>
          </p:txBody>
        </p:sp>
        <p:sp>
          <p:nvSpPr>
            <p:cNvPr id="4978" name="任意多边形: 形状 9668">
              <a:extLst>
                <a:ext uri="{FF2B5EF4-FFF2-40B4-BE49-F238E27FC236}">
                  <a16:creationId xmlns:a16="http://schemas.microsoft.com/office/drawing/2014/main" id="{1184ED81-11C6-E9E2-A830-7AEFD65B43D8}"/>
                </a:ext>
              </a:extLst>
            </p:cNvPr>
            <p:cNvSpPr/>
            <p:nvPr/>
          </p:nvSpPr>
          <p:spPr>
            <a:xfrm>
              <a:off x="7571952" y="3083428"/>
              <a:ext cx="230815" cy="153238"/>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noFill/>
            <a:ln w="9190" cap="flat">
              <a:solidFill>
                <a:srgbClr val="040000"/>
              </a:solidFill>
              <a:prstDash val="solid"/>
              <a:miter/>
            </a:ln>
          </p:spPr>
          <p:txBody>
            <a:bodyPr rtlCol="0" anchor="ctr"/>
            <a:lstStyle/>
            <a:p>
              <a:endParaRPr lang="zh-CN" altLang="en-US" sz="4400"/>
            </a:p>
          </p:txBody>
        </p:sp>
      </p:grpSp>
      <p:sp>
        <p:nvSpPr>
          <p:cNvPr id="4979" name="任意多边形: 形状 9684">
            <a:extLst>
              <a:ext uri="{FF2B5EF4-FFF2-40B4-BE49-F238E27FC236}">
                <a16:creationId xmlns:a16="http://schemas.microsoft.com/office/drawing/2014/main" id="{EF7AE694-3063-55E2-8BBD-545F6B178556}"/>
              </a:ext>
            </a:extLst>
          </p:cNvPr>
          <p:cNvSpPr/>
          <p:nvPr/>
        </p:nvSpPr>
        <p:spPr>
          <a:xfrm>
            <a:off x="4821172" y="2064695"/>
            <a:ext cx="1092198" cy="1257685"/>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solidFill>
              <a:schemeClr val="tx1">
                <a:lumMod val="65000"/>
                <a:lumOff val="3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cxnSp>
        <p:nvCxnSpPr>
          <p:cNvPr id="4980" name="直接连接符 4979">
            <a:extLst>
              <a:ext uri="{FF2B5EF4-FFF2-40B4-BE49-F238E27FC236}">
                <a16:creationId xmlns:a16="http://schemas.microsoft.com/office/drawing/2014/main" id="{85181358-22E5-98CF-AF08-79AB9924909E}"/>
              </a:ext>
            </a:extLst>
          </p:cNvPr>
          <p:cNvCxnSpPr/>
          <p:nvPr/>
        </p:nvCxnSpPr>
        <p:spPr>
          <a:xfrm flipV="1">
            <a:off x="4821172" y="2680282"/>
            <a:ext cx="1092198"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81" name="直接连接符 4980">
            <a:extLst>
              <a:ext uri="{FF2B5EF4-FFF2-40B4-BE49-F238E27FC236}">
                <a16:creationId xmlns:a16="http://schemas.microsoft.com/office/drawing/2014/main" id="{F82434F7-DBC0-5409-B061-C40275D1AF9C}"/>
              </a:ext>
            </a:extLst>
          </p:cNvPr>
          <p:cNvCxnSpPr/>
          <p:nvPr/>
        </p:nvCxnSpPr>
        <p:spPr>
          <a:xfrm>
            <a:off x="5367270" y="2070766"/>
            <a:ext cx="1" cy="1251614"/>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982" name="任意多边形: 形状 9684">
            <a:extLst>
              <a:ext uri="{FF2B5EF4-FFF2-40B4-BE49-F238E27FC236}">
                <a16:creationId xmlns:a16="http://schemas.microsoft.com/office/drawing/2014/main" id="{2AFA8049-F497-9C6B-8DC9-1D665A068DEA}"/>
              </a:ext>
            </a:extLst>
          </p:cNvPr>
          <p:cNvSpPr/>
          <p:nvPr/>
        </p:nvSpPr>
        <p:spPr>
          <a:xfrm>
            <a:off x="4821172" y="3510731"/>
            <a:ext cx="1092198" cy="1257685"/>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solidFill>
              <a:schemeClr val="tx1">
                <a:lumMod val="65000"/>
                <a:lumOff val="3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cxnSp>
        <p:nvCxnSpPr>
          <p:cNvPr id="4983" name="直接连接符 4982">
            <a:extLst>
              <a:ext uri="{FF2B5EF4-FFF2-40B4-BE49-F238E27FC236}">
                <a16:creationId xmlns:a16="http://schemas.microsoft.com/office/drawing/2014/main" id="{4F249CC6-64A1-6379-BDA3-57C1A6F007D6}"/>
              </a:ext>
            </a:extLst>
          </p:cNvPr>
          <p:cNvCxnSpPr/>
          <p:nvPr/>
        </p:nvCxnSpPr>
        <p:spPr>
          <a:xfrm flipV="1">
            <a:off x="4821172" y="4126318"/>
            <a:ext cx="1092198"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84" name="直接连接符 4983">
            <a:extLst>
              <a:ext uri="{FF2B5EF4-FFF2-40B4-BE49-F238E27FC236}">
                <a16:creationId xmlns:a16="http://schemas.microsoft.com/office/drawing/2014/main" id="{D9EF5B20-D8FC-55CA-31F5-1F314672BF74}"/>
              </a:ext>
            </a:extLst>
          </p:cNvPr>
          <p:cNvCxnSpPr/>
          <p:nvPr/>
        </p:nvCxnSpPr>
        <p:spPr>
          <a:xfrm>
            <a:off x="5367270" y="3516802"/>
            <a:ext cx="1" cy="1251614"/>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85" name="文本框 4984">
                <a:extLst>
                  <a:ext uri="{FF2B5EF4-FFF2-40B4-BE49-F238E27FC236}">
                    <a16:creationId xmlns:a16="http://schemas.microsoft.com/office/drawing/2014/main" id="{90842E68-6429-4E99-1ED2-54122D77E383}"/>
                  </a:ext>
                </a:extLst>
              </p:cNvPr>
              <p:cNvSpPr txBox="1"/>
              <p:nvPr/>
            </p:nvSpPr>
            <p:spPr>
              <a:xfrm>
                <a:off x="1529148" y="2589062"/>
                <a:ext cx="2117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𝑆</m:t>
                          </m:r>
                        </m:e>
                        <m:sub>
                          <m:r>
                            <a:rPr lang="en-US" altLang="zh-CN" sz="1400" b="0" i="1" smtClean="0">
                              <a:latin typeface="Cambria Math" panose="02040503050406030204" pitchFamily="18" charset="0"/>
                            </a:rPr>
                            <m:t>1</m:t>
                          </m:r>
                        </m:sub>
                      </m:sSub>
                    </m:oMath>
                  </m:oMathPara>
                </a14:m>
                <a:endParaRPr lang="zh-CN" altLang="en-US" sz="1400" dirty="0"/>
              </a:p>
            </p:txBody>
          </p:sp>
        </mc:Choice>
        <mc:Fallback xmlns="">
          <p:sp>
            <p:nvSpPr>
              <p:cNvPr id="4985" name="文本框 4984">
                <a:extLst>
                  <a:ext uri="{FF2B5EF4-FFF2-40B4-BE49-F238E27FC236}">
                    <a16:creationId xmlns:a16="http://schemas.microsoft.com/office/drawing/2014/main" id="{90842E68-6429-4E99-1ED2-54122D77E383}"/>
                  </a:ext>
                </a:extLst>
              </p:cNvPr>
              <p:cNvSpPr txBox="1">
                <a:spLocks noRot="1" noChangeAspect="1" noMove="1" noResize="1" noEditPoints="1" noAdjustHandles="1" noChangeArrowheads="1" noChangeShapeType="1" noTextEdit="1"/>
              </p:cNvSpPr>
              <p:nvPr/>
            </p:nvSpPr>
            <p:spPr>
              <a:xfrm>
                <a:off x="1529148" y="2589062"/>
                <a:ext cx="211794" cy="215444"/>
              </a:xfrm>
              <a:prstGeom prst="rect">
                <a:avLst/>
              </a:prstGeom>
              <a:blipFill>
                <a:blip r:embed="rId14"/>
                <a:stretch>
                  <a:fillRect l="-17143" r="-2857" b="-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86" name="文本框 4985">
                <a:extLst>
                  <a:ext uri="{FF2B5EF4-FFF2-40B4-BE49-F238E27FC236}">
                    <a16:creationId xmlns:a16="http://schemas.microsoft.com/office/drawing/2014/main" id="{E46F706E-41F4-5C27-585A-43ABADF56601}"/>
                  </a:ext>
                </a:extLst>
              </p:cNvPr>
              <p:cNvSpPr txBox="1"/>
              <p:nvPr/>
            </p:nvSpPr>
            <p:spPr>
              <a:xfrm>
                <a:off x="1529148" y="3901235"/>
                <a:ext cx="21609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𝑆</m:t>
                          </m:r>
                        </m:e>
                        <m:sub>
                          <m:r>
                            <a:rPr lang="en-US" altLang="zh-CN" sz="1400" b="0" i="1" smtClean="0">
                              <a:latin typeface="Cambria Math" panose="02040503050406030204" pitchFamily="18" charset="0"/>
                            </a:rPr>
                            <m:t>2</m:t>
                          </m:r>
                        </m:sub>
                      </m:sSub>
                    </m:oMath>
                  </m:oMathPara>
                </a14:m>
                <a:endParaRPr lang="zh-CN" altLang="en-US" sz="1400" dirty="0"/>
              </a:p>
            </p:txBody>
          </p:sp>
        </mc:Choice>
        <mc:Fallback xmlns="">
          <p:sp>
            <p:nvSpPr>
              <p:cNvPr id="4986" name="文本框 4985">
                <a:extLst>
                  <a:ext uri="{FF2B5EF4-FFF2-40B4-BE49-F238E27FC236}">
                    <a16:creationId xmlns:a16="http://schemas.microsoft.com/office/drawing/2014/main" id="{E46F706E-41F4-5C27-585A-43ABADF56601}"/>
                  </a:ext>
                </a:extLst>
              </p:cNvPr>
              <p:cNvSpPr txBox="1">
                <a:spLocks noRot="1" noChangeAspect="1" noMove="1" noResize="1" noEditPoints="1" noAdjustHandles="1" noChangeArrowheads="1" noChangeShapeType="1" noTextEdit="1"/>
              </p:cNvSpPr>
              <p:nvPr/>
            </p:nvSpPr>
            <p:spPr>
              <a:xfrm>
                <a:off x="1529148" y="3901235"/>
                <a:ext cx="216093" cy="215444"/>
              </a:xfrm>
              <a:prstGeom prst="rect">
                <a:avLst/>
              </a:prstGeom>
              <a:blipFill>
                <a:blip r:embed="rId15"/>
                <a:stretch>
                  <a:fillRect l="-17143" r="-5714" b="-1428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87" name="文本框 4986">
                <a:extLst>
                  <a:ext uri="{FF2B5EF4-FFF2-40B4-BE49-F238E27FC236}">
                    <a16:creationId xmlns:a16="http://schemas.microsoft.com/office/drawing/2014/main" id="{03B4E7AE-98E5-A941-3799-A502F65E7618}"/>
                  </a:ext>
                </a:extLst>
              </p:cNvPr>
              <p:cNvSpPr txBox="1"/>
              <p:nvPr/>
            </p:nvSpPr>
            <p:spPr>
              <a:xfrm>
                <a:off x="4084681" y="2650285"/>
                <a:ext cx="2117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b="0" i="1" smtClean="0">
                              <a:latin typeface="Cambria Math" panose="02040503050406030204" pitchFamily="18" charset="0"/>
                            </a:rPr>
                            <m:t>𝑆</m:t>
                          </m:r>
                        </m:e>
                        <m:sub>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m:t>
                          </m:r>
                        </m:sup>
                      </m:sSubSup>
                    </m:oMath>
                  </m:oMathPara>
                </a14:m>
                <a:endParaRPr lang="zh-CN" altLang="en-US" sz="1400" dirty="0"/>
              </a:p>
            </p:txBody>
          </p:sp>
        </mc:Choice>
        <mc:Fallback xmlns="">
          <p:sp>
            <p:nvSpPr>
              <p:cNvPr id="4987" name="文本框 4986">
                <a:extLst>
                  <a:ext uri="{FF2B5EF4-FFF2-40B4-BE49-F238E27FC236}">
                    <a16:creationId xmlns:a16="http://schemas.microsoft.com/office/drawing/2014/main" id="{03B4E7AE-98E5-A941-3799-A502F65E7618}"/>
                  </a:ext>
                </a:extLst>
              </p:cNvPr>
              <p:cNvSpPr txBox="1">
                <a:spLocks noRot="1" noChangeAspect="1" noMove="1" noResize="1" noEditPoints="1" noAdjustHandles="1" noChangeArrowheads="1" noChangeShapeType="1" noTextEdit="1"/>
              </p:cNvSpPr>
              <p:nvPr/>
            </p:nvSpPr>
            <p:spPr>
              <a:xfrm>
                <a:off x="4084681" y="2650285"/>
                <a:ext cx="211794" cy="215444"/>
              </a:xfrm>
              <a:prstGeom prst="rect">
                <a:avLst/>
              </a:prstGeom>
              <a:blipFill>
                <a:blip r:embed="rId16"/>
                <a:stretch>
                  <a:fillRect l="-17143" r="-2857"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88" name="文本框 4987">
                <a:extLst>
                  <a:ext uri="{FF2B5EF4-FFF2-40B4-BE49-F238E27FC236}">
                    <a16:creationId xmlns:a16="http://schemas.microsoft.com/office/drawing/2014/main" id="{C912B219-7706-A8FC-3C17-EB82F2636E95}"/>
                  </a:ext>
                </a:extLst>
              </p:cNvPr>
              <p:cNvSpPr txBox="1"/>
              <p:nvPr/>
            </p:nvSpPr>
            <p:spPr>
              <a:xfrm>
                <a:off x="4084681" y="3962458"/>
                <a:ext cx="21609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b="0" i="1" smtClean="0">
                              <a:latin typeface="Cambria Math" panose="02040503050406030204" pitchFamily="18" charset="0"/>
                            </a:rPr>
                            <m:t>𝑆</m:t>
                          </m:r>
                        </m:e>
                        <m:sub>
                          <m:r>
                            <a:rPr lang="en-US" altLang="zh-CN" sz="1400" b="0" i="1" smtClean="0">
                              <a:latin typeface="Cambria Math" panose="02040503050406030204" pitchFamily="18" charset="0"/>
                            </a:rPr>
                            <m:t>2</m:t>
                          </m:r>
                        </m:sub>
                        <m:sup>
                          <m:r>
                            <a:rPr lang="en-US" altLang="zh-CN" sz="1400" b="0" i="1" smtClean="0">
                              <a:latin typeface="Cambria Math" panose="02040503050406030204" pitchFamily="18" charset="0"/>
                            </a:rPr>
                            <m:t>′</m:t>
                          </m:r>
                        </m:sup>
                      </m:sSubSup>
                    </m:oMath>
                  </m:oMathPara>
                </a14:m>
                <a:endParaRPr lang="zh-CN" altLang="en-US" sz="1400" dirty="0"/>
              </a:p>
            </p:txBody>
          </p:sp>
        </mc:Choice>
        <mc:Fallback xmlns="">
          <p:sp>
            <p:nvSpPr>
              <p:cNvPr id="4988" name="文本框 4987">
                <a:extLst>
                  <a:ext uri="{FF2B5EF4-FFF2-40B4-BE49-F238E27FC236}">
                    <a16:creationId xmlns:a16="http://schemas.microsoft.com/office/drawing/2014/main" id="{C912B219-7706-A8FC-3C17-EB82F2636E95}"/>
                  </a:ext>
                </a:extLst>
              </p:cNvPr>
              <p:cNvSpPr txBox="1">
                <a:spLocks noRot="1" noChangeAspect="1" noMove="1" noResize="1" noEditPoints="1" noAdjustHandles="1" noChangeArrowheads="1" noChangeShapeType="1" noTextEdit="1"/>
              </p:cNvSpPr>
              <p:nvPr/>
            </p:nvSpPr>
            <p:spPr>
              <a:xfrm>
                <a:off x="4084681" y="3962458"/>
                <a:ext cx="216093" cy="215444"/>
              </a:xfrm>
              <a:prstGeom prst="rect">
                <a:avLst/>
              </a:prstGeom>
              <a:blipFill>
                <a:blip r:embed="rId17"/>
                <a:stretch>
                  <a:fillRect l="-16667" r="-2778"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89" name="文本框 4988">
                <a:extLst>
                  <a:ext uri="{FF2B5EF4-FFF2-40B4-BE49-F238E27FC236}">
                    <a16:creationId xmlns:a16="http://schemas.microsoft.com/office/drawing/2014/main" id="{8668A02B-A136-E5DF-83F5-8D1EA58EB4F2}"/>
                  </a:ext>
                </a:extLst>
              </p:cNvPr>
              <p:cNvSpPr txBox="1"/>
              <p:nvPr/>
            </p:nvSpPr>
            <p:spPr>
              <a:xfrm>
                <a:off x="6901378" y="2239012"/>
                <a:ext cx="211794"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b="0" i="1" smtClean="0">
                              <a:latin typeface="Cambria Math" panose="02040503050406030204" pitchFamily="18" charset="0"/>
                            </a:rPr>
                            <m:t>𝑆</m:t>
                          </m:r>
                        </m:e>
                        <m:sub>
                          <m:r>
                            <a:rPr lang="en-US" altLang="zh-CN" sz="1400" b="0" i="1" smtClean="0">
                              <a:latin typeface="Cambria Math" panose="02040503050406030204" pitchFamily="18" charset="0"/>
                            </a:rPr>
                            <m:t>1</m:t>
                          </m:r>
                        </m:sub>
                        <m:sup>
                          <m:r>
                            <a:rPr lang="en-US" altLang="zh-CN" sz="1400" b="0" i="1" smtClean="0">
                              <a:latin typeface="Cambria Math" panose="02040503050406030204" pitchFamily="18" charset="0"/>
                            </a:rPr>
                            <m:t>′</m:t>
                          </m:r>
                        </m:sup>
                      </m:sSubSup>
                    </m:oMath>
                  </m:oMathPara>
                </a14:m>
                <a:endParaRPr lang="zh-CN" altLang="en-US" sz="1400" dirty="0"/>
              </a:p>
            </p:txBody>
          </p:sp>
        </mc:Choice>
        <mc:Fallback xmlns="">
          <p:sp>
            <p:nvSpPr>
              <p:cNvPr id="4989" name="文本框 4988">
                <a:extLst>
                  <a:ext uri="{FF2B5EF4-FFF2-40B4-BE49-F238E27FC236}">
                    <a16:creationId xmlns:a16="http://schemas.microsoft.com/office/drawing/2014/main" id="{8668A02B-A136-E5DF-83F5-8D1EA58EB4F2}"/>
                  </a:ext>
                </a:extLst>
              </p:cNvPr>
              <p:cNvSpPr txBox="1">
                <a:spLocks noRot="1" noChangeAspect="1" noMove="1" noResize="1" noEditPoints="1" noAdjustHandles="1" noChangeArrowheads="1" noChangeShapeType="1" noTextEdit="1"/>
              </p:cNvSpPr>
              <p:nvPr/>
            </p:nvSpPr>
            <p:spPr>
              <a:xfrm>
                <a:off x="6901378" y="2239012"/>
                <a:ext cx="211794" cy="215444"/>
              </a:xfrm>
              <a:prstGeom prst="rect">
                <a:avLst/>
              </a:prstGeom>
              <a:blipFill>
                <a:blip r:embed="rId16"/>
                <a:stretch>
                  <a:fillRect l="-17143" r="-2857" b="-13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90" name="文本框 4989">
                <a:extLst>
                  <a:ext uri="{FF2B5EF4-FFF2-40B4-BE49-F238E27FC236}">
                    <a16:creationId xmlns:a16="http://schemas.microsoft.com/office/drawing/2014/main" id="{3A2A007F-BEC5-1449-F33F-0DABB0707A7A}"/>
                  </a:ext>
                </a:extLst>
              </p:cNvPr>
              <p:cNvSpPr txBox="1"/>
              <p:nvPr/>
            </p:nvSpPr>
            <p:spPr>
              <a:xfrm>
                <a:off x="6533421" y="2528443"/>
                <a:ext cx="216093"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400" i="1" smtClean="0">
                              <a:latin typeface="Cambria Math" panose="02040503050406030204" pitchFamily="18" charset="0"/>
                            </a:rPr>
                          </m:ctrlPr>
                        </m:sSubSupPr>
                        <m:e>
                          <m:r>
                            <a:rPr lang="en-US" altLang="zh-CN" sz="1400" b="0" i="1" smtClean="0">
                              <a:latin typeface="Cambria Math" panose="02040503050406030204" pitchFamily="18" charset="0"/>
                            </a:rPr>
                            <m:t>𝑆</m:t>
                          </m:r>
                        </m:e>
                        <m:sub>
                          <m:r>
                            <a:rPr lang="en-US" altLang="zh-CN" sz="1400" b="0" i="1" smtClean="0">
                              <a:latin typeface="Cambria Math" panose="02040503050406030204" pitchFamily="18" charset="0"/>
                            </a:rPr>
                            <m:t>2</m:t>
                          </m:r>
                        </m:sub>
                        <m:sup>
                          <m:r>
                            <a:rPr lang="en-US" altLang="zh-CN" sz="1400" b="0" i="1" smtClean="0">
                              <a:latin typeface="Cambria Math" panose="02040503050406030204" pitchFamily="18" charset="0"/>
                            </a:rPr>
                            <m:t>′</m:t>
                          </m:r>
                        </m:sup>
                      </m:sSubSup>
                    </m:oMath>
                  </m:oMathPara>
                </a14:m>
                <a:endParaRPr lang="zh-CN" altLang="en-US" sz="1400" dirty="0"/>
              </a:p>
            </p:txBody>
          </p:sp>
        </mc:Choice>
        <mc:Fallback xmlns="">
          <p:sp>
            <p:nvSpPr>
              <p:cNvPr id="4990" name="文本框 4989">
                <a:extLst>
                  <a:ext uri="{FF2B5EF4-FFF2-40B4-BE49-F238E27FC236}">
                    <a16:creationId xmlns:a16="http://schemas.microsoft.com/office/drawing/2014/main" id="{3A2A007F-BEC5-1449-F33F-0DABB0707A7A}"/>
                  </a:ext>
                </a:extLst>
              </p:cNvPr>
              <p:cNvSpPr txBox="1">
                <a:spLocks noRot="1" noChangeAspect="1" noMove="1" noResize="1" noEditPoints="1" noAdjustHandles="1" noChangeArrowheads="1" noChangeShapeType="1" noTextEdit="1"/>
              </p:cNvSpPr>
              <p:nvPr/>
            </p:nvSpPr>
            <p:spPr>
              <a:xfrm>
                <a:off x="6533421" y="2528443"/>
                <a:ext cx="216093" cy="215444"/>
              </a:xfrm>
              <a:prstGeom prst="rect">
                <a:avLst/>
              </a:prstGeom>
              <a:blipFill>
                <a:blip r:embed="rId17"/>
                <a:stretch>
                  <a:fillRect l="-17143" r="-5714"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91" name="文本框 4990">
                <a:extLst>
                  <a:ext uri="{FF2B5EF4-FFF2-40B4-BE49-F238E27FC236}">
                    <a16:creationId xmlns:a16="http://schemas.microsoft.com/office/drawing/2014/main" id="{D01E5F48-A810-C213-9820-73EBF7DC25B9}"/>
                  </a:ext>
                </a:extLst>
              </p:cNvPr>
              <p:cNvSpPr txBox="1"/>
              <p:nvPr/>
            </p:nvSpPr>
            <p:spPr>
              <a:xfrm>
                <a:off x="6798145" y="3757758"/>
                <a:ext cx="205376" cy="2158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1400" i="1" smtClean="0">
                              <a:latin typeface="Cambria Math" panose="02040503050406030204" pitchFamily="18" charset="0"/>
                            </a:rPr>
                          </m:ctrlPr>
                        </m:accPr>
                        <m:e>
                          <m:sSub>
                            <m:sSubPr>
                              <m:ctrlPr>
                                <a:rPr lang="en-US" altLang="zh-CN" sz="1400" i="1">
                                  <a:latin typeface="Cambria Math" panose="02040503050406030204" pitchFamily="18" charset="0"/>
                                </a:rPr>
                              </m:ctrlPr>
                            </m:sSubPr>
                            <m:e>
                              <m:r>
                                <a:rPr lang="en-US" altLang="zh-CN" sz="1400" i="1">
                                  <a:latin typeface="Cambria Math" panose="02040503050406030204" pitchFamily="18" charset="0"/>
                                </a:rPr>
                                <m:t>𝑆</m:t>
                              </m:r>
                            </m:e>
                            <m:sub>
                              <m:r>
                                <a:rPr lang="en-US" altLang="zh-CN" sz="1400" b="0" i="1" smtClean="0">
                                  <a:latin typeface="Cambria Math" panose="02040503050406030204" pitchFamily="18" charset="0"/>
                                </a:rPr>
                                <m:t>1</m:t>
                              </m:r>
                            </m:sub>
                          </m:sSub>
                        </m:e>
                      </m:acc>
                    </m:oMath>
                  </m:oMathPara>
                </a14:m>
                <a:endParaRPr lang="zh-CN" altLang="en-US" sz="1400" dirty="0"/>
              </a:p>
            </p:txBody>
          </p:sp>
        </mc:Choice>
        <mc:Fallback xmlns="">
          <p:sp>
            <p:nvSpPr>
              <p:cNvPr id="4991" name="文本框 4990">
                <a:extLst>
                  <a:ext uri="{FF2B5EF4-FFF2-40B4-BE49-F238E27FC236}">
                    <a16:creationId xmlns:a16="http://schemas.microsoft.com/office/drawing/2014/main" id="{D01E5F48-A810-C213-9820-73EBF7DC25B9}"/>
                  </a:ext>
                </a:extLst>
              </p:cNvPr>
              <p:cNvSpPr txBox="1">
                <a:spLocks noRot="1" noChangeAspect="1" noMove="1" noResize="1" noEditPoints="1" noAdjustHandles="1" noChangeArrowheads="1" noChangeShapeType="1" noTextEdit="1"/>
              </p:cNvSpPr>
              <p:nvPr/>
            </p:nvSpPr>
            <p:spPr>
              <a:xfrm>
                <a:off x="6798145" y="3757758"/>
                <a:ext cx="205376" cy="215893"/>
              </a:xfrm>
              <a:prstGeom prst="rect">
                <a:avLst/>
              </a:prstGeom>
              <a:blipFill>
                <a:blip r:embed="rId18"/>
                <a:stretch>
                  <a:fillRect l="-20588" r="-32353" b="-138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92" name="文本框 4991">
                <a:extLst>
                  <a:ext uri="{FF2B5EF4-FFF2-40B4-BE49-F238E27FC236}">
                    <a16:creationId xmlns:a16="http://schemas.microsoft.com/office/drawing/2014/main" id="{8C4E6DF6-8358-0BA0-8A14-894205C93379}"/>
                  </a:ext>
                </a:extLst>
              </p:cNvPr>
              <p:cNvSpPr txBox="1"/>
              <p:nvPr/>
            </p:nvSpPr>
            <p:spPr>
              <a:xfrm>
                <a:off x="6425527" y="4142609"/>
                <a:ext cx="209545" cy="21589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en-US" altLang="zh-CN" sz="1400" i="1" smtClean="0">
                              <a:latin typeface="Cambria Math" panose="02040503050406030204" pitchFamily="18" charset="0"/>
                            </a:rPr>
                          </m:ctrlPr>
                        </m:accPr>
                        <m:e>
                          <m:sSub>
                            <m:sSubPr>
                              <m:ctrlPr>
                                <a:rPr lang="en-US" altLang="zh-CN" sz="1400" i="1">
                                  <a:latin typeface="Cambria Math" panose="02040503050406030204" pitchFamily="18" charset="0"/>
                                </a:rPr>
                              </m:ctrlPr>
                            </m:sSubPr>
                            <m:e>
                              <m:r>
                                <a:rPr lang="en-US" altLang="zh-CN" sz="1400" b="0" i="1" smtClean="0">
                                  <a:latin typeface="Cambria Math" panose="02040503050406030204" pitchFamily="18" charset="0"/>
                                </a:rPr>
                                <m:t>𝑆</m:t>
                              </m:r>
                            </m:e>
                            <m:sub>
                              <m:r>
                                <a:rPr lang="en-US" altLang="zh-CN" sz="1400" i="1">
                                  <a:latin typeface="Cambria Math" panose="02040503050406030204" pitchFamily="18" charset="0"/>
                                </a:rPr>
                                <m:t>2</m:t>
                              </m:r>
                            </m:sub>
                          </m:sSub>
                        </m:e>
                      </m:acc>
                    </m:oMath>
                  </m:oMathPara>
                </a14:m>
                <a:endParaRPr lang="zh-CN" altLang="en-US" sz="1400" dirty="0"/>
              </a:p>
            </p:txBody>
          </p:sp>
        </mc:Choice>
        <mc:Fallback xmlns="">
          <p:sp>
            <p:nvSpPr>
              <p:cNvPr id="4992" name="文本框 4991">
                <a:extLst>
                  <a:ext uri="{FF2B5EF4-FFF2-40B4-BE49-F238E27FC236}">
                    <a16:creationId xmlns:a16="http://schemas.microsoft.com/office/drawing/2014/main" id="{8C4E6DF6-8358-0BA0-8A14-894205C93379}"/>
                  </a:ext>
                </a:extLst>
              </p:cNvPr>
              <p:cNvSpPr txBox="1">
                <a:spLocks noRot="1" noChangeAspect="1" noMove="1" noResize="1" noEditPoints="1" noAdjustHandles="1" noChangeArrowheads="1" noChangeShapeType="1" noTextEdit="1"/>
              </p:cNvSpPr>
              <p:nvPr/>
            </p:nvSpPr>
            <p:spPr>
              <a:xfrm>
                <a:off x="6425527" y="4142609"/>
                <a:ext cx="209545" cy="215893"/>
              </a:xfrm>
              <a:prstGeom prst="rect">
                <a:avLst/>
              </a:prstGeom>
              <a:blipFill>
                <a:blip r:embed="rId19"/>
                <a:stretch>
                  <a:fillRect l="-20588" r="-35294" b="-17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93" name="文本框 4992">
                <a:extLst>
                  <a:ext uri="{FF2B5EF4-FFF2-40B4-BE49-F238E27FC236}">
                    <a16:creationId xmlns:a16="http://schemas.microsoft.com/office/drawing/2014/main" id="{35DAAAC3-F2A5-556C-AF88-63F69E70C685}"/>
                  </a:ext>
                </a:extLst>
              </p:cNvPr>
              <p:cNvSpPr txBox="1"/>
              <p:nvPr/>
            </p:nvSpPr>
            <p:spPr>
              <a:xfrm>
                <a:off x="8230546" y="3757757"/>
                <a:ext cx="213250"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𝑇</m:t>
                          </m:r>
                        </m:e>
                        <m:sub>
                          <m:r>
                            <a:rPr lang="en-US" altLang="zh-CN" sz="1400" b="0" i="1" smtClean="0">
                              <a:latin typeface="Cambria Math" panose="02040503050406030204" pitchFamily="18" charset="0"/>
                            </a:rPr>
                            <m:t>1</m:t>
                          </m:r>
                        </m:sub>
                      </m:sSub>
                    </m:oMath>
                  </m:oMathPara>
                </a14:m>
                <a:endParaRPr lang="zh-CN" altLang="en-US" sz="1400" dirty="0"/>
              </a:p>
            </p:txBody>
          </p:sp>
        </mc:Choice>
        <mc:Fallback xmlns="">
          <p:sp>
            <p:nvSpPr>
              <p:cNvPr id="4993" name="文本框 4992">
                <a:extLst>
                  <a:ext uri="{FF2B5EF4-FFF2-40B4-BE49-F238E27FC236}">
                    <a16:creationId xmlns:a16="http://schemas.microsoft.com/office/drawing/2014/main" id="{35DAAAC3-F2A5-556C-AF88-63F69E70C685}"/>
                  </a:ext>
                </a:extLst>
              </p:cNvPr>
              <p:cNvSpPr txBox="1">
                <a:spLocks noRot="1" noChangeAspect="1" noMove="1" noResize="1" noEditPoints="1" noAdjustHandles="1" noChangeArrowheads="1" noChangeShapeType="1" noTextEdit="1"/>
              </p:cNvSpPr>
              <p:nvPr/>
            </p:nvSpPr>
            <p:spPr>
              <a:xfrm>
                <a:off x="8230546" y="3757757"/>
                <a:ext cx="213250" cy="215444"/>
              </a:xfrm>
              <a:prstGeom prst="rect">
                <a:avLst/>
              </a:prstGeom>
              <a:blipFill>
                <a:blip r:embed="rId20"/>
                <a:stretch>
                  <a:fillRect l="-17143" r="-2857" b="-111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994" name="文本框 4993">
                <a:extLst>
                  <a:ext uri="{FF2B5EF4-FFF2-40B4-BE49-F238E27FC236}">
                    <a16:creationId xmlns:a16="http://schemas.microsoft.com/office/drawing/2014/main" id="{1C92C585-537A-343F-25D1-7C14198460DC}"/>
                  </a:ext>
                </a:extLst>
              </p:cNvPr>
              <p:cNvSpPr txBox="1"/>
              <p:nvPr/>
            </p:nvSpPr>
            <p:spPr>
              <a:xfrm>
                <a:off x="7883423" y="4142609"/>
                <a:ext cx="217547" cy="21544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smtClean="0">
                              <a:latin typeface="Cambria Math" panose="02040503050406030204" pitchFamily="18" charset="0"/>
                            </a:rPr>
                          </m:ctrlPr>
                        </m:sSubPr>
                        <m:e>
                          <m:r>
                            <a:rPr lang="en-US" altLang="zh-CN" sz="1400" b="0" i="1" smtClean="0">
                              <a:latin typeface="Cambria Math" panose="02040503050406030204" pitchFamily="18" charset="0"/>
                            </a:rPr>
                            <m:t>𝑇</m:t>
                          </m:r>
                        </m:e>
                        <m:sub>
                          <m:r>
                            <a:rPr lang="en-US" altLang="zh-CN" sz="1400" b="0" i="1" smtClean="0">
                              <a:latin typeface="Cambria Math" panose="02040503050406030204" pitchFamily="18" charset="0"/>
                            </a:rPr>
                            <m:t>2</m:t>
                          </m:r>
                        </m:sub>
                      </m:sSub>
                    </m:oMath>
                  </m:oMathPara>
                </a14:m>
                <a:endParaRPr lang="zh-CN" altLang="en-US" sz="1400" dirty="0"/>
              </a:p>
            </p:txBody>
          </p:sp>
        </mc:Choice>
        <mc:Fallback xmlns="">
          <p:sp>
            <p:nvSpPr>
              <p:cNvPr id="4994" name="文本框 4993">
                <a:extLst>
                  <a:ext uri="{FF2B5EF4-FFF2-40B4-BE49-F238E27FC236}">
                    <a16:creationId xmlns:a16="http://schemas.microsoft.com/office/drawing/2014/main" id="{1C92C585-537A-343F-25D1-7C14198460DC}"/>
                  </a:ext>
                </a:extLst>
              </p:cNvPr>
              <p:cNvSpPr txBox="1">
                <a:spLocks noRot="1" noChangeAspect="1" noMove="1" noResize="1" noEditPoints="1" noAdjustHandles="1" noChangeArrowheads="1" noChangeShapeType="1" noTextEdit="1"/>
              </p:cNvSpPr>
              <p:nvPr/>
            </p:nvSpPr>
            <p:spPr>
              <a:xfrm>
                <a:off x="7883423" y="4142609"/>
                <a:ext cx="217547" cy="215444"/>
              </a:xfrm>
              <a:prstGeom prst="rect">
                <a:avLst/>
              </a:prstGeom>
              <a:blipFill>
                <a:blip r:embed="rId21"/>
                <a:stretch>
                  <a:fillRect l="-16667" r="-2778" b="-14286"/>
                </a:stretch>
              </a:blipFill>
            </p:spPr>
            <p:txBody>
              <a:bodyPr/>
              <a:lstStyle/>
              <a:p>
                <a:r>
                  <a:rPr lang="zh-CN" altLang="en-US">
                    <a:noFill/>
                  </a:rPr>
                  <a:t> </a:t>
                </a:r>
              </a:p>
            </p:txBody>
          </p:sp>
        </mc:Fallback>
      </mc:AlternateContent>
      <p:pic>
        <p:nvPicPr>
          <p:cNvPr id="4995" name="图片 4994">
            <a:extLst>
              <a:ext uri="{FF2B5EF4-FFF2-40B4-BE49-F238E27FC236}">
                <a16:creationId xmlns:a16="http://schemas.microsoft.com/office/drawing/2014/main" id="{72D9C6FA-76D8-9D47-C5BE-F1B5D44CB22A}"/>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961700" y="3102825"/>
            <a:ext cx="925793" cy="1673743"/>
          </a:xfrm>
          <a:prstGeom prst="rect">
            <a:avLst/>
          </a:prstGeom>
        </p:spPr>
      </p:pic>
      <p:pic>
        <p:nvPicPr>
          <p:cNvPr id="4996" name="图片 4995">
            <a:extLst>
              <a:ext uri="{FF2B5EF4-FFF2-40B4-BE49-F238E27FC236}">
                <a16:creationId xmlns:a16="http://schemas.microsoft.com/office/drawing/2014/main" id="{8A697413-9DF6-78D3-0BC3-F99480E5EBE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0694365" y="2047918"/>
            <a:ext cx="1316790" cy="1054906"/>
          </a:xfrm>
          <a:prstGeom prst="rect">
            <a:avLst/>
          </a:prstGeom>
        </p:spPr>
      </p:pic>
      <p:grpSp>
        <p:nvGrpSpPr>
          <p:cNvPr id="5000" name="组合 4999">
            <a:extLst>
              <a:ext uri="{FF2B5EF4-FFF2-40B4-BE49-F238E27FC236}">
                <a16:creationId xmlns:a16="http://schemas.microsoft.com/office/drawing/2014/main" id="{CC04CCC1-2554-615D-62DC-151B7C6BEF8B}"/>
              </a:ext>
            </a:extLst>
          </p:cNvPr>
          <p:cNvGrpSpPr/>
          <p:nvPr/>
        </p:nvGrpSpPr>
        <p:grpSpPr>
          <a:xfrm>
            <a:off x="1312748" y="5193913"/>
            <a:ext cx="4897802" cy="400110"/>
            <a:chOff x="1015568" y="5331459"/>
            <a:chExt cx="4897802" cy="400110"/>
          </a:xfrm>
        </p:grpSpPr>
        <p:sp>
          <p:nvSpPr>
            <p:cNvPr id="4997" name="文本框 4996">
              <a:extLst>
                <a:ext uri="{FF2B5EF4-FFF2-40B4-BE49-F238E27FC236}">
                  <a16:creationId xmlns:a16="http://schemas.microsoft.com/office/drawing/2014/main" id="{B50C9D39-6872-BE9F-4391-0995EBBAC3B1}"/>
                </a:ext>
              </a:extLst>
            </p:cNvPr>
            <p:cNvSpPr txBox="1"/>
            <p:nvPr/>
          </p:nvSpPr>
          <p:spPr>
            <a:xfrm>
              <a:off x="1015568" y="5331459"/>
              <a:ext cx="4897802" cy="400110"/>
            </a:xfrm>
            <a:prstGeom prst="rect">
              <a:avLst/>
            </a:prstGeom>
            <a:noFill/>
          </p:spPr>
          <p:txBody>
            <a:bodyPr wrap="square">
              <a:spAutoFit/>
            </a:bodyPr>
            <a:lstStyle/>
            <a:p>
              <a:r>
                <a:rPr lang="en-US" altLang="zh-CN" sz="2000" b="0" i="0" dirty="0">
                  <a:effectLst/>
                  <a:highlight>
                    <a:srgbClr val="FFFFFF"/>
                  </a:highlight>
                </a:rPr>
                <a:t>Anchor frames: arbitrary </a:t>
              </a:r>
              <a:r>
                <a:rPr lang="en-US" altLang="zh-CN" sz="2000" dirty="0">
                  <a:highlight>
                    <a:srgbClr val="FFFFFF"/>
                  </a:highlight>
                </a:rPr>
                <a:t>   </a:t>
              </a:r>
              <a:r>
                <a:rPr lang="en-US" altLang="zh-CN" sz="2000" b="0" i="0" dirty="0">
                  <a:effectLst/>
                  <a:highlight>
                    <a:srgbClr val="FFFFFF"/>
                  </a:highlight>
                </a:rPr>
                <a:t> regular</a:t>
              </a:r>
              <a:endParaRPr lang="zh-CN" altLang="en-US" sz="2000" dirty="0"/>
            </a:p>
          </p:txBody>
        </p:sp>
        <p:sp>
          <p:nvSpPr>
            <p:cNvPr id="4999" name="任意多边形: 形状 9668">
              <a:extLst>
                <a:ext uri="{FF2B5EF4-FFF2-40B4-BE49-F238E27FC236}">
                  <a16:creationId xmlns:a16="http://schemas.microsoft.com/office/drawing/2014/main" id="{99FA6714-7831-BC00-FA9E-866657DB2D9F}"/>
                </a:ext>
              </a:extLst>
            </p:cNvPr>
            <p:cNvSpPr/>
            <p:nvPr/>
          </p:nvSpPr>
          <p:spPr>
            <a:xfrm>
              <a:off x="3669220" y="5490204"/>
              <a:ext cx="241544" cy="132250"/>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grpSp>
      <p:grpSp>
        <p:nvGrpSpPr>
          <p:cNvPr id="5002" name="组合 5001">
            <a:extLst>
              <a:ext uri="{FF2B5EF4-FFF2-40B4-BE49-F238E27FC236}">
                <a16:creationId xmlns:a16="http://schemas.microsoft.com/office/drawing/2014/main" id="{6705B235-62E9-74BC-1B08-FA3817E39F1C}"/>
              </a:ext>
            </a:extLst>
          </p:cNvPr>
          <p:cNvGrpSpPr/>
          <p:nvPr/>
        </p:nvGrpSpPr>
        <p:grpSpPr>
          <a:xfrm>
            <a:off x="5543295" y="5186573"/>
            <a:ext cx="4897802" cy="400110"/>
            <a:chOff x="1015568" y="5331459"/>
            <a:chExt cx="4897802" cy="400110"/>
          </a:xfrm>
        </p:grpSpPr>
        <p:sp>
          <p:nvSpPr>
            <p:cNvPr id="5003" name="文本框 5002">
              <a:extLst>
                <a:ext uri="{FF2B5EF4-FFF2-40B4-BE49-F238E27FC236}">
                  <a16:creationId xmlns:a16="http://schemas.microsoft.com/office/drawing/2014/main" id="{B92B862A-CDFA-0F0E-032B-BDFCEAC45DD0}"/>
                </a:ext>
              </a:extLst>
            </p:cNvPr>
            <p:cNvSpPr txBox="1"/>
            <p:nvPr/>
          </p:nvSpPr>
          <p:spPr>
            <a:xfrm>
              <a:off x="1015568" y="5331459"/>
              <a:ext cx="4897802" cy="400110"/>
            </a:xfrm>
            <a:prstGeom prst="rect">
              <a:avLst/>
            </a:prstGeom>
            <a:noFill/>
          </p:spPr>
          <p:txBody>
            <a:bodyPr wrap="square">
              <a:spAutoFit/>
            </a:bodyPr>
            <a:lstStyle/>
            <a:p>
              <a:r>
                <a:rPr lang="en-US" altLang="zh-CN" sz="2000" b="0" i="0" dirty="0">
                  <a:effectLst/>
                  <a:highlight>
                    <a:srgbClr val="FFFFFF"/>
                  </a:highlight>
                </a:rPr>
                <a:t>Contour: </a:t>
              </a:r>
              <a:r>
                <a:rPr lang="en-US" altLang="zh-CN" sz="2000" dirty="0">
                  <a:highlight>
                    <a:srgbClr val="FFFFFF"/>
                  </a:highlight>
                </a:rPr>
                <a:t>u</a:t>
              </a:r>
              <a:r>
                <a:rPr lang="en-US" altLang="zh-CN" sz="2000" b="0" i="0" dirty="0">
                  <a:effectLst/>
                  <a:highlight>
                    <a:srgbClr val="FFFFFF"/>
                  </a:highlight>
                </a:rPr>
                <a:t>ndeployable     deployable</a:t>
              </a:r>
              <a:endParaRPr lang="zh-CN" altLang="en-US" sz="2000" dirty="0"/>
            </a:p>
          </p:txBody>
        </p:sp>
        <p:sp>
          <p:nvSpPr>
            <p:cNvPr id="5004" name="任意多边形: 形状 9668">
              <a:extLst>
                <a:ext uri="{FF2B5EF4-FFF2-40B4-BE49-F238E27FC236}">
                  <a16:creationId xmlns:a16="http://schemas.microsoft.com/office/drawing/2014/main" id="{211AEE54-8D90-7D61-CF66-53D53C7AF0E1}"/>
                </a:ext>
              </a:extLst>
            </p:cNvPr>
            <p:cNvSpPr/>
            <p:nvPr/>
          </p:nvSpPr>
          <p:spPr>
            <a:xfrm>
              <a:off x="3501580" y="5490204"/>
              <a:ext cx="241544" cy="132250"/>
            </a:xfrm>
            <a:custGeom>
              <a:avLst/>
              <a:gdLst>
                <a:gd name="connsiteX0" fmla="*/ 0 w 230815"/>
                <a:gd name="connsiteY0" fmla="*/ 38310 h 153238"/>
                <a:gd name="connsiteX1" fmla="*/ 154196 w 230815"/>
                <a:gd name="connsiteY1" fmla="*/ 38310 h 153238"/>
                <a:gd name="connsiteX2" fmla="*/ 154196 w 230815"/>
                <a:gd name="connsiteY2" fmla="*/ 0 h 153238"/>
                <a:gd name="connsiteX3" fmla="*/ 230815 w 230815"/>
                <a:gd name="connsiteY3" fmla="*/ 76619 h 153238"/>
                <a:gd name="connsiteX4" fmla="*/ 154196 w 230815"/>
                <a:gd name="connsiteY4" fmla="*/ 153238 h 153238"/>
                <a:gd name="connsiteX5" fmla="*/ 154196 w 230815"/>
                <a:gd name="connsiteY5" fmla="*/ 114929 h 153238"/>
                <a:gd name="connsiteX6" fmla="*/ 0 w 230815"/>
                <a:gd name="connsiteY6" fmla="*/ 114929 h 153238"/>
                <a:gd name="connsiteX7" fmla="*/ 0 w 230815"/>
                <a:gd name="connsiteY7" fmla="*/ 38310 h 15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0815" h="153238">
                  <a:moveTo>
                    <a:pt x="0" y="38310"/>
                  </a:moveTo>
                  <a:lnTo>
                    <a:pt x="154196" y="38310"/>
                  </a:lnTo>
                  <a:lnTo>
                    <a:pt x="154196" y="0"/>
                  </a:lnTo>
                  <a:lnTo>
                    <a:pt x="230815" y="76619"/>
                  </a:lnTo>
                  <a:lnTo>
                    <a:pt x="154196" y="153238"/>
                  </a:lnTo>
                  <a:lnTo>
                    <a:pt x="154196" y="114929"/>
                  </a:lnTo>
                  <a:lnTo>
                    <a:pt x="0" y="114929"/>
                  </a:lnTo>
                  <a:lnTo>
                    <a:pt x="0" y="38310"/>
                  </a:lnTo>
                  <a:close/>
                </a:path>
              </a:pathLst>
            </a:custGeom>
            <a:solidFill>
              <a:schemeClr val="accent1">
                <a:lumMod val="40000"/>
                <a:lumOff val="60000"/>
              </a:schemeClr>
            </a:solidFill>
            <a:ln/>
          </p:spPr>
          <p:style>
            <a:lnRef idx="2">
              <a:schemeClr val="accent1"/>
            </a:lnRef>
            <a:fillRef idx="1">
              <a:schemeClr val="lt1"/>
            </a:fillRef>
            <a:effectRef idx="0">
              <a:schemeClr val="accent1"/>
            </a:effectRef>
            <a:fontRef idx="minor">
              <a:schemeClr val="dk1"/>
            </a:fontRef>
          </p:style>
          <p:txBody>
            <a:bodyPr rtlCol="0" anchor="ctr"/>
            <a:lstStyle/>
            <a:p>
              <a:endParaRPr lang="zh-CN" altLang="en-US" sz="4400"/>
            </a:p>
          </p:txBody>
        </p:sp>
      </p:grpSp>
    </p:spTree>
    <p:extLst>
      <p:ext uri="{BB962C8B-B14F-4D97-AF65-F5344CB8AC3E}">
        <p14:creationId xmlns:p14="http://schemas.microsoft.com/office/powerpoint/2010/main" val="165424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75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0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95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6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96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6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97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98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98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982"/>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4983"/>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98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98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98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806"/>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490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500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6"/>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307"/>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480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91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955"/>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95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959"/>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96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96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96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67"/>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971"/>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4972"/>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4973"/>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4989"/>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4990"/>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4991"/>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4992"/>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4993"/>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499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500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976"/>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4915"/>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4916"/>
                                        </p:tgtEl>
                                        <p:attrNameLst>
                                          <p:attrName>style.visibility</p:attrName>
                                        </p:attrNameLst>
                                      </p:cBhvr>
                                      <p:to>
                                        <p:strVal val="visible"/>
                                      </p:to>
                                    </p:set>
                                  </p:childTnLst>
                                </p:cTn>
                              </p:par>
                              <p:par>
                                <p:cTn id="107" presetID="1" presetClass="entr" presetSubtype="0" fill="hold" nodeType="withEffect">
                                  <p:stCondLst>
                                    <p:cond delay="0"/>
                                  </p:stCondLst>
                                  <p:childTnLst>
                                    <p:set>
                                      <p:cBhvr>
                                        <p:cTn id="108" dur="1" fill="hold">
                                          <p:stCondLst>
                                            <p:cond delay="0"/>
                                          </p:stCondLst>
                                        </p:cTn>
                                        <p:tgtEl>
                                          <p:spTgt spid="4995"/>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4996"/>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4914"/>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49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06" grpId="0" animBg="1"/>
      <p:bldP spid="4912" grpId="0"/>
      <p:bldP spid="4913" grpId="0"/>
      <p:bldP spid="4914" grpId="0"/>
      <p:bldP spid="4915" grpId="0" animBg="1"/>
      <p:bldP spid="4953" grpId="0" animBg="1"/>
      <p:bldP spid="4954" grpId="0" animBg="1"/>
      <p:bldP spid="4959" grpId="0"/>
      <p:bldP spid="4963" grpId="0" animBg="1"/>
      <p:bldP spid="4964" grpId="0" animBg="1"/>
      <p:bldP spid="4965" grpId="0"/>
      <p:bldP spid="4966" grpId="0" animBg="1"/>
      <p:bldP spid="4967" grpId="0" animBg="1"/>
      <p:bldP spid="4979" grpId="0" animBg="1"/>
      <p:bldP spid="4982" grpId="0" animBg="1"/>
      <p:bldP spid="4987" grpId="0"/>
      <p:bldP spid="4988" grpId="0"/>
      <p:bldP spid="4989" grpId="0"/>
      <p:bldP spid="4990" grpId="0"/>
      <p:bldP spid="4991" grpId="0"/>
      <p:bldP spid="4992" grpId="0"/>
      <p:bldP spid="4993" grpId="0"/>
      <p:bldP spid="499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Input Dihedral Shapes</a:t>
            </a:r>
            <a:endParaRPr lang="zh-CN" altLang="en-US" dirty="0"/>
          </a:p>
        </p:txBody>
      </p:sp>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12</a:t>
            </a:fld>
            <a:endParaRPr lang="en-US"/>
          </a:p>
        </p:txBody>
      </p:sp>
      <p:grpSp>
        <p:nvGrpSpPr>
          <p:cNvPr id="5065" name="组合 5064">
            <a:extLst>
              <a:ext uri="{FF2B5EF4-FFF2-40B4-BE49-F238E27FC236}">
                <a16:creationId xmlns:a16="http://schemas.microsoft.com/office/drawing/2014/main" id="{349C97B0-4872-C2D0-F96D-2EDA1BD911B2}"/>
              </a:ext>
            </a:extLst>
          </p:cNvPr>
          <p:cNvGrpSpPr/>
          <p:nvPr/>
        </p:nvGrpSpPr>
        <p:grpSpPr>
          <a:xfrm>
            <a:off x="1031330" y="2404732"/>
            <a:ext cx="10322470" cy="3253057"/>
            <a:chOff x="940152" y="1991915"/>
            <a:chExt cx="10322470" cy="3253057"/>
          </a:xfrm>
        </p:grpSpPr>
        <p:pic>
          <p:nvPicPr>
            <p:cNvPr id="4997" name="图片 4996">
              <a:extLst>
                <a:ext uri="{FF2B5EF4-FFF2-40B4-BE49-F238E27FC236}">
                  <a16:creationId xmlns:a16="http://schemas.microsoft.com/office/drawing/2014/main" id="{25D95D51-C2A6-2899-FF7E-F7D50DD2EB15}"/>
                </a:ext>
              </a:extLst>
            </p:cNvPr>
            <p:cNvPicPr>
              <a:picLocks noChangeAspect="1"/>
            </p:cNvPicPr>
            <p:nvPr/>
          </p:nvPicPr>
          <p:blipFill>
            <a:blip r:embed="rId3"/>
            <a:stretch>
              <a:fillRect/>
            </a:stretch>
          </p:blipFill>
          <p:spPr>
            <a:xfrm>
              <a:off x="6579376" y="3080397"/>
              <a:ext cx="850159" cy="857148"/>
            </a:xfrm>
            <a:prstGeom prst="rect">
              <a:avLst/>
            </a:prstGeom>
          </p:spPr>
        </p:pic>
        <p:sp>
          <p:nvSpPr>
            <p:cNvPr id="4999" name="圆: 空心 4998">
              <a:extLst>
                <a:ext uri="{FF2B5EF4-FFF2-40B4-BE49-F238E27FC236}">
                  <a16:creationId xmlns:a16="http://schemas.microsoft.com/office/drawing/2014/main" id="{784967A2-1AF6-71EC-051D-B099FDA77ACE}"/>
                </a:ext>
              </a:extLst>
            </p:cNvPr>
            <p:cNvSpPr/>
            <p:nvPr/>
          </p:nvSpPr>
          <p:spPr>
            <a:xfrm>
              <a:off x="5838970" y="2404035"/>
              <a:ext cx="2199054" cy="2198803"/>
            </a:xfrm>
            <a:prstGeom prst="donut">
              <a:avLst>
                <a:gd name="adj" fmla="val 28151"/>
              </a:avLst>
            </a:prstGeom>
            <a:gradFill flip="none" rotWithShape="1">
              <a:gsLst>
                <a:gs pos="39000">
                  <a:srgbClr val="B5C8E5"/>
                </a:gs>
                <a:gs pos="64000">
                  <a:srgbClr val="FFE59A"/>
                </a:gs>
                <a:gs pos="16000">
                  <a:srgbClr val="C2DEAF"/>
                </a:gs>
                <a:gs pos="86000">
                  <a:srgbClr val="F9CDAB"/>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endParaRPr>
            </a:p>
          </p:txBody>
        </p:sp>
        <p:pic>
          <p:nvPicPr>
            <p:cNvPr id="5000" name="图片 4999">
              <a:extLst>
                <a:ext uri="{FF2B5EF4-FFF2-40B4-BE49-F238E27FC236}">
                  <a16:creationId xmlns:a16="http://schemas.microsoft.com/office/drawing/2014/main" id="{1C866BA4-8E69-9CC7-AB46-FF0CB0E81573}"/>
                </a:ext>
              </a:extLst>
            </p:cNvPr>
            <p:cNvPicPr>
              <a:picLocks noChangeAspect="1"/>
            </p:cNvPicPr>
            <p:nvPr/>
          </p:nvPicPr>
          <p:blipFill>
            <a:blip r:embed="rId4"/>
            <a:stretch>
              <a:fillRect/>
            </a:stretch>
          </p:blipFill>
          <p:spPr>
            <a:xfrm>
              <a:off x="2450083" y="1991917"/>
              <a:ext cx="3207297" cy="2840575"/>
            </a:xfrm>
            <a:prstGeom prst="rect">
              <a:avLst/>
            </a:prstGeom>
          </p:spPr>
        </p:pic>
        <p:pic>
          <p:nvPicPr>
            <p:cNvPr id="5001" name="图片 5000">
              <a:extLst>
                <a:ext uri="{FF2B5EF4-FFF2-40B4-BE49-F238E27FC236}">
                  <a16:creationId xmlns:a16="http://schemas.microsoft.com/office/drawing/2014/main" id="{0BEFF8A6-9BA3-0348-8111-1FCB2CA1CAA9}"/>
                </a:ext>
              </a:extLst>
            </p:cNvPr>
            <p:cNvPicPr>
              <a:picLocks noChangeAspect="1"/>
            </p:cNvPicPr>
            <p:nvPr/>
          </p:nvPicPr>
          <p:blipFill>
            <a:blip r:embed="rId5">
              <a:biLevel thresh="75000"/>
            </a:blip>
            <a:stretch>
              <a:fillRect/>
            </a:stretch>
          </p:blipFill>
          <p:spPr>
            <a:xfrm>
              <a:off x="940152" y="3460165"/>
              <a:ext cx="1413542" cy="1433593"/>
            </a:xfrm>
            <a:prstGeom prst="rect">
              <a:avLst/>
            </a:prstGeom>
          </p:spPr>
        </p:pic>
        <p:grpSp>
          <p:nvGrpSpPr>
            <p:cNvPr id="5002" name="组合 5001">
              <a:extLst>
                <a:ext uri="{FF2B5EF4-FFF2-40B4-BE49-F238E27FC236}">
                  <a16:creationId xmlns:a16="http://schemas.microsoft.com/office/drawing/2014/main" id="{6EBC0520-210F-35A7-ED6C-D65E23A82F4D}"/>
                </a:ext>
              </a:extLst>
            </p:cNvPr>
            <p:cNvGrpSpPr/>
            <p:nvPr/>
          </p:nvGrpSpPr>
          <p:grpSpPr>
            <a:xfrm>
              <a:off x="1036539" y="3602509"/>
              <a:ext cx="1177112" cy="1166595"/>
              <a:chOff x="790575" y="2630575"/>
              <a:chExt cx="1466850" cy="1453745"/>
            </a:xfrm>
          </p:grpSpPr>
          <p:cxnSp>
            <p:nvCxnSpPr>
              <p:cNvPr id="5058" name="直接连接符 5057">
                <a:extLst>
                  <a:ext uri="{FF2B5EF4-FFF2-40B4-BE49-F238E27FC236}">
                    <a16:creationId xmlns:a16="http://schemas.microsoft.com/office/drawing/2014/main" id="{04B7AA36-B680-54B7-771C-BDC790BDCDC4}"/>
                  </a:ext>
                </a:extLst>
              </p:cNvPr>
              <p:cNvCxnSpPr>
                <a:cxnSpLocks/>
              </p:cNvCxnSpPr>
              <p:nvPr/>
            </p:nvCxnSpPr>
            <p:spPr>
              <a:xfrm flipV="1">
                <a:off x="790575" y="2640806"/>
                <a:ext cx="1123516" cy="74533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9" name="直接连接符 5058">
                <a:extLst>
                  <a:ext uri="{FF2B5EF4-FFF2-40B4-BE49-F238E27FC236}">
                    <a16:creationId xmlns:a16="http://schemas.microsoft.com/office/drawing/2014/main" id="{43A721FE-4062-9A80-760C-3DD5BCBBDCF9}"/>
                  </a:ext>
                </a:extLst>
              </p:cNvPr>
              <p:cNvCxnSpPr>
                <a:cxnSpLocks/>
              </p:cNvCxnSpPr>
              <p:nvPr/>
            </p:nvCxnSpPr>
            <p:spPr>
              <a:xfrm>
                <a:off x="790575" y="3386138"/>
                <a:ext cx="1186510" cy="69818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60" name="直接连接符 5059">
                <a:extLst>
                  <a:ext uri="{FF2B5EF4-FFF2-40B4-BE49-F238E27FC236}">
                    <a16:creationId xmlns:a16="http://schemas.microsoft.com/office/drawing/2014/main" id="{267C6DE6-35B2-4525-2A33-672728EDD78D}"/>
                  </a:ext>
                </a:extLst>
              </p:cNvPr>
              <p:cNvCxnSpPr>
                <a:cxnSpLocks/>
              </p:cNvCxnSpPr>
              <p:nvPr/>
            </p:nvCxnSpPr>
            <p:spPr>
              <a:xfrm>
                <a:off x="1919070" y="2630575"/>
                <a:ext cx="338355" cy="755563"/>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61" name="直接连接符 5060">
                <a:extLst>
                  <a:ext uri="{FF2B5EF4-FFF2-40B4-BE49-F238E27FC236}">
                    <a16:creationId xmlns:a16="http://schemas.microsoft.com/office/drawing/2014/main" id="{A1BAE659-E6B0-B391-9C60-F60AB51943FF}"/>
                  </a:ext>
                </a:extLst>
              </p:cNvPr>
              <p:cNvCxnSpPr>
                <a:cxnSpLocks/>
              </p:cNvCxnSpPr>
              <p:nvPr/>
            </p:nvCxnSpPr>
            <p:spPr>
              <a:xfrm flipH="1">
                <a:off x="1977085" y="3386138"/>
                <a:ext cx="280340" cy="698182"/>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pic>
          <p:nvPicPr>
            <p:cNvPr id="5003" name="图片 5002">
              <a:extLst>
                <a:ext uri="{FF2B5EF4-FFF2-40B4-BE49-F238E27FC236}">
                  <a16:creationId xmlns:a16="http://schemas.microsoft.com/office/drawing/2014/main" id="{28122866-CAB6-F17B-58B3-12D4541DC7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36539" y="1991915"/>
              <a:ext cx="1258153" cy="1273499"/>
            </a:xfrm>
            <a:prstGeom prst="rect">
              <a:avLst/>
            </a:prstGeom>
          </p:spPr>
        </p:pic>
        <p:sp>
          <p:nvSpPr>
            <p:cNvPr id="5004" name="箭头: 右 143">
              <a:extLst>
                <a:ext uri="{FF2B5EF4-FFF2-40B4-BE49-F238E27FC236}">
                  <a16:creationId xmlns:a16="http://schemas.microsoft.com/office/drawing/2014/main" id="{2F2822E8-4260-0CDC-66B5-D3EF1427DAC9}"/>
                </a:ext>
              </a:extLst>
            </p:cNvPr>
            <p:cNvSpPr/>
            <p:nvPr/>
          </p:nvSpPr>
          <p:spPr>
            <a:xfrm>
              <a:off x="5157027" y="3403246"/>
              <a:ext cx="361055" cy="131653"/>
            </a:xfrm>
            <a:prstGeom prst="rightArrow">
              <a:avLst/>
            </a:prstGeom>
            <a:noFill/>
            <a:ln w="28575">
              <a:solidFill>
                <a:srgbClr val="5B9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alibri" panose="020F0502020204030204" pitchFamily="34" charset="0"/>
                <a:cs typeface="Calibri" panose="020F0502020204030204" pitchFamily="34" charset="0"/>
              </a:endParaRPr>
            </a:p>
          </p:txBody>
        </p:sp>
        <p:grpSp>
          <p:nvGrpSpPr>
            <p:cNvPr id="5005" name="组合 5004">
              <a:extLst>
                <a:ext uri="{FF2B5EF4-FFF2-40B4-BE49-F238E27FC236}">
                  <a16:creationId xmlns:a16="http://schemas.microsoft.com/office/drawing/2014/main" id="{1D9BFD28-DB8B-BD0D-DE00-7E0E0A91BBE2}"/>
                </a:ext>
              </a:extLst>
            </p:cNvPr>
            <p:cNvGrpSpPr/>
            <p:nvPr/>
          </p:nvGrpSpPr>
          <p:grpSpPr>
            <a:xfrm rot="208112">
              <a:off x="2791924" y="3388558"/>
              <a:ext cx="1173369" cy="1236864"/>
              <a:chOff x="790760" y="2585594"/>
              <a:chExt cx="1488615" cy="1569168"/>
            </a:xfrm>
          </p:grpSpPr>
          <p:cxnSp>
            <p:nvCxnSpPr>
              <p:cNvPr id="5054" name="直接连接符 5053">
                <a:extLst>
                  <a:ext uri="{FF2B5EF4-FFF2-40B4-BE49-F238E27FC236}">
                    <a16:creationId xmlns:a16="http://schemas.microsoft.com/office/drawing/2014/main" id="{B2418A16-E08B-FC64-A19E-A20E3E82FDD2}"/>
                  </a:ext>
                </a:extLst>
              </p:cNvPr>
              <p:cNvCxnSpPr>
                <a:cxnSpLocks/>
              </p:cNvCxnSpPr>
              <p:nvPr/>
            </p:nvCxnSpPr>
            <p:spPr>
              <a:xfrm rot="21391888" flipV="1">
                <a:off x="790760" y="2629610"/>
                <a:ext cx="1153962" cy="73941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5" name="直接连接符 5054">
                <a:extLst>
                  <a:ext uri="{FF2B5EF4-FFF2-40B4-BE49-F238E27FC236}">
                    <a16:creationId xmlns:a16="http://schemas.microsoft.com/office/drawing/2014/main" id="{F76DA5EE-61A9-C5C2-FFAC-3417973B5BE2}"/>
                  </a:ext>
                </a:extLst>
              </p:cNvPr>
              <p:cNvCxnSpPr>
                <a:cxnSpLocks/>
              </p:cNvCxnSpPr>
              <p:nvPr/>
            </p:nvCxnSpPr>
            <p:spPr>
              <a:xfrm rot="21391888">
                <a:off x="836938" y="3369293"/>
                <a:ext cx="1098669" cy="785469"/>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6" name="直接连接符 5055">
                <a:extLst>
                  <a:ext uri="{FF2B5EF4-FFF2-40B4-BE49-F238E27FC236}">
                    <a16:creationId xmlns:a16="http://schemas.microsoft.com/office/drawing/2014/main" id="{095B3867-D8F2-89DF-77FD-10CFAA2A2EF6}"/>
                  </a:ext>
                </a:extLst>
              </p:cNvPr>
              <p:cNvCxnSpPr>
                <a:cxnSpLocks/>
              </p:cNvCxnSpPr>
              <p:nvPr/>
            </p:nvCxnSpPr>
            <p:spPr>
              <a:xfrm rot="21391888">
                <a:off x="1956832" y="2585594"/>
                <a:ext cx="276354" cy="80964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7" name="直接连接符 5056">
                <a:extLst>
                  <a:ext uri="{FF2B5EF4-FFF2-40B4-BE49-F238E27FC236}">
                    <a16:creationId xmlns:a16="http://schemas.microsoft.com/office/drawing/2014/main" id="{DFAAE86C-2E78-D82B-7E16-7F03AB622666}"/>
                  </a:ext>
                </a:extLst>
              </p:cNvPr>
              <p:cNvCxnSpPr>
                <a:cxnSpLocks/>
              </p:cNvCxnSpPr>
              <p:nvPr/>
            </p:nvCxnSpPr>
            <p:spPr>
              <a:xfrm rot="21391888" flipH="1">
                <a:off x="1936411" y="3395857"/>
                <a:ext cx="342964" cy="715231"/>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006" name="组合 5005">
              <a:extLst>
                <a:ext uri="{FF2B5EF4-FFF2-40B4-BE49-F238E27FC236}">
                  <a16:creationId xmlns:a16="http://schemas.microsoft.com/office/drawing/2014/main" id="{5D4D5631-2B7D-97C2-3F85-265F9BE5CC8B}"/>
                </a:ext>
              </a:extLst>
            </p:cNvPr>
            <p:cNvGrpSpPr/>
            <p:nvPr/>
          </p:nvGrpSpPr>
          <p:grpSpPr>
            <a:xfrm rot="208112">
              <a:off x="3927868" y="3446565"/>
              <a:ext cx="1173369" cy="1236864"/>
              <a:chOff x="790760" y="2585594"/>
              <a:chExt cx="1488615" cy="1569168"/>
            </a:xfrm>
          </p:grpSpPr>
          <p:cxnSp>
            <p:nvCxnSpPr>
              <p:cNvPr id="5050" name="直接连接符 5049">
                <a:extLst>
                  <a:ext uri="{FF2B5EF4-FFF2-40B4-BE49-F238E27FC236}">
                    <a16:creationId xmlns:a16="http://schemas.microsoft.com/office/drawing/2014/main" id="{5BB09114-0374-B37F-3996-E5C62C36A085}"/>
                  </a:ext>
                </a:extLst>
              </p:cNvPr>
              <p:cNvCxnSpPr>
                <a:cxnSpLocks/>
              </p:cNvCxnSpPr>
              <p:nvPr/>
            </p:nvCxnSpPr>
            <p:spPr>
              <a:xfrm rot="21391888" flipV="1">
                <a:off x="790760" y="2629610"/>
                <a:ext cx="1153962" cy="73941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1" name="直接连接符 5050">
                <a:extLst>
                  <a:ext uri="{FF2B5EF4-FFF2-40B4-BE49-F238E27FC236}">
                    <a16:creationId xmlns:a16="http://schemas.microsoft.com/office/drawing/2014/main" id="{C7E9B8E4-139A-3934-8F13-DF5CAE0E71BD}"/>
                  </a:ext>
                </a:extLst>
              </p:cNvPr>
              <p:cNvCxnSpPr>
                <a:cxnSpLocks/>
              </p:cNvCxnSpPr>
              <p:nvPr/>
            </p:nvCxnSpPr>
            <p:spPr>
              <a:xfrm rot="21391888">
                <a:off x="836938" y="3369293"/>
                <a:ext cx="1098669" cy="785469"/>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2" name="直接连接符 5051">
                <a:extLst>
                  <a:ext uri="{FF2B5EF4-FFF2-40B4-BE49-F238E27FC236}">
                    <a16:creationId xmlns:a16="http://schemas.microsoft.com/office/drawing/2014/main" id="{5A6C006E-46C9-A12F-47E4-9CC6D8F3694E}"/>
                  </a:ext>
                </a:extLst>
              </p:cNvPr>
              <p:cNvCxnSpPr>
                <a:cxnSpLocks/>
              </p:cNvCxnSpPr>
              <p:nvPr/>
            </p:nvCxnSpPr>
            <p:spPr>
              <a:xfrm rot="21391888">
                <a:off x="1956832" y="2585594"/>
                <a:ext cx="276354" cy="80964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53" name="直接连接符 5052">
                <a:extLst>
                  <a:ext uri="{FF2B5EF4-FFF2-40B4-BE49-F238E27FC236}">
                    <a16:creationId xmlns:a16="http://schemas.microsoft.com/office/drawing/2014/main" id="{9CFE30A8-B34C-9AD0-2E9A-FD8882C6722A}"/>
                  </a:ext>
                </a:extLst>
              </p:cNvPr>
              <p:cNvCxnSpPr>
                <a:cxnSpLocks/>
              </p:cNvCxnSpPr>
              <p:nvPr/>
            </p:nvCxnSpPr>
            <p:spPr>
              <a:xfrm rot="21391888" flipH="1">
                <a:off x="1936411" y="3395857"/>
                <a:ext cx="342964" cy="715231"/>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007" name="组合 5006">
              <a:extLst>
                <a:ext uri="{FF2B5EF4-FFF2-40B4-BE49-F238E27FC236}">
                  <a16:creationId xmlns:a16="http://schemas.microsoft.com/office/drawing/2014/main" id="{4D6FC463-0542-449C-6E19-21DFF3C81C64}"/>
                </a:ext>
              </a:extLst>
            </p:cNvPr>
            <p:cNvGrpSpPr/>
            <p:nvPr/>
          </p:nvGrpSpPr>
          <p:grpSpPr>
            <a:xfrm rot="208112">
              <a:off x="2838720" y="2178747"/>
              <a:ext cx="1173369" cy="1236864"/>
              <a:chOff x="790760" y="2585594"/>
              <a:chExt cx="1488615" cy="1569168"/>
            </a:xfrm>
          </p:grpSpPr>
          <p:cxnSp>
            <p:nvCxnSpPr>
              <p:cNvPr id="5046" name="直接连接符 5045">
                <a:extLst>
                  <a:ext uri="{FF2B5EF4-FFF2-40B4-BE49-F238E27FC236}">
                    <a16:creationId xmlns:a16="http://schemas.microsoft.com/office/drawing/2014/main" id="{42ACF534-D896-C99C-2F54-2431EB7C1E7D}"/>
                  </a:ext>
                </a:extLst>
              </p:cNvPr>
              <p:cNvCxnSpPr>
                <a:cxnSpLocks/>
              </p:cNvCxnSpPr>
              <p:nvPr/>
            </p:nvCxnSpPr>
            <p:spPr>
              <a:xfrm rot="21391888" flipV="1">
                <a:off x="790760" y="2629610"/>
                <a:ext cx="1153962" cy="73941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47" name="直接连接符 5046">
                <a:extLst>
                  <a:ext uri="{FF2B5EF4-FFF2-40B4-BE49-F238E27FC236}">
                    <a16:creationId xmlns:a16="http://schemas.microsoft.com/office/drawing/2014/main" id="{89A238B2-0EDF-06D8-CD31-5587CF90B41F}"/>
                  </a:ext>
                </a:extLst>
              </p:cNvPr>
              <p:cNvCxnSpPr>
                <a:cxnSpLocks/>
              </p:cNvCxnSpPr>
              <p:nvPr/>
            </p:nvCxnSpPr>
            <p:spPr>
              <a:xfrm rot="21391888">
                <a:off x="836938" y="3369293"/>
                <a:ext cx="1098669" cy="785469"/>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48" name="直接连接符 5047">
                <a:extLst>
                  <a:ext uri="{FF2B5EF4-FFF2-40B4-BE49-F238E27FC236}">
                    <a16:creationId xmlns:a16="http://schemas.microsoft.com/office/drawing/2014/main" id="{6958D5FC-79E5-BEE2-E20F-36A9296E5D7E}"/>
                  </a:ext>
                </a:extLst>
              </p:cNvPr>
              <p:cNvCxnSpPr>
                <a:cxnSpLocks/>
              </p:cNvCxnSpPr>
              <p:nvPr/>
            </p:nvCxnSpPr>
            <p:spPr>
              <a:xfrm rot="21391888">
                <a:off x="1956832" y="2585594"/>
                <a:ext cx="276354" cy="80964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49" name="直接连接符 5048">
                <a:extLst>
                  <a:ext uri="{FF2B5EF4-FFF2-40B4-BE49-F238E27FC236}">
                    <a16:creationId xmlns:a16="http://schemas.microsoft.com/office/drawing/2014/main" id="{0DAF302C-EC6E-D28B-ABE2-BB2070B57ED8}"/>
                  </a:ext>
                </a:extLst>
              </p:cNvPr>
              <p:cNvCxnSpPr>
                <a:cxnSpLocks/>
              </p:cNvCxnSpPr>
              <p:nvPr/>
            </p:nvCxnSpPr>
            <p:spPr>
              <a:xfrm rot="21391888" flipH="1">
                <a:off x="1936411" y="3395857"/>
                <a:ext cx="342964" cy="715231"/>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grpSp>
          <p:nvGrpSpPr>
            <p:cNvPr id="5008" name="组合 5007">
              <a:extLst>
                <a:ext uri="{FF2B5EF4-FFF2-40B4-BE49-F238E27FC236}">
                  <a16:creationId xmlns:a16="http://schemas.microsoft.com/office/drawing/2014/main" id="{357237B0-F474-EA0B-38E6-71B8A95F1739}"/>
                </a:ext>
              </a:extLst>
            </p:cNvPr>
            <p:cNvGrpSpPr/>
            <p:nvPr/>
          </p:nvGrpSpPr>
          <p:grpSpPr>
            <a:xfrm rot="208112">
              <a:off x="3974664" y="2236754"/>
              <a:ext cx="1173369" cy="1236864"/>
              <a:chOff x="790760" y="2585594"/>
              <a:chExt cx="1488615" cy="1569168"/>
            </a:xfrm>
          </p:grpSpPr>
          <p:cxnSp>
            <p:nvCxnSpPr>
              <p:cNvPr id="5042" name="直接连接符 5041">
                <a:extLst>
                  <a:ext uri="{FF2B5EF4-FFF2-40B4-BE49-F238E27FC236}">
                    <a16:creationId xmlns:a16="http://schemas.microsoft.com/office/drawing/2014/main" id="{908ED98F-C55B-E0A1-EA6D-EE623DE50227}"/>
                  </a:ext>
                </a:extLst>
              </p:cNvPr>
              <p:cNvCxnSpPr>
                <a:cxnSpLocks/>
              </p:cNvCxnSpPr>
              <p:nvPr/>
            </p:nvCxnSpPr>
            <p:spPr>
              <a:xfrm rot="21391888" flipV="1">
                <a:off x="790760" y="2629610"/>
                <a:ext cx="1153962" cy="739410"/>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43" name="直接连接符 5042">
                <a:extLst>
                  <a:ext uri="{FF2B5EF4-FFF2-40B4-BE49-F238E27FC236}">
                    <a16:creationId xmlns:a16="http://schemas.microsoft.com/office/drawing/2014/main" id="{8A01E629-4565-3449-1F42-873C8C9A356C}"/>
                  </a:ext>
                </a:extLst>
              </p:cNvPr>
              <p:cNvCxnSpPr>
                <a:cxnSpLocks/>
              </p:cNvCxnSpPr>
              <p:nvPr/>
            </p:nvCxnSpPr>
            <p:spPr>
              <a:xfrm rot="21391888">
                <a:off x="836938" y="3369293"/>
                <a:ext cx="1098669" cy="785469"/>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44" name="直接连接符 5043">
                <a:extLst>
                  <a:ext uri="{FF2B5EF4-FFF2-40B4-BE49-F238E27FC236}">
                    <a16:creationId xmlns:a16="http://schemas.microsoft.com/office/drawing/2014/main" id="{BCE280CC-60E8-B3CC-0BF5-D2B296AAC921}"/>
                  </a:ext>
                </a:extLst>
              </p:cNvPr>
              <p:cNvCxnSpPr>
                <a:cxnSpLocks/>
              </p:cNvCxnSpPr>
              <p:nvPr/>
            </p:nvCxnSpPr>
            <p:spPr>
              <a:xfrm rot="21391888">
                <a:off x="1956832" y="2585594"/>
                <a:ext cx="276354" cy="809646"/>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cxnSp>
            <p:nvCxnSpPr>
              <p:cNvPr id="5045" name="直接连接符 5044">
                <a:extLst>
                  <a:ext uri="{FF2B5EF4-FFF2-40B4-BE49-F238E27FC236}">
                    <a16:creationId xmlns:a16="http://schemas.microsoft.com/office/drawing/2014/main" id="{7D13CE05-9B16-B1EF-0994-611834B0730A}"/>
                  </a:ext>
                </a:extLst>
              </p:cNvPr>
              <p:cNvCxnSpPr>
                <a:cxnSpLocks/>
              </p:cNvCxnSpPr>
              <p:nvPr/>
            </p:nvCxnSpPr>
            <p:spPr>
              <a:xfrm rot="21391888" flipH="1">
                <a:off x="1936411" y="3395857"/>
                <a:ext cx="342964" cy="715231"/>
              </a:xfrm>
              <a:prstGeom prst="line">
                <a:avLst/>
              </a:prstGeom>
              <a:ln w="12700">
                <a:solidFill>
                  <a:srgbClr val="FF0000"/>
                </a:solidFill>
                <a:prstDash val="sysDash"/>
              </a:ln>
            </p:spPr>
            <p:style>
              <a:lnRef idx="1">
                <a:schemeClr val="accent1"/>
              </a:lnRef>
              <a:fillRef idx="0">
                <a:schemeClr val="accent1"/>
              </a:fillRef>
              <a:effectRef idx="0">
                <a:schemeClr val="accent1"/>
              </a:effectRef>
              <a:fontRef idx="minor">
                <a:schemeClr val="tx1"/>
              </a:fontRef>
            </p:style>
          </p:cxnSp>
        </p:grpSp>
        <p:sp>
          <p:nvSpPr>
            <p:cNvPr id="5009" name="文本框 5008">
              <a:extLst>
                <a:ext uri="{FF2B5EF4-FFF2-40B4-BE49-F238E27FC236}">
                  <a16:creationId xmlns:a16="http://schemas.microsoft.com/office/drawing/2014/main" id="{F543C2C3-BC44-694D-F01A-46EB67508F46}"/>
                </a:ext>
              </a:extLst>
            </p:cNvPr>
            <p:cNvSpPr txBox="1"/>
            <p:nvPr/>
          </p:nvSpPr>
          <p:spPr>
            <a:xfrm>
              <a:off x="5914068" y="4873364"/>
              <a:ext cx="2965215" cy="369332"/>
            </a:xfrm>
            <a:prstGeom prst="rect">
              <a:avLst/>
            </a:prstGeom>
            <a:noFill/>
          </p:spPr>
          <p:txBody>
            <a:bodyPr wrap="square" rtlCol="0">
              <a:spAutoFit/>
            </a:bodyPr>
            <a:lstStyle/>
            <a:p>
              <a:r>
                <a:rPr lang="en-US" altLang="zh-CN" dirty="0">
                  <a:latin typeface="Calibri" panose="020F0502020204030204" pitchFamily="34" charset="0"/>
                  <a:ea typeface="微软雅黑" panose="020B0503020204020204" pitchFamily="34" charset="-122"/>
                  <a:cs typeface="Calibri" panose="020F0502020204030204" pitchFamily="34" charset="0"/>
                </a:rPr>
                <a:t>Shape matching for </a:t>
              </a:r>
              <a:r>
                <a:rPr lang="en-US" altLang="zh-CN" b="1" i="1" dirty="0">
                  <a:latin typeface="Calibri" panose="020F0502020204030204" pitchFamily="34" charset="0"/>
                  <a:ea typeface="微软雅黑" panose="020B0503020204020204" pitchFamily="34" charset="-122"/>
                  <a:cs typeface="Calibri" panose="020F0502020204030204" pitchFamily="34" charset="0"/>
                </a:rPr>
                <a:t>P2</a:t>
              </a:r>
            </a:p>
          </p:txBody>
        </p:sp>
        <p:grpSp>
          <p:nvGrpSpPr>
            <p:cNvPr id="5010" name="组合 5009">
              <a:extLst>
                <a:ext uri="{FF2B5EF4-FFF2-40B4-BE49-F238E27FC236}">
                  <a16:creationId xmlns:a16="http://schemas.microsoft.com/office/drawing/2014/main" id="{824DFF2E-05B1-71A4-2C54-E6332A18B97E}"/>
                </a:ext>
              </a:extLst>
            </p:cNvPr>
            <p:cNvGrpSpPr/>
            <p:nvPr/>
          </p:nvGrpSpPr>
          <p:grpSpPr>
            <a:xfrm>
              <a:off x="5491969" y="2322892"/>
              <a:ext cx="3062202" cy="2405834"/>
              <a:chOff x="6221989" y="1015752"/>
              <a:chExt cx="3131758" cy="2460483"/>
            </a:xfrm>
          </p:grpSpPr>
          <p:grpSp>
            <p:nvGrpSpPr>
              <p:cNvPr id="5024" name="组合 5023">
                <a:extLst>
                  <a:ext uri="{FF2B5EF4-FFF2-40B4-BE49-F238E27FC236}">
                    <a16:creationId xmlns:a16="http://schemas.microsoft.com/office/drawing/2014/main" id="{E63B45CD-72E1-B6AD-3344-DDA86310C95C}"/>
                  </a:ext>
                </a:extLst>
              </p:cNvPr>
              <p:cNvGrpSpPr/>
              <p:nvPr/>
            </p:nvGrpSpPr>
            <p:grpSpPr>
              <a:xfrm>
                <a:off x="6221989" y="1015752"/>
                <a:ext cx="3131758" cy="2460483"/>
                <a:chOff x="3262716" y="2283607"/>
                <a:chExt cx="3153507" cy="2477567"/>
              </a:xfrm>
            </p:grpSpPr>
            <p:sp>
              <p:nvSpPr>
                <p:cNvPr id="5027" name="文本框 5026">
                  <a:extLst>
                    <a:ext uri="{FF2B5EF4-FFF2-40B4-BE49-F238E27FC236}">
                      <a16:creationId xmlns:a16="http://schemas.microsoft.com/office/drawing/2014/main" id="{77168FBE-EFCA-922F-C385-367B2A40ADE3}"/>
                    </a:ext>
                  </a:extLst>
                </p:cNvPr>
                <p:cNvSpPr txBox="1"/>
                <p:nvPr/>
              </p:nvSpPr>
              <p:spPr>
                <a:xfrm>
                  <a:off x="5851724" y="3402094"/>
                  <a:ext cx="564499"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0.989</a:t>
                  </a:r>
                  <a:endParaRPr lang="zh-CN" altLang="en-US" sz="1100" b="1" dirty="0">
                    <a:solidFill>
                      <a:schemeClr val="accent2"/>
                    </a:solidFill>
                    <a:latin typeface="Calibri" panose="020F0502020204030204" pitchFamily="34" charset="0"/>
                    <a:cs typeface="Calibri" panose="020F0502020204030204" pitchFamily="34" charset="0"/>
                  </a:endParaRPr>
                </a:p>
              </p:txBody>
            </p:sp>
            <p:sp>
              <p:nvSpPr>
                <p:cNvPr id="5028" name="文本框 5027">
                  <a:extLst>
                    <a:ext uri="{FF2B5EF4-FFF2-40B4-BE49-F238E27FC236}">
                      <a16:creationId xmlns:a16="http://schemas.microsoft.com/office/drawing/2014/main" id="{CD2CB348-7650-9E85-D4C2-36A6637D40BB}"/>
                    </a:ext>
                  </a:extLst>
                </p:cNvPr>
                <p:cNvSpPr txBox="1"/>
                <p:nvPr/>
              </p:nvSpPr>
              <p:spPr>
                <a:xfrm>
                  <a:off x="5342006" y="2398033"/>
                  <a:ext cx="551585"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0.961</a:t>
                  </a:r>
                  <a:endParaRPr lang="zh-CN" altLang="en-US" sz="1100" b="1" dirty="0">
                    <a:solidFill>
                      <a:schemeClr val="accent2"/>
                    </a:solidFill>
                    <a:latin typeface="Calibri" panose="020F0502020204030204" pitchFamily="34" charset="0"/>
                    <a:cs typeface="Calibri" panose="020F0502020204030204" pitchFamily="34" charset="0"/>
                  </a:endParaRPr>
                </a:p>
              </p:txBody>
            </p:sp>
            <p:sp>
              <p:nvSpPr>
                <p:cNvPr id="5029" name="文本框 5028">
                  <a:extLst>
                    <a:ext uri="{FF2B5EF4-FFF2-40B4-BE49-F238E27FC236}">
                      <a16:creationId xmlns:a16="http://schemas.microsoft.com/office/drawing/2014/main" id="{04318CD6-159A-6E9A-B0DB-A092ACEA9EDD}"/>
                    </a:ext>
                  </a:extLst>
                </p:cNvPr>
                <p:cNvSpPr txBox="1"/>
                <p:nvPr/>
              </p:nvSpPr>
              <p:spPr>
                <a:xfrm>
                  <a:off x="3262716" y="2992770"/>
                  <a:ext cx="564499"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0.957</a:t>
                  </a:r>
                  <a:endParaRPr lang="zh-CN" altLang="en-US" sz="1100" b="1" dirty="0">
                    <a:solidFill>
                      <a:schemeClr val="accent2"/>
                    </a:solidFill>
                    <a:latin typeface="Calibri" panose="020F0502020204030204" pitchFamily="34" charset="0"/>
                    <a:cs typeface="Calibri" panose="020F0502020204030204" pitchFamily="34" charset="0"/>
                  </a:endParaRPr>
                </a:p>
              </p:txBody>
            </p:sp>
            <p:sp>
              <p:nvSpPr>
                <p:cNvPr id="5030" name="文本框 5029">
                  <a:extLst>
                    <a:ext uri="{FF2B5EF4-FFF2-40B4-BE49-F238E27FC236}">
                      <a16:creationId xmlns:a16="http://schemas.microsoft.com/office/drawing/2014/main" id="{B91ACF98-5B5D-1055-E740-518C9E32C751}"/>
                    </a:ext>
                  </a:extLst>
                </p:cNvPr>
                <p:cNvSpPr txBox="1"/>
                <p:nvPr/>
              </p:nvSpPr>
              <p:spPr>
                <a:xfrm>
                  <a:off x="3271186" y="3890748"/>
                  <a:ext cx="564499"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0.952</a:t>
                  </a:r>
                  <a:endParaRPr lang="zh-CN" altLang="en-US" sz="1100" b="1" dirty="0">
                    <a:solidFill>
                      <a:schemeClr val="accent2"/>
                    </a:solidFill>
                    <a:latin typeface="Calibri" panose="020F0502020204030204" pitchFamily="34" charset="0"/>
                    <a:cs typeface="Calibri" panose="020F0502020204030204" pitchFamily="34" charset="0"/>
                  </a:endParaRPr>
                </a:p>
              </p:txBody>
            </p:sp>
            <p:sp>
              <p:nvSpPr>
                <p:cNvPr id="5031" name="文本框 5030">
                  <a:extLst>
                    <a:ext uri="{FF2B5EF4-FFF2-40B4-BE49-F238E27FC236}">
                      <a16:creationId xmlns:a16="http://schemas.microsoft.com/office/drawing/2014/main" id="{586E4917-4984-1256-3D85-91F3ED9B6891}"/>
                    </a:ext>
                  </a:extLst>
                </p:cNvPr>
                <p:cNvSpPr txBox="1"/>
                <p:nvPr/>
              </p:nvSpPr>
              <p:spPr>
                <a:xfrm>
                  <a:off x="3863468" y="2283607"/>
                  <a:ext cx="564499"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0.959</a:t>
                  </a:r>
                  <a:endParaRPr lang="zh-CN" altLang="en-US" sz="1100" b="1" dirty="0">
                    <a:solidFill>
                      <a:schemeClr val="accent2"/>
                    </a:solidFill>
                    <a:latin typeface="Calibri" panose="020F0502020204030204" pitchFamily="34" charset="0"/>
                    <a:cs typeface="Calibri" panose="020F0502020204030204" pitchFamily="34" charset="0"/>
                  </a:endParaRPr>
                </a:p>
              </p:txBody>
            </p:sp>
            <p:sp>
              <p:nvSpPr>
                <p:cNvPr id="5032" name="文本框 5031">
                  <a:extLst>
                    <a:ext uri="{FF2B5EF4-FFF2-40B4-BE49-F238E27FC236}">
                      <a16:creationId xmlns:a16="http://schemas.microsoft.com/office/drawing/2014/main" id="{527AE898-0ED0-1AC4-CE4B-8637E30AB4C6}"/>
                    </a:ext>
                  </a:extLst>
                </p:cNvPr>
                <p:cNvSpPr txBox="1"/>
                <p:nvPr/>
              </p:nvSpPr>
              <p:spPr>
                <a:xfrm>
                  <a:off x="3858432" y="4491764"/>
                  <a:ext cx="564499"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0.948</a:t>
                  </a:r>
                  <a:endParaRPr lang="zh-CN" altLang="en-US" sz="1100" b="1" dirty="0">
                    <a:solidFill>
                      <a:schemeClr val="accent2"/>
                    </a:solidFill>
                    <a:latin typeface="Calibri" panose="020F0502020204030204" pitchFamily="34" charset="0"/>
                    <a:cs typeface="Calibri" panose="020F0502020204030204" pitchFamily="34" charset="0"/>
                  </a:endParaRPr>
                </a:p>
              </p:txBody>
            </p:sp>
            <p:sp>
              <p:nvSpPr>
                <p:cNvPr id="5033" name="文本框 5032">
                  <a:extLst>
                    <a:ext uri="{FF2B5EF4-FFF2-40B4-BE49-F238E27FC236}">
                      <a16:creationId xmlns:a16="http://schemas.microsoft.com/office/drawing/2014/main" id="{6632B940-1275-9C5E-AB18-4BA1E1F6C80D}"/>
                    </a:ext>
                  </a:extLst>
                </p:cNvPr>
                <p:cNvSpPr txBox="1"/>
                <p:nvPr/>
              </p:nvSpPr>
              <p:spPr>
                <a:xfrm>
                  <a:off x="5440940" y="4327379"/>
                  <a:ext cx="564499" cy="269410"/>
                </a:xfrm>
                <a:prstGeom prst="rect">
                  <a:avLst/>
                </a:prstGeom>
                <a:noFill/>
              </p:spPr>
              <p:txBody>
                <a:bodyPr wrap="square" rtlCol="0">
                  <a:spAutoFit/>
                </a:bodyPr>
                <a:lstStyle/>
                <a:p>
                  <a:r>
                    <a:rPr lang="en-US" altLang="zh-CN" sz="1100" b="1" dirty="0">
                      <a:solidFill>
                        <a:schemeClr val="accent2"/>
                      </a:solidFill>
                      <a:latin typeface="Calibri" panose="020F0502020204030204" pitchFamily="34" charset="0"/>
                      <a:cs typeface="Calibri" panose="020F0502020204030204" pitchFamily="34" charset="0"/>
                    </a:rPr>
                    <a:t>0.946</a:t>
                  </a:r>
                  <a:endParaRPr lang="zh-CN" altLang="en-US" sz="1100" b="1" dirty="0">
                    <a:solidFill>
                      <a:schemeClr val="accent2"/>
                    </a:solidFill>
                    <a:latin typeface="Calibri" panose="020F0502020204030204" pitchFamily="34" charset="0"/>
                    <a:cs typeface="Calibri" panose="020F0502020204030204" pitchFamily="34" charset="0"/>
                  </a:endParaRPr>
                </a:p>
              </p:txBody>
            </p:sp>
            <p:grpSp>
              <p:nvGrpSpPr>
                <p:cNvPr id="5034" name="组合 5033">
                  <a:extLst>
                    <a:ext uri="{FF2B5EF4-FFF2-40B4-BE49-F238E27FC236}">
                      <a16:creationId xmlns:a16="http://schemas.microsoft.com/office/drawing/2014/main" id="{75E18BEA-4A80-FAC3-11A9-437E4023F5B9}"/>
                    </a:ext>
                  </a:extLst>
                </p:cNvPr>
                <p:cNvGrpSpPr/>
                <p:nvPr/>
              </p:nvGrpSpPr>
              <p:grpSpPr>
                <a:xfrm>
                  <a:off x="3683405" y="2534566"/>
                  <a:ext cx="2162048" cy="2000535"/>
                  <a:chOff x="3761039" y="2509073"/>
                  <a:chExt cx="2184081" cy="2020921"/>
                </a:xfrm>
              </p:grpSpPr>
              <p:pic>
                <p:nvPicPr>
                  <p:cNvPr id="5035" name="图片 5034">
                    <a:extLst>
                      <a:ext uri="{FF2B5EF4-FFF2-40B4-BE49-F238E27FC236}">
                        <a16:creationId xmlns:a16="http://schemas.microsoft.com/office/drawing/2014/main" id="{11C6C57A-1236-348B-0075-8B1D9EA76A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49932" y="2512671"/>
                    <a:ext cx="511021" cy="456657"/>
                  </a:xfrm>
                  <a:prstGeom prst="rect">
                    <a:avLst/>
                  </a:prstGeom>
                </p:spPr>
              </p:pic>
              <p:pic>
                <p:nvPicPr>
                  <p:cNvPr id="5036" name="图片 5035">
                    <a:extLst>
                      <a:ext uri="{FF2B5EF4-FFF2-40B4-BE49-F238E27FC236}">
                        <a16:creationId xmlns:a16="http://schemas.microsoft.com/office/drawing/2014/main" id="{2C8DEC78-714A-2DA3-1589-2E7F5FC2F6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26820" y="3665739"/>
                    <a:ext cx="562138" cy="365149"/>
                  </a:xfrm>
                  <a:prstGeom prst="rect">
                    <a:avLst/>
                  </a:prstGeom>
                </p:spPr>
              </p:pic>
              <p:pic>
                <p:nvPicPr>
                  <p:cNvPr id="5037" name="图片 5036">
                    <a:extLst>
                      <a:ext uri="{FF2B5EF4-FFF2-40B4-BE49-F238E27FC236}">
                        <a16:creationId xmlns:a16="http://schemas.microsoft.com/office/drawing/2014/main" id="{1ACD1DFD-6A0E-24BF-D132-7AFD4CF053B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4498" y="2509073"/>
                    <a:ext cx="611277" cy="327695"/>
                  </a:xfrm>
                  <a:prstGeom prst="rect">
                    <a:avLst/>
                  </a:prstGeom>
                </p:spPr>
              </p:pic>
              <p:sp>
                <p:nvSpPr>
                  <p:cNvPr id="5038" name="椭圆 5037">
                    <a:extLst>
                      <a:ext uri="{FF2B5EF4-FFF2-40B4-BE49-F238E27FC236}">
                        <a16:creationId xmlns:a16="http://schemas.microsoft.com/office/drawing/2014/main" id="{F3058491-D756-EB2F-9F48-FC5F55925CDF}"/>
                      </a:ext>
                    </a:extLst>
                  </p:cNvPr>
                  <p:cNvSpPr/>
                  <p:nvPr/>
                </p:nvSpPr>
                <p:spPr>
                  <a:xfrm>
                    <a:off x="5380621" y="3139910"/>
                    <a:ext cx="564499" cy="55146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a:latin typeface="Calibri" panose="020F0502020204030204" pitchFamily="34" charset="0"/>
                      <a:cs typeface="Calibri" panose="020F0502020204030204" pitchFamily="34" charset="0"/>
                    </a:endParaRPr>
                  </a:p>
                </p:txBody>
              </p:sp>
              <p:pic>
                <p:nvPicPr>
                  <p:cNvPr id="5039" name="图片 5038">
                    <a:extLst>
                      <a:ext uri="{FF2B5EF4-FFF2-40B4-BE49-F238E27FC236}">
                        <a16:creationId xmlns:a16="http://schemas.microsoft.com/office/drawing/2014/main" id="{BD7E05D5-F719-1DB9-3947-0CE8CE9FA2F2}"/>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3000" b="100000" l="0" r="100000"/>
                            </a14:imgEffect>
                          </a14:imgLayer>
                        </a14:imgProps>
                      </a:ext>
                      <a:ext uri="{28A0092B-C50C-407E-A947-70E740481C1C}">
                        <a14:useLocalDpi xmlns:a14="http://schemas.microsoft.com/office/drawing/2010/main" val="0"/>
                      </a:ext>
                    </a:extLst>
                  </a:blip>
                  <a:stretch>
                    <a:fillRect/>
                  </a:stretch>
                </p:blipFill>
                <p:spPr>
                  <a:xfrm>
                    <a:off x="5116812" y="3848313"/>
                    <a:ext cx="500436" cy="547923"/>
                  </a:xfrm>
                  <a:prstGeom prst="rect">
                    <a:avLst/>
                  </a:prstGeom>
                </p:spPr>
              </p:pic>
              <p:pic>
                <p:nvPicPr>
                  <p:cNvPr id="5040" name="图片 5039">
                    <a:extLst>
                      <a:ext uri="{FF2B5EF4-FFF2-40B4-BE49-F238E27FC236}">
                        <a16:creationId xmlns:a16="http://schemas.microsoft.com/office/drawing/2014/main" id="{235ABC75-18E0-1537-CFD3-8DD295902B6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761039" y="2894248"/>
                    <a:ext cx="568240" cy="448910"/>
                  </a:xfrm>
                  <a:prstGeom prst="rect">
                    <a:avLst/>
                  </a:prstGeom>
                </p:spPr>
              </p:pic>
              <p:pic>
                <p:nvPicPr>
                  <p:cNvPr id="5041" name="图片 5040">
                    <a:extLst>
                      <a:ext uri="{FF2B5EF4-FFF2-40B4-BE49-F238E27FC236}">
                        <a16:creationId xmlns:a16="http://schemas.microsoft.com/office/drawing/2014/main" id="{18050C10-C9D5-586D-9395-7A21574FF58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199735" y="4051043"/>
                    <a:ext cx="809495" cy="478951"/>
                  </a:xfrm>
                  <a:prstGeom prst="rect">
                    <a:avLst/>
                  </a:prstGeom>
                </p:spPr>
              </p:pic>
            </p:grpSp>
          </p:grpSp>
          <p:pic>
            <p:nvPicPr>
              <p:cNvPr id="5025" name="图片 5024">
                <a:extLst>
                  <a:ext uri="{FF2B5EF4-FFF2-40B4-BE49-F238E27FC236}">
                    <a16:creationId xmlns:a16="http://schemas.microsoft.com/office/drawing/2014/main" id="{D54974A9-F23D-54F9-BCCD-EB76D8ED3C4B}"/>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74785">
                <a:off x="8344230" y="2002295"/>
                <a:ext cx="405273" cy="391651"/>
              </a:xfrm>
              <a:prstGeom prst="rect">
                <a:avLst/>
              </a:prstGeom>
            </p:spPr>
          </p:pic>
          <p:sp>
            <p:nvSpPr>
              <p:cNvPr id="5026" name="文本框 5025">
                <a:extLst>
                  <a:ext uri="{FF2B5EF4-FFF2-40B4-BE49-F238E27FC236}">
                    <a16:creationId xmlns:a16="http://schemas.microsoft.com/office/drawing/2014/main" id="{6C12B33B-6327-9389-C3E9-98570592D755}"/>
                  </a:ext>
                </a:extLst>
              </p:cNvPr>
              <p:cNvSpPr txBox="1"/>
              <p:nvPr/>
            </p:nvSpPr>
            <p:spPr>
              <a:xfrm>
                <a:off x="8338690" y="2219819"/>
                <a:ext cx="444287" cy="346244"/>
              </a:xfrm>
              <a:prstGeom prst="rect">
                <a:avLst/>
              </a:prstGeom>
              <a:noFill/>
            </p:spPr>
            <p:txBody>
              <a:bodyPr wrap="square">
                <a:spAutoFit/>
              </a:bodyPr>
              <a:lstStyle/>
              <a:p>
                <a:r>
                  <a:rPr lang="en-US" altLang="zh-CN" sz="1600" b="1" i="1" dirty="0">
                    <a:latin typeface="Calibri" panose="020F0502020204030204" pitchFamily="34" charset="0"/>
                    <a:ea typeface="微软雅黑" panose="020B0503020204020204" pitchFamily="34" charset="-122"/>
                    <a:cs typeface="Calibri" panose="020F0502020204030204" pitchFamily="34" charset="0"/>
                  </a:rPr>
                  <a:t>P2</a:t>
                </a:r>
                <a:endParaRPr lang="zh-CN" altLang="en-US" sz="1600" dirty="0"/>
              </a:p>
            </p:txBody>
          </p:sp>
        </p:grpSp>
        <p:sp>
          <p:nvSpPr>
            <p:cNvPr id="5011" name="箭头: 右 143">
              <a:extLst>
                <a:ext uri="{FF2B5EF4-FFF2-40B4-BE49-F238E27FC236}">
                  <a16:creationId xmlns:a16="http://schemas.microsoft.com/office/drawing/2014/main" id="{7C5C1E19-9E9A-74F6-7052-5C64D3533564}"/>
                </a:ext>
              </a:extLst>
            </p:cNvPr>
            <p:cNvSpPr/>
            <p:nvPr/>
          </p:nvSpPr>
          <p:spPr>
            <a:xfrm>
              <a:off x="2411084" y="3412202"/>
              <a:ext cx="361055" cy="131653"/>
            </a:xfrm>
            <a:prstGeom prst="rightArrow">
              <a:avLst/>
            </a:prstGeom>
            <a:noFill/>
            <a:ln w="28575">
              <a:solidFill>
                <a:srgbClr val="5B9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a:latin typeface="Calibri" panose="020F0502020204030204" pitchFamily="34" charset="0"/>
                <a:cs typeface="Calibri" panose="020F0502020204030204" pitchFamily="34" charset="0"/>
              </a:endParaRPr>
            </a:p>
          </p:txBody>
        </p:sp>
        <p:sp>
          <p:nvSpPr>
            <p:cNvPr id="5013" name="文本框 5012">
              <a:extLst>
                <a:ext uri="{FF2B5EF4-FFF2-40B4-BE49-F238E27FC236}">
                  <a16:creationId xmlns:a16="http://schemas.microsoft.com/office/drawing/2014/main" id="{5927A61E-1B5B-31D9-10AA-628330C886BD}"/>
                </a:ext>
              </a:extLst>
            </p:cNvPr>
            <p:cNvSpPr txBox="1"/>
            <p:nvPr/>
          </p:nvSpPr>
          <p:spPr>
            <a:xfrm>
              <a:off x="951964" y="4875640"/>
              <a:ext cx="1800925" cy="369332"/>
            </a:xfrm>
            <a:prstGeom prst="rect">
              <a:avLst/>
            </a:prstGeom>
            <a:noFill/>
          </p:spPr>
          <p:txBody>
            <a:bodyPr wrap="square" rtlCol="0">
              <a:spAutoFit/>
            </a:bodyPr>
            <a:lstStyle/>
            <a:p>
              <a:r>
                <a:rPr lang="en-US" altLang="zh-CN" dirty="0">
                  <a:latin typeface="Calibri" panose="020F0502020204030204" pitchFamily="34" charset="0"/>
                  <a:ea typeface="微软雅黑" panose="020B0503020204020204" pitchFamily="34" charset="-122"/>
                  <a:cs typeface="Calibri" panose="020F0502020204030204" pitchFamily="34" charset="0"/>
                </a:rPr>
                <a:t>Input </a:t>
              </a:r>
              <a:r>
                <a:rPr lang="en-US" altLang="zh-CN" b="1" i="1" dirty="0">
                  <a:latin typeface="Calibri" panose="020F0502020204030204" pitchFamily="34" charset="0"/>
                  <a:ea typeface="微软雅黑" panose="020B0503020204020204" pitchFamily="34" charset="-122"/>
                  <a:cs typeface="Calibri" panose="020F0502020204030204" pitchFamily="34" charset="0"/>
                </a:rPr>
                <a:t>P</a:t>
              </a:r>
              <a:r>
                <a:rPr lang="en-US" altLang="zh-CN" b="1" i="1" dirty="0">
                  <a:latin typeface="Calibri" panose="020F0502020204030204" pitchFamily="34" charset="0"/>
                  <a:cs typeface="Calibri" panose="020F0502020204030204" pitchFamily="34" charset="0"/>
                </a:rPr>
                <a:t>1</a:t>
              </a:r>
              <a:endParaRPr lang="zh-CN" altLang="en-US" b="1" i="1" dirty="0">
                <a:latin typeface="Calibri" panose="020F0502020204030204" pitchFamily="34" charset="0"/>
                <a:cs typeface="Calibri" panose="020F0502020204030204" pitchFamily="34" charset="0"/>
              </a:endParaRPr>
            </a:p>
          </p:txBody>
        </p:sp>
        <p:sp>
          <p:nvSpPr>
            <p:cNvPr id="5014" name="文本框 5013">
              <a:extLst>
                <a:ext uri="{FF2B5EF4-FFF2-40B4-BE49-F238E27FC236}">
                  <a16:creationId xmlns:a16="http://schemas.microsoft.com/office/drawing/2014/main" id="{7124B96B-1785-6C00-7E76-826A1DBA5598}"/>
                </a:ext>
              </a:extLst>
            </p:cNvPr>
            <p:cNvSpPr txBox="1"/>
            <p:nvPr/>
          </p:nvSpPr>
          <p:spPr>
            <a:xfrm>
              <a:off x="3428242" y="4873364"/>
              <a:ext cx="1618217" cy="369332"/>
            </a:xfrm>
            <a:prstGeom prst="rect">
              <a:avLst/>
            </a:prstGeom>
            <a:noFill/>
          </p:spPr>
          <p:txBody>
            <a:bodyPr wrap="square" rtlCol="0">
              <a:spAutoFit/>
            </a:bodyPr>
            <a:lstStyle/>
            <a:p>
              <a:r>
                <a:rPr lang="en-US" altLang="zh-CN" dirty="0">
                  <a:latin typeface="Calibri" panose="020F0502020204030204" pitchFamily="34" charset="0"/>
                  <a:cs typeface="Calibri" panose="020F0502020204030204" pitchFamily="34" charset="0"/>
                </a:rPr>
                <a:t>Tiling for </a:t>
              </a:r>
              <a:r>
                <a:rPr lang="en-US" altLang="zh-CN" b="1" i="1" dirty="0">
                  <a:latin typeface="Calibri" panose="020F0502020204030204" pitchFamily="34" charset="0"/>
                  <a:cs typeface="Calibri" panose="020F0502020204030204" pitchFamily="34" charset="0"/>
                </a:rPr>
                <a:t>M</a:t>
              </a:r>
              <a:endParaRPr lang="zh-CN" altLang="en-US" b="1" i="1" dirty="0">
                <a:latin typeface="Calibri" panose="020F0502020204030204" pitchFamily="34" charset="0"/>
                <a:cs typeface="Calibri" panose="020F0502020204030204" pitchFamily="34" charset="0"/>
              </a:endParaRPr>
            </a:p>
          </p:txBody>
        </p:sp>
        <p:sp>
          <p:nvSpPr>
            <p:cNvPr id="5015" name="文本框 5014">
              <a:extLst>
                <a:ext uri="{FF2B5EF4-FFF2-40B4-BE49-F238E27FC236}">
                  <a16:creationId xmlns:a16="http://schemas.microsoft.com/office/drawing/2014/main" id="{30EDF414-86D1-FB2D-FE4E-05E842F07913}"/>
                </a:ext>
              </a:extLst>
            </p:cNvPr>
            <p:cNvSpPr txBox="1"/>
            <p:nvPr/>
          </p:nvSpPr>
          <p:spPr>
            <a:xfrm>
              <a:off x="3884950" y="3337740"/>
              <a:ext cx="647887" cy="307777"/>
            </a:xfrm>
            <a:prstGeom prst="rect">
              <a:avLst/>
            </a:prstGeom>
            <a:noFill/>
          </p:spPr>
          <p:txBody>
            <a:bodyPr wrap="square">
              <a:spAutoFit/>
            </a:bodyPr>
            <a:lstStyle/>
            <a:p>
              <a:r>
                <a:rPr lang="en-US" altLang="zh-CN" sz="1400" b="1" i="1" dirty="0">
                  <a:latin typeface="Calibri" panose="020F0502020204030204" pitchFamily="34" charset="0"/>
                  <a:cs typeface="Calibri" panose="020F0502020204030204" pitchFamily="34" charset="0"/>
                </a:rPr>
                <a:t>M</a:t>
              </a:r>
              <a:endParaRPr lang="zh-CN" altLang="en-US" sz="2400" dirty="0"/>
            </a:p>
          </p:txBody>
        </p:sp>
        <p:sp>
          <p:nvSpPr>
            <p:cNvPr id="5016" name="文本框 5015">
              <a:extLst>
                <a:ext uri="{FF2B5EF4-FFF2-40B4-BE49-F238E27FC236}">
                  <a16:creationId xmlns:a16="http://schemas.microsoft.com/office/drawing/2014/main" id="{4A509CFB-15CC-EA6F-1CAD-7DCAA24F6AEC}"/>
                </a:ext>
              </a:extLst>
            </p:cNvPr>
            <p:cNvSpPr txBox="1"/>
            <p:nvPr/>
          </p:nvSpPr>
          <p:spPr>
            <a:xfrm>
              <a:off x="9040307" y="4875256"/>
              <a:ext cx="2222315" cy="369332"/>
            </a:xfrm>
            <a:prstGeom prst="rect">
              <a:avLst/>
            </a:prstGeom>
            <a:noFill/>
          </p:spPr>
          <p:txBody>
            <a:bodyPr wrap="square" rtlCol="0">
              <a:spAutoFit/>
            </a:bodyPr>
            <a:lstStyle/>
            <a:p>
              <a:r>
                <a:rPr lang="en-US" altLang="zh-CN" dirty="0">
                  <a:latin typeface="Calibri" panose="020F0502020204030204" pitchFamily="34" charset="0"/>
                  <a:ea typeface="微软雅黑" panose="020B0503020204020204" pitchFamily="34" charset="-122"/>
                  <a:cs typeface="Calibri" panose="020F0502020204030204" pitchFamily="34" charset="0"/>
                </a:rPr>
                <a:t>Shape morphing</a:t>
              </a:r>
              <a:endParaRPr lang="en-US" altLang="zh-CN" b="1" i="1" dirty="0">
                <a:latin typeface="Calibri" panose="020F0502020204030204" pitchFamily="34" charset="0"/>
                <a:ea typeface="微软雅黑" panose="020B0503020204020204" pitchFamily="34" charset="-122"/>
                <a:cs typeface="Calibri" panose="020F0502020204030204" pitchFamily="34" charset="0"/>
              </a:endParaRPr>
            </a:p>
          </p:txBody>
        </p:sp>
        <p:grpSp>
          <p:nvGrpSpPr>
            <p:cNvPr id="5017" name="组合 5016">
              <a:extLst>
                <a:ext uri="{FF2B5EF4-FFF2-40B4-BE49-F238E27FC236}">
                  <a16:creationId xmlns:a16="http://schemas.microsoft.com/office/drawing/2014/main" id="{4D7C7E2A-4300-B8A1-D6A7-B23A1B0B66F6}"/>
                </a:ext>
              </a:extLst>
            </p:cNvPr>
            <p:cNvGrpSpPr/>
            <p:nvPr/>
          </p:nvGrpSpPr>
          <p:grpSpPr>
            <a:xfrm>
              <a:off x="8828317" y="2421098"/>
              <a:ext cx="2237264" cy="2145320"/>
              <a:chOff x="10242210" y="1885563"/>
              <a:chExt cx="2369428" cy="2272053"/>
            </a:xfrm>
          </p:grpSpPr>
          <p:pic>
            <p:nvPicPr>
              <p:cNvPr id="5018" name="图片 5017">
                <a:extLst>
                  <a:ext uri="{FF2B5EF4-FFF2-40B4-BE49-F238E27FC236}">
                    <a16:creationId xmlns:a16="http://schemas.microsoft.com/office/drawing/2014/main" id="{C1A81FE9-B39B-2AE4-E7E3-F2FFD1BE73A9}"/>
                  </a:ext>
                </a:extLst>
              </p:cNvPr>
              <p:cNvPicPr>
                <a:picLocks noChangeAspect="1"/>
              </p:cNvPicPr>
              <p:nvPr/>
            </p:nvPicPr>
            <p:blipFill>
              <a:blip r:embed="rId15"/>
              <a:stretch>
                <a:fillRect/>
              </a:stretch>
            </p:blipFill>
            <p:spPr>
              <a:xfrm>
                <a:off x="10242210" y="1885563"/>
                <a:ext cx="2369428" cy="2272053"/>
              </a:xfrm>
              <a:prstGeom prst="rect">
                <a:avLst/>
              </a:prstGeom>
            </p:spPr>
          </p:pic>
          <p:sp>
            <p:nvSpPr>
              <p:cNvPr id="5019" name="文本框 5018">
                <a:extLst>
                  <a:ext uri="{FF2B5EF4-FFF2-40B4-BE49-F238E27FC236}">
                    <a16:creationId xmlns:a16="http://schemas.microsoft.com/office/drawing/2014/main" id="{E80511F8-4DA6-E974-C54D-0514221DB5C8}"/>
                  </a:ext>
                </a:extLst>
              </p:cNvPr>
              <p:cNvSpPr txBox="1"/>
              <p:nvPr/>
            </p:nvSpPr>
            <p:spPr>
              <a:xfrm>
                <a:off x="10563712" y="3434569"/>
                <a:ext cx="450396" cy="358554"/>
              </a:xfrm>
              <a:prstGeom prst="rect">
                <a:avLst/>
              </a:prstGeom>
              <a:noFill/>
            </p:spPr>
            <p:txBody>
              <a:bodyPr wrap="square">
                <a:spAutoFit/>
              </a:bodyPr>
              <a:lstStyle/>
              <a:p>
                <a:r>
                  <a:rPr lang="en-US" altLang="zh-CN" sz="1600" b="1" i="1" dirty="0">
                    <a:solidFill>
                      <a:schemeClr val="bg1"/>
                    </a:solidFill>
                    <a:latin typeface="Calibri" panose="020F0502020204030204" pitchFamily="34" charset="0"/>
                    <a:ea typeface="微软雅黑" panose="020B0503020204020204" pitchFamily="34" charset="-122"/>
                    <a:cs typeface="Calibri" panose="020F0502020204030204" pitchFamily="34" charset="0"/>
                  </a:rPr>
                  <a:t>S2</a:t>
                </a:r>
                <a:endParaRPr lang="zh-CN" altLang="en-US" sz="1600" dirty="0">
                  <a:solidFill>
                    <a:schemeClr val="bg1"/>
                  </a:solidFill>
                </a:endParaRPr>
              </a:p>
            </p:txBody>
          </p:sp>
          <p:sp>
            <p:nvSpPr>
              <p:cNvPr id="5020" name="文本框 5019">
                <a:extLst>
                  <a:ext uri="{FF2B5EF4-FFF2-40B4-BE49-F238E27FC236}">
                    <a16:creationId xmlns:a16="http://schemas.microsoft.com/office/drawing/2014/main" id="{8A3EB33B-3449-D22C-EFA3-0AF9A2253891}"/>
                  </a:ext>
                </a:extLst>
              </p:cNvPr>
              <p:cNvSpPr txBox="1"/>
              <p:nvPr/>
            </p:nvSpPr>
            <p:spPr>
              <a:xfrm>
                <a:off x="10589043" y="2282160"/>
                <a:ext cx="450396" cy="358554"/>
              </a:xfrm>
              <a:prstGeom prst="rect">
                <a:avLst/>
              </a:prstGeom>
              <a:noFill/>
            </p:spPr>
            <p:txBody>
              <a:bodyPr wrap="square">
                <a:spAutoFit/>
              </a:bodyPr>
              <a:lstStyle/>
              <a:p>
                <a:r>
                  <a:rPr lang="en-US" altLang="zh-CN" sz="1600" b="1" i="1" dirty="0">
                    <a:solidFill>
                      <a:schemeClr val="bg1"/>
                    </a:solidFill>
                    <a:latin typeface="Calibri" panose="020F0502020204030204" pitchFamily="34" charset="0"/>
                    <a:ea typeface="微软雅黑" panose="020B0503020204020204" pitchFamily="34" charset="-122"/>
                    <a:cs typeface="Calibri" panose="020F0502020204030204" pitchFamily="34" charset="0"/>
                  </a:rPr>
                  <a:t>S2</a:t>
                </a:r>
                <a:endParaRPr lang="zh-CN" altLang="en-US" sz="1600" dirty="0">
                  <a:solidFill>
                    <a:schemeClr val="bg1"/>
                  </a:solidFill>
                </a:endParaRPr>
              </a:p>
            </p:txBody>
          </p:sp>
          <p:sp>
            <p:nvSpPr>
              <p:cNvPr id="5021" name="文本框 5020">
                <a:extLst>
                  <a:ext uri="{FF2B5EF4-FFF2-40B4-BE49-F238E27FC236}">
                    <a16:creationId xmlns:a16="http://schemas.microsoft.com/office/drawing/2014/main" id="{1C32F3CF-2220-D9F0-842E-B806AE112158}"/>
                  </a:ext>
                </a:extLst>
              </p:cNvPr>
              <p:cNvSpPr txBox="1"/>
              <p:nvPr/>
            </p:nvSpPr>
            <p:spPr>
              <a:xfrm>
                <a:off x="11622261" y="3441938"/>
                <a:ext cx="450396" cy="358554"/>
              </a:xfrm>
              <a:prstGeom prst="rect">
                <a:avLst/>
              </a:prstGeom>
              <a:noFill/>
            </p:spPr>
            <p:txBody>
              <a:bodyPr wrap="square">
                <a:spAutoFit/>
              </a:bodyPr>
              <a:lstStyle/>
              <a:p>
                <a:r>
                  <a:rPr lang="en-US" altLang="zh-CN" sz="1600" b="1" i="1" dirty="0">
                    <a:solidFill>
                      <a:schemeClr val="bg1"/>
                    </a:solidFill>
                    <a:latin typeface="Calibri" panose="020F0502020204030204" pitchFamily="34" charset="0"/>
                    <a:ea typeface="微软雅黑" panose="020B0503020204020204" pitchFamily="34" charset="-122"/>
                    <a:cs typeface="Calibri" panose="020F0502020204030204" pitchFamily="34" charset="0"/>
                  </a:rPr>
                  <a:t>S2</a:t>
                </a:r>
                <a:endParaRPr lang="zh-CN" altLang="en-US" sz="1600" dirty="0">
                  <a:solidFill>
                    <a:schemeClr val="bg1"/>
                  </a:solidFill>
                </a:endParaRPr>
              </a:p>
            </p:txBody>
          </p:sp>
          <p:sp>
            <p:nvSpPr>
              <p:cNvPr id="5022" name="文本框 5021">
                <a:extLst>
                  <a:ext uri="{FF2B5EF4-FFF2-40B4-BE49-F238E27FC236}">
                    <a16:creationId xmlns:a16="http://schemas.microsoft.com/office/drawing/2014/main" id="{0F968B74-F492-CA9E-942D-2AA54991A699}"/>
                  </a:ext>
                </a:extLst>
              </p:cNvPr>
              <p:cNvSpPr txBox="1"/>
              <p:nvPr/>
            </p:nvSpPr>
            <p:spPr>
              <a:xfrm>
                <a:off x="11647591" y="2289528"/>
                <a:ext cx="450396" cy="358554"/>
              </a:xfrm>
              <a:prstGeom prst="rect">
                <a:avLst/>
              </a:prstGeom>
              <a:noFill/>
            </p:spPr>
            <p:txBody>
              <a:bodyPr wrap="square">
                <a:spAutoFit/>
              </a:bodyPr>
              <a:lstStyle/>
              <a:p>
                <a:r>
                  <a:rPr lang="en-US" altLang="zh-CN" sz="1600" b="1" i="1" dirty="0">
                    <a:solidFill>
                      <a:schemeClr val="bg1"/>
                    </a:solidFill>
                    <a:latin typeface="Calibri" panose="020F0502020204030204" pitchFamily="34" charset="0"/>
                    <a:ea typeface="微软雅黑" panose="020B0503020204020204" pitchFamily="34" charset="-122"/>
                    <a:cs typeface="Calibri" panose="020F0502020204030204" pitchFamily="34" charset="0"/>
                  </a:rPr>
                  <a:t>S2</a:t>
                </a:r>
                <a:endParaRPr lang="zh-CN" altLang="en-US" sz="1600" dirty="0">
                  <a:solidFill>
                    <a:schemeClr val="bg1"/>
                  </a:solidFill>
                </a:endParaRPr>
              </a:p>
            </p:txBody>
          </p:sp>
          <p:sp>
            <p:nvSpPr>
              <p:cNvPr id="5023" name="文本框 5022">
                <a:extLst>
                  <a:ext uri="{FF2B5EF4-FFF2-40B4-BE49-F238E27FC236}">
                    <a16:creationId xmlns:a16="http://schemas.microsoft.com/office/drawing/2014/main" id="{CE150184-DD20-1807-028D-67E7B969367B}"/>
                  </a:ext>
                </a:extLst>
              </p:cNvPr>
              <p:cNvSpPr txBox="1"/>
              <p:nvPr/>
            </p:nvSpPr>
            <p:spPr>
              <a:xfrm>
                <a:off x="10994706" y="2814376"/>
                <a:ext cx="450396" cy="358554"/>
              </a:xfrm>
              <a:prstGeom prst="rect">
                <a:avLst/>
              </a:prstGeom>
              <a:noFill/>
            </p:spPr>
            <p:txBody>
              <a:bodyPr wrap="square">
                <a:spAutoFit/>
              </a:bodyPr>
              <a:lstStyle/>
              <a:p>
                <a:r>
                  <a:rPr lang="en-US" altLang="zh-CN" sz="1600" b="1" i="1" dirty="0">
                    <a:solidFill>
                      <a:schemeClr val="bg1"/>
                    </a:solidFill>
                    <a:latin typeface="Calibri" panose="020F0502020204030204" pitchFamily="34" charset="0"/>
                    <a:ea typeface="微软雅黑" panose="020B0503020204020204" pitchFamily="34" charset="-122"/>
                    <a:cs typeface="Calibri" panose="020F0502020204030204" pitchFamily="34" charset="0"/>
                  </a:rPr>
                  <a:t>S1</a:t>
                </a:r>
                <a:endParaRPr lang="zh-CN" altLang="en-US" sz="1600" dirty="0">
                  <a:solidFill>
                    <a:schemeClr val="bg1"/>
                  </a:solidFill>
                </a:endParaRPr>
              </a:p>
            </p:txBody>
          </p:sp>
        </p:grpSp>
        <p:sp>
          <p:nvSpPr>
            <p:cNvPr id="5062" name="箭头: 右 5061">
              <a:extLst>
                <a:ext uri="{FF2B5EF4-FFF2-40B4-BE49-F238E27FC236}">
                  <a16:creationId xmlns:a16="http://schemas.microsoft.com/office/drawing/2014/main" id="{8339CA0B-D561-30C9-D4C0-06A5E1497C98}"/>
                </a:ext>
              </a:extLst>
            </p:cNvPr>
            <p:cNvSpPr/>
            <p:nvPr/>
          </p:nvSpPr>
          <p:spPr>
            <a:xfrm>
              <a:off x="8492881" y="3354277"/>
              <a:ext cx="361055" cy="131653"/>
            </a:xfrm>
            <a:prstGeom prst="rightArrow">
              <a:avLst/>
            </a:prstGeom>
            <a:noFill/>
            <a:ln w="28575">
              <a:solidFill>
                <a:srgbClr val="5B9A8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800">
                <a:latin typeface="Calibri" panose="020F0502020204030204" pitchFamily="34" charset="0"/>
                <a:cs typeface="Calibri" panose="020F0502020204030204" pitchFamily="34" charset="0"/>
              </a:endParaRPr>
            </a:p>
          </p:txBody>
        </p:sp>
      </p:grpSp>
      <p:sp>
        <p:nvSpPr>
          <p:cNvPr id="5068" name="矩形 5067">
            <a:extLst>
              <a:ext uri="{FF2B5EF4-FFF2-40B4-BE49-F238E27FC236}">
                <a16:creationId xmlns:a16="http://schemas.microsoft.com/office/drawing/2014/main" id="{A07D8FEB-F66A-BEB6-B7AF-0F7F65829B5A}"/>
              </a:ext>
            </a:extLst>
          </p:cNvPr>
          <p:cNvSpPr/>
          <p:nvPr/>
        </p:nvSpPr>
        <p:spPr>
          <a:xfrm>
            <a:off x="3221573" y="5918911"/>
            <a:ext cx="6427252" cy="307777"/>
          </a:xfrm>
          <a:prstGeom prst="rect">
            <a:avLst/>
          </a:prstGeom>
        </p:spPr>
        <p:txBody>
          <a:bodyPr wrap="square">
            <a:spAutoFit/>
          </a:bodyPr>
          <a:lstStyle/>
          <a:p>
            <a:r>
              <a:rPr lang="en-US" altLang="zh-CN" sz="1400" dirty="0">
                <a:solidFill>
                  <a:srgbClr val="222222"/>
                </a:solidFill>
              </a:rPr>
              <a:t>[2] Liu et al. Fabricable dihedral Escher tessellations[J]. Computer-Aided Design, 2020</a:t>
            </a:r>
          </a:p>
        </p:txBody>
      </p:sp>
      <p:sp>
        <p:nvSpPr>
          <p:cNvPr id="3" name="矩形 2">
            <a:extLst>
              <a:ext uri="{FF2B5EF4-FFF2-40B4-BE49-F238E27FC236}">
                <a16:creationId xmlns:a16="http://schemas.microsoft.com/office/drawing/2014/main" id="{BA93478D-8B54-2B3E-1865-DE4935CAA051}"/>
              </a:ext>
            </a:extLst>
          </p:cNvPr>
          <p:cNvSpPr/>
          <p:nvPr/>
        </p:nvSpPr>
        <p:spPr>
          <a:xfrm>
            <a:off x="838200" y="1592415"/>
            <a:ext cx="9845319" cy="461665"/>
          </a:xfrm>
          <a:prstGeom prst="rect">
            <a:avLst/>
          </a:prstGeom>
        </p:spPr>
        <p:txBody>
          <a:bodyPr wrap="square">
            <a:spAutoFit/>
          </a:bodyPr>
          <a:lstStyle/>
          <a:p>
            <a:pPr marL="285750" indent="-285750" algn="jus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Dihedral Escher tessellation generation method</a:t>
            </a:r>
            <a:r>
              <a:rPr lang="en-US" altLang="zh-CN" sz="2400" baseline="30000" dirty="0">
                <a:latin typeface="Calibri" panose="020F0502020204030204" pitchFamily="34" charset="0"/>
                <a:ea typeface="Calibri" panose="020F0502020204030204" pitchFamily="34" charset="0"/>
                <a:cs typeface="Calibri" panose="020F0502020204030204" pitchFamily="34" charset="0"/>
              </a:rPr>
              <a:t>[2]</a:t>
            </a:r>
            <a:r>
              <a:rPr lang="en-US" altLang="zh-CN" sz="2400" dirty="0">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1826084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Deployability Measurement </a:t>
            </a:r>
            <a:endParaRPr lang="zh-CN" altLang="en-US" dirty="0"/>
          </a:p>
        </p:txBody>
      </p:sp>
      <p:sp>
        <p:nvSpPr>
          <p:cNvPr id="4" name="页脚占位符 3"/>
          <p:cNvSpPr>
            <a:spLocks noGrp="1"/>
          </p:cNvSpPr>
          <p:nvPr>
            <p:ph type="ftr" sz="quarter" idx="11"/>
          </p:nvPr>
        </p:nvSpPr>
        <p:spPr>
          <a:xfrm>
            <a:off x="4038600" y="6495255"/>
            <a:ext cx="4114800" cy="365125"/>
          </a:xfrm>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13</a:t>
            </a:fld>
            <a:endParaRPr lang="en-US" dirty="0"/>
          </a:p>
        </p:txBody>
      </p:sp>
      <p:sp>
        <p:nvSpPr>
          <p:cNvPr id="3" name="矩形 2">
            <a:extLst>
              <a:ext uri="{FF2B5EF4-FFF2-40B4-BE49-F238E27FC236}">
                <a16:creationId xmlns:a16="http://schemas.microsoft.com/office/drawing/2014/main" id="{7E323412-97AF-7178-D5E1-F38436232A40}"/>
              </a:ext>
            </a:extLst>
          </p:cNvPr>
          <p:cNvSpPr/>
          <p:nvPr/>
        </p:nvSpPr>
        <p:spPr>
          <a:xfrm>
            <a:off x="838200" y="1465415"/>
            <a:ext cx="9845319" cy="461665"/>
          </a:xfrm>
          <a:prstGeom prst="rect">
            <a:avLst/>
          </a:prstGeom>
        </p:spPr>
        <p:txBody>
          <a:bodyPr wrap="square">
            <a:spAutoFit/>
          </a:bodyPr>
          <a:lstStyle/>
          <a:p>
            <a:pPr marL="285750" indent="-285750" algn="just">
              <a:buFont typeface="Arial" panose="020B0604020202020204" pitchFamily="34" charset="0"/>
              <a:buChar char="•"/>
            </a:pPr>
            <a:r>
              <a:rPr lang="en-US" altLang="zh-CN" sz="2400" b="1" dirty="0">
                <a:latin typeface="Calibri" panose="020F0502020204030204" pitchFamily="34" charset="0"/>
                <a:ea typeface="Calibri" panose="020F0502020204030204" pitchFamily="34" charset="0"/>
                <a:cs typeface="Calibri" panose="020F0502020204030204" pitchFamily="34" charset="0"/>
              </a:rPr>
              <a:t>Frame-deployability distance</a:t>
            </a:r>
            <a:r>
              <a:rPr lang="zh-CN" altLang="en-US" sz="2400" b="1" dirty="0">
                <a:latin typeface="Calibri" panose="020F0502020204030204" pitchFamily="34" charset="0"/>
                <a:ea typeface="微软雅黑" panose="020B0503020204020204" pitchFamily="34" charset="-122"/>
                <a:cs typeface="Calibri" panose="020F0502020204030204" pitchFamily="34" charset="0"/>
              </a:rPr>
              <a:t>，</a:t>
            </a:r>
            <a:r>
              <a:rPr lang="en-US" altLang="zh-CN" sz="2400" b="1" dirty="0">
                <a:latin typeface="Calibri" panose="020F0502020204030204" pitchFamily="34" charset="0"/>
                <a:ea typeface="Calibri" panose="020F0502020204030204" pitchFamily="34" charset="0"/>
                <a:cs typeface="Calibri" panose="020F0502020204030204" pitchFamily="34" charset="0"/>
              </a:rPr>
              <a:t>FDD</a:t>
            </a:r>
          </a:p>
        </p:txBody>
      </p:sp>
      <p:grpSp>
        <p:nvGrpSpPr>
          <p:cNvPr id="7" name="组合 6">
            <a:extLst>
              <a:ext uri="{FF2B5EF4-FFF2-40B4-BE49-F238E27FC236}">
                <a16:creationId xmlns:a16="http://schemas.microsoft.com/office/drawing/2014/main" id="{A66C1E1B-0F6B-7AB4-0226-E2371F2A0C37}"/>
              </a:ext>
            </a:extLst>
          </p:cNvPr>
          <p:cNvGrpSpPr/>
          <p:nvPr/>
        </p:nvGrpSpPr>
        <p:grpSpPr>
          <a:xfrm>
            <a:off x="2204522" y="1941151"/>
            <a:ext cx="6980228" cy="4361770"/>
            <a:chOff x="4092524" y="1617230"/>
            <a:chExt cx="5570117" cy="3684460"/>
          </a:xfrm>
        </p:grpSpPr>
        <p:pic>
          <p:nvPicPr>
            <p:cNvPr id="9" name="图片 8">
              <a:extLst>
                <a:ext uri="{FF2B5EF4-FFF2-40B4-BE49-F238E27FC236}">
                  <a16:creationId xmlns:a16="http://schemas.microsoft.com/office/drawing/2014/main" id="{68B2181A-973A-C8FE-5108-07322D2A0818}"/>
                </a:ext>
              </a:extLst>
            </p:cNvPr>
            <p:cNvPicPr>
              <a:picLocks noChangeAspect="1"/>
            </p:cNvPicPr>
            <p:nvPr/>
          </p:nvPicPr>
          <p:blipFill rotWithShape="1">
            <a:blip r:embed="rId3"/>
            <a:srcRect b="21971"/>
            <a:stretch/>
          </p:blipFill>
          <p:spPr>
            <a:xfrm>
              <a:off x="4255786" y="1617230"/>
              <a:ext cx="5305541" cy="1108329"/>
            </a:xfrm>
            <a:prstGeom prst="rect">
              <a:avLst/>
            </a:prstGeom>
          </p:spPr>
        </p:pic>
        <p:pic>
          <p:nvPicPr>
            <p:cNvPr id="10" name="图片 9">
              <a:extLst>
                <a:ext uri="{FF2B5EF4-FFF2-40B4-BE49-F238E27FC236}">
                  <a16:creationId xmlns:a16="http://schemas.microsoft.com/office/drawing/2014/main" id="{60AB57B6-6992-7993-3C5B-562F72870E7B}"/>
                </a:ext>
              </a:extLst>
            </p:cNvPr>
            <p:cNvPicPr>
              <a:picLocks noChangeAspect="1"/>
            </p:cNvPicPr>
            <p:nvPr/>
          </p:nvPicPr>
          <p:blipFill>
            <a:blip r:embed="rId4"/>
            <a:stretch>
              <a:fillRect/>
            </a:stretch>
          </p:blipFill>
          <p:spPr>
            <a:xfrm>
              <a:off x="4092524" y="2846642"/>
              <a:ext cx="5570117" cy="1333562"/>
            </a:xfrm>
            <a:prstGeom prst="rect">
              <a:avLst/>
            </a:prstGeom>
          </p:spPr>
        </p:pic>
        <p:pic>
          <p:nvPicPr>
            <p:cNvPr id="11" name="图片 10">
              <a:extLst>
                <a:ext uri="{FF2B5EF4-FFF2-40B4-BE49-F238E27FC236}">
                  <a16:creationId xmlns:a16="http://schemas.microsoft.com/office/drawing/2014/main" id="{FEF5DDF0-27AD-901B-BF23-1522EEFD5A75}"/>
                </a:ext>
              </a:extLst>
            </p:cNvPr>
            <p:cNvPicPr>
              <a:picLocks noChangeAspect="1"/>
            </p:cNvPicPr>
            <p:nvPr/>
          </p:nvPicPr>
          <p:blipFill>
            <a:blip r:embed="rId5"/>
            <a:stretch>
              <a:fillRect/>
            </a:stretch>
          </p:blipFill>
          <p:spPr>
            <a:xfrm>
              <a:off x="4092524" y="4185060"/>
              <a:ext cx="5570117" cy="1116630"/>
            </a:xfrm>
            <a:prstGeom prst="rect">
              <a:avLst/>
            </a:prstGeom>
          </p:spPr>
        </p:pic>
        <p:sp>
          <p:nvSpPr>
            <p:cNvPr id="12" name="文本框 11">
              <a:extLst>
                <a:ext uri="{FF2B5EF4-FFF2-40B4-BE49-F238E27FC236}">
                  <a16:creationId xmlns:a16="http://schemas.microsoft.com/office/drawing/2014/main" id="{56174D8D-0C13-23F1-24AC-025FE0293755}"/>
                </a:ext>
              </a:extLst>
            </p:cNvPr>
            <p:cNvSpPr txBox="1"/>
            <p:nvPr/>
          </p:nvSpPr>
          <p:spPr>
            <a:xfrm>
              <a:off x="4416578" y="2614402"/>
              <a:ext cx="643382" cy="278102"/>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Squares</a:t>
              </a:r>
            </a:p>
          </p:txBody>
        </p:sp>
        <p:sp>
          <p:nvSpPr>
            <p:cNvPr id="13" name="文本框 12">
              <a:extLst>
                <a:ext uri="{FF2B5EF4-FFF2-40B4-BE49-F238E27FC236}">
                  <a16:creationId xmlns:a16="http://schemas.microsoft.com/office/drawing/2014/main" id="{99A72CB3-3F8A-C5D5-A970-0B6D3CBB1D23}"/>
                </a:ext>
              </a:extLst>
            </p:cNvPr>
            <p:cNvSpPr txBox="1"/>
            <p:nvPr/>
          </p:nvSpPr>
          <p:spPr>
            <a:xfrm>
              <a:off x="5936579" y="2639501"/>
              <a:ext cx="1211453" cy="278102"/>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Type I rectangles</a:t>
              </a:r>
            </a:p>
          </p:txBody>
        </p:sp>
        <p:sp>
          <p:nvSpPr>
            <p:cNvPr id="14" name="文本框 13">
              <a:extLst>
                <a:ext uri="{FF2B5EF4-FFF2-40B4-BE49-F238E27FC236}">
                  <a16:creationId xmlns:a16="http://schemas.microsoft.com/office/drawing/2014/main" id="{52300CED-8CB9-ADB2-876C-A123B692F635}"/>
                </a:ext>
              </a:extLst>
            </p:cNvPr>
            <p:cNvSpPr txBox="1"/>
            <p:nvPr/>
          </p:nvSpPr>
          <p:spPr>
            <a:xfrm>
              <a:off x="8180410" y="2613432"/>
              <a:ext cx="1262080" cy="278102"/>
            </a:xfrm>
            <a:prstGeom prst="rect">
              <a:avLst/>
            </a:prstGeom>
            <a:noFill/>
          </p:spPr>
          <p:txBody>
            <a:bodyPr wrap="none" rtlCol="0">
              <a:spAutoFit/>
            </a:bodyPr>
            <a:lstStyle/>
            <a:p>
              <a:r>
                <a:rPr lang="en-US" altLang="zh-CN" sz="1400" dirty="0">
                  <a:latin typeface="Times New Roman" panose="02020603050405020304" pitchFamily="18" charset="0"/>
                  <a:cs typeface="Times New Roman" panose="02020603050405020304" pitchFamily="18" charset="0"/>
                </a:rPr>
                <a:t>Type II rectangles</a:t>
              </a:r>
            </a:p>
          </p:txBody>
        </p:sp>
      </p:grpSp>
      <p:sp>
        <p:nvSpPr>
          <p:cNvPr id="20" name="文本框 19">
            <a:extLst>
              <a:ext uri="{FF2B5EF4-FFF2-40B4-BE49-F238E27FC236}">
                <a16:creationId xmlns:a16="http://schemas.microsoft.com/office/drawing/2014/main" id="{70932C8A-D6FD-C7AF-D1B3-6B0012539B0C}"/>
              </a:ext>
            </a:extLst>
          </p:cNvPr>
          <p:cNvSpPr txBox="1"/>
          <p:nvPr/>
        </p:nvSpPr>
        <p:spPr>
          <a:xfrm>
            <a:off x="4203036" y="6268439"/>
            <a:ext cx="3056001" cy="307777"/>
          </a:xfrm>
          <a:prstGeom prst="rect">
            <a:avLst/>
          </a:prstGeom>
          <a:noFill/>
        </p:spPr>
        <p:txBody>
          <a:bodyPr wrap="square" rtlCol="0">
            <a:spAutoFit/>
          </a:bodyPr>
          <a:lstStyle/>
          <a:p>
            <a:r>
              <a:rPr lang="en-US" altLang="zh-CN" sz="1400" dirty="0">
                <a:latin typeface="Calibri" panose="020F0502020204030204" pitchFamily="34" charset="0"/>
                <a:ea typeface="Calibri" panose="020F0502020204030204" pitchFamily="34" charset="0"/>
                <a:cs typeface="Calibri" panose="020F0502020204030204" pitchFamily="34" charset="0"/>
              </a:rPr>
              <a:t>[G</a:t>
            </a:r>
            <a:r>
              <a:rPr lang="zh-CN" altLang="en-US" sz="1400" dirty="0">
                <a:latin typeface="Calibri" panose="020F0502020204030204" pitchFamily="34" charset="0"/>
                <a:ea typeface="微软雅黑" panose="020B0503020204020204" pitchFamily="34" charset="-122"/>
                <a:cs typeface="Calibri" panose="020F0502020204030204" pitchFamily="34" charset="0"/>
              </a:rPr>
              <a:t>rima </a:t>
            </a:r>
            <a:r>
              <a:rPr lang="en-US" altLang="zh-CN" sz="1400" dirty="0">
                <a:latin typeface="Calibri" panose="020F0502020204030204" pitchFamily="34" charset="0"/>
                <a:ea typeface="Calibri" panose="020F0502020204030204" pitchFamily="34" charset="0"/>
                <a:cs typeface="Calibri" panose="020F0502020204030204" pitchFamily="34" charset="0"/>
              </a:rPr>
              <a:t> et al. </a:t>
            </a:r>
            <a:r>
              <a:rPr lang="en-US" altLang="zh-CN" sz="1400" dirty="0" err="1">
                <a:latin typeface="Calibri" panose="020F0502020204030204" pitchFamily="34" charset="0"/>
                <a:ea typeface="Calibri" panose="020F0502020204030204" pitchFamily="34" charset="0"/>
                <a:cs typeface="Calibri" panose="020F0502020204030204" pitchFamily="34" charset="0"/>
              </a:rPr>
              <a:t>Physica</a:t>
            </a:r>
            <a:r>
              <a:rPr lang="en-US" altLang="zh-CN" sz="1400" dirty="0">
                <a:latin typeface="Calibri" panose="020F0502020204030204" pitchFamily="34" charset="0"/>
                <a:ea typeface="Calibri" panose="020F0502020204030204" pitchFamily="34" charset="0"/>
                <a:cs typeface="Calibri" panose="020F0502020204030204" pitchFamily="34" charset="0"/>
              </a:rPr>
              <a:t> Status Solidi, </a:t>
            </a:r>
            <a:r>
              <a:rPr lang="zh-CN" altLang="en-US" sz="1400" dirty="0">
                <a:latin typeface="Calibri" panose="020F0502020204030204" pitchFamily="34" charset="0"/>
                <a:ea typeface="微软雅黑" panose="020B0503020204020204" pitchFamily="34" charset="-122"/>
                <a:cs typeface="Calibri" panose="020F0502020204030204" pitchFamily="34" charset="0"/>
              </a:rPr>
              <a:t>2008</a:t>
            </a:r>
            <a:r>
              <a:rPr lang="en-US" altLang="zh-CN" sz="1400" dirty="0">
                <a:latin typeface="Calibri" panose="020F0502020204030204" pitchFamily="34" charset="0"/>
                <a:ea typeface="Calibri" panose="020F0502020204030204" pitchFamily="34" charset="0"/>
                <a:cs typeface="Calibri" panose="020F0502020204030204" pitchFamily="34" charset="0"/>
              </a:rPr>
              <a:t>]</a:t>
            </a:r>
            <a:endParaRPr lang="zh-CN" altLang="en-US" sz="1400" dirty="0">
              <a:latin typeface="Calibri" panose="020F0502020204030204" pitchFamily="34" charset="0"/>
              <a:ea typeface="微软雅黑" panose="020B0503020204020204" pitchFamily="34" charset="-122"/>
              <a:cs typeface="Calibri" panose="020F0502020204030204" pitchFamily="34" charset="0"/>
            </a:endParaRPr>
          </a:p>
        </p:txBody>
      </p:sp>
      <p:sp>
        <p:nvSpPr>
          <p:cNvPr id="16" name="圆角矩形 23">
            <a:extLst>
              <a:ext uri="{FF2B5EF4-FFF2-40B4-BE49-F238E27FC236}">
                <a16:creationId xmlns:a16="http://schemas.microsoft.com/office/drawing/2014/main" id="{B573759A-47C9-8510-A27D-6B33A09115E2}"/>
              </a:ext>
            </a:extLst>
          </p:cNvPr>
          <p:cNvSpPr/>
          <p:nvPr/>
        </p:nvSpPr>
        <p:spPr>
          <a:xfrm>
            <a:off x="2298838" y="1933824"/>
            <a:ext cx="4222521" cy="3084164"/>
          </a:xfrm>
          <a:prstGeom prst="roundRect">
            <a:avLst>
              <a:gd name="adj" fmla="val 724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133" name="组合 132">
            <a:extLst>
              <a:ext uri="{FF2B5EF4-FFF2-40B4-BE49-F238E27FC236}">
                <a16:creationId xmlns:a16="http://schemas.microsoft.com/office/drawing/2014/main" id="{99166CED-80B3-5AC3-87D9-A9B6D6EB9E55}"/>
              </a:ext>
            </a:extLst>
          </p:cNvPr>
          <p:cNvGrpSpPr/>
          <p:nvPr/>
        </p:nvGrpSpPr>
        <p:grpSpPr>
          <a:xfrm>
            <a:off x="6819366" y="1933823"/>
            <a:ext cx="4251993" cy="3084165"/>
            <a:chOff x="7321106" y="1933823"/>
            <a:chExt cx="4251993" cy="3084165"/>
          </a:xfrm>
        </p:grpSpPr>
        <p:sp>
          <p:nvSpPr>
            <p:cNvPr id="17" name="圆角矩形 23">
              <a:extLst>
                <a:ext uri="{FF2B5EF4-FFF2-40B4-BE49-F238E27FC236}">
                  <a16:creationId xmlns:a16="http://schemas.microsoft.com/office/drawing/2014/main" id="{A45FFD94-2C5B-A776-9E33-AB34D82687B9}"/>
                </a:ext>
              </a:extLst>
            </p:cNvPr>
            <p:cNvSpPr/>
            <p:nvPr/>
          </p:nvSpPr>
          <p:spPr>
            <a:xfrm>
              <a:off x="7321106" y="1933823"/>
              <a:ext cx="2656243" cy="3084165"/>
            </a:xfrm>
            <a:prstGeom prst="roundRect">
              <a:avLst>
                <a:gd name="adj" fmla="val 724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59" name="组合 58">
              <a:extLst>
                <a:ext uri="{FF2B5EF4-FFF2-40B4-BE49-F238E27FC236}">
                  <a16:creationId xmlns:a16="http://schemas.microsoft.com/office/drawing/2014/main" id="{A7F8818C-D560-E60A-C52C-4146D60D6B69}"/>
                </a:ext>
              </a:extLst>
            </p:cNvPr>
            <p:cNvGrpSpPr/>
            <p:nvPr/>
          </p:nvGrpSpPr>
          <p:grpSpPr>
            <a:xfrm>
              <a:off x="10310816" y="2239864"/>
              <a:ext cx="1262283" cy="689509"/>
              <a:chOff x="10524056" y="1949504"/>
              <a:chExt cx="1262283" cy="689509"/>
            </a:xfrm>
          </p:grpSpPr>
          <p:sp>
            <p:nvSpPr>
              <p:cNvPr id="43" name="矩形 42">
                <a:extLst>
                  <a:ext uri="{FF2B5EF4-FFF2-40B4-BE49-F238E27FC236}">
                    <a16:creationId xmlns:a16="http://schemas.microsoft.com/office/drawing/2014/main" id="{668F5A19-306B-F6DD-B528-54258200472D}"/>
                  </a:ext>
                </a:extLst>
              </p:cNvPr>
              <p:cNvSpPr/>
              <p:nvPr/>
            </p:nvSpPr>
            <p:spPr>
              <a:xfrm rot="2794100">
                <a:off x="10430198" y="2066214"/>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0EC5D420-EBD9-DF8D-C2D1-F4786BD30220}"/>
                  </a:ext>
                </a:extLst>
              </p:cNvPr>
              <p:cNvSpPr/>
              <p:nvPr/>
            </p:nvSpPr>
            <p:spPr>
              <a:xfrm rot="19005762">
                <a:off x="10702898" y="1949504"/>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矩形 48">
                <a:extLst>
                  <a:ext uri="{FF2B5EF4-FFF2-40B4-BE49-F238E27FC236}">
                    <a16:creationId xmlns:a16="http://schemas.microsoft.com/office/drawing/2014/main" id="{2E33D5DB-ACCA-0969-8E3B-FE8E60622C03}"/>
                  </a:ext>
                </a:extLst>
              </p:cNvPr>
              <p:cNvSpPr/>
              <p:nvPr/>
            </p:nvSpPr>
            <p:spPr>
              <a:xfrm rot="2794100">
                <a:off x="10422315" y="2316673"/>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矩形 49">
                <a:extLst>
                  <a:ext uri="{FF2B5EF4-FFF2-40B4-BE49-F238E27FC236}">
                    <a16:creationId xmlns:a16="http://schemas.microsoft.com/office/drawing/2014/main" id="{7FC7AE45-A9A9-B567-E86D-4501EE97B2F2}"/>
                  </a:ext>
                </a:extLst>
              </p:cNvPr>
              <p:cNvSpPr/>
              <p:nvPr/>
            </p:nvSpPr>
            <p:spPr>
              <a:xfrm rot="19005762">
                <a:off x="10695015" y="2199963"/>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矩形 50">
                <a:extLst>
                  <a:ext uri="{FF2B5EF4-FFF2-40B4-BE49-F238E27FC236}">
                    <a16:creationId xmlns:a16="http://schemas.microsoft.com/office/drawing/2014/main" id="{941AFD7E-E0EA-4095-D777-A0438857BA4C}"/>
                  </a:ext>
                </a:extLst>
              </p:cNvPr>
              <p:cNvSpPr/>
              <p:nvPr/>
            </p:nvSpPr>
            <p:spPr>
              <a:xfrm rot="19005762">
                <a:off x="10689073" y="2448041"/>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矩形 51">
                <a:extLst>
                  <a:ext uri="{FF2B5EF4-FFF2-40B4-BE49-F238E27FC236}">
                    <a16:creationId xmlns:a16="http://schemas.microsoft.com/office/drawing/2014/main" id="{4B4724E6-FC55-85DA-E87B-212D048DC66E}"/>
                  </a:ext>
                </a:extLst>
              </p:cNvPr>
              <p:cNvSpPr/>
              <p:nvPr/>
            </p:nvSpPr>
            <p:spPr>
              <a:xfrm rot="2794100">
                <a:off x="10967655" y="2079526"/>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a:extLst>
                  <a:ext uri="{FF2B5EF4-FFF2-40B4-BE49-F238E27FC236}">
                    <a16:creationId xmlns:a16="http://schemas.microsoft.com/office/drawing/2014/main" id="{69D4EEC6-C503-81BE-A8DE-86543C3F3B7B}"/>
                  </a:ext>
                </a:extLst>
              </p:cNvPr>
              <p:cNvSpPr/>
              <p:nvPr/>
            </p:nvSpPr>
            <p:spPr>
              <a:xfrm rot="19005762">
                <a:off x="11240355" y="1962816"/>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3FE7F7F2-D06B-9ED2-447F-C57FAEAFC111}"/>
                  </a:ext>
                </a:extLst>
              </p:cNvPr>
              <p:cNvSpPr/>
              <p:nvPr/>
            </p:nvSpPr>
            <p:spPr>
              <a:xfrm rot="2794100">
                <a:off x="10959772" y="2329985"/>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E84F7063-8480-9A37-4E13-EEF999DF3094}"/>
                  </a:ext>
                </a:extLst>
              </p:cNvPr>
              <p:cNvSpPr/>
              <p:nvPr/>
            </p:nvSpPr>
            <p:spPr>
              <a:xfrm rot="19005762">
                <a:off x="11232472" y="2213275"/>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CFA53AC4-989C-7915-27C8-697CD26599AA}"/>
                  </a:ext>
                </a:extLst>
              </p:cNvPr>
              <p:cNvSpPr/>
              <p:nvPr/>
            </p:nvSpPr>
            <p:spPr>
              <a:xfrm rot="19005762">
                <a:off x="11226530" y="2461353"/>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56">
                <a:extLst>
                  <a:ext uri="{FF2B5EF4-FFF2-40B4-BE49-F238E27FC236}">
                    <a16:creationId xmlns:a16="http://schemas.microsoft.com/office/drawing/2014/main" id="{17B26119-BAFB-A4BD-FA78-96D511A00853}"/>
                  </a:ext>
                </a:extLst>
              </p:cNvPr>
              <p:cNvSpPr/>
              <p:nvPr/>
            </p:nvSpPr>
            <p:spPr>
              <a:xfrm rot="2794100">
                <a:off x="11506938" y="2096565"/>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矩形 57">
                <a:extLst>
                  <a:ext uri="{FF2B5EF4-FFF2-40B4-BE49-F238E27FC236}">
                    <a16:creationId xmlns:a16="http://schemas.microsoft.com/office/drawing/2014/main" id="{4105F37C-17AF-2885-024B-9B94719F17E3}"/>
                  </a:ext>
                </a:extLst>
              </p:cNvPr>
              <p:cNvSpPr/>
              <p:nvPr/>
            </p:nvSpPr>
            <p:spPr>
              <a:xfrm rot="2794100">
                <a:off x="11499055" y="2347024"/>
                <a:ext cx="381142" cy="177660"/>
              </a:xfrm>
              <a:prstGeom prst="rect">
                <a:avLst/>
              </a:prstGeom>
              <a:solidFill>
                <a:srgbClr val="ADB0B1"/>
              </a:solidFill>
              <a:ln w="63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a:extLst>
                <a:ext uri="{FF2B5EF4-FFF2-40B4-BE49-F238E27FC236}">
                  <a16:creationId xmlns:a16="http://schemas.microsoft.com/office/drawing/2014/main" id="{E151930E-4E79-3902-433F-4D0B84F00B4E}"/>
                </a:ext>
              </a:extLst>
            </p:cNvPr>
            <p:cNvGrpSpPr/>
            <p:nvPr/>
          </p:nvGrpSpPr>
          <p:grpSpPr>
            <a:xfrm>
              <a:off x="10648326" y="3385400"/>
              <a:ext cx="435528" cy="1372133"/>
              <a:chOff x="10390370" y="3437896"/>
              <a:chExt cx="435528" cy="1372133"/>
            </a:xfrm>
          </p:grpSpPr>
          <p:sp>
            <p:nvSpPr>
              <p:cNvPr id="60" name="平行四边形 59">
                <a:extLst>
                  <a:ext uri="{FF2B5EF4-FFF2-40B4-BE49-F238E27FC236}">
                    <a16:creationId xmlns:a16="http://schemas.microsoft.com/office/drawing/2014/main" id="{50231EED-2E79-0EB4-5CB6-7712FC1F7F6D}"/>
                  </a:ext>
                </a:extLst>
              </p:cNvPr>
              <p:cNvSpPr/>
              <p:nvPr/>
            </p:nvSpPr>
            <p:spPr>
              <a:xfrm rot="17558005">
                <a:off x="10258602" y="360615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1" name="平行四边形 60">
                <a:extLst>
                  <a:ext uri="{FF2B5EF4-FFF2-40B4-BE49-F238E27FC236}">
                    <a16:creationId xmlns:a16="http://schemas.microsoft.com/office/drawing/2014/main" id="{662D94CD-346C-B39D-4828-AF3928E335A7}"/>
                  </a:ext>
                </a:extLst>
              </p:cNvPr>
              <p:cNvSpPr/>
              <p:nvPr/>
            </p:nvSpPr>
            <p:spPr>
              <a:xfrm rot="15194489" flipH="1">
                <a:off x="10357940" y="374317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2" name="平行四边形 61">
                <a:extLst>
                  <a:ext uri="{FF2B5EF4-FFF2-40B4-BE49-F238E27FC236}">
                    <a16:creationId xmlns:a16="http://schemas.microsoft.com/office/drawing/2014/main" id="{15A028FC-3676-E867-EA53-76615478BBBB}"/>
                  </a:ext>
                </a:extLst>
              </p:cNvPr>
              <p:cNvSpPr/>
              <p:nvPr/>
            </p:nvSpPr>
            <p:spPr>
              <a:xfrm rot="17558005">
                <a:off x="10469080" y="361629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3" name="平行四边形 62">
                <a:extLst>
                  <a:ext uri="{FF2B5EF4-FFF2-40B4-BE49-F238E27FC236}">
                    <a16:creationId xmlns:a16="http://schemas.microsoft.com/office/drawing/2014/main" id="{C826212C-CAAB-F316-CBBB-8B4B61E7C4B3}"/>
                  </a:ext>
                </a:extLst>
              </p:cNvPr>
              <p:cNvSpPr/>
              <p:nvPr/>
            </p:nvSpPr>
            <p:spPr>
              <a:xfrm rot="15194489" flipH="1">
                <a:off x="10568418" y="375331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平行四边形 63">
                <a:extLst>
                  <a:ext uri="{FF2B5EF4-FFF2-40B4-BE49-F238E27FC236}">
                    <a16:creationId xmlns:a16="http://schemas.microsoft.com/office/drawing/2014/main" id="{D922C0A9-8F48-3630-0414-E283F66CC917}"/>
                  </a:ext>
                </a:extLst>
              </p:cNvPr>
              <p:cNvSpPr/>
              <p:nvPr/>
            </p:nvSpPr>
            <p:spPr>
              <a:xfrm rot="17558005">
                <a:off x="10246437" y="3872695"/>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5" name="平行四边形 64">
                <a:extLst>
                  <a:ext uri="{FF2B5EF4-FFF2-40B4-BE49-F238E27FC236}">
                    <a16:creationId xmlns:a16="http://schemas.microsoft.com/office/drawing/2014/main" id="{16321ED4-1949-B9D9-7DD3-3387F3F301B6}"/>
                  </a:ext>
                </a:extLst>
              </p:cNvPr>
              <p:cNvSpPr/>
              <p:nvPr/>
            </p:nvSpPr>
            <p:spPr>
              <a:xfrm rot="15194489" flipH="1">
                <a:off x="10345775" y="4009715"/>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6" name="平行四边形 65">
                <a:extLst>
                  <a:ext uri="{FF2B5EF4-FFF2-40B4-BE49-F238E27FC236}">
                    <a16:creationId xmlns:a16="http://schemas.microsoft.com/office/drawing/2014/main" id="{33D50B9B-0F4B-6065-3B53-6FF9D1F141C8}"/>
                  </a:ext>
                </a:extLst>
              </p:cNvPr>
              <p:cNvSpPr/>
              <p:nvPr/>
            </p:nvSpPr>
            <p:spPr>
              <a:xfrm rot="17558005">
                <a:off x="10456915" y="3882834"/>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7" name="平行四边形 66">
                <a:extLst>
                  <a:ext uri="{FF2B5EF4-FFF2-40B4-BE49-F238E27FC236}">
                    <a16:creationId xmlns:a16="http://schemas.microsoft.com/office/drawing/2014/main" id="{EC12328B-5577-E6D0-92FC-90F931AF4A8B}"/>
                  </a:ext>
                </a:extLst>
              </p:cNvPr>
              <p:cNvSpPr/>
              <p:nvPr/>
            </p:nvSpPr>
            <p:spPr>
              <a:xfrm rot="15194489" flipH="1">
                <a:off x="10556253" y="4019854"/>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平行四边形 67">
                <a:extLst>
                  <a:ext uri="{FF2B5EF4-FFF2-40B4-BE49-F238E27FC236}">
                    <a16:creationId xmlns:a16="http://schemas.microsoft.com/office/drawing/2014/main" id="{4FD2F110-BAAF-F5B2-6F0F-901D0E2E74E9}"/>
                  </a:ext>
                </a:extLst>
              </p:cNvPr>
              <p:cNvSpPr/>
              <p:nvPr/>
            </p:nvSpPr>
            <p:spPr>
              <a:xfrm rot="17558005">
                <a:off x="10234272" y="4138854"/>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9" name="平行四边形 68">
                <a:extLst>
                  <a:ext uri="{FF2B5EF4-FFF2-40B4-BE49-F238E27FC236}">
                    <a16:creationId xmlns:a16="http://schemas.microsoft.com/office/drawing/2014/main" id="{4AD19EF8-EEDB-B32C-7470-AD42FDA59B78}"/>
                  </a:ext>
                </a:extLst>
              </p:cNvPr>
              <p:cNvSpPr/>
              <p:nvPr/>
            </p:nvSpPr>
            <p:spPr>
              <a:xfrm rot="15194489" flipH="1">
                <a:off x="10333610" y="4275874"/>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平行四边形 69">
                <a:extLst>
                  <a:ext uri="{FF2B5EF4-FFF2-40B4-BE49-F238E27FC236}">
                    <a16:creationId xmlns:a16="http://schemas.microsoft.com/office/drawing/2014/main" id="{F019325F-4233-8557-163B-2414FA4222C8}"/>
                  </a:ext>
                </a:extLst>
              </p:cNvPr>
              <p:cNvSpPr/>
              <p:nvPr/>
            </p:nvSpPr>
            <p:spPr>
              <a:xfrm rot="17558005">
                <a:off x="10444750" y="4148993"/>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1" name="平行四边形 70">
                <a:extLst>
                  <a:ext uri="{FF2B5EF4-FFF2-40B4-BE49-F238E27FC236}">
                    <a16:creationId xmlns:a16="http://schemas.microsoft.com/office/drawing/2014/main" id="{B8C64C9E-4B40-AE66-4429-1D2F6B504A40}"/>
                  </a:ext>
                </a:extLst>
              </p:cNvPr>
              <p:cNvSpPr/>
              <p:nvPr/>
            </p:nvSpPr>
            <p:spPr>
              <a:xfrm rot="15194489" flipH="1">
                <a:off x="10544088" y="4286013"/>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平行四边形 71">
                <a:extLst>
                  <a:ext uri="{FF2B5EF4-FFF2-40B4-BE49-F238E27FC236}">
                    <a16:creationId xmlns:a16="http://schemas.microsoft.com/office/drawing/2014/main" id="{A3938D77-EAD1-5C3D-E9CC-4E46BFF40CA7}"/>
                  </a:ext>
                </a:extLst>
              </p:cNvPr>
              <p:cNvSpPr/>
              <p:nvPr/>
            </p:nvSpPr>
            <p:spPr>
              <a:xfrm rot="17558005">
                <a:off x="10222107" y="440539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平行四边形 72">
                <a:extLst>
                  <a:ext uri="{FF2B5EF4-FFF2-40B4-BE49-F238E27FC236}">
                    <a16:creationId xmlns:a16="http://schemas.microsoft.com/office/drawing/2014/main" id="{2090C1CC-491D-589C-EED7-F4A6DD59460B}"/>
                  </a:ext>
                </a:extLst>
              </p:cNvPr>
              <p:cNvSpPr/>
              <p:nvPr/>
            </p:nvSpPr>
            <p:spPr>
              <a:xfrm rot="15194489" flipH="1">
                <a:off x="10321445" y="454241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平行四边形 73">
                <a:extLst>
                  <a:ext uri="{FF2B5EF4-FFF2-40B4-BE49-F238E27FC236}">
                    <a16:creationId xmlns:a16="http://schemas.microsoft.com/office/drawing/2014/main" id="{31C1D3F3-4175-8A03-868C-62EC4D77BC34}"/>
                  </a:ext>
                </a:extLst>
              </p:cNvPr>
              <p:cNvSpPr/>
              <p:nvPr/>
            </p:nvSpPr>
            <p:spPr>
              <a:xfrm rot="17558005">
                <a:off x="10432585" y="441552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平行四边形 74">
                <a:extLst>
                  <a:ext uri="{FF2B5EF4-FFF2-40B4-BE49-F238E27FC236}">
                    <a16:creationId xmlns:a16="http://schemas.microsoft.com/office/drawing/2014/main" id="{27FF488B-A08B-352C-26D5-2F0FE494EE60}"/>
                  </a:ext>
                </a:extLst>
              </p:cNvPr>
              <p:cNvSpPr/>
              <p:nvPr/>
            </p:nvSpPr>
            <p:spPr>
              <a:xfrm rot="15194489" flipH="1">
                <a:off x="10531923" y="455254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nvGrpSpPr>
          <p:cNvPr id="134" name="组合 133">
            <a:extLst>
              <a:ext uri="{FF2B5EF4-FFF2-40B4-BE49-F238E27FC236}">
                <a16:creationId xmlns:a16="http://schemas.microsoft.com/office/drawing/2014/main" id="{91C0BB79-443A-5B32-0A9E-76C550B35770}"/>
              </a:ext>
            </a:extLst>
          </p:cNvPr>
          <p:cNvGrpSpPr/>
          <p:nvPr/>
        </p:nvGrpSpPr>
        <p:grpSpPr>
          <a:xfrm>
            <a:off x="839665" y="4968870"/>
            <a:ext cx="10642769" cy="1334052"/>
            <a:chOff x="1341405" y="4968870"/>
            <a:chExt cx="10642769" cy="1334052"/>
          </a:xfrm>
        </p:grpSpPr>
        <p:sp>
          <p:nvSpPr>
            <p:cNvPr id="18" name="圆角矩形 23">
              <a:extLst>
                <a:ext uri="{FF2B5EF4-FFF2-40B4-BE49-F238E27FC236}">
                  <a16:creationId xmlns:a16="http://schemas.microsoft.com/office/drawing/2014/main" id="{BF674503-5E42-E1A8-193D-147A05DC9F93}"/>
                </a:ext>
              </a:extLst>
            </p:cNvPr>
            <p:cNvSpPr/>
            <p:nvPr/>
          </p:nvSpPr>
          <p:spPr>
            <a:xfrm>
              <a:off x="2808427" y="4968870"/>
              <a:ext cx="6935496" cy="1334052"/>
            </a:xfrm>
            <a:prstGeom prst="roundRect">
              <a:avLst>
                <a:gd name="adj" fmla="val 7244"/>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p>
          </p:txBody>
        </p:sp>
        <p:grpSp>
          <p:nvGrpSpPr>
            <p:cNvPr id="93" name="组合 92">
              <a:extLst>
                <a:ext uri="{FF2B5EF4-FFF2-40B4-BE49-F238E27FC236}">
                  <a16:creationId xmlns:a16="http://schemas.microsoft.com/office/drawing/2014/main" id="{5F4503F5-0086-E1A7-3F9F-9B1F21B2E2B6}"/>
                </a:ext>
              </a:extLst>
            </p:cNvPr>
            <p:cNvGrpSpPr/>
            <p:nvPr/>
          </p:nvGrpSpPr>
          <p:grpSpPr>
            <a:xfrm>
              <a:off x="9857217" y="5335086"/>
              <a:ext cx="2126957" cy="588937"/>
              <a:chOff x="9735596" y="5320496"/>
              <a:chExt cx="2126957" cy="588937"/>
            </a:xfrm>
          </p:grpSpPr>
          <p:sp>
            <p:nvSpPr>
              <p:cNvPr id="77" name="平行四边形 76">
                <a:extLst>
                  <a:ext uri="{FF2B5EF4-FFF2-40B4-BE49-F238E27FC236}">
                    <a16:creationId xmlns:a16="http://schemas.microsoft.com/office/drawing/2014/main" id="{51137627-9BE6-1859-F230-B4BE498A5DCD}"/>
                  </a:ext>
                </a:extLst>
              </p:cNvPr>
              <p:cNvSpPr/>
              <p:nvPr/>
            </p:nvSpPr>
            <p:spPr>
              <a:xfrm rot="1829614">
                <a:off x="10442093" y="5329305"/>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平行四边形 77">
                <a:extLst>
                  <a:ext uri="{FF2B5EF4-FFF2-40B4-BE49-F238E27FC236}">
                    <a16:creationId xmlns:a16="http://schemas.microsoft.com/office/drawing/2014/main" id="{0839F706-9389-9074-358F-A8BA643EFD94}"/>
                  </a:ext>
                </a:extLst>
              </p:cNvPr>
              <p:cNvSpPr/>
              <p:nvPr/>
            </p:nvSpPr>
            <p:spPr>
              <a:xfrm rot="21078973">
                <a:off x="10620937" y="5448045"/>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9" name="平行四边形 78">
                <a:extLst>
                  <a:ext uri="{FF2B5EF4-FFF2-40B4-BE49-F238E27FC236}">
                    <a16:creationId xmlns:a16="http://schemas.microsoft.com/office/drawing/2014/main" id="{34B7106A-0284-81BA-B270-67A7F200DD0F}"/>
                  </a:ext>
                </a:extLst>
              </p:cNvPr>
              <p:cNvSpPr/>
              <p:nvPr/>
            </p:nvSpPr>
            <p:spPr>
              <a:xfrm rot="21078973">
                <a:off x="10859625" y="5320496"/>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0" name="平行四边形 79">
                <a:extLst>
                  <a:ext uri="{FF2B5EF4-FFF2-40B4-BE49-F238E27FC236}">
                    <a16:creationId xmlns:a16="http://schemas.microsoft.com/office/drawing/2014/main" id="{873A9BD2-0889-2AA0-4091-EAC140EDD331}"/>
                  </a:ext>
                </a:extLst>
              </p:cNvPr>
              <p:cNvSpPr/>
              <p:nvPr/>
            </p:nvSpPr>
            <p:spPr>
              <a:xfrm rot="1829614">
                <a:off x="10207476" y="545752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1" name="平行四边形 80">
                <a:extLst>
                  <a:ext uri="{FF2B5EF4-FFF2-40B4-BE49-F238E27FC236}">
                    <a16:creationId xmlns:a16="http://schemas.microsoft.com/office/drawing/2014/main" id="{44D9B939-724D-6910-EE18-931CAF5B65C3}"/>
                  </a:ext>
                </a:extLst>
              </p:cNvPr>
              <p:cNvSpPr/>
              <p:nvPr/>
            </p:nvSpPr>
            <p:spPr>
              <a:xfrm rot="21078973">
                <a:off x="10385990" y="557432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平行四边形 81">
                <a:extLst>
                  <a:ext uri="{FF2B5EF4-FFF2-40B4-BE49-F238E27FC236}">
                    <a16:creationId xmlns:a16="http://schemas.microsoft.com/office/drawing/2014/main" id="{18E94F7E-0569-F59A-D76D-D0650D377DA6}"/>
                  </a:ext>
                </a:extLst>
              </p:cNvPr>
              <p:cNvSpPr/>
              <p:nvPr/>
            </p:nvSpPr>
            <p:spPr>
              <a:xfrm rot="1829614">
                <a:off x="9972529" y="5583813"/>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平行四边形 82">
                <a:extLst>
                  <a:ext uri="{FF2B5EF4-FFF2-40B4-BE49-F238E27FC236}">
                    <a16:creationId xmlns:a16="http://schemas.microsoft.com/office/drawing/2014/main" id="{99D72211-50D3-3801-9867-11A5A0A301F6}"/>
                  </a:ext>
                </a:extLst>
              </p:cNvPr>
              <p:cNvSpPr/>
              <p:nvPr/>
            </p:nvSpPr>
            <p:spPr>
              <a:xfrm rot="21078973">
                <a:off x="10149057" y="569947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平行四边形 83">
                <a:extLst>
                  <a:ext uri="{FF2B5EF4-FFF2-40B4-BE49-F238E27FC236}">
                    <a16:creationId xmlns:a16="http://schemas.microsoft.com/office/drawing/2014/main" id="{A11B2D2F-C8AF-05C0-3559-6507485C85DE}"/>
                  </a:ext>
                </a:extLst>
              </p:cNvPr>
              <p:cNvSpPr/>
              <p:nvPr/>
            </p:nvSpPr>
            <p:spPr>
              <a:xfrm rot="1829614">
                <a:off x="9735596" y="5708962"/>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平行四边形 84">
                <a:extLst>
                  <a:ext uri="{FF2B5EF4-FFF2-40B4-BE49-F238E27FC236}">
                    <a16:creationId xmlns:a16="http://schemas.microsoft.com/office/drawing/2014/main" id="{227BC523-A47A-D079-3F81-DAC84D6E91C1}"/>
                  </a:ext>
                </a:extLst>
              </p:cNvPr>
              <p:cNvSpPr/>
              <p:nvPr/>
            </p:nvSpPr>
            <p:spPr>
              <a:xfrm rot="1829614">
                <a:off x="11019278" y="544055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6" name="平行四边形 85">
                <a:extLst>
                  <a:ext uri="{FF2B5EF4-FFF2-40B4-BE49-F238E27FC236}">
                    <a16:creationId xmlns:a16="http://schemas.microsoft.com/office/drawing/2014/main" id="{98BE2EA3-69D6-CF3E-2A24-7D5BE719A26F}"/>
                  </a:ext>
                </a:extLst>
              </p:cNvPr>
              <p:cNvSpPr/>
              <p:nvPr/>
            </p:nvSpPr>
            <p:spPr>
              <a:xfrm rot="21078973">
                <a:off x="11198122" y="5559299"/>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7" name="平行四边形 86">
                <a:extLst>
                  <a:ext uri="{FF2B5EF4-FFF2-40B4-BE49-F238E27FC236}">
                    <a16:creationId xmlns:a16="http://schemas.microsoft.com/office/drawing/2014/main" id="{EF860478-4D78-F851-C727-210D3AF6D130}"/>
                  </a:ext>
                </a:extLst>
              </p:cNvPr>
              <p:cNvSpPr/>
              <p:nvPr/>
            </p:nvSpPr>
            <p:spPr>
              <a:xfrm rot="21078973">
                <a:off x="11436810" y="543175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8" name="平行四边形 87">
                <a:extLst>
                  <a:ext uri="{FF2B5EF4-FFF2-40B4-BE49-F238E27FC236}">
                    <a16:creationId xmlns:a16="http://schemas.microsoft.com/office/drawing/2014/main" id="{E6C3540A-1817-C222-CF03-A8D465CEFB65}"/>
                  </a:ext>
                </a:extLst>
              </p:cNvPr>
              <p:cNvSpPr/>
              <p:nvPr/>
            </p:nvSpPr>
            <p:spPr>
              <a:xfrm rot="1829614">
                <a:off x="10784661" y="5568783"/>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9" name="平行四边形 88">
                <a:extLst>
                  <a:ext uri="{FF2B5EF4-FFF2-40B4-BE49-F238E27FC236}">
                    <a16:creationId xmlns:a16="http://schemas.microsoft.com/office/drawing/2014/main" id="{59462E91-BD09-85A6-A13B-EF8BB3B2F2D3}"/>
                  </a:ext>
                </a:extLst>
              </p:cNvPr>
              <p:cNvSpPr/>
              <p:nvPr/>
            </p:nvSpPr>
            <p:spPr>
              <a:xfrm rot="21078973">
                <a:off x="10963175" y="5685583"/>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0" name="平行四边形 89">
                <a:extLst>
                  <a:ext uri="{FF2B5EF4-FFF2-40B4-BE49-F238E27FC236}">
                    <a16:creationId xmlns:a16="http://schemas.microsoft.com/office/drawing/2014/main" id="{E3D13602-B577-692C-ACC9-A20D379143A6}"/>
                  </a:ext>
                </a:extLst>
              </p:cNvPr>
              <p:cNvSpPr/>
              <p:nvPr/>
            </p:nvSpPr>
            <p:spPr>
              <a:xfrm rot="1829614">
                <a:off x="10549714" y="5695067"/>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1" name="平行四边形 90">
                <a:extLst>
                  <a:ext uri="{FF2B5EF4-FFF2-40B4-BE49-F238E27FC236}">
                    <a16:creationId xmlns:a16="http://schemas.microsoft.com/office/drawing/2014/main" id="{DA5732C3-B890-94E4-6763-A30C831FF6B6}"/>
                  </a:ext>
                </a:extLst>
              </p:cNvPr>
              <p:cNvSpPr/>
              <p:nvPr/>
            </p:nvSpPr>
            <p:spPr>
              <a:xfrm rot="21078973">
                <a:off x="10726242" y="5810732"/>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2" name="平行四边形 91">
                <a:extLst>
                  <a:ext uri="{FF2B5EF4-FFF2-40B4-BE49-F238E27FC236}">
                    <a16:creationId xmlns:a16="http://schemas.microsoft.com/office/drawing/2014/main" id="{84B3145D-DE06-4DAB-9A16-1CE93FC6825D}"/>
                  </a:ext>
                </a:extLst>
              </p:cNvPr>
              <p:cNvSpPr/>
              <p:nvPr/>
            </p:nvSpPr>
            <p:spPr>
              <a:xfrm rot="1829614">
                <a:off x="10312781" y="5820216"/>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12" name="组合 111">
              <a:extLst>
                <a:ext uri="{FF2B5EF4-FFF2-40B4-BE49-F238E27FC236}">
                  <a16:creationId xmlns:a16="http://schemas.microsoft.com/office/drawing/2014/main" id="{4CB262FF-E6C9-C236-81E9-6C65CA686526}"/>
                </a:ext>
              </a:extLst>
            </p:cNvPr>
            <p:cNvGrpSpPr/>
            <p:nvPr/>
          </p:nvGrpSpPr>
          <p:grpSpPr>
            <a:xfrm>
              <a:off x="1341405" y="5189967"/>
              <a:ext cx="1212234" cy="766945"/>
              <a:chOff x="229403" y="5071419"/>
              <a:chExt cx="1212234" cy="766945"/>
            </a:xfrm>
          </p:grpSpPr>
          <p:sp>
            <p:nvSpPr>
              <p:cNvPr id="94" name="菱形 93">
                <a:extLst>
                  <a:ext uri="{FF2B5EF4-FFF2-40B4-BE49-F238E27FC236}">
                    <a16:creationId xmlns:a16="http://schemas.microsoft.com/office/drawing/2014/main" id="{8E621C31-A3B3-4FC1-DAE4-032CC482469E}"/>
                  </a:ext>
                </a:extLst>
              </p:cNvPr>
              <p:cNvSpPr/>
              <p:nvPr/>
            </p:nvSpPr>
            <p:spPr>
              <a:xfrm rot="3469586">
                <a:off x="294398" y="5011499"/>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菱形 94">
                <a:extLst>
                  <a:ext uri="{FF2B5EF4-FFF2-40B4-BE49-F238E27FC236}">
                    <a16:creationId xmlns:a16="http://schemas.microsoft.com/office/drawing/2014/main" id="{7275D469-B01C-12B8-941E-8E4DD7A096C1}"/>
                  </a:ext>
                </a:extLst>
              </p:cNvPr>
              <p:cNvSpPr/>
              <p:nvPr/>
            </p:nvSpPr>
            <p:spPr>
              <a:xfrm rot="18204963" flipV="1">
                <a:off x="291880" y="5194828"/>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8" name="菱形 97">
                <a:extLst>
                  <a:ext uri="{FF2B5EF4-FFF2-40B4-BE49-F238E27FC236}">
                    <a16:creationId xmlns:a16="http://schemas.microsoft.com/office/drawing/2014/main" id="{4FE35EE9-E022-05A0-8D8E-49F7BE2ED4CC}"/>
                  </a:ext>
                </a:extLst>
              </p:cNvPr>
              <p:cNvSpPr/>
              <p:nvPr/>
            </p:nvSpPr>
            <p:spPr>
              <a:xfrm rot="18130414" flipH="1">
                <a:off x="586378" y="5011457"/>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9" name="菱形 98">
                <a:extLst>
                  <a:ext uri="{FF2B5EF4-FFF2-40B4-BE49-F238E27FC236}">
                    <a16:creationId xmlns:a16="http://schemas.microsoft.com/office/drawing/2014/main" id="{82C2D998-255F-A824-1E7A-99AEA9568C16}"/>
                  </a:ext>
                </a:extLst>
              </p:cNvPr>
              <p:cNvSpPr/>
              <p:nvPr/>
            </p:nvSpPr>
            <p:spPr>
              <a:xfrm rot="3395037" flipH="1" flipV="1">
                <a:off x="583860" y="5194786"/>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0" name="菱形 99">
                <a:extLst>
                  <a:ext uri="{FF2B5EF4-FFF2-40B4-BE49-F238E27FC236}">
                    <a16:creationId xmlns:a16="http://schemas.microsoft.com/office/drawing/2014/main" id="{88347971-C787-5577-DC52-22B1010D6AEF}"/>
                  </a:ext>
                </a:extLst>
              </p:cNvPr>
              <p:cNvSpPr/>
              <p:nvPr/>
            </p:nvSpPr>
            <p:spPr>
              <a:xfrm rot="3469586">
                <a:off x="874371" y="5012340"/>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1" name="菱形 100">
                <a:extLst>
                  <a:ext uri="{FF2B5EF4-FFF2-40B4-BE49-F238E27FC236}">
                    <a16:creationId xmlns:a16="http://schemas.microsoft.com/office/drawing/2014/main" id="{8AFFB10B-7F66-5679-3636-08484B2ADB32}"/>
                  </a:ext>
                </a:extLst>
              </p:cNvPr>
              <p:cNvSpPr/>
              <p:nvPr/>
            </p:nvSpPr>
            <p:spPr>
              <a:xfrm rot="18204963" flipV="1">
                <a:off x="871853" y="5195669"/>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2" name="菱形 101">
                <a:extLst>
                  <a:ext uri="{FF2B5EF4-FFF2-40B4-BE49-F238E27FC236}">
                    <a16:creationId xmlns:a16="http://schemas.microsoft.com/office/drawing/2014/main" id="{20467155-389E-AADF-B505-6C600B67C96D}"/>
                  </a:ext>
                </a:extLst>
              </p:cNvPr>
              <p:cNvSpPr/>
              <p:nvPr/>
            </p:nvSpPr>
            <p:spPr>
              <a:xfrm rot="18130414" flipH="1">
                <a:off x="1163176" y="5012298"/>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菱形 102">
                <a:extLst>
                  <a:ext uri="{FF2B5EF4-FFF2-40B4-BE49-F238E27FC236}">
                    <a16:creationId xmlns:a16="http://schemas.microsoft.com/office/drawing/2014/main" id="{55DA72E0-1A9B-DEA1-7E22-54B4BF8B008D}"/>
                  </a:ext>
                </a:extLst>
              </p:cNvPr>
              <p:cNvSpPr/>
              <p:nvPr/>
            </p:nvSpPr>
            <p:spPr>
              <a:xfrm rot="3395037" flipH="1" flipV="1">
                <a:off x="1163833" y="5195627"/>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4" name="菱形 103">
                <a:extLst>
                  <a:ext uri="{FF2B5EF4-FFF2-40B4-BE49-F238E27FC236}">
                    <a16:creationId xmlns:a16="http://schemas.microsoft.com/office/drawing/2014/main" id="{C4B9DA30-91D1-5A94-01D7-54333E7FBEF5}"/>
                  </a:ext>
                </a:extLst>
              </p:cNvPr>
              <p:cNvSpPr/>
              <p:nvPr/>
            </p:nvSpPr>
            <p:spPr>
              <a:xfrm rot="3469586">
                <a:off x="291883" y="5376391"/>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5" name="菱形 104">
                <a:extLst>
                  <a:ext uri="{FF2B5EF4-FFF2-40B4-BE49-F238E27FC236}">
                    <a16:creationId xmlns:a16="http://schemas.microsoft.com/office/drawing/2014/main" id="{884DE7C4-6742-5F7F-0D81-4DBBD5AA8736}"/>
                  </a:ext>
                </a:extLst>
              </p:cNvPr>
              <p:cNvSpPr/>
              <p:nvPr/>
            </p:nvSpPr>
            <p:spPr>
              <a:xfrm rot="18204963" flipV="1">
                <a:off x="289365" y="5559720"/>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6" name="菱形 105">
                <a:extLst>
                  <a:ext uri="{FF2B5EF4-FFF2-40B4-BE49-F238E27FC236}">
                    <a16:creationId xmlns:a16="http://schemas.microsoft.com/office/drawing/2014/main" id="{5A75A87D-9646-DC9F-DB82-5B7EE6D17863}"/>
                  </a:ext>
                </a:extLst>
              </p:cNvPr>
              <p:cNvSpPr/>
              <p:nvPr/>
            </p:nvSpPr>
            <p:spPr>
              <a:xfrm rot="18130414" flipH="1">
                <a:off x="583863" y="5376349"/>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菱形 106">
                <a:extLst>
                  <a:ext uri="{FF2B5EF4-FFF2-40B4-BE49-F238E27FC236}">
                    <a16:creationId xmlns:a16="http://schemas.microsoft.com/office/drawing/2014/main" id="{2E8A6D64-D68D-B5A3-0C73-E9B4BBB652D2}"/>
                  </a:ext>
                </a:extLst>
              </p:cNvPr>
              <p:cNvSpPr/>
              <p:nvPr/>
            </p:nvSpPr>
            <p:spPr>
              <a:xfrm rot="3395037" flipH="1" flipV="1">
                <a:off x="581345" y="5559678"/>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8" name="菱形 107">
                <a:extLst>
                  <a:ext uri="{FF2B5EF4-FFF2-40B4-BE49-F238E27FC236}">
                    <a16:creationId xmlns:a16="http://schemas.microsoft.com/office/drawing/2014/main" id="{05F3AC67-5458-54E0-E0D1-1FFC1587C601}"/>
                  </a:ext>
                </a:extLst>
              </p:cNvPr>
              <p:cNvSpPr/>
              <p:nvPr/>
            </p:nvSpPr>
            <p:spPr>
              <a:xfrm rot="3469586">
                <a:off x="871856" y="5377232"/>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9" name="菱形 108">
                <a:extLst>
                  <a:ext uri="{FF2B5EF4-FFF2-40B4-BE49-F238E27FC236}">
                    <a16:creationId xmlns:a16="http://schemas.microsoft.com/office/drawing/2014/main" id="{C2B44D0E-9CCD-D631-4BF0-08692061E29F}"/>
                  </a:ext>
                </a:extLst>
              </p:cNvPr>
              <p:cNvSpPr/>
              <p:nvPr/>
            </p:nvSpPr>
            <p:spPr>
              <a:xfrm rot="18204963" flipV="1">
                <a:off x="869338" y="5560561"/>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0" name="菱形 109">
                <a:extLst>
                  <a:ext uri="{FF2B5EF4-FFF2-40B4-BE49-F238E27FC236}">
                    <a16:creationId xmlns:a16="http://schemas.microsoft.com/office/drawing/2014/main" id="{4AF5C548-2E2D-97D8-4CFD-D2F9FF51E90E}"/>
                  </a:ext>
                </a:extLst>
              </p:cNvPr>
              <p:cNvSpPr/>
              <p:nvPr/>
            </p:nvSpPr>
            <p:spPr>
              <a:xfrm rot="18130414" flipH="1">
                <a:off x="1160661" y="5377190"/>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菱形 110">
                <a:extLst>
                  <a:ext uri="{FF2B5EF4-FFF2-40B4-BE49-F238E27FC236}">
                    <a16:creationId xmlns:a16="http://schemas.microsoft.com/office/drawing/2014/main" id="{FFE96882-1571-3FA1-3445-0B6243DEF51C}"/>
                  </a:ext>
                </a:extLst>
              </p:cNvPr>
              <p:cNvSpPr/>
              <p:nvPr/>
            </p:nvSpPr>
            <p:spPr>
              <a:xfrm rot="3395037" flipH="1" flipV="1">
                <a:off x="1161318" y="5560519"/>
                <a:ext cx="217841" cy="337766"/>
              </a:xfrm>
              <a:prstGeom prst="diamond">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2" name="组合 131">
              <a:extLst>
                <a:ext uri="{FF2B5EF4-FFF2-40B4-BE49-F238E27FC236}">
                  <a16:creationId xmlns:a16="http://schemas.microsoft.com/office/drawing/2014/main" id="{A5BEEAC5-7D09-6E76-91D5-2BA0DE17B3E3}"/>
                </a:ext>
              </a:extLst>
            </p:cNvPr>
            <p:cNvGrpSpPr/>
            <p:nvPr/>
          </p:nvGrpSpPr>
          <p:grpSpPr>
            <a:xfrm>
              <a:off x="5084145" y="5864049"/>
              <a:ext cx="1727200" cy="358225"/>
              <a:chOff x="1388445" y="4245870"/>
              <a:chExt cx="1727200" cy="358225"/>
            </a:xfrm>
          </p:grpSpPr>
          <p:sp>
            <p:nvSpPr>
              <p:cNvPr id="113" name="平行四边形 112">
                <a:extLst>
                  <a:ext uri="{FF2B5EF4-FFF2-40B4-BE49-F238E27FC236}">
                    <a16:creationId xmlns:a16="http://schemas.microsoft.com/office/drawing/2014/main" id="{416BF55D-1718-281C-CAD1-84CB8E044182}"/>
                  </a:ext>
                </a:extLst>
              </p:cNvPr>
              <p:cNvSpPr/>
              <p:nvPr/>
            </p:nvSpPr>
            <p:spPr>
              <a:xfrm>
                <a:off x="1388445" y="4246217"/>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7" name="平行四边形 116">
                <a:extLst>
                  <a:ext uri="{FF2B5EF4-FFF2-40B4-BE49-F238E27FC236}">
                    <a16:creationId xmlns:a16="http://schemas.microsoft.com/office/drawing/2014/main" id="{0E347033-15F3-17B0-8C3F-604FCD0C8BA0}"/>
                  </a:ext>
                </a:extLst>
              </p:cNvPr>
              <p:cNvSpPr/>
              <p:nvPr/>
            </p:nvSpPr>
            <p:spPr>
              <a:xfrm flipV="1">
                <a:off x="1388445" y="4336077"/>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平行四边形 117">
                <a:extLst>
                  <a:ext uri="{FF2B5EF4-FFF2-40B4-BE49-F238E27FC236}">
                    <a16:creationId xmlns:a16="http://schemas.microsoft.com/office/drawing/2014/main" id="{E4BAD728-DAA2-6F92-04A0-AEF1948F5EB9}"/>
                  </a:ext>
                </a:extLst>
              </p:cNvPr>
              <p:cNvSpPr/>
              <p:nvPr/>
            </p:nvSpPr>
            <p:spPr>
              <a:xfrm flipH="1">
                <a:off x="1822988" y="424587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9" name="平行四边形 118">
                <a:extLst>
                  <a:ext uri="{FF2B5EF4-FFF2-40B4-BE49-F238E27FC236}">
                    <a16:creationId xmlns:a16="http://schemas.microsoft.com/office/drawing/2014/main" id="{8AEF9DBD-5D4B-E237-F14C-D6DE88424F7C}"/>
                  </a:ext>
                </a:extLst>
              </p:cNvPr>
              <p:cNvSpPr/>
              <p:nvPr/>
            </p:nvSpPr>
            <p:spPr>
              <a:xfrm flipH="1" flipV="1">
                <a:off x="1822988" y="433573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0" name="平行四边形 119">
                <a:extLst>
                  <a:ext uri="{FF2B5EF4-FFF2-40B4-BE49-F238E27FC236}">
                    <a16:creationId xmlns:a16="http://schemas.microsoft.com/office/drawing/2014/main" id="{0F13AECB-33A6-3D8A-695B-BAAD3A55934F}"/>
                  </a:ext>
                </a:extLst>
              </p:cNvPr>
              <p:cNvSpPr/>
              <p:nvPr/>
            </p:nvSpPr>
            <p:spPr>
              <a:xfrm>
                <a:off x="2252066" y="4246217"/>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1" name="平行四边形 120">
                <a:extLst>
                  <a:ext uri="{FF2B5EF4-FFF2-40B4-BE49-F238E27FC236}">
                    <a16:creationId xmlns:a16="http://schemas.microsoft.com/office/drawing/2014/main" id="{61AD21C0-07F3-552D-FAFC-587468CAB7E4}"/>
                  </a:ext>
                </a:extLst>
              </p:cNvPr>
              <p:cNvSpPr/>
              <p:nvPr/>
            </p:nvSpPr>
            <p:spPr>
              <a:xfrm flipV="1">
                <a:off x="2252066" y="4336077"/>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2" name="平行四边形 121">
                <a:extLst>
                  <a:ext uri="{FF2B5EF4-FFF2-40B4-BE49-F238E27FC236}">
                    <a16:creationId xmlns:a16="http://schemas.microsoft.com/office/drawing/2014/main" id="{930AE325-2723-4A90-E220-872F36C75C36}"/>
                  </a:ext>
                </a:extLst>
              </p:cNvPr>
              <p:cNvSpPr/>
              <p:nvPr/>
            </p:nvSpPr>
            <p:spPr>
              <a:xfrm flipH="1">
                <a:off x="2686609" y="424587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3" name="平行四边形 122">
                <a:extLst>
                  <a:ext uri="{FF2B5EF4-FFF2-40B4-BE49-F238E27FC236}">
                    <a16:creationId xmlns:a16="http://schemas.microsoft.com/office/drawing/2014/main" id="{FD8B2B07-9A8D-3300-95BB-11F552675608}"/>
                  </a:ext>
                </a:extLst>
              </p:cNvPr>
              <p:cNvSpPr/>
              <p:nvPr/>
            </p:nvSpPr>
            <p:spPr>
              <a:xfrm flipH="1" flipV="1">
                <a:off x="2686609" y="4335730"/>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4" name="平行四边形 123">
                <a:extLst>
                  <a:ext uri="{FF2B5EF4-FFF2-40B4-BE49-F238E27FC236}">
                    <a16:creationId xmlns:a16="http://schemas.microsoft.com/office/drawing/2014/main" id="{2704D81B-D2DE-4206-EA70-DA5CAD91899D}"/>
                  </a:ext>
                </a:extLst>
              </p:cNvPr>
              <p:cNvSpPr/>
              <p:nvPr/>
            </p:nvSpPr>
            <p:spPr>
              <a:xfrm>
                <a:off x="1391738" y="442501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5" name="平行四边形 124">
                <a:extLst>
                  <a:ext uri="{FF2B5EF4-FFF2-40B4-BE49-F238E27FC236}">
                    <a16:creationId xmlns:a16="http://schemas.microsoft.com/office/drawing/2014/main" id="{93C1AFCE-8794-B29F-7E8B-9D5E18D28D3C}"/>
                  </a:ext>
                </a:extLst>
              </p:cNvPr>
              <p:cNvSpPr/>
              <p:nvPr/>
            </p:nvSpPr>
            <p:spPr>
              <a:xfrm flipV="1">
                <a:off x="1391738" y="451487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平行四边形 125">
                <a:extLst>
                  <a:ext uri="{FF2B5EF4-FFF2-40B4-BE49-F238E27FC236}">
                    <a16:creationId xmlns:a16="http://schemas.microsoft.com/office/drawing/2014/main" id="{6C1C6D77-5DB9-A41A-D802-E400FBBA000A}"/>
                  </a:ext>
                </a:extLst>
              </p:cNvPr>
              <p:cNvSpPr/>
              <p:nvPr/>
            </p:nvSpPr>
            <p:spPr>
              <a:xfrm flipH="1">
                <a:off x="1826281" y="4424671"/>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平行四边形 126">
                <a:extLst>
                  <a:ext uri="{FF2B5EF4-FFF2-40B4-BE49-F238E27FC236}">
                    <a16:creationId xmlns:a16="http://schemas.microsoft.com/office/drawing/2014/main" id="{05F7A497-4131-9035-ACF6-97F5DC992DF6}"/>
                  </a:ext>
                </a:extLst>
              </p:cNvPr>
              <p:cNvSpPr/>
              <p:nvPr/>
            </p:nvSpPr>
            <p:spPr>
              <a:xfrm flipH="1" flipV="1">
                <a:off x="1826281" y="4514531"/>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平行四边形 127">
                <a:extLst>
                  <a:ext uri="{FF2B5EF4-FFF2-40B4-BE49-F238E27FC236}">
                    <a16:creationId xmlns:a16="http://schemas.microsoft.com/office/drawing/2014/main" id="{083D888E-3292-EA4B-9D2D-7FC33838EFD8}"/>
                  </a:ext>
                </a:extLst>
              </p:cNvPr>
              <p:cNvSpPr/>
              <p:nvPr/>
            </p:nvSpPr>
            <p:spPr>
              <a:xfrm>
                <a:off x="2255359" y="442501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平行四边形 128">
                <a:extLst>
                  <a:ext uri="{FF2B5EF4-FFF2-40B4-BE49-F238E27FC236}">
                    <a16:creationId xmlns:a16="http://schemas.microsoft.com/office/drawing/2014/main" id="{8B9FE017-AB1B-DDFE-4640-344A9B6C5F54}"/>
                  </a:ext>
                </a:extLst>
              </p:cNvPr>
              <p:cNvSpPr/>
              <p:nvPr/>
            </p:nvSpPr>
            <p:spPr>
              <a:xfrm flipV="1">
                <a:off x="2255359" y="4514878"/>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0" name="平行四边形 129">
                <a:extLst>
                  <a:ext uri="{FF2B5EF4-FFF2-40B4-BE49-F238E27FC236}">
                    <a16:creationId xmlns:a16="http://schemas.microsoft.com/office/drawing/2014/main" id="{28ACAB6C-7FC3-622C-1E9B-D16B54093436}"/>
                  </a:ext>
                </a:extLst>
              </p:cNvPr>
              <p:cNvSpPr/>
              <p:nvPr/>
            </p:nvSpPr>
            <p:spPr>
              <a:xfrm flipH="1">
                <a:off x="2689902" y="4424671"/>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1" name="平行四边形 130">
                <a:extLst>
                  <a:ext uri="{FF2B5EF4-FFF2-40B4-BE49-F238E27FC236}">
                    <a16:creationId xmlns:a16="http://schemas.microsoft.com/office/drawing/2014/main" id="{F89664B2-9529-9AEF-F1E2-9926A5217786}"/>
                  </a:ext>
                </a:extLst>
              </p:cNvPr>
              <p:cNvSpPr/>
              <p:nvPr/>
            </p:nvSpPr>
            <p:spPr>
              <a:xfrm flipH="1" flipV="1">
                <a:off x="2689902" y="4514531"/>
                <a:ext cx="425743" cy="89217"/>
              </a:xfrm>
              <a:prstGeom prst="parallelogram">
                <a:avLst>
                  <a:gd name="adj" fmla="val 123049"/>
                </a:avLst>
              </a:prstGeom>
              <a:solidFill>
                <a:srgbClr val="ADB0B1"/>
              </a:solidFill>
              <a:ln w="63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extLst>
      <p:ext uri="{BB962C8B-B14F-4D97-AF65-F5344CB8AC3E}">
        <p14:creationId xmlns:p14="http://schemas.microsoft.com/office/powerpoint/2010/main" val="1425522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childTnLst>
                                </p:cTn>
                              </p:par>
                              <p:par>
                                <p:cTn id="7" presetID="26" presetClass="emph" presetSubtype="0" fill="hold" nodeType="withEffect">
                                  <p:stCondLst>
                                    <p:cond delay="0"/>
                                  </p:stCondLst>
                                  <p:childTnLst>
                                    <p:animEffect transition="out" filter="fade">
                                      <p:cBhvr>
                                        <p:cTn id="8" dur="500" tmFilter="0, 0; .2, .5; .8, .5; 1, 0"/>
                                        <p:tgtEl>
                                          <p:spTgt spid="133"/>
                                        </p:tgtEl>
                                      </p:cBhvr>
                                    </p:animEffect>
                                    <p:animScale>
                                      <p:cBhvr>
                                        <p:cTn id="9" dur="250" autoRev="1" fill="hold"/>
                                        <p:tgtEl>
                                          <p:spTgt spid="133"/>
                                        </p:tgtEl>
                                      </p:cBhvr>
                                      <p:by x="105000" y="105000"/>
                                    </p:animScale>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33"/>
                                        </p:tgtEl>
                                        <p:attrNameLst>
                                          <p:attrName>style.visibility</p:attrName>
                                        </p:attrNameLst>
                                      </p:cBhvr>
                                      <p:to>
                                        <p:strVal val="hidden"/>
                                      </p:to>
                                    </p:set>
                                  </p:childTnLst>
                                </p:cTn>
                              </p:par>
                              <p:par>
                                <p:cTn id="14" presetID="1" presetClass="entr" presetSubtype="0" fill="hold" nodeType="withEffect">
                                  <p:stCondLst>
                                    <p:cond delay="0"/>
                                  </p:stCondLst>
                                  <p:childTnLst>
                                    <p:set>
                                      <p:cBhvr>
                                        <p:cTn id="15" dur="1" fill="hold">
                                          <p:stCondLst>
                                            <p:cond delay="0"/>
                                          </p:stCondLst>
                                        </p:cTn>
                                        <p:tgtEl>
                                          <p:spTgt spid="134"/>
                                        </p:tgtEl>
                                        <p:attrNameLst>
                                          <p:attrName>style.visibility</p:attrName>
                                        </p:attrNameLst>
                                      </p:cBhvr>
                                      <p:to>
                                        <p:strVal val="visible"/>
                                      </p:to>
                                    </p:set>
                                  </p:childTnLst>
                                </p:cTn>
                              </p:par>
                              <p:par>
                                <p:cTn id="16" presetID="26" presetClass="emph" presetSubtype="0" fill="hold" nodeType="withEffect">
                                  <p:stCondLst>
                                    <p:cond delay="0"/>
                                  </p:stCondLst>
                                  <p:childTnLst>
                                    <p:animEffect transition="out" filter="fade">
                                      <p:cBhvr>
                                        <p:cTn id="17" dur="500" tmFilter="0, 0; .2, .5; .8, .5; 1, 0"/>
                                        <p:tgtEl>
                                          <p:spTgt spid="134"/>
                                        </p:tgtEl>
                                      </p:cBhvr>
                                    </p:animEffect>
                                    <p:animScale>
                                      <p:cBhvr>
                                        <p:cTn id="18" dur="250" autoRev="1" fill="hold"/>
                                        <p:tgtEl>
                                          <p:spTgt spid="134"/>
                                        </p:tgtEl>
                                      </p:cBhvr>
                                      <p:by x="105000" y="105000"/>
                                    </p:animScale>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13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任意多边形: 形状 41">
            <a:extLst>
              <a:ext uri="{FF2B5EF4-FFF2-40B4-BE49-F238E27FC236}">
                <a16:creationId xmlns:a16="http://schemas.microsoft.com/office/drawing/2014/main" id="{2191FE6E-7E6F-D21B-0304-BD82FE01DAFD}"/>
              </a:ext>
            </a:extLst>
          </p:cNvPr>
          <p:cNvSpPr/>
          <p:nvPr/>
        </p:nvSpPr>
        <p:spPr>
          <a:xfrm>
            <a:off x="1674019" y="3026568"/>
            <a:ext cx="1364456" cy="1193007"/>
          </a:xfrm>
          <a:custGeom>
            <a:avLst/>
            <a:gdLst>
              <a:gd name="connsiteX0" fmla="*/ 0 w 1364456"/>
              <a:gd name="connsiteY0" fmla="*/ 438150 h 1333500"/>
              <a:gd name="connsiteX1" fmla="*/ 888206 w 1364456"/>
              <a:gd name="connsiteY1" fmla="*/ 0 h 1333500"/>
              <a:gd name="connsiteX2" fmla="*/ 1364456 w 1364456"/>
              <a:gd name="connsiteY2" fmla="*/ 1031081 h 1333500"/>
              <a:gd name="connsiteX3" fmla="*/ 704850 w 1364456"/>
              <a:gd name="connsiteY3" fmla="*/ 1333500 h 1333500"/>
              <a:gd name="connsiteX4" fmla="*/ 0 w 1364456"/>
              <a:gd name="connsiteY4" fmla="*/ 438150 h 1333500"/>
              <a:gd name="connsiteX0" fmla="*/ 0 w 1364456"/>
              <a:gd name="connsiteY0" fmla="*/ 438150 h 1193007"/>
              <a:gd name="connsiteX1" fmla="*/ 888206 w 1364456"/>
              <a:gd name="connsiteY1" fmla="*/ 0 h 1193007"/>
              <a:gd name="connsiteX2" fmla="*/ 1364456 w 1364456"/>
              <a:gd name="connsiteY2" fmla="*/ 1031081 h 1193007"/>
              <a:gd name="connsiteX3" fmla="*/ 931069 w 1364456"/>
              <a:gd name="connsiteY3" fmla="*/ 1193007 h 1193007"/>
              <a:gd name="connsiteX4" fmla="*/ 0 w 1364456"/>
              <a:gd name="connsiteY4" fmla="*/ 438150 h 119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456" h="1193007">
                <a:moveTo>
                  <a:pt x="0" y="438150"/>
                </a:moveTo>
                <a:lnTo>
                  <a:pt x="888206" y="0"/>
                </a:lnTo>
                <a:lnTo>
                  <a:pt x="1364456" y="1031081"/>
                </a:lnTo>
                <a:lnTo>
                  <a:pt x="931069" y="1193007"/>
                </a:lnTo>
                <a:lnTo>
                  <a:pt x="0" y="438150"/>
                </a:lnTo>
                <a:close/>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p:nvPr>
        </p:nvSpPr>
        <p:spPr/>
        <p:txBody>
          <a:bodyPr>
            <a:normAutofit/>
          </a:bodyPr>
          <a:lstStyle/>
          <a:p>
            <a:r>
              <a:rPr lang="en-US" altLang="zh-CN" dirty="0"/>
              <a:t>Deployability Measurement </a:t>
            </a:r>
            <a:endParaRPr lang="zh-CN" altLang="en-US" dirty="0"/>
          </a:p>
        </p:txBody>
      </p:sp>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14</a:t>
            </a:fld>
            <a:endParaRPr lang="en-US" dirty="0"/>
          </a:p>
        </p:txBody>
      </p:sp>
      <mc:AlternateContent xmlns:mc="http://schemas.openxmlformats.org/markup-compatibility/2006">
        <mc:Choice xmlns:a14="http://schemas.microsoft.com/office/drawing/2010/main" Requires="a14">
          <p:sp>
            <p:nvSpPr>
              <p:cNvPr id="22" name="矩形 21">
                <a:extLst>
                  <a:ext uri="{FF2B5EF4-FFF2-40B4-BE49-F238E27FC236}">
                    <a16:creationId xmlns:a16="http://schemas.microsoft.com/office/drawing/2014/main" id="{6722DB22-9B01-C027-073C-58EF0A095165}"/>
                  </a:ext>
                </a:extLst>
              </p:cNvPr>
              <p:cNvSpPr/>
              <p:nvPr/>
            </p:nvSpPr>
            <p:spPr>
              <a:xfrm>
                <a:off x="7625139" y="1871280"/>
                <a:ext cx="4033007" cy="3680944"/>
              </a:xfrm>
              <a:prstGeom prst="rect">
                <a:avLst/>
              </a:prstGeom>
            </p:spPr>
            <p:txBody>
              <a:bodyPr wrap="square">
                <a:spAutoFit/>
              </a:bodyPr>
              <a:lstStyle/>
              <a:p>
                <a:pPr algn="just"/>
                <a:r>
                  <a:rPr lang="en-US" altLang="zh-CN" sz="2400" dirty="0">
                    <a:ea typeface="微软雅黑" panose="020B0503020204020204" pitchFamily="34" charset="-122"/>
                  </a:rPr>
                  <a:t>Procrustes distance, PD</a:t>
                </a:r>
                <a:r>
                  <a:rPr lang="zh-CN" altLang="en-US" sz="2400" dirty="0">
                    <a:ea typeface="微软雅黑" panose="020B0503020204020204" pitchFamily="34" charset="-122"/>
                  </a:rPr>
                  <a:t>：</a:t>
                </a:r>
                <a:endParaRPr lang="en-US" altLang="zh-CN" sz="2400" dirty="0">
                  <a:ea typeface="微软雅黑" panose="020B0503020204020204" pitchFamily="34" charset="-122"/>
                </a:endParaRPr>
              </a:p>
              <a:p>
                <a:pPr algn="just"/>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𝑃𝐷</m:t>
                      </m:r>
                      <m:d>
                        <m:d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dPr>
                        <m:e>
                          <m:sSup>
                            <m:sSup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i="1">
                                  <a:latin typeface="Cambria Math" panose="02040503050406030204" pitchFamily="18" charset="0"/>
                                  <a:ea typeface="微软雅黑" panose="020B0503020204020204" pitchFamily="34" charset="-122"/>
                                  <a:cs typeface="Calibri" panose="020F0502020204030204" pitchFamily="34" charset="0"/>
                                </a:rPr>
                                <m:t>𝑓</m:t>
                              </m:r>
                            </m:sup>
                          </m:sSup>
                          <m:r>
                            <a:rPr lang="en-US" altLang="zh-CN" sz="2400" i="1">
                              <a:latin typeface="Cambria Math" panose="02040503050406030204" pitchFamily="18" charset="0"/>
                              <a:ea typeface="微软雅黑" panose="020B0503020204020204" pitchFamily="34" charset="-122"/>
                              <a:cs typeface="Calibri" panose="020F0502020204030204" pitchFamily="34" charset="0"/>
                            </a:rPr>
                            <m:t>,</m:t>
                          </m:r>
                          <m:sSup>
                            <m:sSup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𝑡</m:t>
                              </m:r>
                            </m:sup>
                          </m:sSup>
                        </m:e>
                      </m:d>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rad>
                        <m:radPr>
                          <m:degHide m:val="on"/>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radPr>
                        <m:deg/>
                        <m:e>
                          <m:nary>
                            <m:naryPr>
                              <m:chr m:val="∑"/>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naryPr>
                            <m:sub>
                              <m:r>
                                <m:rPr>
                                  <m:brk m:alnAt="23"/>
                                </m:r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𝑖</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=1</m:t>
                              </m:r>
                            </m:sub>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𝑁</m:t>
                              </m:r>
                            </m:sup>
                            <m:e>
                              <m:sSup>
                                <m:sSup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pPr>
                                <m:e>
                                  <m:d>
                                    <m:dPr>
                                      <m:begChr m:val="|"/>
                                      <m:endChr m:val="|"/>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dPr>
                                    <m:e>
                                      <m:sSubSup>
                                        <m:sSubSup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400"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400" i="1">
                                              <a:latin typeface="Cambria Math" panose="02040503050406030204" pitchFamily="18" charset="0"/>
                                              <a:ea typeface="微软雅黑" panose="020B0503020204020204" pitchFamily="34" charset="-122"/>
                                              <a:cs typeface="Calibri" panose="020F0502020204030204" pitchFamily="34" charset="0"/>
                                            </a:rPr>
                                            <m:t>𝑖</m:t>
                                          </m:r>
                                        </m:sub>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𝑓</m:t>
                                          </m:r>
                                        </m:sup>
                                      </m:sSubSup>
                                      <m:r>
                                        <a:rPr lang="en-US" altLang="zh-CN" sz="2400" i="1">
                                          <a:latin typeface="Cambria Math" panose="02040503050406030204" pitchFamily="18" charset="0"/>
                                          <a:ea typeface="微软雅黑" panose="020B0503020204020204" pitchFamily="34" charset="-122"/>
                                          <a:cs typeface="Calibri" panose="020F0502020204030204" pitchFamily="34" charset="0"/>
                                        </a:rPr>
                                        <m:t>,</m:t>
                                      </m:r>
                                      <m:sSubSup>
                                        <m:sSubSup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400"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400" i="1">
                                              <a:latin typeface="Cambria Math" panose="02040503050406030204" pitchFamily="18" charset="0"/>
                                              <a:ea typeface="微软雅黑" panose="020B0503020204020204" pitchFamily="34" charset="-122"/>
                                              <a:cs typeface="Calibri" panose="020F0502020204030204" pitchFamily="34" charset="0"/>
                                            </a:rPr>
                                            <m:t>𝑖</m:t>
                                          </m:r>
                                        </m:sub>
                                        <m:sup>
                                          <m:r>
                                            <a:rPr lang="en-US" altLang="zh-CN" sz="2400" i="1">
                                              <a:latin typeface="Cambria Math" panose="02040503050406030204" pitchFamily="18" charset="0"/>
                                              <a:ea typeface="微软雅黑" panose="020B0503020204020204" pitchFamily="34" charset="-122"/>
                                              <a:cs typeface="Calibri" panose="020F0502020204030204" pitchFamily="34" charset="0"/>
                                            </a:rPr>
                                            <m:t>𝑡</m:t>
                                          </m:r>
                                        </m:sup>
                                      </m:sSubSup>
                                    </m:e>
                                  </m:d>
                                </m:e>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2</m:t>
                                  </m:r>
                                </m:sup>
                              </m:sSup>
                            </m:e>
                          </m:nary>
                        </m:e>
                      </m:rad>
                    </m:oMath>
                  </m:oMathPara>
                </a14:m>
                <a:endParaRPr lang="en-US" altLang="zh-CN" sz="2400" dirty="0">
                  <a:ea typeface="微软雅黑" panose="020B0503020204020204" pitchFamily="34" charset="-122"/>
                  <a:cs typeface="Calibri" panose="020F050202020403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𝐹𝐷𝐷</m:t>
                      </m:r>
                      <m:d>
                        <m:d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𝑆</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sSup>
                            <m:sSup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f>
                        <m:f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fPr>
                        <m:num>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𝑃𝐷</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sSup>
                            <m:sSup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𝑓</m:t>
                              </m:r>
                            </m:sup>
                          </m:s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   </m:t>
                          </m:r>
                          <m:sSubSup>
                            <m:sSubSup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𝑚𝑖𝑛</m:t>
                              </m:r>
                            </m:sub>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𝑡</m:t>
                              </m:r>
                            </m:sup>
                          </m:sSub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num>
                        <m:den>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𝑃𝑒𝑟𝑖𝑚𝑒𝑡𝑒𝑟</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sSup>
                            <m:sSup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𝑓</m:t>
                              </m:r>
                            </m:sup>
                          </m:s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den>
                      </m:f>
                    </m:oMath>
                  </m:oMathPara>
                </a14:m>
                <a:endParaRPr lang="en-US" altLang="zh-CN" sz="2400" dirty="0">
                  <a:ea typeface="微软雅黑" panose="020B0503020204020204" pitchFamily="34" charset="-122"/>
                  <a:cs typeface="Calibri" panose="020F0502020204030204" pitchFamily="34" charset="0"/>
                </a:endParaRPr>
              </a:p>
              <a:p>
                <a:pPr algn="just">
                  <a:lnSpc>
                    <a:spcPct val="150000"/>
                  </a:lnSpc>
                </a:pPr>
                <a14:m>
                  <m:oMath xmlns:m="http://schemas.openxmlformats.org/officeDocument/2006/math">
                    <m:sSup>
                      <m:sSup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i="1">
                            <a:latin typeface="Cambria Math" panose="02040503050406030204" pitchFamily="18" charset="0"/>
                            <a:ea typeface="微软雅黑" panose="020B0503020204020204" pitchFamily="34" charset="-122"/>
                            <a:cs typeface="Calibri" panose="020F0502020204030204" pitchFamily="34" charset="0"/>
                          </a:rPr>
                          <m:t>∗</m:t>
                        </m:r>
                      </m:sup>
                    </m:sSup>
                  </m:oMath>
                </a14:m>
                <a:r>
                  <a:rPr lang="en-US" altLang="zh-CN" sz="2400" dirty="0">
                    <a:ea typeface="微软雅黑" panose="020B0503020204020204" pitchFamily="34" charset="-122"/>
                    <a:cs typeface="Calibri" panose="020F0502020204030204" pitchFamily="34" charset="0"/>
                  </a:rPr>
                  <a:t> is the target shape.</a:t>
                </a:r>
              </a:p>
            </p:txBody>
          </p:sp>
        </mc:Choice>
        <mc:Fallback>
          <p:sp>
            <p:nvSpPr>
              <p:cNvPr id="22" name="矩形 21">
                <a:extLst>
                  <a:ext uri="{FF2B5EF4-FFF2-40B4-BE49-F238E27FC236}">
                    <a16:creationId xmlns:a16="http://schemas.microsoft.com/office/drawing/2014/main" id="{6722DB22-9B01-C027-073C-58EF0A095165}"/>
                  </a:ext>
                </a:extLst>
              </p:cNvPr>
              <p:cNvSpPr>
                <a:spLocks noRot="1" noChangeAspect="1" noMove="1" noResize="1" noEditPoints="1" noAdjustHandles="1" noChangeArrowheads="1" noChangeShapeType="1" noTextEdit="1"/>
              </p:cNvSpPr>
              <p:nvPr/>
            </p:nvSpPr>
            <p:spPr>
              <a:xfrm>
                <a:off x="7625139" y="1871280"/>
                <a:ext cx="4033007" cy="3680944"/>
              </a:xfrm>
              <a:prstGeom prst="rect">
                <a:avLst/>
              </a:prstGeom>
              <a:blipFill>
                <a:blip r:embed="rId3"/>
                <a:stretch>
                  <a:fillRect l="-2421" t="-1490" b="-1159"/>
                </a:stretch>
              </a:blipFill>
            </p:spPr>
            <p:txBody>
              <a:bodyPr/>
              <a:lstStyle/>
              <a:p>
                <a:r>
                  <a:rPr lang="zh-CN" altLang="en-US">
                    <a:noFill/>
                  </a:rPr>
                  <a:t> </a:t>
                </a:r>
              </a:p>
            </p:txBody>
          </p:sp>
        </mc:Fallback>
      </mc:AlternateContent>
      <p:pic>
        <p:nvPicPr>
          <p:cNvPr id="36" name="图片 35">
            <a:extLst>
              <a:ext uri="{FF2B5EF4-FFF2-40B4-BE49-F238E27FC236}">
                <a16:creationId xmlns:a16="http://schemas.microsoft.com/office/drawing/2014/main" id="{1C55F846-01A8-4C88-D82B-AE606B611800}"/>
              </a:ext>
            </a:extLst>
          </p:cNvPr>
          <p:cNvPicPr>
            <a:picLocks noChangeAspect="1"/>
          </p:cNvPicPr>
          <p:nvPr/>
        </p:nvPicPr>
        <p:blipFill>
          <a:blip r:embed="rId4"/>
          <a:stretch>
            <a:fillRect/>
          </a:stretch>
        </p:blipFill>
        <p:spPr>
          <a:xfrm rot="21395234">
            <a:off x="127569" y="2991228"/>
            <a:ext cx="1553155" cy="1320182"/>
          </a:xfrm>
          <a:prstGeom prst="rect">
            <a:avLst/>
          </a:prstGeom>
        </p:spPr>
      </p:pic>
      <p:grpSp>
        <p:nvGrpSpPr>
          <p:cNvPr id="26" name="组合 25">
            <a:extLst>
              <a:ext uri="{FF2B5EF4-FFF2-40B4-BE49-F238E27FC236}">
                <a16:creationId xmlns:a16="http://schemas.microsoft.com/office/drawing/2014/main" id="{5C7EE885-896D-5385-097D-4A74FF81297D}"/>
              </a:ext>
            </a:extLst>
          </p:cNvPr>
          <p:cNvGrpSpPr/>
          <p:nvPr/>
        </p:nvGrpSpPr>
        <p:grpSpPr>
          <a:xfrm>
            <a:off x="164285" y="3026134"/>
            <a:ext cx="1398370" cy="1182077"/>
            <a:chOff x="2873091" y="4815731"/>
            <a:chExt cx="859486" cy="726545"/>
          </a:xfrm>
        </p:grpSpPr>
        <p:sp>
          <p:nvSpPr>
            <p:cNvPr id="27" name="任意多边形 2">
              <a:extLst>
                <a:ext uri="{FF2B5EF4-FFF2-40B4-BE49-F238E27FC236}">
                  <a16:creationId xmlns:a16="http://schemas.microsoft.com/office/drawing/2014/main" id="{FAF9E7EF-DFD0-4856-7D93-41F461AB91DE}"/>
                </a:ext>
              </a:extLst>
            </p:cNvPr>
            <p:cNvSpPr/>
            <p:nvPr/>
          </p:nvSpPr>
          <p:spPr>
            <a:xfrm>
              <a:off x="2889250" y="4826000"/>
              <a:ext cx="819150" cy="698500"/>
            </a:xfrm>
            <a:custGeom>
              <a:avLst/>
              <a:gdLst>
                <a:gd name="connsiteX0" fmla="*/ 0 w 819150"/>
                <a:gd name="connsiteY0" fmla="*/ 292100 h 698500"/>
                <a:gd name="connsiteX1" fmla="*/ 546100 w 819150"/>
                <a:gd name="connsiteY1" fmla="*/ 0 h 698500"/>
                <a:gd name="connsiteX2" fmla="*/ 819150 w 819150"/>
                <a:gd name="connsiteY2" fmla="*/ 622300 h 698500"/>
                <a:gd name="connsiteX3" fmla="*/ 590550 w 819150"/>
                <a:gd name="connsiteY3" fmla="*/ 698500 h 698500"/>
                <a:gd name="connsiteX4" fmla="*/ 0 w 819150"/>
                <a:gd name="connsiteY4" fmla="*/ 292100 h 698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150" h="698500">
                  <a:moveTo>
                    <a:pt x="0" y="292100"/>
                  </a:moveTo>
                  <a:lnTo>
                    <a:pt x="546100" y="0"/>
                  </a:lnTo>
                  <a:lnTo>
                    <a:pt x="819150" y="622300"/>
                  </a:lnTo>
                  <a:lnTo>
                    <a:pt x="590550" y="698500"/>
                  </a:lnTo>
                  <a:lnTo>
                    <a:pt x="0" y="292100"/>
                  </a:lnTo>
                  <a:close/>
                </a:path>
              </a:pathLst>
            </a:cu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8" name="椭圆 27">
              <a:extLst>
                <a:ext uri="{FF2B5EF4-FFF2-40B4-BE49-F238E27FC236}">
                  <a16:creationId xmlns:a16="http://schemas.microsoft.com/office/drawing/2014/main" id="{8521F9DA-8C6F-DF68-FB97-326101B1CA77}"/>
                </a:ext>
              </a:extLst>
            </p:cNvPr>
            <p:cNvSpPr/>
            <p:nvPr/>
          </p:nvSpPr>
          <p:spPr>
            <a:xfrm>
              <a:off x="2873091" y="5103920"/>
              <a:ext cx="36000" cy="36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9" name="椭圆 28">
              <a:extLst>
                <a:ext uri="{FF2B5EF4-FFF2-40B4-BE49-F238E27FC236}">
                  <a16:creationId xmlns:a16="http://schemas.microsoft.com/office/drawing/2014/main" id="{B8908C70-0569-2A6B-8801-BFB0101EDB86}"/>
                </a:ext>
              </a:extLst>
            </p:cNvPr>
            <p:cNvSpPr/>
            <p:nvPr/>
          </p:nvSpPr>
          <p:spPr>
            <a:xfrm>
              <a:off x="3418397" y="4815731"/>
              <a:ext cx="36000" cy="36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0" name="椭圆 29">
              <a:extLst>
                <a:ext uri="{FF2B5EF4-FFF2-40B4-BE49-F238E27FC236}">
                  <a16:creationId xmlns:a16="http://schemas.microsoft.com/office/drawing/2014/main" id="{0D5F5F85-AA61-3D2E-68B0-E6A13391951A}"/>
                </a:ext>
              </a:extLst>
            </p:cNvPr>
            <p:cNvSpPr/>
            <p:nvPr/>
          </p:nvSpPr>
          <p:spPr>
            <a:xfrm>
              <a:off x="3461911" y="5506276"/>
              <a:ext cx="36000" cy="36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31" name="椭圆 30">
              <a:extLst>
                <a:ext uri="{FF2B5EF4-FFF2-40B4-BE49-F238E27FC236}">
                  <a16:creationId xmlns:a16="http://schemas.microsoft.com/office/drawing/2014/main" id="{2D25ADFD-E946-8C44-4057-44262A380388}"/>
                </a:ext>
              </a:extLst>
            </p:cNvPr>
            <p:cNvSpPr/>
            <p:nvPr/>
          </p:nvSpPr>
          <p:spPr>
            <a:xfrm>
              <a:off x="3696577" y="5433938"/>
              <a:ext cx="36000" cy="360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37" name="文本框 36">
            <a:extLst>
              <a:ext uri="{FF2B5EF4-FFF2-40B4-BE49-F238E27FC236}">
                <a16:creationId xmlns:a16="http://schemas.microsoft.com/office/drawing/2014/main" id="{005ACC59-C28C-C6F1-0800-430861824B68}"/>
              </a:ext>
            </a:extLst>
          </p:cNvPr>
          <p:cNvSpPr txBox="1"/>
          <p:nvPr/>
        </p:nvSpPr>
        <p:spPr>
          <a:xfrm>
            <a:off x="300731" y="4504072"/>
            <a:ext cx="1557887" cy="369331"/>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Initial frame</a:t>
            </a:r>
            <a:endParaRPr lang="zh-CN" altLang="en-US" b="1" i="1" dirty="0">
              <a:latin typeface="Calibri" panose="020F0502020204030204" pitchFamily="34" charset="0"/>
              <a:cs typeface="Calibri" panose="020F0502020204030204" pitchFamily="34" charset="0"/>
            </a:endParaRPr>
          </a:p>
        </p:txBody>
      </p:sp>
      <p:sp>
        <p:nvSpPr>
          <p:cNvPr id="38" name="文本框 37">
            <a:extLst>
              <a:ext uri="{FF2B5EF4-FFF2-40B4-BE49-F238E27FC236}">
                <a16:creationId xmlns:a16="http://schemas.microsoft.com/office/drawing/2014/main" id="{593D5D2B-7400-D427-D5D1-101DB71386A7}"/>
              </a:ext>
            </a:extLst>
          </p:cNvPr>
          <p:cNvSpPr txBox="1"/>
          <p:nvPr/>
        </p:nvSpPr>
        <p:spPr>
          <a:xfrm>
            <a:off x="1663156" y="4501465"/>
            <a:ext cx="1557887" cy="369331"/>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Parallelogram</a:t>
            </a:r>
            <a:endParaRPr lang="zh-CN" altLang="en-US" b="1" i="1" dirty="0">
              <a:latin typeface="Calibri" panose="020F0502020204030204" pitchFamily="34" charset="0"/>
              <a:cs typeface="Calibri" panose="020F0502020204030204" pitchFamily="34" charset="0"/>
            </a:endParaRPr>
          </a:p>
        </p:txBody>
      </p:sp>
      <p:sp>
        <p:nvSpPr>
          <p:cNvPr id="39" name="文本框 38">
            <a:extLst>
              <a:ext uri="{FF2B5EF4-FFF2-40B4-BE49-F238E27FC236}">
                <a16:creationId xmlns:a16="http://schemas.microsoft.com/office/drawing/2014/main" id="{ED0D0131-DEBC-C969-8B44-C9BDF6341AD8}"/>
              </a:ext>
            </a:extLst>
          </p:cNvPr>
          <p:cNvSpPr txBox="1"/>
          <p:nvPr/>
        </p:nvSpPr>
        <p:spPr>
          <a:xfrm>
            <a:off x="3289189" y="4500168"/>
            <a:ext cx="1125124" cy="369331"/>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Rhombus</a:t>
            </a:r>
            <a:endParaRPr lang="zh-CN" altLang="en-US" b="1" i="1" dirty="0">
              <a:latin typeface="Calibri" panose="020F0502020204030204" pitchFamily="34" charset="0"/>
              <a:cs typeface="Calibri" panose="020F0502020204030204" pitchFamily="34" charset="0"/>
            </a:endParaRPr>
          </a:p>
        </p:txBody>
      </p:sp>
      <p:sp>
        <p:nvSpPr>
          <p:cNvPr id="40" name="文本框 39">
            <a:extLst>
              <a:ext uri="{FF2B5EF4-FFF2-40B4-BE49-F238E27FC236}">
                <a16:creationId xmlns:a16="http://schemas.microsoft.com/office/drawing/2014/main" id="{08C033BD-23A1-BF12-0B70-D48A0A528430}"/>
              </a:ext>
            </a:extLst>
          </p:cNvPr>
          <p:cNvSpPr txBox="1"/>
          <p:nvPr/>
        </p:nvSpPr>
        <p:spPr>
          <a:xfrm>
            <a:off x="4778088" y="4500241"/>
            <a:ext cx="1266057" cy="369331"/>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Rectangle</a:t>
            </a:r>
            <a:endParaRPr lang="zh-CN" altLang="en-US" b="1" i="1" dirty="0">
              <a:latin typeface="Calibri" panose="020F0502020204030204" pitchFamily="34" charset="0"/>
              <a:cs typeface="Calibri" panose="020F0502020204030204" pitchFamily="34" charset="0"/>
            </a:endParaRPr>
          </a:p>
        </p:txBody>
      </p:sp>
      <p:sp>
        <p:nvSpPr>
          <p:cNvPr id="41" name="文本框 40">
            <a:extLst>
              <a:ext uri="{FF2B5EF4-FFF2-40B4-BE49-F238E27FC236}">
                <a16:creationId xmlns:a16="http://schemas.microsoft.com/office/drawing/2014/main" id="{C4CF6F34-D537-3CE8-B134-15FF75A413BC}"/>
              </a:ext>
            </a:extLst>
          </p:cNvPr>
          <p:cNvSpPr txBox="1"/>
          <p:nvPr/>
        </p:nvSpPr>
        <p:spPr>
          <a:xfrm>
            <a:off x="6359751" y="4503719"/>
            <a:ext cx="949782" cy="369331"/>
          </a:xfrm>
          <a:prstGeom prst="rect">
            <a:avLst/>
          </a:prstGeom>
          <a:noFill/>
        </p:spPr>
        <p:txBody>
          <a:bodyPr wrap="square" rtlCol="0">
            <a:spAutoFit/>
          </a:bodyPr>
          <a:lstStyle/>
          <a:p>
            <a:r>
              <a:rPr lang="en-US" altLang="zh-CN" dirty="0">
                <a:latin typeface="Calibri" panose="020F0502020204030204" pitchFamily="34" charset="0"/>
                <a:ea typeface="Calibri" panose="020F0502020204030204" pitchFamily="34" charset="0"/>
                <a:cs typeface="Calibri" panose="020F0502020204030204" pitchFamily="34" charset="0"/>
              </a:rPr>
              <a:t>Square</a:t>
            </a:r>
            <a:endParaRPr lang="zh-CN" altLang="en-US" b="1" i="1" dirty="0">
              <a:latin typeface="Calibri" panose="020F0502020204030204" pitchFamily="34" charset="0"/>
              <a:cs typeface="Calibri" panose="020F0502020204030204" pitchFamily="34" charset="0"/>
            </a:endParaRPr>
          </a:p>
        </p:txBody>
      </p:sp>
      <p:sp>
        <p:nvSpPr>
          <p:cNvPr id="17" name="矩形 16">
            <a:extLst>
              <a:ext uri="{FF2B5EF4-FFF2-40B4-BE49-F238E27FC236}">
                <a16:creationId xmlns:a16="http://schemas.microsoft.com/office/drawing/2014/main" id="{4F8B90EF-4A74-CB4B-6CF7-2705594E2389}"/>
              </a:ext>
            </a:extLst>
          </p:cNvPr>
          <p:cNvSpPr/>
          <p:nvPr/>
        </p:nvSpPr>
        <p:spPr>
          <a:xfrm>
            <a:off x="838200" y="1465415"/>
            <a:ext cx="9845319" cy="461665"/>
          </a:xfrm>
          <a:prstGeom prst="rect">
            <a:avLst/>
          </a:prstGeom>
        </p:spPr>
        <p:txBody>
          <a:bodyPr wrap="square">
            <a:spAutoFit/>
          </a:bodyPr>
          <a:lstStyle/>
          <a:p>
            <a:pPr marL="285750" indent="-285750" algn="just">
              <a:buFont typeface="Arial" panose="020B0604020202020204" pitchFamily="34" charset="0"/>
              <a:buChar char="•"/>
            </a:pPr>
            <a:r>
              <a:rPr lang="en-US" altLang="zh-CN" sz="2400" b="1" dirty="0">
                <a:latin typeface="Calibri" panose="020F0502020204030204" pitchFamily="34" charset="0"/>
                <a:ea typeface="Calibri" panose="020F0502020204030204" pitchFamily="34" charset="0"/>
                <a:cs typeface="Calibri" panose="020F0502020204030204" pitchFamily="34" charset="0"/>
              </a:rPr>
              <a:t>Frame-deployability distance</a:t>
            </a:r>
            <a:r>
              <a:rPr lang="zh-CN" altLang="en-US" sz="2400" b="1" dirty="0">
                <a:latin typeface="Calibri" panose="020F0502020204030204" pitchFamily="34" charset="0"/>
                <a:ea typeface="微软雅黑" panose="020B0503020204020204" pitchFamily="34" charset="-122"/>
                <a:cs typeface="Calibri" panose="020F0502020204030204" pitchFamily="34" charset="0"/>
              </a:rPr>
              <a:t>，</a:t>
            </a:r>
            <a:r>
              <a:rPr lang="en-US" altLang="zh-CN" sz="2400" b="1" dirty="0">
                <a:latin typeface="Calibri" panose="020F0502020204030204" pitchFamily="34" charset="0"/>
                <a:ea typeface="Calibri" panose="020F0502020204030204" pitchFamily="34" charset="0"/>
                <a:cs typeface="Calibri" panose="020F0502020204030204" pitchFamily="34" charset="0"/>
              </a:rPr>
              <a:t>FDD</a:t>
            </a:r>
          </a:p>
        </p:txBody>
      </p:sp>
      <p:sp>
        <p:nvSpPr>
          <p:cNvPr id="18" name="椭圆 17">
            <a:extLst>
              <a:ext uri="{FF2B5EF4-FFF2-40B4-BE49-F238E27FC236}">
                <a16:creationId xmlns:a16="http://schemas.microsoft.com/office/drawing/2014/main" id="{58974989-ACA3-F6A8-9D26-42D881DD60FA}"/>
              </a:ext>
            </a:extLst>
          </p:cNvPr>
          <p:cNvSpPr/>
          <p:nvPr/>
        </p:nvSpPr>
        <p:spPr>
          <a:xfrm>
            <a:off x="1655479" y="3436442"/>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椭圆 18">
            <a:extLst>
              <a:ext uri="{FF2B5EF4-FFF2-40B4-BE49-F238E27FC236}">
                <a16:creationId xmlns:a16="http://schemas.microsoft.com/office/drawing/2014/main" id="{AB3F3BF3-7D2A-FF27-6BC4-0C8EC2D9D3D3}"/>
              </a:ext>
            </a:extLst>
          </p:cNvPr>
          <p:cNvSpPr/>
          <p:nvPr/>
        </p:nvSpPr>
        <p:spPr>
          <a:xfrm flipV="1">
            <a:off x="2533836" y="3009699"/>
            <a:ext cx="57600" cy="57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1" name="椭圆 20">
            <a:extLst>
              <a:ext uri="{FF2B5EF4-FFF2-40B4-BE49-F238E27FC236}">
                <a16:creationId xmlns:a16="http://schemas.microsoft.com/office/drawing/2014/main" id="{8208868B-D6B3-A923-9B9C-1343E5717FB7}"/>
              </a:ext>
            </a:extLst>
          </p:cNvPr>
          <p:cNvSpPr/>
          <p:nvPr/>
        </p:nvSpPr>
        <p:spPr>
          <a:xfrm>
            <a:off x="2579556" y="4182098"/>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23" name="椭圆 22">
            <a:extLst>
              <a:ext uri="{FF2B5EF4-FFF2-40B4-BE49-F238E27FC236}">
                <a16:creationId xmlns:a16="http://schemas.microsoft.com/office/drawing/2014/main" id="{0F51BB7D-436E-1993-E87F-D6F28A182192}"/>
              </a:ext>
            </a:extLst>
          </p:cNvPr>
          <p:cNvSpPr/>
          <p:nvPr/>
        </p:nvSpPr>
        <p:spPr>
          <a:xfrm>
            <a:off x="3010755" y="4031946"/>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3" name="任意多边形: 形状 42">
            <a:extLst>
              <a:ext uri="{FF2B5EF4-FFF2-40B4-BE49-F238E27FC236}">
                <a16:creationId xmlns:a16="http://schemas.microsoft.com/office/drawing/2014/main" id="{D8E021B0-9F51-0627-A820-063C6F331EB6}"/>
              </a:ext>
            </a:extLst>
          </p:cNvPr>
          <p:cNvSpPr/>
          <p:nvPr/>
        </p:nvSpPr>
        <p:spPr>
          <a:xfrm>
            <a:off x="1676400" y="3162300"/>
            <a:ext cx="1359694" cy="1197769"/>
          </a:xfrm>
          <a:custGeom>
            <a:avLst/>
            <a:gdLst>
              <a:gd name="connsiteX0" fmla="*/ 0 w 1359694"/>
              <a:gd name="connsiteY0" fmla="*/ 300038 h 1197769"/>
              <a:gd name="connsiteX1" fmla="*/ 661988 w 1359694"/>
              <a:gd name="connsiteY1" fmla="*/ 0 h 1197769"/>
              <a:gd name="connsiteX2" fmla="*/ 1359694 w 1359694"/>
              <a:gd name="connsiteY2" fmla="*/ 895350 h 1197769"/>
              <a:gd name="connsiteX3" fmla="*/ 702469 w 1359694"/>
              <a:gd name="connsiteY3" fmla="*/ 1197769 h 1197769"/>
              <a:gd name="connsiteX4" fmla="*/ 0 w 1359694"/>
              <a:gd name="connsiteY4" fmla="*/ 300038 h 1197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694" h="1197769">
                <a:moveTo>
                  <a:pt x="0" y="300038"/>
                </a:moveTo>
                <a:lnTo>
                  <a:pt x="661988" y="0"/>
                </a:lnTo>
                <a:lnTo>
                  <a:pt x="1359694" y="895350"/>
                </a:lnTo>
                <a:lnTo>
                  <a:pt x="702469" y="1197769"/>
                </a:lnTo>
                <a:lnTo>
                  <a:pt x="0" y="300038"/>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任意多边形: 形状 43">
            <a:extLst>
              <a:ext uri="{FF2B5EF4-FFF2-40B4-BE49-F238E27FC236}">
                <a16:creationId xmlns:a16="http://schemas.microsoft.com/office/drawing/2014/main" id="{90043EED-9785-BB3C-1043-5AC79BD486A5}"/>
              </a:ext>
            </a:extLst>
          </p:cNvPr>
          <p:cNvSpPr/>
          <p:nvPr/>
        </p:nvSpPr>
        <p:spPr>
          <a:xfrm>
            <a:off x="3133540" y="3047662"/>
            <a:ext cx="1364456" cy="1193007"/>
          </a:xfrm>
          <a:custGeom>
            <a:avLst/>
            <a:gdLst>
              <a:gd name="connsiteX0" fmla="*/ 0 w 1364456"/>
              <a:gd name="connsiteY0" fmla="*/ 438150 h 1333500"/>
              <a:gd name="connsiteX1" fmla="*/ 888206 w 1364456"/>
              <a:gd name="connsiteY1" fmla="*/ 0 h 1333500"/>
              <a:gd name="connsiteX2" fmla="*/ 1364456 w 1364456"/>
              <a:gd name="connsiteY2" fmla="*/ 1031081 h 1333500"/>
              <a:gd name="connsiteX3" fmla="*/ 704850 w 1364456"/>
              <a:gd name="connsiteY3" fmla="*/ 1333500 h 1333500"/>
              <a:gd name="connsiteX4" fmla="*/ 0 w 1364456"/>
              <a:gd name="connsiteY4" fmla="*/ 438150 h 1333500"/>
              <a:gd name="connsiteX0" fmla="*/ 0 w 1364456"/>
              <a:gd name="connsiteY0" fmla="*/ 438150 h 1193007"/>
              <a:gd name="connsiteX1" fmla="*/ 888206 w 1364456"/>
              <a:gd name="connsiteY1" fmla="*/ 0 h 1193007"/>
              <a:gd name="connsiteX2" fmla="*/ 1364456 w 1364456"/>
              <a:gd name="connsiteY2" fmla="*/ 1031081 h 1193007"/>
              <a:gd name="connsiteX3" fmla="*/ 931069 w 1364456"/>
              <a:gd name="connsiteY3" fmla="*/ 1193007 h 1193007"/>
              <a:gd name="connsiteX4" fmla="*/ 0 w 1364456"/>
              <a:gd name="connsiteY4" fmla="*/ 438150 h 119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456" h="1193007">
                <a:moveTo>
                  <a:pt x="0" y="438150"/>
                </a:moveTo>
                <a:lnTo>
                  <a:pt x="888206" y="0"/>
                </a:lnTo>
                <a:lnTo>
                  <a:pt x="1364456" y="1031081"/>
                </a:lnTo>
                <a:lnTo>
                  <a:pt x="931069" y="1193007"/>
                </a:lnTo>
                <a:lnTo>
                  <a:pt x="0" y="438150"/>
                </a:lnTo>
                <a:close/>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a:extLst>
              <a:ext uri="{FF2B5EF4-FFF2-40B4-BE49-F238E27FC236}">
                <a16:creationId xmlns:a16="http://schemas.microsoft.com/office/drawing/2014/main" id="{A73D5A85-57AC-A555-3C2E-4B8CF04B06ED}"/>
              </a:ext>
            </a:extLst>
          </p:cNvPr>
          <p:cNvSpPr/>
          <p:nvPr/>
        </p:nvSpPr>
        <p:spPr>
          <a:xfrm>
            <a:off x="3115000" y="3457536"/>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6" name="椭圆 45">
            <a:extLst>
              <a:ext uri="{FF2B5EF4-FFF2-40B4-BE49-F238E27FC236}">
                <a16:creationId xmlns:a16="http://schemas.microsoft.com/office/drawing/2014/main" id="{39B2C266-9D22-E9AC-3E70-48C50178725A}"/>
              </a:ext>
            </a:extLst>
          </p:cNvPr>
          <p:cNvSpPr/>
          <p:nvPr/>
        </p:nvSpPr>
        <p:spPr>
          <a:xfrm flipV="1">
            <a:off x="3993357" y="3030793"/>
            <a:ext cx="57600" cy="57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7" name="椭圆 46">
            <a:extLst>
              <a:ext uri="{FF2B5EF4-FFF2-40B4-BE49-F238E27FC236}">
                <a16:creationId xmlns:a16="http://schemas.microsoft.com/office/drawing/2014/main" id="{B879D7BC-EA47-6F9F-CC5E-FC42826FB698}"/>
              </a:ext>
            </a:extLst>
          </p:cNvPr>
          <p:cNvSpPr/>
          <p:nvPr/>
        </p:nvSpPr>
        <p:spPr>
          <a:xfrm>
            <a:off x="4039077" y="4203192"/>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8" name="椭圆 47">
            <a:extLst>
              <a:ext uri="{FF2B5EF4-FFF2-40B4-BE49-F238E27FC236}">
                <a16:creationId xmlns:a16="http://schemas.microsoft.com/office/drawing/2014/main" id="{2EDA35D4-133E-D80E-6EDA-D6B7D028F7EE}"/>
              </a:ext>
            </a:extLst>
          </p:cNvPr>
          <p:cNvSpPr/>
          <p:nvPr/>
        </p:nvSpPr>
        <p:spPr>
          <a:xfrm>
            <a:off x="4470276" y="4053040"/>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9" name="任意多边形: 形状 48">
            <a:extLst>
              <a:ext uri="{FF2B5EF4-FFF2-40B4-BE49-F238E27FC236}">
                <a16:creationId xmlns:a16="http://schemas.microsoft.com/office/drawing/2014/main" id="{848A26A0-33FB-222C-D56E-12795CFABD3C}"/>
              </a:ext>
            </a:extLst>
          </p:cNvPr>
          <p:cNvSpPr/>
          <p:nvPr/>
        </p:nvSpPr>
        <p:spPr>
          <a:xfrm>
            <a:off x="3135921" y="3235782"/>
            <a:ext cx="1359694" cy="1100138"/>
          </a:xfrm>
          <a:custGeom>
            <a:avLst/>
            <a:gdLst>
              <a:gd name="connsiteX0" fmla="*/ 0 w 1359694"/>
              <a:gd name="connsiteY0" fmla="*/ 300038 h 1197769"/>
              <a:gd name="connsiteX1" fmla="*/ 661988 w 1359694"/>
              <a:gd name="connsiteY1" fmla="*/ 0 h 1197769"/>
              <a:gd name="connsiteX2" fmla="*/ 1359694 w 1359694"/>
              <a:gd name="connsiteY2" fmla="*/ 895350 h 1197769"/>
              <a:gd name="connsiteX3" fmla="*/ 702469 w 1359694"/>
              <a:gd name="connsiteY3" fmla="*/ 1197769 h 1197769"/>
              <a:gd name="connsiteX4" fmla="*/ 0 w 1359694"/>
              <a:gd name="connsiteY4" fmla="*/ 300038 h 1197769"/>
              <a:gd name="connsiteX0" fmla="*/ 0 w 1359694"/>
              <a:gd name="connsiteY0" fmla="*/ 247650 h 1145381"/>
              <a:gd name="connsiteX1" fmla="*/ 921544 w 1359694"/>
              <a:gd name="connsiteY1" fmla="*/ 0 h 1145381"/>
              <a:gd name="connsiteX2" fmla="*/ 1359694 w 1359694"/>
              <a:gd name="connsiteY2" fmla="*/ 842962 h 1145381"/>
              <a:gd name="connsiteX3" fmla="*/ 702469 w 1359694"/>
              <a:gd name="connsiteY3" fmla="*/ 1145381 h 1145381"/>
              <a:gd name="connsiteX4" fmla="*/ 0 w 1359694"/>
              <a:gd name="connsiteY4" fmla="*/ 247650 h 1145381"/>
              <a:gd name="connsiteX0" fmla="*/ 0 w 1359694"/>
              <a:gd name="connsiteY0" fmla="*/ 247650 h 1100138"/>
              <a:gd name="connsiteX1" fmla="*/ 921544 w 1359694"/>
              <a:gd name="connsiteY1" fmla="*/ 0 h 1100138"/>
              <a:gd name="connsiteX2" fmla="*/ 1359694 w 1359694"/>
              <a:gd name="connsiteY2" fmla="*/ 842962 h 1100138"/>
              <a:gd name="connsiteX3" fmla="*/ 438150 w 1359694"/>
              <a:gd name="connsiteY3" fmla="*/ 1100138 h 1100138"/>
              <a:gd name="connsiteX4" fmla="*/ 0 w 1359694"/>
              <a:gd name="connsiteY4" fmla="*/ 247650 h 11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694" h="1100138">
                <a:moveTo>
                  <a:pt x="0" y="247650"/>
                </a:moveTo>
                <a:lnTo>
                  <a:pt x="921544" y="0"/>
                </a:lnTo>
                <a:lnTo>
                  <a:pt x="1359694" y="842962"/>
                </a:lnTo>
                <a:lnTo>
                  <a:pt x="438150" y="1100138"/>
                </a:lnTo>
                <a:lnTo>
                  <a:pt x="0" y="247650"/>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任意多边形: 形状 55">
            <a:extLst>
              <a:ext uri="{FF2B5EF4-FFF2-40B4-BE49-F238E27FC236}">
                <a16:creationId xmlns:a16="http://schemas.microsoft.com/office/drawing/2014/main" id="{722BD9A5-FC7C-A4E8-D137-1061D6A24D00}"/>
              </a:ext>
            </a:extLst>
          </p:cNvPr>
          <p:cNvSpPr/>
          <p:nvPr/>
        </p:nvSpPr>
        <p:spPr>
          <a:xfrm>
            <a:off x="4593008" y="3075486"/>
            <a:ext cx="1364456" cy="1193007"/>
          </a:xfrm>
          <a:custGeom>
            <a:avLst/>
            <a:gdLst>
              <a:gd name="connsiteX0" fmla="*/ 0 w 1364456"/>
              <a:gd name="connsiteY0" fmla="*/ 438150 h 1333500"/>
              <a:gd name="connsiteX1" fmla="*/ 888206 w 1364456"/>
              <a:gd name="connsiteY1" fmla="*/ 0 h 1333500"/>
              <a:gd name="connsiteX2" fmla="*/ 1364456 w 1364456"/>
              <a:gd name="connsiteY2" fmla="*/ 1031081 h 1333500"/>
              <a:gd name="connsiteX3" fmla="*/ 704850 w 1364456"/>
              <a:gd name="connsiteY3" fmla="*/ 1333500 h 1333500"/>
              <a:gd name="connsiteX4" fmla="*/ 0 w 1364456"/>
              <a:gd name="connsiteY4" fmla="*/ 438150 h 1333500"/>
              <a:gd name="connsiteX0" fmla="*/ 0 w 1364456"/>
              <a:gd name="connsiteY0" fmla="*/ 438150 h 1193007"/>
              <a:gd name="connsiteX1" fmla="*/ 888206 w 1364456"/>
              <a:gd name="connsiteY1" fmla="*/ 0 h 1193007"/>
              <a:gd name="connsiteX2" fmla="*/ 1364456 w 1364456"/>
              <a:gd name="connsiteY2" fmla="*/ 1031081 h 1193007"/>
              <a:gd name="connsiteX3" fmla="*/ 931069 w 1364456"/>
              <a:gd name="connsiteY3" fmla="*/ 1193007 h 1193007"/>
              <a:gd name="connsiteX4" fmla="*/ 0 w 1364456"/>
              <a:gd name="connsiteY4" fmla="*/ 438150 h 119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456" h="1193007">
                <a:moveTo>
                  <a:pt x="0" y="438150"/>
                </a:moveTo>
                <a:lnTo>
                  <a:pt x="888206" y="0"/>
                </a:lnTo>
                <a:lnTo>
                  <a:pt x="1364456" y="1031081"/>
                </a:lnTo>
                <a:lnTo>
                  <a:pt x="931069" y="1193007"/>
                </a:lnTo>
                <a:lnTo>
                  <a:pt x="0" y="438150"/>
                </a:lnTo>
                <a:close/>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椭圆 56">
            <a:extLst>
              <a:ext uri="{FF2B5EF4-FFF2-40B4-BE49-F238E27FC236}">
                <a16:creationId xmlns:a16="http://schemas.microsoft.com/office/drawing/2014/main" id="{26BA2899-2C30-5029-834A-5A4BA770A2E4}"/>
              </a:ext>
            </a:extLst>
          </p:cNvPr>
          <p:cNvSpPr/>
          <p:nvPr/>
        </p:nvSpPr>
        <p:spPr>
          <a:xfrm>
            <a:off x="4574468" y="3485360"/>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8" name="椭圆 57">
            <a:extLst>
              <a:ext uri="{FF2B5EF4-FFF2-40B4-BE49-F238E27FC236}">
                <a16:creationId xmlns:a16="http://schemas.microsoft.com/office/drawing/2014/main" id="{AB8743A8-AA5E-75FC-C872-064EB9AF9CE7}"/>
              </a:ext>
            </a:extLst>
          </p:cNvPr>
          <p:cNvSpPr/>
          <p:nvPr/>
        </p:nvSpPr>
        <p:spPr>
          <a:xfrm flipV="1">
            <a:off x="5452825" y="3058617"/>
            <a:ext cx="57600" cy="57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9" name="椭圆 58">
            <a:extLst>
              <a:ext uri="{FF2B5EF4-FFF2-40B4-BE49-F238E27FC236}">
                <a16:creationId xmlns:a16="http://schemas.microsoft.com/office/drawing/2014/main" id="{7370C316-0E84-2937-F279-C927830E1B55}"/>
              </a:ext>
            </a:extLst>
          </p:cNvPr>
          <p:cNvSpPr/>
          <p:nvPr/>
        </p:nvSpPr>
        <p:spPr>
          <a:xfrm>
            <a:off x="5498545" y="4231016"/>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0" name="椭圆 59">
            <a:extLst>
              <a:ext uri="{FF2B5EF4-FFF2-40B4-BE49-F238E27FC236}">
                <a16:creationId xmlns:a16="http://schemas.microsoft.com/office/drawing/2014/main" id="{49F6B684-9C14-CDCE-585B-203437AB07D2}"/>
              </a:ext>
            </a:extLst>
          </p:cNvPr>
          <p:cNvSpPr/>
          <p:nvPr/>
        </p:nvSpPr>
        <p:spPr>
          <a:xfrm>
            <a:off x="5929744" y="4080864"/>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1" name="任意多边形: 形状 60">
            <a:extLst>
              <a:ext uri="{FF2B5EF4-FFF2-40B4-BE49-F238E27FC236}">
                <a16:creationId xmlns:a16="http://schemas.microsoft.com/office/drawing/2014/main" id="{3FA6EFB1-8594-D540-16E7-71B960DDA73D}"/>
              </a:ext>
            </a:extLst>
          </p:cNvPr>
          <p:cNvSpPr/>
          <p:nvPr/>
        </p:nvSpPr>
        <p:spPr>
          <a:xfrm>
            <a:off x="4595389" y="3068343"/>
            <a:ext cx="1359694" cy="1481138"/>
          </a:xfrm>
          <a:custGeom>
            <a:avLst/>
            <a:gdLst>
              <a:gd name="connsiteX0" fmla="*/ 0 w 1359694"/>
              <a:gd name="connsiteY0" fmla="*/ 300038 h 1197769"/>
              <a:gd name="connsiteX1" fmla="*/ 661988 w 1359694"/>
              <a:gd name="connsiteY1" fmla="*/ 0 h 1197769"/>
              <a:gd name="connsiteX2" fmla="*/ 1359694 w 1359694"/>
              <a:gd name="connsiteY2" fmla="*/ 895350 h 1197769"/>
              <a:gd name="connsiteX3" fmla="*/ 702469 w 1359694"/>
              <a:gd name="connsiteY3" fmla="*/ 1197769 h 1197769"/>
              <a:gd name="connsiteX4" fmla="*/ 0 w 1359694"/>
              <a:gd name="connsiteY4" fmla="*/ 300038 h 1197769"/>
              <a:gd name="connsiteX0" fmla="*/ 0 w 1359694"/>
              <a:gd name="connsiteY0" fmla="*/ 442913 h 1340644"/>
              <a:gd name="connsiteX1" fmla="*/ 650082 w 1359694"/>
              <a:gd name="connsiteY1" fmla="*/ 0 h 1340644"/>
              <a:gd name="connsiteX2" fmla="*/ 1359694 w 1359694"/>
              <a:gd name="connsiteY2" fmla="*/ 1038225 h 1340644"/>
              <a:gd name="connsiteX3" fmla="*/ 702469 w 1359694"/>
              <a:gd name="connsiteY3" fmla="*/ 1340644 h 1340644"/>
              <a:gd name="connsiteX4" fmla="*/ 0 w 1359694"/>
              <a:gd name="connsiteY4" fmla="*/ 442913 h 1340644"/>
              <a:gd name="connsiteX0" fmla="*/ 0 w 1359694"/>
              <a:gd name="connsiteY0" fmla="*/ 442913 h 1481138"/>
              <a:gd name="connsiteX1" fmla="*/ 650082 w 1359694"/>
              <a:gd name="connsiteY1" fmla="*/ 0 h 1481138"/>
              <a:gd name="connsiteX2" fmla="*/ 1359694 w 1359694"/>
              <a:gd name="connsiteY2" fmla="*/ 1038225 h 1481138"/>
              <a:gd name="connsiteX3" fmla="*/ 702469 w 1359694"/>
              <a:gd name="connsiteY3" fmla="*/ 1481138 h 1481138"/>
              <a:gd name="connsiteX4" fmla="*/ 0 w 1359694"/>
              <a:gd name="connsiteY4" fmla="*/ 442913 h 148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694" h="1481138">
                <a:moveTo>
                  <a:pt x="0" y="442913"/>
                </a:moveTo>
                <a:lnTo>
                  <a:pt x="650082" y="0"/>
                </a:lnTo>
                <a:lnTo>
                  <a:pt x="1359694" y="1038225"/>
                </a:lnTo>
                <a:lnTo>
                  <a:pt x="702469" y="1481138"/>
                </a:lnTo>
                <a:lnTo>
                  <a:pt x="0" y="442913"/>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8" name="任意多边形: 形状 67">
            <a:extLst>
              <a:ext uri="{FF2B5EF4-FFF2-40B4-BE49-F238E27FC236}">
                <a16:creationId xmlns:a16="http://schemas.microsoft.com/office/drawing/2014/main" id="{2191FE6E-7E6F-D21B-0304-BD82FE01DAFD}"/>
              </a:ext>
            </a:extLst>
          </p:cNvPr>
          <p:cNvSpPr/>
          <p:nvPr/>
        </p:nvSpPr>
        <p:spPr>
          <a:xfrm>
            <a:off x="6081987" y="3100906"/>
            <a:ext cx="1364456" cy="1193007"/>
          </a:xfrm>
          <a:custGeom>
            <a:avLst/>
            <a:gdLst>
              <a:gd name="connsiteX0" fmla="*/ 0 w 1364456"/>
              <a:gd name="connsiteY0" fmla="*/ 438150 h 1333500"/>
              <a:gd name="connsiteX1" fmla="*/ 888206 w 1364456"/>
              <a:gd name="connsiteY1" fmla="*/ 0 h 1333500"/>
              <a:gd name="connsiteX2" fmla="*/ 1364456 w 1364456"/>
              <a:gd name="connsiteY2" fmla="*/ 1031081 h 1333500"/>
              <a:gd name="connsiteX3" fmla="*/ 704850 w 1364456"/>
              <a:gd name="connsiteY3" fmla="*/ 1333500 h 1333500"/>
              <a:gd name="connsiteX4" fmla="*/ 0 w 1364456"/>
              <a:gd name="connsiteY4" fmla="*/ 438150 h 1333500"/>
              <a:gd name="connsiteX0" fmla="*/ 0 w 1364456"/>
              <a:gd name="connsiteY0" fmla="*/ 438150 h 1193007"/>
              <a:gd name="connsiteX1" fmla="*/ 888206 w 1364456"/>
              <a:gd name="connsiteY1" fmla="*/ 0 h 1193007"/>
              <a:gd name="connsiteX2" fmla="*/ 1364456 w 1364456"/>
              <a:gd name="connsiteY2" fmla="*/ 1031081 h 1193007"/>
              <a:gd name="connsiteX3" fmla="*/ 931069 w 1364456"/>
              <a:gd name="connsiteY3" fmla="*/ 1193007 h 1193007"/>
              <a:gd name="connsiteX4" fmla="*/ 0 w 1364456"/>
              <a:gd name="connsiteY4" fmla="*/ 438150 h 1193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4456" h="1193007">
                <a:moveTo>
                  <a:pt x="0" y="438150"/>
                </a:moveTo>
                <a:lnTo>
                  <a:pt x="888206" y="0"/>
                </a:lnTo>
                <a:lnTo>
                  <a:pt x="1364456" y="1031081"/>
                </a:lnTo>
                <a:lnTo>
                  <a:pt x="931069" y="1193007"/>
                </a:lnTo>
                <a:lnTo>
                  <a:pt x="0" y="438150"/>
                </a:lnTo>
                <a:close/>
              </a:path>
            </a:pathLst>
          </a:custGeom>
          <a:noFill/>
          <a:ln>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69" name="椭圆 68">
            <a:extLst>
              <a:ext uri="{FF2B5EF4-FFF2-40B4-BE49-F238E27FC236}">
                <a16:creationId xmlns:a16="http://schemas.microsoft.com/office/drawing/2014/main" id="{58974989-ACA3-F6A8-9D26-42D881DD60FA}"/>
              </a:ext>
            </a:extLst>
          </p:cNvPr>
          <p:cNvSpPr/>
          <p:nvPr/>
        </p:nvSpPr>
        <p:spPr>
          <a:xfrm>
            <a:off x="6063447" y="3510780"/>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70" name="椭圆 69">
            <a:extLst>
              <a:ext uri="{FF2B5EF4-FFF2-40B4-BE49-F238E27FC236}">
                <a16:creationId xmlns:a16="http://schemas.microsoft.com/office/drawing/2014/main" id="{AB3F3BF3-7D2A-FF27-6BC4-0C8EC2D9D3D3}"/>
              </a:ext>
            </a:extLst>
          </p:cNvPr>
          <p:cNvSpPr/>
          <p:nvPr/>
        </p:nvSpPr>
        <p:spPr>
          <a:xfrm flipV="1">
            <a:off x="6941804" y="3084037"/>
            <a:ext cx="57600" cy="576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71" name="椭圆 70">
            <a:extLst>
              <a:ext uri="{FF2B5EF4-FFF2-40B4-BE49-F238E27FC236}">
                <a16:creationId xmlns:a16="http://schemas.microsoft.com/office/drawing/2014/main" id="{8208868B-D6B3-A923-9B9C-1343E5717FB7}"/>
              </a:ext>
            </a:extLst>
          </p:cNvPr>
          <p:cNvSpPr/>
          <p:nvPr/>
        </p:nvSpPr>
        <p:spPr>
          <a:xfrm>
            <a:off x="6987524" y="4256436"/>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72" name="椭圆 71">
            <a:extLst>
              <a:ext uri="{FF2B5EF4-FFF2-40B4-BE49-F238E27FC236}">
                <a16:creationId xmlns:a16="http://schemas.microsoft.com/office/drawing/2014/main" id="{0F51BB7D-436E-1993-E87F-D6F28A182192}"/>
              </a:ext>
            </a:extLst>
          </p:cNvPr>
          <p:cNvSpPr/>
          <p:nvPr/>
        </p:nvSpPr>
        <p:spPr>
          <a:xfrm>
            <a:off x="7418723" y="4106284"/>
            <a:ext cx="58571" cy="58571"/>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2400"/>
          </a:p>
        </p:txBody>
      </p:sp>
      <p:sp>
        <p:nvSpPr>
          <p:cNvPr id="73" name="任意多边形: 形状 72">
            <a:extLst>
              <a:ext uri="{FF2B5EF4-FFF2-40B4-BE49-F238E27FC236}">
                <a16:creationId xmlns:a16="http://schemas.microsoft.com/office/drawing/2014/main" id="{D8E021B0-9F51-0627-A820-063C6F331EB6}"/>
              </a:ext>
            </a:extLst>
          </p:cNvPr>
          <p:cNvSpPr/>
          <p:nvPr/>
        </p:nvSpPr>
        <p:spPr>
          <a:xfrm>
            <a:off x="6084368" y="3150913"/>
            <a:ext cx="1359694" cy="1356519"/>
          </a:xfrm>
          <a:custGeom>
            <a:avLst/>
            <a:gdLst>
              <a:gd name="connsiteX0" fmla="*/ 0 w 1359694"/>
              <a:gd name="connsiteY0" fmla="*/ 300038 h 1197769"/>
              <a:gd name="connsiteX1" fmla="*/ 661988 w 1359694"/>
              <a:gd name="connsiteY1" fmla="*/ 0 h 1197769"/>
              <a:gd name="connsiteX2" fmla="*/ 1359694 w 1359694"/>
              <a:gd name="connsiteY2" fmla="*/ 895350 h 1197769"/>
              <a:gd name="connsiteX3" fmla="*/ 702469 w 1359694"/>
              <a:gd name="connsiteY3" fmla="*/ 1197769 h 1197769"/>
              <a:gd name="connsiteX4" fmla="*/ 0 w 1359694"/>
              <a:gd name="connsiteY4" fmla="*/ 300038 h 1197769"/>
              <a:gd name="connsiteX0" fmla="*/ 0 w 1359694"/>
              <a:gd name="connsiteY0" fmla="*/ 385763 h 1283494"/>
              <a:gd name="connsiteX1" fmla="*/ 976313 w 1359694"/>
              <a:gd name="connsiteY1" fmla="*/ 0 h 1283494"/>
              <a:gd name="connsiteX2" fmla="*/ 1359694 w 1359694"/>
              <a:gd name="connsiteY2" fmla="*/ 981075 h 1283494"/>
              <a:gd name="connsiteX3" fmla="*/ 702469 w 1359694"/>
              <a:gd name="connsiteY3" fmla="*/ 1283494 h 1283494"/>
              <a:gd name="connsiteX4" fmla="*/ 0 w 1359694"/>
              <a:gd name="connsiteY4" fmla="*/ 385763 h 1283494"/>
              <a:gd name="connsiteX0" fmla="*/ 0 w 1359694"/>
              <a:gd name="connsiteY0" fmla="*/ 385763 h 1356519"/>
              <a:gd name="connsiteX1" fmla="*/ 976313 w 1359694"/>
              <a:gd name="connsiteY1" fmla="*/ 0 h 1356519"/>
              <a:gd name="connsiteX2" fmla="*/ 1359694 w 1359694"/>
              <a:gd name="connsiteY2" fmla="*/ 981075 h 1356519"/>
              <a:gd name="connsiteX3" fmla="*/ 381794 w 1359694"/>
              <a:gd name="connsiteY3" fmla="*/ 1356519 h 1356519"/>
              <a:gd name="connsiteX4" fmla="*/ 0 w 1359694"/>
              <a:gd name="connsiteY4" fmla="*/ 385763 h 13565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9694" h="1356519">
                <a:moveTo>
                  <a:pt x="0" y="385763"/>
                </a:moveTo>
                <a:lnTo>
                  <a:pt x="976313" y="0"/>
                </a:lnTo>
                <a:lnTo>
                  <a:pt x="1359694" y="981075"/>
                </a:lnTo>
                <a:lnTo>
                  <a:pt x="381794" y="1356519"/>
                </a:lnTo>
                <a:lnTo>
                  <a:pt x="0" y="385763"/>
                </a:lnTo>
                <a:close/>
              </a:path>
            </a:pathLst>
          </a:cu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Tree>
    <p:extLst>
      <p:ext uri="{BB962C8B-B14F-4D97-AF65-F5344CB8AC3E}">
        <p14:creationId xmlns:p14="http://schemas.microsoft.com/office/powerpoint/2010/main" val="13668507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1"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7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7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42" presetClass="path" presetSubtype="0" accel="50000" decel="50000" fill="hold" grpId="0" nodeType="clickEffect">
                                  <p:stCondLst>
                                    <p:cond delay="0"/>
                                  </p:stCondLst>
                                  <p:childTnLst>
                                    <p:animMotion origin="layout" path="M 0.00026 1.11111E-6 L -0.01953 0.02245 " pathEditMode="relative" rAng="0" ptsTypes="AA">
                                      <p:cBhvr>
                                        <p:cTn id="56" dur="2000" fill="hold"/>
                                        <p:tgtEl>
                                          <p:spTgt spid="21"/>
                                        </p:tgtEl>
                                        <p:attrNameLst>
                                          <p:attrName>ppt_x</p:attrName>
                                          <p:attrName>ppt_y</p:attrName>
                                        </p:attrNameLst>
                                      </p:cBhvr>
                                      <p:rCtr x="-990" y="1111"/>
                                    </p:animMotion>
                                  </p:childTnLst>
                                </p:cTn>
                              </p:par>
                              <p:par>
                                <p:cTn id="57" presetID="42" presetClass="path" presetSubtype="0" accel="50000" decel="50000" fill="hold" grpId="0" nodeType="withEffect">
                                  <p:stCondLst>
                                    <p:cond delay="0"/>
                                  </p:stCondLst>
                                  <p:childTnLst>
                                    <p:animMotion origin="layout" path="M 3.75E-6 4.44444E-6 L -0.01836 0.01759 " pathEditMode="relative" rAng="0" ptsTypes="AA">
                                      <p:cBhvr>
                                        <p:cTn id="58" dur="2000" fill="hold"/>
                                        <p:tgtEl>
                                          <p:spTgt spid="19"/>
                                        </p:tgtEl>
                                        <p:attrNameLst>
                                          <p:attrName>ppt_x</p:attrName>
                                          <p:attrName>ppt_y</p:attrName>
                                        </p:attrNameLst>
                                      </p:cBhvr>
                                      <p:rCtr x="-924" y="880"/>
                                    </p:animMotion>
                                  </p:childTnLst>
                                </p:cTn>
                              </p:par>
                              <p:par>
                                <p:cTn id="59" presetID="42" presetClass="path" presetSubtype="0" accel="50000" decel="50000" fill="hold" grpId="1" nodeType="withEffect">
                                  <p:stCondLst>
                                    <p:cond delay="0"/>
                                  </p:stCondLst>
                                  <p:childTnLst>
                                    <p:animMotion origin="layout" path="M 2.08333E-6 -4.81481E-6 L 0.00234 0.0257 " pathEditMode="relative" rAng="0" ptsTypes="AA">
                                      <p:cBhvr>
                                        <p:cTn id="60" dur="2000" fill="hold"/>
                                        <p:tgtEl>
                                          <p:spTgt spid="46"/>
                                        </p:tgtEl>
                                        <p:attrNameLst>
                                          <p:attrName>ppt_x</p:attrName>
                                          <p:attrName>ppt_y</p:attrName>
                                        </p:attrNameLst>
                                      </p:cBhvr>
                                      <p:rCtr x="117" y="1273"/>
                                    </p:animMotion>
                                  </p:childTnLst>
                                </p:cTn>
                              </p:par>
                              <p:par>
                                <p:cTn id="61" presetID="42" presetClass="path" presetSubtype="0" accel="50000" decel="50000" fill="hold" grpId="1" nodeType="withEffect">
                                  <p:stCondLst>
                                    <p:cond delay="0"/>
                                  </p:stCondLst>
                                  <p:childTnLst>
                                    <p:animMotion origin="layout" path="M -3.75E-6 3.7037E-7 L -0.04036 0.01505 " pathEditMode="relative" rAng="0" ptsTypes="AA">
                                      <p:cBhvr>
                                        <p:cTn id="62" dur="2000" fill="hold"/>
                                        <p:tgtEl>
                                          <p:spTgt spid="47"/>
                                        </p:tgtEl>
                                        <p:attrNameLst>
                                          <p:attrName>ppt_x</p:attrName>
                                          <p:attrName>ppt_y</p:attrName>
                                        </p:attrNameLst>
                                      </p:cBhvr>
                                      <p:rCtr x="-2018" y="741"/>
                                    </p:animMotion>
                                  </p:childTnLst>
                                </p:cTn>
                              </p:par>
                              <p:par>
                                <p:cTn id="63" presetID="42" presetClass="path" presetSubtype="0" accel="50000" decel="50000" fill="hold" grpId="1" nodeType="withEffect">
                                  <p:stCondLst>
                                    <p:cond delay="0"/>
                                  </p:stCondLst>
                                  <p:childTnLst>
                                    <p:animMotion origin="layout" path="M 4.58333E-6 -4.81481E-6 L -0.01928 0.04237 " pathEditMode="relative" rAng="0" ptsTypes="AA">
                                      <p:cBhvr>
                                        <p:cTn id="64" dur="2000" fill="hold"/>
                                        <p:tgtEl>
                                          <p:spTgt spid="59"/>
                                        </p:tgtEl>
                                        <p:attrNameLst>
                                          <p:attrName>ppt_x</p:attrName>
                                          <p:attrName>ppt_y</p:attrName>
                                        </p:attrNameLst>
                                      </p:cBhvr>
                                      <p:rCtr x="-964" y="2106"/>
                                    </p:animMotion>
                                  </p:childTnLst>
                                </p:cTn>
                              </p:par>
                              <p:par>
                                <p:cTn id="65" presetID="42" presetClass="path" presetSubtype="0" accel="50000" decel="50000" fill="hold" grpId="1" nodeType="withEffect">
                                  <p:stCondLst>
                                    <p:cond delay="0"/>
                                  </p:stCondLst>
                                  <p:childTnLst>
                                    <p:animMotion origin="layout" path="M 6.25E-7 -1.48148E-6 L -0.0194 -0.00301 " pathEditMode="relative" rAng="0" ptsTypes="AA">
                                      <p:cBhvr>
                                        <p:cTn id="66" dur="2000" fill="hold"/>
                                        <p:tgtEl>
                                          <p:spTgt spid="58"/>
                                        </p:tgtEl>
                                        <p:attrNameLst>
                                          <p:attrName>ppt_x</p:attrName>
                                          <p:attrName>ppt_y</p:attrName>
                                        </p:attrNameLst>
                                      </p:cBhvr>
                                      <p:rCtr x="-977" y="-162"/>
                                    </p:animMotion>
                                  </p:childTnLst>
                                </p:cTn>
                              </p:par>
                              <p:par>
                                <p:cTn id="67" presetID="42" presetClass="path" presetSubtype="0" accel="50000" decel="50000" fill="hold" grpId="1" nodeType="withEffect">
                                  <p:stCondLst>
                                    <p:cond delay="0"/>
                                  </p:stCondLst>
                                  <p:childTnLst>
                                    <p:animMotion origin="layout" path="M -8.33333E-7 1.48148E-6 L -0.04505 0.03148 " pathEditMode="relative" rAng="0" ptsTypes="AA">
                                      <p:cBhvr>
                                        <p:cTn id="68" dur="2000" fill="hold"/>
                                        <p:tgtEl>
                                          <p:spTgt spid="71"/>
                                        </p:tgtEl>
                                        <p:attrNameLst>
                                          <p:attrName>ppt_x</p:attrName>
                                          <p:attrName>ppt_y</p:attrName>
                                        </p:attrNameLst>
                                      </p:cBhvr>
                                      <p:rCtr x="-2253" y="1574"/>
                                    </p:animMotion>
                                  </p:childTnLst>
                                </p:cTn>
                              </p:par>
                              <p:par>
                                <p:cTn id="69" presetID="42" presetClass="path" presetSubtype="0" accel="50000" decel="50000" fill="hold" grpId="1" nodeType="withEffect">
                                  <p:stCondLst>
                                    <p:cond delay="0"/>
                                  </p:stCondLst>
                                  <p:childTnLst>
                                    <p:animMotion origin="layout" path="M -4.79167E-6 4.81481E-6 L 0.00821 0.00555 " pathEditMode="relative" rAng="0" ptsTypes="AA">
                                      <p:cBhvr>
                                        <p:cTn id="70" dur="2000" fill="hold"/>
                                        <p:tgtEl>
                                          <p:spTgt spid="70"/>
                                        </p:tgtEl>
                                        <p:attrNameLst>
                                          <p:attrName>ppt_x</p:attrName>
                                          <p:attrName>ppt_y</p:attrName>
                                        </p:attrNameLst>
                                      </p:cBhvr>
                                      <p:rCtr x="404" y="278"/>
                                    </p:animMotion>
                                  </p:childTnLst>
                                </p:cTn>
                              </p:par>
                            </p:childTnLst>
                          </p:cTn>
                        </p:par>
                        <p:par>
                          <p:cTn id="71" fill="hold">
                            <p:stCondLst>
                              <p:cond delay="2000"/>
                            </p:stCondLst>
                            <p:childTnLst>
                              <p:par>
                                <p:cTn id="72" presetID="1" presetClass="entr" presetSubtype="0" fill="hold" grpId="0" nodeType="afterEffect">
                                  <p:stCondLst>
                                    <p:cond delay="0"/>
                                  </p:stCondLst>
                                  <p:childTnLst>
                                    <p:set>
                                      <p:cBhvr>
                                        <p:cTn id="73" dur="1" fill="hold">
                                          <p:stCondLst>
                                            <p:cond delay="0"/>
                                          </p:stCondLst>
                                        </p:cTn>
                                        <p:tgtEl>
                                          <p:spTgt spid="43"/>
                                        </p:tgtEl>
                                        <p:attrNameLst>
                                          <p:attrName>style.visibility</p:attrName>
                                        </p:attrNameLst>
                                      </p:cBhvr>
                                      <p:to>
                                        <p:strVal val="visible"/>
                                      </p:to>
                                    </p:set>
                                  </p:childTnLst>
                                </p:cTn>
                              </p:par>
                            </p:childTnLst>
                          </p:cTn>
                        </p:par>
                        <p:par>
                          <p:cTn id="74" fill="hold">
                            <p:stCondLst>
                              <p:cond delay="2000"/>
                            </p:stCondLst>
                            <p:childTnLst>
                              <p:par>
                                <p:cTn id="75" presetID="1" presetClass="entr" presetSubtype="0" fill="hold" grpId="0" nodeType="after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childTnLst>
                          </p:cTn>
                        </p:par>
                        <p:par>
                          <p:cTn id="77" fill="hold">
                            <p:stCondLst>
                              <p:cond delay="2000"/>
                            </p:stCondLst>
                            <p:childTnLst>
                              <p:par>
                                <p:cTn id="78" presetID="1" presetClass="entr" presetSubtype="0" fill="hold" grpId="0" nodeType="afterEffect">
                                  <p:stCondLst>
                                    <p:cond delay="0"/>
                                  </p:stCondLst>
                                  <p:childTnLst>
                                    <p:set>
                                      <p:cBhvr>
                                        <p:cTn id="79" dur="1" fill="hold">
                                          <p:stCondLst>
                                            <p:cond delay="0"/>
                                          </p:stCondLst>
                                        </p:cTn>
                                        <p:tgtEl>
                                          <p:spTgt spid="61"/>
                                        </p:tgtEl>
                                        <p:attrNameLst>
                                          <p:attrName>style.visibility</p:attrName>
                                        </p:attrNameLst>
                                      </p:cBhvr>
                                      <p:to>
                                        <p:strVal val="visible"/>
                                      </p:to>
                                    </p:set>
                                  </p:childTnLst>
                                </p:cTn>
                              </p:par>
                            </p:childTnLst>
                          </p:cTn>
                        </p:par>
                        <p:par>
                          <p:cTn id="80" fill="hold">
                            <p:stCondLst>
                              <p:cond delay="2000"/>
                            </p:stCondLst>
                            <p:childTnLst>
                              <p:par>
                                <p:cTn id="81" presetID="1" presetClass="entr" presetSubtype="0" fill="hold" grpId="0" nodeType="afterEffect">
                                  <p:stCondLst>
                                    <p:cond delay="0"/>
                                  </p:stCondLst>
                                  <p:childTnLst>
                                    <p:set>
                                      <p:cBhvr>
                                        <p:cTn id="82" dur="1" fill="hold">
                                          <p:stCondLst>
                                            <p:cond delay="0"/>
                                          </p:stCondLst>
                                        </p:cTn>
                                        <p:tgtEl>
                                          <p:spTgt spid="7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22">
                                            <p:txEl>
                                              <p:pRg st="0" end="0"/>
                                            </p:txEl>
                                          </p:spTgt>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22">
                                            <p:txEl>
                                              <p:pRg st="1" end="1"/>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2">
                                            <p:txEl>
                                              <p:pRg st="2" end="2"/>
                                            </p:txEl>
                                          </p:spTgt>
                                        </p:tgtEl>
                                        <p:attrNameLst>
                                          <p:attrName>style.visibility</p:attrName>
                                        </p:attrNameLst>
                                      </p:cBhvr>
                                      <p:to>
                                        <p:strVal val="visible"/>
                                      </p:to>
                                    </p:set>
                                  </p:childTnLst>
                                </p:cTn>
                              </p:par>
                              <p:par>
                                <p:cTn id="95" presetID="1" presetClass="entr" presetSubtype="0" fill="hold" nodeType="withEffect">
                                  <p:stCondLst>
                                    <p:cond delay="0"/>
                                  </p:stCondLst>
                                  <p:childTnLst>
                                    <p:set>
                                      <p:cBhvr>
                                        <p:cTn id="96" dur="1" fill="hold">
                                          <p:stCondLst>
                                            <p:cond delay="0"/>
                                          </p:stCondLst>
                                        </p:cTn>
                                        <p:tgtEl>
                                          <p:spTgt spid="2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38" grpId="0"/>
      <p:bldP spid="39" grpId="0"/>
      <p:bldP spid="40" grpId="0"/>
      <p:bldP spid="41" grpId="0"/>
      <p:bldP spid="18" grpId="0" animBg="1"/>
      <p:bldP spid="19" grpId="0" animBg="1"/>
      <p:bldP spid="19" grpId="1" animBg="1"/>
      <p:bldP spid="21" grpId="0" animBg="1"/>
      <p:bldP spid="21" grpId="1" animBg="1"/>
      <p:bldP spid="23" grpId="0" animBg="1"/>
      <p:bldP spid="43" grpId="0" animBg="1"/>
      <p:bldP spid="44" grpId="0" animBg="1"/>
      <p:bldP spid="45" grpId="0" animBg="1"/>
      <p:bldP spid="46" grpId="0" animBg="1"/>
      <p:bldP spid="46" grpId="1" animBg="1"/>
      <p:bldP spid="47" grpId="0" animBg="1"/>
      <p:bldP spid="47" grpId="1" animBg="1"/>
      <p:bldP spid="48" grpId="0" animBg="1"/>
      <p:bldP spid="49" grpId="0" animBg="1"/>
      <p:bldP spid="56" grpId="0" animBg="1"/>
      <p:bldP spid="57" grpId="0" animBg="1"/>
      <p:bldP spid="58" grpId="0" animBg="1"/>
      <p:bldP spid="58" grpId="1" animBg="1"/>
      <p:bldP spid="59" grpId="0" animBg="1"/>
      <p:bldP spid="59" grpId="1" animBg="1"/>
      <p:bldP spid="60" grpId="0" animBg="1"/>
      <p:bldP spid="61" grpId="0" animBg="1"/>
      <p:bldP spid="68" grpId="0" animBg="1"/>
      <p:bldP spid="69" grpId="0" animBg="1"/>
      <p:bldP spid="70" grpId="0" animBg="1"/>
      <p:bldP spid="70" grpId="1" animBg="1"/>
      <p:bldP spid="71" grpId="0" animBg="1"/>
      <p:bldP spid="71" grpId="1" animBg="1"/>
      <p:bldP spid="72" grpId="0" animBg="1"/>
      <p:bldP spid="7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15</a:t>
            </a:fld>
            <a:endParaRPr lang="en-US"/>
          </a:p>
        </p:txBody>
      </p:sp>
      <p:pic>
        <p:nvPicPr>
          <p:cNvPr id="16" name="图片 15">
            <a:extLst>
              <a:ext uri="{FF2B5EF4-FFF2-40B4-BE49-F238E27FC236}">
                <a16:creationId xmlns:a16="http://schemas.microsoft.com/office/drawing/2014/main" id="{DC3C24C7-1F0A-3128-3BF4-1191FA91F64C}"/>
              </a:ext>
            </a:extLst>
          </p:cNvPr>
          <p:cNvPicPr>
            <a:picLocks noChangeAspect="1"/>
          </p:cNvPicPr>
          <p:nvPr/>
        </p:nvPicPr>
        <p:blipFill>
          <a:blip r:embed="rId3"/>
          <a:stretch>
            <a:fillRect/>
          </a:stretch>
        </p:blipFill>
        <p:spPr>
          <a:xfrm>
            <a:off x="6166234" y="3006351"/>
            <a:ext cx="4767637" cy="2880586"/>
          </a:xfrm>
          <a:prstGeom prst="rect">
            <a:avLst/>
          </a:prstGeom>
        </p:spPr>
      </p:pic>
      <p:sp>
        <p:nvSpPr>
          <p:cNvPr id="47" name="标题 1">
            <a:extLst>
              <a:ext uri="{FF2B5EF4-FFF2-40B4-BE49-F238E27FC236}">
                <a16:creationId xmlns:a16="http://schemas.microsoft.com/office/drawing/2014/main" id="{7EBBB900-EE6B-1145-7950-AE1F85221DE5}"/>
              </a:ext>
            </a:extLst>
          </p:cNvPr>
          <p:cNvSpPr>
            <a:spLocks noGrp="1"/>
          </p:cNvSpPr>
          <p:nvPr>
            <p:ph type="title"/>
          </p:nvPr>
        </p:nvSpPr>
        <p:spPr>
          <a:xfrm>
            <a:off x="838200" y="542925"/>
            <a:ext cx="10515600" cy="919163"/>
          </a:xfrm>
        </p:spPr>
        <p:txBody>
          <a:bodyPr>
            <a:normAutofit/>
          </a:bodyPr>
          <a:lstStyle/>
          <a:p>
            <a:r>
              <a:rPr lang="en-US" altLang="zh-CN" dirty="0"/>
              <a:t>Deployability Measurement </a:t>
            </a:r>
            <a:endParaRPr lang="zh-CN" altLang="en-US"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B2851EF6-D6F0-3183-C8C9-97F5116CF316}"/>
                  </a:ext>
                </a:extLst>
              </p:cNvPr>
              <p:cNvSpPr/>
              <p:nvPr/>
            </p:nvSpPr>
            <p:spPr>
              <a:xfrm>
                <a:off x="6393588" y="1665020"/>
                <a:ext cx="4767636" cy="1316194"/>
              </a:xfrm>
              <a:prstGeom prst="rect">
                <a:avLst/>
              </a:prstGeom>
            </p:spPr>
            <p:txBody>
              <a:bodyPr wrap="square">
                <a:spAutoFit/>
              </a:bodyPr>
              <a:lstStyle/>
              <a:p>
                <a:pPr algn="just">
                  <a:spcAft>
                    <a:spcPts val="600"/>
                  </a:spcAft>
                </a:pPr>
                <a14:m>
                  <m:oMathPara xmlns:m="http://schemas.openxmlformats.org/officeDocument/2006/math">
                    <m:oMathParaPr>
                      <m:jc m:val="centerGroup"/>
                    </m:oMathParaPr>
                    <m:oMath xmlns:m="http://schemas.openxmlformats.org/officeDocument/2006/math">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𝐶𝐷𝐷</m:t>
                      </m:r>
                      <m:d>
                        <m:d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4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4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m:t>
                      </m:r>
                      <m:nary>
                        <m:naryPr>
                          <m:chr m:val="∑"/>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naryPr>
                        <m:sub>
                          <m:r>
                            <m:rPr>
                              <m:brk m:alnAt="23"/>
                            </m:r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𝑗</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=1</m:t>
                          </m:r>
                        </m:sub>
                        <m:sup>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4</m:t>
                          </m:r>
                        </m:sup>
                        <m:e>
                          <m:nary>
                            <m:naryPr>
                              <m:chr m:val="∑"/>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naryPr>
                            <m:sub>
                              <m:r>
                                <m:rPr>
                                  <m:brk m:alnAt="23"/>
                                </m:r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𝑖</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=1</m:t>
                              </m:r>
                            </m:sub>
                            <m:sup>
                              <m:sSub>
                                <m:sSub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bPr>
                                <m:e>
                                  <m:sSub>
                                    <m:sSub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𝑁</m:t>
                                      </m:r>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𝑒</m:t>
                                      </m:r>
                                    </m:sub>
                                  </m:sSub>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𝑗</m:t>
                                  </m:r>
                                </m:sub>
                              </m:sSub>
                            </m:sup>
                            <m:e>
                              <m:nary>
                                <m:naryPr>
                                  <m:chr m:val="∑"/>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naryPr>
                                <m:sub>
                                  <m:r>
                                    <m:rPr>
                                      <m:brk m:alnAt="23"/>
                                    </m:r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𝑘</m:t>
                                  </m:r>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=1</m:t>
                                  </m:r>
                                </m:sub>
                                <m:sup>
                                  <m:sSub>
                                    <m:sSub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bPr>
                                    <m:e>
                                      <m:sSub>
                                        <m:sSubPr>
                                          <m:ctrlPr>
                                            <a:rPr lang="en-US" altLang="zh-CN" sz="2400" i="1">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400" i="1">
                                              <a:latin typeface="Cambria Math" panose="02040503050406030204" pitchFamily="18" charset="0"/>
                                              <a:ea typeface="微软雅黑" panose="020B0503020204020204" pitchFamily="34" charset="-122"/>
                                              <a:cs typeface="Calibri" panose="020F0502020204030204" pitchFamily="34" charset="0"/>
                                            </a:rPr>
                                            <m:t>𝑁</m:t>
                                          </m:r>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𝑝</m:t>
                                          </m:r>
                                        </m:sub>
                                      </m:sSub>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𝑖</m:t>
                                      </m:r>
                                    </m:sub>
                                  </m:sSub>
                                </m:sup>
                                <m:e>
                                  <m:f>
                                    <m:f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fPr>
                                    <m:num>
                                      <m:d>
                                        <m:dPr>
                                          <m:begChr m:val="|"/>
                                          <m:endChr m:val="|"/>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dPr>
                                        <m:e>
                                          <m:sSub>
                                            <m:sSub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bPr>
                                            <m:e>
                                              <m:r>
                                                <a:rPr lang="zh-CN" altLang="en-US" sz="2400" b="0" i="1" smtClean="0">
                                                  <a:latin typeface="Cambria Math" panose="02040503050406030204" pitchFamily="18" charset="0"/>
                                                  <a:ea typeface="微软雅黑" panose="020B0503020204020204" pitchFamily="34" charset="-122"/>
                                                  <a:cs typeface="Calibri" panose="020F0502020204030204" pitchFamily="34" charset="0"/>
                                                </a:rPr>
                                                <m:t>𝜃</m:t>
                                              </m:r>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𝑘</m:t>
                                              </m:r>
                                            </m:sub>
                                          </m:sSub>
                                        </m:e>
                                      </m:d>
                                    </m:num>
                                    <m:den>
                                      <m:r>
                                        <a:rPr lang="zh-CN" altLang="en-US" sz="2400" b="0" i="1" smtClean="0">
                                          <a:latin typeface="Cambria Math" panose="02040503050406030204" pitchFamily="18" charset="0"/>
                                          <a:ea typeface="微软雅黑" panose="020B0503020204020204" pitchFamily="34" charset="-122"/>
                                          <a:cs typeface="Calibri" panose="020F0502020204030204" pitchFamily="34" charset="0"/>
                                        </a:rPr>
                                        <m:t>𝜋</m:t>
                                      </m:r>
                                      <m:sSub>
                                        <m:sSub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𝑁</m:t>
                                          </m:r>
                                        </m:e>
                                        <m:sub>
                                          <m:sSub>
                                            <m:sSubPr>
                                              <m:ctrlP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𝑝</m:t>
                                              </m:r>
                                            </m:e>
                                            <m:sub>
                                              <m:r>
                                                <a:rPr lang="en-US" altLang="zh-CN" sz="2400" b="0" i="1" smtClean="0">
                                                  <a:latin typeface="Cambria Math" panose="02040503050406030204" pitchFamily="18" charset="0"/>
                                                  <a:ea typeface="微软雅黑" panose="020B0503020204020204" pitchFamily="34" charset="-122"/>
                                                  <a:cs typeface="Calibri" panose="020F0502020204030204" pitchFamily="34" charset="0"/>
                                                </a:rPr>
                                                <m:t>𝑖</m:t>
                                              </m:r>
                                            </m:sub>
                                          </m:sSub>
                                        </m:sub>
                                      </m:sSub>
                                    </m:den>
                                  </m:f>
                                </m:e>
                              </m:nary>
                            </m:e>
                          </m:nary>
                        </m:e>
                      </m:nary>
                    </m:oMath>
                  </m:oMathPara>
                </a14:m>
                <a:endParaRPr lang="en-US" altLang="zh-CN" sz="2400" dirty="0">
                  <a:ea typeface="微软雅黑" panose="020B0503020204020204" pitchFamily="34" charset="-122"/>
                  <a:cs typeface="Calibri" panose="020F0502020204030204" pitchFamily="34" charset="0"/>
                </a:endParaRPr>
              </a:p>
            </p:txBody>
          </p:sp>
        </mc:Choice>
        <mc:Fallback xmlns="">
          <p:sp>
            <p:nvSpPr>
              <p:cNvPr id="2" name="矩形 1">
                <a:extLst>
                  <a:ext uri="{FF2B5EF4-FFF2-40B4-BE49-F238E27FC236}">
                    <a16:creationId xmlns:a16="http://schemas.microsoft.com/office/drawing/2014/main" id="{B2851EF6-D6F0-3183-C8C9-97F5116CF316}"/>
                  </a:ext>
                </a:extLst>
              </p:cNvPr>
              <p:cNvSpPr>
                <a:spLocks noRot="1" noChangeAspect="1" noMove="1" noResize="1" noEditPoints="1" noAdjustHandles="1" noChangeArrowheads="1" noChangeShapeType="1" noTextEdit="1"/>
              </p:cNvSpPr>
              <p:nvPr/>
            </p:nvSpPr>
            <p:spPr>
              <a:xfrm>
                <a:off x="6393588" y="1665020"/>
                <a:ext cx="4767636" cy="1316194"/>
              </a:xfrm>
              <a:prstGeom prst="rect">
                <a:avLst/>
              </a:prstGeom>
              <a:blipFill>
                <a:blip r:embed="rId4"/>
                <a:stretch>
                  <a:fillRect/>
                </a:stretch>
              </a:blipFill>
            </p:spPr>
            <p:txBody>
              <a:bodyPr/>
              <a:lstStyle/>
              <a:p>
                <a:r>
                  <a:rPr lang="zh-CN" altLang="en-US">
                    <a:noFill/>
                  </a:rPr>
                  <a:t> </a:t>
                </a:r>
              </a:p>
            </p:txBody>
          </p:sp>
        </mc:Fallback>
      </mc:AlternateContent>
      <p:grpSp>
        <p:nvGrpSpPr>
          <p:cNvPr id="119" name="组合 118">
            <a:extLst>
              <a:ext uri="{FF2B5EF4-FFF2-40B4-BE49-F238E27FC236}">
                <a16:creationId xmlns:a16="http://schemas.microsoft.com/office/drawing/2014/main" id="{32E3B10B-10E3-11A0-7BBF-1B82B9F772AC}"/>
              </a:ext>
            </a:extLst>
          </p:cNvPr>
          <p:cNvGrpSpPr/>
          <p:nvPr/>
        </p:nvGrpSpPr>
        <p:grpSpPr>
          <a:xfrm>
            <a:off x="400547" y="3329559"/>
            <a:ext cx="2208053" cy="2234169"/>
            <a:chOff x="896230" y="3140740"/>
            <a:chExt cx="2434527" cy="2463322"/>
          </a:xfrm>
        </p:grpSpPr>
        <p:grpSp>
          <p:nvGrpSpPr>
            <p:cNvPr id="116" name="组合 115">
              <a:extLst>
                <a:ext uri="{FF2B5EF4-FFF2-40B4-BE49-F238E27FC236}">
                  <a16:creationId xmlns:a16="http://schemas.microsoft.com/office/drawing/2014/main" id="{A16A5C93-F62F-A456-29F8-1D64C385879C}"/>
                </a:ext>
              </a:extLst>
            </p:cNvPr>
            <p:cNvGrpSpPr/>
            <p:nvPr/>
          </p:nvGrpSpPr>
          <p:grpSpPr>
            <a:xfrm rot="3272729">
              <a:off x="881833" y="3155137"/>
              <a:ext cx="2463322" cy="2434527"/>
              <a:chOff x="8244720" y="3962135"/>
              <a:chExt cx="2463322" cy="2434527"/>
            </a:xfrm>
          </p:grpSpPr>
          <p:grpSp>
            <p:nvGrpSpPr>
              <p:cNvPr id="108" name="组合 107">
                <a:extLst>
                  <a:ext uri="{FF2B5EF4-FFF2-40B4-BE49-F238E27FC236}">
                    <a16:creationId xmlns:a16="http://schemas.microsoft.com/office/drawing/2014/main" id="{D2D9F1A0-6675-1A9E-F3FE-290880B8EC02}"/>
                  </a:ext>
                </a:extLst>
              </p:cNvPr>
              <p:cNvGrpSpPr/>
              <p:nvPr/>
            </p:nvGrpSpPr>
            <p:grpSpPr>
              <a:xfrm rot="19220545">
                <a:off x="8244720" y="3962135"/>
                <a:ext cx="2463322" cy="2434527"/>
                <a:chOff x="1911349" y="3533907"/>
                <a:chExt cx="3181089" cy="3143895"/>
              </a:xfrm>
            </p:grpSpPr>
            <p:sp>
              <p:nvSpPr>
                <p:cNvPr id="110" name="任意多边形: 形状 25">
                  <a:extLst>
                    <a:ext uri="{FF2B5EF4-FFF2-40B4-BE49-F238E27FC236}">
                      <a16:creationId xmlns:a16="http://schemas.microsoft.com/office/drawing/2014/main" id="{CAFFF511-D6E9-EE9E-5222-68DE84804B12}"/>
                    </a:ext>
                  </a:extLst>
                </p:cNvPr>
                <p:cNvSpPr/>
                <p:nvPr/>
              </p:nvSpPr>
              <p:spPr>
                <a:xfrm rot="2499493">
                  <a:off x="3207299" y="4125596"/>
                  <a:ext cx="1885139" cy="2097610"/>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 name="connsiteX0" fmla="*/ 0 w 1156459"/>
                    <a:gd name="connsiteY0" fmla="*/ 703640 h 1300743"/>
                    <a:gd name="connsiteX1" fmla="*/ 4955 w 1156459"/>
                    <a:gd name="connsiteY1" fmla="*/ 687536 h 1300743"/>
                    <a:gd name="connsiteX2" fmla="*/ 11149 w 1156459"/>
                    <a:gd name="connsiteY2" fmla="*/ 667715 h 1300743"/>
                    <a:gd name="connsiteX3" fmla="*/ 19821 w 1156459"/>
                    <a:gd name="connsiteY3" fmla="*/ 646655 h 1300743"/>
                    <a:gd name="connsiteX4" fmla="*/ 30970 w 1156459"/>
                    <a:gd name="connsiteY4" fmla="*/ 635506 h 1300743"/>
                    <a:gd name="connsiteX5" fmla="*/ 54507 w 1156459"/>
                    <a:gd name="connsiteY5" fmla="*/ 626834 h 1300743"/>
                    <a:gd name="connsiteX6" fmla="*/ 71851 w 1156459"/>
                    <a:gd name="connsiteY6" fmla="*/ 619401 h 1300743"/>
                    <a:gd name="connsiteX7" fmla="*/ 90433 w 1156459"/>
                    <a:gd name="connsiteY7" fmla="*/ 607013 h 1300743"/>
                    <a:gd name="connsiteX8" fmla="*/ 113970 w 1156459"/>
                    <a:gd name="connsiteY8" fmla="*/ 584715 h 1300743"/>
                    <a:gd name="connsiteX9" fmla="*/ 125119 w 1156459"/>
                    <a:gd name="connsiteY9" fmla="*/ 571088 h 1300743"/>
                    <a:gd name="connsiteX10" fmla="*/ 138746 w 1156459"/>
                    <a:gd name="connsiteY10" fmla="*/ 557461 h 1300743"/>
                    <a:gd name="connsiteX11" fmla="*/ 146179 w 1156459"/>
                    <a:gd name="connsiteY11" fmla="*/ 537640 h 1300743"/>
                    <a:gd name="connsiteX12" fmla="*/ 151134 w 1156459"/>
                    <a:gd name="connsiteY12" fmla="*/ 512864 h 1300743"/>
                    <a:gd name="connsiteX13" fmla="*/ 158567 w 1156459"/>
                    <a:gd name="connsiteY13" fmla="*/ 483133 h 1300743"/>
                    <a:gd name="connsiteX14" fmla="*/ 172194 w 1156459"/>
                    <a:gd name="connsiteY14" fmla="*/ 454641 h 1300743"/>
                    <a:gd name="connsiteX15" fmla="*/ 189537 w 1156459"/>
                    <a:gd name="connsiteY15" fmla="*/ 417477 h 1300743"/>
                    <a:gd name="connsiteX16" fmla="*/ 208119 w 1156459"/>
                    <a:gd name="connsiteY16" fmla="*/ 387745 h 1300743"/>
                    <a:gd name="connsiteX17" fmla="*/ 220507 w 1156459"/>
                    <a:gd name="connsiteY17" fmla="*/ 370402 h 1300743"/>
                    <a:gd name="connsiteX18" fmla="*/ 248999 w 1156459"/>
                    <a:gd name="connsiteY18" fmla="*/ 348104 h 1300743"/>
                    <a:gd name="connsiteX19" fmla="*/ 265104 w 1156459"/>
                    <a:gd name="connsiteY19" fmla="*/ 335716 h 1300743"/>
                    <a:gd name="connsiteX20" fmla="*/ 291119 w 1156459"/>
                    <a:gd name="connsiteY20" fmla="*/ 315895 h 1300743"/>
                    <a:gd name="connsiteX21" fmla="*/ 325805 w 1156459"/>
                    <a:gd name="connsiteY21" fmla="*/ 289880 h 1300743"/>
                    <a:gd name="connsiteX22" fmla="*/ 351820 w 1156459"/>
                    <a:gd name="connsiteY22" fmla="*/ 270059 h 1300743"/>
                    <a:gd name="connsiteX23" fmla="*/ 377835 w 1156459"/>
                    <a:gd name="connsiteY23" fmla="*/ 253955 h 1300743"/>
                    <a:gd name="connsiteX24" fmla="*/ 393939 w 1156459"/>
                    <a:gd name="connsiteY24" fmla="*/ 247761 h 1300743"/>
                    <a:gd name="connsiteX25" fmla="*/ 416238 w 1156459"/>
                    <a:gd name="connsiteY25" fmla="*/ 214313 h 1300743"/>
                    <a:gd name="connsiteX26" fmla="*/ 434820 w 1156459"/>
                    <a:gd name="connsiteY26" fmla="*/ 189537 h 1300743"/>
                    <a:gd name="connsiteX27" fmla="*/ 452163 w 1156459"/>
                    <a:gd name="connsiteY27" fmla="*/ 159806 h 1300743"/>
                    <a:gd name="connsiteX28" fmla="*/ 476939 w 1156459"/>
                    <a:gd name="connsiteY28" fmla="*/ 131313 h 1300743"/>
                    <a:gd name="connsiteX29" fmla="*/ 515342 w 1156459"/>
                    <a:gd name="connsiteY29" fmla="*/ 85477 h 1300743"/>
                    <a:gd name="connsiteX30" fmla="*/ 543834 w 1156459"/>
                    <a:gd name="connsiteY30" fmla="*/ 59463 h 1300743"/>
                    <a:gd name="connsiteX31" fmla="*/ 582237 w 1156459"/>
                    <a:gd name="connsiteY31" fmla="*/ 33448 h 1300743"/>
                    <a:gd name="connsiteX32" fmla="*/ 621879 w 1156459"/>
                    <a:gd name="connsiteY32" fmla="*/ 13627 h 1300743"/>
                    <a:gd name="connsiteX33" fmla="*/ 665237 w 1156459"/>
                    <a:gd name="connsiteY33" fmla="*/ 4955 h 1300743"/>
                    <a:gd name="connsiteX34" fmla="*/ 722222 w 1156459"/>
                    <a:gd name="connsiteY34" fmla="*/ 0 h 1300743"/>
                    <a:gd name="connsiteX35" fmla="*/ 776729 w 1156459"/>
                    <a:gd name="connsiteY35" fmla="*/ 1239 h 1300743"/>
                    <a:gd name="connsiteX36" fmla="*/ 807699 w 1156459"/>
                    <a:gd name="connsiteY36" fmla="*/ 2478 h 1300743"/>
                    <a:gd name="connsiteX37" fmla="*/ 846102 w 1156459"/>
                    <a:gd name="connsiteY37" fmla="*/ 7433 h 1300743"/>
                    <a:gd name="connsiteX38" fmla="*/ 879550 w 1156459"/>
                    <a:gd name="connsiteY38" fmla="*/ 14866 h 1300743"/>
                    <a:gd name="connsiteX39" fmla="*/ 909281 w 1156459"/>
                    <a:gd name="connsiteY39" fmla="*/ 19821 h 1300743"/>
                    <a:gd name="connsiteX40" fmla="*/ 922908 w 1156459"/>
                    <a:gd name="connsiteY40" fmla="*/ 21060 h 1300743"/>
                    <a:gd name="connsiteX41" fmla="*/ 904326 w 1156459"/>
                    <a:gd name="connsiteY41" fmla="*/ 29731 h 1300743"/>
                    <a:gd name="connsiteX42" fmla="*/ 882027 w 1156459"/>
                    <a:gd name="connsiteY42" fmla="*/ 42119 h 1300743"/>
                    <a:gd name="connsiteX43" fmla="*/ 865923 w 1156459"/>
                    <a:gd name="connsiteY43" fmla="*/ 50791 h 1300743"/>
                    <a:gd name="connsiteX44" fmla="*/ 843624 w 1156459"/>
                    <a:gd name="connsiteY44" fmla="*/ 68134 h 1300743"/>
                    <a:gd name="connsiteX45" fmla="*/ 815132 w 1156459"/>
                    <a:gd name="connsiteY45" fmla="*/ 94149 h 1300743"/>
                    <a:gd name="connsiteX46" fmla="*/ 790356 w 1156459"/>
                    <a:gd name="connsiteY46" fmla="*/ 123880 h 1300743"/>
                    <a:gd name="connsiteX47" fmla="*/ 770535 w 1156459"/>
                    <a:gd name="connsiteY47" fmla="*/ 161044 h 1300743"/>
                    <a:gd name="connsiteX48" fmla="*/ 755669 w 1156459"/>
                    <a:gd name="connsiteY48" fmla="*/ 211835 h 1300743"/>
                    <a:gd name="connsiteX49" fmla="*/ 746998 w 1156459"/>
                    <a:gd name="connsiteY49" fmla="*/ 278731 h 1300743"/>
                    <a:gd name="connsiteX50" fmla="*/ 748237 w 1156459"/>
                    <a:gd name="connsiteY50" fmla="*/ 349342 h 1300743"/>
                    <a:gd name="connsiteX51" fmla="*/ 751953 w 1156459"/>
                    <a:gd name="connsiteY51" fmla="*/ 413760 h 1300743"/>
                    <a:gd name="connsiteX52" fmla="*/ 755669 w 1156459"/>
                    <a:gd name="connsiteY52" fmla="*/ 453402 h 1300743"/>
                    <a:gd name="connsiteX53" fmla="*/ 760625 w 1156459"/>
                    <a:gd name="connsiteY53" fmla="*/ 493043 h 1300743"/>
                    <a:gd name="connsiteX54" fmla="*/ 781684 w 1156459"/>
                    <a:gd name="connsiteY54" fmla="*/ 545073 h 1300743"/>
                    <a:gd name="connsiteX55" fmla="*/ 800266 w 1156459"/>
                    <a:gd name="connsiteY55" fmla="*/ 587192 h 1300743"/>
                    <a:gd name="connsiteX56" fmla="*/ 825042 w 1156459"/>
                    <a:gd name="connsiteY56" fmla="*/ 624357 h 1300743"/>
                    <a:gd name="connsiteX57" fmla="*/ 847341 w 1156459"/>
                    <a:gd name="connsiteY57" fmla="*/ 645416 h 1300743"/>
                    <a:gd name="connsiteX58" fmla="*/ 878311 w 1156459"/>
                    <a:gd name="connsiteY58" fmla="*/ 654088 h 1300743"/>
                    <a:gd name="connsiteX59" fmla="*/ 909281 w 1156459"/>
                    <a:gd name="connsiteY59" fmla="*/ 640461 h 1300743"/>
                    <a:gd name="connsiteX60" fmla="*/ 956356 w 1156459"/>
                    <a:gd name="connsiteY60" fmla="*/ 614446 h 1300743"/>
                    <a:gd name="connsiteX61" fmla="*/ 995997 w 1156459"/>
                    <a:gd name="connsiteY61" fmla="*/ 592148 h 1300743"/>
                    <a:gd name="connsiteX62" fmla="*/ 1030684 w 1156459"/>
                    <a:gd name="connsiteY62" fmla="*/ 563655 h 1300743"/>
                    <a:gd name="connsiteX63" fmla="*/ 1070325 w 1156459"/>
                    <a:gd name="connsiteY63" fmla="*/ 521536 h 1300743"/>
                    <a:gd name="connsiteX64" fmla="*/ 1113683 w 1156459"/>
                    <a:gd name="connsiteY64" fmla="*/ 474461 h 1300743"/>
                    <a:gd name="connsiteX65" fmla="*/ 1132265 w 1156459"/>
                    <a:gd name="connsiteY65" fmla="*/ 459596 h 1300743"/>
                    <a:gd name="connsiteX66" fmla="*/ 1145892 w 1156459"/>
                    <a:gd name="connsiteY66" fmla="*/ 450924 h 1300743"/>
                    <a:gd name="connsiteX67" fmla="*/ 1140937 w 1156459"/>
                    <a:gd name="connsiteY67" fmla="*/ 490566 h 1300743"/>
                    <a:gd name="connsiteX68" fmla="*/ 1139698 w 1156459"/>
                    <a:gd name="connsiteY68" fmla="*/ 521536 h 1300743"/>
                    <a:gd name="connsiteX69" fmla="*/ 1137221 w 1156459"/>
                    <a:gd name="connsiteY69" fmla="*/ 538879 h 1300743"/>
                    <a:gd name="connsiteX70" fmla="*/ 1138459 w 1156459"/>
                    <a:gd name="connsiteY70" fmla="*/ 553745 h 1300743"/>
                    <a:gd name="connsiteX71" fmla="*/ 1134743 w 1156459"/>
                    <a:gd name="connsiteY71" fmla="*/ 569849 h 1300743"/>
                    <a:gd name="connsiteX72" fmla="*/ 1133504 w 1156459"/>
                    <a:gd name="connsiteY72" fmla="*/ 607013 h 1300743"/>
                    <a:gd name="connsiteX73" fmla="*/ 1139698 w 1156459"/>
                    <a:gd name="connsiteY73" fmla="*/ 649133 h 1300743"/>
                    <a:gd name="connsiteX74" fmla="*/ 1153325 w 1156459"/>
                    <a:gd name="connsiteY74" fmla="*/ 694968 h 1300743"/>
                    <a:gd name="connsiteX75" fmla="*/ 1154564 w 1156459"/>
                    <a:gd name="connsiteY75" fmla="*/ 701162 h 1300743"/>
                    <a:gd name="connsiteX76" fmla="*/ 1134743 w 1156459"/>
                    <a:gd name="connsiteY76" fmla="*/ 734610 h 1300743"/>
                    <a:gd name="connsiteX77" fmla="*/ 1119877 w 1156459"/>
                    <a:gd name="connsiteY77" fmla="*/ 760625 h 1300743"/>
                    <a:gd name="connsiteX78" fmla="*/ 1097579 w 1156459"/>
                    <a:gd name="connsiteY78" fmla="*/ 803983 h 1300743"/>
                    <a:gd name="connsiteX79" fmla="*/ 1087669 w 1156459"/>
                    <a:gd name="connsiteY79" fmla="*/ 841147 h 1300743"/>
                    <a:gd name="connsiteX80" fmla="*/ 1082713 w 1156459"/>
                    <a:gd name="connsiteY80" fmla="*/ 859729 h 1300743"/>
                    <a:gd name="connsiteX81" fmla="*/ 1050505 w 1156459"/>
                    <a:gd name="connsiteY81" fmla="*/ 848580 h 1300743"/>
                    <a:gd name="connsiteX82" fmla="*/ 1007146 w 1156459"/>
                    <a:gd name="connsiteY82" fmla="*/ 832475 h 1300743"/>
                    <a:gd name="connsiteX83" fmla="*/ 965027 w 1156459"/>
                    <a:gd name="connsiteY83" fmla="*/ 820087 h 1300743"/>
                    <a:gd name="connsiteX84" fmla="*/ 916714 w 1156459"/>
                    <a:gd name="connsiteY84" fmla="*/ 807699 h 1300743"/>
                    <a:gd name="connsiteX85" fmla="*/ 870878 w 1156459"/>
                    <a:gd name="connsiteY85" fmla="*/ 797789 h 1300743"/>
                    <a:gd name="connsiteX86" fmla="*/ 832475 w 1156459"/>
                    <a:gd name="connsiteY86" fmla="*/ 794073 h 1300743"/>
                    <a:gd name="connsiteX87" fmla="*/ 815132 w 1156459"/>
                    <a:gd name="connsiteY87" fmla="*/ 800267 h 1300743"/>
                    <a:gd name="connsiteX88" fmla="*/ 795311 w 1156459"/>
                    <a:gd name="connsiteY88" fmla="*/ 817610 h 1300743"/>
                    <a:gd name="connsiteX89" fmla="*/ 774252 w 1156459"/>
                    <a:gd name="connsiteY89" fmla="*/ 851058 h 1300743"/>
                    <a:gd name="connsiteX90" fmla="*/ 758147 w 1156459"/>
                    <a:gd name="connsiteY90" fmla="*/ 886983 h 1300743"/>
                    <a:gd name="connsiteX91" fmla="*/ 755669 w 1156459"/>
                    <a:gd name="connsiteY91" fmla="*/ 932818 h 1300743"/>
                    <a:gd name="connsiteX92" fmla="*/ 755669 w 1156459"/>
                    <a:gd name="connsiteY92" fmla="*/ 981132 h 1300743"/>
                    <a:gd name="connsiteX93" fmla="*/ 760625 w 1156459"/>
                    <a:gd name="connsiteY93" fmla="*/ 1036878 h 1300743"/>
                    <a:gd name="connsiteX94" fmla="*/ 773013 w 1156459"/>
                    <a:gd name="connsiteY94" fmla="*/ 1082714 h 1300743"/>
                    <a:gd name="connsiteX95" fmla="*/ 785401 w 1156459"/>
                    <a:gd name="connsiteY95" fmla="*/ 1122355 h 1300743"/>
                    <a:gd name="connsiteX96" fmla="*/ 807699 w 1156459"/>
                    <a:gd name="connsiteY96" fmla="*/ 1165713 h 1300743"/>
                    <a:gd name="connsiteX97" fmla="*/ 838669 w 1156459"/>
                    <a:gd name="connsiteY97" fmla="*/ 1209072 h 1300743"/>
                    <a:gd name="connsiteX98" fmla="*/ 867162 w 1156459"/>
                    <a:gd name="connsiteY98" fmla="*/ 1248713 h 1300743"/>
                    <a:gd name="connsiteX99" fmla="*/ 901848 w 1156459"/>
                    <a:gd name="connsiteY99" fmla="*/ 1279683 h 1300743"/>
                    <a:gd name="connsiteX100" fmla="*/ 919191 w 1156459"/>
                    <a:gd name="connsiteY100" fmla="*/ 1300743 h 1300743"/>
                    <a:gd name="connsiteX101" fmla="*/ 893177 w 1156459"/>
                    <a:gd name="connsiteY101" fmla="*/ 1297027 h 1300743"/>
                    <a:gd name="connsiteX102" fmla="*/ 849364 w 1156459"/>
                    <a:gd name="connsiteY102" fmla="*/ 1279894 h 1300743"/>
                    <a:gd name="connsiteX103" fmla="*/ 816371 w 1156459"/>
                    <a:gd name="connsiteY103" fmla="*/ 1271012 h 1300743"/>
                    <a:gd name="connsiteX104" fmla="*/ 779207 w 1156459"/>
                    <a:gd name="connsiteY104" fmla="*/ 1247474 h 1300743"/>
                    <a:gd name="connsiteX105" fmla="*/ 742043 w 1156459"/>
                    <a:gd name="connsiteY105" fmla="*/ 1214027 h 1300743"/>
                    <a:gd name="connsiteX106" fmla="*/ 696207 w 1156459"/>
                    <a:gd name="connsiteY106" fmla="*/ 1168191 h 1300743"/>
                    <a:gd name="connsiteX107" fmla="*/ 659043 w 1156459"/>
                    <a:gd name="connsiteY107" fmla="*/ 1135982 h 1300743"/>
                    <a:gd name="connsiteX108" fmla="*/ 639222 w 1156459"/>
                    <a:gd name="connsiteY108" fmla="*/ 1121117 h 1300743"/>
                    <a:gd name="connsiteX109" fmla="*/ 619401 w 1156459"/>
                    <a:gd name="connsiteY109" fmla="*/ 1111206 h 1300743"/>
                    <a:gd name="connsiteX110" fmla="*/ 602058 w 1156459"/>
                    <a:gd name="connsiteY110" fmla="*/ 1105012 h 1300743"/>
                    <a:gd name="connsiteX111" fmla="*/ 579760 w 1156459"/>
                    <a:gd name="connsiteY111" fmla="*/ 1100057 h 1300743"/>
                    <a:gd name="connsiteX112" fmla="*/ 547551 w 1156459"/>
                    <a:gd name="connsiteY112" fmla="*/ 1101296 h 1300743"/>
                    <a:gd name="connsiteX113" fmla="*/ 515342 w 1156459"/>
                    <a:gd name="connsiteY113" fmla="*/ 1114923 h 1300743"/>
                    <a:gd name="connsiteX114" fmla="*/ 494282 w 1156459"/>
                    <a:gd name="connsiteY114" fmla="*/ 1137221 h 1300743"/>
                    <a:gd name="connsiteX115" fmla="*/ 483133 w 1156459"/>
                    <a:gd name="connsiteY115" fmla="*/ 1153325 h 1300743"/>
                    <a:gd name="connsiteX116" fmla="*/ 473223 w 1156459"/>
                    <a:gd name="connsiteY116" fmla="*/ 1169430 h 1300743"/>
                    <a:gd name="connsiteX117" fmla="*/ 467029 w 1156459"/>
                    <a:gd name="connsiteY117" fmla="*/ 1185534 h 1300743"/>
                    <a:gd name="connsiteX118" fmla="*/ 453402 w 1156459"/>
                    <a:gd name="connsiteY118" fmla="*/ 1200400 h 1300743"/>
                    <a:gd name="connsiteX119" fmla="*/ 441014 w 1156459"/>
                    <a:gd name="connsiteY119" fmla="*/ 1171907 h 1300743"/>
                    <a:gd name="connsiteX120" fmla="*/ 419954 w 1156459"/>
                    <a:gd name="connsiteY120" fmla="*/ 1137221 h 1300743"/>
                    <a:gd name="connsiteX121" fmla="*/ 403850 w 1156459"/>
                    <a:gd name="connsiteY121" fmla="*/ 1106251 h 1300743"/>
                    <a:gd name="connsiteX122" fmla="*/ 379074 w 1156459"/>
                    <a:gd name="connsiteY122" fmla="*/ 1074042 h 1300743"/>
                    <a:gd name="connsiteX123" fmla="*/ 351820 w 1156459"/>
                    <a:gd name="connsiteY123" fmla="*/ 1036878 h 1300743"/>
                    <a:gd name="connsiteX124" fmla="*/ 324566 w 1156459"/>
                    <a:gd name="connsiteY124" fmla="*/ 997236 h 1300743"/>
                    <a:gd name="connsiteX125" fmla="*/ 305984 w 1156459"/>
                    <a:gd name="connsiteY125" fmla="*/ 977415 h 1300743"/>
                    <a:gd name="connsiteX126" fmla="*/ 279969 w 1156459"/>
                    <a:gd name="connsiteY126" fmla="*/ 947684 h 1300743"/>
                    <a:gd name="connsiteX127" fmla="*/ 253955 w 1156459"/>
                    <a:gd name="connsiteY127" fmla="*/ 919192 h 1300743"/>
                    <a:gd name="connsiteX128" fmla="*/ 208119 w 1156459"/>
                    <a:gd name="connsiteY128" fmla="*/ 872117 h 1300743"/>
                    <a:gd name="connsiteX129" fmla="*/ 167238 w 1156459"/>
                    <a:gd name="connsiteY129" fmla="*/ 838669 h 1300743"/>
                    <a:gd name="connsiteX130" fmla="*/ 118925 w 1156459"/>
                    <a:gd name="connsiteY130" fmla="*/ 795311 h 1300743"/>
                    <a:gd name="connsiteX131" fmla="*/ 83000 w 1156459"/>
                    <a:gd name="connsiteY131" fmla="*/ 761864 h 1300743"/>
                    <a:gd name="connsiteX132" fmla="*/ 49552 w 1156459"/>
                    <a:gd name="connsiteY132" fmla="*/ 735849 h 1300743"/>
                    <a:gd name="connsiteX133" fmla="*/ 16104 w 1156459"/>
                    <a:gd name="connsiteY133" fmla="*/ 714789 h 1300743"/>
                    <a:gd name="connsiteX134" fmla="*/ 0 w 1156459"/>
                    <a:gd name="connsiteY134" fmla="*/ 703640 h 1300743"/>
                    <a:gd name="connsiteX135" fmla="*/ 0 w 1156459"/>
                    <a:gd name="connsiteY135" fmla="*/ 703640 h 1300743"/>
                    <a:gd name="connsiteX136" fmla="*/ 0 w 1156459"/>
                    <a:gd name="connsiteY136" fmla="*/ 703640 h 1300743"/>
                    <a:gd name="connsiteX0" fmla="*/ 0 w 1156459"/>
                    <a:gd name="connsiteY0" fmla="*/ 703640 h 1300743"/>
                    <a:gd name="connsiteX1" fmla="*/ 4955 w 1156459"/>
                    <a:gd name="connsiteY1" fmla="*/ 687536 h 1300743"/>
                    <a:gd name="connsiteX2" fmla="*/ 11149 w 1156459"/>
                    <a:gd name="connsiteY2" fmla="*/ 667715 h 1300743"/>
                    <a:gd name="connsiteX3" fmla="*/ 19821 w 1156459"/>
                    <a:gd name="connsiteY3" fmla="*/ 646655 h 1300743"/>
                    <a:gd name="connsiteX4" fmla="*/ 30970 w 1156459"/>
                    <a:gd name="connsiteY4" fmla="*/ 635506 h 1300743"/>
                    <a:gd name="connsiteX5" fmla="*/ 54507 w 1156459"/>
                    <a:gd name="connsiteY5" fmla="*/ 626834 h 1300743"/>
                    <a:gd name="connsiteX6" fmla="*/ 71851 w 1156459"/>
                    <a:gd name="connsiteY6" fmla="*/ 619401 h 1300743"/>
                    <a:gd name="connsiteX7" fmla="*/ 90433 w 1156459"/>
                    <a:gd name="connsiteY7" fmla="*/ 607013 h 1300743"/>
                    <a:gd name="connsiteX8" fmla="*/ 113970 w 1156459"/>
                    <a:gd name="connsiteY8" fmla="*/ 584715 h 1300743"/>
                    <a:gd name="connsiteX9" fmla="*/ 125119 w 1156459"/>
                    <a:gd name="connsiteY9" fmla="*/ 571088 h 1300743"/>
                    <a:gd name="connsiteX10" fmla="*/ 138746 w 1156459"/>
                    <a:gd name="connsiteY10" fmla="*/ 557461 h 1300743"/>
                    <a:gd name="connsiteX11" fmla="*/ 146179 w 1156459"/>
                    <a:gd name="connsiteY11" fmla="*/ 537640 h 1300743"/>
                    <a:gd name="connsiteX12" fmla="*/ 151134 w 1156459"/>
                    <a:gd name="connsiteY12" fmla="*/ 512864 h 1300743"/>
                    <a:gd name="connsiteX13" fmla="*/ 158567 w 1156459"/>
                    <a:gd name="connsiteY13" fmla="*/ 483133 h 1300743"/>
                    <a:gd name="connsiteX14" fmla="*/ 172194 w 1156459"/>
                    <a:gd name="connsiteY14" fmla="*/ 454641 h 1300743"/>
                    <a:gd name="connsiteX15" fmla="*/ 189537 w 1156459"/>
                    <a:gd name="connsiteY15" fmla="*/ 417477 h 1300743"/>
                    <a:gd name="connsiteX16" fmla="*/ 208119 w 1156459"/>
                    <a:gd name="connsiteY16" fmla="*/ 387745 h 1300743"/>
                    <a:gd name="connsiteX17" fmla="*/ 220507 w 1156459"/>
                    <a:gd name="connsiteY17" fmla="*/ 370402 h 1300743"/>
                    <a:gd name="connsiteX18" fmla="*/ 248999 w 1156459"/>
                    <a:gd name="connsiteY18" fmla="*/ 348104 h 1300743"/>
                    <a:gd name="connsiteX19" fmla="*/ 265104 w 1156459"/>
                    <a:gd name="connsiteY19" fmla="*/ 335716 h 1300743"/>
                    <a:gd name="connsiteX20" fmla="*/ 291119 w 1156459"/>
                    <a:gd name="connsiteY20" fmla="*/ 315895 h 1300743"/>
                    <a:gd name="connsiteX21" fmla="*/ 325805 w 1156459"/>
                    <a:gd name="connsiteY21" fmla="*/ 289880 h 1300743"/>
                    <a:gd name="connsiteX22" fmla="*/ 351820 w 1156459"/>
                    <a:gd name="connsiteY22" fmla="*/ 270059 h 1300743"/>
                    <a:gd name="connsiteX23" fmla="*/ 377835 w 1156459"/>
                    <a:gd name="connsiteY23" fmla="*/ 253955 h 1300743"/>
                    <a:gd name="connsiteX24" fmla="*/ 393939 w 1156459"/>
                    <a:gd name="connsiteY24" fmla="*/ 247761 h 1300743"/>
                    <a:gd name="connsiteX25" fmla="*/ 416238 w 1156459"/>
                    <a:gd name="connsiteY25" fmla="*/ 214313 h 1300743"/>
                    <a:gd name="connsiteX26" fmla="*/ 434820 w 1156459"/>
                    <a:gd name="connsiteY26" fmla="*/ 189537 h 1300743"/>
                    <a:gd name="connsiteX27" fmla="*/ 452163 w 1156459"/>
                    <a:gd name="connsiteY27" fmla="*/ 159806 h 1300743"/>
                    <a:gd name="connsiteX28" fmla="*/ 476939 w 1156459"/>
                    <a:gd name="connsiteY28" fmla="*/ 131313 h 1300743"/>
                    <a:gd name="connsiteX29" fmla="*/ 515342 w 1156459"/>
                    <a:gd name="connsiteY29" fmla="*/ 85477 h 1300743"/>
                    <a:gd name="connsiteX30" fmla="*/ 543834 w 1156459"/>
                    <a:gd name="connsiteY30" fmla="*/ 59463 h 1300743"/>
                    <a:gd name="connsiteX31" fmla="*/ 582237 w 1156459"/>
                    <a:gd name="connsiteY31" fmla="*/ 33448 h 1300743"/>
                    <a:gd name="connsiteX32" fmla="*/ 621879 w 1156459"/>
                    <a:gd name="connsiteY32" fmla="*/ 13627 h 1300743"/>
                    <a:gd name="connsiteX33" fmla="*/ 665237 w 1156459"/>
                    <a:gd name="connsiteY33" fmla="*/ 4955 h 1300743"/>
                    <a:gd name="connsiteX34" fmla="*/ 722222 w 1156459"/>
                    <a:gd name="connsiteY34" fmla="*/ 0 h 1300743"/>
                    <a:gd name="connsiteX35" fmla="*/ 776729 w 1156459"/>
                    <a:gd name="connsiteY35" fmla="*/ 1239 h 1300743"/>
                    <a:gd name="connsiteX36" fmla="*/ 807699 w 1156459"/>
                    <a:gd name="connsiteY36" fmla="*/ 2478 h 1300743"/>
                    <a:gd name="connsiteX37" fmla="*/ 846102 w 1156459"/>
                    <a:gd name="connsiteY37" fmla="*/ 7433 h 1300743"/>
                    <a:gd name="connsiteX38" fmla="*/ 879550 w 1156459"/>
                    <a:gd name="connsiteY38" fmla="*/ 14866 h 1300743"/>
                    <a:gd name="connsiteX39" fmla="*/ 909281 w 1156459"/>
                    <a:gd name="connsiteY39" fmla="*/ 19821 h 1300743"/>
                    <a:gd name="connsiteX40" fmla="*/ 922908 w 1156459"/>
                    <a:gd name="connsiteY40" fmla="*/ 21060 h 1300743"/>
                    <a:gd name="connsiteX41" fmla="*/ 904326 w 1156459"/>
                    <a:gd name="connsiteY41" fmla="*/ 29731 h 1300743"/>
                    <a:gd name="connsiteX42" fmla="*/ 882027 w 1156459"/>
                    <a:gd name="connsiteY42" fmla="*/ 42119 h 1300743"/>
                    <a:gd name="connsiteX43" fmla="*/ 865923 w 1156459"/>
                    <a:gd name="connsiteY43" fmla="*/ 50791 h 1300743"/>
                    <a:gd name="connsiteX44" fmla="*/ 843624 w 1156459"/>
                    <a:gd name="connsiteY44" fmla="*/ 68134 h 1300743"/>
                    <a:gd name="connsiteX45" fmla="*/ 815132 w 1156459"/>
                    <a:gd name="connsiteY45" fmla="*/ 94149 h 1300743"/>
                    <a:gd name="connsiteX46" fmla="*/ 790356 w 1156459"/>
                    <a:gd name="connsiteY46" fmla="*/ 123880 h 1300743"/>
                    <a:gd name="connsiteX47" fmla="*/ 770535 w 1156459"/>
                    <a:gd name="connsiteY47" fmla="*/ 161044 h 1300743"/>
                    <a:gd name="connsiteX48" fmla="*/ 755669 w 1156459"/>
                    <a:gd name="connsiteY48" fmla="*/ 211835 h 1300743"/>
                    <a:gd name="connsiteX49" fmla="*/ 746998 w 1156459"/>
                    <a:gd name="connsiteY49" fmla="*/ 278731 h 1300743"/>
                    <a:gd name="connsiteX50" fmla="*/ 748237 w 1156459"/>
                    <a:gd name="connsiteY50" fmla="*/ 349342 h 1300743"/>
                    <a:gd name="connsiteX51" fmla="*/ 751953 w 1156459"/>
                    <a:gd name="connsiteY51" fmla="*/ 413760 h 1300743"/>
                    <a:gd name="connsiteX52" fmla="*/ 755669 w 1156459"/>
                    <a:gd name="connsiteY52" fmla="*/ 453402 h 1300743"/>
                    <a:gd name="connsiteX53" fmla="*/ 760625 w 1156459"/>
                    <a:gd name="connsiteY53" fmla="*/ 493043 h 1300743"/>
                    <a:gd name="connsiteX54" fmla="*/ 781684 w 1156459"/>
                    <a:gd name="connsiteY54" fmla="*/ 545073 h 1300743"/>
                    <a:gd name="connsiteX55" fmla="*/ 800266 w 1156459"/>
                    <a:gd name="connsiteY55" fmla="*/ 587192 h 1300743"/>
                    <a:gd name="connsiteX56" fmla="*/ 825042 w 1156459"/>
                    <a:gd name="connsiteY56" fmla="*/ 624357 h 1300743"/>
                    <a:gd name="connsiteX57" fmla="*/ 847341 w 1156459"/>
                    <a:gd name="connsiteY57" fmla="*/ 645416 h 1300743"/>
                    <a:gd name="connsiteX58" fmla="*/ 878311 w 1156459"/>
                    <a:gd name="connsiteY58" fmla="*/ 654088 h 1300743"/>
                    <a:gd name="connsiteX59" fmla="*/ 909281 w 1156459"/>
                    <a:gd name="connsiteY59" fmla="*/ 640461 h 1300743"/>
                    <a:gd name="connsiteX60" fmla="*/ 956356 w 1156459"/>
                    <a:gd name="connsiteY60" fmla="*/ 614446 h 1300743"/>
                    <a:gd name="connsiteX61" fmla="*/ 995997 w 1156459"/>
                    <a:gd name="connsiteY61" fmla="*/ 592148 h 1300743"/>
                    <a:gd name="connsiteX62" fmla="*/ 1030684 w 1156459"/>
                    <a:gd name="connsiteY62" fmla="*/ 563655 h 1300743"/>
                    <a:gd name="connsiteX63" fmla="*/ 1070325 w 1156459"/>
                    <a:gd name="connsiteY63" fmla="*/ 521536 h 1300743"/>
                    <a:gd name="connsiteX64" fmla="*/ 1113683 w 1156459"/>
                    <a:gd name="connsiteY64" fmla="*/ 474461 h 1300743"/>
                    <a:gd name="connsiteX65" fmla="*/ 1132265 w 1156459"/>
                    <a:gd name="connsiteY65" fmla="*/ 459596 h 1300743"/>
                    <a:gd name="connsiteX66" fmla="*/ 1145892 w 1156459"/>
                    <a:gd name="connsiteY66" fmla="*/ 450924 h 1300743"/>
                    <a:gd name="connsiteX67" fmla="*/ 1140937 w 1156459"/>
                    <a:gd name="connsiteY67" fmla="*/ 490566 h 1300743"/>
                    <a:gd name="connsiteX68" fmla="*/ 1139698 w 1156459"/>
                    <a:gd name="connsiteY68" fmla="*/ 521536 h 1300743"/>
                    <a:gd name="connsiteX69" fmla="*/ 1137221 w 1156459"/>
                    <a:gd name="connsiteY69" fmla="*/ 538879 h 1300743"/>
                    <a:gd name="connsiteX70" fmla="*/ 1138459 w 1156459"/>
                    <a:gd name="connsiteY70" fmla="*/ 553745 h 1300743"/>
                    <a:gd name="connsiteX71" fmla="*/ 1134743 w 1156459"/>
                    <a:gd name="connsiteY71" fmla="*/ 569849 h 1300743"/>
                    <a:gd name="connsiteX72" fmla="*/ 1133504 w 1156459"/>
                    <a:gd name="connsiteY72" fmla="*/ 607013 h 1300743"/>
                    <a:gd name="connsiteX73" fmla="*/ 1139698 w 1156459"/>
                    <a:gd name="connsiteY73" fmla="*/ 649133 h 1300743"/>
                    <a:gd name="connsiteX74" fmla="*/ 1153325 w 1156459"/>
                    <a:gd name="connsiteY74" fmla="*/ 694968 h 1300743"/>
                    <a:gd name="connsiteX75" fmla="*/ 1154564 w 1156459"/>
                    <a:gd name="connsiteY75" fmla="*/ 701162 h 1300743"/>
                    <a:gd name="connsiteX76" fmla="*/ 1134743 w 1156459"/>
                    <a:gd name="connsiteY76" fmla="*/ 734610 h 1300743"/>
                    <a:gd name="connsiteX77" fmla="*/ 1119877 w 1156459"/>
                    <a:gd name="connsiteY77" fmla="*/ 760625 h 1300743"/>
                    <a:gd name="connsiteX78" fmla="*/ 1097579 w 1156459"/>
                    <a:gd name="connsiteY78" fmla="*/ 803983 h 1300743"/>
                    <a:gd name="connsiteX79" fmla="*/ 1087669 w 1156459"/>
                    <a:gd name="connsiteY79" fmla="*/ 841147 h 1300743"/>
                    <a:gd name="connsiteX80" fmla="*/ 1082713 w 1156459"/>
                    <a:gd name="connsiteY80" fmla="*/ 859729 h 1300743"/>
                    <a:gd name="connsiteX81" fmla="*/ 1050505 w 1156459"/>
                    <a:gd name="connsiteY81" fmla="*/ 848580 h 1300743"/>
                    <a:gd name="connsiteX82" fmla="*/ 1007146 w 1156459"/>
                    <a:gd name="connsiteY82" fmla="*/ 832475 h 1300743"/>
                    <a:gd name="connsiteX83" fmla="*/ 965027 w 1156459"/>
                    <a:gd name="connsiteY83" fmla="*/ 820087 h 1300743"/>
                    <a:gd name="connsiteX84" fmla="*/ 916714 w 1156459"/>
                    <a:gd name="connsiteY84" fmla="*/ 807699 h 1300743"/>
                    <a:gd name="connsiteX85" fmla="*/ 870878 w 1156459"/>
                    <a:gd name="connsiteY85" fmla="*/ 797789 h 1300743"/>
                    <a:gd name="connsiteX86" fmla="*/ 832475 w 1156459"/>
                    <a:gd name="connsiteY86" fmla="*/ 794073 h 1300743"/>
                    <a:gd name="connsiteX87" fmla="*/ 815132 w 1156459"/>
                    <a:gd name="connsiteY87" fmla="*/ 800267 h 1300743"/>
                    <a:gd name="connsiteX88" fmla="*/ 795311 w 1156459"/>
                    <a:gd name="connsiteY88" fmla="*/ 817610 h 1300743"/>
                    <a:gd name="connsiteX89" fmla="*/ 774252 w 1156459"/>
                    <a:gd name="connsiteY89" fmla="*/ 851058 h 1300743"/>
                    <a:gd name="connsiteX90" fmla="*/ 758147 w 1156459"/>
                    <a:gd name="connsiteY90" fmla="*/ 886983 h 1300743"/>
                    <a:gd name="connsiteX91" fmla="*/ 755669 w 1156459"/>
                    <a:gd name="connsiteY91" fmla="*/ 932818 h 1300743"/>
                    <a:gd name="connsiteX92" fmla="*/ 755669 w 1156459"/>
                    <a:gd name="connsiteY92" fmla="*/ 981132 h 1300743"/>
                    <a:gd name="connsiteX93" fmla="*/ 760625 w 1156459"/>
                    <a:gd name="connsiteY93" fmla="*/ 1036878 h 1300743"/>
                    <a:gd name="connsiteX94" fmla="*/ 773013 w 1156459"/>
                    <a:gd name="connsiteY94" fmla="*/ 1082714 h 1300743"/>
                    <a:gd name="connsiteX95" fmla="*/ 785401 w 1156459"/>
                    <a:gd name="connsiteY95" fmla="*/ 1122355 h 1300743"/>
                    <a:gd name="connsiteX96" fmla="*/ 807699 w 1156459"/>
                    <a:gd name="connsiteY96" fmla="*/ 1165713 h 1300743"/>
                    <a:gd name="connsiteX97" fmla="*/ 838669 w 1156459"/>
                    <a:gd name="connsiteY97" fmla="*/ 1209072 h 1300743"/>
                    <a:gd name="connsiteX98" fmla="*/ 867162 w 1156459"/>
                    <a:gd name="connsiteY98" fmla="*/ 1248713 h 1300743"/>
                    <a:gd name="connsiteX99" fmla="*/ 901848 w 1156459"/>
                    <a:gd name="connsiteY99" fmla="*/ 1279683 h 1300743"/>
                    <a:gd name="connsiteX100" fmla="*/ 919191 w 1156459"/>
                    <a:gd name="connsiteY100" fmla="*/ 1300743 h 1300743"/>
                    <a:gd name="connsiteX101" fmla="*/ 870056 w 1156459"/>
                    <a:gd name="connsiteY101" fmla="*/ 1286458 h 1300743"/>
                    <a:gd name="connsiteX102" fmla="*/ 849364 w 1156459"/>
                    <a:gd name="connsiteY102" fmla="*/ 1279894 h 1300743"/>
                    <a:gd name="connsiteX103" fmla="*/ 816371 w 1156459"/>
                    <a:gd name="connsiteY103" fmla="*/ 1271012 h 1300743"/>
                    <a:gd name="connsiteX104" fmla="*/ 779207 w 1156459"/>
                    <a:gd name="connsiteY104" fmla="*/ 1247474 h 1300743"/>
                    <a:gd name="connsiteX105" fmla="*/ 742043 w 1156459"/>
                    <a:gd name="connsiteY105" fmla="*/ 1214027 h 1300743"/>
                    <a:gd name="connsiteX106" fmla="*/ 696207 w 1156459"/>
                    <a:gd name="connsiteY106" fmla="*/ 1168191 h 1300743"/>
                    <a:gd name="connsiteX107" fmla="*/ 659043 w 1156459"/>
                    <a:gd name="connsiteY107" fmla="*/ 1135982 h 1300743"/>
                    <a:gd name="connsiteX108" fmla="*/ 639222 w 1156459"/>
                    <a:gd name="connsiteY108" fmla="*/ 1121117 h 1300743"/>
                    <a:gd name="connsiteX109" fmla="*/ 619401 w 1156459"/>
                    <a:gd name="connsiteY109" fmla="*/ 1111206 h 1300743"/>
                    <a:gd name="connsiteX110" fmla="*/ 602058 w 1156459"/>
                    <a:gd name="connsiteY110" fmla="*/ 1105012 h 1300743"/>
                    <a:gd name="connsiteX111" fmla="*/ 579760 w 1156459"/>
                    <a:gd name="connsiteY111" fmla="*/ 1100057 h 1300743"/>
                    <a:gd name="connsiteX112" fmla="*/ 547551 w 1156459"/>
                    <a:gd name="connsiteY112" fmla="*/ 1101296 h 1300743"/>
                    <a:gd name="connsiteX113" fmla="*/ 515342 w 1156459"/>
                    <a:gd name="connsiteY113" fmla="*/ 1114923 h 1300743"/>
                    <a:gd name="connsiteX114" fmla="*/ 494282 w 1156459"/>
                    <a:gd name="connsiteY114" fmla="*/ 1137221 h 1300743"/>
                    <a:gd name="connsiteX115" fmla="*/ 483133 w 1156459"/>
                    <a:gd name="connsiteY115" fmla="*/ 1153325 h 1300743"/>
                    <a:gd name="connsiteX116" fmla="*/ 473223 w 1156459"/>
                    <a:gd name="connsiteY116" fmla="*/ 1169430 h 1300743"/>
                    <a:gd name="connsiteX117" fmla="*/ 467029 w 1156459"/>
                    <a:gd name="connsiteY117" fmla="*/ 1185534 h 1300743"/>
                    <a:gd name="connsiteX118" fmla="*/ 453402 w 1156459"/>
                    <a:gd name="connsiteY118" fmla="*/ 1200400 h 1300743"/>
                    <a:gd name="connsiteX119" fmla="*/ 441014 w 1156459"/>
                    <a:gd name="connsiteY119" fmla="*/ 1171907 h 1300743"/>
                    <a:gd name="connsiteX120" fmla="*/ 419954 w 1156459"/>
                    <a:gd name="connsiteY120" fmla="*/ 1137221 h 1300743"/>
                    <a:gd name="connsiteX121" fmla="*/ 403850 w 1156459"/>
                    <a:gd name="connsiteY121" fmla="*/ 1106251 h 1300743"/>
                    <a:gd name="connsiteX122" fmla="*/ 379074 w 1156459"/>
                    <a:gd name="connsiteY122" fmla="*/ 1074042 h 1300743"/>
                    <a:gd name="connsiteX123" fmla="*/ 351820 w 1156459"/>
                    <a:gd name="connsiteY123" fmla="*/ 1036878 h 1300743"/>
                    <a:gd name="connsiteX124" fmla="*/ 324566 w 1156459"/>
                    <a:gd name="connsiteY124" fmla="*/ 997236 h 1300743"/>
                    <a:gd name="connsiteX125" fmla="*/ 305984 w 1156459"/>
                    <a:gd name="connsiteY125" fmla="*/ 977415 h 1300743"/>
                    <a:gd name="connsiteX126" fmla="*/ 279969 w 1156459"/>
                    <a:gd name="connsiteY126" fmla="*/ 947684 h 1300743"/>
                    <a:gd name="connsiteX127" fmla="*/ 253955 w 1156459"/>
                    <a:gd name="connsiteY127" fmla="*/ 919192 h 1300743"/>
                    <a:gd name="connsiteX128" fmla="*/ 208119 w 1156459"/>
                    <a:gd name="connsiteY128" fmla="*/ 872117 h 1300743"/>
                    <a:gd name="connsiteX129" fmla="*/ 167238 w 1156459"/>
                    <a:gd name="connsiteY129" fmla="*/ 838669 h 1300743"/>
                    <a:gd name="connsiteX130" fmla="*/ 118925 w 1156459"/>
                    <a:gd name="connsiteY130" fmla="*/ 795311 h 1300743"/>
                    <a:gd name="connsiteX131" fmla="*/ 83000 w 1156459"/>
                    <a:gd name="connsiteY131" fmla="*/ 761864 h 1300743"/>
                    <a:gd name="connsiteX132" fmla="*/ 49552 w 1156459"/>
                    <a:gd name="connsiteY132" fmla="*/ 735849 h 1300743"/>
                    <a:gd name="connsiteX133" fmla="*/ 16104 w 1156459"/>
                    <a:gd name="connsiteY133" fmla="*/ 714789 h 1300743"/>
                    <a:gd name="connsiteX134" fmla="*/ 0 w 1156459"/>
                    <a:gd name="connsiteY134" fmla="*/ 703640 h 1300743"/>
                    <a:gd name="connsiteX135" fmla="*/ 0 w 1156459"/>
                    <a:gd name="connsiteY135" fmla="*/ 703640 h 1300743"/>
                    <a:gd name="connsiteX136" fmla="*/ 0 w 1156459"/>
                    <a:gd name="connsiteY136" fmla="*/ 703640 h 1300743"/>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38669 w 1156459"/>
                    <a:gd name="connsiteY97" fmla="*/ 1209072 h 1292567"/>
                    <a:gd name="connsiteX98" fmla="*/ 867162 w 1156459"/>
                    <a:gd name="connsiteY98" fmla="*/ 1248713 h 1292567"/>
                    <a:gd name="connsiteX99" fmla="*/ 901848 w 1156459"/>
                    <a:gd name="connsiteY99" fmla="*/ 1279683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2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38669 w 1156459"/>
                    <a:gd name="connsiteY97" fmla="*/ 1209072 h 1292567"/>
                    <a:gd name="connsiteX98" fmla="*/ 867162 w 1156459"/>
                    <a:gd name="connsiteY98" fmla="*/ 1248713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2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38669 w 1156459"/>
                    <a:gd name="connsiteY97" fmla="*/ 1209072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2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2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2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2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2539 w 1156459"/>
                    <a:gd name="connsiteY103" fmla="*/ 1269883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3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3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9364 w 1156459"/>
                    <a:gd name="connsiteY102" fmla="*/ 1279894 h 1292567"/>
                    <a:gd name="connsiteX103" fmla="*/ 816371 w 1156459"/>
                    <a:gd name="connsiteY103" fmla="*/ 1271013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3051 w 1156459"/>
                    <a:gd name="connsiteY102" fmla="*/ 1280114 h 1292567"/>
                    <a:gd name="connsiteX103" fmla="*/ 816371 w 1156459"/>
                    <a:gd name="connsiteY103" fmla="*/ 1271013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3051 w 1156459"/>
                    <a:gd name="connsiteY102" fmla="*/ 1280114 h 1292567"/>
                    <a:gd name="connsiteX103" fmla="*/ 809971 w 1156459"/>
                    <a:gd name="connsiteY103" fmla="*/ 1268709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3051 w 1156459"/>
                    <a:gd name="connsiteY102" fmla="*/ 1280114 h 1292567"/>
                    <a:gd name="connsiteX103" fmla="*/ 809971 w 1156459"/>
                    <a:gd name="connsiteY103" fmla="*/ 1268709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3051 w 1156459"/>
                    <a:gd name="connsiteY102" fmla="*/ 1280114 h 1292567"/>
                    <a:gd name="connsiteX103" fmla="*/ 809971 w 1156459"/>
                    <a:gd name="connsiteY103" fmla="*/ 1268709 h 1292567"/>
                    <a:gd name="connsiteX104" fmla="*/ 779207 w 1156459"/>
                    <a:gd name="connsiteY104" fmla="*/ 1247474 h 1292567"/>
                    <a:gd name="connsiteX105" fmla="*/ 742043 w 1156459"/>
                    <a:gd name="connsiteY105" fmla="*/ 1214027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3051 w 1156459"/>
                    <a:gd name="connsiteY102" fmla="*/ 1280114 h 1292567"/>
                    <a:gd name="connsiteX103" fmla="*/ 809971 w 1156459"/>
                    <a:gd name="connsiteY103" fmla="*/ 1268709 h 1292567"/>
                    <a:gd name="connsiteX104" fmla="*/ 779207 w 1156459"/>
                    <a:gd name="connsiteY104" fmla="*/ 1247474 h 1292567"/>
                    <a:gd name="connsiteX105" fmla="*/ 738255 w 1156459"/>
                    <a:gd name="connsiteY105" fmla="*/ 1214159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56459"/>
                    <a:gd name="connsiteY0" fmla="*/ 703640 h 1292567"/>
                    <a:gd name="connsiteX1" fmla="*/ 4955 w 1156459"/>
                    <a:gd name="connsiteY1" fmla="*/ 687536 h 1292567"/>
                    <a:gd name="connsiteX2" fmla="*/ 11149 w 1156459"/>
                    <a:gd name="connsiteY2" fmla="*/ 667715 h 1292567"/>
                    <a:gd name="connsiteX3" fmla="*/ 19821 w 1156459"/>
                    <a:gd name="connsiteY3" fmla="*/ 646655 h 1292567"/>
                    <a:gd name="connsiteX4" fmla="*/ 30970 w 1156459"/>
                    <a:gd name="connsiteY4" fmla="*/ 635506 h 1292567"/>
                    <a:gd name="connsiteX5" fmla="*/ 54507 w 1156459"/>
                    <a:gd name="connsiteY5" fmla="*/ 626834 h 1292567"/>
                    <a:gd name="connsiteX6" fmla="*/ 71851 w 1156459"/>
                    <a:gd name="connsiteY6" fmla="*/ 619401 h 1292567"/>
                    <a:gd name="connsiteX7" fmla="*/ 90433 w 1156459"/>
                    <a:gd name="connsiteY7" fmla="*/ 607013 h 1292567"/>
                    <a:gd name="connsiteX8" fmla="*/ 113970 w 1156459"/>
                    <a:gd name="connsiteY8" fmla="*/ 584715 h 1292567"/>
                    <a:gd name="connsiteX9" fmla="*/ 125119 w 1156459"/>
                    <a:gd name="connsiteY9" fmla="*/ 571088 h 1292567"/>
                    <a:gd name="connsiteX10" fmla="*/ 138746 w 1156459"/>
                    <a:gd name="connsiteY10" fmla="*/ 557461 h 1292567"/>
                    <a:gd name="connsiteX11" fmla="*/ 146179 w 1156459"/>
                    <a:gd name="connsiteY11" fmla="*/ 537640 h 1292567"/>
                    <a:gd name="connsiteX12" fmla="*/ 151134 w 1156459"/>
                    <a:gd name="connsiteY12" fmla="*/ 512864 h 1292567"/>
                    <a:gd name="connsiteX13" fmla="*/ 158567 w 1156459"/>
                    <a:gd name="connsiteY13" fmla="*/ 483133 h 1292567"/>
                    <a:gd name="connsiteX14" fmla="*/ 172194 w 1156459"/>
                    <a:gd name="connsiteY14" fmla="*/ 454641 h 1292567"/>
                    <a:gd name="connsiteX15" fmla="*/ 189537 w 1156459"/>
                    <a:gd name="connsiteY15" fmla="*/ 417477 h 1292567"/>
                    <a:gd name="connsiteX16" fmla="*/ 208119 w 1156459"/>
                    <a:gd name="connsiteY16" fmla="*/ 387745 h 1292567"/>
                    <a:gd name="connsiteX17" fmla="*/ 220507 w 1156459"/>
                    <a:gd name="connsiteY17" fmla="*/ 370402 h 1292567"/>
                    <a:gd name="connsiteX18" fmla="*/ 248999 w 1156459"/>
                    <a:gd name="connsiteY18" fmla="*/ 348104 h 1292567"/>
                    <a:gd name="connsiteX19" fmla="*/ 265104 w 1156459"/>
                    <a:gd name="connsiteY19" fmla="*/ 335716 h 1292567"/>
                    <a:gd name="connsiteX20" fmla="*/ 291119 w 1156459"/>
                    <a:gd name="connsiteY20" fmla="*/ 315895 h 1292567"/>
                    <a:gd name="connsiteX21" fmla="*/ 325805 w 1156459"/>
                    <a:gd name="connsiteY21" fmla="*/ 289880 h 1292567"/>
                    <a:gd name="connsiteX22" fmla="*/ 351820 w 1156459"/>
                    <a:gd name="connsiteY22" fmla="*/ 270059 h 1292567"/>
                    <a:gd name="connsiteX23" fmla="*/ 377835 w 1156459"/>
                    <a:gd name="connsiteY23" fmla="*/ 253955 h 1292567"/>
                    <a:gd name="connsiteX24" fmla="*/ 393939 w 1156459"/>
                    <a:gd name="connsiteY24" fmla="*/ 247761 h 1292567"/>
                    <a:gd name="connsiteX25" fmla="*/ 416238 w 1156459"/>
                    <a:gd name="connsiteY25" fmla="*/ 214313 h 1292567"/>
                    <a:gd name="connsiteX26" fmla="*/ 434820 w 1156459"/>
                    <a:gd name="connsiteY26" fmla="*/ 189537 h 1292567"/>
                    <a:gd name="connsiteX27" fmla="*/ 452163 w 1156459"/>
                    <a:gd name="connsiteY27" fmla="*/ 159806 h 1292567"/>
                    <a:gd name="connsiteX28" fmla="*/ 476939 w 1156459"/>
                    <a:gd name="connsiteY28" fmla="*/ 131313 h 1292567"/>
                    <a:gd name="connsiteX29" fmla="*/ 515342 w 1156459"/>
                    <a:gd name="connsiteY29" fmla="*/ 85477 h 1292567"/>
                    <a:gd name="connsiteX30" fmla="*/ 543834 w 1156459"/>
                    <a:gd name="connsiteY30" fmla="*/ 59463 h 1292567"/>
                    <a:gd name="connsiteX31" fmla="*/ 582237 w 1156459"/>
                    <a:gd name="connsiteY31" fmla="*/ 33448 h 1292567"/>
                    <a:gd name="connsiteX32" fmla="*/ 621879 w 1156459"/>
                    <a:gd name="connsiteY32" fmla="*/ 13627 h 1292567"/>
                    <a:gd name="connsiteX33" fmla="*/ 665237 w 1156459"/>
                    <a:gd name="connsiteY33" fmla="*/ 4955 h 1292567"/>
                    <a:gd name="connsiteX34" fmla="*/ 722222 w 1156459"/>
                    <a:gd name="connsiteY34" fmla="*/ 0 h 1292567"/>
                    <a:gd name="connsiteX35" fmla="*/ 776729 w 1156459"/>
                    <a:gd name="connsiteY35" fmla="*/ 1239 h 1292567"/>
                    <a:gd name="connsiteX36" fmla="*/ 807699 w 1156459"/>
                    <a:gd name="connsiteY36" fmla="*/ 2478 h 1292567"/>
                    <a:gd name="connsiteX37" fmla="*/ 846102 w 1156459"/>
                    <a:gd name="connsiteY37" fmla="*/ 7433 h 1292567"/>
                    <a:gd name="connsiteX38" fmla="*/ 879550 w 1156459"/>
                    <a:gd name="connsiteY38" fmla="*/ 14866 h 1292567"/>
                    <a:gd name="connsiteX39" fmla="*/ 909281 w 1156459"/>
                    <a:gd name="connsiteY39" fmla="*/ 19821 h 1292567"/>
                    <a:gd name="connsiteX40" fmla="*/ 922908 w 1156459"/>
                    <a:gd name="connsiteY40" fmla="*/ 21060 h 1292567"/>
                    <a:gd name="connsiteX41" fmla="*/ 904326 w 1156459"/>
                    <a:gd name="connsiteY41" fmla="*/ 29731 h 1292567"/>
                    <a:gd name="connsiteX42" fmla="*/ 882027 w 1156459"/>
                    <a:gd name="connsiteY42" fmla="*/ 42119 h 1292567"/>
                    <a:gd name="connsiteX43" fmla="*/ 865923 w 1156459"/>
                    <a:gd name="connsiteY43" fmla="*/ 50791 h 1292567"/>
                    <a:gd name="connsiteX44" fmla="*/ 843624 w 1156459"/>
                    <a:gd name="connsiteY44" fmla="*/ 68134 h 1292567"/>
                    <a:gd name="connsiteX45" fmla="*/ 815132 w 1156459"/>
                    <a:gd name="connsiteY45" fmla="*/ 94149 h 1292567"/>
                    <a:gd name="connsiteX46" fmla="*/ 790356 w 1156459"/>
                    <a:gd name="connsiteY46" fmla="*/ 123880 h 1292567"/>
                    <a:gd name="connsiteX47" fmla="*/ 770535 w 1156459"/>
                    <a:gd name="connsiteY47" fmla="*/ 161044 h 1292567"/>
                    <a:gd name="connsiteX48" fmla="*/ 755669 w 1156459"/>
                    <a:gd name="connsiteY48" fmla="*/ 211835 h 1292567"/>
                    <a:gd name="connsiteX49" fmla="*/ 746998 w 1156459"/>
                    <a:gd name="connsiteY49" fmla="*/ 278731 h 1292567"/>
                    <a:gd name="connsiteX50" fmla="*/ 748237 w 1156459"/>
                    <a:gd name="connsiteY50" fmla="*/ 349342 h 1292567"/>
                    <a:gd name="connsiteX51" fmla="*/ 751953 w 1156459"/>
                    <a:gd name="connsiteY51" fmla="*/ 413760 h 1292567"/>
                    <a:gd name="connsiteX52" fmla="*/ 755669 w 1156459"/>
                    <a:gd name="connsiteY52" fmla="*/ 453402 h 1292567"/>
                    <a:gd name="connsiteX53" fmla="*/ 760625 w 1156459"/>
                    <a:gd name="connsiteY53" fmla="*/ 493043 h 1292567"/>
                    <a:gd name="connsiteX54" fmla="*/ 781684 w 1156459"/>
                    <a:gd name="connsiteY54" fmla="*/ 545073 h 1292567"/>
                    <a:gd name="connsiteX55" fmla="*/ 800266 w 1156459"/>
                    <a:gd name="connsiteY55" fmla="*/ 587192 h 1292567"/>
                    <a:gd name="connsiteX56" fmla="*/ 825042 w 1156459"/>
                    <a:gd name="connsiteY56" fmla="*/ 624357 h 1292567"/>
                    <a:gd name="connsiteX57" fmla="*/ 847341 w 1156459"/>
                    <a:gd name="connsiteY57" fmla="*/ 645416 h 1292567"/>
                    <a:gd name="connsiteX58" fmla="*/ 878311 w 1156459"/>
                    <a:gd name="connsiteY58" fmla="*/ 654088 h 1292567"/>
                    <a:gd name="connsiteX59" fmla="*/ 909281 w 1156459"/>
                    <a:gd name="connsiteY59" fmla="*/ 640461 h 1292567"/>
                    <a:gd name="connsiteX60" fmla="*/ 956356 w 1156459"/>
                    <a:gd name="connsiteY60" fmla="*/ 614446 h 1292567"/>
                    <a:gd name="connsiteX61" fmla="*/ 995997 w 1156459"/>
                    <a:gd name="connsiteY61" fmla="*/ 592148 h 1292567"/>
                    <a:gd name="connsiteX62" fmla="*/ 1030684 w 1156459"/>
                    <a:gd name="connsiteY62" fmla="*/ 563655 h 1292567"/>
                    <a:gd name="connsiteX63" fmla="*/ 1070325 w 1156459"/>
                    <a:gd name="connsiteY63" fmla="*/ 521536 h 1292567"/>
                    <a:gd name="connsiteX64" fmla="*/ 1113683 w 1156459"/>
                    <a:gd name="connsiteY64" fmla="*/ 474461 h 1292567"/>
                    <a:gd name="connsiteX65" fmla="*/ 1132265 w 1156459"/>
                    <a:gd name="connsiteY65" fmla="*/ 459596 h 1292567"/>
                    <a:gd name="connsiteX66" fmla="*/ 1145892 w 1156459"/>
                    <a:gd name="connsiteY66" fmla="*/ 450924 h 1292567"/>
                    <a:gd name="connsiteX67" fmla="*/ 1140937 w 1156459"/>
                    <a:gd name="connsiteY67" fmla="*/ 490566 h 1292567"/>
                    <a:gd name="connsiteX68" fmla="*/ 1139698 w 1156459"/>
                    <a:gd name="connsiteY68" fmla="*/ 521536 h 1292567"/>
                    <a:gd name="connsiteX69" fmla="*/ 1137221 w 1156459"/>
                    <a:gd name="connsiteY69" fmla="*/ 538879 h 1292567"/>
                    <a:gd name="connsiteX70" fmla="*/ 1138459 w 1156459"/>
                    <a:gd name="connsiteY70" fmla="*/ 553745 h 1292567"/>
                    <a:gd name="connsiteX71" fmla="*/ 1134743 w 1156459"/>
                    <a:gd name="connsiteY71" fmla="*/ 569849 h 1292567"/>
                    <a:gd name="connsiteX72" fmla="*/ 1133504 w 1156459"/>
                    <a:gd name="connsiteY72" fmla="*/ 607013 h 1292567"/>
                    <a:gd name="connsiteX73" fmla="*/ 1139698 w 1156459"/>
                    <a:gd name="connsiteY73" fmla="*/ 649133 h 1292567"/>
                    <a:gd name="connsiteX74" fmla="*/ 1153325 w 1156459"/>
                    <a:gd name="connsiteY74" fmla="*/ 694968 h 1292567"/>
                    <a:gd name="connsiteX75" fmla="*/ 1154564 w 1156459"/>
                    <a:gd name="connsiteY75" fmla="*/ 701162 h 1292567"/>
                    <a:gd name="connsiteX76" fmla="*/ 1134743 w 1156459"/>
                    <a:gd name="connsiteY76" fmla="*/ 734610 h 1292567"/>
                    <a:gd name="connsiteX77" fmla="*/ 1119877 w 1156459"/>
                    <a:gd name="connsiteY77" fmla="*/ 760625 h 1292567"/>
                    <a:gd name="connsiteX78" fmla="*/ 1097579 w 1156459"/>
                    <a:gd name="connsiteY78" fmla="*/ 803983 h 1292567"/>
                    <a:gd name="connsiteX79" fmla="*/ 1087669 w 1156459"/>
                    <a:gd name="connsiteY79" fmla="*/ 841147 h 1292567"/>
                    <a:gd name="connsiteX80" fmla="*/ 1082713 w 1156459"/>
                    <a:gd name="connsiteY80" fmla="*/ 859729 h 1292567"/>
                    <a:gd name="connsiteX81" fmla="*/ 1050505 w 1156459"/>
                    <a:gd name="connsiteY81" fmla="*/ 848580 h 1292567"/>
                    <a:gd name="connsiteX82" fmla="*/ 1007146 w 1156459"/>
                    <a:gd name="connsiteY82" fmla="*/ 832475 h 1292567"/>
                    <a:gd name="connsiteX83" fmla="*/ 965027 w 1156459"/>
                    <a:gd name="connsiteY83" fmla="*/ 820087 h 1292567"/>
                    <a:gd name="connsiteX84" fmla="*/ 916714 w 1156459"/>
                    <a:gd name="connsiteY84" fmla="*/ 807699 h 1292567"/>
                    <a:gd name="connsiteX85" fmla="*/ 870878 w 1156459"/>
                    <a:gd name="connsiteY85" fmla="*/ 797789 h 1292567"/>
                    <a:gd name="connsiteX86" fmla="*/ 832475 w 1156459"/>
                    <a:gd name="connsiteY86" fmla="*/ 794073 h 1292567"/>
                    <a:gd name="connsiteX87" fmla="*/ 815132 w 1156459"/>
                    <a:gd name="connsiteY87" fmla="*/ 800267 h 1292567"/>
                    <a:gd name="connsiteX88" fmla="*/ 795311 w 1156459"/>
                    <a:gd name="connsiteY88" fmla="*/ 817610 h 1292567"/>
                    <a:gd name="connsiteX89" fmla="*/ 774252 w 1156459"/>
                    <a:gd name="connsiteY89" fmla="*/ 851058 h 1292567"/>
                    <a:gd name="connsiteX90" fmla="*/ 758147 w 1156459"/>
                    <a:gd name="connsiteY90" fmla="*/ 886983 h 1292567"/>
                    <a:gd name="connsiteX91" fmla="*/ 755669 w 1156459"/>
                    <a:gd name="connsiteY91" fmla="*/ 932818 h 1292567"/>
                    <a:gd name="connsiteX92" fmla="*/ 755669 w 1156459"/>
                    <a:gd name="connsiteY92" fmla="*/ 981132 h 1292567"/>
                    <a:gd name="connsiteX93" fmla="*/ 760625 w 1156459"/>
                    <a:gd name="connsiteY93" fmla="*/ 1036878 h 1292567"/>
                    <a:gd name="connsiteX94" fmla="*/ 773013 w 1156459"/>
                    <a:gd name="connsiteY94" fmla="*/ 1082714 h 1292567"/>
                    <a:gd name="connsiteX95" fmla="*/ 785401 w 1156459"/>
                    <a:gd name="connsiteY95" fmla="*/ 1122355 h 1292567"/>
                    <a:gd name="connsiteX96" fmla="*/ 807699 w 1156459"/>
                    <a:gd name="connsiteY96" fmla="*/ 1165713 h 1292567"/>
                    <a:gd name="connsiteX97" fmla="*/ 829832 w 1156459"/>
                    <a:gd name="connsiteY97" fmla="*/ 1209381 h 1292567"/>
                    <a:gd name="connsiteX98" fmla="*/ 858237 w 1156459"/>
                    <a:gd name="connsiteY98" fmla="*/ 1246496 h 1292567"/>
                    <a:gd name="connsiteX99" fmla="*/ 883908 w 1156459"/>
                    <a:gd name="connsiteY99" fmla="*/ 1272725 h 1292567"/>
                    <a:gd name="connsiteX100" fmla="*/ 899945 w 1156459"/>
                    <a:gd name="connsiteY100" fmla="*/ 1292567 h 1292567"/>
                    <a:gd name="connsiteX101" fmla="*/ 870056 w 1156459"/>
                    <a:gd name="connsiteY101" fmla="*/ 1286458 h 1292567"/>
                    <a:gd name="connsiteX102" fmla="*/ 843051 w 1156459"/>
                    <a:gd name="connsiteY102" fmla="*/ 1280114 h 1292567"/>
                    <a:gd name="connsiteX103" fmla="*/ 809971 w 1156459"/>
                    <a:gd name="connsiteY103" fmla="*/ 1268709 h 1292567"/>
                    <a:gd name="connsiteX104" fmla="*/ 779207 w 1156459"/>
                    <a:gd name="connsiteY104" fmla="*/ 1247474 h 1292567"/>
                    <a:gd name="connsiteX105" fmla="*/ 738255 w 1156459"/>
                    <a:gd name="connsiteY105" fmla="*/ 1214159 h 1292567"/>
                    <a:gd name="connsiteX106" fmla="*/ 696207 w 1156459"/>
                    <a:gd name="connsiteY106" fmla="*/ 1168191 h 1292567"/>
                    <a:gd name="connsiteX107" fmla="*/ 659043 w 1156459"/>
                    <a:gd name="connsiteY107" fmla="*/ 1135982 h 1292567"/>
                    <a:gd name="connsiteX108" fmla="*/ 639222 w 1156459"/>
                    <a:gd name="connsiteY108" fmla="*/ 1121117 h 1292567"/>
                    <a:gd name="connsiteX109" fmla="*/ 619401 w 1156459"/>
                    <a:gd name="connsiteY109" fmla="*/ 1111206 h 1292567"/>
                    <a:gd name="connsiteX110" fmla="*/ 602058 w 1156459"/>
                    <a:gd name="connsiteY110" fmla="*/ 1105012 h 1292567"/>
                    <a:gd name="connsiteX111" fmla="*/ 579760 w 1156459"/>
                    <a:gd name="connsiteY111" fmla="*/ 1100057 h 1292567"/>
                    <a:gd name="connsiteX112" fmla="*/ 547551 w 1156459"/>
                    <a:gd name="connsiteY112" fmla="*/ 1101296 h 1292567"/>
                    <a:gd name="connsiteX113" fmla="*/ 515342 w 1156459"/>
                    <a:gd name="connsiteY113" fmla="*/ 1114923 h 1292567"/>
                    <a:gd name="connsiteX114" fmla="*/ 494282 w 1156459"/>
                    <a:gd name="connsiteY114" fmla="*/ 1137221 h 1292567"/>
                    <a:gd name="connsiteX115" fmla="*/ 483133 w 1156459"/>
                    <a:gd name="connsiteY115" fmla="*/ 1153325 h 1292567"/>
                    <a:gd name="connsiteX116" fmla="*/ 473223 w 1156459"/>
                    <a:gd name="connsiteY116" fmla="*/ 1169430 h 1292567"/>
                    <a:gd name="connsiteX117" fmla="*/ 467029 w 1156459"/>
                    <a:gd name="connsiteY117" fmla="*/ 1185534 h 1292567"/>
                    <a:gd name="connsiteX118" fmla="*/ 453402 w 1156459"/>
                    <a:gd name="connsiteY118" fmla="*/ 1200400 h 1292567"/>
                    <a:gd name="connsiteX119" fmla="*/ 441014 w 1156459"/>
                    <a:gd name="connsiteY119" fmla="*/ 1171907 h 1292567"/>
                    <a:gd name="connsiteX120" fmla="*/ 419954 w 1156459"/>
                    <a:gd name="connsiteY120" fmla="*/ 1137221 h 1292567"/>
                    <a:gd name="connsiteX121" fmla="*/ 403850 w 1156459"/>
                    <a:gd name="connsiteY121" fmla="*/ 1106251 h 1292567"/>
                    <a:gd name="connsiteX122" fmla="*/ 379074 w 1156459"/>
                    <a:gd name="connsiteY122" fmla="*/ 1074042 h 1292567"/>
                    <a:gd name="connsiteX123" fmla="*/ 351820 w 1156459"/>
                    <a:gd name="connsiteY123" fmla="*/ 1036878 h 1292567"/>
                    <a:gd name="connsiteX124" fmla="*/ 324566 w 1156459"/>
                    <a:gd name="connsiteY124" fmla="*/ 997236 h 1292567"/>
                    <a:gd name="connsiteX125" fmla="*/ 305984 w 1156459"/>
                    <a:gd name="connsiteY125" fmla="*/ 977415 h 1292567"/>
                    <a:gd name="connsiteX126" fmla="*/ 279969 w 1156459"/>
                    <a:gd name="connsiteY126" fmla="*/ 947684 h 1292567"/>
                    <a:gd name="connsiteX127" fmla="*/ 253955 w 1156459"/>
                    <a:gd name="connsiteY127" fmla="*/ 919192 h 1292567"/>
                    <a:gd name="connsiteX128" fmla="*/ 208119 w 1156459"/>
                    <a:gd name="connsiteY128" fmla="*/ 872117 h 1292567"/>
                    <a:gd name="connsiteX129" fmla="*/ 167238 w 1156459"/>
                    <a:gd name="connsiteY129" fmla="*/ 838669 h 1292567"/>
                    <a:gd name="connsiteX130" fmla="*/ 118925 w 1156459"/>
                    <a:gd name="connsiteY130" fmla="*/ 795311 h 1292567"/>
                    <a:gd name="connsiteX131" fmla="*/ 83000 w 1156459"/>
                    <a:gd name="connsiteY131" fmla="*/ 761864 h 1292567"/>
                    <a:gd name="connsiteX132" fmla="*/ 49552 w 1156459"/>
                    <a:gd name="connsiteY132" fmla="*/ 735849 h 1292567"/>
                    <a:gd name="connsiteX133" fmla="*/ 16104 w 1156459"/>
                    <a:gd name="connsiteY133" fmla="*/ 714789 h 1292567"/>
                    <a:gd name="connsiteX134" fmla="*/ 0 w 1156459"/>
                    <a:gd name="connsiteY134" fmla="*/ 703640 h 1292567"/>
                    <a:gd name="connsiteX135" fmla="*/ 0 w 1156459"/>
                    <a:gd name="connsiteY135" fmla="*/ 703640 h 1292567"/>
                    <a:gd name="connsiteX136" fmla="*/ 0 w 1156459"/>
                    <a:gd name="connsiteY136" fmla="*/ 703640 h 1292567"/>
                    <a:gd name="connsiteX0" fmla="*/ 0 w 1160291"/>
                    <a:gd name="connsiteY0" fmla="*/ 702511 h 1292567"/>
                    <a:gd name="connsiteX1" fmla="*/ 8787 w 1160291"/>
                    <a:gd name="connsiteY1" fmla="*/ 687536 h 1292567"/>
                    <a:gd name="connsiteX2" fmla="*/ 14981 w 1160291"/>
                    <a:gd name="connsiteY2" fmla="*/ 667715 h 1292567"/>
                    <a:gd name="connsiteX3" fmla="*/ 23653 w 1160291"/>
                    <a:gd name="connsiteY3" fmla="*/ 646655 h 1292567"/>
                    <a:gd name="connsiteX4" fmla="*/ 34802 w 1160291"/>
                    <a:gd name="connsiteY4" fmla="*/ 635506 h 1292567"/>
                    <a:gd name="connsiteX5" fmla="*/ 58339 w 1160291"/>
                    <a:gd name="connsiteY5" fmla="*/ 626834 h 1292567"/>
                    <a:gd name="connsiteX6" fmla="*/ 75683 w 1160291"/>
                    <a:gd name="connsiteY6" fmla="*/ 619401 h 1292567"/>
                    <a:gd name="connsiteX7" fmla="*/ 94265 w 1160291"/>
                    <a:gd name="connsiteY7" fmla="*/ 607013 h 1292567"/>
                    <a:gd name="connsiteX8" fmla="*/ 117802 w 1160291"/>
                    <a:gd name="connsiteY8" fmla="*/ 584715 h 1292567"/>
                    <a:gd name="connsiteX9" fmla="*/ 128951 w 1160291"/>
                    <a:gd name="connsiteY9" fmla="*/ 571088 h 1292567"/>
                    <a:gd name="connsiteX10" fmla="*/ 142578 w 1160291"/>
                    <a:gd name="connsiteY10" fmla="*/ 557461 h 1292567"/>
                    <a:gd name="connsiteX11" fmla="*/ 150011 w 1160291"/>
                    <a:gd name="connsiteY11" fmla="*/ 537640 h 1292567"/>
                    <a:gd name="connsiteX12" fmla="*/ 154966 w 1160291"/>
                    <a:gd name="connsiteY12" fmla="*/ 512864 h 1292567"/>
                    <a:gd name="connsiteX13" fmla="*/ 162399 w 1160291"/>
                    <a:gd name="connsiteY13" fmla="*/ 483133 h 1292567"/>
                    <a:gd name="connsiteX14" fmla="*/ 176026 w 1160291"/>
                    <a:gd name="connsiteY14" fmla="*/ 454641 h 1292567"/>
                    <a:gd name="connsiteX15" fmla="*/ 193369 w 1160291"/>
                    <a:gd name="connsiteY15" fmla="*/ 417477 h 1292567"/>
                    <a:gd name="connsiteX16" fmla="*/ 211951 w 1160291"/>
                    <a:gd name="connsiteY16" fmla="*/ 387745 h 1292567"/>
                    <a:gd name="connsiteX17" fmla="*/ 224339 w 1160291"/>
                    <a:gd name="connsiteY17" fmla="*/ 370402 h 1292567"/>
                    <a:gd name="connsiteX18" fmla="*/ 252831 w 1160291"/>
                    <a:gd name="connsiteY18" fmla="*/ 348104 h 1292567"/>
                    <a:gd name="connsiteX19" fmla="*/ 268936 w 1160291"/>
                    <a:gd name="connsiteY19" fmla="*/ 335716 h 1292567"/>
                    <a:gd name="connsiteX20" fmla="*/ 294951 w 1160291"/>
                    <a:gd name="connsiteY20" fmla="*/ 315895 h 1292567"/>
                    <a:gd name="connsiteX21" fmla="*/ 329637 w 1160291"/>
                    <a:gd name="connsiteY21" fmla="*/ 289880 h 1292567"/>
                    <a:gd name="connsiteX22" fmla="*/ 355652 w 1160291"/>
                    <a:gd name="connsiteY22" fmla="*/ 270059 h 1292567"/>
                    <a:gd name="connsiteX23" fmla="*/ 381667 w 1160291"/>
                    <a:gd name="connsiteY23" fmla="*/ 253955 h 1292567"/>
                    <a:gd name="connsiteX24" fmla="*/ 397771 w 1160291"/>
                    <a:gd name="connsiteY24" fmla="*/ 247761 h 1292567"/>
                    <a:gd name="connsiteX25" fmla="*/ 420070 w 1160291"/>
                    <a:gd name="connsiteY25" fmla="*/ 214313 h 1292567"/>
                    <a:gd name="connsiteX26" fmla="*/ 438652 w 1160291"/>
                    <a:gd name="connsiteY26" fmla="*/ 189537 h 1292567"/>
                    <a:gd name="connsiteX27" fmla="*/ 455995 w 1160291"/>
                    <a:gd name="connsiteY27" fmla="*/ 159806 h 1292567"/>
                    <a:gd name="connsiteX28" fmla="*/ 480771 w 1160291"/>
                    <a:gd name="connsiteY28" fmla="*/ 131313 h 1292567"/>
                    <a:gd name="connsiteX29" fmla="*/ 519174 w 1160291"/>
                    <a:gd name="connsiteY29" fmla="*/ 85477 h 1292567"/>
                    <a:gd name="connsiteX30" fmla="*/ 547666 w 1160291"/>
                    <a:gd name="connsiteY30" fmla="*/ 59463 h 1292567"/>
                    <a:gd name="connsiteX31" fmla="*/ 586069 w 1160291"/>
                    <a:gd name="connsiteY31" fmla="*/ 33448 h 1292567"/>
                    <a:gd name="connsiteX32" fmla="*/ 625711 w 1160291"/>
                    <a:gd name="connsiteY32" fmla="*/ 13627 h 1292567"/>
                    <a:gd name="connsiteX33" fmla="*/ 669069 w 1160291"/>
                    <a:gd name="connsiteY33" fmla="*/ 4955 h 1292567"/>
                    <a:gd name="connsiteX34" fmla="*/ 726054 w 1160291"/>
                    <a:gd name="connsiteY34" fmla="*/ 0 h 1292567"/>
                    <a:gd name="connsiteX35" fmla="*/ 780561 w 1160291"/>
                    <a:gd name="connsiteY35" fmla="*/ 1239 h 1292567"/>
                    <a:gd name="connsiteX36" fmla="*/ 811531 w 1160291"/>
                    <a:gd name="connsiteY36" fmla="*/ 2478 h 1292567"/>
                    <a:gd name="connsiteX37" fmla="*/ 849934 w 1160291"/>
                    <a:gd name="connsiteY37" fmla="*/ 7433 h 1292567"/>
                    <a:gd name="connsiteX38" fmla="*/ 883382 w 1160291"/>
                    <a:gd name="connsiteY38" fmla="*/ 14866 h 1292567"/>
                    <a:gd name="connsiteX39" fmla="*/ 913113 w 1160291"/>
                    <a:gd name="connsiteY39" fmla="*/ 19821 h 1292567"/>
                    <a:gd name="connsiteX40" fmla="*/ 926740 w 1160291"/>
                    <a:gd name="connsiteY40" fmla="*/ 21060 h 1292567"/>
                    <a:gd name="connsiteX41" fmla="*/ 908158 w 1160291"/>
                    <a:gd name="connsiteY41" fmla="*/ 29731 h 1292567"/>
                    <a:gd name="connsiteX42" fmla="*/ 885859 w 1160291"/>
                    <a:gd name="connsiteY42" fmla="*/ 42119 h 1292567"/>
                    <a:gd name="connsiteX43" fmla="*/ 869755 w 1160291"/>
                    <a:gd name="connsiteY43" fmla="*/ 50791 h 1292567"/>
                    <a:gd name="connsiteX44" fmla="*/ 847456 w 1160291"/>
                    <a:gd name="connsiteY44" fmla="*/ 68134 h 1292567"/>
                    <a:gd name="connsiteX45" fmla="*/ 818964 w 1160291"/>
                    <a:gd name="connsiteY45" fmla="*/ 94149 h 1292567"/>
                    <a:gd name="connsiteX46" fmla="*/ 794188 w 1160291"/>
                    <a:gd name="connsiteY46" fmla="*/ 123880 h 1292567"/>
                    <a:gd name="connsiteX47" fmla="*/ 774367 w 1160291"/>
                    <a:gd name="connsiteY47" fmla="*/ 161044 h 1292567"/>
                    <a:gd name="connsiteX48" fmla="*/ 759501 w 1160291"/>
                    <a:gd name="connsiteY48" fmla="*/ 211835 h 1292567"/>
                    <a:gd name="connsiteX49" fmla="*/ 750830 w 1160291"/>
                    <a:gd name="connsiteY49" fmla="*/ 278731 h 1292567"/>
                    <a:gd name="connsiteX50" fmla="*/ 752069 w 1160291"/>
                    <a:gd name="connsiteY50" fmla="*/ 349342 h 1292567"/>
                    <a:gd name="connsiteX51" fmla="*/ 755785 w 1160291"/>
                    <a:gd name="connsiteY51" fmla="*/ 413760 h 1292567"/>
                    <a:gd name="connsiteX52" fmla="*/ 759501 w 1160291"/>
                    <a:gd name="connsiteY52" fmla="*/ 453402 h 1292567"/>
                    <a:gd name="connsiteX53" fmla="*/ 764457 w 1160291"/>
                    <a:gd name="connsiteY53" fmla="*/ 493043 h 1292567"/>
                    <a:gd name="connsiteX54" fmla="*/ 785516 w 1160291"/>
                    <a:gd name="connsiteY54" fmla="*/ 545073 h 1292567"/>
                    <a:gd name="connsiteX55" fmla="*/ 804098 w 1160291"/>
                    <a:gd name="connsiteY55" fmla="*/ 587192 h 1292567"/>
                    <a:gd name="connsiteX56" fmla="*/ 828874 w 1160291"/>
                    <a:gd name="connsiteY56" fmla="*/ 624357 h 1292567"/>
                    <a:gd name="connsiteX57" fmla="*/ 851173 w 1160291"/>
                    <a:gd name="connsiteY57" fmla="*/ 645416 h 1292567"/>
                    <a:gd name="connsiteX58" fmla="*/ 882143 w 1160291"/>
                    <a:gd name="connsiteY58" fmla="*/ 654088 h 1292567"/>
                    <a:gd name="connsiteX59" fmla="*/ 913113 w 1160291"/>
                    <a:gd name="connsiteY59" fmla="*/ 640461 h 1292567"/>
                    <a:gd name="connsiteX60" fmla="*/ 960188 w 1160291"/>
                    <a:gd name="connsiteY60" fmla="*/ 614446 h 1292567"/>
                    <a:gd name="connsiteX61" fmla="*/ 999829 w 1160291"/>
                    <a:gd name="connsiteY61" fmla="*/ 592148 h 1292567"/>
                    <a:gd name="connsiteX62" fmla="*/ 1034516 w 1160291"/>
                    <a:gd name="connsiteY62" fmla="*/ 563655 h 1292567"/>
                    <a:gd name="connsiteX63" fmla="*/ 1074157 w 1160291"/>
                    <a:gd name="connsiteY63" fmla="*/ 521536 h 1292567"/>
                    <a:gd name="connsiteX64" fmla="*/ 1117515 w 1160291"/>
                    <a:gd name="connsiteY64" fmla="*/ 474461 h 1292567"/>
                    <a:gd name="connsiteX65" fmla="*/ 1136097 w 1160291"/>
                    <a:gd name="connsiteY65" fmla="*/ 459596 h 1292567"/>
                    <a:gd name="connsiteX66" fmla="*/ 1149724 w 1160291"/>
                    <a:gd name="connsiteY66" fmla="*/ 450924 h 1292567"/>
                    <a:gd name="connsiteX67" fmla="*/ 1144769 w 1160291"/>
                    <a:gd name="connsiteY67" fmla="*/ 490566 h 1292567"/>
                    <a:gd name="connsiteX68" fmla="*/ 1143530 w 1160291"/>
                    <a:gd name="connsiteY68" fmla="*/ 521536 h 1292567"/>
                    <a:gd name="connsiteX69" fmla="*/ 1141053 w 1160291"/>
                    <a:gd name="connsiteY69" fmla="*/ 538879 h 1292567"/>
                    <a:gd name="connsiteX70" fmla="*/ 1142291 w 1160291"/>
                    <a:gd name="connsiteY70" fmla="*/ 553745 h 1292567"/>
                    <a:gd name="connsiteX71" fmla="*/ 1138575 w 1160291"/>
                    <a:gd name="connsiteY71" fmla="*/ 569849 h 1292567"/>
                    <a:gd name="connsiteX72" fmla="*/ 1137336 w 1160291"/>
                    <a:gd name="connsiteY72" fmla="*/ 607013 h 1292567"/>
                    <a:gd name="connsiteX73" fmla="*/ 1143530 w 1160291"/>
                    <a:gd name="connsiteY73" fmla="*/ 649133 h 1292567"/>
                    <a:gd name="connsiteX74" fmla="*/ 1157157 w 1160291"/>
                    <a:gd name="connsiteY74" fmla="*/ 694968 h 1292567"/>
                    <a:gd name="connsiteX75" fmla="*/ 1158396 w 1160291"/>
                    <a:gd name="connsiteY75" fmla="*/ 701162 h 1292567"/>
                    <a:gd name="connsiteX76" fmla="*/ 1138575 w 1160291"/>
                    <a:gd name="connsiteY76" fmla="*/ 734610 h 1292567"/>
                    <a:gd name="connsiteX77" fmla="*/ 1123709 w 1160291"/>
                    <a:gd name="connsiteY77" fmla="*/ 760625 h 1292567"/>
                    <a:gd name="connsiteX78" fmla="*/ 1101411 w 1160291"/>
                    <a:gd name="connsiteY78" fmla="*/ 803983 h 1292567"/>
                    <a:gd name="connsiteX79" fmla="*/ 1091501 w 1160291"/>
                    <a:gd name="connsiteY79" fmla="*/ 841147 h 1292567"/>
                    <a:gd name="connsiteX80" fmla="*/ 1086545 w 1160291"/>
                    <a:gd name="connsiteY80" fmla="*/ 859729 h 1292567"/>
                    <a:gd name="connsiteX81" fmla="*/ 1054337 w 1160291"/>
                    <a:gd name="connsiteY81" fmla="*/ 848580 h 1292567"/>
                    <a:gd name="connsiteX82" fmla="*/ 1010978 w 1160291"/>
                    <a:gd name="connsiteY82" fmla="*/ 832475 h 1292567"/>
                    <a:gd name="connsiteX83" fmla="*/ 968859 w 1160291"/>
                    <a:gd name="connsiteY83" fmla="*/ 820087 h 1292567"/>
                    <a:gd name="connsiteX84" fmla="*/ 920546 w 1160291"/>
                    <a:gd name="connsiteY84" fmla="*/ 807699 h 1292567"/>
                    <a:gd name="connsiteX85" fmla="*/ 874710 w 1160291"/>
                    <a:gd name="connsiteY85" fmla="*/ 797789 h 1292567"/>
                    <a:gd name="connsiteX86" fmla="*/ 836307 w 1160291"/>
                    <a:gd name="connsiteY86" fmla="*/ 794073 h 1292567"/>
                    <a:gd name="connsiteX87" fmla="*/ 818964 w 1160291"/>
                    <a:gd name="connsiteY87" fmla="*/ 800267 h 1292567"/>
                    <a:gd name="connsiteX88" fmla="*/ 799143 w 1160291"/>
                    <a:gd name="connsiteY88" fmla="*/ 817610 h 1292567"/>
                    <a:gd name="connsiteX89" fmla="*/ 778084 w 1160291"/>
                    <a:gd name="connsiteY89" fmla="*/ 851058 h 1292567"/>
                    <a:gd name="connsiteX90" fmla="*/ 761979 w 1160291"/>
                    <a:gd name="connsiteY90" fmla="*/ 886983 h 1292567"/>
                    <a:gd name="connsiteX91" fmla="*/ 759501 w 1160291"/>
                    <a:gd name="connsiteY91" fmla="*/ 932818 h 1292567"/>
                    <a:gd name="connsiteX92" fmla="*/ 759501 w 1160291"/>
                    <a:gd name="connsiteY92" fmla="*/ 981132 h 1292567"/>
                    <a:gd name="connsiteX93" fmla="*/ 764457 w 1160291"/>
                    <a:gd name="connsiteY93" fmla="*/ 1036878 h 1292567"/>
                    <a:gd name="connsiteX94" fmla="*/ 776845 w 1160291"/>
                    <a:gd name="connsiteY94" fmla="*/ 1082714 h 1292567"/>
                    <a:gd name="connsiteX95" fmla="*/ 789233 w 1160291"/>
                    <a:gd name="connsiteY95" fmla="*/ 1122355 h 1292567"/>
                    <a:gd name="connsiteX96" fmla="*/ 811531 w 1160291"/>
                    <a:gd name="connsiteY96" fmla="*/ 1165713 h 1292567"/>
                    <a:gd name="connsiteX97" fmla="*/ 833664 w 1160291"/>
                    <a:gd name="connsiteY97" fmla="*/ 1209381 h 1292567"/>
                    <a:gd name="connsiteX98" fmla="*/ 862069 w 1160291"/>
                    <a:gd name="connsiteY98" fmla="*/ 1246496 h 1292567"/>
                    <a:gd name="connsiteX99" fmla="*/ 887740 w 1160291"/>
                    <a:gd name="connsiteY99" fmla="*/ 1272725 h 1292567"/>
                    <a:gd name="connsiteX100" fmla="*/ 903777 w 1160291"/>
                    <a:gd name="connsiteY100" fmla="*/ 1292567 h 1292567"/>
                    <a:gd name="connsiteX101" fmla="*/ 873888 w 1160291"/>
                    <a:gd name="connsiteY101" fmla="*/ 1286458 h 1292567"/>
                    <a:gd name="connsiteX102" fmla="*/ 846883 w 1160291"/>
                    <a:gd name="connsiteY102" fmla="*/ 1280114 h 1292567"/>
                    <a:gd name="connsiteX103" fmla="*/ 813803 w 1160291"/>
                    <a:gd name="connsiteY103" fmla="*/ 1268709 h 1292567"/>
                    <a:gd name="connsiteX104" fmla="*/ 783039 w 1160291"/>
                    <a:gd name="connsiteY104" fmla="*/ 1247474 h 1292567"/>
                    <a:gd name="connsiteX105" fmla="*/ 742087 w 1160291"/>
                    <a:gd name="connsiteY105" fmla="*/ 1214159 h 1292567"/>
                    <a:gd name="connsiteX106" fmla="*/ 700039 w 1160291"/>
                    <a:gd name="connsiteY106" fmla="*/ 1168191 h 1292567"/>
                    <a:gd name="connsiteX107" fmla="*/ 662875 w 1160291"/>
                    <a:gd name="connsiteY107" fmla="*/ 1135982 h 1292567"/>
                    <a:gd name="connsiteX108" fmla="*/ 643054 w 1160291"/>
                    <a:gd name="connsiteY108" fmla="*/ 1121117 h 1292567"/>
                    <a:gd name="connsiteX109" fmla="*/ 623233 w 1160291"/>
                    <a:gd name="connsiteY109" fmla="*/ 1111206 h 1292567"/>
                    <a:gd name="connsiteX110" fmla="*/ 605890 w 1160291"/>
                    <a:gd name="connsiteY110" fmla="*/ 1105012 h 1292567"/>
                    <a:gd name="connsiteX111" fmla="*/ 583592 w 1160291"/>
                    <a:gd name="connsiteY111" fmla="*/ 1100057 h 1292567"/>
                    <a:gd name="connsiteX112" fmla="*/ 551383 w 1160291"/>
                    <a:gd name="connsiteY112" fmla="*/ 1101296 h 1292567"/>
                    <a:gd name="connsiteX113" fmla="*/ 519174 w 1160291"/>
                    <a:gd name="connsiteY113" fmla="*/ 1114923 h 1292567"/>
                    <a:gd name="connsiteX114" fmla="*/ 498114 w 1160291"/>
                    <a:gd name="connsiteY114" fmla="*/ 1137221 h 1292567"/>
                    <a:gd name="connsiteX115" fmla="*/ 486965 w 1160291"/>
                    <a:gd name="connsiteY115" fmla="*/ 1153325 h 1292567"/>
                    <a:gd name="connsiteX116" fmla="*/ 477055 w 1160291"/>
                    <a:gd name="connsiteY116" fmla="*/ 1169430 h 1292567"/>
                    <a:gd name="connsiteX117" fmla="*/ 470861 w 1160291"/>
                    <a:gd name="connsiteY117" fmla="*/ 1185534 h 1292567"/>
                    <a:gd name="connsiteX118" fmla="*/ 457234 w 1160291"/>
                    <a:gd name="connsiteY118" fmla="*/ 1200400 h 1292567"/>
                    <a:gd name="connsiteX119" fmla="*/ 444846 w 1160291"/>
                    <a:gd name="connsiteY119" fmla="*/ 1171907 h 1292567"/>
                    <a:gd name="connsiteX120" fmla="*/ 423786 w 1160291"/>
                    <a:gd name="connsiteY120" fmla="*/ 1137221 h 1292567"/>
                    <a:gd name="connsiteX121" fmla="*/ 407682 w 1160291"/>
                    <a:gd name="connsiteY121" fmla="*/ 1106251 h 1292567"/>
                    <a:gd name="connsiteX122" fmla="*/ 382906 w 1160291"/>
                    <a:gd name="connsiteY122" fmla="*/ 1074042 h 1292567"/>
                    <a:gd name="connsiteX123" fmla="*/ 355652 w 1160291"/>
                    <a:gd name="connsiteY123" fmla="*/ 1036878 h 1292567"/>
                    <a:gd name="connsiteX124" fmla="*/ 328398 w 1160291"/>
                    <a:gd name="connsiteY124" fmla="*/ 997236 h 1292567"/>
                    <a:gd name="connsiteX125" fmla="*/ 309816 w 1160291"/>
                    <a:gd name="connsiteY125" fmla="*/ 977415 h 1292567"/>
                    <a:gd name="connsiteX126" fmla="*/ 283801 w 1160291"/>
                    <a:gd name="connsiteY126" fmla="*/ 947684 h 1292567"/>
                    <a:gd name="connsiteX127" fmla="*/ 257787 w 1160291"/>
                    <a:gd name="connsiteY127" fmla="*/ 919192 h 1292567"/>
                    <a:gd name="connsiteX128" fmla="*/ 211951 w 1160291"/>
                    <a:gd name="connsiteY128" fmla="*/ 872117 h 1292567"/>
                    <a:gd name="connsiteX129" fmla="*/ 171070 w 1160291"/>
                    <a:gd name="connsiteY129" fmla="*/ 838669 h 1292567"/>
                    <a:gd name="connsiteX130" fmla="*/ 122757 w 1160291"/>
                    <a:gd name="connsiteY130" fmla="*/ 795311 h 1292567"/>
                    <a:gd name="connsiteX131" fmla="*/ 86832 w 1160291"/>
                    <a:gd name="connsiteY131" fmla="*/ 761864 h 1292567"/>
                    <a:gd name="connsiteX132" fmla="*/ 53384 w 1160291"/>
                    <a:gd name="connsiteY132" fmla="*/ 735849 h 1292567"/>
                    <a:gd name="connsiteX133" fmla="*/ 19936 w 1160291"/>
                    <a:gd name="connsiteY133" fmla="*/ 714789 h 1292567"/>
                    <a:gd name="connsiteX134" fmla="*/ 3832 w 1160291"/>
                    <a:gd name="connsiteY134" fmla="*/ 703640 h 1292567"/>
                    <a:gd name="connsiteX135" fmla="*/ 3832 w 1160291"/>
                    <a:gd name="connsiteY135" fmla="*/ 703640 h 1292567"/>
                    <a:gd name="connsiteX136" fmla="*/ 0 w 1160291"/>
                    <a:gd name="connsiteY136" fmla="*/ 702511 h 1292567"/>
                    <a:gd name="connsiteX0" fmla="*/ 0 w 1160291"/>
                    <a:gd name="connsiteY0" fmla="*/ 702511 h 1292567"/>
                    <a:gd name="connsiteX1" fmla="*/ 4999 w 1160291"/>
                    <a:gd name="connsiteY1" fmla="*/ 687668 h 1292567"/>
                    <a:gd name="connsiteX2" fmla="*/ 14981 w 1160291"/>
                    <a:gd name="connsiteY2" fmla="*/ 667715 h 1292567"/>
                    <a:gd name="connsiteX3" fmla="*/ 23653 w 1160291"/>
                    <a:gd name="connsiteY3" fmla="*/ 646655 h 1292567"/>
                    <a:gd name="connsiteX4" fmla="*/ 34802 w 1160291"/>
                    <a:gd name="connsiteY4" fmla="*/ 635506 h 1292567"/>
                    <a:gd name="connsiteX5" fmla="*/ 58339 w 1160291"/>
                    <a:gd name="connsiteY5" fmla="*/ 626834 h 1292567"/>
                    <a:gd name="connsiteX6" fmla="*/ 75683 w 1160291"/>
                    <a:gd name="connsiteY6" fmla="*/ 619401 h 1292567"/>
                    <a:gd name="connsiteX7" fmla="*/ 94265 w 1160291"/>
                    <a:gd name="connsiteY7" fmla="*/ 607013 h 1292567"/>
                    <a:gd name="connsiteX8" fmla="*/ 117802 w 1160291"/>
                    <a:gd name="connsiteY8" fmla="*/ 584715 h 1292567"/>
                    <a:gd name="connsiteX9" fmla="*/ 128951 w 1160291"/>
                    <a:gd name="connsiteY9" fmla="*/ 571088 h 1292567"/>
                    <a:gd name="connsiteX10" fmla="*/ 142578 w 1160291"/>
                    <a:gd name="connsiteY10" fmla="*/ 557461 h 1292567"/>
                    <a:gd name="connsiteX11" fmla="*/ 150011 w 1160291"/>
                    <a:gd name="connsiteY11" fmla="*/ 537640 h 1292567"/>
                    <a:gd name="connsiteX12" fmla="*/ 154966 w 1160291"/>
                    <a:gd name="connsiteY12" fmla="*/ 512864 h 1292567"/>
                    <a:gd name="connsiteX13" fmla="*/ 162399 w 1160291"/>
                    <a:gd name="connsiteY13" fmla="*/ 483133 h 1292567"/>
                    <a:gd name="connsiteX14" fmla="*/ 176026 w 1160291"/>
                    <a:gd name="connsiteY14" fmla="*/ 454641 h 1292567"/>
                    <a:gd name="connsiteX15" fmla="*/ 193369 w 1160291"/>
                    <a:gd name="connsiteY15" fmla="*/ 417477 h 1292567"/>
                    <a:gd name="connsiteX16" fmla="*/ 211951 w 1160291"/>
                    <a:gd name="connsiteY16" fmla="*/ 387745 h 1292567"/>
                    <a:gd name="connsiteX17" fmla="*/ 224339 w 1160291"/>
                    <a:gd name="connsiteY17" fmla="*/ 370402 h 1292567"/>
                    <a:gd name="connsiteX18" fmla="*/ 252831 w 1160291"/>
                    <a:gd name="connsiteY18" fmla="*/ 348104 h 1292567"/>
                    <a:gd name="connsiteX19" fmla="*/ 268936 w 1160291"/>
                    <a:gd name="connsiteY19" fmla="*/ 335716 h 1292567"/>
                    <a:gd name="connsiteX20" fmla="*/ 294951 w 1160291"/>
                    <a:gd name="connsiteY20" fmla="*/ 315895 h 1292567"/>
                    <a:gd name="connsiteX21" fmla="*/ 329637 w 1160291"/>
                    <a:gd name="connsiteY21" fmla="*/ 289880 h 1292567"/>
                    <a:gd name="connsiteX22" fmla="*/ 355652 w 1160291"/>
                    <a:gd name="connsiteY22" fmla="*/ 270059 h 1292567"/>
                    <a:gd name="connsiteX23" fmla="*/ 381667 w 1160291"/>
                    <a:gd name="connsiteY23" fmla="*/ 253955 h 1292567"/>
                    <a:gd name="connsiteX24" fmla="*/ 397771 w 1160291"/>
                    <a:gd name="connsiteY24" fmla="*/ 247761 h 1292567"/>
                    <a:gd name="connsiteX25" fmla="*/ 420070 w 1160291"/>
                    <a:gd name="connsiteY25" fmla="*/ 214313 h 1292567"/>
                    <a:gd name="connsiteX26" fmla="*/ 438652 w 1160291"/>
                    <a:gd name="connsiteY26" fmla="*/ 189537 h 1292567"/>
                    <a:gd name="connsiteX27" fmla="*/ 455995 w 1160291"/>
                    <a:gd name="connsiteY27" fmla="*/ 159806 h 1292567"/>
                    <a:gd name="connsiteX28" fmla="*/ 480771 w 1160291"/>
                    <a:gd name="connsiteY28" fmla="*/ 131313 h 1292567"/>
                    <a:gd name="connsiteX29" fmla="*/ 519174 w 1160291"/>
                    <a:gd name="connsiteY29" fmla="*/ 85477 h 1292567"/>
                    <a:gd name="connsiteX30" fmla="*/ 547666 w 1160291"/>
                    <a:gd name="connsiteY30" fmla="*/ 59463 h 1292567"/>
                    <a:gd name="connsiteX31" fmla="*/ 586069 w 1160291"/>
                    <a:gd name="connsiteY31" fmla="*/ 33448 h 1292567"/>
                    <a:gd name="connsiteX32" fmla="*/ 625711 w 1160291"/>
                    <a:gd name="connsiteY32" fmla="*/ 13627 h 1292567"/>
                    <a:gd name="connsiteX33" fmla="*/ 669069 w 1160291"/>
                    <a:gd name="connsiteY33" fmla="*/ 4955 h 1292567"/>
                    <a:gd name="connsiteX34" fmla="*/ 726054 w 1160291"/>
                    <a:gd name="connsiteY34" fmla="*/ 0 h 1292567"/>
                    <a:gd name="connsiteX35" fmla="*/ 780561 w 1160291"/>
                    <a:gd name="connsiteY35" fmla="*/ 1239 h 1292567"/>
                    <a:gd name="connsiteX36" fmla="*/ 811531 w 1160291"/>
                    <a:gd name="connsiteY36" fmla="*/ 2478 h 1292567"/>
                    <a:gd name="connsiteX37" fmla="*/ 849934 w 1160291"/>
                    <a:gd name="connsiteY37" fmla="*/ 7433 h 1292567"/>
                    <a:gd name="connsiteX38" fmla="*/ 883382 w 1160291"/>
                    <a:gd name="connsiteY38" fmla="*/ 14866 h 1292567"/>
                    <a:gd name="connsiteX39" fmla="*/ 913113 w 1160291"/>
                    <a:gd name="connsiteY39" fmla="*/ 19821 h 1292567"/>
                    <a:gd name="connsiteX40" fmla="*/ 926740 w 1160291"/>
                    <a:gd name="connsiteY40" fmla="*/ 21060 h 1292567"/>
                    <a:gd name="connsiteX41" fmla="*/ 908158 w 1160291"/>
                    <a:gd name="connsiteY41" fmla="*/ 29731 h 1292567"/>
                    <a:gd name="connsiteX42" fmla="*/ 885859 w 1160291"/>
                    <a:gd name="connsiteY42" fmla="*/ 42119 h 1292567"/>
                    <a:gd name="connsiteX43" fmla="*/ 869755 w 1160291"/>
                    <a:gd name="connsiteY43" fmla="*/ 50791 h 1292567"/>
                    <a:gd name="connsiteX44" fmla="*/ 847456 w 1160291"/>
                    <a:gd name="connsiteY44" fmla="*/ 68134 h 1292567"/>
                    <a:gd name="connsiteX45" fmla="*/ 818964 w 1160291"/>
                    <a:gd name="connsiteY45" fmla="*/ 94149 h 1292567"/>
                    <a:gd name="connsiteX46" fmla="*/ 794188 w 1160291"/>
                    <a:gd name="connsiteY46" fmla="*/ 123880 h 1292567"/>
                    <a:gd name="connsiteX47" fmla="*/ 774367 w 1160291"/>
                    <a:gd name="connsiteY47" fmla="*/ 161044 h 1292567"/>
                    <a:gd name="connsiteX48" fmla="*/ 759501 w 1160291"/>
                    <a:gd name="connsiteY48" fmla="*/ 211835 h 1292567"/>
                    <a:gd name="connsiteX49" fmla="*/ 750830 w 1160291"/>
                    <a:gd name="connsiteY49" fmla="*/ 278731 h 1292567"/>
                    <a:gd name="connsiteX50" fmla="*/ 752069 w 1160291"/>
                    <a:gd name="connsiteY50" fmla="*/ 349342 h 1292567"/>
                    <a:gd name="connsiteX51" fmla="*/ 755785 w 1160291"/>
                    <a:gd name="connsiteY51" fmla="*/ 413760 h 1292567"/>
                    <a:gd name="connsiteX52" fmla="*/ 759501 w 1160291"/>
                    <a:gd name="connsiteY52" fmla="*/ 453402 h 1292567"/>
                    <a:gd name="connsiteX53" fmla="*/ 764457 w 1160291"/>
                    <a:gd name="connsiteY53" fmla="*/ 493043 h 1292567"/>
                    <a:gd name="connsiteX54" fmla="*/ 785516 w 1160291"/>
                    <a:gd name="connsiteY54" fmla="*/ 545073 h 1292567"/>
                    <a:gd name="connsiteX55" fmla="*/ 804098 w 1160291"/>
                    <a:gd name="connsiteY55" fmla="*/ 587192 h 1292567"/>
                    <a:gd name="connsiteX56" fmla="*/ 828874 w 1160291"/>
                    <a:gd name="connsiteY56" fmla="*/ 624357 h 1292567"/>
                    <a:gd name="connsiteX57" fmla="*/ 851173 w 1160291"/>
                    <a:gd name="connsiteY57" fmla="*/ 645416 h 1292567"/>
                    <a:gd name="connsiteX58" fmla="*/ 882143 w 1160291"/>
                    <a:gd name="connsiteY58" fmla="*/ 654088 h 1292567"/>
                    <a:gd name="connsiteX59" fmla="*/ 913113 w 1160291"/>
                    <a:gd name="connsiteY59" fmla="*/ 640461 h 1292567"/>
                    <a:gd name="connsiteX60" fmla="*/ 960188 w 1160291"/>
                    <a:gd name="connsiteY60" fmla="*/ 614446 h 1292567"/>
                    <a:gd name="connsiteX61" fmla="*/ 999829 w 1160291"/>
                    <a:gd name="connsiteY61" fmla="*/ 592148 h 1292567"/>
                    <a:gd name="connsiteX62" fmla="*/ 1034516 w 1160291"/>
                    <a:gd name="connsiteY62" fmla="*/ 563655 h 1292567"/>
                    <a:gd name="connsiteX63" fmla="*/ 1074157 w 1160291"/>
                    <a:gd name="connsiteY63" fmla="*/ 521536 h 1292567"/>
                    <a:gd name="connsiteX64" fmla="*/ 1117515 w 1160291"/>
                    <a:gd name="connsiteY64" fmla="*/ 474461 h 1292567"/>
                    <a:gd name="connsiteX65" fmla="*/ 1136097 w 1160291"/>
                    <a:gd name="connsiteY65" fmla="*/ 459596 h 1292567"/>
                    <a:gd name="connsiteX66" fmla="*/ 1149724 w 1160291"/>
                    <a:gd name="connsiteY66" fmla="*/ 450924 h 1292567"/>
                    <a:gd name="connsiteX67" fmla="*/ 1144769 w 1160291"/>
                    <a:gd name="connsiteY67" fmla="*/ 490566 h 1292567"/>
                    <a:gd name="connsiteX68" fmla="*/ 1143530 w 1160291"/>
                    <a:gd name="connsiteY68" fmla="*/ 521536 h 1292567"/>
                    <a:gd name="connsiteX69" fmla="*/ 1141053 w 1160291"/>
                    <a:gd name="connsiteY69" fmla="*/ 538879 h 1292567"/>
                    <a:gd name="connsiteX70" fmla="*/ 1142291 w 1160291"/>
                    <a:gd name="connsiteY70" fmla="*/ 553745 h 1292567"/>
                    <a:gd name="connsiteX71" fmla="*/ 1138575 w 1160291"/>
                    <a:gd name="connsiteY71" fmla="*/ 569849 h 1292567"/>
                    <a:gd name="connsiteX72" fmla="*/ 1137336 w 1160291"/>
                    <a:gd name="connsiteY72" fmla="*/ 607013 h 1292567"/>
                    <a:gd name="connsiteX73" fmla="*/ 1143530 w 1160291"/>
                    <a:gd name="connsiteY73" fmla="*/ 649133 h 1292567"/>
                    <a:gd name="connsiteX74" fmla="*/ 1157157 w 1160291"/>
                    <a:gd name="connsiteY74" fmla="*/ 694968 h 1292567"/>
                    <a:gd name="connsiteX75" fmla="*/ 1158396 w 1160291"/>
                    <a:gd name="connsiteY75" fmla="*/ 701162 h 1292567"/>
                    <a:gd name="connsiteX76" fmla="*/ 1138575 w 1160291"/>
                    <a:gd name="connsiteY76" fmla="*/ 734610 h 1292567"/>
                    <a:gd name="connsiteX77" fmla="*/ 1123709 w 1160291"/>
                    <a:gd name="connsiteY77" fmla="*/ 760625 h 1292567"/>
                    <a:gd name="connsiteX78" fmla="*/ 1101411 w 1160291"/>
                    <a:gd name="connsiteY78" fmla="*/ 803983 h 1292567"/>
                    <a:gd name="connsiteX79" fmla="*/ 1091501 w 1160291"/>
                    <a:gd name="connsiteY79" fmla="*/ 841147 h 1292567"/>
                    <a:gd name="connsiteX80" fmla="*/ 1086545 w 1160291"/>
                    <a:gd name="connsiteY80" fmla="*/ 859729 h 1292567"/>
                    <a:gd name="connsiteX81" fmla="*/ 1054337 w 1160291"/>
                    <a:gd name="connsiteY81" fmla="*/ 848580 h 1292567"/>
                    <a:gd name="connsiteX82" fmla="*/ 1010978 w 1160291"/>
                    <a:gd name="connsiteY82" fmla="*/ 832475 h 1292567"/>
                    <a:gd name="connsiteX83" fmla="*/ 968859 w 1160291"/>
                    <a:gd name="connsiteY83" fmla="*/ 820087 h 1292567"/>
                    <a:gd name="connsiteX84" fmla="*/ 920546 w 1160291"/>
                    <a:gd name="connsiteY84" fmla="*/ 807699 h 1292567"/>
                    <a:gd name="connsiteX85" fmla="*/ 874710 w 1160291"/>
                    <a:gd name="connsiteY85" fmla="*/ 797789 h 1292567"/>
                    <a:gd name="connsiteX86" fmla="*/ 836307 w 1160291"/>
                    <a:gd name="connsiteY86" fmla="*/ 794073 h 1292567"/>
                    <a:gd name="connsiteX87" fmla="*/ 818964 w 1160291"/>
                    <a:gd name="connsiteY87" fmla="*/ 800267 h 1292567"/>
                    <a:gd name="connsiteX88" fmla="*/ 799143 w 1160291"/>
                    <a:gd name="connsiteY88" fmla="*/ 817610 h 1292567"/>
                    <a:gd name="connsiteX89" fmla="*/ 778084 w 1160291"/>
                    <a:gd name="connsiteY89" fmla="*/ 851058 h 1292567"/>
                    <a:gd name="connsiteX90" fmla="*/ 761979 w 1160291"/>
                    <a:gd name="connsiteY90" fmla="*/ 886983 h 1292567"/>
                    <a:gd name="connsiteX91" fmla="*/ 759501 w 1160291"/>
                    <a:gd name="connsiteY91" fmla="*/ 932818 h 1292567"/>
                    <a:gd name="connsiteX92" fmla="*/ 759501 w 1160291"/>
                    <a:gd name="connsiteY92" fmla="*/ 981132 h 1292567"/>
                    <a:gd name="connsiteX93" fmla="*/ 764457 w 1160291"/>
                    <a:gd name="connsiteY93" fmla="*/ 1036878 h 1292567"/>
                    <a:gd name="connsiteX94" fmla="*/ 776845 w 1160291"/>
                    <a:gd name="connsiteY94" fmla="*/ 1082714 h 1292567"/>
                    <a:gd name="connsiteX95" fmla="*/ 789233 w 1160291"/>
                    <a:gd name="connsiteY95" fmla="*/ 1122355 h 1292567"/>
                    <a:gd name="connsiteX96" fmla="*/ 811531 w 1160291"/>
                    <a:gd name="connsiteY96" fmla="*/ 1165713 h 1292567"/>
                    <a:gd name="connsiteX97" fmla="*/ 833664 w 1160291"/>
                    <a:gd name="connsiteY97" fmla="*/ 1209381 h 1292567"/>
                    <a:gd name="connsiteX98" fmla="*/ 862069 w 1160291"/>
                    <a:gd name="connsiteY98" fmla="*/ 1246496 h 1292567"/>
                    <a:gd name="connsiteX99" fmla="*/ 887740 w 1160291"/>
                    <a:gd name="connsiteY99" fmla="*/ 1272725 h 1292567"/>
                    <a:gd name="connsiteX100" fmla="*/ 903777 w 1160291"/>
                    <a:gd name="connsiteY100" fmla="*/ 1292567 h 1292567"/>
                    <a:gd name="connsiteX101" fmla="*/ 873888 w 1160291"/>
                    <a:gd name="connsiteY101" fmla="*/ 1286458 h 1292567"/>
                    <a:gd name="connsiteX102" fmla="*/ 846883 w 1160291"/>
                    <a:gd name="connsiteY102" fmla="*/ 1280114 h 1292567"/>
                    <a:gd name="connsiteX103" fmla="*/ 813803 w 1160291"/>
                    <a:gd name="connsiteY103" fmla="*/ 1268709 h 1292567"/>
                    <a:gd name="connsiteX104" fmla="*/ 783039 w 1160291"/>
                    <a:gd name="connsiteY104" fmla="*/ 1247474 h 1292567"/>
                    <a:gd name="connsiteX105" fmla="*/ 742087 w 1160291"/>
                    <a:gd name="connsiteY105" fmla="*/ 1214159 h 1292567"/>
                    <a:gd name="connsiteX106" fmla="*/ 700039 w 1160291"/>
                    <a:gd name="connsiteY106" fmla="*/ 1168191 h 1292567"/>
                    <a:gd name="connsiteX107" fmla="*/ 662875 w 1160291"/>
                    <a:gd name="connsiteY107" fmla="*/ 1135982 h 1292567"/>
                    <a:gd name="connsiteX108" fmla="*/ 643054 w 1160291"/>
                    <a:gd name="connsiteY108" fmla="*/ 1121117 h 1292567"/>
                    <a:gd name="connsiteX109" fmla="*/ 623233 w 1160291"/>
                    <a:gd name="connsiteY109" fmla="*/ 1111206 h 1292567"/>
                    <a:gd name="connsiteX110" fmla="*/ 605890 w 1160291"/>
                    <a:gd name="connsiteY110" fmla="*/ 1105012 h 1292567"/>
                    <a:gd name="connsiteX111" fmla="*/ 583592 w 1160291"/>
                    <a:gd name="connsiteY111" fmla="*/ 1100057 h 1292567"/>
                    <a:gd name="connsiteX112" fmla="*/ 551383 w 1160291"/>
                    <a:gd name="connsiteY112" fmla="*/ 1101296 h 1292567"/>
                    <a:gd name="connsiteX113" fmla="*/ 519174 w 1160291"/>
                    <a:gd name="connsiteY113" fmla="*/ 1114923 h 1292567"/>
                    <a:gd name="connsiteX114" fmla="*/ 498114 w 1160291"/>
                    <a:gd name="connsiteY114" fmla="*/ 1137221 h 1292567"/>
                    <a:gd name="connsiteX115" fmla="*/ 486965 w 1160291"/>
                    <a:gd name="connsiteY115" fmla="*/ 1153325 h 1292567"/>
                    <a:gd name="connsiteX116" fmla="*/ 477055 w 1160291"/>
                    <a:gd name="connsiteY116" fmla="*/ 1169430 h 1292567"/>
                    <a:gd name="connsiteX117" fmla="*/ 470861 w 1160291"/>
                    <a:gd name="connsiteY117" fmla="*/ 1185534 h 1292567"/>
                    <a:gd name="connsiteX118" fmla="*/ 457234 w 1160291"/>
                    <a:gd name="connsiteY118" fmla="*/ 1200400 h 1292567"/>
                    <a:gd name="connsiteX119" fmla="*/ 444846 w 1160291"/>
                    <a:gd name="connsiteY119" fmla="*/ 1171907 h 1292567"/>
                    <a:gd name="connsiteX120" fmla="*/ 423786 w 1160291"/>
                    <a:gd name="connsiteY120" fmla="*/ 1137221 h 1292567"/>
                    <a:gd name="connsiteX121" fmla="*/ 407682 w 1160291"/>
                    <a:gd name="connsiteY121" fmla="*/ 1106251 h 1292567"/>
                    <a:gd name="connsiteX122" fmla="*/ 382906 w 1160291"/>
                    <a:gd name="connsiteY122" fmla="*/ 1074042 h 1292567"/>
                    <a:gd name="connsiteX123" fmla="*/ 355652 w 1160291"/>
                    <a:gd name="connsiteY123" fmla="*/ 1036878 h 1292567"/>
                    <a:gd name="connsiteX124" fmla="*/ 328398 w 1160291"/>
                    <a:gd name="connsiteY124" fmla="*/ 997236 h 1292567"/>
                    <a:gd name="connsiteX125" fmla="*/ 309816 w 1160291"/>
                    <a:gd name="connsiteY125" fmla="*/ 977415 h 1292567"/>
                    <a:gd name="connsiteX126" fmla="*/ 283801 w 1160291"/>
                    <a:gd name="connsiteY126" fmla="*/ 947684 h 1292567"/>
                    <a:gd name="connsiteX127" fmla="*/ 257787 w 1160291"/>
                    <a:gd name="connsiteY127" fmla="*/ 919192 h 1292567"/>
                    <a:gd name="connsiteX128" fmla="*/ 211951 w 1160291"/>
                    <a:gd name="connsiteY128" fmla="*/ 872117 h 1292567"/>
                    <a:gd name="connsiteX129" fmla="*/ 171070 w 1160291"/>
                    <a:gd name="connsiteY129" fmla="*/ 838669 h 1292567"/>
                    <a:gd name="connsiteX130" fmla="*/ 122757 w 1160291"/>
                    <a:gd name="connsiteY130" fmla="*/ 795311 h 1292567"/>
                    <a:gd name="connsiteX131" fmla="*/ 86832 w 1160291"/>
                    <a:gd name="connsiteY131" fmla="*/ 761864 h 1292567"/>
                    <a:gd name="connsiteX132" fmla="*/ 53384 w 1160291"/>
                    <a:gd name="connsiteY132" fmla="*/ 735849 h 1292567"/>
                    <a:gd name="connsiteX133" fmla="*/ 19936 w 1160291"/>
                    <a:gd name="connsiteY133" fmla="*/ 714789 h 1292567"/>
                    <a:gd name="connsiteX134" fmla="*/ 3832 w 1160291"/>
                    <a:gd name="connsiteY134" fmla="*/ 703640 h 1292567"/>
                    <a:gd name="connsiteX135" fmla="*/ 3832 w 1160291"/>
                    <a:gd name="connsiteY135" fmla="*/ 703640 h 1292567"/>
                    <a:gd name="connsiteX136" fmla="*/ 0 w 1160291"/>
                    <a:gd name="connsiteY136" fmla="*/ 702511 h 1292567"/>
                    <a:gd name="connsiteX0" fmla="*/ 0 w 1188287"/>
                    <a:gd name="connsiteY0" fmla="*/ 697171 h 1292567"/>
                    <a:gd name="connsiteX1" fmla="*/ 32995 w 1188287"/>
                    <a:gd name="connsiteY1" fmla="*/ 687668 h 1292567"/>
                    <a:gd name="connsiteX2" fmla="*/ 42977 w 1188287"/>
                    <a:gd name="connsiteY2" fmla="*/ 667715 h 1292567"/>
                    <a:gd name="connsiteX3" fmla="*/ 51649 w 1188287"/>
                    <a:gd name="connsiteY3" fmla="*/ 646655 h 1292567"/>
                    <a:gd name="connsiteX4" fmla="*/ 62798 w 1188287"/>
                    <a:gd name="connsiteY4" fmla="*/ 635506 h 1292567"/>
                    <a:gd name="connsiteX5" fmla="*/ 86335 w 1188287"/>
                    <a:gd name="connsiteY5" fmla="*/ 626834 h 1292567"/>
                    <a:gd name="connsiteX6" fmla="*/ 103679 w 1188287"/>
                    <a:gd name="connsiteY6" fmla="*/ 619401 h 1292567"/>
                    <a:gd name="connsiteX7" fmla="*/ 122261 w 1188287"/>
                    <a:gd name="connsiteY7" fmla="*/ 607013 h 1292567"/>
                    <a:gd name="connsiteX8" fmla="*/ 145798 w 1188287"/>
                    <a:gd name="connsiteY8" fmla="*/ 584715 h 1292567"/>
                    <a:gd name="connsiteX9" fmla="*/ 156947 w 1188287"/>
                    <a:gd name="connsiteY9" fmla="*/ 571088 h 1292567"/>
                    <a:gd name="connsiteX10" fmla="*/ 170574 w 1188287"/>
                    <a:gd name="connsiteY10" fmla="*/ 557461 h 1292567"/>
                    <a:gd name="connsiteX11" fmla="*/ 178007 w 1188287"/>
                    <a:gd name="connsiteY11" fmla="*/ 537640 h 1292567"/>
                    <a:gd name="connsiteX12" fmla="*/ 182962 w 1188287"/>
                    <a:gd name="connsiteY12" fmla="*/ 512864 h 1292567"/>
                    <a:gd name="connsiteX13" fmla="*/ 190395 w 1188287"/>
                    <a:gd name="connsiteY13" fmla="*/ 483133 h 1292567"/>
                    <a:gd name="connsiteX14" fmla="*/ 204022 w 1188287"/>
                    <a:gd name="connsiteY14" fmla="*/ 454641 h 1292567"/>
                    <a:gd name="connsiteX15" fmla="*/ 221365 w 1188287"/>
                    <a:gd name="connsiteY15" fmla="*/ 417477 h 1292567"/>
                    <a:gd name="connsiteX16" fmla="*/ 239947 w 1188287"/>
                    <a:gd name="connsiteY16" fmla="*/ 387745 h 1292567"/>
                    <a:gd name="connsiteX17" fmla="*/ 252335 w 1188287"/>
                    <a:gd name="connsiteY17" fmla="*/ 370402 h 1292567"/>
                    <a:gd name="connsiteX18" fmla="*/ 280827 w 1188287"/>
                    <a:gd name="connsiteY18" fmla="*/ 348104 h 1292567"/>
                    <a:gd name="connsiteX19" fmla="*/ 296932 w 1188287"/>
                    <a:gd name="connsiteY19" fmla="*/ 335716 h 1292567"/>
                    <a:gd name="connsiteX20" fmla="*/ 322947 w 1188287"/>
                    <a:gd name="connsiteY20" fmla="*/ 315895 h 1292567"/>
                    <a:gd name="connsiteX21" fmla="*/ 357633 w 1188287"/>
                    <a:gd name="connsiteY21" fmla="*/ 289880 h 1292567"/>
                    <a:gd name="connsiteX22" fmla="*/ 383648 w 1188287"/>
                    <a:gd name="connsiteY22" fmla="*/ 270059 h 1292567"/>
                    <a:gd name="connsiteX23" fmla="*/ 409663 w 1188287"/>
                    <a:gd name="connsiteY23" fmla="*/ 253955 h 1292567"/>
                    <a:gd name="connsiteX24" fmla="*/ 425767 w 1188287"/>
                    <a:gd name="connsiteY24" fmla="*/ 247761 h 1292567"/>
                    <a:gd name="connsiteX25" fmla="*/ 448066 w 1188287"/>
                    <a:gd name="connsiteY25" fmla="*/ 214313 h 1292567"/>
                    <a:gd name="connsiteX26" fmla="*/ 466648 w 1188287"/>
                    <a:gd name="connsiteY26" fmla="*/ 189537 h 1292567"/>
                    <a:gd name="connsiteX27" fmla="*/ 483991 w 1188287"/>
                    <a:gd name="connsiteY27" fmla="*/ 159806 h 1292567"/>
                    <a:gd name="connsiteX28" fmla="*/ 508767 w 1188287"/>
                    <a:gd name="connsiteY28" fmla="*/ 131313 h 1292567"/>
                    <a:gd name="connsiteX29" fmla="*/ 547170 w 1188287"/>
                    <a:gd name="connsiteY29" fmla="*/ 85477 h 1292567"/>
                    <a:gd name="connsiteX30" fmla="*/ 575662 w 1188287"/>
                    <a:gd name="connsiteY30" fmla="*/ 59463 h 1292567"/>
                    <a:gd name="connsiteX31" fmla="*/ 614065 w 1188287"/>
                    <a:gd name="connsiteY31" fmla="*/ 33448 h 1292567"/>
                    <a:gd name="connsiteX32" fmla="*/ 653707 w 1188287"/>
                    <a:gd name="connsiteY32" fmla="*/ 13627 h 1292567"/>
                    <a:gd name="connsiteX33" fmla="*/ 697065 w 1188287"/>
                    <a:gd name="connsiteY33" fmla="*/ 4955 h 1292567"/>
                    <a:gd name="connsiteX34" fmla="*/ 754050 w 1188287"/>
                    <a:gd name="connsiteY34" fmla="*/ 0 h 1292567"/>
                    <a:gd name="connsiteX35" fmla="*/ 808557 w 1188287"/>
                    <a:gd name="connsiteY35" fmla="*/ 1239 h 1292567"/>
                    <a:gd name="connsiteX36" fmla="*/ 839527 w 1188287"/>
                    <a:gd name="connsiteY36" fmla="*/ 2478 h 1292567"/>
                    <a:gd name="connsiteX37" fmla="*/ 877930 w 1188287"/>
                    <a:gd name="connsiteY37" fmla="*/ 7433 h 1292567"/>
                    <a:gd name="connsiteX38" fmla="*/ 911378 w 1188287"/>
                    <a:gd name="connsiteY38" fmla="*/ 14866 h 1292567"/>
                    <a:gd name="connsiteX39" fmla="*/ 941109 w 1188287"/>
                    <a:gd name="connsiteY39" fmla="*/ 19821 h 1292567"/>
                    <a:gd name="connsiteX40" fmla="*/ 954736 w 1188287"/>
                    <a:gd name="connsiteY40" fmla="*/ 21060 h 1292567"/>
                    <a:gd name="connsiteX41" fmla="*/ 936154 w 1188287"/>
                    <a:gd name="connsiteY41" fmla="*/ 29731 h 1292567"/>
                    <a:gd name="connsiteX42" fmla="*/ 913855 w 1188287"/>
                    <a:gd name="connsiteY42" fmla="*/ 42119 h 1292567"/>
                    <a:gd name="connsiteX43" fmla="*/ 897751 w 1188287"/>
                    <a:gd name="connsiteY43" fmla="*/ 50791 h 1292567"/>
                    <a:gd name="connsiteX44" fmla="*/ 875452 w 1188287"/>
                    <a:gd name="connsiteY44" fmla="*/ 68134 h 1292567"/>
                    <a:gd name="connsiteX45" fmla="*/ 846960 w 1188287"/>
                    <a:gd name="connsiteY45" fmla="*/ 94149 h 1292567"/>
                    <a:gd name="connsiteX46" fmla="*/ 822184 w 1188287"/>
                    <a:gd name="connsiteY46" fmla="*/ 123880 h 1292567"/>
                    <a:gd name="connsiteX47" fmla="*/ 802363 w 1188287"/>
                    <a:gd name="connsiteY47" fmla="*/ 161044 h 1292567"/>
                    <a:gd name="connsiteX48" fmla="*/ 787497 w 1188287"/>
                    <a:gd name="connsiteY48" fmla="*/ 211835 h 1292567"/>
                    <a:gd name="connsiteX49" fmla="*/ 778826 w 1188287"/>
                    <a:gd name="connsiteY49" fmla="*/ 278731 h 1292567"/>
                    <a:gd name="connsiteX50" fmla="*/ 780065 w 1188287"/>
                    <a:gd name="connsiteY50" fmla="*/ 349342 h 1292567"/>
                    <a:gd name="connsiteX51" fmla="*/ 783781 w 1188287"/>
                    <a:gd name="connsiteY51" fmla="*/ 413760 h 1292567"/>
                    <a:gd name="connsiteX52" fmla="*/ 787497 w 1188287"/>
                    <a:gd name="connsiteY52" fmla="*/ 453402 h 1292567"/>
                    <a:gd name="connsiteX53" fmla="*/ 792453 w 1188287"/>
                    <a:gd name="connsiteY53" fmla="*/ 493043 h 1292567"/>
                    <a:gd name="connsiteX54" fmla="*/ 813512 w 1188287"/>
                    <a:gd name="connsiteY54" fmla="*/ 545073 h 1292567"/>
                    <a:gd name="connsiteX55" fmla="*/ 832094 w 1188287"/>
                    <a:gd name="connsiteY55" fmla="*/ 587192 h 1292567"/>
                    <a:gd name="connsiteX56" fmla="*/ 856870 w 1188287"/>
                    <a:gd name="connsiteY56" fmla="*/ 624357 h 1292567"/>
                    <a:gd name="connsiteX57" fmla="*/ 879169 w 1188287"/>
                    <a:gd name="connsiteY57" fmla="*/ 645416 h 1292567"/>
                    <a:gd name="connsiteX58" fmla="*/ 910139 w 1188287"/>
                    <a:gd name="connsiteY58" fmla="*/ 654088 h 1292567"/>
                    <a:gd name="connsiteX59" fmla="*/ 941109 w 1188287"/>
                    <a:gd name="connsiteY59" fmla="*/ 640461 h 1292567"/>
                    <a:gd name="connsiteX60" fmla="*/ 988184 w 1188287"/>
                    <a:gd name="connsiteY60" fmla="*/ 614446 h 1292567"/>
                    <a:gd name="connsiteX61" fmla="*/ 1027825 w 1188287"/>
                    <a:gd name="connsiteY61" fmla="*/ 592148 h 1292567"/>
                    <a:gd name="connsiteX62" fmla="*/ 1062512 w 1188287"/>
                    <a:gd name="connsiteY62" fmla="*/ 563655 h 1292567"/>
                    <a:gd name="connsiteX63" fmla="*/ 1102153 w 1188287"/>
                    <a:gd name="connsiteY63" fmla="*/ 521536 h 1292567"/>
                    <a:gd name="connsiteX64" fmla="*/ 1145511 w 1188287"/>
                    <a:gd name="connsiteY64" fmla="*/ 474461 h 1292567"/>
                    <a:gd name="connsiteX65" fmla="*/ 1164093 w 1188287"/>
                    <a:gd name="connsiteY65" fmla="*/ 459596 h 1292567"/>
                    <a:gd name="connsiteX66" fmla="*/ 1177720 w 1188287"/>
                    <a:gd name="connsiteY66" fmla="*/ 450924 h 1292567"/>
                    <a:gd name="connsiteX67" fmla="*/ 1172765 w 1188287"/>
                    <a:gd name="connsiteY67" fmla="*/ 490566 h 1292567"/>
                    <a:gd name="connsiteX68" fmla="*/ 1171526 w 1188287"/>
                    <a:gd name="connsiteY68" fmla="*/ 521536 h 1292567"/>
                    <a:gd name="connsiteX69" fmla="*/ 1169049 w 1188287"/>
                    <a:gd name="connsiteY69" fmla="*/ 538879 h 1292567"/>
                    <a:gd name="connsiteX70" fmla="*/ 1170287 w 1188287"/>
                    <a:gd name="connsiteY70" fmla="*/ 553745 h 1292567"/>
                    <a:gd name="connsiteX71" fmla="*/ 1166571 w 1188287"/>
                    <a:gd name="connsiteY71" fmla="*/ 569849 h 1292567"/>
                    <a:gd name="connsiteX72" fmla="*/ 1165332 w 1188287"/>
                    <a:gd name="connsiteY72" fmla="*/ 607013 h 1292567"/>
                    <a:gd name="connsiteX73" fmla="*/ 1171526 w 1188287"/>
                    <a:gd name="connsiteY73" fmla="*/ 649133 h 1292567"/>
                    <a:gd name="connsiteX74" fmla="*/ 1185153 w 1188287"/>
                    <a:gd name="connsiteY74" fmla="*/ 694968 h 1292567"/>
                    <a:gd name="connsiteX75" fmla="*/ 1186392 w 1188287"/>
                    <a:gd name="connsiteY75" fmla="*/ 701162 h 1292567"/>
                    <a:gd name="connsiteX76" fmla="*/ 1166571 w 1188287"/>
                    <a:gd name="connsiteY76" fmla="*/ 734610 h 1292567"/>
                    <a:gd name="connsiteX77" fmla="*/ 1151705 w 1188287"/>
                    <a:gd name="connsiteY77" fmla="*/ 760625 h 1292567"/>
                    <a:gd name="connsiteX78" fmla="*/ 1129407 w 1188287"/>
                    <a:gd name="connsiteY78" fmla="*/ 803983 h 1292567"/>
                    <a:gd name="connsiteX79" fmla="*/ 1119497 w 1188287"/>
                    <a:gd name="connsiteY79" fmla="*/ 841147 h 1292567"/>
                    <a:gd name="connsiteX80" fmla="*/ 1114541 w 1188287"/>
                    <a:gd name="connsiteY80" fmla="*/ 859729 h 1292567"/>
                    <a:gd name="connsiteX81" fmla="*/ 1082333 w 1188287"/>
                    <a:gd name="connsiteY81" fmla="*/ 848580 h 1292567"/>
                    <a:gd name="connsiteX82" fmla="*/ 1038974 w 1188287"/>
                    <a:gd name="connsiteY82" fmla="*/ 832475 h 1292567"/>
                    <a:gd name="connsiteX83" fmla="*/ 996855 w 1188287"/>
                    <a:gd name="connsiteY83" fmla="*/ 820087 h 1292567"/>
                    <a:gd name="connsiteX84" fmla="*/ 948542 w 1188287"/>
                    <a:gd name="connsiteY84" fmla="*/ 807699 h 1292567"/>
                    <a:gd name="connsiteX85" fmla="*/ 902706 w 1188287"/>
                    <a:gd name="connsiteY85" fmla="*/ 797789 h 1292567"/>
                    <a:gd name="connsiteX86" fmla="*/ 864303 w 1188287"/>
                    <a:gd name="connsiteY86" fmla="*/ 794073 h 1292567"/>
                    <a:gd name="connsiteX87" fmla="*/ 846960 w 1188287"/>
                    <a:gd name="connsiteY87" fmla="*/ 800267 h 1292567"/>
                    <a:gd name="connsiteX88" fmla="*/ 827139 w 1188287"/>
                    <a:gd name="connsiteY88" fmla="*/ 817610 h 1292567"/>
                    <a:gd name="connsiteX89" fmla="*/ 806080 w 1188287"/>
                    <a:gd name="connsiteY89" fmla="*/ 851058 h 1292567"/>
                    <a:gd name="connsiteX90" fmla="*/ 789975 w 1188287"/>
                    <a:gd name="connsiteY90" fmla="*/ 886983 h 1292567"/>
                    <a:gd name="connsiteX91" fmla="*/ 787497 w 1188287"/>
                    <a:gd name="connsiteY91" fmla="*/ 932818 h 1292567"/>
                    <a:gd name="connsiteX92" fmla="*/ 787497 w 1188287"/>
                    <a:gd name="connsiteY92" fmla="*/ 981132 h 1292567"/>
                    <a:gd name="connsiteX93" fmla="*/ 792453 w 1188287"/>
                    <a:gd name="connsiteY93" fmla="*/ 1036878 h 1292567"/>
                    <a:gd name="connsiteX94" fmla="*/ 804841 w 1188287"/>
                    <a:gd name="connsiteY94" fmla="*/ 1082714 h 1292567"/>
                    <a:gd name="connsiteX95" fmla="*/ 817229 w 1188287"/>
                    <a:gd name="connsiteY95" fmla="*/ 1122355 h 1292567"/>
                    <a:gd name="connsiteX96" fmla="*/ 839527 w 1188287"/>
                    <a:gd name="connsiteY96" fmla="*/ 1165713 h 1292567"/>
                    <a:gd name="connsiteX97" fmla="*/ 861660 w 1188287"/>
                    <a:gd name="connsiteY97" fmla="*/ 1209381 h 1292567"/>
                    <a:gd name="connsiteX98" fmla="*/ 890065 w 1188287"/>
                    <a:gd name="connsiteY98" fmla="*/ 1246496 h 1292567"/>
                    <a:gd name="connsiteX99" fmla="*/ 915736 w 1188287"/>
                    <a:gd name="connsiteY99" fmla="*/ 1272725 h 1292567"/>
                    <a:gd name="connsiteX100" fmla="*/ 931773 w 1188287"/>
                    <a:gd name="connsiteY100" fmla="*/ 1292567 h 1292567"/>
                    <a:gd name="connsiteX101" fmla="*/ 901884 w 1188287"/>
                    <a:gd name="connsiteY101" fmla="*/ 1286458 h 1292567"/>
                    <a:gd name="connsiteX102" fmla="*/ 874879 w 1188287"/>
                    <a:gd name="connsiteY102" fmla="*/ 1280114 h 1292567"/>
                    <a:gd name="connsiteX103" fmla="*/ 841799 w 1188287"/>
                    <a:gd name="connsiteY103" fmla="*/ 1268709 h 1292567"/>
                    <a:gd name="connsiteX104" fmla="*/ 811035 w 1188287"/>
                    <a:gd name="connsiteY104" fmla="*/ 1247474 h 1292567"/>
                    <a:gd name="connsiteX105" fmla="*/ 770083 w 1188287"/>
                    <a:gd name="connsiteY105" fmla="*/ 1214159 h 1292567"/>
                    <a:gd name="connsiteX106" fmla="*/ 728035 w 1188287"/>
                    <a:gd name="connsiteY106" fmla="*/ 1168191 h 1292567"/>
                    <a:gd name="connsiteX107" fmla="*/ 690871 w 1188287"/>
                    <a:gd name="connsiteY107" fmla="*/ 1135982 h 1292567"/>
                    <a:gd name="connsiteX108" fmla="*/ 671050 w 1188287"/>
                    <a:gd name="connsiteY108" fmla="*/ 1121117 h 1292567"/>
                    <a:gd name="connsiteX109" fmla="*/ 651229 w 1188287"/>
                    <a:gd name="connsiteY109" fmla="*/ 1111206 h 1292567"/>
                    <a:gd name="connsiteX110" fmla="*/ 633886 w 1188287"/>
                    <a:gd name="connsiteY110" fmla="*/ 1105012 h 1292567"/>
                    <a:gd name="connsiteX111" fmla="*/ 611588 w 1188287"/>
                    <a:gd name="connsiteY111" fmla="*/ 1100057 h 1292567"/>
                    <a:gd name="connsiteX112" fmla="*/ 579379 w 1188287"/>
                    <a:gd name="connsiteY112" fmla="*/ 1101296 h 1292567"/>
                    <a:gd name="connsiteX113" fmla="*/ 547170 w 1188287"/>
                    <a:gd name="connsiteY113" fmla="*/ 1114923 h 1292567"/>
                    <a:gd name="connsiteX114" fmla="*/ 526110 w 1188287"/>
                    <a:gd name="connsiteY114" fmla="*/ 1137221 h 1292567"/>
                    <a:gd name="connsiteX115" fmla="*/ 514961 w 1188287"/>
                    <a:gd name="connsiteY115" fmla="*/ 1153325 h 1292567"/>
                    <a:gd name="connsiteX116" fmla="*/ 505051 w 1188287"/>
                    <a:gd name="connsiteY116" fmla="*/ 1169430 h 1292567"/>
                    <a:gd name="connsiteX117" fmla="*/ 498857 w 1188287"/>
                    <a:gd name="connsiteY117" fmla="*/ 1185534 h 1292567"/>
                    <a:gd name="connsiteX118" fmla="*/ 485230 w 1188287"/>
                    <a:gd name="connsiteY118" fmla="*/ 1200400 h 1292567"/>
                    <a:gd name="connsiteX119" fmla="*/ 472842 w 1188287"/>
                    <a:gd name="connsiteY119" fmla="*/ 1171907 h 1292567"/>
                    <a:gd name="connsiteX120" fmla="*/ 451782 w 1188287"/>
                    <a:gd name="connsiteY120" fmla="*/ 1137221 h 1292567"/>
                    <a:gd name="connsiteX121" fmla="*/ 435678 w 1188287"/>
                    <a:gd name="connsiteY121" fmla="*/ 1106251 h 1292567"/>
                    <a:gd name="connsiteX122" fmla="*/ 410902 w 1188287"/>
                    <a:gd name="connsiteY122" fmla="*/ 1074042 h 1292567"/>
                    <a:gd name="connsiteX123" fmla="*/ 383648 w 1188287"/>
                    <a:gd name="connsiteY123" fmla="*/ 1036878 h 1292567"/>
                    <a:gd name="connsiteX124" fmla="*/ 356394 w 1188287"/>
                    <a:gd name="connsiteY124" fmla="*/ 997236 h 1292567"/>
                    <a:gd name="connsiteX125" fmla="*/ 337812 w 1188287"/>
                    <a:gd name="connsiteY125" fmla="*/ 977415 h 1292567"/>
                    <a:gd name="connsiteX126" fmla="*/ 311797 w 1188287"/>
                    <a:gd name="connsiteY126" fmla="*/ 947684 h 1292567"/>
                    <a:gd name="connsiteX127" fmla="*/ 285783 w 1188287"/>
                    <a:gd name="connsiteY127" fmla="*/ 919192 h 1292567"/>
                    <a:gd name="connsiteX128" fmla="*/ 239947 w 1188287"/>
                    <a:gd name="connsiteY128" fmla="*/ 872117 h 1292567"/>
                    <a:gd name="connsiteX129" fmla="*/ 199066 w 1188287"/>
                    <a:gd name="connsiteY129" fmla="*/ 838669 h 1292567"/>
                    <a:gd name="connsiteX130" fmla="*/ 150753 w 1188287"/>
                    <a:gd name="connsiteY130" fmla="*/ 795311 h 1292567"/>
                    <a:gd name="connsiteX131" fmla="*/ 114828 w 1188287"/>
                    <a:gd name="connsiteY131" fmla="*/ 761864 h 1292567"/>
                    <a:gd name="connsiteX132" fmla="*/ 81380 w 1188287"/>
                    <a:gd name="connsiteY132" fmla="*/ 735849 h 1292567"/>
                    <a:gd name="connsiteX133" fmla="*/ 47932 w 1188287"/>
                    <a:gd name="connsiteY133" fmla="*/ 714789 h 1292567"/>
                    <a:gd name="connsiteX134" fmla="*/ 31828 w 1188287"/>
                    <a:gd name="connsiteY134" fmla="*/ 703640 h 1292567"/>
                    <a:gd name="connsiteX135" fmla="*/ 31828 w 1188287"/>
                    <a:gd name="connsiteY135" fmla="*/ 703640 h 1292567"/>
                    <a:gd name="connsiteX136" fmla="*/ 0 w 1188287"/>
                    <a:gd name="connsiteY136" fmla="*/ 697171 h 1292567"/>
                    <a:gd name="connsiteX0" fmla="*/ 0 w 1161641"/>
                    <a:gd name="connsiteY0" fmla="*/ 700033 h 1292567"/>
                    <a:gd name="connsiteX1" fmla="*/ 6349 w 1161641"/>
                    <a:gd name="connsiteY1" fmla="*/ 687668 h 1292567"/>
                    <a:gd name="connsiteX2" fmla="*/ 16331 w 1161641"/>
                    <a:gd name="connsiteY2" fmla="*/ 667715 h 1292567"/>
                    <a:gd name="connsiteX3" fmla="*/ 25003 w 1161641"/>
                    <a:gd name="connsiteY3" fmla="*/ 646655 h 1292567"/>
                    <a:gd name="connsiteX4" fmla="*/ 36152 w 1161641"/>
                    <a:gd name="connsiteY4" fmla="*/ 635506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6331 w 1161641"/>
                    <a:gd name="connsiteY2" fmla="*/ 667715 h 1292567"/>
                    <a:gd name="connsiteX3" fmla="*/ 25003 w 1161641"/>
                    <a:gd name="connsiteY3" fmla="*/ 646655 h 1292567"/>
                    <a:gd name="connsiteX4" fmla="*/ 36152 w 1161641"/>
                    <a:gd name="connsiteY4" fmla="*/ 635506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6331 w 1161641"/>
                    <a:gd name="connsiteY2" fmla="*/ 667715 h 1292567"/>
                    <a:gd name="connsiteX3" fmla="*/ 25003 w 1161641"/>
                    <a:gd name="connsiteY3" fmla="*/ 646655 h 1292567"/>
                    <a:gd name="connsiteX4" fmla="*/ 39940 w 1161641"/>
                    <a:gd name="connsiteY4" fmla="*/ 635374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6331 w 1161641"/>
                    <a:gd name="connsiteY2" fmla="*/ 667715 h 1292567"/>
                    <a:gd name="connsiteX3" fmla="*/ 25135 w 1161641"/>
                    <a:gd name="connsiteY3" fmla="*/ 650444 h 1292567"/>
                    <a:gd name="connsiteX4" fmla="*/ 39940 w 1161641"/>
                    <a:gd name="connsiteY4" fmla="*/ 635374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6331 w 1161641"/>
                    <a:gd name="connsiteY2" fmla="*/ 667715 h 1292567"/>
                    <a:gd name="connsiteX3" fmla="*/ 25135 w 1161641"/>
                    <a:gd name="connsiteY3" fmla="*/ 650444 h 1292567"/>
                    <a:gd name="connsiteX4" fmla="*/ 41379 w 1161641"/>
                    <a:gd name="connsiteY4" fmla="*/ 640380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6331 w 1161641"/>
                    <a:gd name="connsiteY2" fmla="*/ 667715 h 1292567"/>
                    <a:gd name="connsiteX3" fmla="*/ 25135 w 1161641"/>
                    <a:gd name="connsiteY3" fmla="*/ 650444 h 1292567"/>
                    <a:gd name="connsiteX4" fmla="*/ 41379 w 1161641"/>
                    <a:gd name="connsiteY4" fmla="*/ 640380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6331 w 1161641"/>
                    <a:gd name="connsiteY2" fmla="*/ 667715 h 1292567"/>
                    <a:gd name="connsiteX3" fmla="*/ 26573 w 1161641"/>
                    <a:gd name="connsiteY3" fmla="*/ 655450 h 1292567"/>
                    <a:gd name="connsiteX4" fmla="*/ 41379 w 1161641"/>
                    <a:gd name="connsiteY4" fmla="*/ 640380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7769 w 1161641"/>
                    <a:gd name="connsiteY2" fmla="*/ 672721 h 1292567"/>
                    <a:gd name="connsiteX3" fmla="*/ 26573 w 1161641"/>
                    <a:gd name="connsiteY3" fmla="*/ 655450 h 1292567"/>
                    <a:gd name="connsiteX4" fmla="*/ 41379 w 1161641"/>
                    <a:gd name="connsiteY4" fmla="*/ 640380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 name="connsiteX0" fmla="*/ 0 w 1161641"/>
                    <a:gd name="connsiteY0" fmla="*/ 700033 h 1292567"/>
                    <a:gd name="connsiteX1" fmla="*/ 6349 w 1161641"/>
                    <a:gd name="connsiteY1" fmla="*/ 687668 h 1292567"/>
                    <a:gd name="connsiteX2" fmla="*/ 17769 w 1161641"/>
                    <a:gd name="connsiteY2" fmla="*/ 672721 h 1292567"/>
                    <a:gd name="connsiteX3" fmla="*/ 26573 w 1161641"/>
                    <a:gd name="connsiteY3" fmla="*/ 655450 h 1292567"/>
                    <a:gd name="connsiteX4" fmla="*/ 41379 w 1161641"/>
                    <a:gd name="connsiteY4" fmla="*/ 640380 h 1292567"/>
                    <a:gd name="connsiteX5" fmla="*/ 59689 w 1161641"/>
                    <a:gd name="connsiteY5" fmla="*/ 626834 h 1292567"/>
                    <a:gd name="connsiteX6" fmla="*/ 77033 w 1161641"/>
                    <a:gd name="connsiteY6" fmla="*/ 619401 h 1292567"/>
                    <a:gd name="connsiteX7" fmla="*/ 95615 w 1161641"/>
                    <a:gd name="connsiteY7" fmla="*/ 607013 h 1292567"/>
                    <a:gd name="connsiteX8" fmla="*/ 119152 w 1161641"/>
                    <a:gd name="connsiteY8" fmla="*/ 584715 h 1292567"/>
                    <a:gd name="connsiteX9" fmla="*/ 130301 w 1161641"/>
                    <a:gd name="connsiteY9" fmla="*/ 571088 h 1292567"/>
                    <a:gd name="connsiteX10" fmla="*/ 143928 w 1161641"/>
                    <a:gd name="connsiteY10" fmla="*/ 557461 h 1292567"/>
                    <a:gd name="connsiteX11" fmla="*/ 151361 w 1161641"/>
                    <a:gd name="connsiteY11" fmla="*/ 537640 h 1292567"/>
                    <a:gd name="connsiteX12" fmla="*/ 156316 w 1161641"/>
                    <a:gd name="connsiteY12" fmla="*/ 512864 h 1292567"/>
                    <a:gd name="connsiteX13" fmla="*/ 163749 w 1161641"/>
                    <a:gd name="connsiteY13" fmla="*/ 483133 h 1292567"/>
                    <a:gd name="connsiteX14" fmla="*/ 177376 w 1161641"/>
                    <a:gd name="connsiteY14" fmla="*/ 454641 h 1292567"/>
                    <a:gd name="connsiteX15" fmla="*/ 194719 w 1161641"/>
                    <a:gd name="connsiteY15" fmla="*/ 417477 h 1292567"/>
                    <a:gd name="connsiteX16" fmla="*/ 213301 w 1161641"/>
                    <a:gd name="connsiteY16" fmla="*/ 387745 h 1292567"/>
                    <a:gd name="connsiteX17" fmla="*/ 225689 w 1161641"/>
                    <a:gd name="connsiteY17" fmla="*/ 370402 h 1292567"/>
                    <a:gd name="connsiteX18" fmla="*/ 254181 w 1161641"/>
                    <a:gd name="connsiteY18" fmla="*/ 348104 h 1292567"/>
                    <a:gd name="connsiteX19" fmla="*/ 270286 w 1161641"/>
                    <a:gd name="connsiteY19" fmla="*/ 335716 h 1292567"/>
                    <a:gd name="connsiteX20" fmla="*/ 296301 w 1161641"/>
                    <a:gd name="connsiteY20" fmla="*/ 315895 h 1292567"/>
                    <a:gd name="connsiteX21" fmla="*/ 330987 w 1161641"/>
                    <a:gd name="connsiteY21" fmla="*/ 289880 h 1292567"/>
                    <a:gd name="connsiteX22" fmla="*/ 357002 w 1161641"/>
                    <a:gd name="connsiteY22" fmla="*/ 270059 h 1292567"/>
                    <a:gd name="connsiteX23" fmla="*/ 383017 w 1161641"/>
                    <a:gd name="connsiteY23" fmla="*/ 253955 h 1292567"/>
                    <a:gd name="connsiteX24" fmla="*/ 399121 w 1161641"/>
                    <a:gd name="connsiteY24" fmla="*/ 247761 h 1292567"/>
                    <a:gd name="connsiteX25" fmla="*/ 421420 w 1161641"/>
                    <a:gd name="connsiteY25" fmla="*/ 214313 h 1292567"/>
                    <a:gd name="connsiteX26" fmla="*/ 440002 w 1161641"/>
                    <a:gd name="connsiteY26" fmla="*/ 189537 h 1292567"/>
                    <a:gd name="connsiteX27" fmla="*/ 457345 w 1161641"/>
                    <a:gd name="connsiteY27" fmla="*/ 159806 h 1292567"/>
                    <a:gd name="connsiteX28" fmla="*/ 482121 w 1161641"/>
                    <a:gd name="connsiteY28" fmla="*/ 131313 h 1292567"/>
                    <a:gd name="connsiteX29" fmla="*/ 520524 w 1161641"/>
                    <a:gd name="connsiteY29" fmla="*/ 85477 h 1292567"/>
                    <a:gd name="connsiteX30" fmla="*/ 549016 w 1161641"/>
                    <a:gd name="connsiteY30" fmla="*/ 59463 h 1292567"/>
                    <a:gd name="connsiteX31" fmla="*/ 587419 w 1161641"/>
                    <a:gd name="connsiteY31" fmla="*/ 33448 h 1292567"/>
                    <a:gd name="connsiteX32" fmla="*/ 627061 w 1161641"/>
                    <a:gd name="connsiteY32" fmla="*/ 13627 h 1292567"/>
                    <a:gd name="connsiteX33" fmla="*/ 670419 w 1161641"/>
                    <a:gd name="connsiteY33" fmla="*/ 4955 h 1292567"/>
                    <a:gd name="connsiteX34" fmla="*/ 727404 w 1161641"/>
                    <a:gd name="connsiteY34" fmla="*/ 0 h 1292567"/>
                    <a:gd name="connsiteX35" fmla="*/ 781911 w 1161641"/>
                    <a:gd name="connsiteY35" fmla="*/ 1239 h 1292567"/>
                    <a:gd name="connsiteX36" fmla="*/ 812881 w 1161641"/>
                    <a:gd name="connsiteY36" fmla="*/ 2478 h 1292567"/>
                    <a:gd name="connsiteX37" fmla="*/ 851284 w 1161641"/>
                    <a:gd name="connsiteY37" fmla="*/ 7433 h 1292567"/>
                    <a:gd name="connsiteX38" fmla="*/ 884732 w 1161641"/>
                    <a:gd name="connsiteY38" fmla="*/ 14866 h 1292567"/>
                    <a:gd name="connsiteX39" fmla="*/ 914463 w 1161641"/>
                    <a:gd name="connsiteY39" fmla="*/ 19821 h 1292567"/>
                    <a:gd name="connsiteX40" fmla="*/ 928090 w 1161641"/>
                    <a:gd name="connsiteY40" fmla="*/ 21060 h 1292567"/>
                    <a:gd name="connsiteX41" fmla="*/ 909508 w 1161641"/>
                    <a:gd name="connsiteY41" fmla="*/ 29731 h 1292567"/>
                    <a:gd name="connsiteX42" fmla="*/ 887209 w 1161641"/>
                    <a:gd name="connsiteY42" fmla="*/ 42119 h 1292567"/>
                    <a:gd name="connsiteX43" fmla="*/ 871105 w 1161641"/>
                    <a:gd name="connsiteY43" fmla="*/ 50791 h 1292567"/>
                    <a:gd name="connsiteX44" fmla="*/ 848806 w 1161641"/>
                    <a:gd name="connsiteY44" fmla="*/ 68134 h 1292567"/>
                    <a:gd name="connsiteX45" fmla="*/ 820314 w 1161641"/>
                    <a:gd name="connsiteY45" fmla="*/ 94149 h 1292567"/>
                    <a:gd name="connsiteX46" fmla="*/ 795538 w 1161641"/>
                    <a:gd name="connsiteY46" fmla="*/ 123880 h 1292567"/>
                    <a:gd name="connsiteX47" fmla="*/ 775717 w 1161641"/>
                    <a:gd name="connsiteY47" fmla="*/ 161044 h 1292567"/>
                    <a:gd name="connsiteX48" fmla="*/ 760851 w 1161641"/>
                    <a:gd name="connsiteY48" fmla="*/ 211835 h 1292567"/>
                    <a:gd name="connsiteX49" fmla="*/ 752180 w 1161641"/>
                    <a:gd name="connsiteY49" fmla="*/ 278731 h 1292567"/>
                    <a:gd name="connsiteX50" fmla="*/ 753419 w 1161641"/>
                    <a:gd name="connsiteY50" fmla="*/ 349342 h 1292567"/>
                    <a:gd name="connsiteX51" fmla="*/ 757135 w 1161641"/>
                    <a:gd name="connsiteY51" fmla="*/ 413760 h 1292567"/>
                    <a:gd name="connsiteX52" fmla="*/ 760851 w 1161641"/>
                    <a:gd name="connsiteY52" fmla="*/ 453402 h 1292567"/>
                    <a:gd name="connsiteX53" fmla="*/ 765807 w 1161641"/>
                    <a:gd name="connsiteY53" fmla="*/ 493043 h 1292567"/>
                    <a:gd name="connsiteX54" fmla="*/ 786866 w 1161641"/>
                    <a:gd name="connsiteY54" fmla="*/ 545073 h 1292567"/>
                    <a:gd name="connsiteX55" fmla="*/ 805448 w 1161641"/>
                    <a:gd name="connsiteY55" fmla="*/ 587192 h 1292567"/>
                    <a:gd name="connsiteX56" fmla="*/ 830224 w 1161641"/>
                    <a:gd name="connsiteY56" fmla="*/ 624357 h 1292567"/>
                    <a:gd name="connsiteX57" fmla="*/ 852523 w 1161641"/>
                    <a:gd name="connsiteY57" fmla="*/ 645416 h 1292567"/>
                    <a:gd name="connsiteX58" fmla="*/ 883493 w 1161641"/>
                    <a:gd name="connsiteY58" fmla="*/ 654088 h 1292567"/>
                    <a:gd name="connsiteX59" fmla="*/ 914463 w 1161641"/>
                    <a:gd name="connsiteY59" fmla="*/ 640461 h 1292567"/>
                    <a:gd name="connsiteX60" fmla="*/ 961538 w 1161641"/>
                    <a:gd name="connsiteY60" fmla="*/ 614446 h 1292567"/>
                    <a:gd name="connsiteX61" fmla="*/ 1001179 w 1161641"/>
                    <a:gd name="connsiteY61" fmla="*/ 592148 h 1292567"/>
                    <a:gd name="connsiteX62" fmla="*/ 1035866 w 1161641"/>
                    <a:gd name="connsiteY62" fmla="*/ 563655 h 1292567"/>
                    <a:gd name="connsiteX63" fmla="*/ 1075507 w 1161641"/>
                    <a:gd name="connsiteY63" fmla="*/ 521536 h 1292567"/>
                    <a:gd name="connsiteX64" fmla="*/ 1118865 w 1161641"/>
                    <a:gd name="connsiteY64" fmla="*/ 474461 h 1292567"/>
                    <a:gd name="connsiteX65" fmla="*/ 1137447 w 1161641"/>
                    <a:gd name="connsiteY65" fmla="*/ 459596 h 1292567"/>
                    <a:gd name="connsiteX66" fmla="*/ 1151074 w 1161641"/>
                    <a:gd name="connsiteY66" fmla="*/ 450924 h 1292567"/>
                    <a:gd name="connsiteX67" fmla="*/ 1146119 w 1161641"/>
                    <a:gd name="connsiteY67" fmla="*/ 490566 h 1292567"/>
                    <a:gd name="connsiteX68" fmla="*/ 1144880 w 1161641"/>
                    <a:gd name="connsiteY68" fmla="*/ 521536 h 1292567"/>
                    <a:gd name="connsiteX69" fmla="*/ 1142403 w 1161641"/>
                    <a:gd name="connsiteY69" fmla="*/ 538879 h 1292567"/>
                    <a:gd name="connsiteX70" fmla="*/ 1143641 w 1161641"/>
                    <a:gd name="connsiteY70" fmla="*/ 553745 h 1292567"/>
                    <a:gd name="connsiteX71" fmla="*/ 1139925 w 1161641"/>
                    <a:gd name="connsiteY71" fmla="*/ 569849 h 1292567"/>
                    <a:gd name="connsiteX72" fmla="*/ 1138686 w 1161641"/>
                    <a:gd name="connsiteY72" fmla="*/ 607013 h 1292567"/>
                    <a:gd name="connsiteX73" fmla="*/ 1144880 w 1161641"/>
                    <a:gd name="connsiteY73" fmla="*/ 649133 h 1292567"/>
                    <a:gd name="connsiteX74" fmla="*/ 1158507 w 1161641"/>
                    <a:gd name="connsiteY74" fmla="*/ 694968 h 1292567"/>
                    <a:gd name="connsiteX75" fmla="*/ 1159746 w 1161641"/>
                    <a:gd name="connsiteY75" fmla="*/ 701162 h 1292567"/>
                    <a:gd name="connsiteX76" fmla="*/ 1139925 w 1161641"/>
                    <a:gd name="connsiteY76" fmla="*/ 734610 h 1292567"/>
                    <a:gd name="connsiteX77" fmla="*/ 1125059 w 1161641"/>
                    <a:gd name="connsiteY77" fmla="*/ 760625 h 1292567"/>
                    <a:gd name="connsiteX78" fmla="*/ 1102761 w 1161641"/>
                    <a:gd name="connsiteY78" fmla="*/ 803983 h 1292567"/>
                    <a:gd name="connsiteX79" fmla="*/ 1092851 w 1161641"/>
                    <a:gd name="connsiteY79" fmla="*/ 841147 h 1292567"/>
                    <a:gd name="connsiteX80" fmla="*/ 1087895 w 1161641"/>
                    <a:gd name="connsiteY80" fmla="*/ 859729 h 1292567"/>
                    <a:gd name="connsiteX81" fmla="*/ 1055687 w 1161641"/>
                    <a:gd name="connsiteY81" fmla="*/ 848580 h 1292567"/>
                    <a:gd name="connsiteX82" fmla="*/ 1012328 w 1161641"/>
                    <a:gd name="connsiteY82" fmla="*/ 832475 h 1292567"/>
                    <a:gd name="connsiteX83" fmla="*/ 970209 w 1161641"/>
                    <a:gd name="connsiteY83" fmla="*/ 820087 h 1292567"/>
                    <a:gd name="connsiteX84" fmla="*/ 921896 w 1161641"/>
                    <a:gd name="connsiteY84" fmla="*/ 807699 h 1292567"/>
                    <a:gd name="connsiteX85" fmla="*/ 876060 w 1161641"/>
                    <a:gd name="connsiteY85" fmla="*/ 797789 h 1292567"/>
                    <a:gd name="connsiteX86" fmla="*/ 837657 w 1161641"/>
                    <a:gd name="connsiteY86" fmla="*/ 794073 h 1292567"/>
                    <a:gd name="connsiteX87" fmla="*/ 820314 w 1161641"/>
                    <a:gd name="connsiteY87" fmla="*/ 800267 h 1292567"/>
                    <a:gd name="connsiteX88" fmla="*/ 800493 w 1161641"/>
                    <a:gd name="connsiteY88" fmla="*/ 817610 h 1292567"/>
                    <a:gd name="connsiteX89" fmla="*/ 779434 w 1161641"/>
                    <a:gd name="connsiteY89" fmla="*/ 851058 h 1292567"/>
                    <a:gd name="connsiteX90" fmla="*/ 763329 w 1161641"/>
                    <a:gd name="connsiteY90" fmla="*/ 886983 h 1292567"/>
                    <a:gd name="connsiteX91" fmla="*/ 760851 w 1161641"/>
                    <a:gd name="connsiteY91" fmla="*/ 932818 h 1292567"/>
                    <a:gd name="connsiteX92" fmla="*/ 760851 w 1161641"/>
                    <a:gd name="connsiteY92" fmla="*/ 981132 h 1292567"/>
                    <a:gd name="connsiteX93" fmla="*/ 765807 w 1161641"/>
                    <a:gd name="connsiteY93" fmla="*/ 1036878 h 1292567"/>
                    <a:gd name="connsiteX94" fmla="*/ 778195 w 1161641"/>
                    <a:gd name="connsiteY94" fmla="*/ 1082714 h 1292567"/>
                    <a:gd name="connsiteX95" fmla="*/ 790583 w 1161641"/>
                    <a:gd name="connsiteY95" fmla="*/ 1122355 h 1292567"/>
                    <a:gd name="connsiteX96" fmla="*/ 812881 w 1161641"/>
                    <a:gd name="connsiteY96" fmla="*/ 1165713 h 1292567"/>
                    <a:gd name="connsiteX97" fmla="*/ 835014 w 1161641"/>
                    <a:gd name="connsiteY97" fmla="*/ 1209381 h 1292567"/>
                    <a:gd name="connsiteX98" fmla="*/ 863419 w 1161641"/>
                    <a:gd name="connsiteY98" fmla="*/ 1246496 h 1292567"/>
                    <a:gd name="connsiteX99" fmla="*/ 889090 w 1161641"/>
                    <a:gd name="connsiteY99" fmla="*/ 1272725 h 1292567"/>
                    <a:gd name="connsiteX100" fmla="*/ 905127 w 1161641"/>
                    <a:gd name="connsiteY100" fmla="*/ 1292567 h 1292567"/>
                    <a:gd name="connsiteX101" fmla="*/ 875238 w 1161641"/>
                    <a:gd name="connsiteY101" fmla="*/ 1286458 h 1292567"/>
                    <a:gd name="connsiteX102" fmla="*/ 848233 w 1161641"/>
                    <a:gd name="connsiteY102" fmla="*/ 1280114 h 1292567"/>
                    <a:gd name="connsiteX103" fmla="*/ 815153 w 1161641"/>
                    <a:gd name="connsiteY103" fmla="*/ 1268709 h 1292567"/>
                    <a:gd name="connsiteX104" fmla="*/ 784389 w 1161641"/>
                    <a:gd name="connsiteY104" fmla="*/ 1247474 h 1292567"/>
                    <a:gd name="connsiteX105" fmla="*/ 743437 w 1161641"/>
                    <a:gd name="connsiteY105" fmla="*/ 1214159 h 1292567"/>
                    <a:gd name="connsiteX106" fmla="*/ 701389 w 1161641"/>
                    <a:gd name="connsiteY106" fmla="*/ 1168191 h 1292567"/>
                    <a:gd name="connsiteX107" fmla="*/ 664225 w 1161641"/>
                    <a:gd name="connsiteY107" fmla="*/ 1135982 h 1292567"/>
                    <a:gd name="connsiteX108" fmla="*/ 644404 w 1161641"/>
                    <a:gd name="connsiteY108" fmla="*/ 1121117 h 1292567"/>
                    <a:gd name="connsiteX109" fmla="*/ 624583 w 1161641"/>
                    <a:gd name="connsiteY109" fmla="*/ 1111206 h 1292567"/>
                    <a:gd name="connsiteX110" fmla="*/ 607240 w 1161641"/>
                    <a:gd name="connsiteY110" fmla="*/ 1105012 h 1292567"/>
                    <a:gd name="connsiteX111" fmla="*/ 584942 w 1161641"/>
                    <a:gd name="connsiteY111" fmla="*/ 1100057 h 1292567"/>
                    <a:gd name="connsiteX112" fmla="*/ 552733 w 1161641"/>
                    <a:gd name="connsiteY112" fmla="*/ 1101296 h 1292567"/>
                    <a:gd name="connsiteX113" fmla="*/ 520524 w 1161641"/>
                    <a:gd name="connsiteY113" fmla="*/ 1114923 h 1292567"/>
                    <a:gd name="connsiteX114" fmla="*/ 499464 w 1161641"/>
                    <a:gd name="connsiteY114" fmla="*/ 1137221 h 1292567"/>
                    <a:gd name="connsiteX115" fmla="*/ 488315 w 1161641"/>
                    <a:gd name="connsiteY115" fmla="*/ 1153325 h 1292567"/>
                    <a:gd name="connsiteX116" fmla="*/ 478405 w 1161641"/>
                    <a:gd name="connsiteY116" fmla="*/ 1169430 h 1292567"/>
                    <a:gd name="connsiteX117" fmla="*/ 472211 w 1161641"/>
                    <a:gd name="connsiteY117" fmla="*/ 1185534 h 1292567"/>
                    <a:gd name="connsiteX118" fmla="*/ 458584 w 1161641"/>
                    <a:gd name="connsiteY118" fmla="*/ 1200400 h 1292567"/>
                    <a:gd name="connsiteX119" fmla="*/ 446196 w 1161641"/>
                    <a:gd name="connsiteY119" fmla="*/ 1171907 h 1292567"/>
                    <a:gd name="connsiteX120" fmla="*/ 425136 w 1161641"/>
                    <a:gd name="connsiteY120" fmla="*/ 1137221 h 1292567"/>
                    <a:gd name="connsiteX121" fmla="*/ 409032 w 1161641"/>
                    <a:gd name="connsiteY121" fmla="*/ 1106251 h 1292567"/>
                    <a:gd name="connsiteX122" fmla="*/ 384256 w 1161641"/>
                    <a:gd name="connsiteY122" fmla="*/ 1074042 h 1292567"/>
                    <a:gd name="connsiteX123" fmla="*/ 357002 w 1161641"/>
                    <a:gd name="connsiteY123" fmla="*/ 1036878 h 1292567"/>
                    <a:gd name="connsiteX124" fmla="*/ 329748 w 1161641"/>
                    <a:gd name="connsiteY124" fmla="*/ 997236 h 1292567"/>
                    <a:gd name="connsiteX125" fmla="*/ 311166 w 1161641"/>
                    <a:gd name="connsiteY125" fmla="*/ 977415 h 1292567"/>
                    <a:gd name="connsiteX126" fmla="*/ 285151 w 1161641"/>
                    <a:gd name="connsiteY126" fmla="*/ 947684 h 1292567"/>
                    <a:gd name="connsiteX127" fmla="*/ 259137 w 1161641"/>
                    <a:gd name="connsiteY127" fmla="*/ 919192 h 1292567"/>
                    <a:gd name="connsiteX128" fmla="*/ 213301 w 1161641"/>
                    <a:gd name="connsiteY128" fmla="*/ 872117 h 1292567"/>
                    <a:gd name="connsiteX129" fmla="*/ 172420 w 1161641"/>
                    <a:gd name="connsiteY129" fmla="*/ 838669 h 1292567"/>
                    <a:gd name="connsiteX130" fmla="*/ 124107 w 1161641"/>
                    <a:gd name="connsiteY130" fmla="*/ 795311 h 1292567"/>
                    <a:gd name="connsiteX131" fmla="*/ 88182 w 1161641"/>
                    <a:gd name="connsiteY131" fmla="*/ 761864 h 1292567"/>
                    <a:gd name="connsiteX132" fmla="*/ 54734 w 1161641"/>
                    <a:gd name="connsiteY132" fmla="*/ 735849 h 1292567"/>
                    <a:gd name="connsiteX133" fmla="*/ 21286 w 1161641"/>
                    <a:gd name="connsiteY133" fmla="*/ 714789 h 1292567"/>
                    <a:gd name="connsiteX134" fmla="*/ 5182 w 1161641"/>
                    <a:gd name="connsiteY134" fmla="*/ 703640 h 1292567"/>
                    <a:gd name="connsiteX135" fmla="*/ 5182 w 1161641"/>
                    <a:gd name="connsiteY135" fmla="*/ 703640 h 1292567"/>
                    <a:gd name="connsiteX136" fmla="*/ 0 w 1161641"/>
                    <a:gd name="connsiteY136" fmla="*/ 700033 h 1292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61641" h="1292567">
                      <a:moveTo>
                        <a:pt x="0" y="700033"/>
                      </a:moveTo>
                      <a:lnTo>
                        <a:pt x="6349" y="687668"/>
                      </a:lnTo>
                      <a:cubicBezTo>
                        <a:pt x="9311" y="683116"/>
                        <a:pt x="14398" y="678091"/>
                        <a:pt x="17769" y="672721"/>
                      </a:cubicBezTo>
                      <a:cubicBezTo>
                        <a:pt x="21140" y="667351"/>
                        <a:pt x="22638" y="660840"/>
                        <a:pt x="26573" y="655450"/>
                      </a:cubicBezTo>
                      <a:cubicBezTo>
                        <a:pt x="30508" y="650060"/>
                        <a:pt x="35860" y="645149"/>
                        <a:pt x="41379" y="640380"/>
                      </a:cubicBezTo>
                      <a:cubicBezTo>
                        <a:pt x="46898" y="635611"/>
                        <a:pt x="53586" y="631349"/>
                        <a:pt x="59689" y="626834"/>
                      </a:cubicBezTo>
                      <a:lnTo>
                        <a:pt x="77033" y="619401"/>
                      </a:lnTo>
                      <a:lnTo>
                        <a:pt x="95615" y="607013"/>
                      </a:lnTo>
                      <a:lnTo>
                        <a:pt x="119152" y="584715"/>
                      </a:lnTo>
                      <a:lnTo>
                        <a:pt x="130301" y="571088"/>
                      </a:lnTo>
                      <a:lnTo>
                        <a:pt x="143928" y="557461"/>
                      </a:lnTo>
                      <a:lnTo>
                        <a:pt x="151361" y="537640"/>
                      </a:lnTo>
                      <a:lnTo>
                        <a:pt x="156316" y="512864"/>
                      </a:lnTo>
                      <a:lnTo>
                        <a:pt x="163749" y="483133"/>
                      </a:lnTo>
                      <a:lnTo>
                        <a:pt x="177376" y="454641"/>
                      </a:lnTo>
                      <a:lnTo>
                        <a:pt x="194719" y="417477"/>
                      </a:lnTo>
                      <a:lnTo>
                        <a:pt x="213301" y="387745"/>
                      </a:lnTo>
                      <a:lnTo>
                        <a:pt x="225689" y="370402"/>
                      </a:lnTo>
                      <a:lnTo>
                        <a:pt x="254181" y="348104"/>
                      </a:lnTo>
                      <a:lnTo>
                        <a:pt x="270286" y="335716"/>
                      </a:lnTo>
                      <a:lnTo>
                        <a:pt x="296301" y="315895"/>
                      </a:lnTo>
                      <a:lnTo>
                        <a:pt x="330987" y="289880"/>
                      </a:lnTo>
                      <a:lnTo>
                        <a:pt x="357002" y="270059"/>
                      </a:lnTo>
                      <a:lnTo>
                        <a:pt x="383017" y="253955"/>
                      </a:lnTo>
                      <a:lnTo>
                        <a:pt x="399121" y="247761"/>
                      </a:lnTo>
                      <a:lnTo>
                        <a:pt x="421420" y="214313"/>
                      </a:lnTo>
                      <a:lnTo>
                        <a:pt x="440002" y="189537"/>
                      </a:lnTo>
                      <a:lnTo>
                        <a:pt x="457345" y="159806"/>
                      </a:lnTo>
                      <a:cubicBezTo>
                        <a:pt x="466016" y="149895"/>
                        <a:pt x="470972" y="143701"/>
                        <a:pt x="482121" y="131313"/>
                      </a:cubicBezTo>
                      <a:cubicBezTo>
                        <a:pt x="493270" y="118925"/>
                        <a:pt x="508136" y="101582"/>
                        <a:pt x="520524" y="85477"/>
                      </a:cubicBezTo>
                      <a:lnTo>
                        <a:pt x="549016" y="59463"/>
                      </a:lnTo>
                      <a:lnTo>
                        <a:pt x="587419" y="33448"/>
                      </a:lnTo>
                      <a:lnTo>
                        <a:pt x="627061" y="13627"/>
                      </a:lnTo>
                      <a:lnTo>
                        <a:pt x="670419" y="4955"/>
                      </a:lnTo>
                      <a:lnTo>
                        <a:pt x="727404" y="0"/>
                      </a:lnTo>
                      <a:lnTo>
                        <a:pt x="781911" y="1239"/>
                      </a:lnTo>
                      <a:lnTo>
                        <a:pt x="812881" y="2478"/>
                      </a:lnTo>
                      <a:lnTo>
                        <a:pt x="851284" y="7433"/>
                      </a:lnTo>
                      <a:lnTo>
                        <a:pt x="884732" y="14866"/>
                      </a:lnTo>
                      <a:cubicBezTo>
                        <a:pt x="895881" y="16104"/>
                        <a:pt x="907030" y="18582"/>
                        <a:pt x="914463" y="19821"/>
                      </a:cubicBezTo>
                      <a:cubicBezTo>
                        <a:pt x="921896" y="21060"/>
                        <a:pt x="928090" y="19821"/>
                        <a:pt x="928090" y="21060"/>
                      </a:cubicBezTo>
                      <a:cubicBezTo>
                        <a:pt x="926851" y="22298"/>
                        <a:pt x="914463" y="28492"/>
                        <a:pt x="909508" y="29731"/>
                      </a:cubicBezTo>
                      <a:lnTo>
                        <a:pt x="887209" y="42119"/>
                      </a:lnTo>
                      <a:lnTo>
                        <a:pt x="871105" y="50791"/>
                      </a:lnTo>
                      <a:lnTo>
                        <a:pt x="848806" y="68134"/>
                      </a:lnTo>
                      <a:lnTo>
                        <a:pt x="820314" y="94149"/>
                      </a:lnTo>
                      <a:lnTo>
                        <a:pt x="795538" y="123880"/>
                      </a:lnTo>
                      <a:lnTo>
                        <a:pt x="775717" y="161044"/>
                      </a:lnTo>
                      <a:lnTo>
                        <a:pt x="760851" y="211835"/>
                      </a:lnTo>
                      <a:lnTo>
                        <a:pt x="752180" y="278731"/>
                      </a:lnTo>
                      <a:lnTo>
                        <a:pt x="753419" y="349342"/>
                      </a:lnTo>
                      <a:lnTo>
                        <a:pt x="757135" y="413760"/>
                      </a:lnTo>
                      <a:lnTo>
                        <a:pt x="760851" y="453402"/>
                      </a:lnTo>
                      <a:lnTo>
                        <a:pt x="765807" y="493043"/>
                      </a:lnTo>
                      <a:lnTo>
                        <a:pt x="786866" y="545073"/>
                      </a:lnTo>
                      <a:lnTo>
                        <a:pt x="805448" y="587192"/>
                      </a:lnTo>
                      <a:lnTo>
                        <a:pt x="830224" y="624357"/>
                      </a:lnTo>
                      <a:lnTo>
                        <a:pt x="852523" y="645416"/>
                      </a:lnTo>
                      <a:lnTo>
                        <a:pt x="883493" y="654088"/>
                      </a:lnTo>
                      <a:lnTo>
                        <a:pt x="914463" y="640461"/>
                      </a:lnTo>
                      <a:lnTo>
                        <a:pt x="961538" y="614446"/>
                      </a:lnTo>
                      <a:lnTo>
                        <a:pt x="1001179" y="592148"/>
                      </a:lnTo>
                      <a:lnTo>
                        <a:pt x="1035866" y="563655"/>
                      </a:lnTo>
                      <a:lnTo>
                        <a:pt x="1075507" y="521536"/>
                      </a:lnTo>
                      <a:lnTo>
                        <a:pt x="1118865" y="474461"/>
                      </a:lnTo>
                      <a:lnTo>
                        <a:pt x="1137447" y="459596"/>
                      </a:lnTo>
                      <a:lnTo>
                        <a:pt x="1151074" y="450924"/>
                      </a:lnTo>
                      <a:cubicBezTo>
                        <a:pt x="1151074" y="463312"/>
                        <a:pt x="1146119" y="478178"/>
                        <a:pt x="1146119" y="490566"/>
                      </a:cubicBezTo>
                      <a:lnTo>
                        <a:pt x="1144880" y="521536"/>
                      </a:lnTo>
                      <a:lnTo>
                        <a:pt x="1142403" y="538879"/>
                      </a:lnTo>
                      <a:cubicBezTo>
                        <a:pt x="1142816" y="543834"/>
                        <a:pt x="1143228" y="548790"/>
                        <a:pt x="1143641" y="553745"/>
                      </a:cubicBezTo>
                      <a:lnTo>
                        <a:pt x="1139925" y="569849"/>
                      </a:lnTo>
                      <a:lnTo>
                        <a:pt x="1138686" y="607013"/>
                      </a:lnTo>
                      <a:lnTo>
                        <a:pt x="1144880" y="649133"/>
                      </a:lnTo>
                      <a:cubicBezTo>
                        <a:pt x="1146119" y="666476"/>
                        <a:pt x="1156029" y="686297"/>
                        <a:pt x="1158507" y="694968"/>
                      </a:cubicBezTo>
                      <a:cubicBezTo>
                        <a:pt x="1160985" y="703640"/>
                        <a:pt x="1163462" y="693730"/>
                        <a:pt x="1159746" y="701162"/>
                      </a:cubicBezTo>
                      <a:cubicBezTo>
                        <a:pt x="1156029" y="707356"/>
                        <a:pt x="1146119" y="723461"/>
                        <a:pt x="1139925" y="734610"/>
                      </a:cubicBezTo>
                      <a:lnTo>
                        <a:pt x="1125059" y="760625"/>
                      </a:lnTo>
                      <a:lnTo>
                        <a:pt x="1102761" y="803983"/>
                      </a:lnTo>
                      <a:lnTo>
                        <a:pt x="1092851" y="841147"/>
                      </a:lnTo>
                      <a:lnTo>
                        <a:pt x="1087895" y="859729"/>
                      </a:lnTo>
                      <a:lnTo>
                        <a:pt x="1055687" y="848580"/>
                      </a:lnTo>
                      <a:lnTo>
                        <a:pt x="1012328" y="832475"/>
                      </a:lnTo>
                      <a:lnTo>
                        <a:pt x="970209" y="820087"/>
                      </a:lnTo>
                      <a:lnTo>
                        <a:pt x="921896" y="807699"/>
                      </a:lnTo>
                      <a:lnTo>
                        <a:pt x="876060" y="797789"/>
                      </a:lnTo>
                      <a:lnTo>
                        <a:pt x="837657" y="794073"/>
                      </a:lnTo>
                      <a:lnTo>
                        <a:pt x="820314" y="800267"/>
                      </a:lnTo>
                      <a:lnTo>
                        <a:pt x="800493" y="817610"/>
                      </a:lnTo>
                      <a:lnTo>
                        <a:pt x="779434" y="851058"/>
                      </a:lnTo>
                      <a:cubicBezTo>
                        <a:pt x="774478" y="863446"/>
                        <a:pt x="769523" y="868401"/>
                        <a:pt x="763329" y="886983"/>
                      </a:cubicBezTo>
                      <a:cubicBezTo>
                        <a:pt x="759613" y="911759"/>
                        <a:pt x="760851" y="916714"/>
                        <a:pt x="760851" y="932818"/>
                      </a:cubicBezTo>
                      <a:lnTo>
                        <a:pt x="760851" y="981132"/>
                      </a:lnTo>
                      <a:lnTo>
                        <a:pt x="765807" y="1036878"/>
                      </a:lnTo>
                      <a:lnTo>
                        <a:pt x="778195" y="1082714"/>
                      </a:lnTo>
                      <a:lnTo>
                        <a:pt x="790583" y="1122355"/>
                      </a:lnTo>
                      <a:lnTo>
                        <a:pt x="812881" y="1165713"/>
                      </a:lnTo>
                      <a:cubicBezTo>
                        <a:pt x="820286" y="1180217"/>
                        <a:pt x="826591" y="1195917"/>
                        <a:pt x="835014" y="1209381"/>
                      </a:cubicBezTo>
                      <a:cubicBezTo>
                        <a:pt x="843437" y="1222845"/>
                        <a:pt x="854862" y="1237753"/>
                        <a:pt x="863419" y="1246496"/>
                      </a:cubicBezTo>
                      <a:lnTo>
                        <a:pt x="889090" y="1272725"/>
                      </a:lnTo>
                      <a:lnTo>
                        <a:pt x="905127" y="1292567"/>
                      </a:lnTo>
                      <a:lnTo>
                        <a:pt x="875238" y="1286458"/>
                      </a:lnTo>
                      <a:cubicBezTo>
                        <a:pt x="865756" y="1284383"/>
                        <a:pt x="858247" y="1283072"/>
                        <a:pt x="848233" y="1280114"/>
                      </a:cubicBezTo>
                      <a:cubicBezTo>
                        <a:pt x="838219" y="1277156"/>
                        <a:pt x="825794" y="1274149"/>
                        <a:pt x="815153" y="1268709"/>
                      </a:cubicBezTo>
                      <a:cubicBezTo>
                        <a:pt x="804512" y="1263269"/>
                        <a:pt x="796342" y="1256566"/>
                        <a:pt x="784389" y="1247474"/>
                      </a:cubicBezTo>
                      <a:cubicBezTo>
                        <a:pt x="772436" y="1238382"/>
                        <a:pt x="757453" y="1229482"/>
                        <a:pt x="743437" y="1214159"/>
                      </a:cubicBezTo>
                      <a:lnTo>
                        <a:pt x="701389" y="1168191"/>
                      </a:lnTo>
                      <a:lnTo>
                        <a:pt x="664225" y="1135982"/>
                      </a:lnTo>
                      <a:lnTo>
                        <a:pt x="644404" y="1121117"/>
                      </a:lnTo>
                      <a:lnTo>
                        <a:pt x="624583" y="1111206"/>
                      </a:lnTo>
                      <a:lnTo>
                        <a:pt x="607240" y="1105012"/>
                      </a:lnTo>
                      <a:cubicBezTo>
                        <a:pt x="599807" y="1101296"/>
                        <a:pt x="593613" y="1100057"/>
                        <a:pt x="584942" y="1100057"/>
                      </a:cubicBezTo>
                      <a:cubicBezTo>
                        <a:pt x="576270" y="1100057"/>
                        <a:pt x="563882" y="1100057"/>
                        <a:pt x="552733" y="1101296"/>
                      </a:cubicBezTo>
                      <a:cubicBezTo>
                        <a:pt x="541583" y="1105012"/>
                        <a:pt x="532912" y="1108729"/>
                        <a:pt x="520524" y="1114923"/>
                      </a:cubicBezTo>
                      <a:cubicBezTo>
                        <a:pt x="509375" y="1126072"/>
                        <a:pt x="508136" y="1126072"/>
                        <a:pt x="499464" y="1137221"/>
                      </a:cubicBezTo>
                      <a:lnTo>
                        <a:pt x="488315" y="1153325"/>
                      </a:lnTo>
                      <a:lnTo>
                        <a:pt x="478405" y="1169430"/>
                      </a:lnTo>
                      <a:lnTo>
                        <a:pt x="472211" y="1185534"/>
                      </a:lnTo>
                      <a:lnTo>
                        <a:pt x="458584" y="1200400"/>
                      </a:lnTo>
                      <a:lnTo>
                        <a:pt x="446196" y="1171907"/>
                      </a:lnTo>
                      <a:lnTo>
                        <a:pt x="425136" y="1137221"/>
                      </a:lnTo>
                      <a:lnTo>
                        <a:pt x="409032" y="1106251"/>
                      </a:lnTo>
                      <a:lnTo>
                        <a:pt x="384256" y="1074042"/>
                      </a:lnTo>
                      <a:lnTo>
                        <a:pt x="357002" y="1036878"/>
                      </a:lnTo>
                      <a:lnTo>
                        <a:pt x="329748" y="997236"/>
                      </a:lnTo>
                      <a:lnTo>
                        <a:pt x="311166" y="977415"/>
                      </a:lnTo>
                      <a:lnTo>
                        <a:pt x="285151" y="947684"/>
                      </a:lnTo>
                      <a:lnTo>
                        <a:pt x="259137" y="919192"/>
                      </a:lnTo>
                      <a:lnTo>
                        <a:pt x="213301" y="872117"/>
                      </a:lnTo>
                      <a:lnTo>
                        <a:pt x="172420" y="838669"/>
                      </a:lnTo>
                      <a:lnTo>
                        <a:pt x="124107" y="795311"/>
                      </a:lnTo>
                      <a:lnTo>
                        <a:pt x="88182" y="761864"/>
                      </a:lnTo>
                      <a:lnTo>
                        <a:pt x="54734" y="735849"/>
                      </a:lnTo>
                      <a:lnTo>
                        <a:pt x="21286" y="714789"/>
                      </a:lnTo>
                      <a:lnTo>
                        <a:pt x="5182" y="703640"/>
                      </a:lnTo>
                      <a:lnTo>
                        <a:pt x="5182" y="703640"/>
                      </a:lnTo>
                      <a:lnTo>
                        <a:pt x="0" y="700033"/>
                      </a:lnTo>
                      <a:close/>
                    </a:path>
                  </a:pathLst>
                </a:custGeom>
                <a:solidFill>
                  <a:srgbClr val="C790AC"/>
                </a:solidFill>
                <a:ln w="12371" cap="flat">
                  <a:noFill/>
                  <a:prstDash val="solid"/>
                  <a:miter/>
                </a:ln>
              </p:spPr>
              <p:txBody>
                <a:bodyPr rtlCol="0" anchor="ctr"/>
                <a:lstStyle/>
                <a:p>
                  <a:endParaRPr lang="zh-CN" altLang="en-US"/>
                </a:p>
              </p:txBody>
            </p:sp>
            <p:sp>
              <p:nvSpPr>
                <p:cNvPr id="111" name="任意多边形: 形状 6">
                  <a:extLst>
                    <a:ext uri="{FF2B5EF4-FFF2-40B4-BE49-F238E27FC236}">
                      <a16:creationId xmlns:a16="http://schemas.microsoft.com/office/drawing/2014/main" id="{83228840-4D01-6280-8D90-E8BD97C00A5E}"/>
                    </a:ext>
                  </a:extLst>
                </p:cNvPr>
                <p:cNvSpPr/>
                <p:nvPr/>
              </p:nvSpPr>
              <p:spPr>
                <a:xfrm rot="2499493">
                  <a:off x="1911349" y="4609141"/>
                  <a:ext cx="2145517" cy="2068661"/>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8551 w 1306937"/>
                    <a:gd name="connsiteY87" fmla="*/ 1115621 h 1274728"/>
                    <a:gd name="connsiteX88" fmla="*/ 398894 w 1306937"/>
                    <a:gd name="connsiteY88" fmla="*/ 1088908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3607 w 1306937"/>
                    <a:gd name="connsiteY87" fmla="*/ 1113646 h 1274728"/>
                    <a:gd name="connsiteX88" fmla="*/ 398894 w 1306937"/>
                    <a:gd name="connsiteY88" fmla="*/ 1088908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3607 w 1306937"/>
                    <a:gd name="connsiteY87" fmla="*/ 1113646 h 1274728"/>
                    <a:gd name="connsiteX88" fmla="*/ 395728 w 1306937"/>
                    <a:gd name="connsiteY88" fmla="*/ 1085350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22087"/>
                    <a:gd name="connsiteY0" fmla="*/ 89194 h 1274728"/>
                    <a:gd name="connsiteX1" fmla="*/ 110253 w 1322087"/>
                    <a:gd name="connsiteY1" fmla="*/ 90433 h 1274728"/>
                    <a:gd name="connsiteX2" fmla="*/ 152373 w 1322087"/>
                    <a:gd name="connsiteY2" fmla="*/ 97866 h 1274728"/>
                    <a:gd name="connsiteX3" fmla="*/ 189537 w 1322087"/>
                    <a:gd name="connsiteY3" fmla="*/ 105298 h 1274728"/>
                    <a:gd name="connsiteX4" fmla="*/ 250238 w 1322087"/>
                    <a:gd name="connsiteY4" fmla="*/ 122642 h 1274728"/>
                    <a:gd name="connsiteX5" fmla="*/ 287402 w 1322087"/>
                    <a:gd name="connsiteY5" fmla="*/ 135030 h 1274728"/>
                    <a:gd name="connsiteX6" fmla="*/ 322089 w 1322087"/>
                    <a:gd name="connsiteY6" fmla="*/ 147418 h 1274728"/>
                    <a:gd name="connsiteX7" fmla="*/ 346865 w 1322087"/>
                    <a:gd name="connsiteY7" fmla="*/ 154850 h 1274728"/>
                    <a:gd name="connsiteX8" fmla="*/ 354297 w 1322087"/>
                    <a:gd name="connsiteY8" fmla="*/ 125119 h 1274728"/>
                    <a:gd name="connsiteX9" fmla="*/ 366686 w 1322087"/>
                    <a:gd name="connsiteY9" fmla="*/ 95388 h 1274728"/>
                    <a:gd name="connsiteX10" fmla="*/ 380312 w 1322087"/>
                    <a:gd name="connsiteY10" fmla="*/ 66895 h 1274728"/>
                    <a:gd name="connsiteX11" fmla="*/ 393939 w 1322087"/>
                    <a:gd name="connsiteY11" fmla="*/ 42119 h 1274728"/>
                    <a:gd name="connsiteX12" fmla="*/ 407566 w 1322087"/>
                    <a:gd name="connsiteY12" fmla="*/ 19821 h 1274728"/>
                    <a:gd name="connsiteX13" fmla="*/ 422432 w 1322087"/>
                    <a:gd name="connsiteY13" fmla="*/ 0 h 1274728"/>
                    <a:gd name="connsiteX14" fmla="*/ 442252 w 1322087"/>
                    <a:gd name="connsiteY14" fmla="*/ 12388 h 1274728"/>
                    <a:gd name="connsiteX15" fmla="*/ 484372 w 1322087"/>
                    <a:gd name="connsiteY15" fmla="*/ 38403 h 1274728"/>
                    <a:gd name="connsiteX16" fmla="*/ 521536 w 1322087"/>
                    <a:gd name="connsiteY16" fmla="*/ 71851 h 1274728"/>
                    <a:gd name="connsiteX17" fmla="*/ 562416 w 1322087"/>
                    <a:gd name="connsiteY17" fmla="*/ 106537 h 1274728"/>
                    <a:gd name="connsiteX18" fmla="*/ 620640 w 1322087"/>
                    <a:gd name="connsiteY18" fmla="*/ 157328 h 1274728"/>
                    <a:gd name="connsiteX19" fmla="*/ 657804 w 1322087"/>
                    <a:gd name="connsiteY19" fmla="*/ 194492 h 1274728"/>
                    <a:gd name="connsiteX20" fmla="*/ 699923 w 1322087"/>
                    <a:gd name="connsiteY20" fmla="*/ 237850 h 1274728"/>
                    <a:gd name="connsiteX21" fmla="*/ 742043 w 1322087"/>
                    <a:gd name="connsiteY21" fmla="*/ 283686 h 1274728"/>
                    <a:gd name="connsiteX22" fmla="*/ 770535 w 1322087"/>
                    <a:gd name="connsiteY22" fmla="*/ 318372 h 1274728"/>
                    <a:gd name="connsiteX23" fmla="*/ 786640 w 1322087"/>
                    <a:gd name="connsiteY23" fmla="*/ 344387 h 1274728"/>
                    <a:gd name="connsiteX24" fmla="*/ 807699 w 1322087"/>
                    <a:gd name="connsiteY24" fmla="*/ 374118 h 1274728"/>
                    <a:gd name="connsiteX25" fmla="*/ 837430 w 1322087"/>
                    <a:gd name="connsiteY25" fmla="*/ 414999 h 1274728"/>
                    <a:gd name="connsiteX26" fmla="*/ 863445 w 1322087"/>
                    <a:gd name="connsiteY26" fmla="*/ 457118 h 1274728"/>
                    <a:gd name="connsiteX27" fmla="*/ 884505 w 1322087"/>
                    <a:gd name="connsiteY27" fmla="*/ 497999 h 1274728"/>
                    <a:gd name="connsiteX28" fmla="*/ 896893 w 1322087"/>
                    <a:gd name="connsiteY28" fmla="*/ 488088 h 1274728"/>
                    <a:gd name="connsiteX29" fmla="*/ 908042 w 1322087"/>
                    <a:gd name="connsiteY29" fmla="*/ 458357 h 1274728"/>
                    <a:gd name="connsiteX30" fmla="*/ 917953 w 1322087"/>
                    <a:gd name="connsiteY30" fmla="*/ 445969 h 1274728"/>
                    <a:gd name="connsiteX31" fmla="*/ 934057 w 1322087"/>
                    <a:gd name="connsiteY31" fmla="*/ 427387 h 1274728"/>
                    <a:gd name="connsiteX32" fmla="*/ 952639 w 1322087"/>
                    <a:gd name="connsiteY32" fmla="*/ 411282 h 1274728"/>
                    <a:gd name="connsiteX33" fmla="*/ 974938 w 1322087"/>
                    <a:gd name="connsiteY33" fmla="*/ 402611 h 1274728"/>
                    <a:gd name="connsiteX34" fmla="*/ 1007146 w 1322087"/>
                    <a:gd name="connsiteY34" fmla="*/ 402611 h 1274728"/>
                    <a:gd name="connsiteX35" fmla="*/ 1038116 w 1322087"/>
                    <a:gd name="connsiteY35" fmla="*/ 406327 h 1274728"/>
                    <a:gd name="connsiteX36" fmla="*/ 1067848 w 1322087"/>
                    <a:gd name="connsiteY36" fmla="*/ 418715 h 1274728"/>
                    <a:gd name="connsiteX37" fmla="*/ 1098818 w 1322087"/>
                    <a:gd name="connsiteY37" fmla="*/ 447208 h 1274728"/>
                    <a:gd name="connsiteX38" fmla="*/ 1129788 w 1322087"/>
                    <a:gd name="connsiteY38" fmla="*/ 478178 h 1274728"/>
                    <a:gd name="connsiteX39" fmla="*/ 1158280 w 1322087"/>
                    <a:gd name="connsiteY39" fmla="*/ 507909 h 1274728"/>
                    <a:gd name="connsiteX40" fmla="*/ 1184295 w 1322087"/>
                    <a:gd name="connsiteY40" fmla="*/ 530208 h 1274728"/>
                    <a:gd name="connsiteX41" fmla="*/ 1205355 w 1322087"/>
                    <a:gd name="connsiteY41" fmla="*/ 547551 h 1274728"/>
                    <a:gd name="connsiteX42" fmla="*/ 1230131 w 1322087"/>
                    <a:gd name="connsiteY42" fmla="*/ 566133 h 1274728"/>
                    <a:gd name="connsiteX43" fmla="*/ 1253668 w 1322087"/>
                    <a:gd name="connsiteY43" fmla="*/ 576043 h 1274728"/>
                    <a:gd name="connsiteX44" fmla="*/ 1273489 w 1322087"/>
                    <a:gd name="connsiteY44" fmla="*/ 584715 h 1274728"/>
                    <a:gd name="connsiteX45" fmla="*/ 1322087 w 1322087"/>
                    <a:gd name="connsiteY45" fmla="*/ 594096 h 1274728"/>
                    <a:gd name="connsiteX46" fmla="*/ 1212788 w 1322087"/>
                    <a:gd name="connsiteY46" fmla="*/ 584715 h 1274728"/>
                    <a:gd name="connsiteX47" fmla="*/ 1170668 w 1322087"/>
                    <a:gd name="connsiteY47" fmla="*/ 583476 h 1274728"/>
                    <a:gd name="connsiteX48" fmla="*/ 1137221 w 1322087"/>
                    <a:gd name="connsiteY48" fmla="*/ 583476 h 1274728"/>
                    <a:gd name="connsiteX49" fmla="*/ 1107489 w 1322087"/>
                    <a:gd name="connsiteY49" fmla="*/ 584715 h 1274728"/>
                    <a:gd name="connsiteX50" fmla="*/ 1077758 w 1322087"/>
                    <a:gd name="connsiteY50" fmla="*/ 585954 h 1274728"/>
                    <a:gd name="connsiteX51" fmla="*/ 1043072 w 1322087"/>
                    <a:gd name="connsiteY51" fmla="*/ 589670 h 1274728"/>
                    <a:gd name="connsiteX52" fmla="*/ 1008385 w 1322087"/>
                    <a:gd name="connsiteY52" fmla="*/ 603297 h 1274728"/>
                    <a:gd name="connsiteX53" fmla="*/ 986087 w 1322087"/>
                    <a:gd name="connsiteY53" fmla="*/ 615685 h 1274728"/>
                    <a:gd name="connsiteX54" fmla="*/ 960072 w 1322087"/>
                    <a:gd name="connsiteY54" fmla="*/ 636745 h 1274728"/>
                    <a:gd name="connsiteX55" fmla="*/ 925385 w 1322087"/>
                    <a:gd name="connsiteY55" fmla="*/ 667715 h 1274728"/>
                    <a:gd name="connsiteX56" fmla="*/ 896893 w 1322087"/>
                    <a:gd name="connsiteY56" fmla="*/ 698685 h 1274728"/>
                    <a:gd name="connsiteX57" fmla="*/ 858490 w 1322087"/>
                    <a:gd name="connsiteY57" fmla="*/ 748237 h 1274728"/>
                    <a:gd name="connsiteX58" fmla="*/ 841147 w 1322087"/>
                    <a:gd name="connsiteY58" fmla="*/ 776729 h 1274728"/>
                    <a:gd name="connsiteX59" fmla="*/ 821326 w 1322087"/>
                    <a:gd name="connsiteY59" fmla="*/ 805222 h 1274728"/>
                    <a:gd name="connsiteX60" fmla="*/ 807699 w 1322087"/>
                    <a:gd name="connsiteY60" fmla="*/ 825043 h 1274728"/>
                    <a:gd name="connsiteX61" fmla="*/ 791595 w 1322087"/>
                    <a:gd name="connsiteY61" fmla="*/ 838669 h 1274728"/>
                    <a:gd name="connsiteX62" fmla="*/ 760625 w 1322087"/>
                    <a:gd name="connsiteY62" fmla="*/ 854774 h 1274728"/>
                    <a:gd name="connsiteX63" fmla="*/ 722222 w 1322087"/>
                    <a:gd name="connsiteY63" fmla="*/ 880789 h 1274728"/>
                    <a:gd name="connsiteX64" fmla="*/ 675147 w 1322087"/>
                    <a:gd name="connsiteY64" fmla="*/ 917953 h 1274728"/>
                    <a:gd name="connsiteX65" fmla="*/ 634267 w 1322087"/>
                    <a:gd name="connsiteY65" fmla="*/ 947684 h 1274728"/>
                    <a:gd name="connsiteX66" fmla="*/ 611968 w 1322087"/>
                    <a:gd name="connsiteY66" fmla="*/ 981132 h 1274728"/>
                    <a:gd name="connsiteX67" fmla="*/ 589670 w 1322087"/>
                    <a:gd name="connsiteY67" fmla="*/ 1022012 h 1274728"/>
                    <a:gd name="connsiteX68" fmla="*/ 569849 w 1322087"/>
                    <a:gd name="connsiteY68" fmla="*/ 1062893 h 1274728"/>
                    <a:gd name="connsiteX69" fmla="*/ 561178 w 1322087"/>
                    <a:gd name="connsiteY69" fmla="*/ 1093863 h 1274728"/>
                    <a:gd name="connsiteX70" fmla="*/ 557461 w 1322087"/>
                    <a:gd name="connsiteY70" fmla="*/ 1118639 h 1274728"/>
                    <a:gd name="connsiteX71" fmla="*/ 548789 w 1322087"/>
                    <a:gd name="connsiteY71" fmla="*/ 1134743 h 1274728"/>
                    <a:gd name="connsiteX72" fmla="*/ 540118 w 1322087"/>
                    <a:gd name="connsiteY72" fmla="*/ 1150848 h 1274728"/>
                    <a:gd name="connsiteX73" fmla="*/ 519058 w 1322087"/>
                    <a:gd name="connsiteY73" fmla="*/ 1171907 h 1274728"/>
                    <a:gd name="connsiteX74" fmla="*/ 519058 w 1322087"/>
                    <a:gd name="connsiteY74" fmla="*/ 1171907 h 1274728"/>
                    <a:gd name="connsiteX75" fmla="*/ 493043 w 1322087"/>
                    <a:gd name="connsiteY75" fmla="*/ 1196683 h 1274728"/>
                    <a:gd name="connsiteX76" fmla="*/ 468267 w 1322087"/>
                    <a:gd name="connsiteY76" fmla="*/ 1206594 h 1274728"/>
                    <a:gd name="connsiteX77" fmla="*/ 443491 w 1322087"/>
                    <a:gd name="connsiteY77" fmla="*/ 1215265 h 1274728"/>
                    <a:gd name="connsiteX78" fmla="*/ 431103 w 1322087"/>
                    <a:gd name="connsiteY78" fmla="*/ 1225176 h 1274728"/>
                    <a:gd name="connsiteX79" fmla="*/ 422432 w 1322087"/>
                    <a:gd name="connsiteY79" fmla="*/ 1238803 h 1274728"/>
                    <a:gd name="connsiteX80" fmla="*/ 418715 w 1322087"/>
                    <a:gd name="connsiteY80" fmla="*/ 1252430 h 1274728"/>
                    <a:gd name="connsiteX81" fmla="*/ 408805 w 1322087"/>
                    <a:gd name="connsiteY81" fmla="*/ 1274728 h 1274728"/>
                    <a:gd name="connsiteX82" fmla="*/ 400133 w 1322087"/>
                    <a:gd name="connsiteY82" fmla="*/ 1246236 h 1274728"/>
                    <a:gd name="connsiteX83" fmla="*/ 392700 w 1322087"/>
                    <a:gd name="connsiteY83" fmla="*/ 1209071 h 1274728"/>
                    <a:gd name="connsiteX84" fmla="*/ 388984 w 1322087"/>
                    <a:gd name="connsiteY84" fmla="*/ 1184295 h 1274728"/>
                    <a:gd name="connsiteX85" fmla="*/ 387745 w 1322087"/>
                    <a:gd name="connsiteY85" fmla="*/ 1159519 h 1274728"/>
                    <a:gd name="connsiteX86" fmla="*/ 392700 w 1322087"/>
                    <a:gd name="connsiteY86" fmla="*/ 1131027 h 1274728"/>
                    <a:gd name="connsiteX87" fmla="*/ 393607 w 1322087"/>
                    <a:gd name="connsiteY87" fmla="*/ 1113646 h 1274728"/>
                    <a:gd name="connsiteX88" fmla="*/ 395728 w 1322087"/>
                    <a:gd name="connsiteY88" fmla="*/ 1085350 h 1274728"/>
                    <a:gd name="connsiteX89" fmla="*/ 400133 w 1322087"/>
                    <a:gd name="connsiteY89" fmla="*/ 1056699 h 1274728"/>
                    <a:gd name="connsiteX90" fmla="*/ 401372 w 1322087"/>
                    <a:gd name="connsiteY90" fmla="*/ 1026968 h 1274728"/>
                    <a:gd name="connsiteX91" fmla="*/ 401372 w 1322087"/>
                    <a:gd name="connsiteY91" fmla="*/ 1026968 h 1274728"/>
                    <a:gd name="connsiteX92" fmla="*/ 364208 w 1322087"/>
                    <a:gd name="connsiteY92" fmla="*/ 1057938 h 1274728"/>
                    <a:gd name="connsiteX93" fmla="*/ 330760 w 1322087"/>
                    <a:gd name="connsiteY93" fmla="*/ 1092624 h 1274728"/>
                    <a:gd name="connsiteX94" fmla="*/ 304745 w 1322087"/>
                    <a:gd name="connsiteY94" fmla="*/ 1121117 h 1274728"/>
                    <a:gd name="connsiteX95" fmla="*/ 273775 w 1322087"/>
                    <a:gd name="connsiteY95" fmla="*/ 1150848 h 1274728"/>
                    <a:gd name="connsiteX96" fmla="*/ 245283 w 1322087"/>
                    <a:gd name="connsiteY96" fmla="*/ 1173146 h 1274728"/>
                    <a:gd name="connsiteX97" fmla="*/ 203164 w 1322087"/>
                    <a:gd name="connsiteY97" fmla="*/ 1195445 h 1274728"/>
                    <a:gd name="connsiteX98" fmla="*/ 151134 w 1322087"/>
                    <a:gd name="connsiteY98" fmla="*/ 1223937 h 1274728"/>
                    <a:gd name="connsiteX99" fmla="*/ 130074 w 1322087"/>
                    <a:gd name="connsiteY99" fmla="*/ 1233847 h 1274728"/>
                    <a:gd name="connsiteX100" fmla="*/ 92910 w 1322087"/>
                    <a:gd name="connsiteY100" fmla="*/ 1220221 h 1274728"/>
                    <a:gd name="connsiteX101" fmla="*/ 80522 w 1322087"/>
                    <a:gd name="connsiteY101" fmla="*/ 1210310 h 1274728"/>
                    <a:gd name="connsiteX102" fmla="*/ 60701 w 1322087"/>
                    <a:gd name="connsiteY102" fmla="*/ 1185534 h 1274728"/>
                    <a:gd name="connsiteX103" fmla="*/ 47074 w 1322087"/>
                    <a:gd name="connsiteY103" fmla="*/ 1160758 h 1274728"/>
                    <a:gd name="connsiteX104" fmla="*/ 27254 w 1322087"/>
                    <a:gd name="connsiteY104" fmla="*/ 1119878 h 1274728"/>
                    <a:gd name="connsiteX105" fmla="*/ 11149 w 1322087"/>
                    <a:gd name="connsiteY105" fmla="*/ 1076520 h 1274728"/>
                    <a:gd name="connsiteX106" fmla="*/ 2478 w 1322087"/>
                    <a:gd name="connsiteY106" fmla="*/ 1031923 h 1274728"/>
                    <a:gd name="connsiteX107" fmla="*/ 1239 w 1322087"/>
                    <a:gd name="connsiteY107" fmla="*/ 991042 h 1274728"/>
                    <a:gd name="connsiteX108" fmla="*/ 0 w 1322087"/>
                    <a:gd name="connsiteY108" fmla="*/ 932819 h 1274728"/>
                    <a:gd name="connsiteX109" fmla="*/ 0 w 1322087"/>
                    <a:gd name="connsiteY109" fmla="*/ 877072 h 1274728"/>
                    <a:gd name="connsiteX110" fmla="*/ 7433 w 1322087"/>
                    <a:gd name="connsiteY110" fmla="*/ 827520 h 1274728"/>
                    <a:gd name="connsiteX111" fmla="*/ 16104 w 1322087"/>
                    <a:gd name="connsiteY111" fmla="*/ 769297 h 1274728"/>
                    <a:gd name="connsiteX112" fmla="*/ 42119 w 1322087"/>
                    <a:gd name="connsiteY112" fmla="*/ 706118 h 1274728"/>
                    <a:gd name="connsiteX113" fmla="*/ 64418 w 1322087"/>
                    <a:gd name="connsiteY113" fmla="*/ 681342 h 1274728"/>
                    <a:gd name="connsiteX114" fmla="*/ 102821 w 1322087"/>
                    <a:gd name="connsiteY114" fmla="*/ 642939 h 1274728"/>
                    <a:gd name="connsiteX115" fmla="*/ 137507 w 1322087"/>
                    <a:gd name="connsiteY115" fmla="*/ 620640 h 1274728"/>
                    <a:gd name="connsiteX116" fmla="*/ 183343 w 1322087"/>
                    <a:gd name="connsiteY116" fmla="*/ 599581 h 1274728"/>
                    <a:gd name="connsiteX117" fmla="*/ 161044 w 1322087"/>
                    <a:gd name="connsiteY117" fmla="*/ 573566 h 1274728"/>
                    <a:gd name="connsiteX118" fmla="*/ 127597 w 1322087"/>
                    <a:gd name="connsiteY118" fmla="*/ 542596 h 1274728"/>
                    <a:gd name="connsiteX119" fmla="*/ 102821 w 1322087"/>
                    <a:gd name="connsiteY119" fmla="*/ 507909 h 1274728"/>
                    <a:gd name="connsiteX120" fmla="*/ 69373 w 1322087"/>
                    <a:gd name="connsiteY120" fmla="*/ 457118 h 1274728"/>
                    <a:gd name="connsiteX121" fmla="*/ 43358 w 1322087"/>
                    <a:gd name="connsiteY121" fmla="*/ 406327 h 1274728"/>
                    <a:gd name="connsiteX122" fmla="*/ 27254 w 1322087"/>
                    <a:gd name="connsiteY122" fmla="*/ 350581 h 1274728"/>
                    <a:gd name="connsiteX123" fmla="*/ 19821 w 1322087"/>
                    <a:gd name="connsiteY123" fmla="*/ 304746 h 1274728"/>
                    <a:gd name="connsiteX124" fmla="*/ 16104 w 1322087"/>
                    <a:gd name="connsiteY124" fmla="*/ 242805 h 1274728"/>
                    <a:gd name="connsiteX125" fmla="*/ 19821 w 1322087"/>
                    <a:gd name="connsiteY125" fmla="*/ 180865 h 1274728"/>
                    <a:gd name="connsiteX126" fmla="*/ 39642 w 1322087"/>
                    <a:gd name="connsiteY126" fmla="*/ 137507 h 1274728"/>
                    <a:gd name="connsiteX127" fmla="*/ 61940 w 1322087"/>
                    <a:gd name="connsiteY127" fmla="*/ 106537 h 1274728"/>
                    <a:gd name="connsiteX128" fmla="*/ 85477 w 1322087"/>
                    <a:gd name="connsiteY128" fmla="*/ 89194 h 1274728"/>
                    <a:gd name="connsiteX129" fmla="*/ 85477 w 1322087"/>
                    <a:gd name="connsiteY129" fmla="*/ 89194 h 1274728"/>
                    <a:gd name="connsiteX130" fmla="*/ 85477 w 1322087"/>
                    <a:gd name="connsiteY130" fmla="*/ 89194 h 1274728"/>
                    <a:gd name="connsiteX0" fmla="*/ 85477 w 1322087"/>
                    <a:gd name="connsiteY0" fmla="*/ 89194 h 1274728"/>
                    <a:gd name="connsiteX1" fmla="*/ 110253 w 1322087"/>
                    <a:gd name="connsiteY1" fmla="*/ 90433 h 1274728"/>
                    <a:gd name="connsiteX2" fmla="*/ 152373 w 1322087"/>
                    <a:gd name="connsiteY2" fmla="*/ 97866 h 1274728"/>
                    <a:gd name="connsiteX3" fmla="*/ 189537 w 1322087"/>
                    <a:gd name="connsiteY3" fmla="*/ 105298 h 1274728"/>
                    <a:gd name="connsiteX4" fmla="*/ 250238 w 1322087"/>
                    <a:gd name="connsiteY4" fmla="*/ 122642 h 1274728"/>
                    <a:gd name="connsiteX5" fmla="*/ 287402 w 1322087"/>
                    <a:gd name="connsiteY5" fmla="*/ 135030 h 1274728"/>
                    <a:gd name="connsiteX6" fmla="*/ 322089 w 1322087"/>
                    <a:gd name="connsiteY6" fmla="*/ 147418 h 1274728"/>
                    <a:gd name="connsiteX7" fmla="*/ 346865 w 1322087"/>
                    <a:gd name="connsiteY7" fmla="*/ 154850 h 1274728"/>
                    <a:gd name="connsiteX8" fmla="*/ 354297 w 1322087"/>
                    <a:gd name="connsiteY8" fmla="*/ 125119 h 1274728"/>
                    <a:gd name="connsiteX9" fmla="*/ 366686 w 1322087"/>
                    <a:gd name="connsiteY9" fmla="*/ 95388 h 1274728"/>
                    <a:gd name="connsiteX10" fmla="*/ 380312 w 1322087"/>
                    <a:gd name="connsiteY10" fmla="*/ 66895 h 1274728"/>
                    <a:gd name="connsiteX11" fmla="*/ 393939 w 1322087"/>
                    <a:gd name="connsiteY11" fmla="*/ 42119 h 1274728"/>
                    <a:gd name="connsiteX12" fmla="*/ 407566 w 1322087"/>
                    <a:gd name="connsiteY12" fmla="*/ 19821 h 1274728"/>
                    <a:gd name="connsiteX13" fmla="*/ 422432 w 1322087"/>
                    <a:gd name="connsiteY13" fmla="*/ 0 h 1274728"/>
                    <a:gd name="connsiteX14" fmla="*/ 442252 w 1322087"/>
                    <a:gd name="connsiteY14" fmla="*/ 12388 h 1274728"/>
                    <a:gd name="connsiteX15" fmla="*/ 484372 w 1322087"/>
                    <a:gd name="connsiteY15" fmla="*/ 38403 h 1274728"/>
                    <a:gd name="connsiteX16" fmla="*/ 521536 w 1322087"/>
                    <a:gd name="connsiteY16" fmla="*/ 71851 h 1274728"/>
                    <a:gd name="connsiteX17" fmla="*/ 562416 w 1322087"/>
                    <a:gd name="connsiteY17" fmla="*/ 106537 h 1274728"/>
                    <a:gd name="connsiteX18" fmla="*/ 620640 w 1322087"/>
                    <a:gd name="connsiteY18" fmla="*/ 157328 h 1274728"/>
                    <a:gd name="connsiteX19" fmla="*/ 657804 w 1322087"/>
                    <a:gd name="connsiteY19" fmla="*/ 194492 h 1274728"/>
                    <a:gd name="connsiteX20" fmla="*/ 699923 w 1322087"/>
                    <a:gd name="connsiteY20" fmla="*/ 237850 h 1274728"/>
                    <a:gd name="connsiteX21" fmla="*/ 742043 w 1322087"/>
                    <a:gd name="connsiteY21" fmla="*/ 283686 h 1274728"/>
                    <a:gd name="connsiteX22" fmla="*/ 770535 w 1322087"/>
                    <a:gd name="connsiteY22" fmla="*/ 318372 h 1274728"/>
                    <a:gd name="connsiteX23" fmla="*/ 786640 w 1322087"/>
                    <a:gd name="connsiteY23" fmla="*/ 344387 h 1274728"/>
                    <a:gd name="connsiteX24" fmla="*/ 807699 w 1322087"/>
                    <a:gd name="connsiteY24" fmla="*/ 374118 h 1274728"/>
                    <a:gd name="connsiteX25" fmla="*/ 837430 w 1322087"/>
                    <a:gd name="connsiteY25" fmla="*/ 414999 h 1274728"/>
                    <a:gd name="connsiteX26" fmla="*/ 863445 w 1322087"/>
                    <a:gd name="connsiteY26" fmla="*/ 457118 h 1274728"/>
                    <a:gd name="connsiteX27" fmla="*/ 884505 w 1322087"/>
                    <a:gd name="connsiteY27" fmla="*/ 497999 h 1274728"/>
                    <a:gd name="connsiteX28" fmla="*/ 896893 w 1322087"/>
                    <a:gd name="connsiteY28" fmla="*/ 488088 h 1274728"/>
                    <a:gd name="connsiteX29" fmla="*/ 908042 w 1322087"/>
                    <a:gd name="connsiteY29" fmla="*/ 458357 h 1274728"/>
                    <a:gd name="connsiteX30" fmla="*/ 917953 w 1322087"/>
                    <a:gd name="connsiteY30" fmla="*/ 445969 h 1274728"/>
                    <a:gd name="connsiteX31" fmla="*/ 934057 w 1322087"/>
                    <a:gd name="connsiteY31" fmla="*/ 427387 h 1274728"/>
                    <a:gd name="connsiteX32" fmla="*/ 952639 w 1322087"/>
                    <a:gd name="connsiteY32" fmla="*/ 411282 h 1274728"/>
                    <a:gd name="connsiteX33" fmla="*/ 974938 w 1322087"/>
                    <a:gd name="connsiteY33" fmla="*/ 402611 h 1274728"/>
                    <a:gd name="connsiteX34" fmla="*/ 1007146 w 1322087"/>
                    <a:gd name="connsiteY34" fmla="*/ 402611 h 1274728"/>
                    <a:gd name="connsiteX35" fmla="*/ 1038116 w 1322087"/>
                    <a:gd name="connsiteY35" fmla="*/ 406327 h 1274728"/>
                    <a:gd name="connsiteX36" fmla="*/ 1067848 w 1322087"/>
                    <a:gd name="connsiteY36" fmla="*/ 418715 h 1274728"/>
                    <a:gd name="connsiteX37" fmla="*/ 1098818 w 1322087"/>
                    <a:gd name="connsiteY37" fmla="*/ 447208 h 1274728"/>
                    <a:gd name="connsiteX38" fmla="*/ 1129788 w 1322087"/>
                    <a:gd name="connsiteY38" fmla="*/ 478178 h 1274728"/>
                    <a:gd name="connsiteX39" fmla="*/ 1158280 w 1322087"/>
                    <a:gd name="connsiteY39" fmla="*/ 507909 h 1274728"/>
                    <a:gd name="connsiteX40" fmla="*/ 1184295 w 1322087"/>
                    <a:gd name="connsiteY40" fmla="*/ 530208 h 1274728"/>
                    <a:gd name="connsiteX41" fmla="*/ 1205355 w 1322087"/>
                    <a:gd name="connsiteY41" fmla="*/ 547551 h 1274728"/>
                    <a:gd name="connsiteX42" fmla="*/ 1230131 w 1322087"/>
                    <a:gd name="connsiteY42" fmla="*/ 566133 h 1274728"/>
                    <a:gd name="connsiteX43" fmla="*/ 1253668 w 1322087"/>
                    <a:gd name="connsiteY43" fmla="*/ 576043 h 1274728"/>
                    <a:gd name="connsiteX44" fmla="*/ 1273489 w 1322087"/>
                    <a:gd name="connsiteY44" fmla="*/ 584715 h 1274728"/>
                    <a:gd name="connsiteX45" fmla="*/ 1322087 w 1322087"/>
                    <a:gd name="connsiteY45" fmla="*/ 594096 h 1274728"/>
                    <a:gd name="connsiteX46" fmla="*/ 1233119 w 1322087"/>
                    <a:gd name="connsiteY46" fmla="*/ 587797 h 1274728"/>
                    <a:gd name="connsiteX47" fmla="*/ 1170668 w 1322087"/>
                    <a:gd name="connsiteY47" fmla="*/ 583476 h 1274728"/>
                    <a:gd name="connsiteX48" fmla="*/ 1137221 w 1322087"/>
                    <a:gd name="connsiteY48" fmla="*/ 583476 h 1274728"/>
                    <a:gd name="connsiteX49" fmla="*/ 1107489 w 1322087"/>
                    <a:gd name="connsiteY49" fmla="*/ 584715 h 1274728"/>
                    <a:gd name="connsiteX50" fmla="*/ 1077758 w 1322087"/>
                    <a:gd name="connsiteY50" fmla="*/ 585954 h 1274728"/>
                    <a:gd name="connsiteX51" fmla="*/ 1043072 w 1322087"/>
                    <a:gd name="connsiteY51" fmla="*/ 589670 h 1274728"/>
                    <a:gd name="connsiteX52" fmla="*/ 1008385 w 1322087"/>
                    <a:gd name="connsiteY52" fmla="*/ 603297 h 1274728"/>
                    <a:gd name="connsiteX53" fmla="*/ 986087 w 1322087"/>
                    <a:gd name="connsiteY53" fmla="*/ 615685 h 1274728"/>
                    <a:gd name="connsiteX54" fmla="*/ 960072 w 1322087"/>
                    <a:gd name="connsiteY54" fmla="*/ 636745 h 1274728"/>
                    <a:gd name="connsiteX55" fmla="*/ 925385 w 1322087"/>
                    <a:gd name="connsiteY55" fmla="*/ 667715 h 1274728"/>
                    <a:gd name="connsiteX56" fmla="*/ 896893 w 1322087"/>
                    <a:gd name="connsiteY56" fmla="*/ 698685 h 1274728"/>
                    <a:gd name="connsiteX57" fmla="*/ 858490 w 1322087"/>
                    <a:gd name="connsiteY57" fmla="*/ 748237 h 1274728"/>
                    <a:gd name="connsiteX58" fmla="*/ 841147 w 1322087"/>
                    <a:gd name="connsiteY58" fmla="*/ 776729 h 1274728"/>
                    <a:gd name="connsiteX59" fmla="*/ 821326 w 1322087"/>
                    <a:gd name="connsiteY59" fmla="*/ 805222 h 1274728"/>
                    <a:gd name="connsiteX60" fmla="*/ 807699 w 1322087"/>
                    <a:gd name="connsiteY60" fmla="*/ 825043 h 1274728"/>
                    <a:gd name="connsiteX61" fmla="*/ 791595 w 1322087"/>
                    <a:gd name="connsiteY61" fmla="*/ 838669 h 1274728"/>
                    <a:gd name="connsiteX62" fmla="*/ 760625 w 1322087"/>
                    <a:gd name="connsiteY62" fmla="*/ 854774 h 1274728"/>
                    <a:gd name="connsiteX63" fmla="*/ 722222 w 1322087"/>
                    <a:gd name="connsiteY63" fmla="*/ 880789 h 1274728"/>
                    <a:gd name="connsiteX64" fmla="*/ 675147 w 1322087"/>
                    <a:gd name="connsiteY64" fmla="*/ 917953 h 1274728"/>
                    <a:gd name="connsiteX65" fmla="*/ 634267 w 1322087"/>
                    <a:gd name="connsiteY65" fmla="*/ 947684 h 1274728"/>
                    <a:gd name="connsiteX66" fmla="*/ 611968 w 1322087"/>
                    <a:gd name="connsiteY66" fmla="*/ 981132 h 1274728"/>
                    <a:gd name="connsiteX67" fmla="*/ 589670 w 1322087"/>
                    <a:gd name="connsiteY67" fmla="*/ 1022012 h 1274728"/>
                    <a:gd name="connsiteX68" fmla="*/ 569849 w 1322087"/>
                    <a:gd name="connsiteY68" fmla="*/ 1062893 h 1274728"/>
                    <a:gd name="connsiteX69" fmla="*/ 561178 w 1322087"/>
                    <a:gd name="connsiteY69" fmla="*/ 1093863 h 1274728"/>
                    <a:gd name="connsiteX70" fmla="*/ 557461 w 1322087"/>
                    <a:gd name="connsiteY70" fmla="*/ 1118639 h 1274728"/>
                    <a:gd name="connsiteX71" fmla="*/ 548789 w 1322087"/>
                    <a:gd name="connsiteY71" fmla="*/ 1134743 h 1274728"/>
                    <a:gd name="connsiteX72" fmla="*/ 540118 w 1322087"/>
                    <a:gd name="connsiteY72" fmla="*/ 1150848 h 1274728"/>
                    <a:gd name="connsiteX73" fmla="*/ 519058 w 1322087"/>
                    <a:gd name="connsiteY73" fmla="*/ 1171907 h 1274728"/>
                    <a:gd name="connsiteX74" fmla="*/ 519058 w 1322087"/>
                    <a:gd name="connsiteY74" fmla="*/ 1171907 h 1274728"/>
                    <a:gd name="connsiteX75" fmla="*/ 493043 w 1322087"/>
                    <a:gd name="connsiteY75" fmla="*/ 1196683 h 1274728"/>
                    <a:gd name="connsiteX76" fmla="*/ 468267 w 1322087"/>
                    <a:gd name="connsiteY76" fmla="*/ 1206594 h 1274728"/>
                    <a:gd name="connsiteX77" fmla="*/ 443491 w 1322087"/>
                    <a:gd name="connsiteY77" fmla="*/ 1215265 h 1274728"/>
                    <a:gd name="connsiteX78" fmla="*/ 431103 w 1322087"/>
                    <a:gd name="connsiteY78" fmla="*/ 1225176 h 1274728"/>
                    <a:gd name="connsiteX79" fmla="*/ 422432 w 1322087"/>
                    <a:gd name="connsiteY79" fmla="*/ 1238803 h 1274728"/>
                    <a:gd name="connsiteX80" fmla="*/ 418715 w 1322087"/>
                    <a:gd name="connsiteY80" fmla="*/ 1252430 h 1274728"/>
                    <a:gd name="connsiteX81" fmla="*/ 408805 w 1322087"/>
                    <a:gd name="connsiteY81" fmla="*/ 1274728 h 1274728"/>
                    <a:gd name="connsiteX82" fmla="*/ 400133 w 1322087"/>
                    <a:gd name="connsiteY82" fmla="*/ 1246236 h 1274728"/>
                    <a:gd name="connsiteX83" fmla="*/ 392700 w 1322087"/>
                    <a:gd name="connsiteY83" fmla="*/ 1209071 h 1274728"/>
                    <a:gd name="connsiteX84" fmla="*/ 388984 w 1322087"/>
                    <a:gd name="connsiteY84" fmla="*/ 1184295 h 1274728"/>
                    <a:gd name="connsiteX85" fmla="*/ 387745 w 1322087"/>
                    <a:gd name="connsiteY85" fmla="*/ 1159519 h 1274728"/>
                    <a:gd name="connsiteX86" fmla="*/ 392700 w 1322087"/>
                    <a:gd name="connsiteY86" fmla="*/ 1131027 h 1274728"/>
                    <a:gd name="connsiteX87" fmla="*/ 393607 w 1322087"/>
                    <a:gd name="connsiteY87" fmla="*/ 1113646 h 1274728"/>
                    <a:gd name="connsiteX88" fmla="*/ 395728 w 1322087"/>
                    <a:gd name="connsiteY88" fmla="*/ 1085350 h 1274728"/>
                    <a:gd name="connsiteX89" fmla="*/ 400133 w 1322087"/>
                    <a:gd name="connsiteY89" fmla="*/ 1056699 h 1274728"/>
                    <a:gd name="connsiteX90" fmla="*/ 401372 w 1322087"/>
                    <a:gd name="connsiteY90" fmla="*/ 1026968 h 1274728"/>
                    <a:gd name="connsiteX91" fmla="*/ 401372 w 1322087"/>
                    <a:gd name="connsiteY91" fmla="*/ 1026968 h 1274728"/>
                    <a:gd name="connsiteX92" fmla="*/ 364208 w 1322087"/>
                    <a:gd name="connsiteY92" fmla="*/ 1057938 h 1274728"/>
                    <a:gd name="connsiteX93" fmla="*/ 330760 w 1322087"/>
                    <a:gd name="connsiteY93" fmla="*/ 1092624 h 1274728"/>
                    <a:gd name="connsiteX94" fmla="*/ 304745 w 1322087"/>
                    <a:gd name="connsiteY94" fmla="*/ 1121117 h 1274728"/>
                    <a:gd name="connsiteX95" fmla="*/ 273775 w 1322087"/>
                    <a:gd name="connsiteY95" fmla="*/ 1150848 h 1274728"/>
                    <a:gd name="connsiteX96" fmla="*/ 245283 w 1322087"/>
                    <a:gd name="connsiteY96" fmla="*/ 1173146 h 1274728"/>
                    <a:gd name="connsiteX97" fmla="*/ 203164 w 1322087"/>
                    <a:gd name="connsiteY97" fmla="*/ 1195445 h 1274728"/>
                    <a:gd name="connsiteX98" fmla="*/ 151134 w 1322087"/>
                    <a:gd name="connsiteY98" fmla="*/ 1223937 h 1274728"/>
                    <a:gd name="connsiteX99" fmla="*/ 130074 w 1322087"/>
                    <a:gd name="connsiteY99" fmla="*/ 1233847 h 1274728"/>
                    <a:gd name="connsiteX100" fmla="*/ 92910 w 1322087"/>
                    <a:gd name="connsiteY100" fmla="*/ 1220221 h 1274728"/>
                    <a:gd name="connsiteX101" fmla="*/ 80522 w 1322087"/>
                    <a:gd name="connsiteY101" fmla="*/ 1210310 h 1274728"/>
                    <a:gd name="connsiteX102" fmla="*/ 60701 w 1322087"/>
                    <a:gd name="connsiteY102" fmla="*/ 1185534 h 1274728"/>
                    <a:gd name="connsiteX103" fmla="*/ 47074 w 1322087"/>
                    <a:gd name="connsiteY103" fmla="*/ 1160758 h 1274728"/>
                    <a:gd name="connsiteX104" fmla="*/ 27254 w 1322087"/>
                    <a:gd name="connsiteY104" fmla="*/ 1119878 h 1274728"/>
                    <a:gd name="connsiteX105" fmla="*/ 11149 w 1322087"/>
                    <a:gd name="connsiteY105" fmla="*/ 1076520 h 1274728"/>
                    <a:gd name="connsiteX106" fmla="*/ 2478 w 1322087"/>
                    <a:gd name="connsiteY106" fmla="*/ 1031923 h 1274728"/>
                    <a:gd name="connsiteX107" fmla="*/ 1239 w 1322087"/>
                    <a:gd name="connsiteY107" fmla="*/ 991042 h 1274728"/>
                    <a:gd name="connsiteX108" fmla="*/ 0 w 1322087"/>
                    <a:gd name="connsiteY108" fmla="*/ 932819 h 1274728"/>
                    <a:gd name="connsiteX109" fmla="*/ 0 w 1322087"/>
                    <a:gd name="connsiteY109" fmla="*/ 877072 h 1274728"/>
                    <a:gd name="connsiteX110" fmla="*/ 7433 w 1322087"/>
                    <a:gd name="connsiteY110" fmla="*/ 827520 h 1274728"/>
                    <a:gd name="connsiteX111" fmla="*/ 16104 w 1322087"/>
                    <a:gd name="connsiteY111" fmla="*/ 769297 h 1274728"/>
                    <a:gd name="connsiteX112" fmla="*/ 42119 w 1322087"/>
                    <a:gd name="connsiteY112" fmla="*/ 706118 h 1274728"/>
                    <a:gd name="connsiteX113" fmla="*/ 64418 w 1322087"/>
                    <a:gd name="connsiteY113" fmla="*/ 681342 h 1274728"/>
                    <a:gd name="connsiteX114" fmla="*/ 102821 w 1322087"/>
                    <a:gd name="connsiteY114" fmla="*/ 642939 h 1274728"/>
                    <a:gd name="connsiteX115" fmla="*/ 137507 w 1322087"/>
                    <a:gd name="connsiteY115" fmla="*/ 620640 h 1274728"/>
                    <a:gd name="connsiteX116" fmla="*/ 183343 w 1322087"/>
                    <a:gd name="connsiteY116" fmla="*/ 599581 h 1274728"/>
                    <a:gd name="connsiteX117" fmla="*/ 161044 w 1322087"/>
                    <a:gd name="connsiteY117" fmla="*/ 573566 h 1274728"/>
                    <a:gd name="connsiteX118" fmla="*/ 127597 w 1322087"/>
                    <a:gd name="connsiteY118" fmla="*/ 542596 h 1274728"/>
                    <a:gd name="connsiteX119" fmla="*/ 102821 w 1322087"/>
                    <a:gd name="connsiteY119" fmla="*/ 507909 h 1274728"/>
                    <a:gd name="connsiteX120" fmla="*/ 69373 w 1322087"/>
                    <a:gd name="connsiteY120" fmla="*/ 457118 h 1274728"/>
                    <a:gd name="connsiteX121" fmla="*/ 43358 w 1322087"/>
                    <a:gd name="connsiteY121" fmla="*/ 406327 h 1274728"/>
                    <a:gd name="connsiteX122" fmla="*/ 27254 w 1322087"/>
                    <a:gd name="connsiteY122" fmla="*/ 350581 h 1274728"/>
                    <a:gd name="connsiteX123" fmla="*/ 19821 w 1322087"/>
                    <a:gd name="connsiteY123" fmla="*/ 304746 h 1274728"/>
                    <a:gd name="connsiteX124" fmla="*/ 16104 w 1322087"/>
                    <a:gd name="connsiteY124" fmla="*/ 242805 h 1274728"/>
                    <a:gd name="connsiteX125" fmla="*/ 19821 w 1322087"/>
                    <a:gd name="connsiteY125" fmla="*/ 180865 h 1274728"/>
                    <a:gd name="connsiteX126" fmla="*/ 39642 w 1322087"/>
                    <a:gd name="connsiteY126" fmla="*/ 137507 h 1274728"/>
                    <a:gd name="connsiteX127" fmla="*/ 61940 w 1322087"/>
                    <a:gd name="connsiteY127" fmla="*/ 106537 h 1274728"/>
                    <a:gd name="connsiteX128" fmla="*/ 85477 w 1322087"/>
                    <a:gd name="connsiteY128" fmla="*/ 89194 h 1274728"/>
                    <a:gd name="connsiteX129" fmla="*/ 85477 w 1322087"/>
                    <a:gd name="connsiteY129" fmla="*/ 89194 h 1274728"/>
                    <a:gd name="connsiteX130" fmla="*/ 85477 w 1322087"/>
                    <a:gd name="connsiteY130" fmla="*/ 89194 h 1274728"/>
                    <a:gd name="connsiteX0" fmla="*/ 85477 w 1322087"/>
                    <a:gd name="connsiteY0" fmla="*/ 89194 h 1274728"/>
                    <a:gd name="connsiteX1" fmla="*/ 110253 w 1322087"/>
                    <a:gd name="connsiteY1" fmla="*/ 90433 h 1274728"/>
                    <a:gd name="connsiteX2" fmla="*/ 152373 w 1322087"/>
                    <a:gd name="connsiteY2" fmla="*/ 97866 h 1274728"/>
                    <a:gd name="connsiteX3" fmla="*/ 189537 w 1322087"/>
                    <a:gd name="connsiteY3" fmla="*/ 105298 h 1274728"/>
                    <a:gd name="connsiteX4" fmla="*/ 250238 w 1322087"/>
                    <a:gd name="connsiteY4" fmla="*/ 122642 h 1274728"/>
                    <a:gd name="connsiteX5" fmla="*/ 287402 w 1322087"/>
                    <a:gd name="connsiteY5" fmla="*/ 135030 h 1274728"/>
                    <a:gd name="connsiteX6" fmla="*/ 322089 w 1322087"/>
                    <a:gd name="connsiteY6" fmla="*/ 147418 h 1274728"/>
                    <a:gd name="connsiteX7" fmla="*/ 346865 w 1322087"/>
                    <a:gd name="connsiteY7" fmla="*/ 154850 h 1274728"/>
                    <a:gd name="connsiteX8" fmla="*/ 354297 w 1322087"/>
                    <a:gd name="connsiteY8" fmla="*/ 125119 h 1274728"/>
                    <a:gd name="connsiteX9" fmla="*/ 366686 w 1322087"/>
                    <a:gd name="connsiteY9" fmla="*/ 95388 h 1274728"/>
                    <a:gd name="connsiteX10" fmla="*/ 380312 w 1322087"/>
                    <a:gd name="connsiteY10" fmla="*/ 66895 h 1274728"/>
                    <a:gd name="connsiteX11" fmla="*/ 393939 w 1322087"/>
                    <a:gd name="connsiteY11" fmla="*/ 42119 h 1274728"/>
                    <a:gd name="connsiteX12" fmla="*/ 407566 w 1322087"/>
                    <a:gd name="connsiteY12" fmla="*/ 19821 h 1274728"/>
                    <a:gd name="connsiteX13" fmla="*/ 422432 w 1322087"/>
                    <a:gd name="connsiteY13" fmla="*/ 0 h 1274728"/>
                    <a:gd name="connsiteX14" fmla="*/ 442252 w 1322087"/>
                    <a:gd name="connsiteY14" fmla="*/ 12388 h 1274728"/>
                    <a:gd name="connsiteX15" fmla="*/ 484372 w 1322087"/>
                    <a:gd name="connsiteY15" fmla="*/ 38403 h 1274728"/>
                    <a:gd name="connsiteX16" fmla="*/ 521536 w 1322087"/>
                    <a:gd name="connsiteY16" fmla="*/ 71851 h 1274728"/>
                    <a:gd name="connsiteX17" fmla="*/ 562416 w 1322087"/>
                    <a:gd name="connsiteY17" fmla="*/ 106537 h 1274728"/>
                    <a:gd name="connsiteX18" fmla="*/ 620640 w 1322087"/>
                    <a:gd name="connsiteY18" fmla="*/ 157328 h 1274728"/>
                    <a:gd name="connsiteX19" fmla="*/ 657804 w 1322087"/>
                    <a:gd name="connsiteY19" fmla="*/ 194492 h 1274728"/>
                    <a:gd name="connsiteX20" fmla="*/ 699923 w 1322087"/>
                    <a:gd name="connsiteY20" fmla="*/ 237850 h 1274728"/>
                    <a:gd name="connsiteX21" fmla="*/ 742043 w 1322087"/>
                    <a:gd name="connsiteY21" fmla="*/ 283686 h 1274728"/>
                    <a:gd name="connsiteX22" fmla="*/ 770535 w 1322087"/>
                    <a:gd name="connsiteY22" fmla="*/ 318372 h 1274728"/>
                    <a:gd name="connsiteX23" fmla="*/ 786640 w 1322087"/>
                    <a:gd name="connsiteY23" fmla="*/ 344387 h 1274728"/>
                    <a:gd name="connsiteX24" fmla="*/ 807699 w 1322087"/>
                    <a:gd name="connsiteY24" fmla="*/ 374118 h 1274728"/>
                    <a:gd name="connsiteX25" fmla="*/ 837430 w 1322087"/>
                    <a:gd name="connsiteY25" fmla="*/ 414999 h 1274728"/>
                    <a:gd name="connsiteX26" fmla="*/ 863445 w 1322087"/>
                    <a:gd name="connsiteY26" fmla="*/ 457118 h 1274728"/>
                    <a:gd name="connsiteX27" fmla="*/ 884505 w 1322087"/>
                    <a:gd name="connsiteY27" fmla="*/ 497999 h 1274728"/>
                    <a:gd name="connsiteX28" fmla="*/ 896893 w 1322087"/>
                    <a:gd name="connsiteY28" fmla="*/ 488088 h 1274728"/>
                    <a:gd name="connsiteX29" fmla="*/ 908042 w 1322087"/>
                    <a:gd name="connsiteY29" fmla="*/ 458357 h 1274728"/>
                    <a:gd name="connsiteX30" fmla="*/ 917953 w 1322087"/>
                    <a:gd name="connsiteY30" fmla="*/ 445969 h 1274728"/>
                    <a:gd name="connsiteX31" fmla="*/ 934057 w 1322087"/>
                    <a:gd name="connsiteY31" fmla="*/ 427387 h 1274728"/>
                    <a:gd name="connsiteX32" fmla="*/ 952639 w 1322087"/>
                    <a:gd name="connsiteY32" fmla="*/ 411282 h 1274728"/>
                    <a:gd name="connsiteX33" fmla="*/ 974938 w 1322087"/>
                    <a:gd name="connsiteY33" fmla="*/ 402611 h 1274728"/>
                    <a:gd name="connsiteX34" fmla="*/ 1007146 w 1322087"/>
                    <a:gd name="connsiteY34" fmla="*/ 402611 h 1274728"/>
                    <a:gd name="connsiteX35" fmla="*/ 1038116 w 1322087"/>
                    <a:gd name="connsiteY35" fmla="*/ 406327 h 1274728"/>
                    <a:gd name="connsiteX36" fmla="*/ 1067848 w 1322087"/>
                    <a:gd name="connsiteY36" fmla="*/ 418715 h 1274728"/>
                    <a:gd name="connsiteX37" fmla="*/ 1098818 w 1322087"/>
                    <a:gd name="connsiteY37" fmla="*/ 447208 h 1274728"/>
                    <a:gd name="connsiteX38" fmla="*/ 1129788 w 1322087"/>
                    <a:gd name="connsiteY38" fmla="*/ 478178 h 1274728"/>
                    <a:gd name="connsiteX39" fmla="*/ 1158280 w 1322087"/>
                    <a:gd name="connsiteY39" fmla="*/ 507909 h 1274728"/>
                    <a:gd name="connsiteX40" fmla="*/ 1184295 w 1322087"/>
                    <a:gd name="connsiteY40" fmla="*/ 530208 h 1274728"/>
                    <a:gd name="connsiteX41" fmla="*/ 1205355 w 1322087"/>
                    <a:gd name="connsiteY41" fmla="*/ 547551 h 1274728"/>
                    <a:gd name="connsiteX42" fmla="*/ 1230131 w 1322087"/>
                    <a:gd name="connsiteY42" fmla="*/ 566133 h 1274728"/>
                    <a:gd name="connsiteX43" fmla="*/ 1253668 w 1322087"/>
                    <a:gd name="connsiteY43" fmla="*/ 576043 h 1274728"/>
                    <a:gd name="connsiteX44" fmla="*/ 1279758 w 1322087"/>
                    <a:gd name="connsiteY44" fmla="*/ 583232 h 1274728"/>
                    <a:gd name="connsiteX45" fmla="*/ 1322087 w 1322087"/>
                    <a:gd name="connsiteY45" fmla="*/ 594096 h 1274728"/>
                    <a:gd name="connsiteX46" fmla="*/ 1233119 w 1322087"/>
                    <a:gd name="connsiteY46" fmla="*/ 587797 h 1274728"/>
                    <a:gd name="connsiteX47" fmla="*/ 1170668 w 1322087"/>
                    <a:gd name="connsiteY47" fmla="*/ 583476 h 1274728"/>
                    <a:gd name="connsiteX48" fmla="*/ 1137221 w 1322087"/>
                    <a:gd name="connsiteY48" fmla="*/ 583476 h 1274728"/>
                    <a:gd name="connsiteX49" fmla="*/ 1107489 w 1322087"/>
                    <a:gd name="connsiteY49" fmla="*/ 584715 h 1274728"/>
                    <a:gd name="connsiteX50" fmla="*/ 1077758 w 1322087"/>
                    <a:gd name="connsiteY50" fmla="*/ 585954 h 1274728"/>
                    <a:gd name="connsiteX51" fmla="*/ 1043072 w 1322087"/>
                    <a:gd name="connsiteY51" fmla="*/ 589670 h 1274728"/>
                    <a:gd name="connsiteX52" fmla="*/ 1008385 w 1322087"/>
                    <a:gd name="connsiteY52" fmla="*/ 603297 h 1274728"/>
                    <a:gd name="connsiteX53" fmla="*/ 986087 w 1322087"/>
                    <a:gd name="connsiteY53" fmla="*/ 615685 h 1274728"/>
                    <a:gd name="connsiteX54" fmla="*/ 960072 w 1322087"/>
                    <a:gd name="connsiteY54" fmla="*/ 636745 h 1274728"/>
                    <a:gd name="connsiteX55" fmla="*/ 925385 w 1322087"/>
                    <a:gd name="connsiteY55" fmla="*/ 667715 h 1274728"/>
                    <a:gd name="connsiteX56" fmla="*/ 896893 w 1322087"/>
                    <a:gd name="connsiteY56" fmla="*/ 698685 h 1274728"/>
                    <a:gd name="connsiteX57" fmla="*/ 858490 w 1322087"/>
                    <a:gd name="connsiteY57" fmla="*/ 748237 h 1274728"/>
                    <a:gd name="connsiteX58" fmla="*/ 841147 w 1322087"/>
                    <a:gd name="connsiteY58" fmla="*/ 776729 h 1274728"/>
                    <a:gd name="connsiteX59" fmla="*/ 821326 w 1322087"/>
                    <a:gd name="connsiteY59" fmla="*/ 805222 h 1274728"/>
                    <a:gd name="connsiteX60" fmla="*/ 807699 w 1322087"/>
                    <a:gd name="connsiteY60" fmla="*/ 825043 h 1274728"/>
                    <a:gd name="connsiteX61" fmla="*/ 791595 w 1322087"/>
                    <a:gd name="connsiteY61" fmla="*/ 838669 h 1274728"/>
                    <a:gd name="connsiteX62" fmla="*/ 760625 w 1322087"/>
                    <a:gd name="connsiteY62" fmla="*/ 854774 h 1274728"/>
                    <a:gd name="connsiteX63" fmla="*/ 722222 w 1322087"/>
                    <a:gd name="connsiteY63" fmla="*/ 880789 h 1274728"/>
                    <a:gd name="connsiteX64" fmla="*/ 675147 w 1322087"/>
                    <a:gd name="connsiteY64" fmla="*/ 917953 h 1274728"/>
                    <a:gd name="connsiteX65" fmla="*/ 634267 w 1322087"/>
                    <a:gd name="connsiteY65" fmla="*/ 947684 h 1274728"/>
                    <a:gd name="connsiteX66" fmla="*/ 611968 w 1322087"/>
                    <a:gd name="connsiteY66" fmla="*/ 981132 h 1274728"/>
                    <a:gd name="connsiteX67" fmla="*/ 589670 w 1322087"/>
                    <a:gd name="connsiteY67" fmla="*/ 1022012 h 1274728"/>
                    <a:gd name="connsiteX68" fmla="*/ 569849 w 1322087"/>
                    <a:gd name="connsiteY68" fmla="*/ 1062893 h 1274728"/>
                    <a:gd name="connsiteX69" fmla="*/ 561178 w 1322087"/>
                    <a:gd name="connsiteY69" fmla="*/ 1093863 h 1274728"/>
                    <a:gd name="connsiteX70" fmla="*/ 557461 w 1322087"/>
                    <a:gd name="connsiteY70" fmla="*/ 1118639 h 1274728"/>
                    <a:gd name="connsiteX71" fmla="*/ 548789 w 1322087"/>
                    <a:gd name="connsiteY71" fmla="*/ 1134743 h 1274728"/>
                    <a:gd name="connsiteX72" fmla="*/ 540118 w 1322087"/>
                    <a:gd name="connsiteY72" fmla="*/ 1150848 h 1274728"/>
                    <a:gd name="connsiteX73" fmla="*/ 519058 w 1322087"/>
                    <a:gd name="connsiteY73" fmla="*/ 1171907 h 1274728"/>
                    <a:gd name="connsiteX74" fmla="*/ 519058 w 1322087"/>
                    <a:gd name="connsiteY74" fmla="*/ 1171907 h 1274728"/>
                    <a:gd name="connsiteX75" fmla="*/ 493043 w 1322087"/>
                    <a:gd name="connsiteY75" fmla="*/ 1196683 h 1274728"/>
                    <a:gd name="connsiteX76" fmla="*/ 468267 w 1322087"/>
                    <a:gd name="connsiteY76" fmla="*/ 1206594 h 1274728"/>
                    <a:gd name="connsiteX77" fmla="*/ 443491 w 1322087"/>
                    <a:gd name="connsiteY77" fmla="*/ 1215265 h 1274728"/>
                    <a:gd name="connsiteX78" fmla="*/ 431103 w 1322087"/>
                    <a:gd name="connsiteY78" fmla="*/ 1225176 h 1274728"/>
                    <a:gd name="connsiteX79" fmla="*/ 422432 w 1322087"/>
                    <a:gd name="connsiteY79" fmla="*/ 1238803 h 1274728"/>
                    <a:gd name="connsiteX80" fmla="*/ 418715 w 1322087"/>
                    <a:gd name="connsiteY80" fmla="*/ 1252430 h 1274728"/>
                    <a:gd name="connsiteX81" fmla="*/ 408805 w 1322087"/>
                    <a:gd name="connsiteY81" fmla="*/ 1274728 h 1274728"/>
                    <a:gd name="connsiteX82" fmla="*/ 400133 w 1322087"/>
                    <a:gd name="connsiteY82" fmla="*/ 1246236 h 1274728"/>
                    <a:gd name="connsiteX83" fmla="*/ 392700 w 1322087"/>
                    <a:gd name="connsiteY83" fmla="*/ 1209071 h 1274728"/>
                    <a:gd name="connsiteX84" fmla="*/ 388984 w 1322087"/>
                    <a:gd name="connsiteY84" fmla="*/ 1184295 h 1274728"/>
                    <a:gd name="connsiteX85" fmla="*/ 387745 w 1322087"/>
                    <a:gd name="connsiteY85" fmla="*/ 1159519 h 1274728"/>
                    <a:gd name="connsiteX86" fmla="*/ 392700 w 1322087"/>
                    <a:gd name="connsiteY86" fmla="*/ 1131027 h 1274728"/>
                    <a:gd name="connsiteX87" fmla="*/ 393607 w 1322087"/>
                    <a:gd name="connsiteY87" fmla="*/ 1113646 h 1274728"/>
                    <a:gd name="connsiteX88" fmla="*/ 395728 w 1322087"/>
                    <a:gd name="connsiteY88" fmla="*/ 1085350 h 1274728"/>
                    <a:gd name="connsiteX89" fmla="*/ 400133 w 1322087"/>
                    <a:gd name="connsiteY89" fmla="*/ 1056699 h 1274728"/>
                    <a:gd name="connsiteX90" fmla="*/ 401372 w 1322087"/>
                    <a:gd name="connsiteY90" fmla="*/ 1026968 h 1274728"/>
                    <a:gd name="connsiteX91" fmla="*/ 401372 w 1322087"/>
                    <a:gd name="connsiteY91" fmla="*/ 1026968 h 1274728"/>
                    <a:gd name="connsiteX92" fmla="*/ 364208 w 1322087"/>
                    <a:gd name="connsiteY92" fmla="*/ 1057938 h 1274728"/>
                    <a:gd name="connsiteX93" fmla="*/ 330760 w 1322087"/>
                    <a:gd name="connsiteY93" fmla="*/ 1092624 h 1274728"/>
                    <a:gd name="connsiteX94" fmla="*/ 304745 w 1322087"/>
                    <a:gd name="connsiteY94" fmla="*/ 1121117 h 1274728"/>
                    <a:gd name="connsiteX95" fmla="*/ 273775 w 1322087"/>
                    <a:gd name="connsiteY95" fmla="*/ 1150848 h 1274728"/>
                    <a:gd name="connsiteX96" fmla="*/ 245283 w 1322087"/>
                    <a:gd name="connsiteY96" fmla="*/ 1173146 h 1274728"/>
                    <a:gd name="connsiteX97" fmla="*/ 203164 w 1322087"/>
                    <a:gd name="connsiteY97" fmla="*/ 1195445 h 1274728"/>
                    <a:gd name="connsiteX98" fmla="*/ 151134 w 1322087"/>
                    <a:gd name="connsiteY98" fmla="*/ 1223937 h 1274728"/>
                    <a:gd name="connsiteX99" fmla="*/ 130074 w 1322087"/>
                    <a:gd name="connsiteY99" fmla="*/ 1233847 h 1274728"/>
                    <a:gd name="connsiteX100" fmla="*/ 92910 w 1322087"/>
                    <a:gd name="connsiteY100" fmla="*/ 1220221 h 1274728"/>
                    <a:gd name="connsiteX101" fmla="*/ 80522 w 1322087"/>
                    <a:gd name="connsiteY101" fmla="*/ 1210310 h 1274728"/>
                    <a:gd name="connsiteX102" fmla="*/ 60701 w 1322087"/>
                    <a:gd name="connsiteY102" fmla="*/ 1185534 h 1274728"/>
                    <a:gd name="connsiteX103" fmla="*/ 47074 w 1322087"/>
                    <a:gd name="connsiteY103" fmla="*/ 1160758 h 1274728"/>
                    <a:gd name="connsiteX104" fmla="*/ 27254 w 1322087"/>
                    <a:gd name="connsiteY104" fmla="*/ 1119878 h 1274728"/>
                    <a:gd name="connsiteX105" fmla="*/ 11149 w 1322087"/>
                    <a:gd name="connsiteY105" fmla="*/ 1076520 h 1274728"/>
                    <a:gd name="connsiteX106" fmla="*/ 2478 w 1322087"/>
                    <a:gd name="connsiteY106" fmla="*/ 1031923 h 1274728"/>
                    <a:gd name="connsiteX107" fmla="*/ 1239 w 1322087"/>
                    <a:gd name="connsiteY107" fmla="*/ 991042 h 1274728"/>
                    <a:gd name="connsiteX108" fmla="*/ 0 w 1322087"/>
                    <a:gd name="connsiteY108" fmla="*/ 932819 h 1274728"/>
                    <a:gd name="connsiteX109" fmla="*/ 0 w 1322087"/>
                    <a:gd name="connsiteY109" fmla="*/ 877072 h 1274728"/>
                    <a:gd name="connsiteX110" fmla="*/ 7433 w 1322087"/>
                    <a:gd name="connsiteY110" fmla="*/ 827520 h 1274728"/>
                    <a:gd name="connsiteX111" fmla="*/ 16104 w 1322087"/>
                    <a:gd name="connsiteY111" fmla="*/ 769297 h 1274728"/>
                    <a:gd name="connsiteX112" fmla="*/ 42119 w 1322087"/>
                    <a:gd name="connsiteY112" fmla="*/ 706118 h 1274728"/>
                    <a:gd name="connsiteX113" fmla="*/ 64418 w 1322087"/>
                    <a:gd name="connsiteY113" fmla="*/ 681342 h 1274728"/>
                    <a:gd name="connsiteX114" fmla="*/ 102821 w 1322087"/>
                    <a:gd name="connsiteY114" fmla="*/ 642939 h 1274728"/>
                    <a:gd name="connsiteX115" fmla="*/ 137507 w 1322087"/>
                    <a:gd name="connsiteY115" fmla="*/ 620640 h 1274728"/>
                    <a:gd name="connsiteX116" fmla="*/ 183343 w 1322087"/>
                    <a:gd name="connsiteY116" fmla="*/ 599581 h 1274728"/>
                    <a:gd name="connsiteX117" fmla="*/ 161044 w 1322087"/>
                    <a:gd name="connsiteY117" fmla="*/ 573566 h 1274728"/>
                    <a:gd name="connsiteX118" fmla="*/ 127597 w 1322087"/>
                    <a:gd name="connsiteY118" fmla="*/ 542596 h 1274728"/>
                    <a:gd name="connsiteX119" fmla="*/ 102821 w 1322087"/>
                    <a:gd name="connsiteY119" fmla="*/ 507909 h 1274728"/>
                    <a:gd name="connsiteX120" fmla="*/ 69373 w 1322087"/>
                    <a:gd name="connsiteY120" fmla="*/ 457118 h 1274728"/>
                    <a:gd name="connsiteX121" fmla="*/ 43358 w 1322087"/>
                    <a:gd name="connsiteY121" fmla="*/ 406327 h 1274728"/>
                    <a:gd name="connsiteX122" fmla="*/ 27254 w 1322087"/>
                    <a:gd name="connsiteY122" fmla="*/ 350581 h 1274728"/>
                    <a:gd name="connsiteX123" fmla="*/ 19821 w 1322087"/>
                    <a:gd name="connsiteY123" fmla="*/ 304746 h 1274728"/>
                    <a:gd name="connsiteX124" fmla="*/ 16104 w 1322087"/>
                    <a:gd name="connsiteY124" fmla="*/ 242805 h 1274728"/>
                    <a:gd name="connsiteX125" fmla="*/ 19821 w 1322087"/>
                    <a:gd name="connsiteY125" fmla="*/ 180865 h 1274728"/>
                    <a:gd name="connsiteX126" fmla="*/ 39642 w 1322087"/>
                    <a:gd name="connsiteY126" fmla="*/ 137507 h 1274728"/>
                    <a:gd name="connsiteX127" fmla="*/ 61940 w 1322087"/>
                    <a:gd name="connsiteY127" fmla="*/ 106537 h 1274728"/>
                    <a:gd name="connsiteX128" fmla="*/ 85477 w 1322087"/>
                    <a:gd name="connsiteY128" fmla="*/ 89194 h 1274728"/>
                    <a:gd name="connsiteX129" fmla="*/ 85477 w 1322087"/>
                    <a:gd name="connsiteY129" fmla="*/ 89194 h 1274728"/>
                    <a:gd name="connsiteX130" fmla="*/ 85477 w 1322087"/>
                    <a:gd name="connsiteY130" fmla="*/ 89194 h 1274728"/>
                    <a:gd name="connsiteX0" fmla="*/ 85477 w 1322087"/>
                    <a:gd name="connsiteY0" fmla="*/ 89194 h 1274728"/>
                    <a:gd name="connsiteX1" fmla="*/ 110253 w 1322087"/>
                    <a:gd name="connsiteY1" fmla="*/ 90433 h 1274728"/>
                    <a:gd name="connsiteX2" fmla="*/ 152373 w 1322087"/>
                    <a:gd name="connsiteY2" fmla="*/ 97866 h 1274728"/>
                    <a:gd name="connsiteX3" fmla="*/ 189537 w 1322087"/>
                    <a:gd name="connsiteY3" fmla="*/ 105298 h 1274728"/>
                    <a:gd name="connsiteX4" fmla="*/ 250238 w 1322087"/>
                    <a:gd name="connsiteY4" fmla="*/ 122642 h 1274728"/>
                    <a:gd name="connsiteX5" fmla="*/ 287402 w 1322087"/>
                    <a:gd name="connsiteY5" fmla="*/ 135030 h 1274728"/>
                    <a:gd name="connsiteX6" fmla="*/ 322089 w 1322087"/>
                    <a:gd name="connsiteY6" fmla="*/ 147418 h 1274728"/>
                    <a:gd name="connsiteX7" fmla="*/ 346865 w 1322087"/>
                    <a:gd name="connsiteY7" fmla="*/ 154850 h 1274728"/>
                    <a:gd name="connsiteX8" fmla="*/ 354297 w 1322087"/>
                    <a:gd name="connsiteY8" fmla="*/ 125119 h 1274728"/>
                    <a:gd name="connsiteX9" fmla="*/ 366686 w 1322087"/>
                    <a:gd name="connsiteY9" fmla="*/ 95388 h 1274728"/>
                    <a:gd name="connsiteX10" fmla="*/ 380312 w 1322087"/>
                    <a:gd name="connsiteY10" fmla="*/ 66895 h 1274728"/>
                    <a:gd name="connsiteX11" fmla="*/ 393939 w 1322087"/>
                    <a:gd name="connsiteY11" fmla="*/ 42119 h 1274728"/>
                    <a:gd name="connsiteX12" fmla="*/ 407566 w 1322087"/>
                    <a:gd name="connsiteY12" fmla="*/ 19821 h 1274728"/>
                    <a:gd name="connsiteX13" fmla="*/ 422432 w 1322087"/>
                    <a:gd name="connsiteY13" fmla="*/ 0 h 1274728"/>
                    <a:gd name="connsiteX14" fmla="*/ 442252 w 1322087"/>
                    <a:gd name="connsiteY14" fmla="*/ 12388 h 1274728"/>
                    <a:gd name="connsiteX15" fmla="*/ 484372 w 1322087"/>
                    <a:gd name="connsiteY15" fmla="*/ 38403 h 1274728"/>
                    <a:gd name="connsiteX16" fmla="*/ 521536 w 1322087"/>
                    <a:gd name="connsiteY16" fmla="*/ 71851 h 1274728"/>
                    <a:gd name="connsiteX17" fmla="*/ 562416 w 1322087"/>
                    <a:gd name="connsiteY17" fmla="*/ 106537 h 1274728"/>
                    <a:gd name="connsiteX18" fmla="*/ 620640 w 1322087"/>
                    <a:gd name="connsiteY18" fmla="*/ 157328 h 1274728"/>
                    <a:gd name="connsiteX19" fmla="*/ 657804 w 1322087"/>
                    <a:gd name="connsiteY19" fmla="*/ 194492 h 1274728"/>
                    <a:gd name="connsiteX20" fmla="*/ 699923 w 1322087"/>
                    <a:gd name="connsiteY20" fmla="*/ 237850 h 1274728"/>
                    <a:gd name="connsiteX21" fmla="*/ 742043 w 1322087"/>
                    <a:gd name="connsiteY21" fmla="*/ 283686 h 1274728"/>
                    <a:gd name="connsiteX22" fmla="*/ 770535 w 1322087"/>
                    <a:gd name="connsiteY22" fmla="*/ 318372 h 1274728"/>
                    <a:gd name="connsiteX23" fmla="*/ 786640 w 1322087"/>
                    <a:gd name="connsiteY23" fmla="*/ 344387 h 1274728"/>
                    <a:gd name="connsiteX24" fmla="*/ 807699 w 1322087"/>
                    <a:gd name="connsiteY24" fmla="*/ 374118 h 1274728"/>
                    <a:gd name="connsiteX25" fmla="*/ 837430 w 1322087"/>
                    <a:gd name="connsiteY25" fmla="*/ 414999 h 1274728"/>
                    <a:gd name="connsiteX26" fmla="*/ 863445 w 1322087"/>
                    <a:gd name="connsiteY26" fmla="*/ 457118 h 1274728"/>
                    <a:gd name="connsiteX27" fmla="*/ 884505 w 1322087"/>
                    <a:gd name="connsiteY27" fmla="*/ 497999 h 1274728"/>
                    <a:gd name="connsiteX28" fmla="*/ 896893 w 1322087"/>
                    <a:gd name="connsiteY28" fmla="*/ 488088 h 1274728"/>
                    <a:gd name="connsiteX29" fmla="*/ 908042 w 1322087"/>
                    <a:gd name="connsiteY29" fmla="*/ 458357 h 1274728"/>
                    <a:gd name="connsiteX30" fmla="*/ 917953 w 1322087"/>
                    <a:gd name="connsiteY30" fmla="*/ 445969 h 1274728"/>
                    <a:gd name="connsiteX31" fmla="*/ 934057 w 1322087"/>
                    <a:gd name="connsiteY31" fmla="*/ 427387 h 1274728"/>
                    <a:gd name="connsiteX32" fmla="*/ 952639 w 1322087"/>
                    <a:gd name="connsiteY32" fmla="*/ 411282 h 1274728"/>
                    <a:gd name="connsiteX33" fmla="*/ 974938 w 1322087"/>
                    <a:gd name="connsiteY33" fmla="*/ 402611 h 1274728"/>
                    <a:gd name="connsiteX34" fmla="*/ 1007146 w 1322087"/>
                    <a:gd name="connsiteY34" fmla="*/ 402611 h 1274728"/>
                    <a:gd name="connsiteX35" fmla="*/ 1038116 w 1322087"/>
                    <a:gd name="connsiteY35" fmla="*/ 406327 h 1274728"/>
                    <a:gd name="connsiteX36" fmla="*/ 1067848 w 1322087"/>
                    <a:gd name="connsiteY36" fmla="*/ 418715 h 1274728"/>
                    <a:gd name="connsiteX37" fmla="*/ 1098818 w 1322087"/>
                    <a:gd name="connsiteY37" fmla="*/ 447208 h 1274728"/>
                    <a:gd name="connsiteX38" fmla="*/ 1129788 w 1322087"/>
                    <a:gd name="connsiteY38" fmla="*/ 478178 h 1274728"/>
                    <a:gd name="connsiteX39" fmla="*/ 1158280 w 1322087"/>
                    <a:gd name="connsiteY39" fmla="*/ 507909 h 1274728"/>
                    <a:gd name="connsiteX40" fmla="*/ 1184295 w 1322087"/>
                    <a:gd name="connsiteY40" fmla="*/ 530208 h 1274728"/>
                    <a:gd name="connsiteX41" fmla="*/ 1205355 w 1322087"/>
                    <a:gd name="connsiteY41" fmla="*/ 547551 h 1274728"/>
                    <a:gd name="connsiteX42" fmla="*/ 1230131 w 1322087"/>
                    <a:gd name="connsiteY42" fmla="*/ 566133 h 1274728"/>
                    <a:gd name="connsiteX43" fmla="*/ 1254931 w 1322087"/>
                    <a:gd name="connsiteY43" fmla="*/ 575999 h 1274728"/>
                    <a:gd name="connsiteX44" fmla="*/ 1279758 w 1322087"/>
                    <a:gd name="connsiteY44" fmla="*/ 583232 h 1274728"/>
                    <a:gd name="connsiteX45" fmla="*/ 1322087 w 1322087"/>
                    <a:gd name="connsiteY45" fmla="*/ 594096 h 1274728"/>
                    <a:gd name="connsiteX46" fmla="*/ 1233119 w 1322087"/>
                    <a:gd name="connsiteY46" fmla="*/ 587797 h 1274728"/>
                    <a:gd name="connsiteX47" fmla="*/ 1170668 w 1322087"/>
                    <a:gd name="connsiteY47" fmla="*/ 583476 h 1274728"/>
                    <a:gd name="connsiteX48" fmla="*/ 1137221 w 1322087"/>
                    <a:gd name="connsiteY48" fmla="*/ 583476 h 1274728"/>
                    <a:gd name="connsiteX49" fmla="*/ 1107489 w 1322087"/>
                    <a:gd name="connsiteY49" fmla="*/ 584715 h 1274728"/>
                    <a:gd name="connsiteX50" fmla="*/ 1077758 w 1322087"/>
                    <a:gd name="connsiteY50" fmla="*/ 585954 h 1274728"/>
                    <a:gd name="connsiteX51" fmla="*/ 1043072 w 1322087"/>
                    <a:gd name="connsiteY51" fmla="*/ 589670 h 1274728"/>
                    <a:gd name="connsiteX52" fmla="*/ 1008385 w 1322087"/>
                    <a:gd name="connsiteY52" fmla="*/ 603297 h 1274728"/>
                    <a:gd name="connsiteX53" fmla="*/ 986087 w 1322087"/>
                    <a:gd name="connsiteY53" fmla="*/ 615685 h 1274728"/>
                    <a:gd name="connsiteX54" fmla="*/ 960072 w 1322087"/>
                    <a:gd name="connsiteY54" fmla="*/ 636745 h 1274728"/>
                    <a:gd name="connsiteX55" fmla="*/ 925385 w 1322087"/>
                    <a:gd name="connsiteY55" fmla="*/ 667715 h 1274728"/>
                    <a:gd name="connsiteX56" fmla="*/ 896893 w 1322087"/>
                    <a:gd name="connsiteY56" fmla="*/ 698685 h 1274728"/>
                    <a:gd name="connsiteX57" fmla="*/ 858490 w 1322087"/>
                    <a:gd name="connsiteY57" fmla="*/ 748237 h 1274728"/>
                    <a:gd name="connsiteX58" fmla="*/ 841147 w 1322087"/>
                    <a:gd name="connsiteY58" fmla="*/ 776729 h 1274728"/>
                    <a:gd name="connsiteX59" fmla="*/ 821326 w 1322087"/>
                    <a:gd name="connsiteY59" fmla="*/ 805222 h 1274728"/>
                    <a:gd name="connsiteX60" fmla="*/ 807699 w 1322087"/>
                    <a:gd name="connsiteY60" fmla="*/ 825043 h 1274728"/>
                    <a:gd name="connsiteX61" fmla="*/ 791595 w 1322087"/>
                    <a:gd name="connsiteY61" fmla="*/ 838669 h 1274728"/>
                    <a:gd name="connsiteX62" fmla="*/ 760625 w 1322087"/>
                    <a:gd name="connsiteY62" fmla="*/ 854774 h 1274728"/>
                    <a:gd name="connsiteX63" fmla="*/ 722222 w 1322087"/>
                    <a:gd name="connsiteY63" fmla="*/ 880789 h 1274728"/>
                    <a:gd name="connsiteX64" fmla="*/ 675147 w 1322087"/>
                    <a:gd name="connsiteY64" fmla="*/ 917953 h 1274728"/>
                    <a:gd name="connsiteX65" fmla="*/ 634267 w 1322087"/>
                    <a:gd name="connsiteY65" fmla="*/ 947684 h 1274728"/>
                    <a:gd name="connsiteX66" fmla="*/ 611968 w 1322087"/>
                    <a:gd name="connsiteY66" fmla="*/ 981132 h 1274728"/>
                    <a:gd name="connsiteX67" fmla="*/ 589670 w 1322087"/>
                    <a:gd name="connsiteY67" fmla="*/ 1022012 h 1274728"/>
                    <a:gd name="connsiteX68" fmla="*/ 569849 w 1322087"/>
                    <a:gd name="connsiteY68" fmla="*/ 1062893 h 1274728"/>
                    <a:gd name="connsiteX69" fmla="*/ 561178 w 1322087"/>
                    <a:gd name="connsiteY69" fmla="*/ 1093863 h 1274728"/>
                    <a:gd name="connsiteX70" fmla="*/ 557461 w 1322087"/>
                    <a:gd name="connsiteY70" fmla="*/ 1118639 h 1274728"/>
                    <a:gd name="connsiteX71" fmla="*/ 548789 w 1322087"/>
                    <a:gd name="connsiteY71" fmla="*/ 1134743 h 1274728"/>
                    <a:gd name="connsiteX72" fmla="*/ 540118 w 1322087"/>
                    <a:gd name="connsiteY72" fmla="*/ 1150848 h 1274728"/>
                    <a:gd name="connsiteX73" fmla="*/ 519058 w 1322087"/>
                    <a:gd name="connsiteY73" fmla="*/ 1171907 h 1274728"/>
                    <a:gd name="connsiteX74" fmla="*/ 519058 w 1322087"/>
                    <a:gd name="connsiteY74" fmla="*/ 1171907 h 1274728"/>
                    <a:gd name="connsiteX75" fmla="*/ 493043 w 1322087"/>
                    <a:gd name="connsiteY75" fmla="*/ 1196683 h 1274728"/>
                    <a:gd name="connsiteX76" fmla="*/ 468267 w 1322087"/>
                    <a:gd name="connsiteY76" fmla="*/ 1206594 h 1274728"/>
                    <a:gd name="connsiteX77" fmla="*/ 443491 w 1322087"/>
                    <a:gd name="connsiteY77" fmla="*/ 1215265 h 1274728"/>
                    <a:gd name="connsiteX78" fmla="*/ 431103 w 1322087"/>
                    <a:gd name="connsiteY78" fmla="*/ 1225176 h 1274728"/>
                    <a:gd name="connsiteX79" fmla="*/ 422432 w 1322087"/>
                    <a:gd name="connsiteY79" fmla="*/ 1238803 h 1274728"/>
                    <a:gd name="connsiteX80" fmla="*/ 418715 w 1322087"/>
                    <a:gd name="connsiteY80" fmla="*/ 1252430 h 1274728"/>
                    <a:gd name="connsiteX81" fmla="*/ 408805 w 1322087"/>
                    <a:gd name="connsiteY81" fmla="*/ 1274728 h 1274728"/>
                    <a:gd name="connsiteX82" fmla="*/ 400133 w 1322087"/>
                    <a:gd name="connsiteY82" fmla="*/ 1246236 h 1274728"/>
                    <a:gd name="connsiteX83" fmla="*/ 392700 w 1322087"/>
                    <a:gd name="connsiteY83" fmla="*/ 1209071 h 1274728"/>
                    <a:gd name="connsiteX84" fmla="*/ 388984 w 1322087"/>
                    <a:gd name="connsiteY84" fmla="*/ 1184295 h 1274728"/>
                    <a:gd name="connsiteX85" fmla="*/ 387745 w 1322087"/>
                    <a:gd name="connsiteY85" fmla="*/ 1159519 h 1274728"/>
                    <a:gd name="connsiteX86" fmla="*/ 392700 w 1322087"/>
                    <a:gd name="connsiteY86" fmla="*/ 1131027 h 1274728"/>
                    <a:gd name="connsiteX87" fmla="*/ 393607 w 1322087"/>
                    <a:gd name="connsiteY87" fmla="*/ 1113646 h 1274728"/>
                    <a:gd name="connsiteX88" fmla="*/ 395728 w 1322087"/>
                    <a:gd name="connsiteY88" fmla="*/ 1085350 h 1274728"/>
                    <a:gd name="connsiteX89" fmla="*/ 400133 w 1322087"/>
                    <a:gd name="connsiteY89" fmla="*/ 1056699 h 1274728"/>
                    <a:gd name="connsiteX90" fmla="*/ 401372 w 1322087"/>
                    <a:gd name="connsiteY90" fmla="*/ 1026968 h 1274728"/>
                    <a:gd name="connsiteX91" fmla="*/ 401372 w 1322087"/>
                    <a:gd name="connsiteY91" fmla="*/ 1026968 h 1274728"/>
                    <a:gd name="connsiteX92" fmla="*/ 364208 w 1322087"/>
                    <a:gd name="connsiteY92" fmla="*/ 1057938 h 1274728"/>
                    <a:gd name="connsiteX93" fmla="*/ 330760 w 1322087"/>
                    <a:gd name="connsiteY93" fmla="*/ 1092624 h 1274728"/>
                    <a:gd name="connsiteX94" fmla="*/ 304745 w 1322087"/>
                    <a:gd name="connsiteY94" fmla="*/ 1121117 h 1274728"/>
                    <a:gd name="connsiteX95" fmla="*/ 273775 w 1322087"/>
                    <a:gd name="connsiteY95" fmla="*/ 1150848 h 1274728"/>
                    <a:gd name="connsiteX96" fmla="*/ 245283 w 1322087"/>
                    <a:gd name="connsiteY96" fmla="*/ 1173146 h 1274728"/>
                    <a:gd name="connsiteX97" fmla="*/ 203164 w 1322087"/>
                    <a:gd name="connsiteY97" fmla="*/ 1195445 h 1274728"/>
                    <a:gd name="connsiteX98" fmla="*/ 151134 w 1322087"/>
                    <a:gd name="connsiteY98" fmla="*/ 1223937 h 1274728"/>
                    <a:gd name="connsiteX99" fmla="*/ 130074 w 1322087"/>
                    <a:gd name="connsiteY99" fmla="*/ 1233847 h 1274728"/>
                    <a:gd name="connsiteX100" fmla="*/ 92910 w 1322087"/>
                    <a:gd name="connsiteY100" fmla="*/ 1220221 h 1274728"/>
                    <a:gd name="connsiteX101" fmla="*/ 80522 w 1322087"/>
                    <a:gd name="connsiteY101" fmla="*/ 1210310 h 1274728"/>
                    <a:gd name="connsiteX102" fmla="*/ 60701 w 1322087"/>
                    <a:gd name="connsiteY102" fmla="*/ 1185534 h 1274728"/>
                    <a:gd name="connsiteX103" fmla="*/ 47074 w 1322087"/>
                    <a:gd name="connsiteY103" fmla="*/ 1160758 h 1274728"/>
                    <a:gd name="connsiteX104" fmla="*/ 27254 w 1322087"/>
                    <a:gd name="connsiteY104" fmla="*/ 1119878 h 1274728"/>
                    <a:gd name="connsiteX105" fmla="*/ 11149 w 1322087"/>
                    <a:gd name="connsiteY105" fmla="*/ 1076520 h 1274728"/>
                    <a:gd name="connsiteX106" fmla="*/ 2478 w 1322087"/>
                    <a:gd name="connsiteY106" fmla="*/ 1031923 h 1274728"/>
                    <a:gd name="connsiteX107" fmla="*/ 1239 w 1322087"/>
                    <a:gd name="connsiteY107" fmla="*/ 991042 h 1274728"/>
                    <a:gd name="connsiteX108" fmla="*/ 0 w 1322087"/>
                    <a:gd name="connsiteY108" fmla="*/ 932819 h 1274728"/>
                    <a:gd name="connsiteX109" fmla="*/ 0 w 1322087"/>
                    <a:gd name="connsiteY109" fmla="*/ 877072 h 1274728"/>
                    <a:gd name="connsiteX110" fmla="*/ 7433 w 1322087"/>
                    <a:gd name="connsiteY110" fmla="*/ 827520 h 1274728"/>
                    <a:gd name="connsiteX111" fmla="*/ 16104 w 1322087"/>
                    <a:gd name="connsiteY111" fmla="*/ 769297 h 1274728"/>
                    <a:gd name="connsiteX112" fmla="*/ 42119 w 1322087"/>
                    <a:gd name="connsiteY112" fmla="*/ 706118 h 1274728"/>
                    <a:gd name="connsiteX113" fmla="*/ 64418 w 1322087"/>
                    <a:gd name="connsiteY113" fmla="*/ 681342 h 1274728"/>
                    <a:gd name="connsiteX114" fmla="*/ 102821 w 1322087"/>
                    <a:gd name="connsiteY114" fmla="*/ 642939 h 1274728"/>
                    <a:gd name="connsiteX115" fmla="*/ 137507 w 1322087"/>
                    <a:gd name="connsiteY115" fmla="*/ 620640 h 1274728"/>
                    <a:gd name="connsiteX116" fmla="*/ 183343 w 1322087"/>
                    <a:gd name="connsiteY116" fmla="*/ 599581 h 1274728"/>
                    <a:gd name="connsiteX117" fmla="*/ 161044 w 1322087"/>
                    <a:gd name="connsiteY117" fmla="*/ 573566 h 1274728"/>
                    <a:gd name="connsiteX118" fmla="*/ 127597 w 1322087"/>
                    <a:gd name="connsiteY118" fmla="*/ 542596 h 1274728"/>
                    <a:gd name="connsiteX119" fmla="*/ 102821 w 1322087"/>
                    <a:gd name="connsiteY119" fmla="*/ 507909 h 1274728"/>
                    <a:gd name="connsiteX120" fmla="*/ 69373 w 1322087"/>
                    <a:gd name="connsiteY120" fmla="*/ 457118 h 1274728"/>
                    <a:gd name="connsiteX121" fmla="*/ 43358 w 1322087"/>
                    <a:gd name="connsiteY121" fmla="*/ 406327 h 1274728"/>
                    <a:gd name="connsiteX122" fmla="*/ 27254 w 1322087"/>
                    <a:gd name="connsiteY122" fmla="*/ 350581 h 1274728"/>
                    <a:gd name="connsiteX123" fmla="*/ 19821 w 1322087"/>
                    <a:gd name="connsiteY123" fmla="*/ 304746 h 1274728"/>
                    <a:gd name="connsiteX124" fmla="*/ 16104 w 1322087"/>
                    <a:gd name="connsiteY124" fmla="*/ 242805 h 1274728"/>
                    <a:gd name="connsiteX125" fmla="*/ 19821 w 1322087"/>
                    <a:gd name="connsiteY125" fmla="*/ 180865 h 1274728"/>
                    <a:gd name="connsiteX126" fmla="*/ 39642 w 1322087"/>
                    <a:gd name="connsiteY126" fmla="*/ 137507 h 1274728"/>
                    <a:gd name="connsiteX127" fmla="*/ 61940 w 1322087"/>
                    <a:gd name="connsiteY127" fmla="*/ 106537 h 1274728"/>
                    <a:gd name="connsiteX128" fmla="*/ 85477 w 1322087"/>
                    <a:gd name="connsiteY128" fmla="*/ 89194 h 1274728"/>
                    <a:gd name="connsiteX129" fmla="*/ 85477 w 1322087"/>
                    <a:gd name="connsiteY129" fmla="*/ 89194 h 1274728"/>
                    <a:gd name="connsiteX130" fmla="*/ 85477 w 1322087"/>
                    <a:gd name="connsiteY130" fmla="*/ 89194 h 1274728"/>
                    <a:gd name="connsiteX0" fmla="*/ 85477 w 1322087"/>
                    <a:gd name="connsiteY0" fmla="*/ 89194 h 1274728"/>
                    <a:gd name="connsiteX1" fmla="*/ 110253 w 1322087"/>
                    <a:gd name="connsiteY1" fmla="*/ 90433 h 1274728"/>
                    <a:gd name="connsiteX2" fmla="*/ 152373 w 1322087"/>
                    <a:gd name="connsiteY2" fmla="*/ 97866 h 1274728"/>
                    <a:gd name="connsiteX3" fmla="*/ 189537 w 1322087"/>
                    <a:gd name="connsiteY3" fmla="*/ 105298 h 1274728"/>
                    <a:gd name="connsiteX4" fmla="*/ 250238 w 1322087"/>
                    <a:gd name="connsiteY4" fmla="*/ 122642 h 1274728"/>
                    <a:gd name="connsiteX5" fmla="*/ 287402 w 1322087"/>
                    <a:gd name="connsiteY5" fmla="*/ 135030 h 1274728"/>
                    <a:gd name="connsiteX6" fmla="*/ 322089 w 1322087"/>
                    <a:gd name="connsiteY6" fmla="*/ 147418 h 1274728"/>
                    <a:gd name="connsiteX7" fmla="*/ 346865 w 1322087"/>
                    <a:gd name="connsiteY7" fmla="*/ 154850 h 1274728"/>
                    <a:gd name="connsiteX8" fmla="*/ 354297 w 1322087"/>
                    <a:gd name="connsiteY8" fmla="*/ 125119 h 1274728"/>
                    <a:gd name="connsiteX9" fmla="*/ 366686 w 1322087"/>
                    <a:gd name="connsiteY9" fmla="*/ 95388 h 1274728"/>
                    <a:gd name="connsiteX10" fmla="*/ 380312 w 1322087"/>
                    <a:gd name="connsiteY10" fmla="*/ 66895 h 1274728"/>
                    <a:gd name="connsiteX11" fmla="*/ 393939 w 1322087"/>
                    <a:gd name="connsiteY11" fmla="*/ 42119 h 1274728"/>
                    <a:gd name="connsiteX12" fmla="*/ 407566 w 1322087"/>
                    <a:gd name="connsiteY12" fmla="*/ 19821 h 1274728"/>
                    <a:gd name="connsiteX13" fmla="*/ 422432 w 1322087"/>
                    <a:gd name="connsiteY13" fmla="*/ 0 h 1274728"/>
                    <a:gd name="connsiteX14" fmla="*/ 442252 w 1322087"/>
                    <a:gd name="connsiteY14" fmla="*/ 12388 h 1274728"/>
                    <a:gd name="connsiteX15" fmla="*/ 484372 w 1322087"/>
                    <a:gd name="connsiteY15" fmla="*/ 38403 h 1274728"/>
                    <a:gd name="connsiteX16" fmla="*/ 521536 w 1322087"/>
                    <a:gd name="connsiteY16" fmla="*/ 71851 h 1274728"/>
                    <a:gd name="connsiteX17" fmla="*/ 562416 w 1322087"/>
                    <a:gd name="connsiteY17" fmla="*/ 106537 h 1274728"/>
                    <a:gd name="connsiteX18" fmla="*/ 620640 w 1322087"/>
                    <a:gd name="connsiteY18" fmla="*/ 157328 h 1274728"/>
                    <a:gd name="connsiteX19" fmla="*/ 657804 w 1322087"/>
                    <a:gd name="connsiteY19" fmla="*/ 194492 h 1274728"/>
                    <a:gd name="connsiteX20" fmla="*/ 699923 w 1322087"/>
                    <a:gd name="connsiteY20" fmla="*/ 237850 h 1274728"/>
                    <a:gd name="connsiteX21" fmla="*/ 742043 w 1322087"/>
                    <a:gd name="connsiteY21" fmla="*/ 283686 h 1274728"/>
                    <a:gd name="connsiteX22" fmla="*/ 770535 w 1322087"/>
                    <a:gd name="connsiteY22" fmla="*/ 318372 h 1274728"/>
                    <a:gd name="connsiteX23" fmla="*/ 786640 w 1322087"/>
                    <a:gd name="connsiteY23" fmla="*/ 344387 h 1274728"/>
                    <a:gd name="connsiteX24" fmla="*/ 807699 w 1322087"/>
                    <a:gd name="connsiteY24" fmla="*/ 374118 h 1274728"/>
                    <a:gd name="connsiteX25" fmla="*/ 837430 w 1322087"/>
                    <a:gd name="connsiteY25" fmla="*/ 414999 h 1274728"/>
                    <a:gd name="connsiteX26" fmla="*/ 863445 w 1322087"/>
                    <a:gd name="connsiteY26" fmla="*/ 457118 h 1274728"/>
                    <a:gd name="connsiteX27" fmla="*/ 884505 w 1322087"/>
                    <a:gd name="connsiteY27" fmla="*/ 497999 h 1274728"/>
                    <a:gd name="connsiteX28" fmla="*/ 896893 w 1322087"/>
                    <a:gd name="connsiteY28" fmla="*/ 488088 h 1274728"/>
                    <a:gd name="connsiteX29" fmla="*/ 908042 w 1322087"/>
                    <a:gd name="connsiteY29" fmla="*/ 458357 h 1274728"/>
                    <a:gd name="connsiteX30" fmla="*/ 917953 w 1322087"/>
                    <a:gd name="connsiteY30" fmla="*/ 445969 h 1274728"/>
                    <a:gd name="connsiteX31" fmla="*/ 934057 w 1322087"/>
                    <a:gd name="connsiteY31" fmla="*/ 427387 h 1274728"/>
                    <a:gd name="connsiteX32" fmla="*/ 952639 w 1322087"/>
                    <a:gd name="connsiteY32" fmla="*/ 411282 h 1274728"/>
                    <a:gd name="connsiteX33" fmla="*/ 974938 w 1322087"/>
                    <a:gd name="connsiteY33" fmla="*/ 402611 h 1274728"/>
                    <a:gd name="connsiteX34" fmla="*/ 1007146 w 1322087"/>
                    <a:gd name="connsiteY34" fmla="*/ 402611 h 1274728"/>
                    <a:gd name="connsiteX35" fmla="*/ 1038116 w 1322087"/>
                    <a:gd name="connsiteY35" fmla="*/ 406327 h 1274728"/>
                    <a:gd name="connsiteX36" fmla="*/ 1067848 w 1322087"/>
                    <a:gd name="connsiteY36" fmla="*/ 418715 h 1274728"/>
                    <a:gd name="connsiteX37" fmla="*/ 1098818 w 1322087"/>
                    <a:gd name="connsiteY37" fmla="*/ 447208 h 1274728"/>
                    <a:gd name="connsiteX38" fmla="*/ 1129788 w 1322087"/>
                    <a:gd name="connsiteY38" fmla="*/ 478178 h 1274728"/>
                    <a:gd name="connsiteX39" fmla="*/ 1158280 w 1322087"/>
                    <a:gd name="connsiteY39" fmla="*/ 507909 h 1274728"/>
                    <a:gd name="connsiteX40" fmla="*/ 1184295 w 1322087"/>
                    <a:gd name="connsiteY40" fmla="*/ 530208 h 1274728"/>
                    <a:gd name="connsiteX41" fmla="*/ 1205355 w 1322087"/>
                    <a:gd name="connsiteY41" fmla="*/ 547551 h 1274728"/>
                    <a:gd name="connsiteX42" fmla="*/ 1231394 w 1322087"/>
                    <a:gd name="connsiteY42" fmla="*/ 566088 h 1274728"/>
                    <a:gd name="connsiteX43" fmla="*/ 1254931 w 1322087"/>
                    <a:gd name="connsiteY43" fmla="*/ 575999 h 1274728"/>
                    <a:gd name="connsiteX44" fmla="*/ 1279758 w 1322087"/>
                    <a:gd name="connsiteY44" fmla="*/ 583232 h 1274728"/>
                    <a:gd name="connsiteX45" fmla="*/ 1322087 w 1322087"/>
                    <a:gd name="connsiteY45" fmla="*/ 594096 h 1274728"/>
                    <a:gd name="connsiteX46" fmla="*/ 1233119 w 1322087"/>
                    <a:gd name="connsiteY46" fmla="*/ 587797 h 1274728"/>
                    <a:gd name="connsiteX47" fmla="*/ 1170668 w 1322087"/>
                    <a:gd name="connsiteY47" fmla="*/ 583476 h 1274728"/>
                    <a:gd name="connsiteX48" fmla="*/ 1137221 w 1322087"/>
                    <a:gd name="connsiteY48" fmla="*/ 583476 h 1274728"/>
                    <a:gd name="connsiteX49" fmla="*/ 1107489 w 1322087"/>
                    <a:gd name="connsiteY49" fmla="*/ 584715 h 1274728"/>
                    <a:gd name="connsiteX50" fmla="*/ 1077758 w 1322087"/>
                    <a:gd name="connsiteY50" fmla="*/ 585954 h 1274728"/>
                    <a:gd name="connsiteX51" fmla="*/ 1043072 w 1322087"/>
                    <a:gd name="connsiteY51" fmla="*/ 589670 h 1274728"/>
                    <a:gd name="connsiteX52" fmla="*/ 1008385 w 1322087"/>
                    <a:gd name="connsiteY52" fmla="*/ 603297 h 1274728"/>
                    <a:gd name="connsiteX53" fmla="*/ 986087 w 1322087"/>
                    <a:gd name="connsiteY53" fmla="*/ 615685 h 1274728"/>
                    <a:gd name="connsiteX54" fmla="*/ 960072 w 1322087"/>
                    <a:gd name="connsiteY54" fmla="*/ 636745 h 1274728"/>
                    <a:gd name="connsiteX55" fmla="*/ 925385 w 1322087"/>
                    <a:gd name="connsiteY55" fmla="*/ 667715 h 1274728"/>
                    <a:gd name="connsiteX56" fmla="*/ 896893 w 1322087"/>
                    <a:gd name="connsiteY56" fmla="*/ 698685 h 1274728"/>
                    <a:gd name="connsiteX57" fmla="*/ 858490 w 1322087"/>
                    <a:gd name="connsiteY57" fmla="*/ 748237 h 1274728"/>
                    <a:gd name="connsiteX58" fmla="*/ 841147 w 1322087"/>
                    <a:gd name="connsiteY58" fmla="*/ 776729 h 1274728"/>
                    <a:gd name="connsiteX59" fmla="*/ 821326 w 1322087"/>
                    <a:gd name="connsiteY59" fmla="*/ 805222 h 1274728"/>
                    <a:gd name="connsiteX60" fmla="*/ 807699 w 1322087"/>
                    <a:gd name="connsiteY60" fmla="*/ 825043 h 1274728"/>
                    <a:gd name="connsiteX61" fmla="*/ 791595 w 1322087"/>
                    <a:gd name="connsiteY61" fmla="*/ 838669 h 1274728"/>
                    <a:gd name="connsiteX62" fmla="*/ 760625 w 1322087"/>
                    <a:gd name="connsiteY62" fmla="*/ 854774 h 1274728"/>
                    <a:gd name="connsiteX63" fmla="*/ 722222 w 1322087"/>
                    <a:gd name="connsiteY63" fmla="*/ 880789 h 1274728"/>
                    <a:gd name="connsiteX64" fmla="*/ 675147 w 1322087"/>
                    <a:gd name="connsiteY64" fmla="*/ 917953 h 1274728"/>
                    <a:gd name="connsiteX65" fmla="*/ 634267 w 1322087"/>
                    <a:gd name="connsiteY65" fmla="*/ 947684 h 1274728"/>
                    <a:gd name="connsiteX66" fmla="*/ 611968 w 1322087"/>
                    <a:gd name="connsiteY66" fmla="*/ 981132 h 1274728"/>
                    <a:gd name="connsiteX67" fmla="*/ 589670 w 1322087"/>
                    <a:gd name="connsiteY67" fmla="*/ 1022012 h 1274728"/>
                    <a:gd name="connsiteX68" fmla="*/ 569849 w 1322087"/>
                    <a:gd name="connsiteY68" fmla="*/ 1062893 h 1274728"/>
                    <a:gd name="connsiteX69" fmla="*/ 561178 w 1322087"/>
                    <a:gd name="connsiteY69" fmla="*/ 1093863 h 1274728"/>
                    <a:gd name="connsiteX70" fmla="*/ 557461 w 1322087"/>
                    <a:gd name="connsiteY70" fmla="*/ 1118639 h 1274728"/>
                    <a:gd name="connsiteX71" fmla="*/ 548789 w 1322087"/>
                    <a:gd name="connsiteY71" fmla="*/ 1134743 h 1274728"/>
                    <a:gd name="connsiteX72" fmla="*/ 540118 w 1322087"/>
                    <a:gd name="connsiteY72" fmla="*/ 1150848 h 1274728"/>
                    <a:gd name="connsiteX73" fmla="*/ 519058 w 1322087"/>
                    <a:gd name="connsiteY73" fmla="*/ 1171907 h 1274728"/>
                    <a:gd name="connsiteX74" fmla="*/ 519058 w 1322087"/>
                    <a:gd name="connsiteY74" fmla="*/ 1171907 h 1274728"/>
                    <a:gd name="connsiteX75" fmla="*/ 493043 w 1322087"/>
                    <a:gd name="connsiteY75" fmla="*/ 1196683 h 1274728"/>
                    <a:gd name="connsiteX76" fmla="*/ 468267 w 1322087"/>
                    <a:gd name="connsiteY76" fmla="*/ 1206594 h 1274728"/>
                    <a:gd name="connsiteX77" fmla="*/ 443491 w 1322087"/>
                    <a:gd name="connsiteY77" fmla="*/ 1215265 h 1274728"/>
                    <a:gd name="connsiteX78" fmla="*/ 431103 w 1322087"/>
                    <a:gd name="connsiteY78" fmla="*/ 1225176 h 1274728"/>
                    <a:gd name="connsiteX79" fmla="*/ 422432 w 1322087"/>
                    <a:gd name="connsiteY79" fmla="*/ 1238803 h 1274728"/>
                    <a:gd name="connsiteX80" fmla="*/ 418715 w 1322087"/>
                    <a:gd name="connsiteY80" fmla="*/ 1252430 h 1274728"/>
                    <a:gd name="connsiteX81" fmla="*/ 408805 w 1322087"/>
                    <a:gd name="connsiteY81" fmla="*/ 1274728 h 1274728"/>
                    <a:gd name="connsiteX82" fmla="*/ 400133 w 1322087"/>
                    <a:gd name="connsiteY82" fmla="*/ 1246236 h 1274728"/>
                    <a:gd name="connsiteX83" fmla="*/ 392700 w 1322087"/>
                    <a:gd name="connsiteY83" fmla="*/ 1209071 h 1274728"/>
                    <a:gd name="connsiteX84" fmla="*/ 388984 w 1322087"/>
                    <a:gd name="connsiteY84" fmla="*/ 1184295 h 1274728"/>
                    <a:gd name="connsiteX85" fmla="*/ 387745 w 1322087"/>
                    <a:gd name="connsiteY85" fmla="*/ 1159519 h 1274728"/>
                    <a:gd name="connsiteX86" fmla="*/ 392700 w 1322087"/>
                    <a:gd name="connsiteY86" fmla="*/ 1131027 h 1274728"/>
                    <a:gd name="connsiteX87" fmla="*/ 393607 w 1322087"/>
                    <a:gd name="connsiteY87" fmla="*/ 1113646 h 1274728"/>
                    <a:gd name="connsiteX88" fmla="*/ 395728 w 1322087"/>
                    <a:gd name="connsiteY88" fmla="*/ 1085350 h 1274728"/>
                    <a:gd name="connsiteX89" fmla="*/ 400133 w 1322087"/>
                    <a:gd name="connsiteY89" fmla="*/ 1056699 h 1274728"/>
                    <a:gd name="connsiteX90" fmla="*/ 401372 w 1322087"/>
                    <a:gd name="connsiteY90" fmla="*/ 1026968 h 1274728"/>
                    <a:gd name="connsiteX91" fmla="*/ 401372 w 1322087"/>
                    <a:gd name="connsiteY91" fmla="*/ 1026968 h 1274728"/>
                    <a:gd name="connsiteX92" fmla="*/ 364208 w 1322087"/>
                    <a:gd name="connsiteY92" fmla="*/ 1057938 h 1274728"/>
                    <a:gd name="connsiteX93" fmla="*/ 330760 w 1322087"/>
                    <a:gd name="connsiteY93" fmla="*/ 1092624 h 1274728"/>
                    <a:gd name="connsiteX94" fmla="*/ 304745 w 1322087"/>
                    <a:gd name="connsiteY94" fmla="*/ 1121117 h 1274728"/>
                    <a:gd name="connsiteX95" fmla="*/ 273775 w 1322087"/>
                    <a:gd name="connsiteY95" fmla="*/ 1150848 h 1274728"/>
                    <a:gd name="connsiteX96" fmla="*/ 245283 w 1322087"/>
                    <a:gd name="connsiteY96" fmla="*/ 1173146 h 1274728"/>
                    <a:gd name="connsiteX97" fmla="*/ 203164 w 1322087"/>
                    <a:gd name="connsiteY97" fmla="*/ 1195445 h 1274728"/>
                    <a:gd name="connsiteX98" fmla="*/ 151134 w 1322087"/>
                    <a:gd name="connsiteY98" fmla="*/ 1223937 h 1274728"/>
                    <a:gd name="connsiteX99" fmla="*/ 130074 w 1322087"/>
                    <a:gd name="connsiteY99" fmla="*/ 1233847 h 1274728"/>
                    <a:gd name="connsiteX100" fmla="*/ 92910 w 1322087"/>
                    <a:gd name="connsiteY100" fmla="*/ 1220221 h 1274728"/>
                    <a:gd name="connsiteX101" fmla="*/ 80522 w 1322087"/>
                    <a:gd name="connsiteY101" fmla="*/ 1210310 h 1274728"/>
                    <a:gd name="connsiteX102" fmla="*/ 60701 w 1322087"/>
                    <a:gd name="connsiteY102" fmla="*/ 1185534 h 1274728"/>
                    <a:gd name="connsiteX103" fmla="*/ 47074 w 1322087"/>
                    <a:gd name="connsiteY103" fmla="*/ 1160758 h 1274728"/>
                    <a:gd name="connsiteX104" fmla="*/ 27254 w 1322087"/>
                    <a:gd name="connsiteY104" fmla="*/ 1119878 h 1274728"/>
                    <a:gd name="connsiteX105" fmla="*/ 11149 w 1322087"/>
                    <a:gd name="connsiteY105" fmla="*/ 1076520 h 1274728"/>
                    <a:gd name="connsiteX106" fmla="*/ 2478 w 1322087"/>
                    <a:gd name="connsiteY106" fmla="*/ 1031923 h 1274728"/>
                    <a:gd name="connsiteX107" fmla="*/ 1239 w 1322087"/>
                    <a:gd name="connsiteY107" fmla="*/ 991042 h 1274728"/>
                    <a:gd name="connsiteX108" fmla="*/ 0 w 1322087"/>
                    <a:gd name="connsiteY108" fmla="*/ 932819 h 1274728"/>
                    <a:gd name="connsiteX109" fmla="*/ 0 w 1322087"/>
                    <a:gd name="connsiteY109" fmla="*/ 877072 h 1274728"/>
                    <a:gd name="connsiteX110" fmla="*/ 7433 w 1322087"/>
                    <a:gd name="connsiteY110" fmla="*/ 827520 h 1274728"/>
                    <a:gd name="connsiteX111" fmla="*/ 16104 w 1322087"/>
                    <a:gd name="connsiteY111" fmla="*/ 769297 h 1274728"/>
                    <a:gd name="connsiteX112" fmla="*/ 42119 w 1322087"/>
                    <a:gd name="connsiteY112" fmla="*/ 706118 h 1274728"/>
                    <a:gd name="connsiteX113" fmla="*/ 64418 w 1322087"/>
                    <a:gd name="connsiteY113" fmla="*/ 681342 h 1274728"/>
                    <a:gd name="connsiteX114" fmla="*/ 102821 w 1322087"/>
                    <a:gd name="connsiteY114" fmla="*/ 642939 h 1274728"/>
                    <a:gd name="connsiteX115" fmla="*/ 137507 w 1322087"/>
                    <a:gd name="connsiteY115" fmla="*/ 620640 h 1274728"/>
                    <a:gd name="connsiteX116" fmla="*/ 183343 w 1322087"/>
                    <a:gd name="connsiteY116" fmla="*/ 599581 h 1274728"/>
                    <a:gd name="connsiteX117" fmla="*/ 161044 w 1322087"/>
                    <a:gd name="connsiteY117" fmla="*/ 573566 h 1274728"/>
                    <a:gd name="connsiteX118" fmla="*/ 127597 w 1322087"/>
                    <a:gd name="connsiteY118" fmla="*/ 542596 h 1274728"/>
                    <a:gd name="connsiteX119" fmla="*/ 102821 w 1322087"/>
                    <a:gd name="connsiteY119" fmla="*/ 507909 h 1274728"/>
                    <a:gd name="connsiteX120" fmla="*/ 69373 w 1322087"/>
                    <a:gd name="connsiteY120" fmla="*/ 457118 h 1274728"/>
                    <a:gd name="connsiteX121" fmla="*/ 43358 w 1322087"/>
                    <a:gd name="connsiteY121" fmla="*/ 406327 h 1274728"/>
                    <a:gd name="connsiteX122" fmla="*/ 27254 w 1322087"/>
                    <a:gd name="connsiteY122" fmla="*/ 350581 h 1274728"/>
                    <a:gd name="connsiteX123" fmla="*/ 19821 w 1322087"/>
                    <a:gd name="connsiteY123" fmla="*/ 304746 h 1274728"/>
                    <a:gd name="connsiteX124" fmla="*/ 16104 w 1322087"/>
                    <a:gd name="connsiteY124" fmla="*/ 242805 h 1274728"/>
                    <a:gd name="connsiteX125" fmla="*/ 19821 w 1322087"/>
                    <a:gd name="connsiteY125" fmla="*/ 180865 h 1274728"/>
                    <a:gd name="connsiteX126" fmla="*/ 39642 w 1322087"/>
                    <a:gd name="connsiteY126" fmla="*/ 137507 h 1274728"/>
                    <a:gd name="connsiteX127" fmla="*/ 61940 w 1322087"/>
                    <a:gd name="connsiteY127" fmla="*/ 106537 h 1274728"/>
                    <a:gd name="connsiteX128" fmla="*/ 85477 w 1322087"/>
                    <a:gd name="connsiteY128" fmla="*/ 89194 h 1274728"/>
                    <a:gd name="connsiteX129" fmla="*/ 85477 w 1322087"/>
                    <a:gd name="connsiteY129" fmla="*/ 89194 h 1274728"/>
                    <a:gd name="connsiteX130" fmla="*/ 85477 w 1322087"/>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22087"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lnTo>
                        <a:pt x="1205355" y="547551"/>
                      </a:lnTo>
                      <a:cubicBezTo>
                        <a:pt x="1212788" y="553745"/>
                        <a:pt x="1222722" y="559894"/>
                        <a:pt x="1231394" y="566088"/>
                      </a:cubicBezTo>
                      <a:lnTo>
                        <a:pt x="1254931" y="575999"/>
                      </a:lnTo>
                      <a:cubicBezTo>
                        <a:pt x="1259886" y="578477"/>
                        <a:pt x="1268565" y="580216"/>
                        <a:pt x="1279758" y="583232"/>
                      </a:cubicBezTo>
                      <a:cubicBezTo>
                        <a:pt x="1290951" y="586248"/>
                        <a:pt x="1308460" y="591619"/>
                        <a:pt x="1322087" y="594096"/>
                      </a:cubicBezTo>
                      <a:lnTo>
                        <a:pt x="1233119" y="587797"/>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cubicBezTo>
                        <a:pt x="393002" y="1125233"/>
                        <a:pt x="393305" y="1119440"/>
                        <a:pt x="393607" y="1113646"/>
                      </a:cubicBezTo>
                      <a:cubicBezTo>
                        <a:pt x="393721" y="1104742"/>
                        <a:pt x="395614" y="1094254"/>
                        <a:pt x="395728" y="1085350"/>
                      </a:cubicBez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solidFill>
                  <a:srgbClr val="CAE2C4"/>
                </a:solidFill>
                <a:ln w="5938" cap="flat">
                  <a:noFill/>
                  <a:prstDash val="solid"/>
                  <a:miter/>
                </a:ln>
              </p:spPr>
              <p:txBody>
                <a:bodyPr rtlCol="0" anchor="ctr"/>
                <a:lstStyle/>
                <a:p>
                  <a:endParaRPr lang="zh-CN" altLang="en-US"/>
                </a:p>
              </p:txBody>
            </p:sp>
            <p:sp>
              <p:nvSpPr>
                <p:cNvPr id="112" name="椭圆 111">
                  <a:extLst>
                    <a:ext uri="{FF2B5EF4-FFF2-40B4-BE49-F238E27FC236}">
                      <a16:creationId xmlns:a16="http://schemas.microsoft.com/office/drawing/2014/main" id="{6900B683-E326-2846-4582-A684E4894E37}"/>
                    </a:ext>
                  </a:extLst>
                </p:cNvPr>
                <p:cNvSpPr/>
                <p:nvPr/>
              </p:nvSpPr>
              <p:spPr>
                <a:xfrm>
                  <a:off x="3351136" y="4576312"/>
                  <a:ext cx="71593" cy="723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椭圆 113">
                  <a:extLst>
                    <a:ext uri="{FF2B5EF4-FFF2-40B4-BE49-F238E27FC236}">
                      <a16:creationId xmlns:a16="http://schemas.microsoft.com/office/drawing/2014/main" id="{C17C2E41-8AC0-B9EA-1032-1AC334C20164}"/>
                    </a:ext>
                  </a:extLst>
                </p:cNvPr>
                <p:cNvSpPr/>
                <p:nvPr/>
              </p:nvSpPr>
              <p:spPr>
                <a:xfrm>
                  <a:off x="2302476" y="3533907"/>
                  <a:ext cx="2126819" cy="2136770"/>
                </a:xfrm>
                <a:prstGeom prst="ellipse">
                  <a:avLst/>
                </a:prstGeom>
                <a:noFill/>
                <a:ln w="952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5" name="任意多边形: 形状 114">
                <a:extLst>
                  <a:ext uri="{FF2B5EF4-FFF2-40B4-BE49-F238E27FC236}">
                    <a16:creationId xmlns:a16="http://schemas.microsoft.com/office/drawing/2014/main" id="{76D26D17-1421-07C8-FAFB-DAC46192C8B5}"/>
                  </a:ext>
                </a:extLst>
              </p:cNvPr>
              <p:cNvSpPr/>
              <p:nvPr/>
            </p:nvSpPr>
            <p:spPr>
              <a:xfrm>
                <a:off x="9163049" y="4943475"/>
                <a:ext cx="1104900" cy="782638"/>
              </a:xfrm>
              <a:custGeom>
                <a:avLst/>
                <a:gdLst>
                  <a:gd name="connsiteX0" fmla="*/ 0 w 1176338"/>
                  <a:gd name="connsiteY0" fmla="*/ 0 h 782638"/>
                  <a:gd name="connsiteX1" fmla="*/ 61913 w 1176338"/>
                  <a:gd name="connsiteY1" fmla="*/ 39688 h 782638"/>
                  <a:gd name="connsiteX2" fmla="*/ 88900 w 1176338"/>
                  <a:gd name="connsiteY2" fmla="*/ 65088 h 782638"/>
                  <a:gd name="connsiteX3" fmla="*/ 119063 w 1176338"/>
                  <a:gd name="connsiteY3" fmla="*/ 88900 h 782638"/>
                  <a:gd name="connsiteX4" fmla="*/ 147638 w 1176338"/>
                  <a:gd name="connsiteY4" fmla="*/ 114300 h 782638"/>
                  <a:gd name="connsiteX5" fmla="*/ 180975 w 1176338"/>
                  <a:gd name="connsiteY5" fmla="*/ 149225 h 782638"/>
                  <a:gd name="connsiteX6" fmla="*/ 231775 w 1176338"/>
                  <a:gd name="connsiteY6" fmla="*/ 201613 h 782638"/>
                  <a:gd name="connsiteX7" fmla="*/ 265113 w 1176338"/>
                  <a:gd name="connsiteY7" fmla="*/ 234950 h 782638"/>
                  <a:gd name="connsiteX8" fmla="*/ 298450 w 1176338"/>
                  <a:gd name="connsiteY8" fmla="*/ 268288 h 782638"/>
                  <a:gd name="connsiteX9" fmla="*/ 344488 w 1176338"/>
                  <a:gd name="connsiteY9" fmla="*/ 315913 h 782638"/>
                  <a:gd name="connsiteX10" fmla="*/ 387350 w 1176338"/>
                  <a:gd name="connsiteY10" fmla="*/ 369888 h 782638"/>
                  <a:gd name="connsiteX11" fmla="*/ 427038 w 1176338"/>
                  <a:gd name="connsiteY11" fmla="*/ 419100 h 782638"/>
                  <a:gd name="connsiteX12" fmla="*/ 460375 w 1176338"/>
                  <a:gd name="connsiteY12" fmla="*/ 466725 h 782638"/>
                  <a:gd name="connsiteX13" fmla="*/ 477838 w 1176338"/>
                  <a:gd name="connsiteY13" fmla="*/ 496888 h 782638"/>
                  <a:gd name="connsiteX14" fmla="*/ 501650 w 1176338"/>
                  <a:gd name="connsiteY14" fmla="*/ 528638 h 782638"/>
                  <a:gd name="connsiteX15" fmla="*/ 527050 w 1176338"/>
                  <a:gd name="connsiteY15" fmla="*/ 576263 h 782638"/>
                  <a:gd name="connsiteX16" fmla="*/ 544513 w 1176338"/>
                  <a:gd name="connsiteY16" fmla="*/ 600075 h 782638"/>
                  <a:gd name="connsiteX17" fmla="*/ 554038 w 1176338"/>
                  <a:gd name="connsiteY17" fmla="*/ 623888 h 782638"/>
                  <a:gd name="connsiteX18" fmla="*/ 558800 w 1176338"/>
                  <a:gd name="connsiteY18" fmla="*/ 642938 h 782638"/>
                  <a:gd name="connsiteX19" fmla="*/ 584200 w 1176338"/>
                  <a:gd name="connsiteY19" fmla="*/ 608013 h 782638"/>
                  <a:gd name="connsiteX20" fmla="*/ 601663 w 1176338"/>
                  <a:gd name="connsiteY20" fmla="*/ 576263 h 782638"/>
                  <a:gd name="connsiteX21" fmla="*/ 625475 w 1176338"/>
                  <a:gd name="connsiteY21" fmla="*/ 542925 h 782638"/>
                  <a:gd name="connsiteX22" fmla="*/ 649288 w 1176338"/>
                  <a:gd name="connsiteY22" fmla="*/ 534988 h 782638"/>
                  <a:gd name="connsiteX23" fmla="*/ 681038 w 1176338"/>
                  <a:gd name="connsiteY23" fmla="*/ 523875 h 782638"/>
                  <a:gd name="connsiteX24" fmla="*/ 719138 w 1176338"/>
                  <a:gd name="connsiteY24" fmla="*/ 523875 h 782638"/>
                  <a:gd name="connsiteX25" fmla="*/ 757238 w 1176338"/>
                  <a:gd name="connsiteY25" fmla="*/ 534988 h 782638"/>
                  <a:gd name="connsiteX26" fmla="*/ 806450 w 1176338"/>
                  <a:gd name="connsiteY26" fmla="*/ 565150 h 782638"/>
                  <a:gd name="connsiteX27" fmla="*/ 844550 w 1176338"/>
                  <a:gd name="connsiteY27" fmla="*/ 600075 h 782638"/>
                  <a:gd name="connsiteX28" fmla="*/ 881063 w 1176338"/>
                  <a:gd name="connsiteY28" fmla="*/ 638175 h 782638"/>
                  <a:gd name="connsiteX29" fmla="*/ 912813 w 1176338"/>
                  <a:gd name="connsiteY29" fmla="*/ 677863 h 782638"/>
                  <a:gd name="connsiteX30" fmla="*/ 946150 w 1176338"/>
                  <a:gd name="connsiteY30" fmla="*/ 714375 h 782638"/>
                  <a:gd name="connsiteX31" fmla="*/ 976313 w 1176338"/>
                  <a:gd name="connsiteY31" fmla="*/ 733425 h 782638"/>
                  <a:gd name="connsiteX32" fmla="*/ 1001713 w 1176338"/>
                  <a:gd name="connsiteY32" fmla="*/ 752475 h 782638"/>
                  <a:gd name="connsiteX33" fmla="*/ 1050925 w 1176338"/>
                  <a:gd name="connsiteY33" fmla="*/ 766763 h 782638"/>
                  <a:gd name="connsiteX34" fmla="*/ 1087438 w 1176338"/>
                  <a:gd name="connsiteY34" fmla="*/ 777875 h 782638"/>
                  <a:gd name="connsiteX35" fmla="*/ 1104900 w 1176338"/>
                  <a:gd name="connsiteY35" fmla="*/ 782638 h 782638"/>
                  <a:gd name="connsiteX36" fmla="*/ 1108075 w 1176338"/>
                  <a:gd name="connsiteY36" fmla="*/ 776288 h 782638"/>
                  <a:gd name="connsiteX37" fmla="*/ 1176338 w 1176338"/>
                  <a:gd name="connsiteY37" fmla="*/ 776288 h 782638"/>
                  <a:gd name="connsiteX0" fmla="*/ 0 w 1108075"/>
                  <a:gd name="connsiteY0" fmla="*/ 0 h 782638"/>
                  <a:gd name="connsiteX1" fmla="*/ 61913 w 1108075"/>
                  <a:gd name="connsiteY1" fmla="*/ 39688 h 782638"/>
                  <a:gd name="connsiteX2" fmla="*/ 88900 w 1108075"/>
                  <a:gd name="connsiteY2" fmla="*/ 65088 h 782638"/>
                  <a:gd name="connsiteX3" fmla="*/ 119063 w 1108075"/>
                  <a:gd name="connsiteY3" fmla="*/ 88900 h 782638"/>
                  <a:gd name="connsiteX4" fmla="*/ 147638 w 1108075"/>
                  <a:gd name="connsiteY4" fmla="*/ 114300 h 782638"/>
                  <a:gd name="connsiteX5" fmla="*/ 180975 w 1108075"/>
                  <a:gd name="connsiteY5" fmla="*/ 149225 h 782638"/>
                  <a:gd name="connsiteX6" fmla="*/ 231775 w 1108075"/>
                  <a:gd name="connsiteY6" fmla="*/ 201613 h 782638"/>
                  <a:gd name="connsiteX7" fmla="*/ 265113 w 1108075"/>
                  <a:gd name="connsiteY7" fmla="*/ 234950 h 782638"/>
                  <a:gd name="connsiteX8" fmla="*/ 298450 w 1108075"/>
                  <a:gd name="connsiteY8" fmla="*/ 268288 h 782638"/>
                  <a:gd name="connsiteX9" fmla="*/ 344488 w 1108075"/>
                  <a:gd name="connsiteY9" fmla="*/ 315913 h 782638"/>
                  <a:gd name="connsiteX10" fmla="*/ 387350 w 1108075"/>
                  <a:gd name="connsiteY10" fmla="*/ 369888 h 782638"/>
                  <a:gd name="connsiteX11" fmla="*/ 427038 w 1108075"/>
                  <a:gd name="connsiteY11" fmla="*/ 419100 h 782638"/>
                  <a:gd name="connsiteX12" fmla="*/ 460375 w 1108075"/>
                  <a:gd name="connsiteY12" fmla="*/ 466725 h 782638"/>
                  <a:gd name="connsiteX13" fmla="*/ 477838 w 1108075"/>
                  <a:gd name="connsiteY13" fmla="*/ 496888 h 782638"/>
                  <a:gd name="connsiteX14" fmla="*/ 501650 w 1108075"/>
                  <a:gd name="connsiteY14" fmla="*/ 528638 h 782638"/>
                  <a:gd name="connsiteX15" fmla="*/ 527050 w 1108075"/>
                  <a:gd name="connsiteY15" fmla="*/ 576263 h 782638"/>
                  <a:gd name="connsiteX16" fmla="*/ 544513 w 1108075"/>
                  <a:gd name="connsiteY16" fmla="*/ 600075 h 782638"/>
                  <a:gd name="connsiteX17" fmla="*/ 554038 w 1108075"/>
                  <a:gd name="connsiteY17" fmla="*/ 623888 h 782638"/>
                  <a:gd name="connsiteX18" fmla="*/ 558800 w 1108075"/>
                  <a:gd name="connsiteY18" fmla="*/ 642938 h 782638"/>
                  <a:gd name="connsiteX19" fmla="*/ 584200 w 1108075"/>
                  <a:gd name="connsiteY19" fmla="*/ 608013 h 782638"/>
                  <a:gd name="connsiteX20" fmla="*/ 601663 w 1108075"/>
                  <a:gd name="connsiteY20" fmla="*/ 576263 h 782638"/>
                  <a:gd name="connsiteX21" fmla="*/ 625475 w 1108075"/>
                  <a:gd name="connsiteY21" fmla="*/ 542925 h 782638"/>
                  <a:gd name="connsiteX22" fmla="*/ 649288 w 1108075"/>
                  <a:gd name="connsiteY22" fmla="*/ 534988 h 782638"/>
                  <a:gd name="connsiteX23" fmla="*/ 681038 w 1108075"/>
                  <a:gd name="connsiteY23" fmla="*/ 523875 h 782638"/>
                  <a:gd name="connsiteX24" fmla="*/ 719138 w 1108075"/>
                  <a:gd name="connsiteY24" fmla="*/ 523875 h 782638"/>
                  <a:gd name="connsiteX25" fmla="*/ 757238 w 1108075"/>
                  <a:gd name="connsiteY25" fmla="*/ 534988 h 782638"/>
                  <a:gd name="connsiteX26" fmla="*/ 806450 w 1108075"/>
                  <a:gd name="connsiteY26" fmla="*/ 565150 h 782638"/>
                  <a:gd name="connsiteX27" fmla="*/ 844550 w 1108075"/>
                  <a:gd name="connsiteY27" fmla="*/ 600075 h 782638"/>
                  <a:gd name="connsiteX28" fmla="*/ 881063 w 1108075"/>
                  <a:gd name="connsiteY28" fmla="*/ 638175 h 782638"/>
                  <a:gd name="connsiteX29" fmla="*/ 912813 w 1108075"/>
                  <a:gd name="connsiteY29" fmla="*/ 677863 h 782638"/>
                  <a:gd name="connsiteX30" fmla="*/ 946150 w 1108075"/>
                  <a:gd name="connsiteY30" fmla="*/ 714375 h 782638"/>
                  <a:gd name="connsiteX31" fmla="*/ 976313 w 1108075"/>
                  <a:gd name="connsiteY31" fmla="*/ 733425 h 782638"/>
                  <a:gd name="connsiteX32" fmla="*/ 1001713 w 1108075"/>
                  <a:gd name="connsiteY32" fmla="*/ 752475 h 782638"/>
                  <a:gd name="connsiteX33" fmla="*/ 1050925 w 1108075"/>
                  <a:gd name="connsiteY33" fmla="*/ 766763 h 782638"/>
                  <a:gd name="connsiteX34" fmla="*/ 1087438 w 1108075"/>
                  <a:gd name="connsiteY34" fmla="*/ 777875 h 782638"/>
                  <a:gd name="connsiteX35" fmla="*/ 1104900 w 1108075"/>
                  <a:gd name="connsiteY35" fmla="*/ 782638 h 782638"/>
                  <a:gd name="connsiteX36" fmla="*/ 1108075 w 1108075"/>
                  <a:gd name="connsiteY36" fmla="*/ 776288 h 782638"/>
                  <a:gd name="connsiteX0" fmla="*/ 0 w 1139825"/>
                  <a:gd name="connsiteY0" fmla="*/ 0 h 782638"/>
                  <a:gd name="connsiteX1" fmla="*/ 61913 w 1139825"/>
                  <a:gd name="connsiteY1" fmla="*/ 39688 h 782638"/>
                  <a:gd name="connsiteX2" fmla="*/ 88900 w 1139825"/>
                  <a:gd name="connsiteY2" fmla="*/ 65088 h 782638"/>
                  <a:gd name="connsiteX3" fmla="*/ 119063 w 1139825"/>
                  <a:gd name="connsiteY3" fmla="*/ 88900 h 782638"/>
                  <a:gd name="connsiteX4" fmla="*/ 147638 w 1139825"/>
                  <a:gd name="connsiteY4" fmla="*/ 114300 h 782638"/>
                  <a:gd name="connsiteX5" fmla="*/ 180975 w 1139825"/>
                  <a:gd name="connsiteY5" fmla="*/ 149225 h 782638"/>
                  <a:gd name="connsiteX6" fmla="*/ 231775 w 1139825"/>
                  <a:gd name="connsiteY6" fmla="*/ 201613 h 782638"/>
                  <a:gd name="connsiteX7" fmla="*/ 265113 w 1139825"/>
                  <a:gd name="connsiteY7" fmla="*/ 234950 h 782638"/>
                  <a:gd name="connsiteX8" fmla="*/ 298450 w 1139825"/>
                  <a:gd name="connsiteY8" fmla="*/ 268288 h 782638"/>
                  <a:gd name="connsiteX9" fmla="*/ 344488 w 1139825"/>
                  <a:gd name="connsiteY9" fmla="*/ 315913 h 782638"/>
                  <a:gd name="connsiteX10" fmla="*/ 387350 w 1139825"/>
                  <a:gd name="connsiteY10" fmla="*/ 369888 h 782638"/>
                  <a:gd name="connsiteX11" fmla="*/ 427038 w 1139825"/>
                  <a:gd name="connsiteY11" fmla="*/ 419100 h 782638"/>
                  <a:gd name="connsiteX12" fmla="*/ 460375 w 1139825"/>
                  <a:gd name="connsiteY12" fmla="*/ 466725 h 782638"/>
                  <a:gd name="connsiteX13" fmla="*/ 477838 w 1139825"/>
                  <a:gd name="connsiteY13" fmla="*/ 496888 h 782638"/>
                  <a:gd name="connsiteX14" fmla="*/ 501650 w 1139825"/>
                  <a:gd name="connsiteY14" fmla="*/ 528638 h 782638"/>
                  <a:gd name="connsiteX15" fmla="*/ 527050 w 1139825"/>
                  <a:gd name="connsiteY15" fmla="*/ 576263 h 782638"/>
                  <a:gd name="connsiteX16" fmla="*/ 544513 w 1139825"/>
                  <a:gd name="connsiteY16" fmla="*/ 600075 h 782638"/>
                  <a:gd name="connsiteX17" fmla="*/ 554038 w 1139825"/>
                  <a:gd name="connsiteY17" fmla="*/ 623888 h 782638"/>
                  <a:gd name="connsiteX18" fmla="*/ 558800 w 1139825"/>
                  <a:gd name="connsiteY18" fmla="*/ 642938 h 782638"/>
                  <a:gd name="connsiteX19" fmla="*/ 584200 w 1139825"/>
                  <a:gd name="connsiteY19" fmla="*/ 608013 h 782638"/>
                  <a:gd name="connsiteX20" fmla="*/ 601663 w 1139825"/>
                  <a:gd name="connsiteY20" fmla="*/ 576263 h 782638"/>
                  <a:gd name="connsiteX21" fmla="*/ 625475 w 1139825"/>
                  <a:gd name="connsiteY21" fmla="*/ 542925 h 782638"/>
                  <a:gd name="connsiteX22" fmla="*/ 649288 w 1139825"/>
                  <a:gd name="connsiteY22" fmla="*/ 534988 h 782638"/>
                  <a:gd name="connsiteX23" fmla="*/ 681038 w 1139825"/>
                  <a:gd name="connsiteY23" fmla="*/ 523875 h 782638"/>
                  <a:gd name="connsiteX24" fmla="*/ 719138 w 1139825"/>
                  <a:gd name="connsiteY24" fmla="*/ 523875 h 782638"/>
                  <a:gd name="connsiteX25" fmla="*/ 757238 w 1139825"/>
                  <a:gd name="connsiteY25" fmla="*/ 534988 h 782638"/>
                  <a:gd name="connsiteX26" fmla="*/ 806450 w 1139825"/>
                  <a:gd name="connsiteY26" fmla="*/ 565150 h 782638"/>
                  <a:gd name="connsiteX27" fmla="*/ 844550 w 1139825"/>
                  <a:gd name="connsiteY27" fmla="*/ 600075 h 782638"/>
                  <a:gd name="connsiteX28" fmla="*/ 881063 w 1139825"/>
                  <a:gd name="connsiteY28" fmla="*/ 638175 h 782638"/>
                  <a:gd name="connsiteX29" fmla="*/ 912813 w 1139825"/>
                  <a:gd name="connsiteY29" fmla="*/ 677863 h 782638"/>
                  <a:gd name="connsiteX30" fmla="*/ 946150 w 1139825"/>
                  <a:gd name="connsiteY30" fmla="*/ 714375 h 782638"/>
                  <a:gd name="connsiteX31" fmla="*/ 976313 w 1139825"/>
                  <a:gd name="connsiteY31" fmla="*/ 733425 h 782638"/>
                  <a:gd name="connsiteX32" fmla="*/ 1001713 w 1139825"/>
                  <a:gd name="connsiteY32" fmla="*/ 752475 h 782638"/>
                  <a:gd name="connsiteX33" fmla="*/ 1050925 w 1139825"/>
                  <a:gd name="connsiteY33" fmla="*/ 766763 h 782638"/>
                  <a:gd name="connsiteX34" fmla="*/ 1087438 w 1139825"/>
                  <a:gd name="connsiteY34" fmla="*/ 777875 h 782638"/>
                  <a:gd name="connsiteX35" fmla="*/ 1104900 w 1139825"/>
                  <a:gd name="connsiteY35" fmla="*/ 782638 h 782638"/>
                  <a:gd name="connsiteX36" fmla="*/ 1139825 w 1139825"/>
                  <a:gd name="connsiteY36" fmla="*/ 77628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1713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200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200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82601 w 1104900"/>
                  <a:gd name="connsiteY13" fmla="*/ 498475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104900" h="782638">
                    <a:moveTo>
                      <a:pt x="0" y="0"/>
                    </a:moveTo>
                    <a:lnTo>
                      <a:pt x="49213" y="34925"/>
                    </a:lnTo>
                    <a:cubicBezTo>
                      <a:pt x="64029" y="45773"/>
                      <a:pt x="77258" y="56092"/>
                      <a:pt x="88900" y="65088"/>
                    </a:cubicBezTo>
                    <a:lnTo>
                      <a:pt x="119063" y="88900"/>
                    </a:lnTo>
                    <a:lnTo>
                      <a:pt x="147638" y="114300"/>
                    </a:lnTo>
                    <a:lnTo>
                      <a:pt x="180975" y="149225"/>
                    </a:lnTo>
                    <a:lnTo>
                      <a:pt x="231775" y="201613"/>
                    </a:lnTo>
                    <a:lnTo>
                      <a:pt x="265113" y="234950"/>
                    </a:lnTo>
                    <a:lnTo>
                      <a:pt x="298450" y="268288"/>
                    </a:lnTo>
                    <a:lnTo>
                      <a:pt x="344488" y="315913"/>
                    </a:lnTo>
                    <a:lnTo>
                      <a:pt x="387350" y="369888"/>
                    </a:lnTo>
                    <a:lnTo>
                      <a:pt x="427038" y="419100"/>
                    </a:lnTo>
                    <a:lnTo>
                      <a:pt x="460375" y="466725"/>
                    </a:lnTo>
                    <a:cubicBezTo>
                      <a:pt x="468842" y="479690"/>
                      <a:pt x="475722" y="488156"/>
                      <a:pt x="482601" y="498475"/>
                    </a:cubicBezTo>
                    <a:cubicBezTo>
                      <a:pt x="489480" y="508794"/>
                      <a:pt x="494771" y="516732"/>
                      <a:pt x="501650" y="528638"/>
                    </a:cubicBezTo>
                    <a:cubicBezTo>
                      <a:pt x="508529" y="540544"/>
                      <a:pt x="516996" y="559859"/>
                      <a:pt x="523875" y="569913"/>
                    </a:cubicBezTo>
                    <a:lnTo>
                      <a:pt x="544513" y="600075"/>
                    </a:lnTo>
                    <a:lnTo>
                      <a:pt x="554038" y="623888"/>
                    </a:lnTo>
                    <a:cubicBezTo>
                      <a:pt x="557213" y="631032"/>
                      <a:pt x="558536" y="645584"/>
                      <a:pt x="563563" y="642938"/>
                    </a:cubicBezTo>
                    <a:cubicBezTo>
                      <a:pt x="568590" y="640292"/>
                      <a:pt x="577850" y="619125"/>
                      <a:pt x="584200" y="608013"/>
                    </a:cubicBezTo>
                    <a:lnTo>
                      <a:pt x="601663" y="576263"/>
                    </a:lnTo>
                    <a:cubicBezTo>
                      <a:pt x="608013" y="566738"/>
                      <a:pt x="614362" y="557741"/>
                      <a:pt x="622300" y="550862"/>
                    </a:cubicBezTo>
                    <a:cubicBezTo>
                      <a:pt x="630238" y="543983"/>
                      <a:pt x="639498" y="539486"/>
                      <a:pt x="649288" y="534988"/>
                    </a:cubicBezTo>
                    <a:lnTo>
                      <a:pt x="681038" y="523875"/>
                    </a:lnTo>
                    <a:lnTo>
                      <a:pt x="719138" y="523875"/>
                    </a:lnTo>
                    <a:lnTo>
                      <a:pt x="757238" y="534988"/>
                    </a:lnTo>
                    <a:lnTo>
                      <a:pt x="806450" y="565150"/>
                    </a:lnTo>
                    <a:lnTo>
                      <a:pt x="844550" y="600075"/>
                    </a:lnTo>
                    <a:lnTo>
                      <a:pt x="881063" y="638175"/>
                    </a:lnTo>
                    <a:lnTo>
                      <a:pt x="912813" y="677863"/>
                    </a:lnTo>
                    <a:cubicBezTo>
                      <a:pt x="923661" y="690563"/>
                      <a:pt x="935567" y="705115"/>
                      <a:pt x="946150" y="714375"/>
                    </a:cubicBezTo>
                    <a:cubicBezTo>
                      <a:pt x="956733" y="723635"/>
                      <a:pt x="966259" y="727075"/>
                      <a:pt x="976313" y="733425"/>
                    </a:cubicBezTo>
                    <a:cubicBezTo>
                      <a:pt x="986367" y="739775"/>
                      <a:pt x="994305" y="746654"/>
                      <a:pt x="1006476" y="752475"/>
                    </a:cubicBezTo>
                    <a:cubicBezTo>
                      <a:pt x="1018647" y="758296"/>
                      <a:pt x="1037166" y="763060"/>
                      <a:pt x="1049337" y="768351"/>
                    </a:cubicBezTo>
                    <a:lnTo>
                      <a:pt x="1087438" y="777875"/>
                    </a:lnTo>
                    <a:lnTo>
                      <a:pt x="1104900" y="782638"/>
                    </a:lnTo>
                  </a:path>
                </a:pathLst>
              </a:custGeom>
              <a:ln w="28575"/>
            </p:spPr>
            <p:style>
              <a:lnRef idx="1">
                <a:schemeClr val="accent4"/>
              </a:lnRef>
              <a:fillRef idx="0">
                <a:schemeClr val="accent4"/>
              </a:fillRef>
              <a:effectRef idx="0">
                <a:schemeClr val="accent4"/>
              </a:effectRef>
              <a:fontRef idx="minor">
                <a:schemeClr val="tx1"/>
              </a:fontRef>
            </p:style>
            <p:txBody>
              <a:bodyPr rtlCol="0" anchor="ctr"/>
              <a:lstStyle/>
              <a:p>
                <a:pPr algn="ctr"/>
                <a:endParaRPr lang="zh-CN" altLang="en-US" dirty="0"/>
              </a:p>
            </p:txBody>
          </p:sp>
        </p:grpSp>
        <p:sp>
          <p:nvSpPr>
            <p:cNvPr id="117" name="任意多边形: 形状 116">
              <a:extLst>
                <a:ext uri="{FF2B5EF4-FFF2-40B4-BE49-F238E27FC236}">
                  <a16:creationId xmlns:a16="http://schemas.microsoft.com/office/drawing/2014/main" id="{C1CA7ECF-157C-002E-05F4-3CA850A9C297}"/>
                </a:ext>
              </a:extLst>
            </p:cNvPr>
            <p:cNvSpPr/>
            <p:nvPr/>
          </p:nvSpPr>
          <p:spPr>
            <a:xfrm rot="3272729">
              <a:off x="1765224" y="4078276"/>
              <a:ext cx="544513" cy="600075"/>
            </a:xfrm>
            <a:custGeom>
              <a:avLst/>
              <a:gdLst>
                <a:gd name="connsiteX0" fmla="*/ 0 w 1176338"/>
                <a:gd name="connsiteY0" fmla="*/ 0 h 782638"/>
                <a:gd name="connsiteX1" fmla="*/ 61913 w 1176338"/>
                <a:gd name="connsiteY1" fmla="*/ 39688 h 782638"/>
                <a:gd name="connsiteX2" fmla="*/ 88900 w 1176338"/>
                <a:gd name="connsiteY2" fmla="*/ 65088 h 782638"/>
                <a:gd name="connsiteX3" fmla="*/ 119063 w 1176338"/>
                <a:gd name="connsiteY3" fmla="*/ 88900 h 782638"/>
                <a:gd name="connsiteX4" fmla="*/ 147638 w 1176338"/>
                <a:gd name="connsiteY4" fmla="*/ 114300 h 782638"/>
                <a:gd name="connsiteX5" fmla="*/ 180975 w 1176338"/>
                <a:gd name="connsiteY5" fmla="*/ 149225 h 782638"/>
                <a:gd name="connsiteX6" fmla="*/ 231775 w 1176338"/>
                <a:gd name="connsiteY6" fmla="*/ 201613 h 782638"/>
                <a:gd name="connsiteX7" fmla="*/ 265113 w 1176338"/>
                <a:gd name="connsiteY7" fmla="*/ 234950 h 782638"/>
                <a:gd name="connsiteX8" fmla="*/ 298450 w 1176338"/>
                <a:gd name="connsiteY8" fmla="*/ 268288 h 782638"/>
                <a:gd name="connsiteX9" fmla="*/ 344488 w 1176338"/>
                <a:gd name="connsiteY9" fmla="*/ 315913 h 782638"/>
                <a:gd name="connsiteX10" fmla="*/ 387350 w 1176338"/>
                <a:gd name="connsiteY10" fmla="*/ 369888 h 782638"/>
                <a:gd name="connsiteX11" fmla="*/ 427038 w 1176338"/>
                <a:gd name="connsiteY11" fmla="*/ 419100 h 782638"/>
                <a:gd name="connsiteX12" fmla="*/ 460375 w 1176338"/>
                <a:gd name="connsiteY12" fmla="*/ 466725 h 782638"/>
                <a:gd name="connsiteX13" fmla="*/ 477838 w 1176338"/>
                <a:gd name="connsiteY13" fmla="*/ 496888 h 782638"/>
                <a:gd name="connsiteX14" fmla="*/ 501650 w 1176338"/>
                <a:gd name="connsiteY14" fmla="*/ 528638 h 782638"/>
                <a:gd name="connsiteX15" fmla="*/ 527050 w 1176338"/>
                <a:gd name="connsiteY15" fmla="*/ 576263 h 782638"/>
                <a:gd name="connsiteX16" fmla="*/ 544513 w 1176338"/>
                <a:gd name="connsiteY16" fmla="*/ 600075 h 782638"/>
                <a:gd name="connsiteX17" fmla="*/ 554038 w 1176338"/>
                <a:gd name="connsiteY17" fmla="*/ 623888 h 782638"/>
                <a:gd name="connsiteX18" fmla="*/ 558800 w 1176338"/>
                <a:gd name="connsiteY18" fmla="*/ 642938 h 782638"/>
                <a:gd name="connsiteX19" fmla="*/ 584200 w 1176338"/>
                <a:gd name="connsiteY19" fmla="*/ 608013 h 782638"/>
                <a:gd name="connsiteX20" fmla="*/ 601663 w 1176338"/>
                <a:gd name="connsiteY20" fmla="*/ 576263 h 782638"/>
                <a:gd name="connsiteX21" fmla="*/ 625475 w 1176338"/>
                <a:gd name="connsiteY21" fmla="*/ 542925 h 782638"/>
                <a:gd name="connsiteX22" fmla="*/ 649288 w 1176338"/>
                <a:gd name="connsiteY22" fmla="*/ 534988 h 782638"/>
                <a:gd name="connsiteX23" fmla="*/ 681038 w 1176338"/>
                <a:gd name="connsiteY23" fmla="*/ 523875 h 782638"/>
                <a:gd name="connsiteX24" fmla="*/ 719138 w 1176338"/>
                <a:gd name="connsiteY24" fmla="*/ 523875 h 782638"/>
                <a:gd name="connsiteX25" fmla="*/ 757238 w 1176338"/>
                <a:gd name="connsiteY25" fmla="*/ 534988 h 782638"/>
                <a:gd name="connsiteX26" fmla="*/ 806450 w 1176338"/>
                <a:gd name="connsiteY26" fmla="*/ 565150 h 782638"/>
                <a:gd name="connsiteX27" fmla="*/ 844550 w 1176338"/>
                <a:gd name="connsiteY27" fmla="*/ 600075 h 782638"/>
                <a:gd name="connsiteX28" fmla="*/ 881063 w 1176338"/>
                <a:gd name="connsiteY28" fmla="*/ 638175 h 782638"/>
                <a:gd name="connsiteX29" fmla="*/ 912813 w 1176338"/>
                <a:gd name="connsiteY29" fmla="*/ 677863 h 782638"/>
                <a:gd name="connsiteX30" fmla="*/ 946150 w 1176338"/>
                <a:gd name="connsiteY30" fmla="*/ 714375 h 782638"/>
                <a:gd name="connsiteX31" fmla="*/ 976313 w 1176338"/>
                <a:gd name="connsiteY31" fmla="*/ 733425 h 782638"/>
                <a:gd name="connsiteX32" fmla="*/ 1001713 w 1176338"/>
                <a:gd name="connsiteY32" fmla="*/ 752475 h 782638"/>
                <a:gd name="connsiteX33" fmla="*/ 1050925 w 1176338"/>
                <a:gd name="connsiteY33" fmla="*/ 766763 h 782638"/>
                <a:gd name="connsiteX34" fmla="*/ 1087438 w 1176338"/>
                <a:gd name="connsiteY34" fmla="*/ 777875 h 782638"/>
                <a:gd name="connsiteX35" fmla="*/ 1104900 w 1176338"/>
                <a:gd name="connsiteY35" fmla="*/ 782638 h 782638"/>
                <a:gd name="connsiteX36" fmla="*/ 1108075 w 1176338"/>
                <a:gd name="connsiteY36" fmla="*/ 776288 h 782638"/>
                <a:gd name="connsiteX37" fmla="*/ 1176338 w 1176338"/>
                <a:gd name="connsiteY37" fmla="*/ 776288 h 782638"/>
                <a:gd name="connsiteX0" fmla="*/ 0 w 1108075"/>
                <a:gd name="connsiteY0" fmla="*/ 0 h 782638"/>
                <a:gd name="connsiteX1" fmla="*/ 61913 w 1108075"/>
                <a:gd name="connsiteY1" fmla="*/ 39688 h 782638"/>
                <a:gd name="connsiteX2" fmla="*/ 88900 w 1108075"/>
                <a:gd name="connsiteY2" fmla="*/ 65088 h 782638"/>
                <a:gd name="connsiteX3" fmla="*/ 119063 w 1108075"/>
                <a:gd name="connsiteY3" fmla="*/ 88900 h 782638"/>
                <a:gd name="connsiteX4" fmla="*/ 147638 w 1108075"/>
                <a:gd name="connsiteY4" fmla="*/ 114300 h 782638"/>
                <a:gd name="connsiteX5" fmla="*/ 180975 w 1108075"/>
                <a:gd name="connsiteY5" fmla="*/ 149225 h 782638"/>
                <a:gd name="connsiteX6" fmla="*/ 231775 w 1108075"/>
                <a:gd name="connsiteY6" fmla="*/ 201613 h 782638"/>
                <a:gd name="connsiteX7" fmla="*/ 265113 w 1108075"/>
                <a:gd name="connsiteY7" fmla="*/ 234950 h 782638"/>
                <a:gd name="connsiteX8" fmla="*/ 298450 w 1108075"/>
                <a:gd name="connsiteY8" fmla="*/ 268288 h 782638"/>
                <a:gd name="connsiteX9" fmla="*/ 344488 w 1108075"/>
                <a:gd name="connsiteY9" fmla="*/ 315913 h 782638"/>
                <a:gd name="connsiteX10" fmla="*/ 387350 w 1108075"/>
                <a:gd name="connsiteY10" fmla="*/ 369888 h 782638"/>
                <a:gd name="connsiteX11" fmla="*/ 427038 w 1108075"/>
                <a:gd name="connsiteY11" fmla="*/ 419100 h 782638"/>
                <a:gd name="connsiteX12" fmla="*/ 460375 w 1108075"/>
                <a:gd name="connsiteY12" fmla="*/ 466725 h 782638"/>
                <a:gd name="connsiteX13" fmla="*/ 477838 w 1108075"/>
                <a:gd name="connsiteY13" fmla="*/ 496888 h 782638"/>
                <a:gd name="connsiteX14" fmla="*/ 501650 w 1108075"/>
                <a:gd name="connsiteY14" fmla="*/ 528638 h 782638"/>
                <a:gd name="connsiteX15" fmla="*/ 527050 w 1108075"/>
                <a:gd name="connsiteY15" fmla="*/ 576263 h 782638"/>
                <a:gd name="connsiteX16" fmla="*/ 544513 w 1108075"/>
                <a:gd name="connsiteY16" fmla="*/ 600075 h 782638"/>
                <a:gd name="connsiteX17" fmla="*/ 554038 w 1108075"/>
                <a:gd name="connsiteY17" fmla="*/ 623888 h 782638"/>
                <a:gd name="connsiteX18" fmla="*/ 558800 w 1108075"/>
                <a:gd name="connsiteY18" fmla="*/ 642938 h 782638"/>
                <a:gd name="connsiteX19" fmla="*/ 584200 w 1108075"/>
                <a:gd name="connsiteY19" fmla="*/ 608013 h 782638"/>
                <a:gd name="connsiteX20" fmla="*/ 601663 w 1108075"/>
                <a:gd name="connsiteY20" fmla="*/ 576263 h 782638"/>
                <a:gd name="connsiteX21" fmla="*/ 625475 w 1108075"/>
                <a:gd name="connsiteY21" fmla="*/ 542925 h 782638"/>
                <a:gd name="connsiteX22" fmla="*/ 649288 w 1108075"/>
                <a:gd name="connsiteY22" fmla="*/ 534988 h 782638"/>
                <a:gd name="connsiteX23" fmla="*/ 681038 w 1108075"/>
                <a:gd name="connsiteY23" fmla="*/ 523875 h 782638"/>
                <a:gd name="connsiteX24" fmla="*/ 719138 w 1108075"/>
                <a:gd name="connsiteY24" fmla="*/ 523875 h 782638"/>
                <a:gd name="connsiteX25" fmla="*/ 757238 w 1108075"/>
                <a:gd name="connsiteY25" fmla="*/ 534988 h 782638"/>
                <a:gd name="connsiteX26" fmla="*/ 806450 w 1108075"/>
                <a:gd name="connsiteY26" fmla="*/ 565150 h 782638"/>
                <a:gd name="connsiteX27" fmla="*/ 844550 w 1108075"/>
                <a:gd name="connsiteY27" fmla="*/ 600075 h 782638"/>
                <a:gd name="connsiteX28" fmla="*/ 881063 w 1108075"/>
                <a:gd name="connsiteY28" fmla="*/ 638175 h 782638"/>
                <a:gd name="connsiteX29" fmla="*/ 912813 w 1108075"/>
                <a:gd name="connsiteY29" fmla="*/ 677863 h 782638"/>
                <a:gd name="connsiteX30" fmla="*/ 946150 w 1108075"/>
                <a:gd name="connsiteY30" fmla="*/ 714375 h 782638"/>
                <a:gd name="connsiteX31" fmla="*/ 976313 w 1108075"/>
                <a:gd name="connsiteY31" fmla="*/ 733425 h 782638"/>
                <a:gd name="connsiteX32" fmla="*/ 1001713 w 1108075"/>
                <a:gd name="connsiteY32" fmla="*/ 752475 h 782638"/>
                <a:gd name="connsiteX33" fmla="*/ 1050925 w 1108075"/>
                <a:gd name="connsiteY33" fmla="*/ 766763 h 782638"/>
                <a:gd name="connsiteX34" fmla="*/ 1087438 w 1108075"/>
                <a:gd name="connsiteY34" fmla="*/ 777875 h 782638"/>
                <a:gd name="connsiteX35" fmla="*/ 1104900 w 1108075"/>
                <a:gd name="connsiteY35" fmla="*/ 782638 h 782638"/>
                <a:gd name="connsiteX36" fmla="*/ 1108075 w 1108075"/>
                <a:gd name="connsiteY36" fmla="*/ 776288 h 782638"/>
                <a:gd name="connsiteX0" fmla="*/ 0 w 1139825"/>
                <a:gd name="connsiteY0" fmla="*/ 0 h 782638"/>
                <a:gd name="connsiteX1" fmla="*/ 61913 w 1139825"/>
                <a:gd name="connsiteY1" fmla="*/ 39688 h 782638"/>
                <a:gd name="connsiteX2" fmla="*/ 88900 w 1139825"/>
                <a:gd name="connsiteY2" fmla="*/ 65088 h 782638"/>
                <a:gd name="connsiteX3" fmla="*/ 119063 w 1139825"/>
                <a:gd name="connsiteY3" fmla="*/ 88900 h 782638"/>
                <a:gd name="connsiteX4" fmla="*/ 147638 w 1139825"/>
                <a:gd name="connsiteY4" fmla="*/ 114300 h 782638"/>
                <a:gd name="connsiteX5" fmla="*/ 180975 w 1139825"/>
                <a:gd name="connsiteY5" fmla="*/ 149225 h 782638"/>
                <a:gd name="connsiteX6" fmla="*/ 231775 w 1139825"/>
                <a:gd name="connsiteY6" fmla="*/ 201613 h 782638"/>
                <a:gd name="connsiteX7" fmla="*/ 265113 w 1139825"/>
                <a:gd name="connsiteY7" fmla="*/ 234950 h 782638"/>
                <a:gd name="connsiteX8" fmla="*/ 298450 w 1139825"/>
                <a:gd name="connsiteY8" fmla="*/ 268288 h 782638"/>
                <a:gd name="connsiteX9" fmla="*/ 344488 w 1139825"/>
                <a:gd name="connsiteY9" fmla="*/ 315913 h 782638"/>
                <a:gd name="connsiteX10" fmla="*/ 387350 w 1139825"/>
                <a:gd name="connsiteY10" fmla="*/ 369888 h 782638"/>
                <a:gd name="connsiteX11" fmla="*/ 427038 w 1139825"/>
                <a:gd name="connsiteY11" fmla="*/ 419100 h 782638"/>
                <a:gd name="connsiteX12" fmla="*/ 460375 w 1139825"/>
                <a:gd name="connsiteY12" fmla="*/ 466725 h 782638"/>
                <a:gd name="connsiteX13" fmla="*/ 477838 w 1139825"/>
                <a:gd name="connsiteY13" fmla="*/ 496888 h 782638"/>
                <a:gd name="connsiteX14" fmla="*/ 501650 w 1139825"/>
                <a:gd name="connsiteY14" fmla="*/ 528638 h 782638"/>
                <a:gd name="connsiteX15" fmla="*/ 527050 w 1139825"/>
                <a:gd name="connsiteY15" fmla="*/ 576263 h 782638"/>
                <a:gd name="connsiteX16" fmla="*/ 544513 w 1139825"/>
                <a:gd name="connsiteY16" fmla="*/ 600075 h 782638"/>
                <a:gd name="connsiteX17" fmla="*/ 554038 w 1139825"/>
                <a:gd name="connsiteY17" fmla="*/ 623888 h 782638"/>
                <a:gd name="connsiteX18" fmla="*/ 558800 w 1139825"/>
                <a:gd name="connsiteY18" fmla="*/ 642938 h 782638"/>
                <a:gd name="connsiteX19" fmla="*/ 584200 w 1139825"/>
                <a:gd name="connsiteY19" fmla="*/ 608013 h 782638"/>
                <a:gd name="connsiteX20" fmla="*/ 601663 w 1139825"/>
                <a:gd name="connsiteY20" fmla="*/ 576263 h 782638"/>
                <a:gd name="connsiteX21" fmla="*/ 625475 w 1139825"/>
                <a:gd name="connsiteY21" fmla="*/ 542925 h 782638"/>
                <a:gd name="connsiteX22" fmla="*/ 649288 w 1139825"/>
                <a:gd name="connsiteY22" fmla="*/ 534988 h 782638"/>
                <a:gd name="connsiteX23" fmla="*/ 681038 w 1139825"/>
                <a:gd name="connsiteY23" fmla="*/ 523875 h 782638"/>
                <a:gd name="connsiteX24" fmla="*/ 719138 w 1139825"/>
                <a:gd name="connsiteY24" fmla="*/ 523875 h 782638"/>
                <a:gd name="connsiteX25" fmla="*/ 757238 w 1139825"/>
                <a:gd name="connsiteY25" fmla="*/ 534988 h 782638"/>
                <a:gd name="connsiteX26" fmla="*/ 806450 w 1139825"/>
                <a:gd name="connsiteY26" fmla="*/ 565150 h 782638"/>
                <a:gd name="connsiteX27" fmla="*/ 844550 w 1139825"/>
                <a:gd name="connsiteY27" fmla="*/ 600075 h 782638"/>
                <a:gd name="connsiteX28" fmla="*/ 881063 w 1139825"/>
                <a:gd name="connsiteY28" fmla="*/ 638175 h 782638"/>
                <a:gd name="connsiteX29" fmla="*/ 912813 w 1139825"/>
                <a:gd name="connsiteY29" fmla="*/ 677863 h 782638"/>
                <a:gd name="connsiteX30" fmla="*/ 946150 w 1139825"/>
                <a:gd name="connsiteY30" fmla="*/ 714375 h 782638"/>
                <a:gd name="connsiteX31" fmla="*/ 976313 w 1139825"/>
                <a:gd name="connsiteY31" fmla="*/ 733425 h 782638"/>
                <a:gd name="connsiteX32" fmla="*/ 1001713 w 1139825"/>
                <a:gd name="connsiteY32" fmla="*/ 752475 h 782638"/>
                <a:gd name="connsiteX33" fmla="*/ 1050925 w 1139825"/>
                <a:gd name="connsiteY33" fmla="*/ 766763 h 782638"/>
                <a:gd name="connsiteX34" fmla="*/ 1087438 w 1139825"/>
                <a:gd name="connsiteY34" fmla="*/ 777875 h 782638"/>
                <a:gd name="connsiteX35" fmla="*/ 1104900 w 1139825"/>
                <a:gd name="connsiteY35" fmla="*/ 782638 h 782638"/>
                <a:gd name="connsiteX36" fmla="*/ 1139825 w 1139825"/>
                <a:gd name="connsiteY36" fmla="*/ 77628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1713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58800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5475 w 1104900"/>
                <a:gd name="connsiteY21" fmla="*/ 542925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61913 w 1104900"/>
                <a:gd name="connsiteY1" fmla="*/ 39688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6763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200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50925 w 1104900"/>
                <a:gd name="connsiteY33" fmla="*/ 76200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7050 w 1104900"/>
                <a:gd name="connsiteY15" fmla="*/ 57626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77838 w 1104900"/>
                <a:gd name="connsiteY13" fmla="*/ 496888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104900"/>
                <a:gd name="connsiteY0" fmla="*/ 0 h 782638"/>
                <a:gd name="connsiteX1" fmla="*/ 49213 w 1104900"/>
                <a:gd name="connsiteY1" fmla="*/ 34925 h 782638"/>
                <a:gd name="connsiteX2" fmla="*/ 88900 w 1104900"/>
                <a:gd name="connsiteY2" fmla="*/ 65088 h 782638"/>
                <a:gd name="connsiteX3" fmla="*/ 119063 w 1104900"/>
                <a:gd name="connsiteY3" fmla="*/ 88900 h 782638"/>
                <a:gd name="connsiteX4" fmla="*/ 147638 w 1104900"/>
                <a:gd name="connsiteY4" fmla="*/ 114300 h 782638"/>
                <a:gd name="connsiteX5" fmla="*/ 180975 w 1104900"/>
                <a:gd name="connsiteY5" fmla="*/ 149225 h 782638"/>
                <a:gd name="connsiteX6" fmla="*/ 231775 w 1104900"/>
                <a:gd name="connsiteY6" fmla="*/ 201613 h 782638"/>
                <a:gd name="connsiteX7" fmla="*/ 265113 w 1104900"/>
                <a:gd name="connsiteY7" fmla="*/ 234950 h 782638"/>
                <a:gd name="connsiteX8" fmla="*/ 298450 w 1104900"/>
                <a:gd name="connsiteY8" fmla="*/ 268288 h 782638"/>
                <a:gd name="connsiteX9" fmla="*/ 344488 w 1104900"/>
                <a:gd name="connsiteY9" fmla="*/ 315913 h 782638"/>
                <a:gd name="connsiteX10" fmla="*/ 387350 w 1104900"/>
                <a:gd name="connsiteY10" fmla="*/ 369888 h 782638"/>
                <a:gd name="connsiteX11" fmla="*/ 427038 w 1104900"/>
                <a:gd name="connsiteY11" fmla="*/ 419100 h 782638"/>
                <a:gd name="connsiteX12" fmla="*/ 460375 w 1104900"/>
                <a:gd name="connsiteY12" fmla="*/ 466725 h 782638"/>
                <a:gd name="connsiteX13" fmla="*/ 482601 w 1104900"/>
                <a:gd name="connsiteY13" fmla="*/ 498475 h 782638"/>
                <a:gd name="connsiteX14" fmla="*/ 501650 w 1104900"/>
                <a:gd name="connsiteY14" fmla="*/ 528638 h 782638"/>
                <a:gd name="connsiteX15" fmla="*/ 523875 w 1104900"/>
                <a:gd name="connsiteY15" fmla="*/ 569913 h 782638"/>
                <a:gd name="connsiteX16" fmla="*/ 544513 w 1104900"/>
                <a:gd name="connsiteY16" fmla="*/ 600075 h 782638"/>
                <a:gd name="connsiteX17" fmla="*/ 554038 w 1104900"/>
                <a:gd name="connsiteY17" fmla="*/ 623888 h 782638"/>
                <a:gd name="connsiteX18" fmla="*/ 563563 w 1104900"/>
                <a:gd name="connsiteY18" fmla="*/ 642938 h 782638"/>
                <a:gd name="connsiteX19" fmla="*/ 584200 w 1104900"/>
                <a:gd name="connsiteY19" fmla="*/ 608013 h 782638"/>
                <a:gd name="connsiteX20" fmla="*/ 601663 w 1104900"/>
                <a:gd name="connsiteY20" fmla="*/ 576263 h 782638"/>
                <a:gd name="connsiteX21" fmla="*/ 622300 w 1104900"/>
                <a:gd name="connsiteY21" fmla="*/ 550862 h 782638"/>
                <a:gd name="connsiteX22" fmla="*/ 649288 w 1104900"/>
                <a:gd name="connsiteY22" fmla="*/ 534988 h 782638"/>
                <a:gd name="connsiteX23" fmla="*/ 681038 w 1104900"/>
                <a:gd name="connsiteY23" fmla="*/ 523875 h 782638"/>
                <a:gd name="connsiteX24" fmla="*/ 719138 w 1104900"/>
                <a:gd name="connsiteY24" fmla="*/ 523875 h 782638"/>
                <a:gd name="connsiteX25" fmla="*/ 757238 w 1104900"/>
                <a:gd name="connsiteY25" fmla="*/ 534988 h 782638"/>
                <a:gd name="connsiteX26" fmla="*/ 806450 w 1104900"/>
                <a:gd name="connsiteY26" fmla="*/ 565150 h 782638"/>
                <a:gd name="connsiteX27" fmla="*/ 844550 w 1104900"/>
                <a:gd name="connsiteY27" fmla="*/ 600075 h 782638"/>
                <a:gd name="connsiteX28" fmla="*/ 881063 w 1104900"/>
                <a:gd name="connsiteY28" fmla="*/ 638175 h 782638"/>
                <a:gd name="connsiteX29" fmla="*/ 912813 w 1104900"/>
                <a:gd name="connsiteY29" fmla="*/ 677863 h 782638"/>
                <a:gd name="connsiteX30" fmla="*/ 946150 w 1104900"/>
                <a:gd name="connsiteY30" fmla="*/ 714375 h 782638"/>
                <a:gd name="connsiteX31" fmla="*/ 976313 w 1104900"/>
                <a:gd name="connsiteY31" fmla="*/ 733425 h 782638"/>
                <a:gd name="connsiteX32" fmla="*/ 1006476 w 1104900"/>
                <a:gd name="connsiteY32" fmla="*/ 752475 h 782638"/>
                <a:gd name="connsiteX33" fmla="*/ 1049337 w 1104900"/>
                <a:gd name="connsiteY33" fmla="*/ 768351 h 782638"/>
                <a:gd name="connsiteX34" fmla="*/ 1087438 w 1104900"/>
                <a:gd name="connsiteY34" fmla="*/ 777875 h 782638"/>
                <a:gd name="connsiteX35" fmla="*/ 1104900 w 1104900"/>
                <a:gd name="connsiteY35" fmla="*/ 782638 h 782638"/>
                <a:gd name="connsiteX0" fmla="*/ 0 w 1087438"/>
                <a:gd name="connsiteY0" fmla="*/ 0 h 777875"/>
                <a:gd name="connsiteX1" fmla="*/ 49213 w 1087438"/>
                <a:gd name="connsiteY1" fmla="*/ 34925 h 777875"/>
                <a:gd name="connsiteX2" fmla="*/ 88900 w 1087438"/>
                <a:gd name="connsiteY2" fmla="*/ 65088 h 777875"/>
                <a:gd name="connsiteX3" fmla="*/ 119063 w 1087438"/>
                <a:gd name="connsiteY3" fmla="*/ 88900 h 777875"/>
                <a:gd name="connsiteX4" fmla="*/ 147638 w 1087438"/>
                <a:gd name="connsiteY4" fmla="*/ 114300 h 777875"/>
                <a:gd name="connsiteX5" fmla="*/ 180975 w 1087438"/>
                <a:gd name="connsiteY5" fmla="*/ 149225 h 777875"/>
                <a:gd name="connsiteX6" fmla="*/ 231775 w 1087438"/>
                <a:gd name="connsiteY6" fmla="*/ 201613 h 777875"/>
                <a:gd name="connsiteX7" fmla="*/ 265113 w 1087438"/>
                <a:gd name="connsiteY7" fmla="*/ 234950 h 777875"/>
                <a:gd name="connsiteX8" fmla="*/ 298450 w 1087438"/>
                <a:gd name="connsiteY8" fmla="*/ 268288 h 777875"/>
                <a:gd name="connsiteX9" fmla="*/ 344488 w 1087438"/>
                <a:gd name="connsiteY9" fmla="*/ 315913 h 777875"/>
                <a:gd name="connsiteX10" fmla="*/ 387350 w 1087438"/>
                <a:gd name="connsiteY10" fmla="*/ 369888 h 777875"/>
                <a:gd name="connsiteX11" fmla="*/ 427038 w 1087438"/>
                <a:gd name="connsiteY11" fmla="*/ 419100 h 777875"/>
                <a:gd name="connsiteX12" fmla="*/ 460375 w 1087438"/>
                <a:gd name="connsiteY12" fmla="*/ 466725 h 777875"/>
                <a:gd name="connsiteX13" fmla="*/ 482601 w 1087438"/>
                <a:gd name="connsiteY13" fmla="*/ 498475 h 777875"/>
                <a:gd name="connsiteX14" fmla="*/ 501650 w 1087438"/>
                <a:gd name="connsiteY14" fmla="*/ 528638 h 777875"/>
                <a:gd name="connsiteX15" fmla="*/ 523875 w 1087438"/>
                <a:gd name="connsiteY15" fmla="*/ 569913 h 777875"/>
                <a:gd name="connsiteX16" fmla="*/ 544513 w 1087438"/>
                <a:gd name="connsiteY16" fmla="*/ 600075 h 777875"/>
                <a:gd name="connsiteX17" fmla="*/ 554038 w 1087438"/>
                <a:gd name="connsiteY17" fmla="*/ 623888 h 777875"/>
                <a:gd name="connsiteX18" fmla="*/ 563563 w 1087438"/>
                <a:gd name="connsiteY18" fmla="*/ 642938 h 777875"/>
                <a:gd name="connsiteX19" fmla="*/ 584200 w 1087438"/>
                <a:gd name="connsiteY19" fmla="*/ 608013 h 777875"/>
                <a:gd name="connsiteX20" fmla="*/ 601663 w 1087438"/>
                <a:gd name="connsiteY20" fmla="*/ 576263 h 777875"/>
                <a:gd name="connsiteX21" fmla="*/ 622300 w 1087438"/>
                <a:gd name="connsiteY21" fmla="*/ 550862 h 777875"/>
                <a:gd name="connsiteX22" fmla="*/ 649288 w 1087438"/>
                <a:gd name="connsiteY22" fmla="*/ 534988 h 777875"/>
                <a:gd name="connsiteX23" fmla="*/ 681038 w 1087438"/>
                <a:gd name="connsiteY23" fmla="*/ 523875 h 777875"/>
                <a:gd name="connsiteX24" fmla="*/ 719138 w 1087438"/>
                <a:gd name="connsiteY24" fmla="*/ 523875 h 777875"/>
                <a:gd name="connsiteX25" fmla="*/ 757238 w 1087438"/>
                <a:gd name="connsiteY25" fmla="*/ 534988 h 777875"/>
                <a:gd name="connsiteX26" fmla="*/ 806450 w 1087438"/>
                <a:gd name="connsiteY26" fmla="*/ 565150 h 777875"/>
                <a:gd name="connsiteX27" fmla="*/ 844550 w 1087438"/>
                <a:gd name="connsiteY27" fmla="*/ 600075 h 777875"/>
                <a:gd name="connsiteX28" fmla="*/ 881063 w 1087438"/>
                <a:gd name="connsiteY28" fmla="*/ 638175 h 777875"/>
                <a:gd name="connsiteX29" fmla="*/ 912813 w 1087438"/>
                <a:gd name="connsiteY29" fmla="*/ 677863 h 777875"/>
                <a:gd name="connsiteX30" fmla="*/ 946150 w 1087438"/>
                <a:gd name="connsiteY30" fmla="*/ 714375 h 777875"/>
                <a:gd name="connsiteX31" fmla="*/ 976313 w 1087438"/>
                <a:gd name="connsiteY31" fmla="*/ 733425 h 777875"/>
                <a:gd name="connsiteX32" fmla="*/ 1006476 w 1087438"/>
                <a:gd name="connsiteY32" fmla="*/ 752475 h 777875"/>
                <a:gd name="connsiteX33" fmla="*/ 1049337 w 1087438"/>
                <a:gd name="connsiteY33" fmla="*/ 768351 h 777875"/>
                <a:gd name="connsiteX34" fmla="*/ 1087438 w 1087438"/>
                <a:gd name="connsiteY34" fmla="*/ 777875 h 777875"/>
                <a:gd name="connsiteX0" fmla="*/ 0 w 1049337"/>
                <a:gd name="connsiteY0" fmla="*/ 0 h 768351"/>
                <a:gd name="connsiteX1" fmla="*/ 49213 w 1049337"/>
                <a:gd name="connsiteY1" fmla="*/ 34925 h 768351"/>
                <a:gd name="connsiteX2" fmla="*/ 88900 w 1049337"/>
                <a:gd name="connsiteY2" fmla="*/ 65088 h 768351"/>
                <a:gd name="connsiteX3" fmla="*/ 119063 w 1049337"/>
                <a:gd name="connsiteY3" fmla="*/ 88900 h 768351"/>
                <a:gd name="connsiteX4" fmla="*/ 147638 w 1049337"/>
                <a:gd name="connsiteY4" fmla="*/ 114300 h 768351"/>
                <a:gd name="connsiteX5" fmla="*/ 180975 w 1049337"/>
                <a:gd name="connsiteY5" fmla="*/ 149225 h 768351"/>
                <a:gd name="connsiteX6" fmla="*/ 231775 w 1049337"/>
                <a:gd name="connsiteY6" fmla="*/ 201613 h 768351"/>
                <a:gd name="connsiteX7" fmla="*/ 265113 w 1049337"/>
                <a:gd name="connsiteY7" fmla="*/ 234950 h 768351"/>
                <a:gd name="connsiteX8" fmla="*/ 298450 w 1049337"/>
                <a:gd name="connsiteY8" fmla="*/ 268288 h 768351"/>
                <a:gd name="connsiteX9" fmla="*/ 344488 w 1049337"/>
                <a:gd name="connsiteY9" fmla="*/ 315913 h 768351"/>
                <a:gd name="connsiteX10" fmla="*/ 387350 w 1049337"/>
                <a:gd name="connsiteY10" fmla="*/ 369888 h 768351"/>
                <a:gd name="connsiteX11" fmla="*/ 427038 w 1049337"/>
                <a:gd name="connsiteY11" fmla="*/ 419100 h 768351"/>
                <a:gd name="connsiteX12" fmla="*/ 460375 w 1049337"/>
                <a:gd name="connsiteY12" fmla="*/ 466725 h 768351"/>
                <a:gd name="connsiteX13" fmla="*/ 482601 w 1049337"/>
                <a:gd name="connsiteY13" fmla="*/ 498475 h 768351"/>
                <a:gd name="connsiteX14" fmla="*/ 501650 w 1049337"/>
                <a:gd name="connsiteY14" fmla="*/ 528638 h 768351"/>
                <a:gd name="connsiteX15" fmla="*/ 523875 w 1049337"/>
                <a:gd name="connsiteY15" fmla="*/ 569913 h 768351"/>
                <a:gd name="connsiteX16" fmla="*/ 544513 w 1049337"/>
                <a:gd name="connsiteY16" fmla="*/ 600075 h 768351"/>
                <a:gd name="connsiteX17" fmla="*/ 554038 w 1049337"/>
                <a:gd name="connsiteY17" fmla="*/ 623888 h 768351"/>
                <a:gd name="connsiteX18" fmla="*/ 563563 w 1049337"/>
                <a:gd name="connsiteY18" fmla="*/ 642938 h 768351"/>
                <a:gd name="connsiteX19" fmla="*/ 584200 w 1049337"/>
                <a:gd name="connsiteY19" fmla="*/ 608013 h 768351"/>
                <a:gd name="connsiteX20" fmla="*/ 601663 w 1049337"/>
                <a:gd name="connsiteY20" fmla="*/ 576263 h 768351"/>
                <a:gd name="connsiteX21" fmla="*/ 622300 w 1049337"/>
                <a:gd name="connsiteY21" fmla="*/ 550862 h 768351"/>
                <a:gd name="connsiteX22" fmla="*/ 649288 w 1049337"/>
                <a:gd name="connsiteY22" fmla="*/ 534988 h 768351"/>
                <a:gd name="connsiteX23" fmla="*/ 681038 w 1049337"/>
                <a:gd name="connsiteY23" fmla="*/ 523875 h 768351"/>
                <a:gd name="connsiteX24" fmla="*/ 719138 w 1049337"/>
                <a:gd name="connsiteY24" fmla="*/ 523875 h 768351"/>
                <a:gd name="connsiteX25" fmla="*/ 757238 w 1049337"/>
                <a:gd name="connsiteY25" fmla="*/ 534988 h 768351"/>
                <a:gd name="connsiteX26" fmla="*/ 806450 w 1049337"/>
                <a:gd name="connsiteY26" fmla="*/ 565150 h 768351"/>
                <a:gd name="connsiteX27" fmla="*/ 844550 w 1049337"/>
                <a:gd name="connsiteY27" fmla="*/ 600075 h 768351"/>
                <a:gd name="connsiteX28" fmla="*/ 881063 w 1049337"/>
                <a:gd name="connsiteY28" fmla="*/ 638175 h 768351"/>
                <a:gd name="connsiteX29" fmla="*/ 912813 w 1049337"/>
                <a:gd name="connsiteY29" fmla="*/ 677863 h 768351"/>
                <a:gd name="connsiteX30" fmla="*/ 946150 w 1049337"/>
                <a:gd name="connsiteY30" fmla="*/ 714375 h 768351"/>
                <a:gd name="connsiteX31" fmla="*/ 976313 w 1049337"/>
                <a:gd name="connsiteY31" fmla="*/ 733425 h 768351"/>
                <a:gd name="connsiteX32" fmla="*/ 1006476 w 1049337"/>
                <a:gd name="connsiteY32" fmla="*/ 752475 h 768351"/>
                <a:gd name="connsiteX33" fmla="*/ 1049337 w 1049337"/>
                <a:gd name="connsiteY33" fmla="*/ 768351 h 768351"/>
                <a:gd name="connsiteX0" fmla="*/ 0 w 1006476"/>
                <a:gd name="connsiteY0" fmla="*/ 0 h 752475"/>
                <a:gd name="connsiteX1" fmla="*/ 49213 w 1006476"/>
                <a:gd name="connsiteY1" fmla="*/ 34925 h 752475"/>
                <a:gd name="connsiteX2" fmla="*/ 88900 w 1006476"/>
                <a:gd name="connsiteY2" fmla="*/ 65088 h 752475"/>
                <a:gd name="connsiteX3" fmla="*/ 119063 w 1006476"/>
                <a:gd name="connsiteY3" fmla="*/ 88900 h 752475"/>
                <a:gd name="connsiteX4" fmla="*/ 147638 w 1006476"/>
                <a:gd name="connsiteY4" fmla="*/ 114300 h 752475"/>
                <a:gd name="connsiteX5" fmla="*/ 180975 w 1006476"/>
                <a:gd name="connsiteY5" fmla="*/ 149225 h 752475"/>
                <a:gd name="connsiteX6" fmla="*/ 231775 w 1006476"/>
                <a:gd name="connsiteY6" fmla="*/ 201613 h 752475"/>
                <a:gd name="connsiteX7" fmla="*/ 265113 w 1006476"/>
                <a:gd name="connsiteY7" fmla="*/ 234950 h 752475"/>
                <a:gd name="connsiteX8" fmla="*/ 298450 w 1006476"/>
                <a:gd name="connsiteY8" fmla="*/ 268288 h 752475"/>
                <a:gd name="connsiteX9" fmla="*/ 344488 w 1006476"/>
                <a:gd name="connsiteY9" fmla="*/ 315913 h 752475"/>
                <a:gd name="connsiteX10" fmla="*/ 387350 w 1006476"/>
                <a:gd name="connsiteY10" fmla="*/ 369888 h 752475"/>
                <a:gd name="connsiteX11" fmla="*/ 427038 w 1006476"/>
                <a:gd name="connsiteY11" fmla="*/ 419100 h 752475"/>
                <a:gd name="connsiteX12" fmla="*/ 460375 w 1006476"/>
                <a:gd name="connsiteY12" fmla="*/ 466725 h 752475"/>
                <a:gd name="connsiteX13" fmla="*/ 482601 w 1006476"/>
                <a:gd name="connsiteY13" fmla="*/ 498475 h 752475"/>
                <a:gd name="connsiteX14" fmla="*/ 501650 w 1006476"/>
                <a:gd name="connsiteY14" fmla="*/ 528638 h 752475"/>
                <a:gd name="connsiteX15" fmla="*/ 523875 w 1006476"/>
                <a:gd name="connsiteY15" fmla="*/ 569913 h 752475"/>
                <a:gd name="connsiteX16" fmla="*/ 544513 w 1006476"/>
                <a:gd name="connsiteY16" fmla="*/ 600075 h 752475"/>
                <a:gd name="connsiteX17" fmla="*/ 554038 w 1006476"/>
                <a:gd name="connsiteY17" fmla="*/ 623888 h 752475"/>
                <a:gd name="connsiteX18" fmla="*/ 563563 w 1006476"/>
                <a:gd name="connsiteY18" fmla="*/ 642938 h 752475"/>
                <a:gd name="connsiteX19" fmla="*/ 584200 w 1006476"/>
                <a:gd name="connsiteY19" fmla="*/ 608013 h 752475"/>
                <a:gd name="connsiteX20" fmla="*/ 601663 w 1006476"/>
                <a:gd name="connsiteY20" fmla="*/ 576263 h 752475"/>
                <a:gd name="connsiteX21" fmla="*/ 622300 w 1006476"/>
                <a:gd name="connsiteY21" fmla="*/ 550862 h 752475"/>
                <a:gd name="connsiteX22" fmla="*/ 649288 w 1006476"/>
                <a:gd name="connsiteY22" fmla="*/ 534988 h 752475"/>
                <a:gd name="connsiteX23" fmla="*/ 681038 w 1006476"/>
                <a:gd name="connsiteY23" fmla="*/ 523875 h 752475"/>
                <a:gd name="connsiteX24" fmla="*/ 719138 w 1006476"/>
                <a:gd name="connsiteY24" fmla="*/ 523875 h 752475"/>
                <a:gd name="connsiteX25" fmla="*/ 757238 w 1006476"/>
                <a:gd name="connsiteY25" fmla="*/ 534988 h 752475"/>
                <a:gd name="connsiteX26" fmla="*/ 806450 w 1006476"/>
                <a:gd name="connsiteY26" fmla="*/ 565150 h 752475"/>
                <a:gd name="connsiteX27" fmla="*/ 844550 w 1006476"/>
                <a:gd name="connsiteY27" fmla="*/ 600075 h 752475"/>
                <a:gd name="connsiteX28" fmla="*/ 881063 w 1006476"/>
                <a:gd name="connsiteY28" fmla="*/ 638175 h 752475"/>
                <a:gd name="connsiteX29" fmla="*/ 912813 w 1006476"/>
                <a:gd name="connsiteY29" fmla="*/ 677863 h 752475"/>
                <a:gd name="connsiteX30" fmla="*/ 946150 w 1006476"/>
                <a:gd name="connsiteY30" fmla="*/ 714375 h 752475"/>
                <a:gd name="connsiteX31" fmla="*/ 976313 w 1006476"/>
                <a:gd name="connsiteY31" fmla="*/ 733425 h 752475"/>
                <a:gd name="connsiteX32" fmla="*/ 1006476 w 1006476"/>
                <a:gd name="connsiteY32" fmla="*/ 752475 h 752475"/>
                <a:gd name="connsiteX0" fmla="*/ 0 w 1008668"/>
                <a:gd name="connsiteY0" fmla="*/ 0 h 753145"/>
                <a:gd name="connsiteX1" fmla="*/ 49213 w 1008668"/>
                <a:gd name="connsiteY1" fmla="*/ 34925 h 753145"/>
                <a:gd name="connsiteX2" fmla="*/ 88900 w 1008668"/>
                <a:gd name="connsiteY2" fmla="*/ 65088 h 753145"/>
                <a:gd name="connsiteX3" fmla="*/ 119063 w 1008668"/>
                <a:gd name="connsiteY3" fmla="*/ 88900 h 753145"/>
                <a:gd name="connsiteX4" fmla="*/ 147638 w 1008668"/>
                <a:gd name="connsiteY4" fmla="*/ 114300 h 753145"/>
                <a:gd name="connsiteX5" fmla="*/ 180975 w 1008668"/>
                <a:gd name="connsiteY5" fmla="*/ 149225 h 753145"/>
                <a:gd name="connsiteX6" fmla="*/ 231775 w 1008668"/>
                <a:gd name="connsiteY6" fmla="*/ 201613 h 753145"/>
                <a:gd name="connsiteX7" fmla="*/ 265113 w 1008668"/>
                <a:gd name="connsiteY7" fmla="*/ 234950 h 753145"/>
                <a:gd name="connsiteX8" fmla="*/ 298450 w 1008668"/>
                <a:gd name="connsiteY8" fmla="*/ 268288 h 753145"/>
                <a:gd name="connsiteX9" fmla="*/ 344488 w 1008668"/>
                <a:gd name="connsiteY9" fmla="*/ 315913 h 753145"/>
                <a:gd name="connsiteX10" fmla="*/ 387350 w 1008668"/>
                <a:gd name="connsiteY10" fmla="*/ 369888 h 753145"/>
                <a:gd name="connsiteX11" fmla="*/ 427038 w 1008668"/>
                <a:gd name="connsiteY11" fmla="*/ 419100 h 753145"/>
                <a:gd name="connsiteX12" fmla="*/ 460375 w 1008668"/>
                <a:gd name="connsiteY12" fmla="*/ 466725 h 753145"/>
                <a:gd name="connsiteX13" fmla="*/ 482601 w 1008668"/>
                <a:gd name="connsiteY13" fmla="*/ 498475 h 753145"/>
                <a:gd name="connsiteX14" fmla="*/ 501650 w 1008668"/>
                <a:gd name="connsiteY14" fmla="*/ 528638 h 753145"/>
                <a:gd name="connsiteX15" fmla="*/ 523875 w 1008668"/>
                <a:gd name="connsiteY15" fmla="*/ 569913 h 753145"/>
                <a:gd name="connsiteX16" fmla="*/ 544513 w 1008668"/>
                <a:gd name="connsiteY16" fmla="*/ 600075 h 753145"/>
                <a:gd name="connsiteX17" fmla="*/ 554038 w 1008668"/>
                <a:gd name="connsiteY17" fmla="*/ 623888 h 753145"/>
                <a:gd name="connsiteX18" fmla="*/ 563563 w 1008668"/>
                <a:gd name="connsiteY18" fmla="*/ 642938 h 753145"/>
                <a:gd name="connsiteX19" fmla="*/ 584200 w 1008668"/>
                <a:gd name="connsiteY19" fmla="*/ 608013 h 753145"/>
                <a:gd name="connsiteX20" fmla="*/ 601663 w 1008668"/>
                <a:gd name="connsiteY20" fmla="*/ 576263 h 753145"/>
                <a:gd name="connsiteX21" fmla="*/ 622300 w 1008668"/>
                <a:gd name="connsiteY21" fmla="*/ 550862 h 753145"/>
                <a:gd name="connsiteX22" fmla="*/ 649288 w 1008668"/>
                <a:gd name="connsiteY22" fmla="*/ 534988 h 753145"/>
                <a:gd name="connsiteX23" fmla="*/ 681038 w 1008668"/>
                <a:gd name="connsiteY23" fmla="*/ 523875 h 753145"/>
                <a:gd name="connsiteX24" fmla="*/ 719138 w 1008668"/>
                <a:gd name="connsiteY24" fmla="*/ 523875 h 753145"/>
                <a:gd name="connsiteX25" fmla="*/ 757238 w 1008668"/>
                <a:gd name="connsiteY25" fmla="*/ 534988 h 753145"/>
                <a:gd name="connsiteX26" fmla="*/ 806450 w 1008668"/>
                <a:gd name="connsiteY26" fmla="*/ 565150 h 753145"/>
                <a:gd name="connsiteX27" fmla="*/ 844550 w 1008668"/>
                <a:gd name="connsiteY27" fmla="*/ 600075 h 753145"/>
                <a:gd name="connsiteX28" fmla="*/ 881063 w 1008668"/>
                <a:gd name="connsiteY28" fmla="*/ 638175 h 753145"/>
                <a:gd name="connsiteX29" fmla="*/ 912813 w 1008668"/>
                <a:gd name="connsiteY29" fmla="*/ 677863 h 753145"/>
                <a:gd name="connsiteX30" fmla="*/ 946150 w 1008668"/>
                <a:gd name="connsiteY30" fmla="*/ 714375 h 753145"/>
                <a:gd name="connsiteX31" fmla="*/ 976313 w 1008668"/>
                <a:gd name="connsiteY31" fmla="*/ 733425 h 753145"/>
                <a:gd name="connsiteX32" fmla="*/ 1006476 w 1008668"/>
                <a:gd name="connsiteY32" fmla="*/ 752475 h 753145"/>
                <a:gd name="connsiteX33" fmla="*/ 1006329 w 1008668"/>
                <a:gd name="connsiteY33" fmla="*/ 748745 h 753145"/>
                <a:gd name="connsiteX0" fmla="*/ 0 w 1006476"/>
                <a:gd name="connsiteY0" fmla="*/ 0 h 752475"/>
                <a:gd name="connsiteX1" fmla="*/ 49213 w 1006476"/>
                <a:gd name="connsiteY1" fmla="*/ 34925 h 752475"/>
                <a:gd name="connsiteX2" fmla="*/ 88900 w 1006476"/>
                <a:gd name="connsiteY2" fmla="*/ 65088 h 752475"/>
                <a:gd name="connsiteX3" fmla="*/ 119063 w 1006476"/>
                <a:gd name="connsiteY3" fmla="*/ 88900 h 752475"/>
                <a:gd name="connsiteX4" fmla="*/ 147638 w 1006476"/>
                <a:gd name="connsiteY4" fmla="*/ 114300 h 752475"/>
                <a:gd name="connsiteX5" fmla="*/ 180975 w 1006476"/>
                <a:gd name="connsiteY5" fmla="*/ 149225 h 752475"/>
                <a:gd name="connsiteX6" fmla="*/ 231775 w 1006476"/>
                <a:gd name="connsiteY6" fmla="*/ 201613 h 752475"/>
                <a:gd name="connsiteX7" fmla="*/ 265113 w 1006476"/>
                <a:gd name="connsiteY7" fmla="*/ 234950 h 752475"/>
                <a:gd name="connsiteX8" fmla="*/ 298450 w 1006476"/>
                <a:gd name="connsiteY8" fmla="*/ 268288 h 752475"/>
                <a:gd name="connsiteX9" fmla="*/ 344488 w 1006476"/>
                <a:gd name="connsiteY9" fmla="*/ 315913 h 752475"/>
                <a:gd name="connsiteX10" fmla="*/ 387350 w 1006476"/>
                <a:gd name="connsiteY10" fmla="*/ 369888 h 752475"/>
                <a:gd name="connsiteX11" fmla="*/ 427038 w 1006476"/>
                <a:gd name="connsiteY11" fmla="*/ 419100 h 752475"/>
                <a:gd name="connsiteX12" fmla="*/ 460375 w 1006476"/>
                <a:gd name="connsiteY12" fmla="*/ 466725 h 752475"/>
                <a:gd name="connsiteX13" fmla="*/ 482601 w 1006476"/>
                <a:gd name="connsiteY13" fmla="*/ 498475 h 752475"/>
                <a:gd name="connsiteX14" fmla="*/ 501650 w 1006476"/>
                <a:gd name="connsiteY14" fmla="*/ 528638 h 752475"/>
                <a:gd name="connsiteX15" fmla="*/ 523875 w 1006476"/>
                <a:gd name="connsiteY15" fmla="*/ 569913 h 752475"/>
                <a:gd name="connsiteX16" fmla="*/ 544513 w 1006476"/>
                <a:gd name="connsiteY16" fmla="*/ 600075 h 752475"/>
                <a:gd name="connsiteX17" fmla="*/ 554038 w 1006476"/>
                <a:gd name="connsiteY17" fmla="*/ 623888 h 752475"/>
                <a:gd name="connsiteX18" fmla="*/ 563563 w 1006476"/>
                <a:gd name="connsiteY18" fmla="*/ 642938 h 752475"/>
                <a:gd name="connsiteX19" fmla="*/ 584200 w 1006476"/>
                <a:gd name="connsiteY19" fmla="*/ 608013 h 752475"/>
                <a:gd name="connsiteX20" fmla="*/ 601663 w 1006476"/>
                <a:gd name="connsiteY20" fmla="*/ 576263 h 752475"/>
                <a:gd name="connsiteX21" fmla="*/ 622300 w 1006476"/>
                <a:gd name="connsiteY21" fmla="*/ 550862 h 752475"/>
                <a:gd name="connsiteX22" fmla="*/ 649288 w 1006476"/>
                <a:gd name="connsiteY22" fmla="*/ 534988 h 752475"/>
                <a:gd name="connsiteX23" fmla="*/ 681038 w 1006476"/>
                <a:gd name="connsiteY23" fmla="*/ 523875 h 752475"/>
                <a:gd name="connsiteX24" fmla="*/ 719138 w 1006476"/>
                <a:gd name="connsiteY24" fmla="*/ 523875 h 752475"/>
                <a:gd name="connsiteX25" fmla="*/ 757238 w 1006476"/>
                <a:gd name="connsiteY25" fmla="*/ 534988 h 752475"/>
                <a:gd name="connsiteX26" fmla="*/ 806450 w 1006476"/>
                <a:gd name="connsiteY26" fmla="*/ 565150 h 752475"/>
                <a:gd name="connsiteX27" fmla="*/ 844550 w 1006476"/>
                <a:gd name="connsiteY27" fmla="*/ 600075 h 752475"/>
                <a:gd name="connsiteX28" fmla="*/ 881063 w 1006476"/>
                <a:gd name="connsiteY28" fmla="*/ 638175 h 752475"/>
                <a:gd name="connsiteX29" fmla="*/ 912813 w 1006476"/>
                <a:gd name="connsiteY29" fmla="*/ 677863 h 752475"/>
                <a:gd name="connsiteX30" fmla="*/ 946150 w 1006476"/>
                <a:gd name="connsiteY30" fmla="*/ 714375 h 752475"/>
                <a:gd name="connsiteX31" fmla="*/ 976313 w 1006476"/>
                <a:gd name="connsiteY31" fmla="*/ 733425 h 752475"/>
                <a:gd name="connsiteX32" fmla="*/ 1006476 w 1006476"/>
                <a:gd name="connsiteY32" fmla="*/ 752475 h 752475"/>
                <a:gd name="connsiteX0" fmla="*/ 0 w 976313"/>
                <a:gd name="connsiteY0" fmla="*/ 0 h 733425"/>
                <a:gd name="connsiteX1" fmla="*/ 49213 w 976313"/>
                <a:gd name="connsiteY1" fmla="*/ 34925 h 733425"/>
                <a:gd name="connsiteX2" fmla="*/ 88900 w 976313"/>
                <a:gd name="connsiteY2" fmla="*/ 65088 h 733425"/>
                <a:gd name="connsiteX3" fmla="*/ 119063 w 976313"/>
                <a:gd name="connsiteY3" fmla="*/ 88900 h 733425"/>
                <a:gd name="connsiteX4" fmla="*/ 147638 w 976313"/>
                <a:gd name="connsiteY4" fmla="*/ 114300 h 733425"/>
                <a:gd name="connsiteX5" fmla="*/ 180975 w 976313"/>
                <a:gd name="connsiteY5" fmla="*/ 149225 h 733425"/>
                <a:gd name="connsiteX6" fmla="*/ 231775 w 976313"/>
                <a:gd name="connsiteY6" fmla="*/ 201613 h 733425"/>
                <a:gd name="connsiteX7" fmla="*/ 265113 w 976313"/>
                <a:gd name="connsiteY7" fmla="*/ 234950 h 733425"/>
                <a:gd name="connsiteX8" fmla="*/ 298450 w 976313"/>
                <a:gd name="connsiteY8" fmla="*/ 268288 h 733425"/>
                <a:gd name="connsiteX9" fmla="*/ 344488 w 976313"/>
                <a:gd name="connsiteY9" fmla="*/ 315913 h 733425"/>
                <a:gd name="connsiteX10" fmla="*/ 387350 w 976313"/>
                <a:gd name="connsiteY10" fmla="*/ 369888 h 733425"/>
                <a:gd name="connsiteX11" fmla="*/ 427038 w 976313"/>
                <a:gd name="connsiteY11" fmla="*/ 419100 h 733425"/>
                <a:gd name="connsiteX12" fmla="*/ 460375 w 976313"/>
                <a:gd name="connsiteY12" fmla="*/ 466725 h 733425"/>
                <a:gd name="connsiteX13" fmla="*/ 482601 w 976313"/>
                <a:gd name="connsiteY13" fmla="*/ 498475 h 733425"/>
                <a:gd name="connsiteX14" fmla="*/ 501650 w 976313"/>
                <a:gd name="connsiteY14" fmla="*/ 528638 h 733425"/>
                <a:gd name="connsiteX15" fmla="*/ 523875 w 976313"/>
                <a:gd name="connsiteY15" fmla="*/ 569913 h 733425"/>
                <a:gd name="connsiteX16" fmla="*/ 544513 w 976313"/>
                <a:gd name="connsiteY16" fmla="*/ 600075 h 733425"/>
                <a:gd name="connsiteX17" fmla="*/ 554038 w 976313"/>
                <a:gd name="connsiteY17" fmla="*/ 623888 h 733425"/>
                <a:gd name="connsiteX18" fmla="*/ 563563 w 976313"/>
                <a:gd name="connsiteY18" fmla="*/ 642938 h 733425"/>
                <a:gd name="connsiteX19" fmla="*/ 584200 w 976313"/>
                <a:gd name="connsiteY19" fmla="*/ 608013 h 733425"/>
                <a:gd name="connsiteX20" fmla="*/ 601663 w 976313"/>
                <a:gd name="connsiteY20" fmla="*/ 576263 h 733425"/>
                <a:gd name="connsiteX21" fmla="*/ 622300 w 976313"/>
                <a:gd name="connsiteY21" fmla="*/ 550862 h 733425"/>
                <a:gd name="connsiteX22" fmla="*/ 649288 w 976313"/>
                <a:gd name="connsiteY22" fmla="*/ 534988 h 733425"/>
                <a:gd name="connsiteX23" fmla="*/ 681038 w 976313"/>
                <a:gd name="connsiteY23" fmla="*/ 523875 h 733425"/>
                <a:gd name="connsiteX24" fmla="*/ 719138 w 976313"/>
                <a:gd name="connsiteY24" fmla="*/ 523875 h 733425"/>
                <a:gd name="connsiteX25" fmla="*/ 757238 w 976313"/>
                <a:gd name="connsiteY25" fmla="*/ 534988 h 733425"/>
                <a:gd name="connsiteX26" fmla="*/ 806450 w 976313"/>
                <a:gd name="connsiteY26" fmla="*/ 565150 h 733425"/>
                <a:gd name="connsiteX27" fmla="*/ 844550 w 976313"/>
                <a:gd name="connsiteY27" fmla="*/ 600075 h 733425"/>
                <a:gd name="connsiteX28" fmla="*/ 881063 w 976313"/>
                <a:gd name="connsiteY28" fmla="*/ 638175 h 733425"/>
                <a:gd name="connsiteX29" fmla="*/ 912813 w 976313"/>
                <a:gd name="connsiteY29" fmla="*/ 677863 h 733425"/>
                <a:gd name="connsiteX30" fmla="*/ 946150 w 976313"/>
                <a:gd name="connsiteY30" fmla="*/ 714375 h 733425"/>
                <a:gd name="connsiteX31" fmla="*/ 976313 w 976313"/>
                <a:gd name="connsiteY31" fmla="*/ 733425 h 733425"/>
                <a:gd name="connsiteX0" fmla="*/ 0 w 946150"/>
                <a:gd name="connsiteY0" fmla="*/ 0 h 714375"/>
                <a:gd name="connsiteX1" fmla="*/ 49213 w 946150"/>
                <a:gd name="connsiteY1" fmla="*/ 34925 h 714375"/>
                <a:gd name="connsiteX2" fmla="*/ 88900 w 946150"/>
                <a:gd name="connsiteY2" fmla="*/ 65088 h 714375"/>
                <a:gd name="connsiteX3" fmla="*/ 119063 w 946150"/>
                <a:gd name="connsiteY3" fmla="*/ 88900 h 714375"/>
                <a:gd name="connsiteX4" fmla="*/ 147638 w 946150"/>
                <a:gd name="connsiteY4" fmla="*/ 114300 h 714375"/>
                <a:gd name="connsiteX5" fmla="*/ 180975 w 946150"/>
                <a:gd name="connsiteY5" fmla="*/ 149225 h 714375"/>
                <a:gd name="connsiteX6" fmla="*/ 231775 w 946150"/>
                <a:gd name="connsiteY6" fmla="*/ 201613 h 714375"/>
                <a:gd name="connsiteX7" fmla="*/ 265113 w 946150"/>
                <a:gd name="connsiteY7" fmla="*/ 234950 h 714375"/>
                <a:gd name="connsiteX8" fmla="*/ 298450 w 946150"/>
                <a:gd name="connsiteY8" fmla="*/ 268288 h 714375"/>
                <a:gd name="connsiteX9" fmla="*/ 344488 w 946150"/>
                <a:gd name="connsiteY9" fmla="*/ 315913 h 714375"/>
                <a:gd name="connsiteX10" fmla="*/ 387350 w 946150"/>
                <a:gd name="connsiteY10" fmla="*/ 369888 h 714375"/>
                <a:gd name="connsiteX11" fmla="*/ 427038 w 946150"/>
                <a:gd name="connsiteY11" fmla="*/ 419100 h 714375"/>
                <a:gd name="connsiteX12" fmla="*/ 460375 w 946150"/>
                <a:gd name="connsiteY12" fmla="*/ 466725 h 714375"/>
                <a:gd name="connsiteX13" fmla="*/ 482601 w 946150"/>
                <a:gd name="connsiteY13" fmla="*/ 498475 h 714375"/>
                <a:gd name="connsiteX14" fmla="*/ 501650 w 946150"/>
                <a:gd name="connsiteY14" fmla="*/ 528638 h 714375"/>
                <a:gd name="connsiteX15" fmla="*/ 523875 w 946150"/>
                <a:gd name="connsiteY15" fmla="*/ 569913 h 714375"/>
                <a:gd name="connsiteX16" fmla="*/ 544513 w 946150"/>
                <a:gd name="connsiteY16" fmla="*/ 600075 h 714375"/>
                <a:gd name="connsiteX17" fmla="*/ 554038 w 946150"/>
                <a:gd name="connsiteY17" fmla="*/ 623888 h 714375"/>
                <a:gd name="connsiteX18" fmla="*/ 563563 w 946150"/>
                <a:gd name="connsiteY18" fmla="*/ 642938 h 714375"/>
                <a:gd name="connsiteX19" fmla="*/ 584200 w 946150"/>
                <a:gd name="connsiteY19" fmla="*/ 608013 h 714375"/>
                <a:gd name="connsiteX20" fmla="*/ 601663 w 946150"/>
                <a:gd name="connsiteY20" fmla="*/ 576263 h 714375"/>
                <a:gd name="connsiteX21" fmla="*/ 622300 w 946150"/>
                <a:gd name="connsiteY21" fmla="*/ 550862 h 714375"/>
                <a:gd name="connsiteX22" fmla="*/ 649288 w 946150"/>
                <a:gd name="connsiteY22" fmla="*/ 534988 h 714375"/>
                <a:gd name="connsiteX23" fmla="*/ 681038 w 946150"/>
                <a:gd name="connsiteY23" fmla="*/ 523875 h 714375"/>
                <a:gd name="connsiteX24" fmla="*/ 719138 w 946150"/>
                <a:gd name="connsiteY24" fmla="*/ 523875 h 714375"/>
                <a:gd name="connsiteX25" fmla="*/ 757238 w 946150"/>
                <a:gd name="connsiteY25" fmla="*/ 534988 h 714375"/>
                <a:gd name="connsiteX26" fmla="*/ 806450 w 946150"/>
                <a:gd name="connsiteY26" fmla="*/ 565150 h 714375"/>
                <a:gd name="connsiteX27" fmla="*/ 844550 w 946150"/>
                <a:gd name="connsiteY27" fmla="*/ 600075 h 714375"/>
                <a:gd name="connsiteX28" fmla="*/ 881063 w 946150"/>
                <a:gd name="connsiteY28" fmla="*/ 638175 h 714375"/>
                <a:gd name="connsiteX29" fmla="*/ 912813 w 946150"/>
                <a:gd name="connsiteY29" fmla="*/ 677863 h 714375"/>
                <a:gd name="connsiteX30" fmla="*/ 946150 w 946150"/>
                <a:gd name="connsiteY30" fmla="*/ 714375 h 714375"/>
                <a:gd name="connsiteX0" fmla="*/ 0 w 912813"/>
                <a:gd name="connsiteY0" fmla="*/ 0 h 677863"/>
                <a:gd name="connsiteX1" fmla="*/ 49213 w 912813"/>
                <a:gd name="connsiteY1" fmla="*/ 34925 h 677863"/>
                <a:gd name="connsiteX2" fmla="*/ 88900 w 912813"/>
                <a:gd name="connsiteY2" fmla="*/ 65088 h 677863"/>
                <a:gd name="connsiteX3" fmla="*/ 119063 w 912813"/>
                <a:gd name="connsiteY3" fmla="*/ 88900 h 677863"/>
                <a:gd name="connsiteX4" fmla="*/ 147638 w 912813"/>
                <a:gd name="connsiteY4" fmla="*/ 114300 h 677863"/>
                <a:gd name="connsiteX5" fmla="*/ 180975 w 912813"/>
                <a:gd name="connsiteY5" fmla="*/ 149225 h 677863"/>
                <a:gd name="connsiteX6" fmla="*/ 231775 w 912813"/>
                <a:gd name="connsiteY6" fmla="*/ 201613 h 677863"/>
                <a:gd name="connsiteX7" fmla="*/ 265113 w 912813"/>
                <a:gd name="connsiteY7" fmla="*/ 234950 h 677863"/>
                <a:gd name="connsiteX8" fmla="*/ 298450 w 912813"/>
                <a:gd name="connsiteY8" fmla="*/ 268288 h 677863"/>
                <a:gd name="connsiteX9" fmla="*/ 344488 w 912813"/>
                <a:gd name="connsiteY9" fmla="*/ 315913 h 677863"/>
                <a:gd name="connsiteX10" fmla="*/ 387350 w 912813"/>
                <a:gd name="connsiteY10" fmla="*/ 369888 h 677863"/>
                <a:gd name="connsiteX11" fmla="*/ 427038 w 912813"/>
                <a:gd name="connsiteY11" fmla="*/ 419100 h 677863"/>
                <a:gd name="connsiteX12" fmla="*/ 460375 w 912813"/>
                <a:gd name="connsiteY12" fmla="*/ 466725 h 677863"/>
                <a:gd name="connsiteX13" fmla="*/ 482601 w 912813"/>
                <a:gd name="connsiteY13" fmla="*/ 498475 h 677863"/>
                <a:gd name="connsiteX14" fmla="*/ 501650 w 912813"/>
                <a:gd name="connsiteY14" fmla="*/ 528638 h 677863"/>
                <a:gd name="connsiteX15" fmla="*/ 523875 w 912813"/>
                <a:gd name="connsiteY15" fmla="*/ 569913 h 677863"/>
                <a:gd name="connsiteX16" fmla="*/ 544513 w 912813"/>
                <a:gd name="connsiteY16" fmla="*/ 600075 h 677863"/>
                <a:gd name="connsiteX17" fmla="*/ 554038 w 912813"/>
                <a:gd name="connsiteY17" fmla="*/ 623888 h 677863"/>
                <a:gd name="connsiteX18" fmla="*/ 563563 w 912813"/>
                <a:gd name="connsiteY18" fmla="*/ 642938 h 677863"/>
                <a:gd name="connsiteX19" fmla="*/ 584200 w 912813"/>
                <a:gd name="connsiteY19" fmla="*/ 608013 h 677863"/>
                <a:gd name="connsiteX20" fmla="*/ 601663 w 912813"/>
                <a:gd name="connsiteY20" fmla="*/ 576263 h 677863"/>
                <a:gd name="connsiteX21" fmla="*/ 622300 w 912813"/>
                <a:gd name="connsiteY21" fmla="*/ 550862 h 677863"/>
                <a:gd name="connsiteX22" fmla="*/ 649288 w 912813"/>
                <a:gd name="connsiteY22" fmla="*/ 534988 h 677863"/>
                <a:gd name="connsiteX23" fmla="*/ 681038 w 912813"/>
                <a:gd name="connsiteY23" fmla="*/ 523875 h 677863"/>
                <a:gd name="connsiteX24" fmla="*/ 719138 w 912813"/>
                <a:gd name="connsiteY24" fmla="*/ 523875 h 677863"/>
                <a:gd name="connsiteX25" fmla="*/ 757238 w 912813"/>
                <a:gd name="connsiteY25" fmla="*/ 534988 h 677863"/>
                <a:gd name="connsiteX26" fmla="*/ 806450 w 912813"/>
                <a:gd name="connsiteY26" fmla="*/ 565150 h 677863"/>
                <a:gd name="connsiteX27" fmla="*/ 844550 w 912813"/>
                <a:gd name="connsiteY27" fmla="*/ 600075 h 677863"/>
                <a:gd name="connsiteX28" fmla="*/ 881063 w 912813"/>
                <a:gd name="connsiteY28" fmla="*/ 638175 h 677863"/>
                <a:gd name="connsiteX29" fmla="*/ 912813 w 912813"/>
                <a:gd name="connsiteY29" fmla="*/ 677863 h 677863"/>
                <a:gd name="connsiteX0" fmla="*/ 0 w 881063"/>
                <a:gd name="connsiteY0" fmla="*/ 0 h 643255"/>
                <a:gd name="connsiteX1" fmla="*/ 49213 w 881063"/>
                <a:gd name="connsiteY1" fmla="*/ 34925 h 643255"/>
                <a:gd name="connsiteX2" fmla="*/ 88900 w 881063"/>
                <a:gd name="connsiteY2" fmla="*/ 65088 h 643255"/>
                <a:gd name="connsiteX3" fmla="*/ 119063 w 881063"/>
                <a:gd name="connsiteY3" fmla="*/ 88900 h 643255"/>
                <a:gd name="connsiteX4" fmla="*/ 147638 w 881063"/>
                <a:gd name="connsiteY4" fmla="*/ 114300 h 643255"/>
                <a:gd name="connsiteX5" fmla="*/ 180975 w 881063"/>
                <a:gd name="connsiteY5" fmla="*/ 149225 h 643255"/>
                <a:gd name="connsiteX6" fmla="*/ 231775 w 881063"/>
                <a:gd name="connsiteY6" fmla="*/ 201613 h 643255"/>
                <a:gd name="connsiteX7" fmla="*/ 265113 w 881063"/>
                <a:gd name="connsiteY7" fmla="*/ 234950 h 643255"/>
                <a:gd name="connsiteX8" fmla="*/ 298450 w 881063"/>
                <a:gd name="connsiteY8" fmla="*/ 268288 h 643255"/>
                <a:gd name="connsiteX9" fmla="*/ 344488 w 881063"/>
                <a:gd name="connsiteY9" fmla="*/ 315913 h 643255"/>
                <a:gd name="connsiteX10" fmla="*/ 387350 w 881063"/>
                <a:gd name="connsiteY10" fmla="*/ 369888 h 643255"/>
                <a:gd name="connsiteX11" fmla="*/ 427038 w 881063"/>
                <a:gd name="connsiteY11" fmla="*/ 419100 h 643255"/>
                <a:gd name="connsiteX12" fmla="*/ 460375 w 881063"/>
                <a:gd name="connsiteY12" fmla="*/ 466725 h 643255"/>
                <a:gd name="connsiteX13" fmla="*/ 482601 w 881063"/>
                <a:gd name="connsiteY13" fmla="*/ 498475 h 643255"/>
                <a:gd name="connsiteX14" fmla="*/ 501650 w 881063"/>
                <a:gd name="connsiteY14" fmla="*/ 528638 h 643255"/>
                <a:gd name="connsiteX15" fmla="*/ 523875 w 881063"/>
                <a:gd name="connsiteY15" fmla="*/ 569913 h 643255"/>
                <a:gd name="connsiteX16" fmla="*/ 544513 w 881063"/>
                <a:gd name="connsiteY16" fmla="*/ 600075 h 643255"/>
                <a:gd name="connsiteX17" fmla="*/ 554038 w 881063"/>
                <a:gd name="connsiteY17" fmla="*/ 623888 h 643255"/>
                <a:gd name="connsiteX18" fmla="*/ 563563 w 881063"/>
                <a:gd name="connsiteY18" fmla="*/ 642938 h 643255"/>
                <a:gd name="connsiteX19" fmla="*/ 584200 w 881063"/>
                <a:gd name="connsiteY19" fmla="*/ 608013 h 643255"/>
                <a:gd name="connsiteX20" fmla="*/ 601663 w 881063"/>
                <a:gd name="connsiteY20" fmla="*/ 576263 h 643255"/>
                <a:gd name="connsiteX21" fmla="*/ 622300 w 881063"/>
                <a:gd name="connsiteY21" fmla="*/ 550862 h 643255"/>
                <a:gd name="connsiteX22" fmla="*/ 649288 w 881063"/>
                <a:gd name="connsiteY22" fmla="*/ 534988 h 643255"/>
                <a:gd name="connsiteX23" fmla="*/ 681038 w 881063"/>
                <a:gd name="connsiteY23" fmla="*/ 523875 h 643255"/>
                <a:gd name="connsiteX24" fmla="*/ 719138 w 881063"/>
                <a:gd name="connsiteY24" fmla="*/ 523875 h 643255"/>
                <a:gd name="connsiteX25" fmla="*/ 757238 w 881063"/>
                <a:gd name="connsiteY25" fmla="*/ 534988 h 643255"/>
                <a:gd name="connsiteX26" fmla="*/ 806450 w 881063"/>
                <a:gd name="connsiteY26" fmla="*/ 565150 h 643255"/>
                <a:gd name="connsiteX27" fmla="*/ 844550 w 881063"/>
                <a:gd name="connsiteY27" fmla="*/ 600075 h 643255"/>
                <a:gd name="connsiteX28" fmla="*/ 881063 w 881063"/>
                <a:gd name="connsiteY28" fmla="*/ 638175 h 643255"/>
                <a:gd name="connsiteX0" fmla="*/ 0 w 844550"/>
                <a:gd name="connsiteY0" fmla="*/ 0 h 643255"/>
                <a:gd name="connsiteX1" fmla="*/ 49213 w 844550"/>
                <a:gd name="connsiteY1" fmla="*/ 34925 h 643255"/>
                <a:gd name="connsiteX2" fmla="*/ 88900 w 844550"/>
                <a:gd name="connsiteY2" fmla="*/ 65088 h 643255"/>
                <a:gd name="connsiteX3" fmla="*/ 119063 w 844550"/>
                <a:gd name="connsiteY3" fmla="*/ 88900 h 643255"/>
                <a:gd name="connsiteX4" fmla="*/ 147638 w 844550"/>
                <a:gd name="connsiteY4" fmla="*/ 114300 h 643255"/>
                <a:gd name="connsiteX5" fmla="*/ 180975 w 844550"/>
                <a:gd name="connsiteY5" fmla="*/ 149225 h 643255"/>
                <a:gd name="connsiteX6" fmla="*/ 231775 w 844550"/>
                <a:gd name="connsiteY6" fmla="*/ 201613 h 643255"/>
                <a:gd name="connsiteX7" fmla="*/ 265113 w 844550"/>
                <a:gd name="connsiteY7" fmla="*/ 234950 h 643255"/>
                <a:gd name="connsiteX8" fmla="*/ 298450 w 844550"/>
                <a:gd name="connsiteY8" fmla="*/ 268288 h 643255"/>
                <a:gd name="connsiteX9" fmla="*/ 344488 w 844550"/>
                <a:gd name="connsiteY9" fmla="*/ 315913 h 643255"/>
                <a:gd name="connsiteX10" fmla="*/ 387350 w 844550"/>
                <a:gd name="connsiteY10" fmla="*/ 369888 h 643255"/>
                <a:gd name="connsiteX11" fmla="*/ 427038 w 844550"/>
                <a:gd name="connsiteY11" fmla="*/ 419100 h 643255"/>
                <a:gd name="connsiteX12" fmla="*/ 460375 w 844550"/>
                <a:gd name="connsiteY12" fmla="*/ 466725 h 643255"/>
                <a:gd name="connsiteX13" fmla="*/ 482601 w 844550"/>
                <a:gd name="connsiteY13" fmla="*/ 498475 h 643255"/>
                <a:gd name="connsiteX14" fmla="*/ 501650 w 844550"/>
                <a:gd name="connsiteY14" fmla="*/ 528638 h 643255"/>
                <a:gd name="connsiteX15" fmla="*/ 523875 w 844550"/>
                <a:gd name="connsiteY15" fmla="*/ 569913 h 643255"/>
                <a:gd name="connsiteX16" fmla="*/ 544513 w 844550"/>
                <a:gd name="connsiteY16" fmla="*/ 600075 h 643255"/>
                <a:gd name="connsiteX17" fmla="*/ 554038 w 844550"/>
                <a:gd name="connsiteY17" fmla="*/ 623888 h 643255"/>
                <a:gd name="connsiteX18" fmla="*/ 563563 w 844550"/>
                <a:gd name="connsiteY18" fmla="*/ 642938 h 643255"/>
                <a:gd name="connsiteX19" fmla="*/ 584200 w 844550"/>
                <a:gd name="connsiteY19" fmla="*/ 608013 h 643255"/>
                <a:gd name="connsiteX20" fmla="*/ 601663 w 844550"/>
                <a:gd name="connsiteY20" fmla="*/ 576263 h 643255"/>
                <a:gd name="connsiteX21" fmla="*/ 622300 w 844550"/>
                <a:gd name="connsiteY21" fmla="*/ 550862 h 643255"/>
                <a:gd name="connsiteX22" fmla="*/ 649288 w 844550"/>
                <a:gd name="connsiteY22" fmla="*/ 534988 h 643255"/>
                <a:gd name="connsiteX23" fmla="*/ 681038 w 844550"/>
                <a:gd name="connsiteY23" fmla="*/ 523875 h 643255"/>
                <a:gd name="connsiteX24" fmla="*/ 719138 w 844550"/>
                <a:gd name="connsiteY24" fmla="*/ 523875 h 643255"/>
                <a:gd name="connsiteX25" fmla="*/ 757238 w 844550"/>
                <a:gd name="connsiteY25" fmla="*/ 534988 h 643255"/>
                <a:gd name="connsiteX26" fmla="*/ 806450 w 844550"/>
                <a:gd name="connsiteY26" fmla="*/ 565150 h 643255"/>
                <a:gd name="connsiteX27" fmla="*/ 844550 w 844550"/>
                <a:gd name="connsiteY27" fmla="*/ 600075 h 643255"/>
                <a:gd name="connsiteX0" fmla="*/ 0 w 806450"/>
                <a:gd name="connsiteY0" fmla="*/ 0 h 643255"/>
                <a:gd name="connsiteX1" fmla="*/ 49213 w 806450"/>
                <a:gd name="connsiteY1" fmla="*/ 34925 h 643255"/>
                <a:gd name="connsiteX2" fmla="*/ 88900 w 806450"/>
                <a:gd name="connsiteY2" fmla="*/ 65088 h 643255"/>
                <a:gd name="connsiteX3" fmla="*/ 119063 w 806450"/>
                <a:gd name="connsiteY3" fmla="*/ 88900 h 643255"/>
                <a:gd name="connsiteX4" fmla="*/ 147638 w 806450"/>
                <a:gd name="connsiteY4" fmla="*/ 114300 h 643255"/>
                <a:gd name="connsiteX5" fmla="*/ 180975 w 806450"/>
                <a:gd name="connsiteY5" fmla="*/ 149225 h 643255"/>
                <a:gd name="connsiteX6" fmla="*/ 231775 w 806450"/>
                <a:gd name="connsiteY6" fmla="*/ 201613 h 643255"/>
                <a:gd name="connsiteX7" fmla="*/ 265113 w 806450"/>
                <a:gd name="connsiteY7" fmla="*/ 234950 h 643255"/>
                <a:gd name="connsiteX8" fmla="*/ 298450 w 806450"/>
                <a:gd name="connsiteY8" fmla="*/ 268288 h 643255"/>
                <a:gd name="connsiteX9" fmla="*/ 344488 w 806450"/>
                <a:gd name="connsiteY9" fmla="*/ 315913 h 643255"/>
                <a:gd name="connsiteX10" fmla="*/ 387350 w 806450"/>
                <a:gd name="connsiteY10" fmla="*/ 369888 h 643255"/>
                <a:gd name="connsiteX11" fmla="*/ 427038 w 806450"/>
                <a:gd name="connsiteY11" fmla="*/ 419100 h 643255"/>
                <a:gd name="connsiteX12" fmla="*/ 460375 w 806450"/>
                <a:gd name="connsiteY12" fmla="*/ 466725 h 643255"/>
                <a:gd name="connsiteX13" fmla="*/ 482601 w 806450"/>
                <a:gd name="connsiteY13" fmla="*/ 498475 h 643255"/>
                <a:gd name="connsiteX14" fmla="*/ 501650 w 806450"/>
                <a:gd name="connsiteY14" fmla="*/ 528638 h 643255"/>
                <a:gd name="connsiteX15" fmla="*/ 523875 w 806450"/>
                <a:gd name="connsiteY15" fmla="*/ 569913 h 643255"/>
                <a:gd name="connsiteX16" fmla="*/ 544513 w 806450"/>
                <a:gd name="connsiteY16" fmla="*/ 600075 h 643255"/>
                <a:gd name="connsiteX17" fmla="*/ 554038 w 806450"/>
                <a:gd name="connsiteY17" fmla="*/ 623888 h 643255"/>
                <a:gd name="connsiteX18" fmla="*/ 563563 w 806450"/>
                <a:gd name="connsiteY18" fmla="*/ 642938 h 643255"/>
                <a:gd name="connsiteX19" fmla="*/ 584200 w 806450"/>
                <a:gd name="connsiteY19" fmla="*/ 608013 h 643255"/>
                <a:gd name="connsiteX20" fmla="*/ 601663 w 806450"/>
                <a:gd name="connsiteY20" fmla="*/ 576263 h 643255"/>
                <a:gd name="connsiteX21" fmla="*/ 622300 w 806450"/>
                <a:gd name="connsiteY21" fmla="*/ 550862 h 643255"/>
                <a:gd name="connsiteX22" fmla="*/ 649288 w 806450"/>
                <a:gd name="connsiteY22" fmla="*/ 534988 h 643255"/>
                <a:gd name="connsiteX23" fmla="*/ 681038 w 806450"/>
                <a:gd name="connsiteY23" fmla="*/ 523875 h 643255"/>
                <a:gd name="connsiteX24" fmla="*/ 719138 w 806450"/>
                <a:gd name="connsiteY24" fmla="*/ 523875 h 643255"/>
                <a:gd name="connsiteX25" fmla="*/ 757238 w 806450"/>
                <a:gd name="connsiteY25" fmla="*/ 534988 h 643255"/>
                <a:gd name="connsiteX26" fmla="*/ 806450 w 806450"/>
                <a:gd name="connsiteY26" fmla="*/ 565150 h 643255"/>
                <a:gd name="connsiteX0" fmla="*/ 0 w 757238"/>
                <a:gd name="connsiteY0" fmla="*/ 0 h 643255"/>
                <a:gd name="connsiteX1" fmla="*/ 49213 w 757238"/>
                <a:gd name="connsiteY1" fmla="*/ 34925 h 643255"/>
                <a:gd name="connsiteX2" fmla="*/ 88900 w 757238"/>
                <a:gd name="connsiteY2" fmla="*/ 65088 h 643255"/>
                <a:gd name="connsiteX3" fmla="*/ 119063 w 757238"/>
                <a:gd name="connsiteY3" fmla="*/ 88900 h 643255"/>
                <a:gd name="connsiteX4" fmla="*/ 147638 w 757238"/>
                <a:gd name="connsiteY4" fmla="*/ 114300 h 643255"/>
                <a:gd name="connsiteX5" fmla="*/ 180975 w 757238"/>
                <a:gd name="connsiteY5" fmla="*/ 149225 h 643255"/>
                <a:gd name="connsiteX6" fmla="*/ 231775 w 757238"/>
                <a:gd name="connsiteY6" fmla="*/ 201613 h 643255"/>
                <a:gd name="connsiteX7" fmla="*/ 265113 w 757238"/>
                <a:gd name="connsiteY7" fmla="*/ 234950 h 643255"/>
                <a:gd name="connsiteX8" fmla="*/ 298450 w 757238"/>
                <a:gd name="connsiteY8" fmla="*/ 268288 h 643255"/>
                <a:gd name="connsiteX9" fmla="*/ 344488 w 757238"/>
                <a:gd name="connsiteY9" fmla="*/ 315913 h 643255"/>
                <a:gd name="connsiteX10" fmla="*/ 387350 w 757238"/>
                <a:gd name="connsiteY10" fmla="*/ 369888 h 643255"/>
                <a:gd name="connsiteX11" fmla="*/ 427038 w 757238"/>
                <a:gd name="connsiteY11" fmla="*/ 419100 h 643255"/>
                <a:gd name="connsiteX12" fmla="*/ 460375 w 757238"/>
                <a:gd name="connsiteY12" fmla="*/ 466725 h 643255"/>
                <a:gd name="connsiteX13" fmla="*/ 482601 w 757238"/>
                <a:gd name="connsiteY13" fmla="*/ 498475 h 643255"/>
                <a:gd name="connsiteX14" fmla="*/ 501650 w 757238"/>
                <a:gd name="connsiteY14" fmla="*/ 528638 h 643255"/>
                <a:gd name="connsiteX15" fmla="*/ 523875 w 757238"/>
                <a:gd name="connsiteY15" fmla="*/ 569913 h 643255"/>
                <a:gd name="connsiteX16" fmla="*/ 544513 w 757238"/>
                <a:gd name="connsiteY16" fmla="*/ 600075 h 643255"/>
                <a:gd name="connsiteX17" fmla="*/ 554038 w 757238"/>
                <a:gd name="connsiteY17" fmla="*/ 623888 h 643255"/>
                <a:gd name="connsiteX18" fmla="*/ 563563 w 757238"/>
                <a:gd name="connsiteY18" fmla="*/ 642938 h 643255"/>
                <a:gd name="connsiteX19" fmla="*/ 584200 w 757238"/>
                <a:gd name="connsiteY19" fmla="*/ 608013 h 643255"/>
                <a:gd name="connsiteX20" fmla="*/ 601663 w 757238"/>
                <a:gd name="connsiteY20" fmla="*/ 576263 h 643255"/>
                <a:gd name="connsiteX21" fmla="*/ 622300 w 757238"/>
                <a:gd name="connsiteY21" fmla="*/ 550862 h 643255"/>
                <a:gd name="connsiteX22" fmla="*/ 649288 w 757238"/>
                <a:gd name="connsiteY22" fmla="*/ 534988 h 643255"/>
                <a:gd name="connsiteX23" fmla="*/ 681038 w 757238"/>
                <a:gd name="connsiteY23" fmla="*/ 523875 h 643255"/>
                <a:gd name="connsiteX24" fmla="*/ 719138 w 757238"/>
                <a:gd name="connsiteY24" fmla="*/ 523875 h 643255"/>
                <a:gd name="connsiteX25" fmla="*/ 757238 w 757238"/>
                <a:gd name="connsiteY25" fmla="*/ 534988 h 643255"/>
                <a:gd name="connsiteX0" fmla="*/ 0 w 719138"/>
                <a:gd name="connsiteY0" fmla="*/ 0 h 643255"/>
                <a:gd name="connsiteX1" fmla="*/ 49213 w 719138"/>
                <a:gd name="connsiteY1" fmla="*/ 34925 h 643255"/>
                <a:gd name="connsiteX2" fmla="*/ 88900 w 719138"/>
                <a:gd name="connsiteY2" fmla="*/ 65088 h 643255"/>
                <a:gd name="connsiteX3" fmla="*/ 119063 w 719138"/>
                <a:gd name="connsiteY3" fmla="*/ 88900 h 643255"/>
                <a:gd name="connsiteX4" fmla="*/ 147638 w 719138"/>
                <a:gd name="connsiteY4" fmla="*/ 114300 h 643255"/>
                <a:gd name="connsiteX5" fmla="*/ 180975 w 719138"/>
                <a:gd name="connsiteY5" fmla="*/ 149225 h 643255"/>
                <a:gd name="connsiteX6" fmla="*/ 231775 w 719138"/>
                <a:gd name="connsiteY6" fmla="*/ 201613 h 643255"/>
                <a:gd name="connsiteX7" fmla="*/ 265113 w 719138"/>
                <a:gd name="connsiteY7" fmla="*/ 234950 h 643255"/>
                <a:gd name="connsiteX8" fmla="*/ 298450 w 719138"/>
                <a:gd name="connsiteY8" fmla="*/ 268288 h 643255"/>
                <a:gd name="connsiteX9" fmla="*/ 344488 w 719138"/>
                <a:gd name="connsiteY9" fmla="*/ 315913 h 643255"/>
                <a:gd name="connsiteX10" fmla="*/ 387350 w 719138"/>
                <a:gd name="connsiteY10" fmla="*/ 369888 h 643255"/>
                <a:gd name="connsiteX11" fmla="*/ 427038 w 719138"/>
                <a:gd name="connsiteY11" fmla="*/ 419100 h 643255"/>
                <a:gd name="connsiteX12" fmla="*/ 460375 w 719138"/>
                <a:gd name="connsiteY12" fmla="*/ 466725 h 643255"/>
                <a:gd name="connsiteX13" fmla="*/ 482601 w 719138"/>
                <a:gd name="connsiteY13" fmla="*/ 498475 h 643255"/>
                <a:gd name="connsiteX14" fmla="*/ 501650 w 719138"/>
                <a:gd name="connsiteY14" fmla="*/ 528638 h 643255"/>
                <a:gd name="connsiteX15" fmla="*/ 523875 w 719138"/>
                <a:gd name="connsiteY15" fmla="*/ 569913 h 643255"/>
                <a:gd name="connsiteX16" fmla="*/ 544513 w 719138"/>
                <a:gd name="connsiteY16" fmla="*/ 600075 h 643255"/>
                <a:gd name="connsiteX17" fmla="*/ 554038 w 719138"/>
                <a:gd name="connsiteY17" fmla="*/ 623888 h 643255"/>
                <a:gd name="connsiteX18" fmla="*/ 563563 w 719138"/>
                <a:gd name="connsiteY18" fmla="*/ 642938 h 643255"/>
                <a:gd name="connsiteX19" fmla="*/ 584200 w 719138"/>
                <a:gd name="connsiteY19" fmla="*/ 608013 h 643255"/>
                <a:gd name="connsiteX20" fmla="*/ 601663 w 719138"/>
                <a:gd name="connsiteY20" fmla="*/ 576263 h 643255"/>
                <a:gd name="connsiteX21" fmla="*/ 622300 w 719138"/>
                <a:gd name="connsiteY21" fmla="*/ 550862 h 643255"/>
                <a:gd name="connsiteX22" fmla="*/ 649288 w 719138"/>
                <a:gd name="connsiteY22" fmla="*/ 534988 h 643255"/>
                <a:gd name="connsiteX23" fmla="*/ 681038 w 719138"/>
                <a:gd name="connsiteY23" fmla="*/ 523875 h 643255"/>
                <a:gd name="connsiteX24" fmla="*/ 719138 w 719138"/>
                <a:gd name="connsiteY24" fmla="*/ 523875 h 643255"/>
                <a:gd name="connsiteX0" fmla="*/ 0 w 681038"/>
                <a:gd name="connsiteY0" fmla="*/ 0 h 643255"/>
                <a:gd name="connsiteX1" fmla="*/ 49213 w 681038"/>
                <a:gd name="connsiteY1" fmla="*/ 34925 h 643255"/>
                <a:gd name="connsiteX2" fmla="*/ 88900 w 681038"/>
                <a:gd name="connsiteY2" fmla="*/ 65088 h 643255"/>
                <a:gd name="connsiteX3" fmla="*/ 119063 w 681038"/>
                <a:gd name="connsiteY3" fmla="*/ 88900 h 643255"/>
                <a:gd name="connsiteX4" fmla="*/ 147638 w 681038"/>
                <a:gd name="connsiteY4" fmla="*/ 114300 h 643255"/>
                <a:gd name="connsiteX5" fmla="*/ 180975 w 681038"/>
                <a:gd name="connsiteY5" fmla="*/ 149225 h 643255"/>
                <a:gd name="connsiteX6" fmla="*/ 231775 w 681038"/>
                <a:gd name="connsiteY6" fmla="*/ 201613 h 643255"/>
                <a:gd name="connsiteX7" fmla="*/ 265113 w 681038"/>
                <a:gd name="connsiteY7" fmla="*/ 234950 h 643255"/>
                <a:gd name="connsiteX8" fmla="*/ 298450 w 681038"/>
                <a:gd name="connsiteY8" fmla="*/ 268288 h 643255"/>
                <a:gd name="connsiteX9" fmla="*/ 344488 w 681038"/>
                <a:gd name="connsiteY9" fmla="*/ 315913 h 643255"/>
                <a:gd name="connsiteX10" fmla="*/ 387350 w 681038"/>
                <a:gd name="connsiteY10" fmla="*/ 369888 h 643255"/>
                <a:gd name="connsiteX11" fmla="*/ 427038 w 681038"/>
                <a:gd name="connsiteY11" fmla="*/ 419100 h 643255"/>
                <a:gd name="connsiteX12" fmla="*/ 460375 w 681038"/>
                <a:gd name="connsiteY12" fmla="*/ 466725 h 643255"/>
                <a:gd name="connsiteX13" fmla="*/ 482601 w 681038"/>
                <a:gd name="connsiteY13" fmla="*/ 498475 h 643255"/>
                <a:gd name="connsiteX14" fmla="*/ 501650 w 681038"/>
                <a:gd name="connsiteY14" fmla="*/ 528638 h 643255"/>
                <a:gd name="connsiteX15" fmla="*/ 523875 w 681038"/>
                <a:gd name="connsiteY15" fmla="*/ 569913 h 643255"/>
                <a:gd name="connsiteX16" fmla="*/ 544513 w 681038"/>
                <a:gd name="connsiteY16" fmla="*/ 600075 h 643255"/>
                <a:gd name="connsiteX17" fmla="*/ 554038 w 681038"/>
                <a:gd name="connsiteY17" fmla="*/ 623888 h 643255"/>
                <a:gd name="connsiteX18" fmla="*/ 563563 w 681038"/>
                <a:gd name="connsiteY18" fmla="*/ 642938 h 643255"/>
                <a:gd name="connsiteX19" fmla="*/ 584200 w 681038"/>
                <a:gd name="connsiteY19" fmla="*/ 608013 h 643255"/>
                <a:gd name="connsiteX20" fmla="*/ 601663 w 681038"/>
                <a:gd name="connsiteY20" fmla="*/ 576263 h 643255"/>
                <a:gd name="connsiteX21" fmla="*/ 622300 w 681038"/>
                <a:gd name="connsiteY21" fmla="*/ 550862 h 643255"/>
                <a:gd name="connsiteX22" fmla="*/ 649288 w 681038"/>
                <a:gd name="connsiteY22" fmla="*/ 534988 h 643255"/>
                <a:gd name="connsiteX23" fmla="*/ 681038 w 681038"/>
                <a:gd name="connsiteY23" fmla="*/ 523875 h 643255"/>
                <a:gd name="connsiteX0" fmla="*/ 0 w 649288"/>
                <a:gd name="connsiteY0" fmla="*/ 0 h 643255"/>
                <a:gd name="connsiteX1" fmla="*/ 49213 w 649288"/>
                <a:gd name="connsiteY1" fmla="*/ 34925 h 643255"/>
                <a:gd name="connsiteX2" fmla="*/ 88900 w 649288"/>
                <a:gd name="connsiteY2" fmla="*/ 65088 h 643255"/>
                <a:gd name="connsiteX3" fmla="*/ 119063 w 649288"/>
                <a:gd name="connsiteY3" fmla="*/ 88900 h 643255"/>
                <a:gd name="connsiteX4" fmla="*/ 147638 w 649288"/>
                <a:gd name="connsiteY4" fmla="*/ 114300 h 643255"/>
                <a:gd name="connsiteX5" fmla="*/ 180975 w 649288"/>
                <a:gd name="connsiteY5" fmla="*/ 149225 h 643255"/>
                <a:gd name="connsiteX6" fmla="*/ 231775 w 649288"/>
                <a:gd name="connsiteY6" fmla="*/ 201613 h 643255"/>
                <a:gd name="connsiteX7" fmla="*/ 265113 w 649288"/>
                <a:gd name="connsiteY7" fmla="*/ 234950 h 643255"/>
                <a:gd name="connsiteX8" fmla="*/ 298450 w 649288"/>
                <a:gd name="connsiteY8" fmla="*/ 268288 h 643255"/>
                <a:gd name="connsiteX9" fmla="*/ 344488 w 649288"/>
                <a:gd name="connsiteY9" fmla="*/ 315913 h 643255"/>
                <a:gd name="connsiteX10" fmla="*/ 387350 w 649288"/>
                <a:gd name="connsiteY10" fmla="*/ 369888 h 643255"/>
                <a:gd name="connsiteX11" fmla="*/ 427038 w 649288"/>
                <a:gd name="connsiteY11" fmla="*/ 419100 h 643255"/>
                <a:gd name="connsiteX12" fmla="*/ 460375 w 649288"/>
                <a:gd name="connsiteY12" fmla="*/ 466725 h 643255"/>
                <a:gd name="connsiteX13" fmla="*/ 482601 w 649288"/>
                <a:gd name="connsiteY13" fmla="*/ 498475 h 643255"/>
                <a:gd name="connsiteX14" fmla="*/ 501650 w 649288"/>
                <a:gd name="connsiteY14" fmla="*/ 528638 h 643255"/>
                <a:gd name="connsiteX15" fmla="*/ 523875 w 649288"/>
                <a:gd name="connsiteY15" fmla="*/ 569913 h 643255"/>
                <a:gd name="connsiteX16" fmla="*/ 544513 w 649288"/>
                <a:gd name="connsiteY16" fmla="*/ 600075 h 643255"/>
                <a:gd name="connsiteX17" fmla="*/ 554038 w 649288"/>
                <a:gd name="connsiteY17" fmla="*/ 623888 h 643255"/>
                <a:gd name="connsiteX18" fmla="*/ 563563 w 649288"/>
                <a:gd name="connsiteY18" fmla="*/ 642938 h 643255"/>
                <a:gd name="connsiteX19" fmla="*/ 584200 w 649288"/>
                <a:gd name="connsiteY19" fmla="*/ 608013 h 643255"/>
                <a:gd name="connsiteX20" fmla="*/ 601663 w 649288"/>
                <a:gd name="connsiteY20" fmla="*/ 576263 h 643255"/>
                <a:gd name="connsiteX21" fmla="*/ 622300 w 649288"/>
                <a:gd name="connsiteY21" fmla="*/ 550862 h 643255"/>
                <a:gd name="connsiteX22" fmla="*/ 649288 w 649288"/>
                <a:gd name="connsiteY22" fmla="*/ 534988 h 643255"/>
                <a:gd name="connsiteX0" fmla="*/ 0 w 622300"/>
                <a:gd name="connsiteY0" fmla="*/ 0 h 643255"/>
                <a:gd name="connsiteX1" fmla="*/ 49213 w 622300"/>
                <a:gd name="connsiteY1" fmla="*/ 34925 h 643255"/>
                <a:gd name="connsiteX2" fmla="*/ 88900 w 622300"/>
                <a:gd name="connsiteY2" fmla="*/ 65088 h 643255"/>
                <a:gd name="connsiteX3" fmla="*/ 119063 w 622300"/>
                <a:gd name="connsiteY3" fmla="*/ 88900 h 643255"/>
                <a:gd name="connsiteX4" fmla="*/ 147638 w 622300"/>
                <a:gd name="connsiteY4" fmla="*/ 114300 h 643255"/>
                <a:gd name="connsiteX5" fmla="*/ 180975 w 622300"/>
                <a:gd name="connsiteY5" fmla="*/ 149225 h 643255"/>
                <a:gd name="connsiteX6" fmla="*/ 231775 w 622300"/>
                <a:gd name="connsiteY6" fmla="*/ 201613 h 643255"/>
                <a:gd name="connsiteX7" fmla="*/ 265113 w 622300"/>
                <a:gd name="connsiteY7" fmla="*/ 234950 h 643255"/>
                <a:gd name="connsiteX8" fmla="*/ 298450 w 622300"/>
                <a:gd name="connsiteY8" fmla="*/ 268288 h 643255"/>
                <a:gd name="connsiteX9" fmla="*/ 344488 w 622300"/>
                <a:gd name="connsiteY9" fmla="*/ 315913 h 643255"/>
                <a:gd name="connsiteX10" fmla="*/ 387350 w 622300"/>
                <a:gd name="connsiteY10" fmla="*/ 369888 h 643255"/>
                <a:gd name="connsiteX11" fmla="*/ 427038 w 622300"/>
                <a:gd name="connsiteY11" fmla="*/ 419100 h 643255"/>
                <a:gd name="connsiteX12" fmla="*/ 460375 w 622300"/>
                <a:gd name="connsiteY12" fmla="*/ 466725 h 643255"/>
                <a:gd name="connsiteX13" fmla="*/ 482601 w 622300"/>
                <a:gd name="connsiteY13" fmla="*/ 498475 h 643255"/>
                <a:gd name="connsiteX14" fmla="*/ 501650 w 622300"/>
                <a:gd name="connsiteY14" fmla="*/ 528638 h 643255"/>
                <a:gd name="connsiteX15" fmla="*/ 523875 w 622300"/>
                <a:gd name="connsiteY15" fmla="*/ 569913 h 643255"/>
                <a:gd name="connsiteX16" fmla="*/ 544513 w 622300"/>
                <a:gd name="connsiteY16" fmla="*/ 600075 h 643255"/>
                <a:gd name="connsiteX17" fmla="*/ 554038 w 622300"/>
                <a:gd name="connsiteY17" fmla="*/ 623888 h 643255"/>
                <a:gd name="connsiteX18" fmla="*/ 563563 w 622300"/>
                <a:gd name="connsiteY18" fmla="*/ 642938 h 643255"/>
                <a:gd name="connsiteX19" fmla="*/ 584200 w 622300"/>
                <a:gd name="connsiteY19" fmla="*/ 608013 h 643255"/>
                <a:gd name="connsiteX20" fmla="*/ 601663 w 622300"/>
                <a:gd name="connsiteY20" fmla="*/ 576263 h 643255"/>
                <a:gd name="connsiteX21" fmla="*/ 622300 w 622300"/>
                <a:gd name="connsiteY21" fmla="*/ 550862 h 643255"/>
                <a:gd name="connsiteX0" fmla="*/ 0 w 601663"/>
                <a:gd name="connsiteY0" fmla="*/ 0 h 643255"/>
                <a:gd name="connsiteX1" fmla="*/ 49213 w 601663"/>
                <a:gd name="connsiteY1" fmla="*/ 34925 h 643255"/>
                <a:gd name="connsiteX2" fmla="*/ 88900 w 601663"/>
                <a:gd name="connsiteY2" fmla="*/ 65088 h 643255"/>
                <a:gd name="connsiteX3" fmla="*/ 119063 w 601663"/>
                <a:gd name="connsiteY3" fmla="*/ 88900 h 643255"/>
                <a:gd name="connsiteX4" fmla="*/ 147638 w 601663"/>
                <a:gd name="connsiteY4" fmla="*/ 114300 h 643255"/>
                <a:gd name="connsiteX5" fmla="*/ 180975 w 601663"/>
                <a:gd name="connsiteY5" fmla="*/ 149225 h 643255"/>
                <a:gd name="connsiteX6" fmla="*/ 231775 w 601663"/>
                <a:gd name="connsiteY6" fmla="*/ 201613 h 643255"/>
                <a:gd name="connsiteX7" fmla="*/ 265113 w 601663"/>
                <a:gd name="connsiteY7" fmla="*/ 234950 h 643255"/>
                <a:gd name="connsiteX8" fmla="*/ 298450 w 601663"/>
                <a:gd name="connsiteY8" fmla="*/ 268288 h 643255"/>
                <a:gd name="connsiteX9" fmla="*/ 344488 w 601663"/>
                <a:gd name="connsiteY9" fmla="*/ 315913 h 643255"/>
                <a:gd name="connsiteX10" fmla="*/ 387350 w 601663"/>
                <a:gd name="connsiteY10" fmla="*/ 369888 h 643255"/>
                <a:gd name="connsiteX11" fmla="*/ 427038 w 601663"/>
                <a:gd name="connsiteY11" fmla="*/ 419100 h 643255"/>
                <a:gd name="connsiteX12" fmla="*/ 460375 w 601663"/>
                <a:gd name="connsiteY12" fmla="*/ 466725 h 643255"/>
                <a:gd name="connsiteX13" fmla="*/ 482601 w 601663"/>
                <a:gd name="connsiteY13" fmla="*/ 498475 h 643255"/>
                <a:gd name="connsiteX14" fmla="*/ 501650 w 601663"/>
                <a:gd name="connsiteY14" fmla="*/ 528638 h 643255"/>
                <a:gd name="connsiteX15" fmla="*/ 523875 w 601663"/>
                <a:gd name="connsiteY15" fmla="*/ 569913 h 643255"/>
                <a:gd name="connsiteX16" fmla="*/ 544513 w 601663"/>
                <a:gd name="connsiteY16" fmla="*/ 600075 h 643255"/>
                <a:gd name="connsiteX17" fmla="*/ 554038 w 601663"/>
                <a:gd name="connsiteY17" fmla="*/ 623888 h 643255"/>
                <a:gd name="connsiteX18" fmla="*/ 563563 w 601663"/>
                <a:gd name="connsiteY18" fmla="*/ 642938 h 643255"/>
                <a:gd name="connsiteX19" fmla="*/ 584200 w 601663"/>
                <a:gd name="connsiteY19" fmla="*/ 608013 h 643255"/>
                <a:gd name="connsiteX20" fmla="*/ 601663 w 601663"/>
                <a:gd name="connsiteY20" fmla="*/ 576263 h 643255"/>
                <a:gd name="connsiteX0" fmla="*/ 0 w 584200"/>
                <a:gd name="connsiteY0" fmla="*/ 0 h 643255"/>
                <a:gd name="connsiteX1" fmla="*/ 49213 w 584200"/>
                <a:gd name="connsiteY1" fmla="*/ 34925 h 643255"/>
                <a:gd name="connsiteX2" fmla="*/ 88900 w 584200"/>
                <a:gd name="connsiteY2" fmla="*/ 65088 h 643255"/>
                <a:gd name="connsiteX3" fmla="*/ 119063 w 584200"/>
                <a:gd name="connsiteY3" fmla="*/ 88900 h 643255"/>
                <a:gd name="connsiteX4" fmla="*/ 147638 w 584200"/>
                <a:gd name="connsiteY4" fmla="*/ 114300 h 643255"/>
                <a:gd name="connsiteX5" fmla="*/ 180975 w 584200"/>
                <a:gd name="connsiteY5" fmla="*/ 149225 h 643255"/>
                <a:gd name="connsiteX6" fmla="*/ 231775 w 584200"/>
                <a:gd name="connsiteY6" fmla="*/ 201613 h 643255"/>
                <a:gd name="connsiteX7" fmla="*/ 265113 w 584200"/>
                <a:gd name="connsiteY7" fmla="*/ 234950 h 643255"/>
                <a:gd name="connsiteX8" fmla="*/ 298450 w 584200"/>
                <a:gd name="connsiteY8" fmla="*/ 268288 h 643255"/>
                <a:gd name="connsiteX9" fmla="*/ 344488 w 584200"/>
                <a:gd name="connsiteY9" fmla="*/ 315913 h 643255"/>
                <a:gd name="connsiteX10" fmla="*/ 387350 w 584200"/>
                <a:gd name="connsiteY10" fmla="*/ 369888 h 643255"/>
                <a:gd name="connsiteX11" fmla="*/ 427038 w 584200"/>
                <a:gd name="connsiteY11" fmla="*/ 419100 h 643255"/>
                <a:gd name="connsiteX12" fmla="*/ 460375 w 584200"/>
                <a:gd name="connsiteY12" fmla="*/ 466725 h 643255"/>
                <a:gd name="connsiteX13" fmla="*/ 482601 w 584200"/>
                <a:gd name="connsiteY13" fmla="*/ 498475 h 643255"/>
                <a:gd name="connsiteX14" fmla="*/ 501650 w 584200"/>
                <a:gd name="connsiteY14" fmla="*/ 528638 h 643255"/>
                <a:gd name="connsiteX15" fmla="*/ 523875 w 584200"/>
                <a:gd name="connsiteY15" fmla="*/ 569913 h 643255"/>
                <a:gd name="connsiteX16" fmla="*/ 544513 w 584200"/>
                <a:gd name="connsiteY16" fmla="*/ 600075 h 643255"/>
                <a:gd name="connsiteX17" fmla="*/ 554038 w 584200"/>
                <a:gd name="connsiteY17" fmla="*/ 623888 h 643255"/>
                <a:gd name="connsiteX18" fmla="*/ 563563 w 584200"/>
                <a:gd name="connsiteY18" fmla="*/ 642938 h 643255"/>
                <a:gd name="connsiteX19" fmla="*/ 584200 w 584200"/>
                <a:gd name="connsiteY19" fmla="*/ 608013 h 643255"/>
                <a:gd name="connsiteX0" fmla="*/ 0 w 563563"/>
                <a:gd name="connsiteY0" fmla="*/ 0 h 643255"/>
                <a:gd name="connsiteX1" fmla="*/ 49213 w 563563"/>
                <a:gd name="connsiteY1" fmla="*/ 34925 h 643255"/>
                <a:gd name="connsiteX2" fmla="*/ 88900 w 563563"/>
                <a:gd name="connsiteY2" fmla="*/ 65088 h 643255"/>
                <a:gd name="connsiteX3" fmla="*/ 119063 w 563563"/>
                <a:gd name="connsiteY3" fmla="*/ 88900 h 643255"/>
                <a:gd name="connsiteX4" fmla="*/ 147638 w 563563"/>
                <a:gd name="connsiteY4" fmla="*/ 114300 h 643255"/>
                <a:gd name="connsiteX5" fmla="*/ 180975 w 563563"/>
                <a:gd name="connsiteY5" fmla="*/ 149225 h 643255"/>
                <a:gd name="connsiteX6" fmla="*/ 231775 w 563563"/>
                <a:gd name="connsiteY6" fmla="*/ 201613 h 643255"/>
                <a:gd name="connsiteX7" fmla="*/ 265113 w 563563"/>
                <a:gd name="connsiteY7" fmla="*/ 234950 h 643255"/>
                <a:gd name="connsiteX8" fmla="*/ 298450 w 563563"/>
                <a:gd name="connsiteY8" fmla="*/ 268288 h 643255"/>
                <a:gd name="connsiteX9" fmla="*/ 344488 w 563563"/>
                <a:gd name="connsiteY9" fmla="*/ 315913 h 643255"/>
                <a:gd name="connsiteX10" fmla="*/ 387350 w 563563"/>
                <a:gd name="connsiteY10" fmla="*/ 369888 h 643255"/>
                <a:gd name="connsiteX11" fmla="*/ 427038 w 563563"/>
                <a:gd name="connsiteY11" fmla="*/ 419100 h 643255"/>
                <a:gd name="connsiteX12" fmla="*/ 460375 w 563563"/>
                <a:gd name="connsiteY12" fmla="*/ 466725 h 643255"/>
                <a:gd name="connsiteX13" fmla="*/ 482601 w 563563"/>
                <a:gd name="connsiteY13" fmla="*/ 498475 h 643255"/>
                <a:gd name="connsiteX14" fmla="*/ 501650 w 563563"/>
                <a:gd name="connsiteY14" fmla="*/ 528638 h 643255"/>
                <a:gd name="connsiteX15" fmla="*/ 523875 w 563563"/>
                <a:gd name="connsiteY15" fmla="*/ 569913 h 643255"/>
                <a:gd name="connsiteX16" fmla="*/ 544513 w 563563"/>
                <a:gd name="connsiteY16" fmla="*/ 600075 h 643255"/>
                <a:gd name="connsiteX17" fmla="*/ 554038 w 563563"/>
                <a:gd name="connsiteY17" fmla="*/ 623888 h 643255"/>
                <a:gd name="connsiteX18" fmla="*/ 563563 w 563563"/>
                <a:gd name="connsiteY18" fmla="*/ 642938 h 643255"/>
                <a:gd name="connsiteX0" fmla="*/ 0 w 554038"/>
                <a:gd name="connsiteY0" fmla="*/ 0 h 623888"/>
                <a:gd name="connsiteX1" fmla="*/ 49213 w 554038"/>
                <a:gd name="connsiteY1" fmla="*/ 34925 h 623888"/>
                <a:gd name="connsiteX2" fmla="*/ 88900 w 554038"/>
                <a:gd name="connsiteY2" fmla="*/ 65088 h 623888"/>
                <a:gd name="connsiteX3" fmla="*/ 119063 w 554038"/>
                <a:gd name="connsiteY3" fmla="*/ 88900 h 623888"/>
                <a:gd name="connsiteX4" fmla="*/ 147638 w 554038"/>
                <a:gd name="connsiteY4" fmla="*/ 114300 h 623888"/>
                <a:gd name="connsiteX5" fmla="*/ 180975 w 554038"/>
                <a:gd name="connsiteY5" fmla="*/ 149225 h 623888"/>
                <a:gd name="connsiteX6" fmla="*/ 231775 w 554038"/>
                <a:gd name="connsiteY6" fmla="*/ 201613 h 623888"/>
                <a:gd name="connsiteX7" fmla="*/ 265113 w 554038"/>
                <a:gd name="connsiteY7" fmla="*/ 234950 h 623888"/>
                <a:gd name="connsiteX8" fmla="*/ 298450 w 554038"/>
                <a:gd name="connsiteY8" fmla="*/ 268288 h 623888"/>
                <a:gd name="connsiteX9" fmla="*/ 344488 w 554038"/>
                <a:gd name="connsiteY9" fmla="*/ 315913 h 623888"/>
                <a:gd name="connsiteX10" fmla="*/ 387350 w 554038"/>
                <a:gd name="connsiteY10" fmla="*/ 369888 h 623888"/>
                <a:gd name="connsiteX11" fmla="*/ 427038 w 554038"/>
                <a:gd name="connsiteY11" fmla="*/ 419100 h 623888"/>
                <a:gd name="connsiteX12" fmla="*/ 460375 w 554038"/>
                <a:gd name="connsiteY12" fmla="*/ 466725 h 623888"/>
                <a:gd name="connsiteX13" fmla="*/ 482601 w 554038"/>
                <a:gd name="connsiteY13" fmla="*/ 498475 h 623888"/>
                <a:gd name="connsiteX14" fmla="*/ 501650 w 554038"/>
                <a:gd name="connsiteY14" fmla="*/ 528638 h 623888"/>
                <a:gd name="connsiteX15" fmla="*/ 523875 w 554038"/>
                <a:gd name="connsiteY15" fmla="*/ 569913 h 623888"/>
                <a:gd name="connsiteX16" fmla="*/ 544513 w 554038"/>
                <a:gd name="connsiteY16" fmla="*/ 600075 h 623888"/>
                <a:gd name="connsiteX17" fmla="*/ 554038 w 554038"/>
                <a:gd name="connsiteY17" fmla="*/ 623888 h 623888"/>
                <a:gd name="connsiteX0" fmla="*/ 0 w 550158"/>
                <a:gd name="connsiteY0" fmla="*/ 0 h 621125"/>
                <a:gd name="connsiteX1" fmla="*/ 49213 w 550158"/>
                <a:gd name="connsiteY1" fmla="*/ 34925 h 621125"/>
                <a:gd name="connsiteX2" fmla="*/ 88900 w 550158"/>
                <a:gd name="connsiteY2" fmla="*/ 65088 h 621125"/>
                <a:gd name="connsiteX3" fmla="*/ 119063 w 550158"/>
                <a:gd name="connsiteY3" fmla="*/ 88900 h 621125"/>
                <a:gd name="connsiteX4" fmla="*/ 147638 w 550158"/>
                <a:gd name="connsiteY4" fmla="*/ 114300 h 621125"/>
                <a:gd name="connsiteX5" fmla="*/ 180975 w 550158"/>
                <a:gd name="connsiteY5" fmla="*/ 149225 h 621125"/>
                <a:gd name="connsiteX6" fmla="*/ 231775 w 550158"/>
                <a:gd name="connsiteY6" fmla="*/ 201613 h 621125"/>
                <a:gd name="connsiteX7" fmla="*/ 265113 w 550158"/>
                <a:gd name="connsiteY7" fmla="*/ 234950 h 621125"/>
                <a:gd name="connsiteX8" fmla="*/ 298450 w 550158"/>
                <a:gd name="connsiteY8" fmla="*/ 268288 h 621125"/>
                <a:gd name="connsiteX9" fmla="*/ 344488 w 550158"/>
                <a:gd name="connsiteY9" fmla="*/ 315913 h 621125"/>
                <a:gd name="connsiteX10" fmla="*/ 387350 w 550158"/>
                <a:gd name="connsiteY10" fmla="*/ 369888 h 621125"/>
                <a:gd name="connsiteX11" fmla="*/ 427038 w 550158"/>
                <a:gd name="connsiteY11" fmla="*/ 419100 h 621125"/>
                <a:gd name="connsiteX12" fmla="*/ 460375 w 550158"/>
                <a:gd name="connsiteY12" fmla="*/ 466725 h 621125"/>
                <a:gd name="connsiteX13" fmla="*/ 482601 w 550158"/>
                <a:gd name="connsiteY13" fmla="*/ 498475 h 621125"/>
                <a:gd name="connsiteX14" fmla="*/ 501650 w 550158"/>
                <a:gd name="connsiteY14" fmla="*/ 528638 h 621125"/>
                <a:gd name="connsiteX15" fmla="*/ 523875 w 550158"/>
                <a:gd name="connsiteY15" fmla="*/ 569913 h 621125"/>
                <a:gd name="connsiteX16" fmla="*/ 544513 w 550158"/>
                <a:gd name="connsiteY16" fmla="*/ 600075 h 621125"/>
                <a:gd name="connsiteX17" fmla="*/ 550158 w 550158"/>
                <a:gd name="connsiteY17" fmla="*/ 621125 h 621125"/>
                <a:gd name="connsiteX0" fmla="*/ 0 w 544513"/>
                <a:gd name="connsiteY0" fmla="*/ 0 h 600075"/>
                <a:gd name="connsiteX1" fmla="*/ 49213 w 544513"/>
                <a:gd name="connsiteY1" fmla="*/ 34925 h 600075"/>
                <a:gd name="connsiteX2" fmla="*/ 88900 w 544513"/>
                <a:gd name="connsiteY2" fmla="*/ 65088 h 600075"/>
                <a:gd name="connsiteX3" fmla="*/ 119063 w 544513"/>
                <a:gd name="connsiteY3" fmla="*/ 88900 h 600075"/>
                <a:gd name="connsiteX4" fmla="*/ 147638 w 544513"/>
                <a:gd name="connsiteY4" fmla="*/ 114300 h 600075"/>
                <a:gd name="connsiteX5" fmla="*/ 180975 w 544513"/>
                <a:gd name="connsiteY5" fmla="*/ 149225 h 600075"/>
                <a:gd name="connsiteX6" fmla="*/ 231775 w 544513"/>
                <a:gd name="connsiteY6" fmla="*/ 201613 h 600075"/>
                <a:gd name="connsiteX7" fmla="*/ 265113 w 544513"/>
                <a:gd name="connsiteY7" fmla="*/ 234950 h 600075"/>
                <a:gd name="connsiteX8" fmla="*/ 298450 w 544513"/>
                <a:gd name="connsiteY8" fmla="*/ 268288 h 600075"/>
                <a:gd name="connsiteX9" fmla="*/ 344488 w 544513"/>
                <a:gd name="connsiteY9" fmla="*/ 315913 h 600075"/>
                <a:gd name="connsiteX10" fmla="*/ 387350 w 544513"/>
                <a:gd name="connsiteY10" fmla="*/ 369888 h 600075"/>
                <a:gd name="connsiteX11" fmla="*/ 427038 w 544513"/>
                <a:gd name="connsiteY11" fmla="*/ 419100 h 600075"/>
                <a:gd name="connsiteX12" fmla="*/ 460375 w 544513"/>
                <a:gd name="connsiteY12" fmla="*/ 466725 h 600075"/>
                <a:gd name="connsiteX13" fmla="*/ 482601 w 544513"/>
                <a:gd name="connsiteY13" fmla="*/ 498475 h 600075"/>
                <a:gd name="connsiteX14" fmla="*/ 501650 w 544513"/>
                <a:gd name="connsiteY14" fmla="*/ 528638 h 600075"/>
                <a:gd name="connsiteX15" fmla="*/ 523875 w 544513"/>
                <a:gd name="connsiteY15" fmla="*/ 569913 h 600075"/>
                <a:gd name="connsiteX16" fmla="*/ 544513 w 544513"/>
                <a:gd name="connsiteY16" fmla="*/ 600075 h 600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4513" h="600075">
                  <a:moveTo>
                    <a:pt x="0" y="0"/>
                  </a:moveTo>
                  <a:lnTo>
                    <a:pt x="49213" y="34925"/>
                  </a:lnTo>
                  <a:cubicBezTo>
                    <a:pt x="64029" y="45773"/>
                    <a:pt x="77258" y="56092"/>
                    <a:pt x="88900" y="65088"/>
                  </a:cubicBezTo>
                  <a:lnTo>
                    <a:pt x="119063" y="88900"/>
                  </a:lnTo>
                  <a:lnTo>
                    <a:pt x="147638" y="114300"/>
                  </a:lnTo>
                  <a:lnTo>
                    <a:pt x="180975" y="149225"/>
                  </a:lnTo>
                  <a:lnTo>
                    <a:pt x="231775" y="201613"/>
                  </a:lnTo>
                  <a:lnTo>
                    <a:pt x="265113" y="234950"/>
                  </a:lnTo>
                  <a:lnTo>
                    <a:pt x="298450" y="268288"/>
                  </a:lnTo>
                  <a:lnTo>
                    <a:pt x="344488" y="315913"/>
                  </a:lnTo>
                  <a:lnTo>
                    <a:pt x="387350" y="369888"/>
                  </a:lnTo>
                  <a:lnTo>
                    <a:pt x="427038" y="419100"/>
                  </a:lnTo>
                  <a:lnTo>
                    <a:pt x="460375" y="466725"/>
                  </a:lnTo>
                  <a:cubicBezTo>
                    <a:pt x="468842" y="479690"/>
                    <a:pt x="475722" y="488156"/>
                    <a:pt x="482601" y="498475"/>
                  </a:cubicBezTo>
                  <a:cubicBezTo>
                    <a:pt x="489480" y="508794"/>
                    <a:pt x="494771" y="516732"/>
                    <a:pt x="501650" y="528638"/>
                  </a:cubicBezTo>
                  <a:cubicBezTo>
                    <a:pt x="508529" y="540544"/>
                    <a:pt x="516996" y="559859"/>
                    <a:pt x="523875" y="569913"/>
                  </a:cubicBezTo>
                  <a:lnTo>
                    <a:pt x="544513" y="600075"/>
                  </a:lnTo>
                </a:path>
              </a:pathLst>
            </a:custGeom>
            <a:ln w="28575">
              <a:solidFill>
                <a:srgbClr val="C00000"/>
              </a:solidFill>
              <a:prstDash val="sysDot"/>
            </a:ln>
          </p:spPr>
          <p:style>
            <a:lnRef idx="1">
              <a:schemeClr val="accent4"/>
            </a:lnRef>
            <a:fillRef idx="0">
              <a:schemeClr val="accent4"/>
            </a:fillRef>
            <a:effectRef idx="0">
              <a:schemeClr val="accent4"/>
            </a:effectRef>
            <a:fontRef idx="minor">
              <a:schemeClr val="tx1"/>
            </a:fontRef>
          </p:style>
          <p:txBody>
            <a:bodyPr rtlCol="0" anchor="ctr"/>
            <a:lstStyle/>
            <a:p>
              <a:endParaRPr lang="zh-CN" altLang="en-US"/>
            </a:p>
          </p:txBody>
        </p:sp>
        <p:sp>
          <p:nvSpPr>
            <p:cNvPr id="118" name="椭圆 117">
              <a:extLst>
                <a:ext uri="{FF2B5EF4-FFF2-40B4-BE49-F238E27FC236}">
                  <a16:creationId xmlns:a16="http://schemas.microsoft.com/office/drawing/2014/main" id="{BA2A85CC-02A9-8054-4F28-AD35FD1E55A1}"/>
                </a:ext>
              </a:extLst>
            </p:cNvPr>
            <p:cNvSpPr/>
            <p:nvPr/>
          </p:nvSpPr>
          <p:spPr>
            <a:xfrm rot="19449114">
              <a:off x="1928223" y="4752690"/>
              <a:ext cx="36000" cy="36000"/>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1" name="图片 120">
            <a:extLst>
              <a:ext uri="{FF2B5EF4-FFF2-40B4-BE49-F238E27FC236}">
                <a16:creationId xmlns:a16="http://schemas.microsoft.com/office/drawing/2014/main" id="{EEFC30D9-9D8E-CBB5-4FA0-31E74B728BE1}"/>
              </a:ext>
            </a:extLst>
          </p:cNvPr>
          <p:cNvPicPr>
            <a:picLocks noChangeAspect="1"/>
          </p:cNvPicPr>
          <p:nvPr/>
        </p:nvPicPr>
        <p:blipFill>
          <a:blip r:embed="rId5"/>
          <a:stretch>
            <a:fillRect/>
          </a:stretch>
        </p:blipFill>
        <p:spPr>
          <a:xfrm>
            <a:off x="2831718" y="2781996"/>
            <a:ext cx="3111729" cy="3307025"/>
          </a:xfrm>
          <a:prstGeom prst="rect">
            <a:avLst/>
          </a:prstGeom>
        </p:spPr>
      </p:pic>
      <p:sp>
        <p:nvSpPr>
          <p:cNvPr id="6" name="矩形 5">
            <a:extLst>
              <a:ext uri="{FF2B5EF4-FFF2-40B4-BE49-F238E27FC236}">
                <a16:creationId xmlns:a16="http://schemas.microsoft.com/office/drawing/2014/main" id="{D192D546-124E-2239-2181-A3CFC7941EF6}"/>
              </a:ext>
            </a:extLst>
          </p:cNvPr>
          <p:cNvSpPr/>
          <p:nvPr/>
        </p:nvSpPr>
        <p:spPr>
          <a:xfrm>
            <a:off x="838200" y="1465415"/>
            <a:ext cx="9845319" cy="1354217"/>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Frame-deployability distance</a:t>
            </a:r>
            <a:r>
              <a:rPr lang="zh-CN" altLang="en-US" sz="2400" dirty="0">
                <a:latin typeface="Calibri" panose="020F0502020204030204" pitchFamily="34" charset="0"/>
                <a:ea typeface="微软雅黑" panose="020B0503020204020204" pitchFamily="34" charset="-122"/>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FDD</a:t>
            </a:r>
          </a:p>
          <a:p>
            <a:pPr marL="285750" indent="-285750" algn="just">
              <a:spcAft>
                <a:spcPts val="600"/>
              </a:spcAft>
              <a:buFont typeface="Arial" panose="020B0604020202020204" pitchFamily="34" charset="0"/>
              <a:buChar char="•"/>
            </a:pPr>
            <a:r>
              <a:rPr lang="en-US" altLang="zh-CN" sz="2400" b="1" dirty="0">
                <a:latin typeface="Calibri" panose="020F0502020204030204" pitchFamily="34" charset="0"/>
                <a:ea typeface="Calibri" panose="020F0502020204030204" pitchFamily="34" charset="0"/>
                <a:cs typeface="Calibri" panose="020F0502020204030204" pitchFamily="34" charset="0"/>
              </a:rPr>
              <a:t>Contour-deployable distance</a:t>
            </a:r>
            <a:r>
              <a:rPr lang="zh-CN" altLang="en-US" sz="2400" b="1" dirty="0">
                <a:latin typeface="Calibri" panose="020F0502020204030204" pitchFamily="34" charset="0"/>
                <a:ea typeface="Calibri" panose="020F0502020204030204" pitchFamily="34" charset="0"/>
                <a:cs typeface="Calibri" panose="020F0502020204030204" pitchFamily="34" charset="0"/>
              </a:rPr>
              <a:t>，</a:t>
            </a:r>
            <a:r>
              <a:rPr lang="en-US" altLang="zh-CN" sz="2400" b="1" dirty="0">
                <a:latin typeface="Calibri" panose="020F0502020204030204" pitchFamily="34" charset="0"/>
                <a:ea typeface="Calibri" panose="020F0502020204030204" pitchFamily="34" charset="0"/>
                <a:cs typeface="Calibri" panose="020F0502020204030204" pitchFamily="34" charset="0"/>
              </a:rPr>
              <a:t>CDD</a:t>
            </a:r>
          </a:p>
          <a:p>
            <a:pPr marL="285750" indent="-285750" algn="just">
              <a:spcAft>
                <a:spcPts val="600"/>
              </a:spcAft>
              <a:buFont typeface="Arial" panose="020B0604020202020204" pitchFamily="34" charset="0"/>
              <a:buChar char="•"/>
            </a:pPr>
            <a:endParaRPr lang="en-US" altLang="zh-CN"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11958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圆角 6">
            <a:extLst>
              <a:ext uri="{FF2B5EF4-FFF2-40B4-BE49-F238E27FC236}">
                <a16:creationId xmlns:a16="http://schemas.microsoft.com/office/drawing/2014/main" id="{3372E705-7846-6453-99CA-4D5606B9187D}"/>
              </a:ext>
            </a:extLst>
          </p:cNvPr>
          <p:cNvSpPr/>
          <p:nvPr/>
        </p:nvSpPr>
        <p:spPr>
          <a:xfrm>
            <a:off x="2977562" y="3313521"/>
            <a:ext cx="6758107" cy="959459"/>
          </a:xfrm>
          <a:prstGeom prst="roundRect">
            <a:avLst/>
          </a:prstGeom>
          <a:solidFill>
            <a:srgbClr val="5B9A8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16</a:t>
            </a:fld>
            <a:endParaRPr lang="en-US"/>
          </a:p>
        </p:txBody>
      </p:sp>
      <p:sp>
        <p:nvSpPr>
          <p:cNvPr id="9" name="标题 1">
            <a:extLst>
              <a:ext uri="{FF2B5EF4-FFF2-40B4-BE49-F238E27FC236}">
                <a16:creationId xmlns:a16="http://schemas.microsoft.com/office/drawing/2014/main" id="{920036B4-87CE-0A23-F966-1371AEC12EC6}"/>
              </a:ext>
            </a:extLst>
          </p:cNvPr>
          <p:cNvSpPr>
            <a:spLocks noGrp="1"/>
          </p:cNvSpPr>
          <p:nvPr>
            <p:ph type="title"/>
          </p:nvPr>
        </p:nvSpPr>
        <p:spPr>
          <a:xfrm>
            <a:off x="838200" y="542925"/>
            <a:ext cx="10515600" cy="919163"/>
          </a:xfrm>
        </p:spPr>
        <p:txBody>
          <a:bodyPr>
            <a:normAutofit/>
          </a:bodyPr>
          <a:lstStyle/>
          <a:p>
            <a:r>
              <a:rPr lang="en-US" altLang="zh-CN" dirty="0"/>
              <a:t>Deployability Measurement </a:t>
            </a:r>
            <a:endParaRPr lang="zh-CN" altLang="en-US" dirty="0"/>
          </a:p>
        </p:txBody>
      </p:sp>
      <mc:AlternateContent xmlns:mc="http://schemas.openxmlformats.org/markup-compatibility/2006" xmlns:a14="http://schemas.microsoft.com/office/drawing/2010/main">
        <mc:Choice Requires="a14">
          <p:sp>
            <p:nvSpPr>
              <p:cNvPr id="2" name="矩形 1">
                <a:extLst>
                  <a:ext uri="{FF2B5EF4-FFF2-40B4-BE49-F238E27FC236}">
                    <a16:creationId xmlns:a16="http://schemas.microsoft.com/office/drawing/2014/main" id="{343A8FBB-FAF7-3C19-F3E5-11971C283717}"/>
                  </a:ext>
                </a:extLst>
              </p:cNvPr>
              <p:cNvSpPr/>
              <p:nvPr/>
            </p:nvSpPr>
            <p:spPr>
              <a:xfrm>
                <a:off x="2853806" y="3493168"/>
                <a:ext cx="7071176" cy="600164"/>
              </a:xfrm>
              <a:prstGeom prst="rect">
                <a:avLst/>
              </a:prstGeom>
            </p:spPr>
            <p:txBody>
              <a:bodyPr wrap="square">
                <a:spAutoFit/>
              </a:bodyPr>
              <a:lstStyle/>
              <a:p>
                <a:pPr algn="just">
                  <a:spcAft>
                    <a:spcPts val="600"/>
                  </a:spcAft>
                </a:pPr>
                <a14:m>
                  <m:oMathPara xmlns:m="http://schemas.openxmlformats.org/officeDocument/2006/math">
                    <m:oMathParaPr>
                      <m:jc m:val="centerGroup"/>
                    </m:oMathParaPr>
                    <m:oMath xmlns:m="http://schemas.openxmlformats.org/officeDocument/2006/math">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𝐷𝑒𝑝𝐷𝑖𝑠</m:t>
                      </m:r>
                      <m:d>
                        <m:dPr>
                          <m:ctrlP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𝐹𝐷𝐷</m:t>
                      </m:r>
                      <m:d>
                        <m:dPr>
                          <m:ctrlP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𝐶𝐷𝐷</m:t>
                      </m:r>
                      <m:d>
                        <m:dPr>
                          <m:ctrlP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b="0" i="1" smtClean="0">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oMath>
                  </m:oMathPara>
                </a14:m>
                <a:endParaRPr lang="en-US" altLang="zh-CN" sz="2800" dirty="0">
                  <a:ea typeface="微软雅黑" panose="020B0503020204020204" pitchFamily="34" charset="-122"/>
                  <a:cs typeface="Calibri" panose="020F0502020204030204" pitchFamily="34" charset="0"/>
                </a:endParaRPr>
              </a:p>
            </p:txBody>
          </p:sp>
        </mc:Choice>
        <mc:Fallback xmlns="">
          <p:sp>
            <p:nvSpPr>
              <p:cNvPr id="2" name="矩形 1">
                <a:extLst>
                  <a:ext uri="{FF2B5EF4-FFF2-40B4-BE49-F238E27FC236}">
                    <a16:creationId xmlns:a16="http://schemas.microsoft.com/office/drawing/2014/main" id="{343A8FBB-FAF7-3C19-F3E5-11971C283717}"/>
                  </a:ext>
                </a:extLst>
              </p:cNvPr>
              <p:cNvSpPr>
                <a:spLocks noRot="1" noChangeAspect="1" noMove="1" noResize="1" noEditPoints="1" noAdjustHandles="1" noChangeArrowheads="1" noChangeShapeType="1" noTextEdit="1"/>
              </p:cNvSpPr>
              <p:nvPr/>
            </p:nvSpPr>
            <p:spPr>
              <a:xfrm>
                <a:off x="2853806" y="3493168"/>
                <a:ext cx="7071176" cy="600164"/>
              </a:xfrm>
              <a:prstGeom prst="rect">
                <a:avLst/>
              </a:prstGeom>
              <a:blipFill>
                <a:blip r:embed="rId3"/>
                <a:stretch>
                  <a:fillRect/>
                </a:stretch>
              </a:blipFill>
            </p:spPr>
            <p:txBody>
              <a:bodyPr/>
              <a:lstStyle/>
              <a:p>
                <a:r>
                  <a:rPr lang="zh-CN" altLang="en-US">
                    <a:noFill/>
                  </a:rPr>
                  <a:t> </a:t>
                </a:r>
              </a:p>
            </p:txBody>
          </p:sp>
        </mc:Fallback>
      </mc:AlternateContent>
      <p:sp>
        <p:nvSpPr>
          <p:cNvPr id="6" name="矩形 5">
            <a:extLst>
              <a:ext uri="{FF2B5EF4-FFF2-40B4-BE49-F238E27FC236}">
                <a16:creationId xmlns:a16="http://schemas.microsoft.com/office/drawing/2014/main" id="{058D93B7-1F87-89DD-4A98-AFC8585708B0}"/>
              </a:ext>
            </a:extLst>
          </p:cNvPr>
          <p:cNvSpPr/>
          <p:nvPr/>
        </p:nvSpPr>
        <p:spPr>
          <a:xfrm>
            <a:off x="838200" y="1465415"/>
            <a:ext cx="9845319" cy="2246769"/>
          </a:xfrm>
          <a:prstGeom prst="rect">
            <a:avLst/>
          </a:prstGeom>
        </p:spPr>
        <p:txBody>
          <a:bodyPr wrap="square">
            <a:spAutoFit/>
          </a:bodyPr>
          <a:lstStyle/>
          <a:p>
            <a:pPr marL="285750" indent="-285750" algn="just">
              <a:spcAft>
                <a:spcPts val="600"/>
              </a:spcAf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Frame-deployability distance</a:t>
            </a:r>
            <a:r>
              <a:rPr lang="zh-CN" altLang="en-US" sz="2400" dirty="0">
                <a:latin typeface="Calibri" panose="020F0502020204030204" pitchFamily="34" charset="0"/>
                <a:ea typeface="微软雅黑" panose="020B0503020204020204" pitchFamily="34" charset="-122"/>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FDD</a:t>
            </a:r>
          </a:p>
          <a:p>
            <a:pPr marL="285750" indent="-285750" algn="just">
              <a:spcAft>
                <a:spcPts val="600"/>
              </a:spcAf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Contour-deployable distance</a:t>
            </a:r>
            <a:r>
              <a:rPr lang="zh-CN" altLang="en-US" sz="2400" dirty="0">
                <a:latin typeface="Calibri" panose="020F0502020204030204" pitchFamily="34" charset="0"/>
                <a:ea typeface="Calibri" panose="020F0502020204030204" pitchFamily="34" charset="0"/>
                <a:cs typeface="Calibri" panose="020F0502020204030204" pitchFamily="34" charset="0"/>
              </a:rPr>
              <a:t>，</a:t>
            </a:r>
            <a:r>
              <a:rPr lang="en-US" altLang="zh-CN" sz="2400" dirty="0">
                <a:latin typeface="Calibri" panose="020F0502020204030204" pitchFamily="34" charset="0"/>
                <a:ea typeface="Calibri" panose="020F0502020204030204" pitchFamily="34" charset="0"/>
                <a:cs typeface="Calibri" panose="020F0502020204030204" pitchFamily="34" charset="0"/>
              </a:rPr>
              <a:t>CDD</a:t>
            </a:r>
          </a:p>
          <a:p>
            <a:pPr marL="285750" indent="-285750" algn="just">
              <a:spcAft>
                <a:spcPts val="600"/>
              </a:spcAft>
              <a:buFont typeface="Arial" panose="020B0604020202020204" pitchFamily="34" charset="0"/>
              <a:buChar char="•"/>
            </a:pPr>
            <a:r>
              <a:rPr lang="en-US" altLang="zh-CN" sz="2400" b="1" dirty="0">
                <a:latin typeface="Calibri" panose="020F0502020204030204" pitchFamily="34" charset="0"/>
                <a:ea typeface="Calibri" panose="020F0502020204030204" pitchFamily="34" charset="0"/>
                <a:cs typeface="Calibri" panose="020F0502020204030204" pitchFamily="34" charset="0"/>
              </a:rPr>
              <a:t>Overall deployability distance </a:t>
            </a:r>
            <a:r>
              <a:rPr lang="en-US" altLang="zh-CN" sz="2400" b="1" i="1" dirty="0" err="1">
                <a:latin typeface="Calibri" panose="020F0502020204030204" pitchFamily="34" charset="0"/>
                <a:ea typeface="Calibri" panose="020F0502020204030204" pitchFamily="34" charset="0"/>
                <a:cs typeface="Calibri" panose="020F0502020204030204" pitchFamily="34" charset="0"/>
              </a:rPr>
              <a:t>DepDis</a:t>
            </a:r>
            <a:r>
              <a:rPr lang="en-US" altLang="zh-CN" sz="2400" b="1" dirty="0">
                <a:latin typeface="Calibri" panose="020F0502020204030204" pitchFamily="34" charset="0"/>
                <a:ea typeface="Calibri" panose="020F0502020204030204" pitchFamily="34" charset="0"/>
                <a:cs typeface="Calibri" panose="020F0502020204030204" pitchFamily="34" charset="0"/>
              </a:rPr>
              <a:t> of shape S:</a:t>
            </a:r>
          </a:p>
          <a:p>
            <a:pPr marL="285750" indent="-285750" algn="just">
              <a:spcAft>
                <a:spcPts val="600"/>
              </a:spcAft>
              <a:buFont typeface="Arial" panose="020B0604020202020204" pitchFamily="34" charset="0"/>
              <a:buChar char="•"/>
            </a:pPr>
            <a:endParaRPr lang="en-US" altLang="zh-CN" sz="2400" b="1" dirty="0">
              <a:latin typeface="Calibri" panose="020F0502020204030204" pitchFamily="34" charset="0"/>
              <a:ea typeface="Calibri" panose="020F0502020204030204" pitchFamily="34" charset="0"/>
              <a:cs typeface="Calibri" panose="020F0502020204030204" pitchFamily="34" charset="0"/>
            </a:endParaRPr>
          </a:p>
          <a:p>
            <a:pPr marL="285750" indent="-285750" algn="just">
              <a:spcAft>
                <a:spcPts val="600"/>
              </a:spcAft>
              <a:buFont typeface="Arial" panose="020B0604020202020204" pitchFamily="34" charset="0"/>
              <a:buChar char="•"/>
            </a:pPr>
            <a:endParaRPr lang="en-US" altLang="zh-CN" sz="24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82465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组合 60">
            <a:extLst>
              <a:ext uri="{FF2B5EF4-FFF2-40B4-BE49-F238E27FC236}">
                <a16:creationId xmlns:a16="http://schemas.microsoft.com/office/drawing/2014/main" id="{DCAA0598-874D-1626-AFE6-17CE381478A5}"/>
              </a:ext>
            </a:extLst>
          </p:cNvPr>
          <p:cNvGrpSpPr/>
          <p:nvPr/>
        </p:nvGrpSpPr>
        <p:grpSpPr>
          <a:xfrm>
            <a:off x="4066571" y="2740194"/>
            <a:ext cx="1721167" cy="1965462"/>
            <a:chOff x="4066571" y="2740194"/>
            <a:chExt cx="1721167" cy="1965462"/>
          </a:xfrm>
        </p:grpSpPr>
        <p:pic>
          <p:nvPicPr>
            <p:cNvPr id="54" name="图片 53">
              <a:extLst>
                <a:ext uri="{FF2B5EF4-FFF2-40B4-BE49-F238E27FC236}">
                  <a16:creationId xmlns:a16="http://schemas.microsoft.com/office/drawing/2014/main" id="{C489C99B-7FB2-E85D-AB05-3BF0FAA91D90}"/>
                </a:ext>
              </a:extLst>
            </p:cNvPr>
            <p:cNvPicPr>
              <a:picLocks noChangeAspect="1"/>
            </p:cNvPicPr>
            <p:nvPr/>
          </p:nvPicPr>
          <p:blipFill>
            <a:blip r:embed="rId3"/>
            <a:stretch>
              <a:fillRect/>
            </a:stretch>
          </p:blipFill>
          <p:spPr>
            <a:xfrm>
              <a:off x="4066571" y="2740194"/>
              <a:ext cx="1721167" cy="1965462"/>
            </a:xfrm>
            <a:prstGeom prst="rect">
              <a:avLst/>
            </a:prstGeom>
          </p:spPr>
        </p:pic>
        <p:sp>
          <p:nvSpPr>
            <p:cNvPr id="57" name="任意多边形 94">
              <a:extLst>
                <a:ext uri="{FF2B5EF4-FFF2-40B4-BE49-F238E27FC236}">
                  <a16:creationId xmlns:a16="http://schemas.microsoft.com/office/drawing/2014/main" id="{DAE324DF-627C-6495-13E6-B544AF73C9EB}"/>
                </a:ext>
              </a:extLst>
            </p:cNvPr>
            <p:cNvSpPr/>
            <p:nvPr/>
          </p:nvSpPr>
          <p:spPr>
            <a:xfrm>
              <a:off x="4369906" y="3062397"/>
              <a:ext cx="1241217" cy="1297817"/>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 name="connsiteX0" fmla="*/ 741773 w 1325973"/>
                <a:gd name="connsiteY0" fmla="*/ 0 h 1238250"/>
                <a:gd name="connsiteX1" fmla="*/ 1325973 w 1325973"/>
                <a:gd name="connsiteY1" fmla="*/ 622300 h 1238250"/>
                <a:gd name="connsiteX2" fmla="*/ 738598 w 1325973"/>
                <a:gd name="connsiteY2" fmla="*/ 1238250 h 1238250"/>
                <a:gd name="connsiteX3" fmla="*/ 0 w 1325973"/>
                <a:gd name="connsiteY3" fmla="*/ 761523 h 1238250"/>
                <a:gd name="connsiteX4" fmla="*/ 741773 w 1325973"/>
                <a:gd name="connsiteY4" fmla="*/ 0 h 1238250"/>
                <a:gd name="connsiteX0" fmla="*/ 741773 w 1325973"/>
                <a:gd name="connsiteY0" fmla="*/ 0 h 1544921"/>
                <a:gd name="connsiteX1" fmla="*/ 1325973 w 1325973"/>
                <a:gd name="connsiteY1" fmla="*/ 622300 h 1544921"/>
                <a:gd name="connsiteX2" fmla="*/ 731548 w 1325973"/>
                <a:gd name="connsiteY2" fmla="*/ 1544921 h 1544921"/>
                <a:gd name="connsiteX3" fmla="*/ 0 w 1325973"/>
                <a:gd name="connsiteY3" fmla="*/ 761523 h 1544921"/>
                <a:gd name="connsiteX4" fmla="*/ 741773 w 1325973"/>
                <a:gd name="connsiteY4" fmla="*/ 0 h 1544921"/>
                <a:gd name="connsiteX0" fmla="*/ 741773 w 1477546"/>
                <a:gd name="connsiteY0" fmla="*/ 0 h 1544921"/>
                <a:gd name="connsiteX1" fmla="*/ 1477546 w 1477546"/>
                <a:gd name="connsiteY1" fmla="*/ 787973 h 1544921"/>
                <a:gd name="connsiteX2" fmla="*/ 731548 w 1477546"/>
                <a:gd name="connsiteY2" fmla="*/ 1544921 h 1544921"/>
                <a:gd name="connsiteX3" fmla="*/ 0 w 1477546"/>
                <a:gd name="connsiteY3" fmla="*/ 761523 h 1544921"/>
                <a:gd name="connsiteX4" fmla="*/ 741773 w 1477546"/>
                <a:gd name="connsiteY4" fmla="*/ 0 h 154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546" h="1544921">
                  <a:moveTo>
                    <a:pt x="741773" y="0"/>
                  </a:moveTo>
                  <a:lnTo>
                    <a:pt x="1477546" y="787973"/>
                  </a:lnTo>
                  <a:lnTo>
                    <a:pt x="731548" y="1544921"/>
                  </a:lnTo>
                  <a:lnTo>
                    <a:pt x="0" y="761523"/>
                  </a:lnTo>
                  <a:lnTo>
                    <a:pt x="741773"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grpSp>
      <p:grpSp>
        <p:nvGrpSpPr>
          <p:cNvPr id="60" name="组合 59">
            <a:extLst>
              <a:ext uri="{FF2B5EF4-FFF2-40B4-BE49-F238E27FC236}">
                <a16:creationId xmlns:a16="http://schemas.microsoft.com/office/drawing/2014/main" id="{BA1F341B-C34F-10C9-07D0-D0B62F7BAFE3}"/>
              </a:ext>
            </a:extLst>
          </p:cNvPr>
          <p:cNvGrpSpPr/>
          <p:nvPr/>
        </p:nvGrpSpPr>
        <p:grpSpPr>
          <a:xfrm>
            <a:off x="10116799" y="2714687"/>
            <a:ext cx="1721167" cy="1965462"/>
            <a:chOff x="10116799" y="2714687"/>
            <a:chExt cx="1721167" cy="1965462"/>
          </a:xfrm>
        </p:grpSpPr>
        <p:pic>
          <p:nvPicPr>
            <p:cNvPr id="25" name="图片 24">
              <a:extLst>
                <a:ext uri="{FF2B5EF4-FFF2-40B4-BE49-F238E27FC236}">
                  <a16:creationId xmlns:a16="http://schemas.microsoft.com/office/drawing/2014/main" id="{C744B963-6830-B069-D4AA-01EA84108615}"/>
                </a:ext>
              </a:extLst>
            </p:cNvPr>
            <p:cNvPicPr>
              <a:picLocks noChangeAspect="1"/>
            </p:cNvPicPr>
            <p:nvPr/>
          </p:nvPicPr>
          <p:blipFill>
            <a:blip r:embed="rId4"/>
            <a:stretch>
              <a:fillRect/>
            </a:stretch>
          </p:blipFill>
          <p:spPr>
            <a:xfrm>
              <a:off x="10116799" y="2714687"/>
              <a:ext cx="1721167" cy="1965462"/>
            </a:xfrm>
            <a:prstGeom prst="rect">
              <a:avLst/>
            </a:prstGeom>
          </p:spPr>
        </p:pic>
        <p:sp>
          <p:nvSpPr>
            <p:cNvPr id="56" name="任意多边形 93">
              <a:extLst>
                <a:ext uri="{FF2B5EF4-FFF2-40B4-BE49-F238E27FC236}">
                  <a16:creationId xmlns:a16="http://schemas.microsoft.com/office/drawing/2014/main" id="{5A657C53-3B1A-1A42-AF8C-25850AB69F92}"/>
                </a:ext>
              </a:extLst>
            </p:cNvPr>
            <p:cNvSpPr/>
            <p:nvPr/>
          </p:nvSpPr>
          <p:spPr>
            <a:xfrm>
              <a:off x="10304517" y="2993712"/>
              <a:ext cx="1241217" cy="1297817"/>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 name="connsiteX0" fmla="*/ 741773 w 1325973"/>
                <a:gd name="connsiteY0" fmla="*/ 0 h 1238250"/>
                <a:gd name="connsiteX1" fmla="*/ 1325973 w 1325973"/>
                <a:gd name="connsiteY1" fmla="*/ 622300 h 1238250"/>
                <a:gd name="connsiteX2" fmla="*/ 738598 w 1325973"/>
                <a:gd name="connsiteY2" fmla="*/ 1238250 h 1238250"/>
                <a:gd name="connsiteX3" fmla="*/ 0 w 1325973"/>
                <a:gd name="connsiteY3" fmla="*/ 761523 h 1238250"/>
                <a:gd name="connsiteX4" fmla="*/ 741773 w 1325973"/>
                <a:gd name="connsiteY4" fmla="*/ 0 h 1238250"/>
                <a:gd name="connsiteX0" fmla="*/ 741773 w 1325973"/>
                <a:gd name="connsiteY0" fmla="*/ 0 h 1544921"/>
                <a:gd name="connsiteX1" fmla="*/ 1325973 w 1325973"/>
                <a:gd name="connsiteY1" fmla="*/ 622300 h 1544921"/>
                <a:gd name="connsiteX2" fmla="*/ 731548 w 1325973"/>
                <a:gd name="connsiteY2" fmla="*/ 1544921 h 1544921"/>
                <a:gd name="connsiteX3" fmla="*/ 0 w 1325973"/>
                <a:gd name="connsiteY3" fmla="*/ 761523 h 1544921"/>
                <a:gd name="connsiteX4" fmla="*/ 741773 w 1325973"/>
                <a:gd name="connsiteY4" fmla="*/ 0 h 1544921"/>
                <a:gd name="connsiteX0" fmla="*/ 741773 w 1477546"/>
                <a:gd name="connsiteY0" fmla="*/ 0 h 1544921"/>
                <a:gd name="connsiteX1" fmla="*/ 1477546 w 1477546"/>
                <a:gd name="connsiteY1" fmla="*/ 787973 h 1544921"/>
                <a:gd name="connsiteX2" fmla="*/ 731548 w 1477546"/>
                <a:gd name="connsiteY2" fmla="*/ 1544921 h 1544921"/>
                <a:gd name="connsiteX3" fmla="*/ 0 w 1477546"/>
                <a:gd name="connsiteY3" fmla="*/ 761523 h 1544921"/>
                <a:gd name="connsiteX4" fmla="*/ 741773 w 1477546"/>
                <a:gd name="connsiteY4" fmla="*/ 0 h 154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546" h="1544921">
                  <a:moveTo>
                    <a:pt x="741773" y="0"/>
                  </a:moveTo>
                  <a:lnTo>
                    <a:pt x="1477546" y="787973"/>
                  </a:lnTo>
                  <a:lnTo>
                    <a:pt x="731548" y="1544921"/>
                  </a:lnTo>
                  <a:lnTo>
                    <a:pt x="0" y="761523"/>
                  </a:lnTo>
                  <a:lnTo>
                    <a:pt x="741773"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grpSp>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17</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normAutofit/>
          </a:bodyPr>
          <a:lstStyle/>
          <a:p>
            <a:r>
              <a:rPr lang="en-US" altLang="zh-CN" dirty="0"/>
              <a:t>Deployability Optimization — </a:t>
            </a:r>
            <a:r>
              <a:rPr lang="en-US" altLang="zh-CN" sz="3200" dirty="0">
                <a:latin typeface="Calibri" panose="020F0502020204030204" pitchFamily="34" charset="0"/>
                <a:ea typeface="Calibri" panose="020F0502020204030204" pitchFamily="34" charset="0"/>
                <a:cs typeface="Calibri" panose="020F0502020204030204" pitchFamily="34" charset="0"/>
              </a:rPr>
              <a:t>Frame optimization </a:t>
            </a:r>
            <a:r>
              <a:rPr lang="en-US" altLang="zh-CN" sz="3200" dirty="0"/>
              <a:t> </a:t>
            </a:r>
            <a:endParaRPr lang="zh-CN" altLang="en-US" dirty="0"/>
          </a:p>
        </p:txBody>
      </p:sp>
      <p:pic>
        <p:nvPicPr>
          <p:cNvPr id="17" name="图片 16">
            <a:extLst>
              <a:ext uri="{FF2B5EF4-FFF2-40B4-BE49-F238E27FC236}">
                <a16:creationId xmlns:a16="http://schemas.microsoft.com/office/drawing/2014/main" id="{2CA96279-9475-C62C-E3D9-ED8B6412D833}"/>
              </a:ext>
            </a:extLst>
          </p:cNvPr>
          <p:cNvPicPr>
            <a:picLocks noChangeAspect="1"/>
          </p:cNvPicPr>
          <p:nvPr/>
        </p:nvPicPr>
        <p:blipFill rotWithShape="1">
          <a:blip r:embed="rId5"/>
          <a:srcRect l="33121" r="36273" b="52033"/>
          <a:stretch/>
        </p:blipFill>
        <p:spPr>
          <a:xfrm>
            <a:off x="2238078" y="2755531"/>
            <a:ext cx="1450203" cy="1742416"/>
          </a:xfrm>
          <a:prstGeom prst="rect">
            <a:avLst/>
          </a:prstGeom>
        </p:spPr>
      </p:pic>
      <p:sp>
        <p:nvSpPr>
          <p:cNvPr id="18" name="任意多边形 49">
            <a:extLst>
              <a:ext uri="{FF2B5EF4-FFF2-40B4-BE49-F238E27FC236}">
                <a16:creationId xmlns:a16="http://schemas.microsoft.com/office/drawing/2014/main" id="{997EA4D9-79C0-335F-D51B-E93AAC925E64}"/>
              </a:ext>
            </a:extLst>
          </p:cNvPr>
          <p:cNvSpPr/>
          <p:nvPr/>
        </p:nvSpPr>
        <p:spPr>
          <a:xfrm>
            <a:off x="2347013" y="3031048"/>
            <a:ext cx="1241218" cy="1297816"/>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 name="connsiteX0" fmla="*/ 741773 w 1325973"/>
              <a:gd name="connsiteY0" fmla="*/ 0 h 1238250"/>
              <a:gd name="connsiteX1" fmla="*/ 1325973 w 1325973"/>
              <a:gd name="connsiteY1" fmla="*/ 622300 h 1238250"/>
              <a:gd name="connsiteX2" fmla="*/ 738598 w 1325973"/>
              <a:gd name="connsiteY2" fmla="*/ 1238250 h 1238250"/>
              <a:gd name="connsiteX3" fmla="*/ 0 w 1325973"/>
              <a:gd name="connsiteY3" fmla="*/ 761523 h 1238250"/>
              <a:gd name="connsiteX4" fmla="*/ 741773 w 1325973"/>
              <a:gd name="connsiteY4" fmla="*/ 0 h 1238250"/>
              <a:gd name="connsiteX0" fmla="*/ 741773 w 1325973"/>
              <a:gd name="connsiteY0" fmla="*/ 0 h 1544921"/>
              <a:gd name="connsiteX1" fmla="*/ 1325973 w 1325973"/>
              <a:gd name="connsiteY1" fmla="*/ 622300 h 1544921"/>
              <a:gd name="connsiteX2" fmla="*/ 731548 w 1325973"/>
              <a:gd name="connsiteY2" fmla="*/ 1544921 h 1544921"/>
              <a:gd name="connsiteX3" fmla="*/ 0 w 1325973"/>
              <a:gd name="connsiteY3" fmla="*/ 761523 h 1544921"/>
              <a:gd name="connsiteX4" fmla="*/ 741773 w 1325973"/>
              <a:gd name="connsiteY4" fmla="*/ 0 h 1544921"/>
              <a:gd name="connsiteX0" fmla="*/ 741773 w 1477546"/>
              <a:gd name="connsiteY0" fmla="*/ 0 h 1544921"/>
              <a:gd name="connsiteX1" fmla="*/ 1477546 w 1477546"/>
              <a:gd name="connsiteY1" fmla="*/ 787973 h 1544921"/>
              <a:gd name="connsiteX2" fmla="*/ 731548 w 1477546"/>
              <a:gd name="connsiteY2" fmla="*/ 1544921 h 1544921"/>
              <a:gd name="connsiteX3" fmla="*/ 0 w 1477546"/>
              <a:gd name="connsiteY3" fmla="*/ 761523 h 1544921"/>
              <a:gd name="connsiteX4" fmla="*/ 741773 w 1477546"/>
              <a:gd name="connsiteY4" fmla="*/ 0 h 154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546" h="1544921">
                <a:moveTo>
                  <a:pt x="741773" y="0"/>
                </a:moveTo>
                <a:lnTo>
                  <a:pt x="1477546" y="787973"/>
                </a:lnTo>
                <a:lnTo>
                  <a:pt x="731548" y="1544921"/>
                </a:lnTo>
                <a:lnTo>
                  <a:pt x="0" y="761523"/>
                </a:lnTo>
                <a:lnTo>
                  <a:pt x="741773"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sp>
        <p:nvSpPr>
          <p:cNvPr id="16" name="圆角矩形 47">
            <a:extLst>
              <a:ext uri="{FF2B5EF4-FFF2-40B4-BE49-F238E27FC236}">
                <a16:creationId xmlns:a16="http://schemas.microsoft.com/office/drawing/2014/main" id="{45D9B0D9-3708-0E5B-8196-ECFE8529520F}"/>
              </a:ext>
            </a:extLst>
          </p:cNvPr>
          <p:cNvSpPr/>
          <p:nvPr/>
        </p:nvSpPr>
        <p:spPr>
          <a:xfrm>
            <a:off x="2765066" y="2857583"/>
            <a:ext cx="394312" cy="380643"/>
          </a:xfrm>
          <a:prstGeom prst="roundRect">
            <a:avLst>
              <a:gd name="adj" fmla="val 423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0" name="组合 19">
            <a:extLst>
              <a:ext uri="{FF2B5EF4-FFF2-40B4-BE49-F238E27FC236}">
                <a16:creationId xmlns:a16="http://schemas.microsoft.com/office/drawing/2014/main" id="{52663A78-0C7A-A7D9-7246-F94C13F6DA91}"/>
              </a:ext>
            </a:extLst>
          </p:cNvPr>
          <p:cNvGrpSpPr/>
          <p:nvPr/>
        </p:nvGrpSpPr>
        <p:grpSpPr>
          <a:xfrm>
            <a:off x="283216" y="2766635"/>
            <a:ext cx="1534649" cy="1601567"/>
            <a:chOff x="2222170" y="-7687942"/>
            <a:chExt cx="3949150" cy="4121356"/>
          </a:xfrm>
        </p:grpSpPr>
        <p:pic>
          <p:nvPicPr>
            <p:cNvPr id="22" name="图片 21">
              <a:extLst>
                <a:ext uri="{FF2B5EF4-FFF2-40B4-BE49-F238E27FC236}">
                  <a16:creationId xmlns:a16="http://schemas.microsoft.com/office/drawing/2014/main" id="{633618B5-7C13-ADEA-DD23-89C1E54A421E}"/>
                </a:ext>
              </a:extLst>
            </p:cNvPr>
            <p:cNvPicPr>
              <a:picLocks noChangeAspect="1"/>
            </p:cNvPicPr>
            <p:nvPr/>
          </p:nvPicPr>
          <p:blipFill rotWithShape="1">
            <a:blip r:embed="rId5"/>
            <a:srcRect l="-1" r="67612" b="55911"/>
            <a:stretch/>
          </p:blipFill>
          <p:spPr>
            <a:xfrm>
              <a:off x="2222170" y="-7687942"/>
              <a:ext cx="3949150" cy="4121356"/>
            </a:xfrm>
            <a:prstGeom prst="rect">
              <a:avLst/>
            </a:prstGeom>
          </p:spPr>
        </p:pic>
        <p:sp>
          <p:nvSpPr>
            <p:cNvPr id="23" name="任意多边形 55">
              <a:extLst>
                <a:ext uri="{FF2B5EF4-FFF2-40B4-BE49-F238E27FC236}">
                  <a16:creationId xmlns:a16="http://schemas.microsoft.com/office/drawing/2014/main" id="{F6026F41-0549-15CA-0B5E-CCC7D3048EFC}"/>
                </a:ext>
              </a:extLst>
            </p:cNvPr>
            <p:cNvSpPr/>
            <p:nvPr/>
          </p:nvSpPr>
          <p:spPr>
            <a:xfrm flipH="1" flipV="1">
              <a:off x="2568012" y="-7029062"/>
              <a:ext cx="3064518" cy="3225406"/>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 name="connsiteX0" fmla="*/ 741773 w 1325973"/>
                <a:gd name="connsiteY0" fmla="*/ 0 h 1238250"/>
                <a:gd name="connsiteX1" fmla="*/ 1325973 w 1325973"/>
                <a:gd name="connsiteY1" fmla="*/ 622300 h 1238250"/>
                <a:gd name="connsiteX2" fmla="*/ 738598 w 1325973"/>
                <a:gd name="connsiteY2" fmla="*/ 1238250 h 1238250"/>
                <a:gd name="connsiteX3" fmla="*/ 0 w 1325973"/>
                <a:gd name="connsiteY3" fmla="*/ 761523 h 1238250"/>
                <a:gd name="connsiteX4" fmla="*/ 741773 w 1325973"/>
                <a:gd name="connsiteY4" fmla="*/ 0 h 1238250"/>
                <a:gd name="connsiteX0" fmla="*/ 741773 w 1325973"/>
                <a:gd name="connsiteY0" fmla="*/ 0 h 1544921"/>
                <a:gd name="connsiteX1" fmla="*/ 1325973 w 1325973"/>
                <a:gd name="connsiteY1" fmla="*/ 622300 h 1544921"/>
                <a:gd name="connsiteX2" fmla="*/ 731548 w 1325973"/>
                <a:gd name="connsiteY2" fmla="*/ 1544921 h 1544921"/>
                <a:gd name="connsiteX3" fmla="*/ 0 w 1325973"/>
                <a:gd name="connsiteY3" fmla="*/ 761523 h 1544921"/>
                <a:gd name="connsiteX4" fmla="*/ 741773 w 1325973"/>
                <a:gd name="connsiteY4" fmla="*/ 0 h 1544921"/>
                <a:gd name="connsiteX0" fmla="*/ 741773 w 1477546"/>
                <a:gd name="connsiteY0" fmla="*/ 0 h 1544921"/>
                <a:gd name="connsiteX1" fmla="*/ 1477546 w 1477546"/>
                <a:gd name="connsiteY1" fmla="*/ 787973 h 1544921"/>
                <a:gd name="connsiteX2" fmla="*/ 731548 w 1477546"/>
                <a:gd name="connsiteY2" fmla="*/ 1544921 h 1544921"/>
                <a:gd name="connsiteX3" fmla="*/ 0 w 1477546"/>
                <a:gd name="connsiteY3" fmla="*/ 761523 h 1544921"/>
                <a:gd name="connsiteX4" fmla="*/ 741773 w 1477546"/>
                <a:gd name="connsiteY4" fmla="*/ 0 h 1544921"/>
                <a:gd name="connsiteX0" fmla="*/ 741773 w 1851191"/>
                <a:gd name="connsiteY0" fmla="*/ 0 h 1544921"/>
                <a:gd name="connsiteX1" fmla="*/ 1851191 w 1851191"/>
                <a:gd name="connsiteY1" fmla="*/ 735099 h 1544921"/>
                <a:gd name="connsiteX2" fmla="*/ 731548 w 1851191"/>
                <a:gd name="connsiteY2" fmla="*/ 1544921 h 1544921"/>
                <a:gd name="connsiteX3" fmla="*/ 0 w 1851191"/>
                <a:gd name="connsiteY3" fmla="*/ 761523 h 1544921"/>
                <a:gd name="connsiteX4" fmla="*/ 741773 w 1851191"/>
                <a:gd name="connsiteY4" fmla="*/ 0 h 1544921"/>
                <a:gd name="connsiteX0" fmla="*/ 741773 w 1851191"/>
                <a:gd name="connsiteY0" fmla="*/ 0 h 1492047"/>
                <a:gd name="connsiteX1" fmla="*/ 1851191 w 1851191"/>
                <a:gd name="connsiteY1" fmla="*/ 735099 h 1492047"/>
                <a:gd name="connsiteX2" fmla="*/ 738598 w 1851191"/>
                <a:gd name="connsiteY2" fmla="*/ 1492047 h 1492047"/>
                <a:gd name="connsiteX3" fmla="*/ 0 w 1851191"/>
                <a:gd name="connsiteY3" fmla="*/ 761523 h 1492047"/>
                <a:gd name="connsiteX4" fmla="*/ 741773 w 1851191"/>
                <a:gd name="connsiteY4" fmla="*/ 0 h 1492047"/>
                <a:gd name="connsiteX0" fmla="*/ 308204 w 1417622"/>
                <a:gd name="connsiteY0" fmla="*/ 0 h 1492047"/>
                <a:gd name="connsiteX1" fmla="*/ 1417622 w 1417622"/>
                <a:gd name="connsiteY1" fmla="*/ 735099 h 1492047"/>
                <a:gd name="connsiteX2" fmla="*/ 305029 w 1417622"/>
                <a:gd name="connsiteY2" fmla="*/ 1492047 h 1492047"/>
                <a:gd name="connsiteX3" fmla="*/ 0 w 1417622"/>
                <a:gd name="connsiteY3" fmla="*/ 722748 h 1492047"/>
                <a:gd name="connsiteX4" fmla="*/ 308204 w 1417622"/>
                <a:gd name="connsiteY4" fmla="*/ 0 h 14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622" h="1492047">
                  <a:moveTo>
                    <a:pt x="308204" y="0"/>
                  </a:moveTo>
                  <a:lnTo>
                    <a:pt x="1417622" y="735099"/>
                  </a:lnTo>
                  <a:lnTo>
                    <a:pt x="305029" y="1492047"/>
                  </a:lnTo>
                  <a:lnTo>
                    <a:pt x="0" y="722748"/>
                  </a:lnTo>
                  <a:lnTo>
                    <a:pt x="308204"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grpSp>
      <p:sp>
        <p:nvSpPr>
          <p:cNvPr id="21" name="圆角矩形 52">
            <a:extLst>
              <a:ext uri="{FF2B5EF4-FFF2-40B4-BE49-F238E27FC236}">
                <a16:creationId xmlns:a16="http://schemas.microsoft.com/office/drawing/2014/main" id="{D8CFDF3E-6344-1EB1-3713-D3997D6AB30F}"/>
              </a:ext>
            </a:extLst>
          </p:cNvPr>
          <p:cNvSpPr/>
          <p:nvPr/>
        </p:nvSpPr>
        <p:spPr>
          <a:xfrm>
            <a:off x="1114737" y="2846125"/>
            <a:ext cx="394312" cy="380643"/>
          </a:xfrm>
          <a:prstGeom prst="roundRect">
            <a:avLst>
              <a:gd name="adj" fmla="val 423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26" name="圆角矩形 58">
            <a:extLst>
              <a:ext uri="{FF2B5EF4-FFF2-40B4-BE49-F238E27FC236}">
                <a16:creationId xmlns:a16="http://schemas.microsoft.com/office/drawing/2014/main" id="{3E0A8565-54A5-F13C-172E-3143ED992A9F}"/>
              </a:ext>
            </a:extLst>
          </p:cNvPr>
          <p:cNvSpPr/>
          <p:nvPr/>
        </p:nvSpPr>
        <p:spPr>
          <a:xfrm>
            <a:off x="10807389" y="3572143"/>
            <a:ext cx="814441" cy="774137"/>
          </a:xfrm>
          <a:prstGeom prst="roundRect">
            <a:avLst>
              <a:gd name="adj" fmla="val 423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nvGrpSpPr>
          <p:cNvPr id="27" name="组合 26">
            <a:extLst>
              <a:ext uri="{FF2B5EF4-FFF2-40B4-BE49-F238E27FC236}">
                <a16:creationId xmlns:a16="http://schemas.microsoft.com/office/drawing/2014/main" id="{1A8E3160-5E4C-8B1E-2439-907CAD95057B}"/>
              </a:ext>
            </a:extLst>
          </p:cNvPr>
          <p:cNvGrpSpPr/>
          <p:nvPr/>
        </p:nvGrpSpPr>
        <p:grpSpPr>
          <a:xfrm>
            <a:off x="2180701" y="4712934"/>
            <a:ext cx="1564960" cy="1488849"/>
            <a:chOff x="9038948" y="7798731"/>
            <a:chExt cx="4027149" cy="3831293"/>
          </a:xfrm>
        </p:grpSpPr>
        <p:pic>
          <p:nvPicPr>
            <p:cNvPr id="28" name="图片 27">
              <a:extLst>
                <a:ext uri="{FF2B5EF4-FFF2-40B4-BE49-F238E27FC236}">
                  <a16:creationId xmlns:a16="http://schemas.microsoft.com/office/drawing/2014/main" id="{AA419E47-202C-88A8-44AA-C0B3015A948E}"/>
                </a:ext>
              </a:extLst>
            </p:cNvPr>
            <p:cNvPicPr>
              <a:picLocks noChangeAspect="1"/>
            </p:cNvPicPr>
            <p:nvPr/>
          </p:nvPicPr>
          <p:blipFill rotWithShape="1">
            <a:blip r:embed="rId5"/>
            <a:srcRect l="44431" t="3067" r="47473" b="86935"/>
            <a:stretch/>
          </p:blipFill>
          <p:spPr>
            <a:xfrm>
              <a:off x="9075860" y="7844937"/>
              <a:ext cx="3956538" cy="3745523"/>
            </a:xfrm>
            <a:prstGeom prst="rect">
              <a:avLst/>
            </a:prstGeom>
          </p:spPr>
        </p:pic>
        <p:sp>
          <p:nvSpPr>
            <p:cNvPr id="29" name="圆角矩形 61">
              <a:extLst>
                <a:ext uri="{FF2B5EF4-FFF2-40B4-BE49-F238E27FC236}">
                  <a16:creationId xmlns:a16="http://schemas.microsoft.com/office/drawing/2014/main" id="{A58437A6-F675-3BA3-E540-F076059DF3F1}"/>
                </a:ext>
              </a:extLst>
            </p:cNvPr>
            <p:cNvSpPr/>
            <p:nvPr/>
          </p:nvSpPr>
          <p:spPr>
            <a:xfrm>
              <a:off x="9038948" y="7798731"/>
              <a:ext cx="4027149" cy="3831293"/>
            </a:xfrm>
            <a:prstGeom prst="roundRect">
              <a:avLst>
                <a:gd name="adj" fmla="val 323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pic>
        <p:nvPicPr>
          <p:cNvPr id="30" name="图片 29">
            <a:extLst>
              <a:ext uri="{FF2B5EF4-FFF2-40B4-BE49-F238E27FC236}">
                <a16:creationId xmlns:a16="http://schemas.microsoft.com/office/drawing/2014/main" id="{BE422048-1E4C-F000-E6D3-4134AA477261}"/>
              </a:ext>
            </a:extLst>
          </p:cNvPr>
          <p:cNvPicPr>
            <a:picLocks noChangeAspect="1"/>
          </p:cNvPicPr>
          <p:nvPr/>
        </p:nvPicPr>
        <p:blipFill rotWithShape="1">
          <a:blip r:embed="rId5"/>
          <a:srcRect l="78837" t="3068" r="13075" b="86823"/>
          <a:stretch/>
        </p:blipFill>
        <p:spPr>
          <a:xfrm>
            <a:off x="4080366" y="4719018"/>
            <a:ext cx="1529928" cy="1465769"/>
          </a:xfrm>
          <a:prstGeom prst="rect">
            <a:avLst/>
          </a:prstGeom>
        </p:spPr>
      </p:pic>
      <p:grpSp>
        <p:nvGrpSpPr>
          <p:cNvPr id="31" name="组合 30">
            <a:extLst>
              <a:ext uri="{FF2B5EF4-FFF2-40B4-BE49-F238E27FC236}">
                <a16:creationId xmlns:a16="http://schemas.microsoft.com/office/drawing/2014/main" id="{68714E41-6B6E-B34E-2987-02BAEC21F141}"/>
              </a:ext>
            </a:extLst>
          </p:cNvPr>
          <p:cNvGrpSpPr/>
          <p:nvPr/>
        </p:nvGrpSpPr>
        <p:grpSpPr>
          <a:xfrm>
            <a:off x="8263840" y="4706039"/>
            <a:ext cx="1564960" cy="1518581"/>
            <a:chOff x="9052958" y="11987787"/>
            <a:chExt cx="4027149" cy="3907804"/>
          </a:xfrm>
        </p:grpSpPr>
        <p:pic>
          <p:nvPicPr>
            <p:cNvPr id="32" name="图片 31">
              <a:extLst>
                <a:ext uri="{FF2B5EF4-FFF2-40B4-BE49-F238E27FC236}">
                  <a16:creationId xmlns:a16="http://schemas.microsoft.com/office/drawing/2014/main" id="{AF16FD6D-FAE8-93BC-4C59-E6D7A6659DEE}"/>
                </a:ext>
              </a:extLst>
            </p:cNvPr>
            <p:cNvPicPr>
              <a:picLocks noChangeAspect="1"/>
            </p:cNvPicPr>
            <p:nvPr/>
          </p:nvPicPr>
          <p:blipFill rotWithShape="1">
            <a:blip r:embed="rId5"/>
            <a:srcRect l="46329" t="69663" r="36970" b="9487"/>
            <a:stretch/>
          </p:blipFill>
          <p:spPr>
            <a:xfrm>
              <a:off x="9070974" y="12004674"/>
              <a:ext cx="3975101" cy="3835401"/>
            </a:xfrm>
            <a:prstGeom prst="rect">
              <a:avLst/>
            </a:prstGeom>
          </p:spPr>
        </p:pic>
        <p:sp>
          <p:nvSpPr>
            <p:cNvPr id="33" name="圆角矩形 67">
              <a:extLst>
                <a:ext uri="{FF2B5EF4-FFF2-40B4-BE49-F238E27FC236}">
                  <a16:creationId xmlns:a16="http://schemas.microsoft.com/office/drawing/2014/main" id="{75A6F4DD-D43C-5565-9ABB-006A9E0EC39C}"/>
                </a:ext>
              </a:extLst>
            </p:cNvPr>
            <p:cNvSpPr/>
            <p:nvPr/>
          </p:nvSpPr>
          <p:spPr>
            <a:xfrm>
              <a:off x="9052958" y="11987787"/>
              <a:ext cx="4027149" cy="3907804"/>
            </a:xfrm>
            <a:prstGeom prst="roundRect">
              <a:avLst>
                <a:gd name="adj" fmla="val 323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7" name="组合 36">
            <a:extLst>
              <a:ext uri="{FF2B5EF4-FFF2-40B4-BE49-F238E27FC236}">
                <a16:creationId xmlns:a16="http://schemas.microsoft.com/office/drawing/2014/main" id="{181C7040-4CB3-E4AB-70AB-11059E20612C}"/>
              </a:ext>
            </a:extLst>
          </p:cNvPr>
          <p:cNvGrpSpPr/>
          <p:nvPr/>
        </p:nvGrpSpPr>
        <p:grpSpPr>
          <a:xfrm>
            <a:off x="298964" y="4710743"/>
            <a:ext cx="1564960" cy="1491788"/>
            <a:chOff x="4898316" y="3270962"/>
            <a:chExt cx="4027149" cy="3838857"/>
          </a:xfrm>
        </p:grpSpPr>
        <p:pic>
          <p:nvPicPr>
            <p:cNvPr id="38" name="图片 37">
              <a:extLst>
                <a:ext uri="{FF2B5EF4-FFF2-40B4-BE49-F238E27FC236}">
                  <a16:creationId xmlns:a16="http://schemas.microsoft.com/office/drawing/2014/main" id="{D42F2279-0F74-D06F-94B9-744308AD7372}"/>
                </a:ext>
              </a:extLst>
            </p:cNvPr>
            <p:cNvPicPr>
              <a:picLocks noChangeAspect="1"/>
            </p:cNvPicPr>
            <p:nvPr/>
          </p:nvPicPr>
          <p:blipFill rotWithShape="1">
            <a:blip r:embed="rId5"/>
            <a:srcRect l="15739" t="1724" r="75491" b="87198"/>
            <a:stretch/>
          </p:blipFill>
          <p:spPr>
            <a:xfrm>
              <a:off x="4924269" y="3278526"/>
              <a:ext cx="3956226" cy="3831293"/>
            </a:xfrm>
            <a:prstGeom prst="rect">
              <a:avLst/>
            </a:prstGeom>
          </p:spPr>
        </p:pic>
        <p:sp>
          <p:nvSpPr>
            <p:cNvPr id="39" name="圆角矩形 73">
              <a:extLst>
                <a:ext uri="{FF2B5EF4-FFF2-40B4-BE49-F238E27FC236}">
                  <a16:creationId xmlns:a16="http://schemas.microsoft.com/office/drawing/2014/main" id="{965D868C-8EEF-1F20-2EF6-031EB80DF39D}"/>
                </a:ext>
              </a:extLst>
            </p:cNvPr>
            <p:cNvSpPr/>
            <p:nvPr/>
          </p:nvSpPr>
          <p:spPr>
            <a:xfrm>
              <a:off x="4898316" y="3270962"/>
              <a:ext cx="4027149" cy="3831293"/>
            </a:xfrm>
            <a:prstGeom prst="roundRect">
              <a:avLst>
                <a:gd name="adj" fmla="val 323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0" name="组合 39">
            <a:extLst>
              <a:ext uri="{FF2B5EF4-FFF2-40B4-BE49-F238E27FC236}">
                <a16:creationId xmlns:a16="http://schemas.microsoft.com/office/drawing/2014/main" id="{6A7F6D20-948E-6622-FEE0-4632DB9E1E9F}"/>
              </a:ext>
            </a:extLst>
          </p:cNvPr>
          <p:cNvGrpSpPr/>
          <p:nvPr/>
        </p:nvGrpSpPr>
        <p:grpSpPr>
          <a:xfrm>
            <a:off x="6304869" y="4703847"/>
            <a:ext cx="1595367" cy="1590177"/>
            <a:chOff x="4912326" y="7460018"/>
            <a:chExt cx="4105400" cy="4092043"/>
          </a:xfrm>
        </p:grpSpPr>
        <p:pic>
          <p:nvPicPr>
            <p:cNvPr id="41" name="图片 40">
              <a:extLst>
                <a:ext uri="{FF2B5EF4-FFF2-40B4-BE49-F238E27FC236}">
                  <a16:creationId xmlns:a16="http://schemas.microsoft.com/office/drawing/2014/main" id="{05C95910-6F80-5BDD-1527-22D3F46CE0ED}"/>
                </a:ext>
              </a:extLst>
            </p:cNvPr>
            <p:cNvPicPr>
              <a:picLocks noChangeAspect="1"/>
            </p:cNvPicPr>
            <p:nvPr/>
          </p:nvPicPr>
          <p:blipFill rotWithShape="1">
            <a:blip r:embed="rId5"/>
            <a:srcRect l="9091" t="63051" r="68056" b="7328"/>
            <a:stretch/>
          </p:blipFill>
          <p:spPr>
            <a:xfrm>
              <a:off x="4923840" y="7483792"/>
              <a:ext cx="4093886" cy="4068269"/>
            </a:xfrm>
            <a:prstGeom prst="rect">
              <a:avLst/>
            </a:prstGeom>
          </p:spPr>
        </p:pic>
        <p:sp>
          <p:nvSpPr>
            <p:cNvPr id="42" name="圆角矩形 76">
              <a:extLst>
                <a:ext uri="{FF2B5EF4-FFF2-40B4-BE49-F238E27FC236}">
                  <a16:creationId xmlns:a16="http://schemas.microsoft.com/office/drawing/2014/main" id="{2A09158B-8B32-7272-F7CD-6CAFAC9754EA}"/>
                </a:ext>
              </a:extLst>
            </p:cNvPr>
            <p:cNvSpPr/>
            <p:nvPr/>
          </p:nvSpPr>
          <p:spPr>
            <a:xfrm>
              <a:off x="4912326" y="7460018"/>
              <a:ext cx="4027149" cy="3907804"/>
            </a:xfrm>
            <a:prstGeom prst="roundRect">
              <a:avLst>
                <a:gd name="adj" fmla="val 323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44" name="组合 43">
            <a:extLst>
              <a:ext uri="{FF2B5EF4-FFF2-40B4-BE49-F238E27FC236}">
                <a16:creationId xmlns:a16="http://schemas.microsoft.com/office/drawing/2014/main" id="{586C1B3D-34F7-A905-8FE0-4411A5C0BE47}"/>
              </a:ext>
            </a:extLst>
          </p:cNvPr>
          <p:cNvGrpSpPr/>
          <p:nvPr/>
        </p:nvGrpSpPr>
        <p:grpSpPr>
          <a:xfrm>
            <a:off x="6304869" y="2915387"/>
            <a:ext cx="1534649" cy="1764483"/>
            <a:chOff x="2222170" y="-2880787"/>
            <a:chExt cx="3949150" cy="4540593"/>
          </a:xfrm>
        </p:grpSpPr>
        <p:pic>
          <p:nvPicPr>
            <p:cNvPr id="46" name="图片 45">
              <a:extLst>
                <a:ext uri="{FF2B5EF4-FFF2-40B4-BE49-F238E27FC236}">
                  <a16:creationId xmlns:a16="http://schemas.microsoft.com/office/drawing/2014/main" id="{3818E771-B782-995B-64A3-C1401379B741}"/>
                </a:ext>
              </a:extLst>
            </p:cNvPr>
            <p:cNvPicPr>
              <a:picLocks noChangeAspect="1"/>
            </p:cNvPicPr>
            <p:nvPr/>
          </p:nvPicPr>
          <p:blipFill rotWithShape="1">
            <a:blip r:embed="rId5"/>
            <a:srcRect l="-1" t="51426" r="67612"/>
            <a:stretch/>
          </p:blipFill>
          <p:spPr>
            <a:xfrm>
              <a:off x="2222170" y="-2880787"/>
              <a:ext cx="3949150" cy="4540593"/>
            </a:xfrm>
            <a:prstGeom prst="rect">
              <a:avLst/>
            </a:prstGeom>
          </p:spPr>
        </p:pic>
        <p:sp>
          <p:nvSpPr>
            <p:cNvPr id="47" name="任意多边形 81">
              <a:extLst>
                <a:ext uri="{FF2B5EF4-FFF2-40B4-BE49-F238E27FC236}">
                  <a16:creationId xmlns:a16="http://schemas.microsoft.com/office/drawing/2014/main" id="{6A38754C-417D-933C-3F9A-5BCE7363127D}"/>
                </a:ext>
              </a:extLst>
            </p:cNvPr>
            <p:cNvSpPr/>
            <p:nvPr/>
          </p:nvSpPr>
          <p:spPr>
            <a:xfrm>
              <a:off x="2933646" y="-2648727"/>
              <a:ext cx="3064518" cy="3225407"/>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 name="connsiteX0" fmla="*/ 741773 w 1325973"/>
                <a:gd name="connsiteY0" fmla="*/ 0 h 1238250"/>
                <a:gd name="connsiteX1" fmla="*/ 1325973 w 1325973"/>
                <a:gd name="connsiteY1" fmla="*/ 622300 h 1238250"/>
                <a:gd name="connsiteX2" fmla="*/ 738598 w 1325973"/>
                <a:gd name="connsiteY2" fmla="*/ 1238250 h 1238250"/>
                <a:gd name="connsiteX3" fmla="*/ 0 w 1325973"/>
                <a:gd name="connsiteY3" fmla="*/ 761523 h 1238250"/>
                <a:gd name="connsiteX4" fmla="*/ 741773 w 1325973"/>
                <a:gd name="connsiteY4" fmla="*/ 0 h 1238250"/>
                <a:gd name="connsiteX0" fmla="*/ 741773 w 1325973"/>
                <a:gd name="connsiteY0" fmla="*/ 0 h 1544921"/>
                <a:gd name="connsiteX1" fmla="*/ 1325973 w 1325973"/>
                <a:gd name="connsiteY1" fmla="*/ 622300 h 1544921"/>
                <a:gd name="connsiteX2" fmla="*/ 731548 w 1325973"/>
                <a:gd name="connsiteY2" fmla="*/ 1544921 h 1544921"/>
                <a:gd name="connsiteX3" fmla="*/ 0 w 1325973"/>
                <a:gd name="connsiteY3" fmla="*/ 761523 h 1544921"/>
                <a:gd name="connsiteX4" fmla="*/ 741773 w 1325973"/>
                <a:gd name="connsiteY4" fmla="*/ 0 h 1544921"/>
                <a:gd name="connsiteX0" fmla="*/ 741773 w 1477546"/>
                <a:gd name="connsiteY0" fmla="*/ 0 h 1544921"/>
                <a:gd name="connsiteX1" fmla="*/ 1477546 w 1477546"/>
                <a:gd name="connsiteY1" fmla="*/ 787973 h 1544921"/>
                <a:gd name="connsiteX2" fmla="*/ 731548 w 1477546"/>
                <a:gd name="connsiteY2" fmla="*/ 1544921 h 1544921"/>
                <a:gd name="connsiteX3" fmla="*/ 0 w 1477546"/>
                <a:gd name="connsiteY3" fmla="*/ 761523 h 1544921"/>
                <a:gd name="connsiteX4" fmla="*/ 741773 w 1477546"/>
                <a:gd name="connsiteY4" fmla="*/ 0 h 1544921"/>
                <a:gd name="connsiteX0" fmla="*/ 741773 w 1851191"/>
                <a:gd name="connsiteY0" fmla="*/ 0 h 1544921"/>
                <a:gd name="connsiteX1" fmla="*/ 1851191 w 1851191"/>
                <a:gd name="connsiteY1" fmla="*/ 735099 h 1544921"/>
                <a:gd name="connsiteX2" fmla="*/ 731548 w 1851191"/>
                <a:gd name="connsiteY2" fmla="*/ 1544921 h 1544921"/>
                <a:gd name="connsiteX3" fmla="*/ 0 w 1851191"/>
                <a:gd name="connsiteY3" fmla="*/ 761523 h 1544921"/>
                <a:gd name="connsiteX4" fmla="*/ 741773 w 1851191"/>
                <a:gd name="connsiteY4" fmla="*/ 0 h 1544921"/>
                <a:gd name="connsiteX0" fmla="*/ 741773 w 1851191"/>
                <a:gd name="connsiteY0" fmla="*/ 0 h 1492047"/>
                <a:gd name="connsiteX1" fmla="*/ 1851191 w 1851191"/>
                <a:gd name="connsiteY1" fmla="*/ 735099 h 1492047"/>
                <a:gd name="connsiteX2" fmla="*/ 738598 w 1851191"/>
                <a:gd name="connsiteY2" fmla="*/ 1492047 h 1492047"/>
                <a:gd name="connsiteX3" fmla="*/ 0 w 1851191"/>
                <a:gd name="connsiteY3" fmla="*/ 761523 h 1492047"/>
                <a:gd name="connsiteX4" fmla="*/ 741773 w 1851191"/>
                <a:gd name="connsiteY4" fmla="*/ 0 h 1492047"/>
                <a:gd name="connsiteX0" fmla="*/ 308204 w 1417622"/>
                <a:gd name="connsiteY0" fmla="*/ 0 h 1492047"/>
                <a:gd name="connsiteX1" fmla="*/ 1417622 w 1417622"/>
                <a:gd name="connsiteY1" fmla="*/ 735099 h 1492047"/>
                <a:gd name="connsiteX2" fmla="*/ 305029 w 1417622"/>
                <a:gd name="connsiteY2" fmla="*/ 1492047 h 1492047"/>
                <a:gd name="connsiteX3" fmla="*/ 0 w 1417622"/>
                <a:gd name="connsiteY3" fmla="*/ 722748 h 1492047"/>
                <a:gd name="connsiteX4" fmla="*/ 308204 w 1417622"/>
                <a:gd name="connsiteY4" fmla="*/ 0 h 149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7622" h="1492047">
                  <a:moveTo>
                    <a:pt x="308204" y="0"/>
                  </a:moveTo>
                  <a:lnTo>
                    <a:pt x="1417622" y="735099"/>
                  </a:lnTo>
                  <a:lnTo>
                    <a:pt x="305029" y="1492047"/>
                  </a:lnTo>
                  <a:lnTo>
                    <a:pt x="0" y="722748"/>
                  </a:lnTo>
                  <a:lnTo>
                    <a:pt x="308204"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grpSp>
      <p:sp>
        <p:nvSpPr>
          <p:cNvPr id="45" name="圆角矩形 79">
            <a:extLst>
              <a:ext uri="{FF2B5EF4-FFF2-40B4-BE49-F238E27FC236}">
                <a16:creationId xmlns:a16="http://schemas.microsoft.com/office/drawing/2014/main" id="{1CAADA8D-ACEB-C1A6-8616-A1BAB255E55A}"/>
              </a:ext>
            </a:extLst>
          </p:cNvPr>
          <p:cNvSpPr/>
          <p:nvPr/>
        </p:nvSpPr>
        <p:spPr>
          <a:xfrm>
            <a:off x="6777575" y="3334936"/>
            <a:ext cx="1036845" cy="985533"/>
          </a:xfrm>
          <a:prstGeom prst="roundRect">
            <a:avLst>
              <a:gd name="adj" fmla="val 423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1" name="图片 50">
            <a:extLst>
              <a:ext uri="{FF2B5EF4-FFF2-40B4-BE49-F238E27FC236}">
                <a16:creationId xmlns:a16="http://schemas.microsoft.com/office/drawing/2014/main" id="{15E11D81-3B35-25E6-87E4-31FA7FDBABD7}"/>
              </a:ext>
            </a:extLst>
          </p:cNvPr>
          <p:cNvPicPr>
            <a:picLocks noChangeAspect="1"/>
          </p:cNvPicPr>
          <p:nvPr/>
        </p:nvPicPr>
        <p:blipFill rotWithShape="1">
          <a:blip r:embed="rId5"/>
          <a:srcRect l="33121" t="50711" r="36273"/>
          <a:stretch/>
        </p:blipFill>
        <p:spPr>
          <a:xfrm>
            <a:off x="8282253" y="2889432"/>
            <a:ext cx="1450203" cy="1790442"/>
          </a:xfrm>
          <a:prstGeom prst="rect">
            <a:avLst/>
          </a:prstGeom>
        </p:spPr>
      </p:pic>
      <p:sp>
        <p:nvSpPr>
          <p:cNvPr id="52" name="任意多边形 86">
            <a:extLst>
              <a:ext uri="{FF2B5EF4-FFF2-40B4-BE49-F238E27FC236}">
                <a16:creationId xmlns:a16="http://schemas.microsoft.com/office/drawing/2014/main" id="{D583D604-3F63-C769-D8E1-2D871E01DA3F}"/>
              </a:ext>
            </a:extLst>
          </p:cNvPr>
          <p:cNvSpPr/>
          <p:nvPr/>
        </p:nvSpPr>
        <p:spPr>
          <a:xfrm>
            <a:off x="8424678" y="2995433"/>
            <a:ext cx="1241217" cy="1297817"/>
          </a:xfrm>
          <a:custGeom>
            <a:avLst/>
            <a:gdLst>
              <a:gd name="connsiteX0" fmla="*/ 241300 w 1114425"/>
              <a:gd name="connsiteY0" fmla="*/ 0 h 1276350"/>
              <a:gd name="connsiteX1" fmla="*/ 1114425 w 1114425"/>
              <a:gd name="connsiteY1" fmla="*/ 596900 h 1276350"/>
              <a:gd name="connsiteX2" fmla="*/ 222250 w 1114425"/>
              <a:gd name="connsiteY2" fmla="*/ 1276350 h 1276350"/>
              <a:gd name="connsiteX3" fmla="*/ 0 w 1114425"/>
              <a:gd name="connsiteY3" fmla="*/ 612775 h 1276350"/>
              <a:gd name="connsiteX4" fmla="*/ 241300 w 1114425"/>
              <a:gd name="connsiteY4" fmla="*/ 0 h 1276350"/>
              <a:gd name="connsiteX0" fmla="*/ 596900 w 1470025"/>
              <a:gd name="connsiteY0" fmla="*/ 0 h 1276350"/>
              <a:gd name="connsiteX1" fmla="*/ 1470025 w 1470025"/>
              <a:gd name="connsiteY1" fmla="*/ 596900 h 1276350"/>
              <a:gd name="connsiteX2" fmla="*/ 577850 w 1470025"/>
              <a:gd name="connsiteY2" fmla="*/ 1276350 h 1276350"/>
              <a:gd name="connsiteX3" fmla="*/ 0 w 1470025"/>
              <a:gd name="connsiteY3" fmla="*/ 593725 h 1276350"/>
              <a:gd name="connsiteX4" fmla="*/ 596900 w 1470025"/>
              <a:gd name="connsiteY4" fmla="*/ 0 h 1276350"/>
              <a:gd name="connsiteX0" fmla="*/ 596900 w 1177925"/>
              <a:gd name="connsiteY0" fmla="*/ 0 h 1276350"/>
              <a:gd name="connsiteX1" fmla="*/ 1177925 w 1177925"/>
              <a:gd name="connsiteY1" fmla="*/ 609600 h 1276350"/>
              <a:gd name="connsiteX2" fmla="*/ 577850 w 1177925"/>
              <a:gd name="connsiteY2" fmla="*/ 1276350 h 1276350"/>
              <a:gd name="connsiteX3" fmla="*/ 0 w 1177925"/>
              <a:gd name="connsiteY3" fmla="*/ 593725 h 1276350"/>
              <a:gd name="connsiteX4" fmla="*/ 596900 w 1177925"/>
              <a:gd name="connsiteY4" fmla="*/ 0 h 1276350"/>
              <a:gd name="connsiteX0" fmla="*/ 596900 w 1177925"/>
              <a:gd name="connsiteY0" fmla="*/ 0 h 1225550"/>
              <a:gd name="connsiteX1" fmla="*/ 1177925 w 1177925"/>
              <a:gd name="connsiteY1" fmla="*/ 609600 h 1225550"/>
              <a:gd name="connsiteX2" fmla="*/ 590550 w 1177925"/>
              <a:gd name="connsiteY2" fmla="*/ 1225550 h 1225550"/>
              <a:gd name="connsiteX3" fmla="*/ 0 w 1177925"/>
              <a:gd name="connsiteY3" fmla="*/ 593725 h 1225550"/>
              <a:gd name="connsiteX4" fmla="*/ 596900 w 1177925"/>
              <a:gd name="connsiteY4" fmla="*/ 0 h 1225550"/>
              <a:gd name="connsiteX0" fmla="*/ 593725 w 1177925"/>
              <a:gd name="connsiteY0" fmla="*/ 0 h 1238250"/>
              <a:gd name="connsiteX1" fmla="*/ 1177925 w 1177925"/>
              <a:gd name="connsiteY1" fmla="*/ 622300 h 1238250"/>
              <a:gd name="connsiteX2" fmla="*/ 590550 w 1177925"/>
              <a:gd name="connsiteY2" fmla="*/ 1238250 h 1238250"/>
              <a:gd name="connsiteX3" fmla="*/ 0 w 1177925"/>
              <a:gd name="connsiteY3" fmla="*/ 606425 h 1238250"/>
              <a:gd name="connsiteX4" fmla="*/ 593725 w 1177925"/>
              <a:gd name="connsiteY4" fmla="*/ 0 h 1238250"/>
              <a:gd name="connsiteX0" fmla="*/ 741773 w 1325973"/>
              <a:gd name="connsiteY0" fmla="*/ 0 h 1238250"/>
              <a:gd name="connsiteX1" fmla="*/ 1325973 w 1325973"/>
              <a:gd name="connsiteY1" fmla="*/ 622300 h 1238250"/>
              <a:gd name="connsiteX2" fmla="*/ 738598 w 1325973"/>
              <a:gd name="connsiteY2" fmla="*/ 1238250 h 1238250"/>
              <a:gd name="connsiteX3" fmla="*/ 0 w 1325973"/>
              <a:gd name="connsiteY3" fmla="*/ 761523 h 1238250"/>
              <a:gd name="connsiteX4" fmla="*/ 741773 w 1325973"/>
              <a:gd name="connsiteY4" fmla="*/ 0 h 1238250"/>
              <a:gd name="connsiteX0" fmla="*/ 741773 w 1325973"/>
              <a:gd name="connsiteY0" fmla="*/ 0 h 1544921"/>
              <a:gd name="connsiteX1" fmla="*/ 1325973 w 1325973"/>
              <a:gd name="connsiteY1" fmla="*/ 622300 h 1544921"/>
              <a:gd name="connsiteX2" fmla="*/ 731548 w 1325973"/>
              <a:gd name="connsiteY2" fmla="*/ 1544921 h 1544921"/>
              <a:gd name="connsiteX3" fmla="*/ 0 w 1325973"/>
              <a:gd name="connsiteY3" fmla="*/ 761523 h 1544921"/>
              <a:gd name="connsiteX4" fmla="*/ 741773 w 1325973"/>
              <a:gd name="connsiteY4" fmla="*/ 0 h 1544921"/>
              <a:gd name="connsiteX0" fmla="*/ 741773 w 1477546"/>
              <a:gd name="connsiteY0" fmla="*/ 0 h 1544921"/>
              <a:gd name="connsiteX1" fmla="*/ 1477546 w 1477546"/>
              <a:gd name="connsiteY1" fmla="*/ 787973 h 1544921"/>
              <a:gd name="connsiteX2" fmla="*/ 731548 w 1477546"/>
              <a:gd name="connsiteY2" fmla="*/ 1544921 h 1544921"/>
              <a:gd name="connsiteX3" fmla="*/ 0 w 1477546"/>
              <a:gd name="connsiteY3" fmla="*/ 761523 h 1544921"/>
              <a:gd name="connsiteX4" fmla="*/ 741773 w 1477546"/>
              <a:gd name="connsiteY4" fmla="*/ 0 h 1544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546" h="1544921">
                <a:moveTo>
                  <a:pt x="741773" y="0"/>
                </a:moveTo>
                <a:lnTo>
                  <a:pt x="1477546" y="787973"/>
                </a:lnTo>
                <a:lnTo>
                  <a:pt x="731548" y="1544921"/>
                </a:lnTo>
                <a:lnTo>
                  <a:pt x="0" y="761523"/>
                </a:lnTo>
                <a:lnTo>
                  <a:pt x="741773" y="0"/>
                </a:lnTo>
                <a:close/>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4400" dirty="0"/>
          </a:p>
        </p:txBody>
      </p:sp>
      <p:sp>
        <p:nvSpPr>
          <p:cNvPr id="50" name="圆角矩形 84">
            <a:extLst>
              <a:ext uri="{FF2B5EF4-FFF2-40B4-BE49-F238E27FC236}">
                <a16:creationId xmlns:a16="http://schemas.microsoft.com/office/drawing/2014/main" id="{AF99382C-ACF9-A49A-96EB-02B7AFC60B84}"/>
              </a:ext>
            </a:extLst>
          </p:cNvPr>
          <p:cNvSpPr/>
          <p:nvPr/>
        </p:nvSpPr>
        <p:spPr>
          <a:xfrm>
            <a:off x="8896243" y="3568897"/>
            <a:ext cx="814441" cy="774137"/>
          </a:xfrm>
          <a:prstGeom prst="roundRect">
            <a:avLst>
              <a:gd name="adj" fmla="val 423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5" name="圆角矩形 89">
            <a:extLst>
              <a:ext uri="{FF2B5EF4-FFF2-40B4-BE49-F238E27FC236}">
                <a16:creationId xmlns:a16="http://schemas.microsoft.com/office/drawing/2014/main" id="{1C22FB54-A235-6920-23AA-BB725C7CB60D}"/>
              </a:ext>
            </a:extLst>
          </p:cNvPr>
          <p:cNvSpPr/>
          <p:nvPr/>
        </p:nvSpPr>
        <p:spPr>
          <a:xfrm>
            <a:off x="4777415" y="2865476"/>
            <a:ext cx="394312" cy="380643"/>
          </a:xfrm>
          <a:prstGeom prst="roundRect">
            <a:avLst>
              <a:gd name="adj" fmla="val 4235"/>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圆角矩形 96">
            <a:extLst>
              <a:ext uri="{FF2B5EF4-FFF2-40B4-BE49-F238E27FC236}">
                <a16:creationId xmlns:a16="http://schemas.microsoft.com/office/drawing/2014/main" id="{BD03006D-53C0-52E6-BCBF-F3CB8D17169C}"/>
              </a:ext>
            </a:extLst>
          </p:cNvPr>
          <p:cNvSpPr/>
          <p:nvPr/>
        </p:nvSpPr>
        <p:spPr>
          <a:xfrm>
            <a:off x="4064556" y="4714224"/>
            <a:ext cx="1564960" cy="1488849"/>
          </a:xfrm>
          <a:prstGeom prst="roundRect">
            <a:avLst>
              <a:gd name="adj" fmla="val 323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6" name="文本框 65">
            <a:extLst>
              <a:ext uri="{FF2B5EF4-FFF2-40B4-BE49-F238E27FC236}">
                <a16:creationId xmlns:a16="http://schemas.microsoft.com/office/drawing/2014/main" id="{1587C031-37B6-F106-AA8C-6E6D8E34BA43}"/>
              </a:ext>
            </a:extLst>
          </p:cNvPr>
          <p:cNvSpPr txBox="1"/>
          <p:nvPr/>
        </p:nvSpPr>
        <p:spPr>
          <a:xfrm>
            <a:off x="354034" y="2337405"/>
            <a:ext cx="1540806" cy="400110"/>
          </a:xfrm>
          <a:prstGeom prst="rect">
            <a:avLst/>
          </a:prstGeom>
          <a:noFill/>
        </p:spPr>
        <p:txBody>
          <a:bodyPr wrap="none" rtlCol="0">
            <a:spAutoFit/>
          </a:bodyPr>
          <a:lstStyle/>
          <a:p>
            <a:pPr algn="l"/>
            <a:r>
              <a:rPr lang="en-US" altLang="zh-CN" sz="2000" dirty="0">
                <a:ln/>
                <a:solidFill>
                  <a:srgbClr val="040000"/>
                </a:solidFill>
                <a:cs typeface="Times New Roman" panose="02020603050405020304" pitchFamily="18" charset="0"/>
                <a:sym typeface="Calibri"/>
                <a:rtl val="0"/>
              </a:rPr>
              <a:t>Initial shapes</a:t>
            </a:r>
            <a:endParaRPr lang="zh-CN" altLang="en-US" sz="2000" dirty="0">
              <a:ln/>
              <a:solidFill>
                <a:srgbClr val="040000"/>
              </a:solidFill>
              <a:cs typeface="Times New Roman" panose="02020603050405020304" pitchFamily="18" charset="0"/>
              <a:sym typeface="Calibri"/>
              <a:rtl val="0"/>
            </a:endParaRPr>
          </a:p>
        </p:txBody>
      </p:sp>
      <p:sp>
        <p:nvSpPr>
          <p:cNvPr id="67" name="文本框 66">
            <a:extLst>
              <a:ext uri="{FF2B5EF4-FFF2-40B4-BE49-F238E27FC236}">
                <a16:creationId xmlns:a16="http://schemas.microsoft.com/office/drawing/2014/main" id="{0219ABD1-1DDC-7E82-AD18-232295D68227}"/>
              </a:ext>
            </a:extLst>
          </p:cNvPr>
          <p:cNvSpPr txBox="1"/>
          <p:nvPr/>
        </p:nvSpPr>
        <p:spPr>
          <a:xfrm>
            <a:off x="2252121" y="2337405"/>
            <a:ext cx="1510157" cy="400110"/>
          </a:xfrm>
          <a:prstGeom prst="rect">
            <a:avLst/>
          </a:prstGeom>
          <a:noFill/>
        </p:spPr>
        <p:txBody>
          <a:bodyPr wrap="none" rtlCol="0">
            <a:spAutoFit/>
          </a:bodyPr>
          <a:lstStyle/>
          <a:p>
            <a:pPr algn="l"/>
            <a:r>
              <a:rPr lang="en-US" altLang="zh-CN" sz="2000" dirty="0">
                <a:ln/>
                <a:solidFill>
                  <a:srgbClr val="040000"/>
                </a:solidFill>
                <a:cs typeface="Times New Roman" panose="02020603050405020304" pitchFamily="18" charset="0"/>
                <a:sym typeface="Calibri"/>
                <a:rtl val="0"/>
              </a:rPr>
              <a:t>ARAP results</a:t>
            </a:r>
            <a:endParaRPr lang="zh-CN" altLang="en-US" sz="2000" dirty="0">
              <a:ln/>
              <a:solidFill>
                <a:srgbClr val="040000"/>
              </a:solidFill>
              <a:cs typeface="Times New Roman" panose="02020603050405020304" pitchFamily="18" charset="0"/>
              <a:sym typeface="Calibri"/>
              <a:rtl val="0"/>
            </a:endParaRPr>
          </a:p>
        </p:txBody>
      </p:sp>
      <p:sp>
        <p:nvSpPr>
          <p:cNvPr id="68" name="文本框 67">
            <a:extLst>
              <a:ext uri="{FF2B5EF4-FFF2-40B4-BE49-F238E27FC236}">
                <a16:creationId xmlns:a16="http://schemas.microsoft.com/office/drawing/2014/main" id="{D2911F20-7C3E-1BFC-7D0B-151457E1B30A}"/>
              </a:ext>
            </a:extLst>
          </p:cNvPr>
          <p:cNvSpPr txBox="1"/>
          <p:nvPr/>
        </p:nvSpPr>
        <p:spPr>
          <a:xfrm>
            <a:off x="4025494" y="2337405"/>
            <a:ext cx="1893275" cy="400110"/>
          </a:xfrm>
          <a:prstGeom prst="rect">
            <a:avLst/>
          </a:prstGeom>
          <a:noFill/>
        </p:spPr>
        <p:txBody>
          <a:bodyPr wrap="none" rtlCol="0">
            <a:spAutoFit/>
          </a:bodyPr>
          <a:lstStyle/>
          <a:p>
            <a:pPr algn="l"/>
            <a:r>
              <a:rPr lang="en-US" altLang="zh-CN" sz="2000" dirty="0">
                <a:ln/>
                <a:solidFill>
                  <a:srgbClr val="040000"/>
                </a:solidFill>
                <a:cs typeface="Times New Roman" panose="02020603050405020304" pitchFamily="18" charset="0"/>
                <a:sym typeface="Calibri"/>
                <a:rtl val="0"/>
              </a:rPr>
              <a:t>Box-based ARAP</a:t>
            </a:r>
            <a:endParaRPr lang="zh-CN" altLang="en-US" sz="2000" dirty="0">
              <a:ln/>
              <a:solidFill>
                <a:srgbClr val="040000"/>
              </a:solidFill>
              <a:cs typeface="Times New Roman" panose="02020603050405020304" pitchFamily="18" charset="0"/>
              <a:sym typeface="Calibri"/>
              <a:rtl val="0"/>
            </a:endParaRPr>
          </a:p>
        </p:txBody>
      </p:sp>
      <p:sp>
        <p:nvSpPr>
          <p:cNvPr id="71" name="文本框 70">
            <a:extLst>
              <a:ext uri="{FF2B5EF4-FFF2-40B4-BE49-F238E27FC236}">
                <a16:creationId xmlns:a16="http://schemas.microsoft.com/office/drawing/2014/main" id="{465B32B7-8F6A-406B-39F1-3941A6D29B46}"/>
              </a:ext>
            </a:extLst>
          </p:cNvPr>
          <p:cNvSpPr txBox="1"/>
          <p:nvPr/>
        </p:nvSpPr>
        <p:spPr>
          <a:xfrm>
            <a:off x="6342895" y="2337405"/>
            <a:ext cx="1552028" cy="400110"/>
          </a:xfrm>
          <a:prstGeom prst="rect">
            <a:avLst/>
          </a:prstGeom>
          <a:noFill/>
        </p:spPr>
        <p:txBody>
          <a:bodyPr wrap="none" rtlCol="0">
            <a:spAutoFit/>
          </a:bodyPr>
          <a:lstStyle/>
          <a:p>
            <a:pPr algn="l"/>
            <a:r>
              <a:rPr lang="en-US" altLang="zh-CN" sz="2000" dirty="0">
                <a:ln/>
                <a:solidFill>
                  <a:srgbClr val="040000"/>
                </a:solidFill>
                <a:cs typeface="Times New Roman" panose="02020603050405020304" pitchFamily="18" charset="0"/>
                <a:sym typeface="Calibri"/>
                <a:rtl val="0"/>
              </a:rPr>
              <a:t>Initial shapes</a:t>
            </a:r>
            <a:endParaRPr lang="zh-CN" altLang="en-US" sz="2000" dirty="0">
              <a:ln/>
              <a:solidFill>
                <a:srgbClr val="040000"/>
              </a:solidFill>
              <a:cs typeface="Times New Roman" panose="02020603050405020304" pitchFamily="18" charset="0"/>
              <a:sym typeface="Calibri"/>
              <a:rtl val="0"/>
            </a:endParaRPr>
          </a:p>
        </p:txBody>
      </p:sp>
      <p:sp>
        <p:nvSpPr>
          <p:cNvPr id="72" name="文本框 71">
            <a:extLst>
              <a:ext uri="{FF2B5EF4-FFF2-40B4-BE49-F238E27FC236}">
                <a16:creationId xmlns:a16="http://schemas.microsoft.com/office/drawing/2014/main" id="{F0E63BD8-247D-72C9-149E-D37428D91FAC}"/>
              </a:ext>
            </a:extLst>
          </p:cNvPr>
          <p:cNvSpPr txBox="1"/>
          <p:nvPr/>
        </p:nvSpPr>
        <p:spPr>
          <a:xfrm>
            <a:off x="8350396" y="2337405"/>
            <a:ext cx="1510157" cy="400110"/>
          </a:xfrm>
          <a:prstGeom prst="rect">
            <a:avLst/>
          </a:prstGeom>
          <a:noFill/>
        </p:spPr>
        <p:txBody>
          <a:bodyPr wrap="none" rtlCol="0">
            <a:spAutoFit/>
          </a:bodyPr>
          <a:lstStyle/>
          <a:p>
            <a:pPr algn="l"/>
            <a:r>
              <a:rPr lang="en-US" altLang="zh-CN" sz="2000" dirty="0">
                <a:ln/>
                <a:solidFill>
                  <a:srgbClr val="040000"/>
                </a:solidFill>
                <a:cs typeface="Times New Roman" panose="02020603050405020304" pitchFamily="18" charset="0"/>
                <a:sym typeface="Calibri"/>
                <a:rtl val="0"/>
              </a:rPr>
              <a:t>ARAP results</a:t>
            </a:r>
            <a:endParaRPr lang="zh-CN" altLang="en-US" sz="2000" dirty="0">
              <a:ln/>
              <a:solidFill>
                <a:srgbClr val="040000"/>
              </a:solidFill>
              <a:cs typeface="Times New Roman" panose="02020603050405020304" pitchFamily="18" charset="0"/>
              <a:sym typeface="Calibri"/>
              <a:rtl val="0"/>
            </a:endParaRPr>
          </a:p>
        </p:txBody>
      </p:sp>
      <p:sp>
        <p:nvSpPr>
          <p:cNvPr id="73" name="文本框 72">
            <a:extLst>
              <a:ext uri="{FF2B5EF4-FFF2-40B4-BE49-F238E27FC236}">
                <a16:creationId xmlns:a16="http://schemas.microsoft.com/office/drawing/2014/main" id="{461BD521-0D5B-BA1E-C1A3-66FFFE87B0C4}"/>
              </a:ext>
            </a:extLst>
          </p:cNvPr>
          <p:cNvSpPr txBox="1"/>
          <p:nvPr/>
        </p:nvSpPr>
        <p:spPr>
          <a:xfrm>
            <a:off x="10091366" y="2337405"/>
            <a:ext cx="1893275" cy="400110"/>
          </a:xfrm>
          <a:prstGeom prst="rect">
            <a:avLst/>
          </a:prstGeom>
          <a:noFill/>
        </p:spPr>
        <p:txBody>
          <a:bodyPr wrap="none" rtlCol="0">
            <a:spAutoFit/>
          </a:bodyPr>
          <a:lstStyle/>
          <a:p>
            <a:pPr algn="l"/>
            <a:r>
              <a:rPr lang="en-US" altLang="zh-CN" sz="2000" dirty="0">
                <a:ln/>
                <a:solidFill>
                  <a:srgbClr val="040000"/>
                </a:solidFill>
                <a:cs typeface="Times New Roman" panose="02020603050405020304" pitchFamily="18" charset="0"/>
                <a:sym typeface="Calibri"/>
                <a:rtl val="0"/>
              </a:rPr>
              <a:t>Box-based ARAP</a:t>
            </a:r>
            <a:endParaRPr lang="zh-CN" altLang="en-US" sz="2000" dirty="0">
              <a:ln/>
              <a:solidFill>
                <a:srgbClr val="040000"/>
              </a:solidFill>
              <a:cs typeface="Times New Roman" panose="02020603050405020304" pitchFamily="18" charset="0"/>
              <a:sym typeface="Calibri"/>
              <a:rtl val="0"/>
            </a:endParaRPr>
          </a:p>
        </p:txBody>
      </p:sp>
      <p:grpSp>
        <p:nvGrpSpPr>
          <p:cNvPr id="9" name="组合 8">
            <a:extLst>
              <a:ext uri="{FF2B5EF4-FFF2-40B4-BE49-F238E27FC236}">
                <a16:creationId xmlns:a16="http://schemas.microsoft.com/office/drawing/2014/main" id="{9C67878D-2E86-55F2-4BB0-0AFFC442CB47}"/>
              </a:ext>
            </a:extLst>
          </p:cNvPr>
          <p:cNvGrpSpPr/>
          <p:nvPr/>
        </p:nvGrpSpPr>
        <p:grpSpPr>
          <a:xfrm>
            <a:off x="3300721" y="1634468"/>
            <a:ext cx="7003796" cy="1200760"/>
            <a:chOff x="6143938" y="412598"/>
            <a:chExt cx="5590558" cy="1200760"/>
          </a:xfrm>
        </p:grpSpPr>
        <p:sp>
          <p:nvSpPr>
            <p:cNvPr id="2" name="矩形: 圆角 1">
              <a:extLst>
                <a:ext uri="{FF2B5EF4-FFF2-40B4-BE49-F238E27FC236}">
                  <a16:creationId xmlns:a16="http://schemas.microsoft.com/office/drawing/2014/main" id="{64633D60-12FB-6678-287C-BDCCE563DF92}"/>
                </a:ext>
              </a:extLst>
            </p:cNvPr>
            <p:cNvSpPr/>
            <p:nvPr/>
          </p:nvSpPr>
          <p:spPr>
            <a:xfrm>
              <a:off x="6267695" y="412598"/>
              <a:ext cx="5343042" cy="959459"/>
            </a:xfrm>
            <a:prstGeom prst="roundRect">
              <a:avLst/>
            </a:prstGeom>
            <a:solidFill>
              <a:srgbClr val="5B9A8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圆角 5">
              <a:extLst>
                <a:ext uri="{FF2B5EF4-FFF2-40B4-BE49-F238E27FC236}">
                  <a16:creationId xmlns:a16="http://schemas.microsoft.com/office/drawing/2014/main" id="{6AF53FC8-92A2-068C-816A-8D5C47BF5E5D}"/>
                </a:ext>
              </a:extLst>
            </p:cNvPr>
            <p:cNvSpPr/>
            <p:nvPr/>
          </p:nvSpPr>
          <p:spPr>
            <a:xfrm>
              <a:off x="8392354" y="504552"/>
              <a:ext cx="1435933" cy="779811"/>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E8FA98A8-F81E-035F-0C69-1DD47A175ED1}"/>
                    </a:ext>
                  </a:extLst>
                </p:cNvPr>
                <p:cNvSpPr/>
                <p:nvPr/>
              </p:nvSpPr>
              <p:spPr>
                <a:xfrm>
                  <a:off x="6143938" y="592245"/>
                  <a:ext cx="5590558" cy="1021113"/>
                </a:xfrm>
                <a:prstGeom prst="rect">
                  <a:avLst/>
                </a:prstGeom>
              </p:spPr>
              <p:txBody>
                <a:bodyPr wrap="square">
                  <a:spAutoFit/>
                </a:bodyPr>
                <a:lstStyle/>
                <a:p>
                  <a:pPr algn="just">
                    <a:spcAft>
                      <a:spcPts val="600"/>
                    </a:spcAft>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ea typeface="微软雅黑" panose="020B0503020204020204" pitchFamily="34" charset="-122"/>
                            <a:cs typeface="Calibri" panose="020F0502020204030204" pitchFamily="34" charset="0"/>
                          </a:rPr>
                          <m:t>𝐷𝑒𝑝𝐷𝑖𝑠</m:t>
                        </m:r>
                        <m:d>
                          <m:d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𝐹𝐷𝐷</m:t>
                        </m:r>
                        <m:d>
                          <m:d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𝐶𝐷𝐷</m:t>
                        </m:r>
                        <m:d>
                          <m:d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oMath>
                    </m:oMathPara>
                  </a14:m>
                  <a:endParaRPr lang="en-US" altLang="zh-CN" sz="2800" dirty="0">
                    <a:ea typeface="微软雅黑" panose="020B0503020204020204" pitchFamily="34" charset="-122"/>
                    <a:cs typeface="Calibri" panose="020F0502020204030204" pitchFamily="34" charset="0"/>
                  </a:endParaRPr>
                </a:p>
              </p:txBody>
            </p:sp>
          </mc:Choice>
          <mc:Fallback xmlns="">
            <p:sp>
              <p:nvSpPr>
                <p:cNvPr id="7" name="矩形 6">
                  <a:extLst>
                    <a:ext uri="{FF2B5EF4-FFF2-40B4-BE49-F238E27FC236}">
                      <a16:creationId xmlns:a16="http://schemas.microsoft.com/office/drawing/2014/main" id="{E8FA98A8-F81E-035F-0C69-1DD47A175ED1}"/>
                    </a:ext>
                  </a:extLst>
                </p:cNvPr>
                <p:cNvSpPr>
                  <a:spLocks noRot="1" noChangeAspect="1" noMove="1" noResize="1" noEditPoints="1" noAdjustHandles="1" noChangeArrowheads="1" noChangeShapeType="1" noTextEdit="1"/>
                </p:cNvSpPr>
                <p:nvPr/>
              </p:nvSpPr>
              <p:spPr>
                <a:xfrm>
                  <a:off x="6143938" y="592245"/>
                  <a:ext cx="5590558" cy="1021113"/>
                </a:xfrm>
                <a:prstGeom prst="rect">
                  <a:avLst/>
                </a:prstGeom>
                <a:blipFill>
                  <a:blip r:embed="rId6"/>
                  <a:stretch>
                    <a:fillRect/>
                  </a:stretch>
                </a:blipFill>
              </p:spPr>
              <p:txBody>
                <a:bodyPr/>
                <a:lstStyle/>
                <a:p>
                  <a:r>
                    <a:rPr lang="zh-CN" altLang="en-US">
                      <a:noFill/>
                    </a:rPr>
                    <a:t> </a:t>
                  </a:r>
                </a:p>
              </p:txBody>
            </p:sp>
          </mc:Fallback>
        </mc:AlternateContent>
      </p:grpSp>
      <p:sp>
        <p:nvSpPr>
          <p:cNvPr id="11" name="矩形 10">
            <a:extLst>
              <a:ext uri="{FF2B5EF4-FFF2-40B4-BE49-F238E27FC236}">
                <a16:creationId xmlns:a16="http://schemas.microsoft.com/office/drawing/2014/main" id="{0BBB2BDF-69DB-1565-FE96-7F3E84566A77}"/>
              </a:ext>
            </a:extLst>
          </p:cNvPr>
          <p:cNvSpPr/>
          <p:nvPr/>
        </p:nvSpPr>
        <p:spPr>
          <a:xfrm>
            <a:off x="838200" y="1592415"/>
            <a:ext cx="9845319"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Bounding Box-based ARAP</a:t>
            </a:r>
          </a:p>
        </p:txBody>
      </p:sp>
      <p:grpSp>
        <p:nvGrpSpPr>
          <p:cNvPr id="3" name="组合 2">
            <a:extLst>
              <a:ext uri="{FF2B5EF4-FFF2-40B4-BE49-F238E27FC236}">
                <a16:creationId xmlns:a16="http://schemas.microsoft.com/office/drawing/2014/main" id="{EDFDB6C2-BD6B-6700-78EF-3F650C43AABA}"/>
              </a:ext>
            </a:extLst>
          </p:cNvPr>
          <p:cNvGrpSpPr/>
          <p:nvPr/>
        </p:nvGrpSpPr>
        <p:grpSpPr>
          <a:xfrm>
            <a:off x="10214777" y="4703848"/>
            <a:ext cx="1564960" cy="1518580"/>
            <a:chOff x="13342087" y="11981439"/>
            <a:chExt cx="4027149" cy="3907802"/>
          </a:xfrm>
        </p:grpSpPr>
        <p:pic>
          <p:nvPicPr>
            <p:cNvPr id="10" name="图片 9">
              <a:extLst>
                <a:ext uri="{FF2B5EF4-FFF2-40B4-BE49-F238E27FC236}">
                  <a16:creationId xmlns:a16="http://schemas.microsoft.com/office/drawing/2014/main" id="{E154B7E9-8656-29A8-DC5C-976CA57E72D8}"/>
                </a:ext>
              </a:extLst>
            </p:cNvPr>
            <p:cNvPicPr>
              <a:picLocks noChangeAspect="1"/>
            </p:cNvPicPr>
            <p:nvPr/>
          </p:nvPicPr>
          <p:blipFill rotWithShape="1">
            <a:blip r:embed="rId5"/>
            <a:srcRect l="78363" t="69556" r="4805" b="9452"/>
            <a:stretch/>
          </p:blipFill>
          <p:spPr>
            <a:xfrm>
              <a:off x="13350874" y="11991975"/>
              <a:ext cx="3987801" cy="3848100"/>
            </a:xfrm>
            <a:prstGeom prst="rect">
              <a:avLst/>
            </a:prstGeom>
          </p:spPr>
        </p:pic>
        <p:sp>
          <p:nvSpPr>
            <p:cNvPr id="12" name="圆角矩形 70">
              <a:extLst>
                <a:ext uri="{FF2B5EF4-FFF2-40B4-BE49-F238E27FC236}">
                  <a16:creationId xmlns:a16="http://schemas.microsoft.com/office/drawing/2014/main" id="{2BFA31EE-6978-B13C-4FDB-F6464935DEBD}"/>
                </a:ext>
              </a:extLst>
            </p:cNvPr>
            <p:cNvSpPr/>
            <p:nvPr/>
          </p:nvSpPr>
          <p:spPr>
            <a:xfrm>
              <a:off x="13342087" y="11981439"/>
              <a:ext cx="4027149" cy="3907802"/>
            </a:xfrm>
            <a:prstGeom prst="roundRect">
              <a:avLst>
                <a:gd name="adj" fmla="val 3236"/>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Tree>
    <p:extLst>
      <p:ext uri="{BB962C8B-B14F-4D97-AF65-F5344CB8AC3E}">
        <p14:creationId xmlns:p14="http://schemas.microsoft.com/office/powerpoint/2010/main" val="29975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0"/>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5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61"/>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8"/>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3"/>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60"/>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7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5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animBg="1"/>
      <p:bldP spid="21" grpId="0" animBg="1"/>
      <p:bldP spid="26" grpId="0" animBg="1"/>
      <p:bldP spid="45" grpId="0" animBg="1"/>
      <p:bldP spid="52" grpId="0" animBg="1"/>
      <p:bldP spid="50" grpId="0" animBg="1"/>
      <p:bldP spid="55" grpId="0" animBg="1"/>
      <p:bldP spid="58" grpId="0" animBg="1"/>
      <p:bldP spid="66" grpId="0"/>
      <p:bldP spid="67" grpId="0"/>
      <p:bldP spid="68" grpId="0"/>
      <p:bldP spid="71" grpId="0"/>
      <p:bldP spid="72" grpId="0"/>
      <p:bldP spid="73"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18</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t>Deployability Optimization — </a:t>
            </a:r>
            <a:r>
              <a:rPr lang="en-US" altLang="zh-CN" sz="3200" dirty="0">
                <a:latin typeface="Calibri" panose="020F0502020204030204" pitchFamily="34" charset="0"/>
                <a:ea typeface="Calibri" panose="020F0502020204030204" pitchFamily="34" charset="0"/>
                <a:cs typeface="Calibri" panose="020F0502020204030204" pitchFamily="34" charset="0"/>
              </a:rPr>
              <a:t>Frame optimization </a:t>
            </a:r>
            <a:r>
              <a:rPr lang="en-US" altLang="zh-CN" sz="3200" dirty="0"/>
              <a:t> </a:t>
            </a:r>
            <a:endParaRPr lang="zh-CN" altLang="en-US" sz="3200" dirty="0"/>
          </a:p>
        </p:txBody>
      </p:sp>
      <p:pic>
        <p:nvPicPr>
          <p:cNvPr id="2" name="图片 1">
            <a:extLst>
              <a:ext uri="{FF2B5EF4-FFF2-40B4-BE49-F238E27FC236}">
                <a16:creationId xmlns:a16="http://schemas.microsoft.com/office/drawing/2014/main" id="{81E837FD-3656-955C-97A6-31109B502BC5}"/>
              </a:ext>
            </a:extLst>
          </p:cNvPr>
          <p:cNvPicPr>
            <a:picLocks noChangeAspect="1"/>
          </p:cNvPicPr>
          <p:nvPr/>
        </p:nvPicPr>
        <p:blipFill rotWithShape="1">
          <a:blip r:embed="rId3"/>
          <a:srcRect b="52676"/>
          <a:stretch/>
        </p:blipFill>
        <p:spPr>
          <a:xfrm>
            <a:off x="300609" y="3140977"/>
            <a:ext cx="2221098" cy="2625630"/>
          </a:xfrm>
          <a:prstGeom prst="rect">
            <a:avLst/>
          </a:prstGeom>
        </p:spPr>
      </p:pic>
      <p:pic>
        <p:nvPicPr>
          <p:cNvPr id="6" name="图片 5">
            <a:extLst>
              <a:ext uri="{FF2B5EF4-FFF2-40B4-BE49-F238E27FC236}">
                <a16:creationId xmlns:a16="http://schemas.microsoft.com/office/drawing/2014/main" id="{459A1140-06DF-A9DF-3896-DDDB5ECAA5FC}"/>
              </a:ext>
            </a:extLst>
          </p:cNvPr>
          <p:cNvPicPr>
            <a:picLocks noChangeAspect="1"/>
          </p:cNvPicPr>
          <p:nvPr/>
        </p:nvPicPr>
        <p:blipFill rotWithShape="1">
          <a:blip r:embed="rId3"/>
          <a:srcRect t="54980"/>
          <a:stretch/>
        </p:blipFill>
        <p:spPr>
          <a:xfrm>
            <a:off x="6129240" y="3355968"/>
            <a:ext cx="2098107" cy="2359500"/>
          </a:xfrm>
          <a:prstGeom prst="rect">
            <a:avLst/>
          </a:prstGeom>
        </p:spPr>
      </p:pic>
      <p:grpSp>
        <p:nvGrpSpPr>
          <p:cNvPr id="7" name="组合 6">
            <a:extLst>
              <a:ext uri="{FF2B5EF4-FFF2-40B4-BE49-F238E27FC236}">
                <a16:creationId xmlns:a16="http://schemas.microsoft.com/office/drawing/2014/main" id="{659EE846-5ECA-72C5-4234-5FF830B7B7AD}"/>
              </a:ext>
            </a:extLst>
          </p:cNvPr>
          <p:cNvGrpSpPr/>
          <p:nvPr/>
        </p:nvGrpSpPr>
        <p:grpSpPr>
          <a:xfrm>
            <a:off x="2423192" y="2239167"/>
            <a:ext cx="3699766" cy="4061189"/>
            <a:chOff x="8919693" y="4896387"/>
            <a:chExt cx="798320" cy="876307"/>
          </a:xfrm>
        </p:grpSpPr>
        <p:grpSp>
          <p:nvGrpSpPr>
            <p:cNvPr id="9" name="组合 8">
              <a:extLst>
                <a:ext uri="{FF2B5EF4-FFF2-40B4-BE49-F238E27FC236}">
                  <a16:creationId xmlns:a16="http://schemas.microsoft.com/office/drawing/2014/main" id="{1C0A7707-2AAC-236E-0960-929976F73735}"/>
                </a:ext>
              </a:extLst>
            </p:cNvPr>
            <p:cNvGrpSpPr/>
            <p:nvPr/>
          </p:nvGrpSpPr>
          <p:grpSpPr>
            <a:xfrm>
              <a:off x="8919693" y="4896387"/>
              <a:ext cx="798320" cy="876307"/>
              <a:chOff x="437149" y="5146348"/>
              <a:chExt cx="2668411" cy="2929086"/>
            </a:xfrm>
          </p:grpSpPr>
          <p:pic>
            <p:nvPicPr>
              <p:cNvPr id="59" name="图片 58">
                <a:extLst>
                  <a:ext uri="{FF2B5EF4-FFF2-40B4-BE49-F238E27FC236}">
                    <a16:creationId xmlns:a16="http://schemas.microsoft.com/office/drawing/2014/main" id="{B1D64C9E-0CC8-E0A6-C8E5-43021ADA8A05}"/>
                  </a:ext>
                </a:extLst>
              </p:cNvPr>
              <p:cNvPicPr>
                <a:picLocks noChangeAspect="1"/>
              </p:cNvPicPr>
              <p:nvPr/>
            </p:nvPicPr>
            <p:blipFill>
              <a:blip r:embed="rId4"/>
              <a:stretch>
                <a:fillRect/>
              </a:stretch>
            </p:blipFill>
            <p:spPr>
              <a:xfrm>
                <a:off x="437149" y="5303613"/>
                <a:ext cx="1296429" cy="1296429"/>
              </a:xfrm>
              <a:prstGeom prst="rect">
                <a:avLst/>
              </a:prstGeom>
            </p:spPr>
          </p:pic>
          <p:pic>
            <p:nvPicPr>
              <p:cNvPr id="60" name="图片 59">
                <a:extLst>
                  <a:ext uri="{FF2B5EF4-FFF2-40B4-BE49-F238E27FC236}">
                    <a16:creationId xmlns:a16="http://schemas.microsoft.com/office/drawing/2014/main" id="{E65229C5-72D5-B8AA-9C38-447403F9D3B4}"/>
                  </a:ext>
                </a:extLst>
              </p:cNvPr>
              <p:cNvPicPr>
                <a:picLocks noChangeAspect="1"/>
              </p:cNvPicPr>
              <p:nvPr/>
            </p:nvPicPr>
            <p:blipFill>
              <a:blip r:embed="rId5"/>
              <a:stretch>
                <a:fillRect/>
              </a:stretch>
            </p:blipFill>
            <p:spPr>
              <a:xfrm>
                <a:off x="480167" y="6731365"/>
                <a:ext cx="1344069" cy="1344069"/>
              </a:xfrm>
              <a:prstGeom prst="rect">
                <a:avLst/>
              </a:prstGeom>
            </p:spPr>
          </p:pic>
          <p:pic>
            <p:nvPicPr>
              <p:cNvPr id="61" name="图片 60">
                <a:extLst>
                  <a:ext uri="{FF2B5EF4-FFF2-40B4-BE49-F238E27FC236}">
                    <a16:creationId xmlns:a16="http://schemas.microsoft.com/office/drawing/2014/main" id="{4E71EB81-BC4B-F805-C59B-A75A4857ADBA}"/>
                  </a:ext>
                </a:extLst>
              </p:cNvPr>
              <p:cNvPicPr>
                <a:picLocks noChangeAspect="1"/>
              </p:cNvPicPr>
              <p:nvPr/>
            </p:nvPicPr>
            <p:blipFill rotWithShape="1">
              <a:blip r:embed="rId6"/>
              <a:srcRect l="552" t="3867" r="8395" b="5080"/>
              <a:stretch/>
            </p:blipFill>
            <p:spPr>
              <a:xfrm>
                <a:off x="1761491" y="6606679"/>
                <a:ext cx="1344069" cy="1344069"/>
              </a:xfrm>
              <a:prstGeom prst="rect">
                <a:avLst/>
              </a:prstGeom>
            </p:spPr>
          </p:pic>
          <p:pic>
            <p:nvPicPr>
              <p:cNvPr id="62" name="图片 61">
                <a:extLst>
                  <a:ext uri="{FF2B5EF4-FFF2-40B4-BE49-F238E27FC236}">
                    <a16:creationId xmlns:a16="http://schemas.microsoft.com/office/drawing/2014/main" id="{6CB70EFF-356A-88F8-8C20-AD3E8DD664AB}"/>
                  </a:ext>
                </a:extLst>
              </p:cNvPr>
              <p:cNvPicPr>
                <a:picLocks noChangeAspect="1"/>
              </p:cNvPicPr>
              <p:nvPr/>
            </p:nvPicPr>
            <p:blipFill>
              <a:blip r:embed="rId7"/>
              <a:stretch>
                <a:fillRect/>
              </a:stretch>
            </p:blipFill>
            <p:spPr>
              <a:xfrm>
                <a:off x="1732269" y="5146348"/>
                <a:ext cx="1344069" cy="1344069"/>
              </a:xfrm>
              <a:prstGeom prst="rect">
                <a:avLst/>
              </a:prstGeom>
            </p:spPr>
          </p:pic>
        </p:grpSp>
        <p:sp>
          <p:nvSpPr>
            <p:cNvPr id="10" name="任意多边形: 形状 9684">
              <a:extLst>
                <a:ext uri="{FF2B5EF4-FFF2-40B4-BE49-F238E27FC236}">
                  <a16:creationId xmlns:a16="http://schemas.microsoft.com/office/drawing/2014/main" id="{07E981C9-2164-79AB-8EF6-F1763C89B999}"/>
                </a:ext>
              </a:extLst>
            </p:cNvPr>
            <p:cNvSpPr/>
            <p:nvPr/>
          </p:nvSpPr>
          <p:spPr>
            <a:xfrm>
              <a:off x="8969828" y="4943437"/>
              <a:ext cx="667630" cy="792812"/>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solidFill>
                <a:schemeClr val="tx1">
                  <a:lumMod val="65000"/>
                  <a:lumOff val="3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endParaRPr lang="zh-CN" altLang="en-US" sz="4400"/>
            </a:p>
          </p:txBody>
        </p:sp>
        <p:cxnSp>
          <p:nvCxnSpPr>
            <p:cNvPr id="11" name="直接连接符 10">
              <a:extLst>
                <a:ext uri="{FF2B5EF4-FFF2-40B4-BE49-F238E27FC236}">
                  <a16:creationId xmlns:a16="http://schemas.microsoft.com/office/drawing/2014/main" id="{55BFA79F-88C1-979B-9397-616C8A335B22}"/>
                </a:ext>
              </a:extLst>
            </p:cNvPr>
            <p:cNvCxnSpPr/>
            <p:nvPr/>
          </p:nvCxnSpPr>
          <p:spPr>
            <a:xfrm flipV="1">
              <a:off x="8969828" y="5331487"/>
              <a:ext cx="667630"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2" name="直接连接符 11">
              <a:extLst>
                <a:ext uri="{FF2B5EF4-FFF2-40B4-BE49-F238E27FC236}">
                  <a16:creationId xmlns:a16="http://schemas.microsoft.com/office/drawing/2014/main" id="{B19D9131-C235-158A-4CC7-98B33ABA179A}"/>
                </a:ext>
              </a:extLst>
            </p:cNvPr>
            <p:cNvCxnSpPr/>
            <p:nvPr/>
          </p:nvCxnSpPr>
          <p:spPr>
            <a:xfrm flipH="1">
              <a:off x="9293502" y="4943437"/>
              <a:ext cx="5555" cy="791955"/>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grpSp>
        <p:nvGrpSpPr>
          <p:cNvPr id="63" name="组合 62">
            <a:extLst>
              <a:ext uri="{FF2B5EF4-FFF2-40B4-BE49-F238E27FC236}">
                <a16:creationId xmlns:a16="http://schemas.microsoft.com/office/drawing/2014/main" id="{28D6ACC0-E2DF-3529-8006-B739DFDB15B3}"/>
              </a:ext>
            </a:extLst>
          </p:cNvPr>
          <p:cNvGrpSpPr/>
          <p:nvPr/>
        </p:nvGrpSpPr>
        <p:grpSpPr>
          <a:xfrm>
            <a:off x="8253374" y="2446595"/>
            <a:ext cx="3506255" cy="3680884"/>
            <a:chOff x="9007565" y="6928944"/>
            <a:chExt cx="756565" cy="794246"/>
          </a:xfrm>
        </p:grpSpPr>
        <p:grpSp>
          <p:nvGrpSpPr>
            <p:cNvPr id="64" name="组合 63">
              <a:extLst>
                <a:ext uri="{FF2B5EF4-FFF2-40B4-BE49-F238E27FC236}">
                  <a16:creationId xmlns:a16="http://schemas.microsoft.com/office/drawing/2014/main" id="{F3912BD6-1B5C-2B1E-5008-67AACABB9C14}"/>
                </a:ext>
              </a:extLst>
            </p:cNvPr>
            <p:cNvGrpSpPr/>
            <p:nvPr/>
          </p:nvGrpSpPr>
          <p:grpSpPr>
            <a:xfrm>
              <a:off x="9007565" y="6940748"/>
              <a:ext cx="756565" cy="776663"/>
              <a:chOff x="-3279579" y="6698186"/>
              <a:chExt cx="3047328" cy="3128278"/>
            </a:xfrm>
          </p:grpSpPr>
          <p:pic>
            <p:nvPicPr>
              <p:cNvPr id="74" name="图片 73">
                <a:extLst>
                  <a:ext uri="{FF2B5EF4-FFF2-40B4-BE49-F238E27FC236}">
                    <a16:creationId xmlns:a16="http://schemas.microsoft.com/office/drawing/2014/main" id="{59329CC7-3C80-5371-7ECD-76D0264F0EDD}"/>
                  </a:ext>
                </a:extLst>
              </p:cNvPr>
              <p:cNvPicPr>
                <a:picLocks noChangeAspect="1"/>
              </p:cNvPicPr>
              <p:nvPr/>
            </p:nvPicPr>
            <p:blipFill>
              <a:blip r:embed="rId8"/>
              <a:stretch>
                <a:fillRect/>
              </a:stretch>
            </p:blipFill>
            <p:spPr>
              <a:xfrm>
                <a:off x="-3279579" y="6698186"/>
                <a:ext cx="1487578" cy="1487578"/>
              </a:xfrm>
              <a:prstGeom prst="rect">
                <a:avLst/>
              </a:prstGeom>
            </p:spPr>
          </p:pic>
          <p:pic>
            <p:nvPicPr>
              <p:cNvPr id="75" name="图片 74">
                <a:extLst>
                  <a:ext uri="{FF2B5EF4-FFF2-40B4-BE49-F238E27FC236}">
                    <a16:creationId xmlns:a16="http://schemas.microsoft.com/office/drawing/2014/main" id="{6F5228BD-365C-2D28-275C-925AACE7DB87}"/>
                  </a:ext>
                </a:extLst>
              </p:cNvPr>
              <p:cNvPicPr>
                <a:picLocks noChangeAspect="1"/>
              </p:cNvPicPr>
              <p:nvPr/>
            </p:nvPicPr>
            <p:blipFill>
              <a:blip r:embed="rId9"/>
              <a:stretch>
                <a:fillRect/>
              </a:stretch>
            </p:blipFill>
            <p:spPr>
              <a:xfrm>
                <a:off x="-3054598" y="8327570"/>
                <a:ext cx="1482165" cy="1482167"/>
              </a:xfrm>
              <a:prstGeom prst="rect">
                <a:avLst/>
              </a:prstGeom>
            </p:spPr>
          </p:pic>
          <p:pic>
            <p:nvPicPr>
              <p:cNvPr id="76" name="图片 75">
                <a:extLst>
                  <a:ext uri="{FF2B5EF4-FFF2-40B4-BE49-F238E27FC236}">
                    <a16:creationId xmlns:a16="http://schemas.microsoft.com/office/drawing/2014/main" id="{B3518451-8D82-75D5-402B-5A1ED7D403D9}"/>
                  </a:ext>
                </a:extLst>
              </p:cNvPr>
              <p:cNvPicPr>
                <a:picLocks noChangeAspect="1"/>
              </p:cNvPicPr>
              <p:nvPr/>
            </p:nvPicPr>
            <p:blipFill>
              <a:blip r:embed="rId10"/>
              <a:stretch>
                <a:fillRect/>
              </a:stretch>
            </p:blipFill>
            <p:spPr>
              <a:xfrm>
                <a:off x="-1714418" y="8344297"/>
                <a:ext cx="1482167" cy="1482167"/>
              </a:xfrm>
              <a:prstGeom prst="rect">
                <a:avLst/>
              </a:prstGeom>
            </p:spPr>
          </p:pic>
          <p:pic>
            <p:nvPicPr>
              <p:cNvPr id="77" name="图片 76">
                <a:extLst>
                  <a:ext uri="{FF2B5EF4-FFF2-40B4-BE49-F238E27FC236}">
                    <a16:creationId xmlns:a16="http://schemas.microsoft.com/office/drawing/2014/main" id="{7E642CCE-0EC8-A223-D7C1-17A880D3B63A}"/>
                  </a:ext>
                </a:extLst>
              </p:cNvPr>
              <p:cNvPicPr>
                <a:picLocks noChangeAspect="1"/>
              </p:cNvPicPr>
              <p:nvPr/>
            </p:nvPicPr>
            <p:blipFill>
              <a:blip r:embed="rId11"/>
              <a:stretch>
                <a:fillRect/>
              </a:stretch>
            </p:blipFill>
            <p:spPr>
              <a:xfrm>
                <a:off x="-1767557" y="6765481"/>
                <a:ext cx="1278929" cy="1278930"/>
              </a:xfrm>
              <a:prstGeom prst="rect">
                <a:avLst/>
              </a:prstGeom>
            </p:spPr>
          </p:pic>
        </p:grpSp>
        <p:sp>
          <p:nvSpPr>
            <p:cNvPr id="65" name="任意多边形: 形状 9684">
              <a:extLst>
                <a:ext uri="{FF2B5EF4-FFF2-40B4-BE49-F238E27FC236}">
                  <a16:creationId xmlns:a16="http://schemas.microsoft.com/office/drawing/2014/main" id="{9AE13DFD-A975-F4A5-581A-E50C2D22D350}"/>
                </a:ext>
              </a:extLst>
            </p:cNvPr>
            <p:cNvSpPr/>
            <p:nvPr/>
          </p:nvSpPr>
          <p:spPr>
            <a:xfrm>
              <a:off x="9043078" y="6930378"/>
              <a:ext cx="667630" cy="792812"/>
            </a:xfrm>
            <a:custGeom>
              <a:avLst/>
              <a:gdLst>
                <a:gd name="connsiteX0" fmla="*/ 0 w 829400"/>
                <a:gd name="connsiteY0" fmla="*/ 31605 h 571769"/>
                <a:gd name="connsiteX1" fmla="*/ 20113 w 829400"/>
                <a:gd name="connsiteY1" fmla="*/ 0 h 571769"/>
                <a:gd name="connsiteX2" fmla="*/ 809288 w 829400"/>
                <a:gd name="connsiteY2" fmla="*/ 0 h 571769"/>
                <a:gd name="connsiteX3" fmla="*/ 829401 w 829400"/>
                <a:gd name="connsiteY3" fmla="*/ 31605 h 571769"/>
                <a:gd name="connsiteX4" fmla="*/ 829401 w 829400"/>
                <a:gd name="connsiteY4" fmla="*/ 540164 h 571769"/>
                <a:gd name="connsiteX5" fmla="*/ 809288 w 829400"/>
                <a:gd name="connsiteY5" fmla="*/ 571769 h 571769"/>
                <a:gd name="connsiteX6" fmla="*/ 20113 w 829400"/>
                <a:gd name="connsiteY6" fmla="*/ 571769 h 571769"/>
                <a:gd name="connsiteX7" fmla="*/ 0 w 829400"/>
                <a:gd name="connsiteY7" fmla="*/ 540164 h 571769"/>
                <a:gd name="connsiteX8" fmla="*/ 0 w 829400"/>
                <a:gd name="connsiteY8" fmla="*/ 31605 h 571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9400" h="571769">
                  <a:moveTo>
                    <a:pt x="0" y="31605"/>
                  </a:moveTo>
                  <a:cubicBezTo>
                    <a:pt x="0" y="14366"/>
                    <a:pt x="8620" y="0"/>
                    <a:pt x="20113" y="0"/>
                  </a:cubicBezTo>
                  <a:lnTo>
                    <a:pt x="809288" y="0"/>
                  </a:lnTo>
                  <a:cubicBezTo>
                    <a:pt x="819823" y="0"/>
                    <a:pt x="829401" y="14366"/>
                    <a:pt x="829401" y="31605"/>
                  </a:cubicBezTo>
                  <a:lnTo>
                    <a:pt x="829401" y="540164"/>
                  </a:lnTo>
                  <a:cubicBezTo>
                    <a:pt x="829401" y="557403"/>
                    <a:pt x="820781" y="571769"/>
                    <a:pt x="809288" y="571769"/>
                  </a:cubicBezTo>
                  <a:lnTo>
                    <a:pt x="20113" y="571769"/>
                  </a:lnTo>
                  <a:cubicBezTo>
                    <a:pt x="9577" y="571769"/>
                    <a:pt x="0" y="557403"/>
                    <a:pt x="0" y="540164"/>
                  </a:cubicBezTo>
                  <a:lnTo>
                    <a:pt x="0" y="31605"/>
                  </a:lnTo>
                  <a:close/>
                </a:path>
              </a:pathLst>
            </a:custGeom>
            <a:noFill/>
            <a:ln>
              <a:solidFill>
                <a:schemeClr val="tx1">
                  <a:lumMod val="65000"/>
                  <a:lumOff val="35000"/>
                </a:schemeClr>
              </a:solidFill>
              <a:prstDash val="sysDash"/>
            </a:ln>
          </p:spPr>
          <p:style>
            <a:lnRef idx="2">
              <a:schemeClr val="dk1"/>
            </a:lnRef>
            <a:fillRef idx="1">
              <a:schemeClr val="lt1"/>
            </a:fillRef>
            <a:effectRef idx="0">
              <a:schemeClr val="dk1"/>
            </a:effectRef>
            <a:fontRef idx="minor">
              <a:schemeClr val="dk1"/>
            </a:fontRef>
          </p:style>
          <p:txBody>
            <a:bodyPr rtlCol="0" anchor="ctr"/>
            <a:lstStyle/>
            <a:p>
              <a:endParaRPr lang="zh-CN" altLang="en-US" sz="1200"/>
            </a:p>
          </p:txBody>
        </p:sp>
        <p:cxnSp>
          <p:nvCxnSpPr>
            <p:cNvPr id="69" name="直接连接符 68">
              <a:extLst>
                <a:ext uri="{FF2B5EF4-FFF2-40B4-BE49-F238E27FC236}">
                  <a16:creationId xmlns:a16="http://schemas.microsoft.com/office/drawing/2014/main" id="{6C23AC51-303C-C4CF-74F0-98A2FAE3654B}"/>
                </a:ext>
              </a:extLst>
            </p:cNvPr>
            <p:cNvCxnSpPr/>
            <p:nvPr/>
          </p:nvCxnSpPr>
          <p:spPr>
            <a:xfrm flipV="1">
              <a:off x="9043078" y="7318428"/>
              <a:ext cx="667630" cy="0"/>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直接连接符 69">
              <a:extLst>
                <a:ext uri="{FF2B5EF4-FFF2-40B4-BE49-F238E27FC236}">
                  <a16:creationId xmlns:a16="http://schemas.microsoft.com/office/drawing/2014/main" id="{7057DD93-A917-481D-A744-AB8A3A070361}"/>
                </a:ext>
              </a:extLst>
            </p:cNvPr>
            <p:cNvCxnSpPr/>
            <p:nvPr/>
          </p:nvCxnSpPr>
          <p:spPr>
            <a:xfrm flipH="1">
              <a:off x="9368990" y="6928944"/>
              <a:ext cx="5555" cy="791955"/>
            </a:xfrm>
            <a:prstGeom prst="line">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grpSp>
      <p:sp>
        <p:nvSpPr>
          <p:cNvPr id="14" name="矩形 13">
            <a:extLst>
              <a:ext uri="{FF2B5EF4-FFF2-40B4-BE49-F238E27FC236}">
                <a16:creationId xmlns:a16="http://schemas.microsoft.com/office/drawing/2014/main" id="{17AFD036-A67F-2450-669E-B7CBDBAA6583}"/>
              </a:ext>
            </a:extLst>
          </p:cNvPr>
          <p:cNvSpPr/>
          <p:nvPr/>
        </p:nvSpPr>
        <p:spPr>
          <a:xfrm>
            <a:off x="838200" y="1592415"/>
            <a:ext cx="9845319"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Geometric feature recovery</a:t>
            </a:r>
          </a:p>
        </p:txBody>
      </p:sp>
    </p:spTree>
    <p:extLst>
      <p:ext uri="{BB962C8B-B14F-4D97-AF65-F5344CB8AC3E}">
        <p14:creationId xmlns:p14="http://schemas.microsoft.com/office/powerpoint/2010/main" val="3916509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a:extLst>
              <a:ext uri="{FF2B5EF4-FFF2-40B4-BE49-F238E27FC236}">
                <a16:creationId xmlns:a16="http://schemas.microsoft.com/office/drawing/2014/main" id="{4DE7DAFD-4B3E-6C8F-4A0E-0D4E5C1C9400}"/>
              </a:ext>
            </a:extLst>
          </p:cNvPr>
          <p:cNvGrpSpPr/>
          <p:nvPr/>
        </p:nvGrpSpPr>
        <p:grpSpPr>
          <a:xfrm>
            <a:off x="9605349" y="4718739"/>
            <a:ext cx="881788" cy="998100"/>
            <a:chOff x="8520630" y="4848403"/>
            <a:chExt cx="881788" cy="998100"/>
          </a:xfrm>
        </p:grpSpPr>
        <p:sp>
          <p:nvSpPr>
            <p:cNvPr id="19" name="矩形: 圆角 18">
              <a:extLst>
                <a:ext uri="{FF2B5EF4-FFF2-40B4-BE49-F238E27FC236}">
                  <a16:creationId xmlns:a16="http://schemas.microsoft.com/office/drawing/2014/main" id="{67D6445F-2E95-5454-0989-5397DC0C8096}"/>
                </a:ext>
              </a:extLst>
            </p:cNvPr>
            <p:cNvSpPr/>
            <p:nvPr/>
          </p:nvSpPr>
          <p:spPr>
            <a:xfrm>
              <a:off x="8520630" y="4848403"/>
              <a:ext cx="881788" cy="457325"/>
            </a:xfrm>
            <a:prstGeom prst="roundRect">
              <a:avLst/>
            </a:prstGeom>
            <a:noFill/>
            <a:ln w="28575">
              <a:solidFill>
                <a:srgbClr val="5B9A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箭头: 下 19">
              <a:extLst>
                <a:ext uri="{FF2B5EF4-FFF2-40B4-BE49-F238E27FC236}">
                  <a16:creationId xmlns:a16="http://schemas.microsoft.com/office/drawing/2014/main" id="{62E0FD9B-1369-7E97-9EFB-B7B3913620CC}"/>
                </a:ext>
              </a:extLst>
            </p:cNvPr>
            <p:cNvSpPr/>
            <p:nvPr/>
          </p:nvSpPr>
          <p:spPr>
            <a:xfrm>
              <a:off x="8839258" y="5307155"/>
              <a:ext cx="199916" cy="539348"/>
            </a:xfrm>
            <a:prstGeom prst="downArrow">
              <a:avLst/>
            </a:prstGeom>
            <a:solidFill>
              <a:srgbClr val="5B9A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a:xfrm>
            <a:off x="8961524" y="6192562"/>
            <a:ext cx="2743200" cy="365125"/>
          </a:xfrm>
        </p:spPr>
        <p:txBody>
          <a:bodyPr/>
          <a:lstStyle/>
          <a:p>
            <a:fld id="{21596866-C2DE-B64D-B7DC-8F50A72BF6F8}" type="slidenum">
              <a:rPr lang="en-US" smtClean="0"/>
              <a:pPr/>
              <a:t>19</a:t>
            </a:fld>
            <a:endParaRPr lang="en-US" dirty="0"/>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t>Deployability Optimization — </a:t>
            </a:r>
            <a:r>
              <a:rPr lang="en-US" altLang="zh-CN" sz="3200" dirty="0">
                <a:latin typeface="Calibri" panose="020F0502020204030204" pitchFamily="34" charset="0"/>
                <a:ea typeface="Calibri" panose="020F0502020204030204" pitchFamily="34" charset="0"/>
                <a:cs typeface="Calibri" panose="020F0502020204030204" pitchFamily="34" charset="0"/>
              </a:rPr>
              <a:t>Contour optimization </a:t>
            </a:r>
            <a:r>
              <a:rPr lang="en-US" altLang="zh-CN" sz="3200" dirty="0"/>
              <a:t> </a:t>
            </a:r>
            <a:endParaRPr lang="zh-CN" altLang="en-US" sz="3200" dirty="0"/>
          </a:p>
        </p:txBody>
      </p:sp>
      <p:grpSp>
        <p:nvGrpSpPr>
          <p:cNvPr id="9" name="组合 8">
            <a:extLst>
              <a:ext uri="{FF2B5EF4-FFF2-40B4-BE49-F238E27FC236}">
                <a16:creationId xmlns:a16="http://schemas.microsoft.com/office/drawing/2014/main" id="{9C67878D-2E86-55F2-4BB0-0AFFC442CB47}"/>
              </a:ext>
            </a:extLst>
          </p:cNvPr>
          <p:cNvGrpSpPr/>
          <p:nvPr/>
        </p:nvGrpSpPr>
        <p:grpSpPr>
          <a:xfrm>
            <a:off x="3072739" y="1677740"/>
            <a:ext cx="7382798" cy="1200760"/>
            <a:chOff x="6143938" y="412598"/>
            <a:chExt cx="5590558" cy="1200760"/>
          </a:xfrm>
        </p:grpSpPr>
        <p:sp>
          <p:nvSpPr>
            <p:cNvPr id="2" name="矩形: 圆角 1">
              <a:extLst>
                <a:ext uri="{FF2B5EF4-FFF2-40B4-BE49-F238E27FC236}">
                  <a16:creationId xmlns:a16="http://schemas.microsoft.com/office/drawing/2014/main" id="{64633D60-12FB-6678-287C-BDCCE563DF92}"/>
                </a:ext>
              </a:extLst>
            </p:cNvPr>
            <p:cNvSpPr/>
            <p:nvPr/>
          </p:nvSpPr>
          <p:spPr>
            <a:xfrm>
              <a:off x="6267695" y="412598"/>
              <a:ext cx="5343042" cy="959459"/>
            </a:xfrm>
            <a:prstGeom prst="roundRect">
              <a:avLst/>
            </a:prstGeom>
            <a:solidFill>
              <a:srgbClr val="5B9A8F">
                <a:alpha val="2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sz="2400" dirty="0"/>
            </a:p>
          </p:txBody>
        </p:sp>
        <p:sp>
          <p:nvSpPr>
            <p:cNvPr id="6" name="矩形: 圆角 5">
              <a:extLst>
                <a:ext uri="{FF2B5EF4-FFF2-40B4-BE49-F238E27FC236}">
                  <a16:creationId xmlns:a16="http://schemas.microsoft.com/office/drawing/2014/main" id="{6AF53FC8-92A2-068C-816A-8D5C47BF5E5D}"/>
                </a:ext>
              </a:extLst>
            </p:cNvPr>
            <p:cNvSpPr/>
            <p:nvPr/>
          </p:nvSpPr>
          <p:spPr>
            <a:xfrm>
              <a:off x="10071355" y="502422"/>
              <a:ext cx="1353206" cy="779811"/>
            </a:xfrm>
            <a:prstGeom prst="round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7" name="矩形 6">
                  <a:extLst>
                    <a:ext uri="{FF2B5EF4-FFF2-40B4-BE49-F238E27FC236}">
                      <a16:creationId xmlns:a16="http://schemas.microsoft.com/office/drawing/2014/main" id="{E8FA98A8-F81E-035F-0C69-1DD47A175ED1}"/>
                    </a:ext>
                  </a:extLst>
                </p:cNvPr>
                <p:cNvSpPr/>
                <p:nvPr/>
              </p:nvSpPr>
              <p:spPr>
                <a:xfrm>
                  <a:off x="6143938" y="592245"/>
                  <a:ext cx="5590558" cy="1021113"/>
                </a:xfrm>
                <a:prstGeom prst="rect">
                  <a:avLst/>
                </a:prstGeom>
              </p:spPr>
              <p:txBody>
                <a:bodyPr wrap="square">
                  <a:spAutoFit/>
                </a:bodyPr>
                <a:lstStyle/>
                <a:p>
                  <a:pPr algn="just">
                    <a:spcAft>
                      <a:spcPts val="600"/>
                    </a:spcAft>
                  </a:pPr>
                  <a14:m>
                    <m:oMathPara xmlns:m="http://schemas.openxmlformats.org/officeDocument/2006/math">
                      <m:oMathParaPr>
                        <m:jc m:val="centerGroup"/>
                      </m:oMathParaPr>
                      <m:oMath xmlns:m="http://schemas.openxmlformats.org/officeDocument/2006/math">
                        <m:r>
                          <a:rPr lang="en-US" altLang="zh-CN" sz="2800" i="1">
                            <a:latin typeface="Cambria Math" panose="02040503050406030204" pitchFamily="18" charset="0"/>
                            <a:ea typeface="微软雅黑" panose="020B0503020204020204" pitchFamily="34" charset="-122"/>
                            <a:cs typeface="Calibri" panose="020F0502020204030204" pitchFamily="34" charset="0"/>
                          </a:rPr>
                          <m:t>𝐷𝑒𝑝𝐷𝑖𝑠</m:t>
                        </m:r>
                        <m:d>
                          <m:d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𝐹𝐷𝐷</m:t>
                        </m:r>
                        <m:d>
                          <m:d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𝐶𝐷𝐷</m:t>
                        </m:r>
                        <m:d>
                          <m:d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dPr>
                          <m:e>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sSup>
                              <m:sSupPr>
                                <m:ctrlPr>
                                  <a:rPr lang="en-US" altLang="zh-CN" sz="2800" i="1">
                                    <a:latin typeface="Cambria Math" panose="02040503050406030204" pitchFamily="18" charset="0"/>
                                    <a:ea typeface="微软雅黑" panose="020B0503020204020204" pitchFamily="34" charset="-122"/>
                                    <a:cs typeface="Calibri" panose="020F0502020204030204" pitchFamily="34" charset="0"/>
                                  </a:rPr>
                                </m:ctrlPr>
                              </m:sSupPr>
                              <m:e>
                                <m:r>
                                  <a:rPr lang="en-US" altLang="zh-CN" sz="2800" i="1">
                                    <a:latin typeface="Cambria Math" panose="02040503050406030204" pitchFamily="18" charset="0"/>
                                    <a:ea typeface="微软雅黑" panose="020B0503020204020204" pitchFamily="34" charset="-122"/>
                                    <a:cs typeface="Calibri" panose="020F0502020204030204" pitchFamily="34" charset="0"/>
                                  </a:rPr>
                                  <m:t>,</m:t>
                                </m:r>
                                <m:r>
                                  <a:rPr lang="en-US" altLang="zh-CN" sz="2800" i="1">
                                    <a:latin typeface="Cambria Math" panose="02040503050406030204" pitchFamily="18" charset="0"/>
                                    <a:ea typeface="微软雅黑" panose="020B0503020204020204" pitchFamily="34" charset="-122"/>
                                    <a:cs typeface="Calibri" panose="020F0502020204030204" pitchFamily="34" charset="0"/>
                                  </a:rPr>
                                  <m:t>𝑆</m:t>
                                </m:r>
                              </m:e>
                              <m:sup>
                                <m:r>
                                  <a:rPr lang="en-US" altLang="zh-CN" sz="2800" i="1">
                                    <a:latin typeface="Cambria Math" panose="02040503050406030204" pitchFamily="18" charset="0"/>
                                    <a:ea typeface="微软雅黑" panose="020B0503020204020204" pitchFamily="34" charset="-122"/>
                                    <a:cs typeface="Calibri" panose="020F0502020204030204" pitchFamily="34" charset="0"/>
                                  </a:rPr>
                                  <m:t>∗</m:t>
                                </m:r>
                              </m:sup>
                            </m:sSup>
                          </m:e>
                        </m:d>
                      </m:oMath>
                    </m:oMathPara>
                  </a14:m>
                  <a:endParaRPr lang="en-US" altLang="zh-CN" sz="2800" dirty="0">
                    <a:ea typeface="微软雅黑" panose="020B0503020204020204" pitchFamily="34" charset="-122"/>
                    <a:cs typeface="Calibri" panose="020F0502020204030204" pitchFamily="34" charset="0"/>
                  </a:endParaRPr>
                </a:p>
              </p:txBody>
            </p:sp>
          </mc:Choice>
          <mc:Fallback xmlns="">
            <p:sp>
              <p:nvSpPr>
                <p:cNvPr id="7" name="矩形 6">
                  <a:extLst>
                    <a:ext uri="{FF2B5EF4-FFF2-40B4-BE49-F238E27FC236}">
                      <a16:creationId xmlns:a16="http://schemas.microsoft.com/office/drawing/2014/main" id="{E8FA98A8-F81E-035F-0C69-1DD47A175ED1}"/>
                    </a:ext>
                  </a:extLst>
                </p:cNvPr>
                <p:cNvSpPr>
                  <a:spLocks noRot="1" noChangeAspect="1" noMove="1" noResize="1" noEditPoints="1" noAdjustHandles="1" noChangeArrowheads="1" noChangeShapeType="1" noTextEdit="1"/>
                </p:cNvSpPr>
                <p:nvPr/>
              </p:nvSpPr>
              <p:spPr>
                <a:xfrm>
                  <a:off x="6143938" y="592245"/>
                  <a:ext cx="5590558" cy="1021113"/>
                </a:xfrm>
                <a:prstGeom prst="rect">
                  <a:avLst/>
                </a:prstGeom>
                <a:blipFill>
                  <a:blip r:embed="rId3"/>
                  <a:stretch>
                    <a:fillRect/>
                  </a:stretch>
                </a:blipFill>
              </p:spPr>
              <p:txBody>
                <a:bodyPr/>
                <a:lstStyle/>
                <a:p>
                  <a:r>
                    <a:rPr lang="zh-CN" altLang="en-US">
                      <a:noFill/>
                    </a:rPr>
                    <a:t> </a:t>
                  </a:r>
                </a:p>
              </p:txBody>
            </p:sp>
          </mc:Fallback>
        </mc:AlternateContent>
      </p:grpSp>
      <p:grpSp>
        <p:nvGrpSpPr>
          <p:cNvPr id="10" name="组合 9">
            <a:extLst>
              <a:ext uri="{FF2B5EF4-FFF2-40B4-BE49-F238E27FC236}">
                <a16:creationId xmlns:a16="http://schemas.microsoft.com/office/drawing/2014/main" id="{1504B980-EDB0-25A9-4C8E-51E0E0E158C0}"/>
              </a:ext>
            </a:extLst>
          </p:cNvPr>
          <p:cNvGrpSpPr/>
          <p:nvPr/>
        </p:nvGrpSpPr>
        <p:grpSpPr>
          <a:xfrm>
            <a:off x="68841" y="2690249"/>
            <a:ext cx="6859775" cy="3478630"/>
            <a:chOff x="178554" y="1228725"/>
            <a:chExt cx="20285718" cy="10287000"/>
          </a:xfrm>
        </p:grpSpPr>
        <p:sp>
          <p:nvSpPr>
            <p:cNvPr id="11" name="圆角矩形 95">
              <a:extLst>
                <a:ext uri="{FF2B5EF4-FFF2-40B4-BE49-F238E27FC236}">
                  <a16:creationId xmlns:a16="http://schemas.microsoft.com/office/drawing/2014/main" id="{8CE57B42-136F-5F54-7C40-138B511F3987}"/>
                </a:ext>
              </a:extLst>
            </p:cNvPr>
            <p:cNvSpPr/>
            <p:nvPr/>
          </p:nvSpPr>
          <p:spPr>
            <a:xfrm>
              <a:off x="10869612" y="1512341"/>
              <a:ext cx="9594660" cy="4758322"/>
            </a:xfrm>
            <a:prstGeom prst="roundRect">
              <a:avLst>
                <a:gd name="adj" fmla="val 7143"/>
              </a:avLst>
            </a:prstGeom>
            <a:solidFill>
              <a:srgbClr val="CEE1F2">
                <a:alpha val="1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2" name="圆角矩形 100">
              <a:extLst>
                <a:ext uri="{FF2B5EF4-FFF2-40B4-BE49-F238E27FC236}">
                  <a16:creationId xmlns:a16="http://schemas.microsoft.com/office/drawing/2014/main" id="{C2F3FA52-E15D-FE13-A4A3-C8B5119D70A9}"/>
                </a:ext>
              </a:extLst>
            </p:cNvPr>
            <p:cNvSpPr/>
            <p:nvPr/>
          </p:nvSpPr>
          <p:spPr>
            <a:xfrm>
              <a:off x="10869612" y="6786356"/>
              <a:ext cx="9594660" cy="4514297"/>
            </a:xfrm>
            <a:prstGeom prst="roundRect">
              <a:avLst>
                <a:gd name="adj" fmla="val 7143"/>
              </a:avLst>
            </a:prstGeom>
            <a:solidFill>
              <a:srgbClr val="CEE1F2">
                <a:alpha val="14118"/>
              </a:srgbClr>
            </a:solidFill>
            <a:ln>
              <a:no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pic>
          <p:nvPicPr>
            <p:cNvPr id="59" name="图片 58">
              <a:extLst>
                <a:ext uri="{FF2B5EF4-FFF2-40B4-BE49-F238E27FC236}">
                  <a16:creationId xmlns:a16="http://schemas.microsoft.com/office/drawing/2014/main" id="{5FE02245-3213-598C-4D7A-E29C173A46AD}"/>
                </a:ext>
              </a:extLst>
            </p:cNvPr>
            <p:cNvPicPr>
              <a:picLocks noChangeAspect="1"/>
            </p:cNvPicPr>
            <p:nvPr/>
          </p:nvPicPr>
          <p:blipFill>
            <a:blip r:embed="rId4"/>
            <a:stretch>
              <a:fillRect/>
            </a:stretch>
          </p:blipFill>
          <p:spPr>
            <a:xfrm>
              <a:off x="178554" y="1615581"/>
              <a:ext cx="9420844" cy="9190301"/>
            </a:xfrm>
            <a:prstGeom prst="rect">
              <a:avLst/>
            </a:prstGeom>
          </p:spPr>
        </p:pic>
        <mc:AlternateContent xmlns:mc="http://schemas.openxmlformats.org/markup-compatibility/2006" xmlns:a14="http://schemas.microsoft.com/office/drawing/2010/main">
          <mc:Choice Requires="a14">
            <p:sp>
              <p:nvSpPr>
                <p:cNvPr id="60" name="文本框 59">
                  <a:extLst>
                    <a:ext uri="{FF2B5EF4-FFF2-40B4-BE49-F238E27FC236}">
                      <a16:creationId xmlns:a16="http://schemas.microsoft.com/office/drawing/2014/main" id="{1A854265-DB8D-F298-522C-4FE9DF83D3BC}"/>
                    </a:ext>
                  </a:extLst>
                </p:cNvPr>
                <p:cNvSpPr txBox="1"/>
                <p:nvPr/>
              </p:nvSpPr>
              <p:spPr>
                <a:xfrm>
                  <a:off x="6174399" y="3278998"/>
                  <a:ext cx="1114373" cy="1092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m:t>
                            </m:r>
                          </m:sup>
                        </m:sSubSup>
                      </m:oMath>
                    </m:oMathPara>
                  </a14:m>
                  <a:endParaRPr lang="zh-CN" altLang="en-US" sz="2400" dirty="0"/>
                </a:p>
              </p:txBody>
            </p:sp>
          </mc:Choice>
          <mc:Fallback xmlns="">
            <p:sp>
              <p:nvSpPr>
                <p:cNvPr id="103" name="文本框 102"/>
                <p:cNvSpPr txBox="1">
                  <a:spLocks noRot="1" noChangeAspect="1" noMove="1" noResize="1" noEditPoints="1" noAdjustHandles="1" noChangeArrowheads="1" noChangeShapeType="1" noTextEdit="1"/>
                </p:cNvSpPr>
                <p:nvPr/>
              </p:nvSpPr>
              <p:spPr>
                <a:xfrm>
                  <a:off x="6174399" y="3278998"/>
                  <a:ext cx="1114373" cy="1092188"/>
                </a:xfrm>
                <a:prstGeom prst="rect">
                  <a:avLst/>
                </a:prstGeom>
                <a:blipFill rotWithShape="0">
                  <a:blip r:embed="rId5"/>
                  <a:stretch>
                    <a:fillRect l="-14516" r="-3226" b="-1475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E4FE4401-6325-2A1B-0AC5-12D3FF9F504F}"/>
                    </a:ext>
                  </a:extLst>
                </p:cNvPr>
                <p:cNvSpPr txBox="1"/>
                <p:nvPr/>
              </p:nvSpPr>
              <p:spPr>
                <a:xfrm>
                  <a:off x="3610487" y="5543970"/>
                  <a:ext cx="1135419" cy="1092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m:t>
                            </m:r>
                          </m:sup>
                        </m:sSubSup>
                      </m:oMath>
                    </m:oMathPara>
                  </a14:m>
                  <a:endParaRPr lang="zh-CN" altLang="en-US" sz="2400" dirty="0"/>
                </a:p>
              </p:txBody>
            </p:sp>
          </mc:Choice>
          <mc:Fallback xmlns="">
            <p:sp>
              <p:nvSpPr>
                <p:cNvPr id="104" name="文本框 103"/>
                <p:cNvSpPr txBox="1">
                  <a:spLocks noRot="1" noChangeAspect="1" noMove="1" noResize="1" noEditPoints="1" noAdjustHandles="1" noChangeArrowheads="1" noChangeShapeType="1" noTextEdit="1"/>
                </p:cNvSpPr>
                <p:nvPr/>
              </p:nvSpPr>
              <p:spPr>
                <a:xfrm>
                  <a:off x="3610487" y="5543970"/>
                  <a:ext cx="1135419" cy="1092188"/>
                </a:xfrm>
                <a:prstGeom prst="rect">
                  <a:avLst/>
                </a:prstGeom>
                <a:blipFill rotWithShape="0">
                  <a:blip r:embed="rId6"/>
                  <a:stretch>
                    <a:fillRect l="-14286" r="-3175" b="-14754"/>
                  </a:stretch>
                </a:blipFill>
              </p:spPr>
              <p:txBody>
                <a:bodyPr/>
                <a:lstStyle/>
                <a:p>
                  <a:r>
                    <a:rPr lang="zh-CN" altLang="en-US">
                      <a:noFill/>
                    </a:rPr>
                    <a:t> </a:t>
                  </a:r>
                </a:p>
              </p:txBody>
            </p:sp>
          </mc:Fallback>
        </mc:AlternateContent>
        <p:grpSp>
          <p:nvGrpSpPr>
            <p:cNvPr id="62" name="组合 61">
              <a:extLst>
                <a:ext uri="{FF2B5EF4-FFF2-40B4-BE49-F238E27FC236}">
                  <a16:creationId xmlns:a16="http://schemas.microsoft.com/office/drawing/2014/main" id="{D7927927-7A71-0144-092E-A08284A69DB3}"/>
                </a:ext>
              </a:extLst>
            </p:cNvPr>
            <p:cNvGrpSpPr/>
            <p:nvPr/>
          </p:nvGrpSpPr>
          <p:grpSpPr>
            <a:xfrm>
              <a:off x="11151184" y="1797543"/>
              <a:ext cx="3994596" cy="4228797"/>
              <a:chOff x="11340399" y="6732894"/>
              <a:chExt cx="2168176" cy="2295295"/>
            </a:xfrm>
          </p:grpSpPr>
          <p:sp>
            <p:nvSpPr>
              <p:cNvPr id="180" name="任意多边形: 形状 8930">
                <a:extLst>
                  <a:ext uri="{FF2B5EF4-FFF2-40B4-BE49-F238E27FC236}">
                    <a16:creationId xmlns:a16="http://schemas.microsoft.com/office/drawing/2014/main" id="{4EBE2DEB-3C7D-D296-3629-D3DDC94AF8D7}"/>
                  </a:ext>
                </a:extLst>
              </p:cNvPr>
              <p:cNvSpPr/>
              <p:nvPr/>
            </p:nvSpPr>
            <p:spPr>
              <a:xfrm>
                <a:off x="11340399" y="7860158"/>
                <a:ext cx="28779" cy="71953"/>
              </a:xfrm>
              <a:custGeom>
                <a:avLst/>
                <a:gdLst>
                  <a:gd name="connsiteX0" fmla="*/ 0 w 11492"/>
                  <a:gd name="connsiteY0" fmla="*/ 0 h 28732"/>
                  <a:gd name="connsiteX1" fmla="*/ 11493 w 11492"/>
                  <a:gd name="connsiteY1" fmla="*/ 28732 h 28732"/>
                </a:gdLst>
                <a:ahLst/>
                <a:cxnLst>
                  <a:cxn ang="0">
                    <a:pos x="connsiteX0" y="connsiteY0"/>
                  </a:cxn>
                  <a:cxn ang="0">
                    <a:pos x="connsiteX1" y="connsiteY1"/>
                  </a:cxn>
                </a:cxnLst>
                <a:rect l="l" t="t" r="r" b="b"/>
                <a:pathLst>
                  <a:path w="11492" h="28732">
                    <a:moveTo>
                      <a:pt x="0" y="0"/>
                    </a:moveTo>
                    <a:lnTo>
                      <a:pt x="11493" y="28732"/>
                    </a:lnTo>
                  </a:path>
                </a:pathLst>
              </a:custGeom>
              <a:ln w="57150" cap="flat">
                <a:solidFill>
                  <a:srgbClr val="EB739F"/>
                </a:solidFill>
                <a:prstDash val="solid"/>
                <a:miter/>
              </a:ln>
            </p:spPr>
            <p:txBody>
              <a:bodyPr rtlCol="0" anchor="ctr"/>
              <a:lstStyle/>
              <a:p>
                <a:endParaRPr lang="zh-CN" altLang="en-US" sz="3600"/>
              </a:p>
            </p:txBody>
          </p:sp>
          <p:sp>
            <p:nvSpPr>
              <p:cNvPr id="181" name="任意多边形: 形状 8931">
                <a:extLst>
                  <a:ext uri="{FF2B5EF4-FFF2-40B4-BE49-F238E27FC236}">
                    <a16:creationId xmlns:a16="http://schemas.microsoft.com/office/drawing/2014/main" id="{97D12D9C-EB48-6D22-0DDE-FC53B5ED05AA}"/>
                  </a:ext>
                </a:extLst>
              </p:cNvPr>
              <p:cNvSpPr/>
              <p:nvPr/>
            </p:nvSpPr>
            <p:spPr>
              <a:xfrm>
                <a:off x="11369180" y="7932111"/>
                <a:ext cx="31178" cy="71953"/>
              </a:xfrm>
              <a:custGeom>
                <a:avLst/>
                <a:gdLst>
                  <a:gd name="connsiteX0" fmla="*/ 0 w 12450"/>
                  <a:gd name="connsiteY0" fmla="*/ 0 h 28732"/>
                  <a:gd name="connsiteX1" fmla="*/ 12450 w 12450"/>
                  <a:gd name="connsiteY1" fmla="*/ 28732 h 28732"/>
                </a:gdLst>
                <a:ahLst/>
                <a:cxnLst>
                  <a:cxn ang="0">
                    <a:pos x="connsiteX0" y="connsiteY0"/>
                  </a:cxn>
                  <a:cxn ang="0">
                    <a:pos x="connsiteX1" y="connsiteY1"/>
                  </a:cxn>
                </a:cxnLst>
                <a:rect l="l" t="t" r="r" b="b"/>
                <a:pathLst>
                  <a:path w="12450" h="28732">
                    <a:moveTo>
                      <a:pt x="0" y="0"/>
                    </a:moveTo>
                    <a:lnTo>
                      <a:pt x="12450" y="28732"/>
                    </a:lnTo>
                  </a:path>
                </a:pathLst>
              </a:custGeom>
              <a:ln w="57150" cap="flat">
                <a:solidFill>
                  <a:srgbClr val="EB739F"/>
                </a:solidFill>
                <a:prstDash val="solid"/>
                <a:miter/>
              </a:ln>
            </p:spPr>
            <p:txBody>
              <a:bodyPr rtlCol="0" anchor="ctr"/>
              <a:lstStyle/>
              <a:p>
                <a:endParaRPr lang="zh-CN" altLang="en-US" sz="3600"/>
              </a:p>
            </p:txBody>
          </p:sp>
          <p:sp>
            <p:nvSpPr>
              <p:cNvPr id="182" name="任意多边形: 形状 8932">
                <a:extLst>
                  <a:ext uri="{FF2B5EF4-FFF2-40B4-BE49-F238E27FC236}">
                    <a16:creationId xmlns:a16="http://schemas.microsoft.com/office/drawing/2014/main" id="{F6FE1A0B-3B1E-ACDA-9C02-37FC3D5030B6}"/>
                  </a:ext>
                </a:extLst>
              </p:cNvPr>
              <p:cNvSpPr/>
              <p:nvPr/>
            </p:nvSpPr>
            <p:spPr>
              <a:xfrm>
                <a:off x="11400363" y="8004061"/>
                <a:ext cx="33577" cy="69554"/>
              </a:xfrm>
              <a:custGeom>
                <a:avLst/>
                <a:gdLst>
                  <a:gd name="connsiteX0" fmla="*/ 0 w 13408"/>
                  <a:gd name="connsiteY0" fmla="*/ 0 h 27774"/>
                  <a:gd name="connsiteX1" fmla="*/ 13408 w 13408"/>
                  <a:gd name="connsiteY1" fmla="*/ 27774 h 27774"/>
                </a:gdLst>
                <a:ahLst/>
                <a:cxnLst>
                  <a:cxn ang="0">
                    <a:pos x="connsiteX0" y="connsiteY0"/>
                  </a:cxn>
                  <a:cxn ang="0">
                    <a:pos x="connsiteX1" y="connsiteY1"/>
                  </a:cxn>
                </a:cxnLst>
                <a:rect l="l" t="t" r="r" b="b"/>
                <a:pathLst>
                  <a:path w="13408" h="27774">
                    <a:moveTo>
                      <a:pt x="0" y="0"/>
                    </a:moveTo>
                    <a:lnTo>
                      <a:pt x="13408" y="27774"/>
                    </a:lnTo>
                  </a:path>
                </a:pathLst>
              </a:custGeom>
              <a:ln w="57150" cap="flat">
                <a:solidFill>
                  <a:srgbClr val="EB739F"/>
                </a:solidFill>
                <a:prstDash val="solid"/>
                <a:miter/>
              </a:ln>
            </p:spPr>
            <p:txBody>
              <a:bodyPr rtlCol="0" anchor="ctr"/>
              <a:lstStyle/>
              <a:p>
                <a:endParaRPr lang="zh-CN" altLang="en-US" sz="3600"/>
              </a:p>
            </p:txBody>
          </p:sp>
          <p:sp>
            <p:nvSpPr>
              <p:cNvPr id="183" name="任意多边形: 形状 8933">
                <a:extLst>
                  <a:ext uri="{FF2B5EF4-FFF2-40B4-BE49-F238E27FC236}">
                    <a16:creationId xmlns:a16="http://schemas.microsoft.com/office/drawing/2014/main" id="{DA9062EA-C82A-F261-4992-48202ED8B5DC}"/>
                  </a:ext>
                </a:extLst>
              </p:cNvPr>
              <p:cNvSpPr/>
              <p:nvPr/>
            </p:nvSpPr>
            <p:spPr>
              <a:xfrm>
                <a:off x="11433938" y="8073615"/>
                <a:ext cx="35976" cy="71953"/>
              </a:xfrm>
              <a:custGeom>
                <a:avLst/>
                <a:gdLst>
                  <a:gd name="connsiteX0" fmla="*/ 0 w 14366"/>
                  <a:gd name="connsiteY0" fmla="*/ 0 h 28732"/>
                  <a:gd name="connsiteX1" fmla="*/ 14366 w 14366"/>
                  <a:gd name="connsiteY1" fmla="*/ 28732 h 28732"/>
                </a:gdLst>
                <a:ahLst/>
                <a:cxnLst>
                  <a:cxn ang="0">
                    <a:pos x="connsiteX0" y="connsiteY0"/>
                  </a:cxn>
                  <a:cxn ang="0">
                    <a:pos x="connsiteX1" y="connsiteY1"/>
                  </a:cxn>
                </a:cxnLst>
                <a:rect l="l" t="t" r="r" b="b"/>
                <a:pathLst>
                  <a:path w="14366" h="28732">
                    <a:moveTo>
                      <a:pt x="0" y="0"/>
                    </a:moveTo>
                    <a:lnTo>
                      <a:pt x="14366" y="28732"/>
                    </a:lnTo>
                  </a:path>
                </a:pathLst>
              </a:custGeom>
              <a:ln w="57150" cap="flat">
                <a:solidFill>
                  <a:srgbClr val="EB739F"/>
                </a:solidFill>
                <a:prstDash val="solid"/>
                <a:miter/>
              </a:ln>
            </p:spPr>
            <p:txBody>
              <a:bodyPr rtlCol="0" anchor="ctr"/>
              <a:lstStyle/>
              <a:p>
                <a:endParaRPr lang="zh-CN" altLang="en-US" sz="3600"/>
              </a:p>
            </p:txBody>
          </p:sp>
          <p:sp>
            <p:nvSpPr>
              <p:cNvPr id="184" name="任意多边形: 形状 8934">
                <a:extLst>
                  <a:ext uri="{FF2B5EF4-FFF2-40B4-BE49-F238E27FC236}">
                    <a16:creationId xmlns:a16="http://schemas.microsoft.com/office/drawing/2014/main" id="{57A76395-B1D0-A133-164A-24485C01B048}"/>
                  </a:ext>
                </a:extLst>
              </p:cNvPr>
              <p:cNvSpPr/>
              <p:nvPr/>
            </p:nvSpPr>
            <p:spPr>
              <a:xfrm>
                <a:off x="11469914" y="8145567"/>
                <a:ext cx="47967" cy="64756"/>
              </a:xfrm>
              <a:custGeom>
                <a:avLst/>
                <a:gdLst>
                  <a:gd name="connsiteX0" fmla="*/ 0 w 19154"/>
                  <a:gd name="connsiteY0" fmla="*/ 0 h 25858"/>
                  <a:gd name="connsiteX1" fmla="*/ 19155 w 19154"/>
                  <a:gd name="connsiteY1" fmla="*/ 25859 h 25858"/>
                </a:gdLst>
                <a:ahLst/>
                <a:cxnLst>
                  <a:cxn ang="0">
                    <a:pos x="connsiteX0" y="connsiteY0"/>
                  </a:cxn>
                  <a:cxn ang="0">
                    <a:pos x="connsiteX1" y="connsiteY1"/>
                  </a:cxn>
                </a:cxnLst>
                <a:rect l="l" t="t" r="r" b="b"/>
                <a:pathLst>
                  <a:path w="19154" h="25858">
                    <a:moveTo>
                      <a:pt x="0" y="0"/>
                    </a:moveTo>
                    <a:lnTo>
                      <a:pt x="19155" y="25859"/>
                    </a:lnTo>
                  </a:path>
                </a:pathLst>
              </a:custGeom>
              <a:ln w="57150" cap="flat">
                <a:solidFill>
                  <a:srgbClr val="EB739F"/>
                </a:solidFill>
                <a:prstDash val="solid"/>
                <a:miter/>
              </a:ln>
            </p:spPr>
            <p:txBody>
              <a:bodyPr rtlCol="0" anchor="ctr"/>
              <a:lstStyle/>
              <a:p>
                <a:endParaRPr lang="zh-CN" altLang="en-US" sz="3600"/>
              </a:p>
            </p:txBody>
          </p:sp>
          <p:sp>
            <p:nvSpPr>
              <p:cNvPr id="185" name="任意多边形: 形状 8935">
                <a:extLst>
                  <a:ext uri="{FF2B5EF4-FFF2-40B4-BE49-F238E27FC236}">
                    <a16:creationId xmlns:a16="http://schemas.microsoft.com/office/drawing/2014/main" id="{0E350B84-FA44-37BC-700D-E70BFFEB042B}"/>
                  </a:ext>
                </a:extLst>
              </p:cNvPr>
              <p:cNvSpPr/>
              <p:nvPr/>
            </p:nvSpPr>
            <p:spPr>
              <a:xfrm>
                <a:off x="11517881" y="8210325"/>
                <a:ext cx="52765" cy="67155"/>
              </a:xfrm>
              <a:custGeom>
                <a:avLst/>
                <a:gdLst>
                  <a:gd name="connsiteX0" fmla="*/ 0 w 21070"/>
                  <a:gd name="connsiteY0" fmla="*/ 0 h 26816"/>
                  <a:gd name="connsiteX1" fmla="*/ 21070 w 21070"/>
                  <a:gd name="connsiteY1" fmla="*/ 26817 h 26816"/>
                </a:gdLst>
                <a:ahLst/>
                <a:cxnLst>
                  <a:cxn ang="0">
                    <a:pos x="connsiteX0" y="connsiteY0"/>
                  </a:cxn>
                  <a:cxn ang="0">
                    <a:pos x="connsiteX1" y="connsiteY1"/>
                  </a:cxn>
                </a:cxnLst>
                <a:rect l="l" t="t" r="r" b="b"/>
                <a:pathLst>
                  <a:path w="21070" h="26816">
                    <a:moveTo>
                      <a:pt x="0" y="0"/>
                    </a:moveTo>
                    <a:lnTo>
                      <a:pt x="21070" y="26817"/>
                    </a:lnTo>
                  </a:path>
                </a:pathLst>
              </a:custGeom>
              <a:ln w="57150" cap="flat">
                <a:solidFill>
                  <a:srgbClr val="EB739F"/>
                </a:solidFill>
                <a:prstDash val="solid"/>
                <a:miter/>
              </a:ln>
            </p:spPr>
            <p:txBody>
              <a:bodyPr rtlCol="0" anchor="ctr"/>
              <a:lstStyle/>
              <a:p>
                <a:endParaRPr lang="zh-CN" altLang="en-US" sz="3600"/>
              </a:p>
            </p:txBody>
          </p:sp>
          <p:sp>
            <p:nvSpPr>
              <p:cNvPr id="186" name="任意多边形: 形状 8936">
                <a:extLst>
                  <a:ext uri="{FF2B5EF4-FFF2-40B4-BE49-F238E27FC236}">
                    <a16:creationId xmlns:a16="http://schemas.microsoft.com/office/drawing/2014/main" id="{BD921E0A-4473-516E-8D7E-3842370CC744}"/>
                  </a:ext>
                </a:extLst>
              </p:cNvPr>
              <p:cNvSpPr/>
              <p:nvPr/>
            </p:nvSpPr>
            <p:spPr>
              <a:xfrm>
                <a:off x="11570646" y="8277482"/>
                <a:ext cx="47967" cy="69554"/>
              </a:xfrm>
              <a:custGeom>
                <a:avLst/>
                <a:gdLst>
                  <a:gd name="connsiteX0" fmla="*/ 0 w 19154"/>
                  <a:gd name="connsiteY0" fmla="*/ 0 h 27774"/>
                  <a:gd name="connsiteX1" fmla="*/ 19155 w 19154"/>
                  <a:gd name="connsiteY1" fmla="*/ 27774 h 27774"/>
                </a:gdLst>
                <a:ahLst/>
                <a:cxnLst>
                  <a:cxn ang="0">
                    <a:pos x="connsiteX0" y="connsiteY0"/>
                  </a:cxn>
                  <a:cxn ang="0">
                    <a:pos x="connsiteX1" y="connsiteY1"/>
                  </a:cxn>
                </a:cxnLst>
                <a:rect l="l" t="t" r="r" b="b"/>
                <a:pathLst>
                  <a:path w="19154" h="27774">
                    <a:moveTo>
                      <a:pt x="0" y="0"/>
                    </a:moveTo>
                    <a:lnTo>
                      <a:pt x="19155" y="27774"/>
                    </a:lnTo>
                  </a:path>
                </a:pathLst>
              </a:custGeom>
              <a:ln w="57150" cap="flat">
                <a:solidFill>
                  <a:srgbClr val="EB739F"/>
                </a:solidFill>
                <a:prstDash val="solid"/>
                <a:miter/>
              </a:ln>
            </p:spPr>
            <p:txBody>
              <a:bodyPr rtlCol="0" anchor="ctr"/>
              <a:lstStyle/>
              <a:p>
                <a:endParaRPr lang="zh-CN" altLang="en-US" sz="3600"/>
              </a:p>
            </p:txBody>
          </p:sp>
          <p:sp>
            <p:nvSpPr>
              <p:cNvPr id="187" name="任意多边形: 形状 8937">
                <a:extLst>
                  <a:ext uri="{FF2B5EF4-FFF2-40B4-BE49-F238E27FC236}">
                    <a16:creationId xmlns:a16="http://schemas.microsoft.com/office/drawing/2014/main" id="{82E024CD-B906-BC10-B3CD-3F3B203BC3B6}"/>
                  </a:ext>
                </a:extLst>
              </p:cNvPr>
              <p:cNvSpPr/>
              <p:nvPr/>
            </p:nvSpPr>
            <p:spPr>
              <a:xfrm>
                <a:off x="11618615" y="8347039"/>
                <a:ext cx="45570" cy="71953"/>
              </a:xfrm>
              <a:custGeom>
                <a:avLst/>
                <a:gdLst>
                  <a:gd name="connsiteX0" fmla="*/ 0 w 18197"/>
                  <a:gd name="connsiteY0" fmla="*/ 0 h 28732"/>
                  <a:gd name="connsiteX1" fmla="*/ 18197 w 18197"/>
                  <a:gd name="connsiteY1" fmla="*/ 28732 h 28732"/>
                </a:gdLst>
                <a:ahLst/>
                <a:cxnLst>
                  <a:cxn ang="0">
                    <a:pos x="connsiteX0" y="connsiteY0"/>
                  </a:cxn>
                  <a:cxn ang="0">
                    <a:pos x="connsiteX1" y="connsiteY1"/>
                  </a:cxn>
                </a:cxnLst>
                <a:rect l="l" t="t" r="r" b="b"/>
                <a:pathLst>
                  <a:path w="18197" h="28732">
                    <a:moveTo>
                      <a:pt x="0" y="0"/>
                    </a:moveTo>
                    <a:lnTo>
                      <a:pt x="18197" y="28732"/>
                    </a:lnTo>
                  </a:path>
                </a:pathLst>
              </a:custGeom>
              <a:ln w="57150" cap="flat">
                <a:solidFill>
                  <a:srgbClr val="EB739F"/>
                </a:solidFill>
                <a:prstDash val="solid"/>
                <a:miter/>
              </a:ln>
            </p:spPr>
            <p:txBody>
              <a:bodyPr rtlCol="0" anchor="ctr"/>
              <a:lstStyle/>
              <a:p>
                <a:endParaRPr lang="zh-CN" altLang="en-US" sz="3600"/>
              </a:p>
            </p:txBody>
          </p:sp>
          <p:sp>
            <p:nvSpPr>
              <p:cNvPr id="188" name="任意多边形: 形状 8938">
                <a:extLst>
                  <a:ext uri="{FF2B5EF4-FFF2-40B4-BE49-F238E27FC236}">
                    <a16:creationId xmlns:a16="http://schemas.microsoft.com/office/drawing/2014/main" id="{A0C1807C-2A9E-832D-885E-BFF0015B81AD}"/>
                  </a:ext>
                </a:extLst>
              </p:cNvPr>
              <p:cNvSpPr/>
              <p:nvPr/>
            </p:nvSpPr>
            <p:spPr>
              <a:xfrm>
                <a:off x="11664188" y="8418989"/>
                <a:ext cx="43171" cy="71953"/>
              </a:xfrm>
              <a:custGeom>
                <a:avLst/>
                <a:gdLst>
                  <a:gd name="connsiteX0" fmla="*/ 0 w 17239"/>
                  <a:gd name="connsiteY0" fmla="*/ 0 h 28732"/>
                  <a:gd name="connsiteX1" fmla="*/ 17239 w 17239"/>
                  <a:gd name="connsiteY1" fmla="*/ 28732 h 28732"/>
                </a:gdLst>
                <a:ahLst/>
                <a:cxnLst>
                  <a:cxn ang="0">
                    <a:pos x="connsiteX0" y="connsiteY0"/>
                  </a:cxn>
                  <a:cxn ang="0">
                    <a:pos x="connsiteX1" y="connsiteY1"/>
                  </a:cxn>
                </a:cxnLst>
                <a:rect l="l" t="t" r="r" b="b"/>
                <a:pathLst>
                  <a:path w="17239" h="28732">
                    <a:moveTo>
                      <a:pt x="0" y="0"/>
                    </a:moveTo>
                    <a:lnTo>
                      <a:pt x="17239" y="28732"/>
                    </a:lnTo>
                  </a:path>
                </a:pathLst>
              </a:custGeom>
              <a:ln w="57150" cap="flat">
                <a:solidFill>
                  <a:srgbClr val="EB739F"/>
                </a:solidFill>
                <a:prstDash val="solid"/>
                <a:miter/>
              </a:ln>
            </p:spPr>
            <p:txBody>
              <a:bodyPr rtlCol="0" anchor="ctr"/>
              <a:lstStyle/>
              <a:p>
                <a:endParaRPr lang="zh-CN" altLang="en-US" sz="3600"/>
              </a:p>
            </p:txBody>
          </p:sp>
          <p:sp>
            <p:nvSpPr>
              <p:cNvPr id="189" name="任意多边形: 形状 8939">
                <a:extLst>
                  <a:ext uri="{FF2B5EF4-FFF2-40B4-BE49-F238E27FC236}">
                    <a16:creationId xmlns:a16="http://schemas.microsoft.com/office/drawing/2014/main" id="{21159ED0-F137-096E-C92C-8F93E91D693E}"/>
                  </a:ext>
                </a:extLst>
              </p:cNvPr>
              <p:cNvSpPr/>
              <p:nvPr/>
            </p:nvSpPr>
            <p:spPr>
              <a:xfrm>
                <a:off x="11707359" y="8490942"/>
                <a:ext cx="40772" cy="74349"/>
              </a:xfrm>
              <a:custGeom>
                <a:avLst/>
                <a:gdLst>
                  <a:gd name="connsiteX0" fmla="*/ 0 w 16281"/>
                  <a:gd name="connsiteY0" fmla="*/ 0 h 29689"/>
                  <a:gd name="connsiteX1" fmla="*/ 16281 w 16281"/>
                  <a:gd name="connsiteY1" fmla="*/ 29690 h 29689"/>
                </a:gdLst>
                <a:ahLst/>
                <a:cxnLst>
                  <a:cxn ang="0">
                    <a:pos x="connsiteX0" y="connsiteY0"/>
                  </a:cxn>
                  <a:cxn ang="0">
                    <a:pos x="connsiteX1" y="connsiteY1"/>
                  </a:cxn>
                </a:cxnLst>
                <a:rect l="l" t="t" r="r" b="b"/>
                <a:pathLst>
                  <a:path w="16281" h="29689">
                    <a:moveTo>
                      <a:pt x="0" y="0"/>
                    </a:moveTo>
                    <a:lnTo>
                      <a:pt x="16281" y="29690"/>
                    </a:lnTo>
                  </a:path>
                </a:pathLst>
              </a:custGeom>
              <a:ln w="57150" cap="flat">
                <a:solidFill>
                  <a:srgbClr val="EB739F"/>
                </a:solidFill>
                <a:prstDash val="solid"/>
                <a:miter/>
              </a:ln>
            </p:spPr>
            <p:txBody>
              <a:bodyPr rtlCol="0" anchor="ctr"/>
              <a:lstStyle/>
              <a:p>
                <a:endParaRPr lang="zh-CN" altLang="en-US" sz="3600"/>
              </a:p>
            </p:txBody>
          </p:sp>
          <p:sp>
            <p:nvSpPr>
              <p:cNvPr id="190" name="任意多边形: 形状 8940">
                <a:extLst>
                  <a:ext uri="{FF2B5EF4-FFF2-40B4-BE49-F238E27FC236}">
                    <a16:creationId xmlns:a16="http://schemas.microsoft.com/office/drawing/2014/main" id="{6846D34F-E790-388B-8410-EF9ED0072416}"/>
                  </a:ext>
                </a:extLst>
              </p:cNvPr>
              <p:cNvSpPr/>
              <p:nvPr/>
            </p:nvSpPr>
            <p:spPr>
              <a:xfrm>
                <a:off x="11748133" y="8565291"/>
                <a:ext cx="40772" cy="76748"/>
              </a:xfrm>
              <a:custGeom>
                <a:avLst/>
                <a:gdLst>
                  <a:gd name="connsiteX0" fmla="*/ 0 w 16281"/>
                  <a:gd name="connsiteY0" fmla="*/ 0 h 30647"/>
                  <a:gd name="connsiteX1" fmla="*/ 16282 w 16281"/>
                  <a:gd name="connsiteY1" fmla="*/ 30648 h 30647"/>
                </a:gdLst>
                <a:ahLst/>
                <a:cxnLst>
                  <a:cxn ang="0">
                    <a:pos x="connsiteX0" y="connsiteY0"/>
                  </a:cxn>
                  <a:cxn ang="0">
                    <a:pos x="connsiteX1" y="connsiteY1"/>
                  </a:cxn>
                </a:cxnLst>
                <a:rect l="l" t="t" r="r" b="b"/>
                <a:pathLst>
                  <a:path w="16281" h="30647">
                    <a:moveTo>
                      <a:pt x="0" y="0"/>
                    </a:moveTo>
                    <a:lnTo>
                      <a:pt x="16282" y="30648"/>
                    </a:lnTo>
                  </a:path>
                </a:pathLst>
              </a:custGeom>
              <a:ln w="57150" cap="flat">
                <a:solidFill>
                  <a:srgbClr val="EB739F"/>
                </a:solidFill>
                <a:prstDash val="solid"/>
                <a:miter/>
              </a:ln>
            </p:spPr>
            <p:txBody>
              <a:bodyPr rtlCol="0" anchor="ctr"/>
              <a:lstStyle/>
              <a:p>
                <a:endParaRPr lang="zh-CN" altLang="en-US" sz="3600"/>
              </a:p>
            </p:txBody>
          </p:sp>
          <p:sp>
            <p:nvSpPr>
              <p:cNvPr id="191" name="任意多边形: 形状 8941">
                <a:extLst>
                  <a:ext uri="{FF2B5EF4-FFF2-40B4-BE49-F238E27FC236}">
                    <a16:creationId xmlns:a16="http://schemas.microsoft.com/office/drawing/2014/main" id="{C4A1733F-A526-77A3-1A88-432F9BAA789B}"/>
                  </a:ext>
                </a:extLst>
              </p:cNvPr>
              <p:cNvSpPr/>
              <p:nvPr/>
            </p:nvSpPr>
            <p:spPr>
              <a:xfrm>
                <a:off x="11788905" y="8642045"/>
                <a:ext cx="50366" cy="21584"/>
              </a:xfrm>
              <a:custGeom>
                <a:avLst/>
                <a:gdLst>
                  <a:gd name="connsiteX0" fmla="*/ 0 w 20112"/>
                  <a:gd name="connsiteY0" fmla="*/ 0 h 8619"/>
                  <a:gd name="connsiteX1" fmla="*/ 20113 w 20112"/>
                  <a:gd name="connsiteY1" fmla="*/ 8620 h 8619"/>
                </a:gdLst>
                <a:ahLst/>
                <a:cxnLst>
                  <a:cxn ang="0">
                    <a:pos x="connsiteX0" y="connsiteY0"/>
                  </a:cxn>
                  <a:cxn ang="0">
                    <a:pos x="connsiteX1" y="connsiteY1"/>
                  </a:cxn>
                </a:cxnLst>
                <a:rect l="l" t="t" r="r" b="b"/>
                <a:pathLst>
                  <a:path w="20112" h="8619">
                    <a:moveTo>
                      <a:pt x="0" y="0"/>
                    </a:moveTo>
                    <a:lnTo>
                      <a:pt x="20113" y="8620"/>
                    </a:lnTo>
                  </a:path>
                </a:pathLst>
              </a:custGeom>
              <a:ln w="57150" cap="flat">
                <a:solidFill>
                  <a:srgbClr val="EB739F"/>
                </a:solidFill>
                <a:prstDash val="solid"/>
                <a:miter/>
              </a:ln>
            </p:spPr>
            <p:txBody>
              <a:bodyPr rtlCol="0" anchor="ctr"/>
              <a:lstStyle/>
              <a:p>
                <a:endParaRPr lang="zh-CN" altLang="en-US" sz="3600"/>
              </a:p>
            </p:txBody>
          </p:sp>
          <p:sp>
            <p:nvSpPr>
              <p:cNvPr id="192" name="任意多边形: 形状 8942">
                <a:extLst>
                  <a:ext uri="{FF2B5EF4-FFF2-40B4-BE49-F238E27FC236}">
                    <a16:creationId xmlns:a16="http://schemas.microsoft.com/office/drawing/2014/main" id="{826F86C6-2159-05DF-1383-B5502EF39C35}"/>
                  </a:ext>
                </a:extLst>
              </p:cNvPr>
              <p:cNvSpPr/>
              <p:nvPr/>
            </p:nvSpPr>
            <p:spPr>
              <a:xfrm>
                <a:off x="11839271" y="8615662"/>
                <a:ext cx="69554" cy="47967"/>
              </a:xfrm>
              <a:custGeom>
                <a:avLst/>
                <a:gdLst>
                  <a:gd name="connsiteX0" fmla="*/ 0 w 27774"/>
                  <a:gd name="connsiteY0" fmla="*/ 19155 h 19154"/>
                  <a:gd name="connsiteX1" fmla="*/ 27774 w 27774"/>
                  <a:gd name="connsiteY1" fmla="*/ 0 h 19154"/>
                </a:gdLst>
                <a:ahLst/>
                <a:cxnLst>
                  <a:cxn ang="0">
                    <a:pos x="connsiteX0" y="connsiteY0"/>
                  </a:cxn>
                  <a:cxn ang="0">
                    <a:pos x="connsiteX1" y="connsiteY1"/>
                  </a:cxn>
                </a:cxnLst>
                <a:rect l="l" t="t" r="r" b="b"/>
                <a:pathLst>
                  <a:path w="27774" h="19154">
                    <a:moveTo>
                      <a:pt x="0" y="19155"/>
                    </a:moveTo>
                    <a:lnTo>
                      <a:pt x="27774" y="0"/>
                    </a:lnTo>
                  </a:path>
                </a:pathLst>
              </a:custGeom>
              <a:ln w="57150" cap="flat">
                <a:solidFill>
                  <a:srgbClr val="EB739F"/>
                </a:solidFill>
                <a:prstDash val="solid"/>
                <a:miter/>
              </a:ln>
            </p:spPr>
            <p:txBody>
              <a:bodyPr rtlCol="0" anchor="ctr"/>
              <a:lstStyle/>
              <a:p>
                <a:endParaRPr lang="zh-CN" altLang="en-US" sz="3600"/>
              </a:p>
            </p:txBody>
          </p:sp>
          <p:sp>
            <p:nvSpPr>
              <p:cNvPr id="193" name="任意多边形: 形状 8943">
                <a:extLst>
                  <a:ext uri="{FF2B5EF4-FFF2-40B4-BE49-F238E27FC236}">
                    <a16:creationId xmlns:a16="http://schemas.microsoft.com/office/drawing/2014/main" id="{9F438447-48D9-642C-BC62-9793C11547A7}"/>
                  </a:ext>
                </a:extLst>
              </p:cNvPr>
              <p:cNvSpPr/>
              <p:nvPr/>
            </p:nvSpPr>
            <p:spPr>
              <a:xfrm>
                <a:off x="11908827" y="8589280"/>
                <a:ext cx="76748" cy="26383"/>
              </a:xfrm>
              <a:custGeom>
                <a:avLst/>
                <a:gdLst>
                  <a:gd name="connsiteX0" fmla="*/ 0 w 30647"/>
                  <a:gd name="connsiteY0" fmla="*/ 10535 h 10535"/>
                  <a:gd name="connsiteX1" fmla="*/ 30648 w 30647"/>
                  <a:gd name="connsiteY1" fmla="*/ 0 h 10535"/>
                </a:gdLst>
                <a:ahLst/>
                <a:cxnLst>
                  <a:cxn ang="0">
                    <a:pos x="connsiteX0" y="connsiteY0"/>
                  </a:cxn>
                  <a:cxn ang="0">
                    <a:pos x="connsiteX1" y="connsiteY1"/>
                  </a:cxn>
                </a:cxnLst>
                <a:rect l="l" t="t" r="r" b="b"/>
                <a:pathLst>
                  <a:path w="30647" h="10535">
                    <a:moveTo>
                      <a:pt x="0" y="10535"/>
                    </a:moveTo>
                    <a:lnTo>
                      <a:pt x="30648" y="0"/>
                    </a:lnTo>
                  </a:path>
                </a:pathLst>
              </a:custGeom>
              <a:ln w="57150" cap="flat">
                <a:solidFill>
                  <a:srgbClr val="EB739F"/>
                </a:solidFill>
                <a:prstDash val="solid"/>
                <a:miter/>
              </a:ln>
            </p:spPr>
            <p:txBody>
              <a:bodyPr rtlCol="0" anchor="ctr"/>
              <a:lstStyle/>
              <a:p>
                <a:endParaRPr lang="zh-CN" altLang="en-US" sz="3600"/>
              </a:p>
            </p:txBody>
          </p:sp>
          <p:sp>
            <p:nvSpPr>
              <p:cNvPr id="194" name="任意多边形: 形状 8944">
                <a:extLst>
                  <a:ext uri="{FF2B5EF4-FFF2-40B4-BE49-F238E27FC236}">
                    <a16:creationId xmlns:a16="http://schemas.microsoft.com/office/drawing/2014/main" id="{69604D69-56CA-8524-F2AC-B3F2BEBD3C55}"/>
                  </a:ext>
                </a:extLst>
              </p:cNvPr>
              <p:cNvSpPr/>
              <p:nvPr/>
            </p:nvSpPr>
            <p:spPr>
              <a:xfrm>
                <a:off x="11985575" y="8589280"/>
                <a:ext cx="83943" cy="9591"/>
              </a:xfrm>
              <a:custGeom>
                <a:avLst/>
                <a:gdLst>
                  <a:gd name="connsiteX0" fmla="*/ 0 w 33520"/>
                  <a:gd name="connsiteY0" fmla="*/ 0 h 3830"/>
                  <a:gd name="connsiteX1" fmla="*/ 33521 w 33520"/>
                  <a:gd name="connsiteY1" fmla="*/ 3831 h 3830"/>
                </a:gdLst>
                <a:ahLst/>
                <a:cxnLst>
                  <a:cxn ang="0">
                    <a:pos x="connsiteX0" y="connsiteY0"/>
                  </a:cxn>
                  <a:cxn ang="0">
                    <a:pos x="connsiteX1" y="connsiteY1"/>
                  </a:cxn>
                </a:cxnLst>
                <a:rect l="l" t="t" r="r" b="b"/>
                <a:pathLst>
                  <a:path w="33520" h="3830">
                    <a:moveTo>
                      <a:pt x="0" y="0"/>
                    </a:moveTo>
                    <a:lnTo>
                      <a:pt x="33521" y="3831"/>
                    </a:lnTo>
                  </a:path>
                </a:pathLst>
              </a:custGeom>
              <a:ln w="57150" cap="flat">
                <a:solidFill>
                  <a:srgbClr val="EB739F"/>
                </a:solidFill>
                <a:prstDash val="solid"/>
                <a:miter/>
              </a:ln>
            </p:spPr>
            <p:txBody>
              <a:bodyPr rtlCol="0" anchor="ctr"/>
              <a:lstStyle/>
              <a:p>
                <a:endParaRPr lang="zh-CN" altLang="en-US" sz="3600"/>
              </a:p>
            </p:txBody>
          </p:sp>
          <p:sp>
            <p:nvSpPr>
              <p:cNvPr id="195" name="任意多边形: 形状 8945">
                <a:extLst>
                  <a:ext uri="{FF2B5EF4-FFF2-40B4-BE49-F238E27FC236}">
                    <a16:creationId xmlns:a16="http://schemas.microsoft.com/office/drawing/2014/main" id="{348A6CF5-7DD0-20E2-4CDE-C84B579C9530}"/>
                  </a:ext>
                </a:extLst>
              </p:cNvPr>
              <p:cNvSpPr/>
              <p:nvPr/>
            </p:nvSpPr>
            <p:spPr>
              <a:xfrm>
                <a:off x="12069521" y="8598873"/>
                <a:ext cx="74349" cy="38373"/>
              </a:xfrm>
              <a:custGeom>
                <a:avLst/>
                <a:gdLst>
                  <a:gd name="connsiteX0" fmla="*/ 0 w 29689"/>
                  <a:gd name="connsiteY0" fmla="*/ 0 h 15323"/>
                  <a:gd name="connsiteX1" fmla="*/ 29690 w 29689"/>
                  <a:gd name="connsiteY1" fmla="*/ 15324 h 15323"/>
                </a:gdLst>
                <a:ahLst/>
                <a:cxnLst>
                  <a:cxn ang="0">
                    <a:pos x="connsiteX0" y="connsiteY0"/>
                  </a:cxn>
                  <a:cxn ang="0">
                    <a:pos x="connsiteX1" y="connsiteY1"/>
                  </a:cxn>
                </a:cxnLst>
                <a:rect l="l" t="t" r="r" b="b"/>
                <a:pathLst>
                  <a:path w="29689" h="15323">
                    <a:moveTo>
                      <a:pt x="0" y="0"/>
                    </a:moveTo>
                    <a:lnTo>
                      <a:pt x="29690" y="15324"/>
                    </a:lnTo>
                  </a:path>
                </a:pathLst>
              </a:custGeom>
              <a:ln w="57150" cap="flat">
                <a:solidFill>
                  <a:srgbClr val="EB739F"/>
                </a:solidFill>
                <a:prstDash val="solid"/>
                <a:miter/>
              </a:ln>
            </p:spPr>
            <p:txBody>
              <a:bodyPr rtlCol="0" anchor="ctr"/>
              <a:lstStyle/>
              <a:p>
                <a:endParaRPr lang="zh-CN" altLang="en-US" sz="3600"/>
              </a:p>
            </p:txBody>
          </p:sp>
          <p:sp>
            <p:nvSpPr>
              <p:cNvPr id="196" name="任意多边形: 形状 8946">
                <a:extLst>
                  <a:ext uri="{FF2B5EF4-FFF2-40B4-BE49-F238E27FC236}">
                    <a16:creationId xmlns:a16="http://schemas.microsoft.com/office/drawing/2014/main" id="{3DC0BB29-5FC1-ED60-6F4D-9974D94D1C3B}"/>
                  </a:ext>
                </a:extLst>
              </p:cNvPr>
              <p:cNvSpPr/>
              <p:nvPr/>
            </p:nvSpPr>
            <p:spPr>
              <a:xfrm>
                <a:off x="12143870" y="8637249"/>
                <a:ext cx="57561" cy="57561"/>
              </a:xfrm>
              <a:custGeom>
                <a:avLst/>
                <a:gdLst>
                  <a:gd name="connsiteX0" fmla="*/ 0 w 22985"/>
                  <a:gd name="connsiteY0" fmla="*/ 0 h 22985"/>
                  <a:gd name="connsiteX1" fmla="*/ 22986 w 22985"/>
                  <a:gd name="connsiteY1" fmla="*/ 22986 h 22985"/>
                </a:gdLst>
                <a:ahLst/>
                <a:cxnLst>
                  <a:cxn ang="0">
                    <a:pos x="connsiteX0" y="connsiteY0"/>
                  </a:cxn>
                  <a:cxn ang="0">
                    <a:pos x="connsiteX1" y="connsiteY1"/>
                  </a:cxn>
                </a:cxnLst>
                <a:rect l="l" t="t" r="r" b="b"/>
                <a:pathLst>
                  <a:path w="22985" h="22985">
                    <a:moveTo>
                      <a:pt x="0" y="0"/>
                    </a:moveTo>
                    <a:lnTo>
                      <a:pt x="22986" y="22986"/>
                    </a:lnTo>
                  </a:path>
                </a:pathLst>
              </a:custGeom>
              <a:ln w="57150" cap="flat">
                <a:solidFill>
                  <a:srgbClr val="EB739F"/>
                </a:solidFill>
                <a:prstDash val="solid"/>
                <a:miter/>
              </a:ln>
            </p:spPr>
            <p:txBody>
              <a:bodyPr rtlCol="0" anchor="ctr"/>
              <a:lstStyle/>
              <a:p>
                <a:endParaRPr lang="zh-CN" altLang="en-US" sz="3600"/>
              </a:p>
            </p:txBody>
          </p:sp>
          <p:sp>
            <p:nvSpPr>
              <p:cNvPr id="197" name="任意多边形: 形状 8947">
                <a:extLst>
                  <a:ext uri="{FF2B5EF4-FFF2-40B4-BE49-F238E27FC236}">
                    <a16:creationId xmlns:a16="http://schemas.microsoft.com/office/drawing/2014/main" id="{EC9045EE-2685-6882-3E95-95D9351C9948}"/>
                  </a:ext>
                </a:extLst>
              </p:cNvPr>
              <p:cNvSpPr/>
              <p:nvPr/>
            </p:nvSpPr>
            <p:spPr>
              <a:xfrm>
                <a:off x="12201433" y="8694810"/>
                <a:ext cx="47967" cy="69554"/>
              </a:xfrm>
              <a:custGeom>
                <a:avLst/>
                <a:gdLst>
                  <a:gd name="connsiteX0" fmla="*/ 0 w 19154"/>
                  <a:gd name="connsiteY0" fmla="*/ 0 h 27774"/>
                  <a:gd name="connsiteX1" fmla="*/ 19155 w 19154"/>
                  <a:gd name="connsiteY1" fmla="*/ 27774 h 27774"/>
                </a:gdLst>
                <a:ahLst/>
                <a:cxnLst>
                  <a:cxn ang="0">
                    <a:pos x="connsiteX0" y="connsiteY0"/>
                  </a:cxn>
                  <a:cxn ang="0">
                    <a:pos x="connsiteX1" y="connsiteY1"/>
                  </a:cxn>
                </a:cxnLst>
                <a:rect l="l" t="t" r="r" b="b"/>
                <a:pathLst>
                  <a:path w="19154" h="27774">
                    <a:moveTo>
                      <a:pt x="0" y="0"/>
                    </a:moveTo>
                    <a:lnTo>
                      <a:pt x="19155" y="27774"/>
                    </a:lnTo>
                  </a:path>
                </a:pathLst>
              </a:custGeom>
              <a:ln w="57150" cap="flat">
                <a:solidFill>
                  <a:srgbClr val="EB739F"/>
                </a:solidFill>
                <a:prstDash val="solid"/>
                <a:miter/>
              </a:ln>
            </p:spPr>
            <p:txBody>
              <a:bodyPr rtlCol="0" anchor="ctr"/>
              <a:lstStyle/>
              <a:p>
                <a:endParaRPr lang="zh-CN" altLang="en-US" sz="3600"/>
              </a:p>
            </p:txBody>
          </p:sp>
          <p:sp>
            <p:nvSpPr>
              <p:cNvPr id="198" name="任意多边形: 形状 8948">
                <a:extLst>
                  <a:ext uri="{FF2B5EF4-FFF2-40B4-BE49-F238E27FC236}">
                    <a16:creationId xmlns:a16="http://schemas.microsoft.com/office/drawing/2014/main" id="{5EEBDB7A-DD91-BD91-9FA1-5E18C81E1D24}"/>
                  </a:ext>
                </a:extLst>
              </p:cNvPr>
              <p:cNvSpPr/>
              <p:nvPr/>
            </p:nvSpPr>
            <p:spPr>
              <a:xfrm>
                <a:off x="12249402" y="8764366"/>
                <a:ext cx="43171" cy="69554"/>
              </a:xfrm>
              <a:custGeom>
                <a:avLst/>
                <a:gdLst>
                  <a:gd name="connsiteX0" fmla="*/ 0 w 17239"/>
                  <a:gd name="connsiteY0" fmla="*/ 0 h 27774"/>
                  <a:gd name="connsiteX1" fmla="*/ 17239 w 17239"/>
                  <a:gd name="connsiteY1" fmla="*/ 27774 h 27774"/>
                </a:gdLst>
                <a:ahLst/>
                <a:cxnLst>
                  <a:cxn ang="0">
                    <a:pos x="connsiteX0" y="connsiteY0"/>
                  </a:cxn>
                  <a:cxn ang="0">
                    <a:pos x="connsiteX1" y="connsiteY1"/>
                  </a:cxn>
                </a:cxnLst>
                <a:rect l="l" t="t" r="r" b="b"/>
                <a:pathLst>
                  <a:path w="17239" h="27774">
                    <a:moveTo>
                      <a:pt x="0" y="0"/>
                    </a:moveTo>
                    <a:lnTo>
                      <a:pt x="17239" y="27774"/>
                    </a:lnTo>
                  </a:path>
                </a:pathLst>
              </a:custGeom>
              <a:ln w="57150" cap="flat">
                <a:solidFill>
                  <a:srgbClr val="EB739F"/>
                </a:solidFill>
                <a:prstDash val="solid"/>
                <a:miter/>
              </a:ln>
            </p:spPr>
            <p:txBody>
              <a:bodyPr rtlCol="0" anchor="ctr"/>
              <a:lstStyle/>
              <a:p>
                <a:endParaRPr lang="zh-CN" altLang="en-US" sz="3600"/>
              </a:p>
            </p:txBody>
          </p:sp>
          <p:sp>
            <p:nvSpPr>
              <p:cNvPr id="199" name="任意多边形: 形状 8949">
                <a:extLst>
                  <a:ext uri="{FF2B5EF4-FFF2-40B4-BE49-F238E27FC236}">
                    <a16:creationId xmlns:a16="http://schemas.microsoft.com/office/drawing/2014/main" id="{93F8A436-118E-AE2F-AAF3-22D5E380A8DF}"/>
                  </a:ext>
                </a:extLst>
              </p:cNvPr>
              <p:cNvSpPr/>
              <p:nvPr/>
            </p:nvSpPr>
            <p:spPr>
              <a:xfrm>
                <a:off x="12292573" y="8833920"/>
                <a:ext cx="47967" cy="64756"/>
              </a:xfrm>
              <a:custGeom>
                <a:avLst/>
                <a:gdLst>
                  <a:gd name="connsiteX0" fmla="*/ 0 w 19154"/>
                  <a:gd name="connsiteY0" fmla="*/ 0 h 25858"/>
                  <a:gd name="connsiteX1" fmla="*/ 19155 w 19154"/>
                  <a:gd name="connsiteY1" fmla="*/ 25859 h 25858"/>
                </a:gdLst>
                <a:ahLst/>
                <a:cxnLst>
                  <a:cxn ang="0">
                    <a:pos x="connsiteX0" y="connsiteY0"/>
                  </a:cxn>
                  <a:cxn ang="0">
                    <a:pos x="connsiteX1" y="connsiteY1"/>
                  </a:cxn>
                </a:cxnLst>
                <a:rect l="l" t="t" r="r" b="b"/>
                <a:pathLst>
                  <a:path w="19154" h="25858">
                    <a:moveTo>
                      <a:pt x="0" y="0"/>
                    </a:moveTo>
                    <a:lnTo>
                      <a:pt x="19155" y="25859"/>
                    </a:lnTo>
                  </a:path>
                </a:pathLst>
              </a:custGeom>
              <a:ln w="57150" cap="flat">
                <a:solidFill>
                  <a:srgbClr val="EB739F"/>
                </a:solidFill>
                <a:prstDash val="solid"/>
                <a:miter/>
              </a:ln>
            </p:spPr>
            <p:txBody>
              <a:bodyPr rtlCol="0" anchor="ctr"/>
              <a:lstStyle/>
              <a:p>
                <a:endParaRPr lang="zh-CN" altLang="en-US" sz="3600"/>
              </a:p>
            </p:txBody>
          </p:sp>
          <p:sp>
            <p:nvSpPr>
              <p:cNvPr id="200" name="任意多边形: 形状 8950">
                <a:extLst>
                  <a:ext uri="{FF2B5EF4-FFF2-40B4-BE49-F238E27FC236}">
                    <a16:creationId xmlns:a16="http://schemas.microsoft.com/office/drawing/2014/main" id="{45016072-F2FA-B884-E294-89AC1A3F8DE0}"/>
                  </a:ext>
                </a:extLst>
              </p:cNvPr>
              <p:cNvSpPr/>
              <p:nvPr/>
            </p:nvSpPr>
            <p:spPr>
              <a:xfrm>
                <a:off x="12340545" y="8898675"/>
                <a:ext cx="52765" cy="59960"/>
              </a:xfrm>
              <a:custGeom>
                <a:avLst/>
                <a:gdLst>
                  <a:gd name="connsiteX0" fmla="*/ 0 w 21070"/>
                  <a:gd name="connsiteY0" fmla="*/ 0 h 23943"/>
                  <a:gd name="connsiteX1" fmla="*/ 21070 w 21070"/>
                  <a:gd name="connsiteY1" fmla="*/ 23943 h 23943"/>
                </a:gdLst>
                <a:ahLst/>
                <a:cxnLst>
                  <a:cxn ang="0">
                    <a:pos x="connsiteX0" y="connsiteY0"/>
                  </a:cxn>
                  <a:cxn ang="0">
                    <a:pos x="connsiteX1" y="connsiteY1"/>
                  </a:cxn>
                </a:cxnLst>
                <a:rect l="l" t="t" r="r" b="b"/>
                <a:pathLst>
                  <a:path w="21070" h="23943">
                    <a:moveTo>
                      <a:pt x="0" y="0"/>
                    </a:moveTo>
                    <a:lnTo>
                      <a:pt x="21070" y="23943"/>
                    </a:lnTo>
                  </a:path>
                </a:pathLst>
              </a:custGeom>
              <a:ln w="57150" cap="flat">
                <a:solidFill>
                  <a:srgbClr val="EB739F"/>
                </a:solidFill>
                <a:prstDash val="solid"/>
                <a:miter/>
              </a:ln>
            </p:spPr>
            <p:txBody>
              <a:bodyPr rtlCol="0" anchor="ctr"/>
              <a:lstStyle/>
              <a:p>
                <a:endParaRPr lang="zh-CN" altLang="en-US" sz="3600"/>
              </a:p>
            </p:txBody>
          </p:sp>
          <p:sp>
            <p:nvSpPr>
              <p:cNvPr id="201" name="任意多边形: 形状 8951">
                <a:extLst>
                  <a:ext uri="{FF2B5EF4-FFF2-40B4-BE49-F238E27FC236}">
                    <a16:creationId xmlns:a16="http://schemas.microsoft.com/office/drawing/2014/main" id="{573DEC76-9437-4D16-150F-F3C2CC38841C}"/>
                  </a:ext>
                </a:extLst>
              </p:cNvPr>
              <p:cNvSpPr/>
              <p:nvPr/>
            </p:nvSpPr>
            <p:spPr>
              <a:xfrm>
                <a:off x="12393307" y="8958635"/>
                <a:ext cx="26382" cy="69554"/>
              </a:xfrm>
              <a:custGeom>
                <a:avLst/>
                <a:gdLst>
                  <a:gd name="connsiteX0" fmla="*/ 0 w 10535"/>
                  <a:gd name="connsiteY0" fmla="*/ 0 h 27774"/>
                  <a:gd name="connsiteX1" fmla="*/ 10535 w 10535"/>
                  <a:gd name="connsiteY1" fmla="*/ 27774 h 27774"/>
                </a:gdLst>
                <a:ahLst/>
                <a:cxnLst>
                  <a:cxn ang="0">
                    <a:pos x="connsiteX0" y="connsiteY0"/>
                  </a:cxn>
                  <a:cxn ang="0">
                    <a:pos x="connsiteX1" y="connsiteY1"/>
                  </a:cxn>
                </a:cxnLst>
                <a:rect l="l" t="t" r="r" b="b"/>
                <a:pathLst>
                  <a:path w="10535" h="27774">
                    <a:moveTo>
                      <a:pt x="0" y="0"/>
                    </a:moveTo>
                    <a:lnTo>
                      <a:pt x="10535" y="27774"/>
                    </a:lnTo>
                  </a:path>
                </a:pathLst>
              </a:custGeom>
              <a:ln w="57150" cap="flat">
                <a:solidFill>
                  <a:srgbClr val="EB739F"/>
                </a:solidFill>
                <a:prstDash val="solid"/>
                <a:miter/>
              </a:ln>
            </p:spPr>
            <p:txBody>
              <a:bodyPr rtlCol="0" anchor="ctr"/>
              <a:lstStyle/>
              <a:p>
                <a:endParaRPr lang="zh-CN" altLang="en-US" sz="3600"/>
              </a:p>
            </p:txBody>
          </p:sp>
          <p:sp>
            <p:nvSpPr>
              <p:cNvPr id="202" name="任意多边形: 形状 8952">
                <a:extLst>
                  <a:ext uri="{FF2B5EF4-FFF2-40B4-BE49-F238E27FC236}">
                    <a16:creationId xmlns:a16="http://schemas.microsoft.com/office/drawing/2014/main" id="{50623982-9979-CBED-92EA-387EE0272090}"/>
                  </a:ext>
                </a:extLst>
              </p:cNvPr>
              <p:cNvSpPr/>
              <p:nvPr/>
            </p:nvSpPr>
            <p:spPr>
              <a:xfrm>
                <a:off x="12419690" y="8958635"/>
                <a:ext cx="19185" cy="69554"/>
              </a:xfrm>
              <a:custGeom>
                <a:avLst/>
                <a:gdLst>
                  <a:gd name="connsiteX0" fmla="*/ 0 w 7661"/>
                  <a:gd name="connsiteY0" fmla="*/ 27774 h 27774"/>
                  <a:gd name="connsiteX1" fmla="*/ 7662 w 7661"/>
                  <a:gd name="connsiteY1" fmla="*/ 0 h 27774"/>
                </a:gdLst>
                <a:ahLst/>
                <a:cxnLst>
                  <a:cxn ang="0">
                    <a:pos x="connsiteX0" y="connsiteY0"/>
                  </a:cxn>
                  <a:cxn ang="0">
                    <a:pos x="connsiteX1" y="connsiteY1"/>
                  </a:cxn>
                </a:cxnLst>
                <a:rect l="l" t="t" r="r" b="b"/>
                <a:pathLst>
                  <a:path w="7661" h="27774">
                    <a:moveTo>
                      <a:pt x="0" y="27774"/>
                    </a:moveTo>
                    <a:lnTo>
                      <a:pt x="7662" y="0"/>
                    </a:lnTo>
                  </a:path>
                </a:pathLst>
              </a:custGeom>
              <a:ln w="57150" cap="flat">
                <a:solidFill>
                  <a:srgbClr val="EB739F"/>
                </a:solidFill>
                <a:prstDash val="solid"/>
                <a:miter/>
              </a:ln>
            </p:spPr>
            <p:txBody>
              <a:bodyPr rtlCol="0" anchor="ctr"/>
              <a:lstStyle/>
              <a:p>
                <a:endParaRPr lang="zh-CN" altLang="en-US" sz="3600"/>
              </a:p>
            </p:txBody>
          </p:sp>
          <p:sp>
            <p:nvSpPr>
              <p:cNvPr id="203" name="任意多边形: 形状 8953">
                <a:extLst>
                  <a:ext uri="{FF2B5EF4-FFF2-40B4-BE49-F238E27FC236}">
                    <a16:creationId xmlns:a16="http://schemas.microsoft.com/office/drawing/2014/main" id="{520A55F6-6F49-A64C-5D39-B36E4D4CC89B}"/>
                  </a:ext>
                </a:extLst>
              </p:cNvPr>
              <p:cNvSpPr/>
              <p:nvPr/>
            </p:nvSpPr>
            <p:spPr>
              <a:xfrm>
                <a:off x="12438880" y="8879490"/>
                <a:ext cx="7195" cy="79148"/>
              </a:xfrm>
              <a:custGeom>
                <a:avLst/>
                <a:gdLst>
                  <a:gd name="connsiteX0" fmla="*/ 0 w 2873"/>
                  <a:gd name="connsiteY0" fmla="*/ 31605 h 31605"/>
                  <a:gd name="connsiteX1" fmla="*/ 2873 w 2873"/>
                  <a:gd name="connsiteY1" fmla="*/ 0 h 31605"/>
                </a:gdLst>
                <a:ahLst/>
                <a:cxnLst>
                  <a:cxn ang="0">
                    <a:pos x="connsiteX0" y="connsiteY0"/>
                  </a:cxn>
                  <a:cxn ang="0">
                    <a:pos x="connsiteX1" y="connsiteY1"/>
                  </a:cxn>
                </a:cxnLst>
                <a:rect l="l" t="t" r="r" b="b"/>
                <a:pathLst>
                  <a:path w="2873" h="31605">
                    <a:moveTo>
                      <a:pt x="0" y="31605"/>
                    </a:moveTo>
                    <a:lnTo>
                      <a:pt x="2873" y="0"/>
                    </a:lnTo>
                  </a:path>
                </a:pathLst>
              </a:custGeom>
              <a:ln w="57150" cap="flat">
                <a:solidFill>
                  <a:srgbClr val="EB739F"/>
                </a:solidFill>
                <a:prstDash val="solid"/>
                <a:miter/>
              </a:ln>
            </p:spPr>
            <p:txBody>
              <a:bodyPr rtlCol="0" anchor="ctr"/>
              <a:lstStyle/>
              <a:p>
                <a:endParaRPr lang="zh-CN" altLang="en-US" sz="3600"/>
              </a:p>
            </p:txBody>
          </p:sp>
          <p:sp>
            <p:nvSpPr>
              <p:cNvPr id="204" name="任意多边形: 形状 8954">
                <a:extLst>
                  <a:ext uri="{FF2B5EF4-FFF2-40B4-BE49-F238E27FC236}">
                    <a16:creationId xmlns:a16="http://schemas.microsoft.com/office/drawing/2014/main" id="{686918B5-868B-5DE5-AE1B-D8C544DAD9C7}"/>
                  </a:ext>
                </a:extLst>
              </p:cNvPr>
              <p:cNvSpPr/>
              <p:nvPr/>
            </p:nvSpPr>
            <p:spPr>
              <a:xfrm>
                <a:off x="12446072" y="8793147"/>
                <a:ext cx="23983" cy="86342"/>
              </a:xfrm>
              <a:custGeom>
                <a:avLst/>
                <a:gdLst>
                  <a:gd name="connsiteX0" fmla="*/ 0 w 9577"/>
                  <a:gd name="connsiteY0" fmla="*/ 34479 h 34478"/>
                  <a:gd name="connsiteX1" fmla="*/ 0 w 9577"/>
                  <a:gd name="connsiteY1" fmla="*/ 0 h 34478"/>
                </a:gdLst>
                <a:ahLst/>
                <a:cxnLst>
                  <a:cxn ang="0">
                    <a:pos x="connsiteX0" y="connsiteY0"/>
                  </a:cxn>
                  <a:cxn ang="0">
                    <a:pos x="connsiteX1" y="connsiteY1"/>
                  </a:cxn>
                </a:cxnLst>
                <a:rect l="l" t="t" r="r" b="b"/>
                <a:pathLst>
                  <a:path w="9577" h="34478">
                    <a:moveTo>
                      <a:pt x="0" y="34479"/>
                    </a:moveTo>
                    <a:lnTo>
                      <a:pt x="0" y="0"/>
                    </a:lnTo>
                  </a:path>
                </a:pathLst>
              </a:custGeom>
              <a:ln w="57150" cap="flat">
                <a:solidFill>
                  <a:srgbClr val="EB739F"/>
                </a:solidFill>
                <a:prstDash val="solid"/>
                <a:miter/>
              </a:ln>
            </p:spPr>
            <p:txBody>
              <a:bodyPr rtlCol="0" anchor="ctr"/>
              <a:lstStyle/>
              <a:p>
                <a:endParaRPr lang="zh-CN" altLang="en-US" sz="3600"/>
              </a:p>
            </p:txBody>
          </p:sp>
          <p:sp>
            <p:nvSpPr>
              <p:cNvPr id="205" name="任意多边形: 形状 8955">
                <a:extLst>
                  <a:ext uri="{FF2B5EF4-FFF2-40B4-BE49-F238E27FC236}">
                    <a16:creationId xmlns:a16="http://schemas.microsoft.com/office/drawing/2014/main" id="{582C84AD-958C-9D14-473D-98447757A62A}"/>
                  </a:ext>
                </a:extLst>
              </p:cNvPr>
              <p:cNvSpPr/>
              <p:nvPr/>
            </p:nvSpPr>
            <p:spPr>
              <a:xfrm>
                <a:off x="12446072" y="8709202"/>
                <a:ext cx="4796" cy="83943"/>
              </a:xfrm>
              <a:custGeom>
                <a:avLst/>
                <a:gdLst>
                  <a:gd name="connsiteX0" fmla="*/ 0 w 1915"/>
                  <a:gd name="connsiteY0" fmla="*/ 33521 h 33520"/>
                  <a:gd name="connsiteX1" fmla="*/ 1916 w 1915"/>
                  <a:gd name="connsiteY1" fmla="*/ 0 h 33520"/>
                </a:gdLst>
                <a:ahLst/>
                <a:cxnLst>
                  <a:cxn ang="0">
                    <a:pos x="connsiteX0" y="connsiteY0"/>
                  </a:cxn>
                  <a:cxn ang="0">
                    <a:pos x="connsiteX1" y="connsiteY1"/>
                  </a:cxn>
                </a:cxnLst>
                <a:rect l="l" t="t" r="r" b="b"/>
                <a:pathLst>
                  <a:path w="1915" h="33520">
                    <a:moveTo>
                      <a:pt x="0" y="33521"/>
                    </a:moveTo>
                    <a:lnTo>
                      <a:pt x="1916" y="0"/>
                    </a:lnTo>
                  </a:path>
                </a:pathLst>
              </a:custGeom>
              <a:ln w="57150" cap="flat">
                <a:solidFill>
                  <a:srgbClr val="EB739F"/>
                </a:solidFill>
                <a:prstDash val="solid"/>
                <a:miter/>
              </a:ln>
            </p:spPr>
            <p:txBody>
              <a:bodyPr rtlCol="0" anchor="ctr"/>
              <a:lstStyle/>
              <a:p>
                <a:endParaRPr lang="zh-CN" altLang="en-US" sz="3600"/>
              </a:p>
            </p:txBody>
          </p:sp>
          <p:sp>
            <p:nvSpPr>
              <p:cNvPr id="206" name="任意多边形: 形状 8956">
                <a:extLst>
                  <a:ext uri="{FF2B5EF4-FFF2-40B4-BE49-F238E27FC236}">
                    <a16:creationId xmlns:a16="http://schemas.microsoft.com/office/drawing/2014/main" id="{F100E6B5-EB3A-FDBC-2544-4CF969B1B5FD}"/>
                  </a:ext>
                </a:extLst>
              </p:cNvPr>
              <p:cNvSpPr/>
              <p:nvPr/>
            </p:nvSpPr>
            <p:spPr>
              <a:xfrm>
                <a:off x="12450873" y="8625253"/>
                <a:ext cx="9591" cy="83943"/>
              </a:xfrm>
              <a:custGeom>
                <a:avLst/>
                <a:gdLst>
                  <a:gd name="connsiteX0" fmla="*/ 0 w 3830"/>
                  <a:gd name="connsiteY0" fmla="*/ 33521 h 33520"/>
                  <a:gd name="connsiteX1" fmla="*/ 3831 w 3830"/>
                  <a:gd name="connsiteY1" fmla="*/ 0 h 33520"/>
                </a:gdLst>
                <a:ahLst/>
                <a:cxnLst>
                  <a:cxn ang="0">
                    <a:pos x="connsiteX0" y="connsiteY0"/>
                  </a:cxn>
                  <a:cxn ang="0">
                    <a:pos x="connsiteX1" y="connsiteY1"/>
                  </a:cxn>
                </a:cxnLst>
                <a:rect l="l" t="t" r="r" b="b"/>
                <a:pathLst>
                  <a:path w="3830" h="33520">
                    <a:moveTo>
                      <a:pt x="0" y="33521"/>
                    </a:moveTo>
                    <a:lnTo>
                      <a:pt x="3831" y="0"/>
                    </a:lnTo>
                  </a:path>
                </a:pathLst>
              </a:custGeom>
              <a:ln w="57150" cap="flat">
                <a:solidFill>
                  <a:srgbClr val="EB739F"/>
                </a:solidFill>
                <a:prstDash val="solid"/>
                <a:miter/>
              </a:ln>
            </p:spPr>
            <p:txBody>
              <a:bodyPr rtlCol="0" anchor="ctr"/>
              <a:lstStyle/>
              <a:p>
                <a:endParaRPr lang="zh-CN" altLang="en-US" sz="3600"/>
              </a:p>
            </p:txBody>
          </p:sp>
          <p:sp>
            <p:nvSpPr>
              <p:cNvPr id="207" name="任意多边形: 形状 8957">
                <a:extLst>
                  <a:ext uri="{FF2B5EF4-FFF2-40B4-BE49-F238E27FC236}">
                    <a16:creationId xmlns:a16="http://schemas.microsoft.com/office/drawing/2014/main" id="{68C9E804-1936-AAA7-8B36-36DDC8C95633}"/>
                  </a:ext>
                </a:extLst>
              </p:cNvPr>
              <p:cNvSpPr/>
              <p:nvPr/>
            </p:nvSpPr>
            <p:spPr>
              <a:xfrm>
                <a:off x="12460464" y="8541310"/>
                <a:ext cx="14390" cy="83943"/>
              </a:xfrm>
              <a:custGeom>
                <a:avLst/>
                <a:gdLst>
                  <a:gd name="connsiteX0" fmla="*/ 0 w 5746"/>
                  <a:gd name="connsiteY0" fmla="*/ 33521 h 33520"/>
                  <a:gd name="connsiteX1" fmla="*/ 5746 w 5746"/>
                  <a:gd name="connsiteY1" fmla="*/ 0 h 33520"/>
                </a:gdLst>
                <a:ahLst/>
                <a:cxnLst>
                  <a:cxn ang="0">
                    <a:pos x="connsiteX0" y="connsiteY0"/>
                  </a:cxn>
                  <a:cxn ang="0">
                    <a:pos x="connsiteX1" y="connsiteY1"/>
                  </a:cxn>
                </a:cxnLst>
                <a:rect l="l" t="t" r="r" b="b"/>
                <a:pathLst>
                  <a:path w="5746" h="33520">
                    <a:moveTo>
                      <a:pt x="0" y="33521"/>
                    </a:moveTo>
                    <a:lnTo>
                      <a:pt x="5746" y="0"/>
                    </a:lnTo>
                  </a:path>
                </a:pathLst>
              </a:custGeom>
              <a:ln w="57150" cap="flat">
                <a:solidFill>
                  <a:srgbClr val="EB739F"/>
                </a:solidFill>
                <a:prstDash val="solid"/>
                <a:miter/>
              </a:ln>
            </p:spPr>
            <p:txBody>
              <a:bodyPr rtlCol="0" anchor="ctr"/>
              <a:lstStyle/>
              <a:p>
                <a:endParaRPr lang="zh-CN" altLang="en-US" sz="3600"/>
              </a:p>
            </p:txBody>
          </p:sp>
          <p:sp>
            <p:nvSpPr>
              <p:cNvPr id="208" name="任意多边形: 形状 8958">
                <a:extLst>
                  <a:ext uri="{FF2B5EF4-FFF2-40B4-BE49-F238E27FC236}">
                    <a16:creationId xmlns:a16="http://schemas.microsoft.com/office/drawing/2014/main" id="{296703CA-D11A-A578-4631-C8075B0471D1}"/>
                  </a:ext>
                </a:extLst>
              </p:cNvPr>
              <p:cNvSpPr/>
              <p:nvPr/>
            </p:nvSpPr>
            <p:spPr>
              <a:xfrm>
                <a:off x="12474854" y="8457362"/>
                <a:ext cx="14390" cy="83943"/>
              </a:xfrm>
              <a:custGeom>
                <a:avLst/>
                <a:gdLst>
                  <a:gd name="connsiteX0" fmla="*/ 0 w 5746"/>
                  <a:gd name="connsiteY0" fmla="*/ 33521 h 33520"/>
                  <a:gd name="connsiteX1" fmla="*/ 5747 w 5746"/>
                  <a:gd name="connsiteY1" fmla="*/ 0 h 33520"/>
                </a:gdLst>
                <a:ahLst/>
                <a:cxnLst>
                  <a:cxn ang="0">
                    <a:pos x="connsiteX0" y="connsiteY0"/>
                  </a:cxn>
                  <a:cxn ang="0">
                    <a:pos x="connsiteX1" y="connsiteY1"/>
                  </a:cxn>
                </a:cxnLst>
                <a:rect l="l" t="t" r="r" b="b"/>
                <a:pathLst>
                  <a:path w="5746" h="33520">
                    <a:moveTo>
                      <a:pt x="0" y="33521"/>
                    </a:moveTo>
                    <a:lnTo>
                      <a:pt x="5747" y="0"/>
                    </a:lnTo>
                  </a:path>
                </a:pathLst>
              </a:custGeom>
              <a:ln w="57150" cap="flat">
                <a:solidFill>
                  <a:srgbClr val="EB739F"/>
                </a:solidFill>
                <a:prstDash val="solid"/>
                <a:miter/>
              </a:ln>
            </p:spPr>
            <p:txBody>
              <a:bodyPr rtlCol="0" anchor="ctr"/>
              <a:lstStyle/>
              <a:p>
                <a:endParaRPr lang="zh-CN" altLang="en-US" sz="3600"/>
              </a:p>
            </p:txBody>
          </p:sp>
          <p:sp>
            <p:nvSpPr>
              <p:cNvPr id="209" name="任意多边形: 形状 8959">
                <a:extLst>
                  <a:ext uri="{FF2B5EF4-FFF2-40B4-BE49-F238E27FC236}">
                    <a16:creationId xmlns:a16="http://schemas.microsoft.com/office/drawing/2014/main" id="{340A86DF-879F-5F7B-2681-BDFC80075BBF}"/>
                  </a:ext>
                </a:extLst>
              </p:cNvPr>
              <p:cNvSpPr/>
              <p:nvPr/>
            </p:nvSpPr>
            <p:spPr>
              <a:xfrm>
                <a:off x="12489246" y="8375818"/>
                <a:ext cx="16789" cy="81547"/>
              </a:xfrm>
              <a:custGeom>
                <a:avLst/>
                <a:gdLst>
                  <a:gd name="connsiteX0" fmla="*/ 0 w 6704"/>
                  <a:gd name="connsiteY0" fmla="*/ 32563 h 32563"/>
                  <a:gd name="connsiteX1" fmla="*/ 6704 w 6704"/>
                  <a:gd name="connsiteY1" fmla="*/ 0 h 32563"/>
                </a:gdLst>
                <a:ahLst/>
                <a:cxnLst>
                  <a:cxn ang="0">
                    <a:pos x="connsiteX0" y="connsiteY0"/>
                  </a:cxn>
                  <a:cxn ang="0">
                    <a:pos x="connsiteX1" y="connsiteY1"/>
                  </a:cxn>
                </a:cxnLst>
                <a:rect l="l" t="t" r="r" b="b"/>
                <a:pathLst>
                  <a:path w="6704" h="32563">
                    <a:moveTo>
                      <a:pt x="0" y="32563"/>
                    </a:moveTo>
                    <a:lnTo>
                      <a:pt x="6704" y="0"/>
                    </a:lnTo>
                  </a:path>
                </a:pathLst>
              </a:custGeom>
              <a:ln w="57150" cap="flat">
                <a:solidFill>
                  <a:srgbClr val="EB739F"/>
                </a:solidFill>
                <a:prstDash val="solid"/>
                <a:miter/>
              </a:ln>
            </p:spPr>
            <p:txBody>
              <a:bodyPr rtlCol="0" anchor="ctr"/>
              <a:lstStyle/>
              <a:p>
                <a:endParaRPr lang="zh-CN" altLang="en-US" sz="3600"/>
              </a:p>
            </p:txBody>
          </p:sp>
          <p:sp>
            <p:nvSpPr>
              <p:cNvPr id="210" name="任意多边形: 形状 8960">
                <a:extLst>
                  <a:ext uri="{FF2B5EF4-FFF2-40B4-BE49-F238E27FC236}">
                    <a16:creationId xmlns:a16="http://schemas.microsoft.com/office/drawing/2014/main" id="{5218A5CB-FF95-2F56-653F-9E9197D2FF18}"/>
                  </a:ext>
                </a:extLst>
              </p:cNvPr>
              <p:cNvSpPr/>
              <p:nvPr/>
            </p:nvSpPr>
            <p:spPr>
              <a:xfrm>
                <a:off x="12506035" y="8294271"/>
                <a:ext cx="23983" cy="81547"/>
              </a:xfrm>
              <a:custGeom>
                <a:avLst/>
                <a:gdLst>
                  <a:gd name="connsiteX0" fmla="*/ 0 w 9577"/>
                  <a:gd name="connsiteY0" fmla="*/ 32563 h 32563"/>
                  <a:gd name="connsiteX1" fmla="*/ 9577 w 9577"/>
                  <a:gd name="connsiteY1" fmla="*/ 0 h 32563"/>
                </a:gdLst>
                <a:ahLst/>
                <a:cxnLst>
                  <a:cxn ang="0">
                    <a:pos x="connsiteX0" y="connsiteY0"/>
                  </a:cxn>
                  <a:cxn ang="0">
                    <a:pos x="connsiteX1" y="connsiteY1"/>
                  </a:cxn>
                </a:cxnLst>
                <a:rect l="l" t="t" r="r" b="b"/>
                <a:pathLst>
                  <a:path w="9577" h="32563">
                    <a:moveTo>
                      <a:pt x="0" y="32563"/>
                    </a:moveTo>
                    <a:lnTo>
                      <a:pt x="9577" y="0"/>
                    </a:lnTo>
                  </a:path>
                </a:pathLst>
              </a:custGeom>
              <a:ln w="57150" cap="flat">
                <a:solidFill>
                  <a:srgbClr val="EB739F"/>
                </a:solidFill>
                <a:prstDash val="solid"/>
                <a:miter/>
              </a:ln>
            </p:spPr>
            <p:txBody>
              <a:bodyPr rtlCol="0" anchor="ctr"/>
              <a:lstStyle/>
              <a:p>
                <a:endParaRPr lang="zh-CN" altLang="en-US" sz="3600"/>
              </a:p>
            </p:txBody>
          </p:sp>
          <p:sp>
            <p:nvSpPr>
              <p:cNvPr id="211" name="任意多边形: 形状 8961">
                <a:extLst>
                  <a:ext uri="{FF2B5EF4-FFF2-40B4-BE49-F238E27FC236}">
                    <a16:creationId xmlns:a16="http://schemas.microsoft.com/office/drawing/2014/main" id="{9B16812C-EDA8-3E5A-03BF-106C55C1CB88}"/>
                  </a:ext>
                </a:extLst>
              </p:cNvPr>
              <p:cNvSpPr/>
              <p:nvPr/>
            </p:nvSpPr>
            <p:spPr>
              <a:xfrm>
                <a:off x="12530018" y="8215124"/>
                <a:ext cx="33577" cy="79148"/>
              </a:xfrm>
              <a:custGeom>
                <a:avLst/>
                <a:gdLst>
                  <a:gd name="connsiteX0" fmla="*/ 0 w 13408"/>
                  <a:gd name="connsiteY0" fmla="*/ 31605 h 31605"/>
                  <a:gd name="connsiteX1" fmla="*/ 13408 w 13408"/>
                  <a:gd name="connsiteY1" fmla="*/ 0 h 31605"/>
                </a:gdLst>
                <a:ahLst/>
                <a:cxnLst>
                  <a:cxn ang="0">
                    <a:pos x="connsiteX0" y="connsiteY0"/>
                  </a:cxn>
                  <a:cxn ang="0">
                    <a:pos x="connsiteX1" y="connsiteY1"/>
                  </a:cxn>
                </a:cxnLst>
                <a:rect l="l" t="t" r="r" b="b"/>
                <a:pathLst>
                  <a:path w="13408" h="31605">
                    <a:moveTo>
                      <a:pt x="0" y="31605"/>
                    </a:moveTo>
                    <a:lnTo>
                      <a:pt x="13408" y="0"/>
                    </a:lnTo>
                  </a:path>
                </a:pathLst>
              </a:custGeom>
              <a:ln w="57150" cap="flat">
                <a:solidFill>
                  <a:srgbClr val="EB739F"/>
                </a:solidFill>
                <a:prstDash val="solid"/>
                <a:miter/>
              </a:ln>
            </p:spPr>
            <p:txBody>
              <a:bodyPr rtlCol="0" anchor="ctr"/>
              <a:lstStyle/>
              <a:p>
                <a:endParaRPr lang="zh-CN" altLang="en-US" sz="3600"/>
              </a:p>
            </p:txBody>
          </p:sp>
          <p:sp>
            <p:nvSpPr>
              <p:cNvPr id="212" name="任意多边形: 形状 8962">
                <a:extLst>
                  <a:ext uri="{FF2B5EF4-FFF2-40B4-BE49-F238E27FC236}">
                    <a16:creationId xmlns:a16="http://schemas.microsoft.com/office/drawing/2014/main" id="{46AC23D7-207F-0165-AC17-75BC93D1D40D}"/>
                  </a:ext>
                </a:extLst>
              </p:cNvPr>
              <p:cNvSpPr/>
              <p:nvPr/>
            </p:nvSpPr>
            <p:spPr>
              <a:xfrm>
                <a:off x="12563600" y="8143171"/>
                <a:ext cx="40772" cy="71953"/>
              </a:xfrm>
              <a:custGeom>
                <a:avLst/>
                <a:gdLst>
                  <a:gd name="connsiteX0" fmla="*/ 0 w 16281"/>
                  <a:gd name="connsiteY0" fmla="*/ 28732 h 28732"/>
                  <a:gd name="connsiteX1" fmla="*/ 16282 w 16281"/>
                  <a:gd name="connsiteY1" fmla="*/ 0 h 28732"/>
                </a:gdLst>
                <a:ahLst/>
                <a:cxnLst>
                  <a:cxn ang="0">
                    <a:pos x="connsiteX0" y="connsiteY0"/>
                  </a:cxn>
                  <a:cxn ang="0">
                    <a:pos x="connsiteX1" y="connsiteY1"/>
                  </a:cxn>
                </a:cxnLst>
                <a:rect l="l" t="t" r="r" b="b"/>
                <a:pathLst>
                  <a:path w="16281" h="28732">
                    <a:moveTo>
                      <a:pt x="0" y="28732"/>
                    </a:moveTo>
                    <a:lnTo>
                      <a:pt x="16282" y="0"/>
                    </a:lnTo>
                  </a:path>
                </a:pathLst>
              </a:custGeom>
              <a:ln w="57150" cap="flat">
                <a:solidFill>
                  <a:srgbClr val="EB739F"/>
                </a:solidFill>
                <a:prstDash val="solid"/>
                <a:miter/>
              </a:ln>
            </p:spPr>
            <p:txBody>
              <a:bodyPr rtlCol="0" anchor="ctr"/>
              <a:lstStyle/>
              <a:p>
                <a:endParaRPr lang="zh-CN" altLang="en-US" sz="3600"/>
              </a:p>
            </p:txBody>
          </p:sp>
          <p:sp>
            <p:nvSpPr>
              <p:cNvPr id="213" name="任意多边形: 形状 8963">
                <a:extLst>
                  <a:ext uri="{FF2B5EF4-FFF2-40B4-BE49-F238E27FC236}">
                    <a16:creationId xmlns:a16="http://schemas.microsoft.com/office/drawing/2014/main" id="{9CA397F6-19BE-1DC6-B2AE-5F34D9485E0C}"/>
                  </a:ext>
                </a:extLst>
              </p:cNvPr>
              <p:cNvSpPr/>
              <p:nvPr/>
            </p:nvSpPr>
            <p:spPr>
              <a:xfrm>
                <a:off x="12604370" y="8076016"/>
                <a:ext cx="52765" cy="67155"/>
              </a:xfrm>
              <a:custGeom>
                <a:avLst/>
                <a:gdLst>
                  <a:gd name="connsiteX0" fmla="*/ 0 w 21070"/>
                  <a:gd name="connsiteY0" fmla="*/ 26817 h 26816"/>
                  <a:gd name="connsiteX1" fmla="*/ 21070 w 21070"/>
                  <a:gd name="connsiteY1" fmla="*/ 0 h 26816"/>
                </a:gdLst>
                <a:ahLst/>
                <a:cxnLst>
                  <a:cxn ang="0">
                    <a:pos x="connsiteX0" y="connsiteY0"/>
                  </a:cxn>
                  <a:cxn ang="0">
                    <a:pos x="connsiteX1" y="connsiteY1"/>
                  </a:cxn>
                </a:cxnLst>
                <a:rect l="l" t="t" r="r" b="b"/>
                <a:pathLst>
                  <a:path w="21070" h="26816">
                    <a:moveTo>
                      <a:pt x="0" y="26817"/>
                    </a:moveTo>
                    <a:lnTo>
                      <a:pt x="21070" y="0"/>
                    </a:lnTo>
                  </a:path>
                </a:pathLst>
              </a:custGeom>
              <a:ln w="57150" cap="flat">
                <a:solidFill>
                  <a:srgbClr val="EB739F"/>
                </a:solidFill>
                <a:prstDash val="solid"/>
                <a:miter/>
              </a:ln>
            </p:spPr>
            <p:txBody>
              <a:bodyPr rtlCol="0" anchor="ctr"/>
              <a:lstStyle/>
              <a:p>
                <a:endParaRPr lang="zh-CN" altLang="en-US" sz="3600"/>
              </a:p>
            </p:txBody>
          </p:sp>
          <p:sp>
            <p:nvSpPr>
              <p:cNvPr id="214" name="任意多边形: 形状 8964">
                <a:extLst>
                  <a:ext uri="{FF2B5EF4-FFF2-40B4-BE49-F238E27FC236}">
                    <a16:creationId xmlns:a16="http://schemas.microsoft.com/office/drawing/2014/main" id="{43B4B989-39B4-F631-DAC3-232706394A4D}"/>
                  </a:ext>
                </a:extLst>
              </p:cNvPr>
              <p:cNvSpPr/>
              <p:nvPr/>
            </p:nvSpPr>
            <p:spPr>
              <a:xfrm>
                <a:off x="12657134" y="8028044"/>
                <a:ext cx="64755" cy="47967"/>
              </a:xfrm>
              <a:custGeom>
                <a:avLst/>
                <a:gdLst>
                  <a:gd name="connsiteX0" fmla="*/ 0 w 25858"/>
                  <a:gd name="connsiteY0" fmla="*/ 19155 h 19154"/>
                  <a:gd name="connsiteX1" fmla="*/ 25859 w 25858"/>
                  <a:gd name="connsiteY1" fmla="*/ 0 h 19154"/>
                </a:gdLst>
                <a:ahLst/>
                <a:cxnLst>
                  <a:cxn ang="0">
                    <a:pos x="connsiteX0" y="connsiteY0"/>
                  </a:cxn>
                  <a:cxn ang="0">
                    <a:pos x="connsiteX1" y="connsiteY1"/>
                  </a:cxn>
                </a:cxnLst>
                <a:rect l="l" t="t" r="r" b="b"/>
                <a:pathLst>
                  <a:path w="25858" h="19154">
                    <a:moveTo>
                      <a:pt x="0" y="19155"/>
                    </a:moveTo>
                    <a:lnTo>
                      <a:pt x="25859" y="0"/>
                    </a:lnTo>
                  </a:path>
                </a:pathLst>
              </a:custGeom>
              <a:ln w="57150" cap="flat">
                <a:solidFill>
                  <a:srgbClr val="EB739F"/>
                </a:solidFill>
                <a:prstDash val="solid"/>
                <a:miter/>
              </a:ln>
            </p:spPr>
            <p:txBody>
              <a:bodyPr rtlCol="0" anchor="ctr"/>
              <a:lstStyle/>
              <a:p>
                <a:endParaRPr lang="zh-CN" altLang="en-US" sz="3600"/>
              </a:p>
            </p:txBody>
          </p:sp>
          <p:sp>
            <p:nvSpPr>
              <p:cNvPr id="215" name="任意多边形: 形状 8965">
                <a:extLst>
                  <a:ext uri="{FF2B5EF4-FFF2-40B4-BE49-F238E27FC236}">
                    <a16:creationId xmlns:a16="http://schemas.microsoft.com/office/drawing/2014/main" id="{9C47D1D7-3603-F324-D196-DB7AB3FF643A}"/>
                  </a:ext>
                </a:extLst>
              </p:cNvPr>
              <p:cNvSpPr/>
              <p:nvPr/>
            </p:nvSpPr>
            <p:spPr>
              <a:xfrm>
                <a:off x="12721892" y="8011258"/>
                <a:ext cx="76748" cy="16789"/>
              </a:xfrm>
              <a:custGeom>
                <a:avLst/>
                <a:gdLst>
                  <a:gd name="connsiteX0" fmla="*/ 0 w 30647"/>
                  <a:gd name="connsiteY0" fmla="*/ 6704 h 6704"/>
                  <a:gd name="connsiteX1" fmla="*/ 30648 w 30647"/>
                  <a:gd name="connsiteY1" fmla="*/ 0 h 6704"/>
                </a:gdLst>
                <a:ahLst/>
                <a:cxnLst>
                  <a:cxn ang="0">
                    <a:pos x="connsiteX0" y="connsiteY0"/>
                  </a:cxn>
                  <a:cxn ang="0">
                    <a:pos x="connsiteX1" y="connsiteY1"/>
                  </a:cxn>
                </a:cxnLst>
                <a:rect l="l" t="t" r="r" b="b"/>
                <a:pathLst>
                  <a:path w="30647" h="6704">
                    <a:moveTo>
                      <a:pt x="0" y="6704"/>
                    </a:moveTo>
                    <a:lnTo>
                      <a:pt x="30648" y="0"/>
                    </a:lnTo>
                  </a:path>
                </a:pathLst>
              </a:custGeom>
              <a:ln w="57150" cap="flat">
                <a:solidFill>
                  <a:srgbClr val="EB739F"/>
                </a:solidFill>
                <a:prstDash val="solid"/>
                <a:miter/>
              </a:ln>
            </p:spPr>
            <p:txBody>
              <a:bodyPr rtlCol="0" anchor="ctr"/>
              <a:lstStyle/>
              <a:p>
                <a:endParaRPr lang="zh-CN" altLang="en-US" sz="3600"/>
              </a:p>
            </p:txBody>
          </p:sp>
          <p:sp>
            <p:nvSpPr>
              <p:cNvPr id="216" name="任意多边形: 形状 8966">
                <a:extLst>
                  <a:ext uri="{FF2B5EF4-FFF2-40B4-BE49-F238E27FC236}">
                    <a16:creationId xmlns:a16="http://schemas.microsoft.com/office/drawing/2014/main" id="{0EEF0D26-D71C-AB40-CC70-A103DAAED2D3}"/>
                  </a:ext>
                </a:extLst>
              </p:cNvPr>
              <p:cNvSpPr/>
              <p:nvPr/>
            </p:nvSpPr>
            <p:spPr>
              <a:xfrm>
                <a:off x="12798643" y="8011258"/>
                <a:ext cx="76748" cy="9591"/>
              </a:xfrm>
              <a:custGeom>
                <a:avLst/>
                <a:gdLst>
                  <a:gd name="connsiteX0" fmla="*/ 0 w 30647"/>
                  <a:gd name="connsiteY0" fmla="*/ 0 h 3830"/>
                  <a:gd name="connsiteX1" fmla="*/ 30647 w 30647"/>
                  <a:gd name="connsiteY1" fmla="*/ 3831 h 3830"/>
                </a:gdLst>
                <a:ahLst/>
                <a:cxnLst>
                  <a:cxn ang="0">
                    <a:pos x="connsiteX0" y="connsiteY0"/>
                  </a:cxn>
                  <a:cxn ang="0">
                    <a:pos x="connsiteX1" y="connsiteY1"/>
                  </a:cxn>
                </a:cxnLst>
                <a:rect l="l" t="t" r="r" b="b"/>
                <a:pathLst>
                  <a:path w="30647" h="3830">
                    <a:moveTo>
                      <a:pt x="0" y="0"/>
                    </a:moveTo>
                    <a:lnTo>
                      <a:pt x="30647" y="3831"/>
                    </a:lnTo>
                  </a:path>
                </a:pathLst>
              </a:custGeom>
              <a:ln w="57150" cap="flat">
                <a:solidFill>
                  <a:srgbClr val="EB739F"/>
                </a:solidFill>
                <a:prstDash val="solid"/>
                <a:miter/>
              </a:ln>
            </p:spPr>
            <p:txBody>
              <a:bodyPr rtlCol="0" anchor="ctr"/>
              <a:lstStyle/>
              <a:p>
                <a:endParaRPr lang="zh-CN" altLang="en-US" sz="3600"/>
              </a:p>
            </p:txBody>
          </p:sp>
          <p:sp>
            <p:nvSpPr>
              <p:cNvPr id="217" name="任意多边形: 形状 8967">
                <a:extLst>
                  <a:ext uri="{FF2B5EF4-FFF2-40B4-BE49-F238E27FC236}">
                    <a16:creationId xmlns:a16="http://schemas.microsoft.com/office/drawing/2014/main" id="{F1E8120B-13A0-1157-1FC2-A1193C6BCE32}"/>
                  </a:ext>
                </a:extLst>
              </p:cNvPr>
              <p:cNvSpPr/>
              <p:nvPr/>
            </p:nvSpPr>
            <p:spPr>
              <a:xfrm>
                <a:off x="12875391" y="8020852"/>
                <a:ext cx="69554" cy="45570"/>
              </a:xfrm>
              <a:custGeom>
                <a:avLst/>
                <a:gdLst>
                  <a:gd name="connsiteX0" fmla="*/ 0 w 27774"/>
                  <a:gd name="connsiteY0" fmla="*/ 0 h 18197"/>
                  <a:gd name="connsiteX1" fmla="*/ 27775 w 27774"/>
                  <a:gd name="connsiteY1" fmla="*/ 18197 h 18197"/>
                </a:gdLst>
                <a:ahLst/>
                <a:cxnLst>
                  <a:cxn ang="0">
                    <a:pos x="connsiteX0" y="connsiteY0"/>
                  </a:cxn>
                  <a:cxn ang="0">
                    <a:pos x="connsiteX1" y="connsiteY1"/>
                  </a:cxn>
                </a:cxnLst>
                <a:rect l="l" t="t" r="r" b="b"/>
                <a:pathLst>
                  <a:path w="27774" h="18197">
                    <a:moveTo>
                      <a:pt x="0" y="0"/>
                    </a:moveTo>
                    <a:lnTo>
                      <a:pt x="27775" y="18197"/>
                    </a:lnTo>
                  </a:path>
                </a:pathLst>
              </a:custGeom>
              <a:ln w="57150" cap="flat">
                <a:solidFill>
                  <a:srgbClr val="EB739F"/>
                </a:solidFill>
                <a:prstDash val="solid"/>
                <a:miter/>
              </a:ln>
            </p:spPr>
            <p:txBody>
              <a:bodyPr rtlCol="0" anchor="ctr"/>
              <a:lstStyle/>
              <a:p>
                <a:endParaRPr lang="zh-CN" altLang="en-US" sz="3600"/>
              </a:p>
            </p:txBody>
          </p:sp>
          <p:sp>
            <p:nvSpPr>
              <p:cNvPr id="218" name="任意多边形: 形状 8968">
                <a:extLst>
                  <a:ext uri="{FF2B5EF4-FFF2-40B4-BE49-F238E27FC236}">
                    <a16:creationId xmlns:a16="http://schemas.microsoft.com/office/drawing/2014/main" id="{C058BCF8-D92D-30DB-78D8-2DBC823635A6}"/>
                  </a:ext>
                </a:extLst>
              </p:cNvPr>
              <p:cNvSpPr/>
              <p:nvPr/>
            </p:nvSpPr>
            <p:spPr>
              <a:xfrm>
                <a:off x="12944947" y="8066420"/>
                <a:ext cx="71953" cy="45570"/>
              </a:xfrm>
              <a:custGeom>
                <a:avLst/>
                <a:gdLst>
                  <a:gd name="connsiteX0" fmla="*/ 0 w 28732"/>
                  <a:gd name="connsiteY0" fmla="*/ 0 h 18197"/>
                  <a:gd name="connsiteX1" fmla="*/ 28732 w 28732"/>
                  <a:gd name="connsiteY1" fmla="*/ 18197 h 18197"/>
                </a:gdLst>
                <a:ahLst/>
                <a:cxnLst>
                  <a:cxn ang="0">
                    <a:pos x="connsiteX0" y="connsiteY0"/>
                  </a:cxn>
                  <a:cxn ang="0">
                    <a:pos x="connsiteX1" y="connsiteY1"/>
                  </a:cxn>
                </a:cxnLst>
                <a:rect l="l" t="t" r="r" b="b"/>
                <a:pathLst>
                  <a:path w="28732" h="18197">
                    <a:moveTo>
                      <a:pt x="0" y="0"/>
                    </a:moveTo>
                    <a:lnTo>
                      <a:pt x="28732" y="18197"/>
                    </a:lnTo>
                  </a:path>
                </a:pathLst>
              </a:custGeom>
              <a:ln w="57150" cap="flat">
                <a:solidFill>
                  <a:srgbClr val="EB739F"/>
                </a:solidFill>
                <a:prstDash val="solid"/>
                <a:miter/>
              </a:ln>
            </p:spPr>
            <p:txBody>
              <a:bodyPr rtlCol="0" anchor="ctr"/>
              <a:lstStyle/>
              <a:p>
                <a:endParaRPr lang="zh-CN" altLang="en-US" sz="3600"/>
              </a:p>
            </p:txBody>
          </p:sp>
          <p:sp>
            <p:nvSpPr>
              <p:cNvPr id="219" name="任意多边形: 形状 8969">
                <a:extLst>
                  <a:ext uri="{FF2B5EF4-FFF2-40B4-BE49-F238E27FC236}">
                    <a16:creationId xmlns:a16="http://schemas.microsoft.com/office/drawing/2014/main" id="{CDCB6AF7-1966-BF1A-D273-6CF2D3F07E80}"/>
                  </a:ext>
                </a:extLst>
              </p:cNvPr>
              <p:cNvSpPr/>
              <p:nvPr/>
            </p:nvSpPr>
            <p:spPr>
              <a:xfrm>
                <a:off x="13016897" y="8111990"/>
                <a:ext cx="67154" cy="50366"/>
              </a:xfrm>
              <a:custGeom>
                <a:avLst/>
                <a:gdLst>
                  <a:gd name="connsiteX0" fmla="*/ 0 w 26816"/>
                  <a:gd name="connsiteY0" fmla="*/ 0 h 20112"/>
                  <a:gd name="connsiteX1" fmla="*/ 26817 w 26816"/>
                  <a:gd name="connsiteY1" fmla="*/ 20113 h 20112"/>
                </a:gdLst>
                <a:ahLst/>
                <a:cxnLst>
                  <a:cxn ang="0">
                    <a:pos x="connsiteX0" y="connsiteY0"/>
                  </a:cxn>
                  <a:cxn ang="0">
                    <a:pos x="connsiteX1" y="connsiteY1"/>
                  </a:cxn>
                </a:cxnLst>
                <a:rect l="l" t="t" r="r" b="b"/>
                <a:pathLst>
                  <a:path w="26816" h="20112">
                    <a:moveTo>
                      <a:pt x="0" y="0"/>
                    </a:moveTo>
                    <a:lnTo>
                      <a:pt x="26817" y="20113"/>
                    </a:lnTo>
                  </a:path>
                </a:pathLst>
              </a:custGeom>
              <a:ln w="57150" cap="flat">
                <a:solidFill>
                  <a:srgbClr val="EB739F"/>
                </a:solidFill>
                <a:prstDash val="solid"/>
                <a:miter/>
              </a:ln>
            </p:spPr>
            <p:txBody>
              <a:bodyPr rtlCol="0" anchor="ctr"/>
              <a:lstStyle/>
              <a:p>
                <a:endParaRPr lang="zh-CN" altLang="en-US" sz="3600"/>
              </a:p>
            </p:txBody>
          </p:sp>
          <p:sp>
            <p:nvSpPr>
              <p:cNvPr id="220" name="任意多边形: 形状 8970">
                <a:extLst>
                  <a:ext uri="{FF2B5EF4-FFF2-40B4-BE49-F238E27FC236}">
                    <a16:creationId xmlns:a16="http://schemas.microsoft.com/office/drawing/2014/main" id="{53B7835A-9071-540C-2C27-9C0A83132CAD}"/>
                  </a:ext>
                </a:extLst>
              </p:cNvPr>
              <p:cNvSpPr/>
              <p:nvPr/>
            </p:nvSpPr>
            <p:spPr>
              <a:xfrm>
                <a:off x="13084054" y="8162358"/>
                <a:ext cx="62359" cy="47967"/>
              </a:xfrm>
              <a:custGeom>
                <a:avLst/>
                <a:gdLst>
                  <a:gd name="connsiteX0" fmla="*/ 0 w 24901"/>
                  <a:gd name="connsiteY0" fmla="*/ 0 h 19154"/>
                  <a:gd name="connsiteX1" fmla="*/ 24901 w 24901"/>
                  <a:gd name="connsiteY1" fmla="*/ 19155 h 19154"/>
                </a:gdLst>
                <a:ahLst/>
                <a:cxnLst>
                  <a:cxn ang="0">
                    <a:pos x="connsiteX0" y="connsiteY0"/>
                  </a:cxn>
                  <a:cxn ang="0">
                    <a:pos x="connsiteX1" y="connsiteY1"/>
                  </a:cxn>
                </a:cxnLst>
                <a:rect l="l" t="t" r="r" b="b"/>
                <a:pathLst>
                  <a:path w="24901" h="19154">
                    <a:moveTo>
                      <a:pt x="0" y="0"/>
                    </a:moveTo>
                    <a:lnTo>
                      <a:pt x="24901" y="19155"/>
                    </a:lnTo>
                  </a:path>
                </a:pathLst>
              </a:custGeom>
              <a:ln w="57150" cap="flat">
                <a:solidFill>
                  <a:srgbClr val="EB739F"/>
                </a:solidFill>
                <a:prstDash val="solid"/>
                <a:miter/>
              </a:ln>
            </p:spPr>
            <p:txBody>
              <a:bodyPr rtlCol="0" anchor="ctr"/>
              <a:lstStyle/>
              <a:p>
                <a:endParaRPr lang="zh-CN" altLang="en-US" sz="3600"/>
              </a:p>
            </p:txBody>
          </p:sp>
          <p:sp>
            <p:nvSpPr>
              <p:cNvPr id="221" name="任意多边形: 形状 8971">
                <a:extLst>
                  <a:ext uri="{FF2B5EF4-FFF2-40B4-BE49-F238E27FC236}">
                    <a16:creationId xmlns:a16="http://schemas.microsoft.com/office/drawing/2014/main" id="{FD84DE60-BF17-5978-08AB-688142310F0B}"/>
                  </a:ext>
                </a:extLst>
              </p:cNvPr>
              <p:cNvSpPr/>
              <p:nvPr/>
            </p:nvSpPr>
            <p:spPr>
              <a:xfrm>
                <a:off x="13146413" y="8159959"/>
                <a:ext cx="57561" cy="50366"/>
              </a:xfrm>
              <a:custGeom>
                <a:avLst/>
                <a:gdLst>
                  <a:gd name="connsiteX0" fmla="*/ 0 w 22985"/>
                  <a:gd name="connsiteY0" fmla="*/ 20113 h 20112"/>
                  <a:gd name="connsiteX1" fmla="*/ 22986 w 22985"/>
                  <a:gd name="connsiteY1" fmla="*/ 0 h 20112"/>
                </a:gdLst>
                <a:ahLst/>
                <a:cxnLst>
                  <a:cxn ang="0">
                    <a:pos x="connsiteX0" y="connsiteY0"/>
                  </a:cxn>
                  <a:cxn ang="0">
                    <a:pos x="connsiteX1" y="connsiteY1"/>
                  </a:cxn>
                </a:cxnLst>
                <a:rect l="l" t="t" r="r" b="b"/>
                <a:pathLst>
                  <a:path w="22985" h="20112">
                    <a:moveTo>
                      <a:pt x="0" y="20113"/>
                    </a:moveTo>
                    <a:lnTo>
                      <a:pt x="22986" y="0"/>
                    </a:lnTo>
                  </a:path>
                </a:pathLst>
              </a:custGeom>
              <a:ln w="57150" cap="flat">
                <a:solidFill>
                  <a:srgbClr val="EB739F"/>
                </a:solidFill>
                <a:prstDash val="solid"/>
                <a:miter/>
              </a:ln>
            </p:spPr>
            <p:txBody>
              <a:bodyPr rtlCol="0" anchor="ctr"/>
              <a:lstStyle/>
              <a:p>
                <a:endParaRPr lang="zh-CN" altLang="en-US" sz="3600"/>
              </a:p>
            </p:txBody>
          </p:sp>
          <p:sp>
            <p:nvSpPr>
              <p:cNvPr id="222" name="任意多边形: 形状 8972">
                <a:extLst>
                  <a:ext uri="{FF2B5EF4-FFF2-40B4-BE49-F238E27FC236}">
                    <a16:creationId xmlns:a16="http://schemas.microsoft.com/office/drawing/2014/main" id="{86DBC43D-FEAD-5372-8F9C-7E474C0DEC21}"/>
                  </a:ext>
                </a:extLst>
              </p:cNvPr>
              <p:cNvSpPr/>
              <p:nvPr/>
            </p:nvSpPr>
            <p:spPr>
              <a:xfrm>
                <a:off x="13203974" y="8092802"/>
                <a:ext cx="52765" cy="67155"/>
              </a:xfrm>
              <a:custGeom>
                <a:avLst/>
                <a:gdLst>
                  <a:gd name="connsiteX0" fmla="*/ 0 w 21070"/>
                  <a:gd name="connsiteY0" fmla="*/ 26817 h 26816"/>
                  <a:gd name="connsiteX1" fmla="*/ 21070 w 21070"/>
                  <a:gd name="connsiteY1" fmla="*/ 0 h 26816"/>
                </a:gdLst>
                <a:ahLst/>
                <a:cxnLst>
                  <a:cxn ang="0">
                    <a:pos x="connsiteX0" y="connsiteY0"/>
                  </a:cxn>
                  <a:cxn ang="0">
                    <a:pos x="connsiteX1" y="connsiteY1"/>
                  </a:cxn>
                </a:cxnLst>
                <a:rect l="l" t="t" r="r" b="b"/>
                <a:pathLst>
                  <a:path w="21070" h="26816">
                    <a:moveTo>
                      <a:pt x="0" y="26817"/>
                    </a:moveTo>
                    <a:lnTo>
                      <a:pt x="21070" y="0"/>
                    </a:lnTo>
                  </a:path>
                </a:pathLst>
              </a:custGeom>
              <a:ln w="57150" cap="flat">
                <a:solidFill>
                  <a:srgbClr val="EB739F"/>
                </a:solidFill>
                <a:prstDash val="solid"/>
                <a:miter/>
              </a:ln>
            </p:spPr>
            <p:txBody>
              <a:bodyPr rtlCol="0" anchor="ctr"/>
              <a:lstStyle/>
              <a:p>
                <a:endParaRPr lang="zh-CN" altLang="en-US" sz="3600"/>
              </a:p>
            </p:txBody>
          </p:sp>
          <p:sp>
            <p:nvSpPr>
              <p:cNvPr id="223" name="任意多边形: 形状 8973">
                <a:extLst>
                  <a:ext uri="{FF2B5EF4-FFF2-40B4-BE49-F238E27FC236}">
                    <a16:creationId xmlns:a16="http://schemas.microsoft.com/office/drawing/2014/main" id="{6E55A90A-5B77-E148-1616-4D5E7EAF8880}"/>
                  </a:ext>
                </a:extLst>
              </p:cNvPr>
              <p:cNvSpPr/>
              <p:nvPr/>
            </p:nvSpPr>
            <p:spPr>
              <a:xfrm>
                <a:off x="13256744" y="8032845"/>
                <a:ext cx="59960" cy="59960"/>
              </a:xfrm>
              <a:custGeom>
                <a:avLst/>
                <a:gdLst>
                  <a:gd name="connsiteX0" fmla="*/ 0 w 23943"/>
                  <a:gd name="connsiteY0" fmla="*/ 23943 h 23943"/>
                  <a:gd name="connsiteX1" fmla="*/ 23944 w 23943"/>
                  <a:gd name="connsiteY1" fmla="*/ 0 h 23943"/>
                </a:gdLst>
                <a:ahLst/>
                <a:cxnLst>
                  <a:cxn ang="0">
                    <a:pos x="connsiteX0" y="connsiteY0"/>
                  </a:cxn>
                  <a:cxn ang="0">
                    <a:pos x="connsiteX1" y="connsiteY1"/>
                  </a:cxn>
                </a:cxnLst>
                <a:rect l="l" t="t" r="r" b="b"/>
                <a:pathLst>
                  <a:path w="23943" h="23943">
                    <a:moveTo>
                      <a:pt x="0" y="23943"/>
                    </a:moveTo>
                    <a:lnTo>
                      <a:pt x="23944" y="0"/>
                    </a:lnTo>
                  </a:path>
                </a:pathLst>
              </a:custGeom>
              <a:ln w="57150" cap="flat">
                <a:solidFill>
                  <a:srgbClr val="EB739F"/>
                </a:solidFill>
                <a:prstDash val="solid"/>
                <a:miter/>
              </a:ln>
            </p:spPr>
            <p:txBody>
              <a:bodyPr rtlCol="0" anchor="ctr"/>
              <a:lstStyle/>
              <a:p>
                <a:endParaRPr lang="zh-CN" altLang="en-US" sz="3600"/>
              </a:p>
            </p:txBody>
          </p:sp>
          <p:sp>
            <p:nvSpPr>
              <p:cNvPr id="224" name="任意多边形: 形状 8974">
                <a:extLst>
                  <a:ext uri="{FF2B5EF4-FFF2-40B4-BE49-F238E27FC236}">
                    <a16:creationId xmlns:a16="http://schemas.microsoft.com/office/drawing/2014/main" id="{55FF3D27-498B-CC8B-FA3D-52DF5E394436}"/>
                  </a:ext>
                </a:extLst>
              </p:cNvPr>
              <p:cNvSpPr/>
              <p:nvPr/>
            </p:nvSpPr>
            <p:spPr>
              <a:xfrm>
                <a:off x="13316701" y="7982474"/>
                <a:ext cx="64755" cy="50366"/>
              </a:xfrm>
              <a:custGeom>
                <a:avLst/>
                <a:gdLst>
                  <a:gd name="connsiteX0" fmla="*/ 0 w 25858"/>
                  <a:gd name="connsiteY0" fmla="*/ 20112 h 20112"/>
                  <a:gd name="connsiteX1" fmla="*/ 25859 w 25858"/>
                  <a:gd name="connsiteY1" fmla="*/ 0 h 20112"/>
                </a:gdLst>
                <a:ahLst/>
                <a:cxnLst>
                  <a:cxn ang="0">
                    <a:pos x="connsiteX0" y="connsiteY0"/>
                  </a:cxn>
                  <a:cxn ang="0">
                    <a:pos x="connsiteX1" y="connsiteY1"/>
                  </a:cxn>
                </a:cxnLst>
                <a:rect l="l" t="t" r="r" b="b"/>
                <a:pathLst>
                  <a:path w="25858" h="20112">
                    <a:moveTo>
                      <a:pt x="0" y="20112"/>
                    </a:moveTo>
                    <a:lnTo>
                      <a:pt x="25859" y="0"/>
                    </a:lnTo>
                  </a:path>
                </a:pathLst>
              </a:custGeom>
              <a:ln w="57150" cap="flat">
                <a:solidFill>
                  <a:srgbClr val="EB739F"/>
                </a:solidFill>
                <a:prstDash val="solid"/>
                <a:miter/>
              </a:ln>
            </p:spPr>
            <p:txBody>
              <a:bodyPr rtlCol="0" anchor="ctr"/>
              <a:lstStyle/>
              <a:p>
                <a:endParaRPr lang="zh-CN" altLang="en-US" sz="3600"/>
              </a:p>
            </p:txBody>
          </p:sp>
          <p:sp>
            <p:nvSpPr>
              <p:cNvPr id="225" name="任意多边形: 形状 8975">
                <a:extLst>
                  <a:ext uri="{FF2B5EF4-FFF2-40B4-BE49-F238E27FC236}">
                    <a16:creationId xmlns:a16="http://schemas.microsoft.com/office/drawing/2014/main" id="{A972358C-A3C7-6F77-5135-E71F9FBE9042}"/>
                  </a:ext>
                </a:extLst>
              </p:cNvPr>
              <p:cNvSpPr/>
              <p:nvPr/>
            </p:nvSpPr>
            <p:spPr>
              <a:xfrm>
                <a:off x="13381459" y="7941704"/>
                <a:ext cx="64755" cy="40772"/>
              </a:xfrm>
              <a:custGeom>
                <a:avLst/>
                <a:gdLst>
                  <a:gd name="connsiteX0" fmla="*/ 0 w 25858"/>
                  <a:gd name="connsiteY0" fmla="*/ 16282 h 16281"/>
                  <a:gd name="connsiteX1" fmla="*/ 25859 w 25858"/>
                  <a:gd name="connsiteY1" fmla="*/ 0 h 16281"/>
                </a:gdLst>
                <a:ahLst/>
                <a:cxnLst>
                  <a:cxn ang="0">
                    <a:pos x="connsiteX0" y="connsiteY0"/>
                  </a:cxn>
                  <a:cxn ang="0">
                    <a:pos x="connsiteX1" y="connsiteY1"/>
                  </a:cxn>
                </a:cxnLst>
                <a:rect l="l" t="t" r="r" b="b"/>
                <a:pathLst>
                  <a:path w="25858" h="16281">
                    <a:moveTo>
                      <a:pt x="0" y="16282"/>
                    </a:moveTo>
                    <a:lnTo>
                      <a:pt x="25859" y="0"/>
                    </a:lnTo>
                  </a:path>
                </a:pathLst>
              </a:custGeom>
              <a:ln w="57150" cap="flat">
                <a:solidFill>
                  <a:srgbClr val="EB739F"/>
                </a:solidFill>
                <a:prstDash val="solid"/>
                <a:miter/>
              </a:ln>
            </p:spPr>
            <p:txBody>
              <a:bodyPr rtlCol="0" anchor="ctr"/>
              <a:lstStyle/>
              <a:p>
                <a:endParaRPr lang="zh-CN" altLang="en-US" sz="3600"/>
              </a:p>
            </p:txBody>
          </p:sp>
          <p:sp>
            <p:nvSpPr>
              <p:cNvPr id="226" name="任意多边形: 形状 8976">
                <a:extLst>
                  <a:ext uri="{FF2B5EF4-FFF2-40B4-BE49-F238E27FC236}">
                    <a16:creationId xmlns:a16="http://schemas.microsoft.com/office/drawing/2014/main" id="{014A9B2E-A1D2-4710-0976-B48F1CD6652F}"/>
                  </a:ext>
                </a:extLst>
              </p:cNvPr>
              <p:cNvSpPr/>
              <p:nvPr/>
            </p:nvSpPr>
            <p:spPr>
              <a:xfrm>
                <a:off x="13446216" y="7898531"/>
                <a:ext cx="62359" cy="43171"/>
              </a:xfrm>
              <a:custGeom>
                <a:avLst/>
                <a:gdLst>
                  <a:gd name="connsiteX0" fmla="*/ 0 w 24901"/>
                  <a:gd name="connsiteY0" fmla="*/ 17239 h 17239"/>
                  <a:gd name="connsiteX1" fmla="*/ 24901 w 24901"/>
                  <a:gd name="connsiteY1" fmla="*/ 0 h 17239"/>
                </a:gdLst>
                <a:ahLst/>
                <a:cxnLst>
                  <a:cxn ang="0">
                    <a:pos x="connsiteX0" y="connsiteY0"/>
                  </a:cxn>
                  <a:cxn ang="0">
                    <a:pos x="connsiteX1" y="connsiteY1"/>
                  </a:cxn>
                </a:cxnLst>
                <a:rect l="l" t="t" r="r" b="b"/>
                <a:pathLst>
                  <a:path w="24901" h="17239">
                    <a:moveTo>
                      <a:pt x="0" y="17239"/>
                    </a:moveTo>
                    <a:lnTo>
                      <a:pt x="24901" y="0"/>
                    </a:lnTo>
                  </a:path>
                </a:pathLst>
              </a:custGeom>
              <a:ln w="57150" cap="flat">
                <a:solidFill>
                  <a:srgbClr val="EB739F"/>
                </a:solidFill>
                <a:prstDash val="solid"/>
                <a:miter/>
              </a:ln>
            </p:spPr>
            <p:txBody>
              <a:bodyPr rtlCol="0" anchor="ctr"/>
              <a:lstStyle/>
              <a:p>
                <a:endParaRPr lang="zh-CN" altLang="en-US" sz="3600"/>
              </a:p>
            </p:txBody>
          </p:sp>
          <p:sp>
            <p:nvSpPr>
              <p:cNvPr id="227" name="任意多边形: 形状 8977">
                <a:extLst>
                  <a:ext uri="{FF2B5EF4-FFF2-40B4-BE49-F238E27FC236}">
                    <a16:creationId xmlns:a16="http://schemas.microsoft.com/office/drawing/2014/main" id="{F77B1639-642D-8245-7745-27FE6474F79D}"/>
                  </a:ext>
                </a:extLst>
              </p:cNvPr>
              <p:cNvSpPr/>
              <p:nvPr/>
            </p:nvSpPr>
            <p:spPr>
              <a:xfrm>
                <a:off x="13448615" y="7850564"/>
                <a:ext cx="59960" cy="47967"/>
              </a:xfrm>
              <a:custGeom>
                <a:avLst/>
                <a:gdLst>
                  <a:gd name="connsiteX0" fmla="*/ 23944 w 23943"/>
                  <a:gd name="connsiteY0" fmla="*/ 19155 h 19154"/>
                  <a:gd name="connsiteX1" fmla="*/ 0 w 23943"/>
                  <a:gd name="connsiteY1" fmla="*/ 0 h 19154"/>
                </a:gdLst>
                <a:ahLst/>
                <a:cxnLst>
                  <a:cxn ang="0">
                    <a:pos x="connsiteX0" y="connsiteY0"/>
                  </a:cxn>
                  <a:cxn ang="0">
                    <a:pos x="connsiteX1" y="connsiteY1"/>
                  </a:cxn>
                </a:cxnLst>
                <a:rect l="l" t="t" r="r" b="b"/>
                <a:pathLst>
                  <a:path w="23943" h="19154">
                    <a:moveTo>
                      <a:pt x="23944" y="19155"/>
                    </a:moveTo>
                    <a:lnTo>
                      <a:pt x="0" y="0"/>
                    </a:lnTo>
                  </a:path>
                </a:pathLst>
              </a:custGeom>
              <a:ln w="57150" cap="flat">
                <a:solidFill>
                  <a:srgbClr val="EB739F"/>
                </a:solidFill>
                <a:prstDash val="solid"/>
                <a:miter/>
              </a:ln>
            </p:spPr>
            <p:txBody>
              <a:bodyPr rtlCol="0" anchor="ctr"/>
              <a:lstStyle/>
              <a:p>
                <a:endParaRPr lang="zh-CN" altLang="en-US" sz="3600"/>
              </a:p>
            </p:txBody>
          </p:sp>
          <p:sp>
            <p:nvSpPr>
              <p:cNvPr id="228" name="任意多边形: 形状 8978">
                <a:extLst>
                  <a:ext uri="{FF2B5EF4-FFF2-40B4-BE49-F238E27FC236}">
                    <a16:creationId xmlns:a16="http://schemas.microsoft.com/office/drawing/2014/main" id="{63E5108F-F64B-6CDC-7EB9-ACC21DD3B001}"/>
                  </a:ext>
                </a:extLst>
              </p:cNvPr>
              <p:cNvSpPr/>
              <p:nvPr/>
            </p:nvSpPr>
            <p:spPr>
              <a:xfrm>
                <a:off x="13391052" y="7797796"/>
                <a:ext cx="57561" cy="52765"/>
              </a:xfrm>
              <a:custGeom>
                <a:avLst/>
                <a:gdLst>
                  <a:gd name="connsiteX0" fmla="*/ 22986 w 22985"/>
                  <a:gd name="connsiteY0" fmla="*/ 21070 h 21070"/>
                  <a:gd name="connsiteX1" fmla="*/ 0 w 22985"/>
                  <a:gd name="connsiteY1" fmla="*/ 0 h 21070"/>
                </a:gdLst>
                <a:ahLst/>
                <a:cxnLst>
                  <a:cxn ang="0">
                    <a:pos x="connsiteX0" y="connsiteY0"/>
                  </a:cxn>
                  <a:cxn ang="0">
                    <a:pos x="connsiteX1" y="connsiteY1"/>
                  </a:cxn>
                </a:cxnLst>
                <a:rect l="l" t="t" r="r" b="b"/>
                <a:pathLst>
                  <a:path w="22985" h="21070">
                    <a:moveTo>
                      <a:pt x="22986" y="21070"/>
                    </a:moveTo>
                    <a:lnTo>
                      <a:pt x="0" y="0"/>
                    </a:lnTo>
                  </a:path>
                </a:pathLst>
              </a:custGeom>
              <a:ln w="57150" cap="flat">
                <a:solidFill>
                  <a:srgbClr val="EB739F"/>
                </a:solidFill>
                <a:prstDash val="solid"/>
                <a:miter/>
              </a:ln>
            </p:spPr>
            <p:txBody>
              <a:bodyPr rtlCol="0" anchor="ctr"/>
              <a:lstStyle/>
              <a:p>
                <a:endParaRPr lang="zh-CN" altLang="en-US" sz="3600"/>
              </a:p>
            </p:txBody>
          </p:sp>
          <p:sp>
            <p:nvSpPr>
              <p:cNvPr id="229" name="任意多边形: 形状 8979">
                <a:extLst>
                  <a:ext uri="{FF2B5EF4-FFF2-40B4-BE49-F238E27FC236}">
                    <a16:creationId xmlns:a16="http://schemas.microsoft.com/office/drawing/2014/main" id="{486D8D71-F6C7-B5A1-B3F0-87B51E6DB5C9}"/>
                  </a:ext>
                </a:extLst>
              </p:cNvPr>
              <p:cNvSpPr/>
              <p:nvPr/>
            </p:nvSpPr>
            <p:spPr>
              <a:xfrm>
                <a:off x="13345482" y="7733038"/>
                <a:ext cx="45570" cy="64756"/>
              </a:xfrm>
              <a:custGeom>
                <a:avLst/>
                <a:gdLst>
                  <a:gd name="connsiteX0" fmla="*/ 18197 w 18197"/>
                  <a:gd name="connsiteY0" fmla="*/ 25859 h 25858"/>
                  <a:gd name="connsiteX1" fmla="*/ 0 w 18197"/>
                  <a:gd name="connsiteY1" fmla="*/ 0 h 25858"/>
                </a:gdLst>
                <a:ahLst/>
                <a:cxnLst>
                  <a:cxn ang="0">
                    <a:pos x="connsiteX0" y="connsiteY0"/>
                  </a:cxn>
                  <a:cxn ang="0">
                    <a:pos x="connsiteX1" y="connsiteY1"/>
                  </a:cxn>
                </a:cxnLst>
                <a:rect l="l" t="t" r="r" b="b"/>
                <a:pathLst>
                  <a:path w="18197" h="25858">
                    <a:moveTo>
                      <a:pt x="18197" y="25859"/>
                    </a:moveTo>
                    <a:lnTo>
                      <a:pt x="0" y="0"/>
                    </a:lnTo>
                  </a:path>
                </a:pathLst>
              </a:custGeom>
              <a:ln w="57150" cap="flat">
                <a:solidFill>
                  <a:srgbClr val="EB739F"/>
                </a:solidFill>
                <a:prstDash val="solid"/>
                <a:miter/>
              </a:ln>
            </p:spPr>
            <p:txBody>
              <a:bodyPr rtlCol="0" anchor="ctr"/>
              <a:lstStyle/>
              <a:p>
                <a:endParaRPr lang="zh-CN" altLang="en-US" sz="3600"/>
              </a:p>
            </p:txBody>
          </p:sp>
          <p:sp>
            <p:nvSpPr>
              <p:cNvPr id="230" name="任意多边形: 形状 8980">
                <a:extLst>
                  <a:ext uri="{FF2B5EF4-FFF2-40B4-BE49-F238E27FC236}">
                    <a16:creationId xmlns:a16="http://schemas.microsoft.com/office/drawing/2014/main" id="{1AA1BD24-1D6D-2A1B-1790-1E3DB51915B3}"/>
                  </a:ext>
                </a:extLst>
              </p:cNvPr>
              <p:cNvSpPr/>
              <p:nvPr/>
            </p:nvSpPr>
            <p:spPr>
              <a:xfrm>
                <a:off x="13316701" y="7656290"/>
                <a:ext cx="28779" cy="76748"/>
              </a:xfrm>
              <a:custGeom>
                <a:avLst/>
                <a:gdLst>
                  <a:gd name="connsiteX0" fmla="*/ 11493 w 11492"/>
                  <a:gd name="connsiteY0" fmla="*/ 30648 h 30647"/>
                  <a:gd name="connsiteX1" fmla="*/ 0 w 11492"/>
                  <a:gd name="connsiteY1" fmla="*/ 0 h 30647"/>
                </a:gdLst>
                <a:ahLst/>
                <a:cxnLst>
                  <a:cxn ang="0">
                    <a:pos x="connsiteX0" y="connsiteY0"/>
                  </a:cxn>
                  <a:cxn ang="0">
                    <a:pos x="connsiteX1" y="connsiteY1"/>
                  </a:cxn>
                </a:cxnLst>
                <a:rect l="l" t="t" r="r" b="b"/>
                <a:pathLst>
                  <a:path w="11492" h="30647">
                    <a:moveTo>
                      <a:pt x="11493" y="30648"/>
                    </a:moveTo>
                    <a:lnTo>
                      <a:pt x="0" y="0"/>
                    </a:lnTo>
                  </a:path>
                </a:pathLst>
              </a:custGeom>
              <a:ln w="57150" cap="flat">
                <a:solidFill>
                  <a:srgbClr val="EB739F"/>
                </a:solidFill>
                <a:prstDash val="solid"/>
                <a:miter/>
              </a:ln>
            </p:spPr>
            <p:txBody>
              <a:bodyPr rtlCol="0" anchor="ctr"/>
              <a:lstStyle/>
              <a:p>
                <a:endParaRPr lang="zh-CN" altLang="en-US" sz="3600"/>
              </a:p>
            </p:txBody>
          </p:sp>
          <p:sp>
            <p:nvSpPr>
              <p:cNvPr id="231" name="任意多边形: 形状 8981">
                <a:extLst>
                  <a:ext uri="{FF2B5EF4-FFF2-40B4-BE49-F238E27FC236}">
                    <a16:creationId xmlns:a16="http://schemas.microsoft.com/office/drawing/2014/main" id="{68ADDF16-7D2D-D28A-C4C7-3E830EE62B48}"/>
                  </a:ext>
                </a:extLst>
              </p:cNvPr>
              <p:cNvSpPr/>
              <p:nvPr/>
            </p:nvSpPr>
            <p:spPr>
              <a:xfrm>
                <a:off x="13295116" y="7574743"/>
                <a:ext cx="21584" cy="81547"/>
              </a:xfrm>
              <a:custGeom>
                <a:avLst/>
                <a:gdLst>
                  <a:gd name="connsiteX0" fmla="*/ 8620 w 8619"/>
                  <a:gd name="connsiteY0" fmla="*/ 32563 h 32563"/>
                  <a:gd name="connsiteX1" fmla="*/ 0 w 8619"/>
                  <a:gd name="connsiteY1" fmla="*/ 0 h 32563"/>
                </a:gdLst>
                <a:ahLst/>
                <a:cxnLst>
                  <a:cxn ang="0">
                    <a:pos x="connsiteX0" y="connsiteY0"/>
                  </a:cxn>
                  <a:cxn ang="0">
                    <a:pos x="connsiteX1" y="connsiteY1"/>
                  </a:cxn>
                </a:cxnLst>
                <a:rect l="l" t="t" r="r" b="b"/>
                <a:pathLst>
                  <a:path w="8619" h="32563">
                    <a:moveTo>
                      <a:pt x="8620" y="32563"/>
                    </a:moveTo>
                    <a:lnTo>
                      <a:pt x="0" y="0"/>
                    </a:lnTo>
                  </a:path>
                </a:pathLst>
              </a:custGeom>
              <a:ln w="57150" cap="flat">
                <a:solidFill>
                  <a:srgbClr val="EB739F"/>
                </a:solidFill>
                <a:prstDash val="solid"/>
                <a:miter/>
              </a:ln>
            </p:spPr>
            <p:txBody>
              <a:bodyPr rtlCol="0" anchor="ctr"/>
              <a:lstStyle/>
              <a:p>
                <a:endParaRPr lang="zh-CN" altLang="en-US" sz="3600"/>
              </a:p>
            </p:txBody>
          </p:sp>
          <p:sp>
            <p:nvSpPr>
              <p:cNvPr id="232" name="任意多边形: 形状 8982">
                <a:extLst>
                  <a:ext uri="{FF2B5EF4-FFF2-40B4-BE49-F238E27FC236}">
                    <a16:creationId xmlns:a16="http://schemas.microsoft.com/office/drawing/2014/main" id="{00F83F3C-0EAC-7F70-9CE4-7947C29F450A}"/>
                  </a:ext>
                </a:extLst>
              </p:cNvPr>
              <p:cNvSpPr/>
              <p:nvPr/>
            </p:nvSpPr>
            <p:spPr>
              <a:xfrm>
                <a:off x="13268732" y="7497995"/>
                <a:ext cx="26382" cy="76748"/>
              </a:xfrm>
              <a:custGeom>
                <a:avLst/>
                <a:gdLst>
                  <a:gd name="connsiteX0" fmla="*/ 10535 w 10535"/>
                  <a:gd name="connsiteY0" fmla="*/ 30648 h 30647"/>
                  <a:gd name="connsiteX1" fmla="*/ 0 w 10535"/>
                  <a:gd name="connsiteY1" fmla="*/ 0 h 30647"/>
                </a:gdLst>
                <a:ahLst/>
                <a:cxnLst>
                  <a:cxn ang="0">
                    <a:pos x="connsiteX0" y="connsiteY0"/>
                  </a:cxn>
                  <a:cxn ang="0">
                    <a:pos x="connsiteX1" y="connsiteY1"/>
                  </a:cxn>
                </a:cxnLst>
                <a:rect l="l" t="t" r="r" b="b"/>
                <a:pathLst>
                  <a:path w="10535" h="30647">
                    <a:moveTo>
                      <a:pt x="10535" y="30648"/>
                    </a:moveTo>
                    <a:lnTo>
                      <a:pt x="0" y="0"/>
                    </a:lnTo>
                  </a:path>
                </a:pathLst>
              </a:custGeom>
              <a:ln w="57150" cap="flat">
                <a:solidFill>
                  <a:srgbClr val="EB739F"/>
                </a:solidFill>
                <a:prstDash val="solid"/>
                <a:miter/>
              </a:ln>
            </p:spPr>
            <p:txBody>
              <a:bodyPr rtlCol="0" anchor="ctr"/>
              <a:lstStyle/>
              <a:p>
                <a:endParaRPr lang="zh-CN" altLang="en-US" sz="3600"/>
              </a:p>
            </p:txBody>
          </p:sp>
          <p:sp>
            <p:nvSpPr>
              <p:cNvPr id="233" name="任意多边形: 形状 8983">
                <a:extLst>
                  <a:ext uri="{FF2B5EF4-FFF2-40B4-BE49-F238E27FC236}">
                    <a16:creationId xmlns:a16="http://schemas.microsoft.com/office/drawing/2014/main" id="{E3E02401-A1B6-7447-59DF-B8E994436E8C}"/>
                  </a:ext>
                </a:extLst>
              </p:cNvPr>
              <p:cNvSpPr/>
              <p:nvPr/>
            </p:nvSpPr>
            <p:spPr>
              <a:xfrm>
                <a:off x="13227960" y="7483603"/>
                <a:ext cx="40772" cy="14390"/>
              </a:xfrm>
              <a:custGeom>
                <a:avLst/>
                <a:gdLst>
                  <a:gd name="connsiteX0" fmla="*/ 16282 w 16281"/>
                  <a:gd name="connsiteY0" fmla="*/ 5746 h 5746"/>
                  <a:gd name="connsiteX1" fmla="*/ 0 w 16281"/>
                  <a:gd name="connsiteY1" fmla="*/ 0 h 5746"/>
                </a:gdLst>
                <a:ahLst/>
                <a:cxnLst>
                  <a:cxn ang="0">
                    <a:pos x="connsiteX0" y="connsiteY0"/>
                  </a:cxn>
                  <a:cxn ang="0">
                    <a:pos x="connsiteX1" y="connsiteY1"/>
                  </a:cxn>
                </a:cxnLst>
                <a:rect l="l" t="t" r="r" b="b"/>
                <a:pathLst>
                  <a:path w="16281" h="5746">
                    <a:moveTo>
                      <a:pt x="16282" y="5746"/>
                    </a:moveTo>
                    <a:lnTo>
                      <a:pt x="0" y="0"/>
                    </a:lnTo>
                  </a:path>
                </a:pathLst>
              </a:custGeom>
              <a:ln w="57150" cap="flat">
                <a:solidFill>
                  <a:srgbClr val="EB739F"/>
                </a:solidFill>
                <a:prstDash val="solid"/>
                <a:miter/>
              </a:ln>
            </p:spPr>
            <p:txBody>
              <a:bodyPr rtlCol="0" anchor="ctr"/>
              <a:lstStyle/>
              <a:p>
                <a:endParaRPr lang="zh-CN" altLang="en-US" sz="3600"/>
              </a:p>
            </p:txBody>
          </p:sp>
          <p:sp>
            <p:nvSpPr>
              <p:cNvPr id="234" name="任意多边形: 形状 8984">
                <a:extLst>
                  <a:ext uri="{FF2B5EF4-FFF2-40B4-BE49-F238E27FC236}">
                    <a16:creationId xmlns:a16="http://schemas.microsoft.com/office/drawing/2014/main" id="{2E96EA30-B076-E563-EB02-5A934BBCCC2D}"/>
                  </a:ext>
                </a:extLst>
              </p:cNvPr>
              <p:cNvSpPr/>
              <p:nvPr/>
            </p:nvSpPr>
            <p:spPr>
              <a:xfrm>
                <a:off x="13199180" y="7483603"/>
                <a:ext cx="28779" cy="47967"/>
              </a:xfrm>
              <a:custGeom>
                <a:avLst/>
                <a:gdLst>
                  <a:gd name="connsiteX0" fmla="*/ 11493 w 11492"/>
                  <a:gd name="connsiteY0" fmla="*/ 0 h 19154"/>
                  <a:gd name="connsiteX1" fmla="*/ 0 w 11492"/>
                  <a:gd name="connsiteY1" fmla="*/ 19155 h 19154"/>
                </a:gdLst>
                <a:ahLst/>
                <a:cxnLst>
                  <a:cxn ang="0">
                    <a:pos x="connsiteX0" y="connsiteY0"/>
                  </a:cxn>
                  <a:cxn ang="0">
                    <a:pos x="connsiteX1" y="connsiteY1"/>
                  </a:cxn>
                </a:cxnLst>
                <a:rect l="l" t="t" r="r" b="b"/>
                <a:pathLst>
                  <a:path w="11492" h="19154">
                    <a:moveTo>
                      <a:pt x="11493" y="0"/>
                    </a:moveTo>
                    <a:lnTo>
                      <a:pt x="0" y="19155"/>
                    </a:lnTo>
                  </a:path>
                </a:pathLst>
              </a:custGeom>
              <a:ln w="57150" cap="flat">
                <a:solidFill>
                  <a:srgbClr val="EB739F"/>
                </a:solidFill>
                <a:prstDash val="solid"/>
                <a:miter/>
              </a:ln>
            </p:spPr>
            <p:txBody>
              <a:bodyPr rtlCol="0" anchor="ctr"/>
              <a:lstStyle/>
              <a:p>
                <a:endParaRPr lang="zh-CN" altLang="en-US" sz="3600"/>
              </a:p>
            </p:txBody>
          </p:sp>
          <p:sp>
            <p:nvSpPr>
              <p:cNvPr id="235" name="任意多边形: 形状 8985">
                <a:extLst>
                  <a:ext uri="{FF2B5EF4-FFF2-40B4-BE49-F238E27FC236}">
                    <a16:creationId xmlns:a16="http://schemas.microsoft.com/office/drawing/2014/main" id="{B70EAFFF-8474-13CA-0951-EE39A36394A2}"/>
                  </a:ext>
                </a:extLst>
              </p:cNvPr>
              <p:cNvSpPr/>
              <p:nvPr/>
            </p:nvSpPr>
            <p:spPr>
              <a:xfrm>
                <a:off x="13175195" y="7531572"/>
                <a:ext cx="23983" cy="76748"/>
              </a:xfrm>
              <a:custGeom>
                <a:avLst/>
                <a:gdLst>
                  <a:gd name="connsiteX0" fmla="*/ 9577 w 9577"/>
                  <a:gd name="connsiteY0" fmla="*/ 0 h 30647"/>
                  <a:gd name="connsiteX1" fmla="*/ 0 w 9577"/>
                  <a:gd name="connsiteY1" fmla="*/ 30648 h 30647"/>
                </a:gdLst>
                <a:ahLst/>
                <a:cxnLst>
                  <a:cxn ang="0">
                    <a:pos x="connsiteX0" y="connsiteY0"/>
                  </a:cxn>
                  <a:cxn ang="0">
                    <a:pos x="connsiteX1" y="connsiteY1"/>
                  </a:cxn>
                </a:cxnLst>
                <a:rect l="l" t="t" r="r" b="b"/>
                <a:pathLst>
                  <a:path w="9577" h="30647">
                    <a:moveTo>
                      <a:pt x="9577" y="0"/>
                    </a:moveTo>
                    <a:lnTo>
                      <a:pt x="0" y="30648"/>
                    </a:lnTo>
                  </a:path>
                </a:pathLst>
              </a:custGeom>
              <a:ln w="57150" cap="flat">
                <a:solidFill>
                  <a:srgbClr val="EB739F"/>
                </a:solidFill>
                <a:prstDash val="solid"/>
                <a:miter/>
              </a:ln>
            </p:spPr>
            <p:txBody>
              <a:bodyPr rtlCol="0" anchor="ctr"/>
              <a:lstStyle/>
              <a:p>
                <a:endParaRPr lang="zh-CN" altLang="en-US" sz="3600"/>
              </a:p>
            </p:txBody>
          </p:sp>
          <p:sp>
            <p:nvSpPr>
              <p:cNvPr id="236" name="任意多边形: 形状 8986">
                <a:extLst>
                  <a:ext uri="{FF2B5EF4-FFF2-40B4-BE49-F238E27FC236}">
                    <a16:creationId xmlns:a16="http://schemas.microsoft.com/office/drawing/2014/main" id="{4E3C24DD-2FF7-C654-CDF1-4F7425B9BDE7}"/>
                  </a:ext>
                </a:extLst>
              </p:cNvPr>
              <p:cNvSpPr/>
              <p:nvPr/>
            </p:nvSpPr>
            <p:spPr>
              <a:xfrm>
                <a:off x="13146413" y="7608320"/>
                <a:ext cx="28779" cy="76748"/>
              </a:xfrm>
              <a:custGeom>
                <a:avLst/>
                <a:gdLst>
                  <a:gd name="connsiteX0" fmla="*/ 11493 w 11492"/>
                  <a:gd name="connsiteY0" fmla="*/ 0 h 30647"/>
                  <a:gd name="connsiteX1" fmla="*/ 0 w 11492"/>
                  <a:gd name="connsiteY1" fmla="*/ 30648 h 30647"/>
                </a:gdLst>
                <a:ahLst/>
                <a:cxnLst>
                  <a:cxn ang="0">
                    <a:pos x="connsiteX0" y="connsiteY0"/>
                  </a:cxn>
                  <a:cxn ang="0">
                    <a:pos x="connsiteX1" y="connsiteY1"/>
                  </a:cxn>
                </a:cxnLst>
                <a:rect l="l" t="t" r="r" b="b"/>
                <a:pathLst>
                  <a:path w="11492" h="30647">
                    <a:moveTo>
                      <a:pt x="11493" y="0"/>
                    </a:moveTo>
                    <a:lnTo>
                      <a:pt x="0" y="30648"/>
                    </a:lnTo>
                  </a:path>
                </a:pathLst>
              </a:custGeom>
              <a:ln w="57150" cap="flat">
                <a:solidFill>
                  <a:srgbClr val="EB739F"/>
                </a:solidFill>
                <a:prstDash val="solid"/>
                <a:miter/>
              </a:ln>
            </p:spPr>
            <p:txBody>
              <a:bodyPr rtlCol="0" anchor="ctr"/>
              <a:lstStyle/>
              <a:p>
                <a:endParaRPr lang="zh-CN" altLang="en-US" sz="3600"/>
              </a:p>
            </p:txBody>
          </p:sp>
          <p:sp>
            <p:nvSpPr>
              <p:cNvPr id="237" name="任意多边形: 形状 8987">
                <a:extLst>
                  <a:ext uri="{FF2B5EF4-FFF2-40B4-BE49-F238E27FC236}">
                    <a16:creationId xmlns:a16="http://schemas.microsoft.com/office/drawing/2014/main" id="{E13A49F1-6961-B829-C335-F3C0727EE258}"/>
                  </a:ext>
                </a:extLst>
              </p:cNvPr>
              <p:cNvSpPr/>
              <p:nvPr/>
            </p:nvSpPr>
            <p:spPr>
              <a:xfrm>
                <a:off x="13110439" y="7685071"/>
                <a:ext cx="35976" cy="74349"/>
              </a:xfrm>
              <a:custGeom>
                <a:avLst/>
                <a:gdLst>
                  <a:gd name="connsiteX0" fmla="*/ 14366 w 14366"/>
                  <a:gd name="connsiteY0" fmla="*/ 0 h 29689"/>
                  <a:gd name="connsiteX1" fmla="*/ 0 w 14366"/>
                  <a:gd name="connsiteY1" fmla="*/ 29690 h 29689"/>
                </a:gdLst>
                <a:ahLst/>
                <a:cxnLst>
                  <a:cxn ang="0">
                    <a:pos x="connsiteX0" y="connsiteY0"/>
                  </a:cxn>
                  <a:cxn ang="0">
                    <a:pos x="connsiteX1" y="connsiteY1"/>
                  </a:cxn>
                </a:cxnLst>
                <a:rect l="l" t="t" r="r" b="b"/>
                <a:pathLst>
                  <a:path w="14366" h="29689">
                    <a:moveTo>
                      <a:pt x="14366" y="0"/>
                    </a:moveTo>
                    <a:lnTo>
                      <a:pt x="0" y="29690"/>
                    </a:lnTo>
                  </a:path>
                </a:pathLst>
              </a:custGeom>
              <a:ln w="57150" cap="flat">
                <a:solidFill>
                  <a:srgbClr val="EB739F"/>
                </a:solidFill>
                <a:prstDash val="solid"/>
                <a:miter/>
              </a:ln>
            </p:spPr>
            <p:txBody>
              <a:bodyPr rtlCol="0" anchor="ctr"/>
              <a:lstStyle/>
              <a:p>
                <a:endParaRPr lang="zh-CN" altLang="en-US" sz="3600"/>
              </a:p>
            </p:txBody>
          </p:sp>
          <p:sp>
            <p:nvSpPr>
              <p:cNvPr id="238" name="任意多边形: 形状 8988">
                <a:extLst>
                  <a:ext uri="{FF2B5EF4-FFF2-40B4-BE49-F238E27FC236}">
                    <a16:creationId xmlns:a16="http://schemas.microsoft.com/office/drawing/2014/main" id="{C9EE8E00-C773-3110-4CC6-966FF5F9D669}"/>
                  </a:ext>
                </a:extLst>
              </p:cNvPr>
              <p:cNvSpPr/>
              <p:nvPr/>
            </p:nvSpPr>
            <p:spPr>
              <a:xfrm>
                <a:off x="13060068" y="7759423"/>
                <a:ext cx="50366" cy="67155"/>
              </a:xfrm>
              <a:custGeom>
                <a:avLst/>
                <a:gdLst>
                  <a:gd name="connsiteX0" fmla="*/ 20113 w 20112"/>
                  <a:gd name="connsiteY0" fmla="*/ 0 h 26816"/>
                  <a:gd name="connsiteX1" fmla="*/ 0 w 20112"/>
                  <a:gd name="connsiteY1" fmla="*/ 26817 h 26816"/>
                </a:gdLst>
                <a:ahLst/>
                <a:cxnLst>
                  <a:cxn ang="0">
                    <a:pos x="connsiteX0" y="connsiteY0"/>
                  </a:cxn>
                  <a:cxn ang="0">
                    <a:pos x="connsiteX1" y="connsiteY1"/>
                  </a:cxn>
                </a:cxnLst>
                <a:rect l="l" t="t" r="r" b="b"/>
                <a:pathLst>
                  <a:path w="20112" h="26816">
                    <a:moveTo>
                      <a:pt x="20113" y="0"/>
                    </a:moveTo>
                    <a:lnTo>
                      <a:pt x="0" y="26817"/>
                    </a:lnTo>
                  </a:path>
                </a:pathLst>
              </a:custGeom>
              <a:ln w="57150" cap="flat">
                <a:solidFill>
                  <a:srgbClr val="EB739F"/>
                </a:solidFill>
                <a:prstDash val="solid"/>
                <a:miter/>
              </a:ln>
            </p:spPr>
            <p:txBody>
              <a:bodyPr rtlCol="0" anchor="ctr"/>
              <a:lstStyle/>
              <a:p>
                <a:endParaRPr lang="zh-CN" altLang="en-US" sz="3600"/>
              </a:p>
            </p:txBody>
          </p:sp>
          <p:sp>
            <p:nvSpPr>
              <p:cNvPr id="239" name="任意多边形: 形状 8989">
                <a:extLst>
                  <a:ext uri="{FF2B5EF4-FFF2-40B4-BE49-F238E27FC236}">
                    <a16:creationId xmlns:a16="http://schemas.microsoft.com/office/drawing/2014/main" id="{22AFE790-70D2-D358-EE35-C38B705F0AE8}"/>
                  </a:ext>
                </a:extLst>
              </p:cNvPr>
              <p:cNvSpPr/>
              <p:nvPr/>
            </p:nvSpPr>
            <p:spPr>
              <a:xfrm>
                <a:off x="12997712" y="7826578"/>
                <a:ext cx="62359" cy="40772"/>
              </a:xfrm>
              <a:custGeom>
                <a:avLst/>
                <a:gdLst>
                  <a:gd name="connsiteX0" fmla="*/ 24901 w 24901"/>
                  <a:gd name="connsiteY0" fmla="*/ 0 h 16281"/>
                  <a:gd name="connsiteX1" fmla="*/ 0 w 24901"/>
                  <a:gd name="connsiteY1" fmla="*/ 16282 h 16281"/>
                </a:gdLst>
                <a:ahLst/>
                <a:cxnLst>
                  <a:cxn ang="0">
                    <a:pos x="connsiteX0" y="connsiteY0"/>
                  </a:cxn>
                  <a:cxn ang="0">
                    <a:pos x="connsiteX1" y="connsiteY1"/>
                  </a:cxn>
                </a:cxnLst>
                <a:rect l="l" t="t" r="r" b="b"/>
                <a:pathLst>
                  <a:path w="24901" h="16281">
                    <a:moveTo>
                      <a:pt x="24901" y="0"/>
                    </a:moveTo>
                    <a:lnTo>
                      <a:pt x="0" y="16282"/>
                    </a:lnTo>
                  </a:path>
                </a:pathLst>
              </a:custGeom>
              <a:ln w="57150" cap="flat">
                <a:solidFill>
                  <a:srgbClr val="EB739F"/>
                </a:solidFill>
                <a:prstDash val="solid"/>
                <a:miter/>
              </a:ln>
            </p:spPr>
            <p:txBody>
              <a:bodyPr rtlCol="0" anchor="ctr"/>
              <a:lstStyle/>
              <a:p>
                <a:endParaRPr lang="zh-CN" altLang="en-US" sz="3600"/>
              </a:p>
            </p:txBody>
          </p:sp>
          <p:sp>
            <p:nvSpPr>
              <p:cNvPr id="240" name="任意多边形: 形状 8990">
                <a:extLst>
                  <a:ext uri="{FF2B5EF4-FFF2-40B4-BE49-F238E27FC236}">
                    <a16:creationId xmlns:a16="http://schemas.microsoft.com/office/drawing/2014/main" id="{D6177F5A-A2BF-7107-0038-CACF6E8E5B51}"/>
                  </a:ext>
                </a:extLst>
              </p:cNvPr>
              <p:cNvSpPr/>
              <p:nvPr/>
            </p:nvSpPr>
            <p:spPr>
              <a:xfrm>
                <a:off x="12920961" y="7867353"/>
                <a:ext cx="76748" cy="4796"/>
              </a:xfrm>
              <a:custGeom>
                <a:avLst/>
                <a:gdLst>
                  <a:gd name="connsiteX0" fmla="*/ 30648 w 30647"/>
                  <a:gd name="connsiteY0" fmla="*/ 0 h 1915"/>
                  <a:gd name="connsiteX1" fmla="*/ 0 w 30647"/>
                  <a:gd name="connsiteY1" fmla="*/ 1915 h 1915"/>
                </a:gdLst>
                <a:ahLst/>
                <a:cxnLst>
                  <a:cxn ang="0">
                    <a:pos x="connsiteX0" y="connsiteY0"/>
                  </a:cxn>
                  <a:cxn ang="0">
                    <a:pos x="connsiteX1" y="connsiteY1"/>
                  </a:cxn>
                </a:cxnLst>
                <a:rect l="l" t="t" r="r" b="b"/>
                <a:pathLst>
                  <a:path w="30647" h="1915">
                    <a:moveTo>
                      <a:pt x="30648" y="0"/>
                    </a:moveTo>
                    <a:lnTo>
                      <a:pt x="0" y="1915"/>
                    </a:lnTo>
                  </a:path>
                </a:pathLst>
              </a:custGeom>
              <a:ln w="57150" cap="flat">
                <a:solidFill>
                  <a:srgbClr val="EB739F"/>
                </a:solidFill>
                <a:prstDash val="solid"/>
                <a:miter/>
              </a:ln>
            </p:spPr>
            <p:txBody>
              <a:bodyPr rtlCol="0" anchor="ctr"/>
              <a:lstStyle/>
              <a:p>
                <a:endParaRPr lang="zh-CN" altLang="en-US" sz="3600"/>
              </a:p>
            </p:txBody>
          </p:sp>
          <p:sp>
            <p:nvSpPr>
              <p:cNvPr id="241" name="任意多边形: 形状 8991">
                <a:extLst>
                  <a:ext uri="{FF2B5EF4-FFF2-40B4-BE49-F238E27FC236}">
                    <a16:creationId xmlns:a16="http://schemas.microsoft.com/office/drawing/2014/main" id="{6CE705C1-7F9E-2FEC-2FF9-9558329FB1FD}"/>
                  </a:ext>
                </a:extLst>
              </p:cNvPr>
              <p:cNvSpPr/>
              <p:nvPr/>
            </p:nvSpPr>
            <p:spPr>
              <a:xfrm>
                <a:off x="12851408" y="7872148"/>
                <a:ext cx="69554" cy="2397"/>
              </a:xfrm>
              <a:custGeom>
                <a:avLst/>
                <a:gdLst>
                  <a:gd name="connsiteX0" fmla="*/ 27775 w 27774"/>
                  <a:gd name="connsiteY0" fmla="*/ 0 h 957"/>
                  <a:gd name="connsiteX1" fmla="*/ 0 w 27774"/>
                  <a:gd name="connsiteY1" fmla="*/ 958 h 957"/>
                </a:gdLst>
                <a:ahLst/>
                <a:cxnLst>
                  <a:cxn ang="0">
                    <a:pos x="connsiteX0" y="connsiteY0"/>
                  </a:cxn>
                  <a:cxn ang="0">
                    <a:pos x="connsiteX1" y="connsiteY1"/>
                  </a:cxn>
                </a:cxnLst>
                <a:rect l="l" t="t" r="r" b="b"/>
                <a:pathLst>
                  <a:path w="27774" h="957">
                    <a:moveTo>
                      <a:pt x="27775" y="0"/>
                    </a:moveTo>
                    <a:lnTo>
                      <a:pt x="0" y="958"/>
                    </a:lnTo>
                  </a:path>
                </a:pathLst>
              </a:custGeom>
              <a:ln w="57150" cap="flat">
                <a:solidFill>
                  <a:srgbClr val="EB739F"/>
                </a:solidFill>
                <a:prstDash val="solid"/>
                <a:miter/>
              </a:ln>
            </p:spPr>
            <p:txBody>
              <a:bodyPr rtlCol="0" anchor="ctr"/>
              <a:lstStyle/>
              <a:p>
                <a:endParaRPr lang="zh-CN" altLang="en-US" sz="3600"/>
              </a:p>
            </p:txBody>
          </p:sp>
          <p:sp>
            <p:nvSpPr>
              <p:cNvPr id="242" name="任意多边形: 形状 8992">
                <a:extLst>
                  <a:ext uri="{FF2B5EF4-FFF2-40B4-BE49-F238E27FC236}">
                    <a16:creationId xmlns:a16="http://schemas.microsoft.com/office/drawing/2014/main" id="{7A315653-4490-565E-07CD-C8FE14456E99}"/>
                  </a:ext>
                </a:extLst>
              </p:cNvPr>
              <p:cNvSpPr/>
              <p:nvPr/>
            </p:nvSpPr>
            <p:spPr>
              <a:xfrm>
                <a:off x="12779455" y="7867353"/>
                <a:ext cx="71953" cy="7195"/>
              </a:xfrm>
              <a:custGeom>
                <a:avLst/>
                <a:gdLst>
                  <a:gd name="connsiteX0" fmla="*/ 28732 w 28732"/>
                  <a:gd name="connsiteY0" fmla="*/ 2873 h 2873"/>
                  <a:gd name="connsiteX1" fmla="*/ 0 w 28732"/>
                  <a:gd name="connsiteY1" fmla="*/ 0 h 2873"/>
                </a:gdLst>
                <a:ahLst/>
                <a:cxnLst>
                  <a:cxn ang="0">
                    <a:pos x="connsiteX0" y="connsiteY0"/>
                  </a:cxn>
                  <a:cxn ang="0">
                    <a:pos x="connsiteX1" y="connsiteY1"/>
                  </a:cxn>
                </a:cxnLst>
                <a:rect l="l" t="t" r="r" b="b"/>
                <a:pathLst>
                  <a:path w="28732" h="2873">
                    <a:moveTo>
                      <a:pt x="28732" y="2873"/>
                    </a:moveTo>
                    <a:lnTo>
                      <a:pt x="0" y="0"/>
                    </a:lnTo>
                  </a:path>
                </a:pathLst>
              </a:custGeom>
              <a:ln w="57150" cap="flat">
                <a:solidFill>
                  <a:srgbClr val="EB739F"/>
                </a:solidFill>
                <a:prstDash val="solid"/>
                <a:miter/>
              </a:ln>
            </p:spPr>
            <p:txBody>
              <a:bodyPr rtlCol="0" anchor="ctr"/>
              <a:lstStyle/>
              <a:p>
                <a:endParaRPr lang="zh-CN" altLang="en-US" sz="3600"/>
              </a:p>
            </p:txBody>
          </p:sp>
          <p:sp>
            <p:nvSpPr>
              <p:cNvPr id="243" name="任意多边形: 形状 8993">
                <a:extLst>
                  <a:ext uri="{FF2B5EF4-FFF2-40B4-BE49-F238E27FC236}">
                    <a16:creationId xmlns:a16="http://schemas.microsoft.com/office/drawing/2014/main" id="{CB89DE69-AD52-710D-19AA-03AC6622360D}"/>
                  </a:ext>
                </a:extLst>
              </p:cNvPr>
              <p:cNvSpPr/>
              <p:nvPr/>
            </p:nvSpPr>
            <p:spPr>
              <a:xfrm>
                <a:off x="12721892" y="7809789"/>
                <a:ext cx="57561" cy="57561"/>
              </a:xfrm>
              <a:custGeom>
                <a:avLst/>
                <a:gdLst>
                  <a:gd name="connsiteX0" fmla="*/ 22986 w 22985"/>
                  <a:gd name="connsiteY0" fmla="*/ 22986 h 22985"/>
                  <a:gd name="connsiteX1" fmla="*/ 0 w 22985"/>
                  <a:gd name="connsiteY1" fmla="*/ 0 h 22985"/>
                </a:gdLst>
                <a:ahLst/>
                <a:cxnLst>
                  <a:cxn ang="0">
                    <a:pos x="connsiteX0" y="connsiteY0"/>
                  </a:cxn>
                  <a:cxn ang="0">
                    <a:pos x="connsiteX1" y="connsiteY1"/>
                  </a:cxn>
                </a:cxnLst>
                <a:rect l="l" t="t" r="r" b="b"/>
                <a:pathLst>
                  <a:path w="22985" h="22985">
                    <a:moveTo>
                      <a:pt x="22986" y="22986"/>
                    </a:moveTo>
                    <a:lnTo>
                      <a:pt x="0" y="0"/>
                    </a:lnTo>
                  </a:path>
                </a:pathLst>
              </a:custGeom>
              <a:ln w="57150" cap="flat">
                <a:solidFill>
                  <a:srgbClr val="EB739F"/>
                </a:solidFill>
                <a:prstDash val="solid"/>
                <a:miter/>
              </a:ln>
            </p:spPr>
            <p:txBody>
              <a:bodyPr rtlCol="0" anchor="ctr"/>
              <a:lstStyle/>
              <a:p>
                <a:endParaRPr lang="zh-CN" altLang="en-US" sz="3600"/>
              </a:p>
            </p:txBody>
          </p:sp>
          <p:sp>
            <p:nvSpPr>
              <p:cNvPr id="244" name="任意多边形: 形状 8994">
                <a:extLst>
                  <a:ext uri="{FF2B5EF4-FFF2-40B4-BE49-F238E27FC236}">
                    <a16:creationId xmlns:a16="http://schemas.microsoft.com/office/drawing/2014/main" id="{733A6587-A674-49B7-F660-7D1828C90FA8}"/>
                  </a:ext>
                </a:extLst>
              </p:cNvPr>
              <p:cNvSpPr/>
              <p:nvPr/>
            </p:nvSpPr>
            <p:spPr>
              <a:xfrm>
                <a:off x="12671526" y="7745031"/>
                <a:ext cx="50366" cy="64756"/>
              </a:xfrm>
              <a:custGeom>
                <a:avLst/>
                <a:gdLst>
                  <a:gd name="connsiteX0" fmla="*/ 20112 w 20112"/>
                  <a:gd name="connsiteY0" fmla="*/ 25859 h 25858"/>
                  <a:gd name="connsiteX1" fmla="*/ 0 w 20112"/>
                  <a:gd name="connsiteY1" fmla="*/ 0 h 25858"/>
                </a:gdLst>
                <a:ahLst/>
                <a:cxnLst>
                  <a:cxn ang="0">
                    <a:pos x="connsiteX0" y="connsiteY0"/>
                  </a:cxn>
                  <a:cxn ang="0">
                    <a:pos x="connsiteX1" y="connsiteY1"/>
                  </a:cxn>
                </a:cxnLst>
                <a:rect l="l" t="t" r="r" b="b"/>
                <a:pathLst>
                  <a:path w="20112" h="25858">
                    <a:moveTo>
                      <a:pt x="20112" y="25859"/>
                    </a:moveTo>
                    <a:lnTo>
                      <a:pt x="0" y="0"/>
                    </a:lnTo>
                  </a:path>
                </a:pathLst>
              </a:custGeom>
              <a:ln w="57150" cap="flat">
                <a:solidFill>
                  <a:srgbClr val="EB739F"/>
                </a:solidFill>
                <a:prstDash val="solid"/>
                <a:miter/>
              </a:ln>
            </p:spPr>
            <p:txBody>
              <a:bodyPr rtlCol="0" anchor="ctr"/>
              <a:lstStyle/>
              <a:p>
                <a:endParaRPr lang="zh-CN" altLang="en-US" sz="3600"/>
              </a:p>
            </p:txBody>
          </p:sp>
          <p:sp>
            <p:nvSpPr>
              <p:cNvPr id="245" name="任意多边形: 形状 8995">
                <a:extLst>
                  <a:ext uri="{FF2B5EF4-FFF2-40B4-BE49-F238E27FC236}">
                    <a16:creationId xmlns:a16="http://schemas.microsoft.com/office/drawing/2014/main" id="{7F013645-9AA6-46BC-B17E-5191FC3BE099}"/>
                  </a:ext>
                </a:extLst>
              </p:cNvPr>
              <p:cNvSpPr/>
              <p:nvPr/>
            </p:nvSpPr>
            <p:spPr>
              <a:xfrm>
                <a:off x="12623557" y="7675478"/>
                <a:ext cx="47967" cy="69554"/>
              </a:xfrm>
              <a:custGeom>
                <a:avLst/>
                <a:gdLst>
                  <a:gd name="connsiteX0" fmla="*/ 19155 w 19154"/>
                  <a:gd name="connsiteY0" fmla="*/ 27774 h 27774"/>
                  <a:gd name="connsiteX1" fmla="*/ 0 w 19154"/>
                  <a:gd name="connsiteY1" fmla="*/ 0 h 27774"/>
                </a:gdLst>
                <a:ahLst/>
                <a:cxnLst>
                  <a:cxn ang="0">
                    <a:pos x="connsiteX0" y="connsiteY0"/>
                  </a:cxn>
                  <a:cxn ang="0">
                    <a:pos x="connsiteX1" y="connsiteY1"/>
                  </a:cxn>
                </a:cxnLst>
                <a:rect l="l" t="t" r="r" b="b"/>
                <a:pathLst>
                  <a:path w="19154" h="27774">
                    <a:moveTo>
                      <a:pt x="19155" y="27774"/>
                    </a:moveTo>
                    <a:lnTo>
                      <a:pt x="0" y="0"/>
                    </a:lnTo>
                  </a:path>
                </a:pathLst>
              </a:custGeom>
              <a:ln w="57150" cap="flat">
                <a:solidFill>
                  <a:srgbClr val="EB739F"/>
                </a:solidFill>
                <a:prstDash val="solid"/>
                <a:miter/>
              </a:ln>
            </p:spPr>
            <p:txBody>
              <a:bodyPr rtlCol="0" anchor="ctr"/>
              <a:lstStyle/>
              <a:p>
                <a:endParaRPr lang="zh-CN" altLang="en-US" sz="3600"/>
              </a:p>
            </p:txBody>
          </p:sp>
          <p:sp>
            <p:nvSpPr>
              <p:cNvPr id="246" name="任意多边形: 形状 8996">
                <a:extLst>
                  <a:ext uri="{FF2B5EF4-FFF2-40B4-BE49-F238E27FC236}">
                    <a16:creationId xmlns:a16="http://schemas.microsoft.com/office/drawing/2014/main" id="{32F54B19-82F0-937F-8117-F38C7328DF25}"/>
                  </a:ext>
                </a:extLst>
              </p:cNvPr>
              <p:cNvSpPr/>
              <p:nvPr/>
            </p:nvSpPr>
            <p:spPr>
              <a:xfrm>
                <a:off x="12585182" y="7601128"/>
                <a:ext cx="38373" cy="74349"/>
              </a:xfrm>
              <a:custGeom>
                <a:avLst/>
                <a:gdLst>
                  <a:gd name="connsiteX0" fmla="*/ 15324 w 15323"/>
                  <a:gd name="connsiteY0" fmla="*/ 29690 h 29689"/>
                  <a:gd name="connsiteX1" fmla="*/ 0 w 15323"/>
                  <a:gd name="connsiteY1" fmla="*/ 0 h 29689"/>
                </a:gdLst>
                <a:ahLst/>
                <a:cxnLst>
                  <a:cxn ang="0">
                    <a:pos x="connsiteX0" y="connsiteY0"/>
                  </a:cxn>
                  <a:cxn ang="0">
                    <a:pos x="connsiteX1" y="connsiteY1"/>
                  </a:cxn>
                </a:cxnLst>
                <a:rect l="l" t="t" r="r" b="b"/>
                <a:pathLst>
                  <a:path w="15323" h="29689">
                    <a:moveTo>
                      <a:pt x="15324" y="29690"/>
                    </a:moveTo>
                    <a:lnTo>
                      <a:pt x="0" y="0"/>
                    </a:lnTo>
                  </a:path>
                </a:pathLst>
              </a:custGeom>
              <a:ln w="57150" cap="flat">
                <a:solidFill>
                  <a:srgbClr val="EB739F"/>
                </a:solidFill>
                <a:prstDash val="solid"/>
                <a:miter/>
              </a:ln>
            </p:spPr>
            <p:txBody>
              <a:bodyPr rtlCol="0" anchor="ctr"/>
              <a:lstStyle/>
              <a:p>
                <a:endParaRPr lang="zh-CN" altLang="en-US" sz="3600"/>
              </a:p>
            </p:txBody>
          </p:sp>
          <p:sp>
            <p:nvSpPr>
              <p:cNvPr id="247" name="任意多边形: 形状 8997">
                <a:extLst>
                  <a:ext uri="{FF2B5EF4-FFF2-40B4-BE49-F238E27FC236}">
                    <a16:creationId xmlns:a16="http://schemas.microsoft.com/office/drawing/2014/main" id="{53DED9F6-2598-2525-E67B-5142CEB7D6F8}"/>
                  </a:ext>
                </a:extLst>
              </p:cNvPr>
              <p:cNvSpPr/>
              <p:nvPr/>
            </p:nvSpPr>
            <p:spPr>
              <a:xfrm>
                <a:off x="12551607" y="7526774"/>
                <a:ext cx="33577" cy="74349"/>
              </a:xfrm>
              <a:custGeom>
                <a:avLst/>
                <a:gdLst>
                  <a:gd name="connsiteX0" fmla="*/ 13408 w 13408"/>
                  <a:gd name="connsiteY0" fmla="*/ 29690 h 29689"/>
                  <a:gd name="connsiteX1" fmla="*/ 0 w 13408"/>
                  <a:gd name="connsiteY1" fmla="*/ 0 h 29689"/>
                </a:gdLst>
                <a:ahLst/>
                <a:cxnLst>
                  <a:cxn ang="0">
                    <a:pos x="connsiteX0" y="connsiteY0"/>
                  </a:cxn>
                  <a:cxn ang="0">
                    <a:pos x="connsiteX1" y="connsiteY1"/>
                  </a:cxn>
                </a:cxnLst>
                <a:rect l="l" t="t" r="r" b="b"/>
                <a:pathLst>
                  <a:path w="13408" h="29689">
                    <a:moveTo>
                      <a:pt x="13408" y="29690"/>
                    </a:moveTo>
                    <a:lnTo>
                      <a:pt x="0" y="0"/>
                    </a:lnTo>
                  </a:path>
                </a:pathLst>
              </a:custGeom>
              <a:ln w="57150" cap="flat">
                <a:solidFill>
                  <a:srgbClr val="EB739F"/>
                </a:solidFill>
                <a:prstDash val="solid"/>
                <a:miter/>
              </a:ln>
            </p:spPr>
            <p:txBody>
              <a:bodyPr rtlCol="0" anchor="ctr"/>
              <a:lstStyle/>
              <a:p>
                <a:endParaRPr lang="zh-CN" altLang="en-US" sz="3600"/>
              </a:p>
            </p:txBody>
          </p:sp>
          <p:sp>
            <p:nvSpPr>
              <p:cNvPr id="248" name="任意多边形: 形状 8998">
                <a:extLst>
                  <a:ext uri="{FF2B5EF4-FFF2-40B4-BE49-F238E27FC236}">
                    <a16:creationId xmlns:a16="http://schemas.microsoft.com/office/drawing/2014/main" id="{FD5FD283-1878-794D-2C88-ECD351BE3D45}"/>
                  </a:ext>
                </a:extLst>
              </p:cNvPr>
              <p:cNvSpPr/>
              <p:nvPr/>
            </p:nvSpPr>
            <p:spPr>
              <a:xfrm>
                <a:off x="12520424" y="7450025"/>
                <a:ext cx="31178" cy="76748"/>
              </a:xfrm>
              <a:custGeom>
                <a:avLst/>
                <a:gdLst>
                  <a:gd name="connsiteX0" fmla="*/ 12450 w 12450"/>
                  <a:gd name="connsiteY0" fmla="*/ 30648 h 30647"/>
                  <a:gd name="connsiteX1" fmla="*/ 0 w 12450"/>
                  <a:gd name="connsiteY1" fmla="*/ 0 h 30647"/>
                </a:gdLst>
                <a:ahLst/>
                <a:cxnLst>
                  <a:cxn ang="0">
                    <a:pos x="connsiteX0" y="connsiteY0"/>
                  </a:cxn>
                  <a:cxn ang="0">
                    <a:pos x="connsiteX1" y="connsiteY1"/>
                  </a:cxn>
                </a:cxnLst>
                <a:rect l="l" t="t" r="r" b="b"/>
                <a:pathLst>
                  <a:path w="12450" h="30647">
                    <a:moveTo>
                      <a:pt x="12450" y="30648"/>
                    </a:moveTo>
                    <a:lnTo>
                      <a:pt x="0" y="0"/>
                    </a:lnTo>
                  </a:path>
                </a:pathLst>
              </a:custGeom>
              <a:ln w="57150" cap="flat">
                <a:solidFill>
                  <a:srgbClr val="EB739F"/>
                </a:solidFill>
                <a:prstDash val="solid"/>
                <a:miter/>
              </a:ln>
            </p:spPr>
            <p:txBody>
              <a:bodyPr rtlCol="0" anchor="ctr"/>
              <a:lstStyle/>
              <a:p>
                <a:endParaRPr lang="zh-CN" altLang="en-US" sz="3600"/>
              </a:p>
            </p:txBody>
          </p:sp>
          <p:sp>
            <p:nvSpPr>
              <p:cNvPr id="249" name="任意多边形: 形状 8999">
                <a:extLst>
                  <a:ext uri="{FF2B5EF4-FFF2-40B4-BE49-F238E27FC236}">
                    <a16:creationId xmlns:a16="http://schemas.microsoft.com/office/drawing/2014/main" id="{997CAF6D-5C77-E315-84E0-733AC75364A4}"/>
                  </a:ext>
                </a:extLst>
              </p:cNvPr>
              <p:cNvSpPr/>
              <p:nvPr/>
            </p:nvSpPr>
            <p:spPr>
              <a:xfrm>
                <a:off x="12494044" y="7370878"/>
                <a:ext cx="26382" cy="79148"/>
              </a:xfrm>
              <a:custGeom>
                <a:avLst/>
                <a:gdLst>
                  <a:gd name="connsiteX0" fmla="*/ 10535 w 10535"/>
                  <a:gd name="connsiteY0" fmla="*/ 31605 h 31605"/>
                  <a:gd name="connsiteX1" fmla="*/ 0 w 10535"/>
                  <a:gd name="connsiteY1" fmla="*/ 0 h 31605"/>
                </a:gdLst>
                <a:ahLst/>
                <a:cxnLst>
                  <a:cxn ang="0">
                    <a:pos x="connsiteX0" y="connsiteY0"/>
                  </a:cxn>
                  <a:cxn ang="0">
                    <a:pos x="connsiteX1" y="connsiteY1"/>
                  </a:cxn>
                </a:cxnLst>
                <a:rect l="l" t="t" r="r" b="b"/>
                <a:pathLst>
                  <a:path w="10535" h="31605">
                    <a:moveTo>
                      <a:pt x="10535" y="31605"/>
                    </a:moveTo>
                    <a:lnTo>
                      <a:pt x="0" y="0"/>
                    </a:lnTo>
                  </a:path>
                </a:pathLst>
              </a:custGeom>
              <a:ln w="57150" cap="flat">
                <a:solidFill>
                  <a:srgbClr val="EB739F"/>
                </a:solidFill>
                <a:prstDash val="solid"/>
                <a:miter/>
              </a:ln>
            </p:spPr>
            <p:txBody>
              <a:bodyPr rtlCol="0" anchor="ctr"/>
              <a:lstStyle/>
              <a:p>
                <a:endParaRPr lang="zh-CN" altLang="en-US" sz="3600"/>
              </a:p>
            </p:txBody>
          </p:sp>
          <p:sp>
            <p:nvSpPr>
              <p:cNvPr id="250" name="任意多边形: 形状 9000">
                <a:extLst>
                  <a:ext uri="{FF2B5EF4-FFF2-40B4-BE49-F238E27FC236}">
                    <a16:creationId xmlns:a16="http://schemas.microsoft.com/office/drawing/2014/main" id="{53DFA705-F79A-DEC5-F138-067926590EB6}"/>
                  </a:ext>
                </a:extLst>
              </p:cNvPr>
              <p:cNvSpPr/>
              <p:nvPr/>
            </p:nvSpPr>
            <p:spPr>
              <a:xfrm>
                <a:off x="12472455" y="7291728"/>
                <a:ext cx="21584" cy="79148"/>
              </a:xfrm>
              <a:custGeom>
                <a:avLst/>
                <a:gdLst>
                  <a:gd name="connsiteX0" fmla="*/ 8620 w 8619"/>
                  <a:gd name="connsiteY0" fmla="*/ 31605 h 31605"/>
                  <a:gd name="connsiteX1" fmla="*/ 0 w 8619"/>
                  <a:gd name="connsiteY1" fmla="*/ 0 h 31605"/>
                </a:gdLst>
                <a:ahLst/>
                <a:cxnLst>
                  <a:cxn ang="0">
                    <a:pos x="connsiteX0" y="connsiteY0"/>
                  </a:cxn>
                  <a:cxn ang="0">
                    <a:pos x="connsiteX1" y="connsiteY1"/>
                  </a:cxn>
                </a:cxnLst>
                <a:rect l="l" t="t" r="r" b="b"/>
                <a:pathLst>
                  <a:path w="8619" h="31605">
                    <a:moveTo>
                      <a:pt x="8620" y="31605"/>
                    </a:moveTo>
                    <a:lnTo>
                      <a:pt x="0" y="0"/>
                    </a:lnTo>
                  </a:path>
                </a:pathLst>
              </a:custGeom>
              <a:ln w="57150" cap="flat">
                <a:solidFill>
                  <a:srgbClr val="EB739F"/>
                </a:solidFill>
                <a:prstDash val="solid"/>
                <a:miter/>
              </a:ln>
            </p:spPr>
            <p:txBody>
              <a:bodyPr rtlCol="0" anchor="ctr"/>
              <a:lstStyle/>
              <a:p>
                <a:endParaRPr lang="zh-CN" altLang="en-US" sz="3600"/>
              </a:p>
            </p:txBody>
          </p:sp>
          <p:sp>
            <p:nvSpPr>
              <p:cNvPr id="251" name="任意多边形: 形状 9001">
                <a:extLst>
                  <a:ext uri="{FF2B5EF4-FFF2-40B4-BE49-F238E27FC236}">
                    <a16:creationId xmlns:a16="http://schemas.microsoft.com/office/drawing/2014/main" id="{2D10DA2D-70F0-DE7C-4648-FEAB66FE94F0}"/>
                  </a:ext>
                </a:extLst>
              </p:cNvPr>
              <p:cNvSpPr/>
              <p:nvPr/>
            </p:nvSpPr>
            <p:spPr>
              <a:xfrm>
                <a:off x="12458065" y="7210181"/>
                <a:ext cx="14390" cy="81547"/>
              </a:xfrm>
              <a:custGeom>
                <a:avLst/>
                <a:gdLst>
                  <a:gd name="connsiteX0" fmla="*/ 5746 w 5746"/>
                  <a:gd name="connsiteY0" fmla="*/ 32563 h 32563"/>
                  <a:gd name="connsiteX1" fmla="*/ 0 w 5746"/>
                  <a:gd name="connsiteY1" fmla="*/ 0 h 32563"/>
                </a:gdLst>
                <a:ahLst/>
                <a:cxnLst>
                  <a:cxn ang="0">
                    <a:pos x="connsiteX0" y="connsiteY0"/>
                  </a:cxn>
                  <a:cxn ang="0">
                    <a:pos x="connsiteX1" y="connsiteY1"/>
                  </a:cxn>
                </a:cxnLst>
                <a:rect l="l" t="t" r="r" b="b"/>
                <a:pathLst>
                  <a:path w="5746" h="32563">
                    <a:moveTo>
                      <a:pt x="5746" y="32563"/>
                    </a:moveTo>
                    <a:lnTo>
                      <a:pt x="0" y="0"/>
                    </a:lnTo>
                  </a:path>
                </a:pathLst>
              </a:custGeom>
              <a:ln w="57150" cap="flat">
                <a:solidFill>
                  <a:srgbClr val="EB739F"/>
                </a:solidFill>
                <a:prstDash val="solid"/>
                <a:miter/>
              </a:ln>
            </p:spPr>
            <p:txBody>
              <a:bodyPr rtlCol="0" anchor="ctr"/>
              <a:lstStyle/>
              <a:p>
                <a:endParaRPr lang="zh-CN" altLang="en-US" sz="3600"/>
              </a:p>
            </p:txBody>
          </p:sp>
          <p:sp>
            <p:nvSpPr>
              <p:cNvPr id="252" name="任意多边形: 形状 9002">
                <a:extLst>
                  <a:ext uri="{FF2B5EF4-FFF2-40B4-BE49-F238E27FC236}">
                    <a16:creationId xmlns:a16="http://schemas.microsoft.com/office/drawing/2014/main" id="{9E5D12E5-0C02-C4AF-1CE5-4952181160C9}"/>
                  </a:ext>
                </a:extLst>
              </p:cNvPr>
              <p:cNvSpPr/>
              <p:nvPr/>
            </p:nvSpPr>
            <p:spPr>
              <a:xfrm>
                <a:off x="12438880" y="7128637"/>
                <a:ext cx="19185" cy="81547"/>
              </a:xfrm>
              <a:custGeom>
                <a:avLst/>
                <a:gdLst>
                  <a:gd name="connsiteX0" fmla="*/ 7662 w 7661"/>
                  <a:gd name="connsiteY0" fmla="*/ 32563 h 32563"/>
                  <a:gd name="connsiteX1" fmla="*/ 0 w 7661"/>
                  <a:gd name="connsiteY1" fmla="*/ 0 h 32563"/>
                </a:gdLst>
                <a:ahLst/>
                <a:cxnLst>
                  <a:cxn ang="0">
                    <a:pos x="connsiteX0" y="connsiteY0"/>
                  </a:cxn>
                  <a:cxn ang="0">
                    <a:pos x="connsiteX1" y="connsiteY1"/>
                  </a:cxn>
                </a:cxnLst>
                <a:rect l="l" t="t" r="r" b="b"/>
                <a:pathLst>
                  <a:path w="7661" h="32563">
                    <a:moveTo>
                      <a:pt x="7662" y="32563"/>
                    </a:moveTo>
                    <a:lnTo>
                      <a:pt x="0" y="0"/>
                    </a:lnTo>
                  </a:path>
                </a:pathLst>
              </a:custGeom>
              <a:ln w="57150" cap="flat">
                <a:solidFill>
                  <a:srgbClr val="EB739F"/>
                </a:solidFill>
                <a:prstDash val="solid"/>
                <a:miter/>
              </a:ln>
            </p:spPr>
            <p:txBody>
              <a:bodyPr rtlCol="0" anchor="ctr"/>
              <a:lstStyle/>
              <a:p>
                <a:endParaRPr lang="zh-CN" altLang="en-US" sz="3600"/>
              </a:p>
            </p:txBody>
          </p:sp>
          <p:sp>
            <p:nvSpPr>
              <p:cNvPr id="253" name="任意多边形: 形状 9003">
                <a:extLst>
                  <a:ext uri="{FF2B5EF4-FFF2-40B4-BE49-F238E27FC236}">
                    <a16:creationId xmlns:a16="http://schemas.microsoft.com/office/drawing/2014/main" id="{D4D91D42-3565-27ED-B772-D8B7BACB363C}"/>
                  </a:ext>
                </a:extLst>
              </p:cNvPr>
              <p:cNvSpPr/>
              <p:nvPr/>
            </p:nvSpPr>
            <p:spPr>
              <a:xfrm>
                <a:off x="12419690" y="7047090"/>
                <a:ext cx="19185" cy="81547"/>
              </a:xfrm>
              <a:custGeom>
                <a:avLst/>
                <a:gdLst>
                  <a:gd name="connsiteX0" fmla="*/ 7662 w 7661"/>
                  <a:gd name="connsiteY0" fmla="*/ 32563 h 32563"/>
                  <a:gd name="connsiteX1" fmla="*/ 0 w 7661"/>
                  <a:gd name="connsiteY1" fmla="*/ 0 h 32563"/>
                </a:gdLst>
                <a:ahLst/>
                <a:cxnLst>
                  <a:cxn ang="0">
                    <a:pos x="connsiteX0" y="connsiteY0"/>
                  </a:cxn>
                  <a:cxn ang="0">
                    <a:pos x="connsiteX1" y="connsiteY1"/>
                  </a:cxn>
                </a:cxnLst>
                <a:rect l="l" t="t" r="r" b="b"/>
                <a:pathLst>
                  <a:path w="7661" h="32563">
                    <a:moveTo>
                      <a:pt x="7662" y="32563"/>
                    </a:moveTo>
                    <a:lnTo>
                      <a:pt x="0" y="0"/>
                    </a:lnTo>
                  </a:path>
                </a:pathLst>
              </a:custGeom>
              <a:ln w="57150" cap="flat">
                <a:solidFill>
                  <a:srgbClr val="EB739F"/>
                </a:solidFill>
                <a:prstDash val="solid"/>
                <a:miter/>
              </a:ln>
            </p:spPr>
            <p:txBody>
              <a:bodyPr rtlCol="0" anchor="ctr"/>
              <a:lstStyle/>
              <a:p>
                <a:endParaRPr lang="zh-CN" altLang="en-US" sz="3600"/>
              </a:p>
            </p:txBody>
          </p:sp>
          <p:sp>
            <p:nvSpPr>
              <p:cNvPr id="254" name="任意多边形: 形状 9004">
                <a:extLst>
                  <a:ext uri="{FF2B5EF4-FFF2-40B4-BE49-F238E27FC236}">
                    <a16:creationId xmlns:a16="http://schemas.microsoft.com/office/drawing/2014/main" id="{6B296EF3-8AD3-7E62-DAB9-C5D86B65E13D}"/>
                  </a:ext>
                </a:extLst>
              </p:cNvPr>
              <p:cNvSpPr/>
              <p:nvPr/>
            </p:nvSpPr>
            <p:spPr>
              <a:xfrm>
                <a:off x="12412495" y="6965541"/>
                <a:ext cx="7195" cy="81547"/>
              </a:xfrm>
              <a:custGeom>
                <a:avLst/>
                <a:gdLst>
                  <a:gd name="connsiteX0" fmla="*/ 2873 w 2873"/>
                  <a:gd name="connsiteY0" fmla="*/ 32563 h 32563"/>
                  <a:gd name="connsiteX1" fmla="*/ 0 w 2873"/>
                  <a:gd name="connsiteY1" fmla="*/ 0 h 32563"/>
                </a:gdLst>
                <a:ahLst/>
                <a:cxnLst>
                  <a:cxn ang="0">
                    <a:pos x="connsiteX0" y="connsiteY0"/>
                  </a:cxn>
                  <a:cxn ang="0">
                    <a:pos x="connsiteX1" y="connsiteY1"/>
                  </a:cxn>
                </a:cxnLst>
                <a:rect l="l" t="t" r="r" b="b"/>
                <a:pathLst>
                  <a:path w="2873" h="32563">
                    <a:moveTo>
                      <a:pt x="2873" y="32563"/>
                    </a:moveTo>
                    <a:lnTo>
                      <a:pt x="0" y="0"/>
                    </a:lnTo>
                  </a:path>
                </a:pathLst>
              </a:custGeom>
              <a:ln w="57150" cap="flat">
                <a:solidFill>
                  <a:srgbClr val="EB739F"/>
                </a:solidFill>
                <a:prstDash val="solid"/>
                <a:miter/>
              </a:ln>
            </p:spPr>
            <p:txBody>
              <a:bodyPr rtlCol="0" anchor="ctr"/>
              <a:lstStyle/>
              <a:p>
                <a:endParaRPr lang="zh-CN" altLang="en-US" sz="3600"/>
              </a:p>
            </p:txBody>
          </p:sp>
          <p:sp>
            <p:nvSpPr>
              <p:cNvPr id="255" name="任意多边形: 形状 9005">
                <a:extLst>
                  <a:ext uri="{FF2B5EF4-FFF2-40B4-BE49-F238E27FC236}">
                    <a16:creationId xmlns:a16="http://schemas.microsoft.com/office/drawing/2014/main" id="{0F857944-DAD4-5F8A-4C1F-2C4217D20384}"/>
                  </a:ext>
                </a:extLst>
              </p:cNvPr>
              <p:cNvSpPr/>
              <p:nvPr/>
            </p:nvSpPr>
            <p:spPr>
              <a:xfrm>
                <a:off x="12412495" y="6883994"/>
                <a:ext cx="4796" cy="81547"/>
              </a:xfrm>
              <a:custGeom>
                <a:avLst/>
                <a:gdLst>
                  <a:gd name="connsiteX0" fmla="*/ 0 w 1915"/>
                  <a:gd name="connsiteY0" fmla="*/ 32563 h 32563"/>
                  <a:gd name="connsiteX1" fmla="*/ 1916 w 1915"/>
                  <a:gd name="connsiteY1" fmla="*/ 0 h 32563"/>
                </a:gdLst>
                <a:ahLst/>
                <a:cxnLst>
                  <a:cxn ang="0">
                    <a:pos x="connsiteX0" y="connsiteY0"/>
                  </a:cxn>
                  <a:cxn ang="0">
                    <a:pos x="connsiteX1" y="connsiteY1"/>
                  </a:cxn>
                </a:cxnLst>
                <a:rect l="l" t="t" r="r" b="b"/>
                <a:pathLst>
                  <a:path w="1915" h="32563">
                    <a:moveTo>
                      <a:pt x="0" y="32563"/>
                    </a:moveTo>
                    <a:lnTo>
                      <a:pt x="1916" y="0"/>
                    </a:lnTo>
                  </a:path>
                </a:pathLst>
              </a:custGeom>
              <a:ln w="57150" cap="flat">
                <a:solidFill>
                  <a:srgbClr val="EB739F"/>
                </a:solidFill>
                <a:prstDash val="solid"/>
                <a:miter/>
              </a:ln>
            </p:spPr>
            <p:txBody>
              <a:bodyPr rtlCol="0" anchor="ctr"/>
              <a:lstStyle/>
              <a:p>
                <a:endParaRPr lang="zh-CN" altLang="en-US" sz="3600"/>
              </a:p>
            </p:txBody>
          </p:sp>
          <p:sp>
            <p:nvSpPr>
              <p:cNvPr id="256" name="任意多边形: 形状 9006">
                <a:extLst>
                  <a:ext uri="{FF2B5EF4-FFF2-40B4-BE49-F238E27FC236}">
                    <a16:creationId xmlns:a16="http://schemas.microsoft.com/office/drawing/2014/main" id="{73390308-ED1D-8230-8173-4505E1B6934E}"/>
                  </a:ext>
                </a:extLst>
              </p:cNvPr>
              <p:cNvSpPr/>
              <p:nvPr/>
            </p:nvSpPr>
            <p:spPr>
              <a:xfrm>
                <a:off x="12417293" y="6807246"/>
                <a:ext cx="9591" cy="76748"/>
              </a:xfrm>
              <a:custGeom>
                <a:avLst/>
                <a:gdLst>
                  <a:gd name="connsiteX0" fmla="*/ 0 w 3830"/>
                  <a:gd name="connsiteY0" fmla="*/ 30648 h 30647"/>
                  <a:gd name="connsiteX1" fmla="*/ 3831 w 3830"/>
                  <a:gd name="connsiteY1" fmla="*/ 0 h 30647"/>
                </a:gdLst>
                <a:ahLst/>
                <a:cxnLst>
                  <a:cxn ang="0">
                    <a:pos x="connsiteX0" y="connsiteY0"/>
                  </a:cxn>
                  <a:cxn ang="0">
                    <a:pos x="connsiteX1" y="connsiteY1"/>
                  </a:cxn>
                </a:cxnLst>
                <a:rect l="l" t="t" r="r" b="b"/>
                <a:pathLst>
                  <a:path w="3830" h="30647">
                    <a:moveTo>
                      <a:pt x="0" y="30648"/>
                    </a:moveTo>
                    <a:lnTo>
                      <a:pt x="3831" y="0"/>
                    </a:lnTo>
                  </a:path>
                </a:pathLst>
              </a:custGeom>
              <a:ln w="57150" cap="flat">
                <a:solidFill>
                  <a:srgbClr val="EB739F"/>
                </a:solidFill>
                <a:prstDash val="solid"/>
                <a:miter/>
              </a:ln>
            </p:spPr>
            <p:txBody>
              <a:bodyPr rtlCol="0" anchor="ctr"/>
              <a:lstStyle/>
              <a:p>
                <a:endParaRPr lang="zh-CN" altLang="en-US" sz="3600"/>
              </a:p>
            </p:txBody>
          </p:sp>
          <p:sp>
            <p:nvSpPr>
              <p:cNvPr id="257" name="任意多边形: 形状 9007">
                <a:extLst>
                  <a:ext uri="{FF2B5EF4-FFF2-40B4-BE49-F238E27FC236}">
                    <a16:creationId xmlns:a16="http://schemas.microsoft.com/office/drawing/2014/main" id="{768C906D-2F7C-A9CA-1F90-0F883ECD4FAB}"/>
                  </a:ext>
                </a:extLst>
              </p:cNvPr>
              <p:cNvSpPr/>
              <p:nvPr/>
            </p:nvSpPr>
            <p:spPr>
              <a:xfrm>
                <a:off x="12426887" y="6732894"/>
                <a:ext cx="2397" cy="74349"/>
              </a:xfrm>
              <a:custGeom>
                <a:avLst/>
                <a:gdLst>
                  <a:gd name="connsiteX0" fmla="*/ 0 w 957"/>
                  <a:gd name="connsiteY0" fmla="*/ 29690 h 29689"/>
                  <a:gd name="connsiteX1" fmla="*/ 958 w 957"/>
                  <a:gd name="connsiteY1" fmla="*/ 0 h 29689"/>
                </a:gdLst>
                <a:ahLst/>
                <a:cxnLst>
                  <a:cxn ang="0">
                    <a:pos x="connsiteX0" y="connsiteY0"/>
                  </a:cxn>
                  <a:cxn ang="0">
                    <a:pos x="connsiteX1" y="connsiteY1"/>
                  </a:cxn>
                </a:cxnLst>
                <a:rect l="l" t="t" r="r" b="b"/>
                <a:pathLst>
                  <a:path w="957" h="29689">
                    <a:moveTo>
                      <a:pt x="0" y="29690"/>
                    </a:moveTo>
                    <a:lnTo>
                      <a:pt x="958" y="0"/>
                    </a:lnTo>
                  </a:path>
                </a:pathLst>
              </a:custGeom>
              <a:ln w="57150" cap="flat">
                <a:solidFill>
                  <a:srgbClr val="EB739F"/>
                </a:solidFill>
                <a:prstDash val="solid"/>
                <a:miter/>
              </a:ln>
            </p:spPr>
            <p:txBody>
              <a:bodyPr rtlCol="0" anchor="ctr"/>
              <a:lstStyle/>
              <a:p>
                <a:endParaRPr lang="zh-CN" altLang="en-US" sz="3600"/>
              </a:p>
            </p:txBody>
          </p:sp>
          <p:sp>
            <p:nvSpPr>
              <p:cNvPr id="258" name="任意多边形: 形状 9008">
                <a:extLst>
                  <a:ext uri="{FF2B5EF4-FFF2-40B4-BE49-F238E27FC236}">
                    <a16:creationId xmlns:a16="http://schemas.microsoft.com/office/drawing/2014/main" id="{C4CEE475-B241-68A4-A9CA-8C1586C23F8D}"/>
                  </a:ext>
                </a:extLst>
              </p:cNvPr>
              <p:cNvSpPr/>
              <p:nvPr/>
            </p:nvSpPr>
            <p:spPr>
              <a:xfrm>
                <a:off x="12366925" y="6732894"/>
                <a:ext cx="62359" cy="23983"/>
              </a:xfrm>
              <a:custGeom>
                <a:avLst/>
                <a:gdLst>
                  <a:gd name="connsiteX0" fmla="*/ 24901 w 24901"/>
                  <a:gd name="connsiteY0" fmla="*/ 0 h 9577"/>
                  <a:gd name="connsiteX1" fmla="*/ 0 w 24901"/>
                  <a:gd name="connsiteY1" fmla="*/ 9577 h 9577"/>
                </a:gdLst>
                <a:ahLst/>
                <a:cxnLst>
                  <a:cxn ang="0">
                    <a:pos x="connsiteX0" y="connsiteY0"/>
                  </a:cxn>
                  <a:cxn ang="0">
                    <a:pos x="connsiteX1" y="connsiteY1"/>
                  </a:cxn>
                </a:cxnLst>
                <a:rect l="l" t="t" r="r" b="b"/>
                <a:pathLst>
                  <a:path w="24901" h="9577">
                    <a:moveTo>
                      <a:pt x="24901" y="0"/>
                    </a:moveTo>
                    <a:lnTo>
                      <a:pt x="0" y="9577"/>
                    </a:lnTo>
                  </a:path>
                </a:pathLst>
              </a:custGeom>
              <a:ln w="57150" cap="flat">
                <a:solidFill>
                  <a:srgbClr val="EB739F"/>
                </a:solidFill>
                <a:prstDash val="solid"/>
                <a:miter/>
              </a:ln>
            </p:spPr>
            <p:txBody>
              <a:bodyPr rtlCol="0" anchor="ctr"/>
              <a:lstStyle/>
              <a:p>
                <a:endParaRPr lang="zh-CN" altLang="en-US" sz="3600"/>
              </a:p>
            </p:txBody>
          </p:sp>
          <p:sp>
            <p:nvSpPr>
              <p:cNvPr id="259" name="任意多边形: 形状 9009">
                <a:extLst>
                  <a:ext uri="{FF2B5EF4-FFF2-40B4-BE49-F238E27FC236}">
                    <a16:creationId xmlns:a16="http://schemas.microsoft.com/office/drawing/2014/main" id="{2B26DD81-A9F8-B3C1-9E9E-630A5C2939E7}"/>
                  </a:ext>
                </a:extLst>
              </p:cNvPr>
              <p:cNvSpPr/>
              <p:nvPr/>
            </p:nvSpPr>
            <p:spPr>
              <a:xfrm>
                <a:off x="12290174" y="6756877"/>
                <a:ext cx="76748" cy="11990"/>
              </a:xfrm>
              <a:custGeom>
                <a:avLst/>
                <a:gdLst>
                  <a:gd name="connsiteX0" fmla="*/ 30648 w 30647"/>
                  <a:gd name="connsiteY0" fmla="*/ 0 h 4788"/>
                  <a:gd name="connsiteX1" fmla="*/ 0 w 30647"/>
                  <a:gd name="connsiteY1" fmla="*/ 4789 h 4788"/>
                </a:gdLst>
                <a:ahLst/>
                <a:cxnLst>
                  <a:cxn ang="0">
                    <a:pos x="connsiteX0" y="connsiteY0"/>
                  </a:cxn>
                  <a:cxn ang="0">
                    <a:pos x="connsiteX1" y="connsiteY1"/>
                  </a:cxn>
                </a:cxnLst>
                <a:rect l="l" t="t" r="r" b="b"/>
                <a:pathLst>
                  <a:path w="30647" h="4788">
                    <a:moveTo>
                      <a:pt x="30648" y="0"/>
                    </a:moveTo>
                    <a:lnTo>
                      <a:pt x="0" y="4789"/>
                    </a:lnTo>
                  </a:path>
                </a:pathLst>
              </a:custGeom>
              <a:ln w="57150" cap="flat">
                <a:solidFill>
                  <a:srgbClr val="EB739F"/>
                </a:solidFill>
                <a:prstDash val="solid"/>
                <a:miter/>
              </a:ln>
            </p:spPr>
            <p:txBody>
              <a:bodyPr rtlCol="0" anchor="ctr"/>
              <a:lstStyle/>
              <a:p>
                <a:endParaRPr lang="zh-CN" altLang="en-US" sz="3600"/>
              </a:p>
            </p:txBody>
          </p:sp>
          <p:sp>
            <p:nvSpPr>
              <p:cNvPr id="260" name="任意多边形: 形状 9010">
                <a:extLst>
                  <a:ext uri="{FF2B5EF4-FFF2-40B4-BE49-F238E27FC236}">
                    <a16:creationId xmlns:a16="http://schemas.microsoft.com/office/drawing/2014/main" id="{5D472591-AEDF-3780-0EF7-C008543D4789}"/>
                  </a:ext>
                </a:extLst>
              </p:cNvPr>
              <p:cNvSpPr/>
              <p:nvPr/>
            </p:nvSpPr>
            <p:spPr>
              <a:xfrm>
                <a:off x="12211027" y="6768870"/>
                <a:ext cx="79147" cy="23983"/>
              </a:xfrm>
              <a:custGeom>
                <a:avLst/>
                <a:gdLst>
                  <a:gd name="connsiteX0" fmla="*/ 31605 w 31605"/>
                  <a:gd name="connsiteY0" fmla="*/ 0 h 9577"/>
                  <a:gd name="connsiteX1" fmla="*/ 0 w 31605"/>
                  <a:gd name="connsiteY1" fmla="*/ 0 h 9577"/>
                </a:gdLst>
                <a:ahLst/>
                <a:cxnLst>
                  <a:cxn ang="0">
                    <a:pos x="connsiteX0" y="connsiteY0"/>
                  </a:cxn>
                  <a:cxn ang="0">
                    <a:pos x="connsiteX1" y="connsiteY1"/>
                  </a:cxn>
                </a:cxnLst>
                <a:rect l="l" t="t" r="r" b="b"/>
                <a:pathLst>
                  <a:path w="31605" h="9577">
                    <a:moveTo>
                      <a:pt x="31605" y="0"/>
                    </a:moveTo>
                    <a:lnTo>
                      <a:pt x="0" y="0"/>
                    </a:lnTo>
                  </a:path>
                </a:pathLst>
              </a:custGeom>
              <a:ln w="57150" cap="flat">
                <a:solidFill>
                  <a:srgbClr val="EB739F"/>
                </a:solidFill>
                <a:prstDash val="solid"/>
                <a:miter/>
              </a:ln>
            </p:spPr>
            <p:txBody>
              <a:bodyPr rtlCol="0" anchor="ctr"/>
              <a:lstStyle/>
              <a:p>
                <a:endParaRPr lang="zh-CN" altLang="en-US" sz="3600"/>
              </a:p>
            </p:txBody>
          </p:sp>
          <p:sp>
            <p:nvSpPr>
              <p:cNvPr id="261" name="任意多边形: 形状 9011">
                <a:extLst>
                  <a:ext uri="{FF2B5EF4-FFF2-40B4-BE49-F238E27FC236}">
                    <a16:creationId xmlns:a16="http://schemas.microsoft.com/office/drawing/2014/main" id="{541DF902-8333-E7FC-9441-14DBB7E15218}"/>
                  </a:ext>
                </a:extLst>
              </p:cNvPr>
              <p:cNvSpPr/>
              <p:nvPr/>
            </p:nvSpPr>
            <p:spPr>
              <a:xfrm>
                <a:off x="12131882" y="6768870"/>
                <a:ext cx="79147" cy="9591"/>
              </a:xfrm>
              <a:custGeom>
                <a:avLst/>
                <a:gdLst>
                  <a:gd name="connsiteX0" fmla="*/ 31605 w 31605"/>
                  <a:gd name="connsiteY0" fmla="*/ 0 h 3830"/>
                  <a:gd name="connsiteX1" fmla="*/ 0 w 31605"/>
                  <a:gd name="connsiteY1" fmla="*/ 3831 h 3830"/>
                </a:gdLst>
                <a:ahLst/>
                <a:cxnLst>
                  <a:cxn ang="0">
                    <a:pos x="connsiteX0" y="connsiteY0"/>
                  </a:cxn>
                  <a:cxn ang="0">
                    <a:pos x="connsiteX1" y="connsiteY1"/>
                  </a:cxn>
                </a:cxnLst>
                <a:rect l="l" t="t" r="r" b="b"/>
                <a:pathLst>
                  <a:path w="31605" h="3830">
                    <a:moveTo>
                      <a:pt x="31605" y="0"/>
                    </a:moveTo>
                    <a:lnTo>
                      <a:pt x="0" y="3831"/>
                    </a:lnTo>
                  </a:path>
                </a:pathLst>
              </a:custGeom>
              <a:ln w="57150" cap="flat">
                <a:solidFill>
                  <a:srgbClr val="EB739F"/>
                </a:solidFill>
                <a:prstDash val="solid"/>
                <a:miter/>
              </a:ln>
            </p:spPr>
            <p:txBody>
              <a:bodyPr rtlCol="0" anchor="ctr"/>
              <a:lstStyle/>
              <a:p>
                <a:endParaRPr lang="zh-CN" altLang="en-US" sz="3600"/>
              </a:p>
            </p:txBody>
          </p:sp>
          <p:sp>
            <p:nvSpPr>
              <p:cNvPr id="262" name="任意多边形: 形状 9012">
                <a:extLst>
                  <a:ext uri="{FF2B5EF4-FFF2-40B4-BE49-F238E27FC236}">
                    <a16:creationId xmlns:a16="http://schemas.microsoft.com/office/drawing/2014/main" id="{4114F877-8C9D-E37E-CF65-4DCE7D9DE236}"/>
                  </a:ext>
                </a:extLst>
              </p:cNvPr>
              <p:cNvSpPr/>
              <p:nvPr/>
            </p:nvSpPr>
            <p:spPr>
              <a:xfrm>
                <a:off x="12059927" y="6778464"/>
                <a:ext cx="71953" cy="26383"/>
              </a:xfrm>
              <a:custGeom>
                <a:avLst/>
                <a:gdLst>
                  <a:gd name="connsiteX0" fmla="*/ 28732 w 28732"/>
                  <a:gd name="connsiteY0" fmla="*/ 0 h 10535"/>
                  <a:gd name="connsiteX1" fmla="*/ 0 w 28732"/>
                  <a:gd name="connsiteY1" fmla="*/ 10535 h 10535"/>
                </a:gdLst>
                <a:ahLst/>
                <a:cxnLst>
                  <a:cxn ang="0">
                    <a:pos x="connsiteX0" y="connsiteY0"/>
                  </a:cxn>
                  <a:cxn ang="0">
                    <a:pos x="connsiteX1" y="connsiteY1"/>
                  </a:cxn>
                </a:cxnLst>
                <a:rect l="l" t="t" r="r" b="b"/>
                <a:pathLst>
                  <a:path w="28732" h="10535">
                    <a:moveTo>
                      <a:pt x="28732" y="0"/>
                    </a:moveTo>
                    <a:lnTo>
                      <a:pt x="0" y="10535"/>
                    </a:lnTo>
                  </a:path>
                </a:pathLst>
              </a:custGeom>
              <a:ln w="57150" cap="flat">
                <a:solidFill>
                  <a:srgbClr val="EB739F"/>
                </a:solidFill>
                <a:prstDash val="solid"/>
                <a:miter/>
              </a:ln>
            </p:spPr>
            <p:txBody>
              <a:bodyPr rtlCol="0" anchor="ctr"/>
              <a:lstStyle/>
              <a:p>
                <a:endParaRPr lang="zh-CN" altLang="en-US" sz="3600"/>
              </a:p>
            </p:txBody>
          </p:sp>
          <p:sp>
            <p:nvSpPr>
              <p:cNvPr id="263" name="任意多边形: 形状 9013">
                <a:extLst>
                  <a:ext uri="{FF2B5EF4-FFF2-40B4-BE49-F238E27FC236}">
                    <a16:creationId xmlns:a16="http://schemas.microsoft.com/office/drawing/2014/main" id="{7F71303A-57BD-CC6C-73F8-D358C2687C39}"/>
                  </a:ext>
                </a:extLst>
              </p:cNvPr>
              <p:cNvSpPr/>
              <p:nvPr/>
            </p:nvSpPr>
            <p:spPr>
              <a:xfrm>
                <a:off x="11992770" y="6804847"/>
                <a:ext cx="67154" cy="40772"/>
              </a:xfrm>
              <a:custGeom>
                <a:avLst/>
                <a:gdLst>
                  <a:gd name="connsiteX0" fmla="*/ 26817 w 26816"/>
                  <a:gd name="connsiteY0" fmla="*/ 0 h 16281"/>
                  <a:gd name="connsiteX1" fmla="*/ 0 w 26816"/>
                  <a:gd name="connsiteY1" fmla="*/ 16282 h 16281"/>
                </a:gdLst>
                <a:ahLst/>
                <a:cxnLst>
                  <a:cxn ang="0">
                    <a:pos x="connsiteX0" y="connsiteY0"/>
                  </a:cxn>
                  <a:cxn ang="0">
                    <a:pos x="connsiteX1" y="connsiteY1"/>
                  </a:cxn>
                </a:cxnLst>
                <a:rect l="l" t="t" r="r" b="b"/>
                <a:pathLst>
                  <a:path w="26816" h="16281">
                    <a:moveTo>
                      <a:pt x="26817" y="0"/>
                    </a:moveTo>
                    <a:lnTo>
                      <a:pt x="0" y="16282"/>
                    </a:lnTo>
                  </a:path>
                </a:pathLst>
              </a:custGeom>
              <a:ln w="57150" cap="flat">
                <a:solidFill>
                  <a:srgbClr val="EB739F"/>
                </a:solidFill>
                <a:prstDash val="solid"/>
                <a:miter/>
              </a:ln>
            </p:spPr>
            <p:txBody>
              <a:bodyPr rtlCol="0" anchor="ctr"/>
              <a:lstStyle/>
              <a:p>
                <a:endParaRPr lang="zh-CN" altLang="en-US" sz="3600"/>
              </a:p>
            </p:txBody>
          </p:sp>
          <p:sp>
            <p:nvSpPr>
              <p:cNvPr id="264" name="任意多边形: 形状 9014">
                <a:extLst>
                  <a:ext uri="{FF2B5EF4-FFF2-40B4-BE49-F238E27FC236}">
                    <a16:creationId xmlns:a16="http://schemas.microsoft.com/office/drawing/2014/main" id="{7E833A2F-04D3-988E-4526-EDF3862614B0}"/>
                  </a:ext>
                </a:extLst>
              </p:cNvPr>
              <p:cNvSpPr/>
              <p:nvPr/>
            </p:nvSpPr>
            <p:spPr>
              <a:xfrm>
                <a:off x="11930414" y="6845621"/>
                <a:ext cx="62359" cy="50366"/>
              </a:xfrm>
              <a:custGeom>
                <a:avLst/>
                <a:gdLst>
                  <a:gd name="connsiteX0" fmla="*/ 24901 w 24901"/>
                  <a:gd name="connsiteY0" fmla="*/ 0 h 20112"/>
                  <a:gd name="connsiteX1" fmla="*/ 0 w 24901"/>
                  <a:gd name="connsiteY1" fmla="*/ 20112 h 20112"/>
                </a:gdLst>
                <a:ahLst/>
                <a:cxnLst>
                  <a:cxn ang="0">
                    <a:pos x="connsiteX0" y="connsiteY0"/>
                  </a:cxn>
                  <a:cxn ang="0">
                    <a:pos x="connsiteX1" y="connsiteY1"/>
                  </a:cxn>
                </a:cxnLst>
                <a:rect l="l" t="t" r="r" b="b"/>
                <a:pathLst>
                  <a:path w="24901" h="20112">
                    <a:moveTo>
                      <a:pt x="24901" y="0"/>
                    </a:moveTo>
                    <a:lnTo>
                      <a:pt x="0" y="20112"/>
                    </a:lnTo>
                  </a:path>
                </a:pathLst>
              </a:custGeom>
              <a:ln w="57150" cap="flat">
                <a:solidFill>
                  <a:srgbClr val="EB739F"/>
                </a:solidFill>
                <a:prstDash val="solid"/>
                <a:miter/>
              </a:ln>
            </p:spPr>
            <p:txBody>
              <a:bodyPr rtlCol="0" anchor="ctr"/>
              <a:lstStyle/>
              <a:p>
                <a:endParaRPr lang="zh-CN" altLang="en-US" sz="3600"/>
              </a:p>
            </p:txBody>
          </p:sp>
          <p:sp>
            <p:nvSpPr>
              <p:cNvPr id="265" name="任意多边形: 形状 9015">
                <a:extLst>
                  <a:ext uri="{FF2B5EF4-FFF2-40B4-BE49-F238E27FC236}">
                    <a16:creationId xmlns:a16="http://schemas.microsoft.com/office/drawing/2014/main" id="{3017AC3F-2CF3-38C5-495C-8DA666FDC4D8}"/>
                  </a:ext>
                </a:extLst>
              </p:cNvPr>
              <p:cNvSpPr/>
              <p:nvPr/>
            </p:nvSpPr>
            <p:spPr>
              <a:xfrm>
                <a:off x="11875250" y="6895987"/>
                <a:ext cx="55161" cy="55162"/>
              </a:xfrm>
              <a:custGeom>
                <a:avLst/>
                <a:gdLst>
                  <a:gd name="connsiteX0" fmla="*/ 22028 w 22027"/>
                  <a:gd name="connsiteY0" fmla="*/ 0 h 22027"/>
                  <a:gd name="connsiteX1" fmla="*/ 0 w 22027"/>
                  <a:gd name="connsiteY1" fmla="*/ 22028 h 22027"/>
                </a:gdLst>
                <a:ahLst/>
                <a:cxnLst>
                  <a:cxn ang="0">
                    <a:pos x="connsiteX0" y="connsiteY0"/>
                  </a:cxn>
                  <a:cxn ang="0">
                    <a:pos x="connsiteX1" y="connsiteY1"/>
                  </a:cxn>
                </a:cxnLst>
                <a:rect l="l" t="t" r="r" b="b"/>
                <a:pathLst>
                  <a:path w="22027" h="22027">
                    <a:moveTo>
                      <a:pt x="22028" y="0"/>
                    </a:moveTo>
                    <a:lnTo>
                      <a:pt x="0" y="22028"/>
                    </a:lnTo>
                  </a:path>
                </a:pathLst>
              </a:custGeom>
              <a:ln w="57150" cap="flat">
                <a:solidFill>
                  <a:srgbClr val="EB739F"/>
                </a:solidFill>
                <a:prstDash val="solid"/>
                <a:miter/>
              </a:ln>
            </p:spPr>
            <p:txBody>
              <a:bodyPr rtlCol="0" anchor="ctr"/>
              <a:lstStyle/>
              <a:p>
                <a:endParaRPr lang="zh-CN" altLang="en-US" sz="3600"/>
              </a:p>
            </p:txBody>
          </p:sp>
          <p:sp>
            <p:nvSpPr>
              <p:cNvPr id="266" name="任意多边形: 形状 9016">
                <a:extLst>
                  <a:ext uri="{FF2B5EF4-FFF2-40B4-BE49-F238E27FC236}">
                    <a16:creationId xmlns:a16="http://schemas.microsoft.com/office/drawing/2014/main" id="{B9836BC8-8281-EB47-3B9A-34E99103FB3F}"/>
                  </a:ext>
                </a:extLst>
              </p:cNvPr>
              <p:cNvSpPr/>
              <p:nvPr/>
            </p:nvSpPr>
            <p:spPr>
              <a:xfrm>
                <a:off x="11827278" y="6951151"/>
                <a:ext cx="47967" cy="64756"/>
              </a:xfrm>
              <a:custGeom>
                <a:avLst/>
                <a:gdLst>
                  <a:gd name="connsiteX0" fmla="*/ 19155 w 19154"/>
                  <a:gd name="connsiteY0" fmla="*/ 0 h 25858"/>
                  <a:gd name="connsiteX1" fmla="*/ 0 w 19154"/>
                  <a:gd name="connsiteY1" fmla="*/ 25859 h 25858"/>
                </a:gdLst>
                <a:ahLst/>
                <a:cxnLst>
                  <a:cxn ang="0">
                    <a:pos x="connsiteX0" y="connsiteY0"/>
                  </a:cxn>
                  <a:cxn ang="0">
                    <a:pos x="connsiteX1" y="connsiteY1"/>
                  </a:cxn>
                </a:cxnLst>
                <a:rect l="l" t="t" r="r" b="b"/>
                <a:pathLst>
                  <a:path w="19154" h="25858">
                    <a:moveTo>
                      <a:pt x="19155" y="0"/>
                    </a:moveTo>
                    <a:lnTo>
                      <a:pt x="0" y="25859"/>
                    </a:lnTo>
                  </a:path>
                </a:pathLst>
              </a:custGeom>
              <a:ln w="57150" cap="flat">
                <a:solidFill>
                  <a:srgbClr val="EB739F"/>
                </a:solidFill>
                <a:prstDash val="solid"/>
                <a:miter/>
              </a:ln>
            </p:spPr>
            <p:txBody>
              <a:bodyPr rtlCol="0" anchor="ctr"/>
              <a:lstStyle/>
              <a:p>
                <a:endParaRPr lang="zh-CN" altLang="en-US" sz="3600"/>
              </a:p>
            </p:txBody>
          </p:sp>
          <p:sp>
            <p:nvSpPr>
              <p:cNvPr id="267" name="任意多边形: 形状 9017">
                <a:extLst>
                  <a:ext uri="{FF2B5EF4-FFF2-40B4-BE49-F238E27FC236}">
                    <a16:creationId xmlns:a16="http://schemas.microsoft.com/office/drawing/2014/main" id="{70417961-C91C-ED71-6963-886FDF9965B5}"/>
                  </a:ext>
                </a:extLst>
              </p:cNvPr>
              <p:cNvSpPr/>
              <p:nvPr/>
            </p:nvSpPr>
            <p:spPr>
              <a:xfrm>
                <a:off x="11784107" y="7015909"/>
                <a:ext cx="43171" cy="67155"/>
              </a:xfrm>
              <a:custGeom>
                <a:avLst/>
                <a:gdLst>
                  <a:gd name="connsiteX0" fmla="*/ 17239 w 17239"/>
                  <a:gd name="connsiteY0" fmla="*/ 0 h 26816"/>
                  <a:gd name="connsiteX1" fmla="*/ 0 w 17239"/>
                  <a:gd name="connsiteY1" fmla="*/ 26817 h 26816"/>
                </a:gdLst>
                <a:ahLst/>
                <a:cxnLst>
                  <a:cxn ang="0">
                    <a:pos x="connsiteX0" y="connsiteY0"/>
                  </a:cxn>
                  <a:cxn ang="0">
                    <a:pos x="connsiteX1" y="connsiteY1"/>
                  </a:cxn>
                </a:cxnLst>
                <a:rect l="l" t="t" r="r" b="b"/>
                <a:pathLst>
                  <a:path w="17239" h="26816">
                    <a:moveTo>
                      <a:pt x="17239" y="0"/>
                    </a:moveTo>
                    <a:lnTo>
                      <a:pt x="0" y="26817"/>
                    </a:lnTo>
                  </a:path>
                </a:pathLst>
              </a:custGeom>
              <a:ln w="57150" cap="flat">
                <a:solidFill>
                  <a:srgbClr val="EB739F"/>
                </a:solidFill>
                <a:prstDash val="solid"/>
                <a:miter/>
              </a:ln>
            </p:spPr>
            <p:txBody>
              <a:bodyPr rtlCol="0" anchor="ctr"/>
              <a:lstStyle/>
              <a:p>
                <a:endParaRPr lang="zh-CN" altLang="en-US" sz="3600"/>
              </a:p>
            </p:txBody>
          </p:sp>
          <p:sp>
            <p:nvSpPr>
              <p:cNvPr id="268" name="任意多边形: 形状 9018">
                <a:extLst>
                  <a:ext uri="{FF2B5EF4-FFF2-40B4-BE49-F238E27FC236}">
                    <a16:creationId xmlns:a16="http://schemas.microsoft.com/office/drawing/2014/main" id="{41CD44EF-C5D9-FAEB-BEAE-DD1580548F07}"/>
                  </a:ext>
                </a:extLst>
              </p:cNvPr>
              <p:cNvSpPr/>
              <p:nvPr/>
            </p:nvSpPr>
            <p:spPr>
              <a:xfrm>
                <a:off x="11733741" y="7083067"/>
                <a:ext cx="50366" cy="62359"/>
              </a:xfrm>
              <a:custGeom>
                <a:avLst/>
                <a:gdLst>
                  <a:gd name="connsiteX0" fmla="*/ 20112 w 20112"/>
                  <a:gd name="connsiteY0" fmla="*/ 0 h 24901"/>
                  <a:gd name="connsiteX1" fmla="*/ 0 w 20112"/>
                  <a:gd name="connsiteY1" fmla="*/ 24901 h 24901"/>
                </a:gdLst>
                <a:ahLst/>
                <a:cxnLst>
                  <a:cxn ang="0">
                    <a:pos x="connsiteX0" y="connsiteY0"/>
                  </a:cxn>
                  <a:cxn ang="0">
                    <a:pos x="connsiteX1" y="connsiteY1"/>
                  </a:cxn>
                </a:cxnLst>
                <a:rect l="l" t="t" r="r" b="b"/>
                <a:pathLst>
                  <a:path w="20112" h="24901">
                    <a:moveTo>
                      <a:pt x="20112" y="0"/>
                    </a:moveTo>
                    <a:lnTo>
                      <a:pt x="0" y="24901"/>
                    </a:lnTo>
                  </a:path>
                </a:pathLst>
              </a:custGeom>
              <a:ln w="57150" cap="flat">
                <a:solidFill>
                  <a:srgbClr val="EB739F"/>
                </a:solidFill>
                <a:prstDash val="solid"/>
                <a:miter/>
              </a:ln>
            </p:spPr>
            <p:txBody>
              <a:bodyPr rtlCol="0" anchor="ctr"/>
              <a:lstStyle/>
              <a:p>
                <a:endParaRPr lang="zh-CN" altLang="en-US" sz="3600"/>
              </a:p>
            </p:txBody>
          </p:sp>
          <p:sp>
            <p:nvSpPr>
              <p:cNvPr id="269" name="任意多边形: 形状 9019">
                <a:extLst>
                  <a:ext uri="{FF2B5EF4-FFF2-40B4-BE49-F238E27FC236}">
                    <a16:creationId xmlns:a16="http://schemas.microsoft.com/office/drawing/2014/main" id="{3FDF9494-ACFB-D8B3-08BD-3C1F74208A1D}"/>
                  </a:ext>
                </a:extLst>
              </p:cNvPr>
              <p:cNvSpPr/>
              <p:nvPr/>
            </p:nvSpPr>
            <p:spPr>
              <a:xfrm>
                <a:off x="11668981" y="7145423"/>
                <a:ext cx="64755" cy="47967"/>
              </a:xfrm>
              <a:custGeom>
                <a:avLst/>
                <a:gdLst>
                  <a:gd name="connsiteX0" fmla="*/ 25859 w 25858"/>
                  <a:gd name="connsiteY0" fmla="*/ 0 h 19154"/>
                  <a:gd name="connsiteX1" fmla="*/ 0 w 25858"/>
                  <a:gd name="connsiteY1" fmla="*/ 19155 h 19154"/>
                </a:gdLst>
                <a:ahLst/>
                <a:cxnLst>
                  <a:cxn ang="0">
                    <a:pos x="connsiteX0" y="connsiteY0"/>
                  </a:cxn>
                  <a:cxn ang="0">
                    <a:pos x="connsiteX1" y="connsiteY1"/>
                  </a:cxn>
                </a:cxnLst>
                <a:rect l="l" t="t" r="r" b="b"/>
                <a:pathLst>
                  <a:path w="25858" h="19154">
                    <a:moveTo>
                      <a:pt x="25859" y="0"/>
                    </a:moveTo>
                    <a:lnTo>
                      <a:pt x="0" y="19155"/>
                    </a:lnTo>
                  </a:path>
                </a:pathLst>
              </a:custGeom>
              <a:ln w="57150" cap="flat">
                <a:solidFill>
                  <a:srgbClr val="EB739F"/>
                </a:solidFill>
                <a:prstDash val="solid"/>
                <a:miter/>
              </a:ln>
            </p:spPr>
            <p:txBody>
              <a:bodyPr rtlCol="0" anchor="ctr"/>
              <a:lstStyle/>
              <a:p>
                <a:endParaRPr lang="zh-CN" altLang="en-US" sz="3600"/>
              </a:p>
            </p:txBody>
          </p:sp>
          <p:sp>
            <p:nvSpPr>
              <p:cNvPr id="270" name="任意多边形: 形状 9020">
                <a:extLst>
                  <a:ext uri="{FF2B5EF4-FFF2-40B4-BE49-F238E27FC236}">
                    <a16:creationId xmlns:a16="http://schemas.microsoft.com/office/drawing/2014/main" id="{D60E4105-B817-80B1-8363-68AA20B9AA0F}"/>
                  </a:ext>
                </a:extLst>
              </p:cNvPr>
              <p:cNvSpPr/>
              <p:nvPr/>
            </p:nvSpPr>
            <p:spPr>
              <a:xfrm>
                <a:off x="11604223" y="7193392"/>
                <a:ext cx="64755" cy="45570"/>
              </a:xfrm>
              <a:custGeom>
                <a:avLst/>
                <a:gdLst>
                  <a:gd name="connsiteX0" fmla="*/ 25859 w 25858"/>
                  <a:gd name="connsiteY0" fmla="*/ 0 h 18197"/>
                  <a:gd name="connsiteX1" fmla="*/ 0 w 25858"/>
                  <a:gd name="connsiteY1" fmla="*/ 18197 h 18197"/>
                </a:gdLst>
                <a:ahLst/>
                <a:cxnLst>
                  <a:cxn ang="0">
                    <a:pos x="connsiteX0" y="connsiteY0"/>
                  </a:cxn>
                  <a:cxn ang="0">
                    <a:pos x="connsiteX1" y="connsiteY1"/>
                  </a:cxn>
                </a:cxnLst>
                <a:rect l="l" t="t" r="r" b="b"/>
                <a:pathLst>
                  <a:path w="25858" h="18197">
                    <a:moveTo>
                      <a:pt x="25859" y="0"/>
                    </a:moveTo>
                    <a:lnTo>
                      <a:pt x="0" y="18197"/>
                    </a:lnTo>
                  </a:path>
                </a:pathLst>
              </a:custGeom>
              <a:ln w="57150" cap="flat">
                <a:solidFill>
                  <a:srgbClr val="EB739F"/>
                </a:solidFill>
                <a:prstDash val="solid"/>
                <a:miter/>
              </a:ln>
            </p:spPr>
            <p:txBody>
              <a:bodyPr rtlCol="0" anchor="ctr"/>
              <a:lstStyle/>
              <a:p>
                <a:endParaRPr lang="zh-CN" altLang="en-US" sz="3600"/>
              </a:p>
            </p:txBody>
          </p:sp>
          <p:sp>
            <p:nvSpPr>
              <p:cNvPr id="271" name="任意多边形: 形状 9021">
                <a:extLst>
                  <a:ext uri="{FF2B5EF4-FFF2-40B4-BE49-F238E27FC236}">
                    <a16:creationId xmlns:a16="http://schemas.microsoft.com/office/drawing/2014/main" id="{07475CF4-E8EE-A636-AA43-14E91833CF57}"/>
                  </a:ext>
                </a:extLst>
              </p:cNvPr>
              <p:cNvSpPr/>
              <p:nvPr/>
            </p:nvSpPr>
            <p:spPr>
              <a:xfrm>
                <a:off x="11541867" y="7238963"/>
                <a:ext cx="62359" cy="52765"/>
              </a:xfrm>
              <a:custGeom>
                <a:avLst/>
                <a:gdLst>
                  <a:gd name="connsiteX0" fmla="*/ 24901 w 24901"/>
                  <a:gd name="connsiteY0" fmla="*/ 0 h 21070"/>
                  <a:gd name="connsiteX1" fmla="*/ 0 w 24901"/>
                  <a:gd name="connsiteY1" fmla="*/ 21070 h 21070"/>
                </a:gdLst>
                <a:ahLst/>
                <a:cxnLst>
                  <a:cxn ang="0">
                    <a:pos x="connsiteX0" y="connsiteY0"/>
                  </a:cxn>
                  <a:cxn ang="0">
                    <a:pos x="connsiteX1" y="connsiteY1"/>
                  </a:cxn>
                </a:cxnLst>
                <a:rect l="l" t="t" r="r" b="b"/>
                <a:pathLst>
                  <a:path w="24901" h="21070">
                    <a:moveTo>
                      <a:pt x="24901" y="0"/>
                    </a:moveTo>
                    <a:lnTo>
                      <a:pt x="0" y="21070"/>
                    </a:lnTo>
                  </a:path>
                </a:pathLst>
              </a:custGeom>
              <a:ln w="57150" cap="flat">
                <a:solidFill>
                  <a:srgbClr val="EB739F"/>
                </a:solidFill>
                <a:prstDash val="solid"/>
                <a:miter/>
              </a:ln>
            </p:spPr>
            <p:txBody>
              <a:bodyPr rtlCol="0" anchor="ctr"/>
              <a:lstStyle/>
              <a:p>
                <a:endParaRPr lang="zh-CN" altLang="en-US" sz="3600"/>
              </a:p>
            </p:txBody>
          </p:sp>
          <p:sp>
            <p:nvSpPr>
              <p:cNvPr id="272" name="任意多边形: 形状 9022">
                <a:extLst>
                  <a:ext uri="{FF2B5EF4-FFF2-40B4-BE49-F238E27FC236}">
                    <a16:creationId xmlns:a16="http://schemas.microsoft.com/office/drawing/2014/main" id="{FEF84165-81B4-9B7C-FB23-5AEB44224D33}"/>
                  </a:ext>
                </a:extLst>
              </p:cNvPr>
              <p:cNvSpPr/>
              <p:nvPr/>
            </p:nvSpPr>
            <p:spPr>
              <a:xfrm>
                <a:off x="11491501" y="7291728"/>
                <a:ext cx="50366" cy="62359"/>
              </a:xfrm>
              <a:custGeom>
                <a:avLst/>
                <a:gdLst>
                  <a:gd name="connsiteX0" fmla="*/ 20113 w 20112"/>
                  <a:gd name="connsiteY0" fmla="*/ 0 h 24901"/>
                  <a:gd name="connsiteX1" fmla="*/ 0 w 20112"/>
                  <a:gd name="connsiteY1" fmla="*/ 24901 h 24901"/>
                </a:gdLst>
                <a:ahLst/>
                <a:cxnLst>
                  <a:cxn ang="0">
                    <a:pos x="connsiteX0" y="connsiteY0"/>
                  </a:cxn>
                  <a:cxn ang="0">
                    <a:pos x="connsiteX1" y="connsiteY1"/>
                  </a:cxn>
                </a:cxnLst>
                <a:rect l="l" t="t" r="r" b="b"/>
                <a:pathLst>
                  <a:path w="20112" h="24901">
                    <a:moveTo>
                      <a:pt x="20113" y="0"/>
                    </a:moveTo>
                    <a:lnTo>
                      <a:pt x="0" y="24901"/>
                    </a:lnTo>
                  </a:path>
                </a:pathLst>
              </a:custGeom>
              <a:ln w="57150" cap="flat">
                <a:solidFill>
                  <a:srgbClr val="EB739F"/>
                </a:solidFill>
                <a:prstDash val="solid"/>
                <a:miter/>
              </a:ln>
            </p:spPr>
            <p:txBody>
              <a:bodyPr rtlCol="0" anchor="ctr"/>
              <a:lstStyle/>
              <a:p>
                <a:endParaRPr lang="zh-CN" altLang="en-US" sz="3600"/>
              </a:p>
            </p:txBody>
          </p:sp>
          <p:sp>
            <p:nvSpPr>
              <p:cNvPr id="273" name="任意多边形: 形状 9023">
                <a:extLst>
                  <a:ext uri="{FF2B5EF4-FFF2-40B4-BE49-F238E27FC236}">
                    <a16:creationId xmlns:a16="http://schemas.microsoft.com/office/drawing/2014/main" id="{A1998CE7-1F14-18F2-1DF0-E112E7375C44}"/>
                  </a:ext>
                </a:extLst>
              </p:cNvPr>
              <p:cNvSpPr/>
              <p:nvPr/>
            </p:nvSpPr>
            <p:spPr>
              <a:xfrm>
                <a:off x="11457921" y="7354089"/>
                <a:ext cx="33577" cy="69554"/>
              </a:xfrm>
              <a:custGeom>
                <a:avLst/>
                <a:gdLst>
                  <a:gd name="connsiteX0" fmla="*/ 13408 w 13408"/>
                  <a:gd name="connsiteY0" fmla="*/ 0 h 27774"/>
                  <a:gd name="connsiteX1" fmla="*/ 0 w 13408"/>
                  <a:gd name="connsiteY1" fmla="*/ 27774 h 27774"/>
                </a:gdLst>
                <a:ahLst/>
                <a:cxnLst>
                  <a:cxn ang="0">
                    <a:pos x="connsiteX0" y="connsiteY0"/>
                  </a:cxn>
                  <a:cxn ang="0">
                    <a:pos x="connsiteX1" y="connsiteY1"/>
                  </a:cxn>
                </a:cxnLst>
                <a:rect l="l" t="t" r="r" b="b"/>
                <a:pathLst>
                  <a:path w="13408" h="27774">
                    <a:moveTo>
                      <a:pt x="13408" y="0"/>
                    </a:moveTo>
                    <a:lnTo>
                      <a:pt x="0" y="27774"/>
                    </a:lnTo>
                  </a:path>
                </a:pathLst>
              </a:custGeom>
              <a:ln w="57150" cap="flat">
                <a:solidFill>
                  <a:srgbClr val="EB739F"/>
                </a:solidFill>
                <a:prstDash val="solid"/>
                <a:miter/>
              </a:ln>
            </p:spPr>
            <p:txBody>
              <a:bodyPr rtlCol="0" anchor="ctr"/>
              <a:lstStyle/>
              <a:p>
                <a:endParaRPr lang="zh-CN" altLang="en-US" sz="3600"/>
              </a:p>
            </p:txBody>
          </p:sp>
          <p:sp>
            <p:nvSpPr>
              <p:cNvPr id="274" name="任意多边形: 形状 9024">
                <a:extLst>
                  <a:ext uri="{FF2B5EF4-FFF2-40B4-BE49-F238E27FC236}">
                    <a16:creationId xmlns:a16="http://schemas.microsoft.com/office/drawing/2014/main" id="{A0D60409-8799-833E-8F9A-EB8FBC088484}"/>
                  </a:ext>
                </a:extLst>
              </p:cNvPr>
              <p:cNvSpPr/>
              <p:nvPr/>
            </p:nvSpPr>
            <p:spPr>
              <a:xfrm>
                <a:off x="11438736" y="7423640"/>
                <a:ext cx="19185" cy="76748"/>
              </a:xfrm>
              <a:custGeom>
                <a:avLst/>
                <a:gdLst>
                  <a:gd name="connsiteX0" fmla="*/ 7662 w 7661"/>
                  <a:gd name="connsiteY0" fmla="*/ 0 h 30647"/>
                  <a:gd name="connsiteX1" fmla="*/ 0 w 7661"/>
                  <a:gd name="connsiteY1" fmla="*/ 30648 h 30647"/>
                </a:gdLst>
                <a:ahLst/>
                <a:cxnLst>
                  <a:cxn ang="0">
                    <a:pos x="connsiteX0" y="connsiteY0"/>
                  </a:cxn>
                  <a:cxn ang="0">
                    <a:pos x="connsiteX1" y="connsiteY1"/>
                  </a:cxn>
                </a:cxnLst>
                <a:rect l="l" t="t" r="r" b="b"/>
                <a:pathLst>
                  <a:path w="7661" h="30647">
                    <a:moveTo>
                      <a:pt x="7662" y="0"/>
                    </a:moveTo>
                    <a:lnTo>
                      <a:pt x="0" y="30648"/>
                    </a:lnTo>
                  </a:path>
                </a:pathLst>
              </a:custGeom>
              <a:ln w="57150" cap="flat">
                <a:solidFill>
                  <a:srgbClr val="EB739F"/>
                </a:solidFill>
                <a:prstDash val="solid"/>
                <a:miter/>
              </a:ln>
            </p:spPr>
            <p:txBody>
              <a:bodyPr rtlCol="0" anchor="ctr"/>
              <a:lstStyle/>
              <a:p>
                <a:endParaRPr lang="zh-CN" altLang="en-US" sz="3600"/>
              </a:p>
            </p:txBody>
          </p:sp>
          <p:sp>
            <p:nvSpPr>
              <p:cNvPr id="275" name="任意多边形: 形状 9025">
                <a:extLst>
                  <a:ext uri="{FF2B5EF4-FFF2-40B4-BE49-F238E27FC236}">
                    <a16:creationId xmlns:a16="http://schemas.microsoft.com/office/drawing/2014/main" id="{B899A081-79E4-9260-8769-C6A2C5F7F959}"/>
                  </a:ext>
                </a:extLst>
              </p:cNvPr>
              <p:cNvSpPr/>
              <p:nvPr/>
            </p:nvSpPr>
            <p:spPr>
              <a:xfrm>
                <a:off x="11426743" y="7500394"/>
                <a:ext cx="11990" cy="79148"/>
              </a:xfrm>
              <a:custGeom>
                <a:avLst/>
                <a:gdLst>
                  <a:gd name="connsiteX0" fmla="*/ 4789 w 4788"/>
                  <a:gd name="connsiteY0" fmla="*/ 0 h 31605"/>
                  <a:gd name="connsiteX1" fmla="*/ 0 w 4788"/>
                  <a:gd name="connsiteY1" fmla="*/ 31605 h 31605"/>
                </a:gdLst>
                <a:ahLst/>
                <a:cxnLst>
                  <a:cxn ang="0">
                    <a:pos x="connsiteX0" y="connsiteY0"/>
                  </a:cxn>
                  <a:cxn ang="0">
                    <a:pos x="connsiteX1" y="connsiteY1"/>
                  </a:cxn>
                </a:cxnLst>
                <a:rect l="l" t="t" r="r" b="b"/>
                <a:pathLst>
                  <a:path w="4788" h="31605">
                    <a:moveTo>
                      <a:pt x="4789" y="0"/>
                    </a:moveTo>
                    <a:lnTo>
                      <a:pt x="0" y="31605"/>
                    </a:lnTo>
                  </a:path>
                </a:pathLst>
              </a:custGeom>
              <a:ln w="57150" cap="flat">
                <a:solidFill>
                  <a:srgbClr val="EB739F"/>
                </a:solidFill>
                <a:prstDash val="solid"/>
                <a:miter/>
              </a:ln>
            </p:spPr>
            <p:txBody>
              <a:bodyPr rtlCol="0" anchor="ctr"/>
              <a:lstStyle/>
              <a:p>
                <a:endParaRPr lang="zh-CN" altLang="en-US" sz="3600"/>
              </a:p>
            </p:txBody>
          </p:sp>
          <p:sp>
            <p:nvSpPr>
              <p:cNvPr id="276" name="任意多边形: 形状 9026">
                <a:extLst>
                  <a:ext uri="{FF2B5EF4-FFF2-40B4-BE49-F238E27FC236}">
                    <a16:creationId xmlns:a16="http://schemas.microsoft.com/office/drawing/2014/main" id="{2A5A9C28-50FD-7891-095F-08B67DD566E9}"/>
                  </a:ext>
                </a:extLst>
              </p:cNvPr>
              <p:cNvSpPr/>
              <p:nvPr/>
            </p:nvSpPr>
            <p:spPr>
              <a:xfrm>
                <a:off x="11409952" y="7579539"/>
                <a:ext cx="16789" cy="76748"/>
              </a:xfrm>
              <a:custGeom>
                <a:avLst/>
                <a:gdLst>
                  <a:gd name="connsiteX0" fmla="*/ 6704 w 6704"/>
                  <a:gd name="connsiteY0" fmla="*/ 0 h 30647"/>
                  <a:gd name="connsiteX1" fmla="*/ 0 w 6704"/>
                  <a:gd name="connsiteY1" fmla="*/ 30648 h 30647"/>
                </a:gdLst>
                <a:ahLst/>
                <a:cxnLst>
                  <a:cxn ang="0">
                    <a:pos x="connsiteX0" y="connsiteY0"/>
                  </a:cxn>
                  <a:cxn ang="0">
                    <a:pos x="connsiteX1" y="connsiteY1"/>
                  </a:cxn>
                </a:cxnLst>
                <a:rect l="l" t="t" r="r" b="b"/>
                <a:pathLst>
                  <a:path w="6704" h="30647">
                    <a:moveTo>
                      <a:pt x="6704" y="0"/>
                    </a:moveTo>
                    <a:lnTo>
                      <a:pt x="0" y="30648"/>
                    </a:lnTo>
                  </a:path>
                </a:pathLst>
              </a:custGeom>
              <a:ln w="57150" cap="flat">
                <a:solidFill>
                  <a:srgbClr val="EB739F"/>
                </a:solidFill>
                <a:prstDash val="solid"/>
                <a:miter/>
              </a:ln>
            </p:spPr>
            <p:txBody>
              <a:bodyPr rtlCol="0" anchor="ctr"/>
              <a:lstStyle/>
              <a:p>
                <a:endParaRPr lang="zh-CN" altLang="en-US" sz="3600"/>
              </a:p>
            </p:txBody>
          </p:sp>
          <p:sp>
            <p:nvSpPr>
              <p:cNvPr id="277" name="任意多边形: 形状 9027">
                <a:extLst>
                  <a:ext uri="{FF2B5EF4-FFF2-40B4-BE49-F238E27FC236}">
                    <a16:creationId xmlns:a16="http://schemas.microsoft.com/office/drawing/2014/main" id="{9C1017A4-9309-8E70-5623-A5A88F188151}"/>
                  </a:ext>
                </a:extLst>
              </p:cNvPr>
              <p:cNvSpPr/>
              <p:nvPr/>
            </p:nvSpPr>
            <p:spPr>
              <a:xfrm>
                <a:off x="11373978" y="7656290"/>
                <a:ext cx="35976" cy="67155"/>
              </a:xfrm>
              <a:custGeom>
                <a:avLst/>
                <a:gdLst>
                  <a:gd name="connsiteX0" fmla="*/ 14366 w 14366"/>
                  <a:gd name="connsiteY0" fmla="*/ 0 h 26816"/>
                  <a:gd name="connsiteX1" fmla="*/ 0 w 14366"/>
                  <a:gd name="connsiteY1" fmla="*/ 26817 h 26816"/>
                </a:gdLst>
                <a:ahLst/>
                <a:cxnLst>
                  <a:cxn ang="0">
                    <a:pos x="connsiteX0" y="connsiteY0"/>
                  </a:cxn>
                  <a:cxn ang="0">
                    <a:pos x="connsiteX1" y="connsiteY1"/>
                  </a:cxn>
                </a:cxnLst>
                <a:rect l="l" t="t" r="r" b="b"/>
                <a:pathLst>
                  <a:path w="14366" h="26816">
                    <a:moveTo>
                      <a:pt x="14366" y="0"/>
                    </a:moveTo>
                    <a:lnTo>
                      <a:pt x="0" y="26817"/>
                    </a:lnTo>
                  </a:path>
                </a:pathLst>
              </a:custGeom>
              <a:ln w="57150" cap="flat">
                <a:solidFill>
                  <a:srgbClr val="EB739F"/>
                </a:solidFill>
                <a:prstDash val="solid"/>
                <a:miter/>
              </a:ln>
            </p:spPr>
            <p:txBody>
              <a:bodyPr rtlCol="0" anchor="ctr"/>
              <a:lstStyle/>
              <a:p>
                <a:endParaRPr lang="zh-CN" altLang="en-US" sz="3600"/>
              </a:p>
            </p:txBody>
          </p:sp>
          <p:sp>
            <p:nvSpPr>
              <p:cNvPr id="278" name="任意多边形: 形状 9028">
                <a:extLst>
                  <a:ext uri="{FF2B5EF4-FFF2-40B4-BE49-F238E27FC236}">
                    <a16:creationId xmlns:a16="http://schemas.microsoft.com/office/drawing/2014/main" id="{4DF6CD88-0700-35E1-47C7-FD6C6F6AF9E8}"/>
                  </a:ext>
                </a:extLst>
              </p:cNvPr>
              <p:cNvSpPr/>
              <p:nvPr/>
            </p:nvSpPr>
            <p:spPr>
              <a:xfrm>
                <a:off x="11347591" y="7723447"/>
                <a:ext cx="26382" cy="67155"/>
              </a:xfrm>
              <a:custGeom>
                <a:avLst/>
                <a:gdLst>
                  <a:gd name="connsiteX0" fmla="*/ 10535 w 10535"/>
                  <a:gd name="connsiteY0" fmla="*/ 0 h 26816"/>
                  <a:gd name="connsiteX1" fmla="*/ 0 w 10535"/>
                  <a:gd name="connsiteY1" fmla="*/ 26817 h 26816"/>
                </a:gdLst>
                <a:ahLst/>
                <a:cxnLst>
                  <a:cxn ang="0">
                    <a:pos x="connsiteX0" y="connsiteY0"/>
                  </a:cxn>
                  <a:cxn ang="0">
                    <a:pos x="connsiteX1" y="connsiteY1"/>
                  </a:cxn>
                </a:cxnLst>
                <a:rect l="l" t="t" r="r" b="b"/>
                <a:pathLst>
                  <a:path w="10535" h="26816">
                    <a:moveTo>
                      <a:pt x="10535" y="0"/>
                    </a:moveTo>
                    <a:lnTo>
                      <a:pt x="0" y="26817"/>
                    </a:lnTo>
                  </a:path>
                </a:pathLst>
              </a:custGeom>
              <a:ln w="57150" cap="flat">
                <a:solidFill>
                  <a:srgbClr val="EB739F"/>
                </a:solidFill>
                <a:prstDash val="solid"/>
                <a:miter/>
              </a:ln>
            </p:spPr>
            <p:txBody>
              <a:bodyPr rtlCol="0" anchor="ctr"/>
              <a:lstStyle/>
              <a:p>
                <a:endParaRPr lang="zh-CN" altLang="en-US" sz="3600"/>
              </a:p>
            </p:txBody>
          </p:sp>
          <p:sp>
            <p:nvSpPr>
              <p:cNvPr id="279" name="任意多边形: 形状 9029">
                <a:extLst>
                  <a:ext uri="{FF2B5EF4-FFF2-40B4-BE49-F238E27FC236}">
                    <a16:creationId xmlns:a16="http://schemas.microsoft.com/office/drawing/2014/main" id="{D42461CB-2024-34CC-5672-7E020DF5B424}"/>
                  </a:ext>
                </a:extLst>
              </p:cNvPr>
              <p:cNvSpPr/>
              <p:nvPr/>
            </p:nvSpPr>
            <p:spPr>
              <a:xfrm>
                <a:off x="11340399" y="7790602"/>
                <a:ext cx="7195" cy="69554"/>
              </a:xfrm>
              <a:custGeom>
                <a:avLst/>
                <a:gdLst>
                  <a:gd name="connsiteX0" fmla="*/ 2873 w 2873"/>
                  <a:gd name="connsiteY0" fmla="*/ 0 h 27774"/>
                  <a:gd name="connsiteX1" fmla="*/ 0 w 2873"/>
                  <a:gd name="connsiteY1" fmla="*/ 27774 h 27774"/>
                </a:gdLst>
                <a:ahLst/>
                <a:cxnLst>
                  <a:cxn ang="0">
                    <a:pos x="connsiteX0" y="connsiteY0"/>
                  </a:cxn>
                  <a:cxn ang="0">
                    <a:pos x="connsiteX1" y="connsiteY1"/>
                  </a:cxn>
                </a:cxnLst>
                <a:rect l="l" t="t" r="r" b="b"/>
                <a:pathLst>
                  <a:path w="2873" h="27774">
                    <a:moveTo>
                      <a:pt x="2873" y="0"/>
                    </a:moveTo>
                    <a:lnTo>
                      <a:pt x="0" y="27774"/>
                    </a:lnTo>
                  </a:path>
                </a:pathLst>
              </a:custGeom>
              <a:ln w="57150" cap="flat">
                <a:solidFill>
                  <a:srgbClr val="EB739F"/>
                </a:solidFill>
                <a:prstDash val="solid"/>
                <a:miter/>
              </a:ln>
            </p:spPr>
            <p:txBody>
              <a:bodyPr rtlCol="0" anchor="ctr"/>
              <a:lstStyle/>
              <a:p>
                <a:endParaRPr lang="zh-CN" altLang="en-US" sz="3600"/>
              </a:p>
            </p:txBody>
          </p:sp>
        </p:grpSp>
        <mc:AlternateContent xmlns:mc="http://schemas.openxmlformats.org/markup-compatibility/2006" xmlns:a14="http://schemas.microsoft.com/office/drawing/2010/main">
          <mc:Choice Requires="a14">
            <p:sp>
              <p:nvSpPr>
                <p:cNvPr id="63" name="文本框 62">
                  <a:extLst>
                    <a:ext uri="{FF2B5EF4-FFF2-40B4-BE49-F238E27FC236}">
                      <a16:creationId xmlns:a16="http://schemas.microsoft.com/office/drawing/2014/main" id="{347457FC-8344-2297-9388-F63ACF74D1BF}"/>
                    </a:ext>
                  </a:extLst>
                </p:cNvPr>
                <p:cNvSpPr txBox="1"/>
                <p:nvPr/>
              </p:nvSpPr>
              <p:spPr>
                <a:xfrm>
                  <a:off x="12115757" y="3278998"/>
                  <a:ext cx="1312142" cy="1092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1</m:t>
                            </m:r>
                          </m:sub>
                          <m:sup>
                            <m:r>
                              <a:rPr lang="en-US" altLang="zh-CN" sz="2400" b="0" i="1" smtClean="0">
                                <a:latin typeface="Cambria Math" panose="02040503050406030204" pitchFamily="18" charset="0"/>
                              </a:rPr>
                              <m:t>′′</m:t>
                            </m:r>
                          </m:sup>
                        </m:sSubSup>
                      </m:oMath>
                    </m:oMathPara>
                  </a14:m>
                  <a:endParaRPr lang="zh-CN" altLang="en-US" sz="2400" dirty="0"/>
                </a:p>
              </p:txBody>
            </p:sp>
          </mc:Choice>
          <mc:Fallback xmlns="">
            <p:sp>
              <p:nvSpPr>
                <p:cNvPr id="213" name="文本框 212"/>
                <p:cNvSpPr txBox="1">
                  <a:spLocks noRot="1" noChangeAspect="1" noMove="1" noResize="1" noEditPoints="1" noAdjustHandles="1" noChangeArrowheads="1" noChangeShapeType="1" noTextEdit="1"/>
                </p:cNvSpPr>
                <p:nvPr/>
              </p:nvSpPr>
              <p:spPr>
                <a:xfrm>
                  <a:off x="12115757" y="3278998"/>
                  <a:ext cx="1312142" cy="1092188"/>
                </a:xfrm>
                <a:prstGeom prst="rect">
                  <a:avLst/>
                </a:prstGeom>
                <a:blipFill rotWithShape="0">
                  <a:blip r:embed="rId7"/>
                  <a:stretch>
                    <a:fillRect l="-13699" b="-14754"/>
                  </a:stretch>
                </a:blipFill>
              </p:spPr>
              <p:txBody>
                <a:bodyPr/>
                <a:lstStyle/>
                <a:p>
                  <a:r>
                    <a:rPr lang="zh-CN" altLang="en-US">
                      <a:noFill/>
                    </a:rPr>
                    <a:t> </a:t>
                  </a:r>
                </a:p>
              </p:txBody>
            </p:sp>
          </mc:Fallback>
        </mc:AlternateContent>
        <p:grpSp>
          <p:nvGrpSpPr>
            <p:cNvPr id="64" name="组合 63">
              <a:extLst>
                <a:ext uri="{FF2B5EF4-FFF2-40B4-BE49-F238E27FC236}">
                  <a16:creationId xmlns:a16="http://schemas.microsoft.com/office/drawing/2014/main" id="{2D5DC8C9-B348-D691-D401-CC0334D69860}"/>
                </a:ext>
              </a:extLst>
            </p:cNvPr>
            <p:cNvGrpSpPr/>
            <p:nvPr/>
          </p:nvGrpSpPr>
          <p:grpSpPr>
            <a:xfrm>
              <a:off x="11204206" y="6865921"/>
              <a:ext cx="4029951" cy="4228797"/>
              <a:chOff x="7722518" y="6078127"/>
              <a:chExt cx="2187366" cy="2295295"/>
            </a:xfrm>
          </p:grpSpPr>
          <p:sp>
            <p:nvSpPr>
              <p:cNvPr id="80" name="任意多边形: 形状 9049">
                <a:extLst>
                  <a:ext uri="{FF2B5EF4-FFF2-40B4-BE49-F238E27FC236}">
                    <a16:creationId xmlns:a16="http://schemas.microsoft.com/office/drawing/2014/main" id="{8FB500D7-83D6-E21E-2A3B-F27AD68C97D2}"/>
                  </a:ext>
                </a:extLst>
              </p:cNvPr>
              <p:cNvSpPr/>
              <p:nvPr/>
            </p:nvSpPr>
            <p:spPr>
              <a:xfrm>
                <a:off x="7736910" y="7205387"/>
                <a:ext cx="4796" cy="74349"/>
              </a:xfrm>
              <a:custGeom>
                <a:avLst/>
                <a:gdLst>
                  <a:gd name="connsiteX0" fmla="*/ 1915 w 1915"/>
                  <a:gd name="connsiteY0" fmla="*/ 0 h 29689"/>
                  <a:gd name="connsiteX1" fmla="*/ 0 w 1915"/>
                  <a:gd name="connsiteY1" fmla="*/ 29690 h 29689"/>
                </a:gdLst>
                <a:ahLst/>
                <a:cxnLst>
                  <a:cxn ang="0">
                    <a:pos x="connsiteX0" y="connsiteY0"/>
                  </a:cxn>
                  <a:cxn ang="0">
                    <a:pos x="connsiteX1" y="connsiteY1"/>
                  </a:cxn>
                </a:cxnLst>
                <a:rect l="l" t="t" r="r" b="b"/>
                <a:pathLst>
                  <a:path w="1915" h="29689">
                    <a:moveTo>
                      <a:pt x="1915" y="0"/>
                    </a:moveTo>
                    <a:lnTo>
                      <a:pt x="0" y="29690"/>
                    </a:lnTo>
                  </a:path>
                </a:pathLst>
              </a:custGeom>
              <a:ln w="57150" cap="flat">
                <a:solidFill>
                  <a:srgbClr val="238E3B"/>
                </a:solidFill>
                <a:prstDash val="solid"/>
                <a:miter/>
              </a:ln>
            </p:spPr>
            <p:txBody>
              <a:bodyPr rtlCol="0" anchor="ctr"/>
              <a:lstStyle/>
              <a:p>
                <a:endParaRPr lang="zh-CN" altLang="en-US" sz="3600"/>
              </a:p>
            </p:txBody>
          </p:sp>
          <p:sp>
            <p:nvSpPr>
              <p:cNvPr id="81" name="任意多边形: 形状 9050">
                <a:extLst>
                  <a:ext uri="{FF2B5EF4-FFF2-40B4-BE49-F238E27FC236}">
                    <a16:creationId xmlns:a16="http://schemas.microsoft.com/office/drawing/2014/main" id="{7E16C219-9D18-E21D-F55D-FC1944678945}"/>
                  </a:ext>
                </a:extLst>
              </p:cNvPr>
              <p:cNvSpPr/>
              <p:nvPr/>
            </p:nvSpPr>
            <p:spPr>
              <a:xfrm>
                <a:off x="7727316" y="7279738"/>
                <a:ext cx="9591" cy="76748"/>
              </a:xfrm>
              <a:custGeom>
                <a:avLst/>
                <a:gdLst>
                  <a:gd name="connsiteX0" fmla="*/ 3831 w 3830"/>
                  <a:gd name="connsiteY0" fmla="*/ 0 h 30647"/>
                  <a:gd name="connsiteX1" fmla="*/ 0 w 3830"/>
                  <a:gd name="connsiteY1" fmla="*/ 30648 h 30647"/>
                </a:gdLst>
                <a:ahLst/>
                <a:cxnLst>
                  <a:cxn ang="0">
                    <a:pos x="connsiteX0" y="connsiteY0"/>
                  </a:cxn>
                  <a:cxn ang="0">
                    <a:pos x="connsiteX1" y="connsiteY1"/>
                  </a:cxn>
                </a:cxnLst>
                <a:rect l="l" t="t" r="r" b="b"/>
                <a:pathLst>
                  <a:path w="3830" h="30647">
                    <a:moveTo>
                      <a:pt x="3831" y="0"/>
                    </a:moveTo>
                    <a:lnTo>
                      <a:pt x="0" y="30648"/>
                    </a:lnTo>
                  </a:path>
                </a:pathLst>
              </a:custGeom>
              <a:ln w="57150" cap="flat">
                <a:solidFill>
                  <a:srgbClr val="238E3B"/>
                </a:solidFill>
                <a:prstDash val="solid"/>
                <a:miter/>
              </a:ln>
            </p:spPr>
            <p:txBody>
              <a:bodyPr rtlCol="0" anchor="ctr"/>
              <a:lstStyle/>
              <a:p>
                <a:endParaRPr lang="zh-CN" altLang="en-US" sz="3600"/>
              </a:p>
            </p:txBody>
          </p:sp>
          <p:sp>
            <p:nvSpPr>
              <p:cNvPr id="82" name="任意多边形: 形状 9051">
                <a:extLst>
                  <a:ext uri="{FF2B5EF4-FFF2-40B4-BE49-F238E27FC236}">
                    <a16:creationId xmlns:a16="http://schemas.microsoft.com/office/drawing/2014/main" id="{1092C12A-0E8A-EA73-4F52-885258A0A775}"/>
                  </a:ext>
                </a:extLst>
              </p:cNvPr>
              <p:cNvSpPr/>
              <p:nvPr/>
            </p:nvSpPr>
            <p:spPr>
              <a:xfrm>
                <a:off x="7722518" y="7356489"/>
                <a:ext cx="4796" cy="81546"/>
              </a:xfrm>
              <a:custGeom>
                <a:avLst/>
                <a:gdLst>
                  <a:gd name="connsiteX0" fmla="*/ 1915 w 1915"/>
                  <a:gd name="connsiteY0" fmla="*/ 0 h 32563"/>
                  <a:gd name="connsiteX1" fmla="*/ 0 w 1915"/>
                  <a:gd name="connsiteY1" fmla="*/ 32563 h 32563"/>
                </a:gdLst>
                <a:ahLst/>
                <a:cxnLst>
                  <a:cxn ang="0">
                    <a:pos x="connsiteX0" y="connsiteY0"/>
                  </a:cxn>
                  <a:cxn ang="0">
                    <a:pos x="connsiteX1" y="connsiteY1"/>
                  </a:cxn>
                </a:cxnLst>
                <a:rect l="l" t="t" r="r" b="b"/>
                <a:pathLst>
                  <a:path w="1915" h="32563">
                    <a:moveTo>
                      <a:pt x="1915" y="0"/>
                    </a:moveTo>
                    <a:lnTo>
                      <a:pt x="0" y="32563"/>
                    </a:lnTo>
                  </a:path>
                </a:pathLst>
              </a:custGeom>
              <a:ln w="57150" cap="flat">
                <a:solidFill>
                  <a:srgbClr val="238E3B"/>
                </a:solidFill>
                <a:prstDash val="solid"/>
                <a:miter/>
              </a:ln>
            </p:spPr>
            <p:txBody>
              <a:bodyPr rtlCol="0" anchor="ctr"/>
              <a:lstStyle/>
              <a:p>
                <a:endParaRPr lang="zh-CN" altLang="en-US" sz="3600"/>
              </a:p>
            </p:txBody>
          </p:sp>
          <p:sp>
            <p:nvSpPr>
              <p:cNvPr id="83" name="任意多边形: 形状 9052">
                <a:extLst>
                  <a:ext uri="{FF2B5EF4-FFF2-40B4-BE49-F238E27FC236}">
                    <a16:creationId xmlns:a16="http://schemas.microsoft.com/office/drawing/2014/main" id="{EF12B9F4-833C-686F-C251-7D88946972FF}"/>
                  </a:ext>
                </a:extLst>
              </p:cNvPr>
              <p:cNvSpPr/>
              <p:nvPr/>
            </p:nvSpPr>
            <p:spPr>
              <a:xfrm>
                <a:off x="7722518" y="7438036"/>
                <a:ext cx="9591" cy="83943"/>
              </a:xfrm>
              <a:custGeom>
                <a:avLst/>
                <a:gdLst>
                  <a:gd name="connsiteX0" fmla="*/ 0 w 3830"/>
                  <a:gd name="connsiteY0" fmla="*/ 0 h 33520"/>
                  <a:gd name="connsiteX1" fmla="*/ 3831 w 3830"/>
                  <a:gd name="connsiteY1" fmla="*/ 33521 h 33520"/>
                </a:gdLst>
                <a:ahLst/>
                <a:cxnLst>
                  <a:cxn ang="0">
                    <a:pos x="connsiteX0" y="connsiteY0"/>
                  </a:cxn>
                  <a:cxn ang="0">
                    <a:pos x="connsiteX1" y="connsiteY1"/>
                  </a:cxn>
                </a:cxnLst>
                <a:rect l="l" t="t" r="r" b="b"/>
                <a:pathLst>
                  <a:path w="3830" h="33520">
                    <a:moveTo>
                      <a:pt x="0" y="0"/>
                    </a:moveTo>
                    <a:lnTo>
                      <a:pt x="3831" y="33521"/>
                    </a:lnTo>
                  </a:path>
                </a:pathLst>
              </a:custGeom>
              <a:ln w="57150" cap="flat">
                <a:solidFill>
                  <a:srgbClr val="238E3B"/>
                </a:solidFill>
                <a:prstDash val="solid"/>
                <a:miter/>
              </a:ln>
            </p:spPr>
            <p:txBody>
              <a:bodyPr rtlCol="0" anchor="ctr"/>
              <a:lstStyle/>
              <a:p>
                <a:endParaRPr lang="zh-CN" altLang="en-US" sz="3600"/>
              </a:p>
            </p:txBody>
          </p:sp>
          <p:sp>
            <p:nvSpPr>
              <p:cNvPr id="84" name="任意多边形: 形状 9053">
                <a:extLst>
                  <a:ext uri="{FF2B5EF4-FFF2-40B4-BE49-F238E27FC236}">
                    <a16:creationId xmlns:a16="http://schemas.microsoft.com/office/drawing/2014/main" id="{1FEFAE7B-500C-0D8C-94D3-2C5C6C134B6F}"/>
                  </a:ext>
                </a:extLst>
              </p:cNvPr>
              <p:cNvSpPr/>
              <p:nvPr/>
            </p:nvSpPr>
            <p:spPr>
              <a:xfrm>
                <a:off x="7732112" y="7521981"/>
                <a:ext cx="16789" cy="79147"/>
              </a:xfrm>
              <a:custGeom>
                <a:avLst/>
                <a:gdLst>
                  <a:gd name="connsiteX0" fmla="*/ 0 w 6704"/>
                  <a:gd name="connsiteY0" fmla="*/ 0 h 31605"/>
                  <a:gd name="connsiteX1" fmla="*/ 6704 w 6704"/>
                  <a:gd name="connsiteY1" fmla="*/ 31605 h 31605"/>
                </a:gdLst>
                <a:ahLst/>
                <a:cxnLst>
                  <a:cxn ang="0">
                    <a:pos x="connsiteX0" y="connsiteY0"/>
                  </a:cxn>
                  <a:cxn ang="0">
                    <a:pos x="connsiteX1" y="connsiteY1"/>
                  </a:cxn>
                </a:cxnLst>
                <a:rect l="l" t="t" r="r" b="b"/>
                <a:pathLst>
                  <a:path w="6704" h="31605">
                    <a:moveTo>
                      <a:pt x="0" y="0"/>
                    </a:moveTo>
                    <a:lnTo>
                      <a:pt x="6704" y="31605"/>
                    </a:lnTo>
                  </a:path>
                </a:pathLst>
              </a:custGeom>
              <a:ln w="57150" cap="flat">
                <a:solidFill>
                  <a:srgbClr val="238E3B"/>
                </a:solidFill>
                <a:prstDash val="solid"/>
                <a:miter/>
              </a:ln>
            </p:spPr>
            <p:txBody>
              <a:bodyPr rtlCol="0" anchor="ctr"/>
              <a:lstStyle/>
              <a:p>
                <a:endParaRPr lang="zh-CN" altLang="en-US" sz="3600"/>
              </a:p>
            </p:txBody>
          </p:sp>
          <p:sp>
            <p:nvSpPr>
              <p:cNvPr id="85" name="任意多边形: 形状 9054">
                <a:extLst>
                  <a:ext uri="{FF2B5EF4-FFF2-40B4-BE49-F238E27FC236}">
                    <a16:creationId xmlns:a16="http://schemas.microsoft.com/office/drawing/2014/main" id="{DEF9C5A5-CEBD-EA4C-3118-17FB650AAD54}"/>
                  </a:ext>
                </a:extLst>
              </p:cNvPr>
              <p:cNvSpPr/>
              <p:nvPr/>
            </p:nvSpPr>
            <p:spPr>
              <a:xfrm>
                <a:off x="7748903" y="7601128"/>
                <a:ext cx="19185" cy="81546"/>
              </a:xfrm>
              <a:custGeom>
                <a:avLst/>
                <a:gdLst>
                  <a:gd name="connsiteX0" fmla="*/ 0 w 7661"/>
                  <a:gd name="connsiteY0" fmla="*/ 0 h 32563"/>
                  <a:gd name="connsiteX1" fmla="*/ 7662 w 7661"/>
                  <a:gd name="connsiteY1" fmla="*/ 32563 h 32563"/>
                </a:gdLst>
                <a:ahLst/>
                <a:cxnLst>
                  <a:cxn ang="0">
                    <a:pos x="connsiteX0" y="connsiteY0"/>
                  </a:cxn>
                  <a:cxn ang="0">
                    <a:pos x="connsiteX1" y="connsiteY1"/>
                  </a:cxn>
                </a:cxnLst>
                <a:rect l="l" t="t" r="r" b="b"/>
                <a:pathLst>
                  <a:path w="7661" h="32563">
                    <a:moveTo>
                      <a:pt x="0" y="0"/>
                    </a:moveTo>
                    <a:lnTo>
                      <a:pt x="7662" y="32563"/>
                    </a:lnTo>
                  </a:path>
                </a:pathLst>
              </a:custGeom>
              <a:ln w="57150" cap="flat">
                <a:solidFill>
                  <a:srgbClr val="238E3B"/>
                </a:solidFill>
                <a:prstDash val="solid"/>
                <a:miter/>
              </a:ln>
            </p:spPr>
            <p:txBody>
              <a:bodyPr rtlCol="0" anchor="ctr"/>
              <a:lstStyle/>
              <a:p>
                <a:endParaRPr lang="zh-CN" altLang="en-US" sz="3600"/>
              </a:p>
            </p:txBody>
          </p:sp>
          <p:sp>
            <p:nvSpPr>
              <p:cNvPr id="86" name="任意多边形: 形状 9055">
                <a:extLst>
                  <a:ext uri="{FF2B5EF4-FFF2-40B4-BE49-F238E27FC236}">
                    <a16:creationId xmlns:a16="http://schemas.microsoft.com/office/drawing/2014/main" id="{3A7A66EB-BC5A-2915-29C9-C50370CD4A16}"/>
                  </a:ext>
                </a:extLst>
              </p:cNvPr>
              <p:cNvSpPr/>
              <p:nvPr/>
            </p:nvSpPr>
            <p:spPr>
              <a:xfrm>
                <a:off x="7768088" y="7682675"/>
                <a:ext cx="16789" cy="81546"/>
              </a:xfrm>
              <a:custGeom>
                <a:avLst/>
                <a:gdLst>
                  <a:gd name="connsiteX0" fmla="*/ 0 w 6704"/>
                  <a:gd name="connsiteY0" fmla="*/ 0 h 32563"/>
                  <a:gd name="connsiteX1" fmla="*/ 6704 w 6704"/>
                  <a:gd name="connsiteY1" fmla="*/ 32563 h 32563"/>
                </a:gdLst>
                <a:ahLst/>
                <a:cxnLst>
                  <a:cxn ang="0">
                    <a:pos x="connsiteX0" y="connsiteY0"/>
                  </a:cxn>
                  <a:cxn ang="0">
                    <a:pos x="connsiteX1" y="connsiteY1"/>
                  </a:cxn>
                </a:cxnLst>
                <a:rect l="l" t="t" r="r" b="b"/>
                <a:pathLst>
                  <a:path w="6704" h="32563">
                    <a:moveTo>
                      <a:pt x="0" y="0"/>
                    </a:moveTo>
                    <a:lnTo>
                      <a:pt x="6704" y="32563"/>
                    </a:lnTo>
                  </a:path>
                </a:pathLst>
              </a:custGeom>
              <a:ln w="57150" cap="flat">
                <a:solidFill>
                  <a:srgbClr val="238E3B"/>
                </a:solidFill>
                <a:prstDash val="solid"/>
                <a:miter/>
              </a:ln>
            </p:spPr>
            <p:txBody>
              <a:bodyPr rtlCol="0" anchor="ctr"/>
              <a:lstStyle/>
              <a:p>
                <a:endParaRPr lang="zh-CN" altLang="en-US" sz="3600"/>
              </a:p>
            </p:txBody>
          </p:sp>
          <p:sp>
            <p:nvSpPr>
              <p:cNvPr id="87" name="任意多边形: 形状 9056">
                <a:extLst>
                  <a:ext uri="{FF2B5EF4-FFF2-40B4-BE49-F238E27FC236}">
                    <a16:creationId xmlns:a16="http://schemas.microsoft.com/office/drawing/2014/main" id="{BD55C40E-3D14-22CF-1D41-3095613C175E}"/>
                  </a:ext>
                </a:extLst>
              </p:cNvPr>
              <p:cNvSpPr/>
              <p:nvPr/>
            </p:nvSpPr>
            <p:spPr>
              <a:xfrm>
                <a:off x="7784879" y="7764221"/>
                <a:ext cx="19185" cy="79147"/>
              </a:xfrm>
              <a:custGeom>
                <a:avLst/>
                <a:gdLst>
                  <a:gd name="connsiteX0" fmla="*/ 0 w 7661"/>
                  <a:gd name="connsiteY0" fmla="*/ 0 h 31605"/>
                  <a:gd name="connsiteX1" fmla="*/ 7662 w 7661"/>
                  <a:gd name="connsiteY1" fmla="*/ 31605 h 31605"/>
                </a:gdLst>
                <a:ahLst/>
                <a:cxnLst>
                  <a:cxn ang="0">
                    <a:pos x="connsiteX0" y="connsiteY0"/>
                  </a:cxn>
                  <a:cxn ang="0">
                    <a:pos x="connsiteX1" y="connsiteY1"/>
                  </a:cxn>
                </a:cxnLst>
                <a:rect l="l" t="t" r="r" b="b"/>
                <a:pathLst>
                  <a:path w="7661" h="31605">
                    <a:moveTo>
                      <a:pt x="0" y="0"/>
                    </a:moveTo>
                    <a:lnTo>
                      <a:pt x="7662" y="31605"/>
                    </a:lnTo>
                  </a:path>
                </a:pathLst>
              </a:custGeom>
              <a:ln w="57150" cap="flat">
                <a:solidFill>
                  <a:srgbClr val="238E3B"/>
                </a:solidFill>
                <a:prstDash val="solid"/>
                <a:miter/>
              </a:ln>
            </p:spPr>
            <p:txBody>
              <a:bodyPr rtlCol="0" anchor="ctr"/>
              <a:lstStyle/>
              <a:p>
                <a:endParaRPr lang="zh-CN" altLang="en-US" sz="3600"/>
              </a:p>
            </p:txBody>
          </p:sp>
          <p:sp>
            <p:nvSpPr>
              <p:cNvPr id="88" name="任意多边形: 形状 9057">
                <a:extLst>
                  <a:ext uri="{FF2B5EF4-FFF2-40B4-BE49-F238E27FC236}">
                    <a16:creationId xmlns:a16="http://schemas.microsoft.com/office/drawing/2014/main" id="{4D44B2CD-3AC3-F557-E38A-D9E0BA167F77}"/>
                  </a:ext>
                </a:extLst>
              </p:cNvPr>
              <p:cNvSpPr/>
              <p:nvPr/>
            </p:nvSpPr>
            <p:spPr>
              <a:xfrm>
                <a:off x="7804067" y="7843371"/>
                <a:ext cx="26382" cy="79147"/>
              </a:xfrm>
              <a:custGeom>
                <a:avLst/>
                <a:gdLst>
                  <a:gd name="connsiteX0" fmla="*/ 0 w 10535"/>
                  <a:gd name="connsiteY0" fmla="*/ 0 h 31605"/>
                  <a:gd name="connsiteX1" fmla="*/ 10535 w 10535"/>
                  <a:gd name="connsiteY1" fmla="*/ 31605 h 31605"/>
                </a:gdLst>
                <a:ahLst/>
                <a:cxnLst>
                  <a:cxn ang="0">
                    <a:pos x="connsiteX0" y="connsiteY0"/>
                  </a:cxn>
                  <a:cxn ang="0">
                    <a:pos x="connsiteX1" y="connsiteY1"/>
                  </a:cxn>
                </a:cxnLst>
                <a:rect l="l" t="t" r="r" b="b"/>
                <a:pathLst>
                  <a:path w="10535" h="31605">
                    <a:moveTo>
                      <a:pt x="0" y="0"/>
                    </a:moveTo>
                    <a:lnTo>
                      <a:pt x="10535" y="31605"/>
                    </a:lnTo>
                  </a:path>
                </a:pathLst>
              </a:custGeom>
              <a:ln w="57150" cap="flat">
                <a:solidFill>
                  <a:srgbClr val="238E3B"/>
                </a:solidFill>
                <a:prstDash val="solid"/>
                <a:miter/>
              </a:ln>
            </p:spPr>
            <p:txBody>
              <a:bodyPr rtlCol="0" anchor="ctr"/>
              <a:lstStyle/>
              <a:p>
                <a:endParaRPr lang="zh-CN" altLang="en-US" sz="3600"/>
              </a:p>
            </p:txBody>
          </p:sp>
          <p:sp>
            <p:nvSpPr>
              <p:cNvPr id="89" name="任意多边形: 形状 9058">
                <a:extLst>
                  <a:ext uri="{FF2B5EF4-FFF2-40B4-BE49-F238E27FC236}">
                    <a16:creationId xmlns:a16="http://schemas.microsoft.com/office/drawing/2014/main" id="{DE174DB9-8BA9-A540-1FA7-2CDD04A50D4E}"/>
                  </a:ext>
                </a:extLst>
              </p:cNvPr>
              <p:cNvSpPr/>
              <p:nvPr/>
            </p:nvSpPr>
            <p:spPr>
              <a:xfrm>
                <a:off x="7830449" y="7922518"/>
                <a:ext cx="31178" cy="76748"/>
              </a:xfrm>
              <a:custGeom>
                <a:avLst/>
                <a:gdLst>
                  <a:gd name="connsiteX0" fmla="*/ 0 w 12450"/>
                  <a:gd name="connsiteY0" fmla="*/ 0 h 30647"/>
                  <a:gd name="connsiteX1" fmla="*/ 12451 w 12450"/>
                  <a:gd name="connsiteY1" fmla="*/ 30648 h 30647"/>
                </a:gdLst>
                <a:ahLst/>
                <a:cxnLst>
                  <a:cxn ang="0">
                    <a:pos x="connsiteX0" y="connsiteY0"/>
                  </a:cxn>
                  <a:cxn ang="0">
                    <a:pos x="connsiteX1" y="connsiteY1"/>
                  </a:cxn>
                </a:cxnLst>
                <a:rect l="l" t="t" r="r" b="b"/>
                <a:pathLst>
                  <a:path w="12450" h="30647">
                    <a:moveTo>
                      <a:pt x="0" y="0"/>
                    </a:moveTo>
                    <a:lnTo>
                      <a:pt x="12451" y="30648"/>
                    </a:lnTo>
                  </a:path>
                </a:pathLst>
              </a:custGeom>
              <a:ln w="57150" cap="flat">
                <a:solidFill>
                  <a:srgbClr val="238E3B"/>
                </a:solidFill>
                <a:prstDash val="solid"/>
                <a:miter/>
              </a:ln>
            </p:spPr>
            <p:txBody>
              <a:bodyPr rtlCol="0" anchor="ctr"/>
              <a:lstStyle/>
              <a:p>
                <a:endParaRPr lang="zh-CN" altLang="en-US" sz="3600"/>
              </a:p>
            </p:txBody>
          </p:sp>
          <p:sp>
            <p:nvSpPr>
              <p:cNvPr id="90" name="任意多边形: 形状 9059">
                <a:extLst>
                  <a:ext uri="{FF2B5EF4-FFF2-40B4-BE49-F238E27FC236}">
                    <a16:creationId xmlns:a16="http://schemas.microsoft.com/office/drawing/2014/main" id="{4F3AB1A7-5009-C133-B77B-E5EE9839B477}"/>
                  </a:ext>
                </a:extLst>
              </p:cNvPr>
              <p:cNvSpPr/>
              <p:nvPr/>
            </p:nvSpPr>
            <p:spPr>
              <a:xfrm>
                <a:off x="7861627" y="7999266"/>
                <a:ext cx="35976" cy="76748"/>
              </a:xfrm>
              <a:custGeom>
                <a:avLst/>
                <a:gdLst>
                  <a:gd name="connsiteX0" fmla="*/ 0 w 14366"/>
                  <a:gd name="connsiteY0" fmla="*/ 0 h 30647"/>
                  <a:gd name="connsiteX1" fmla="*/ 14366 w 14366"/>
                  <a:gd name="connsiteY1" fmla="*/ 30648 h 30647"/>
                </a:gdLst>
                <a:ahLst/>
                <a:cxnLst>
                  <a:cxn ang="0">
                    <a:pos x="connsiteX0" y="connsiteY0"/>
                  </a:cxn>
                  <a:cxn ang="0">
                    <a:pos x="connsiteX1" y="connsiteY1"/>
                  </a:cxn>
                </a:cxnLst>
                <a:rect l="l" t="t" r="r" b="b"/>
                <a:pathLst>
                  <a:path w="14366" h="30647">
                    <a:moveTo>
                      <a:pt x="0" y="0"/>
                    </a:moveTo>
                    <a:lnTo>
                      <a:pt x="14366" y="30648"/>
                    </a:lnTo>
                  </a:path>
                </a:pathLst>
              </a:custGeom>
              <a:ln w="57150" cap="flat">
                <a:solidFill>
                  <a:srgbClr val="238E3B"/>
                </a:solidFill>
                <a:prstDash val="solid"/>
                <a:miter/>
              </a:ln>
            </p:spPr>
            <p:txBody>
              <a:bodyPr rtlCol="0" anchor="ctr"/>
              <a:lstStyle/>
              <a:p>
                <a:endParaRPr lang="zh-CN" altLang="en-US" sz="3600"/>
              </a:p>
            </p:txBody>
          </p:sp>
          <p:sp>
            <p:nvSpPr>
              <p:cNvPr id="91" name="任意多边形: 形状 9060">
                <a:extLst>
                  <a:ext uri="{FF2B5EF4-FFF2-40B4-BE49-F238E27FC236}">
                    <a16:creationId xmlns:a16="http://schemas.microsoft.com/office/drawing/2014/main" id="{155AAC94-55EA-7938-7670-C2B66FCCDBCA}"/>
                  </a:ext>
                </a:extLst>
              </p:cNvPr>
              <p:cNvSpPr/>
              <p:nvPr/>
            </p:nvSpPr>
            <p:spPr>
              <a:xfrm>
                <a:off x="7897604" y="8076017"/>
                <a:ext cx="38373" cy="71953"/>
              </a:xfrm>
              <a:custGeom>
                <a:avLst/>
                <a:gdLst>
                  <a:gd name="connsiteX0" fmla="*/ 0 w 15323"/>
                  <a:gd name="connsiteY0" fmla="*/ 0 h 28732"/>
                  <a:gd name="connsiteX1" fmla="*/ 15324 w 15323"/>
                  <a:gd name="connsiteY1" fmla="*/ 28732 h 28732"/>
                </a:gdLst>
                <a:ahLst/>
                <a:cxnLst>
                  <a:cxn ang="0">
                    <a:pos x="connsiteX0" y="connsiteY0"/>
                  </a:cxn>
                  <a:cxn ang="0">
                    <a:pos x="connsiteX1" y="connsiteY1"/>
                  </a:cxn>
                </a:cxnLst>
                <a:rect l="l" t="t" r="r" b="b"/>
                <a:pathLst>
                  <a:path w="15323" h="28732">
                    <a:moveTo>
                      <a:pt x="0" y="0"/>
                    </a:moveTo>
                    <a:lnTo>
                      <a:pt x="15324" y="28732"/>
                    </a:lnTo>
                  </a:path>
                </a:pathLst>
              </a:custGeom>
              <a:ln w="57150" cap="flat">
                <a:solidFill>
                  <a:srgbClr val="238E3B"/>
                </a:solidFill>
                <a:prstDash val="solid"/>
                <a:miter/>
              </a:ln>
            </p:spPr>
            <p:txBody>
              <a:bodyPr rtlCol="0" anchor="ctr"/>
              <a:lstStyle/>
              <a:p>
                <a:endParaRPr lang="zh-CN" altLang="en-US" sz="3600"/>
              </a:p>
            </p:txBody>
          </p:sp>
          <p:sp>
            <p:nvSpPr>
              <p:cNvPr id="92" name="任意多边形: 形状 9061">
                <a:extLst>
                  <a:ext uri="{FF2B5EF4-FFF2-40B4-BE49-F238E27FC236}">
                    <a16:creationId xmlns:a16="http://schemas.microsoft.com/office/drawing/2014/main" id="{27CC801A-B32E-BD42-3867-08153B441DEC}"/>
                  </a:ext>
                </a:extLst>
              </p:cNvPr>
              <p:cNvSpPr/>
              <p:nvPr/>
            </p:nvSpPr>
            <p:spPr>
              <a:xfrm>
                <a:off x="7935979" y="8147970"/>
                <a:ext cx="45570" cy="69553"/>
              </a:xfrm>
              <a:custGeom>
                <a:avLst/>
                <a:gdLst>
                  <a:gd name="connsiteX0" fmla="*/ 0 w 18197"/>
                  <a:gd name="connsiteY0" fmla="*/ 0 h 27774"/>
                  <a:gd name="connsiteX1" fmla="*/ 18197 w 18197"/>
                  <a:gd name="connsiteY1" fmla="*/ 27774 h 27774"/>
                </a:gdLst>
                <a:ahLst/>
                <a:cxnLst>
                  <a:cxn ang="0">
                    <a:pos x="connsiteX0" y="connsiteY0"/>
                  </a:cxn>
                  <a:cxn ang="0">
                    <a:pos x="connsiteX1" y="connsiteY1"/>
                  </a:cxn>
                </a:cxnLst>
                <a:rect l="l" t="t" r="r" b="b"/>
                <a:pathLst>
                  <a:path w="18197" h="27774">
                    <a:moveTo>
                      <a:pt x="0" y="0"/>
                    </a:moveTo>
                    <a:lnTo>
                      <a:pt x="18197" y="27774"/>
                    </a:lnTo>
                  </a:path>
                </a:pathLst>
              </a:custGeom>
              <a:ln w="57150" cap="flat">
                <a:solidFill>
                  <a:srgbClr val="238E3B"/>
                </a:solidFill>
                <a:prstDash val="solid"/>
                <a:miter/>
              </a:ln>
            </p:spPr>
            <p:txBody>
              <a:bodyPr rtlCol="0" anchor="ctr"/>
              <a:lstStyle/>
              <a:p>
                <a:endParaRPr lang="zh-CN" altLang="en-US" sz="3600"/>
              </a:p>
            </p:txBody>
          </p:sp>
          <p:sp>
            <p:nvSpPr>
              <p:cNvPr id="93" name="任意多边形: 形状 9062">
                <a:extLst>
                  <a:ext uri="{FF2B5EF4-FFF2-40B4-BE49-F238E27FC236}">
                    <a16:creationId xmlns:a16="http://schemas.microsoft.com/office/drawing/2014/main" id="{7FCDA439-668B-8D16-EA11-9D690B0064CA}"/>
                  </a:ext>
                </a:extLst>
              </p:cNvPr>
              <p:cNvSpPr/>
              <p:nvPr/>
            </p:nvSpPr>
            <p:spPr>
              <a:xfrm>
                <a:off x="7981549" y="8217526"/>
                <a:ext cx="50366" cy="64755"/>
              </a:xfrm>
              <a:custGeom>
                <a:avLst/>
                <a:gdLst>
                  <a:gd name="connsiteX0" fmla="*/ 0 w 20112"/>
                  <a:gd name="connsiteY0" fmla="*/ 0 h 25858"/>
                  <a:gd name="connsiteX1" fmla="*/ 20112 w 20112"/>
                  <a:gd name="connsiteY1" fmla="*/ 25859 h 25858"/>
                </a:gdLst>
                <a:ahLst/>
                <a:cxnLst>
                  <a:cxn ang="0">
                    <a:pos x="connsiteX0" y="connsiteY0"/>
                  </a:cxn>
                  <a:cxn ang="0">
                    <a:pos x="connsiteX1" y="connsiteY1"/>
                  </a:cxn>
                </a:cxnLst>
                <a:rect l="l" t="t" r="r" b="b"/>
                <a:pathLst>
                  <a:path w="20112" h="25858">
                    <a:moveTo>
                      <a:pt x="0" y="0"/>
                    </a:moveTo>
                    <a:lnTo>
                      <a:pt x="20112" y="25859"/>
                    </a:lnTo>
                  </a:path>
                </a:pathLst>
              </a:custGeom>
              <a:ln w="57150" cap="flat">
                <a:solidFill>
                  <a:srgbClr val="238E3B"/>
                </a:solidFill>
                <a:prstDash val="solid"/>
                <a:miter/>
              </a:ln>
            </p:spPr>
            <p:txBody>
              <a:bodyPr rtlCol="0" anchor="ctr"/>
              <a:lstStyle/>
              <a:p>
                <a:endParaRPr lang="zh-CN" altLang="en-US" sz="3600"/>
              </a:p>
            </p:txBody>
          </p:sp>
          <p:sp>
            <p:nvSpPr>
              <p:cNvPr id="94" name="任意多边形: 形状 9063">
                <a:extLst>
                  <a:ext uri="{FF2B5EF4-FFF2-40B4-BE49-F238E27FC236}">
                    <a16:creationId xmlns:a16="http://schemas.microsoft.com/office/drawing/2014/main" id="{97AA3629-A4B7-14B9-47FD-A30769473C69}"/>
                  </a:ext>
                </a:extLst>
              </p:cNvPr>
              <p:cNvSpPr/>
              <p:nvPr/>
            </p:nvSpPr>
            <p:spPr>
              <a:xfrm>
                <a:off x="8031917" y="8282283"/>
                <a:ext cx="57560" cy="57561"/>
              </a:xfrm>
              <a:custGeom>
                <a:avLst/>
                <a:gdLst>
                  <a:gd name="connsiteX0" fmla="*/ 0 w 22985"/>
                  <a:gd name="connsiteY0" fmla="*/ 0 h 22985"/>
                  <a:gd name="connsiteX1" fmla="*/ 22986 w 22985"/>
                  <a:gd name="connsiteY1" fmla="*/ 22986 h 22985"/>
                </a:gdLst>
                <a:ahLst/>
                <a:cxnLst>
                  <a:cxn ang="0">
                    <a:pos x="connsiteX0" y="connsiteY0"/>
                  </a:cxn>
                  <a:cxn ang="0">
                    <a:pos x="connsiteX1" y="connsiteY1"/>
                  </a:cxn>
                </a:cxnLst>
                <a:rect l="l" t="t" r="r" b="b"/>
                <a:pathLst>
                  <a:path w="22985" h="22985">
                    <a:moveTo>
                      <a:pt x="0" y="0"/>
                    </a:moveTo>
                    <a:lnTo>
                      <a:pt x="22986" y="22986"/>
                    </a:lnTo>
                  </a:path>
                </a:pathLst>
              </a:custGeom>
              <a:ln w="57150" cap="flat">
                <a:solidFill>
                  <a:srgbClr val="238E3B"/>
                </a:solidFill>
                <a:prstDash val="solid"/>
                <a:miter/>
              </a:ln>
            </p:spPr>
            <p:txBody>
              <a:bodyPr rtlCol="0" anchor="ctr"/>
              <a:lstStyle/>
              <a:p>
                <a:endParaRPr lang="zh-CN" altLang="en-US" sz="3600"/>
              </a:p>
            </p:txBody>
          </p:sp>
          <p:sp>
            <p:nvSpPr>
              <p:cNvPr id="95" name="任意多边形: 形状 9064">
                <a:extLst>
                  <a:ext uri="{FF2B5EF4-FFF2-40B4-BE49-F238E27FC236}">
                    <a16:creationId xmlns:a16="http://schemas.microsoft.com/office/drawing/2014/main" id="{A9314BA3-A387-6355-0CD0-9654488AC05B}"/>
                  </a:ext>
                </a:extLst>
              </p:cNvPr>
              <p:cNvSpPr/>
              <p:nvPr/>
            </p:nvSpPr>
            <p:spPr>
              <a:xfrm>
                <a:off x="8089478" y="8339844"/>
                <a:ext cx="71952" cy="7195"/>
              </a:xfrm>
              <a:custGeom>
                <a:avLst/>
                <a:gdLst>
                  <a:gd name="connsiteX0" fmla="*/ 0 w 28732"/>
                  <a:gd name="connsiteY0" fmla="*/ 0 h 2873"/>
                  <a:gd name="connsiteX1" fmla="*/ 28732 w 28732"/>
                  <a:gd name="connsiteY1" fmla="*/ 2873 h 2873"/>
                </a:gdLst>
                <a:ahLst/>
                <a:cxnLst>
                  <a:cxn ang="0">
                    <a:pos x="connsiteX0" y="connsiteY0"/>
                  </a:cxn>
                  <a:cxn ang="0">
                    <a:pos x="connsiteX1" y="connsiteY1"/>
                  </a:cxn>
                </a:cxnLst>
                <a:rect l="l" t="t" r="r" b="b"/>
                <a:pathLst>
                  <a:path w="28732" h="2873">
                    <a:moveTo>
                      <a:pt x="0" y="0"/>
                    </a:moveTo>
                    <a:lnTo>
                      <a:pt x="28732" y="2873"/>
                    </a:lnTo>
                  </a:path>
                </a:pathLst>
              </a:custGeom>
              <a:ln w="57150" cap="flat">
                <a:solidFill>
                  <a:srgbClr val="238E3B"/>
                </a:solidFill>
                <a:prstDash val="solid"/>
                <a:miter/>
              </a:ln>
            </p:spPr>
            <p:txBody>
              <a:bodyPr rtlCol="0" anchor="ctr"/>
              <a:lstStyle/>
              <a:p>
                <a:endParaRPr lang="zh-CN" altLang="en-US" sz="3600"/>
              </a:p>
            </p:txBody>
          </p:sp>
          <p:sp>
            <p:nvSpPr>
              <p:cNvPr id="96" name="任意多边形: 形状 9065">
                <a:extLst>
                  <a:ext uri="{FF2B5EF4-FFF2-40B4-BE49-F238E27FC236}">
                    <a16:creationId xmlns:a16="http://schemas.microsoft.com/office/drawing/2014/main" id="{B983026B-33B4-18B2-B94C-65FE4D023413}"/>
                  </a:ext>
                </a:extLst>
              </p:cNvPr>
              <p:cNvSpPr/>
              <p:nvPr/>
            </p:nvSpPr>
            <p:spPr>
              <a:xfrm>
                <a:off x="8161430" y="8344642"/>
                <a:ext cx="71952" cy="2397"/>
              </a:xfrm>
              <a:custGeom>
                <a:avLst/>
                <a:gdLst>
                  <a:gd name="connsiteX0" fmla="*/ 0 w 28732"/>
                  <a:gd name="connsiteY0" fmla="*/ 958 h 957"/>
                  <a:gd name="connsiteX1" fmla="*/ 28732 w 28732"/>
                  <a:gd name="connsiteY1" fmla="*/ 0 h 957"/>
                </a:gdLst>
                <a:ahLst/>
                <a:cxnLst>
                  <a:cxn ang="0">
                    <a:pos x="connsiteX0" y="connsiteY0"/>
                  </a:cxn>
                  <a:cxn ang="0">
                    <a:pos x="connsiteX1" y="connsiteY1"/>
                  </a:cxn>
                </a:cxnLst>
                <a:rect l="l" t="t" r="r" b="b"/>
                <a:pathLst>
                  <a:path w="28732" h="957">
                    <a:moveTo>
                      <a:pt x="0" y="958"/>
                    </a:moveTo>
                    <a:lnTo>
                      <a:pt x="28732" y="0"/>
                    </a:lnTo>
                  </a:path>
                </a:pathLst>
              </a:custGeom>
              <a:ln w="57150" cap="flat">
                <a:solidFill>
                  <a:srgbClr val="238E3B"/>
                </a:solidFill>
                <a:prstDash val="solid"/>
                <a:miter/>
              </a:ln>
            </p:spPr>
            <p:txBody>
              <a:bodyPr rtlCol="0" anchor="ctr"/>
              <a:lstStyle/>
              <a:p>
                <a:endParaRPr lang="zh-CN" altLang="en-US" sz="3600"/>
              </a:p>
            </p:txBody>
          </p:sp>
          <p:sp>
            <p:nvSpPr>
              <p:cNvPr id="97" name="任意多边形: 形状 9066">
                <a:extLst>
                  <a:ext uri="{FF2B5EF4-FFF2-40B4-BE49-F238E27FC236}">
                    <a16:creationId xmlns:a16="http://schemas.microsoft.com/office/drawing/2014/main" id="{DE609B69-CD55-A393-0138-AC0661BDB7CE}"/>
                  </a:ext>
                </a:extLst>
              </p:cNvPr>
              <p:cNvSpPr/>
              <p:nvPr/>
            </p:nvSpPr>
            <p:spPr>
              <a:xfrm>
                <a:off x="8233385" y="8339844"/>
                <a:ext cx="74349" cy="4796"/>
              </a:xfrm>
              <a:custGeom>
                <a:avLst/>
                <a:gdLst>
                  <a:gd name="connsiteX0" fmla="*/ 0 w 29689"/>
                  <a:gd name="connsiteY0" fmla="*/ 1915 h 1915"/>
                  <a:gd name="connsiteX1" fmla="*/ 29690 w 29689"/>
                  <a:gd name="connsiteY1" fmla="*/ 0 h 1915"/>
                </a:gdLst>
                <a:ahLst/>
                <a:cxnLst>
                  <a:cxn ang="0">
                    <a:pos x="connsiteX0" y="connsiteY0"/>
                  </a:cxn>
                  <a:cxn ang="0">
                    <a:pos x="connsiteX1" y="connsiteY1"/>
                  </a:cxn>
                </a:cxnLst>
                <a:rect l="l" t="t" r="r" b="b"/>
                <a:pathLst>
                  <a:path w="29689" h="1915">
                    <a:moveTo>
                      <a:pt x="0" y="1915"/>
                    </a:moveTo>
                    <a:lnTo>
                      <a:pt x="29690" y="0"/>
                    </a:lnTo>
                  </a:path>
                </a:pathLst>
              </a:custGeom>
              <a:ln w="57150" cap="flat">
                <a:solidFill>
                  <a:srgbClr val="238E3B"/>
                </a:solidFill>
                <a:prstDash val="solid"/>
                <a:miter/>
              </a:ln>
            </p:spPr>
            <p:txBody>
              <a:bodyPr rtlCol="0" anchor="ctr"/>
              <a:lstStyle/>
              <a:p>
                <a:endParaRPr lang="zh-CN" altLang="en-US" sz="3600"/>
              </a:p>
            </p:txBody>
          </p:sp>
          <p:sp>
            <p:nvSpPr>
              <p:cNvPr id="98" name="任意多边形: 形状 9067">
                <a:extLst>
                  <a:ext uri="{FF2B5EF4-FFF2-40B4-BE49-F238E27FC236}">
                    <a16:creationId xmlns:a16="http://schemas.microsoft.com/office/drawing/2014/main" id="{AFAE68C0-4195-AE36-C4C8-442B4D392FC4}"/>
                  </a:ext>
                </a:extLst>
              </p:cNvPr>
              <p:cNvSpPr/>
              <p:nvPr/>
            </p:nvSpPr>
            <p:spPr>
              <a:xfrm>
                <a:off x="8307734" y="8299072"/>
                <a:ext cx="64755" cy="40772"/>
              </a:xfrm>
              <a:custGeom>
                <a:avLst/>
                <a:gdLst>
                  <a:gd name="connsiteX0" fmla="*/ 0 w 25858"/>
                  <a:gd name="connsiteY0" fmla="*/ 16282 h 16281"/>
                  <a:gd name="connsiteX1" fmla="*/ 25859 w 25858"/>
                  <a:gd name="connsiteY1" fmla="*/ 0 h 16281"/>
                </a:gdLst>
                <a:ahLst/>
                <a:cxnLst>
                  <a:cxn ang="0">
                    <a:pos x="connsiteX0" y="connsiteY0"/>
                  </a:cxn>
                  <a:cxn ang="0">
                    <a:pos x="connsiteX1" y="connsiteY1"/>
                  </a:cxn>
                </a:cxnLst>
                <a:rect l="l" t="t" r="r" b="b"/>
                <a:pathLst>
                  <a:path w="25858" h="16281">
                    <a:moveTo>
                      <a:pt x="0" y="16282"/>
                    </a:moveTo>
                    <a:lnTo>
                      <a:pt x="25859" y="0"/>
                    </a:lnTo>
                  </a:path>
                </a:pathLst>
              </a:custGeom>
              <a:ln w="57150" cap="flat">
                <a:solidFill>
                  <a:srgbClr val="238E3B"/>
                </a:solidFill>
                <a:prstDash val="solid"/>
                <a:miter/>
              </a:ln>
            </p:spPr>
            <p:txBody>
              <a:bodyPr rtlCol="0" anchor="ctr"/>
              <a:lstStyle/>
              <a:p>
                <a:endParaRPr lang="zh-CN" altLang="en-US" sz="3600"/>
              </a:p>
            </p:txBody>
          </p:sp>
          <p:sp>
            <p:nvSpPr>
              <p:cNvPr id="99" name="任意多边形: 形状 9068">
                <a:extLst>
                  <a:ext uri="{FF2B5EF4-FFF2-40B4-BE49-F238E27FC236}">
                    <a16:creationId xmlns:a16="http://schemas.microsoft.com/office/drawing/2014/main" id="{475A8E1B-84C7-B7C7-5DD7-36874AAB71D4}"/>
                  </a:ext>
                </a:extLst>
              </p:cNvPr>
              <p:cNvSpPr/>
              <p:nvPr/>
            </p:nvSpPr>
            <p:spPr>
              <a:xfrm>
                <a:off x="8372492" y="8231915"/>
                <a:ext cx="50366" cy="67154"/>
              </a:xfrm>
              <a:custGeom>
                <a:avLst/>
                <a:gdLst>
                  <a:gd name="connsiteX0" fmla="*/ 0 w 20112"/>
                  <a:gd name="connsiteY0" fmla="*/ 26817 h 26816"/>
                  <a:gd name="connsiteX1" fmla="*/ 20112 w 20112"/>
                  <a:gd name="connsiteY1" fmla="*/ 0 h 26816"/>
                </a:gdLst>
                <a:ahLst/>
                <a:cxnLst>
                  <a:cxn ang="0">
                    <a:pos x="connsiteX0" y="connsiteY0"/>
                  </a:cxn>
                  <a:cxn ang="0">
                    <a:pos x="connsiteX1" y="connsiteY1"/>
                  </a:cxn>
                </a:cxnLst>
                <a:rect l="l" t="t" r="r" b="b"/>
                <a:pathLst>
                  <a:path w="20112" h="26816">
                    <a:moveTo>
                      <a:pt x="0" y="26817"/>
                    </a:moveTo>
                    <a:lnTo>
                      <a:pt x="20112" y="0"/>
                    </a:lnTo>
                  </a:path>
                </a:pathLst>
              </a:custGeom>
              <a:ln w="57150" cap="flat">
                <a:solidFill>
                  <a:srgbClr val="238E3B"/>
                </a:solidFill>
                <a:prstDash val="solid"/>
                <a:miter/>
              </a:ln>
            </p:spPr>
            <p:txBody>
              <a:bodyPr rtlCol="0" anchor="ctr"/>
              <a:lstStyle/>
              <a:p>
                <a:endParaRPr lang="zh-CN" altLang="en-US" sz="3600"/>
              </a:p>
            </p:txBody>
          </p:sp>
          <p:sp>
            <p:nvSpPr>
              <p:cNvPr id="100" name="任意多边形: 形状 9069">
                <a:extLst>
                  <a:ext uri="{FF2B5EF4-FFF2-40B4-BE49-F238E27FC236}">
                    <a16:creationId xmlns:a16="http://schemas.microsoft.com/office/drawing/2014/main" id="{4013B398-2B41-4976-66D1-7B5125046AC7}"/>
                  </a:ext>
                </a:extLst>
              </p:cNvPr>
              <p:cNvSpPr/>
              <p:nvPr/>
            </p:nvSpPr>
            <p:spPr>
              <a:xfrm>
                <a:off x="8422860" y="8159963"/>
                <a:ext cx="35976" cy="71953"/>
              </a:xfrm>
              <a:custGeom>
                <a:avLst/>
                <a:gdLst>
                  <a:gd name="connsiteX0" fmla="*/ 0 w 14366"/>
                  <a:gd name="connsiteY0" fmla="*/ 28732 h 28732"/>
                  <a:gd name="connsiteX1" fmla="*/ 14366 w 14366"/>
                  <a:gd name="connsiteY1" fmla="*/ 0 h 28732"/>
                </a:gdLst>
                <a:ahLst/>
                <a:cxnLst>
                  <a:cxn ang="0">
                    <a:pos x="connsiteX0" y="connsiteY0"/>
                  </a:cxn>
                  <a:cxn ang="0">
                    <a:pos x="connsiteX1" y="connsiteY1"/>
                  </a:cxn>
                </a:cxnLst>
                <a:rect l="l" t="t" r="r" b="b"/>
                <a:pathLst>
                  <a:path w="14366" h="28732">
                    <a:moveTo>
                      <a:pt x="0" y="28732"/>
                    </a:moveTo>
                    <a:lnTo>
                      <a:pt x="14366" y="0"/>
                    </a:lnTo>
                  </a:path>
                </a:pathLst>
              </a:custGeom>
              <a:ln w="57150" cap="flat">
                <a:solidFill>
                  <a:srgbClr val="238E3B"/>
                </a:solidFill>
                <a:prstDash val="solid"/>
                <a:miter/>
              </a:ln>
            </p:spPr>
            <p:txBody>
              <a:bodyPr rtlCol="0" anchor="ctr"/>
              <a:lstStyle/>
              <a:p>
                <a:endParaRPr lang="zh-CN" altLang="en-US" sz="3600"/>
              </a:p>
            </p:txBody>
          </p:sp>
          <p:sp>
            <p:nvSpPr>
              <p:cNvPr id="101" name="任意多边形: 形状 9070">
                <a:extLst>
                  <a:ext uri="{FF2B5EF4-FFF2-40B4-BE49-F238E27FC236}">
                    <a16:creationId xmlns:a16="http://schemas.microsoft.com/office/drawing/2014/main" id="{C38DD547-CB4D-BA9C-6EBE-266247EA3C73}"/>
                  </a:ext>
                </a:extLst>
              </p:cNvPr>
              <p:cNvSpPr/>
              <p:nvPr/>
            </p:nvSpPr>
            <p:spPr>
              <a:xfrm>
                <a:off x="8458836" y="8083212"/>
                <a:ext cx="28779" cy="76748"/>
              </a:xfrm>
              <a:custGeom>
                <a:avLst/>
                <a:gdLst>
                  <a:gd name="connsiteX0" fmla="*/ 0 w 11492"/>
                  <a:gd name="connsiteY0" fmla="*/ 30648 h 30647"/>
                  <a:gd name="connsiteX1" fmla="*/ 11493 w 11492"/>
                  <a:gd name="connsiteY1" fmla="*/ 0 h 30647"/>
                </a:gdLst>
                <a:ahLst/>
                <a:cxnLst>
                  <a:cxn ang="0">
                    <a:pos x="connsiteX0" y="connsiteY0"/>
                  </a:cxn>
                  <a:cxn ang="0">
                    <a:pos x="connsiteX1" y="connsiteY1"/>
                  </a:cxn>
                </a:cxnLst>
                <a:rect l="l" t="t" r="r" b="b"/>
                <a:pathLst>
                  <a:path w="11492" h="30647">
                    <a:moveTo>
                      <a:pt x="0" y="30648"/>
                    </a:moveTo>
                    <a:lnTo>
                      <a:pt x="11493" y="0"/>
                    </a:lnTo>
                  </a:path>
                </a:pathLst>
              </a:custGeom>
              <a:ln w="57150" cap="flat">
                <a:solidFill>
                  <a:srgbClr val="238E3B"/>
                </a:solidFill>
                <a:prstDash val="solid"/>
                <a:miter/>
              </a:ln>
            </p:spPr>
            <p:txBody>
              <a:bodyPr rtlCol="0" anchor="ctr"/>
              <a:lstStyle/>
              <a:p>
                <a:endParaRPr lang="zh-CN" altLang="en-US" sz="3600"/>
              </a:p>
            </p:txBody>
          </p:sp>
          <p:sp>
            <p:nvSpPr>
              <p:cNvPr id="102" name="任意多边形: 形状 9071">
                <a:extLst>
                  <a:ext uri="{FF2B5EF4-FFF2-40B4-BE49-F238E27FC236}">
                    <a16:creationId xmlns:a16="http://schemas.microsoft.com/office/drawing/2014/main" id="{A4F8FA67-0826-B281-D8F1-0191F9F48E72}"/>
                  </a:ext>
                </a:extLst>
              </p:cNvPr>
              <p:cNvSpPr/>
              <p:nvPr/>
            </p:nvSpPr>
            <p:spPr>
              <a:xfrm>
                <a:off x="8487618" y="8004065"/>
                <a:ext cx="21584" cy="79147"/>
              </a:xfrm>
              <a:custGeom>
                <a:avLst/>
                <a:gdLst>
                  <a:gd name="connsiteX0" fmla="*/ 0 w 8619"/>
                  <a:gd name="connsiteY0" fmla="*/ 31605 h 31605"/>
                  <a:gd name="connsiteX1" fmla="*/ 8620 w 8619"/>
                  <a:gd name="connsiteY1" fmla="*/ 0 h 31605"/>
                </a:gdLst>
                <a:ahLst/>
                <a:cxnLst>
                  <a:cxn ang="0">
                    <a:pos x="connsiteX0" y="connsiteY0"/>
                  </a:cxn>
                  <a:cxn ang="0">
                    <a:pos x="connsiteX1" y="connsiteY1"/>
                  </a:cxn>
                </a:cxnLst>
                <a:rect l="l" t="t" r="r" b="b"/>
                <a:pathLst>
                  <a:path w="8619" h="31605">
                    <a:moveTo>
                      <a:pt x="0" y="31605"/>
                    </a:moveTo>
                    <a:lnTo>
                      <a:pt x="8620" y="0"/>
                    </a:lnTo>
                  </a:path>
                </a:pathLst>
              </a:custGeom>
              <a:ln w="57150" cap="flat">
                <a:solidFill>
                  <a:srgbClr val="238E3B"/>
                </a:solidFill>
                <a:prstDash val="solid"/>
                <a:miter/>
              </a:ln>
            </p:spPr>
            <p:txBody>
              <a:bodyPr rtlCol="0" anchor="ctr"/>
              <a:lstStyle/>
              <a:p>
                <a:endParaRPr lang="zh-CN" altLang="en-US" sz="3600"/>
              </a:p>
            </p:txBody>
          </p:sp>
          <p:sp>
            <p:nvSpPr>
              <p:cNvPr id="103" name="任意多边形: 形状 9072">
                <a:extLst>
                  <a:ext uri="{FF2B5EF4-FFF2-40B4-BE49-F238E27FC236}">
                    <a16:creationId xmlns:a16="http://schemas.microsoft.com/office/drawing/2014/main" id="{4ADC072B-A772-4749-E2BC-F3AB44FD9C39}"/>
                  </a:ext>
                </a:extLst>
              </p:cNvPr>
              <p:cNvSpPr/>
              <p:nvPr/>
            </p:nvSpPr>
            <p:spPr>
              <a:xfrm>
                <a:off x="8509202" y="7956095"/>
                <a:ext cx="31178" cy="47967"/>
              </a:xfrm>
              <a:custGeom>
                <a:avLst/>
                <a:gdLst>
                  <a:gd name="connsiteX0" fmla="*/ 0 w 12450"/>
                  <a:gd name="connsiteY0" fmla="*/ 19155 h 19154"/>
                  <a:gd name="connsiteX1" fmla="*/ 12451 w 12450"/>
                  <a:gd name="connsiteY1" fmla="*/ 0 h 19154"/>
                </a:gdLst>
                <a:ahLst/>
                <a:cxnLst>
                  <a:cxn ang="0">
                    <a:pos x="connsiteX0" y="connsiteY0"/>
                  </a:cxn>
                  <a:cxn ang="0">
                    <a:pos x="connsiteX1" y="connsiteY1"/>
                  </a:cxn>
                </a:cxnLst>
                <a:rect l="l" t="t" r="r" b="b"/>
                <a:pathLst>
                  <a:path w="12450" h="19154">
                    <a:moveTo>
                      <a:pt x="0" y="19155"/>
                    </a:moveTo>
                    <a:lnTo>
                      <a:pt x="12451" y="0"/>
                    </a:lnTo>
                  </a:path>
                </a:pathLst>
              </a:custGeom>
              <a:ln w="57150" cap="flat">
                <a:solidFill>
                  <a:srgbClr val="238E3B"/>
                </a:solidFill>
                <a:prstDash val="solid"/>
                <a:miter/>
              </a:ln>
            </p:spPr>
            <p:txBody>
              <a:bodyPr rtlCol="0" anchor="ctr"/>
              <a:lstStyle/>
              <a:p>
                <a:endParaRPr lang="zh-CN" altLang="en-US" sz="3600"/>
              </a:p>
            </p:txBody>
          </p:sp>
          <p:sp>
            <p:nvSpPr>
              <p:cNvPr id="104" name="任意多边形: 形状 9073">
                <a:extLst>
                  <a:ext uri="{FF2B5EF4-FFF2-40B4-BE49-F238E27FC236}">
                    <a16:creationId xmlns:a16="http://schemas.microsoft.com/office/drawing/2014/main" id="{64DB925D-8C88-489D-EE47-A7401516DD6B}"/>
                  </a:ext>
                </a:extLst>
              </p:cNvPr>
              <p:cNvSpPr/>
              <p:nvPr/>
            </p:nvSpPr>
            <p:spPr>
              <a:xfrm>
                <a:off x="8540383" y="7956095"/>
                <a:ext cx="40772" cy="14390"/>
              </a:xfrm>
              <a:custGeom>
                <a:avLst/>
                <a:gdLst>
                  <a:gd name="connsiteX0" fmla="*/ 0 w 16281"/>
                  <a:gd name="connsiteY0" fmla="*/ 0 h 5746"/>
                  <a:gd name="connsiteX1" fmla="*/ 16281 w 16281"/>
                  <a:gd name="connsiteY1" fmla="*/ 5746 h 5746"/>
                </a:gdLst>
                <a:ahLst/>
                <a:cxnLst>
                  <a:cxn ang="0">
                    <a:pos x="connsiteX0" y="connsiteY0"/>
                  </a:cxn>
                  <a:cxn ang="0">
                    <a:pos x="connsiteX1" y="connsiteY1"/>
                  </a:cxn>
                </a:cxnLst>
                <a:rect l="l" t="t" r="r" b="b"/>
                <a:pathLst>
                  <a:path w="16281" h="5746">
                    <a:moveTo>
                      <a:pt x="0" y="0"/>
                    </a:moveTo>
                    <a:lnTo>
                      <a:pt x="16281" y="5746"/>
                    </a:lnTo>
                  </a:path>
                </a:pathLst>
              </a:custGeom>
              <a:ln w="57150" cap="flat">
                <a:solidFill>
                  <a:srgbClr val="238E3B"/>
                </a:solidFill>
                <a:prstDash val="solid"/>
                <a:miter/>
              </a:ln>
            </p:spPr>
            <p:txBody>
              <a:bodyPr rtlCol="0" anchor="ctr"/>
              <a:lstStyle/>
              <a:p>
                <a:endParaRPr lang="zh-CN" altLang="en-US" sz="3600"/>
              </a:p>
            </p:txBody>
          </p:sp>
          <p:sp>
            <p:nvSpPr>
              <p:cNvPr id="105" name="任意多边形: 形状 9074">
                <a:extLst>
                  <a:ext uri="{FF2B5EF4-FFF2-40B4-BE49-F238E27FC236}">
                    <a16:creationId xmlns:a16="http://schemas.microsoft.com/office/drawing/2014/main" id="{13253DD7-8F59-5946-C1A6-B3C9DE282ECB}"/>
                  </a:ext>
                </a:extLst>
              </p:cNvPr>
              <p:cNvSpPr/>
              <p:nvPr/>
            </p:nvSpPr>
            <p:spPr>
              <a:xfrm>
                <a:off x="8581157" y="7970487"/>
                <a:ext cx="26382" cy="79147"/>
              </a:xfrm>
              <a:custGeom>
                <a:avLst/>
                <a:gdLst>
                  <a:gd name="connsiteX0" fmla="*/ 0 w 10535"/>
                  <a:gd name="connsiteY0" fmla="*/ 0 h 31605"/>
                  <a:gd name="connsiteX1" fmla="*/ 10535 w 10535"/>
                  <a:gd name="connsiteY1" fmla="*/ 31605 h 31605"/>
                </a:gdLst>
                <a:ahLst/>
                <a:cxnLst>
                  <a:cxn ang="0">
                    <a:pos x="connsiteX0" y="connsiteY0"/>
                  </a:cxn>
                  <a:cxn ang="0">
                    <a:pos x="connsiteX1" y="connsiteY1"/>
                  </a:cxn>
                </a:cxnLst>
                <a:rect l="l" t="t" r="r" b="b"/>
                <a:pathLst>
                  <a:path w="10535" h="31605">
                    <a:moveTo>
                      <a:pt x="0" y="0"/>
                    </a:moveTo>
                    <a:lnTo>
                      <a:pt x="10535" y="31605"/>
                    </a:lnTo>
                  </a:path>
                </a:pathLst>
              </a:custGeom>
              <a:ln w="57150" cap="flat">
                <a:solidFill>
                  <a:srgbClr val="238E3B"/>
                </a:solidFill>
                <a:prstDash val="solid"/>
                <a:miter/>
              </a:ln>
            </p:spPr>
            <p:txBody>
              <a:bodyPr rtlCol="0" anchor="ctr"/>
              <a:lstStyle/>
              <a:p>
                <a:endParaRPr lang="zh-CN" altLang="en-US" sz="3600"/>
              </a:p>
            </p:txBody>
          </p:sp>
          <p:sp>
            <p:nvSpPr>
              <p:cNvPr id="106" name="任意多边形: 形状 9075">
                <a:extLst>
                  <a:ext uri="{FF2B5EF4-FFF2-40B4-BE49-F238E27FC236}">
                    <a16:creationId xmlns:a16="http://schemas.microsoft.com/office/drawing/2014/main" id="{61E38512-3323-C26E-E7AD-249776ED3B5D}"/>
                  </a:ext>
                </a:extLst>
              </p:cNvPr>
              <p:cNvSpPr/>
              <p:nvPr/>
            </p:nvSpPr>
            <p:spPr>
              <a:xfrm>
                <a:off x="8607539" y="8049635"/>
                <a:ext cx="19185" cy="79147"/>
              </a:xfrm>
              <a:custGeom>
                <a:avLst/>
                <a:gdLst>
                  <a:gd name="connsiteX0" fmla="*/ 0 w 7661"/>
                  <a:gd name="connsiteY0" fmla="*/ 0 h 31605"/>
                  <a:gd name="connsiteX1" fmla="*/ 7662 w 7661"/>
                  <a:gd name="connsiteY1" fmla="*/ 31605 h 31605"/>
                </a:gdLst>
                <a:ahLst/>
                <a:cxnLst>
                  <a:cxn ang="0">
                    <a:pos x="connsiteX0" y="connsiteY0"/>
                  </a:cxn>
                  <a:cxn ang="0">
                    <a:pos x="connsiteX1" y="connsiteY1"/>
                  </a:cxn>
                </a:cxnLst>
                <a:rect l="l" t="t" r="r" b="b"/>
                <a:pathLst>
                  <a:path w="7661" h="31605">
                    <a:moveTo>
                      <a:pt x="0" y="0"/>
                    </a:moveTo>
                    <a:lnTo>
                      <a:pt x="7662" y="31605"/>
                    </a:lnTo>
                  </a:path>
                </a:pathLst>
              </a:custGeom>
              <a:ln w="57150" cap="flat">
                <a:solidFill>
                  <a:srgbClr val="238E3B"/>
                </a:solidFill>
                <a:prstDash val="solid"/>
                <a:miter/>
              </a:ln>
            </p:spPr>
            <p:txBody>
              <a:bodyPr rtlCol="0" anchor="ctr"/>
              <a:lstStyle/>
              <a:p>
                <a:endParaRPr lang="zh-CN" altLang="en-US" sz="3600"/>
              </a:p>
            </p:txBody>
          </p:sp>
          <p:sp>
            <p:nvSpPr>
              <p:cNvPr id="107" name="任意多边形: 形状 9076">
                <a:extLst>
                  <a:ext uri="{FF2B5EF4-FFF2-40B4-BE49-F238E27FC236}">
                    <a16:creationId xmlns:a16="http://schemas.microsoft.com/office/drawing/2014/main" id="{0B3C7C30-DE78-505A-D841-00C34A2352F3}"/>
                  </a:ext>
                </a:extLst>
              </p:cNvPr>
              <p:cNvSpPr/>
              <p:nvPr/>
            </p:nvSpPr>
            <p:spPr>
              <a:xfrm>
                <a:off x="8626727" y="8128782"/>
                <a:ext cx="31178" cy="76748"/>
              </a:xfrm>
              <a:custGeom>
                <a:avLst/>
                <a:gdLst>
                  <a:gd name="connsiteX0" fmla="*/ 0 w 12450"/>
                  <a:gd name="connsiteY0" fmla="*/ 0 h 30647"/>
                  <a:gd name="connsiteX1" fmla="*/ 12451 w 12450"/>
                  <a:gd name="connsiteY1" fmla="*/ 30648 h 30647"/>
                </a:gdLst>
                <a:ahLst/>
                <a:cxnLst>
                  <a:cxn ang="0">
                    <a:pos x="connsiteX0" y="connsiteY0"/>
                  </a:cxn>
                  <a:cxn ang="0">
                    <a:pos x="connsiteX1" y="connsiteY1"/>
                  </a:cxn>
                </a:cxnLst>
                <a:rect l="l" t="t" r="r" b="b"/>
                <a:pathLst>
                  <a:path w="12450" h="30647">
                    <a:moveTo>
                      <a:pt x="0" y="0"/>
                    </a:moveTo>
                    <a:lnTo>
                      <a:pt x="12451" y="30648"/>
                    </a:lnTo>
                  </a:path>
                </a:pathLst>
              </a:custGeom>
              <a:ln w="57150" cap="flat">
                <a:solidFill>
                  <a:srgbClr val="238E3B"/>
                </a:solidFill>
                <a:prstDash val="solid"/>
                <a:miter/>
              </a:ln>
            </p:spPr>
            <p:txBody>
              <a:bodyPr rtlCol="0" anchor="ctr"/>
              <a:lstStyle/>
              <a:p>
                <a:endParaRPr lang="zh-CN" altLang="en-US" sz="3600"/>
              </a:p>
            </p:txBody>
          </p:sp>
          <p:sp>
            <p:nvSpPr>
              <p:cNvPr id="108" name="任意多边形: 形状 9077">
                <a:extLst>
                  <a:ext uri="{FF2B5EF4-FFF2-40B4-BE49-F238E27FC236}">
                    <a16:creationId xmlns:a16="http://schemas.microsoft.com/office/drawing/2014/main" id="{A6A1FC34-950C-A643-4616-CF41E0D0C675}"/>
                  </a:ext>
                </a:extLst>
              </p:cNvPr>
              <p:cNvSpPr/>
              <p:nvPr/>
            </p:nvSpPr>
            <p:spPr>
              <a:xfrm>
                <a:off x="8657905" y="8205533"/>
                <a:ext cx="45570" cy="67154"/>
              </a:xfrm>
              <a:custGeom>
                <a:avLst/>
                <a:gdLst>
                  <a:gd name="connsiteX0" fmla="*/ 0 w 18197"/>
                  <a:gd name="connsiteY0" fmla="*/ 0 h 26816"/>
                  <a:gd name="connsiteX1" fmla="*/ 18197 w 18197"/>
                  <a:gd name="connsiteY1" fmla="*/ 26817 h 26816"/>
                </a:gdLst>
                <a:ahLst/>
                <a:cxnLst>
                  <a:cxn ang="0">
                    <a:pos x="connsiteX0" y="connsiteY0"/>
                  </a:cxn>
                  <a:cxn ang="0">
                    <a:pos x="connsiteX1" y="connsiteY1"/>
                  </a:cxn>
                </a:cxnLst>
                <a:rect l="l" t="t" r="r" b="b"/>
                <a:pathLst>
                  <a:path w="18197" h="26816">
                    <a:moveTo>
                      <a:pt x="0" y="0"/>
                    </a:moveTo>
                    <a:lnTo>
                      <a:pt x="18197" y="26817"/>
                    </a:lnTo>
                  </a:path>
                </a:pathLst>
              </a:custGeom>
              <a:ln w="57150" cap="flat">
                <a:solidFill>
                  <a:srgbClr val="238E3B"/>
                </a:solidFill>
                <a:prstDash val="solid"/>
                <a:miter/>
              </a:ln>
            </p:spPr>
            <p:txBody>
              <a:bodyPr rtlCol="0" anchor="ctr"/>
              <a:lstStyle/>
              <a:p>
                <a:endParaRPr lang="zh-CN" altLang="en-US" sz="3600"/>
              </a:p>
            </p:txBody>
          </p:sp>
          <p:sp>
            <p:nvSpPr>
              <p:cNvPr id="109" name="任意多边形: 形状 9078">
                <a:extLst>
                  <a:ext uri="{FF2B5EF4-FFF2-40B4-BE49-F238E27FC236}">
                    <a16:creationId xmlns:a16="http://schemas.microsoft.com/office/drawing/2014/main" id="{34EC6384-8C5C-3CBC-B493-36A03D35DB82}"/>
                  </a:ext>
                </a:extLst>
              </p:cNvPr>
              <p:cNvSpPr/>
              <p:nvPr/>
            </p:nvSpPr>
            <p:spPr>
              <a:xfrm>
                <a:off x="8703475" y="8272690"/>
                <a:ext cx="55161" cy="52765"/>
              </a:xfrm>
              <a:custGeom>
                <a:avLst/>
                <a:gdLst>
                  <a:gd name="connsiteX0" fmla="*/ 0 w 22027"/>
                  <a:gd name="connsiteY0" fmla="*/ 0 h 21070"/>
                  <a:gd name="connsiteX1" fmla="*/ 22028 w 22027"/>
                  <a:gd name="connsiteY1" fmla="*/ 21070 h 21070"/>
                </a:gdLst>
                <a:ahLst/>
                <a:cxnLst>
                  <a:cxn ang="0">
                    <a:pos x="connsiteX0" y="connsiteY0"/>
                  </a:cxn>
                  <a:cxn ang="0">
                    <a:pos x="connsiteX1" y="connsiteY1"/>
                  </a:cxn>
                </a:cxnLst>
                <a:rect l="l" t="t" r="r" b="b"/>
                <a:pathLst>
                  <a:path w="22027" h="21070">
                    <a:moveTo>
                      <a:pt x="0" y="0"/>
                    </a:moveTo>
                    <a:lnTo>
                      <a:pt x="22028" y="21070"/>
                    </a:lnTo>
                  </a:path>
                </a:pathLst>
              </a:custGeom>
              <a:ln w="57150" cap="flat">
                <a:solidFill>
                  <a:srgbClr val="238E3B"/>
                </a:solidFill>
                <a:prstDash val="solid"/>
                <a:miter/>
              </a:ln>
            </p:spPr>
            <p:txBody>
              <a:bodyPr rtlCol="0" anchor="ctr"/>
              <a:lstStyle/>
              <a:p>
                <a:endParaRPr lang="zh-CN" altLang="en-US" sz="3600"/>
              </a:p>
            </p:txBody>
          </p:sp>
          <p:sp>
            <p:nvSpPr>
              <p:cNvPr id="110" name="任意多边形: 形状 9079">
                <a:extLst>
                  <a:ext uri="{FF2B5EF4-FFF2-40B4-BE49-F238E27FC236}">
                    <a16:creationId xmlns:a16="http://schemas.microsoft.com/office/drawing/2014/main" id="{5BA9E65A-25AE-3ABB-FCFC-CCDCA99F9A56}"/>
                  </a:ext>
                </a:extLst>
              </p:cNvPr>
              <p:cNvSpPr/>
              <p:nvPr/>
            </p:nvSpPr>
            <p:spPr>
              <a:xfrm>
                <a:off x="8758639" y="8325454"/>
                <a:ext cx="62359" cy="47967"/>
              </a:xfrm>
              <a:custGeom>
                <a:avLst/>
                <a:gdLst>
                  <a:gd name="connsiteX0" fmla="*/ 0 w 24901"/>
                  <a:gd name="connsiteY0" fmla="*/ 0 h 19154"/>
                  <a:gd name="connsiteX1" fmla="*/ 24901 w 24901"/>
                  <a:gd name="connsiteY1" fmla="*/ 19155 h 19154"/>
                </a:gdLst>
                <a:ahLst/>
                <a:cxnLst>
                  <a:cxn ang="0">
                    <a:pos x="connsiteX0" y="connsiteY0"/>
                  </a:cxn>
                  <a:cxn ang="0">
                    <a:pos x="connsiteX1" y="connsiteY1"/>
                  </a:cxn>
                </a:cxnLst>
                <a:rect l="l" t="t" r="r" b="b"/>
                <a:pathLst>
                  <a:path w="24901" h="19154">
                    <a:moveTo>
                      <a:pt x="0" y="0"/>
                    </a:moveTo>
                    <a:lnTo>
                      <a:pt x="24901" y="19155"/>
                    </a:lnTo>
                  </a:path>
                </a:pathLst>
              </a:custGeom>
              <a:ln w="57150" cap="flat">
                <a:solidFill>
                  <a:srgbClr val="238E3B"/>
                </a:solidFill>
                <a:prstDash val="solid"/>
                <a:miter/>
              </a:ln>
            </p:spPr>
            <p:txBody>
              <a:bodyPr rtlCol="0" anchor="ctr"/>
              <a:lstStyle/>
              <a:p>
                <a:endParaRPr lang="zh-CN" altLang="en-US" sz="3600"/>
              </a:p>
            </p:txBody>
          </p:sp>
          <p:sp>
            <p:nvSpPr>
              <p:cNvPr id="111" name="任意多边形: 形状 9080">
                <a:extLst>
                  <a:ext uri="{FF2B5EF4-FFF2-40B4-BE49-F238E27FC236}">
                    <a16:creationId xmlns:a16="http://schemas.microsoft.com/office/drawing/2014/main" id="{FE1BF3FB-1AB4-ECB7-F631-4C0158603549}"/>
                  </a:ext>
                </a:extLst>
              </p:cNvPr>
              <p:cNvSpPr/>
              <p:nvPr/>
            </p:nvSpPr>
            <p:spPr>
              <a:xfrm>
                <a:off x="8820998" y="8301469"/>
                <a:ext cx="7195" cy="71953"/>
              </a:xfrm>
              <a:custGeom>
                <a:avLst/>
                <a:gdLst>
                  <a:gd name="connsiteX0" fmla="*/ 0 w 2873"/>
                  <a:gd name="connsiteY0" fmla="*/ 28732 h 28732"/>
                  <a:gd name="connsiteX1" fmla="*/ 2873 w 2873"/>
                  <a:gd name="connsiteY1" fmla="*/ 0 h 28732"/>
                </a:gdLst>
                <a:ahLst/>
                <a:cxnLst>
                  <a:cxn ang="0">
                    <a:pos x="connsiteX0" y="connsiteY0"/>
                  </a:cxn>
                  <a:cxn ang="0">
                    <a:pos x="connsiteX1" y="connsiteY1"/>
                  </a:cxn>
                </a:cxnLst>
                <a:rect l="l" t="t" r="r" b="b"/>
                <a:pathLst>
                  <a:path w="2873" h="28732">
                    <a:moveTo>
                      <a:pt x="0" y="28732"/>
                    </a:moveTo>
                    <a:lnTo>
                      <a:pt x="2873" y="0"/>
                    </a:lnTo>
                  </a:path>
                </a:pathLst>
              </a:custGeom>
              <a:ln w="57150" cap="flat">
                <a:solidFill>
                  <a:srgbClr val="238E3B"/>
                </a:solidFill>
                <a:prstDash val="solid"/>
                <a:miter/>
              </a:ln>
            </p:spPr>
            <p:txBody>
              <a:bodyPr rtlCol="0" anchor="ctr"/>
              <a:lstStyle/>
              <a:p>
                <a:endParaRPr lang="zh-CN" altLang="en-US" sz="3600"/>
              </a:p>
            </p:txBody>
          </p:sp>
          <p:sp>
            <p:nvSpPr>
              <p:cNvPr id="112" name="任意多边形: 形状 9081">
                <a:extLst>
                  <a:ext uri="{FF2B5EF4-FFF2-40B4-BE49-F238E27FC236}">
                    <a16:creationId xmlns:a16="http://schemas.microsoft.com/office/drawing/2014/main" id="{FEB96B51-E897-A6A1-402C-D447C13FF1B4}"/>
                  </a:ext>
                </a:extLst>
              </p:cNvPr>
              <p:cNvSpPr/>
              <p:nvPr/>
            </p:nvSpPr>
            <p:spPr>
              <a:xfrm>
                <a:off x="8828195" y="8234314"/>
                <a:ext cx="26382" cy="67154"/>
              </a:xfrm>
              <a:custGeom>
                <a:avLst/>
                <a:gdLst>
                  <a:gd name="connsiteX0" fmla="*/ 0 w 10535"/>
                  <a:gd name="connsiteY0" fmla="*/ 26817 h 26816"/>
                  <a:gd name="connsiteX1" fmla="*/ 10535 w 10535"/>
                  <a:gd name="connsiteY1" fmla="*/ 0 h 26816"/>
                </a:gdLst>
                <a:ahLst/>
                <a:cxnLst>
                  <a:cxn ang="0">
                    <a:pos x="connsiteX0" y="connsiteY0"/>
                  </a:cxn>
                  <a:cxn ang="0">
                    <a:pos x="connsiteX1" y="connsiteY1"/>
                  </a:cxn>
                </a:cxnLst>
                <a:rect l="l" t="t" r="r" b="b"/>
                <a:pathLst>
                  <a:path w="10535" h="26816">
                    <a:moveTo>
                      <a:pt x="0" y="26817"/>
                    </a:moveTo>
                    <a:lnTo>
                      <a:pt x="10535" y="0"/>
                    </a:lnTo>
                  </a:path>
                </a:pathLst>
              </a:custGeom>
              <a:ln w="57150" cap="flat">
                <a:solidFill>
                  <a:srgbClr val="238E3B"/>
                </a:solidFill>
                <a:prstDash val="solid"/>
                <a:miter/>
              </a:ln>
            </p:spPr>
            <p:txBody>
              <a:bodyPr rtlCol="0" anchor="ctr"/>
              <a:lstStyle/>
              <a:p>
                <a:endParaRPr lang="zh-CN" altLang="en-US" sz="3600"/>
              </a:p>
            </p:txBody>
          </p:sp>
          <p:sp>
            <p:nvSpPr>
              <p:cNvPr id="113" name="任意多边形: 形状 9082">
                <a:extLst>
                  <a:ext uri="{FF2B5EF4-FFF2-40B4-BE49-F238E27FC236}">
                    <a16:creationId xmlns:a16="http://schemas.microsoft.com/office/drawing/2014/main" id="{82C281A8-E085-3FFB-6E02-9DA1EC0639E4}"/>
                  </a:ext>
                </a:extLst>
              </p:cNvPr>
              <p:cNvSpPr/>
              <p:nvPr/>
            </p:nvSpPr>
            <p:spPr>
              <a:xfrm>
                <a:off x="8854577" y="8167157"/>
                <a:ext cx="35976" cy="67154"/>
              </a:xfrm>
              <a:custGeom>
                <a:avLst/>
                <a:gdLst>
                  <a:gd name="connsiteX0" fmla="*/ 0 w 14366"/>
                  <a:gd name="connsiteY0" fmla="*/ 26817 h 26816"/>
                  <a:gd name="connsiteX1" fmla="*/ 14366 w 14366"/>
                  <a:gd name="connsiteY1" fmla="*/ 0 h 26816"/>
                </a:gdLst>
                <a:ahLst/>
                <a:cxnLst>
                  <a:cxn ang="0">
                    <a:pos x="connsiteX0" y="connsiteY0"/>
                  </a:cxn>
                  <a:cxn ang="0">
                    <a:pos x="connsiteX1" y="connsiteY1"/>
                  </a:cxn>
                </a:cxnLst>
                <a:rect l="l" t="t" r="r" b="b"/>
                <a:pathLst>
                  <a:path w="14366" h="26816">
                    <a:moveTo>
                      <a:pt x="0" y="26817"/>
                    </a:moveTo>
                    <a:lnTo>
                      <a:pt x="14366" y="0"/>
                    </a:lnTo>
                  </a:path>
                </a:pathLst>
              </a:custGeom>
              <a:ln w="57150" cap="flat">
                <a:solidFill>
                  <a:srgbClr val="238E3B"/>
                </a:solidFill>
                <a:prstDash val="solid"/>
                <a:miter/>
              </a:ln>
            </p:spPr>
            <p:txBody>
              <a:bodyPr rtlCol="0" anchor="ctr"/>
              <a:lstStyle/>
              <a:p>
                <a:endParaRPr lang="zh-CN" altLang="en-US" sz="3600"/>
              </a:p>
            </p:txBody>
          </p:sp>
          <p:sp>
            <p:nvSpPr>
              <p:cNvPr id="114" name="任意多边形: 形状 9083">
                <a:extLst>
                  <a:ext uri="{FF2B5EF4-FFF2-40B4-BE49-F238E27FC236}">
                    <a16:creationId xmlns:a16="http://schemas.microsoft.com/office/drawing/2014/main" id="{B955F8A1-255F-0159-AD5A-F316750E74B3}"/>
                  </a:ext>
                </a:extLst>
              </p:cNvPr>
              <p:cNvSpPr/>
              <p:nvPr/>
            </p:nvSpPr>
            <p:spPr>
              <a:xfrm>
                <a:off x="8890554" y="8090409"/>
                <a:ext cx="16789" cy="76748"/>
              </a:xfrm>
              <a:custGeom>
                <a:avLst/>
                <a:gdLst>
                  <a:gd name="connsiteX0" fmla="*/ 0 w 6704"/>
                  <a:gd name="connsiteY0" fmla="*/ 30648 h 30647"/>
                  <a:gd name="connsiteX1" fmla="*/ 6704 w 6704"/>
                  <a:gd name="connsiteY1" fmla="*/ 0 h 30647"/>
                </a:gdLst>
                <a:ahLst/>
                <a:cxnLst>
                  <a:cxn ang="0">
                    <a:pos x="connsiteX0" y="connsiteY0"/>
                  </a:cxn>
                  <a:cxn ang="0">
                    <a:pos x="connsiteX1" y="connsiteY1"/>
                  </a:cxn>
                </a:cxnLst>
                <a:rect l="l" t="t" r="r" b="b"/>
                <a:pathLst>
                  <a:path w="6704" h="30647">
                    <a:moveTo>
                      <a:pt x="0" y="30648"/>
                    </a:moveTo>
                    <a:lnTo>
                      <a:pt x="6704" y="0"/>
                    </a:lnTo>
                  </a:path>
                </a:pathLst>
              </a:custGeom>
              <a:ln w="57150" cap="flat">
                <a:solidFill>
                  <a:srgbClr val="238E3B"/>
                </a:solidFill>
                <a:prstDash val="solid"/>
                <a:miter/>
              </a:ln>
            </p:spPr>
            <p:txBody>
              <a:bodyPr rtlCol="0" anchor="ctr"/>
              <a:lstStyle/>
              <a:p>
                <a:endParaRPr lang="zh-CN" altLang="en-US" sz="3600"/>
              </a:p>
            </p:txBody>
          </p:sp>
          <p:sp>
            <p:nvSpPr>
              <p:cNvPr id="115" name="任意多边形: 形状 9084">
                <a:extLst>
                  <a:ext uri="{FF2B5EF4-FFF2-40B4-BE49-F238E27FC236}">
                    <a16:creationId xmlns:a16="http://schemas.microsoft.com/office/drawing/2014/main" id="{BC5F1A1D-618D-4707-EA18-A6C187B8A67F}"/>
                  </a:ext>
                </a:extLst>
              </p:cNvPr>
              <p:cNvSpPr/>
              <p:nvPr/>
            </p:nvSpPr>
            <p:spPr>
              <a:xfrm>
                <a:off x="8907342" y="8013658"/>
                <a:ext cx="11990" cy="76748"/>
              </a:xfrm>
              <a:custGeom>
                <a:avLst/>
                <a:gdLst>
                  <a:gd name="connsiteX0" fmla="*/ 0 w 4788"/>
                  <a:gd name="connsiteY0" fmla="*/ 30648 h 30647"/>
                  <a:gd name="connsiteX1" fmla="*/ 4789 w 4788"/>
                  <a:gd name="connsiteY1" fmla="*/ 0 h 30647"/>
                </a:gdLst>
                <a:ahLst/>
                <a:cxnLst>
                  <a:cxn ang="0">
                    <a:pos x="connsiteX0" y="connsiteY0"/>
                  </a:cxn>
                  <a:cxn ang="0">
                    <a:pos x="connsiteX1" y="connsiteY1"/>
                  </a:cxn>
                </a:cxnLst>
                <a:rect l="l" t="t" r="r" b="b"/>
                <a:pathLst>
                  <a:path w="4788" h="30647">
                    <a:moveTo>
                      <a:pt x="0" y="30648"/>
                    </a:moveTo>
                    <a:lnTo>
                      <a:pt x="4789" y="0"/>
                    </a:lnTo>
                  </a:path>
                </a:pathLst>
              </a:custGeom>
              <a:ln w="57150" cap="flat">
                <a:solidFill>
                  <a:srgbClr val="238E3B"/>
                </a:solidFill>
                <a:prstDash val="solid"/>
                <a:miter/>
              </a:ln>
            </p:spPr>
            <p:txBody>
              <a:bodyPr rtlCol="0" anchor="ctr"/>
              <a:lstStyle/>
              <a:p>
                <a:endParaRPr lang="zh-CN" altLang="en-US" sz="3600"/>
              </a:p>
            </p:txBody>
          </p:sp>
          <p:sp>
            <p:nvSpPr>
              <p:cNvPr id="116" name="任意多边形: 形状 9085">
                <a:extLst>
                  <a:ext uri="{FF2B5EF4-FFF2-40B4-BE49-F238E27FC236}">
                    <a16:creationId xmlns:a16="http://schemas.microsoft.com/office/drawing/2014/main" id="{B349A79B-A00A-7EEE-4DE8-E91F115B2A02}"/>
                  </a:ext>
                </a:extLst>
              </p:cNvPr>
              <p:cNvSpPr/>
              <p:nvPr/>
            </p:nvSpPr>
            <p:spPr>
              <a:xfrm>
                <a:off x="8919335" y="7936908"/>
                <a:ext cx="19185" cy="76748"/>
              </a:xfrm>
              <a:custGeom>
                <a:avLst/>
                <a:gdLst>
                  <a:gd name="connsiteX0" fmla="*/ 0 w 7661"/>
                  <a:gd name="connsiteY0" fmla="*/ 30648 h 30647"/>
                  <a:gd name="connsiteX1" fmla="*/ 7662 w 7661"/>
                  <a:gd name="connsiteY1" fmla="*/ 0 h 30647"/>
                </a:gdLst>
                <a:ahLst/>
                <a:cxnLst>
                  <a:cxn ang="0">
                    <a:pos x="connsiteX0" y="connsiteY0"/>
                  </a:cxn>
                  <a:cxn ang="0">
                    <a:pos x="connsiteX1" y="connsiteY1"/>
                  </a:cxn>
                </a:cxnLst>
                <a:rect l="l" t="t" r="r" b="b"/>
                <a:pathLst>
                  <a:path w="7661" h="30647">
                    <a:moveTo>
                      <a:pt x="0" y="30648"/>
                    </a:moveTo>
                    <a:lnTo>
                      <a:pt x="7662" y="0"/>
                    </a:lnTo>
                  </a:path>
                </a:pathLst>
              </a:custGeom>
              <a:ln w="57150" cap="flat">
                <a:solidFill>
                  <a:srgbClr val="238E3B"/>
                </a:solidFill>
                <a:prstDash val="solid"/>
                <a:miter/>
              </a:ln>
            </p:spPr>
            <p:txBody>
              <a:bodyPr rtlCol="0" anchor="ctr"/>
              <a:lstStyle/>
              <a:p>
                <a:endParaRPr lang="zh-CN" altLang="en-US" sz="3600"/>
              </a:p>
            </p:txBody>
          </p:sp>
          <p:sp>
            <p:nvSpPr>
              <p:cNvPr id="117" name="任意多边形: 形状 9086">
                <a:extLst>
                  <a:ext uri="{FF2B5EF4-FFF2-40B4-BE49-F238E27FC236}">
                    <a16:creationId xmlns:a16="http://schemas.microsoft.com/office/drawing/2014/main" id="{44096CAF-10CC-5025-3A60-E09A3CAD28F3}"/>
                  </a:ext>
                </a:extLst>
              </p:cNvPr>
              <p:cNvSpPr/>
              <p:nvPr/>
            </p:nvSpPr>
            <p:spPr>
              <a:xfrm>
                <a:off x="8938520" y="7864955"/>
                <a:ext cx="35976" cy="71953"/>
              </a:xfrm>
              <a:custGeom>
                <a:avLst/>
                <a:gdLst>
                  <a:gd name="connsiteX0" fmla="*/ 0 w 14366"/>
                  <a:gd name="connsiteY0" fmla="*/ 28732 h 28732"/>
                  <a:gd name="connsiteX1" fmla="*/ 14366 w 14366"/>
                  <a:gd name="connsiteY1" fmla="*/ 0 h 28732"/>
                </a:gdLst>
                <a:ahLst/>
                <a:cxnLst>
                  <a:cxn ang="0">
                    <a:pos x="connsiteX0" y="connsiteY0"/>
                  </a:cxn>
                  <a:cxn ang="0">
                    <a:pos x="connsiteX1" y="connsiteY1"/>
                  </a:cxn>
                </a:cxnLst>
                <a:rect l="l" t="t" r="r" b="b"/>
                <a:pathLst>
                  <a:path w="14366" h="28732">
                    <a:moveTo>
                      <a:pt x="0" y="28732"/>
                    </a:moveTo>
                    <a:lnTo>
                      <a:pt x="14366" y="0"/>
                    </a:lnTo>
                  </a:path>
                </a:pathLst>
              </a:custGeom>
              <a:ln w="57150" cap="flat">
                <a:solidFill>
                  <a:srgbClr val="238E3B"/>
                </a:solidFill>
                <a:prstDash val="solid"/>
                <a:miter/>
              </a:ln>
            </p:spPr>
            <p:txBody>
              <a:bodyPr rtlCol="0" anchor="ctr"/>
              <a:lstStyle/>
              <a:p>
                <a:endParaRPr lang="zh-CN" altLang="en-US" sz="3600"/>
              </a:p>
            </p:txBody>
          </p:sp>
          <p:sp>
            <p:nvSpPr>
              <p:cNvPr id="118" name="任意多边形: 形状 9087">
                <a:extLst>
                  <a:ext uri="{FF2B5EF4-FFF2-40B4-BE49-F238E27FC236}">
                    <a16:creationId xmlns:a16="http://schemas.microsoft.com/office/drawing/2014/main" id="{BBEC8A95-5DC7-B3CC-A822-327D3B129B68}"/>
                  </a:ext>
                </a:extLst>
              </p:cNvPr>
              <p:cNvSpPr/>
              <p:nvPr/>
            </p:nvSpPr>
            <p:spPr>
              <a:xfrm>
                <a:off x="8974499" y="7802596"/>
                <a:ext cx="50366" cy="62359"/>
              </a:xfrm>
              <a:custGeom>
                <a:avLst/>
                <a:gdLst>
                  <a:gd name="connsiteX0" fmla="*/ 0 w 20112"/>
                  <a:gd name="connsiteY0" fmla="*/ 24901 h 24901"/>
                  <a:gd name="connsiteX1" fmla="*/ 20112 w 20112"/>
                  <a:gd name="connsiteY1" fmla="*/ 0 h 24901"/>
                </a:gdLst>
                <a:ahLst/>
                <a:cxnLst>
                  <a:cxn ang="0">
                    <a:pos x="connsiteX0" y="connsiteY0"/>
                  </a:cxn>
                  <a:cxn ang="0">
                    <a:pos x="connsiteX1" y="connsiteY1"/>
                  </a:cxn>
                </a:cxnLst>
                <a:rect l="l" t="t" r="r" b="b"/>
                <a:pathLst>
                  <a:path w="20112" h="24901">
                    <a:moveTo>
                      <a:pt x="0" y="24901"/>
                    </a:moveTo>
                    <a:lnTo>
                      <a:pt x="20112" y="0"/>
                    </a:lnTo>
                  </a:path>
                </a:pathLst>
              </a:custGeom>
              <a:ln w="57150" cap="flat">
                <a:solidFill>
                  <a:srgbClr val="238E3B"/>
                </a:solidFill>
                <a:prstDash val="solid"/>
                <a:miter/>
              </a:ln>
            </p:spPr>
            <p:txBody>
              <a:bodyPr rtlCol="0" anchor="ctr"/>
              <a:lstStyle/>
              <a:p>
                <a:endParaRPr lang="zh-CN" altLang="en-US" sz="3600"/>
              </a:p>
            </p:txBody>
          </p:sp>
          <p:sp>
            <p:nvSpPr>
              <p:cNvPr id="119" name="任意多边形: 形状 9088">
                <a:extLst>
                  <a:ext uri="{FF2B5EF4-FFF2-40B4-BE49-F238E27FC236}">
                    <a16:creationId xmlns:a16="http://schemas.microsoft.com/office/drawing/2014/main" id="{9EDF554E-321A-A5F4-6934-CD8FFEC0093B}"/>
                  </a:ext>
                </a:extLst>
              </p:cNvPr>
              <p:cNvSpPr/>
              <p:nvPr/>
            </p:nvSpPr>
            <p:spPr>
              <a:xfrm>
                <a:off x="9024865" y="7749832"/>
                <a:ext cx="59960" cy="52765"/>
              </a:xfrm>
              <a:custGeom>
                <a:avLst/>
                <a:gdLst>
                  <a:gd name="connsiteX0" fmla="*/ 0 w 23943"/>
                  <a:gd name="connsiteY0" fmla="*/ 21070 h 21070"/>
                  <a:gd name="connsiteX1" fmla="*/ 23943 w 23943"/>
                  <a:gd name="connsiteY1" fmla="*/ 0 h 21070"/>
                </a:gdLst>
                <a:ahLst/>
                <a:cxnLst>
                  <a:cxn ang="0">
                    <a:pos x="connsiteX0" y="connsiteY0"/>
                  </a:cxn>
                  <a:cxn ang="0">
                    <a:pos x="connsiteX1" y="connsiteY1"/>
                  </a:cxn>
                </a:cxnLst>
                <a:rect l="l" t="t" r="r" b="b"/>
                <a:pathLst>
                  <a:path w="23943" h="21070">
                    <a:moveTo>
                      <a:pt x="0" y="21070"/>
                    </a:moveTo>
                    <a:lnTo>
                      <a:pt x="23943" y="0"/>
                    </a:lnTo>
                  </a:path>
                </a:pathLst>
              </a:custGeom>
              <a:ln w="57150" cap="flat">
                <a:solidFill>
                  <a:srgbClr val="238E3B"/>
                </a:solidFill>
                <a:prstDash val="solid"/>
                <a:miter/>
              </a:ln>
            </p:spPr>
            <p:txBody>
              <a:bodyPr rtlCol="0" anchor="ctr"/>
              <a:lstStyle/>
              <a:p>
                <a:endParaRPr lang="zh-CN" altLang="en-US" sz="3600"/>
              </a:p>
            </p:txBody>
          </p:sp>
          <p:sp>
            <p:nvSpPr>
              <p:cNvPr id="120" name="任意多边形: 形状 9089">
                <a:extLst>
                  <a:ext uri="{FF2B5EF4-FFF2-40B4-BE49-F238E27FC236}">
                    <a16:creationId xmlns:a16="http://schemas.microsoft.com/office/drawing/2014/main" id="{0F9A5116-E43D-B81F-82C9-D6ACEDFED7C1}"/>
                  </a:ext>
                </a:extLst>
              </p:cNvPr>
              <p:cNvSpPr/>
              <p:nvPr/>
            </p:nvSpPr>
            <p:spPr>
              <a:xfrm>
                <a:off x="9084824" y="7704262"/>
                <a:ext cx="64755" cy="45570"/>
              </a:xfrm>
              <a:custGeom>
                <a:avLst/>
                <a:gdLst>
                  <a:gd name="connsiteX0" fmla="*/ 0 w 25858"/>
                  <a:gd name="connsiteY0" fmla="*/ 18197 h 18197"/>
                  <a:gd name="connsiteX1" fmla="*/ 25859 w 25858"/>
                  <a:gd name="connsiteY1" fmla="*/ 0 h 18197"/>
                </a:gdLst>
                <a:ahLst/>
                <a:cxnLst>
                  <a:cxn ang="0">
                    <a:pos x="connsiteX0" y="connsiteY0"/>
                  </a:cxn>
                  <a:cxn ang="0">
                    <a:pos x="connsiteX1" y="connsiteY1"/>
                  </a:cxn>
                </a:cxnLst>
                <a:rect l="l" t="t" r="r" b="b"/>
                <a:pathLst>
                  <a:path w="25858" h="18197">
                    <a:moveTo>
                      <a:pt x="0" y="18197"/>
                    </a:moveTo>
                    <a:lnTo>
                      <a:pt x="25859" y="0"/>
                    </a:lnTo>
                  </a:path>
                </a:pathLst>
              </a:custGeom>
              <a:ln w="57150" cap="flat">
                <a:solidFill>
                  <a:srgbClr val="238E3B"/>
                </a:solidFill>
                <a:prstDash val="solid"/>
                <a:miter/>
              </a:ln>
            </p:spPr>
            <p:txBody>
              <a:bodyPr rtlCol="0" anchor="ctr"/>
              <a:lstStyle/>
              <a:p>
                <a:endParaRPr lang="zh-CN" altLang="en-US" sz="3600"/>
              </a:p>
            </p:txBody>
          </p:sp>
          <p:sp>
            <p:nvSpPr>
              <p:cNvPr id="121" name="任意多边形: 形状 9090">
                <a:extLst>
                  <a:ext uri="{FF2B5EF4-FFF2-40B4-BE49-F238E27FC236}">
                    <a16:creationId xmlns:a16="http://schemas.microsoft.com/office/drawing/2014/main" id="{175B76CF-C988-BEFA-5921-7C5B3D76DB01}"/>
                  </a:ext>
                </a:extLst>
              </p:cNvPr>
              <p:cNvSpPr/>
              <p:nvPr/>
            </p:nvSpPr>
            <p:spPr>
              <a:xfrm>
                <a:off x="9149582" y="7656292"/>
                <a:ext cx="64755" cy="47967"/>
              </a:xfrm>
              <a:custGeom>
                <a:avLst/>
                <a:gdLst>
                  <a:gd name="connsiteX0" fmla="*/ 0 w 25858"/>
                  <a:gd name="connsiteY0" fmla="*/ 19155 h 19154"/>
                  <a:gd name="connsiteX1" fmla="*/ 25859 w 25858"/>
                  <a:gd name="connsiteY1" fmla="*/ 0 h 19154"/>
                </a:gdLst>
                <a:ahLst/>
                <a:cxnLst>
                  <a:cxn ang="0">
                    <a:pos x="connsiteX0" y="connsiteY0"/>
                  </a:cxn>
                  <a:cxn ang="0">
                    <a:pos x="connsiteX1" y="connsiteY1"/>
                  </a:cxn>
                </a:cxnLst>
                <a:rect l="l" t="t" r="r" b="b"/>
                <a:pathLst>
                  <a:path w="25858" h="19154">
                    <a:moveTo>
                      <a:pt x="0" y="19155"/>
                    </a:moveTo>
                    <a:lnTo>
                      <a:pt x="25859" y="0"/>
                    </a:lnTo>
                  </a:path>
                </a:pathLst>
              </a:custGeom>
              <a:ln w="57150" cap="flat">
                <a:solidFill>
                  <a:srgbClr val="238E3B"/>
                </a:solidFill>
                <a:prstDash val="solid"/>
                <a:miter/>
              </a:ln>
            </p:spPr>
            <p:txBody>
              <a:bodyPr rtlCol="0" anchor="ctr"/>
              <a:lstStyle/>
              <a:p>
                <a:endParaRPr lang="zh-CN" altLang="en-US" sz="3600"/>
              </a:p>
            </p:txBody>
          </p:sp>
          <p:sp>
            <p:nvSpPr>
              <p:cNvPr id="122" name="任意多边形: 形状 9091">
                <a:extLst>
                  <a:ext uri="{FF2B5EF4-FFF2-40B4-BE49-F238E27FC236}">
                    <a16:creationId xmlns:a16="http://schemas.microsoft.com/office/drawing/2014/main" id="{E792D65E-C85A-E13D-48AB-26DD06C3474E}"/>
                  </a:ext>
                </a:extLst>
              </p:cNvPr>
              <p:cNvSpPr/>
              <p:nvPr/>
            </p:nvSpPr>
            <p:spPr>
              <a:xfrm>
                <a:off x="9214340" y="7593934"/>
                <a:ext cx="50366" cy="62359"/>
              </a:xfrm>
              <a:custGeom>
                <a:avLst/>
                <a:gdLst>
                  <a:gd name="connsiteX0" fmla="*/ 0 w 20112"/>
                  <a:gd name="connsiteY0" fmla="*/ 24901 h 24901"/>
                  <a:gd name="connsiteX1" fmla="*/ 20112 w 20112"/>
                  <a:gd name="connsiteY1" fmla="*/ 0 h 24901"/>
                </a:gdLst>
                <a:ahLst/>
                <a:cxnLst>
                  <a:cxn ang="0">
                    <a:pos x="connsiteX0" y="connsiteY0"/>
                  </a:cxn>
                  <a:cxn ang="0">
                    <a:pos x="connsiteX1" y="connsiteY1"/>
                  </a:cxn>
                </a:cxnLst>
                <a:rect l="l" t="t" r="r" b="b"/>
                <a:pathLst>
                  <a:path w="20112" h="24901">
                    <a:moveTo>
                      <a:pt x="0" y="24901"/>
                    </a:moveTo>
                    <a:lnTo>
                      <a:pt x="20112" y="0"/>
                    </a:lnTo>
                  </a:path>
                </a:pathLst>
              </a:custGeom>
              <a:ln w="57150" cap="flat">
                <a:solidFill>
                  <a:srgbClr val="238E3B"/>
                </a:solidFill>
                <a:prstDash val="solid"/>
                <a:miter/>
              </a:ln>
            </p:spPr>
            <p:txBody>
              <a:bodyPr rtlCol="0" anchor="ctr"/>
              <a:lstStyle/>
              <a:p>
                <a:endParaRPr lang="zh-CN" altLang="en-US" sz="3600"/>
              </a:p>
            </p:txBody>
          </p:sp>
          <p:sp>
            <p:nvSpPr>
              <p:cNvPr id="123" name="任意多边形: 形状 9092">
                <a:extLst>
                  <a:ext uri="{FF2B5EF4-FFF2-40B4-BE49-F238E27FC236}">
                    <a16:creationId xmlns:a16="http://schemas.microsoft.com/office/drawing/2014/main" id="{C67B2E13-78C5-B618-8CD4-87431C8D5D2A}"/>
                  </a:ext>
                </a:extLst>
              </p:cNvPr>
              <p:cNvSpPr/>
              <p:nvPr/>
            </p:nvSpPr>
            <p:spPr>
              <a:xfrm>
                <a:off x="9264708" y="7526777"/>
                <a:ext cx="43171" cy="67154"/>
              </a:xfrm>
              <a:custGeom>
                <a:avLst/>
                <a:gdLst>
                  <a:gd name="connsiteX0" fmla="*/ 0 w 17239"/>
                  <a:gd name="connsiteY0" fmla="*/ 26817 h 26816"/>
                  <a:gd name="connsiteX1" fmla="*/ 17239 w 17239"/>
                  <a:gd name="connsiteY1" fmla="*/ 0 h 26816"/>
                </a:gdLst>
                <a:ahLst/>
                <a:cxnLst>
                  <a:cxn ang="0">
                    <a:pos x="connsiteX0" y="connsiteY0"/>
                  </a:cxn>
                  <a:cxn ang="0">
                    <a:pos x="connsiteX1" y="connsiteY1"/>
                  </a:cxn>
                </a:cxnLst>
                <a:rect l="l" t="t" r="r" b="b"/>
                <a:pathLst>
                  <a:path w="17239" h="26816">
                    <a:moveTo>
                      <a:pt x="0" y="26817"/>
                    </a:moveTo>
                    <a:lnTo>
                      <a:pt x="17239" y="0"/>
                    </a:lnTo>
                  </a:path>
                </a:pathLst>
              </a:custGeom>
              <a:ln w="57150" cap="flat">
                <a:solidFill>
                  <a:srgbClr val="238E3B"/>
                </a:solidFill>
                <a:prstDash val="solid"/>
                <a:miter/>
              </a:ln>
            </p:spPr>
            <p:txBody>
              <a:bodyPr rtlCol="0" anchor="ctr"/>
              <a:lstStyle/>
              <a:p>
                <a:endParaRPr lang="zh-CN" altLang="en-US" sz="3600"/>
              </a:p>
            </p:txBody>
          </p:sp>
          <p:sp>
            <p:nvSpPr>
              <p:cNvPr id="124" name="任意多边形: 形状 9093">
                <a:extLst>
                  <a:ext uri="{FF2B5EF4-FFF2-40B4-BE49-F238E27FC236}">
                    <a16:creationId xmlns:a16="http://schemas.microsoft.com/office/drawing/2014/main" id="{8DBBE212-4A5B-231F-8B50-CBE2436DDC35}"/>
                  </a:ext>
                </a:extLst>
              </p:cNvPr>
              <p:cNvSpPr/>
              <p:nvPr/>
            </p:nvSpPr>
            <p:spPr>
              <a:xfrm>
                <a:off x="9307879" y="7464418"/>
                <a:ext cx="47967" cy="62359"/>
              </a:xfrm>
              <a:custGeom>
                <a:avLst/>
                <a:gdLst>
                  <a:gd name="connsiteX0" fmla="*/ 0 w 19154"/>
                  <a:gd name="connsiteY0" fmla="*/ 24901 h 24901"/>
                  <a:gd name="connsiteX1" fmla="*/ 19155 w 19154"/>
                  <a:gd name="connsiteY1" fmla="*/ 0 h 24901"/>
                </a:gdLst>
                <a:ahLst/>
                <a:cxnLst>
                  <a:cxn ang="0">
                    <a:pos x="connsiteX0" y="connsiteY0"/>
                  </a:cxn>
                  <a:cxn ang="0">
                    <a:pos x="connsiteX1" y="connsiteY1"/>
                  </a:cxn>
                </a:cxnLst>
                <a:rect l="l" t="t" r="r" b="b"/>
                <a:pathLst>
                  <a:path w="19154" h="24901">
                    <a:moveTo>
                      <a:pt x="0" y="24901"/>
                    </a:moveTo>
                    <a:lnTo>
                      <a:pt x="19155" y="0"/>
                    </a:lnTo>
                  </a:path>
                </a:pathLst>
              </a:custGeom>
              <a:ln w="57150" cap="flat">
                <a:solidFill>
                  <a:srgbClr val="238E3B"/>
                </a:solidFill>
                <a:prstDash val="solid"/>
                <a:miter/>
              </a:ln>
            </p:spPr>
            <p:txBody>
              <a:bodyPr rtlCol="0" anchor="ctr"/>
              <a:lstStyle/>
              <a:p>
                <a:endParaRPr lang="zh-CN" altLang="en-US" sz="3600"/>
              </a:p>
            </p:txBody>
          </p:sp>
          <p:sp>
            <p:nvSpPr>
              <p:cNvPr id="125" name="任意多边形: 形状 9094">
                <a:extLst>
                  <a:ext uri="{FF2B5EF4-FFF2-40B4-BE49-F238E27FC236}">
                    <a16:creationId xmlns:a16="http://schemas.microsoft.com/office/drawing/2014/main" id="{B58EFC79-E1C7-210A-AC39-99EEF5C65130}"/>
                  </a:ext>
                </a:extLst>
              </p:cNvPr>
              <p:cNvSpPr/>
              <p:nvPr/>
            </p:nvSpPr>
            <p:spPr>
              <a:xfrm>
                <a:off x="9355848" y="7406855"/>
                <a:ext cx="55161" cy="57561"/>
              </a:xfrm>
              <a:custGeom>
                <a:avLst/>
                <a:gdLst>
                  <a:gd name="connsiteX0" fmla="*/ 0 w 22027"/>
                  <a:gd name="connsiteY0" fmla="*/ 22986 h 22985"/>
                  <a:gd name="connsiteX1" fmla="*/ 22028 w 22027"/>
                  <a:gd name="connsiteY1" fmla="*/ 0 h 22985"/>
                </a:gdLst>
                <a:ahLst/>
                <a:cxnLst>
                  <a:cxn ang="0">
                    <a:pos x="connsiteX0" y="connsiteY0"/>
                  </a:cxn>
                  <a:cxn ang="0">
                    <a:pos x="connsiteX1" y="connsiteY1"/>
                  </a:cxn>
                </a:cxnLst>
                <a:rect l="l" t="t" r="r" b="b"/>
                <a:pathLst>
                  <a:path w="22027" h="22985">
                    <a:moveTo>
                      <a:pt x="0" y="22986"/>
                    </a:moveTo>
                    <a:lnTo>
                      <a:pt x="22028" y="0"/>
                    </a:lnTo>
                  </a:path>
                </a:pathLst>
              </a:custGeom>
              <a:ln w="57150" cap="flat">
                <a:solidFill>
                  <a:srgbClr val="238E3B"/>
                </a:solidFill>
                <a:prstDash val="solid"/>
                <a:miter/>
              </a:ln>
            </p:spPr>
            <p:txBody>
              <a:bodyPr rtlCol="0" anchor="ctr"/>
              <a:lstStyle/>
              <a:p>
                <a:endParaRPr lang="zh-CN" altLang="en-US" sz="3600"/>
              </a:p>
            </p:txBody>
          </p:sp>
          <p:sp>
            <p:nvSpPr>
              <p:cNvPr id="126" name="任意多边形: 形状 9095">
                <a:extLst>
                  <a:ext uri="{FF2B5EF4-FFF2-40B4-BE49-F238E27FC236}">
                    <a16:creationId xmlns:a16="http://schemas.microsoft.com/office/drawing/2014/main" id="{FF787643-1866-31C9-1F2E-EEDC6C54C9E5}"/>
                  </a:ext>
                </a:extLst>
              </p:cNvPr>
              <p:cNvSpPr/>
              <p:nvPr/>
            </p:nvSpPr>
            <p:spPr>
              <a:xfrm>
                <a:off x="9411012" y="7356489"/>
                <a:ext cx="62359" cy="50366"/>
              </a:xfrm>
              <a:custGeom>
                <a:avLst/>
                <a:gdLst>
                  <a:gd name="connsiteX0" fmla="*/ 0 w 24901"/>
                  <a:gd name="connsiteY0" fmla="*/ 20113 h 20112"/>
                  <a:gd name="connsiteX1" fmla="*/ 24901 w 24901"/>
                  <a:gd name="connsiteY1" fmla="*/ 0 h 20112"/>
                </a:gdLst>
                <a:ahLst/>
                <a:cxnLst>
                  <a:cxn ang="0">
                    <a:pos x="connsiteX0" y="connsiteY0"/>
                  </a:cxn>
                  <a:cxn ang="0">
                    <a:pos x="connsiteX1" y="connsiteY1"/>
                  </a:cxn>
                </a:cxnLst>
                <a:rect l="l" t="t" r="r" b="b"/>
                <a:pathLst>
                  <a:path w="24901" h="20112">
                    <a:moveTo>
                      <a:pt x="0" y="20113"/>
                    </a:moveTo>
                    <a:lnTo>
                      <a:pt x="24901" y="0"/>
                    </a:lnTo>
                  </a:path>
                </a:pathLst>
              </a:custGeom>
              <a:ln w="57150" cap="flat">
                <a:solidFill>
                  <a:srgbClr val="238E3B"/>
                </a:solidFill>
                <a:prstDash val="solid"/>
                <a:miter/>
              </a:ln>
            </p:spPr>
            <p:txBody>
              <a:bodyPr rtlCol="0" anchor="ctr"/>
              <a:lstStyle/>
              <a:p>
                <a:endParaRPr lang="zh-CN" altLang="en-US" sz="3600"/>
              </a:p>
            </p:txBody>
          </p:sp>
          <p:sp>
            <p:nvSpPr>
              <p:cNvPr id="127" name="任意多边形: 形状 9096">
                <a:extLst>
                  <a:ext uri="{FF2B5EF4-FFF2-40B4-BE49-F238E27FC236}">
                    <a16:creationId xmlns:a16="http://schemas.microsoft.com/office/drawing/2014/main" id="{57AE8A9C-6BDB-84D2-F725-67998779DB48}"/>
                  </a:ext>
                </a:extLst>
              </p:cNvPr>
              <p:cNvSpPr/>
              <p:nvPr/>
            </p:nvSpPr>
            <p:spPr>
              <a:xfrm>
                <a:off x="9473371" y="7318114"/>
                <a:ext cx="67154" cy="38373"/>
              </a:xfrm>
              <a:custGeom>
                <a:avLst/>
                <a:gdLst>
                  <a:gd name="connsiteX0" fmla="*/ 0 w 26816"/>
                  <a:gd name="connsiteY0" fmla="*/ 15324 h 15323"/>
                  <a:gd name="connsiteX1" fmla="*/ 26817 w 26816"/>
                  <a:gd name="connsiteY1" fmla="*/ 0 h 15323"/>
                </a:gdLst>
                <a:ahLst/>
                <a:cxnLst>
                  <a:cxn ang="0">
                    <a:pos x="connsiteX0" y="connsiteY0"/>
                  </a:cxn>
                  <a:cxn ang="0">
                    <a:pos x="connsiteX1" y="connsiteY1"/>
                  </a:cxn>
                </a:cxnLst>
                <a:rect l="l" t="t" r="r" b="b"/>
                <a:pathLst>
                  <a:path w="26816" h="15323">
                    <a:moveTo>
                      <a:pt x="0" y="15324"/>
                    </a:moveTo>
                    <a:lnTo>
                      <a:pt x="26817" y="0"/>
                    </a:lnTo>
                  </a:path>
                </a:pathLst>
              </a:custGeom>
              <a:ln w="57150" cap="flat">
                <a:solidFill>
                  <a:srgbClr val="238E3B"/>
                </a:solidFill>
                <a:prstDash val="solid"/>
                <a:miter/>
              </a:ln>
            </p:spPr>
            <p:txBody>
              <a:bodyPr rtlCol="0" anchor="ctr"/>
              <a:lstStyle/>
              <a:p>
                <a:endParaRPr lang="zh-CN" altLang="en-US" sz="3600"/>
              </a:p>
            </p:txBody>
          </p:sp>
          <p:sp>
            <p:nvSpPr>
              <p:cNvPr id="128" name="任意多边形: 形状 9097">
                <a:extLst>
                  <a:ext uri="{FF2B5EF4-FFF2-40B4-BE49-F238E27FC236}">
                    <a16:creationId xmlns:a16="http://schemas.microsoft.com/office/drawing/2014/main" id="{AF2603BE-84B5-193C-D9C5-3CCB83FD3914}"/>
                  </a:ext>
                </a:extLst>
              </p:cNvPr>
              <p:cNvSpPr/>
              <p:nvPr/>
            </p:nvSpPr>
            <p:spPr>
              <a:xfrm>
                <a:off x="9540527" y="7291731"/>
                <a:ext cx="71952" cy="26382"/>
              </a:xfrm>
              <a:custGeom>
                <a:avLst/>
                <a:gdLst>
                  <a:gd name="connsiteX0" fmla="*/ 0 w 28732"/>
                  <a:gd name="connsiteY0" fmla="*/ 10535 h 10535"/>
                  <a:gd name="connsiteX1" fmla="*/ 28732 w 28732"/>
                  <a:gd name="connsiteY1" fmla="*/ 0 h 10535"/>
                </a:gdLst>
                <a:ahLst/>
                <a:cxnLst>
                  <a:cxn ang="0">
                    <a:pos x="connsiteX0" y="connsiteY0"/>
                  </a:cxn>
                  <a:cxn ang="0">
                    <a:pos x="connsiteX1" y="connsiteY1"/>
                  </a:cxn>
                </a:cxnLst>
                <a:rect l="l" t="t" r="r" b="b"/>
                <a:pathLst>
                  <a:path w="28732" h="10535">
                    <a:moveTo>
                      <a:pt x="0" y="10535"/>
                    </a:moveTo>
                    <a:lnTo>
                      <a:pt x="28732" y="0"/>
                    </a:lnTo>
                  </a:path>
                </a:pathLst>
              </a:custGeom>
              <a:ln w="57150" cap="flat">
                <a:solidFill>
                  <a:srgbClr val="238E3B"/>
                </a:solidFill>
                <a:prstDash val="solid"/>
                <a:miter/>
              </a:ln>
            </p:spPr>
            <p:txBody>
              <a:bodyPr rtlCol="0" anchor="ctr"/>
              <a:lstStyle/>
              <a:p>
                <a:endParaRPr lang="zh-CN" altLang="en-US" sz="3600"/>
              </a:p>
            </p:txBody>
          </p:sp>
          <p:sp>
            <p:nvSpPr>
              <p:cNvPr id="129" name="任意多边形: 形状 9098">
                <a:extLst>
                  <a:ext uri="{FF2B5EF4-FFF2-40B4-BE49-F238E27FC236}">
                    <a16:creationId xmlns:a16="http://schemas.microsoft.com/office/drawing/2014/main" id="{0AAF6C46-25CE-F971-F95B-C954AFBD3E1F}"/>
                  </a:ext>
                </a:extLst>
              </p:cNvPr>
              <p:cNvSpPr/>
              <p:nvPr/>
            </p:nvSpPr>
            <p:spPr>
              <a:xfrm>
                <a:off x="9612480" y="7279738"/>
                <a:ext cx="79147" cy="11990"/>
              </a:xfrm>
              <a:custGeom>
                <a:avLst/>
                <a:gdLst>
                  <a:gd name="connsiteX0" fmla="*/ 0 w 31605"/>
                  <a:gd name="connsiteY0" fmla="*/ 4789 h 4788"/>
                  <a:gd name="connsiteX1" fmla="*/ 31605 w 31605"/>
                  <a:gd name="connsiteY1" fmla="*/ 0 h 4788"/>
                </a:gdLst>
                <a:ahLst/>
                <a:cxnLst>
                  <a:cxn ang="0">
                    <a:pos x="connsiteX0" y="connsiteY0"/>
                  </a:cxn>
                  <a:cxn ang="0">
                    <a:pos x="connsiteX1" y="connsiteY1"/>
                  </a:cxn>
                </a:cxnLst>
                <a:rect l="l" t="t" r="r" b="b"/>
                <a:pathLst>
                  <a:path w="31605" h="4788">
                    <a:moveTo>
                      <a:pt x="0" y="4789"/>
                    </a:moveTo>
                    <a:lnTo>
                      <a:pt x="31605" y="0"/>
                    </a:lnTo>
                  </a:path>
                </a:pathLst>
              </a:custGeom>
              <a:ln w="57150" cap="flat">
                <a:solidFill>
                  <a:srgbClr val="238E3B"/>
                </a:solidFill>
                <a:prstDash val="solid"/>
                <a:miter/>
              </a:ln>
            </p:spPr>
            <p:txBody>
              <a:bodyPr rtlCol="0" anchor="ctr"/>
              <a:lstStyle/>
              <a:p>
                <a:endParaRPr lang="zh-CN" altLang="en-US" sz="3600"/>
              </a:p>
            </p:txBody>
          </p:sp>
          <p:sp>
            <p:nvSpPr>
              <p:cNvPr id="130" name="任意多边形: 形状 9099">
                <a:extLst>
                  <a:ext uri="{FF2B5EF4-FFF2-40B4-BE49-F238E27FC236}">
                    <a16:creationId xmlns:a16="http://schemas.microsoft.com/office/drawing/2014/main" id="{01EDBB38-D149-8DB8-92B3-36693BE8A863}"/>
                  </a:ext>
                </a:extLst>
              </p:cNvPr>
              <p:cNvSpPr/>
              <p:nvPr/>
            </p:nvSpPr>
            <p:spPr>
              <a:xfrm>
                <a:off x="9691627" y="7279738"/>
                <a:ext cx="79147" cy="23983"/>
              </a:xfrm>
              <a:custGeom>
                <a:avLst/>
                <a:gdLst>
                  <a:gd name="connsiteX0" fmla="*/ 0 w 31605"/>
                  <a:gd name="connsiteY0" fmla="*/ 0 h 9577"/>
                  <a:gd name="connsiteX1" fmla="*/ 31605 w 31605"/>
                  <a:gd name="connsiteY1" fmla="*/ 0 h 9577"/>
                </a:gdLst>
                <a:ahLst/>
                <a:cxnLst>
                  <a:cxn ang="0">
                    <a:pos x="connsiteX0" y="connsiteY0"/>
                  </a:cxn>
                  <a:cxn ang="0">
                    <a:pos x="connsiteX1" y="connsiteY1"/>
                  </a:cxn>
                </a:cxnLst>
                <a:rect l="l" t="t" r="r" b="b"/>
                <a:pathLst>
                  <a:path w="31605" h="9577">
                    <a:moveTo>
                      <a:pt x="0" y="0"/>
                    </a:moveTo>
                    <a:lnTo>
                      <a:pt x="31605" y="0"/>
                    </a:lnTo>
                  </a:path>
                </a:pathLst>
              </a:custGeom>
              <a:ln w="57150" cap="flat">
                <a:solidFill>
                  <a:srgbClr val="238E3B"/>
                </a:solidFill>
                <a:prstDash val="solid"/>
                <a:miter/>
              </a:ln>
            </p:spPr>
            <p:txBody>
              <a:bodyPr rtlCol="0" anchor="ctr"/>
              <a:lstStyle/>
              <a:p>
                <a:endParaRPr lang="zh-CN" altLang="en-US" sz="3600"/>
              </a:p>
            </p:txBody>
          </p:sp>
          <p:sp>
            <p:nvSpPr>
              <p:cNvPr id="131" name="任意多边形: 形状 9100">
                <a:extLst>
                  <a:ext uri="{FF2B5EF4-FFF2-40B4-BE49-F238E27FC236}">
                    <a16:creationId xmlns:a16="http://schemas.microsoft.com/office/drawing/2014/main" id="{CDCA3A8E-91FE-387F-F038-0F4C74409D1F}"/>
                  </a:ext>
                </a:extLst>
              </p:cNvPr>
              <p:cNvSpPr/>
              <p:nvPr/>
            </p:nvSpPr>
            <p:spPr>
              <a:xfrm>
                <a:off x="9770774" y="7267746"/>
                <a:ext cx="76748" cy="11990"/>
              </a:xfrm>
              <a:custGeom>
                <a:avLst/>
                <a:gdLst>
                  <a:gd name="connsiteX0" fmla="*/ 0 w 30647"/>
                  <a:gd name="connsiteY0" fmla="*/ 4789 h 4788"/>
                  <a:gd name="connsiteX1" fmla="*/ 30648 w 30647"/>
                  <a:gd name="connsiteY1" fmla="*/ 0 h 4788"/>
                </a:gdLst>
                <a:ahLst/>
                <a:cxnLst>
                  <a:cxn ang="0">
                    <a:pos x="connsiteX0" y="connsiteY0"/>
                  </a:cxn>
                  <a:cxn ang="0">
                    <a:pos x="connsiteX1" y="connsiteY1"/>
                  </a:cxn>
                </a:cxnLst>
                <a:rect l="l" t="t" r="r" b="b"/>
                <a:pathLst>
                  <a:path w="30647" h="4788">
                    <a:moveTo>
                      <a:pt x="0" y="4789"/>
                    </a:moveTo>
                    <a:lnTo>
                      <a:pt x="30648" y="0"/>
                    </a:lnTo>
                  </a:path>
                </a:pathLst>
              </a:custGeom>
              <a:ln w="57150" cap="flat">
                <a:solidFill>
                  <a:srgbClr val="238E3B"/>
                </a:solidFill>
                <a:prstDash val="solid"/>
                <a:miter/>
              </a:ln>
            </p:spPr>
            <p:txBody>
              <a:bodyPr rtlCol="0" anchor="ctr"/>
              <a:lstStyle/>
              <a:p>
                <a:endParaRPr lang="zh-CN" altLang="en-US" sz="3600"/>
              </a:p>
            </p:txBody>
          </p:sp>
          <p:sp>
            <p:nvSpPr>
              <p:cNvPr id="132" name="任意多边形: 形状 9101">
                <a:extLst>
                  <a:ext uri="{FF2B5EF4-FFF2-40B4-BE49-F238E27FC236}">
                    <a16:creationId xmlns:a16="http://schemas.microsoft.com/office/drawing/2014/main" id="{FF2A757D-2185-5F55-72D7-F52A4BA6D755}"/>
                  </a:ext>
                </a:extLst>
              </p:cNvPr>
              <p:cNvSpPr/>
              <p:nvPr/>
            </p:nvSpPr>
            <p:spPr>
              <a:xfrm>
                <a:off x="9847525" y="7243762"/>
                <a:ext cx="62359" cy="23983"/>
              </a:xfrm>
              <a:custGeom>
                <a:avLst/>
                <a:gdLst>
                  <a:gd name="connsiteX0" fmla="*/ 0 w 24901"/>
                  <a:gd name="connsiteY0" fmla="*/ 9577 h 9577"/>
                  <a:gd name="connsiteX1" fmla="*/ 24901 w 24901"/>
                  <a:gd name="connsiteY1" fmla="*/ 0 h 9577"/>
                </a:gdLst>
                <a:ahLst/>
                <a:cxnLst>
                  <a:cxn ang="0">
                    <a:pos x="connsiteX0" y="connsiteY0"/>
                  </a:cxn>
                  <a:cxn ang="0">
                    <a:pos x="connsiteX1" y="connsiteY1"/>
                  </a:cxn>
                </a:cxnLst>
                <a:rect l="l" t="t" r="r" b="b"/>
                <a:pathLst>
                  <a:path w="24901" h="9577">
                    <a:moveTo>
                      <a:pt x="0" y="9577"/>
                    </a:moveTo>
                    <a:lnTo>
                      <a:pt x="24901" y="0"/>
                    </a:lnTo>
                  </a:path>
                </a:pathLst>
              </a:custGeom>
              <a:ln w="57150" cap="flat">
                <a:solidFill>
                  <a:srgbClr val="238E3B"/>
                </a:solidFill>
                <a:prstDash val="solid"/>
                <a:miter/>
              </a:ln>
            </p:spPr>
            <p:txBody>
              <a:bodyPr rtlCol="0" anchor="ctr"/>
              <a:lstStyle/>
              <a:p>
                <a:endParaRPr lang="zh-CN" altLang="en-US" sz="3600"/>
              </a:p>
            </p:txBody>
          </p:sp>
          <p:sp>
            <p:nvSpPr>
              <p:cNvPr id="133" name="任意多边形: 形状 9102">
                <a:extLst>
                  <a:ext uri="{FF2B5EF4-FFF2-40B4-BE49-F238E27FC236}">
                    <a16:creationId xmlns:a16="http://schemas.microsoft.com/office/drawing/2014/main" id="{57C2D639-AB51-AA33-CECF-0BE940334485}"/>
                  </a:ext>
                </a:extLst>
              </p:cNvPr>
              <p:cNvSpPr/>
              <p:nvPr/>
            </p:nvSpPr>
            <p:spPr>
              <a:xfrm>
                <a:off x="9883501" y="7176605"/>
                <a:ext cx="26382" cy="67154"/>
              </a:xfrm>
              <a:custGeom>
                <a:avLst/>
                <a:gdLst>
                  <a:gd name="connsiteX0" fmla="*/ 10535 w 10535"/>
                  <a:gd name="connsiteY0" fmla="*/ 26817 h 26816"/>
                  <a:gd name="connsiteX1" fmla="*/ 0 w 10535"/>
                  <a:gd name="connsiteY1" fmla="*/ 0 h 26816"/>
                </a:gdLst>
                <a:ahLst/>
                <a:cxnLst>
                  <a:cxn ang="0">
                    <a:pos x="connsiteX0" y="connsiteY0"/>
                  </a:cxn>
                  <a:cxn ang="0">
                    <a:pos x="connsiteX1" y="connsiteY1"/>
                  </a:cxn>
                </a:cxnLst>
                <a:rect l="l" t="t" r="r" b="b"/>
                <a:pathLst>
                  <a:path w="10535" h="26816">
                    <a:moveTo>
                      <a:pt x="10535" y="26817"/>
                    </a:moveTo>
                    <a:lnTo>
                      <a:pt x="0" y="0"/>
                    </a:lnTo>
                  </a:path>
                </a:pathLst>
              </a:custGeom>
              <a:ln w="57150" cap="flat">
                <a:solidFill>
                  <a:srgbClr val="238E3B"/>
                </a:solidFill>
                <a:prstDash val="solid"/>
                <a:miter/>
              </a:ln>
            </p:spPr>
            <p:txBody>
              <a:bodyPr rtlCol="0" anchor="ctr"/>
              <a:lstStyle/>
              <a:p>
                <a:endParaRPr lang="zh-CN" altLang="en-US" sz="3600"/>
              </a:p>
            </p:txBody>
          </p:sp>
          <p:sp>
            <p:nvSpPr>
              <p:cNvPr id="134" name="任意多边形: 形状 9103">
                <a:extLst>
                  <a:ext uri="{FF2B5EF4-FFF2-40B4-BE49-F238E27FC236}">
                    <a16:creationId xmlns:a16="http://schemas.microsoft.com/office/drawing/2014/main" id="{18EFB057-1912-BEB4-C57E-8526D6648856}"/>
                  </a:ext>
                </a:extLst>
              </p:cNvPr>
              <p:cNvSpPr/>
              <p:nvPr/>
            </p:nvSpPr>
            <p:spPr>
              <a:xfrm>
                <a:off x="9830736" y="7114247"/>
                <a:ext cx="52765" cy="62359"/>
              </a:xfrm>
              <a:custGeom>
                <a:avLst/>
                <a:gdLst>
                  <a:gd name="connsiteX0" fmla="*/ 21070 w 21070"/>
                  <a:gd name="connsiteY0" fmla="*/ 24901 h 24901"/>
                  <a:gd name="connsiteX1" fmla="*/ 0 w 21070"/>
                  <a:gd name="connsiteY1" fmla="*/ 0 h 24901"/>
                </a:gdLst>
                <a:ahLst/>
                <a:cxnLst>
                  <a:cxn ang="0">
                    <a:pos x="connsiteX0" y="connsiteY0"/>
                  </a:cxn>
                  <a:cxn ang="0">
                    <a:pos x="connsiteX1" y="connsiteY1"/>
                  </a:cxn>
                </a:cxnLst>
                <a:rect l="l" t="t" r="r" b="b"/>
                <a:pathLst>
                  <a:path w="21070" h="24901">
                    <a:moveTo>
                      <a:pt x="21070" y="24901"/>
                    </a:moveTo>
                    <a:lnTo>
                      <a:pt x="0" y="0"/>
                    </a:lnTo>
                  </a:path>
                </a:pathLst>
              </a:custGeom>
              <a:ln w="57150" cap="flat">
                <a:solidFill>
                  <a:srgbClr val="238E3B"/>
                </a:solidFill>
                <a:prstDash val="solid"/>
                <a:miter/>
              </a:ln>
            </p:spPr>
            <p:txBody>
              <a:bodyPr rtlCol="0" anchor="ctr"/>
              <a:lstStyle/>
              <a:p>
                <a:endParaRPr lang="zh-CN" altLang="en-US" sz="3600"/>
              </a:p>
            </p:txBody>
          </p:sp>
          <p:sp>
            <p:nvSpPr>
              <p:cNvPr id="135" name="任意多边形: 形状 9104">
                <a:extLst>
                  <a:ext uri="{FF2B5EF4-FFF2-40B4-BE49-F238E27FC236}">
                    <a16:creationId xmlns:a16="http://schemas.microsoft.com/office/drawing/2014/main" id="{01C1E887-A6CE-9743-1DD9-A7AEE2444B5C}"/>
                  </a:ext>
                </a:extLst>
              </p:cNvPr>
              <p:cNvSpPr/>
              <p:nvPr/>
            </p:nvSpPr>
            <p:spPr>
              <a:xfrm>
                <a:off x="9782767" y="7049489"/>
                <a:ext cx="47967" cy="64755"/>
              </a:xfrm>
              <a:custGeom>
                <a:avLst/>
                <a:gdLst>
                  <a:gd name="connsiteX0" fmla="*/ 19155 w 19154"/>
                  <a:gd name="connsiteY0" fmla="*/ 25859 h 25858"/>
                  <a:gd name="connsiteX1" fmla="*/ 0 w 19154"/>
                  <a:gd name="connsiteY1" fmla="*/ 0 h 25858"/>
                </a:gdLst>
                <a:ahLst/>
                <a:cxnLst>
                  <a:cxn ang="0">
                    <a:pos x="connsiteX0" y="connsiteY0"/>
                  </a:cxn>
                  <a:cxn ang="0">
                    <a:pos x="connsiteX1" y="connsiteY1"/>
                  </a:cxn>
                </a:cxnLst>
                <a:rect l="l" t="t" r="r" b="b"/>
                <a:pathLst>
                  <a:path w="19154" h="25858">
                    <a:moveTo>
                      <a:pt x="19155" y="25859"/>
                    </a:moveTo>
                    <a:lnTo>
                      <a:pt x="0" y="0"/>
                    </a:lnTo>
                  </a:path>
                </a:pathLst>
              </a:custGeom>
              <a:ln w="57150" cap="flat">
                <a:solidFill>
                  <a:srgbClr val="238E3B"/>
                </a:solidFill>
                <a:prstDash val="solid"/>
                <a:miter/>
              </a:ln>
            </p:spPr>
            <p:txBody>
              <a:bodyPr rtlCol="0" anchor="ctr"/>
              <a:lstStyle/>
              <a:p>
                <a:endParaRPr lang="zh-CN" altLang="en-US" sz="3600"/>
              </a:p>
            </p:txBody>
          </p:sp>
          <p:sp>
            <p:nvSpPr>
              <p:cNvPr id="136" name="任意多边形: 形状 9105">
                <a:extLst>
                  <a:ext uri="{FF2B5EF4-FFF2-40B4-BE49-F238E27FC236}">
                    <a16:creationId xmlns:a16="http://schemas.microsoft.com/office/drawing/2014/main" id="{3FC10F37-CA2F-208F-D350-CF5B68DD0A8A}"/>
                  </a:ext>
                </a:extLst>
              </p:cNvPr>
              <p:cNvSpPr/>
              <p:nvPr/>
            </p:nvSpPr>
            <p:spPr>
              <a:xfrm>
                <a:off x="9739596" y="6979935"/>
                <a:ext cx="43171" cy="69553"/>
              </a:xfrm>
              <a:custGeom>
                <a:avLst/>
                <a:gdLst>
                  <a:gd name="connsiteX0" fmla="*/ 17239 w 17239"/>
                  <a:gd name="connsiteY0" fmla="*/ 27774 h 27774"/>
                  <a:gd name="connsiteX1" fmla="*/ 0 w 17239"/>
                  <a:gd name="connsiteY1" fmla="*/ 0 h 27774"/>
                </a:gdLst>
                <a:ahLst/>
                <a:cxnLst>
                  <a:cxn ang="0">
                    <a:pos x="connsiteX0" y="connsiteY0"/>
                  </a:cxn>
                  <a:cxn ang="0">
                    <a:pos x="connsiteX1" y="connsiteY1"/>
                  </a:cxn>
                </a:cxnLst>
                <a:rect l="l" t="t" r="r" b="b"/>
                <a:pathLst>
                  <a:path w="17239" h="27774">
                    <a:moveTo>
                      <a:pt x="17239" y="27774"/>
                    </a:moveTo>
                    <a:lnTo>
                      <a:pt x="0" y="0"/>
                    </a:lnTo>
                  </a:path>
                </a:pathLst>
              </a:custGeom>
              <a:ln w="57150" cap="flat">
                <a:solidFill>
                  <a:srgbClr val="238E3B"/>
                </a:solidFill>
                <a:prstDash val="solid"/>
                <a:miter/>
              </a:ln>
            </p:spPr>
            <p:txBody>
              <a:bodyPr rtlCol="0" anchor="ctr"/>
              <a:lstStyle/>
              <a:p>
                <a:endParaRPr lang="zh-CN" altLang="en-US" sz="3600"/>
              </a:p>
            </p:txBody>
          </p:sp>
          <p:sp>
            <p:nvSpPr>
              <p:cNvPr id="137" name="任意多边形: 形状 9106">
                <a:extLst>
                  <a:ext uri="{FF2B5EF4-FFF2-40B4-BE49-F238E27FC236}">
                    <a16:creationId xmlns:a16="http://schemas.microsoft.com/office/drawing/2014/main" id="{DEA07380-FF2D-8712-5C90-15703091E9B0}"/>
                  </a:ext>
                </a:extLst>
              </p:cNvPr>
              <p:cNvSpPr/>
              <p:nvPr/>
            </p:nvSpPr>
            <p:spPr>
              <a:xfrm>
                <a:off x="9691627" y="6912779"/>
                <a:ext cx="47967" cy="67154"/>
              </a:xfrm>
              <a:custGeom>
                <a:avLst/>
                <a:gdLst>
                  <a:gd name="connsiteX0" fmla="*/ 19155 w 19154"/>
                  <a:gd name="connsiteY0" fmla="*/ 26817 h 26816"/>
                  <a:gd name="connsiteX1" fmla="*/ 0 w 19154"/>
                  <a:gd name="connsiteY1" fmla="*/ 0 h 26816"/>
                </a:gdLst>
                <a:ahLst/>
                <a:cxnLst>
                  <a:cxn ang="0">
                    <a:pos x="connsiteX0" y="connsiteY0"/>
                  </a:cxn>
                  <a:cxn ang="0">
                    <a:pos x="connsiteX1" y="connsiteY1"/>
                  </a:cxn>
                </a:cxnLst>
                <a:rect l="l" t="t" r="r" b="b"/>
                <a:pathLst>
                  <a:path w="19154" h="26816">
                    <a:moveTo>
                      <a:pt x="19155" y="26817"/>
                    </a:moveTo>
                    <a:lnTo>
                      <a:pt x="0" y="0"/>
                    </a:lnTo>
                  </a:path>
                </a:pathLst>
              </a:custGeom>
              <a:ln w="57150" cap="flat">
                <a:solidFill>
                  <a:srgbClr val="238E3B"/>
                </a:solidFill>
                <a:prstDash val="solid"/>
                <a:miter/>
              </a:ln>
            </p:spPr>
            <p:txBody>
              <a:bodyPr rtlCol="0" anchor="ctr"/>
              <a:lstStyle/>
              <a:p>
                <a:endParaRPr lang="zh-CN" altLang="en-US" sz="3600"/>
              </a:p>
            </p:txBody>
          </p:sp>
          <p:sp>
            <p:nvSpPr>
              <p:cNvPr id="138" name="任意多边形: 形状 9107">
                <a:extLst>
                  <a:ext uri="{FF2B5EF4-FFF2-40B4-BE49-F238E27FC236}">
                    <a16:creationId xmlns:a16="http://schemas.microsoft.com/office/drawing/2014/main" id="{48CB401B-3886-59D9-0372-E3CDC2E7C3B0}"/>
                  </a:ext>
                </a:extLst>
              </p:cNvPr>
              <p:cNvSpPr/>
              <p:nvPr/>
            </p:nvSpPr>
            <p:spPr>
              <a:xfrm>
                <a:off x="9631668" y="6852819"/>
                <a:ext cx="59960" cy="59960"/>
              </a:xfrm>
              <a:custGeom>
                <a:avLst/>
                <a:gdLst>
                  <a:gd name="connsiteX0" fmla="*/ 23944 w 23943"/>
                  <a:gd name="connsiteY0" fmla="*/ 23943 h 23943"/>
                  <a:gd name="connsiteX1" fmla="*/ 0 w 23943"/>
                  <a:gd name="connsiteY1" fmla="*/ 0 h 23943"/>
                </a:gdLst>
                <a:ahLst/>
                <a:cxnLst>
                  <a:cxn ang="0">
                    <a:pos x="connsiteX0" y="connsiteY0"/>
                  </a:cxn>
                  <a:cxn ang="0">
                    <a:pos x="connsiteX1" y="connsiteY1"/>
                  </a:cxn>
                </a:cxnLst>
                <a:rect l="l" t="t" r="r" b="b"/>
                <a:pathLst>
                  <a:path w="23943" h="23943">
                    <a:moveTo>
                      <a:pt x="23944" y="23943"/>
                    </a:moveTo>
                    <a:lnTo>
                      <a:pt x="0" y="0"/>
                    </a:lnTo>
                  </a:path>
                </a:pathLst>
              </a:custGeom>
              <a:ln w="57150" cap="flat">
                <a:solidFill>
                  <a:srgbClr val="238E3B"/>
                </a:solidFill>
                <a:prstDash val="solid"/>
                <a:miter/>
              </a:ln>
            </p:spPr>
            <p:txBody>
              <a:bodyPr rtlCol="0" anchor="ctr"/>
              <a:lstStyle/>
              <a:p>
                <a:endParaRPr lang="zh-CN" altLang="en-US" sz="3600"/>
              </a:p>
            </p:txBody>
          </p:sp>
          <p:sp>
            <p:nvSpPr>
              <p:cNvPr id="139" name="任意多边形: 形状 9108">
                <a:extLst>
                  <a:ext uri="{FF2B5EF4-FFF2-40B4-BE49-F238E27FC236}">
                    <a16:creationId xmlns:a16="http://schemas.microsoft.com/office/drawing/2014/main" id="{FDDEDA63-F7A5-7688-3B70-949CE71F7A26}"/>
                  </a:ext>
                </a:extLst>
              </p:cNvPr>
              <p:cNvSpPr/>
              <p:nvPr/>
            </p:nvSpPr>
            <p:spPr>
              <a:xfrm>
                <a:off x="9557316" y="6814444"/>
                <a:ext cx="74349" cy="38373"/>
              </a:xfrm>
              <a:custGeom>
                <a:avLst/>
                <a:gdLst>
                  <a:gd name="connsiteX0" fmla="*/ 29690 w 29689"/>
                  <a:gd name="connsiteY0" fmla="*/ 15324 h 15323"/>
                  <a:gd name="connsiteX1" fmla="*/ 0 w 29689"/>
                  <a:gd name="connsiteY1" fmla="*/ 0 h 15323"/>
                </a:gdLst>
                <a:ahLst/>
                <a:cxnLst>
                  <a:cxn ang="0">
                    <a:pos x="connsiteX0" y="connsiteY0"/>
                  </a:cxn>
                  <a:cxn ang="0">
                    <a:pos x="connsiteX1" y="connsiteY1"/>
                  </a:cxn>
                </a:cxnLst>
                <a:rect l="l" t="t" r="r" b="b"/>
                <a:pathLst>
                  <a:path w="29689" h="15323">
                    <a:moveTo>
                      <a:pt x="29690" y="15324"/>
                    </a:moveTo>
                    <a:lnTo>
                      <a:pt x="0" y="0"/>
                    </a:lnTo>
                  </a:path>
                </a:pathLst>
              </a:custGeom>
              <a:ln w="57150" cap="flat">
                <a:solidFill>
                  <a:srgbClr val="238E3B"/>
                </a:solidFill>
                <a:prstDash val="solid"/>
                <a:miter/>
              </a:ln>
            </p:spPr>
            <p:txBody>
              <a:bodyPr rtlCol="0" anchor="ctr"/>
              <a:lstStyle/>
              <a:p>
                <a:endParaRPr lang="zh-CN" altLang="en-US" sz="3600"/>
              </a:p>
            </p:txBody>
          </p:sp>
          <p:sp>
            <p:nvSpPr>
              <p:cNvPr id="140" name="任意多边形: 形状 9109">
                <a:extLst>
                  <a:ext uri="{FF2B5EF4-FFF2-40B4-BE49-F238E27FC236}">
                    <a16:creationId xmlns:a16="http://schemas.microsoft.com/office/drawing/2014/main" id="{67D8B2D8-2D74-6757-C92C-548F680A34B2}"/>
                  </a:ext>
                </a:extLst>
              </p:cNvPr>
              <p:cNvSpPr/>
              <p:nvPr/>
            </p:nvSpPr>
            <p:spPr>
              <a:xfrm>
                <a:off x="9475770" y="6804850"/>
                <a:ext cx="81546" cy="9591"/>
              </a:xfrm>
              <a:custGeom>
                <a:avLst/>
                <a:gdLst>
                  <a:gd name="connsiteX0" fmla="*/ 32563 w 32563"/>
                  <a:gd name="connsiteY0" fmla="*/ 3831 h 3830"/>
                  <a:gd name="connsiteX1" fmla="*/ 0 w 32563"/>
                  <a:gd name="connsiteY1" fmla="*/ 0 h 3830"/>
                </a:gdLst>
                <a:ahLst/>
                <a:cxnLst>
                  <a:cxn ang="0">
                    <a:pos x="connsiteX0" y="connsiteY0"/>
                  </a:cxn>
                  <a:cxn ang="0">
                    <a:pos x="connsiteX1" y="connsiteY1"/>
                  </a:cxn>
                </a:cxnLst>
                <a:rect l="l" t="t" r="r" b="b"/>
                <a:pathLst>
                  <a:path w="32563" h="3830">
                    <a:moveTo>
                      <a:pt x="32563" y="3831"/>
                    </a:moveTo>
                    <a:lnTo>
                      <a:pt x="0" y="0"/>
                    </a:lnTo>
                  </a:path>
                </a:pathLst>
              </a:custGeom>
              <a:ln w="57150" cap="flat">
                <a:solidFill>
                  <a:srgbClr val="238E3B"/>
                </a:solidFill>
                <a:prstDash val="solid"/>
                <a:miter/>
              </a:ln>
            </p:spPr>
            <p:txBody>
              <a:bodyPr rtlCol="0" anchor="ctr"/>
              <a:lstStyle/>
              <a:p>
                <a:endParaRPr lang="zh-CN" altLang="en-US" sz="3600"/>
              </a:p>
            </p:txBody>
          </p:sp>
          <p:sp>
            <p:nvSpPr>
              <p:cNvPr id="141" name="任意多边形: 形状 9110">
                <a:extLst>
                  <a:ext uri="{FF2B5EF4-FFF2-40B4-BE49-F238E27FC236}">
                    <a16:creationId xmlns:a16="http://schemas.microsoft.com/office/drawing/2014/main" id="{2A741E9C-637E-EC1C-43C4-034C896EAACA}"/>
                  </a:ext>
                </a:extLst>
              </p:cNvPr>
              <p:cNvSpPr/>
              <p:nvPr/>
            </p:nvSpPr>
            <p:spPr>
              <a:xfrm>
                <a:off x="9399019" y="6804850"/>
                <a:ext cx="76748" cy="26382"/>
              </a:xfrm>
              <a:custGeom>
                <a:avLst/>
                <a:gdLst>
                  <a:gd name="connsiteX0" fmla="*/ 30648 w 30647"/>
                  <a:gd name="connsiteY0" fmla="*/ 0 h 10535"/>
                  <a:gd name="connsiteX1" fmla="*/ 0 w 30647"/>
                  <a:gd name="connsiteY1" fmla="*/ 10535 h 10535"/>
                </a:gdLst>
                <a:ahLst/>
                <a:cxnLst>
                  <a:cxn ang="0">
                    <a:pos x="connsiteX0" y="connsiteY0"/>
                  </a:cxn>
                  <a:cxn ang="0">
                    <a:pos x="connsiteX1" y="connsiteY1"/>
                  </a:cxn>
                </a:cxnLst>
                <a:rect l="l" t="t" r="r" b="b"/>
                <a:pathLst>
                  <a:path w="30647" h="10535">
                    <a:moveTo>
                      <a:pt x="30648" y="0"/>
                    </a:moveTo>
                    <a:lnTo>
                      <a:pt x="0" y="10535"/>
                    </a:lnTo>
                  </a:path>
                </a:pathLst>
              </a:custGeom>
              <a:ln w="57150" cap="flat">
                <a:solidFill>
                  <a:srgbClr val="238E3B"/>
                </a:solidFill>
                <a:prstDash val="solid"/>
                <a:miter/>
              </a:ln>
            </p:spPr>
            <p:txBody>
              <a:bodyPr rtlCol="0" anchor="ctr"/>
              <a:lstStyle/>
              <a:p>
                <a:endParaRPr lang="zh-CN" altLang="en-US" sz="3600"/>
              </a:p>
            </p:txBody>
          </p:sp>
          <p:sp>
            <p:nvSpPr>
              <p:cNvPr id="142" name="任意多边形: 形状 9111">
                <a:extLst>
                  <a:ext uri="{FF2B5EF4-FFF2-40B4-BE49-F238E27FC236}">
                    <a16:creationId xmlns:a16="http://schemas.microsoft.com/office/drawing/2014/main" id="{4B004E9D-8EBF-5E41-DD88-78A69DF1011B}"/>
                  </a:ext>
                </a:extLst>
              </p:cNvPr>
              <p:cNvSpPr/>
              <p:nvPr/>
            </p:nvSpPr>
            <p:spPr>
              <a:xfrm>
                <a:off x="9329466" y="6831232"/>
                <a:ext cx="69553" cy="50366"/>
              </a:xfrm>
              <a:custGeom>
                <a:avLst/>
                <a:gdLst>
                  <a:gd name="connsiteX0" fmla="*/ 27774 w 27774"/>
                  <a:gd name="connsiteY0" fmla="*/ 0 h 20112"/>
                  <a:gd name="connsiteX1" fmla="*/ 0 w 27774"/>
                  <a:gd name="connsiteY1" fmla="*/ 20112 h 20112"/>
                </a:gdLst>
                <a:ahLst/>
                <a:cxnLst>
                  <a:cxn ang="0">
                    <a:pos x="connsiteX0" y="connsiteY0"/>
                  </a:cxn>
                  <a:cxn ang="0">
                    <a:pos x="connsiteX1" y="connsiteY1"/>
                  </a:cxn>
                </a:cxnLst>
                <a:rect l="l" t="t" r="r" b="b"/>
                <a:pathLst>
                  <a:path w="27774" h="20112">
                    <a:moveTo>
                      <a:pt x="27774" y="0"/>
                    </a:moveTo>
                    <a:lnTo>
                      <a:pt x="0" y="20112"/>
                    </a:lnTo>
                  </a:path>
                </a:pathLst>
              </a:custGeom>
              <a:ln w="57150" cap="flat">
                <a:solidFill>
                  <a:srgbClr val="238E3B"/>
                </a:solidFill>
                <a:prstDash val="solid"/>
                <a:miter/>
              </a:ln>
            </p:spPr>
            <p:txBody>
              <a:bodyPr rtlCol="0" anchor="ctr"/>
              <a:lstStyle/>
              <a:p>
                <a:endParaRPr lang="zh-CN" altLang="en-US" sz="3600"/>
              </a:p>
            </p:txBody>
          </p:sp>
          <p:sp>
            <p:nvSpPr>
              <p:cNvPr id="143" name="任意多边形: 形状 9112">
                <a:extLst>
                  <a:ext uri="{FF2B5EF4-FFF2-40B4-BE49-F238E27FC236}">
                    <a16:creationId xmlns:a16="http://schemas.microsoft.com/office/drawing/2014/main" id="{ABE6EE32-6534-BD4E-841C-6FBA5CD650C2}"/>
                  </a:ext>
                </a:extLst>
              </p:cNvPr>
              <p:cNvSpPr/>
              <p:nvPr/>
            </p:nvSpPr>
            <p:spPr>
              <a:xfrm>
                <a:off x="9276698" y="6857615"/>
                <a:ext cx="52765" cy="23983"/>
              </a:xfrm>
              <a:custGeom>
                <a:avLst/>
                <a:gdLst>
                  <a:gd name="connsiteX0" fmla="*/ 21070 w 21070"/>
                  <a:gd name="connsiteY0" fmla="*/ 9577 h 9577"/>
                  <a:gd name="connsiteX1" fmla="*/ 0 w 21070"/>
                  <a:gd name="connsiteY1" fmla="*/ 0 h 9577"/>
                </a:gdLst>
                <a:ahLst/>
                <a:cxnLst>
                  <a:cxn ang="0">
                    <a:pos x="connsiteX0" y="connsiteY0"/>
                  </a:cxn>
                  <a:cxn ang="0">
                    <a:pos x="connsiteX1" y="connsiteY1"/>
                  </a:cxn>
                </a:cxnLst>
                <a:rect l="l" t="t" r="r" b="b"/>
                <a:pathLst>
                  <a:path w="21070" h="9577">
                    <a:moveTo>
                      <a:pt x="21070" y="9577"/>
                    </a:moveTo>
                    <a:lnTo>
                      <a:pt x="0" y="0"/>
                    </a:lnTo>
                  </a:path>
                </a:pathLst>
              </a:custGeom>
              <a:ln w="57150" cap="flat">
                <a:solidFill>
                  <a:srgbClr val="238E3B"/>
                </a:solidFill>
                <a:prstDash val="solid"/>
                <a:miter/>
              </a:ln>
            </p:spPr>
            <p:txBody>
              <a:bodyPr rtlCol="0" anchor="ctr"/>
              <a:lstStyle/>
              <a:p>
                <a:endParaRPr lang="zh-CN" altLang="en-US" sz="3600"/>
              </a:p>
            </p:txBody>
          </p:sp>
          <p:sp>
            <p:nvSpPr>
              <p:cNvPr id="144" name="任意多边形: 形状 9113">
                <a:extLst>
                  <a:ext uri="{FF2B5EF4-FFF2-40B4-BE49-F238E27FC236}">
                    <a16:creationId xmlns:a16="http://schemas.microsoft.com/office/drawing/2014/main" id="{7C1768DB-183F-8598-C0BA-26216C7D53F9}"/>
                  </a:ext>
                </a:extLst>
              </p:cNvPr>
              <p:cNvSpPr/>
              <p:nvPr/>
            </p:nvSpPr>
            <p:spPr>
              <a:xfrm>
                <a:off x="9238326" y="6783263"/>
                <a:ext cx="38373" cy="74349"/>
              </a:xfrm>
              <a:custGeom>
                <a:avLst/>
                <a:gdLst>
                  <a:gd name="connsiteX0" fmla="*/ 15324 w 15323"/>
                  <a:gd name="connsiteY0" fmla="*/ 29690 h 29689"/>
                  <a:gd name="connsiteX1" fmla="*/ 0 w 15323"/>
                  <a:gd name="connsiteY1" fmla="*/ 0 h 29689"/>
                </a:gdLst>
                <a:ahLst/>
                <a:cxnLst>
                  <a:cxn ang="0">
                    <a:pos x="connsiteX0" y="connsiteY0"/>
                  </a:cxn>
                  <a:cxn ang="0">
                    <a:pos x="connsiteX1" y="connsiteY1"/>
                  </a:cxn>
                </a:cxnLst>
                <a:rect l="l" t="t" r="r" b="b"/>
                <a:pathLst>
                  <a:path w="15323" h="29689">
                    <a:moveTo>
                      <a:pt x="15324" y="29690"/>
                    </a:moveTo>
                    <a:lnTo>
                      <a:pt x="0" y="0"/>
                    </a:lnTo>
                  </a:path>
                </a:pathLst>
              </a:custGeom>
              <a:ln w="57150" cap="flat">
                <a:solidFill>
                  <a:srgbClr val="238E3B"/>
                </a:solidFill>
                <a:prstDash val="solid"/>
                <a:miter/>
              </a:ln>
            </p:spPr>
            <p:txBody>
              <a:bodyPr rtlCol="0" anchor="ctr"/>
              <a:lstStyle/>
              <a:p>
                <a:endParaRPr lang="zh-CN" altLang="en-US" sz="3600"/>
              </a:p>
            </p:txBody>
          </p:sp>
          <p:sp>
            <p:nvSpPr>
              <p:cNvPr id="145" name="任意多边形: 形状 9114">
                <a:extLst>
                  <a:ext uri="{FF2B5EF4-FFF2-40B4-BE49-F238E27FC236}">
                    <a16:creationId xmlns:a16="http://schemas.microsoft.com/office/drawing/2014/main" id="{2B378296-2B17-C1C5-C52D-EE8EB10D0BAF}"/>
                  </a:ext>
                </a:extLst>
              </p:cNvPr>
              <p:cNvSpPr/>
              <p:nvPr/>
            </p:nvSpPr>
            <p:spPr>
              <a:xfrm>
                <a:off x="9197551" y="6708914"/>
                <a:ext cx="40772" cy="74349"/>
              </a:xfrm>
              <a:custGeom>
                <a:avLst/>
                <a:gdLst>
                  <a:gd name="connsiteX0" fmla="*/ 16281 w 16281"/>
                  <a:gd name="connsiteY0" fmla="*/ 29690 h 29689"/>
                  <a:gd name="connsiteX1" fmla="*/ 0 w 16281"/>
                  <a:gd name="connsiteY1" fmla="*/ 0 h 29689"/>
                </a:gdLst>
                <a:ahLst/>
                <a:cxnLst>
                  <a:cxn ang="0">
                    <a:pos x="connsiteX0" y="connsiteY0"/>
                  </a:cxn>
                  <a:cxn ang="0">
                    <a:pos x="connsiteX1" y="connsiteY1"/>
                  </a:cxn>
                </a:cxnLst>
                <a:rect l="l" t="t" r="r" b="b"/>
                <a:pathLst>
                  <a:path w="16281" h="29689">
                    <a:moveTo>
                      <a:pt x="16281" y="29690"/>
                    </a:moveTo>
                    <a:lnTo>
                      <a:pt x="0" y="0"/>
                    </a:lnTo>
                  </a:path>
                </a:pathLst>
              </a:custGeom>
              <a:ln w="57150" cap="flat">
                <a:solidFill>
                  <a:srgbClr val="238E3B"/>
                </a:solidFill>
                <a:prstDash val="solid"/>
                <a:miter/>
              </a:ln>
            </p:spPr>
            <p:txBody>
              <a:bodyPr rtlCol="0" anchor="ctr"/>
              <a:lstStyle/>
              <a:p>
                <a:endParaRPr lang="zh-CN" altLang="en-US" sz="3600"/>
              </a:p>
            </p:txBody>
          </p:sp>
          <p:sp>
            <p:nvSpPr>
              <p:cNvPr id="146" name="任意多边形: 形状 9115">
                <a:extLst>
                  <a:ext uri="{FF2B5EF4-FFF2-40B4-BE49-F238E27FC236}">
                    <a16:creationId xmlns:a16="http://schemas.microsoft.com/office/drawing/2014/main" id="{3D73AEA3-CC2C-DE51-035D-6A098DF64CD7}"/>
                  </a:ext>
                </a:extLst>
              </p:cNvPr>
              <p:cNvSpPr/>
              <p:nvPr/>
            </p:nvSpPr>
            <p:spPr>
              <a:xfrm>
                <a:off x="9154380" y="6634562"/>
                <a:ext cx="43171" cy="74349"/>
              </a:xfrm>
              <a:custGeom>
                <a:avLst/>
                <a:gdLst>
                  <a:gd name="connsiteX0" fmla="*/ 17239 w 17239"/>
                  <a:gd name="connsiteY0" fmla="*/ 29690 h 29689"/>
                  <a:gd name="connsiteX1" fmla="*/ 0 w 17239"/>
                  <a:gd name="connsiteY1" fmla="*/ 0 h 29689"/>
                </a:gdLst>
                <a:ahLst/>
                <a:cxnLst>
                  <a:cxn ang="0">
                    <a:pos x="connsiteX0" y="connsiteY0"/>
                  </a:cxn>
                  <a:cxn ang="0">
                    <a:pos x="connsiteX1" y="connsiteY1"/>
                  </a:cxn>
                </a:cxnLst>
                <a:rect l="l" t="t" r="r" b="b"/>
                <a:pathLst>
                  <a:path w="17239" h="29689">
                    <a:moveTo>
                      <a:pt x="17239" y="29690"/>
                    </a:moveTo>
                    <a:lnTo>
                      <a:pt x="0" y="0"/>
                    </a:lnTo>
                  </a:path>
                </a:pathLst>
              </a:custGeom>
              <a:ln w="57150" cap="flat">
                <a:solidFill>
                  <a:srgbClr val="238E3B"/>
                </a:solidFill>
                <a:prstDash val="solid"/>
                <a:miter/>
              </a:ln>
            </p:spPr>
            <p:txBody>
              <a:bodyPr rtlCol="0" anchor="ctr"/>
              <a:lstStyle/>
              <a:p>
                <a:endParaRPr lang="zh-CN" altLang="en-US" sz="3600"/>
              </a:p>
            </p:txBody>
          </p:sp>
          <p:sp>
            <p:nvSpPr>
              <p:cNvPr id="147" name="任意多边形: 形状 9116">
                <a:extLst>
                  <a:ext uri="{FF2B5EF4-FFF2-40B4-BE49-F238E27FC236}">
                    <a16:creationId xmlns:a16="http://schemas.microsoft.com/office/drawing/2014/main" id="{A55EA807-61DA-7EFE-1549-2A8CC806F08E}"/>
                  </a:ext>
                </a:extLst>
              </p:cNvPr>
              <p:cNvSpPr/>
              <p:nvPr/>
            </p:nvSpPr>
            <p:spPr>
              <a:xfrm>
                <a:off x="9108810" y="6562610"/>
                <a:ext cx="45570" cy="71953"/>
              </a:xfrm>
              <a:custGeom>
                <a:avLst/>
                <a:gdLst>
                  <a:gd name="connsiteX0" fmla="*/ 18197 w 18197"/>
                  <a:gd name="connsiteY0" fmla="*/ 28732 h 28732"/>
                  <a:gd name="connsiteX1" fmla="*/ 0 w 18197"/>
                  <a:gd name="connsiteY1" fmla="*/ 0 h 28732"/>
                </a:gdLst>
                <a:ahLst/>
                <a:cxnLst>
                  <a:cxn ang="0">
                    <a:pos x="connsiteX0" y="connsiteY0"/>
                  </a:cxn>
                  <a:cxn ang="0">
                    <a:pos x="connsiteX1" y="connsiteY1"/>
                  </a:cxn>
                </a:cxnLst>
                <a:rect l="l" t="t" r="r" b="b"/>
                <a:pathLst>
                  <a:path w="18197" h="28732">
                    <a:moveTo>
                      <a:pt x="18197" y="28732"/>
                    </a:moveTo>
                    <a:lnTo>
                      <a:pt x="0" y="0"/>
                    </a:lnTo>
                  </a:path>
                </a:pathLst>
              </a:custGeom>
              <a:ln w="57150" cap="flat">
                <a:solidFill>
                  <a:srgbClr val="238E3B"/>
                </a:solidFill>
                <a:prstDash val="solid"/>
                <a:miter/>
              </a:ln>
            </p:spPr>
            <p:txBody>
              <a:bodyPr rtlCol="0" anchor="ctr"/>
              <a:lstStyle/>
              <a:p>
                <a:endParaRPr lang="zh-CN" altLang="en-US" sz="3600"/>
              </a:p>
            </p:txBody>
          </p:sp>
          <p:sp>
            <p:nvSpPr>
              <p:cNvPr id="148" name="任意多边形: 形状 9117">
                <a:extLst>
                  <a:ext uri="{FF2B5EF4-FFF2-40B4-BE49-F238E27FC236}">
                    <a16:creationId xmlns:a16="http://schemas.microsoft.com/office/drawing/2014/main" id="{DDF12432-C808-3A30-C251-1B9BE6E6C25C}"/>
                  </a:ext>
                </a:extLst>
              </p:cNvPr>
              <p:cNvSpPr/>
              <p:nvPr/>
            </p:nvSpPr>
            <p:spPr>
              <a:xfrm>
                <a:off x="9060841" y="6493054"/>
                <a:ext cx="47967" cy="69553"/>
              </a:xfrm>
              <a:custGeom>
                <a:avLst/>
                <a:gdLst>
                  <a:gd name="connsiteX0" fmla="*/ 19155 w 19154"/>
                  <a:gd name="connsiteY0" fmla="*/ 27774 h 27774"/>
                  <a:gd name="connsiteX1" fmla="*/ 0 w 19154"/>
                  <a:gd name="connsiteY1" fmla="*/ 0 h 27774"/>
                </a:gdLst>
                <a:ahLst/>
                <a:cxnLst>
                  <a:cxn ang="0">
                    <a:pos x="connsiteX0" y="connsiteY0"/>
                  </a:cxn>
                  <a:cxn ang="0">
                    <a:pos x="connsiteX1" y="connsiteY1"/>
                  </a:cxn>
                </a:cxnLst>
                <a:rect l="l" t="t" r="r" b="b"/>
                <a:pathLst>
                  <a:path w="19154" h="27774">
                    <a:moveTo>
                      <a:pt x="19155" y="27774"/>
                    </a:moveTo>
                    <a:lnTo>
                      <a:pt x="0" y="0"/>
                    </a:lnTo>
                  </a:path>
                </a:pathLst>
              </a:custGeom>
              <a:ln w="57150" cap="flat">
                <a:solidFill>
                  <a:srgbClr val="238E3B"/>
                </a:solidFill>
                <a:prstDash val="solid"/>
                <a:miter/>
              </a:ln>
            </p:spPr>
            <p:txBody>
              <a:bodyPr rtlCol="0" anchor="ctr"/>
              <a:lstStyle/>
              <a:p>
                <a:endParaRPr lang="zh-CN" altLang="en-US" sz="3600"/>
              </a:p>
            </p:txBody>
          </p:sp>
          <p:sp>
            <p:nvSpPr>
              <p:cNvPr id="149" name="任意多边形: 形状 9118">
                <a:extLst>
                  <a:ext uri="{FF2B5EF4-FFF2-40B4-BE49-F238E27FC236}">
                    <a16:creationId xmlns:a16="http://schemas.microsoft.com/office/drawing/2014/main" id="{40F6F126-E971-165F-AE66-74FCC00E8DCE}"/>
                  </a:ext>
                </a:extLst>
              </p:cNvPr>
              <p:cNvSpPr/>
              <p:nvPr/>
            </p:nvSpPr>
            <p:spPr>
              <a:xfrm>
                <a:off x="9008076" y="6428296"/>
                <a:ext cx="52765" cy="64755"/>
              </a:xfrm>
              <a:custGeom>
                <a:avLst/>
                <a:gdLst>
                  <a:gd name="connsiteX0" fmla="*/ 21070 w 21070"/>
                  <a:gd name="connsiteY0" fmla="*/ 25859 h 25858"/>
                  <a:gd name="connsiteX1" fmla="*/ 0 w 21070"/>
                  <a:gd name="connsiteY1" fmla="*/ 0 h 25858"/>
                </a:gdLst>
                <a:ahLst/>
                <a:cxnLst>
                  <a:cxn ang="0">
                    <a:pos x="connsiteX0" y="connsiteY0"/>
                  </a:cxn>
                  <a:cxn ang="0">
                    <a:pos x="connsiteX1" y="connsiteY1"/>
                  </a:cxn>
                </a:cxnLst>
                <a:rect l="l" t="t" r="r" b="b"/>
                <a:pathLst>
                  <a:path w="21070" h="25858">
                    <a:moveTo>
                      <a:pt x="21070" y="25859"/>
                    </a:moveTo>
                    <a:lnTo>
                      <a:pt x="0" y="0"/>
                    </a:lnTo>
                  </a:path>
                </a:pathLst>
              </a:custGeom>
              <a:ln w="57150" cap="flat">
                <a:solidFill>
                  <a:srgbClr val="238E3B"/>
                </a:solidFill>
                <a:prstDash val="solid"/>
                <a:miter/>
              </a:ln>
            </p:spPr>
            <p:txBody>
              <a:bodyPr rtlCol="0" anchor="ctr"/>
              <a:lstStyle/>
              <a:p>
                <a:endParaRPr lang="zh-CN" altLang="en-US" sz="3600"/>
              </a:p>
            </p:txBody>
          </p:sp>
          <p:sp>
            <p:nvSpPr>
              <p:cNvPr id="150" name="任意多边形: 形状 9119">
                <a:extLst>
                  <a:ext uri="{FF2B5EF4-FFF2-40B4-BE49-F238E27FC236}">
                    <a16:creationId xmlns:a16="http://schemas.microsoft.com/office/drawing/2014/main" id="{3A2E3EBB-E931-FC7D-38BE-975EFE0264EF}"/>
                  </a:ext>
                </a:extLst>
              </p:cNvPr>
              <p:cNvSpPr/>
              <p:nvPr/>
            </p:nvSpPr>
            <p:spPr>
              <a:xfrm>
                <a:off x="8960107" y="6363538"/>
                <a:ext cx="47967" cy="64755"/>
              </a:xfrm>
              <a:custGeom>
                <a:avLst/>
                <a:gdLst>
                  <a:gd name="connsiteX0" fmla="*/ 19155 w 19154"/>
                  <a:gd name="connsiteY0" fmla="*/ 25859 h 25858"/>
                  <a:gd name="connsiteX1" fmla="*/ 0 w 19154"/>
                  <a:gd name="connsiteY1" fmla="*/ 0 h 25858"/>
                </a:gdLst>
                <a:ahLst/>
                <a:cxnLst>
                  <a:cxn ang="0">
                    <a:pos x="connsiteX0" y="connsiteY0"/>
                  </a:cxn>
                  <a:cxn ang="0">
                    <a:pos x="connsiteX1" y="connsiteY1"/>
                  </a:cxn>
                </a:cxnLst>
                <a:rect l="l" t="t" r="r" b="b"/>
                <a:pathLst>
                  <a:path w="19154" h="25858">
                    <a:moveTo>
                      <a:pt x="19155" y="25859"/>
                    </a:moveTo>
                    <a:lnTo>
                      <a:pt x="0" y="0"/>
                    </a:lnTo>
                  </a:path>
                </a:pathLst>
              </a:custGeom>
              <a:ln w="57150" cap="flat">
                <a:solidFill>
                  <a:srgbClr val="238E3B"/>
                </a:solidFill>
                <a:prstDash val="solid"/>
                <a:miter/>
              </a:ln>
            </p:spPr>
            <p:txBody>
              <a:bodyPr rtlCol="0" anchor="ctr"/>
              <a:lstStyle/>
              <a:p>
                <a:endParaRPr lang="zh-CN" altLang="en-US" sz="3600"/>
              </a:p>
            </p:txBody>
          </p:sp>
          <p:sp>
            <p:nvSpPr>
              <p:cNvPr id="151" name="任意多边形: 形状 9120">
                <a:extLst>
                  <a:ext uri="{FF2B5EF4-FFF2-40B4-BE49-F238E27FC236}">
                    <a16:creationId xmlns:a16="http://schemas.microsoft.com/office/drawing/2014/main" id="{0C66C603-89F8-4ED2-8B6A-98E34C93F0F2}"/>
                  </a:ext>
                </a:extLst>
              </p:cNvPr>
              <p:cNvSpPr/>
              <p:nvPr/>
            </p:nvSpPr>
            <p:spPr>
              <a:xfrm>
                <a:off x="8924131" y="6291586"/>
                <a:ext cx="35976" cy="71953"/>
              </a:xfrm>
              <a:custGeom>
                <a:avLst/>
                <a:gdLst>
                  <a:gd name="connsiteX0" fmla="*/ 14366 w 14366"/>
                  <a:gd name="connsiteY0" fmla="*/ 28732 h 28732"/>
                  <a:gd name="connsiteX1" fmla="*/ 0 w 14366"/>
                  <a:gd name="connsiteY1" fmla="*/ 0 h 28732"/>
                </a:gdLst>
                <a:ahLst/>
                <a:cxnLst>
                  <a:cxn ang="0">
                    <a:pos x="connsiteX0" y="connsiteY0"/>
                  </a:cxn>
                  <a:cxn ang="0">
                    <a:pos x="connsiteX1" y="connsiteY1"/>
                  </a:cxn>
                </a:cxnLst>
                <a:rect l="l" t="t" r="r" b="b"/>
                <a:pathLst>
                  <a:path w="14366" h="28732">
                    <a:moveTo>
                      <a:pt x="14366" y="28732"/>
                    </a:moveTo>
                    <a:lnTo>
                      <a:pt x="0" y="0"/>
                    </a:lnTo>
                  </a:path>
                </a:pathLst>
              </a:custGeom>
              <a:ln w="57150" cap="flat">
                <a:solidFill>
                  <a:srgbClr val="238E3B"/>
                </a:solidFill>
                <a:prstDash val="solid"/>
                <a:miter/>
              </a:ln>
            </p:spPr>
            <p:txBody>
              <a:bodyPr rtlCol="0" anchor="ctr"/>
              <a:lstStyle/>
              <a:p>
                <a:endParaRPr lang="zh-CN" altLang="en-US" sz="3600"/>
              </a:p>
            </p:txBody>
          </p:sp>
          <p:sp>
            <p:nvSpPr>
              <p:cNvPr id="152" name="任意多边形: 形状 9121">
                <a:extLst>
                  <a:ext uri="{FF2B5EF4-FFF2-40B4-BE49-F238E27FC236}">
                    <a16:creationId xmlns:a16="http://schemas.microsoft.com/office/drawing/2014/main" id="{E5776BF3-9C9D-9816-86FD-27D14858F0C9}"/>
                  </a:ext>
                </a:extLst>
              </p:cNvPr>
              <p:cNvSpPr/>
              <p:nvPr/>
            </p:nvSpPr>
            <p:spPr>
              <a:xfrm>
                <a:off x="8888155" y="6219633"/>
                <a:ext cx="35976" cy="71953"/>
              </a:xfrm>
              <a:custGeom>
                <a:avLst/>
                <a:gdLst>
                  <a:gd name="connsiteX0" fmla="*/ 14366 w 14366"/>
                  <a:gd name="connsiteY0" fmla="*/ 28732 h 28732"/>
                  <a:gd name="connsiteX1" fmla="*/ 0 w 14366"/>
                  <a:gd name="connsiteY1" fmla="*/ 0 h 28732"/>
                </a:gdLst>
                <a:ahLst/>
                <a:cxnLst>
                  <a:cxn ang="0">
                    <a:pos x="connsiteX0" y="connsiteY0"/>
                  </a:cxn>
                  <a:cxn ang="0">
                    <a:pos x="connsiteX1" y="connsiteY1"/>
                  </a:cxn>
                </a:cxnLst>
                <a:rect l="l" t="t" r="r" b="b"/>
                <a:pathLst>
                  <a:path w="14366" h="28732">
                    <a:moveTo>
                      <a:pt x="14366" y="28732"/>
                    </a:moveTo>
                    <a:lnTo>
                      <a:pt x="0" y="0"/>
                    </a:lnTo>
                  </a:path>
                </a:pathLst>
              </a:custGeom>
              <a:ln w="57150" cap="flat">
                <a:solidFill>
                  <a:srgbClr val="238E3B"/>
                </a:solidFill>
                <a:prstDash val="solid"/>
                <a:miter/>
              </a:ln>
            </p:spPr>
            <p:txBody>
              <a:bodyPr rtlCol="0" anchor="ctr"/>
              <a:lstStyle/>
              <a:p>
                <a:endParaRPr lang="zh-CN" altLang="en-US" sz="3600"/>
              </a:p>
            </p:txBody>
          </p:sp>
          <p:sp>
            <p:nvSpPr>
              <p:cNvPr id="153" name="任意多边形: 形状 9122">
                <a:extLst>
                  <a:ext uri="{FF2B5EF4-FFF2-40B4-BE49-F238E27FC236}">
                    <a16:creationId xmlns:a16="http://schemas.microsoft.com/office/drawing/2014/main" id="{245F5658-AFAF-0C27-AEBA-F35070256FAA}"/>
                  </a:ext>
                </a:extLst>
              </p:cNvPr>
              <p:cNvSpPr/>
              <p:nvPr/>
            </p:nvSpPr>
            <p:spPr>
              <a:xfrm>
                <a:off x="8856974" y="6147680"/>
                <a:ext cx="31178" cy="71953"/>
              </a:xfrm>
              <a:custGeom>
                <a:avLst/>
                <a:gdLst>
                  <a:gd name="connsiteX0" fmla="*/ 12451 w 12450"/>
                  <a:gd name="connsiteY0" fmla="*/ 28732 h 28732"/>
                  <a:gd name="connsiteX1" fmla="*/ 0 w 12450"/>
                  <a:gd name="connsiteY1" fmla="*/ 0 h 28732"/>
                </a:gdLst>
                <a:ahLst/>
                <a:cxnLst>
                  <a:cxn ang="0">
                    <a:pos x="connsiteX0" y="connsiteY0"/>
                  </a:cxn>
                  <a:cxn ang="0">
                    <a:pos x="connsiteX1" y="connsiteY1"/>
                  </a:cxn>
                </a:cxnLst>
                <a:rect l="l" t="t" r="r" b="b"/>
                <a:pathLst>
                  <a:path w="12450" h="28732">
                    <a:moveTo>
                      <a:pt x="12451" y="28732"/>
                    </a:moveTo>
                    <a:lnTo>
                      <a:pt x="0" y="0"/>
                    </a:lnTo>
                  </a:path>
                </a:pathLst>
              </a:custGeom>
              <a:ln w="57150" cap="flat">
                <a:solidFill>
                  <a:srgbClr val="238E3B"/>
                </a:solidFill>
                <a:prstDash val="solid"/>
                <a:miter/>
              </a:ln>
            </p:spPr>
            <p:txBody>
              <a:bodyPr rtlCol="0" anchor="ctr"/>
              <a:lstStyle/>
              <a:p>
                <a:endParaRPr lang="zh-CN" altLang="en-US" sz="3600"/>
              </a:p>
            </p:txBody>
          </p:sp>
          <p:sp>
            <p:nvSpPr>
              <p:cNvPr id="154" name="任意多边形: 形状 9123">
                <a:extLst>
                  <a:ext uri="{FF2B5EF4-FFF2-40B4-BE49-F238E27FC236}">
                    <a16:creationId xmlns:a16="http://schemas.microsoft.com/office/drawing/2014/main" id="{412F1814-6C6A-94C2-B3B0-9CB0EF4CD907}"/>
                  </a:ext>
                </a:extLst>
              </p:cNvPr>
              <p:cNvSpPr/>
              <p:nvPr/>
            </p:nvSpPr>
            <p:spPr>
              <a:xfrm>
                <a:off x="8830592" y="6078127"/>
                <a:ext cx="26382" cy="69553"/>
              </a:xfrm>
              <a:custGeom>
                <a:avLst/>
                <a:gdLst>
                  <a:gd name="connsiteX0" fmla="*/ 10535 w 10535"/>
                  <a:gd name="connsiteY0" fmla="*/ 27774 h 27774"/>
                  <a:gd name="connsiteX1" fmla="*/ 0 w 10535"/>
                  <a:gd name="connsiteY1" fmla="*/ 0 h 27774"/>
                </a:gdLst>
                <a:ahLst/>
                <a:cxnLst>
                  <a:cxn ang="0">
                    <a:pos x="connsiteX0" y="connsiteY0"/>
                  </a:cxn>
                  <a:cxn ang="0">
                    <a:pos x="connsiteX1" y="connsiteY1"/>
                  </a:cxn>
                </a:cxnLst>
                <a:rect l="l" t="t" r="r" b="b"/>
                <a:pathLst>
                  <a:path w="10535" h="27774">
                    <a:moveTo>
                      <a:pt x="10535" y="27774"/>
                    </a:moveTo>
                    <a:lnTo>
                      <a:pt x="0" y="0"/>
                    </a:lnTo>
                  </a:path>
                </a:pathLst>
              </a:custGeom>
              <a:ln w="57150" cap="flat">
                <a:solidFill>
                  <a:srgbClr val="238E3B"/>
                </a:solidFill>
                <a:prstDash val="solid"/>
                <a:miter/>
              </a:ln>
            </p:spPr>
            <p:txBody>
              <a:bodyPr rtlCol="0" anchor="ctr"/>
              <a:lstStyle/>
              <a:p>
                <a:endParaRPr lang="zh-CN" altLang="en-US" sz="3600"/>
              </a:p>
            </p:txBody>
          </p:sp>
          <p:sp>
            <p:nvSpPr>
              <p:cNvPr id="155" name="任意多边形: 形状 9124">
                <a:extLst>
                  <a:ext uri="{FF2B5EF4-FFF2-40B4-BE49-F238E27FC236}">
                    <a16:creationId xmlns:a16="http://schemas.microsoft.com/office/drawing/2014/main" id="{00B185FD-7828-644C-56EC-11653F9719BE}"/>
                  </a:ext>
                </a:extLst>
              </p:cNvPr>
              <p:cNvSpPr/>
              <p:nvPr/>
            </p:nvSpPr>
            <p:spPr>
              <a:xfrm>
                <a:off x="8765834" y="6078127"/>
                <a:ext cx="64755" cy="40772"/>
              </a:xfrm>
              <a:custGeom>
                <a:avLst/>
                <a:gdLst>
                  <a:gd name="connsiteX0" fmla="*/ 25859 w 25858"/>
                  <a:gd name="connsiteY0" fmla="*/ 0 h 16281"/>
                  <a:gd name="connsiteX1" fmla="*/ 0 w 25858"/>
                  <a:gd name="connsiteY1" fmla="*/ 16282 h 16281"/>
                </a:gdLst>
                <a:ahLst/>
                <a:cxnLst>
                  <a:cxn ang="0">
                    <a:pos x="connsiteX0" y="connsiteY0"/>
                  </a:cxn>
                  <a:cxn ang="0">
                    <a:pos x="connsiteX1" y="connsiteY1"/>
                  </a:cxn>
                </a:cxnLst>
                <a:rect l="l" t="t" r="r" b="b"/>
                <a:pathLst>
                  <a:path w="25858" h="16281">
                    <a:moveTo>
                      <a:pt x="25859" y="0"/>
                    </a:moveTo>
                    <a:lnTo>
                      <a:pt x="0" y="16282"/>
                    </a:lnTo>
                  </a:path>
                </a:pathLst>
              </a:custGeom>
              <a:ln w="57150" cap="flat">
                <a:solidFill>
                  <a:srgbClr val="238E3B"/>
                </a:solidFill>
                <a:prstDash val="solid"/>
                <a:miter/>
              </a:ln>
            </p:spPr>
            <p:txBody>
              <a:bodyPr rtlCol="0" anchor="ctr"/>
              <a:lstStyle/>
              <a:p>
                <a:endParaRPr lang="zh-CN" altLang="en-US" sz="3600"/>
              </a:p>
            </p:txBody>
          </p:sp>
          <p:sp>
            <p:nvSpPr>
              <p:cNvPr id="156" name="任意多边形: 形状 9125">
                <a:extLst>
                  <a:ext uri="{FF2B5EF4-FFF2-40B4-BE49-F238E27FC236}">
                    <a16:creationId xmlns:a16="http://schemas.microsoft.com/office/drawing/2014/main" id="{F30FBB80-223F-701F-5E34-4832EE494A78}"/>
                  </a:ext>
                </a:extLst>
              </p:cNvPr>
              <p:cNvSpPr/>
              <p:nvPr/>
            </p:nvSpPr>
            <p:spPr>
              <a:xfrm>
                <a:off x="8701076" y="6118899"/>
                <a:ext cx="64755" cy="40772"/>
              </a:xfrm>
              <a:custGeom>
                <a:avLst/>
                <a:gdLst>
                  <a:gd name="connsiteX0" fmla="*/ 25859 w 25858"/>
                  <a:gd name="connsiteY0" fmla="*/ 0 h 16281"/>
                  <a:gd name="connsiteX1" fmla="*/ 0 w 25858"/>
                  <a:gd name="connsiteY1" fmla="*/ 16282 h 16281"/>
                </a:gdLst>
                <a:ahLst/>
                <a:cxnLst>
                  <a:cxn ang="0">
                    <a:pos x="connsiteX0" y="connsiteY0"/>
                  </a:cxn>
                  <a:cxn ang="0">
                    <a:pos x="connsiteX1" y="connsiteY1"/>
                  </a:cxn>
                </a:cxnLst>
                <a:rect l="l" t="t" r="r" b="b"/>
                <a:pathLst>
                  <a:path w="25858" h="16281">
                    <a:moveTo>
                      <a:pt x="25859" y="0"/>
                    </a:moveTo>
                    <a:lnTo>
                      <a:pt x="0" y="16282"/>
                    </a:lnTo>
                  </a:path>
                </a:pathLst>
              </a:custGeom>
              <a:ln w="57150" cap="flat">
                <a:solidFill>
                  <a:srgbClr val="238E3B"/>
                </a:solidFill>
                <a:prstDash val="solid"/>
                <a:miter/>
              </a:ln>
            </p:spPr>
            <p:txBody>
              <a:bodyPr rtlCol="0" anchor="ctr"/>
              <a:lstStyle/>
              <a:p>
                <a:endParaRPr lang="zh-CN" altLang="en-US" sz="3600"/>
              </a:p>
            </p:txBody>
          </p:sp>
          <p:sp>
            <p:nvSpPr>
              <p:cNvPr id="157" name="任意多边形: 形状 9126">
                <a:extLst>
                  <a:ext uri="{FF2B5EF4-FFF2-40B4-BE49-F238E27FC236}">
                    <a16:creationId xmlns:a16="http://schemas.microsoft.com/office/drawing/2014/main" id="{9972FDB0-FB45-5BB5-F481-06A32F91A834}"/>
                  </a:ext>
                </a:extLst>
              </p:cNvPr>
              <p:cNvSpPr/>
              <p:nvPr/>
            </p:nvSpPr>
            <p:spPr>
              <a:xfrm>
                <a:off x="8636321" y="6159673"/>
                <a:ext cx="64755" cy="52765"/>
              </a:xfrm>
              <a:custGeom>
                <a:avLst/>
                <a:gdLst>
                  <a:gd name="connsiteX0" fmla="*/ 25859 w 25858"/>
                  <a:gd name="connsiteY0" fmla="*/ 0 h 21070"/>
                  <a:gd name="connsiteX1" fmla="*/ 0 w 25858"/>
                  <a:gd name="connsiteY1" fmla="*/ 21070 h 21070"/>
                </a:gdLst>
                <a:ahLst/>
                <a:cxnLst>
                  <a:cxn ang="0">
                    <a:pos x="connsiteX0" y="connsiteY0"/>
                  </a:cxn>
                  <a:cxn ang="0">
                    <a:pos x="connsiteX1" y="connsiteY1"/>
                  </a:cxn>
                </a:cxnLst>
                <a:rect l="l" t="t" r="r" b="b"/>
                <a:pathLst>
                  <a:path w="25858" h="21070">
                    <a:moveTo>
                      <a:pt x="25859" y="0"/>
                    </a:moveTo>
                    <a:lnTo>
                      <a:pt x="0" y="21070"/>
                    </a:lnTo>
                  </a:path>
                </a:pathLst>
              </a:custGeom>
              <a:ln w="57150" cap="flat">
                <a:solidFill>
                  <a:srgbClr val="238E3B"/>
                </a:solidFill>
                <a:prstDash val="solid"/>
                <a:miter/>
              </a:ln>
            </p:spPr>
            <p:txBody>
              <a:bodyPr rtlCol="0" anchor="ctr"/>
              <a:lstStyle/>
              <a:p>
                <a:endParaRPr lang="zh-CN" altLang="en-US" sz="3600"/>
              </a:p>
            </p:txBody>
          </p:sp>
          <p:sp>
            <p:nvSpPr>
              <p:cNvPr id="158" name="任意多边形: 形状 9127">
                <a:extLst>
                  <a:ext uri="{FF2B5EF4-FFF2-40B4-BE49-F238E27FC236}">
                    <a16:creationId xmlns:a16="http://schemas.microsoft.com/office/drawing/2014/main" id="{DC4DE2C1-FC4E-65C4-3927-1DCF945C113B}"/>
                  </a:ext>
                </a:extLst>
              </p:cNvPr>
              <p:cNvSpPr/>
              <p:nvPr/>
            </p:nvSpPr>
            <p:spPr>
              <a:xfrm>
                <a:off x="8576359" y="6212438"/>
                <a:ext cx="59960" cy="59960"/>
              </a:xfrm>
              <a:custGeom>
                <a:avLst/>
                <a:gdLst>
                  <a:gd name="connsiteX0" fmla="*/ 23944 w 23943"/>
                  <a:gd name="connsiteY0" fmla="*/ 0 h 23943"/>
                  <a:gd name="connsiteX1" fmla="*/ 0 w 23943"/>
                  <a:gd name="connsiteY1" fmla="*/ 23943 h 23943"/>
                </a:gdLst>
                <a:ahLst/>
                <a:cxnLst>
                  <a:cxn ang="0">
                    <a:pos x="connsiteX0" y="connsiteY0"/>
                  </a:cxn>
                  <a:cxn ang="0">
                    <a:pos x="connsiteX1" y="connsiteY1"/>
                  </a:cxn>
                </a:cxnLst>
                <a:rect l="l" t="t" r="r" b="b"/>
                <a:pathLst>
                  <a:path w="23943" h="23943">
                    <a:moveTo>
                      <a:pt x="23944" y="0"/>
                    </a:moveTo>
                    <a:lnTo>
                      <a:pt x="0" y="23943"/>
                    </a:lnTo>
                  </a:path>
                </a:pathLst>
              </a:custGeom>
              <a:ln w="57150" cap="flat">
                <a:solidFill>
                  <a:srgbClr val="238E3B"/>
                </a:solidFill>
                <a:prstDash val="solid"/>
                <a:miter/>
              </a:ln>
            </p:spPr>
            <p:txBody>
              <a:bodyPr rtlCol="0" anchor="ctr"/>
              <a:lstStyle/>
              <a:p>
                <a:endParaRPr lang="zh-CN" altLang="en-US" sz="3600"/>
              </a:p>
            </p:txBody>
          </p:sp>
          <p:sp>
            <p:nvSpPr>
              <p:cNvPr id="159" name="任意多边形: 形状 9128">
                <a:extLst>
                  <a:ext uri="{FF2B5EF4-FFF2-40B4-BE49-F238E27FC236}">
                    <a16:creationId xmlns:a16="http://schemas.microsoft.com/office/drawing/2014/main" id="{90367C77-41F0-6A43-B867-9C27E92D7F12}"/>
                  </a:ext>
                </a:extLst>
              </p:cNvPr>
              <p:cNvSpPr/>
              <p:nvPr/>
            </p:nvSpPr>
            <p:spPr>
              <a:xfrm>
                <a:off x="8523594" y="6272398"/>
                <a:ext cx="52765" cy="64755"/>
              </a:xfrm>
              <a:custGeom>
                <a:avLst/>
                <a:gdLst>
                  <a:gd name="connsiteX0" fmla="*/ 21070 w 21070"/>
                  <a:gd name="connsiteY0" fmla="*/ 0 h 25858"/>
                  <a:gd name="connsiteX1" fmla="*/ 0 w 21070"/>
                  <a:gd name="connsiteY1" fmla="*/ 25859 h 25858"/>
                </a:gdLst>
                <a:ahLst/>
                <a:cxnLst>
                  <a:cxn ang="0">
                    <a:pos x="connsiteX0" y="connsiteY0"/>
                  </a:cxn>
                  <a:cxn ang="0">
                    <a:pos x="connsiteX1" y="connsiteY1"/>
                  </a:cxn>
                </a:cxnLst>
                <a:rect l="l" t="t" r="r" b="b"/>
                <a:pathLst>
                  <a:path w="21070" h="25858">
                    <a:moveTo>
                      <a:pt x="21070" y="0"/>
                    </a:moveTo>
                    <a:lnTo>
                      <a:pt x="0" y="25859"/>
                    </a:lnTo>
                  </a:path>
                </a:pathLst>
              </a:custGeom>
              <a:ln w="57150" cap="flat">
                <a:solidFill>
                  <a:srgbClr val="238E3B"/>
                </a:solidFill>
                <a:prstDash val="solid"/>
                <a:miter/>
              </a:ln>
            </p:spPr>
            <p:txBody>
              <a:bodyPr rtlCol="0" anchor="ctr"/>
              <a:lstStyle/>
              <a:p>
                <a:endParaRPr lang="zh-CN" altLang="en-US" sz="3600"/>
              </a:p>
            </p:txBody>
          </p:sp>
          <p:sp>
            <p:nvSpPr>
              <p:cNvPr id="160" name="任意多边形: 形状 9129">
                <a:extLst>
                  <a:ext uri="{FF2B5EF4-FFF2-40B4-BE49-F238E27FC236}">
                    <a16:creationId xmlns:a16="http://schemas.microsoft.com/office/drawing/2014/main" id="{DD25B3CA-9D76-46D8-73A7-4C951FAF8DFF}"/>
                  </a:ext>
                </a:extLst>
              </p:cNvPr>
              <p:cNvSpPr/>
              <p:nvPr/>
            </p:nvSpPr>
            <p:spPr>
              <a:xfrm>
                <a:off x="8466031" y="6337156"/>
                <a:ext cx="57560" cy="50366"/>
              </a:xfrm>
              <a:custGeom>
                <a:avLst/>
                <a:gdLst>
                  <a:gd name="connsiteX0" fmla="*/ 22986 w 22985"/>
                  <a:gd name="connsiteY0" fmla="*/ 0 h 20112"/>
                  <a:gd name="connsiteX1" fmla="*/ 0 w 22985"/>
                  <a:gd name="connsiteY1" fmla="*/ 20113 h 20112"/>
                </a:gdLst>
                <a:ahLst/>
                <a:cxnLst>
                  <a:cxn ang="0">
                    <a:pos x="connsiteX0" y="connsiteY0"/>
                  </a:cxn>
                  <a:cxn ang="0">
                    <a:pos x="connsiteX1" y="connsiteY1"/>
                  </a:cxn>
                </a:cxnLst>
                <a:rect l="l" t="t" r="r" b="b"/>
                <a:pathLst>
                  <a:path w="22985" h="20112">
                    <a:moveTo>
                      <a:pt x="22986" y="0"/>
                    </a:moveTo>
                    <a:lnTo>
                      <a:pt x="0" y="20113"/>
                    </a:lnTo>
                  </a:path>
                </a:pathLst>
              </a:custGeom>
              <a:ln w="57150" cap="flat">
                <a:solidFill>
                  <a:srgbClr val="238E3B"/>
                </a:solidFill>
                <a:prstDash val="solid"/>
                <a:miter/>
              </a:ln>
            </p:spPr>
            <p:txBody>
              <a:bodyPr rtlCol="0" anchor="ctr"/>
              <a:lstStyle/>
              <a:p>
                <a:endParaRPr lang="zh-CN" altLang="en-US" sz="3600"/>
              </a:p>
            </p:txBody>
          </p:sp>
          <p:sp>
            <p:nvSpPr>
              <p:cNvPr id="161" name="任意多边形: 形状 9130">
                <a:extLst>
                  <a:ext uri="{FF2B5EF4-FFF2-40B4-BE49-F238E27FC236}">
                    <a16:creationId xmlns:a16="http://schemas.microsoft.com/office/drawing/2014/main" id="{99A89483-110A-DAC6-C145-EE4864E8F7F7}"/>
                  </a:ext>
                </a:extLst>
              </p:cNvPr>
              <p:cNvSpPr/>
              <p:nvPr/>
            </p:nvSpPr>
            <p:spPr>
              <a:xfrm>
                <a:off x="8403672" y="6339555"/>
                <a:ext cx="62359" cy="47967"/>
              </a:xfrm>
              <a:custGeom>
                <a:avLst/>
                <a:gdLst>
                  <a:gd name="connsiteX0" fmla="*/ 24901 w 24901"/>
                  <a:gd name="connsiteY0" fmla="*/ 19155 h 19154"/>
                  <a:gd name="connsiteX1" fmla="*/ 0 w 24901"/>
                  <a:gd name="connsiteY1" fmla="*/ 0 h 19154"/>
                </a:gdLst>
                <a:ahLst/>
                <a:cxnLst>
                  <a:cxn ang="0">
                    <a:pos x="connsiteX0" y="connsiteY0"/>
                  </a:cxn>
                  <a:cxn ang="0">
                    <a:pos x="connsiteX1" y="connsiteY1"/>
                  </a:cxn>
                </a:cxnLst>
                <a:rect l="l" t="t" r="r" b="b"/>
                <a:pathLst>
                  <a:path w="24901" h="19154">
                    <a:moveTo>
                      <a:pt x="24901" y="19155"/>
                    </a:moveTo>
                    <a:lnTo>
                      <a:pt x="0" y="0"/>
                    </a:lnTo>
                  </a:path>
                </a:pathLst>
              </a:custGeom>
              <a:ln w="57150" cap="flat">
                <a:solidFill>
                  <a:srgbClr val="238E3B"/>
                </a:solidFill>
                <a:prstDash val="solid"/>
                <a:miter/>
              </a:ln>
            </p:spPr>
            <p:txBody>
              <a:bodyPr rtlCol="0" anchor="ctr"/>
              <a:lstStyle/>
              <a:p>
                <a:endParaRPr lang="zh-CN" altLang="en-US" sz="3600"/>
              </a:p>
            </p:txBody>
          </p:sp>
          <p:sp>
            <p:nvSpPr>
              <p:cNvPr id="162" name="任意多边形: 形状 9131">
                <a:extLst>
                  <a:ext uri="{FF2B5EF4-FFF2-40B4-BE49-F238E27FC236}">
                    <a16:creationId xmlns:a16="http://schemas.microsoft.com/office/drawing/2014/main" id="{F3737EA4-5361-03DB-CB94-785F0288B61C}"/>
                  </a:ext>
                </a:extLst>
              </p:cNvPr>
              <p:cNvSpPr/>
              <p:nvPr/>
            </p:nvSpPr>
            <p:spPr>
              <a:xfrm>
                <a:off x="8336516" y="6289186"/>
                <a:ext cx="67154" cy="50366"/>
              </a:xfrm>
              <a:custGeom>
                <a:avLst/>
                <a:gdLst>
                  <a:gd name="connsiteX0" fmla="*/ 26817 w 26816"/>
                  <a:gd name="connsiteY0" fmla="*/ 20113 h 20112"/>
                  <a:gd name="connsiteX1" fmla="*/ 0 w 26816"/>
                  <a:gd name="connsiteY1" fmla="*/ 0 h 20112"/>
                </a:gdLst>
                <a:ahLst/>
                <a:cxnLst>
                  <a:cxn ang="0">
                    <a:pos x="connsiteX0" y="connsiteY0"/>
                  </a:cxn>
                  <a:cxn ang="0">
                    <a:pos x="connsiteX1" y="connsiteY1"/>
                  </a:cxn>
                </a:cxnLst>
                <a:rect l="l" t="t" r="r" b="b"/>
                <a:pathLst>
                  <a:path w="26816" h="20112">
                    <a:moveTo>
                      <a:pt x="26817" y="20113"/>
                    </a:moveTo>
                    <a:lnTo>
                      <a:pt x="0" y="0"/>
                    </a:lnTo>
                  </a:path>
                </a:pathLst>
              </a:custGeom>
              <a:ln w="57150" cap="flat">
                <a:solidFill>
                  <a:srgbClr val="238E3B"/>
                </a:solidFill>
                <a:prstDash val="solid"/>
                <a:miter/>
              </a:ln>
            </p:spPr>
            <p:txBody>
              <a:bodyPr rtlCol="0" anchor="ctr"/>
              <a:lstStyle/>
              <a:p>
                <a:endParaRPr lang="zh-CN" altLang="en-US" sz="3600"/>
              </a:p>
            </p:txBody>
          </p:sp>
          <p:sp>
            <p:nvSpPr>
              <p:cNvPr id="163" name="任意多边形: 形状 9132">
                <a:extLst>
                  <a:ext uri="{FF2B5EF4-FFF2-40B4-BE49-F238E27FC236}">
                    <a16:creationId xmlns:a16="http://schemas.microsoft.com/office/drawing/2014/main" id="{12058D76-FC2C-7956-E6F0-43D559DB2FFA}"/>
                  </a:ext>
                </a:extLst>
              </p:cNvPr>
              <p:cNvSpPr/>
              <p:nvPr/>
            </p:nvSpPr>
            <p:spPr>
              <a:xfrm>
                <a:off x="8264563" y="6243616"/>
                <a:ext cx="71952" cy="45570"/>
              </a:xfrm>
              <a:custGeom>
                <a:avLst/>
                <a:gdLst>
                  <a:gd name="connsiteX0" fmla="*/ 28732 w 28732"/>
                  <a:gd name="connsiteY0" fmla="*/ 18197 h 18197"/>
                  <a:gd name="connsiteX1" fmla="*/ 0 w 28732"/>
                  <a:gd name="connsiteY1" fmla="*/ 0 h 18197"/>
                </a:gdLst>
                <a:ahLst/>
                <a:cxnLst>
                  <a:cxn ang="0">
                    <a:pos x="connsiteX0" y="connsiteY0"/>
                  </a:cxn>
                  <a:cxn ang="0">
                    <a:pos x="connsiteX1" y="connsiteY1"/>
                  </a:cxn>
                </a:cxnLst>
                <a:rect l="l" t="t" r="r" b="b"/>
                <a:pathLst>
                  <a:path w="28732" h="18197">
                    <a:moveTo>
                      <a:pt x="28732" y="18197"/>
                    </a:moveTo>
                    <a:lnTo>
                      <a:pt x="0" y="0"/>
                    </a:lnTo>
                  </a:path>
                </a:pathLst>
              </a:custGeom>
              <a:ln w="57150" cap="flat">
                <a:solidFill>
                  <a:srgbClr val="238E3B"/>
                </a:solidFill>
                <a:prstDash val="solid"/>
                <a:miter/>
              </a:ln>
            </p:spPr>
            <p:txBody>
              <a:bodyPr rtlCol="0" anchor="ctr"/>
              <a:lstStyle/>
              <a:p>
                <a:endParaRPr lang="zh-CN" altLang="en-US" sz="3600"/>
              </a:p>
            </p:txBody>
          </p:sp>
          <p:sp>
            <p:nvSpPr>
              <p:cNvPr id="164" name="任意多边形: 形状 9133">
                <a:extLst>
                  <a:ext uri="{FF2B5EF4-FFF2-40B4-BE49-F238E27FC236}">
                    <a16:creationId xmlns:a16="http://schemas.microsoft.com/office/drawing/2014/main" id="{2F6F1764-8E3B-CCD0-F2BC-5049D9A5375B}"/>
                  </a:ext>
                </a:extLst>
              </p:cNvPr>
              <p:cNvSpPr/>
              <p:nvPr/>
            </p:nvSpPr>
            <p:spPr>
              <a:xfrm>
                <a:off x="8195010" y="6198046"/>
                <a:ext cx="69553" cy="45570"/>
              </a:xfrm>
              <a:custGeom>
                <a:avLst/>
                <a:gdLst>
                  <a:gd name="connsiteX0" fmla="*/ 27775 w 27774"/>
                  <a:gd name="connsiteY0" fmla="*/ 18197 h 18197"/>
                  <a:gd name="connsiteX1" fmla="*/ 0 w 27774"/>
                  <a:gd name="connsiteY1" fmla="*/ 0 h 18197"/>
                </a:gdLst>
                <a:ahLst/>
                <a:cxnLst>
                  <a:cxn ang="0">
                    <a:pos x="connsiteX0" y="connsiteY0"/>
                  </a:cxn>
                  <a:cxn ang="0">
                    <a:pos x="connsiteX1" y="connsiteY1"/>
                  </a:cxn>
                </a:cxnLst>
                <a:rect l="l" t="t" r="r" b="b"/>
                <a:pathLst>
                  <a:path w="27774" h="18197">
                    <a:moveTo>
                      <a:pt x="27775" y="18197"/>
                    </a:moveTo>
                    <a:lnTo>
                      <a:pt x="0" y="0"/>
                    </a:lnTo>
                  </a:path>
                </a:pathLst>
              </a:custGeom>
              <a:ln w="57150" cap="flat">
                <a:solidFill>
                  <a:srgbClr val="238E3B"/>
                </a:solidFill>
                <a:prstDash val="solid"/>
                <a:miter/>
              </a:ln>
            </p:spPr>
            <p:txBody>
              <a:bodyPr rtlCol="0" anchor="ctr"/>
              <a:lstStyle/>
              <a:p>
                <a:endParaRPr lang="zh-CN" altLang="en-US" sz="3600"/>
              </a:p>
            </p:txBody>
          </p:sp>
          <p:sp>
            <p:nvSpPr>
              <p:cNvPr id="165" name="任意多边形: 形状 9134">
                <a:extLst>
                  <a:ext uri="{FF2B5EF4-FFF2-40B4-BE49-F238E27FC236}">
                    <a16:creationId xmlns:a16="http://schemas.microsoft.com/office/drawing/2014/main" id="{8D48ACB5-4C1A-1863-E9F2-94F2B1F4FD8A}"/>
                  </a:ext>
                </a:extLst>
              </p:cNvPr>
              <p:cNvSpPr/>
              <p:nvPr/>
            </p:nvSpPr>
            <p:spPr>
              <a:xfrm>
                <a:off x="8118259" y="6190851"/>
                <a:ext cx="76748" cy="7195"/>
              </a:xfrm>
              <a:custGeom>
                <a:avLst/>
                <a:gdLst>
                  <a:gd name="connsiteX0" fmla="*/ 30647 w 30647"/>
                  <a:gd name="connsiteY0" fmla="*/ 2873 h 2873"/>
                  <a:gd name="connsiteX1" fmla="*/ 0 w 30647"/>
                  <a:gd name="connsiteY1" fmla="*/ 0 h 2873"/>
                </a:gdLst>
                <a:ahLst/>
                <a:cxnLst>
                  <a:cxn ang="0">
                    <a:pos x="connsiteX0" y="connsiteY0"/>
                  </a:cxn>
                  <a:cxn ang="0">
                    <a:pos x="connsiteX1" y="connsiteY1"/>
                  </a:cxn>
                </a:cxnLst>
                <a:rect l="l" t="t" r="r" b="b"/>
                <a:pathLst>
                  <a:path w="30647" h="2873">
                    <a:moveTo>
                      <a:pt x="30647" y="2873"/>
                    </a:moveTo>
                    <a:lnTo>
                      <a:pt x="0" y="0"/>
                    </a:lnTo>
                  </a:path>
                </a:pathLst>
              </a:custGeom>
              <a:ln w="57150" cap="flat">
                <a:solidFill>
                  <a:srgbClr val="238E3B"/>
                </a:solidFill>
                <a:prstDash val="solid"/>
                <a:miter/>
              </a:ln>
            </p:spPr>
            <p:txBody>
              <a:bodyPr rtlCol="0" anchor="ctr"/>
              <a:lstStyle/>
              <a:p>
                <a:endParaRPr lang="zh-CN" altLang="en-US" sz="3600"/>
              </a:p>
            </p:txBody>
          </p:sp>
          <p:sp>
            <p:nvSpPr>
              <p:cNvPr id="166" name="任意多边形: 形状 9135">
                <a:extLst>
                  <a:ext uri="{FF2B5EF4-FFF2-40B4-BE49-F238E27FC236}">
                    <a16:creationId xmlns:a16="http://schemas.microsoft.com/office/drawing/2014/main" id="{7A4EC2EA-2255-9C0B-7FEE-B320A16E07C3}"/>
                  </a:ext>
                </a:extLst>
              </p:cNvPr>
              <p:cNvSpPr/>
              <p:nvPr/>
            </p:nvSpPr>
            <p:spPr>
              <a:xfrm>
                <a:off x="8043908" y="6190851"/>
                <a:ext cx="74349" cy="14390"/>
              </a:xfrm>
              <a:custGeom>
                <a:avLst/>
                <a:gdLst>
                  <a:gd name="connsiteX0" fmla="*/ 29690 w 29689"/>
                  <a:gd name="connsiteY0" fmla="*/ 0 h 5746"/>
                  <a:gd name="connsiteX1" fmla="*/ 0 w 29689"/>
                  <a:gd name="connsiteY1" fmla="*/ 5746 h 5746"/>
                </a:gdLst>
                <a:ahLst/>
                <a:cxnLst>
                  <a:cxn ang="0">
                    <a:pos x="connsiteX0" y="connsiteY0"/>
                  </a:cxn>
                  <a:cxn ang="0">
                    <a:pos x="connsiteX1" y="connsiteY1"/>
                  </a:cxn>
                </a:cxnLst>
                <a:rect l="l" t="t" r="r" b="b"/>
                <a:pathLst>
                  <a:path w="29689" h="5746">
                    <a:moveTo>
                      <a:pt x="29690" y="0"/>
                    </a:moveTo>
                    <a:lnTo>
                      <a:pt x="0" y="5746"/>
                    </a:lnTo>
                  </a:path>
                </a:pathLst>
              </a:custGeom>
              <a:ln w="57150" cap="flat">
                <a:solidFill>
                  <a:srgbClr val="238E3B"/>
                </a:solidFill>
                <a:prstDash val="solid"/>
                <a:miter/>
              </a:ln>
            </p:spPr>
            <p:txBody>
              <a:bodyPr rtlCol="0" anchor="ctr"/>
              <a:lstStyle/>
              <a:p>
                <a:endParaRPr lang="zh-CN" altLang="en-US" sz="3600"/>
              </a:p>
            </p:txBody>
          </p:sp>
          <p:sp>
            <p:nvSpPr>
              <p:cNvPr id="167" name="任意多边形: 形状 9136">
                <a:extLst>
                  <a:ext uri="{FF2B5EF4-FFF2-40B4-BE49-F238E27FC236}">
                    <a16:creationId xmlns:a16="http://schemas.microsoft.com/office/drawing/2014/main" id="{5E99D95A-99B8-8E68-C249-1556FECC9553}"/>
                  </a:ext>
                </a:extLst>
              </p:cNvPr>
              <p:cNvSpPr/>
              <p:nvPr/>
            </p:nvSpPr>
            <p:spPr>
              <a:xfrm>
                <a:off x="7979150" y="6205244"/>
                <a:ext cx="64755" cy="47967"/>
              </a:xfrm>
              <a:custGeom>
                <a:avLst/>
                <a:gdLst>
                  <a:gd name="connsiteX0" fmla="*/ 25859 w 25858"/>
                  <a:gd name="connsiteY0" fmla="*/ 0 h 19154"/>
                  <a:gd name="connsiteX1" fmla="*/ 0 w 25858"/>
                  <a:gd name="connsiteY1" fmla="*/ 19155 h 19154"/>
                </a:gdLst>
                <a:ahLst/>
                <a:cxnLst>
                  <a:cxn ang="0">
                    <a:pos x="connsiteX0" y="connsiteY0"/>
                  </a:cxn>
                  <a:cxn ang="0">
                    <a:pos x="connsiteX1" y="connsiteY1"/>
                  </a:cxn>
                </a:cxnLst>
                <a:rect l="l" t="t" r="r" b="b"/>
                <a:pathLst>
                  <a:path w="25858" h="19154">
                    <a:moveTo>
                      <a:pt x="25859" y="0"/>
                    </a:moveTo>
                    <a:lnTo>
                      <a:pt x="0" y="19155"/>
                    </a:lnTo>
                  </a:path>
                </a:pathLst>
              </a:custGeom>
              <a:ln w="57150" cap="flat">
                <a:solidFill>
                  <a:srgbClr val="238E3B"/>
                </a:solidFill>
                <a:prstDash val="solid"/>
                <a:miter/>
              </a:ln>
            </p:spPr>
            <p:txBody>
              <a:bodyPr rtlCol="0" anchor="ctr"/>
              <a:lstStyle/>
              <a:p>
                <a:endParaRPr lang="zh-CN" altLang="en-US" sz="3600"/>
              </a:p>
            </p:txBody>
          </p:sp>
          <p:sp>
            <p:nvSpPr>
              <p:cNvPr id="168" name="任意多边形: 形状 9137">
                <a:extLst>
                  <a:ext uri="{FF2B5EF4-FFF2-40B4-BE49-F238E27FC236}">
                    <a16:creationId xmlns:a16="http://schemas.microsoft.com/office/drawing/2014/main" id="{3D97FF9E-1447-35EE-B412-F8485B26511F}"/>
                  </a:ext>
                </a:extLst>
              </p:cNvPr>
              <p:cNvSpPr/>
              <p:nvPr/>
            </p:nvSpPr>
            <p:spPr>
              <a:xfrm>
                <a:off x="7923986" y="6253210"/>
                <a:ext cx="55161" cy="67154"/>
              </a:xfrm>
              <a:custGeom>
                <a:avLst/>
                <a:gdLst>
                  <a:gd name="connsiteX0" fmla="*/ 22028 w 22027"/>
                  <a:gd name="connsiteY0" fmla="*/ 0 h 26816"/>
                  <a:gd name="connsiteX1" fmla="*/ 0 w 22027"/>
                  <a:gd name="connsiteY1" fmla="*/ 26817 h 26816"/>
                </a:gdLst>
                <a:ahLst/>
                <a:cxnLst>
                  <a:cxn ang="0">
                    <a:pos x="connsiteX0" y="connsiteY0"/>
                  </a:cxn>
                  <a:cxn ang="0">
                    <a:pos x="connsiteX1" y="connsiteY1"/>
                  </a:cxn>
                </a:cxnLst>
                <a:rect l="l" t="t" r="r" b="b"/>
                <a:pathLst>
                  <a:path w="22027" h="26816">
                    <a:moveTo>
                      <a:pt x="22028" y="0"/>
                    </a:moveTo>
                    <a:lnTo>
                      <a:pt x="0" y="26817"/>
                    </a:lnTo>
                  </a:path>
                </a:pathLst>
              </a:custGeom>
              <a:ln w="57150" cap="flat">
                <a:solidFill>
                  <a:srgbClr val="238E3B"/>
                </a:solidFill>
                <a:prstDash val="solid"/>
                <a:miter/>
              </a:ln>
            </p:spPr>
            <p:txBody>
              <a:bodyPr rtlCol="0" anchor="ctr"/>
              <a:lstStyle/>
              <a:p>
                <a:endParaRPr lang="zh-CN" altLang="en-US" sz="3600"/>
              </a:p>
            </p:txBody>
          </p:sp>
          <p:sp>
            <p:nvSpPr>
              <p:cNvPr id="169" name="任意多边形: 形状 9138">
                <a:extLst>
                  <a:ext uri="{FF2B5EF4-FFF2-40B4-BE49-F238E27FC236}">
                    <a16:creationId xmlns:a16="http://schemas.microsoft.com/office/drawing/2014/main" id="{9BA2A68A-6ECE-E751-0BE4-25ECA591F810}"/>
                  </a:ext>
                </a:extLst>
              </p:cNvPr>
              <p:cNvSpPr/>
              <p:nvPr/>
            </p:nvSpPr>
            <p:spPr>
              <a:xfrm>
                <a:off x="7883214" y="6320367"/>
                <a:ext cx="40772" cy="74349"/>
              </a:xfrm>
              <a:custGeom>
                <a:avLst/>
                <a:gdLst>
                  <a:gd name="connsiteX0" fmla="*/ 16282 w 16281"/>
                  <a:gd name="connsiteY0" fmla="*/ 0 h 29689"/>
                  <a:gd name="connsiteX1" fmla="*/ 0 w 16281"/>
                  <a:gd name="connsiteY1" fmla="*/ 29690 h 29689"/>
                </a:gdLst>
                <a:ahLst/>
                <a:cxnLst>
                  <a:cxn ang="0">
                    <a:pos x="connsiteX0" y="connsiteY0"/>
                  </a:cxn>
                  <a:cxn ang="0">
                    <a:pos x="connsiteX1" y="connsiteY1"/>
                  </a:cxn>
                </a:cxnLst>
                <a:rect l="l" t="t" r="r" b="b"/>
                <a:pathLst>
                  <a:path w="16281" h="29689">
                    <a:moveTo>
                      <a:pt x="16282" y="0"/>
                    </a:moveTo>
                    <a:lnTo>
                      <a:pt x="0" y="29690"/>
                    </a:lnTo>
                  </a:path>
                </a:pathLst>
              </a:custGeom>
              <a:ln w="57150" cap="flat">
                <a:solidFill>
                  <a:srgbClr val="238E3B"/>
                </a:solidFill>
                <a:prstDash val="solid"/>
                <a:miter/>
              </a:ln>
            </p:spPr>
            <p:txBody>
              <a:bodyPr rtlCol="0" anchor="ctr"/>
              <a:lstStyle/>
              <a:p>
                <a:endParaRPr lang="zh-CN" altLang="en-US" sz="3600"/>
              </a:p>
            </p:txBody>
          </p:sp>
          <p:sp>
            <p:nvSpPr>
              <p:cNvPr id="170" name="任意多边形: 形状 9139">
                <a:extLst>
                  <a:ext uri="{FF2B5EF4-FFF2-40B4-BE49-F238E27FC236}">
                    <a16:creationId xmlns:a16="http://schemas.microsoft.com/office/drawing/2014/main" id="{0E1D2DFA-BAD6-B99F-7337-BD4C76FA4B4E}"/>
                  </a:ext>
                </a:extLst>
              </p:cNvPr>
              <p:cNvSpPr/>
              <p:nvPr/>
            </p:nvSpPr>
            <p:spPr>
              <a:xfrm>
                <a:off x="7849637" y="6394719"/>
                <a:ext cx="33577" cy="76748"/>
              </a:xfrm>
              <a:custGeom>
                <a:avLst/>
                <a:gdLst>
                  <a:gd name="connsiteX0" fmla="*/ 13408 w 13408"/>
                  <a:gd name="connsiteY0" fmla="*/ 0 h 30647"/>
                  <a:gd name="connsiteX1" fmla="*/ 0 w 13408"/>
                  <a:gd name="connsiteY1" fmla="*/ 30648 h 30647"/>
                </a:gdLst>
                <a:ahLst/>
                <a:cxnLst>
                  <a:cxn ang="0">
                    <a:pos x="connsiteX0" y="connsiteY0"/>
                  </a:cxn>
                  <a:cxn ang="0">
                    <a:pos x="connsiteX1" y="connsiteY1"/>
                  </a:cxn>
                </a:cxnLst>
                <a:rect l="l" t="t" r="r" b="b"/>
                <a:pathLst>
                  <a:path w="13408" h="30647">
                    <a:moveTo>
                      <a:pt x="13408" y="0"/>
                    </a:moveTo>
                    <a:lnTo>
                      <a:pt x="0" y="30648"/>
                    </a:lnTo>
                  </a:path>
                </a:pathLst>
              </a:custGeom>
              <a:ln w="57150" cap="flat">
                <a:solidFill>
                  <a:srgbClr val="238E3B"/>
                </a:solidFill>
                <a:prstDash val="solid"/>
                <a:miter/>
              </a:ln>
            </p:spPr>
            <p:txBody>
              <a:bodyPr rtlCol="0" anchor="ctr"/>
              <a:lstStyle/>
              <a:p>
                <a:endParaRPr lang="zh-CN" altLang="en-US" sz="3600"/>
              </a:p>
            </p:txBody>
          </p:sp>
          <p:sp>
            <p:nvSpPr>
              <p:cNvPr id="171" name="任意多边形: 形状 9140">
                <a:extLst>
                  <a:ext uri="{FF2B5EF4-FFF2-40B4-BE49-F238E27FC236}">
                    <a16:creationId xmlns:a16="http://schemas.microsoft.com/office/drawing/2014/main" id="{E71CA806-F9DC-BE81-740A-070712C63D1C}"/>
                  </a:ext>
                </a:extLst>
              </p:cNvPr>
              <p:cNvSpPr/>
              <p:nvPr/>
            </p:nvSpPr>
            <p:spPr>
              <a:xfrm>
                <a:off x="7825651" y="6471469"/>
                <a:ext cx="23983" cy="81546"/>
              </a:xfrm>
              <a:custGeom>
                <a:avLst/>
                <a:gdLst>
                  <a:gd name="connsiteX0" fmla="*/ 9577 w 9577"/>
                  <a:gd name="connsiteY0" fmla="*/ 0 h 32563"/>
                  <a:gd name="connsiteX1" fmla="*/ 0 w 9577"/>
                  <a:gd name="connsiteY1" fmla="*/ 32563 h 32563"/>
                </a:gdLst>
                <a:ahLst/>
                <a:cxnLst>
                  <a:cxn ang="0">
                    <a:pos x="connsiteX0" y="connsiteY0"/>
                  </a:cxn>
                  <a:cxn ang="0">
                    <a:pos x="connsiteX1" y="connsiteY1"/>
                  </a:cxn>
                </a:cxnLst>
                <a:rect l="l" t="t" r="r" b="b"/>
                <a:pathLst>
                  <a:path w="9577" h="32563">
                    <a:moveTo>
                      <a:pt x="9577" y="0"/>
                    </a:moveTo>
                    <a:lnTo>
                      <a:pt x="0" y="32563"/>
                    </a:lnTo>
                  </a:path>
                </a:pathLst>
              </a:custGeom>
              <a:ln w="57150" cap="flat">
                <a:solidFill>
                  <a:srgbClr val="238E3B"/>
                </a:solidFill>
                <a:prstDash val="solid"/>
                <a:miter/>
              </a:ln>
            </p:spPr>
            <p:txBody>
              <a:bodyPr rtlCol="0" anchor="ctr"/>
              <a:lstStyle/>
              <a:p>
                <a:endParaRPr lang="zh-CN" altLang="en-US" sz="3600"/>
              </a:p>
            </p:txBody>
          </p:sp>
          <p:sp>
            <p:nvSpPr>
              <p:cNvPr id="172" name="任意多边形: 形状 9141">
                <a:extLst>
                  <a:ext uri="{FF2B5EF4-FFF2-40B4-BE49-F238E27FC236}">
                    <a16:creationId xmlns:a16="http://schemas.microsoft.com/office/drawing/2014/main" id="{B3F441A1-488C-2D63-0D42-ACE1B1F1FD98}"/>
                  </a:ext>
                </a:extLst>
              </p:cNvPr>
              <p:cNvSpPr/>
              <p:nvPr/>
            </p:nvSpPr>
            <p:spPr>
              <a:xfrm>
                <a:off x="7808862" y="6553016"/>
                <a:ext cx="16789" cy="83943"/>
              </a:xfrm>
              <a:custGeom>
                <a:avLst/>
                <a:gdLst>
                  <a:gd name="connsiteX0" fmla="*/ 6704 w 6704"/>
                  <a:gd name="connsiteY0" fmla="*/ 0 h 33520"/>
                  <a:gd name="connsiteX1" fmla="*/ 0 w 6704"/>
                  <a:gd name="connsiteY1" fmla="*/ 33521 h 33520"/>
                </a:gdLst>
                <a:ahLst/>
                <a:cxnLst>
                  <a:cxn ang="0">
                    <a:pos x="connsiteX0" y="connsiteY0"/>
                  </a:cxn>
                  <a:cxn ang="0">
                    <a:pos x="connsiteX1" y="connsiteY1"/>
                  </a:cxn>
                </a:cxnLst>
                <a:rect l="l" t="t" r="r" b="b"/>
                <a:pathLst>
                  <a:path w="6704" h="33520">
                    <a:moveTo>
                      <a:pt x="6704" y="0"/>
                    </a:moveTo>
                    <a:lnTo>
                      <a:pt x="0" y="33521"/>
                    </a:lnTo>
                  </a:path>
                </a:pathLst>
              </a:custGeom>
              <a:ln w="57150" cap="flat">
                <a:solidFill>
                  <a:srgbClr val="238E3B"/>
                </a:solidFill>
                <a:prstDash val="solid"/>
                <a:miter/>
              </a:ln>
            </p:spPr>
            <p:txBody>
              <a:bodyPr rtlCol="0" anchor="ctr"/>
              <a:lstStyle/>
              <a:p>
                <a:endParaRPr lang="zh-CN" altLang="en-US" sz="3600"/>
              </a:p>
            </p:txBody>
          </p:sp>
          <p:sp>
            <p:nvSpPr>
              <p:cNvPr id="173" name="任意多边形: 形状 9142">
                <a:extLst>
                  <a:ext uri="{FF2B5EF4-FFF2-40B4-BE49-F238E27FC236}">
                    <a16:creationId xmlns:a16="http://schemas.microsoft.com/office/drawing/2014/main" id="{A95C9461-4228-1CFF-A0C7-5BBE8A685E30}"/>
                  </a:ext>
                </a:extLst>
              </p:cNvPr>
              <p:cNvSpPr/>
              <p:nvPr/>
            </p:nvSpPr>
            <p:spPr>
              <a:xfrm>
                <a:off x="7794473" y="6636959"/>
                <a:ext cx="14389" cy="83943"/>
              </a:xfrm>
              <a:custGeom>
                <a:avLst/>
                <a:gdLst>
                  <a:gd name="connsiteX0" fmla="*/ 5747 w 5746"/>
                  <a:gd name="connsiteY0" fmla="*/ 0 h 33520"/>
                  <a:gd name="connsiteX1" fmla="*/ 0 w 5746"/>
                  <a:gd name="connsiteY1" fmla="*/ 33521 h 33520"/>
                </a:gdLst>
                <a:ahLst/>
                <a:cxnLst>
                  <a:cxn ang="0">
                    <a:pos x="connsiteX0" y="connsiteY0"/>
                  </a:cxn>
                  <a:cxn ang="0">
                    <a:pos x="connsiteX1" y="connsiteY1"/>
                  </a:cxn>
                </a:cxnLst>
                <a:rect l="l" t="t" r="r" b="b"/>
                <a:pathLst>
                  <a:path w="5746" h="33520">
                    <a:moveTo>
                      <a:pt x="5747" y="0"/>
                    </a:moveTo>
                    <a:lnTo>
                      <a:pt x="0" y="33521"/>
                    </a:lnTo>
                  </a:path>
                </a:pathLst>
              </a:custGeom>
              <a:ln w="57150" cap="flat">
                <a:solidFill>
                  <a:srgbClr val="238E3B"/>
                </a:solidFill>
                <a:prstDash val="solid"/>
                <a:miter/>
              </a:ln>
            </p:spPr>
            <p:txBody>
              <a:bodyPr rtlCol="0" anchor="ctr"/>
              <a:lstStyle/>
              <a:p>
                <a:endParaRPr lang="zh-CN" altLang="en-US" sz="3600"/>
              </a:p>
            </p:txBody>
          </p:sp>
          <p:sp>
            <p:nvSpPr>
              <p:cNvPr id="174" name="任意多边形: 形状 9143">
                <a:extLst>
                  <a:ext uri="{FF2B5EF4-FFF2-40B4-BE49-F238E27FC236}">
                    <a16:creationId xmlns:a16="http://schemas.microsoft.com/office/drawing/2014/main" id="{6FA54CCF-E388-EEC3-5435-4515A8B145B4}"/>
                  </a:ext>
                </a:extLst>
              </p:cNvPr>
              <p:cNvSpPr/>
              <p:nvPr/>
            </p:nvSpPr>
            <p:spPr>
              <a:xfrm>
                <a:off x="7780081" y="6720904"/>
                <a:ext cx="14389" cy="81546"/>
              </a:xfrm>
              <a:custGeom>
                <a:avLst/>
                <a:gdLst>
                  <a:gd name="connsiteX0" fmla="*/ 5746 w 5746"/>
                  <a:gd name="connsiteY0" fmla="*/ 0 h 32563"/>
                  <a:gd name="connsiteX1" fmla="*/ 0 w 5746"/>
                  <a:gd name="connsiteY1" fmla="*/ 32563 h 32563"/>
                </a:gdLst>
                <a:ahLst/>
                <a:cxnLst>
                  <a:cxn ang="0">
                    <a:pos x="connsiteX0" y="connsiteY0"/>
                  </a:cxn>
                  <a:cxn ang="0">
                    <a:pos x="connsiteX1" y="connsiteY1"/>
                  </a:cxn>
                </a:cxnLst>
                <a:rect l="l" t="t" r="r" b="b"/>
                <a:pathLst>
                  <a:path w="5746" h="32563">
                    <a:moveTo>
                      <a:pt x="5746" y="0"/>
                    </a:moveTo>
                    <a:lnTo>
                      <a:pt x="0" y="32563"/>
                    </a:lnTo>
                  </a:path>
                </a:pathLst>
              </a:custGeom>
              <a:ln w="57150" cap="flat">
                <a:solidFill>
                  <a:srgbClr val="238E3B"/>
                </a:solidFill>
                <a:prstDash val="solid"/>
                <a:miter/>
              </a:ln>
            </p:spPr>
            <p:txBody>
              <a:bodyPr rtlCol="0" anchor="ctr"/>
              <a:lstStyle/>
              <a:p>
                <a:endParaRPr lang="zh-CN" altLang="en-US" sz="3600"/>
              </a:p>
            </p:txBody>
          </p:sp>
          <p:sp>
            <p:nvSpPr>
              <p:cNvPr id="175" name="任意多边形: 形状 9144">
                <a:extLst>
                  <a:ext uri="{FF2B5EF4-FFF2-40B4-BE49-F238E27FC236}">
                    <a16:creationId xmlns:a16="http://schemas.microsoft.com/office/drawing/2014/main" id="{79B6532D-60E4-2090-AA43-C4FC16061E35}"/>
                  </a:ext>
                </a:extLst>
              </p:cNvPr>
              <p:cNvSpPr/>
              <p:nvPr/>
            </p:nvSpPr>
            <p:spPr>
              <a:xfrm>
                <a:off x="7770487" y="6802451"/>
                <a:ext cx="9591" cy="83943"/>
              </a:xfrm>
              <a:custGeom>
                <a:avLst/>
                <a:gdLst>
                  <a:gd name="connsiteX0" fmla="*/ 3831 w 3830"/>
                  <a:gd name="connsiteY0" fmla="*/ 0 h 33520"/>
                  <a:gd name="connsiteX1" fmla="*/ 0 w 3830"/>
                  <a:gd name="connsiteY1" fmla="*/ 33521 h 33520"/>
                </a:gdLst>
                <a:ahLst/>
                <a:cxnLst>
                  <a:cxn ang="0">
                    <a:pos x="connsiteX0" y="connsiteY0"/>
                  </a:cxn>
                  <a:cxn ang="0">
                    <a:pos x="connsiteX1" y="connsiteY1"/>
                  </a:cxn>
                </a:cxnLst>
                <a:rect l="l" t="t" r="r" b="b"/>
                <a:pathLst>
                  <a:path w="3830" h="33520">
                    <a:moveTo>
                      <a:pt x="3831" y="0"/>
                    </a:moveTo>
                    <a:lnTo>
                      <a:pt x="0" y="33521"/>
                    </a:lnTo>
                  </a:path>
                </a:pathLst>
              </a:custGeom>
              <a:ln w="57150" cap="flat">
                <a:solidFill>
                  <a:srgbClr val="238E3B"/>
                </a:solidFill>
                <a:prstDash val="solid"/>
                <a:miter/>
              </a:ln>
            </p:spPr>
            <p:txBody>
              <a:bodyPr rtlCol="0" anchor="ctr"/>
              <a:lstStyle/>
              <a:p>
                <a:endParaRPr lang="zh-CN" altLang="en-US" sz="3600"/>
              </a:p>
            </p:txBody>
          </p:sp>
          <p:sp>
            <p:nvSpPr>
              <p:cNvPr id="176" name="任意多边形: 形状 9145">
                <a:extLst>
                  <a:ext uri="{FF2B5EF4-FFF2-40B4-BE49-F238E27FC236}">
                    <a16:creationId xmlns:a16="http://schemas.microsoft.com/office/drawing/2014/main" id="{E6C5B1FA-6773-747E-93AA-E38024F29D9C}"/>
                  </a:ext>
                </a:extLst>
              </p:cNvPr>
              <p:cNvSpPr/>
              <p:nvPr/>
            </p:nvSpPr>
            <p:spPr>
              <a:xfrm>
                <a:off x="7765691" y="6886396"/>
                <a:ext cx="4796" cy="83943"/>
              </a:xfrm>
              <a:custGeom>
                <a:avLst/>
                <a:gdLst>
                  <a:gd name="connsiteX0" fmla="*/ 1916 w 1915"/>
                  <a:gd name="connsiteY0" fmla="*/ 0 h 33520"/>
                  <a:gd name="connsiteX1" fmla="*/ 0 w 1915"/>
                  <a:gd name="connsiteY1" fmla="*/ 33521 h 33520"/>
                </a:gdLst>
                <a:ahLst/>
                <a:cxnLst>
                  <a:cxn ang="0">
                    <a:pos x="connsiteX0" y="connsiteY0"/>
                  </a:cxn>
                  <a:cxn ang="0">
                    <a:pos x="connsiteX1" y="connsiteY1"/>
                  </a:cxn>
                </a:cxnLst>
                <a:rect l="l" t="t" r="r" b="b"/>
                <a:pathLst>
                  <a:path w="1915" h="33520">
                    <a:moveTo>
                      <a:pt x="1916" y="0"/>
                    </a:moveTo>
                    <a:lnTo>
                      <a:pt x="0" y="33521"/>
                    </a:lnTo>
                  </a:path>
                </a:pathLst>
              </a:custGeom>
              <a:ln w="57150" cap="flat">
                <a:solidFill>
                  <a:srgbClr val="238E3B"/>
                </a:solidFill>
                <a:prstDash val="solid"/>
                <a:miter/>
              </a:ln>
            </p:spPr>
            <p:txBody>
              <a:bodyPr rtlCol="0" anchor="ctr"/>
              <a:lstStyle/>
              <a:p>
                <a:endParaRPr lang="zh-CN" altLang="en-US" sz="3600"/>
              </a:p>
            </p:txBody>
          </p:sp>
          <p:sp>
            <p:nvSpPr>
              <p:cNvPr id="177" name="任意多边形: 形状 9146">
                <a:extLst>
                  <a:ext uri="{FF2B5EF4-FFF2-40B4-BE49-F238E27FC236}">
                    <a16:creationId xmlns:a16="http://schemas.microsoft.com/office/drawing/2014/main" id="{28441C34-93DD-F0A3-9DDF-EEFB4CA88A2E}"/>
                  </a:ext>
                </a:extLst>
              </p:cNvPr>
              <p:cNvSpPr/>
              <p:nvPr/>
            </p:nvSpPr>
            <p:spPr>
              <a:xfrm>
                <a:off x="7765691" y="6970342"/>
                <a:ext cx="23983" cy="86342"/>
              </a:xfrm>
              <a:custGeom>
                <a:avLst/>
                <a:gdLst>
                  <a:gd name="connsiteX0" fmla="*/ 0 w 9577"/>
                  <a:gd name="connsiteY0" fmla="*/ 0 h 34478"/>
                  <a:gd name="connsiteX1" fmla="*/ 0 w 9577"/>
                  <a:gd name="connsiteY1" fmla="*/ 34479 h 34478"/>
                </a:gdLst>
                <a:ahLst/>
                <a:cxnLst>
                  <a:cxn ang="0">
                    <a:pos x="connsiteX0" y="connsiteY0"/>
                  </a:cxn>
                  <a:cxn ang="0">
                    <a:pos x="connsiteX1" y="connsiteY1"/>
                  </a:cxn>
                </a:cxnLst>
                <a:rect l="l" t="t" r="r" b="b"/>
                <a:pathLst>
                  <a:path w="9577" h="34478">
                    <a:moveTo>
                      <a:pt x="0" y="0"/>
                    </a:moveTo>
                    <a:lnTo>
                      <a:pt x="0" y="34479"/>
                    </a:lnTo>
                  </a:path>
                </a:pathLst>
              </a:custGeom>
              <a:ln w="57150" cap="flat">
                <a:solidFill>
                  <a:srgbClr val="238E3B"/>
                </a:solidFill>
                <a:prstDash val="solid"/>
                <a:miter/>
              </a:ln>
            </p:spPr>
            <p:txBody>
              <a:bodyPr rtlCol="0" anchor="ctr"/>
              <a:lstStyle/>
              <a:p>
                <a:endParaRPr lang="zh-CN" altLang="en-US" sz="3600"/>
              </a:p>
            </p:txBody>
          </p:sp>
          <p:sp>
            <p:nvSpPr>
              <p:cNvPr id="178" name="任意多边形: 形状 9147">
                <a:extLst>
                  <a:ext uri="{FF2B5EF4-FFF2-40B4-BE49-F238E27FC236}">
                    <a16:creationId xmlns:a16="http://schemas.microsoft.com/office/drawing/2014/main" id="{E0B85145-709A-1CE5-1272-C34E0C7D52B1}"/>
                  </a:ext>
                </a:extLst>
              </p:cNvPr>
              <p:cNvSpPr/>
              <p:nvPr/>
            </p:nvSpPr>
            <p:spPr>
              <a:xfrm>
                <a:off x="7758494" y="7056686"/>
                <a:ext cx="7195" cy="79147"/>
              </a:xfrm>
              <a:custGeom>
                <a:avLst/>
                <a:gdLst>
                  <a:gd name="connsiteX0" fmla="*/ 2873 w 2873"/>
                  <a:gd name="connsiteY0" fmla="*/ 0 h 31605"/>
                  <a:gd name="connsiteX1" fmla="*/ 0 w 2873"/>
                  <a:gd name="connsiteY1" fmla="*/ 31605 h 31605"/>
                </a:gdLst>
                <a:ahLst/>
                <a:cxnLst>
                  <a:cxn ang="0">
                    <a:pos x="connsiteX0" y="connsiteY0"/>
                  </a:cxn>
                  <a:cxn ang="0">
                    <a:pos x="connsiteX1" y="connsiteY1"/>
                  </a:cxn>
                </a:cxnLst>
                <a:rect l="l" t="t" r="r" b="b"/>
                <a:pathLst>
                  <a:path w="2873" h="31605">
                    <a:moveTo>
                      <a:pt x="2873" y="0"/>
                    </a:moveTo>
                    <a:lnTo>
                      <a:pt x="0" y="31605"/>
                    </a:lnTo>
                  </a:path>
                </a:pathLst>
              </a:custGeom>
              <a:ln w="57150" cap="flat">
                <a:solidFill>
                  <a:srgbClr val="238E3B"/>
                </a:solidFill>
                <a:prstDash val="solid"/>
                <a:miter/>
              </a:ln>
            </p:spPr>
            <p:txBody>
              <a:bodyPr rtlCol="0" anchor="ctr"/>
              <a:lstStyle/>
              <a:p>
                <a:endParaRPr lang="zh-CN" altLang="en-US" sz="3600"/>
              </a:p>
            </p:txBody>
          </p:sp>
          <p:sp>
            <p:nvSpPr>
              <p:cNvPr id="179" name="任意多边形: 形状 9148">
                <a:extLst>
                  <a:ext uri="{FF2B5EF4-FFF2-40B4-BE49-F238E27FC236}">
                    <a16:creationId xmlns:a16="http://schemas.microsoft.com/office/drawing/2014/main" id="{BA2A6EB4-165E-967A-3591-807AEBE77FE6}"/>
                  </a:ext>
                </a:extLst>
              </p:cNvPr>
              <p:cNvSpPr/>
              <p:nvPr/>
            </p:nvSpPr>
            <p:spPr>
              <a:xfrm>
                <a:off x="7741706" y="7135833"/>
                <a:ext cx="16789" cy="69553"/>
              </a:xfrm>
              <a:custGeom>
                <a:avLst/>
                <a:gdLst>
                  <a:gd name="connsiteX0" fmla="*/ 6704 w 6704"/>
                  <a:gd name="connsiteY0" fmla="*/ 0 h 27774"/>
                  <a:gd name="connsiteX1" fmla="*/ 0 w 6704"/>
                  <a:gd name="connsiteY1" fmla="*/ 27774 h 27774"/>
                </a:gdLst>
                <a:ahLst/>
                <a:cxnLst>
                  <a:cxn ang="0">
                    <a:pos x="connsiteX0" y="connsiteY0"/>
                  </a:cxn>
                  <a:cxn ang="0">
                    <a:pos x="connsiteX1" y="connsiteY1"/>
                  </a:cxn>
                </a:cxnLst>
                <a:rect l="l" t="t" r="r" b="b"/>
                <a:pathLst>
                  <a:path w="6704" h="27774">
                    <a:moveTo>
                      <a:pt x="6704" y="0"/>
                    </a:moveTo>
                    <a:lnTo>
                      <a:pt x="0" y="27774"/>
                    </a:lnTo>
                  </a:path>
                </a:pathLst>
              </a:custGeom>
              <a:ln w="57150" cap="flat">
                <a:solidFill>
                  <a:srgbClr val="238E3B"/>
                </a:solidFill>
                <a:prstDash val="solid"/>
                <a:miter/>
              </a:ln>
            </p:spPr>
            <p:txBody>
              <a:bodyPr rtlCol="0" anchor="ctr"/>
              <a:lstStyle/>
              <a:p>
                <a:endParaRPr lang="zh-CN" altLang="en-US" sz="3600"/>
              </a:p>
            </p:txBody>
          </p:sp>
        </p:grpSp>
        <mc:AlternateContent xmlns:mc="http://schemas.openxmlformats.org/markup-compatibility/2006" xmlns:a14="http://schemas.microsoft.com/office/drawing/2010/main">
          <mc:Choice Requires="a14">
            <p:sp>
              <p:nvSpPr>
                <p:cNvPr id="65" name="文本框 64">
                  <a:extLst>
                    <a:ext uri="{FF2B5EF4-FFF2-40B4-BE49-F238E27FC236}">
                      <a16:creationId xmlns:a16="http://schemas.microsoft.com/office/drawing/2014/main" id="{61B33645-7F18-C87E-FEF7-67AB34FF5ADB}"/>
                    </a:ext>
                  </a:extLst>
                </p:cNvPr>
                <p:cNvSpPr txBox="1"/>
                <p:nvPr/>
              </p:nvSpPr>
              <p:spPr>
                <a:xfrm>
                  <a:off x="12115757" y="8590278"/>
                  <a:ext cx="1312142" cy="1092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400" i="1" smtClean="0">
                                <a:latin typeface="Cambria Math" panose="02040503050406030204" pitchFamily="18" charset="0"/>
                              </a:rPr>
                            </m:ctrlPr>
                          </m:sSubSupPr>
                          <m:e>
                            <m:r>
                              <a:rPr lang="en-US" altLang="zh-CN" sz="2400" b="0" i="1" smtClean="0">
                                <a:latin typeface="Cambria Math" panose="02040503050406030204" pitchFamily="18" charset="0"/>
                              </a:rPr>
                              <m:t>𝑆</m:t>
                            </m:r>
                          </m:e>
                          <m:sub>
                            <m:r>
                              <a:rPr lang="en-US" altLang="zh-CN" sz="2400" b="0" i="1" smtClean="0">
                                <a:latin typeface="Cambria Math" panose="02040503050406030204" pitchFamily="18" charset="0"/>
                              </a:rPr>
                              <m:t>2</m:t>
                            </m:r>
                          </m:sub>
                          <m:sup>
                            <m:r>
                              <a:rPr lang="en-US" altLang="zh-CN" sz="2400" b="0" i="1" smtClean="0">
                                <a:latin typeface="Cambria Math" panose="02040503050406030204" pitchFamily="18" charset="0"/>
                              </a:rPr>
                              <m:t>′′</m:t>
                            </m:r>
                          </m:sup>
                        </m:sSubSup>
                      </m:oMath>
                    </m:oMathPara>
                  </a14:m>
                  <a:endParaRPr lang="zh-CN" altLang="en-US" sz="2400" dirty="0"/>
                </a:p>
              </p:txBody>
            </p:sp>
          </mc:Choice>
          <mc:Fallback xmlns="">
            <p:sp>
              <p:nvSpPr>
                <p:cNvPr id="315" name="文本框 314"/>
                <p:cNvSpPr txBox="1">
                  <a:spLocks noRot="1" noChangeAspect="1" noMove="1" noResize="1" noEditPoints="1" noAdjustHandles="1" noChangeArrowheads="1" noChangeShapeType="1" noTextEdit="1"/>
                </p:cNvSpPr>
                <p:nvPr/>
              </p:nvSpPr>
              <p:spPr>
                <a:xfrm>
                  <a:off x="12115757" y="8590278"/>
                  <a:ext cx="1312142" cy="1092188"/>
                </a:xfrm>
                <a:prstGeom prst="rect">
                  <a:avLst/>
                </a:prstGeom>
                <a:blipFill rotWithShape="0">
                  <a:blip r:embed="rId8"/>
                  <a:stretch>
                    <a:fillRect l="-13699" b="-14754"/>
                  </a:stretch>
                </a:blipFill>
              </p:spPr>
              <p:txBody>
                <a:bodyPr/>
                <a:lstStyle/>
                <a:p>
                  <a:r>
                    <a:rPr lang="zh-CN" altLang="en-US">
                      <a:noFill/>
                    </a:rPr>
                    <a:t> </a:t>
                  </a:r>
                </a:p>
              </p:txBody>
            </p:sp>
          </mc:Fallback>
        </mc:AlternateContent>
        <p:grpSp>
          <p:nvGrpSpPr>
            <p:cNvPr id="69" name="组合 68">
              <a:extLst>
                <a:ext uri="{FF2B5EF4-FFF2-40B4-BE49-F238E27FC236}">
                  <a16:creationId xmlns:a16="http://schemas.microsoft.com/office/drawing/2014/main" id="{FB8E3F2D-0E66-C501-8A27-5CACC35EB848}"/>
                </a:ext>
              </a:extLst>
            </p:cNvPr>
            <p:cNvGrpSpPr/>
            <p:nvPr/>
          </p:nvGrpSpPr>
          <p:grpSpPr>
            <a:xfrm>
              <a:off x="16040622" y="1728275"/>
              <a:ext cx="3937255" cy="4424785"/>
              <a:chOff x="10998695" y="7219174"/>
              <a:chExt cx="2137053" cy="2401673"/>
            </a:xfrm>
          </p:grpSpPr>
          <p:sp>
            <p:nvSpPr>
              <p:cNvPr id="78" name="任意多边形: 形状 35">
                <a:extLst>
                  <a:ext uri="{FF2B5EF4-FFF2-40B4-BE49-F238E27FC236}">
                    <a16:creationId xmlns:a16="http://schemas.microsoft.com/office/drawing/2014/main" id="{0C81FB7D-4C59-BA37-BC68-5C178FB0DFA4}"/>
                  </a:ext>
                </a:extLst>
              </p:cNvPr>
              <p:cNvSpPr/>
              <p:nvPr/>
            </p:nvSpPr>
            <p:spPr>
              <a:xfrm>
                <a:off x="10998695" y="7219174"/>
                <a:ext cx="2137053" cy="2401673"/>
              </a:xfrm>
              <a:custGeom>
                <a:avLst/>
                <a:gdLst>
                  <a:gd name="connsiteX0" fmla="*/ 0 w 1155220"/>
                  <a:gd name="connsiteY0" fmla="*/ 703640 h 1298265"/>
                  <a:gd name="connsiteX1" fmla="*/ 4955 w 1155220"/>
                  <a:gd name="connsiteY1" fmla="*/ 687536 h 1298265"/>
                  <a:gd name="connsiteX2" fmla="*/ 11149 w 1155220"/>
                  <a:gd name="connsiteY2" fmla="*/ 667715 h 1298265"/>
                  <a:gd name="connsiteX3" fmla="*/ 19821 w 1155220"/>
                  <a:gd name="connsiteY3" fmla="*/ 646655 h 1298265"/>
                  <a:gd name="connsiteX4" fmla="*/ 30970 w 1155220"/>
                  <a:gd name="connsiteY4" fmla="*/ 635506 h 1298265"/>
                  <a:gd name="connsiteX5" fmla="*/ 53269 w 1155220"/>
                  <a:gd name="connsiteY5" fmla="*/ 626834 h 1298265"/>
                  <a:gd name="connsiteX6" fmla="*/ 70612 w 1155220"/>
                  <a:gd name="connsiteY6" fmla="*/ 619401 h 1298265"/>
                  <a:gd name="connsiteX7" fmla="*/ 90433 w 1155220"/>
                  <a:gd name="connsiteY7" fmla="*/ 607013 h 1298265"/>
                  <a:gd name="connsiteX8" fmla="*/ 113970 w 1155220"/>
                  <a:gd name="connsiteY8" fmla="*/ 584715 h 1298265"/>
                  <a:gd name="connsiteX9" fmla="*/ 125119 w 1155220"/>
                  <a:gd name="connsiteY9" fmla="*/ 571088 h 1298265"/>
                  <a:gd name="connsiteX10" fmla="*/ 138746 w 1155220"/>
                  <a:gd name="connsiteY10" fmla="*/ 557461 h 1298265"/>
                  <a:gd name="connsiteX11" fmla="*/ 146179 w 1155220"/>
                  <a:gd name="connsiteY11" fmla="*/ 537640 h 1298265"/>
                  <a:gd name="connsiteX12" fmla="*/ 151134 w 1155220"/>
                  <a:gd name="connsiteY12" fmla="*/ 512864 h 1298265"/>
                  <a:gd name="connsiteX13" fmla="*/ 158567 w 1155220"/>
                  <a:gd name="connsiteY13" fmla="*/ 483133 h 1298265"/>
                  <a:gd name="connsiteX14" fmla="*/ 172193 w 1155220"/>
                  <a:gd name="connsiteY14" fmla="*/ 454641 h 1298265"/>
                  <a:gd name="connsiteX15" fmla="*/ 189537 w 1155220"/>
                  <a:gd name="connsiteY15" fmla="*/ 417477 h 1298265"/>
                  <a:gd name="connsiteX16" fmla="*/ 209358 w 1155220"/>
                  <a:gd name="connsiteY16" fmla="*/ 387745 h 1298265"/>
                  <a:gd name="connsiteX17" fmla="*/ 221746 w 1155220"/>
                  <a:gd name="connsiteY17" fmla="*/ 370402 h 1298265"/>
                  <a:gd name="connsiteX18" fmla="*/ 250238 w 1155220"/>
                  <a:gd name="connsiteY18" fmla="*/ 348104 h 1298265"/>
                  <a:gd name="connsiteX19" fmla="*/ 266343 w 1155220"/>
                  <a:gd name="connsiteY19" fmla="*/ 335716 h 1298265"/>
                  <a:gd name="connsiteX20" fmla="*/ 292357 w 1155220"/>
                  <a:gd name="connsiteY20" fmla="*/ 315895 h 1298265"/>
                  <a:gd name="connsiteX21" fmla="*/ 327044 w 1155220"/>
                  <a:gd name="connsiteY21" fmla="*/ 289880 h 1298265"/>
                  <a:gd name="connsiteX22" fmla="*/ 353059 w 1155220"/>
                  <a:gd name="connsiteY22" fmla="*/ 270059 h 1298265"/>
                  <a:gd name="connsiteX23" fmla="*/ 379074 w 1155220"/>
                  <a:gd name="connsiteY23" fmla="*/ 253955 h 1298265"/>
                  <a:gd name="connsiteX24" fmla="*/ 395178 w 1155220"/>
                  <a:gd name="connsiteY24" fmla="*/ 247761 h 1298265"/>
                  <a:gd name="connsiteX25" fmla="*/ 417476 w 1155220"/>
                  <a:gd name="connsiteY25" fmla="*/ 214313 h 1298265"/>
                  <a:gd name="connsiteX26" fmla="*/ 437297 w 1155220"/>
                  <a:gd name="connsiteY26" fmla="*/ 189537 h 1298265"/>
                  <a:gd name="connsiteX27" fmla="*/ 454640 w 1155220"/>
                  <a:gd name="connsiteY27" fmla="*/ 159806 h 1298265"/>
                  <a:gd name="connsiteX28" fmla="*/ 479417 w 1155220"/>
                  <a:gd name="connsiteY28" fmla="*/ 131313 h 1298265"/>
                  <a:gd name="connsiteX29" fmla="*/ 517819 w 1155220"/>
                  <a:gd name="connsiteY29" fmla="*/ 85477 h 1298265"/>
                  <a:gd name="connsiteX30" fmla="*/ 546312 w 1155220"/>
                  <a:gd name="connsiteY30" fmla="*/ 59463 h 1298265"/>
                  <a:gd name="connsiteX31" fmla="*/ 584715 w 1155220"/>
                  <a:gd name="connsiteY31" fmla="*/ 33448 h 1298265"/>
                  <a:gd name="connsiteX32" fmla="*/ 624356 w 1155220"/>
                  <a:gd name="connsiteY32" fmla="*/ 13627 h 1298265"/>
                  <a:gd name="connsiteX33" fmla="*/ 667714 w 1155220"/>
                  <a:gd name="connsiteY33" fmla="*/ 4955 h 1298265"/>
                  <a:gd name="connsiteX34" fmla="*/ 725938 w 1155220"/>
                  <a:gd name="connsiteY34" fmla="*/ 0 h 1298265"/>
                  <a:gd name="connsiteX35" fmla="*/ 780446 w 1155220"/>
                  <a:gd name="connsiteY35" fmla="*/ 1239 h 1298265"/>
                  <a:gd name="connsiteX36" fmla="*/ 811416 w 1155220"/>
                  <a:gd name="connsiteY36" fmla="*/ 2478 h 1298265"/>
                  <a:gd name="connsiteX37" fmla="*/ 849819 w 1155220"/>
                  <a:gd name="connsiteY37" fmla="*/ 7433 h 1298265"/>
                  <a:gd name="connsiteX38" fmla="*/ 884505 w 1155220"/>
                  <a:gd name="connsiteY38" fmla="*/ 14866 h 1298265"/>
                  <a:gd name="connsiteX39" fmla="*/ 914236 w 1155220"/>
                  <a:gd name="connsiteY39" fmla="*/ 19821 h 1298265"/>
                  <a:gd name="connsiteX40" fmla="*/ 927863 w 1155220"/>
                  <a:gd name="connsiteY40" fmla="*/ 21060 h 1298265"/>
                  <a:gd name="connsiteX41" fmla="*/ 909281 w 1155220"/>
                  <a:gd name="connsiteY41" fmla="*/ 29731 h 1298265"/>
                  <a:gd name="connsiteX42" fmla="*/ 886983 w 1155220"/>
                  <a:gd name="connsiteY42" fmla="*/ 42119 h 1298265"/>
                  <a:gd name="connsiteX43" fmla="*/ 870878 w 1155220"/>
                  <a:gd name="connsiteY43" fmla="*/ 50791 h 1298265"/>
                  <a:gd name="connsiteX44" fmla="*/ 848580 w 1155220"/>
                  <a:gd name="connsiteY44" fmla="*/ 68134 h 1298265"/>
                  <a:gd name="connsiteX45" fmla="*/ 820087 w 1155220"/>
                  <a:gd name="connsiteY45" fmla="*/ 94149 h 1298265"/>
                  <a:gd name="connsiteX46" fmla="*/ 795311 w 1155220"/>
                  <a:gd name="connsiteY46" fmla="*/ 123880 h 1298265"/>
                  <a:gd name="connsiteX47" fmla="*/ 775490 w 1155220"/>
                  <a:gd name="connsiteY47" fmla="*/ 161044 h 1298265"/>
                  <a:gd name="connsiteX48" fmla="*/ 760625 w 1155220"/>
                  <a:gd name="connsiteY48" fmla="*/ 211835 h 1298265"/>
                  <a:gd name="connsiteX49" fmla="*/ 751953 w 1155220"/>
                  <a:gd name="connsiteY49" fmla="*/ 278731 h 1298265"/>
                  <a:gd name="connsiteX50" fmla="*/ 750714 w 1155220"/>
                  <a:gd name="connsiteY50" fmla="*/ 345626 h 1298265"/>
                  <a:gd name="connsiteX51" fmla="*/ 754431 w 1155220"/>
                  <a:gd name="connsiteY51" fmla="*/ 410044 h 1298265"/>
                  <a:gd name="connsiteX52" fmla="*/ 758147 w 1155220"/>
                  <a:gd name="connsiteY52" fmla="*/ 449685 h 1298265"/>
                  <a:gd name="connsiteX53" fmla="*/ 763102 w 1155220"/>
                  <a:gd name="connsiteY53" fmla="*/ 489327 h 1298265"/>
                  <a:gd name="connsiteX54" fmla="*/ 784162 w 1155220"/>
                  <a:gd name="connsiteY54" fmla="*/ 541357 h 1298265"/>
                  <a:gd name="connsiteX55" fmla="*/ 803983 w 1155220"/>
                  <a:gd name="connsiteY55" fmla="*/ 583476 h 1298265"/>
                  <a:gd name="connsiteX56" fmla="*/ 828759 w 1155220"/>
                  <a:gd name="connsiteY56" fmla="*/ 620640 h 1298265"/>
                  <a:gd name="connsiteX57" fmla="*/ 851057 w 1155220"/>
                  <a:gd name="connsiteY57" fmla="*/ 641700 h 1298265"/>
                  <a:gd name="connsiteX58" fmla="*/ 882027 w 1155220"/>
                  <a:gd name="connsiteY58" fmla="*/ 650372 h 1298265"/>
                  <a:gd name="connsiteX59" fmla="*/ 912997 w 1155220"/>
                  <a:gd name="connsiteY59" fmla="*/ 636745 h 1298265"/>
                  <a:gd name="connsiteX60" fmla="*/ 960072 w 1155220"/>
                  <a:gd name="connsiteY60" fmla="*/ 610730 h 1298265"/>
                  <a:gd name="connsiteX61" fmla="*/ 999714 w 1155220"/>
                  <a:gd name="connsiteY61" fmla="*/ 588431 h 1298265"/>
                  <a:gd name="connsiteX62" fmla="*/ 1034400 w 1155220"/>
                  <a:gd name="connsiteY62" fmla="*/ 559939 h 1298265"/>
                  <a:gd name="connsiteX63" fmla="*/ 1074042 w 1155220"/>
                  <a:gd name="connsiteY63" fmla="*/ 517820 h 1298265"/>
                  <a:gd name="connsiteX64" fmla="*/ 1117400 w 1155220"/>
                  <a:gd name="connsiteY64" fmla="*/ 470745 h 1298265"/>
                  <a:gd name="connsiteX65" fmla="*/ 1135982 w 1155220"/>
                  <a:gd name="connsiteY65" fmla="*/ 455879 h 1298265"/>
                  <a:gd name="connsiteX66" fmla="*/ 1149609 w 1155220"/>
                  <a:gd name="connsiteY66" fmla="*/ 447208 h 1298265"/>
                  <a:gd name="connsiteX67" fmla="*/ 1144653 w 1155220"/>
                  <a:gd name="connsiteY67" fmla="*/ 486849 h 1298265"/>
                  <a:gd name="connsiteX68" fmla="*/ 1143415 w 1155220"/>
                  <a:gd name="connsiteY68" fmla="*/ 517820 h 1298265"/>
                  <a:gd name="connsiteX69" fmla="*/ 1140937 w 1155220"/>
                  <a:gd name="connsiteY69" fmla="*/ 535163 h 1298265"/>
                  <a:gd name="connsiteX70" fmla="*/ 1137221 w 1155220"/>
                  <a:gd name="connsiteY70" fmla="*/ 548790 h 1298265"/>
                  <a:gd name="connsiteX71" fmla="*/ 1133504 w 1155220"/>
                  <a:gd name="connsiteY71" fmla="*/ 564894 h 1298265"/>
                  <a:gd name="connsiteX72" fmla="*/ 1132265 w 1155220"/>
                  <a:gd name="connsiteY72" fmla="*/ 602058 h 1298265"/>
                  <a:gd name="connsiteX73" fmla="*/ 1138459 w 1155220"/>
                  <a:gd name="connsiteY73" fmla="*/ 644178 h 1298265"/>
                  <a:gd name="connsiteX74" fmla="*/ 1152086 w 1155220"/>
                  <a:gd name="connsiteY74" fmla="*/ 690013 h 1298265"/>
                  <a:gd name="connsiteX75" fmla="*/ 1153325 w 1155220"/>
                  <a:gd name="connsiteY75" fmla="*/ 696207 h 1298265"/>
                  <a:gd name="connsiteX76" fmla="*/ 1133504 w 1155220"/>
                  <a:gd name="connsiteY76" fmla="*/ 729655 h 1298265"/>
                  <a:gd name="connsiteX77" fmla="*/ 1118639 w 1155220"/>
                  <a:gd name="connsiteY77" fmla="*/ 755670 h 1298265"/>
                  <a:gd name="connsiteX78" fmla="*/ 1096340 w 1155220"/>
                  <a:gd name="connsiteY78" fmla="*/ 799028 h 1298265"/>
                  <a:gd name="connsiteX79" fmla="*/ 1086430 w 1155220"/>
                  <a:gd name="connsiteY79" fmla="*/ 836192 h 1298265"/>
                  <a:gd name="connsiteX80" fmla="*/ 1081475 w 1155220"/>
                  <a:gd name="connsiteY80" fmla="*/ 854774 h 1298265"/>
                  <a:gd name="connsiteX81" fmla="*/ 1049266 w 1155220"/>
                  <a:gd name="connsiteY81" fmla="*/ 843625 h 1298265"/>
                  <a:gd name="connsiteX82" fmla="*/ 1005908 w 1155220"/>
                  <a:gd name="connsiteY82" fmla="*/ 827520 h 1298265"/>
                  <a:gd name="connsiteX83" fmla="*/ 963788 w 1155220"/>
                  <a:gd name="connsiteY83" fmla="*/ 815132 h 1298265"/>
                  <a:gd name="connsiteX84" fmla="*/ 915475 w 1155220"/>
                  <a:gd name="connsiteY84" fmla="*/ 802744 h 1298265"/>
                  <a:gd name="connsiteX85" fmla="*/ 869639 w 1155220"/>
                  <a:gd name="connsiteY85" fmla="*/ 792834 h 1298265"/>
                  <a:gd name="connsiteX86" fmla="*/ 831237 w 1155220"/>
                  <a:gd name="connsiteY86" fmla="*/ 789117 h 1298265"/>
                  <a:gd name="connsiteX87" fmla="*/ 813893 w 1155220"/>
                  <a:gd name="connsiteY87" fmla="*/ 795311 h 1298265"/>
                  <a:gd name="connsiteX88" fmla="*/ 794072 w 1155220"/>
                  <a:gd name="connsiteY88" fmla="*/ 812655 h 1298265"/>
                  <a:gd name="connsiteX89" fmla="*/ 773013 w 1155220"/>
                  <a:gd name="connsiteY89" fmla="*/ 846102 h 1298265"/>
                  <a:gd name="connsiteX90" fmla="*/ 756908 w 1155220"/>
                  <a:gd name="connsiteY90" fmla="*/ 882028 h 1298265"/>
                  <a:gd name="connsiteX91" fmla="*/ 754431 w 1155220"/>
                  <a:gd name="connsiteY91" fmla="*/ 927863 h 1298265"/>
                  <a:gd name="connsiteX92" fmla="*/ 754431 w 1155220"/>
                  <a:gd name="connsiteY92" fmla="*/ 976177 h 1298265"/>
                  <a:gd name="connsiteX93" fmla="*/ 759386 w 1155220"/>
                  <a:gd name="connsiteY93" fmla="*/ 1034400 h 1298265"/>
                  <a:gd name="connsiteX94" fmla="*/ 771774 w 1155220"/>
                  <a:gd name="connsiteY94" fmla="*/ 1080236 h 1298265"/>
                  <a:gd name="connsiteX95" fmla="*/ 784162 w 1155220"/>
                  <a:gd name="connsiteY95" fmla="*/ 1119878 h 1298265"/>
                  <a:gd name="connsiteX96" fmla="*/ 806460 w 1155220"/>
                  <a:gd name="connsiteY96" fmla="*/ 1163236 h 1298265"/>
                  <a:gd name="connsiteX97" fmla="*/ 837431 w 1155220"/>
                  <a:gd name="connsiteY97" fmla="*/ 1206594 h 1298265"/>
                  <a:gd name="connsiteX98" fmla="*/ 865923 w 1155220"/>
                  <a:gd name="connsiteY98" fmla="*/ 1246236 h 1298265"/>
                  <a:gd name="connsiteX99" fmla="*/ 900609 w 1155220"/>
                  <a:gd name="connsiteY99" fmla="*/ 1277206 h 1298265"/>
                  <a:gd name="connsiteX100" fmla="*/ 917953 w 1155220"/>
                  <a:gd name="connsiteY100" fmla="*/ 1298265 h 1298265"/>
                  <a:gd name="connsiteX101" fmla="*/ 891938 w 1155220"/>
                  <a:gd name="connsiteY101" fmla="*/ 1294549 h 1298265"/>
                  <a:gd name="connsiteX102" fmla="*/ 858490 w 1155220"/>
                  <a:gd name="connsiteY102" fmla="*/ 1284639 h 1298265"/>
                  <a:gd name="connsiteX103" fmla="*/ 815132 w 1155220"/>
                  <a:gd name="connsiteY103" fmla="*/ 1268534 h 1298265"/>
                  <a:gd name="connsiteX104" fmla="*/ 777968 w 1155220"/>
                  <a:gd name="connsiteY104" fmla="*/ 1244997 h 1298265"/>
                  <a:gd name="connsiteX105" fmla="*/ 740804 w 1155220"/>
                  <a:gd name="connsiteY105" fmla="*/ 1211549 h 1298265"/>
                  <a:gd name="connsiteX106" fmla="*/ 694968 w 1155220"/>
                  <a:gd name="connsiteY106" fmla="*/ 1165713 h 1298265"/>
                  <a:gd name="connsiteX107" fmla="*/ 657804 w 1155220"/>
                  <a:gd name="connsiteY107" fmla="*/ 1133505 h 1298265"/>
                  <a:gd name="connsiteX108" fmla="*/ 637983 w 1155220"/>
                  <a:gd name="connsiteY108" fmla="*/ 1118639 h 1298265"/>
                  <a:gd name="connsiteX109" fmla="*/ 618162 w 1155220"/>
                  <a:gd name="connsiteY109" fmla="*/ 1108729 h 1298265"/>
                  <a:gd name="connsiteX110" fmla="*/ 600819 w 1155220"/>
                  <a:gd name="connsiteY110" fmla="*/ 1102535 h 1298265"/>
                  <a:gd name="connsiteX111" fmla="*/ 578521 w 1155220"/>
                  <a:gd name="connsiteY111" fmla="*/ 1097579 h 1298265"/>
                  <a:gd name="connsiteX112" fmla="*/ 546312 w 1155220"/>
                  <a:gd name="connsiteY112" fmla="*/ 1098818 h 1298265"/>
                  <a:gd name="connsiteX113" fmla="*/ 514103 w 1155220"/>
                  <a:gd name="connsiteY113" fmla="*/ 1112445 h 1298265"/>
                  <a:gd name="connsiteX114" fmla="*/ 493043 w 1155220"/>
                  <a:gd name="connsiteY114" fmla="*/ 1134743 h 1298265"/>
                  <a:gd name="connsiteX115" fmla="*/ 481894 w 1155220"/>
                  <a:gd name="connsiteY115" fmla="*/ 1150848 h 1298265"/>
                  <a:gd name="connsiteX116" fmla="*/ 471984 w 1155220"/>
                  <a:gd name="connsiteY116" fmla="*/ 1166952 h 1298265"/>
                  <a:gd name="connsiteX117" fmla="*/ 465790 w 1155220"/>
                  <a:gd name="connsiteY117" fmla="*/ 1183057 h 1298265"/>
                  <a:gd name="connsiteX118" fmla="*/ 452163 w 1155220"/>
                  <a:gd name="connsiteY118" fmla="*/ 1197922 h 1298265"/>
                  <a:gd name="connsiteX119" fmla="*/ 439775 w 1155220"/>
                  <a:gd name="connsiteY119" fmla="*/ 1169430 h 1298265"/>
                  <a:gd name="connsiteX120" fmla="*/ 418715 w 1155220"/>
                  <a:gd name="connsiteY120" fmla="*/ 1134743 h 1298265"/>
                  <a:gd name="connsiteX121" fmla="*/ 402611 w 1155220"/>
                  <a:gd name="connsiteY121" fmla="*/ 1103773 h 1298265"/>
                  <a:gd name="connsiteX122" fmla="*/ 377835 w 1155220"/>
                  <a:gd name="connsiteY122" fmla="*/ 1071564 h 1298265"/>
                  <a:gd name="connsiteX123" fmla="*/ 353059 w 1155220"/>
                  <a:gd name="connsiteY123" fmla="*/ 1036878 h 1298265"/>
                  <a:gd name="connsiteX124" fmla="*/ 325805 w 1155220"/>
                  <a:gd name="connsiteY124" fmla="*/ 997236 h 1298265"/>
                  <a:gd name="connsiteX125" fmla="*/ 305984 w 1155220"/>
                  <a:gd name="connsiteY125" fmla="*/ 977415 h 1298265"/>
                  <a:gd name="connsiteX126" fmla="*/ 279969 w 1155220"/>
                  <a:gd name="connsiteY126" fmla="*/ 947684 h 1298265"/>
                  <a:gd name="connsiteX127" fmla="*/ 253954 w 1155220"/>
                  <a:gd name="connsiteY127" fmla="*/ 919192 h 1298265"/>
                  <a:gd name="connsiteX128" fmla="*/ 208119 w 1155220"/>
                  <a:gd name="connsiteY128" fmla="*/ 872117 h 1298265"/>
                  <a:gd name="connsiteX129" fmla="*/ 168477 w 1155220"/>
                  <a:gd name="connsiteY129" fmla="*/ 837431 h 1298265"/>
                  <a:gd name="connsiteX130" fmla="*/ 120164 w 1155220"/>
                  <a:gd name="connsiteY130" fmla="*/ 794073 h 1298265"/>
                  <a:gd name="connsiteX131" fmla="*/ 84239 w 1155220"/>
                  <a:gd name="connsiteY131" fmla="*/ 760625 h 1298265"/>
                  <a:gd name="connsiteX132" fmla="*/ 50791 w 1155220"/>
                  <a:gd name="connsiteY132" fmla="*/ 734610 h 1298265"/>
                  <a:gd name="connsiteX133" fmla="*/ 16104 w 1155220"/>
                  <a:gd name="connsiteY133" fmla="*/ 713550 h 1298265"/>
                  <a:gd name="connsiteX134" fmla="*/ 0 w 1155220"/>
                  <a:gd name="connsiteY134" fmla="*/ 703640 h 1298265"/>
                  <a:gd name="connsiteX135" fmla="*/ 0 w 1155220"/>
                  <a:gd name="connsiteY135" fmla="*/ 703640 h 1298265"/>
                  <a:gd name="connsiteX136" fmla="*/ 0 w 1155220"/>
                  <a:gd name="connsiteY136" fmla="*/ 703640 h 1298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5220" h="1298265">
                    <a:moveTo>
                      <a:pt x="0" y="703640"/>
                    </a:moveTo>
                    <a:lnTo>
                      <a:pt x="4955" y="687536"/>
                    </a:lnTo>
                    <a:lnTo>
                      <a:pt x="11149" y="667715"/>
                    </a:lnTo>
                    <a:lnTo>
                      <a:pt x="19821" y="646655"/>
                    </a:lnTo>
                    <a:lnTo>
                      <a:pt x="30970" y="635506"/>
                    </a:lnTo>
                    <a:lnTo>
                      <a:pt x="53269" y="626834"/>
                    </a:lnTo>
                    <a:lnTo>
                      <a:pt x="70612" y="619401"/>
                    </a:lnTo>
                    <a:lnTo>
                      <a:pt x="90433" y="607013"/>
                    </a:lnTo>
                    <a:lnTo>
                      <a:pt x="113970" y="584715"/>
                    </a:lnTo>
                    <a:lnTo>
                      <a:pt x="125119" y="571088"/>
                    </a:lnTo>
                    <a:lnTo>
                      <a:pt x="138746" y="557461"/>
                    </a:lnTo>
                    <a:lnTo>
                      <a:pt x="146179" y="537640"/>
                    </a:lnTo>
                    <a:lnTo>
                      <a:pt x="151134" y="512864"/>
                    </a:lnTo>
                    <a:lnTo>
                      <a:pt x="158567" y="483133"/>
                    </a:lnTo>
                    <a:lnTo>
                      <a:pt x="172193" y="454641"/>
                    </a:lnTo>
                    <a:lnTo>
                      <a:pt x="189537" y="417477"/>
                    </a:lnTo>
                    <a:lnTo>
                      <a:pt x="209358" y="387745"/>
                    </a:lnTo>
                    <a:lnTo>
                      <a:pt x="221746" y="370402"/>
                    </a:lnTo>
                    <a:lnTo>
                      <a:pt x="250238" y="348104"/>
                    </a:lnTo>
                    <a:lnTo>
                      <a:pt x="266343" y="335716"/>
                    </a:lnTo>
                    <a:lnTo>
                      <a:pt x="292357" y="315895"/>
                    </a:lnTo>
                    <a:lnTo>
                      <a:pt x="327044" y="289880"/>
                    </a:lnTo>
                    <a:lnTo>
                      <a:pt x="353059" y="270059"/>
                    </a:lnTo>
                    <a:lnTo>
                      <a:pt x="379074" y="253955"/>
                    </a:lnTo>
                    <a:lnTo>
                      <a:pt x="395178" y="247761"/>
                    </a:lnTo>
                    <a:lnTo>
                      <a:pt x="417476" y="214313"/>
                    </a:lnTo>
                    <a:lnTo>
                      <a:pt x="437297" y="189537"/>
                    </a:lnTo>
                    <a:lnTo>
                      <a:pt x="454640" y="159806"/>
                    </a:lnTo>
                    <a:cubicBezTo>
                      <a:pt x="463312" y="149895"/>
                      <a:pt x="468267" y="143701"/>
                      <a:pt x="479417" y="131313"/>
                    </a:cubicBezTo>
                    <a:cubicBezTo>
                      <a:pt x="489327" y="118925"/>
                      <a:pt x="505431" y="101582"/>
                      <a:pt x="517819" y="85477"/>
                    </a:cubicBezTo>
                    <a:lnTo>
                      <a:pt x="546312" y="59463"/>
                    </a:lnTo>
                    <a:lnTo>
                      <a:pt x="584715" y="33448"/>
                    </a:lnTo>
                    <a:lnTo>
                      <a:pt x="624356" y="13627"/>
                    </a:lnTo>
                    <a:lnTo>
                      <a:pt x="667714" y="4955"/>
                    </a:lnTo>
                    <a:lnTo>
                      <a:pt x="725938" y="0"/>
                    </a:lnTo>
                    <a:lnTo>
                      <a:pt x="780446" y="1239"/>
                    </a:lnTo>
                    <a:lnTo>
                      <a:pt x="811416" y="2478"/>
                    </a:lnTo>
                    <a:lnTo>
                      <a:pt x="849819" y="7433"/>
                    </a:lnTo>
                    <a:lnTo>
                      <a:pt x="884505" y="14866"/>
                    </a:lnTo>
                    <a:cubicBezTo>
                      <a:pt x="895654" y="16104"/>
                      <a:pt x="906803" y="18582"/>
                      <a:pt x="914236" y="19821"/>
                    </a:cubicBezTo>
                    <a:cubicBezTo>
                      <a:pt x="921669" y="21060"/>
                      <a:pt x="927863" y="19821"/>
                      <a:pt x="927863" y="21060"/>
                    </a:cubicBezTo>
                    <a:cubicBezTo>
                      <a:pt x="926624" y="22298"/>
                      <a:pt x="914236" y="28492"/>
                      <a:pt x="909281" y="29731"/>
                    </a:cubicBezTo>
                    <a:lnTo>
                      <a:pt x="886983" y="42119"/>
                    </a:lnTo>
                    <a:lnTo>
                      <a:pt x="870878" y="50791"/>
                    </a:lnTo>
                    <a:lnTo>
                      <a:pt x="848580" y="68134"/>
                    </a:lnTo>
                    <a:lnTo>
                      <a:pt x="820087" y="94149"/>
                    </a:lnTo>
                    <a:lnTo>
                      <a:pt x="795311" y="123880"/>
                    </a:lnTo>
                    <a:lnTo>
                      <a:pt x="775490" y="161044"/>
                    </a:lnTo>
                    <a:lnTo>
                      <a:pt x="760625" y="211835"/>
                    </a:lnTo>
                    <a:lnTo>
                      <a:pt x="751953" y="278731"/>
                    </a:lnTo>
                    <a:lnTo>
                      <a:pt x="750714" y="345626"/>
                    </a:lnTo>
                    <a:lnTo>
                      <a:pt x="754431" y="410044"/>
                    </a:lnTo>
                    <a:lnTo>
                      <a:pt x="758147" y="449685"/>
                    </a:lnTo>
                    <a:lnTo>
                      <a:pt x="763102" y="489327"/>
                    </a:lnTo>
                    <a:lnTo>
                      <a:pt x="784162" y="541357"/>
                    </a:lnTo>
                    <a:lnTo>
                      <a:pt x="803983" y="583476"/>
                    </a:lnTo>
                    <a:lnTo>
                      <a:pt x="828759" y="620640"/>
                    </a:lnTo>
                    <a:lnTo>
                      <a:pt x="851057" y="641700"/>
                    </a:lnTo>
                    <a:lnTo>
                      <a:pt x="882027" y="650372"/>
                    </a:lnTo>
                    <a:lnTo>
                      <a:pt x="912997" y="636745"/>
                    </a:lnTo>
                    <a:lnTo>
                      <a:pt x="960072" y="610730"/>
                    </a:lnTo>
                    <a:lnTo>
                      <a:pt x="999714" y="588431"/>
                    </a:lnTo>
                    <a:lnTo>
                      <a:pt x="1034400" y="559939"/>
                    </a:lnTo>
                    <a:lnTo>
                      <a:pt x="1074042" y="517820"/>
                    </a:lnTo>
                    <a:lnTo>
                      <a:pt x="1117400" y="470745"/>
                    </a:lnTo>
                    <a:lnTo>
                      <a:pt x="1135982" y="455879"/>
                    </a:lnTo>
                    <a:lnTo>
                      <a:pt x="1149609" y="447208"/>
                    </a:lnTo>
                    <a:cubicBezTo>
                      <a:pt x="1149609" y="459596"/>
                      <a:pt x="1144653" y="474461"/>
                      <a:pt x="1144653" y="486849"/>
                    </a:cubicBezTo>
                    <a:lnTo>
                      <a:pt x="1143415" y="517820"/>
                    </a:lnTo>
                    <a:lnTo>
                      <a:pt x="1140937" y="535163"/>
                    </a:lnTo>
                    <a:lnTo>
                      <a:pt x="1137221" y="548790"/>
                    </a:lnTo>
                    <a:lnTo>
                      <a:pt x="1133504" y="564894"/>
                    </a:lnTo>
                    <a:lnTo>
                      <a:pt x="1132265" y="602058"/>
                    </a:lnTo>
                    <a:lnTo>
                      <a:pt x="1138459" y="644178"/>
                    </a:lnTo>
                    <a:cubicBezTo>
                      <a:pt x="1139698" y="661521"/>
                      <a:pt x="1149609" y="681342"/>
                      <a:pt x="1152086" y="690013"/>
                    </a:cubicBezTo>
                    <a:cubicBezTo>
                      <a:pt x="1154564" y="698685"/>
                      <a:pt x="1157041" y="688774"/>
                      <a:pt x="1153325" y="696207"/>
                    </a:cubicBezTo>
                    <a:cubicBezTo>
                      <a:pt x="1149609" y="702401"/>
                      <a:pt x="1139698" y="718506"/>
                      <a:pt x="1133504" y="729655"/>
                    </a:cubicBezTo>
                    <a:lnTo>
                      <a:pt x="1118639" y="755670"/>
                    </a:lnTo>
                    <a:lnTo>
                      <a:pt x="1096340" y="799028"/>
                    </a:lnTo>
                    <a:lnTo>
                      <a:pt x="1086430" y="836192"/>
                    </a:lnTo>
                    <a:lnTo>
                      <a:pt x="1081475" y="854774"/>
                    </a:lnTo>
                    <a:lnTo>
                      <a:pt x="1049266" y="843625"/>
                    </a:lnTo>
                    <a:lnTo>
                      <a:pt x="1005908" y="827520"/>
                    </a:lnTo>
                    <a:lnTo>
                      <a:pt x="963788" y="815132"/>
                    </a:lnTo>
                    <a:lnTo>
                      <a:pt x="915475" y="802744"/>
                    </a:lnTo>
                    <a:lnTo>
                      <a:pt x="869639" y="792834"/>
                    </a:lnTo>
                    <a:lnTo>
                      <a:pt x="831237" y="789117"/>
                    </a:lnTo>
                    <a:lnTo>
                      <a:pt x="813893" y="795311"/>
                    </a:lnTo>
                    <a:lnTo>
                      <a:pt x="794072" y="812655"/>
                    </a:lnTo>
                    <a:lnTo>
                      <a:pt x="773013" y="846102"/>
                    </a:lnTo>
                    <a:cubicBezTo>
                      <a:pt x="768058" y="858490"/>
                      <a:pt x="763102" y="863446"/>
                      <a:pt x="756908" y="882028"/>
                    </a:cubicBezTo>
                    <a:cubicBezTo>
                      <a:pt x="753192" y="906804"/>
                      <a:pt x="754431" y="911759"/>
                      <a:pt x="754431" y="927863"/>
                    </a:cubicBezTo>
                    <a:lnTo>
                      <a:pt x="754431" y="976177"/>
                    </a:lnTo>
                    <a:lnTo>
                      <a:pt x="759386" y="1034400"/>
                    </a:lnTo>
                    <a:lnTo>
                      <a:pt x="771774" y="1080236"/>
                    </a:lnTo>
                    <a:lnTo>
                      <a:pt x="784162" y="1119878"/>
                    </a:lnTo>
                    <a:lnTo>
                      <a:pt x="806460" y="1163236"/>
                    </a:lnTo>
                    <a:lnTo>
                      <a:pt x="837431" y="1206594"/>
                    </a:lnTo>
                    <a:lnTo>
                      <a:pt x="865923" y="1246236"/>
                    </a:lnTo>
                    <a:lnTo>
                      <a:pt x="900609" y="1277206"/>
                    </a:lnTo>
                    <a:lnTo>
                      <a:pt x="917953" y="1298265"/>
                    </a:lnTo>
                    <a:lnTo>
                      <a:pt x="891938" y="1294549"/>
                    </a:lnTo>
                    <a:lnTo>
                      <a:pt x="858490" y="1284639"/>
                    </a:lnTo>
                    <a:lnTo>
                      <a:pt x="815132" y="1268534"/>
                    </a:lnTo>
                    <a:cubicBezTo>
                      <a:pt x="803983" y="1262340"/>
                      <a:pt x="789117" y="1252430"/>
                      <a:pt x="777968" y="1244997"/>
                    </a:cubicBezTo>
                    <a:lnTo>
                      <a:pt x="740804" y="1211549"/>
                    </a:lnTo>
                    <a:lnTo>
                      <a:pt x="694968" y="1165713"/>
                    </a:lnTo>
                    <a:lnTo>
                      <a:pt x="657804" y="1133505"/>
                    </a:lnTo>
                    <a:lnTo>
                      <a:pt x="637983" y="1118639"/>
                    </a:lnTo>
                    <a:lnTo>
                      <a:pt x="618162" y="1108729"/>
                    </a:lnTo>
                    <a:lnTo>
                      <a:pt x="600819" y="1102535"/>
                    </a:lnTo>
                    <a:cubicBezTo>
                      <a:pt x="593386" y="1098818"/>
                      <a:pt x="587192" y="1097579"/>
                      <a:pt x="578521" y="1097579"/>
                    </a:cubicBezTo>
                    <a:cubicBezTo>
                      <a:pt x="569849" y="1096341"/>
                      <a:pt x="557461" y="1097579"/>
                      <a:pt x="546312" y="1098818"/>
                    </a:cubicBezTo>
                    <a:cubicBezTo>
                      <a:pt x="535163" y="1102535"/>
                      <a:pt x="526491" y="1106251"/>
                      <a:pt x="514103" y="1112445"/>
                    </a:cubicBezTo>
                    <a:cubicBezTo>
                      <a:pt x="502954" y="1123594"/>
                      <a:pt x="501715" y="1123594"/>
                      <a:pt x="493043" y="1134743"/>
                    </a:cubicBezTo>
                    <a:lnTo>
                      <a:pt x="481894" y="1150848"/>
                    </a:lnTo>
                    <a:lnTo>
                      <a:pt x="471984" y="1166952"/>
                    </a:lnTo>
                    <a:lnTo>
                      <a:pt x="465790" y="1183057"/>
                    </a:lnTo>
                    <a:lnTo>
                      <a:pt x="452163" y="1197922"/>
                    </a:lnTo>
                    <a:lnTo>
                      <a:pt x="439775" y="1169430"/>
                    </a:lnTo>
                    <a:lnTo>
                      <a:pt x="418715" y="1134743"/>
                    </a:lnTo>
                    <a:lnTo>
                      <a:pt x="402611" y="1103773"/>
                    </a:lnTo>
                    <a:lnTo>
                      <a:pt x="377835" y="1071564"/>
                    </a:lnTo>
                    <a:lnTo>
                      <a:pt x="353059" y="1036878"/>
                    </a:lnTo>
                    <a:lnTo>
                      <a:pt x="325805" y="997236"/>
                    </a:lnTo>
                    <a:lnTo>
                      <a:pt x="305984" y="977415"/>
                    </a:lnTo>
                    <a:lnTo>
                      <a:pt x="279969" y="947684"/>
                    </a:lnTo>
                    <a:lnTo>
                      <a:pt x="253954" y="919192"/>
                    </a:lnTo>
                    <a:lnTo>
                      <a:pt x="208119" y="872117"/>
                    </a:lnTo>
                    <a:lnTo>
                      <a:pt x="168477" y="837431"/>
                    </a:lnTo>
                    <a:lnTo>
                      <a:pt x="120164" y="794073"/>
                    </a:lnTo>
                    <a:lnTo>
                      <a:pt x="84239" y="760625"/>
                    </a:lnTo>
                    <a:lnTo>
                      <a:pt x="50791" y="734610"/>
                    </a:lnTo>
                    <a:lnTo>
                      <a:pt x="16104" y="713550"/>
                    </a:lnTo>
                    <a:lnTo>
                      <a:pt x="0" y="703640"/>
                    </a:lnTo>
                    <a:lnTo>
                      <a:pt x="0" y="703640"/>
                    </a:lnTo>
                    <a:lnTo>
                      <a:pt x="0" y="703640"/>
                    </a:lnTo>
                    <a:close/>
                  </a:path>
                </a:pathLst>
              </a:custGeom>
              <a:noFill/>
              <a:ln w="57150" cap="flat">
                <a:solidFill>
                  <a:srgbClr val="C790AC"/>
                </a:solidFill>
                <a:prstDash val="solid"/>
                <a:miter/>
              </a:ln>
            </p:spPr>
            <p:txBody>
              <a:bodyPr rtlCol="0" anchor="ctr"/>
              <a:lstStyle/>
              <a:p>
                <a:endParaRPr lang="zh-CN" altLang="en-US" sz="3600"/>
              </a:p>
            </p:txBody>
          </p:sp>
          <mc:AlternateContent xmlns:mc="http://schemas.openxmlformats.org/markup-compatibility/2006" xmlns:a14="http://schemas.microsoft.com/office/drawing/2010/main">
            <mc:Choice Requires="a14">
              <p:sp>
                <p:nvSpPr>
                  <p:cNvPr id="79" name="文本框 78">
                    <a:extLst>
                      <a:ext uri="{FF2B5EF4-FFF2-40B4-BE49-F238E27FC236}">
                        <a16:creationId xmlns:a16="http://schemas.microsoft.com/office/drawing/2014/main" id="{D62A5C12-3DAF-B355-1D62-B0776FF5F5DA}"/>
                      </a:ext>
                    </a:extLst>
                  </p:cNvPr>
                  <p:cNvSpPr txBox="1"/>
                  <p:nvPr/>
                </p:nvSpPr>
                <p:spPr>
                  <a:xfrm>
                    <a:off x="11710713" y="8135521"/>
                    <a:ext cx="604856" cy="59281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1</m:t>
                              </m:r>
                            </m:sub>
                          </m:sSub>
                        </m:oMath>
                      </m:oMathPara>
                    </a14:m>
                    <a:endParaRPr lang="zh-CN" altLang="en-US" sz="2400" dirty="0"/>
                  </a:p>
                </p:txBody>
              </p:sp>
            </mc:Choice>
            <mc:Fallback xmlns="">
              <p:sp>
                <p:nvSpPr>
                  <p:cNvPr id="318" name="文本框 317"/>
                  <p:cNvSpPr txBox="1">
                    <a:spLocks noRot="1" noChangeAspect="1" noMove="1" noResize="1" noEditPoints="1" noAdjustHandles="1" noChangeArrowheads="1" noChangeShapeType="1" noTextEdit="1"/>
                  </p:cNvSpPr>
                  <p:nvPr/>
                </p:nvSpPr>
                <p:spPr>
                  <a:xfrm>
                    <a:off x="11710713" y="8135521"/>
                    <a:ext cx="604856" cy="592815"/>
                  </a:xfrm>
                  <a:prstGeom prst="rect">
                    <a:avLst/>
                  </a:prstGeom>
                  <a:blipFill rotWithShape="0">
                    <a:blip r:embed="rId9"/>
                    <a:stretch>
                      <a:fillRect l="-14516" r="-3226" b="-13115"/>
                    </a:stretch>
                  </a:blipFill>
                </p:spPr>
                <p:txBody>
                  <a:bodyPr/>
                  <a:lstStyle/>
                  <a:p>
                    <a:r>
                      <a:rPr lang="zh-CN" altLang="en-US">
                        <a:noFill/>
                      </a:rPr>
                      <a:t> </a:t>
                    </a:r>
                  </a:p>
                </p:txBody>
              </p:sp>
            </mc:Fallback>
          </mc:AlternateContent>
        </p:grpSp>
        <p:grpSp>
          <p:nvGrpSpPr>
            <p:cNvPr id="70" name="组合 69">
              <a:extLst>
                <a:ext uri="{FF2B5EF4-FFF2-40B4-BE49-F238E27FC236}">
                  <a16:creationId xmlns:a16="http://schemas.microsoft.com/office/drawing/2014/main" id="{EEE79D0A-FC2B-CBCB-4FB9-0051D279D713}"/>
                </a:ext>
              </a:extLst>
            </p:cNvPr>
            <p:cNvGrpSpPr/>
            <p:nvPr/>
          </p:nvGrpSpPr>
          <p:grpSpPr>
            <a:xfrm>
              <a:off x="15834089" y="6823260"/>
              <a:ext cx="4416339" cy="4293897"/>
              <a:chOff x="16474169" y="6969564"/>
              <a:chExt cx="4416339" cy="4293897"/>
            </a:xfrm>
          </p:grpSpPr>
          <p:sp>
            <p:nvSpPr>
              <p:cNvPr id="76" name="任意多边形: 形状 41">
                <a:extLst>
                  <a:ext uri="{FF2B5EF4-FFF2-40B4-BE49-F238E27FC236}">
                    <a16:creationId xmlns:a16="http://schemas.microsoft.com/office/drawing/2014/main" id="{468F5B99-8946-CD45-E2E1-511BDCC92C44}"/>
                  </a:ext>
                </a:extLst>
              </p:cNvPr>
              <p:cNvSpPr/>
              <p:nvPr/>
            </p:nvSpPr>
            <p:spPr>
              <a:xfrm>
                <a:off x="16474169" y="6969564"/>
                <a:ext cx="4416339" cy="4293897"/>
              </a:xfrm>
              <a:custGeom>
                <a:avLst/>
                <a:gdLst>
                  <a:gd name="connsiteX0" fmla="*/ 83000 w 1295787"/>
                  <a:gd name="connsiteY0" fmla="*/ 86716 h 1259862"/>
                  <a:gd name="connsiteX1" fmla="*/ 107776 w 1295787"/>
                  <a:gd name="connsiteY1" fmla="*/ 87955 h 1259862"/>
                  <a:gd name="connsiteX2" fmla="*/ 149895 w 1295787"/>
                  <a:gd name="connsiteY2" fmla="*/ 95388 h 1259862"/>
                  <a:gd name="connsiteX3" fmla="*/ 185820 w 1295787"/>
                  <a:gd name="connsiteY3" fmla="*/ 102821 h 1259862"/>
                  <a:gd name="connsiteX4" fmla="*/ 246522 w 1295787"/>
                  <a:gd name="connsiteY4" fmla="*/ 120164 h 1259862"/>
                  <a:gd name="connsiteX5" fmla="*/ 282447 w 1295787"/>
                  <a:gd name="connsiteY5" fmla="*/ 132552 h 1259862"/>
                  <a:gd name="connsiteX6" fmla="*/ 317133 w 1295787"/>
                  <a:gd name="connsiteY6" fmla="*/ 144940 h 1259862"/>
                  <a:gd name="connsiteX7" fmla="*/ 341909 w 1295787"/>
                  <a:gd name="connsiteY7" fmla="*/ 152373 h 1259862"/>
                  <a:gd name="connsiteX8" fmla="*/ 349342 w 1295787"/>
                  <a:gd name="connsiteY8" fmla="*/ 122642 h 1259862"/>
                  <a:gd name="connsiteX9" fmla="*/ 361730 w 1295787"/>
                  <a:gd name="connsiteY9" fmla="*/ 92910 h 1259862"/>
                  <a:gd name="connsiteX10" fmla="*/ 375357 w 1295787"/>
                  <a:gd name="connsiteY10" fmla="*/ 65657 h 1259862"/>
                  <a:gd name="connsiteX11" fmla="*/ 388984 w 1295787"/>
                  <a:gd name="connsiteY11" fmla="*/ 40881 h 1259862"/>
                  <a:gd name="connsiteX12" fmla="*/ 402611 w 1295787"/>
                  <a:gd name="connsiteY12" fmla="*/ 18582 h 1259862"/>
                  <a:gd name="connsiteX13" fmla="*/ 417476 w 1295787"/>
                  <a:gd name="connsiteY13" fmla="*/ 0 h 1259862"/>
                  <a:gd name="connsiteX14" fmla="*/ 436059 w 1295787"/>
                  <a:gd name="connsiteY14" fmla="*/ 12388 h 1259862"/>
                  <a:gd name="connsiteX15" fmla="*/ 478178 w 1295787"/>
                  <a:gd name="connsiteY15" fmla="*/ 38403 h 1259862"/>
                  <a:gd name="connsiteX16" fmla="*/ 514103 w 1295787"/>
                  <a:gd name="connsiteY16" fmla="*/ 71851 h 1259862"/>
                  <a:gd name="connsiteX17" fmla="*/ 553745 w 1295787"/>
                  <a:gd name="connsiteY17" fmla="*/ 106537 h 1259862"/>
                  <a:gd name="connsiteX18" fmla="*/ 610730 w 1295787"/>
                  <a:gd name="connsiteY18" fmla="*/ 157328 h 1259862"/>
                  <a:gd name="connsiteX19" fmla="*/ 646655 w 1295787"/>
                  <a:gd name="connsiteY19" fmla="*/ 193253 h 1259862"/>
                  <a:gd name="connsiteX20" fmla="*/ 688774 w 1295787"/>
                  <a:gd name="connsiteY20" fmla="*/ 236611 h 1259862"/>
                  <a:gd name="connsiteX21" fmla="*/ 730894 w 1295787"/>
                  <a:gd name="connsiteY21" fmla="*/ 281208 h 1259862"/>
                  <a:gd name="connsiteX22" fmla="*/ 758147 w 1295787"/>
                  <a:gd name="connsiteY22" fmla="*/ 315895 h 1259862"/>
                  <a:gd name="connsiteX23" fmla="*/ 774252 w 1295787"/>
                  <a:gd name="connsiteY23" fmla="*/ 341910 h 1259862"/>
                  <a:gd name="connsiteX24" fmla="*/ 795311 w 1295787"/>
                  <a:gd name="connsiteY24" fmla="*/ 371641 h 1259862"/>
                  <a:gd name="connsiteX25" fmla="*/ 825042 w 1295787"/>
                  <a:gd name="connsiteY25" fmla="*/ 411282 h 1259862"/>
                  <a:gd name="connsiteX26" fmla="*/ 851057 w 1295787"/>
                  <a:gd name="connsiteY26" fmla="*/ 453402 h 1259862"/>
                  <a:gd name="connsiteX27" fmla="*/ 872117 w 1295787"/>
                  <a:gd name="connsiteY27" fmla="*/ 493044 h 1259862"/>
                  <a:gd name="connsiteX28" fmla="*/ 884505 w 1295787"/>
                  <a:gd name="connsiteY28" fmla="*/ 483133 h 1259862"/>
                  <a:gd name="connsiteX29" fmla="*/ 895654 w 1295787"/>
                  <a:gd name="connsiteY29" fmla="*/ 453402 h 1259862"/>
                  <a:gd name="connsiteX30" fmla="*/ 905565 w 1295787"/>
                  <a:gd name="connsiteY30" fmla="*/ 441014 h 1259862"/>
                  <a:gd name="connsiteX31" fmla="*/ 921669 w 1295787"/>
                  <a:gd name="connsiteY31" fmla="*/ 422432 h 1259862"/>
                  <a:gd name="connsiteX32" fmla="*/ 940251 w 1295787"/>
                  <a:gd name="connsiteY32" fmla="*/ 406327 h 1259862"/>
                  <a:gd name="connsiteX33" fmla="*/ 962550 w 1295787"/>
                  <a:gd name="connsiteY33" fmla="*/ 397656 h 1259862"/>
                  <a:gd name="connsiteX34" fmla="*/ 997236 w 1295787"/>
                  <a:gd name="connsiteY34" fmla="*/ 397656 h 1259862"/>
                  <a:gd name="connsiteX35" fmla="*/ 1028206 w 1295787"/>
                  <a:gd name="connsiteY35" fmla="*/ 401372 h 1259862"/>
                  <a:gd name="connsiteX36" fmla="*/ 1057937 w 1295787"/>
                  <a:gd name="connsiteY36" fmla="*/ 413760 h 1259862"/>
                  <a:gd name="connsiteX37" fmla="*/ 1088907 w 1295787"/>
                  <a:gd name="connsiteY37" fmla="*/ 441014 h 1259862"/>
                  <a:gd name="connsiteX38" fmla="*/ 1119877 w 1295787"/>
                  <a:gd name="connsiteY38" fmla="*/ 471984 h 1259862"/>
                  <a:gd name="connsiteX39" fmla="*/ 1147131 w 1295787"/>
                  <a:gd name="connsiteY39" fmla="*/ 501715 h 1259862"/>
                  <a:gd name="connsiteX40" fmla="*/ 1173146 w 1295787"/>
                  <a:gd name="connsiteY40" fmla="*/ 524014 h 1259862"/>
                  <a:gd name="connsiteX41" fmla="*/ 1194206 w 1295787"/>
                  <a:gd name="connsiteY41" fmla="*/ 541357 h 1259862"/>
                  <a:gd name="connsiteX42" fmla="*/ 1218982 w 1295787"/>
                  <a:gd name="connsiteY42" fmla="*/ 559939 h 1259862"/>
                  <a:gd name="connsiteX43" fmla="*/ 1242519 w 1295787"/>
                  <a:gd name="connsiteY43" fmla="*/ 569849 h 1259862"/>
                  <a:gd name="connsiteX44" fmla="*/ 1262340 w 1295787"/>
                  <a:gd name="connsiteY44" fmla="*/ 578521 h 1259862"/>
                  <a:gd name="connsiteX45" fmla="*/ 1295787 w 1295787"/>
                  <a:gd name="connsiteY45" fmla="*/ 588431 h 1259862"/>
                  <a:gd name="connsiteX46" fmla="*/ 1201638 w 1295787"/>
                  <a:gd name="connsiteY46" fmla="*/ 578521 h 1259862"/>
                  <a:gd name="connsiteX47" fmla="*/ 1159519 w 1295787"/>
                  <a:gd name="connsiteY47" fmla="*/ 577282 h 1259862"/>
                  <a:gd name="connsiteX48" fmla="*/ 1126071 w 1295787"/>
                  <a:gd name="connsiteY48" fmla="*/ 577282 h 1259862"/>
                  <a:gd name="connsiteX49" fmla="*/ 1096340 w 1295787"/>
                  <a:gd name="connsiteY49" fmla="*/ 578521 h 1259862"/>
                  <a:gd name="connsiteX50" fmla="*/ 1066609 w 1295787"/>
                  <a:gd name="connsiteY50" fmla="*/ 579760 h 1259862"/>
                  <a:gd name="connsiteX51" fmla="*/ 1031922 w 1295787"/>
                  <a:gd name="connsiteY51" fmla="*/ 583476 h 1259862"/>
                  <a:gd name="connsiteX52" fmla="*/ 997236 w 1295787"/>
                  <a:gd name="connsiteY52" fmla="*/ 597103 h 1259862"/>
                  <a:gd name="connsiteX53" fmla="*/ 974938 w 1295787"/>
                  <a:gd name="connsiteY53" fmla="*/ 609491 h 1259862"/>
                  <a:gd name="connsiteX54" fmla="*/ 948923 w 1295787"/>
                  <a:gd name="connsiteY54" fmla="*/ 630551 h 1259862"/>
                  <a:gd name="connsiteX55" fmla="*/ 914236 w 1295787"/>
                  <a:gd name="connsiteY55" fmla="*/ 661521 h 1259862"/>
                  <a:gd name="connsiteX56" fmla="*/ 886983 w 1295787"/>
                  <a:gd name="connsiteY56" fmla="*/ 692491 h 1259862"/>
                  <a:gd name="connsiteX57" fmla="*/ 848580 w 1295787"/>
                  <a:gd name="connsiteY57" fmla="*/ 740804 h 1259862"/>
                  <a:gd name="connsiteX58" fmla="*/ 831236 w 1295787"/>
                  <a:gd name="connsiteY58" fmla="*/ 768058 h 1259862"/>
                  <a:gd name="connsiteX59" fmla="*/ 812654 w 1295787"/>
                  <a:gd name="connsiteY59" fmla="*/ 795311 h 1259862"/>
                  <a:gd name="connsiteX60" fmla="*/ 799028 w 1295787"/>
                  <a:gd name="connsiteY60" fmla="*/ 813893 h 1259862"/>
                  <a:gd name="connsiteX61" fmla="*/ 782923 w 1295787"/>
                  <a:gd name="connsiteY61" fmla="*/ 827520 h 1259862"/>
                  <a:gd name="connsiteX62" fmla="*/ 751953 w 1295787"/>
                  <a:gd name="connsiteY62" fmla="*/ 843625 h 1259862"/>
                  <a:gd name="connsiteX63" fmla="*/ 713550 w 1295787"/>
                  <a:gd name="connsiteY63" fmla="*/ 869640 h 1259862"/>
                  <a:gd name="connsiteX64" fmla="*/ 666476 w 1295787"/>
                  <a:gd name="connsiteY64" fmla="*/ 905565 h 1259862"/>
                  <a:gd name="connsiteX65" fmla="*/ 626834 w 1295787"/>
                  <a:gd name="connsiteY65" fmla="*/ 935296 h 1259862"/>
                  <a:gd name="connsiteX66" fmla="*/ 604536 w 1295787"/>
                  <a:gd name="connsiteY66" fmla="*/ 968744 h 1259862"/>
                  <a:gd name="connsiteX67" fmla="*/ 582237 w 1295787"/>
                  <a:gd name="connsiteY67" fmla="*/ 1008386 h 1259862"/>
                  <a:gd name="connsiteX68" fmla="*/ 563655 w 1295787"/>
                  <a:gd name="connsiteY68" fmla="*/ 1048027 h 1259862"/>
                  <a:gd name="connsiteX69" fmla="*/ 554983 w 1295787"/>
                  <a:gd name="connsiteY69" fmla="*/ 1078997 h 1259862"/>
                  <a:gd name="connsiteX70" fmla="*/ 551267 w 1295787"/>
                  <a:gd name="connsiteY70" fmla="*/ 1103773 h 1259862"/>
                  <a:gd name="connsiteX71" fmla="*/ 542595 w 1295787"/>
                  <a:gd name="connsiteY71" fmla="*/ 1119878 h 1259862"/>
                  <a:gd name="connsiteX72" fmla="*/ 533924 w 1295787"/>
                  <a:gd name="connsiteY72" fmla="*/ 1135982 h 1259862"/>
                  <a:gd name="connsiteX73" fmla="*/ 512864 w 1295787"/>
                  <a:gd name="connsiteY73" fmla="*/ 1157042 h 1259862"/>
                  <a:gd name="connsiteX74" fmla="*/ 512864 w 1295787"/>
                  <a:gd name="connsiteY74" fmla="*/ 1157042 h 1259862"/>
                  <a:gd name="connsiteX75" fmla="*/ 486849 w 1295787"/>
                  <a:gd name="connsiteY75" fmla="*/ 1181818 h 1259862"/>
                  <a:gd name="connsiteX76" fmla="*/ 462073 w 1295787"/>
                  <a:gd name="connsiteY76" fmla="*/ 1191728 h 1259862"/>
                  <a:gd name="connsiteX77" fmla="*/ 437297 w 1295787"/>
                  <a:gd name="connsiteY77" fmla="*/ 1200400 h 1259862"/>
                  <a:gd name="connsiteX78" fmla="*/ 424909 w 1295787"/>
                  <a:gd name="connsiteY78" fmla="*/ 1210310 h 1259862"/>
                  <a:gd name="connsiteX79" fmla="*/ 416238 w 1295787"/>
                  <a:gd name="connsiteY79" fmla="*/ 1223937 h 1259862"/>
                  <a:gd name="connsiteX80" fmla="*/ 412521 w 1295787"/>
                  <a:gd name="connsiteY80" fmla="*/ 1237564 h 1259862"/>
                  <a:gd name="connsiteX81" fmla="*/ 402611 w 1295787"/>
                  <a:gd name="connsiteY81" fmla="*/ 1259862 h 1259862"/>
                  <a:gd name="connsiteX82" fmla="*/ 393939 w 1295787"/>
                  <a:gd name="connsiteY82" fmla="*/ 1232609 h 1259862"/>
                  <a:gd name="connsiteX83" fmla="*/ 386506 w 1295787"/>
                  <a:gd name="connsiteY83" fmla="*/ 1196683 h 1259862"/>
                  <a:gd name="connsiteX84" fmla="*/ 382790 w 1295787"/>
                  <a:gd name="connsiteY84" fmla="*/ 1171907 h 1259862"/>
                  <a:gd name="connsiteX85" fmla="*/ 381551 w 1295787"/>
                  <a:gd name="connsiteY85" fmla="*/ 1147131 h 1259862"/>
                  <a:gd name="connsiteX86" fmla="*/ 386506 w 1295787"/>
                  <a:gd name="connsiteY86" fmla="*/ 1119878 h 1259862"/>
                  <a:gd name="connsiteX87" fmla="*/ 391462 w 1295787"/>
                  <a:gd name="connsiteY87" fmla="*/ 1106251 h 1259862"/>
                  <a:gd name="connsiteX88" fmla="*/ 391462 w 1295787"/>
                  <a:gd name="connsiteY88" fmla="*/ 1077759 h 1259862"/>
                  <a:gd name="connsiteX89" fmla="*/ 395178 w 1295787"/>
                  <a:gd name="connsiteY89" fmla="*/ 1043072 h 1259862"/>
                  <a:gd name="connsiteX90" fmla="*/ 396417 w 1295787"/>
                  <a:gd name="connsiteY90" fmla="*/ 1013341 h 1259862"/>
                  <a:gd name="connsiteX91" fmla="*/ 396417 w 1295787"/>
                  <a:gd name="connsiteY91" fmla="*/ 1013341 h 1259862"/>
                  <a:gd name="connsiteX92" fmla="*/ 360491 w 1295787"/>
                  <a:gd name="connsiteY92" fmla="*/ 1044311 h 1259862"/>
                  <a:gd name="connsiteX93" fmla="*/ 327044 w 1295787"/>
                  <a:gd name="connsiteY93" fmla="*/ 1078997 h 1259862"/>
                  <a:gd name="connsiteX94" fmla="*/ 301029 w 1295787"/>
                  <a:gd name="connsiteY94" fmla="*/ 1106251 h 1259862"/>
                  <a:gd name="connsiteX95" fmla="*/ 270059 w 1295787"/>
                  <a:gd name="connsiteY95" fmla="*/ 1135982 h 1259862"/>
                  <a:gd name="connsiteX96" fmla="*/ 242805 w 1295787"/>
                  <a:gd name="connsiteY96" fmla="*/ 1158281 h 1259862"/>
                  <a:gd name="connsiteX97" fmla="*/ 200686 w 1295787"/>
                  <a:gd name="connsiteY97" fmla="*/ 1180579 h 1259862"/>
                  <a:gd name="connsiteX98" fmla="*/ 148656 w 1295787"/>
                  <a:gd name="connsiteY98" fmla="*/ 1207833 h 1259862"/>
                  <a:gd name="connsiteX99" fmla="*/ 127597 w 1295787"/>
                  <a:gd name="connsiteY99" fmla="*/ 1217743 h 1259862"/>
                  <a:gd name="connsiteX100" fmla="*/ 91671 w 1295787"/>
                  <a:gd name="connsiteY100" fmla="*/ 1204116 h 1259862"/>
                  <a:gd name="connsiteX101" fmla="*/ 79283 w 1295787"/>
                  <a:gd name="connsiteY101" fmla="*/ 1194206 h 1259862"/>
                  <a:gd name="connsiteX102" fmla="*/ 60701 w 1295787"/>
                  <a:gd name="connsiteY102" fmla="*/ 1169430 h 1259862"/>
                  <a:gd name="connsiteX103" fmla="*/ 47075 w 1295787"/>
                  <a:gd name="connsiteY103" fmla="*/ 1144654 h 1259862"/>
                  <a:gd name="connsiteX104" fmla="*/ 28492 w 1295787"/>
                  <a:gd name="connsiteY104" fmla="*/ 1105012 h 1259862"/>
                  <a:gd name="connsiteX105" fmla="*/ 12388 w 1295787"/>
                  <a:gd name="connsiteY105" fmla="*/ 1061654 h 1259862"/>
                  <a:gd name="connsiteX106" fmla="*/ 2478 w 1295787"/>
                  <a:gd name="connsiteY106" fmla="*/ 1017057 h 1259862"/>
                  <a:gd name="connsiteX107" fmla="*/ 1239 w 1295787"/>
                  <a:gd name="connsiteY107" fmla="*/ 977416 h 1259862"/>
                  <a:gd name="connsiteX108" fmla="*/ 0 w 1295787"/>
                  <a:gd name="connsiteY108" fmla="*/ 920431 h 1259862"/>
                  <a:gd name="connsiteX109" fmla="*/ 0 w 1295787"/>
                  <a:gd name="connsiteY109" fmla="*/ 864684 h 1259862"/>
                  <a:gd name="connsiteX110" fmla="*/ 7433 w 1295787"/>
                  <a:gd name="connsiteY110" fmla="*/ 816371 h 1259862"/>
                  <a:gd name="connsiteX111" fmla="*/ 16104 w 1295787"/>
                  <a:gd name="connsiteY111" fmla="*/ 759386 h 1259862"/>
                  <a:gd name="connsiteX112" fmla="*/ 42119 w 1295787"/>
                  <a:gd name="connsiteY112" fmla="*/ 697446 h 1259862"/>
                  <a:gd name="connsiteX113" fmla="*/ 64418 w 1295787"/>
                  <a:gd name="connsiteY113" fmla="*/ 672670 h 1259862"/>
                  <a:gd name="connsiteX114" fmla="*/ 102821 w 1295787"/>
                  <a:gd name="connsiteY114" fmla="*/ 634267 h 1259862"/>
                  <a:gd name="connsiteX115" fmla="*/ 137507 w 1295787"/>
                  <a:gd name="connsiteY115" fmla="*/ 611969 h 1259862"/>
                  <a:gd name="connsiteX116" fmla="*/ 182104 w 1295787"/>
                  <a:gd name="connsiteY116" fmla="*/ 590909 h 1259862"/>
                  <a:gd name="connsiteX117" fmla="*/ 159806 w 1295787"/>
                  <a:gd name="connsiteY117" fmla="*/ 564894 h 1259862"/>
                  <a:gd name="connsiteX118" fmla="*/ 126358 w 1295787"/>
                  <a:gd name="connsiteY118" fmla="*/ 533924 h 1259862"/>
                  <a:gd name="connsiteX119" fmla="*/ 101582 w 1295787"/>
                  <a:gd name="connsiteY119" fmla="*/ 499238 h 1259862"/>
                  <a:gd name="connsiteX120" fmla="*/ 68134 w 1295787"/>
                  <a:gd name="connsiteY120" fmla="*/ 448447 h 1259862"/>
                  <a:gd name="connsiteX121" fmla="*/ 42119 w 1295787"/>
                  <a:gd name="connsiteY121" fmla="*/ 397656 h 1259862"/>
                  <a:gd name="connsiteX122" fmla="*/ 26015 w 1295787"/>
                  <a:gd name="connsiteY122" fmla="*/ 341910 h 1259862"/>
                  <a:gd name="connsiteX123" fmla="*/ 18582 w 1295787"/>
                  <a:gd name="connsiteY123" fmla="*/ 297313 h 1259862"/>
                  <a:gd name="connsiteX124" fmla="*/ 14866 w 1295787"/>
                  <a:gd name="connsiteY124" fmla="*/ 236611 h 1259862"/>
                  <a:gd name="connsiteX125" fmla="*/ 18582 w 1295787"/>
                  <a:gd name="connsiteY125" fmla="*/ 175910 h 1259862"/>
                  <a:gd name="connsiteX126" fmla="*/ 37164 w 1295787"/>
                  <a:gd name="connsiteY126" fmla="*/ 132552 h 1259862"/>
                  <a:gd name="connsiteX127" fmla="*/ 59463 w 1295787"/>
                  <a:gd name="connsiteY127" fmla="*/ 101582 h 1259862"/>
                  <a:gd name="connsiteX128" fmla="*/ 83000 w 1295787"/>
                  <a:gd name="connsiteY128" fmla="*/ 86716 h 1259862"/>
                  <a:gd name="connsiteX129" fmla="*/ 83000 w 1295787"/>
                  <a:gd name="connsiteY129" fmla="*/ 86716 h 1259862"/>
                  <a:gd name="connsiteX130" fmla="*/ 83000 w 1295787"/>
                  <a:gd name="connsiteY130" fmla="*/ 86716 h 1259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295787" h="1259862">
                    <a:moveTo>
                      <a:pt x="83000" y="86716"/>
                    </a:moveTo>
                    <a:lnTo>
                      <a:pt x="107776" y="87955"/>
                    </a:lnTo>
                    <a:lnTo>
                      <a:pt x="149895" y="95388"/>
                    </a:lnTo>
                    <a:lnTo>
                      <a:pt x="185820" y="102821"/>
                    </a:lnTo>
                    <a:lnTo>
                      <a:pt x="246522" y="120164"/>
                    </a:lnTo>
                    <a:lnTo>
                      <a:pt x="282447" y="132552"/>
                    </a:lnTo>
                    <a:lnTo>
                      <a:pt x="317133" y="144940"/>
                    </a:lnTo>
                    <a:lnTo>
                      <a:pt x="341909" y="152373"/>
                    </a:lnTo>
                    <a:lnTo>
                      <a:pt x="349342" y="122642"/>
                    </a:lnTo>
                    <a:lnTo>
                      <a:pt x="361730" y="92910"/>
                    </a:lnTo>
                    <a:lnTo>
                      <a:pt x="375357" y="65657"/>
                    </a:lnTo>
                    <a:lnTo>
                      <a:pt x="388984" y="40881"/>
                    </a:lnTo>
                    <a:lnTo>
                      <a:pt x="402611" y="18582"/>
                    </a:lnTo>
                    <a:lnTo>
                      <a:pt x="417476" y="0"/>
                    </a:lnTo>
                    <a:lnTo>
                      <a:pt x="436059" y="12388"/>
                    </a:lnTo>
                    <a:lnTo>
                      <a:pt x="478178" y="38403"/>
                    </a:lnTo>
                    <a:lnTo>
                      <a:pt x="514103" y="71851"/>
                    </a:lnTo>
                    <a:lnTo>
                      <a:pt x="553745" y="106537"/>
                    </a:lnTo>
                    <a:lnTo>
                      <a:pt x="610730" y="157328"/>
                    </a:lnTo>
                    <a:lnTo>
                      <a:pt x="646655" y="193253"/>
                    </a:lnTo>
                    <a:lnTo>
                      <a:pt x="688774" y="236611"/>
                    </a:lnTo>
                    <a:lnTo>
                      <a:pt x="730894" y="281208"/>
                    </a:lnTo>
                    <a:lnTo>
                      <a:pt x="758147" y="315895"/>
                    </a:lnTo>
                    <a:lnTo>
                      <a:pt x="774252" y="341910"/>
                    </a:lnTo>
                    <a:lnTo>
                      <a:pt x="795311" y="371641"/>
                    </a:lnTo>
                    <a:lnTo>
                      <a:pt x="825042" y="411282"/>
                    </a:lnTo>
                    <a:lnTo>
                      <a:pt x="851057" y="453402"/>
                    </a:lnTo>
                    <a:lnTo>
                      <a:pt x="872117" y="493044"/>
                    </a:lnTo>
                    <a:lnTo>
                      <a:pt x="884505" y="483133"/>
                    </a:lnTo>
                    <a:lnTo>
                      <a:pt x="895654" y="453402"/>
                    </a:lnTo>
                    <a:lnTo>
                      <a:pt x="905565" y="441014"/>
                    </a:lnTo>
                    <a:lnTo>
                      <a:pt x="921669" y="422432"/>
                    </a:lnTo>
                    <a:lnTo>
                      <a:pt x="940251" y="406327"/>
                    </a:lnTo>
                    <a:lnTo>
                      <a:pt x="962550" y="397656"/>
                    </a:lnTo>
                    <a:lnTo>
                      <a:pt x="997236" y="397656"/>
                    </a:lnTo>
                    <a:lnTo>
                      <a:pt x="1028206" y="401372"/>
                    </a:lnTo>
                    <a:lnTo>
                      <a:pt x="1057937" y="413760"/>
                    </a:lnTo>
                    <a:lnTo>
                      <a:pt x="1088907" y="441014"/>
                    </a:lnTo>
                    <a:lnTo>
                      <a:pt x="1119877" y="471984"/>
                    </a:lnTo>
                    <a:lnTo>
                      <a:pt x="1147131" y="501715"/>
                    </a:lnTo>
                    <a:lnTo>
                      <a:pt x="1173146" y="524014"/>
                    </a:lnTo>
                    <a:cubicBezTo>
                      <a:pt x="1180579" y="530208"/>
                      <a:pt x="1186773" y="535163"/>
                      <a:pt x="1194206" y="541357"/>
                    </a:cubicBezTo>
                    <a:cubicBezTo>
                      <a:pt x="1201638" y="547551"/>
                      <a:pt x="1210310" y="553745"/>
                      <a:pt x="1218982" y="559939"/>
                    </a:cubicBezTo>
                    <a:lnTo>
                      <a:pt x="1242519" y="569849"/>
                    </a:lnTo>
                    <a:cubicBezTo>
                      <a:pt x="1247474" y="572327"/>
                      <a:pt x="1253668" y="574805"/>
                      <a:pt x="1262340" y="578521"/>
                    </a:cubicBezTo>
                    <a:cubicBezTo>
                      <a:pt x="1271011" y="582237"/>
                      <a:pt x="1282161" y="585954"/>
                      <a:pt x="1295787" y="588431"/>
                    </a:cubicBezTo>
                    <a:lnTo>
                      <a:pt x="1201638" y="578521"/>
                    </a:lnTo>
                    <a:lnTo>
                      <a:pt x="1159519" y="577282"/>
                    </a:lnTo>
                    <a:lnTo>
                      <a:pt x="1126071" y="577282"/>
                    </a:lnTo>
                    <a:lnTo>
                      <a:pt x="1096340" y="578521"/>
                    </a:lnTo>
                    <a:lnTo>
                      <a:pt x="1066609" y="579760"/>
                    </a:lnTo>
                    <a:lnTo>
                      <a:pt x="1031922" y="583476"/>
                    </a:lnTo>
                    <a:lnTo>
                      <a:pt x="997236" y="597103"/>
                    </a:lnTo>
                    <a:lnTo>
                      <a:pt x="974938" y="609491"/>
                    </a:lnTo>
                    <a:lnTo>
                      <a:pt x="948923" y="630551"/>
                    </a:lnTo>
                    <a:lnTo>
                      <a:pt x="914236" y="661521"/>
                    </a:lnTo>
                    <a:lnTo>
                      <a:pt x="886983" y="692491"/>
                    </a:lnTo>
                    <a:lnTo>
                      <a:pt x="848580" y="740804"/>
                    </a:lnTo>
                    <a:lnTo>
                      <a:pt x="831236" y="768058"/>
                    </a:lnTo>
                    <a:lnTo>
                      <a:pt x="812654" y="795311"/>
                    </a:lnTo>
                    <a:lnTo>
                      <a:pt x="799028" y="813893"/>
                    </a:lnTo>
                    <a:lnTo>
                      <a:pt x="782923" y="827520"/>
                    </a:lnTo>
                    <a:lnTo>
                      <a:pt x="751953" y="843625"/>
                    </a:lnTo>
                    <a:lnTo>
                      <a:pt x="713550" y="869640"/>
                    </a:lnTo>
                    <a:lnTo>
                      <a:pt x="666476" y="905565"/>
                    </a:lnTo>
                    <a:lnTo>
                      <a:pt x="626834" y="935296"/>
                    </a:lnTo>
                    <a:lnTo>
                      <a:pt x="604536" y="968744"/>
                    </a:lnTo>
                    <a:lnTo>
                      <a:pt x="582237" y="1008386"/>
                    </a:lnTo>
                    <a:lnTo>
                      <a:pt x="563655" y="1048027"/>
                    </a:lnTo>
                    <a:lnTo>
                      <a:pt x="554983" y="1078997"/>
                    </a:lnTo>
                    <a:lnTo>
                      <a:pt x="551267" y="1103773"/>
                    </a:lnTo>
                    <a:lnTo>
                      <a:pt x="542595" y="1119878"/>
                    </a:lnTo>
                    <a:lnTo>
                      <a:pt x="533924" y="1135982"/>
                    </a:lnTo>
                    <a:lnTo>
                      <a:pt x="512864" y="1157042"/>
                    </a:lnTo>
                    <a:lnTo>
                      <a:pt x="512864" y="1157042"/>
                    </a:lnTo>
                    <a:lnTo>
                      <a:pt x="486849" y="1181818"/>
                    </a:lnTo>
                    <a:lnTo>
                      <a:pt x="462073" y="1191728"/>
                    </a:lnTo>
                    <a:lnTo>
                      <a:pt x="437297" y="1200400"/>
                    </a:lnTo>
                    <a:lnTo>
                      <a:pt x="424909" y="1210310"/>
                    </a:lnTo>
                    <a:lnTo>
                      <a:pt x="416238" y="1223937"/>
                    </a:lnTo>
                    <a:lnTo>
                      <a:pt x="412521" y="1237564"/>
                    </a:lnTo>
                    <a:lnTo>
                      <a:pt x="402611" y="1259862"/>
                    </a:lnTo>
                    <a:lnTo>
                      <a:pt x="393939" y="1232609"/>
                    </a:lnTo>
                    <a:lnTo>
                      <a:pt x="386506" y="1196683"/>
                    </a:lnTo>
                    <a:lnTo>
                      <a:pt x="382790" y="1171907"/>
                    </a:lnTo>
                    <a:lnTo>
                      <a:pt x="381551" y="1147131"/>
                    </a:lnTo>
                    <a:lnTo>
                      <a:pt x="386506" y="1119878"/>
                    </a:lnTo>
                    <a:lnTo>
                      <a:pt x="391462" y="1106251"/>
                    </a:lnTo>
                    <a:cubicBezTo>
                      <a:pt x="391462" y="1096341"/>
                      <a:pt x="391462" y="1087669"/>
                      <a:pt x="391462" y="1077759"/>
                    </a:cubicBezTo>
                    <a:lnTo>
                      <a:pt x="395178" y="1043072"/>
                    </a:lnTo>
                    <a:lnTo>
                      <a:pt x="396417" y="1013341"/>
                    </a:lnTo>
                    <a:lnTo>
                      <a:pt x="396417" y="1013341"/>
                    </a:lnTo>
                    <a:lnTo>
                      <a:pt x="360491" y="1044311"/>
                    </a:lnTo>
                    <a:lnTo>
                      <a:pt x="327044" y="1078997"/>
                    </a:lnTo>
                    <a:lnTo>
                      <a:pt x="301029" y="1106251"/>
                    </a:lnTo>
                    <a:lnTo>
                      <a:pt x="270059" y="1135982"/>
                    </a:lnTo>
                    <a:lnTo>
                      <a:pt x="242805" y="1158281"/>
                    </a:lnTo>
                    <a:lnTo>
                      <a:pt x="200686" y="1180579"/>
                    </a:lnTo>
                    <a:lnTo>
                      <a:pt x="148656" y="1207833"/>
                    </a:lnTo>
                    <a:lnTo>
                      <a:pt x="127597" y="1217743"/>
                    </a:lnTo>
                    <a:lnTo>
                      <a:pt x="91671" y="1204116"/>
                    </a:lnTo>
                    <a:lnTo>
                      <a:pt x="79283" y="1194206"/>
                    </a:lnTo>
                    <a:lnTo>
                      <a:pt x="60701" y="1169430"/>
                    </a:lnTo>
                    <a:lnTo>
                      <a:pt x="47075" y="1144654"/>
                    </a:lnTo>
                    <a:lnTo>
                      <a:pt x="28492" y="1105012"/>
                    </a:lnTo>
                    <a:lnTo>
                      <a:pt x="12388" y="1061654"/>
                    </a:lnTo>
                    <a:lnTo>
                      <a:pt x="2478" y="1017057"/>
                    </a:lnTo>
                    <a:lnTo>
                      <a:pt x="1239" y="977416"/>
                    </a:lnTo>
                    <a:lnTo>
                      <a:pt x="0" y="920431"/>
                    </a:lnTo>
                    <a:lnTo>
                      <a:pt x="0" y="864684"/>
                    </a:lnTo>
                    <a:lnTo>
                      <a:pt x="7433" y="816371"/>
                    </a:lnTo>
                    <a:lnTo>
                      <a:pt x="16104" y="759386"/>
                    </a:lnTo>
                    <a:lnTo>
                      <a:pt x="42119" y="697446"/>
                    </a:lnTo>
                    <a:lnTo>
                      <a:pt x="64418" y="672670"/>
                    </a:lnTo>
                    <a:lnTo>
                      <a:pt x="102821" y="634267"/>
                    </a:lnTo>
                    <a:lnTo>
                      <a:pt x="137507" y="611969"/>
                    </a:lnTo>
                    <a:lnTo>
                      <a:pt x="182104" y="590909"/>
                    </a:lnTo>
                    <a:lnTo>
                      <a:pt x="159806" y="564894"/>
                    </a:lnTo>
                    <a:lnTo>
                      <a:pt x="126358" y="533924"/>
                    </a:lnTo>
                    <a:lnTo>
                      <a:pt x="101582" y="499238"/>
                    </a:lnTo>
                    <a:lnTo>
                      <a:pt x="68134" y="448447"/>
                    </a:lnTo>
                    <a:lnTo>
                      <a:pt x="42119" y="397656"/>
                    </a:lnTo>
                    <a:lnTo>
                      <a:pt x="26015" y="341910"/>
                    </a:lnTo>
                    <a:lnTo>
                      <a:pt x="18582" y="297313"/>
                    </a:lnTo>
                    <a:lnTo>
                      <a:pt x="14866" y="236611"/>
                    </a:lnTo>
                    <a:lnTo>
                      <a:pt x="18582" y="175910"/>
                    </a:lnTo>
                    <a:lnTo>
                      <a:pt x="37164" y="132552"/>
                    </a:lnTo>
                    <a:lnTo>
                      <a:pt x="59463" y="101582"/>
                    </a:lnTo>
                    <a:lnTo>
                      <a:pt x="83000" y="86716"/>
                    </a:lnTo>
                    <a:lnTo>
                      <a:pt x="83000" y="86716"/>
                    </a:lnTo>
                    <a:lnTo>
                      <a:pt x="83000" y="86716"/>
                    </a:lnTo>
                    <a:close/>
                  </a:path>
                </a:pathLst>
              </a:custGeom>
              <a:noFill/>
              <a:ln w="57150" cap="flat">
                <a:solidFill>
                  <a:srgbClr val="83BB75"/>
                </a:solidFill>
                <a:prstDash val="solid"/>
                <a:miter/>
              </a:ln>
            </p:spPr>
            <p:txBody>
              <a:bodyPr rtlCol="0" anchor="ctr"/>
              <a:lstStyle/>
              <a:p>
                <a:endParaRPr lang="zh-CN" altLang="en-US" sz="3600"/>
              </a:p>
            </p:txBody>
          </p:sp>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90EE90C6-37C5-3212-B0A8-7572C09DF1F0}"/>
                      </a:ext>
                    </a:extLst>
                  </p:cNvPr>
                  <p:cNvSpPr txBox="1"/>
                  <p:nvPr/>
                </p:nvSpPr>
                <p:spPr>
                  <a:xfrm>
                    <a:off x="17565609" y="8754887"/>
                    <a:ext cx="1135419" cy="109218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2400" i="1" smtClean="0">
                                  <a:latin typeface="Cambria Math" panose="02040503050406030204" pitchFamily="18" charset="0"/>
                                </a:rPr>
                              </m:ctrlPr>
                            </m:sSubPr>
                            <m:e>
                              <m:r>
                                <a:rPr lang="en-US" altLang="zh-CN" sz="2400" i="1">
                                  <a:latin typeface="Cambria Math" panose="02040503050406030204" pitchFamily="18" charset="0"/>
                                </a:rPr>
                                <m:t>𝑆</m:t>
                              </m:r>
                            </m:e>
                            <m:sub>
                              <m:r>
                                <a:rPr lang="en-US" altLang="zh-CN" sz="2400" b="0" i="1" smtClean="0">
                                  <a:latin typeface="Cambria Math" panose="02040503050406030204" pitchFamily="18" charset="0"/>
                                </a:rPr>
                                <m:t>2</m:t>
                              </m:r>
                            </m:sub>
                          </m:sSub>
                        </m:oMath>
                      </m:oMathPara>
                    </a14:m>
                    <a:endParaRPr lang="zh-CN" altLang="en-US" sz="2400" dirty="0"/>
                  </a:p>
                </p:txBody>
              </p:sp>
            </mc:Choice>
            <mc:Fallback xmlns="">
              <p:sp>
                <p:nvSpPr>
                  <p:cNvPr id="321" name="文本框 320"/>
                  <p:cNvSpPr txBox="1">
                    <a:spLocks noRot="1" noChangeAspect="1" noMove="1" noResize="1" noEditPoints="1" noAdjustHandles="1" noChangeArrowheads="1" noChangeShapeType="1" noTextEdit="1"/>
                  </p:cNvSpPr>
                  <p:nvPr/>
                </p:nvSpPr>
                <p:spPr>
                  <a:xfrm>
                    <a:off x="17565609" y="8754887"/>
                    <a:ext cx="1135419" cy="1092188"/>
                  </a:xfrm>
                  <a:prstGeom prst="rect">
                    <a:avLst/>
                  </a:prstGeom>
                  <a:blipFill rotWithShape="0">
                    <a:blip r:embed="rId10"/>
                    <a:stretch>
                      <a:fillRect l="-15873" r="-3175" b="-13115"/>
                    </a:stretch>
                  </a:blipFill>
                </p:spPr>
                <p:txBody>
                  <a:bodyPr/>
                  <a:lstStyle/>
                  <a:p>
                    <a:r>
                      <a:rPr lang="zh-CN" altLang="en-US">
                        <a:noFill/>
                      </a:rPr>
                      <a:t> </a:t>
                    </a:r>
                  </a:p>
                </p:txBody>
              </p:sp>
            </mc:Fallback>
          </mc:AlternateContent>
        </p:grpSp>
        <p:pic>
          <p:nvPicPr>
            <p:cNvPr id="74" name="图形 921">
              <a:extLst>
                <a:ext uri="{FF2B5EF4-FFF2-40B4-BE49-F238E27FC236}">
                  <a16:creationId xmlns:a16="http://schemas.microsoft.com/office/drawing/2014/main" id="{598BA202-61C7-4DA0-9E52-6F9F7F166F1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696606" y="6026339"/>
              <a:ext cx="707310" cy="555744"/>
            </a:xfrm>
            <a:prstGeom prst="rect">
              <a:avLst/>
            </a:prstGeom>
          </p:spPr>
        </p:pic>
        <p:sp>
          <p:nvSpPr>
            <p:cNvPr id="75" name="圆角矩形 322">
              <a:extLst>
                <a:ext uri="{FF2B5EF4-FFF2-40B4-BE49-F238E27FC236}">
                  <a16:creationId xmlns:a16="http://schemas.microsoft.com/office/drawing/2014/main" id="{791E58F7-42FB-923D-EC39-DE94C9CC7A20}"/>
                </a:ext>
              </a:extLst>
            </p:cNvPr>
            <p:cNvSpPr/>
            <p:nvPr/>
          </p:nvSpPr>
          <p:spPr>
            <a:xfrm>
              <a:off x="10628099" y="1228725"/>
              <a:ext cx="5004043" cy="10287000"/>
            </a:xfrm>
            <a:prstGeom prst="roundRect">
              <a:avLst>
                <a:gd name="adj" fmla="val 7143"/>
              </a:avLst>
            </a:prstGeom>
            <a:noFill/>
            <a:ln w="28575">
              <a:solidFill>
                <a:schemeClr val="tx1">
                  <a:lumMod val="85000"/>
                  <a:lumOff val="1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mc:AlternateContent xmlns:mc="http://schemas.openxmlformats.org/markup-compatibility/2006" xmlns:a14="http://schemas.microsoft.com/office/drawing/2010/main">
        <mc:Choice Requires="a14">
          <p:sp>
            <p:nvSpPr>
              <p:cNvPr id="283" name="矩形 282">
                <a:extLst>
                  <a:ext uri="{FF2B5EF4-FFF2-40B4-BE49-F238E27FC236}">
                    <a16:creationId xmlns:a16="http://schemas.microsoft.com/office/drawing/2014/main" id="{4CCCD4E3-BF2F-D2F2-3ED0-F801B60605C9}"/>
                  </a:ext>
                </a:extLst>
              </p:cNvPr>
              <p:cNvSpPr/>
              <p:nvPr/>
            </p:nvSpPr>
            <p:spPr>
              <a:xfrm>
                <a:off x="7016778" y="2601729"/>
                <a:ext cx="4414745" cy="830997"/>
              </a:xfrm>
              <a:prstGeom prst="rect">
                <a:avLst/>
              </a:prstGeom>
            </p:spPr>
            <p:txBody>
              <a:bodyPr wrap="square">
                <a:spAutoFit/>
              </a:bodyPr>
              <a:lstStyle/>
              <a:p>
                <a:pPr algn="just">
                  <a:spcAft>
                    <a:spcPts val="600"/>
                  </a:spcAft>
                </a:pPr>
                <a:r>
                  <a:rPr lang="en-US" altLang="zh-CN" dirty="0"/>
                  <a:t>Merge two shapes:</a:t>
                </a:r>
              </a:p>
              <a:p>
                <a:pPr algn="just">
                  <a:spcAft>
                    <a:spcPts val="600"/>
                  </a:spcAft>
                </a:pPr>
                <a14:m>
                  <m:oMathPara xmlns:m="http://schemas.openxmlformats.org/officeDocument/2006/math">
                    <m:oMathParaPr>
                      <m:jc m:val="left"/>
                    </m:oMathParaPr>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sSubSup>
                            <m:sSubSup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2</m:t>
                              </m:r>
                            </m:sub>
                            <m:sup>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sup>
                          </m:sSubSup>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zh-CN" altLang="en-US" sz="2000" b="0" i="1" smtClean="0">
                          <a:latin typeface="Cambria Math" panose="02040503050406030204" pitchFamily="18" charset="0"/>
                          <a:ea typeface="微软雅黑" panose="020B0503020204020204" pitchFamily="34" charset="-122"/>
                          <a:cs typeface="Calibri" panose="020F0502020204030204" pitchFamily="34" charset="0"/>
                        </a:rPr>
                        <m:t>𝜆</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sSubSup>
                            <m:sSubSupPr>
                              <m:ctrlPr>
                                <a:rPr lang="en-US" altLang="zh-CN" sz="2000"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000"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i="1">
                                  <a:latin typeface="Cambria Math" panose="02040503050406030204" pitchFamily="18" charset="0"/>
                                  <a:ea typeface="微软雅黑" panose="020B0503020204020204" pitchFamily="34" charset="-122"/>
                                  <a:cs typeface="Calibri" panose="020F0502020204030204" pitchFamily="34" charset="0"/>
                                </a:rPr>
                                <m:t>2</m:t>
                              </m:r>
                            </m:sub>
                            <m:sup>
                              <m:r>
                                <a:rPr lang="en-US" altLang="zh-CN" sz="2000" i="1">
                                  <a:latin typeface="Cambria Math" panose="02040503050406030204" pitchFamily="18" charset="0"/>
                                  <a:ea typeface="微软雅黑" panose="020B0503020204020204" pitchFamily="34" charset="-122"/>
                                  <a:cs typeface="Calibri" panose="020F0502020204030204" pitchFamily="34" charset="0"/>
                                </a:rPr>
                                <m:t>′</m:t>
                              </m:r>
                            </m:sup>
                          </m:sSubSup>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1−</m:t>
                          </m:r>
                          <m:r>
                            <a:rPr lang="zh-CN" altLang="en-US" sz="2000" b="0" i="1" smtClean="0">
                              <a:latin typeface="Cambria Math" panose="02040503050406030204" pitchFamily="18" charset="0"/>
                              <a:ea typeface="微软雅黑" panose="020B0503020204020204" pitchFamily="34" charset="-122"/>
                              <a:cs typeface="Calibri" panose="020F0502020204030204" pitchFamily="34" charset="0"/>
                            </a:rPr>
                            <m:t>𝜆</m:t>
                          </m:r>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sSubSup>
                        <m:sSubSupPr>
                          <m:ctrlPr>
                            <a:rPr lang="en-US" altLang="zh-CN" sz="2000"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000"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1</m:t>
                          </m:r>
                        </m:sub>
                        <m:sup>
                          <m:r>
                            <a:rPr lang="en-US" altLang="zh-CN" sz="2000" i="1">
                              <a:latin typeface="Cambria Math" panose="02040503050406030204" pitchFamily="18" charset="0"/>
                              <a:ea typeface="微软雅黑" panose="020B0503020204020204" pitchFamily="34" charset="-122"/>
                              <a:cs typeface="Calibri" panose="020F0502020204030204" pitchFamily="34" charset="0"/>
                            </a:rPr>
                            <m:t>′</m:t>
                          </m:r>
                        </m:sup>
                      </m:sSubSup>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oMath>
                  </m:oMathPara>
                </a14:m>
                <a:endParaRPr lang="en-US" altLang="zh-CN" sz="2000" dirty="0">
                  <a:ea typeface="微软雅黑" panose="020B0503020204020204" pitchFamily="34" charset="-122"/>
                  <a:cs typeface="Calibri" panose="020F0502020204030204" pitchFamily="34" charset="0"/>
                </a:endParaRPr>
              </a:p>
            </p:txBody>
          </p:sp>
        </mc:Choice>
        <mc:Fallback xmlns="">
          <p:sp>
            <p:nvSpPr>
              <p:cNvPr id="283" name="矩形 282">
                <a:extLst>
                  <a:ext uri="{FF2B5EF4-FFF2-40B4-BE49-F238E27FC236}">
                    <a16:creationId xmlns:a16="http://schemas.microsoft.com/office/drawing/2014/main" id="{4CCCD4E3-BF2F-D2F2-3ED0-F801B60605C9}"/>
                  </a:ext>
                </a:extLst>
              </p:cNvPr>
              <p:cNvSpPr>
                <a:spLocks noRot="1" noChangeAspect="1" noMove="1" noResize="1" noEditPoints="1" noAdjustHandles="1" noChangeArrowheads="1" noChangeShapeType="1" noTextEdit="1"/>
              </p:cNvSpPr>
              <p:nvPr/>
            </p:nvSpPr>
            <p:spPr>
              <a:xfrm>
                <a:off x="7016778" y="2601729"/>
                <a:ext cx="4414745" cy="830997"/>
              </a:xfrm>
              <a:prstGeom prst="rect">
                <a:avLst/>
              </a:prstGeom>
              <a:blipFill>
                <a:blip r:embed="rId13"/>
                <a:stretch>
                  <a:fillRect l="-1105" t="-4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4" name="矩形 283">
                <a:extLst>
                  <a:ext uri="{FF2B5EF4-FFF2-40B4-BE49-F238E27FC236}">
                    <a16:creationId xmlns:a16="http://schemas.microsoft.com/office/drawing/2014/main" id="{C4382BDD-71DA-CDAD-A667-498C9A9D7335}"/>
                  </a:ext>
                </a:extLst>
              </p:cNvPr>
              <p:cNvSpPr/>
              <p:nvPr/>
            </p:nvSpPr>
            <p:spPr>
              <a:xfrm>
                <a:off x="7010285" y="4361870"/>
                <a:ext cx="5168168" cy="830997"/>
              </a:xfrm>
              <a:prstGeom prst="rect">
                <a:avLst/>
              </a:prstGeom>
            </p:spPr>
            <p:txBody>
              <a:bodyPr wrap="square">
                <a:spAutoFit/>
              </a:bodyPr>
              <a:lstStyle/>
              <a:p>
                <a:pPr algn="just">
                  <a:spcAft>
                    <a:spcPts val="600"/>
                  </a:spcAft>
                </a:pPr>
                <a:r>
                  <a:rPr lang="en-US" altLang="zh-CN" b="0" dirty="0">
                    <a:ea typeface="微软雅黑" panose="020B0503020204020204" pitchFamily="34" charset="-122"/>
                    <a:cs typeface="Calibri" panose="020F0502020204030204" pitchFamily="34" charset="0"/>
                  </a:rPr>
                  <a:t>Here:</a:t>
                </a:r>
              </a:p>
              <a:p>
                <a:pPr algn="just">
                  <a:spcAft>
                    <a:spcPts val="600"/>
                  </a:spcAft>
                </a:pPr>
                <a14:m>
                  <m:oMathPara xmlns:m="http://schemas.openxmlformats.org/officeDocument/2006/math">
                    <m:oMathParaPr>
                      <m:jc m:val="left"/>
                    </m:oMathParaPr>
                    <m:oMath xmlns:m="http://schemas.openxmlformats.org/officeDocument/2006/math">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𝑆𝑖𝑚</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𝐵</m:t>
                          </m:r>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zh-CN" altLang="en-US" sz="2000" b="0" i="1" smtClean="0">
                          <a:latin typeface="Cambria Math" panose="02040503050406030204" pitchFamily="18" charset="0"/>
                          <a:ea typeface="微软雅黑" panose="020B0503020204020204" pitchFamily="34" charset="-122"/>
                          <a:cs typeface="Calibri" panose="020F0502020204030204" pitchFamily="34" charset="0"/>
                        </a:rPr>
                        <m:t>𝜙</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𝐵</m:t>
                          </m:r>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zh-CN" altLang="en-US" sz="2000" b="0" i="1" smtClean="0">
                          <a:latin typeface="Cambria Math" panose="02040503050406030204" pitchFamily="18" charset="0"/>
                          <a:ea typeface="微软雅黑" panose="020B0503020204020204" pitchFamily="34" charset="-122"/>
                          <a:cs typeface="Calibri" panose="020F0502020204030204" pitchFamily="34" charset="0"/>
                        </a:rPr>
                        <m:t>𝜔</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𝐵</m:t>
                          </m:r>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𝐼𝑛𝑠𝑒𝑐</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𝐵</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oMath>
                  </m:oMathPara>
                </a14:m>
                <a:endParaRPr lang="en-US" altLang="zh-CN" sz="2000" dirty="0">
                  <a:ea typeface="微软雅黑" panose="020B0503020204020204" pitchFamily="34" charset="-122"/>
                  <a:cs typeface="Calibri" panose="020F0502020204030204" pitchFamily="34" charset="0"/>
                </a:endParaRPr>
              </a:p>
            </p:txBody>
          </p:sp>
        </mc:Choice>
        <mc:Fallback xmlns="">
          <p:sp>
            <p:nvSpPr>
              <p:cNvPr id="284" name="矩形 283">
                <a:extLst>
                  <a:ext uri="{FF2B5EF4-FFF2-40B4-BE49-F238E27FC236}">
                    <a16:creationId xmlns:a16="http://schemas.microsoft.com/office/drawing/2014/main" id="{C4382BDD-71DA-CDAD-A667-498C9A9D7335}"/>
                  </a:ext>
                </a:extLst>
              </p:cNvPr>
              <p:cNvSpPr>
                <a:spLocks noRot="1" noChangeAspect="1" noMove="1" noResize="1" noEditPoints="1" noAdjustHandles="1" noChangeArrowheads="1" noChangeShapeType="1" noTextEdit="1"/>
              </p:cNvSpPr>
              <p:nvPr/>
            </p:nvSpPr>
            <p:spPr>
              <a:xfrm>
                <a:off x="7010285" y="4361870"/>
                <a:ext cx="5168168" cy="830997"/>
              </a:xfrm>
              <a:prstGeom prst="rect">
                <a:avLst/>
              </a:prstGeom>
              <a:blipFill>
                <a:blip r:embed="rId14"/>
                <a:stretch>
                  <a:fillRect l="-1061" t="-441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5" name="矩形 284">
                <a:extLst>
                  <a:ext uri="{FF2B5EF4-FFF2-40B4-BE49-F238E27FC236}">
                    <a16:creationId xmlns:a16="http://schemas.microsoft.com/office/drawing/2014/main" id="{278A1CEB-5B24-3DEC-6CA8-096EE5FFB240}"/>
                  </a:ext>
                </a:extLst>
              </p:cNvPr>
              <p:cNvSpPr/>
              <p:nvPr/>
            </p:nvSpPr>
            <p:spPr>
              <a:xfrm>
                <a:off x="7016778" y="3362633"/>
                <a:ext cx="5099327" cy="1107996"/>
              </a:xfrm>
              <a:prstGeom prst="rect">
                <a:avLst/>
              </a:prstGeom>
            </p:spPr>
            <p:txBody>
              <a:bodyPr wrap="square">
                <a:spAutoFit/>
              </a:bodyPr>
              <a:lstStyle/>
              <a:p>
                <a:pPr>
                  <a:spcAft>
                    <a:spcPts val="600"/>
                  </a:spcAft>
                </a:pPr>
                <a:r>
                  <a:rPr lang="en-US" altLang="zh-CN" dirty="0"/>
                  <a:t>To find the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cs typeface="Calibri" panose="020F0502020204030204" pitchFamily="34" charset="0"/>
                          </a:rPr>
                        </m:ctrlPr>
                      </m:sSubPr>
                      <m:e>
                        <m:r>
                          <a:rPr lang="zh-CN" altLang="en-US" i="1">
                            <a:latin typeface="Cambria Math" panose="02040503050406030204" pitchFamily="18" charset="0"/>
                            <a:ea typeface="微软雅黑" panose="020B0503020204020204" pitchFamily="34" charset="-122"/>
                            <a:cs typeface="Calibri" panose="020F0502020204030204" pitchFamily="34" charset="0"/>
                          </a:rPr>
                          <m:t>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𝑚𝑎𝑥</m:t>
                        </m:r>
                      </m:sub>
                    </m:sSub>
                  </m:oMath>
                </a14:m>
                <a:r>
                  <a:rPr lang="en-US" altLang="zh-CN" dirty="0"/>
                  <a:t> makes </a:t>
                </a:r>
                <a14:m>
                  <m:oMath xmlns:m="http://schemas.openxmlformats.org/officeDocument/2006/math">
                    <m:sSubSup>
                      <m:sSubSupPr>
                        <m:ctrlPr>
                          <a:rPr lang="en-US" altLang="zh-CN"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1</m:t>
                        </m:r>
                      </m:sub>
                      <m:sup>
                        <m:r>
                          <a:rPr lang="en-US" altLang="zh-CN" i="1">
                            <a:latin typeface="Cambria Math" panose="02040503050406030204" pitchFamily="18" charset="0"/>
                            <a:ea typeface="微软雅黑" panose="020B0503020204020204" pitchFamily="34" charset="-122"/>
                            <a:cs typeface="Calibri" panose="020F0502020204030204" pitchFamily="34" charset="0"/>
                          </a:rPr>
                          <m:t>′′</m:t>
                        </m:r>
                      </m:sup>
                    </m:sSubSup>
                    <m:r>
                      <a:rPr lang="en-US" altLang="zh-CN" i="1">
                        <a:latin typeface="Cambria Math" panose="02040503050406030204" pitchFamily="18" charset="0"/>
                        <a:ea typeface="微软雅黑" panose="020B0503020204020204" pitchFamily="34" charset="-122"/>
                        <a:cs typeface="Calibri" panose="020F0502020204030204" pitchFamily="34" charset="0"/>
                      </a:rPr>
                      <m:t> </m:t>
                    </m:r>
                  </m:oMath>
                </a14:m>
                <a:r>
                  <a:rPr lang="en-US" altLang="zh-CN" dirty="0"/>
                  <a:t>and </a:t>
                </a:r>
                <a14:m>
                  <m:oMath xmlns:m="http://schemas.openxmlformats.org/officeDocument/2006/math">
                    <m:sSubSup>
                      <m:sSubSupPr>
                        <m:ctrlPr>
                          <a:rPr lang="en-US" altLang="zh-CN"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i="1">
                            <a:latin typeface="Cambria Math" panose="02040503050406030204" pitchFamily="18" charset="0"/>
                            <a:ea typeface="微软雅黑" panose="020B0503020204020204" pitchFamily="34" charset="-122"/>
                            <a:cs typeface="Calibri" panose="020F0502020204030204" pitchFamily="34" charset="0"/>
                          </a:rPr>
                          <m:t>2</m:t>
                        </m:r>
                      </m:sub>
                      <m:sup>
                        <m:r>
                          <a:rPr lang="en-US" altLang="zh-CN" i="1">
                            <a:latin typeface="Cambria Math" panose="02040503050406030204" pitchFamily="18" charset="0"/>
                            <a:ea typeface="微软雅黑" panose="020B0503020204020204" pitchFamily="34" charset="-122"/>
                            <a:cs typeface="Calibri" panose="020F0502020204030204" pitchFamily="34" charset="0"/>
                          </a:rPr>
                          <m:t>′′</m:t>
                        </m:r>
                      </m:sup>
                    </m:sSubSup>
                  </m:oMath>
                </a14:m>
                <a:r>
                  <a:rPr lang="en-US" altLang="zh-CN" dirty="0"/>
                  <a:t> to obtain the highest similarity with </a:t>
                </a:r>
                <a14:m>
                  <m:oMath xmlns:m="http://schemas.openxmlformats.org/officeDocument/2006/math">
                    <m:sSub>
                      <m:sSubPr>
                        <m:ctrlPr>
                          <a:rPr lang="en-US" altLang="zh-CN"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b="0" i="1" smtClean="0">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1</m:t>
                        </m:r>
                      </m:sub>
                    </m:sSub>
                    <m:r>
                      <a:rPr lang="en-US" altLang="zh-CN" i="1">
                        <a:latin typeface="Cambria Math" panose="02040503050406030204" pitchFamily="18" charset="0"/>
                        <a:ea typeface="微软雅黑" panose="020B0503020204020204" pitchFamily="34" charset="-122"/>
                        <a:cs typeface="Calibri" panose="020F0502020204030204" pitchFamily="34" charset="0"/>
                      </a:rPr>
                      <m:t> </m:t>
                    </m:r>
                  </m:oMath>
                </a14:m>
                <a:r>
                  <a:rPr lang="en-US" altLang="zh-CN" dirty="0"/>
                  <a:t>and </a:t>
                </a:r>
                <a14:m>
                  <m:oMath xmlns:m="http://schemas.openxmlformats.org/officeDocument/2006/math">
                    <m:sSub>
                      <m:sSubPr>
                        <m:ctrlPr>
                          <a:rPr lang="en-US" altLang="zh-CN" i="1">
                            <a:latin typeface="Cambria Math" panose="02040503050406030204" pitchFamily="18" charset="0"/>
                            <a:ea typeface="微软雅黑" panose="020B0503020204020204" pitchFamily="34" charset="-122"/>
                            <a:cs typeface="Calibri" panose="020F0502020204030204" pitchFamily="34" charset="0"/>
                          </a:rPr>
                        </m:ctrlPr>
                      </m:sSubPr>
                      <m:e>
                        <m:r>
                          <a:rPr lang="en-US" altLang="zh-CN"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b="0" i="1" smtClean="0">
                            <a:latin typeface="Cambria Math" panose="02040503050406030204" pitchFamily="18" charset="0"/>
                            <a:ea typeface="微软雅黑" panose="020B0503020204020204" pitchFamily="34" charset="-122"/>
                            <a:cs typeface="Calibri" panose="020F0502020204030204" pitchFamily="34" charset="0"/>
                          </a:rPr>
                          <m:t>2</m:t>
                        </m:r>
                      </m:sub>
                    </m:sSub>
                  </m:oMath>
                </a14:m>
                <a:r>
                  <a:rPr lang="en-US" altLang="zh-CN" dirty="0"/>
                  <a:t>:</a:t>
                </a:r>
              </a:p>
              <a:p>
                <a:pPr>
                  <a:spcAft>
                    <a:spcPts val="600"/>
                  </a:spcAft>
                </a:pPr>
                <a14:m>
                  <m:oMathPara xmlns:m="http://schemas.openxmlformats.org/officeDocument/2006/math">
                    <m:oMathParaPr>
                      <m:jc m:val="left"/>
                    </m:oMathParaPr>
                    <m:oMath xmlns:m="http://schemas.openxmlformats.org/officeDocument/2006/math">
                      <m:sSub>
                        <m:sSub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𝐸</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𝑠𝑖𝑚</m:t>
                          </m:r>
                        </m:sub>
                      </m:s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𝑚𝑖𝑛</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i="1">
                          <a:latin typeface="Cambria Math" panose="02040503050406030204" pitchFamily="18" charset="0"/>
                          <a:ea typeface="微软雅黑" panose="020B0503020204020204" pitchFamily="34" charset="-122"/>
                          <a:cs typeface="Calibri" panose="020F0502020204030204" pitchFamily="34" charset="0"/>
                        </a:rPr>
                        <m:t>𝑆𝑖𝑚</m:t>
                      </m:r>
                      <m:d>
                        <m:dPr>
                          <m:ctrlPr>
                            <a:rPr lang="en-US" altLang="zh-CN" sz="2000" i="1">
                              <a:latin typeface="Cambria Math" panose="02040503050406030204" pitchFamily="18" charset="0"/>
                              <a:ea typeface="微软雅黑" panose="020B0503020204020204" pitchFamily="34" charset="-122"/>
                              <a:cs typeface="Calibri" panose="020F0502020204030204" pitchFamily="34" charset="0"/>
                            </a:rPr>
                          </m:ctrlPr>
                        </m:dPr>
                        <m:e>
                          <m:sSub>
                            <m:sSub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1</m:t>
                              </m:r>
                            </m:sub>
                          </m:sSub>
                          <m:r>
                            <a:rPr lang="en-US" altLang="zh-CN" sz="2000" i="1">
                              <a:latin typeface="Cambria Math" panose="02040503050406030204" pitchFamily="18" charset="0"/>
                              <a:ea typeface="微软雅黑" panose="020B0503020204020204" pitchFamily="34" charset="-122"/>
                              <a:cs typeface="Calibri" panose="020F0502020204030204" pitchFamily="34" charset="0"/>
                            </a:rPr>
                            <m:t>,</m:t>
                          </m:r>
                          <m:sSubSup>
                            <m:sSubSupPr>
                              <m:ctrlPr>
                                <a:rPr lang="en-US" altLang="zh-CN" sz="2000" i="1" smtClean="0">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1</m:t>
                              </m:r>
                            </m:sub>
                            <m:sup>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sup>
                          </m:sSubSup>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i="1">
                          <a:latin typeface="Cambria Math" panose="02040503050406030204" pitchFamily="18" charset="0"/>
                          <a:ea typeface="微软雅黑" panose="020B0503020204020204" pitchFamily="34" charset="-122"/>
                          <a:cs typeface="Calibri" panose="020F0502020204030204" pitchFamily="34" charset="0"/>
                        </a:rPr>
                        <m:t>𝑆𝑖𝑚</m:t>
                      </m:r>
                      <m:d>
                        <m:dPr>
                          <m:ctrlPr>
                            <a:rPr lang="en-US" altLang="zh-CN" sz="2000" i="1">
                              <a:latin typeface="Cambria Math" panose="02040503050406030204" pitchFamily="18" charset="0"/>
                              <a:ea typeface="微软雅黑" panose="020B0503020204020204" pitchFamily="34" charset="-122"/>
                              <a:cs typeface="Calibri" panose="020F0502020204030204" pitchFamily="34" charset="0"/>
                            </a:rPr>
                          </m:ctrlPr>
                        </m:dPr>
                        <m:e>
                          <m:sSub>
                            <m:sSubPr>
                              <m:ctrlPr>
                                <a:rPr lang="en-US" altLang="zh-CN" sz="2000" i="1">
                                  <a:latin typeface="Cambria Math" panose="02040503050406030204" pitchFamily="18" charset="0"/>
                                  <a:ea typeface="微软雅黑" panose="020B0503020204020204" pitchFamily="34" charset="-122"/>
                                  <a:cs typeface="Calibri" panose="020F0502020204030204" pitchFamily="34" charset="0"/>
                                </a:rPr>
                              </m:ctrlPr>
                            </m:sSubPr>
                            <m:e>
                              <m:r>
                                <a:rPr lang="en-US" altLang="zh-CN" sz="2000"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2</m:t>
                              </m:r>
                            </m:sub>
                          </m:sSub>
                          <m:r>
                            <a:rPr lang="en-US" altLang="zh-CN" sz="2000" i="1">
                              <a:latin typeface="Cambria Math" panose="02040503050406030204" pitchFamily="18" charset="0"/>
                              <a:ea typeface="微软雅黑" panose="020B0503020204020204" pitchFamily="34" charset="-122"/>
                              <a:cs typeface="Calibri" panose="020F0502020204030204" pitchFamily="34" charset="0"/>
                            </a:rPr>
                            <m:t>,</m:t>
                          </m:r>
                          <m:sSubSup>
                            <m:sSubSupPr>
                              <m:ctrlPr>
                                <a:rPr lang="en-US" altLang="zh-CN" sz="2000" i="1">
                                  <a:latin typeface="Cambria Math" panose="02040503050406030204" pitchFamily="18" charset="0"/>
                                  <a:ea typeface="微软雅黑" panose="020B0503020204020204" pitchFamily="34" charset="-122"/>
                                  <a:cs typeface="Calibri" panose="020F0502020204030204" pitchFamily="34" charset="0"/>
                                </a:rPr>
                              </m:ctrlPr>
                            </m:sSubSupPr>
                            <m:e>
                              <m:r>
                                <a:rPr lang="en-US" altLang="zh-CN" sz="2000" i="1">
                                  <a:latin typeface="Cambria Math" panose="02040503050406030204" pitchFamily="18" charset="0"/>
                                  <a:ea typeface="微软雅黑" panose="020B0503020204020204" pitchFamily="34" charset="-122"/>
                                  <a:cs typeface="Calibri" panose="020F0502020204030204" pitchFamily="34" charset="0"/>
                                </a:rPr>
                                <m:t>𝑆</m:t>
                              </m:r>
                            </m:e>
                            <m:sub>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2</m:t>
                              </m:r>
                            </m:sub>
                            <m:sup>
                              <m:r>
                                <a:rPr lang="en-US" altLang="zh-CN" sz="2000" i="1">
                                  <a:latin typeface="Cambria Math" panose="02040503050406030204" pitchFamily="18" charset="0"/>
                                  <a:ea typeface="微软雅黑" panose="020B0503020204020204" pitchFamily="34" charset="-122"/>
                                  <a:cs typeface="Calibri" panose="020F0502020204030204" pitchFamily="34" charset="0"/>
                                </a:rPr>
                                <m:t>′′</m:t>
                              </m:r>
                            </m:sup>
                          </m:sSubSup>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oMath>
                  </m:oMathPara>
                </a14:m>
                <a:endParaRPr lang="en-US" altLang="zh-CN" sz="2000" dirty="0">
                  <a:ea typeface="微软雅黑" panose="020B0503020204020204" pitchFamily="34" charset="-122"/>
                  <a:cs typeface="Calibri" panose="020F0502020204030204" pitchFamily="34" charset="0"/>
                </a:endParaRPr>
              </a:p>
            </p:txBody>
          </p:sp>
        </mc:Choice>
        <mc:Fallback xmlns="">
          <p:sp>
            <p:nvSpPr>
              <p:cNvPr id="285" name="矩形 284">
                <a:extLst>
                  <a:ext uri="{FF2B5EF4-FFF2-40B4-BE49-F238E27FC236}">
                    <a16:creationId xmlns:a16="http://schemas.microsoft.com/office/drawing/2014/main" id="{278A1CEB-5B24-3DEC-6CA8-096EE5FFB240}"/>
                  </a:ext>
                </a:extLst>
              </p:cNvPr>
              <p:cNvSpPr>
                <a:spLocks noRot="1" noChangeAspect="1" noMove="1" noResize="1" noEditPoints="1" noAdjustHandles="1" noChangeArrowheads="1" noChangeShapeType="1" noTextEdit="1"/>
              </p:cNvSpPr>
              <p:nvPr/>
            </p:nvSpPr>
            <p:spPr>
              <a:xfrm>
                <a:off x="7016778" y="3362633"/>
                <a:ext cx="5099327" cy="1107996"/>
              </a:xfrm>
              <a:prstGeom prst="rect">
                <a:avLst/>
              </a:prstGeom>
              <a:blipFill>
                <a:blip r:embed="rId15"/>
                <a:stretch>
                  <a:fillRect l="-956" t="-3315"/>
                </a:stretch>
              </a:blipFill>
            </p:spPr>
            <p:txBody>
              <a:bodyPr/>
              <a:lstStyle/>
              <a:p>
                <a:r>
                  <a:rPr lang="zh-CN" altLang="en-US">
                    <a:noFill/>
                  </a:rPr>
                  <a:t> </a:t>
                </a:r>
              </a:p>
            </p:txBody>
          </p:sp>
        </mc:Fallback>
      </mc:AlternateContent>
      <p:sp>
        <p:nvSpPr>
          <p:cNvPr id="286" name="矩形 285">
            <a:extLst>
              <a:ext uri="{FF2B5EF4-FFF2-40B4-BE49-F238E27FC236}">
                <a16:creationId xmlns:a16="http://schemas.microsoft.com/office/drawing/2014/main" id="{553DBC5A-8AFE-8227-4EFF-8084916F0AF7}"/>
              </a:ext>
            </a:extLst>
          </p:cNvPr>
          <p:cNvSpPr/>
          <p:nvPr/>
        </p:nvSpPr>
        <p:spPr>
          <a:xfrm>
            <a:off x="6961489" y="5173845"/>
            <a:ext cx="4816525" cy="400110"/>
          </a:xfrm>
          <a:prstGeom prst="rect">
            <a:avLst/>
          </a:prstGeom>
        </p:spPr>
        <p:txBody>
          <a:bodyPr wrap="square">
            <a:spAutoFit/>
          </a:bodyPr>
          <a:lstStyle/>
          <a:p>
            <a:pPr algn="just">
              <a:spcAft>
                <a:spcPts val="600"/>
              </a:spcAft>
            </a:pPr>
            <a:r>
              <a:rPr lang="en-US" altLang="zh-CN" sz="2000" dirty="0">
                <a:ea typeface="微软雅黑" panose="020B0503020204020204" pitchFamily="34" charset="-122"/>
                <a:cs typeface="Calibri" panose="020F0502020204030204" pitchFamily="34" charset="0"/>
              </a:rPr>
              <a:t>A shape similarity function introduced in [2]</a:t>
            </a:r>
          </a:p>
        </p:txBody>
      </p:sp>
      <p:grpSp>
        <p:nvGrpSpPr>
          <p:cNvPr id="17" name="组合 16">
            <a:extLst>
              <a:ext uri="{FF2B5EF4-FFF2-40B4-BE49-F238E27FC236}">
                <a16:creationId xmlns:a16="http://schemas.microsoft.com/office/drawing/2014/main" id="{5C0A3C3F-3ECE-D225-8B5D-0C5E930800F0}"/>
              </a:ext>
            </a:extLst>
          </p:cNvPr>
          <p:cNvGrpSpPr/>
          <p:nvPr/>
        </p:nvGrpSpPr>
        <p:grpSpPr>
          <a:xfrm>
            <a:off x="8469830" y="4715053"/>
            <a:ext cx="881788" cy="642170"/>
            <a:chOff x="8520630" y="4848403"/>
            <a:chExt cx="881788" cy="642170"/>
          </a:xfrm>
        </p:grpSpPr>
        <p:sp>
          <p:nvSpPr>
            <p:cNvPr id="3" name="矩形: 圆角 2">
              <a:extLst>
                <a:ext uri="{FF2B5EF4-FFF2-40B4-BE49-F238E27FC236}">
                  <a16:creationId xmlns:a16="http://schemas.microsoft.com/office/drawing/2014/main" id="{F63488EA-12E9-1E3C-251E-90BCB3739494}"/>
                </a:ext>
              </a:extLst>
            </p:cNvPr>
            <p:cNvSpPr/>
            <p:nvPr/>
          </p:nvSpPr>
          <p:spPr>
            <a:xfrm>
              <a:off x="8520630" y="4848403"/>
              <a:ext cx="881788" cy="457325"/>
            </a:xfrm>
            <a:prstGeom prst="roundRect">
              <a:avLst/>
            </a:prstGeom>
            <a:noFill/>
            <a:ln w="28575">
              <a:solidFill>
                <a:srgbClr val="5B9A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箭头: 下 12">
              <a:extLst>
                <a:ext uri="{FF2B5EF4-FFF2-40B4-BE49-F238E27FC236}">
                  <a16:creationId xmlns:a16="http://schemas.microsoft.com/office/drawing/2014/main" id="{94784AD7-85E8-48DB-52F1-CBE8C3BA1ABF}"/>
                </a:ext>
              </a:extLst>
            </p:cNvPr>
            <p:cNvSpPr/>
            <p:nvPr/>
          </p:nvSpPr>
          <p:spPr>
            <a:xfrm>
              <a:off x="8839258" y="5307155"/>
              <a:ext cx="199916" cy="183418"/>
            </a:xfrm>
            <a:prstGeom prst="downArrow">
              <a:avLst/>
            </a:prstGeom>
            <a:solidFill>
              <a:srgbClr val="5B9A8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69F21031-E85D-BA85-032B-BC67A8D9EE3B}"/>
                  </a:ext>
                </a:extLst>
              </p:cNvPr>
              <p:cNvSpPr/>
              <p:nvPr/>
            </p:nvSpPr>
            <p:spPr>
              <a:xfrm>
                <a:off x="6996906" y="5574647"/>
                <a:ext cx="5168168" cy="477054"/>
              </a:xfrm>
              <a:prstGeom prst="rect">
                <a:avLst/>
              </a:prstGeom>
            </p:spPr>
            <p:txBody>
              <a:bodyPr wrap="square">
                <a:spAutoFit/>
              </a:bodyPr>
              <a:lstStyle/>
              <a:p>
                <a:pPr algn="just">
                  <a:spcAft>
                    <a:spcPts val="600"/>
                  </a:spcAft>
                </a:pPr>
                <a14:m>
                  <m:oMathPara xmlns:m="http://schemas.openxmlformats.org/officeDocument/2006/math">
                    <m:oMathParaPr>
                      <m:jc m:val="left"/>
                    </m:oMathParaPr>
                    <m:oMath xmlns:m="http://schemas.openxmlformats.org/officeDocument/2006/math">
                      <m:r>
                        <a:rPr lang="zh-CN" altLang="en-US" sz="2000" b="0" i="1" smtClean="0">
                          <a:latin typeface="Cambria Math" panose="02040503050406030204" pitchFamily="18" charset="0"/>
                          <a:ea typeface="微软雅黑" panose="020B0503020204020204" pitchFamily="34" charset="-122"/>
                          <a:cs typeface="Calibri" panose="020F0502020204030204" pitchFamily="34" charset="0"/>
                        </a:rPr>
                        <m:t>𝜔</m:t>
                      </m:r>
                      <m:d>
                        <m:dPr>
                          <m:ctrlP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ctrlPr>
                        </m:dPr>
                        <m:e>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𝐵</m:t>
                          </m:r>
                        </m:e>
                      </m:d>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𝐴𝑟𝑒𝑎</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𝐵</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𝐴𝑟𝑒𝑎</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𝐴</m:t>
                      </m:r>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m:t>
                      </m:r>
                      <m:r>
                        <a:rPr lang="en-US" altLang="zh-CN" sz="2000" b="0" i="1" smtClean="0">
                          <a:latin typeface="Cambria Math" panose="02040503050406030204" pitchFamily="18" charset="0"/>
                          <a:ea typeface="Cambria Math" panose="02040503050406030204" pitchFamily="18" charset="0"/>
                          <a:cs typeface="Calibri" panose="020F0502020204030204" pitchFamily="34" charset="0"/>
                        </a:rPr>
                        <m:t>𝐵</m:t>
                      </m:r>
                      <m:r>
                        <a:rPr lang="en-US" altLang="zh-CN" sz="2000" b="0" i="1" smtClean="0">
                          <a:latin typeface="Cambria Math" panose="02040503050406030204" pitchFamily="18" charset="0"/>
                          <a:ea typeface="微软雅黑" panose="020B0503020204020204" pitchFamily="34" charset="-122"/>
                          <a:cs typeface="Calibri" panose="020F0502020204030204" pitchFamily="34" charset="0"/>
                        </a:rPr>
                        <m:t>)</m:t>
                      </m:r>
                    </m:oMath>
                  </m:oMathPara>
                </a14:m>
                <a:endParaRPr lang="en-US" altLang="zh-CN" sz="2000" dirty="0">
                  <a:ea typeface="微软雅黑" panose="020B0503020204020204" pitchFamily="34" charset="-122"/>
                  <a:cs typeface="Calibri" panose="020F0502020204030204" pitchFamily="34" charset="0"/>
                </a:endParaRPr>
              </a:p>
            </p:txBody>
          </p:sp>
        </mc:Choice>
        <mc:Fallback xmlns="">
          <p:sp>
            <p:nvSpPr>
              <p:cNvPr id="16" name="矩形 15">
                <a:extLst>
                  <a:ext uri="{FF2B5EF4-FFF2-40B4-BE49-F238E27FC236}">
                    <a16:creationId xmlns:a16="http://schemas.microsoft.com/office/drawing/2014/main" id="{69F21031-E85D-BA85-032B-BC67A8D9EE3B}"/>
                  </a:ext>
                </a:extLst>
              </p:cNvPr>
              <p:cNvSpPr>
                <a:spLocks noRot="1" noChangeAspect="1" noMove="1" noResize="1" noEditPoints="1" noAdjustHandles="1" noChangeArrowheads="1" noChangeShapeType="1" noTextEdit="1"/>
              </p:cNvSpPr>
              <p:nvPr/>
            </p:nvSpPr>
            <p:spPr>
              <a:xfrm>
                <a:off x="6996906" y="5574647"/>
                <a:ext cx="5168168" cy="477054"/>
              </a:xfrm>
              <a:prstGeom prst="rect">
                <a:avLst/>
              </a:prstGeom>
              <a:blipFill>
                <a:blip r:embed="rId16"/>
                <a:stretch>
                  <a:fillRect/>
                </a:stretch>
              </a:blipFill>
            </p:spPr>
            <p:txBody>
              <a:bodyPr/>
              <a:lstStyle/>
              <a:p>
                <a:r>
                  <a:rPr lang="zh-CN" altLang="en-US">
                    <a:noFill/>
                  </a:rPr>
                  <a:t> </a:t>
                </a:r>
              </a:p>
            </p:txBody>
          </p:sp>
        </mc:Fallback>
      </mc:AlternateContent>
      <p:sp>
        <p:nvSpPr>
          <p:cNvPr id="14" name="矩形 13">
            <a:extLst>
              <a:ext uri="{FF2B5EF4-FFF2-40B4-BE49-F238E27FC236}">
                <a16:creationId xmlns:a16="http://schemas.microsoft.com/office/drawing/2014/main" id="{5005DD7C-F0BF-FB61-A1C9-20CCF328947B}"/>
              </a:ext>
            </a:extLst>
          </p:cNvPr>
          <p:cNvSpPr/>
          <p:nvPr/>
        </p:nvSpPr>
        <p:spPr>
          <a:xfrm>
            <a:off x="838200" y="1528915"/>
            <a:ext cx="9845319"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Shape merging</a:t>
            </a:r>
          </a:p>
        </p:txBody>
      </p:sp>
    </p:spTree>
    <p:extLst>
      <p:ext uri="{BB962C8B-B14F-4D97-AF65-F5344CB8AC3E}">
        <p14:creationId xmlns:p14="http://schemas.microsoft.com/office/powerpoint/2010/main" val="3694717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9"/>
                                        </p:tgtEl>
                                        <p:attrNameLst>
                                          <p:attrName>style.visibility</p:attrName>
                                        </p:attrNameLst>
                                      </p:cBhvr>
                                      <p:to>
                                        <p:strVal val="hidden"/>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8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86"/>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 grpId="0"/>
      <p:bldP spid="284" grpId="0"/>
      <p:bldP spid="285" grpId="0"/>
      <p:bldP spid="286" grpId="0"/>
      <p:bldP spid="16"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a:extLst>
              <a:ext uri="{FF2B5EF4-FFF2-40B4-BE49-F238E27FC236}">
                <a16:creationId xmlns:a16="http://schemas.microsoft.com/office/drawing/2014/main" id="{27412A8C-871D-2A7B-2FFD-5289D4DA6C2F}"/>
              </a:ext>
            </a:extLst>
          </p:cNvPr>
          <p:cNvSpPr>
            <a:spLocks noGrp="1"/>
          </p:cNvSpPr>
          <p:nvPr>
            <p:ph type="ftr" sz="quarter" idx="11"/>
          </p:nvPr>
        </p:nvSpPr>
        <p:spPr/>
        <p:txBody>
          <a:bodyPr/>
          <a:lstStyle/>
          <a:p>
            <a:r>
              <a:rPr lang="en-US"/>
              <a:t>CVM2024@WELLINGTON</a:t>
            </a:r>
            <a:endParaRPr lang="en-US" dirty="0"/>
          </a:p>
        </p:txBody>
      </p:sp>
      <p:sp>
        <p:nvSpPr>
          <p:cNvPr id="5" name="灯片编号占位符 4">
            <a:extLst>
              <a:ext uri="{FF2B5EF4-FFF2-40B4-BE49-F238E27FC236}">
                <a16:creationId xmlns:a16="http://schemas.microsoft.com/office/drawing/2014/main" id="{A89E210B-CC6F-2ECA-3A6E-7C13D9EF47C6}"/>
              </a:ext>
            </a:extLst>
          </p:cNvPr>
          <p:cNvSpPr>
            <a:spLocks noGrp="1"/>
          </p:cNvSpPr>
          <p:nvPr>
            <p:ph type="sldNum" sz="quarter" idx="12"/>
          </p:nvPr>
        </p:nvSpPr>
        <p:spPr/>
        <p:txBody>
          <a:bodyPr/>
          <a:lstStyle/>
          <a:p>
            <a:fld id="{21596866-C2DE-B64D-B7DC-8F50A72BF6F8}" type="slidenum">
              <a:rPr lang="en-US" smtClean="0"/>
              <a:pPr/>
              <a:t>2</a:t>
            </a:fld>
            <a:endParaRPr lang="en-US" dirty="0"/>
          </a:p>
        </p:txBody>
      </p:sp>
      <p:sp>
        <p:nvSpPr>
          <p:cNvPr id="6" name="Title 1">
            <a:extLst>
              <a:ext uri="{FF2B5EF4-FFF2-40B4-BE49-F238E27FC236}">
                <a16:creationId xmlns:a16="http://schemas.microsoft.com/office/drawing/2014/main" id="{26878192-50B2-3F24-C8E5-0CDA2AA24448}"/>
              </a:ext>
            </a:extLst>
          </p:cNvPr>
          <p:cNvSpPr>
            <a:spLocks noGrp="1"/>
          </p:cNvSpPr>
          <p:nvPr>
            <p:ph type="title"/>
          </p:nvPr>
        </p:nvSpPr>
        <p:spPr>
          <a:xfrm>
            <a:off x="838200" y="542925"/>
            <a:ext cx="10515600" cy="919163"/>
          </a:xfrm>
        </p:spPr>
        <p:txBody>
          <a:bodyPr/>
          <a:lstStyle/>
          <a:p>
            <a:r>
              <a:rPr lang="en-US" dirty="0"/>
              <a:t>I</a:t>
            </a:r>
            <a:r>
              <a:rPr lang="en-US" altLang="zh-CN" dirty="0"/>
              <a:t>ntroduction — </a:t>
            </a:r>
            <a:r>
              <a:rPr lang="en-US" altLang="zh-CN" sz="3200" dirty="0"/>
              <a:t>Auxetic Structures</a:t>
            </a:r>
            <a:endParaRPr lang="en-US" dirty="0"/>
          </a:p>
        </p:txBody>
      </p:sp>
      <p:grpSp>
        <p:nvGrpSpPr>
          <p:cNvPr id="24" name="组合 23">
            <a:extLst>
              <a:ext uri="{FF2B5EF4-FFF2-40B4-BE49-F238E27FC236}">
                <a16:creationId xmlns:a16="http://schemas.microsoft.com/office/drawing/2014/main" id="{D33C6856-A73D-EBA5-0EFF-78AA279D2411}"/>
              </a:ext>
            </a:extLst>
          </p:cNvPr>
          <p:cNvGrpSpPr/>
          <p:nvPr/>
        </p:nvGrpSpPr>
        <p:grpSpPr>
          <a:xfrm>
            <a:off x="883412" y="3505390"/>
            <a:ext cx="1879009" cy="2154358"/>
            <a:chOff x="845840" y="3505390"/>
            <a:chExt cx="1879009" cy="2154358"/>
          </a:xfrm>
        </p:grpSpPr>
        <p:sp>
          <p:nvSpPr>
            <p:cNvPr id="7" name="任意多边形: 形状 6">
              <a:extLst>
                <a:ext uri="{FF2B5EF4-FFF2-40B4-BE49-F238E27FC236}">
                  <a16:creationId xmlns:a16="http://schemas.microsoft.com/office/drawing/2014/main" id="{0C2553ED-0ECB-F883-2A46-32E33AB65542}"/>
                </a:ext>
              </a:extLst>
            </p:cNvPr>
            <p:cNvSpPr/>
            <p:nvPr/>
          </p:nvSpPr>
          <p:spPr>
            <a:xfrm>
              <a:off x="845840" y="4439035"/>
              <a:ext cx="1879009" cy="1220713"/>
            </a:xfrm>
            <a:custGeom>
              <a:avLst/>
              <a:gdLst>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33500 w 1587500"/>
                <a:gd name="connsiteY20" fmla="*/ 110067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35984 w 1587500"/>
                <a:gd name="connsiteY1" fmla="*/ 16934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16932 w 1551516"/>
                <a:gd name="connsiteY0" fmla="*/ 988484 h 988484"/>
                <a:gd name="connsiteX1" fmla="*/ 0 w 1551516"/>
                <a:gd name="connsiteY1" fmla="*/ 16934 h 988484"/>
                <a:gd name="connsiteX2" fmla="*/ 69849 w 1551516"/>
                <a:gd name="connsiteY2" fmla="*/ 33868 h 988484"/>
                <a:gd name="connsiteX3" fmla="*/ 150284 w 1551516"/>
                <a:gd name="connsiteY3" fmla="*/ 80433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7249 w 1551516"/>
                <a:gd name="connsiteY14" fmla="*/ 49318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76251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683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22250 w 1551516"/>
                <a:gd name="connsiteY4" fmla="*/ 220134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45166 w 1551516"/>
                <a:gd name="connsiteY26" fmla="*/ 977900 h 988484"/>
                <a:gd name="connsiteX0" fmla="*/ 16932 w 1551516"/>
                <a:gd name="connsiteY0" fmla="*/ 988484 h 999066"/>
                <a:gd name="connsiteX1" fmla="*/ 0 w 1551516"/>
                <a:gd name="connsiteY1" fmla="*/ 16934 h 999066"/>
                <a:gd name="connsiteX2" fmla="*/ 69849 w 1551516"/>
                <a:gd name="connsiteY2" fmla="*/ 33868 h 999066"/>
                <a:gd name="connsiteX3" fmla="*/ 141817 w 1551516"/>
                <a:gd name="connsiteY3" fmla="*/ 97366 h 999066"/>
                <a:gd name="connsiteX4" fmla="*/ 203200 w 1551516"/>
                <a:gd name="connsiteY4" fmla="*/ 184151 h 999066"/>
                <a:gd name="connsiteX5" fmla="*/ 251883 w 1551516"/>
                <a:gd name="connsiteY5" fmla="*/ 270934 h 999066"/>
                <a:gd name="connsiteX6" fmla="*/ 294216 w 1551516"/>
                <a:gd name="connsiteY6" fmla="*/ 334433 h 999066"/>
                <a:gd name="connsiteX7" fmla="*/ 345016 w 1551516"/>
                <a:gd name="connsiteY7" fmla="*/ 389467 h 999066"/>
                <a:gd name="connsiteX8" fmla="*/ 416983 w 1551516"/>
                <a:gd name="connsiteY8" fmla="*/ 440267 h 999066"/>
                <a:gd name="connsiteX9" fmla="*/ 478366 w 1551516"/>
                <a:gd name="connsiteY9" fmla="*/ 465667 h 999066"/>
                <a:gd name="connsiteX10" fmla="*/ 554566 w 1551516"/>
                <a:gd name="connsiteY10" fmla="*/ 480485 h 999066"/>
                <a:gd name="connsiteX11" fmla="*/ 641350 w 1551516"/>
                <a:gd name="connsiteY11" fmla="*/ 486834 h 999066"/>
                <a:gd name="connsiteX12" fmla="*/ 759882 w 1551516"/>
                <a:gd name="connsiteY12" fmla="*/ 493184 h 999066"/>
                <a:gd name="connsiteX13" fmla="*/ 922866 w 1551516"/>
                <a:gd name="connsiteY13" fmla="*/ 486833 h 999066"/>
                <a:gd name="connsiteX14" fmla="*/ 1043516 w 1551516"/>
                <a:gd name="connsiteY14" fmla="*/ 461434 h 999066"/>
                <a:gd name="connsiteX15" fmla="*/ 1132416 w 1551516"/>
                <a:gd name="connsiteY15" fmla="*/ 402167 h 999066"/>
                <a:gd name="connsiteX16" fmla="*/ 1187449 w 1551516"/>
                <a:gd name="connsiteY16" fmla="*/ 334434 h 999066"/>
                <a:gd name="connsiteX17" fmla="*/ 1227666 w 1551516"/>
                <a:gd name="connsiteY17" fmla="*/ 275167 h 999066"/>
                <a:gd name="connsiteX18" fmla="*/ 1265767 w 1551516"/>
                <a:gd name="connsiteY18" fmla="*/ 192617 h 999066"/>
                <a:gd name="connsiteX19" fmla="*/ 1308100 w 1551516"/>
                <a:gd name="connsiteY19" fmla="*/ 112184 h 999066"/>
                <a:gd name="connsiteX20" fmla="*/ 1356782 w 1551516"/>
                <a:gd name="connsiteY20" fmla="*/ 63501 h 999066"/>
                <a:gd name="connsiteX21" fmla="*/ 1407583 w 1551516"/>
                <a:gd name="connsiteY21" fmla="*/ 27517 h 999066"/>
                <a:gd name="connsiteX22" fmla="*/ 1458383 w 1551516"/>
                <a:gd name="connsiteY22" fmla="*/ 12700 h 999066"/>
                <a:gd name="connsiteX23" fmla="*/ 1490132 w 1551516"/>
                <a:gd name="connsiteY23" fmla="*/ 6350 h 999066"/>
                <a:gd name="connsiteX24" fmla="*/ 1513416 w 1551516"/>
                <a:gd name="connsiteY24" fmla="*/ 4234 h 999066"/>
                <a:gd name="connsiteX25" fmla="*/ 1551516 w 1551516"/>
                <a:gd name="connsiteY25" fmla="*/ 0 h 999066"/>
                <a:gd name="connsiteX26" fmla="*/ 1073149 w 1551516"/>
                <a:gd name="connsiteY26" fmla="*/ 999066 h 999066"/>
                <a:gd name="connsiteX0" fmla="*/ 16932 w 1515533"/>
                <a:gd name="connsiteY0" fmla="*/ 984250 h 1073990"/>
                <a:gd name="connsiteX1" fmla="*/ 0 w 1515533"/>
                <a:gd name="connsiteY1" fmla="*/ 12700 h 1073990"/>
                <a:gd name="connsiteX2" fmla="*/ 69849 w 1515533"/>
                <a:gd name="connsiteY2" fmla="*/ 29634 h 1073990"/>
                <a:gd name="connsiteX3" fmla="*/ 141817 w 1515533"/>
                <a:gd name="connsiteY3" fmla="*/ 93132 h 1073990"/>
                <a:gd name="connsiteX4" fmla="*/ 203200 w 1515533"/>
                <a:gd name="connsiteY4" fmla="*/ 179917 h 1073990"/>
                <a:gd name="connsiteX5" fmla="*/ 251883 w 1515533"/>
                <a:gd name="connsiteY5" fmla="*/ 266700 h 1073990"/>
                <a:gd name="connsiteX6" fmla="*/ 294216 w 1515533"/>
                <a:gd name="connsiteY6" fmla="*/ 330199 h 1073990"/>
                <a:gd name="connsiteX7" fmla="*/ 345016 w 1515533"/>
                <a:gd name="connsiteY7" fmla="*/ 385233 h 1073990"/>
                <a:gd name="connsiteX8" fmla="*/ 416983 w 1515533"/>
                <a:gd name="connsiteY8" fmla="*/ 436033 h 1073990"/>
                <a:gd name="connsiteX9" fmla="*/ 478366 w 1515533"/>
                <a:gd name="connsiteY9" fmla="*/ 461433 h 1073990"/>
                <a:gd name="connsiteX10" fmla="*/ 554566 w 1515533"/>
                <a:gd name="connsiteY10" fmla="*/ 476251 h 1073990"/>
                <a:gd name="connsiteX11" fmla="*/ 641350 w 1515533"/>
                <a:gd name="connsiteY11" fmla="*/ 482600 h 1073990"/>
                <a:gd name="connsiteX12" fmla="*/ 759882 w 1515533"/>
                <a:gd name="connsiteY12" fmla="*/ 488950 h 1073990"/>
                <a:gd name="connsiteX13" fmla="*/ 922866 w 1515533"/>
                <a:gd name="connsiteY13" fmla="*/ 482599 h 1073990"/>
                <a:gd name="connsiteX14" fmla="*/ 1043516 w 1515533"/>
                <a:gd name="connsiteY14" fmla="*/ 457200 h 1073990"/>
                <a:gd name="connsiteX15" fmla="*/ 1132416 w 1515533"/>
                <a:gd name="connsiteY15" fmla="*/ 397933 h 1073990"/>
                <a:gd name="connsiteX16" fmla="*/ 1187449 w 1515533"/>
                <a:gd name="connsiteY16" fmla="*/ 330200 h 1073990"/>
                <a:gd name="connsiteX17" fmla="*/ 1227666 w 1515533"/>
                <a:gd name="connsiteY17" fmla="*/ 270933 h 1073990"/>
                <a:gd name="connsiteX18" fmla="*/ 1265767 w 1515533"/>
                <a:gd name="connsiteY18" fmla="*/ 188383 h 1073990"/>
                <a:gd name="connsiteX19" fmla="*/ 1308100 w 1515533"/>
                <a:gd name="connsiteY19" fmla="*/ 107950 h 1073990"/>
                <a:gd name="connsiteX20" fmla="*/ 1356782 w 1515533"/>
                <a:gd name="connsiteY20" fmla="*/ 59267 h 1073990"/>
                <a:gd name="connsiteX21" fmla="*/ 1407583 w 1515533"/>
                <a:gd name="connsiteY21" fmla="*/ 23283 h 1073990"/>
                <a:gd name="connsiteX22" fmla="*/ 1458383 w 1515533"/>
                <a:gd name="connsiteY22" fmla="*/ 8466 h 1073990"/>
                <a:gd name="connsiteX23" fmla="*/ 1490132 w 1515533"/>
                <a:gd name="connsiteY23" fmla="*/ 2116 h 1073990"/>
                <a:gd name="connsiteX24" fmla="*/ 1513416 w 1515533"/>
                <a:gd name="connsiteY24" fmla="*/ 0 h 1073990"/>
                <a:gd name="connsiteX25" fmla="*/ 1515533 w 1515533"/>
                <a:gd name="connsiteY25" fmla="*/ 977900 h 1073990"/>
                <a:gd name="connsiteX26" fmla="*/ 1073149 w 1515533"/>
                <a:gd name="connsiteY26" fmla="*/ 994832 h 1073990"/>
                <a:gd name="connsiteX0" fmla="*/ 16932 w 1515533"/>
                <a:gd name="connsiteY0" fmla="*/ 984250 h 1073233"/>
                <a:gd name="connsiteX1" fmla="*/ 0 w 1515533"/>
                <a:gd name="connsiteY1" fmla="*/ 12700 h 1073233"/>
                <a:gd name="connsiteX2" fmla="*/ 69849 w 1515533"/>
                <a:gd name="connsiteY2" fmla="*/ 29634 h 1073233"/>
                <a:gd name="connsiteX3" fmla="*/ 141817 w 1515533"/>
                <a:gd name="connsiteY3" fmla="*/ 93132 h 1073233"/>
                <a:gd name="connsiteX4" fmla="*/ 203200 w 1515533"/>
                <a:gd name="connsiteY4" fmla="*/ 179917 h 1073233"/>
                <a:gd name="connsiteX5" fmla="*/ 251883 w 1515533"/>
                <a:gd name="connsiteY5" fmla="*/ 266700 h 1073233"/>
                <a:gd name="connsiteX6" fmla="*/ 294216 w 1515533"/>
                <a:gd name="connsiteY6" fmla="*/ 330199 h 1073233"/>
                <a:gd name="connsiteX7" fmla="*/ 345016 w 1515533"/>
                <a:gd name="connsiteY7" fmla="*/ 385233 h 1073233"/>
                <a:gd name="connsiteX8" fmla="*/ 416983 w 1515533"/>
                <a:gd name="connsiteY8" fmla="*/ 436033 h 1073233"/>
                <a:gd name="connsiteX9" fmla="*/ 478366 w 1515533"/>
                <a:gd name="connsiteY9" fmla="*/ 461433 h 1073233"/>
                <a:gd name="connsiteX10" fmla="*/ 554566 w 1515533"/>
                <a:gd name="connsiteY10" fmla="*/ 476251 h 1073233"/>
                <a:gd name="connsiteX11" fmla="*/ 641350 w 1515533"/>
                <a:gd name="connsiteY11" fmla="*/ 482600 h 1073233"/>
                <a:gd name="connsiteX12" fmla="*/ 759882 w 1515533"/>
                <a:gd name="connsiteY12" fmla="*/ 488950 h 1073233"/>
                <a:gd name="connsiteX13" fmla="*/ 922866 w 1515533"/>
                <a:gd name="connsiteY13" fmla="*/ 482599 h 1073233"/>
                <a:gd name="connsiteX14" fmla="*/ 1043516 w 1515533"/>
                <a:gd name="connsiteY14" fmla="*/ 457200 h 1073233"/>
                <a:gd name="connsiteX15" fmla="*/ 1132416 w 1515533"/>
                <a:gd name="connsiteY15" fmla="*/ 397933 h 1073233"/>
                <a:gd name="connsiteX16" fmla="*/ 1187449 w 1515533"/>
                <a:gd name="connsiteY16" fmla="*/ 330200 h 1073233"/>
                <a:gd name="connsiteX17" fmla="*/ 1227666 w 1515533"/>
                <a:gd name="connsiteY17" fmla="*/ 270933 h 1073233"/>
                <a:gd name="connsiteX18" fmla="*/ 1265767 w 1515533"/>
                <a:gd name="connsiteY18" fmla="*/ 188383 h 1073233"/>
                <a:gd name="connsiteX19" fmla="*/ 1308100 w 1515533"/>
                <a:gd name="connsiteY19" fmla="*/ 107950 h 1073233"/>
                <a:gd name="connsiteX20" fmla="*/ 1356782 w 1515533"/>
                <a:gd name="connsiteY20" fmla="*/ 59267 h 1073233"/>
                <a:gd name="connsiteX21" fmla="*/ 1407583 w 1515533"/>
                <a:gd name="connsiteY21" fmla="*/ 23283 h 1073233"/>
                <a:gd name="connsiteX22" fmla="*/ 1458383 w 1515533"/>
                <a:gd name="connsiteY22" fmla="*/ 8466 h 1073233"/>
                <a:gd name="connsiteX23" fmla="*/ 1490132 w 1515533"/>
                <a:gd name="connsiteY23" fmla="*/ 2116 h 1073233"/>
                <a:gd name="connsiteX24" fmla="*/ 1513416 w 1515533"/>
                <a:gd name="connsiteY24" fmla="*/ 0 h 1073233"/>
                <a:gd name="connsiteX25" fmla="*/ 1515533 w 1515533"/>
                <a:gd name="connsiteY25" fmla="*/ 977900 h 1073233"/>
                <a:gd name="connsiteX26" fmla="*/ 21166 w 1515533"/>
                <a:gd name="connsiteY26" fmla="*/ 988482 h 1073233"/>
                <a:gd name="connsiteX0" fmla="*/ 16932 w 1515533"/>
                <a:gd name="connsiteY0" fmla="*/ 984250 h 1126056"/>
                <a:gd name="connsiteX1" fmla="*/ 0 w 1515533"/>
                <a:gd name="connsiteY1" fmla="*/ 12700 h 1126056"/>
                <a:gd name="connsiteX2" fmla="*/ 69849 w 1515533"/>
                <a:gd name="connsiteY2" fmla="*/ 29634 h 1126056"/>
                <a:gd name="connsiteX3" fmla="*/ 141817 w 1515533"/>
                <a:gd name="connsiteY3" fmla="*/ 93132 h 1126056"/>
                <a:gd name="connsiteX4" fmla="*/ 203200 w 1515533"/>
                <a:gd name="connsiteY4" fmla="*/ 179917 h 1126056"/>
                <a:gd name="connsiteX5" fmla="*/ 251883 w 1515533"/>
                <a:gd name="connsiteY5" fmla="*/ 266700 h 1126056"/>
                <a:gd name="connsiteX6" fmla="*/ 294216 w 1515533"/>
                <a:gd name="connsiteY6" fmla="*/ 330199 h 1126056"/>
                <a:gd name="connsiteX7" fmla="*/ 345016 w 1515533"/>
                <a:gd name="connsiteY7" fmla="*/ 385233 h 1126056"/>
                <a:gd name="connsiteX8" fmla="*/ 416983 w 1515533"/>
                <a:gd name="connsiteY8" fmla="*/ 436033 h 1126056"/>
                <a:gd name="connsiteX9" fmla="*/ 478366 w 1515533"/>
                <a:gd name="connsiteY9" fmla="*/ 461433 h 1126056"/>
                <a:gd name="connsiteX10" fmla="*/ 554566 w 1515533"/>
                <a:gd name="connsiteY10" fmla="*/ 476251 h 1126056"/>
                <a:gd name="connsiteX11" fmla="*/ 641350 w 1515533"/>
                <a:gd name="connsiteY11" fmla="*/ 482600 h 1126056"/>
                <a:gd name="connsiteX12" fmla="*/ 759882 w 1515533"/>
                <a:gd name="connsiteY12" fmla="*/ 488950 h 1126056"/>
                <a:gd name="connsiteX13" fmla="*/ 922866 w 1515533"/>
                <a:gd name="connsiteY13" fmla="*/ 482599 h 1126056"/>
                <a:gd name="connsiteX14" fmla="*/ 1043516 w 1515533"/>
                <a:gd name="connsiteY14" fmla="*/ 457200 h 1126056"/>
                <a:gd name="connsiteX15" fmla="*/ 1132416 w 1515533"/>
                <a:gd name="connsiteY15" fmla="*/ 397933 h 1126056"/>
                <a:gd name="connsiteX16" fmla="*/ 1187449 w 1515533"/>
                <a:gd name="connsiteY16" fmla="*/ 330200 h 1126056"/>
                <a:gd name="connsiteX17" fmla="*/ 1227666 w 1515533"/>
                <a:gd name="connsiteY17" fmla="*/ 270933 h 1126056"/>
                <a:gd name="connsiteX18" fmla="*/ 1265767 w 1515533"/>
                <a:gd name="connsiteY18" fmla="*/ 188383 h 1126056"/>
                <a:gd name="connsiteX19" fmla="*/ 1308100 w 1515533"/>
                <a:gd name="connsiteY19" fmla="*/ 107950 h 1126056"/>
                <a:gd name="connsiteX20" fmla="*/ 1356782 w 1515533"/>
                <a:gd name="connsiteY20" fmla="*/ 59267 h 1126056"/>
                <a:gd name="connsiteX21" fmla="*/ 1407583 w 1515533"/>
                <a:gd name="connsiteY21" fmla="*/ 23283 h 1126056"/>
                <a:gd name="connsiteX22" fmla="*/ 1458383 w 1515533"/>
                <a:gd name="connsiteY22" fmla="*/ 8466 h 1126056"/>
                <a:gd name="connsiteX23" fmla="*/ 1490132 w 1515533"/>
                <a:gd name="connsiteY23" fmla="*/ 2116 h 1126056"/>
                <a:gd name="connsiteX24" fmla="*/ 1513416 w 1515533"/>
                <a:gd name="connsiteY24" fmla="*/ 0 h 1126056"/>
                <a:gd name="connsiteX25" fmla="*/ 1515533 w 1515533"/>
                <a:gd name="connsiteY25" fmla="*/ 977900 h 1126056"/>
                <a:gd name="connsiteX26" fmla="*/ 21166 w 1515533"/>
                <a:gd name="connsiteY26" fmla="*/ 988482 h 1126056"/>
                <a:gd name="connsiteX0" fmla="*/ 16932 w 1519767"/>
                <a:gd name="connsiteY0" fmla="*/ 984250 h 1130707"/>
                <a:gd name="connsiteX1" fmla="*/ 0 w 1519767"/>
                <a:gd name="connsiteY1" fmla="*/ 12700 h 1130707"/>
                <a:gd name="connsiteX2" fmla="*/ 69849 w 1519767"/>
                <a:gd name="connsiteY2" fmla="*/ 29634 h 1130707"/>
                <a:gd name="connsiteX3" fmla="*/ 141817 w 1519767"/>
                <a:gd name="connsiteY3" fmla="*/ 93132 h 1130707"/>
                <a:gd name="connsiteX4" fmla="*/ 203200 w 1519767"/>
                <a:gd name="connsiteY4" fmla="*/ 179917 h 1130707"/>
                <a:gd name="connsiteX5" fmla="*/ 251883 w 1519767"/>
                <a:gd name="connsiteY5" fmla="*/ 266700 h 1130707"/>
                <a:gd name="connsiteX6" fmla="*/ 294216 w 1519767"/>
                <a:gd name="connsiteY6" fmla="*/ 330199 h 1130707"/>
                <a:gd name="connsiteX7" fmla="*/ 345016 w 1519767"/>
                <a:gd name="connsiteY7" fmla="*/ 385233 h 1130707"/>
                <a:gd name="connsiteX8" fmla="*/ 416983 w 1519767"/>
                <a:gd name="connsiteY8" fmla="*/ 436033 h 1130707"/>
                <a:gd name="connsiteX9" fmla="*/ 478366 w 1519767"/>
                <a:gd name="connsiteY9" fmla="*/ 461433 h 1130707"/>
                <a:gd name="connsiteX10" fmla="*/ 554566 w 1519767"/>
                <a:gd name="connsiteY10" fmla="*/ 476251 h 1130707"/>
                <a:gd name="connsiteX11" fmla="*/ 641350 w 1519767"/>
                <a:gd name="connsiteY11" fmla="*/ 482600 h 1130707"/>
                <a:gd name="connsiteX12" fmla="*/ 759882 w 1519767"/>
                <a:gd name="connsiteY12" fmla="*/ 488950 h 1130707"/>
                <a:gd name="connsiteX13" fmla="*/ 922866 w 1519767"/>
                <a:gd name="connsiteY13" fmla="*/ 482599 h 1130707"/>
                <a:gd name="connsiteX14" fmla="*/ 1043516 w 1519767"/>
                <a:gd name="connsiteY14" fmla="*/ 457200 h 1130707"/>
                <a:gd name="connsiteX15" fmla="*/ 1132416 w 1519767"/>
                <a:gd name="connsiteY15" fmla="*/ 397933 h 1130707"/>
                <a:gd name="connsiteX16" fmla="*/ 1187449 w 1519767"/>
                <a:gd name="connsiteY16" fmla="*/ 330200 h 1130707"/>
                <a:gd name="connsiteX17" fmla="*/ 1227666 w 1519767"/>
                <a:gd name="connsiteY17" fmla="*/ 270933 h 1130707"/>
                <a:gd name="connsiteX18" fmla="*/ 1265767 w 1519767"/>
                <a:gd name="connsiteY18" fmla="*/ 188383 h 1130707"/>
                <a:gd name="connsiteX19" fmla="*/ 1308100 w 1519767"/>
                <a:gd name="connsiteY19" fmla="*/ 107950 h 1130707"/>
                <a:gd name="connsiteX20" fmla="*/ 1356782 w 1519767"/>
                <a:gd name="connsiteY20" fmla="*/ 59267 h 1130707"/>
                <a:gd name="connsiteX21" fmla="*/ 1407583 w 1519767"/>
                <a:gd name="connsiteY21" fmla="*/ 23283 h 1130707"/>
                <a:gd name="connsiteX22" fmla="*/ 1458383 w 1519767"/>
                <a:gd name="connsiteY22" fmla="*/ 8466 h 1130707"/>
                <a:gd name="connsiteX23" fmla="*/ 1490132 w 1519767"/>
                <a:gd name="connsiteY23" fmla="*/ 2116 h 1130707"/>
                <a:gd name="connsiteX24" fmla="*/ 1513416 w 1519767"/>
                <a:gd name="connsiteY24" fmla="*/ 0 h 1130707"/>
                <a:gd name="connsiteX25" fmla="*/ 1519767 w 1519767"/>
                <a:gd name="connsiteY25" fmla="*/ 984250 h 1130707"/>
                <a:gd name="connsiteX26" fmla="*/ 21166 w 1519767"/>
                <a:gd name="connsiteY26" fmla="*/ 988482 h 1130707"/>
                <a:gd name="connsiteX0" fmla="*/ 16932 w 1519767"/>
                <a:gd name="connsiteY0" fmla="*/ 984250 h 988482"/>
                <a:gd name="connsiteX1" fmla="*/ 0 w 1519767"/>
                <a:gd name="connsiteY1" fmla="*/ 12700 h 988482"/>
                <a:gd name="connsiteX2" fmla="*/ 69849 w 1519767"/>
                <a:gd name="connsiteY2" fmla="*/ 29634 h 988482"/>
                <a:gd name="connsiteX3" fmla="*/ 141817 w 1519767"/>
                <a:gd name="connsiteY3" fmla="*/ 93132 h 988482"/>
                <a:gd name="connsiteX4" fmla="*/ 203200 w 1519767"/>
                <a:gd name="connsiteY4" fmla="*/ 179917 h 988482"/>
                <a:gd name="connsiteX5" fmla="*/ 251883 w 1519767"/>
                <a:gd name="connsiteY5" fmla="*/ 266700 h 988482"/>
                <a:gd name="connsiteX6" fmla="*/ 294216 w 1519767"/>
                <a:gd name="connsiteY6" fmla="*/ 330199 h 988482"/>
                <a:gd name="connsiteX7" fmla="*/ 345016 w 1519767"/>
                <a:gd name="connsiteY7" fmla="*/ 385233 h 988482"/>
                <a:gd name="connsiteX8" fmla="*/ 416983 w 1519767"/>
                <a:gd name="connsiteY8" fmla="*/ 436033 h 988482"/>
                <a:gd name="connsiteX9" fmla="*/ 478366 w 1519767"/>
                <a:gd name="connsiteY9" fmla="*/ 461433 h 988482"/>
                <a:gd name="connsiteX10" fmla="*/ 554566 w 1519767"/>
                <a:gd name="connsiteY10" fmla="*/ 476251 h 988482"/>
                <a:gd name="connsiteX11" fmla="*/ 641350 w 1519767"/>
                <a:gd name="connsiteY11" fmla="*/ 482600 h 988482"/>
                <a:gd name="connsiteX12" fmla="*/ 759882 w 1519767"/>
                <a:gd name="connsiteY12" fmla="*/ 488950 h 988482"/>
                <a:gd name="connsiteX13" fmla="*/ 922866 w 1519767"/>
                <a:gd name="connsiteY13" fmla="*/ 482599 h 988482"/>
                <a:gd name="connsiteX14" fmla="*/ 1043516 w 1519767"/>
                <a:gd name="connsiteY14" fmla="*/ 457200 h 988482"/>
                <a:gd name="connsiteX15" fmla="*/ 1132416 w 1519767"/>
                <a:gd name="connsiteY15" fmla="*/ 397933 h 988482"/>
                <a:gd name="connsiteX16" fmla="*/ 1187449 w 1519767"/>
                <a:gd name="connsiteY16" fmla="*/ 330200 h 988482"/>
                <a:gd name="connsiteX17" fmla="*/ 1227666 w 1519767"/>
                <a:gd name="connsiteY17" fmla="*/ 270933 h 988482"/>
                <a:gd name="connsiteX18" fmla="*/ 1265767 w 1519767"/>
                <a:gd name="connsiteY18" fmla="*/ 188383 h 988482"/>
                <a:gd name="connsiteX19" fmla="*/ 1308100 w 1519767"/>
                <a:gd name="connsiteY19" fmla="*/ 107950 h 988482"/>
                <a:gd name="connsiteX20" fmla="*/ 1356782 w 1519767"/>
                <a:gd name="connsiteY20" fmla="*/ 59267 h 988482"/>
                <a:gd name="connsiteX21" fmla="*/ 1407583 w 1519767"/>
                <a:gd name="connsiteY21" fmla="*/ 23283 h 988482"/>
                <a:gd name="connsiteX22" fmla="*/ 1458383 w 1519767"/>
                <a:gd name="connsiteY22" fmla="*/ 8466 h 988482"/>
                <a:gd name="connsiteX23" fmla="*/ 1490132 w 1519767"/>
                <a:gd name="connsiteY23" fmla="*/ 2116 h 988482"/>
                <a:gd name="connsiteX24" fmla="*/ 1513416 w 1519767"/>
                <a:gd name="connsiteY24" fmla="*/ 0 h 988482"/>
                <a:gd name="connsiteX25" fmla="*/ 1519767 w 1519767"/>
                <a:gd name="connsiteY25" fmla="*/ 984250 h 988482"/>
                <a:gd name="connsiteX26" fmla="*/ 21166 w 1519767"/>
                <a:gd name="connsiteY26" fmla="*/ 988482 h 988482"/>
                <a:gd name="connsiteX0" fmla="*/ 16932 w 1519767"/>
                <a:gd name="connsiteY0" fmla="*/ 984250 h 984250"/>
                <a:gd name="connsiteX1" fmla="*/ 0 w 1519767"/>
                <a:gd name="connsiteY1" fmla="*/ 12700 h 984250"/>
                <a:gd name="connsiteX2" fmla="*/ 69849 w 1519767"/>
                <a:gd name="connsiteY2" fmla="*/ 29634 h 984250"/>
                <a:gd name="connsiteX3" fmla="*/ 141817 w 1519767"/>
                <a:gd name="connsiteY3" fmla="*/ 93132 h 984250"/>
                <a:gd name="connsiteX4" fmla="*/ 203200 w 1519767"/>
                <a:gd name="connsiteY4" fmla="*/ 179917 h 984250"/>
                <a:gd name="connsiteX5" fmla="*/ 251883 w 1519767"/>
                <a:gd name="connsiteY5" fmla="*/ 266700 h 984250"/>
                <a:gd name="connsiteX6" fmla="*/ 294216 w 1519767"/>
                <a:gd name="connsiteY6" fmla="*/ 330199 h 984250"/>
                <a:gd name="connsiteX7" fmla="*/ 345016 w 1519767"/>
                <a:gd name="connsiteY7" fmla="*/ 385233 h 984250"/>
                <a:gd name="connsiteX8" fmla="*/ 416983 w 1519767"/>
                <a:gd name="connsiteY8" fmla="*/ 436033 h 984250"/>
                <a:gd name="connsiteX9" fmla="*/ 478366 w 1519767"/>
                <a:gd name="connsiteY9" fmla="*/ 461433 h 984250"/>
                <a:gd name="connsiteX10" fmla="*/ 554566 w 1519767"/>
                <a:gd name="connsiteY10" fmla="*/ 476251 h 984250"/>
                <a:gd name="connsiteX11" fmla="*/ 641350 w 1519767"/>
                <a:gd name="connsiteY11" fmla="*/ 482600 h 984250"/>
                <a:gd name="connsiteX12" fmla="*/ 759882 w 1519767"/>
                <a:gd name="connsiteY12" fmla="*/ 488950 h 984250"/>
                <a:gd name="connsiteX13" fmla="*/ 922866 w 1519767"/>
                <a:gd name="connsiteY13" fmla="*/ 482599 h 984250"/>
                <a:gd name="connsiteX14" fmla="*/ 1043516 w 1519767"/>
                <a:gd name="connsiteY14" fmla="*/ 457200 h 984250"/>
                <a:gd name="connsiteX15" fmla="*/ 1132416 w 1519767"/>
                <a:gd name="connsiteY15" fmla="*/ 397933 h 984250"/>
                <a:gd name="connsiteX16" fmla="*/ 1187449 w 1519767"/>
                <a:gd name="connsiteY16" fmla="*/ 330200 h 984250"/>
                <a:gd name="connsiteX17" fmla="*/ 1227666 w 1519767"/>
                <a:gd name="connsiteY17" fmla="*/ 270933 h 984250"/>
                <a:gd name="connsiteX18" fmla="*/ 1265767 w 1519767"/>
                <a:gd name="connsiteY18" fmla="*/ 188383 h 984250"/>
                <a:gd name="connsiteX19" fmla="*/ 1308100 w 1519767"/>
                <a:gd name="connsiteY19" fmla="*/ 107950 h 984250"/>
                <a:gd name="connsiteX20" fmla="*/ 1356782 w 1519767"/>
                <a:gd name="connsiteY20" fmla="*/ 59267 h 984250"/>
                <a:gd name="connsiteX21" fmla="*/ 1407583 w 1519767"/>
                <a:gd name="connsiteY21" fmla="*/ 23283 h 984250"/>
                <a:gd name="connsiteX22" fmla="*/ 1458383 w 1519767"/>
                <a:gd name="connsiteY22" fmla="*/ 8466 h 984250"/>
                <a:gd name="connsiteX23" fmla="*/ 1490132 w 1519767"/>
                <a:gd name="connsiteY23" fmla="*/ 2116 h 984250"/>
                <a:gd name="connsiteX24" fmla="*/ 1513416 w 1519767"/>
                <a:gd name="connsiteY24" fmla="*/ 0 h 984250"/>
                <a:gd name="connsiteX25" fmla="*/ 1519767 w 1519767"/>
                <a:gd name="connsiteY25" fmla="*/ 984250 h 984250"/>
                <a:gd name="connsiteX26" fmla="*/ 16933 w 1519767"/>
                <a:gd name="connsiteY26" fmla="*/ 982132 h 984250"/>
                <a:gd name="connsiteX0" fmla="*/ 16932 w 1519767"/>
                <a:gd name="connsiteY0" fmla="*/ 984250 h 988482"/>
                <a:gd name="connsiteX1" fmla="*/ 0 w 1519767"/>
                <a:gd name="connsiteY1" fmla="*/ 12700 h 988482"/>
                <a:gd name="connsiteX2" fmla="*/ 69849 w 1519767"/>
                <a:gd name="connsiteY2" fmla="*/ 29634 h 988482"/>
                <a:gd name="connsiteX3" fmla="*/ 141817 w 1519767"/>
                <a:gd name="connsiteY3" fmla="*/ 93132 h 988482"/>
                <a:gd name="connsiteX4" fmla="*/ 203200 w 1519767"/>
                <a:gd name="connsiteY4" fmla="*/ 179917 h 988482"/>
                <a:gd name="connsiteX5" fmla="*/ 251883 w 1519767"/>
                <a:gd name="connsiteY5" fmla="*/ 266700 h 988482"/>
                <a:gd name="connsiteX6" fmla="*/ 294216 w 1519767"/>
                <a:gd name="connsiteY6" fmla="*/ 330199 h 988482"/>
                <a:gd name="connsiteX7" fmla="*/ 345016 w 1519767"/>
                <a:gd name="connsiteY7" fmla="*/ 385233 h 988482"/>
                <a:gd name="connsiteX8" fmla="*/ 416983 w 1519767"/>
                <a:gd name="connsiteY8" fmla="*/ 436033 h 988482"/>
                <a:gd name="connsiteX9" fmla="*/ 478366 w 1519767"/>
                <a:gd name="connsiteY9" fmla="*/ 461433 h 988482"/>
                <a:gd name="connsiteX10" fmla="*/ 554566 w 1519767"/>
                <a:gd name="connsiteY10" fmla="*/ 476251 h 988482"/>
                <a:gd name="connsiteX11" fmla="*/ 641350 w 1519767"/>
                <a:gd name="connsiteY11" fmla="*/ 482600 h 988482"/>
                <a:gd name="connsiteX12" fmla="*/ 759882 w 1519767"/>
                <a:gd name="connsiteY12" fmla="*/ 488950 h 988482"/>
                <a:gd name="connsiteX13" fmla="*/ 922866 w 1519767"/>
                <a:gd name="connsiteY13" fmla="*/ 482599 h 988482"/>
                <a:gd name="connsiteX14" fmla="*/ 1043516 w 1519767"/>
                <a:gd name="connsiteY14" fmla="*/ 457200 h 988482"/>
                <a:gd name="connsiteX15" fmla="*/ 1132416 w 1519767"/>
                <a:gd name="connsiteY15" fmla="*/ 397933 h 988482"/>
                <a:gd name="connsiteX16" fmla="*/ 1187449 w 1519767"/>
                <a:gd name="connsiteY16" fmla="*/ 330200 h 988482"/>
                <a:gd name="connsiteX17" fmla="*/ 1227666 w 1519767"/>
                <a:gd name="connsiteY17" fmla="*/ 270933 h 988482"/>
                <a:gd name="connsiteX18" fmla="*/ 1265767 w 1519767"/>
                <a:gd name="connsiteY18" fmla="*/ 188383 h 988482"/>
                <a:gd name="connsiteX19" fmla="*/ 1308100 w 1519767"/>
                <a:gd name="connsiteY19" fmla="*/ 107950 h 988482"/>
                <a:gd name="connsiteX20" fmla="*/ 1356782 w 1519767"/>
                <a:gd name="connsiteY20" fmla="*/ 59267 h 988482"/>
                <a:gd name="connsiteX21" fmla="*/ 1407583 w 1519767"/>
                <a:gd name="connsiteY21" fmla="*/ 23283 h 988482"/>
                <a:gd name="connsiteX22" fmla="*/ 1458383 w 1519767"/>
                <a:gd name="connsiteY22" fmla="*/ 8466 h 988482"/>
                <a:gd name="connsiteX23" fmla="*/ 1490132 w 1519767"/>
                <a:gd name="connsiteY23" fmla="*/ 2116 h 988482"/>
                <a:gd name="connsiteX24" fmla="*/ 1513416 w 1519767"/>
                <a:gd name="connsiteY24" fmla="*/ 0 h 988482"/>
                <a:gd name="connsiteX25" fmla="*/ 1519767 w 1519767"/>
                <a:gd name="connsiteY25" fmla="*/ 984250 h 988482"/>
                <a:gd name="connsiteX26" fmla="*/ 12699 w 1519767"/>
                <a:gd name="connsiteY26" fmla="*/ 988482 h 988482"/>
                <a:gd name="connsiteX0" fmla="*/ 16932 w 1519767"/>
                <a:gd name="connsiteY0" fmla="*/ 984250 h 1018116"/>
                <a:gd name="connsiteX1" fmla="*/ 0 w 1519767"/>
                <a:gd name="connsiteY1" fmla="*/ 12700 h 1018116"/>
                <a:gd name="connsiteX2" fmla="*/ 69849 w 1519767"/>
                <a:gd name="connsiteY2" fmla="*/ 29634 h 1018116"/>
                <a:gd name="connsiteX3" fmla="*/ 141817 w 1519767"/>
                <a:gd name="connsiteY3" fmla="*/ 93132 h 1018116"/>
                <a:gd name="connsiteX4" fmla="*/ 203200 w 1519767"/>
                <a:gd name="connsiteY4" fmla="*/ 179917 h 1018116"/>
                <a:gd name="connsiteX5" fmla="*/ 251883 w 1519767"/>
                <a:gd name="connsiteY5" fmla="*/ 266700 h 1018116"/>
                <a:gd name="connsiteX6" fmla="*/ 294216 w 1519767"/>
                <a:gd name="connsiteY6" fmla="*/ 330199 h 1018116"/>
                <a:gd name="connsiteX7" fmla="*/ 345016 w 1519767"/>
                <a:gd name="connsiteY7" fmla="*/ 385233 h 1018116"/>
                <a:gd name="connsiteX8" fmla="*/ 416983 w 1519767"/>
                <a:gd name="connsiteY8" fmla="*/ 436033 h 1018116"/>
                <a:gd name="connsiteX9" fmla="*/ 478366 w 1519767"/>
                <a:gd name="connsiteY9" fmla="*/ 461433 h 1018116"/>
                <a:gd name="connsiteX10" fmla="*/ 554566 w 1519767"/>
                <a:gd name="connsiteY10" fmla="*/ 476251 h 1018116"/>
                <a:gd name="connsiteX11" fmla="*/ 641350 w 1519767"/>
                <a:gd name="connsiteY11" fmla="*/ 482600 h 1018116"/>
                <a:gd name="connsiteX12" fmla="*/ 759882 w 1519767"/>
                <a:gd name="connsiteY12" fmla="*/ 488950 h 1018116"/>
                <a:gd name="connsiteX13" fmla="*/ 922866 w 1519767"/>
                <a:gd name="connsiteY13" fmla="*/ 482599 h 1018116"/>
                <a:gd name="connsiteX14" fmla="*/ 1043516 w 1519767"/>
                <a:gd name="connsiteY14" fmla="*/ 457200 h 1018116"/>
                <a:gd name="connsiteX15" fmla="*/ 1132416 w 1519767"/>
                <a:gd name="connsiteY15" fmla="*/ 397933 h 1018116"/>
                <a:gd name="connsiteX16" fmla="*/ 1187449 w 1519767"/>
                <a:gd name="connsiteY16" fmla="*/ 330200 h 1018116"/>
                <a:gd name="connsiteX17" fmla="*/ 1227666 w 1519767"/>
                <a:gd name="connsiteY17" fmla="*/ 270933 h 1018116"/>
                <a:gd name="connsiteX18" fmla="*/ 1265767 w 1519767"/>
                <a:gd name="connsiteY18" fmla="*/ 188383 h 1018116"/>
                <a:gd name="connsiteX19" fmla="*/ 1308100 w 1519767"/>
                <a:gd name="connsiteY19" fmla="*/ 107950 h 1018116"/>
                <a:gd name="connsiteX20" fmla="*/ 1356782 w 1519767"/>
                <a:gd name="connsiteY20" fmla="*/ 59267 h 1018116"/>
                <a:gd name="connsiteX21" fmla="*/ 1407583 w 1519767"/>
                <a:gd name="connsiteY21" fmla="*/ 23283 h 1018116"/>
                <a:gd name="connsiteX22" fmla="*/ 1458383 w 1519767"/>
                <a:gd name="connsiteY22" fmla="*/ 8466 h 1018116"/>
                <a:gd name="connsiteX23" fmla="*/ 1490132 w 1519767"/>
                <a:gd name="connsiteY23" fmla="*/ 2116 h 1018116"/>
                <a:gd name="connsiteX24" fmla="*/ 1513416 w 1519767"/>
                <a:gd name="connsiteY24" fmla="*/ 0 h 1018116"/>
                <a:gd name="connsiteX25" fmla="*/ 1519767 w 1519767"/>
                <a:gd name="connsiteY25" fmla="*/ 984250 h 1018116"/>
                <a:gd name="connsiteX26" fmla="*/ 48683 w 1519767"/>
                <a:gd name="connsiteY26" fmla="*/ 1018116 h 1018116"/>
                <a:gd name="connsiteX0" fmla="*/ 0 w 1524002"/>
                <a:gd name="connsiteY0" fmla="*/ 965200 h 1018116"/>
                <a:gd name="connsiteX1" fmla="*/ 4235 w 1524002"/>
                <a:gd name="connsiteY1" fmla="*/ 12700 h 1018116"/>
                <a:gd name="connsiteX2" fmla="*/ 74084 w 1524002"/>
                <a:gd name="connsiteY2" fmla="*/ 29634 h 1018116"/>
                <a:gd name="connsiteX3" fmla="*/ 146052 w 1524002"/>
                <a:gd name="connsiteY3" fmla="*/ 93132 h 1018116"/>
                <a:gd name="connsiteX4" fmla="*/ 207435 w 1524002"/>
                <a:gd name="connsiteY4" fmla="*/ 179917 h 1018116"/>
                <a:gd name="connsiteX5" fmla="*/ 256118 w 1524002"/>
                <a:gd name="connsiteY5" fmla="*/ 266700 h 1018116"/>
                <a:gd name="connsiteX6" fmla="*/ 298451 w 1524002"/>
                <a:gd name="connsiteY6" fmla="*/ 330199 h 1018116"/>
                <a:gd name="connsiteX7" fmla="*/ 349251 w 1524002"/>
                <a:gd name="connsiteY7" fmla="*/ 385233 h 1018116"/>
                <a:gd name="connsiteX8" fmla="*/ 421218 w 1524002"/>
                <a:gd name="connsiteY8" fmla="*/ 436033 h 1018116"/>
                <a:gd name="connsiteX9" fmla="*/ 482601 w 1524002"/>
                <a:gd name="connsiteY9" fmla="*/ 461433 h 1018116"/>
                <a:gd name="connsiteX10" fmla="*/ 558801 w 1524002"/>
                <a:gd name="connsiteY10" fmla="*/ 476251 h 1018116"/>
                <a:gd name="connsiteX11" fmla="*/ 645585 w 1524002"/>
                <a:gd name="connsiteY11" fmla="*/ 482600 h 1018116"/>
                <a:gd name="connsiteX12" fmla="*/ 764117 w 1524002"/>
                <a:gd name="connsiteY12" fmla="*/ 488950 h 1018116"/>
                <a:gd name="connsiteX13" fmla="*/ 927101 w 1524002"/>
                <a:gd name="connsiteY13" fmla="*/ 482599 h 1018116"/>
                <a:gd name="connsiteX14" fmla="*/ 1047751 w 1524002"/>
                <a:gd name="connsiteY14" fmla="*/ 457200 h 1018116"/>
                <a:gd name="connsiteX15" fmla="*/ 1136651 w 1524002"/>
                <a:gd name="connsiteY15" fmla="*/ 397933 h 1018116"/>
                <a:gd name="connsiteX16" fmla="*/ 1191684 w 1524002"/>
                <a:gd name="connsiteY16" fmla="*/ 330200 h 1018116"/>
                <a:gd name="connsiteX17" fmla="*/ 1231901 w 1524002"/>
                <a:gd name="connsiteY17" fmla="*/ 270933 h 1018116"/>
                <a:gd name="connsiteX18" fmla="*/ 1270002 w 1524002"/>
                <a:gd name="connsiteY18" fmla="*/ 188383 h 1018116"/>
                <a:gd name="connsiteX19" fmla="*/ 1312335 w 1524002"/>
                <a:gd name="connsiteY19" fmla="*/ 107950 h 1018116"/>
                <a:gd name="connsiteX20" fmla="*/ 1361017 w 1524002"/>
                <a:gd name="connsiteY20" fmla="*/ 59267 h 1018116"/>
                <a:gd name="connsiteX21" fmla="*/ 1411818 w 1524002"/>
                <a:gd name="connsiteY21" fmla="*/ 23283 h 1018116"/>
                <a:gd name="connsiteX22" fmla="*/ 1462618 w 1524002"/>
                <a:gd name="connsiteY22" fmla="*/ 8466 h 1018116"/>
                <a:gd name="connsiteX23" fmla="*/ 1494367 w 1524002"/>
                <a:gd name="connsiteY23" fmla="*/ 2116 h 1018116"/>
                <a:gd name="connsiteX24" fmla="*/ 1517651 w 1524002"/>
                <a:gd name="connsiteY24" fmla="*/ 0 h 1018116"/>
                <a:gd name="connsiteX25" fmla="*/ 1524002 w 1524002"/>
                <a:gd name="connsiteY25" fmla="*/ 984250 h 1018116"/>
                <a:gd name="connsiteX26" fmla="*/ 52918 w 1524002"/>
                <a:gd name="connsiteY26" fmla="*/ 1018116 h 1018116"/>
                <a:gd name="connsiteX0" fmla="*/ 12790 w 1519858"/>
                <a:gd name="connsiteY0" fmla="*/ 971550 h 1018116"/>
                <a:gd name="connsiteX1" fmla="*/ 91 w 1519858"/>
                <a:gd name="connsiteY1" fmla="*/ 12700 h 1018116"/>
                <a:gd name="connsiteX2" fmla="*/ 69940 w 1519858"/>
                <a:gd name="connsiteY2" fmla="*/ 29634 h 1018116"/>
                <a:gd name="connsiteX3" fmla="*/ 141908 w 1519858"/>
                <a:gd name="connsiteY3" fmla="*/ 93132 h 1018116"/>
                <a:gd name="connsiteX4" fmla="*/ 203291 w 1519858"/>
                <a:gd name="connsiteY4" fmla="*/ 179917 h 1018116"/>
                <a:gd name="connsiteX5" fmla="*/ 251974 w 1519858"/>
                <a:gd name="connsiteY5" fmla="*/ 266700 h 1018116"/>
                <a:gd name="connsiteX6" fmla="*/ 294307 w 1519858"/>
                <a:gd name="connsiteY6" fmla="*/ 330199 h 1018116"/>
                <a:gd name="connsiteX7" fmla="*/ 345107 w 1519858"/>
                <a:gd name="connsiteY7" fmla="*/ 385233 h 1018116"/>
                <a:gd name="connsiteX8" fmla="*/ 417074 w 1519858"/>
                <a:gd name="connsiteY8" fmla="*/ 436033 h 1018116"/>
                <a:gd name="connsiteX9" fmla="*/ 478457 w 1519858"/>
                <a:gd name="connsiteY9" fmla="*/ 461433 h 1018116"/>
                <a:gd name="connsiteX10" fmla="*/ 554657 w 1519858"/>
                <a:gd name="connsiteY10" fmla="*/ 476251 h 1018116"/>
                <a:gd name="connsiteX11" fmla="*/ 641441 w 1519858"/>
                <a:gd name="connsiteY11" fmla="*/ 482600 h 1018116"/>
                <a:gd name="connsiteX12" fmla="*/ 759973 w 1519858"/>
                <a:gd name="connsiteY12" fmla="*/ 488950 h 1018116"/>
                <a:gd name="connsiteX13" fmla="*/ 922957 w 1519858"/>
                <a:gd name="connsiteY13" fmla="*/ 482599 h 1018116"/>
                <a:gd name="connsiteX14" fmla="*/ 1043607 w 1519858"/>
                <a:gd name="connsiteY14" fmla="*/ 457200 h 1018116"/>
                <a:gd name="connsiteX15" fmla="*/ 1132507 w 1519858"/>
                <a:gd name="connsiteY15" fmla="*/ 397933 h 1018116"/>
                <a:gd name="connsiteX16" fmla="*/ 1187540 w 1519858"/>
                <a:gd name="connsiteY16" fmla="*/ 330200 h 1018116"/>
                <a:gd name="connsiteX17" fmla="*/ 1227757 w 1519858"/>
                <a:gd name="connsiteY17" fmla="*/ 270933 h 1018116"/>
                <a:gd name="connsiteX18" fmla="*/ 1265858 w 1519858"/>
                <a:gd name="connsiteY18" fmla="*/ 188383 h 1018116"/>
                <a:gd name="connsiteX19" fmla="*/ 1308191 w 1519858"/>
                <a:gd name="connsiteY19" fmla="*/ 107950 h 1018116"/>
                <a:gd name="connsiteX20" fmla="*/ 1356873 w 1519858"/>
                <a:gd name="connsiteY20" fmla="*/ 59267 h 1018116"/>
                <a:gd name="connsiteX21" fmla="*/ 1407674 w 1519858"/>
                <a:gd name="connsiteY21" fmla="*/ 23283 h 1018116"/>
                <a:gd name="connsiteX22" fmla="*/ 1458474 w 1519858"/>
                <a:gd name="connsiteY22" fmla="*/ 8466 h 1018116"/>
                <a:gd name="connsiteX23" fmla="*/ 1490223 w 1519858"/>
                <a:gd name="connsiteY23" fmla="*/ 2116 h 1018116"/>
                <a:gd name="connsiteX24" fmla="*/ 1513507 w 1519858"/>
                <a:gd name="connsiteY24" fmla="*/ 0 h 1018116"/>
                <a:gd name="connsiteX25" fmla="*/ 1519858 w 1519858"/>
                <a:gd name="connsiteY25" fmla="*/ 984250 h 1018116"/>
                <a:gd name="connsiteX26" fmla="*/ 48774 w 1519858"/>
                <a:gd name="connsiteY26" fmla="*/ 1018116 h 1018116"/>
                <a:gd name="connsiteX0" fmla="*/ 12790 w 1519858"/>
                <a:gd name="connsiteY0" fmla="*/ 971550 h 984250"/>
                <a:gd name="connsiteX1" fmla="*/ 91 w 1519858"/>
                <a:gd name="connsiteY1" fmla="*/ 12700 h 984250"/>
                <a:gd name="connsiteX2" fmla="*/ 69940 w 1519858"/>
                <a:gd name="connsiteY2" fmla="*/ 29634 h 984250"/>
                <a:gd name="connsiteX3" fmla="*/ 141908 w 1519858"/>
                <a:gd name="connsiteY3" fmla="*/ 93132 h 984250"/>
                <a:gd name="connsiteX4" fmla="*/ 203291 w 1519858"/>
                <a:gd name="connsiteY4" fmla="*/ 179917 h 984250"/>
                <a:gd name="connsiteX5" fmla="*/ 251974 w 1519858"/>
                <a:gd name="connsiteY5" fmla="*/ 266700 h 984250"/>
                <a:gd name="connsiteX6" fmla="*/ 294307 w 1519858"/>
                <a:gd name="connsiteY6" fmla="*/ 330199 h 984250"/>
                <a:gd name="connsiteX7" fmla="*/ 345107 w 1519858"/>
                <a:gd name="connsiteY7" fmla="*/ 385233 h 984250"/>
                <a:gd name="connsiteX8" fmla="*/ 417074 w 1519858"/>
                <a:gd name="connsiteY8" fmla="*/ 436033 h 984250"/>
                <a:gd name="connsiteX9" fmla="*/ 478457 w 1519858"/>
                <a:gd name="connsiteY9" fmla="*/ 461433 h 984250"/>
                <a:gd name="connsiteX10" fmla="*/ 554657 w 1519858"/>
                <a:gd name="connsiteY10" fmla="*/ 476251 h 984250"/>
                <a:gd name="connsiteX11" fmla="*/ 641441 w 1519858"/>
                <a:gd name="connsiteY11" fmla="*/ 482600 h 984250"/>
                <a:gd name="connsiteX12" fmla="*/ 759973 w 1519858"/>
                <a:gd name="connsiteY12" fmla="*/ 488950 h 984250"/>
                <a:gd name="connsiteX13" fmla="*/ 922957 w 1519858"/>
                <a:gd name="connsiteY13" fmla="*/ 482599 h 984250"/>
                <a:gd name="connsiteX14" fmla="*/ 1043607 w 1519858"/>
                <a:gd name="connsiteY14" fmla="*/ 457200 h 984250"/>
                <a:gd name="connsiteX15" fmla="*/ 1132507 w 1519858"/>
                <a:gd name="connsiteY15" fmla="*/ 397933 h 984250"/>
                <a:gd name="connsiteX16" fmla="*/ 1187540 w 1519858"/>
                <a:gd name="connsiteY16" fmla="*/ 330200 h 984250"/>
                <a:gd name="connsiteX17" fmla="*/ 1227757 w 1519858"/>
                <a:gd name="connsiteY17" fmla="*/ 270933 h 984250"/>
                <a:gd name="connsiteX18" fmla="*/ 1265858 w 1519858"/>
                <a:gd name="connsiteY18" fmla="*/ 188383 h 984250"/>
                <a:gd name="connsiteX19" fmla="*/ 1308191 w 1519858"/>
                <a:gd name="connsiteY19" fmla="*/ 107950 h 984250"/>
                <a:gd name="connsiteX20" fmla="*/ 1356873 w 1519858"/>
                <a:gd name="connsiteY20" fmla="*/ 59267 h 984250"/>
                <a:gd name="connsiteX21" fmla="*/ 1407674 w 1519858"/>
                <a:gd name="connsiteY21" fmla="*/ 23283 h 984250"/>
                <a:gd name="connsiteX22" fmla="*/ 1458474 w 1519858"/>
                <a:gd name="connsiteY22" fmla="*/ 8466 h 984250"/>
                <a:gd name="connsiteX23" fmla="*/ 1490223 w 1519858"/>
                <a:gd name="connsiteY23" fmla="*/ 2116 h 984250"/>
                <a:gd name="connsiteX24" fmla="*/ 1513507 w 1519858"/>
                <a:gd name="connsiteY24" fmla="*/ 0 h 984250"/>
                <a:gd name="connsiteX25" fmla="*/ 1519858 w 1519858"/>
                <a:gd name="connsiteY25" fmla="*/ 984250 h 984250"/>
                <a:gd name="connsiteX26" fmla="*/ 19140 w 1519858"/>
                <a:gd name="connsiteY26" fmla="*/ 971549 h 984250"/>
                <a:gd name="connsiteX0" fmla="*/ 12790 w 1519858"/>
                <a:gd name="connsiteY0" fmla="*/ 971550 h 984250"/>
                <a:gd name="connsiteX1" fmla="*/ 91 w 1519858"/>
                <a:gd name="connsiteY1" fmla="*/ 12700 h 984250"/>
                <a:gd name="connsiteX2" fmla="*/ 69940 w 1519858"/>
                <a:gd name="connsiteY2" fmla="*/ 29634 h 984250"/>
                <a:gd name="connsiteX3" fmla="*/ 141908 w 1519858"/>
                <a:gd name="connsiteY3" fmla="*/ 93132 h 984250"/>
                <a:gd name="connsiteX4" fmla="*/ 203291 w 1519858"/>
                <a:gd name="connsiteY4" fmla="*/ 179917 h 984250"/>
                <a:gd name="connsiteX5" fmla="*/ 251974 w 1519858"/>
                <a:gd name="connsiteY5" fmla="*/ 266700 h 984250"/>
                <a:gd name="connsiteX6" fmla="*/ 294307 w 1519858"/>
                <a:gd name="connsiteY6" fmla="*/ 330199 h 984250"/>
                <a:gd name="connsiteX7" fmla="*/ 345107 w 1519858"/>
                <a:gd name="connsiteY7" fmla="*/ 385233 h 984250"/>
                <a:gd name="connsiteX8" fmla="*/ 417074 w 1519858"/>
                <a:gd name="connsiteY8" fmla="*/ 436033 h 984250"/>
                <a:gd name="connsiteX9" fmla="*/ 478457 w 1519858"/>
                <a:gd name="connsiteY9" fmla="*/ 461433 h 984250"/>
                <a:gd name="connsiteX10" fmla="*/ 554657 w 1519858"/>
                <a:gd name="connsiteY10" fmla="*/ 476251 h 984250"/>
                <a:gd name="connsiteX11" fmla="*/ 641441 w 1519858"/>
                <a:gd name="connsiteY11" fmla="*/ 482600 h 984250"/>
                <a:gd name="connsiteX12" fmla="*/ 759973 w 1519858"/>
                <a:gd name="connsiteY12" fmla="*/ 488950 h 984250"/>
                <a:gd name="connsiteX13" fmla="*/ 922957 w 1519858"/>
                <a:gd name="connsiteY13" fmla="*/ 482599 h 984250"/>
                <a:gd name="connsiteX14" fmla="*/ 1043607 w 1519858"/>
                <a:gd name="connsiteY14" fmla="*/ 457200 h 984250"/>
                <a:gd name="connsiteX15" fmla="*/ 1132507 w 1519858"/>
                <a:gd name="connsiteY15" fmla="*/ 397933 h 984250"/>
                <a:gd name="connsiteX16" fmla="*/ 1187540 w 1519858"/>
                <a:gd name="connsiteY16" fmla="*/ 330200 h 984250"/>
                <a:gd name="connsiteX17" fmla="*/ 1227757 w 1519858"/>
                <a:gd name="connsiteY17" fmla="*/ 270933 h 984250"/>
                <a:gd name="connsiteX18" fmla="*/ 1265858 w 1519858"/>
                <a:gd name="connsiteY18" fmla="*/ 188383 h 984250"/>
                <a:gd name="connsiteX19" fmla="*/ 1308191 w 1519858"/>
                <a:gd name="connsiteY19" fmla="*/ 107950 h 984250"/>
                <a:gd name="connsiteX20" fmla="*/ 1356873 w 1519858"/>
                <a:gd name="connsiteY20" fmla="*/ 59267 h 984250"/>
                <a:gd name="connsiteX21" fmla="*/ 1407674 w 1519858"/>
                <a:gd name="connsiteY21" fmla="*/ 23283 h 984250"/>
                <a:gd name="connsiteX22" fmla="*/ 1458474 w 1519858"/>
                <a:gd name="connsiteY22" fmla="*/ 8466 h 984250"/>
                <a:gd name="connsiteX23" fmla="*/ 1490223 w 1519858"/>
                <a:gd name="connsiteY23" fmla="*/ 2116 h 984250"/>
                <a:gd name="connsiteX24" fmla="*/ 1513507 w 1519858"/>
                <a:gd name="connsiteY24" fmla="*/ 0 h 984250"/>
                <a:gd name="connsiteX25" fmla="*/ 1519858 w 1519858"/>
                <a:gd name="connsiteY25" fmla="*/ 984250 h 984250"/>
                <a:gd name="connsiteX26" fmla="*/ 6440 w 1519858"/>
                <a:gd name="connsiteY26" fmla="*/ 982661 h 984250"/>
                <a:gd name="connsiteX0" fmla="*/ 4937 w 1519943"/>
                <a:gd name="connsiteY0" fmla="*/ 990600 h 990600"/>
                <a:gd name="connsiteX1" fmla="*/ 176 w 1519943"/>
                <a:gd name="connsiteY1" fmla="*/ 12700 h 990600"/>
                <a:gd name="connsiteX2" fmla="*/ 70025 w 1519943"/>
                <a:gd name="connsiteY2" fmla="*/ 29634 h 990600"/>
                <a:gd name="connsiteX3" fmla="*/ 141993 w 1519943"/>
                <a:gd name="connsiteY3" fmla="*/ 93132 h 990600"/>
                <a:gd name="connsiteX4" fmla="*/ 203376 w 1519943"/>
                <a:gd name="connsiteY4" fmla="*/ 179917 h 990600"/>
                <a:gd name="connsiteX5" fmla="*/ 252059 w 1519943"/>
                <a:gd name="connsiteY5" fmla="*/ 266700 h 990600"/>
                <a:gd name="connsiteX6" fmla="*/ 294392 w 1519943"/>
                <a:gd name="connsiteY6" fmla="*/ 330199 h 990600"/>
                <a:gd name="connsiteX7" fmla="*/ 345192 w 1519943"/>
                <a:gd name="connsiteY7" fmla="*/ 385233 h 990600"/>
                <a:gd name="connsiteX8" fmla="*/ 417159 w 1519943"/>
                <a:gd name="connsiteY8" fmla="*/ 436033 h 990600"/>
                <a:gd name="connsiteX9" fmla="*/ 478542 w 1519943"/>
                <a:gd name="connsiteY9" fmla="*/ 461433 h 990600"/>
                <a:gd name="connsiteX10" fmla="*/ 554742 w 1519943"/>
                <a:gd name="connsiteY10" fmla="*/ 476251 h 990600"/>
                <a:gd name="connsiteX11" fmla="*/ 641526 w 1519943"/>
                <a:gd name="connsiteY11" fmla="*/ 482600 h 990600"/>
                <a:gd name="connsiteX12" fmla="*/ 760058 w 1519943"/>
                <a:gd name="connsiteY12" fmla="*/ 488950 h 990600"/>
                <a:gd name="connsiteX13" fmla="*/ 923042 w 1519943"/>
                <a:gd name="connsiteY13" fmla="*/ 482599 h 990600"/>
                <a:gd name="connsiteX14" fmla="*/ 1043692 w 1519943"/>
                <a:gd name="connsiteY14" fmla="*/ 457200 h 990600"/>
                <a:gd name="connsiteX15" fmla="*/ 1132592 w 1519943"/>
                <a:gd name="connsiteY15" fmla="*/ 397933 h 990600"/>
                <a:gd name="connsiteX16" fmla="*/ 1187625 w 1519943"/>
                <a:gd name="connsiteY16" fmla="*/ 330200 h 990600"/>
                <a:gd name="connsiteX17" fmla="*/ 1227842 w 1519943"/>
                <a:gd name="connsiteY17" fmla="*/ 270933 h 990600"/>
                <a:gd name="connsiteX18" fmla="*/ 1265943 w 1519943"/>
                <a:gd name="connsiteY18" fmla="*/ 188383 h 990600"/>
                <a:gd name="connsiteX19" fmla="*/ 1308276 w 1519943"/>
                <a:gd name="connsiteY19" fmla="*/ 107950 h 990600"/>
                <a:gd name="connsiteX20" fmla="*/ 1356958 w 1519943"/>
                <a:gd name="connsiteY20" fmla="*/ 59267 h 990600"/>
                <a:gd name="connsiteX21" fmla="*/ 1407759 w 1519943"/>
                <a:gd name="connsiteY21" fmla="*/ 23283 h 990600"/>
                <a:gd name="connsiteX22" fmla="*/ 1458559 w 1519943"/>
                <a:gd name="connsiteY22" fmla="*/ 8466 h 990600"/>
                <a:gd name="connsiteX23" fmla="*/ 1490308 w 1519943"/>
                <a:gd name="connsiteY23" fmla="*/ 2116 h 990600"/>
                <a:gd name="connsiteX24" fmla="*/ 1513592 w 1519943"/>
                <a:gd name="connsiteY24" fmla="*/ 0 h 990600"/>
                <a:gd name="connsiteX25" fmla="*/ 1519943 w 1519943"/>
                <a:gd name="connsiteY25" fmla="*/ 984250 h 990600"/>
                <a:gd name="connsiteX26" fmla="*/ 6525 w 1519943"/>
                <a:gd name="connsiteY26" fmla="*/ 982661 h 990600"/>
                <a:gd name="connsiteX0" fmla="*/ 4937 w 1519943"/>
                <a:gd name="connsiteY0" fmla="*/ 990600 h 990600"/>
                <a:gd name="connsiteX1" fmla="*/ 176 w 1519943"/>
                <a:gd name="connsiteY1" fmla="*/ 12700 h 990600"/>
                <a:gd name="connsiteX2" fmla="*/ 70025 w 1519943"/>
                <a:gd name="connsiteY2" fmla="*/ 29634 h 990600"/>
                <a:gd name="connsiteX3" fmla="*/ 141993 w 1519943"/>
                <a:gd name="connsiteY3" fmla="*/ 93132 h 990600"/>
                <a:gd name="connsiteX4" fmla="*/ 203376 w 1519943"/>
                <a:gd name="connsiteY4" fmla="*/ 179917 h 990600"/>
                <a:gd name="connsiteX5" fmla="*/ 252059 w 1519943"/>
                <a:gd name="connsiteY5" fmla="*/ 266700 h 990600"/>
                <a:gd name="connsiteX6" fmla="*/ 294392 w 1519943"/>
                <a:gd name="connsiteY6" fmla="*/ 330199 h 990600"/>
                <a:gd name="connsiteX7" fmla="*/ 345192 w 1519943"/>
                <a:gd name="connsiteY7" fmla="*/ 385233 h 990600"/>
                <a:gd name="connsiteX8" fmla="*/ 417159 w 1519943"/>
                <a:gd name="connsiteY8" fmla="*/ 436033 h 990600"/>
                <a:gd name="connsiteX9" fmla="*/ 478542 w 1519943"/>
                <a:gd name="connsiteY9" fmla="*/ 461433 h 990600"/>
                <a:gd name="connsiteX10" fmla="*/ 554742 w 1519943"/>
                <a:gd name="connsiteY10" fmla="*/ 476251 h 990600"/>
                <a:gd name="connsiteX11" fmla="*/ 641526 w 1519943"/>
                <a:gd name="connsiteY11" fmla="*/ 482600 h 990600"/>
                <a:gd name="connsiteX12" fmla="*/ 760058 w 1519943"/>
                <a:gd name="connsiteY12" fmla="*/ 488950 h 990600"/>
                <a:gd name="connsiteX13" fmla="*/ 923042 w 1519943"/>
                <a:gd name="connsiteY13" fmla="*/ 482599 h 990600"/>
                <a:gd name="connsiteX14" fmla="*/ 1043692 w 1519943"/>
                <a:gd name="connsiteY14" fmla="*/ 457200 h 990600"/>
                <a:gd name="connsiteX15" fmla="*/ 1132592 w 1519943"/>
                <a:gd name="connsiteY15" fmla="*/ 397933 h 990600"/>
                <a:gd name="connsiteX16" fmla="*/ 1187625 w 1519943"/>
                <a:gd name="connsiteY16" fmla="*/ 330200 h 990600"/>
                <a:gd name="connsiteX17" fmla="*/ 1227842 w 1519943"/>
                <a:gd name="connsiteY17" fmla="*/ 270933 h 990600"/>
                <a:gd name="connsiteX18" fmla="*/ 1265943 w 1519943"/>
                <a:gd name="connsiteY18" fmla="*/ 188383 h 990600"/>
                <a:gd name="connsiteX19" fmla="*/ 1308276 w 1519943"/>
                <a:gd name="connsiteY19" fmla="*/ 107950 h 990600"/>
                <a:gd name="connsiteX20" fmla="*/ 1356958 w 1519943"/>
                <a:gd name="connsiteY20" fmla="*/ 59267 h 990600"/>
                <a:gd name="connsiteX21" fmla="*/ 1407759 w 1519943"/>
                <a:gd name="connsiteY21" fmla="*/ 23283 h 990600"/>
                <a:gd name="connsiteX22" fmla="*/ 1458559 w 1519943"/>
                <a:gd name="connsiteY22" fmla="*/ 8466 h 990600"/>
                <a:gd name="connsiteX23" fmla="*/ 1490308 w 1519943"/>
                <a:gd name="connsiteY23" fmla="*/ 2116 h 990600"/>
                <a:gd name="connsiteX24" fmla="*/ 1513592 w 1519943"/>
                <a:gd name="connsiteY24" fmla="*/ 0 h 990600"/>
                <a:gd name="connsiteX25" fmla="*/ 1519943 w 1519943"/>
                <a:gd name="connsiteY25" fmla="*/ 984250 h 990600"/>
                <a:gd name="connsiteX26" fmla="*/ 103363 w 1519943"/>
                <a:gd name="connsiteY26" fmla="*/ 920749 h 990600"/>
                <a:gd name="connsiteX0" fmla="*/ 6497 w 1519916"/>
                <a:gd name="connsiteY0" fmla="*/ 987425 h 987425"/>
                <a:gd name="connsiteX1" fmla="*/ 149 w 1519916"/>
                <a:gd name="connsiteY1" fmla="*/ 12700 h 987425"/>
                <a:gd name="connsiteX2" fmla="*/ 69998 w 1519916"/>
                <a:gd name="connsiteY2" fmla="*/ 29634 h 987425"/>
                <a:gd name="connsiteX3" fmla="*/ 141966 w 1519916"/>
                <a:gd name="connsiteY3" fmla="*/ 93132 h 987425"/>
                <a:gd name="connsiteX4" fmla="*/ 203349 w 1519916"/>
                <a:gd name="connsiteY4" fmla="*/ 179917 h 987425"/>
                <a:gd name="connsiteX5" fmla="*/ 252032 w 1519916"/>
                <a:gd name="connsiteY5" fmla="*/ 266700 h 987425"/>
                <a:gd name="connsiteX6" fmla="*/ 294365 w 1519916"/>
                <a:gd name="connsiteY6" fmla="*/ 330199 h 987425"/>
                <a:gd name="connsiteX7" fmla="*/ 345165 w 1519916"/>
                <a:gd name="connsiteY7" fmla="*/ 385233 h 987425"/>
                <a:gd name="connsiteX8" fmla="*/ 417132 w 1519916"/>
                <a:gd name="connsiteY8" fmla="*/ 436033 h 987425"/>
                <a:gd name="connsiteX9" fmla="*/ 478515 w 1519916"/>
                <a:gd name="connsiteY9" fmla="*/ 461433 h 987425"/>
                <a:gd name="connsiteX10" fmla="*/ 554715 w 1519916"/>
                <a:gd name="connsiteY10" fmla="*/ 476251 h 987425"/>
                <a:gd name="connsiteX11" fmla="*/ 641499 w 1519916"/>
                <a:gd name="connsiteY11" fmla="*/ 482600 h 987425"/>
                <a:gd name="connsiteX12" fmla="*/ 760031 w 1519916"/>
                <a:gd name="connsiteY12" fmla="*/ 488950 h 987425"/>
                <a:gd name="connsiteX13" fmla="*/ 923015 w 1519916"/>
                <a:gd name="connsiteY13" fmla="*/ 482599 h 987425"/>
                <a:gd name="connsiteX14" fmla="*/ 1043665 w 1519916"/>
                <a:gd name="connsiteY14" fmla="*/ 457200 h 987425"/>
                <a:gd name="connsiteX15" fmla="*/ 1132565 w 1519916"/>
                <a:gd name="connsiteY15" fmla="*/ 397933 h 987425"/>
                <a:gd name="connsiteX16" fmla="*/ 1187598 w 1519916"/>
                <a:gd name="connsiteY16" fmla="*/ 330200 h 987425"/>
                <a:gd name="connsiteX17" fmla="*/ 1227815 w 1519916"/>
                <a:gd name="connsiteY17" fmla="*/ 270933 h 987425"/>
                <a:gd name="connsiteX18" fmla="*/ 1265916 w 1519916"/>
                <a:gd name="connsiteY18" fmla="*/ 188383 h 987425"/>
                <a:gd name="connsiteX19" fmla="*/ 1308249 w 1519916"/>
                <a:gd name="connsiteY19" fmla="*/ 107950 h 987425"/>
                <a:gd name="connsiteX20" fmla="*/ 1356931 w 1519916"/>
                <a:gd name="connsiteY20" fmla="*/ 59267 h 987425"/>
                <a:gd name="connsiteX21" fmla="*/ 1407732 w 1519916"/>
                <a:gd name="connsiteY21" fmla="*/ 23283 h 987425"/>
                <a:gd name="connsiteX22" fmla="*/ 1458532 w 1519916"/>
                <a:gd name="connsiteY22" fmla="*/ 8466 h 987425"/>
                <a:gd name="connsiteX23" fmla="*/ 1490281 w 1519916"/>
                <a:gd name="connsiteY23" fmla="*/ 2116 h 987425"/>
                <a:gd name="connsiteX24" fmla="*/ 1513565 w 1519916"/>
                <a:gd name="connsiteY24" fmla="*/ 0 h 987425"/>
                <a:gd name="connsiteX25" fmla="*/ 1519916 w 1519916"/>
                <a:gd name="connsiteY25" fmla="*/ 984250 h 987425"/>
                <a:gd name="connsiteX26" fmla="*/ 103336 w 1519916"/>
                <a:gd name="connsiteY26" fmla="*/ 920749 h 987425"/>
                <a:gd name="connsiteX0" fmla="*/ 6497 w 1519916"/>
                <a:gd name="connsiteY0" fmla="*/ 987425 h 987425"/>
                <a:gd name="connsiteX1" fmla="*/ 149 w 1519916"/>
                <a:gd name="connsiteY1" fmla="*/ 12700 h 987425"/>
                <a:gd name="connsiteX2" fmla="*/ 69998 w 1519916"/>
                <a:gd name="connsiteY2" fmla="*/ 29634 h 987425"/>
                <a:gd name="connsiteX3" fmla="*/ 141966 w 1519916"/>
                <a:gd name="connsiteY3" fmla="*/ 93132 h 987425"/>
                <a:gd name="connsiteX4" fmla="*/ 203349 w 1519916"/>
                <a:gd name="connsiteY4" fmla="*/ 179917 h 987425"/>
                <a:gd name="connsiteX5" fmla="*/ 252032 w 1519916"/>
                <a:gd name="connsiteY5" fmla="*/ 266700 h 987425"/>
                <a:gd name="connsiteX6" fmla="*/ 294365 w 1519916"/>
                <a:gd name="connsiteY6" fmla="*/ 330199 h 987425"/>
                <a:gd name="connsiteX7" fmla="*/ 345165 w 1519916"/>
                <a:gd name="connsiteY7" fmla="*/ 385233 h 987425"/>
                <a:gd name="connsiteX8" fmla="*/ 417132 w 1519916"/>
                <a:gd name="connsiteY8" fmla="*/ 436033 h 987425"/>
                <a:gd name="connsiteX9" fmla="*/ 478515 w 1519916"/>
                <a:gd name="connsiteY9" fmla="*/ 461433 h 987425"/>
                <a:gd name="connsiteX10" fmla="*/ 554715 w 1519916"/>
                <a:gd name="connsiteY10" fmla="*/ 476251 h 987425"/>
                <a:gd name="connsiteX11" fmla="*/ 641499 w 1519916"/>
                <a:gd name="connsiteY11" fmla="*/ 482600 h 987425"/>
                <a:gd name="connsiteX12" fmla="*/ 760031 w 1519916"/>
                <a:gd name="connsiteY12" fmla="*/ 488950 h 987425"/>
                <a:gd name="connsiteX13" fmla="*/ 923015 w 1519916"/>
                <a:gd name="connsiteY13" fmla="*/ 482599 h 987425"/>
                <a:gd name="connsiteX14" fmla="*/ 1043665 w 1519916"/>
                <a:gd name="connsiteY14" fmla="*/ 457200 h 987425"/>
                <a:gd name="connsiteX15" fmla="*/ 1132565 w 1519916"/>
                <a:gd name="connsiteY15" fmla="*/ 397933 h 987425"/>
                <a:gd name="connsiteX16" fmla="*/ 1187598 w 1519916"/>
                <a:gd name="connsiteY16" fmla="*/ 330200 h 987425"/>
                <a:gd name="connsiteX17" fmla="*/ 1227815 w 1519916"/>
                <a:gd name="connsiteY17" fmla="*/ 270933 h 987425"/>
                <a:gd name="connsiteX18" fmla="*/ 1265916 w 1519916"/>
                <a:gd name="connsiteY18" fmla="*/ 188383 h 987425"/>
                <a:gd name="connsiteX19" fmla="*/ 1308249 w 1519916"/>
                <a:gd name="connsiteY19" fmla="*/ 107950 h 987425"/>
                <a:gd name="connsiteX20" fmla="*/ 1356931 w 1519916"/>
                <a:gd name="connsiteY20" fmla="*/ 59267 h 987425"/>
                <a:gd name="connsiteX21" fmla="*/ 1407732 w 1519916"/>
                <a:gd name="connsiteY21" fmla="*/ 23283 h 987425"/>
                <a:gd name="connsiteX22" fmla="*/ 1458532 w 1519916"/>
                <a:gd name="connsiteY22" fmla="*/ 8466 h 987425"/>
                <a:gd name="connsiteX23" fmla="*/ 1490281 w 1519916"/>
                <a:gd name="connsiteY23" fmla="*/ 2116 h 987425"/>
                <a:gd name="connsiteX24" fmla="*/ 1513565 w 1519916"/>
                <a:gd name="connsiteY24" fmla="*/ 0 h 987425"/>
                <a:gd name="connsiteX25" fmla="*/ 1519916 w 1519916"/>
                <a:gd name="connsiteY25" fmla="*/ 984250 h 987425"/>
                <a:gd name="connsiteX26" fmla="*/ 1736 w 1519916"/>
                <a:gd name="connsiteY26" fmla="*/ 985836 h 987425"/>
                <a:gd name="connsiteX0" fmla="*/ 6497 w 1519916"/>
                <a:gd name="connsiteY0" fmla="*/ 987425 h 987425"/>
                <a:gd name="connsiteX1" fmla="*/ 149 w 1519916"/>
                <a:gd name="connsiteY1" fmla="*/ 12700 h 987425"/>
                <a:gd name="connsiteX2" fmla="*/ 69998 w 1519916"/>
                <a:gd name="connsiteY2" fmla="*/ 29634 h 987425"/>
                <a:gd name="connsiteX3" fmla="*/ 141966 w 1519916"/>
                <a:gd name="connsiteY3" fmla="*/ 93132 h 987425"/>
                <a:gd name="connsiteX4" fmla="*/ 203349 w 1519916"/>
                <a:gd name="connsiteY4" fmla="*/ 179917 h 987425"/>
                <a:gd name="connsiteX5" fmla="*/ 252032 w 1519916"/>
                <a:gd name="connsiteY5" fmla="*/ 266700 h 987425"/>
                <a:gd name="connsiteX6" fmla="*/ 294365 w 1519916"/>
                <a:gd name="connsiteY6" fmla="*/ 330199 h 987425"/>
                <a:gd name="connsiteX7" fmla="*/ 345165 w 1519916"/>
                <a:gd name="connsiteY7" fmla="*/ 385233 h 987425"/>
                <a:gd name="connsiteX8" fmla="*/ 417132 w 1519916"/>
                <a:gd name="connsiteY8" fmla="*/ 436033 h 987425"/>
                <a:gd name="connsiteX9" fmla="*/ 478515 w 1519916"/>
                <a:gd name="connsiteY9" fmla="*/ 461433 h 987425"/>
                <a:gd name="connsiteX10" fmla="*/ 554715 w 1519916"/>
                <a:gd name="connsiteY10" fmla="*/ 476251 h 987425"/>
                <a:gd name="connsiteX11" fmla="*/ 641499 w 1519916"/>
                <a:gd name="connsiteY11" fmla="*/ 482600 h 987425"/>
                <a:gd name="connsiteX12" fmla="*/ 760031 w 1519916"/>
                <a:gd name="connsiteY12" fmla="*/ 488950 h 987425"/>
                <a:gd name="connsiteX13" fmla="*/ 923015 w 1519916"/>
                <a:gd name="connsiteY13" fmla="*/ 482599 h 987425"/>
                <a:gd name="connsiteX14" fmla="*/ 1043665 w 1519916"/>
                <a:gd name="connsiteY14" fmla="*/ 457200 h 987425"/>
                <a:gd name="connsiteX15" fmla="*/ 1132565 w 1519916"/>
                <a:gd name="connsiteY15" fmla="*/ 397933 h 987425"/>
                <a:gd name="connsiteX16" fmla="*/ 1187598 w 1519916"/>
                <a:gd name="connsiteY16" fmla="*/ 330200 h 987425"/>
                <a:gd name="connsiteX17" fmla="*/ 1227815 w 1519916"/>
                <a:gd name="connsiteY17" fmla="*/ 270933 h 987425"/>
                <a:gd name="connsiteX18" fmla="*/ 1265916 w 1519916"/>
                <a:gd name="connsiteY18" fmla="*/ 188383 h 987425"/>
                <a:gd name="connsiteX19" fmla="*/ 1313012 w 1519916"/>
                <a:gd name="connsiteY19" fmla="*/ 114300 h 987425"/>
                <a:gd name="connsiteX20" fmla="*/ 1356931 w 1519916"/>
                <a:gd name="connsiteY20" fmla="*/ 59267 h 987425"/>
                <a:gd name="connsiteX21" fmla="*/ 1407732 w 1519916"/>
                <a:gd name="connsiteY21" fmla="*/ 23283 h 987425"/>
                <a:gd name="connsiteX22" fmla="*/ 1458532 w 1519916"/>
                <a:gd name="connsiteY22" fmla="*/ 8466 h 987425"/>
                <a:gd name="connsiteX23" fmla="*/ 1490281 w 1519916"/>
                <a:gd name="connsiteY23" fmla="*/ 2116 h 987425"/>
                <a:gd name="connsiteX24" fmla="*/ 1513565 w 1519916"/>
                <a:gd name="connsiteY24" fmla="*/ 0 h 987425"/>
                <a:gd name="connsiteX25" fmla="*/ 1519916 w 1519916"/>
                <a:gd name="connsiteY25" fmla="*/ 984250 h 987425"/>
                <a:gd name="connsiteX26" fmla="*/ 1736 w 1519916"/>
                <a:gd name="connsiteY26" fmla="*/ 985836 h 987425"/>
                <a:gd name="connsiteX0" fmla="*/ 6497 w 1519916"/>
                <a:gd name="connsiteY0" fmla="*/ 987425 h 987425"/>
                <a:gd name="connsiteX1" fmla="*/ 149 w 1519916"/>
                <a:gd name="connsiteY1" fmla="*/ 12700 h 987425"/>
                <a:gd name="connsiteX2" fmla="*/ 69998 w 1519916"/>
                <a:gd name="connsiteY2" fmla="*/ 29634 h 987425"/>
                <a:gd name="connsiteX3" fmla="*/ 141966 w 1519916"/>
                <a:gd name="connsiteY3" fmla="*/ 93132 h 987425"/>
                <a:gd name="connsiteX4" fmla="*/ 203349 w 1519916"/>
                <a:gd name="connsiteY4" fmla="*/ 179917 h 987425"/>
                <a:gd name="connsiteX5" fmla="*/ 252032 w 1519916"/>
                <a:gd name="connsiteY5" fmla="*/ 266700 h 987425"/>
                <a:gd name="connsiteX6" fmla="*/ 294365 w 1519916"/>
                <a:gd name="connsiteY6" fmla="*/ 330199 h 987425"/>
                <a:gd name="connsiteX7" fmla="*/ 345165 w 1519916"/>
                <a:gd name="connsiteY7" fmla="*/ 385233 h 987425"/>
                <a:gd name="connsiteX8" fmla="*/ 417132 w 1519916"/>
                <a:gd name="connsiteY8" fmla="*/ 436033 h 987425"/>
                <a:gd name="connsiteX9" fmla="*/ 478515 w 1519916"/>
                <a:gd name="connsiteY9" fmla="*/ 461433 h 987425"/>
                <a:gd name="connsiteX10" fmla="*/ 554715 w 1519916"/>
                <a:gd name="connsiteY10" fmla="*/ 476251 h 987425"/>
                <a:gd name="connsiteX11" fmla="*/ 641499 w 1519916"/>
                <a:gd name="connsiteY11" fmla="*/ 482600 h 987425"/>
                <a:gd name="connsiteX12" fmla="*/ 760031 w 1519916"/>
                <a:gd name="connsiteY12" fmla="*/ 488950 h 987425"/>
                <a:gd name="connsiteX13" fmla="*/ 923015 w 1519916"/>
                <a:gd name="connsiteY13" fmla="*/ 482599 h 987425"/>
                <a:gd name="connsiteX14" fmla="*/ 1043665 w 1519916"/>
                <a:gd name="connsiteY14" fmla="*/ 457200 h 987425"/>
                <a:gd name="connsiteX15" fmla="*/ 1132565 w 1519916"/>
                <a:gd name="connsiteY15" fmla="*/ 397933 h 987425"/>
                <a:gd name="connsiteX16" fmla="*/ 1187598 w 1519916"/>
                <a:gd name="connsiteY16" fmla="*/ 330200 h 987425"/>
                <a:gd name="connsiteX17" fmla="*/ 1227815 w 1519916"/>
                <a:gd name="connsiteY17" fmla="*/ 270933 h 987425"/>
                <a:gd name="connsiteX18" fmla="*/ 1265916 w 1519916"/>
                <a:gd name="connsiteY18" fmla="*/ 188383 h 987425"/>
                <a:gd name="connsiteX19" fmla="*/ 1313012 w 1519916"/>
                <a:gd name="connsiteY19" fmla="*/ 114300 h 987425"/>
                <a:gd name="connsiteX20" fmla="*/ 1363281 w 1519916"/>
                <a:gd name="connsiteY20" fmla="*/ 65617 h 987425"/>
                <a:gd name="connsiteX21" fmla="*/ 1407732 w 1519916"/>
                <a:gd name="connsiteY21" fmla="*/ 23283 h 987425"/>
                <a:gd name="connsiteX22" fmla="*/ 1458532 w 1519916"/>
                <a:gd name="connsiteY22" fmla="*/ 8466 h 987425"/>
                <a:gd name="connsiteX23" fmla="*/ 1490281 w 1519916"/>
                <a:gd name="connsiteY23" fmla="*/ 2116 h 987425"/>
                <a:gd name="connsiteX24" fmla="*/ 1513565 w 1519916"/>
                <a:gd name="connsiteY24" fmla="*/ 0 h 987425"/>
                <a:gd name="connsiteX25" fmla="*/ 1519916 w 1519916"/>
                <a:gd name="connsiteY25" fmla="*/ 984250 h 987425"/>
                <a:gd name="connsiteX26" fmla="*/ 1736 w 1519916"/>
                <a:gd name="connsiteY26" fmla="*/ 985836 h 987425"/>
                <a:gd name="connsiteX0" fmla="*/ 6497 w 1519916"/>
                <a:gd name="connsiteY0" fmla="*/ 987425 h 987425"/>
                <a:gd name="connsiteX1" fmla="*/ 149 w 1519916"/>
                <a:gd name="connsiteY1" fmla="*/ 12700 h 987425"/>
                <a:gd name="connsiteX2" fmla="*/ 69998 w 1519916"/>
                <a:gd name="connsiteY2" fmla="*/ 29634 h 987425"/>
                <a:gd name="connsiteX3" fmla="*/ 141966 w 1519916"/>
                <a:gd name="connsiteY3" fmla="*/ 93132 h 987425"/>
                <a:gd name="connsiteX4" fmla="*/ 203349 w 1519916"/>
                <a:gd name="connsiteY4" fmla="*/ 179917 h 987425"/>
                <a:gd name="connsiteX5" fmla="*/ 252032 w 1519916"/>
                <a:gd name="connsiteY5" fmla="*/ 266700 h 987425"/>
                <a:gd name="connsiteX6" fmla="*/ 294365 w 1519916"/>
                <a:gd name="connsiteY6" fmla="*/ 330199 h 987425"/>
                <a:gd name="connsiteX7" fmla="*/ 345165 w 1519916"/>
                <a:gd name="connsiteY7" fmla="*/ 385233 h 987425"/>
                <a:gd name="connsiteX8" fmla="*/ 417132 w 1519916"/>
                <a:gd name="connsiteY8" fmla="*/ 436033 h 987425"/>
                <a:gd name="connsiteX9" fmla="*/ 478515 w 1519916"/>
                <a:gd name="connsiteY9" fmla="*/ 461433 h 987425"/>
                <a:gd name="connsiteX10" fmla="*/ 554715 w 1519916"/>
                <a:gd name="connsiteY10" fmla="*/ 476251 h 987425"/>
                <a:gd name="connsiteX11" fmla="*/ 641499 w 1519916"/>
                <a:gd name="connsiteY11" fmla="*/ 482600 h 987425"/>
                <a:gd name="connsiteX12" fmla="*/ 760031 w 1519916"/>
                <a:gd name="connsiteY12" fmla="*/ 488950 h 987425"/>
                <a:gd name="connsiteX13" fmla="*/ 923015 w 1519916"/>
                <a:gd name="connsiteY13" fmla="*/ 482599 h 987425"/>
                <a:gd name="connsiteX14" fmla="*/ 1043665 w 1519916"/>
                <a:gd name="connsiteY14" fmla="*/ 457200 h 987425"/>
                <a:gd name="connsiteX15" fmla="*/ 1132565 w 1519916"/>
                <a:gd name="connsiteY15" fmla="*/ 397933 h 987425"/>
                <a:gd name="connsiteX16" fmla="*/ 1187598 w 1519916"/>
                <a:gd name="connsiteY16" fmla="*/ 330200 h 987425"/>
                <a:gd name="connsiteX17" fmla="*/ 1227815 w 1519916"/>
                <a:gd name="connsiteY17" fmla="*/ 270933 h 987425"/>
                <a:gd name="connsiteX18" fmla="*/ 1265916 w 1519916"/>
                <a:gd name="connsiteY18" fmla="*/ 188383 h 987425"/>
                <a:gd name="connsiteX19" fmla="*/ 1313012 w 1519916"/>
                <a:gd name="connsiteY19" fmla="*/ 114300 h 987425"/>
                <a:gd name="connsiteX20" fmla="*/ 1363281 w 1519916"/>
                <a:gd name="connsiteY20" fmla="*/ 65617 h 987425"/>
                <a:gd name="connsiteX21" fmla="*/ 1410907 w 1519916"/>
                <a:gd name="connsiteY21" fmla="*/ 28045 h 987425"/>
                <a:gd name="connsiteX22" fmla="*/ 1458532 w 1519916"/>
                <a:gd name="connsiteY22" fmla="*/ 8466 h 987425"/>
                <a:gd name="connsiteX23" fmla="*/ 1490281 w 1519916"/>
                <a:gd name="connsiteY23" fmla="*/ 2116 h 987425"/>
                <a:gd name="connsiteX24" fmla="*/ 1513565 w 1519916"/>
                <a:gd name="connsiteY24" fmla="*/ 0 h 987425"/>
                <a:gd name="connsiteX25" fmla="*/ 1519916 w 1519916"/>
                <a:gd name="connsiteY25" fmla="*/ 984250 h 987425"/>
                <a:gd name="connsiteX26" fmla="*/ 1736 w 1519916"/>
                <a:gd name="connsiteY26" fmla="*/ 985836 h 98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9916" h="987425">
                  <a:moveTo>
                    <a:pt x="6497" y="987425"/>
                  </a:moveTo>
                  <a:cubicBezTo>
                    <a:pt x="7909" y="669925"/>
                    <a:pt x="-1263" y="330200"/>
                    <a:pt x="149" y="12700"/>
                  </a:cubicBezTo>
                  <a:cubicBezTo>
                    <a:pt x="23432" y="18345"/>
                    <a:pt x="46715" y="17639"/>
                    <a:pt x="69998" y="29634"/>
                  </a:cubicBezTo>
                  <a:cubicBezTo>
                    <a:pt x="108804" y="50800"/>
                    <a:pt x="117977" y="71966"/>
                    <a:pt x="141966" y="93132"/>
                  </a:cubicBezTo>
                  <a:cubicBezTo>
                    <a:pt x="167366" y="124176"/>
                    <a:pt x="185005" y="150989"/>
                    <a:pt x="203349" y="179917"/>
                  </a:cubicBezTo>
                  <a:lnTo>
                    <a:pt x="252032" y="266700"/>
                  </a:lnTo>
                  <a:lnTo>
                    <a:pt x="294365" y="330199"/>
                  </a:lnTo>
                  <a:lnTo>
                    <a:pt x="345165" y="385233"/>
                  </a:lnTo>
                  <a:cubicBezTo>
                    <a:pt x="377621" y="410633"/>
                    <a:pt x="393143" y="419100"/>
                    <a:pt x="417132" y="436033"/>
                  </a:cubicBezTo>
                  <a:lnTo>
                    <a:pt x="478515" y="461433"/>
                  </a:lnTo>
                  <a:lnTo>
                    <a:pt x="554715" y="476251"/>
                  </a:lnTo>
                  <a:lnTo>
                    <a:pt x="641499" y="482600"/>
                  </a:lnTo>
                  <a:lnTo>
                    <a:pt x="760031" y="488950"/>
                  </a:lnTo>
                  <a:lnTo>
                    <a:pt x="923015" y="482599"/>
                  </a:lnTo>
                  <a:cubicBezTo>
                    <a:pt x="990748" y="476955"/>
                    <a:pt x="999215" y="471311"/>
                    <a:pt x="1043665" y="457200"/>
                  </a:cubicBezTo>
                  <a:cubicBezTo>
                    <a:pt x="1088820" y="434623"/>
                    <a:pt x="1106459" y="416277"/>
                    <a:pt x="1132565" y="397933"/>
                  </a:cubicBezTo>
                  <a:cubicBezTo>
                    <a:pt x="1153731" y="372533"/>
                    <a:pt x="1145266" y="378883"/>
                    <a:pt x="1187598" y="330200"/>
                  </a:cubicBezTo>
                  <a:cubicBezTo>
                    <a:pt x="1209470" y="301977"/>
                    <a:pt x="1212293" y="290689"/>
                    <a:pt x="1227815" y="270933"/>
                  </a:cubicBezTo>
                  <a:lnTo>
                    <a:pt x="1265916" y="188383"/>
                  </a:lnTo>
                  <a:lnTo>
                    <a:pt x="1313012" y="114300"/>
                  </a:lnTo>
                  <a:cubicBezTo>
                    <a:pt x="1337705" y="85372"/>
                    <a:pt x="1347054" y="81845"/>
                    <a:pt x="1363281" y="65617"/>
                  </a:cubicBezTo>
                  <a:lnTo>
                    <a:pt x="1410907" y="28045"/>
                  </a:lnTo>
                  <a:lnTo>
                    <a:pt x="1458532" y="8466"/>
                  </a:lnTo>
                  <a:lnTo>
                    <a:pt x="1490281" y="2116"/>
                  </a:lnTo>
                  <a:lnTo>
                    <a:pt x="1513565" y="0"/>
                  </a:lnTo>
                  <a:cubicBezTo>
                    <a:pt x="1514271" y="325967"/>
                    <a:pt x="1519210" y="658283"/>
                    <a:pt x="1519916" y="984250"/>
                  </a:cubicBezTo>
                  <a:lnTo>
                    <a:pt x="1736" y="985836"/>
                  </a:lnTo>
                </a:path>
              </a:pathLst>
            </a:cu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任意多边形: 形状 8">
              <a:extLst>
                <a:ext uri="{FF2B5EF4-FFF2-40B4-BE49-F238E27FC236}">
                  <a16:creationId xmlns:a16="http://schemas.microsoft.com/office/drawing/2014/main" id="{06C0A371-C3D0-8CC0-10FD-0081E8C054C8}"/>
                </a:ext>
              </a:extLst>
            </p:cNvPr>
            <p:cNvSpPr/>
            <p:nvPr/>
          </p:nvSpPr>
          <p:spPr>
            <a:xfrm>
              <a:off x="845841" y="4440997"/>
              <a:ext cx="1870975" cy="595964"/>
            </a:xfrm>
            <a:custGeom>
              <a:avLst/>
              <a:gdLst>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33500 w 1587500"/>
                <a:gd name="connsiteY20" fmla="*/ 110067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35984 w 1587500"/>
                <a:gd name="connsiteY1" fmla="*/ 16934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16932 w 1551516"/>
                <a:gd name="connsiteY0" fmla="*/ 988484 h 988484"/>
                <a:gd name="connsiteX1" fmla="*/ 0 w 1551516"/>
                <a:gd name="connsiteY1" fmla="*/ 16934 h 988484"/>
                <a:gd name="connsiteX2" fmla="*/ 69849 w 1551516"/>
                <a:gd name="connsiteY2" fmla="*/ 33868 h 988484"/>
                <a:gd name="connsiteX3" fmla="*/ 150284 w 1551516"/>
                <a:gd name="connsiteY3" fmla="*/ 80433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7249 w 1551516"/>
                <a:gd name="connsiteY14" fmla="*/ 49318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76251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683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22250 w 1551516"/>
                <a:gd name="connsiteY4" fmla="*/ 220134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08101 w 1551517"/>
                <a:gd name="connsiteY19" fmla="*/ 112184 h 493184"/>
                <a:gd name="connsiteX20" fmla="*/ 1356783 w 1551517"/>
                <a:gd name="connsiteY20" fmla="*/ 63501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56783 w 1551517"/>
                <a:gd name="connsiteY20" fmla="*/ 63501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3459 w 1551517"/>
                <a:gd name="connsiteY22" fmla="*/ 1905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3459 w 1551517"/>
                <a:gd name="connsiteY22" fmla="*/ 19050 h 493184"/>
                <a:gd name="connsiteX23" fmla="*/ 1466320 w 1551517"/>
                <a:gd name="connsiteY23" fmla="*/ 9525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1871 w 1551517"/>
                <a:gd name="connsiteY22" fmla="*/ 26987 h 493184"/>
                <a:gd name="connsiteX23" fmla="*/ 1466320 w 1551517"/>
                <a:gd name="connsiteY23" fmla="*/ 9525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1871 w 1551517"/>
                <a:gd name="connsiteY22" fmla="*/ 26987 h 493184"/>
                <a:gd name="connsiteX23" fmla="*/ 1466320 w 1551517"/>
                <a:gd name="connsiteY23" fmla="*/ 9525 h 493184"/>
                <a:gd name="connsiteX24" fmla="*/ 1513417 w 1551517"/>
                <a:gd name="connsiteY24" fmla="*/ 4234 h 493184"/>
                <a:gd name="connsiteX25" fmla="*/ 1551517 w 1551517"/>
                <a:gd name="connsiteY25" fmla="*/ 0 h 493184"/>
                <a:gd name="connsiteX26" fmla="*/ 1495954 w 1551517"/>
                <a:gd name="connsiteY26" fmla="*/ 7938 h 493184"/>
                <a:gd name="connsiteX0" fmla="*/ 0 w 1513417"/>
                <a:gd name="connsiteY0" fmla="*/ 16933 h 488950"/>
                <a:gd name="connsiteX1" fmla="*/ 1 w 1513417"/>
                <a:gd name="connsiteY1" fmla="*/ 12700 h 488950"/>
                <a:gd name="connsiteX2" fmla="*/ 69850 w 1513417"/>
                <a:gd name="connsiteY2" fmla="*/ 29634 h 488950"/>
                <a:gd name="connsiteX3" fmla="*/ 141818 w 1513417"/>
                <a:gd name="connsiteY3" fmla="*/ 93132 h 488950"/>
                <a:gd name="connsiteX4" fmla="*/ 203201 w 1513417"/>
                <a:gd name="connsiteY4" fmla="*/ 179917 h 488950"/>
                <a:gd name="connsiteX5" fmla="*/ 251884 w 1513417"/>
                <a:gd name="connsiteY5" fmla="*/ 266700 h 488950"/>
                <a:gd name="connsiteX6" fmla="*/ 294217 w 1513417"/>
                <a:gd name="connsiteY6" fmla="*/ 330199 h 488950"/>
                <a:gd name="connsiteX7" fmla="*/ 345017 w 1513417"/>
                <a:gd name="connsiteY7" fmla="*/ 385233 h 488950"/>
                <a:gd name="connsiteX8" fmla="*/ 416984 w 1513417"/>
                <a:gd name="connsiteY8" fmla="*/ 436033 h 488950"/>
                <a:gd name="connsiteX9" fmla="*/ 478367 w 1513417"/>
                <a:gd name="connsiteY9" fmla="*/ 461433 h 488950"/>
                <a:gd name="connsiteX10" fmla="*/ 554567 w 1513417"/>
                <a:gd name="connsiteY10" fmla="*/ 476251 h 488950"/>
                <a:gd name="connsiteX11" fmla="*/ 641351 w 1513417"/>
                <a:gd name="connsiteY11" fmla="*/ 482600 h 488950"/>
                <a:gd name="connsiteX12" fmla="*/ 759883 w 1513417"/>
                <a:gd name="connsiteY12" fmla="*/ 488950 h 488950"/>
                <a:gd name="connsiteX13" fmla="*/ 922867 w 1513417"/>
                <a:gd name="connsiteY13" fmla="*/ 482599 h 488950"/>
                <a:gd name="connsiteX14" fmla="*/ 1043517 w 1513417"/>
                <a:gd name="connsiteY14" fmla="*/ 457200 h 488950"/>
                <a:gd name="connsiteX15" fmla="*/ 1132417 w 1513417"/>
                <a:gd name="connsiteY15" fmla="*/ 397933 h 488950"/>
                <a:gd name="connsiteX16" fmla="*/ 1187450 w 1513417"/>
                <a:gd name="connsiteY16" fmla="*/ 330200 h 488950"/>
                <a:gd name="connsiteX17" fmla="*/ 1227667 w 1513417"/>
                <a:gd name="connsiteY17" fmla="*/ 270933 h 488950"/>
                <a:gd name="connsiteX18" fmla="*/ 1265768 w 1513417"/>
                <a:gd name="connsiteY18" fmla="*/ 188383 h 488950"/>
                <a:gd name="connsiteX19" fmla="*/ 1312863 w 1513417"/>
                <a:gd name="connsiteY19" fmla="*/ 114300 h 488950"/>
                <a:gd name="connsiteX20" fmla="*/ 1361545 w 1513417"/>
                <a:gd name="connsiteY20" fmla="*/ 65617 h 488950"/>
                <a:gd name="connsiteX21" fmla="*/ 1391709 w 1513417"/>
                <a:gd name="connsiteY21" fmla="*/ 40746 h 488950"/>
                <a:gd name="connsiteX22" fmla="*/ 1421871 w 1513417"/>
                <a:gd name="connsiteY22" fmla="*/ 22753 h 488950"/>
                <a:gd name="connsiteX23" fmla="*/ 1466320 w 1513417"/>
                <a:gd name="connsiteY23" fmla="*/ 5291 h 488950"/>
                <a:gd name="connsiteX24" fmla="*/ 1513417 w 1513417"/>
                <a:gd name="connsiteY24" fmla="*/ 0 h 488950"/>
                <a:gd name="connsiteX25" fmla="*/ 1508655 w 1513417"/>
                <a:gd name="connsiteY25" fmla="*/ 5291 h 488950"/>
                <a:gd name="connsiteX26" fmla="*/ 1495954 w 1513417"/>
                <a:gd name="connsiteY26" fmla="*/ 3704 h 488950"/>
                <a:gd name="connsiteX0" fmla="*/ 0 w 1618192"/>
                <a:gd name="connsiteY0" fmla="*/ 16933 h 488950"/>
                <a:gd name="connsiteX1" fmla="*/ 1 w 1618192"/>
                <a:gd name="connsiteY1" fmla="*/ 12700 h 488950"/>
                <a:gd name="connsiteX2" fmla="*/ 69850 w 1618192"/>
                <a:gd name="connsiteY2" fmla="*/ 29634 h 488950"/>
                <a:gd name="connsiteX3" fmla="*/ 141818 w 1618192"/>
                <a:gd name="connsiteY3" fmla="*/ 93132 h 488950"/>
                <a:gd name="connsiteX4" fmla="*/ 203201 w 1618192"/>
                <a:gd name="connsiteY4" fmla="*/ 179917 h 488950"/>
                <a:gd name="connsiteX5" fmla="*/ 251884 w 1618192"/>
                <a:gd name="connsiteY5" fmla="*/ 266700 h 488950"/>
                <a:gd name="connsiteX6" fmla="*/ 294217 w 1618192"/>
                <a:gd name="connsiteY6" fmla="*/ 330199 h 488950"/>
                <a:gd name="connsiteX7" fmla="*/ 345017 w 1618192"/>
                <a:gd name="connsiteY7" fmla="*/ 385233 h 488950"/>
                <a:gd name="connsiteX8" fmla="*/ 416984 w 1618192"/>
                <a:gd name="connsiteY8" fmla="*/ 436033 h 488950"/>
                <a:gd name="connsiteX9" fmla="*/ 478367 w 1618192"/>
                <a:gd name="connsiteY9" fmla="*/ 461433 h 488950"/>
                <a:gd name="connsiteX10" fmla="*/ 554567 w 1618192"/>
                <a:gd name="connsiteY10" fmla="*/ 476251 h 488950"/>
                <a:gd name="connsiteX11" fmla="*/ 641351 w 1618192"/>
                <a:gd name="connsiteY11" fmla="*/ 482600 h 488950"/>
                <a:gd name="connsiteX12" fmla="*/ 759883 w 1618192"/>
                <a:gd name="connsiteY12" fmla="*/ 488950 h 488950"/>
                <a:gd name="connsiteX13" fmla="*/ 922867 w 1618192"/>
                <a:gd name="connsiteY13" fmla="*/ 482599 h 488950"/>
                <a:gd name="connsiteX14" fmla="*/ 1043517 w 1618192"/>
                <a:gd name="connsiteY14" fmla="*/ 457200 h 488950"/>
                <a:gd name="connsiteX15" fmla="*/ 1132417 w 1618192"/>
                <a:gd name="connsiteY15" fmla="*/ 397933 h 488950"/>
                <a:gd name="connsiteX16" fmla="*/ 1187450 w 1618192"/>
                <a:gd name="connsiteY16" fmla="*/ 330200 h 488950"/>
                <a:gd name="connsiteX17" fmla="*/ 1227667 w 1618192"/>
                <a:gd name="connsiteY17" fmla="*/ 270933 h 488950"/>
                <a:gd name="connsiteX18" fmla="*/ 1265768 w 1618192"/>
                <a:gd name="connsiteY18" fmla="*/ 188383 h 488950"/>
                <a:gd name="connsiteX19" fmla="*/ 1312863 w 1618192"/>
                <a:gd name="connsiteY19" fmla="*/ 114300 h 488950"/>
                <a:gd name="connsiteX20" fmla="*/ 1361545 w 1618192"/>
                <a:gd name="connsiteY20" fmla="*/ 65617 h 488950"/>
                <a:gd name="connsiteX21" fmla="*/ 1391709 w 1618192"/>
                <a:gd name="connsiteY21" fmla="*/ 40746 h 488950"/>
                <a:gd name="connsiteX22" fmla="*/ 1421871 w 1618192"/>
                <a:gd name="connsiteY22" fmla="*/ 22753 h 488950"/>
                <a:gd name="connsiteX23" fmla="*/ 1466320 w 1618192"/>
                <a:gd name="connsiteY23" fmla="*/ 5291 h 488950"/>
                <a:gd name="connsiteX24" fmla="*/ 1513417 w 1618192"/>
                <a:gd name="connsiteY24" fmla="*/ 0 h 488950"/>
                <a:gd name="connsiteX25" fmla="*/ 1618192 w 1618192"/>
                <a:gd name="connsiteY25" fmla="*/ 13229 h 488950"/>
                <a:gd name="connsiteX26" fmla="*/ 1495954 w 1618192"/>
                <a:gd name="connsiteY26" fmla="*/ 3704 h 488950"/>
                <a:gd name="connsiteX0" fmla="*/ 0 w 1670579"/>
                <a:gd name="connsiteY0" fmla="*/ 105833 h 577850"/>
                <a:gd name="connsiteX1" fmla="*/ 1 w 1670579"/>
                <a:gd name="connsiteY1" fmla="*/ 101600 h 577850"/>
                <a:gd name="connsiteX2" fmla="*/ 69850 w 1670579"/>
                <a:gd name="connsiteY2" fmla="*/ 118534 h 577850"/>
                <a:gd name="connsiteX3" fmla="*/ 141818 w 1670579"/>
                <a:gd name="connsiteY3" fmla="*/ 182032 h 577850"/>
                <a:gd name="connsiteX4" fmla="*/ 203201 w 1670579"/>
                <a:gd name="connsiteY4" fmla="*/ 268817 h 577850"/>
                <a:gd name="connsiteX5" fmla="*/ 251884 w 1670579"/>
                <a:gd name="connsiteY5" fmla="*/ 355600 h 577850"/>
                <a:gd name="connsiteX6" fmla="*/ 294217 w 1670579"/>
                <a:gd name="connsiteY6" fmla="*/ 419099 h 577850"/>
                <a:gd name="connsiteX7" fmla="*/ 345017 w 1670579"/>
                <a:gd name="connsiteY7" fmla="*/ 474133 h 577850"/>
                <a:gd name="connsiteX8" fmla="*/ 416984 w 1670579"/>
                <a:gd name="connsiteY8" fmla="*/ 524933 h 577850"/>
                <a:gd name="connsiteX9" fmla="*/ 478367 w 1670579"/>
                <a:gd name="connsiteY9" fmla="*/ 550333 h 577850"/>
                <a:gd name="connsiteX10" fmla="*/ 554567 w 1670579"/>
                <a:gd name="connsiteY10" fmla="*/ 565151 h 577850"/>
                <a:gd name="connsiteX11" fmla="*/ 641351 w 1670579"/>
                <a:gd name="connsiteY11" fmla="*/ 571500 h 577850"/>
                <a:gd name="connsiteX12" fmla="*/ 759883 w 1670579"/>
                <a:gd name="connsiteY12" fmla="*/ 577850 h 577850"/>
                <a:gd name="connsiteX13" fmla="*/ 922867 w 1670579"/>
                <a:gd name="connsiteY13" fmla="*/ 571499 h 577850"/>
                <a:gd name="connsiteX14" fmla="*/ 1043517 w 1670579"/>
                <a:gd name="connsiteY14" fmla="*/ 546100 h 577850"/>
                <a:gd name="connsiteX15" fmla="*/ 1132417 w 1670579"/>
                <a:gd name="connsiteY15" fmla="*/ 486833 h 577850"/>
                <a:gd name="connsiteX16" fmla="*/ 1187450 w 1670579"/>
                <a:gd name="connsiteY16" fmla="*/ 419100 h 577850"/>
                <a:gd name="connsiteX17" fmla="*/ 1227667 w 1670579"/>
                <a:gd name="connsiteY17" fmla="*/ 359833 h 577850"/>
                <a:gd name="connsiteX18" fmla="*/ 1265768 w 1670579"/>
                <a:gd name="connsiteY18" fmla="*/ 277283 h 577850"/>
                <a:gd name="connsiteX19" fmla="*/ 1312863 w 1670579"/>
                <a:gd name="connsiteY19" fmla="*/ 203200 h 577850"/>
                <a:gd name="connsiteX20" fmla="*/ 1361545 w 1670579"/>
                <a:gd name="connsiteY20" fmla="*/ 154517 h 577850"/>
                <a:gd name="connsiteX21" fmla="*/ 1391709 w 1670579"/>
                <a:gd name="connsiteY21" fmla="*/ 129646 h 577850"/>
                <a:gd name="connsiteX22" fmla="*/ 1421871 w 1670579"/>
                <a:gd name="connsiteY22" fmla="*/ 111653 h 577850"/>
                <a:gd name="connsiteX23" fmla="*/ 1466320 w 1670579"/>
                <a:gd name="connsiteY23" fmla="*/ 94191 h 577850"/>
                <a:gd name="connsiteX24" fmla="*/ 1670579 w 1670579"/>
                <a:gd name="connsiteY24" fmla="*/ 0 h 577850"/>
                <a:gd name="connsiteX25" fmla="*/ 1618192 w 1670579"/>
                <a:gd name="connsiteY25" fmla="*/ 102129 h 577850"/>
                <a:gd name="connsiteX26" fmla="*/ 1495954 w 1670579"/>
                <a:gd name="connsiteY26" fmla="*/ 92604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12863 w 1737254"/>
                <a:gd name="connsiteY19" fmla="*/ 203200 h 577850"/>
                <a:gd name="connsiteX20" fmla="*/ 1361545 w 1737254"/>
                <a:gd name="connsiteY20" fmla="*/ 154517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61545 w 1737254"/>
                <a:gd name="connsiteY20" fmla="*/ 154517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02821 w 1737254"/>
                <a:gd name="connsiteY22" fmla="*/ 127528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02821 w 1737254"/>
                <a:gd name="connsiteY22" fmla="*/ 127528 h 577850"/>
                <a:gd name="connsiteX23" fmla="*/ 1447270 w 1737254"/>
                <a:gd name="connsiteY23" fmla="*/ 110066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5821 h 477838"/>
                <a:gd name="connsiteX1" fmla="*/ 1 w 1737254"/>
                <a:gd name="connsiteY1" fmla="*/ 1588 h 477838"/>
                <a:gd name="connsiteX2" fmla="*/ 69850 w 1737254"/>
                <a:gd name="connsiteY2" fmla="*/ 18522 h 477838"/>
                <a:gd name="connsiteX3" fmla="*/ 141818 w 1737254"/>
                <a:gd name="connsiteY3" fmla="*/ 82020 h 477838"/>
                <a:gd name="connsiteX4" fmla="*/ 203201 w 1737254"/>
                <a:gd name="connsiteY4" fmla="*/ 168805 h 477838"/>
                <a:gd name="connsiteX5" fmla="*/ 251884 w 1737254"/>
                <a:gd name="connsiteY5" fmla="*/ 255588 h 477838"/>
                <a:gd name="connsiteX6" fmla="*/ 294217 w 1737254"/>
                <a:gd name="connsiteY6" fmla="*/ 319087 h 477838"/>
                <a:gd name="connsiteX7" fmla="*/ 345017 w 1737254"/>
                <a:gd name="connsiteY7" fmla="*/ 374121 h 477838"/>
                <a:gd name="connsiteX8" fmla="*/ 416984 w 1737254"/>
                <a:gd name="connsiteY8" fmla="*/ 424921 h 477838"/>
                <a:gd name="connsiteX9" fmla="*/ 478367 w 1737254"/>
                <a:gd name="connsiteY9" fmla="*/ 450321 h 477838"/>
                <a:gd name="connsiteX10" fmla="*/ 554567 w 1737254"/>
                <a:gd name="connsiteY10" fmla="*/ 465139 h 477838"/>
                <a:gd name="connsiteX11" fmla="*/ 641351 w 1737254"/>
                <a:gd name="connsiteY11" fmla="*/ 471488 h 477838"/>
                <a:gd name="connsiteX12" fmla="*/ 759883 w 1737254"/>
                <a:gd name="connsiteY12" fmla="*/ 477838 h 477838"/>
                <a:gd name="connsiteX13" fmla="*/ 922867 w 1737254"/>
                <a:gd name="connsiteY13" fmla="*/ 471487 h 477838"/>
                <a:gd name="connsiteX14" fmla="*/ 1043517 w 1737254"/>
                <a:gd name="connsiteY14" fmla="*/ 446088 h 477838"/>
                <a:gd name="connsiteX15" fmla="*/ 1132417 w 1737254"/>
                <a:gd name="connsiteY15" fmla="*/ 386821 h 477838"/>
                <a:gd name="connsiteX16" fmla="*/ 1187450 w 1737254"/>
                <a:gd name="connsiteY16" fmla="*/ 319088 h 477838"/>
                <a:gd name="connsiteX17" fmla="*/ 1227667 w 1737254"/>
                <a:gd name="connsiteY17" fmla="*/ 259821 h 477838"/>
                <a:gd name="connsiteX18" fmla="*/ 1265768 w 1737254"/>
                <a:gd name="connsiteY18" fmla="*/ 177271 h 477838"/>
                <a:gd name="connsiteX19" fmla="*/ 1306513 w 1737254"/>
                <a:gd name="connsiteY19" fmla="*/ 114300 h 477838"/>
                <a:gd name="connsiteX20" fmla="*/ 1345670 w 1737254"/>
                <a:gd name="connsiteY20" fmla="*/ 68793 h 477838"/>
                <a:gd name="connsiteX21" fmla="*/ 1377422 w 1737254"/>
                <a:gd name="connsiteY21" fmla="*/ 40746 h 477838"/>
                <a:gd name="connsiteX22" fmla="*/ 1402821 w 1737254"/>
                <a:gd name="connsiteY22" fmla="*/ 27516 h 477838"/>
                <a:gd name="connsiteX23" fmla="*/ 1447270 w 1737254"/>
                <a:gd name="connsiteY23" fmla="*/ 10054 h 477838"/>
                <a:gd name="connsiteX24" fmla="*/ 1472142 w 1737254"/>
                <a:gd name="connsiteY24" fmla="*/ 0 h 477838"/>
                <a:gd name="connsiteX25" fmla="*/ 1618192 w 1737254"/>
                <a:gd name="connsiteY25" fmla="*/ 2117 h 477838"/>
                <a:gd name="connsiteX26" fmla="*/ 1737254 w 1737254"/>
                <a:gd name="connsiteY26" fmla="*/ 95779 h 477838"/>
                <a:gd name="connsiteX0" fmla="*/ 0 w 1737254"/>
                <a:gd name="connsiteY0" fmla="*/ 5821 h 477838"/>
                <a:gd name="connsiteX1" fmla="*/ 1 w 1737254"/>
                <a:gd name="connsiteY1" fmla="*/ 1588 h 477838"/>
                <a:gd name="connsiteX2" fmla="*/ 69850 w 1737254"/>
                <a:gd name="connsiteY2" fmla="*/ 18522 h 477838"/>
                <a:gd name="connsiteX3" fmla="*/ 141818 w 1737254"/>
                <a:gd name="connsiteY3" fmla="*/ 82020 h 477838"/>
                <a:gd name="connsiteX4" fmla="*/ 203201 w 1737254"/>
                <a:gd name="connsiteY4" fmla="*/ 168805 h 477838"/>
                <a:gd name="connsiteX5" fmla="*/ 251884 w 1737254"/>
                <a:gd name="connsiteY5" fmla="*/ 255588 h 477838"/>
                <a:gd name="connsiteX6" fmla="*/ 294217 w 1737254"/>
                <a:gd name="connsiteY6" fmla="*/ 319087 h 477838"/>
                <a:gd name="connsiteX7" fmla="*/ 345017 w 1737254"/>
                <a:gd name="connsiteY7" fmla="*/ 374121 h 477838"/>
                <a:gd name="connsiteX8" fmla="*/ 416984 w 1737254"/>
                <a:gd name="connsiteY8" fmla="*/ 424921 h 477838"/>
                <a:gd name="connsiteX9" fmla="*/ 478367 w 1737254"/>
                <a:gd name="connsiteY9" fmla="*/ 450321 h 477838"/>
                <a:gd name="connsiteX10" fmla="*/ 554567 w 1737254"/>
                <a:gd name="connsiteY10" fmla="*/ 465139 h 477838"/>
                <a:gd name="connsiteX11" fmla="*/ 641351 w 1737254"/>
                <a:gd name="connsiteY11" fmla="*/ 471488 h 477838"/>
                <a:gd name="connsiteX12" fmla="*/ 759883 w 1737254"/>
                <a:gd name="connsiteY12" fmla="*/ 477838 h 477838"/>
                <a:gd name="connsiteX13" fmla="*/ 922867 w 1737254"/>
                <a:gd name="connsiteY13" fmla="*/ 471487 h 477838"/>
                <a:gd name="connsiteX14" fmla="*/ 1043517 w 1737254"/>
                <a:gd name="connsiteY14" fmla="*/ 446088 h 477838"/>
                <a:gd name="connsiteX15" fmla="*/ 1132417 w 1737254"/>
                <a:gd name="connsiteY15" fmla="*/ 386821 h 477838"/>
                <a:gd name="connsiteX16" fmla="*/ 1187450 w 1737254"/>
                <a:gd name="connsiteY16" fmla="*/ 319088 h 477838"/>
                <a:gd name="connsiteX17" fmla="*/ 1227667 w 1737254"/>
                <a:gd name="connsiteY17" fmla="*/ 259821 h 477838"/>
                <a:gd name="connsiteX18" fmla="*/ 1265768 w 1737254"/>
                <a:gd name="connsiteY18" fmla="*/ 177271 h 477838"/>
                <a:gd name="connsiteX19" fmla="*/ 1306513 w 1737254"/>
                <a:gd name="connsiteY19" fmla="*/ 114300 h 477838"/>
                <a:gd name="connsiteX20" fmla="*/ 1345670 w 1737254"/>
                <a:gd name="connsiteY20" fmla="*/ 68793 h 477838"/>
                <a:gd name="connsiteX21" fmla="*/ 1377422 w 1737254"/>
                <a:gd name="connsiteY21" fmla="*/ 40746 h 477838"/>
                <a:gd name="connsiteX22" fmla="*/ 1402821 w 1737254"/>
                <a:gd name="connsiteY22" fmla="*/ 27516 h 477838"/>
                <a:gd name="connsiteX23" fmla="*/ 1447270 w 1737254"/>
                <a:gd name="connsiteY23" fmla="*/ 10054 h 477838"/>
                <a:gd name="connsiteX24" fmla="*/ 1472142 w 1737254"/>
                <a:gd name="connsiteY24" fmla="*/ 0 h 477838"/>
                <a:gd name="connsiteX25" fmla="*/ 1492779 w 1737254"/>
                <a:gd name="connsiteY25" fmla="*/ 530 h 477838"/>
                <a:gd name="connsiteX26" fmla="*/ 1737254 w 1737254"/>
                <a:gd name="connsiteY26" fmla="*/ 95779 h 477838"/>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47270 w 1513417"/>
                <a:gd name="connsiteY23" fmla="*/ 14287 h 482071"/>
                <a:gd name="connsiteX24" fmla="*/ 1472142 w 1513417"/>
                <a:gd name="connsiteY24" fmla="*/ 4233 h 482071"/>
                <a:gd name="connsiteX25" fmla="*/ 1492779 w 1513417"/>
                <a:gd name="connsiteY25" fmla="*/ 4763 h 482071"/>
                <a:gd name="connsiteX26" fmla="*/ 1513417 w 1513417"/>
                <a:gd name="connsiteY26" fmla="*/ 0 h 482071"/>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2821 w 1513417"/>
                <a:gd name="connsiteY22" fmla="*/ 33336 h 483658"/>
                <a:gd name="connsiteX23" fmla="*/ 14472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472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345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34570 w 1513417"/>
                <a:gd name="connsiteY23" fmla="*/ 15874 h 483658"/>
                <a:gd name="connsiteX24" fmla="*/ 1457855 w 1513417"/>
                <a:gd name="connsiteY24" fmla="*/ 8995 h 483658"/>
                <a:gd name="connsiteX25" fmla="*/ 1486429 w 1513417"/>
                <a:gd name="connsiteY25" fmla="*/ 0 h 483658"/>
                <a:gd name="connsiteX26" fmla="*/ 1513417 w 1513417"/>
                <a:gd name="connsiteY26" fmla="*/ 1587 h 483658"/>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9171 w 1513417"/>
                <a:gd name="connsiteY22" fmla="*/ 28574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3417" h="482071">
                  <a:moveTo>
                    <a:pt x="0" y="10054"/>
                  </a:moveTo>
                  <a:cubicBezTo>
                    <a:pt x="0" y="8643"/>
                    <a:pt x="1" y="7232"/>
                    <a:pt x="1" y="5821"/>
                  </a:cubicBezTo>
                  <a:cubicBezTo>
                    <a:pt x="23284" y="11466"/>
                    <a:pt x="46567" y="10760"/>
                    <a:pt x="69850" y="22755"/>
                  </a:cubicBezTo>
                  <a:cubicBezTo>
                    <a:pt x="108656" y="43921"/>
                    <a:pt x="117829" y="65087"/>
                    <a:pt x="141818" y="86253"/>
                  </a:cubicBezTo>
                  <a:cubicBezTo>
                    <a:pt x="167218" y="117297"/>
                    <a:pt x="184857" y="144110"/>
                    <a:pt x="203201" y="173038"/>
                  </a:cubicBezTo>
                  <a:lnTo>
                    <a:pt x="251884" y="259821"/>
                  </a:lnTo>
                  <a:lnTo>
                    <a:pt x="294217" y="323320"/>
                  </a:lnTo>
                  <a:lnTo>
                    <a:pt x="345017" y="378354"/>
                  </a:lnTo>
                  <a:cubicBezTo>
                    <a:pt x="377473" y="403754"/>
                    <a:pt x="392995" y="412221"/>
                    <a:pt x="416984" y="429154"/>
                  </a:cubicBezTo>
                  <a:lnTo>
                    <a:pt x="478367" y="454554"/>
                  </a:lnTo>
                  <a:lnTo>
                    <a:pt x="554567" y="469372"/>
                  </a:lnTo>
                  <a:lnTo>
                    <a:pt x="641351" y="475721"/>
                  </a:lnTo>
                  <a:lnTo>
                    <a:pt x="759883" y="482071"/>
                  </a:lnTo>
                  <a:lnTo>
                    <a:pt x="922867" y="475720"/>
                  </a:lnTo>
                  <a:cubicBezTo>
                    <a:pt x="990600" y="470076"/>
                    <a:pt x="999067" y="464432"/>
                    <a:pt x="1043517" y="450321"/>
                  </a:cubicBezTo>
                  <a:cubicBezTo>
                    <a:pt x="1088672" y="427744"/>
                    <a:pt x="1106311" y="409398"/>
                    <a:pt x="1132417" y="391054"/>
                  </a:cubicBezTo>
                  <a:cubicBezTo>
                    <a:pt x="1153583" y="365654"/>
                    <a:pt x="1145118" y="372004"/>
                    <a:pt x="1187450" y="323321"/>
                  </a:cubicBezTo>
                  <a:cubicBezTo>
                    <a:pt x="1209322" y="295098"/>
                    <a:pt x="1212145" y="283810"/>
                    <a:pt x="1227667" y="264054"/>
                  </a:cubicBezTo>
                  <a:lnTo>
                    <a:pt x="1265768" y="181504"/>
                  </a:lnTo>
                  <a:lnTo>
                    <a:pt x="1306513" y="118533"/>
                  </a:lnTo>
                  <a:cubicBezTo>
                    <a:pt x="1331206" y="89605"/>
                    <a:pt x="1329443" y="89254"/>
                    <a:pt x="1345670" y="73026"/>
                  </a:cubicBezTo>
                  <a:lnTo>
                    <a:pt x="1377422" y="44979"/>
                  </a:lnTo>
                  <a:lnTo>
                    <a:pt x="1402821" y="31749"/>
                  </a:lnTo>
                  <a:lnTo>
                    <a:pt x="1434570" y="14287"/>
                  </a:lnTo>
                  <a:lnTo>
                    <a:pt x="1457855" y="7408"/>
                  </a:lnTo>
                  <a:lnTo>
                    <a:pt x="1480079" y="3175"/>
                  </a:lnTo>
                  <a:lnTo>
                    <a:pt x="1513417"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1" name="直接连接符 10">
              <a:extLst>
                <a:ext uri="{FF2B5EF4-FFF2-40B4-BE49-F238E27FC236}">
                  <a16:creationId xmlns:a16="http://schemas.microsoft.com/office/drawing/2014/main" id="{E169BDC3-801F-9442-E9D3-5EC2D0DA00D7}"/>
                </a:ext>
              </a:extLst>
            </p:cNvPr>
            <p:cNvCxnSpPr>
              <a:cxnSpLocks/>
              <a:stCxn id="7" idx="26"/>
              <a:endCxn id="7" idx="25"/>
            </p:cNvCxnSpPr>
            <p:nvPr/>
          </p:nvCxnSpPr>
          <p:spPr>
            <a:xfrm flipV="1">
              <a:off x="847986" y="5655823"/>
              <a:ext cx="1876863" cy="1961"/>
            </a:xfrm>
            <a:prstGeom prst="line">
              <a:avLst/>
            </a:prstGeom>
            <a:ln w="12700"/>
          </p:spPr>
          <p:style>
            <a:lnRef idx="1">
              <a:schemeClr val="dk1"/>
            </a:lnRef>
            <a:fillRef idx="0">
              <a:schemeClr val="dk1"/>
            </a:fillRef>
            <a:effectRef idx="0">
              <a:schemeClr val="dk1"/>
            </a:effectRef>
            <a:fontRef idx="minor">
              <a:schemeClr val="tx1"/>
            </a:fontRef>
          </p:style>
        </p:cxnSp>
        <p:sp>
          <p:nvSpPr>
            <p:cNvPr id="13" name="椭圆 12">
              <a:extLst>
                <a:ext uri="{FF2B5EF4-FFF2-40B4-BE49-F238E27FC236}">
                  <a16:creationId xmlns:a16="http://schemas.microsoft.com/office/drawing/2014/main" id="{0E39CADB-CE9E-8725-458E-4154548A1C70}"/>
                </a:ext>
              </a:extLst>
            </p:cNvPr>
            <p:cNvSpPr/>
            <p:nvPr/>
          </p:nvSpPr>
          <p:spPr>
            <a:xfrm>
              <a:off x="1286763" y="4041836"/>
              <a:ext cx="989131" cy="988018"/>
            </a:xfrm>
            <a:prstGeom prst="ellipse">
              <a:avLst/>
            </a:prstGeom>
            <a:gradFill flip="none" rotWithShape="1">
              <a:gsLst>
                <a:gs pos="0">
                  <a:schemeClr val="bg1">
                    <a:lumMod val="85000"/>
                  </a:schemeClr>
                </a:gs>
                <a:gs pos="97000">
                  <a:schemeClr val="bg1">
                    <a:lumMod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2" name="组合 31">
              <a:extLst>
                <a:ext uri="{FF2B5EF4-FFF2-40B4-BE49-F238E27FC236}">
                  <a16:creationId xmlns:a16="http://schemas.microsoft.com/office/drawing/2014/main" id="{50F2B571-ECE4-7B4D-2D58-05F03C13C5D7}"/>
                </a:ext>
              </a:extLst>
            </p:cNvPr>
            <p:cNvGrpSpPr/>
            <p:nvPr/>
          </p:nvGrpSpPr>
          <p:grpSpPr>
            <a:xfrm>
              <a:off x="1004440" y="5025492"/>
              <a:ext cx="507430" cy="494968"/>
              <a:chOff x="4439531" y="3312986"/>
              <a:chExt cx="504825" cy="405265"/>
            </a:xfrm>
          </p:grpSpPr>
          <p:cxnSp>
            <p:nvCxnSpPr>
              <p:cNvPr id="29" name="直接箭头连接符 28">
                <a:extLst>
                  <a:ext uri="{FF2B5EF4-FFF2-40B4-BE49-F238E27FC236}">
                    <a16:creationId xmlns:a16="http://schemas.microsoft.com/office/drawing/2014/main" id="{C19E3C8F-52BC-FC28-E7EF-D07454716155}"/>
                  </a:ext>
                </a:extLst>
              </p:cNvPr>
              <p:cNvCxnSpPr>
                <a:cxnSpLocks/>
              </p:cNvCxnSpPr>
              <p:nvPr/>
            </p:nvCxnSpPr>
            <p:spPr>
              <a:xfrm flipH="1" flipV="1">
                <a:off x="4439531" y="3312986"/>
                <a:ext cx="482600" cy="177674"/>
              </a:xfrm>
              <a:prstGeom prst="straightConnector1">
                <a:avLst/>
              </a:prstGeom>
              <a:ln w="12700">
                <a:headEnd type="none" w="med" len="med"/>
                <a:tailEnd type="arrow" w="sm" len="med"/>
              </a:ln>
            </p:spPr>
            <p:style>
              <a:lnRef idx="1">
                <a:schemeClr val="dk1"/>
              </a:lnRef>
              <a:fillRef idx="0">
                <a:schemeClr val="dk1"/>
              </a:fillRef>
              <a:effectRef idx="0">
                <a:schemeClr val="dk1"/>
              </a:effectRef>
              <a:fontRef idx="minor">
                <a:schemeClr val="tx1"/>
              </a:fontRef>
            </p:style>
          </p:cxnSp>
          <p:cxnSp>
            <p:nvCxnSpPr>
              <p:cNvPr id="30" name="直接箭头连接符 29">
                <a:extLst>
                  <a:ext uri="{FF2B5EF4-FFF2-40B4-BE49-F238E27FC236}">
                    <a16:creationId xmlns:a16="http://schemas.microsoft.com/office/drawing/2014/main" id="{3712B39A-1C92-51BD-EB86-5BAFFF1D79ED}"/>
                  </a:ext>
                </a:extLst>
              </p:cNvPr>
              <p:cNvCxnSpPr>
                <a:cxnSpLocks/>
              </p:cNvCxnSpPr>
              <p:nvPr/>
            </p:nvCxnSpPr>
            <p:spPr>
              <a:xfrm flipH="1" flipV="1">
                <a:off x="4439531" y="3497629"/>
                <a:ext cx="504825" cy="80428"/>
              </a:xfrm>
              <a:prstGeom prst="straightConnector1">
                <a:avLst/>
              </a:prstGeom>
              <a:ln w="12700">
                <a:headEnd type="none" w="med" len="med"/>
                <a:tailEnd type="arrow" w="sm" len="med"/>
              </a:ln>
            </p:spPr>
            <p:style>
              <a:lnRef idx="1">
                <a:schemeClr val="dk1"/>
              </a:lnRef>
              <a:fillRef idx="0">
                <a:schemeClr val="dk1"/>
              </a:fillRef>
              <a:effectRef idx="0">
                <a:schemeClr val="dk1"/>
              </a:effectRef>
              <a:fontRef idx="minor">
                <a:schemeClr val="tx1"/>
              </a:fontRef>
            </p:style>
          </p:cxnSp>
          <p:cxnSp>
            <p:nvCxnSpPr>
              <p:cNvPr id="31" name="直接箭头连接符 30">
                <a:extLst>
                  <a:ext uri="{FF2B5EF4-FFF2-40B4-BE49-F238E27FC236}">
                    <a16:creationId xmlns:a16="http://schemas.microsoft.com/office/drawing/2014/main" id="{85CDEDE3-0B52-AB64-DD70-5126F6F7F142}"/>
                  </a:ext>
                </a:extLst>
              </p:cNvPr>
              <p:cNvCxnSpPr>
                <a:cxnSpLocks/>
              </p:cNvCxnSpPr>
              <p:nvPr/>
            </p:nvCxnSpPr>
            <p:spPr>
              <a:xfrm flipH="1">
                <a:off x="4439531" y="3665455"/>
                <a:ext cx="501650" cy="52796"/>
              </a:xfrm>
              <a:prstGeom prst="straightConnector1">
                <a:avLst/>
              </a:prstGeom>
              <a:ln w="12700">
                <a:headEnd type="none" w="med" len="med"/>
                <a:tailEnd type="arrow" w="sm" len="med"/>
              </a:ln>
            </p:spPr>
            <p:style>
              <a:lnRef idx="1">
                <a:schemeClr val="dk1"/>
              </a:lnRef>
              <a:fillRef idx="0">
                <a:schemeClr val="dk1"/>
              </a:fillRef>
              <a:effectRef idx="0">
                <a:schemeClr val="dk1"/>
              </a:effectRef>
              <a:fontRef idx="minor">
                <a:schemeClr val="tx1"/>
              </a:fontRef>
            </p:style>
          </p:cxnSp>
        </p:grpSp>
        <p:grpSp>
          <p:nvGrpSpPr>
            <p:cNvPr id="33" name="组合 32">
              <a:extLst>
                <a:ext uri="{FF2B5EF4-FFF2-40B4-BE49-F238E27FC236}">
                  <a16:creationId xmlns:a16="http://schemas.microsoft.com/office/drawing/2014/main" id="{CE6ACD20-2812-DB62-0611-983AF6BF99AD}"/>
                </a:ext>
              </a:extLst>
            </p:cNvPr>
            <p:cNvGrpSpPr/>
            <p:nvPr/>
          </p:nvGrpSpPr>
          <p:grpSpPr>
            <a:xfrm flipH="1">
              <a:off x="1963706" y="5029854"/>
              <a:ext cx="507430" cy="494968"/>
              <a:chOff x="4439531" y="3312986"/>
              <a:chExt cx="504825" cy="405265"/>
            </a:xfrm>
          </p:grpSpPr>
          <p:cxnSp>
            <p:nvCxnSpPr>
              <p:cNvPr id="34" name="直接箭头连接符 33">
                <a:extLst>
                  <a:ext uri="{FF2B5EF4-FFF2-40B4-BE49-F238E27FC236}">
                    <a16:creationId xmlns:a16="http://schemas.microsoft.com/office/drawing/2014/main" id="{F9208C9A-5CD8-6902-4CCA-2A1C53D53067}"/>
                  </a:ext>
                </a:extLst>
              </p:cNvPr>
              <p:cNvCxnSpPr>
                <a:cxnSpLocks/>
              </p:cNvCxnSpPr>
              <p:nvPr/>
            </p:nvCxnSpPr>
            <p:spPr>
              <a:xfrm flipH="1" flipV="1">
                <a:off x="4439531" y="3312986"/>
                <a:ext cx="482600" cy="177674"/>
              </a:xfrm>
              <a:prstGeom prst="straightConnector1">
                <a:avLst/>
              </a:prstGeom>
              <a:ln w="12700">
                <a:headEnd type="none" w="med" len="med"/>
                <a:tailEnd type="arrow" w="sm" len="med"/>
              </a:ln>
            </p:spPr>
            <p:style>
              <a:lnRef idx="1">
                <a:schemeClr val="dk1"/>
              </a:lnRef>
              <a:fillRef idx="0">
                <a:schemeClr val="dk1"/>
              </a:fillRef>
              <a:effectRef idx="0">
                <a:schemeClr val="dk1"/>
              </a:effectRef>
              <a:fontRef idx="minor">
                <a:schemeClr val="tx1"/>
              </a:fontRef>
            </p:style>
          </p:cxnSp>
          <p:cxnSp>
            <p:nvCxnSpPr>
              <p:cNvPr id="35" name="直接箭头连接符 34">
                <a:extLst>
                  <a:ext uri="{FF2B5EF4-FFF2-40B4-BE49-F238E27FC236}">
                    <a16:creationId xmlns:a16="http://schemas.microsoft.com/office/drawing/2014/main" id="{454F4737-4BBB-4D46-CE5F-860D58051667}"/>
                  </a:ext>
                </a:extLst>
              </p:cNvPr>
              <p:cNvCxnSpPr>
                <a:cxnSpLocks/>
              </p:cNvCxnSpPr>
              <p:nvPr/>
            </p:nvCxnSpPr>
            <p:spPr>
              <a:xfrm flipH="1" flipV="1">
                <a:off x="4439531" y="3497629"/>
                <a:ext cx="504825" cy="80428"/>
              </a:xfrm>
              <a:prstGeom prst="straightConnector1">
                <a:avLst/>
              </a:prstGeom>
              <a:ln w="12700">
                <a:headEnd type="none" w="med" len="med"/>
                <a:tailEnd type="arrow" w="sm" len="med"/>
              </a:ln>
            </p:spPr>
            <p:style>
              <a:lnRef idx="1">
                <a:schemeClr val="dk1"/>
              </a:lnRef>
              <a:fillRef idx="0">
                <a:schemeClr val="dk1"/>
              </a:fillRef>
              <a:effectRef idx="0">
                <a:schemeClr val="dk1"/>
              </a:effectRef>
              <a:fontRef idx="minor">
                <a:schemeClr val="tx1"/>
              </a:fontRef>
            </p:style>
          </p:cxnSp>
          <p:cxnSp>
            <p:nvCxnSpPr>
              <p:cNvPr id="36" name="直接箭头连接符 35">
                <a:extLst>
                  <a:ext uri="{FF2B5EF4-FFF2-40B4-BE49-F238E27FC236}">
                    <a16:creationId xmlns:a16="http://schemas.microsoft.com/office/drawing/2014/main" id="{9F88EA80-B0BA-4BC9-A782-6FC43C056CD5}"/>
                  </a:ext>
                </a:extLst>
              </p:cNvPr>
              <p:cNvCxnSpPr>
                <a:cxnSpLocks/>
              </p:cNvCxnSpPr>
              <p:nvPr/>
            </p:nvCxnSpPr>
            <p:spPr>
              <a:xfrm flipH="1">
                <a:off x="4439531" y="3665455"/>
                <a:ext cx="501650" cy="52796"/>
              </a:xfrm>
              <a:prstGeom prst="straightConnector1">
                <a:avLst/>
              </a:prstGeom>
              <a:ln w="12700">
                <a:headEnd type="none" w="med" len="med"/>
                <a:tailEnd type="arrow" w="sm" len="med"/>
              </a:ln>
            </p:spPr>
            <p:style>
              <a:lnRef idx="1">
                <a:schemeClr val="dk1"/>
              </a:lnRef>
              <a:fillRef idx="0">
                <a:schemeClr val="dk1"/>
              </a:fillRef>
              <a:effectRef idx="0">
                <a:schemeClr val="dk1"/>
              </a:effectRef>
              <a:fontRef idx="minor">
                <a:schemeClr val="tx1"/>
              </a:fontRef>
            </p:style>
          </p:cxnSp>
        </p:grpSp>
        <p:sp>
          <p:nvSpPr>
            <p:cNvPr id="45" name="箭头: 下 44">
              <a:extLst>
                <a:ext uri="{FF2B5EF4-FFF2-40B4-BE49-F238E27FC236}">
                  <a16:creationId xmlns:a16="http://schemas.microsoft.com/office/drawing/2014/main" id="{FC8BD041-209F-4C6D-519F-BA56617FC491}"/>
                </a:ext>
              </a:extLst>
            </p:cNvPr>
            <p:cNvSpPr/>
            <p:nvPr/>
          </p:nvSpPr>
          <p:spPr>
            <a:xfrm>
              <a:off x="1665536" y="3505390"/>
              <a:ext cx="231582" cy="510266"/>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3" name="组合 22">
            <a:extLst>
              <a:ext uri="{FF2B5EF4-FFF2-40B4-BE49-F238E27FC236}">
                <a16:creationId xmlns:a16="http://schemas.microsoft.com/office/drawing/2014/main" id="{124F1DE6-089D-651D-8339-886B342E4D71}"/>
              </a:ext>
            </a:extLst>
          </p:cNvPr>
          <p:cNvGrpSpPr/>
          <p:nvPr/>
        </p:nvGrpSpPr>
        <p:grpSpPr>
          <a:xfrm>
            <a:off x="3005665" y="3155392"/>
            <a:ext cx="1876863" cy="2502169"/>
            <a:chOff x="3053490" y="3155392"/>
            <a:chExt cx="1876863" cy="2502169"/>
          </a:xfrm>
        </p:grpSpPr>
        <p:sp>
          <p:nvSpPr>
            <p:cNvPr id="17" name="任意多边形: 形状 16">
              <a:extLst>
                <a:ext uri="{FF2B5EF4-FFF2-40B4-BE49-F238E27FC236}">
                  <a16:creationId xmlns:a16="http://schemas.microsoft.com/office/drawing/2014/main" id="{5C09F218-B3D9-0514-B3B2-9C0E2D5A534A}"/>
                </a:ext>
              </a:extLst>
            </p:cNvPr>
            <p:cNvSpPr/>
            <p:nvPr/>
          </p:nvSpPr>
          <p:spPr>
            <a:xfrm>
              <a:off x="3053490" y="4442960"/>
              <a:ext cx="1876861" cy="1214601"/>
            </a:xfrm>
            <a:custGeom>
              <a:avLst/>
              <a:gdLst>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33500 w 1587500"/>
                <a:gd name="connsiteY20" fmla="*/ 110067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35984 w 1587500"/>
                <a:gd name="connsiteY1" fmla="*/ 16934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16932 w 1551516"/>
                <a:gd name="connsiteY0" fmla="*/ 988484 h 988484"/>
                <a:gd name="connsiteX1" fmla="*/ 0 w 1551516"/>
                <a:gd name="connsiteY1" fmla="*/ 16934 h 988484"/>
                <a:gd name="connsiteX2" fmla="*/ 69849 w 1551516"/>
                <a:gd name="connsiteY2" fmla="*/ 33868 h 988484"/>
                <a:gd name="connsiteX3" fmla="*/ 150284 w 1551516"/>
                <a:gd name="connsiteY3" fmla="*/ 80433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7249 w 1551516"/>
                <a:gd name="connsiteY14" fmla="*/ 49318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76251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683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22250 w 1551516"/>
                <a:gd name="connsiteY4" fmla="*/ 220134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08101 w 1551517"/>
                <a:gd name="connsiteY19" fmla="*/ 112184 h 493184"/>
                <a:gd name="connsiteX20" fmla="*/ 1356783 w 1551517"/>
                <a:gd name="connsiteY20" fmla="*/ 63501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56783 w 1551517"/>
                <a:gd name="connsiteY20" fmla="*/ 63501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3459 w 1551517"/>
                <a:gd name="connsiteY22" fmla="*/ 1905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3459 w 1551517"/>
                <a:gd name="connsiteY22" fmla="*/ 19050 h 493184"/>
                <a:gd name="connsiteX23" fmla="*/ 1466320 w 1551517"/>
                <a:gd name="connsiteY23" fmla="*/ 9525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1871 w 1551517"/>
                <a:gd name="connsiteY22" fmla="*/ 26987 h 493184"/>
                <a:gd name="connsiteX23" fmla="*/ 1466320 w 1551517"/>
                <a:gd name="connsiteY23" fmla="*/ 9525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1871 w 1551517"/>
                <a:gd name="connsiteY22" fmla="*/ 26987 h 493184"/>
                <a:gd name="connsiteX23" fmla="*/ 1466320 w 1551517"/>
                <a:gd name="connsiteY23" fmla="*/ 9525 h 493184"/>
                <a:gd name="connsiteX24" fmla="*/ 1513417 w 1551517"/>
                <a:gd name="connsiteY24" fmla="*/ 4234 h 493184"/>
                <a:gd name="connsiteX25" fmla="*/ 1551517 w 1551517"/>
                <a:gd name="connsiteY25" fmla="*/ 0 h 493184"/>
                <a:gd name="connsiteX26" fmla="*/ 1495954 w 1551517"/>
                <a:gd name="connsiteY26" fmla="*/ 7938 h 493184"/>
                <a:gd name="connsiteX0" fmla="*/ 0 w 1513417"/>
                <a:gd name="connsiteY0" fmla="*/ 16933 h 488950"/>
                <a:gd name="connsiteX1" fmla="*/ 1 w 1513417"/>
                <a:gd name="connsiteY1" fmla="*/ 12700 h 488950"/>
                <a:gd name="connsiteX2" fmla="*/ 69850 w 1513417"/>
                <a:gd name="connsiteY2" fmla="*/ 29634 h 488950"/>
                <a:gd name="connsiteX3" fmla="*/ 141818 w 1513417"/>
                <a:gd name="connsiteY3" fmla="*/ 93132 h 488950"/>
                <a:gd name="connsiteX4" fmla="*/ 203201 w 1513417"/>
                <a:gd name="connsiteY4" fmla="*/ 179917 h 488950"/>
                <a:gd name="connsiteX5" fmla="*/ 251884 w 1513417"/>
                <a:gd name="connsiteY5" fmla="*/ 266700 h 488950"/>
                <a:gd name="connsiteX6" fmla="*/ 294217 w 1513417"/>
                <a:gd name="connsiteY6" fmla="*/ 330199 h 488950"/>
                <a:gd name="connsiteX7" fmla="*/ 345017 w 1513417"/>
                <a:gd name="connsiteY7" fmla="*/ 385233 h 488950"/>
                <a:gd name="connsiteX8" fmla="*/ 416984 w 1513417"/>
                <a:gd name="connsiteY8" fmla="*/ 436033 h 488950"/>
                <a:gd name="connsiteX9" fmla="*/ 478367 w 1513417"/>
                <a:gd name="connsiteY9" fmla="*/ 461433 h 488950"/>
                <a:gd name="connsiteX10" fmla="*/ 554567 w 1513417"/>
                <a:gd name="connsiteY10" fmla="*/ 476251 h 488950"/>
                <a:gd name="connsiteX11" fmla="*/ 641351 w 1513417"/>
                <a:gd name="connsiteY11" fmla="*/ 482600 h 488950"/>
                <a:gd name="connsiteX12" fmla="*/ 759883 w 1513417"/>
                <a:gd name="connsiteY12" fmla="*/ 488950 h 488950"/>
                <a:gd name="connsiteX13" fmla="*/ 922867 w 1513417"/>
                <a:gd name="connsiteY13" fmla="*/ 482599 h 488950"/>
                <a:gd name="connsiteX14" fmla="*/ 1043517 w 1513417"/>
                <a:gd name="connsiteY14" fmla="*/ 457200 h 488950"/>
                <a:gd name="connsiteX15" fmla="*/ 1132417 w 1513417"/>
                <a:gd name="connsiteY15" fmla="*/ 397933 h 488950"/>
                <a:gd name="connsiteX16" fmla="*/ 1187450 w 1513417"/>
                <a:gd name="connsiteY16" fmla="*/ 330200 h 488950"/>
                <a:gd name="connsiteX17" fmla="*/ 1227667 w 1513417"/>
                <a:gd name="connsiteY17" fmla="*/ 270933 h 488950"/>
                <a:gd name="connsiteX18" fmla="*/ 1265768 w 1513417"/>
                <a:gd name="connsiteY18" fmla="*/ 188383 h 488950"/>
                <a:gd name="connsiteX19" fmla="*/ 1312863 w 1513417"/>
                <a:gd name="connsiteY19" fmla="*/ 114300 h 488950"/>
                <a:gd name="connsiteX20" fmla="*/ 1361545 w 1513417"/>
                <a:gd name="connsiteY20" fmla="*/ 65617 h 488950"/>
                <a:gd name="connsiteX21" fmla="*/ 1391709 w 1513417"/>
                <a:gd name="connsiteY21" fmla="*/ 40746 h 488950"/>
                <a:gd name="connsiteX22" fmla="*/ 1421871 w 1513417"/>
                <a:gd name="connsiteY22" fmla="*/ 22753 h 488950"/>
                <a:gd name="connsiteX23" fmla="*/ 1466320 w 1513417"/>
                <a:gd name="connsiteY23" fmla="*/ 5291 h 488950"/>
                <a:gd name="connsiteX24" fmla="*/ 1513417 w 1513417"/>
                <a:gd name="connsiteY24" fmla="*/ 0 h 488950"/>
                <a:gd name="connsiteX25" fmla="*/ 1508655 w 1513417"/>
                <a:gd name="connsiteY25" fmla="*/ 5291 h 488950"/>
                <a:gd name="connsiteX26" fmla="*/ 1495954 w 1513417"/>
                <a:gd name="connsiteY26" fmla="*/ 3704 h 488950"/>
                <a:gd name="connsiteX0" fmla="*/ 0 w 1618192"/>
                <a:gd name="connsiteY0" fmla="*/ 16933 h 488950"/>
                <a:gd name="connsiteX1" fmla="*/ 1 w 1618192"/>
                <a:gd name="connsiteY1" fmla="*/ 12700 h 488950"/>
                <a:gd name="connsiteX2" fmla="*/ 69850 w 1618192"/>
                <a:gd name="connsiteY2" fmla="*/ 29634 h 488950"/>
                <a:gd name="connsiteX3" fmla="*/ 141818 w 1618192"/>
                <a:gd name="connsiteY3" fmla="*/ 93132 h 488950"/>
                <a:gd name="connsiteX4" fmla="*/ 203201 w 1618192"/>
                <a:gd name="connsiteY4" fmla="*/ 179917 h 488950"/>
                <a:gd name="connsiteX5" fmla="*/ 251884 w 1618192"/>
                <a:gd name="connsiteY5" fmla="*/ 266700 h 488950"/>
                <a:gd name="connsiteX6" fmla="*/ 294217 w 1618192"/>
                <a:gd name="connsiteY6" fmla="*/ 330199 h 488950"/>
                <a:gd name="connsiteX7" fmla="*/ 345017 w 1618192"/>
                <a:gd name="connsiteY7" fmla="*/ 385233 h 488950"/>
                <a:gd name="connsiteX8" fmla="*/ 416984 w 1618192"/>
                <a:gd name="connsiteY8" fmla="*/ 436033 h 488950"/>
                <a:gd name="connsiteX9" fmla="*/ 478367 w 1618192"/>
                <a:gd name="connsiteY9" fmla="*/ 461433 h 488950"/>
                <a:gd name="connsiteX10" fmla="*/ 554567 w 1618192"/>
                <a:gd name="connsiteY10" fmla="*/ 476251 h 488950"/>
                <a:gd name="connsiteX11" fmla="*/ 641351 w 1618192"/>
                <a:gd name="connsiteY11" fmla="*/ 482600 h 488950"/>
                <a:gd name="connsiteX12" fmla="*/ 759883 w 1618192"/>
                <a:gd name="connsiteY12" fmla="*/ 488950 h 488950"/>
                <a:gd name="connsiteX13" fmla="*/ 922867 w 1618192"/>
                <a:gd name="connsiteY13" fmla="*/ 482599 h 488950"/>
                <a:gd name="connsiteX14" fmla="*/ 1043517 w 1618192"/>
                <a:gd name="connsiteY14" fmla="*/ 457200 h 488950"/>
                <a:gd name="connsiteX15" fmla="*/ 1132417 w 1618192"/>
                <a:gd name="connsiteY15" fmla="*/ 397933 h 488950"/>
                <a:gd name="connsiteX16" fmla="*/ 1187450 w 1618192"/>
                <a:gd name="connsiteY16" fmla="*/ 330200 h 488950"/>
                <a:gd name="connsiteX17" fmla="*/ 1227667 w 1618192"/>
                <a:gd name="connsiteY17" fmla="*/ 270933 h 488950"/>
                <a:gd name="connsiteX18" fmla="*/ 1265768 w 1618192"/>
                <a:gd name="connsiteY18" fmla="*/ 188383 h 488950"/>
                <a:gd name="connsiteX19" fmla="*/ 1312863 w 1618192"/>
                <a:gd name="connsiteY19" fmla="*/ 114300 h 488950"/>
                <a:gd name="connsiteX20" fmla="*/ 1361545 w 1618192"/>
                <a:gd name="connsiteY20" fmla="*/ 65617 h 488950"/>
                <a:gd name="connsiteX21" fmla="*/ 1391709 w 1618192"/>
                <a:gd name="connsiteY21" fmla="*/ 40746 h 488950"/>
                <a:gd name="connsiteX22" fmla="*/ 1421871 w 1618192"/>
                <a:gd name="connsiteY22" fmla="*/ 22753 h 488950"/>
                <a:gd name="connsiteX23" fmla="*/ 1466320 w 1618192"/>
                <a:gd name="connsiteY23" fmla="*/ 5291 h 488950"/>
                <a:gd name="connsiteX24" fmla="*/ 1513417 w 1618192"/>
                <a:gd name="connsiteY24" fmla="*/ 0 h 488950"/>
                <a:gd name="connsiteX25" fmla="*/ 1618192 w 1618192"/>
                <a:gd name="connsiteY25" fmla="*/ 13229 h 488950"/>
                <a:gd name="connsiteX26" fmla="*/ 1495954 w 1618192"/>
                <a:gd name="connsiteY26" fmla="*/ 3704 h 488950"/>
                <a:gd name="connsiteX0" fmla="*/ 0 w 1670579"/>
                <a:gd name="connsiteY0" fmla="*/ 105833 h 577850"/>
                <a:gd name="connsiteX1" fmla="*/ 1 w 1670579"/>
                <a:gd name="connsiteY1" fmla="*/ 101600 h 577850"/>
                <a:gd name="connsiteX2" fmla="*/ 69850 w 1670579"/>
                <a:gd name="connsiteY2" fmla="*/ 118534 h 577850"/>
                <a:gd name="connsiteX3" fmla="*/ 141818 w 1670579"/>
                <a:gd name="connsiteY3" fmla="*/ 182032 h 577850"/>
                <a:gd name="connsiteX4" fmla="*/ 203201 w 1670579"/>
                <a:gd name="connsiteY4" fmla="*/ 268817 h 577850"/>
                <a:gd name="connsiteX5" fmla="*/ 251884 w 1670579"/>
                <a:gd name="connsiteY5" fmla="*/ 355600 h 577850"/>
                <a:gd name="connsiteX6" fmla="*/ 294217 w 1670579"/>
                <a:gd name="connsiteY6" fmla="*/ 419099 h 577850"/>
                <a:gd name="connsiteX7" fmla="*/ 345017 w 1670579"/>
                <a:gd name="connsiteY7" fmla="*/ 474133 h 577850"/>
                <a:gd name="connsiteX8" fmla="*/ 416984 w 1670579"/>
                <a:gd name="connsiteY8" fmla="*/ 524933 h 577850"/>
                <a:gd name="connsiteX9" fmla="*/ 478367 w 1670579"/>
                <a:gd name="connsiteY9" fmla="*/ 550333 h 577850"/>
                <a:gd name="connsiteX10" fmla="*/ 554567 w 1670579"/>
                <a:gd name="connsiteY10" fmla="*/ 565151 h 577850"/>
                <a:gd name="connsiteX11" fmla="*/ 641351 w 1670579"/>
                <a:gd name="connsiteY11" fmla="*/ 571500 h 577850"/>
                <a:gd name="connsiteX12" fmla="*/ 759883 w 1670579"/>
                <a:gd name="connsiteY12" fmla="*/ 577850 h 577850"/>
                <a:gd name="connsiteX13" fmla="*/ 922867 w 1670579"/>
                <a:gd name="connsiteY13" fmla="*/ 571499 h 577850"/>
                <a:gd name="connsiteX14" fmla="*/ 1043517 w 1670579"/>
                <a:gd name="connsiteY14" fmla="*/ 546100 h 577850"/>
                <a:gd name="connsiteX15" fmla="*/ 1132417 w 1670579"/>
                <a:gd name="connsiteY15" fmla="*/ 486833 h 577850"/>
                <a:gd name="connsiteX16" fmla="*/ 1187450 w 1670579"/>
                <a:gd name="connsiteY16" fmla="*/ 419100 h 577850"/>
                <a:gd name="connsiteX17" fmla="*/ 1227667 w 1670579"/>
                <a:gd name="connsiteY17" fmla="*/ 359833 h 577850"/>
                <a:gd name="connsiteX18" fmla="*/ 1265768 w 1670579"/>
                <a:gd name="connsiteY18" fmla="*/ 277283 h 577850"/>
                <a:gd name="connsiteX19" fmla="*/ 1312863 w 1670579"/>
                <a:gd name="connsiteY19" fmla="*/ 203200 h 577850"/>
                <a:gd name="connsiteX20" fmla="*/ 1361545 w 1670579"/>
                <a:gd name="connsiteY20" fmla="*/ 154517 h 577850"/>
                <a:gd name="connsiteX21" fmla="*/ 1391709 w 1670579"/>
                <a:gd name="connsiteY21" fmla="*/ 129646 h 577850"/>
                <a:gd name="connsiteX22" fmla="*/ 1421871 w 1670579"/>
                <a:gd name="connsiteY22" fmla="*/ 111653 h 577850"/>
                <a:gd name="connsiteX23" fmla="*/ 1466320 w 1670579"/>
                <a:gd name="connsiteY23" fmla="*/ 94191 h 577850"/>
                <a:gd name="connsiteX24" fmla="*/ 1670579 w 1670579"/>
                <a:gd name="connsiteY24" fmla="*/ 0 h 577850"/>
                <a:gd name="connsiteX25" fmla="*/ 1618192 w 1670579"/>
                <a:gd name="connsiteY25" fmla="*/ 102129 h 577850"/>
                <a:gd name="connsiteX26" fmla="*/ 1495954 w 1670579"/>
                <a:gd name="connsiteY26" fmla="*/ 92604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12863 w 1737254"/>
                <a:gd name="connsiteY19" fmla="*/ 203200 h 577850"/>
                <a:gd name="connsiteX20" fmla="*/ 1361545 w 1737254"/>
                <a:gd name="connsiteY20" fmla="*/ 154517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61545 w 1737254"/>
                <a:gd name="connsiteY20" fmla="*/ 154517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02821 w 1737254"/>
                <a:gd name="connsiteY22" fmla="*/ 127528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02821 w 1737254"/>
                <a:gd name="connsiteY22" fmla="*/ 127528 h 577850"/>
                <a:gd name="connsiteX23" fmla="*/ 1447270 w 1737254"/>
                <a:gd name="connsiteY23" fmla="*/ 110066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5821 h 477838"/>
                <a:gd name="connsiteX1" fmla="*/ 1 w 1737254"/>
                <a:gd name="connsiteY1" fmla="*/ 1588 h 477838"/>
                <a:gd name="connsiteX2" fmla="*/ 69850 w 1737254"/>
                <a:gd name="connsiteY2" fmla="*/ 18522 h 477838"/>
                <a:gd name="connsiteX3" fmla="*/ 141818 w 1737254"/>
                <a:gd name="connsiteY3" fmla="*/ 82020 h 477838"/>
                <a:gd name="connsiteX4" fmla="*/ 203201 w 1737254"/>
                <a:gd name="connsiteY4" fmla="*/ 168805 h 477838"/>
                <a:gd name="connsiteX5" fmla="*/ 251884 w 1737254"/>
                <a:gd name="connsiteY5" fmla="*/ 255588 h 477838"/>
                <a:gd name="connsiteX6" fmla="*/ 294217 w 1737254"/>
                <a:gd name="connsiteY6" fmla="*/ 319087 h 477838"/>
                <a:gd name="connsiteX7" fmla="*/ 345017 w 1737254"/>
                <a:gd name="connsiteY7" fmla="*/ 374121 h 477838"/>
                <a:gd name="connsiteX8" fmla="*/ 416984 w 1737254"/>
                <a:gd name="connsiteY8" fmla="*/ 424921 h 477838"/>
                <a:gd name="connsiteX9" fmla="*/ 478367 w 1737254"/>
                <a:gd name="connsiteY9" fmla="*/ 450321 h 477838"/>
                <a:gd name="connsiteX10" fmla="*/ 554567 w 1737254"/>
                <a:gd name="connsiteY10" fmla="*/ 465139 h 477838"/>
                <a:gd name="connsiteX11" fmla="*/ 641351 w 1737254"/>
                <a:gd name="connsiteY11" fmla="*/ 471488 h 477838"/>
                <a:gd name="connsiteX12" fmla="*/ 759883 w 1737254"/>
                <a:gd name="connsiteY12" fmla="*/ 477838 h 477838"/>
                <a:gd name="connsiteX13" fmla="*/ 922867 w 1737254"/>
                <a:gd name="connsiteY13" fmla="*/ 471487 h 477838"/>
                <a:gd name="connsiteX14" fmla="*/ 1043517 w 1737254"/>
                <a:gd name="connsiteY14" fmla="*/ 446088 h 477838"/>
                <a:gd name="connsiteX15" fmla="*/ 1132417 w 1737254"/>
                <a:gd name="connsiteY15" fmla="*/ 386821 h 477838"/>
                <a:gd name="connsiteX16" fmla="*/ 1187450 w 1737254"/>
                <a:gd name="connsiteY16" fmla="*/ 319088 h 477838"/>
                <a:gd name="connsiteX17" fmla="*/ 1227667 w 1737254"/>
                <a:gd name="connsiteY17" fmla="*/ 259821 h 477838"/>
                <a:gd name="connsiteX18" fmla="*/ 1265768 w 1737254"/>
                <a:gd name="connsiteY18" fmla="*/ 177271 h 477838"/>
                <a:gd name="connsiteX19" fmla="*/ 1306513 w 1737254"/>
                <a:gd name="connsiteY19" fmla="*/ 114300 h 477838"/>
                <a:gd name="connsiteX20" fmla="*/ 1345670 w 1737254"/>
                <a:gd name="connsiteY20" fmla="*/ 68793 h 477838"/>
                <a:gd name="connsiteX21" fmla="*/ 1377422 w 1737254"/>
                <a:gd name="connsiteY21" fmla="*/ 40746 h 477838"/>
                <a:gd name="connsiteX22" fmla="*/ 1402821 w 1737254"/>
                <a:gd name="connsiteY22" fmla="*/ 27516 h 477838"/>
                <a:gd name="connsiteX23" fmla="*/ 1447270 w 1737254"/>
                <a:gd name="connsiteY23" fmla="*/ 10054 h 477838"/>
                <a:gd name="connsiteX24" fmla="*/ 1472142 w 1737254"/>
                <a:gd name="connsiteY24" fmla="*/ 0 h 477838"/>
                <a:gd name="connsiteX25" fmla="*/ 1618192 w 1737254"/>
                <a:gd name="connsiteY25" fmla="*/ 2117 h 477838"/>
                <a:gd name="connsiteX26" fmla="*/ 1737254 w 1737254"/>
                <a:gd name="connsiteY26" fmla="*/ 95779 h 477838"/>
                <a:gd name="connsiteX0" fmla="*/ 0 w 1737254"/>
                <a:gd name="connsiteY0" fmla="*/ 5821 h 477838"/>
                <a:gd name="connsiteX1" fmla="*/ 1 w 1737254"/>
                <a:gd name="connsiteY1" fmla="*/ 1588 h 477838"/>
                <a:gd name="connsiteX2" fmla="*/ 69850 w 1737254"/>
                <a:gd name="connsiteY2" fmla="*/ 18522 h 477838"/>
                <a:gd name="connsiteX3" fmla="*/ 141818 w 1737254"/>
                <a:gd name="connsiteY3" fmla="*/ 82020 h 477838"/>
                <a:gd name="connsiteX4" fmla="*/ 203201 w 1737254"/>
                <a:gd name="connsiteY4" fmla="*/ 168805 h 477838"/>
                <a:gd name="connsiteX5" fmla="*/ 251884 w 1737254"/>
                <a:gd name="connsiteY5" fmla="*/ 255588 h 477838"/>
                <a:gd name="connsiteX6" fmla="*/ 294217 w 1737254"/>
                <a:gd name="connsiteY6" fmla="*/ 319087 h 477838"/>
                <a:gd name="connsiteX7" fmla="*/ 345017 w 1737254"/>
                <a:gd name="connsiteY7" fmla="*/ 374121 h 477838"/>
                <a:gd name="connsiteX8" fmla="*/ 416984 w 1737254"/>
                <a:gd name="connsiteY8" fmla="*/ 424921 h 477838"/>
                <a:gd name="connsiteX9" fmla="*/ 478367 w 1737254"/>
                <a:gd name="connsiteY9" fmla="*/ 450321 h 477838"/>
                <a:gd name="connsiteX10" fmla="*/ 554567 w 1737254"/>
                <a:gd name="connsiteY10" fmla="*/ 465139 h 477838"/>
                <a:gd name="connsiteX11" fmla="*/ 641351 w 1737254"/>
                <a:gd name="connsiteY11" fmla="*/ 471488 h 477838"/>
                <a:gd name="connsiteX12" fmla="*/ 759883 w 1737254"/>
                <a:gd name="connsiteY12" fmla="*/ 477838 h 477838"/>
                <a:gd name="connsiteX13" fmla="*/ 922867 w 1737254"/>
                <a:gd name="connsiteY13" fmla="*/ 471487 h 477838"/>
                <a:gd name="connsiteX14" fmla="*/ 1043517 w 1737254"/>
                <a:gd name="connsiteY14" fmla="*/ 446088 h 477838"/>
                <a:gd name="connsiteX15" fmla="*/ 1132417 w 1737254"/>
                <a:gd name="connsiteY15" fmla="*/ 386821 h 477838"/>
                <a:gd name="connsiteX16" fmla="*/ 1187450 w 1737254"/>
                <a:gd name="connsiteY16" fmla="*/ 319088 h 477838"/>
                <a:gd name="connsiteX17" fmla="*/ 1227667 w 1737254"/>
                <a:gd name="connsiteY17" fmla="*/ 259821 h 477838"/>
                <a:gd name="connsiteX18" fmla="*/ 1265768 w 1737254"/>
                <a:gd name="connsiteY18" fmla="*/ 177271 h 477838"/>
                <a:gd name="connsiteX19" fmla="*/ 1306513 w 1737254"/>
                <a:gd name="connsiteY19" fmla="*/ 114300 h 477838"/>
                <a:gd name="connsiteX20" fmla="*/ 1345670 w 1737254"/>
                <a:gd name="connsiteY20" fmla="*/ 68793 h 477838"/>
                <a:gd name="connsiteX21" fmla="*/ 1377422 w 1737254"/>
                <a:gd name="connsiteY21" fmla="*/ 40746 h 477838"/>
                <a:gd name="connsiteX22" fmla="*/ 1402821 w 1737254"/>
                <a:gd name="connsiteY22" fmla="*/ 27516 h 477838"/>
                <a:gd name="connsiteX23" fmla="*/ 1447270 w 1737254"/>
                <a:gd name="connsiteY23" fmla="*/ 10054 h 477838"/>
                <a:gd name="connsiteX24" fmla="*/ 1472142 w 1737254"/>
                <a:gd name="connsiteY24" fmla="*/ 0 h 477838"/>
                <a:gd name="connsiteX25" fmla="*/ 1492779 w 1737254"/>
                <a:gd name="connsiteY25" fmla="*/ 530 h 477838"/>
                <a:gd name="connsiteX26" fmla="*/ 1737254 w 1737254"/>
                <a:gd name="connsiteY26" fmla="*/ 95779 h 477838"/>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47270 w 1513417"/>
                <a:gd name="connsiteY23" fmla="*/ 14287 h 482071"/>
                <a:gd name="connsiteX24" fmla="*/ 1472142 w 1513417"/>
                <a:gd name="connsiteY24" fmla="*/ 4233 h 482071"/>
                <a:gd name="connsiteX25" fmla="*/ 1492779 w 1513417"/>
                <a:gd name="connsiteY25" fmla="*/ 4763 h 482071"/>
                <a:gd name="connsiteX26" fmla="*/ 1513417 w 1513417"/>
                <a:gd name="connsiteY26" fmla="*/ 0 h 482071"/>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2821 w 1513417"/>
                <a:gd name="connsiteY22" fmla="*/ 33336 h 483658"/>
                <a:gd name="connsiteX23" fmla="*/ 14472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472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345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34570 w 1513417"/>
                <a:gd name="connsiteY23" fmla="*/ 15874 h 483658"/>
                <a:gd name="connsiteX24" fmla="*/ 1457855 w 1513417"/>
                <a:gd name="connsiteY24" fmla="*/ 8995 h 483658"/>
                <a:gd name="connsiteX25" fmla="*/ 1486429 w 1513417"/>
                <a:gd name="connsiteY25" fmla="*/ 0 h 483658"/>
                <a:gd name="connsiteX26" fmla="*/ 1513417 w 1513417"/>
                <a:gd name="connsiteY26" fmla="*/ 1587 h 483658"/>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9171 w 1513417"/>
                <a:gd name="connsiteY22" fmla="*/ 28574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27654 w 1513417"/>
                <a:gd name="connsiteY15" fmla="*/ 383463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8280 w 1513417"/>
                <a:gd name="connsiteY14" fmla="*/ 442729 h 482071"/>
                <a:gd name="connsiteX15" fmla="*/ 1127654 w 1513417"/>
                <a:gd name="connsiteY15" fmla="*/ 383463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8280 w 1513417"/>
                <a:gd name="connsiteY14" fmla="*/ 442729 h 482071"/>
                <a:gd name="connsiteX15" fmla="*/ 1127654 w 1513417"/>
                <a:gd name="connsiteY15" fmla="*/ 383463 h 482071"/>
                <a:gd name="connsiteX16" fmla="*/ 1187450 w 1513417"/>
                <a:gd name="connsiteY16" fmla="*/ 323321 h 482071"/>
                <a:gd name="connsiteX17" fmla="*/ 1227667 w 1513417"/>
                <a:gd name="connsiteY17" fmla="*/ 260258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761165"/>
                <a:gd name="connsiteX1" fmla="*/ 77789 w 1513417"/>
                <a:gd name="connsiteY1" fmla="*/ 761134 h 761165"/>
                <a:gd name="connsiteX2" fmla="*/ 69850 w 1513417"/>
                <a:gd name="connsiteY2" fmla="*/ 22755 h 761165"/>
                <a:gd name="connsiteX3" fmla="*/ 141818 w 1513417"/>
                <a:gd name="connsiteY3" fmla="*/ 86253 h 761165"/>
                <a:gd name="connsiteX4" fmla="*/ 203201 w 1513417"/>
                <a:gd name="connsiteY4" fmla="*/ 173038 h 761165"/>
                <a:gd name="connsiteX5" fmla="*/ 251884 w 1513417"/>
                <a:gd name="connsiteY5" fmla="*/ 259821 h 761165"/>
                <a:gd name="connsiteX6" fmla="*/ 294217 w 1513417"/>
                <a:gd name="connsiteY6" fmla="*/ 323320 h 761165"/>
                <a:gd name="connsiteX7" fmla="*/ 345017 w 1513417"/>
                <a:gd name="connsiteY7" fmla="*/ 378354 h 761165"/>
                <a:gd name="connsiteX8" fmla="*/ 416984 w 1513417"/>
                <a:gd name="connsiteY8" fmla="*/ 429154 h 761165"/>
                <a:gd name="connsiteX9" fmla="*/ 478367 w 1513417"/>
                <a:gd name="connsiteY9" fmla="*/ 454554 h 761165"/>
                <a:gd name="connsiteX10" fmla="*/ 554567 w 1513417"/>
                <a:gd name="connsiteY10" fmla="*/ 469372 h 761165"/>
                <a:gd name="connsiteX11" fmla="*/ 641351 w 1513417"/>
                <a:gd name="connsiteY11" fmla="*/ 475721 h 761165"/>
                <a:gd name="connsiteX12" fmla="*/ 759883 w 1513417"/>
                <a:gd name="connsiteY12" fmla="*/ 482071 h 761165"/>
                <a:gd name="connsiteX13" fmla="*/ 922867 w 1513417"/>
                <a:gd name="connsiteY13" fmla="*/ 475720 h 761165"/>
                <a:gd name="connsiteX14" fmla="*/ 1048280 w 1513417"/>
                <a:gd name="connsiteY14" fmla="*/ 442729 h 761165"/>
                <a:gd name="connsiteX15" fmla="*/ 1127654 w 1513417"/>
                <a:gd name="connsiteY15" fmla="*/ 383463 h 761165"/>
                <a:gd name="connsiteX16" fmla="*/ 1187450 w 1513417"/>
                <a:gd name="connsiteY16" fmla="*/ 323321 h 761165"/>
                <a:gd name="connsiteX17" fmla="*/ 1227667 w 1513417"/>
                <a:gd name="connsiteY17" fmla="*/ 260258 h 761165"/>
                <a:gd name="connsiteX18" fmla="*/ 1265768 w 1513417"/>
                <a:gd name="connsiteY18" fmla="*/ 181504 h 761165"/>
                <a:gd name="connsiteX19" fmla="*/ 1306513 w 1513417"/>
                <a:gd name="connsiteY19" fmla="*/ 118533 h 761165"/>
                <a:gd name="connsiteX20" fmla="*/ 1345670 w 1513417"/>
                <a:gd name="connsiteY20" fmla="*/ 73026 h 761165"/>
                <a:gd name="connsiteX21" fmla="*/ 1377422 w 1513417"/>
                <a:gd name="connsiteY21" fmla="*/ 44979 h 761165"/>
                <a:gd name="connsiteX22" fmla="*/ 1402821 w 1513417"/>
                <a:gd name="connsiteY22" fmla="*/ 31749 h 761165"/>
                <a:gd name="connsiteX23" fmla="*/ 1434570 w 1513417"/>
                <a:gd name="connsiteY23" fmla="*/ 14287 h 761165"/>
                <a:gd name="connsiteX24" fmla="*/ 1457855 w 1513417"/>
                <a:gd name="connsiteY24" fmla="*/ 7408 h 761165"/>
                <a:gd name="connsiteX25" fmla="*/ 1480079 w 1513417"/>
                <a:gd name="connsiteY25" fmla="*/ 3175 h 761165"/>
                <a:gd name="connsiteX26" fmla="*/ 1513417 w 1513417"/>
                <a:gd name="connsiteY26" fmla="*/ 0 h 761165"/>
                <a:gd name="connsiteX0" fmla="*/ 13858 w 1449488"/>
                <a:gd name="connsiteY0" fmla="*/ 1691479 h 1691479"/>
                <a:gd name="connsiteX1" fmla="*/ 13860 w 1449488"/>
                <a:gd name="connsiteY1" fmla="*/ 761134 h 1691479"/>
                <a:gd name="connsiteX2" fmla="*/ 5921 w 1449488"/>
                <a:gd name="connsiteY2" fmla="*/ 22755 h 1691479"/>
                <a:gd name="connsiteX3" fmla="*/ 77889 w 1449488"/>
                <a:gd name="connsiteY3" fmla="*/ 86253 h 1691479"/>
                <a:gd name="connsiteX4" fmla="*/ 139272 w 1449488"/>
                <a:gd name="connsiteY4" fmla="*/ 173038 h 1691479"/>
                <a:gd name="connsiteX5" fmla="*/ 187955 w 1449488"/>
                <a:gd name="connsiteY5" fmla="*/ 259821 h 1691479"/>
                <a:gd name="connsiteX6" fmla="*/ 230288 w 1449488"/>
                <a:gd name="connsiteY6" fmla="*/ 323320 h 1691479"/>
                <a:gd name="connsiteX7" fmla="*/ 281088 w 1449488"/>
                <a:gd name="connsiteY7" fmla="*/ 378354 h 1691479"/>
                <a:gd name="connsiteX8" fmla="*/ 353055 w 1449488"/>
                <a:gd name="connsiteY8" fmla="*/ 429154 h 1691479"/>
                <a:gd name="connsiteX9" fmla="*/ 414438 w 1449488"/>
                <a:gd name="connsiteY9" fmla="*/ 454554 h 1691479"/>
                <a:gd name="connsiteX10" fmla="*/ 490638 w 1449488"/>
                <a:gd name="connsiteY10" fmla="*/ 469372 h 1691479"/>
                <a:gd name="connsiteX11" fmla="*/ 577422 w 1449488"/>
                <a:gd name="connsiteY11" fmla="*/ 475721 h 1691479"/>
                <a:gd name="connsiteX12" fmla="*/ 695954 w 1449488"/>
                <a:gd name="connsiteY12" fmla="*/ 482071 h 1691479"/>
                <a:gd name="connsiteX13" fmla="*/ 858938 w 1449488"/>
                <a:gd name="connsiteY13" fmla="*/ 475720 h 1691479"/>
                <a:gd name="connsiteX14" fmla="*/ 984351 w 1449488"/>
                <a:gd name="connsiteY14" fmla="*/ 442729 h 1691479"/>
                <a:gd name="connsiteX15" fmla="*/ 1063725 w 1449488"/>
                <a:gd name="connsiteY15" fmla="*/ 383463 h 1691479"/>
                <a:gd name="connsiteX16" fmla="*/ 1123521 w 1449488"/>
                <a:gd name="connsiteY16" fmla="*/ 323321 h 1691479"/>
                <a:gd name="connsiteX17" fmla="*/ 1163738 w 1449488"/>
                <a:gd name="connsiteY17" fmla="*/ 260258 h 1691479"/>
                <a:gd name="connsiteX18" fmla="*/ 1201839 w 1449488"/>
                <a:gd name="connsiteY18" fmla="*/ 181504 h 1691479"/>
                <a:gd name="connsiteX19" fmla="*/ 1242584 w 1449488"/>
                <a:gd name="connsiteY19" fmla="*/ 118533 h 1691479"/>
                <a:gd name="connsiteX20" fmla="*/ 1281741 w 1449488"/>
                <a:gd name="connsiteY20" fmla="*/ 73026 h 1691479"/>
                <a:gd name="connsiteX21" fmla="*/ 1313493 w 1449488"/>
                <a:gd name="connsiteY21" fmla="*/ 44979 h 1691479"/>
                <a:gd name="connsiteX22" fmla="*/ 1338892 w 1449488"/>
                <a:gd name="connsiteY22" fmla="*/ 31749 h 1691479"/>
                <a:gd name="connsiteX23" fmla="*/ 1370641 w 1449488"/>
                <a:gd name="connsiteY23" fmla="*/ 14287 h 1691479"/>
                <a:gd name="connsiteX24" fmla="*/ 1393926 w 1449488"/>
                <a:gd name="connsiteY24" fmla="*/ 7408 h 1691479"/>
                <a:gd name="connsiteX25" fmla="*/ 1416150 w 1449488"/>
                <a:gd name="connsiteY25" fmla="*/ 3175 h 1691479"/>
                <a:gd name="connsiteX26" fmla="*/ 1449488 w 1449488"/>
                <a:gd name="connsiteY26" fmla="*/ 0 h 1691479"/>
                <a:gd name="connsiteX0" fmla="*/ 84136 w 1519766"/>
                <a:gd name="connsiteY0" fmla="*/ 1691479 h 1691479"/>
                <a:gd name="connsiteX1" fmla="*/ 0 w 1519766"/>
                <a:gd name="connsiteY1" fmla="*/ 9616 h 1691479"/>
                <a:gd name="connsiteX2" fmla="*/ 76199 w 1519766"/>
                <a:gd name="connsiteY2" fmla="*/ 22755 h 1691479"/>
                <a:gd name="connsiteX3" fmla="*/ 148167 w 1519766"/>
                <a:gd name="connsiteY3" fmla="*/ 86253 h 1691479"/>
                <a:gd name="connsiteX4" fmla="*/ 209550 w 1519766"/>
                <a:gd name="connsiteY4" fmla="*/ 173038 h 1691479"/>
                <a:gd name="connsiteX5" fmla="*/ 258233 w 1519766"/>
                <a:gd name="connsiteY5" fmla="*/ 259821 h 1691479"/>
                <a:gd name="connsiteX6" fmla="*/ 300566 w 1519766"/>
                <a:gd name="connsiteY6" fmla="*/ 323320 h 1691479"/>
                <a:gd name="connsiteX7" fmla="*/ 351366 w 1519766"/>
                <a:gd name="connsiteY7" fmla="*/ 378354 h 1691479"/>
                <a:gd name="connsiteX8" fmla="*/ 423333 w 1519766"/>
                <a:gd name="connsiteY8" fmla="*/ 429154 h 1691479"/>
                <a:gd name="connsiteX9" fmla="*/ 484716 w 1519766"/>
                <a:gd name="connsiteY9" fmla="*/ 454554 h 1691479"/>
                <a:gd name="connsiteX10" fmla="*/ 560916 w 1519766"/>
                <a:gd name="connsiteY10" fmla="*/ 469372 h 1691479"/>
                <a:gd name="connsiteX11" fmla="*/ 647700 w 1519766"/>
                <a:gd name="connsiteY11" fmla="*/ 475721 h 1691479"/>
                <a:gd name="connsiteX12" fmla="*/ 766232 w 1519766"/>
                <a:gd name="connsiteY12" fmla="*/ 482071 h 1691479"/>
                <a:gd name="connsiteX13" fmla="*/ 929216 w 1519766"/>
                <a:gd name="connsiteY13" fmla="*/ 475720 h 1691479"/>
                <a:gd name="connsiteX14" fmla="*/ 1054629 w 1519766"/>
                <a:gd name="connsiteY14" fmla="*/ 442729 h 1691479"/>
                <a:gd name="connsiteX15" fmla="*/ 1134003 w 1519766"/>
                <a:gd name="connsiteY15" fmla="*/ 383463 h 1691479"/>
                <a:gd name="connsiteX16" fmla="*/ 1193799 w 1519766"/>
                <a:gd name="connsiteY16" fmla="*/ 323321 h 1691479"/>
                <a:gd name="connsiteX17" fmla="*/ 1234016 w 1519766"/>
                <a:gd name="connsiteY17" fmla="*/ 260258 h 1691479"/>
                <a:gd name="connsiteX18" fmla="*/ 1272117 w 1519766"/>
                <a:gd name="connsiteY18" fmla="*/ 181504 h 1691479"/>
                <a:gd name="connsiteX19" fmla="*/ 1312862 w 1519766"/>
                <a:gd name="connsiteY19" fmla="*/ 118533 h 1691479"/>
                <a:gd name="connsiteX20" fmla="*/ 1352019 w 1519766"/>
                <a:gd name="connsiteY20" fmla="*/ 73026 h 1691479"/>
                <a:gd name="connsiteX21" fmla="*/ 1383771 w 1519766"/>
                <a:gd name="connsiteY21" fmla="*/ 44979 h 1691479"/>
                <a:gd name="connsiteX22" fmla="*/ 1409170 w 1519766"/>
                <a:gd name="connsiteY22" fmla="*/ 31749 h 1691479"/>
                <a:gd name="connsiteX23" fmla="*/ 1440919 w 1519766"/>
                <a:gd name="connsiteY23" fmla="*/ 14287 h 1691479"/>
                <a:gd name="connsiteX24" fmla="*/ 1464204 w 1519766"/>
                <a:gd name="connsiteY24" fmla="*/ 7408 h 1691479"/>
                <a:gd name="connsiteX25" fmla="*/ 1486428 w 1519766"/>
                <a:gd name="connsiteY25" fmla="*/ 3175 h 1691479"/>
                <a:gd name="connsiteX26" fmla="*/ 1519766 w 1519766"/>
                <a:gd name="connsiteY26" fmla="*/ 0 h 1691479"/>
                <a:gd name="connsiteX0" fmla="*/ 84136 w 2026178"/>
                <a:gd name="connsiteY0" fmla="*/ 1688304 h 1688304"/>
                <a:gd name="connsiteX1" fmla="*/ 0 w 2026178"/>
                <a:gd name="connsiteY1" fmla="*/ 6441 h 1688304"/>
                <a:gd name="connsiteX2" fmla="*/ 76199 w 2026178"/>
                <a:gd name="connsiteY2" fmla="*/ 19580 h 1688304"/>
                <a:gd name="connsiteX3" fmla="*/ 148167 w 2026178"/>
                <a:gd name="connsiteY3" fmla="*/ 83078 h 1688304"/>
                <a:gd name="connsiteX4" fmla="*/ 209550 w 2026178"/>
                <a:gd name="connsiteY4" fmla="*/ 169863 h 1688304"/>
                <a:gd name="connsiteX5" fmla="*/ 258233 w 2026178"/>
                <a:gd name="connsiteY5" fmla="*/ 256646 h 1688304"/>
                <a:gd name="connsiteX6" fmla="*/ 300566 w 2026178"/>
                <a:gd name="connsiteY6" fmla="*/ 320145 h 1688304"/>
                <a:gd name="connsiteX7" fmla="*/ 351366 w 2026178"/>
                <a:gd name="connsiteY7" fmla="*/ 375179 h 1688304"/>
                <a:gd name="connsiteX8" fmla="*/ 423333 w 2026178"/>
                <a:gd name="connsiteY8" fmla="*/ 425979 h 1688304"/>
                <a:gd name="connsiteX9" fmla="*/ 484716 w 2026178"/>
                <a:gd name="connsiteY9" fmla="*/ 451379 h 1688304"/>
                <a:gd name="connsiteX10" fmla="*/ 560916 w 2026178"/>
                <a:gd name="connsiteY10" fmla="*/ 466197 h 1688304"/>
                <a:gd name="connsiteX11" fmla="*/ 647700 w 2026178"/>
                <a:gd name="connsiteY11" fmla="*/ 472546 h 1688304"/>
                <a:gd name="connsiteX12" fmla="*/ 766232 w 2026178"/>
                <a:gd name="connsiteY12" fmla="*/ 478896 h 1688304"/>
                <a:gd name="connsiteX13" fmla="*/ 929216 w 2026178"/>
                <a:gd name="connsiteY13" fmla="*/ 472545 h 1688304"/>
                <a:gd name="connsiteX14" fmla="*/ 1054629 w 2026178"/>
                <a:gd name="connsiteY14" fmla="*/ 439554 h 1688304"/>
                <a:gd name="connsiteX15" fmla="*/ 1134003 w 2026178"/>
                <a:gd name="connsiteY15" fmla="*/ 380288 h 1688304"/>
                <a:gd name="connsiteX16" fmla="*/ 1193799 w 2026178"/>
                <a:gd name="connsiteY16" fmla="*/ 320146 h 1688304"/>
                <a:gd name="connsiteX17" fmla="*/ 1234016 w 2026178"/>
                <a:gd name="connsiteY17" fmla="*/ 257083 h 1688304"/>
                <a:gd name="connsiteX18" fmla="*/ 1272117 w 2026178"/>
                <a:gd name="connsiteY18" fmla="*/ 178329 h 1688304"/>
                <a:gd name="connsiteX19" fmla="*/ 1312862 w 2026178"/>
                <a:gd name="connsiteY19" fmla="*/ 115358 h 1688304"/>
                <a:gd name="connsiteX20" fmla="*/ 1352019 w 2026178"/>
                <a:gd name="connsiteY20" fmla="*/ 69851 h 1688304"/>
                <a:gd name="connsiteX21" fmla="*/ 1383771 w 2026178"/>
                <a:gd name="connsiteY21" fmla="*/ 41804 h 1688304"/>
                <a:gd name="connsiteX22" fmla="*/ 1409170 w 2026178"/>
                <a:gd name="connsiteY22" fmla="*/ 28574 h 1688304"/>
                <a:gd name="connsiteX23" fmla="*/ 1440919 w 2026178"/>
                <a:gd name="connsiteY23" fmla="*/ 11112 h 1688304"/>
                <a:gd name="connsiteX24" fmla="*/ 1464204 w 2026178"/>
                <a:gd name="connsiteY24" fmla="*/ 4233 h 1688304"/>
                <a:gd name="connsiteX25" fmla="*/ 1486428 w 2026178"/>
                <a:gd name="connsiteY25" fmla="*/ 0 h 1688304"/>
                <a:gd name="connsiteX26" fmla="*/ 2026178 w 2026178"/>
                <a:gd name="connsiteY26" fmla="*/ 175217 h 1688304"/>
                <a:gd name="connsiteX0" fmla="*/ 84136 w 2026178"/>
                <a:gd name="connsiteY0" fmla="*/ 1684072 h 1684072"/>
                <a:gd name="connsiteX1" fmla="*/ 0 w 2026178"/>
                <a:gd name="connsiteY1" fmla="*/ 2209 h 1684072"/>
                <a:gd name="connsiteX2" fmla="*/ 76199 w 2026178"/>
                <a:gd name="connsiteY2" fmla="*/ 15348 h 1684072"/>
                <a:gd name="connsiteX3" fmla="*/ 148167 w 2026178"/>
                <a:gd name="connsiteY3" fmla="*/ 78846 h 1684072"/>
                <a:gd name="connsiteX4" fmla="*/ 209550 w 2026178"/>
                <a:gd name="connsiteY4" fmla="*/ 165631 h 1684072"/>
                <a:gd name="connsiteX5" fmla="*/ 258233 w 2026178"/>
                <a:gd name="connsiteY5" fmla="*/ 252414 h 1684072"/>
                <a:gd name="connsiteX6" fmla="*/ 300566 w 2026178"/>
                <a:gd name="connsiteY6" fmla="*/ 315913 h 1684072"/>
                <a:gd name="connsiteX7" fmla="*/ 351366 w 2026178"/>
                <a:gd name="connsiteY7" fmla="*/ 370947 h 1684072"/>
                <a:gd name="connsiteX8" fmla="*/ 423333 w 2026178"/>
                <a:gd name="connsiteY8" fmla="*/ 421747 h 1684072"/>
                <a:gd name="connsiteX9" fmla="*/ 484716 w 2026178"/>
                <a:gd name="connsiteY9" fmla="*/ 447147 h 1684072"/>
                <a:gd name="connsiteX10" fmla="*/ 560916 w 2026178"/>
                <a:gd name="connsiteY10" fmla="*/ 461965 h 1684072"/>
                <a:gd name="connsiteX11" fmla="*/ 647700 w 2026178"/>
                <a:gd name="connsiteY11" fmla="*/ 468314 h 1684072"/>
                <a:gd name="connsiteX12" fmla="*/ 766232 w 2026178"/>
                <a:gd name="connsiteY12" fmla="*/ 474664 h 1684072"/>
                <a:gd name="connsiteX13" fmla="*/ 929216 w 2026178"/>
                <a:gd name="connsiteY13" fmla="*/ 468313 h 1684072"/>
                <a:gd name="connsiteX14" fmla="*/ 1054629 w 2026178"/>
                <a:gd name="connsiteY14" fmla="*/ 435322 h 1684072"/>
                <a:gd name="connsiteX15" fmla="*/ 1134003 w 2026178"/>
                <a:gd name="connsiteY15" fmla="*/ 376056 h 1684072"/>
                <a:gd name="connsiteX16" fmla="*/ 1193799 w 2026178"/>
                <a:gd name="connsiteY16" fmla="*/ 315914 h 1684072"/>
                <a:gd name="connsiteX17" fmla="*/ 1234016 w 2026178"/>
                <a:gd name="connsiteY17" fmla="*/ 252851 h 1684072"/>
                <a:gd name="connsiteX18" fmla="*/ 1272117 w 2026178"/>
                <a:gd name="connsiteY18" fmla="*/ 174097 h 1684072"/>
                <a:gd name="connsiteX19" fmla="*/ 1312862 w 2026178"/>
                <a:gd name="connsiteY19" fmla="*/ 111126 h 1684072"/>
                <a:gd name="connsiteX20" fmla="*/ 1352019 w 2026178"/>
                <a:gd name="connsiteY20" fmla="*/ 65619 h 1684072"/>
                <a:gd name="connsiteX21" fmla="*/ 1383771 w 2026178"/>
                <a:gd name="connsiteY21" fmla="*/ 37572 h 1684072"/>
                <a:gd name="connsiteX22" fmla="*/ 1409170 w 2026178"/>
                <a:gd name="connsiteY22" fmla="*/ 24342 h 1684072"/>
                <a:gd name="connsiteX23" fmla="*/ 1440919 w 2026178"/>
                <a:gd name="connsiteY23" fmla="*/ 6880 h 1684072"/>
                <a:gd name="connsiteX24" fmla="*/ 1464204 w 2026178"/>
                <a:gd name="connsiteY24" fmla="*/ 1 h 1684072"/>
                <a:gd name="connsiteX25" fmla="*/ 1695978 w 2026178"/>
                <a:gd name="connsiteY25" fmla="*/ 52700 h 1684072"/>
                <a:gd name="connsiteX26" fmla="*/ 2026178 w 2026178"/>
                <a:gd name="connsiteY26" fmla="*/ 170985 h 1684072"/>
                <a:gd name="connsiteX0" fmla="*/ 84136 w 2026178"/>
                <a:gd name="connsiteY0" fmla="*/ 1687869 h 1687869"/>
                <a:gd name="connsiteX1" fmla="*/ 0 w 2026178"/>
                <a:gd name="connsiteY1" fmla="*/ 6006 h 1687869"/>
                <a:gd name="connsiteX2" fmla="*/ 76199 w 2026178"/>
                <a:gd name="connsiteY2" fmla="*/ 19145 h 1687869"/>
                <a:gd name="connsiteX3" fmla="*/ 148167 w 2026178"/>
                <a:gd name="connsiteY3" fmla="*/ 82643 h 1687869"/>
                <a:gd name="connsiteX4" fmla="*/ 209550 w 2026178"/>
                <a:gd name="connsiteY4" fmla="*/ 169428 h 1687869"/>
                <a:gd name="connsiteX5" fmla="*/ 258233 w 2026178"/>
                <a:gd name="connsiteY5" fmla="*/ 256211 h 1687869"/>
                <a:gd name="connsiteX6" fmla="*/ 300566 w 2026178"/>
                <a:gd name="connsiteY6" fmla="*/ 319710 h 1687869"/>
                <a:gd name="connsiteX7" fmla="*/ 351366 w 2026178"/>
                <a:gd name="connsiteY7" fmla="*/ 374744 h 1687869"/>
                <a:gd name="connsiteX8" fmla="*/ 423333 w 2026178"/>
                <a:gd name="connsiteY8" fmla="*/ 425544 h 1687869"/>
                <a:gd name="connsiteX9" fmla="*/ 484716 w 2026178"/>
                <a:gd name="connsiteY9" fmla="*/ 450944 h 1687869"/>
                <a:gd name="connsiteX10" fmla="*/ 560916 w 2026178"/>
                <a:gd name="connsiteY10" fmla="*/ 465762 h 1687869"/>
                <a:gd name="connsiteX11" fmla="*/ 647700 w 2026178"/>
                <a:gd name="connsiteY11" fmla="*/ 472111 h 1687869"/>
                <a:gd name="connsiteX12" fmla="*/ 766232 w 2026178"/>
                <a:gd name="connsiteY12" fmla="*/ 478461 h 1687869"/>
                <a:gd name="connsiteX13" fmla="*/ 929216 w 2026178"/>
                <a:gd name="connsiteY13" fmla="*/ 472110 h 1687869"/>
                <a:gd name="connsiteX14" fmla="*/ 1054629 w 2026178"/>
                <a:gd name="connsiteY14" fmla="*/ 439119 h 1687869"/>
                <a:gd name="connsiteX15" fmla="*/ 1134003 w 2026178"/>
                <a:gd name="connsiteY15" fmla="*/ 379853 h 1687869"/>
                <a:gd name="connsiteX16" fmla="*/ 1193799 w 2026178"/>
                <a:gd name="connsiteY16" fmla="*/ 319711 h 1687869"/>
                <a:gd name="connsiteX17" fmla="*/ 1234016 w 2026178"/>
                <a:gd name="connsiteY17" fmla="*/ 256648 h 1687869"/>
                <a:gd name="connsiteX18" fmla="*/ 1272117 w 2026178"/>
                <a:gd name="connsiteY18" fmla="*/ 177894 h 1687869"/>
                <a:gd name="connsiteX19" fmla="*/ 1312862 w 2026178"/>
                <a:gd name="connsiteY19" fmla="*/ 114923 h 1687869"/>
                <a:gd name="connsiteX20" fmla="*/ 1352019 w 2026178"/>
                <a:gd name="connsiteY20" fmla="*/ 69416 h 1687869"/>
                <a:gd name="connsiteX21" fmla="*/ 1383771 w 2026178"/>
                <a:gd name="connsiteY21" fmla="*/ 41369 h 1687869"/>
                <a:gd name="connsiteX22" fmla="*/ 1409170 w 2026178"/>
                <a:gd name="connsiteY22" fmla="*/ 28139 h 1687869"/>
                <a:gd name="connsiteX23" fmla="*/ 1440919 w 2026178"/>
                <a:gd name="connsiteY23" fmla="*/ 10677 h 1687869"/>
                <a:gd name="connsiteX24" fmla="*/ 1497542 w 2026178"/>
                <a:gd name="connsiteY24" fmla="*/ 0 h 1687869"/>
                <a:gd name="connsiteX25" fmla="*/ 1695978 w 2026178"/>
                <a:gd name="connsiteY25" fmla="*/ 56497 h 1687869"/>
                <a:gd name="connsiteX26" fmla="*/ 2026178 w 2026178"/>
                <a:gd name="connsiteY26" fmla="*/ 174782 h 1687869"/>
                <a:gd name="connsiteX0" fmla="*/ 84136 w 2026178"/>
                <a:gd name="connsiteY0" fmla="*/ 1687869 h 1687869"/>
                <a:gd name="connsiteX1" fmla="*/ 0 w 2026178"/>
                <a:gd name="connsiteY1" fmla="*/ 6006 h 1687869"/>
                <a:gd name="connsiteX2" fmla="*/ 76199 w 2026178"/>
                <a:gd name="connsiteY2" fmla="*/ 19145 h 1687869"/>
                <a:gd name="connsiteX3" fmla="*/ 148167 w 2026178"/>
                <a:gd name="connsiteY3" fmla="*/ 82643 h 1687869"/>
                <a:gd name="connsiteX4" fmla="*/ 209550 w 2026178"/>
                <a:gd name="connsiteY4" fmla="*/ 169428 h 1687869"/>
                <a:gd name="connsiteX5" fmla="*/ 258233 w 2026178"/>
                <a:gd name="connsiteY5" fmla="*/ 256211 h 1687869"/>
                <a:gd name="connsiteX6" fmla="*/ 300566 w 2026178"/>
                <a:gd name="connsiteY6" fmla="*/ 319710 h 1687869"/>
                <a:gd name="connsiteX7" fmla="*/ 351366 w 2026178"/>
                <a:gd name="connsiteY7" fmla="*/ 374744 h 1687869"/>
                <a:gd name="connsiteX8" fmla="*/ 423333 w 2026178"/>
                <a:gd name="connsiteY8" fmla="*/ 425544 h 1687869"/>
                <a:gd name="connsiteX9" fmla="*/ 484716 w 2026178"/>
                <a:gd name="connsiteY9" fmla="*/ 450944 h 1687869"/>
                <a:gd name="connsiteX10" fmla="*/ 560916 w 2026178"/>
                <a:gd name="connsiteY10" fmla="*/ 465762 h 1687869"/>
                <a:gd name="connsiteX11" fmla="*/ 647700 w 2026178"/>
                <a:gd name="connsiteY11" fmla="*/ 472111 h 1687869"/>
                <a:gd name="connsiteX12" fmla="*/ 766232 w 2026178"/>
                <a:gd name="connsiteY12" fmla="*/ 478461 h 1687869"/>
                <a:gd name="connsiteX13" fmla="*/ 929216 w 2026178"/>
                <a:gd name="connsiteY13" fmla="*/ 472110 h 1687869"/>
                <a:gd name="connsiteX14" fmla="*/ 1054629 w 2026178"/>
                <a:gd name="connsiteY14" fmla="*/ 439119 h 1687869"/>
                <a:gd name="connsiteX15" fmla="*/ 1134003 w 2026178"/>
                <a:gd name="connsiteY15" fmla="*/ 379853 h 1687869"/>
                <a:gd name="connsiteX16" fmla="*/ 1193799 w 2026178"/>
                <a:gd name="connsiteY16" fmla="*/ 319711 h 1687869"/>
                <a:gd name="connsiteX17" fmla="*/ 1234016 w 2026178"/>
                <a:gd name="connsiteY17" fmla="*/ 256648 h 1687869"/>
                <a:gd name="connsiteX18" fmla="*/ 1272117 w 2026178"/>
                <a:gd name="connsiteY18" fmla="*/ 177894 h 1687869"/>
                <a:gd name="connsiteX19" fmla="*/ 1312862 w 2026178"/>
                <a:gd name="connsiteY19" fmla="*/ 114923 h 1687869"/>
                <a:gd name="connsiteX20" fmla="*/ 1352019 w 2026178"/>
                <a:gd name="connsiteY20" fmla="*/ 69416 h 1687869"/>
                <a:gd name="connsiteX21" fmla="*/ 1383771 w 2026178"/>
                <a:gd name="connsiteY21" fmla="*/ 41369 h 1687869"/>
                <a:gd name="connsiteX22" fmla="*/ 1409170 w 2026178"/>
                <a:gd name="connsiteY22" fmla="*/ 28139 h 1687869"/>
                <a:gd name="connsiteX23" fmla="*/ 1448857 w 2026178"/>
                <a:gd name="connsiteY23" fmla="*/ 6881 h 1687869"/>
                <a:gd name="connsiteX24" fmla="*/ 1497542 w 2026178"/>
                <a:gd name="connsiteY24" fmla="*/ 0 h 1687869"/>
                <a:gd name="connsiteX25" fmla="*/ 1695978 w 2026178"/>
                <a:gd name="connsiteY25" fmla="*/ 56497 h 1687869"/>
                <a:gd name="connsiteX26" fmla="*/ 2026178 w 2026178"/>
                <a:gd name="connsiteY26" fmla="*/ 174782 h 1687869"/>
                <a:gd name="connsiteX0" fmla="*/ 84136 w 2026178"/>
                <a:gd name="connsiteY0" fmla="*/ 1687869 h 2413532"/>
                <a:gd name="connsiteX1" fmla="*/ 0 w 2026178"/>
                <a:gd name="connsiteY1" fmla="*/ 6006 h 2413532"/>
                <a:gd name="connsiteX2" fmla="*/ 76199 w 2026178"/>
                <a:gd name="connsiteY2" fmla="*/ 19145 h 2413532"/>
                <a:gd name="connsiteX3" fmla="*/ 148167 w 2026178"/>
                <a:gd name="connsiteY3" fmla="*/ 82643 h 2413532"/>
                <a:gd name="connsiteX4" fmla="*/ 209550 w 2026178"/>
                <a:gd name="connsiteY4" fmla="*/ 169428 h 2413532"/>
                <a:gd name="connsiteX5" fmla="*/ 258233 w 2026178"/>
                <a:gd name="connsiteY5" fmla="*/ 256211 h 2413532"/>
                <a:gd name="connsiteX6" fmla="*/ 300566 w 2026178"/>
                <a:gd name="connsiteY6" fmla="*/ 319710 h 2413532"/>
                <a:gd name="connsiteX7" fmla="*/ 351366 w 2026178"/>
                <a:gd name="connsiteY7" fmla="*/ 374744 h 2413532"/>
                <a:gd name="connsiteX8" fmla="*/ 423333 w 2026178"/>
                <a:gd name="connsiteY8" fmla="*/ 425544 h 2413532"/>
                <a:gd name="connsiteX9" fmla="*/ 484716 w 2026178"/>
                <a:gd name="connsiteY9" fmla="*/ 450944 h 2413532"/>
                <a:gd name="connsiteX10" fmla="*/ 560916 w 2026178"/>
                <a:gd name="connsiteY10" fmla="*/ 465762 h 2413532"/>
                <a:gd name="connsiteX11" fmla="*/ 647700 w 2026178"/>
                <a:gd name="connsiteY11" fmla="*/ 472111 h 2413532"/>
                <a:gd name="connsiteX12" fmla="*/ 766232 w 2026178"/>
                <a:gd name="connsiteY12" fmla="*/ 478461 h 2413532"/>
                <a:gd name="connsiteX13" fmla="*/ 929216 w 2026178"/>
                <a:gd name="connsiteY13" fmla="*/ 472110 h 2413532"/>
                <a:gd name="connsiteX14" fmla="*/ 1054629 w 2026178"/>
                <a:gd name="connsiteY14" fmla="*/ 439119 h 2413532"/>
                <a:gd name="connsiteX15" fmla="*/ 1134003 w 2026178"/>
                <a:gd name="connsiteY15" fmla="*/ 379853 h 2413532"/>
                <a:gd name="connsiteX16" fmla="*/ 1193799 w 2026178"/>
                <a:gd name="connsiteY16" fmla="*/ 319711 h 2413532"/>
                <a:gd name="connsiteX17" fmla="*/ 1234016 w 2026178"/>
                <a:gd name="connsiteY17" fmla="*/ 256648 h 2413532"/>
                <a:gd name="connsiteX18" fmla="*/ 1272117 w 2026178"/>
                <a:gd name="connsiteY18" fmla="*/ 177894 h 2413532"/>
                <a:gd name="connsiteX19" fmla="*/ 1312862 w 2026178"/>
                <a:gd name="connsiteY19" fmla="*/ 114923 h 2413532"/>
                <a:gd name="connsiteX20" fmla="*/ 1352019 w 2026178"/>
                <a:gd name="connsiteY20" fmla="*/ 69416 h 2413532"/>
                <a:gd name="connsiteX21" fmla="*/ 1383771 w 2026178"/>
                <a:gd name="connsiteY21" fmla="*/ 41369 h 2413532"/>
                <a:gd name="connsiteX22" fmla="*/ 1409170 w 2026178"/>
                <a:gd name="connsiteY22" fmla="*/ 28139 h 2413532"/>
                <a:gd name="connsiteX23" fmla="*/ 1448857 w 2026178"/>
                <a:gd name="connsiteY23" fmla="*/ 6881 h 2413532"/>
                <a:gd name="connsiteX24" fmla="*/ 1497542 w 2026178"/>
                <a:gd name="connsiteY24" fmla="*/ 0 h 2413532"/>
                <a:gd name="connsiteX25" fmla="*/ 1513415 w 2026178"/>
                <a:gd name="connsiteY25" fmla="*/ 2413532 h 2413532"/>
                <a:gd name="connsiteX26" fmla="*/ 2026178 w 2026178"/>
                <a:gd name="connsiteY26" fmla="*/ 174782 h 2413532"/>
                <a:gd name="connsiteX0" fmla="*/ 84136 w 1513415"/>
                <a:gd name="connsiteY0" fmla="*/ 1687869 h 2417948"/>
                <a:gd name="connsiteX1" fmla="*/ 0 w 1513415"/>
                <a:gd name="connsiteY1" fmla="*/ 6006 h 2417948"/>
                <a:gd name="connsiteX2" fmla="*/ 76199 w 1513415"/>
                <a:gd name="connsiteY2" fmla="*/ 19145 h 2417948"/>
                <a:gd name="connsiteX3" fmla="*/ 148167 w 1513415"/>
                <a:gd name="connsiteY3" fmla="*/ 82643 h 2417948"/>
                <a:gd name="connsiteX4" fmla="*/ 209550 w 1513415"/>
                <a:gd name="connsiteY4" fmla="*/ 169428 h 2417948"/>
                <a:gd name="connsiteX5" fmla="*/ 258233 w 1513415"/>
                <a:gd name="connsiteY5" fmla="*/ 256211 h 2417948"/>
                <a:gd name="connsiteX6" fmla="*/ 300566 w 1513415"/>
                <a:gd name="connsiteY6" fmla="*/ 319710 h 2417948"/>
                <a:gd name="connsiteX7" fmla="*/ 351366 w 1513415"/>
                <a:gd name="connsiteY7" fmla="*/ 374744 h 2417948"/>
                <a:gd name="connsiteX8" fmla="*/ 423333 w 1513415"/>
                <a:gd name="connsiteY8" fmla="*/ 425544 h 2417948"/>
                <a:gd name="connsiteX9" fmla="*/ 484716 w 1513415"/>
                <a:gd name="connsiteY9" fmla="*/ 450944 h 2417948"/>
                <a:gd name="connsiteX10" fmla="*/ 560916 w 1513415"/>
                <a:gd name="connsiteY10" fmla="*/ 465762 h 2417948"/>
                <a:gd name="connsiteX11" fmla="*/ 647700 w 1513415"/>
                <a:gd name="connsiteY11" fmla="*/ 472111 h 2417948"/>
                <a:gd name="connsiteX12" fmla="*/ 766232 w 1513415"/>
                <a:gd name="connsiteY12" fmla="*/ 478461 h 2417948"/>
                <a:gd name="connsiteX13" fmla="*/ 929216 w 1513415"/>
                <a:gd name="connsiteY13" fmla="*/ 472110 h 2417948"/>
                <a:gd name="connsiteX14" fmla="*/ 1054629 w 1513415"/>
                <a:gd name="connsiteY14" fmla="*/ 439119 h 2417948"/>
                <a:gd name="connsiteX15" fmla="*/ 1134003 w 1513415"/>
                <a:gd name="connsiteY15" fmla="*/ 379853 h 2417948"/>
                <a:gd name="connsiteX16" fmla="*/ 1193799 w 1513415"/>
                <a:gd name="connsiteY16" fmla="*/ 319711 h 2417948"/>
                <a:gd name="connsiteX17" fmla="*/ 1234016 w 1513415"/>
                <a:gd name="connsiteY17" fmla="*/ 256648 h 2417948"/>
                <a:gd name="connsiteX18" fmla="*/ 1272117 w 1513415"/>
                <a:gd name="connsiteY18" fmla="*/ 177894 h 2417948"/>
                <a:gd name="connsiteX19" fmla="*/ 1312862 w 1513415"/>
                <a:gd name="connsiteY19" fmla="*/ 114923 h 2417948"/>
                <a:gd name="connsiteX20" fmla="*/ 1352019 w 1513415"/>
                <a:gd name="connsiteY20" fmla="*/ 69416 h 2417948"/>
                <a:gd name="connsiteX21" fmla="*/ 1383771 w 1513415"/>
                <a:gd name="connsiteY21" fmla="*/ 41369 h 2417948"/>
                <a:gd name="connsiteX22" fmla="*/ 1409170 w 1513415"/>
                <a:gd name="connsiteY22" fmla="*/ 28139 h 2417948"/>
                <a:gd name="connsiteX23" fmla="*/ 1448857 w 1513415"/>
                <a:gd name="connsiteY23" fmla="*/ 6881 h 2417948"/>
                <a:gd name="connsiteX24" fmla="*/ 1497542 w 1513415"/>
                <a:gd name="connsiteY24" fmla="*/ 0 h 2417948"/>
                <a:gd name="connsiteX25" fmla="*/ 1513415 w 1513415"/>
                <a:gd name="connsiteY25" fmla="*/ 2413532 h 2417948"/>
                <a:gd name="connsiteX26" fmla="*/ 111653 w 1513415"/>
                <a:gd name="connsiteY26" fmla="*/ 2417948 h 2417948"/>
                <a:gd name="connsiteX0" fmla="*/ 84136 w 1513415"/>
                <a:gd name="connsiteY0" fmla="*/ 1681863 h 2411942"/>
                <a:gd name="connsiteX1" fmla="*/ 0 w 1513415"/>
                <a:gd name="connsiteY1" fmla="*/ 0 h 2411942"/>
                <a:gd name="connsiteX2" fmla="*/ 76199 w 1513415"/>
                <a:gd name="connsiteY2" fmla="*/ 13139 h 2411942"/>
                <a:gd name="connsiteX3" fmla="*/ 148167 w 1513415"/>
                <a:gd name="connsiteY3" fmla="*/ 76637 h 2411942"/>
                <a:gd name="connsiteX4" fmla="*/ 209550 w 1513415"/>
                <a:gd name="connsiteY4" fmla="*/ 163422 h 2411942"/>
                <a:gd name="connsiteX5" fmla="*/ 258233 w 1513415"/>
                <a:gd name="connsiteY5" fmla="*/ 250205 h 2411942"/>
                <a:gd name="connsiteX6" fmla="*/ 300566 w 1513415"/>
                <a:gd name="connsiteY6" fmla="*/ 313704 h 2411942"/>
                <a:gd name="connsiteX7" fmla="*/ 351366 w 1513415"/>
                <a:gd name="connsiteY7" fmla="*/ 368738 h 2411942"/>
                <a:gd name="connsiteX8" fmla="*/ 423333 w 1513415"/>
                <a:gd name="connsiteY8" fmla="*/ 419538 h 2411942"/>
                <a:gd name="connsiteX9" fmla="*/ 484716 w 1513415"/>
                <a:gd name="connsiteY9" fmla="*/ 444938 h 2411942"/>
                <a:gd name="connsiteX10" fmla="*/ 560916 w 1513415"/>
                <a:gd name="connsiteY10" fmla="*/ 459756 h 2411942"/>
                <a:gd name="connsiteX11" fmla="*/ 647700 w 1513415"/>
                <a:gd name="connsiteY11" fmla="*/ 466105 h 2411942"/>
                <a:gd name="connsiteX12" fmla="*/ 766232 w 1513415"/>
                <a:gd name="connsiteY12" fmla="*/ 472455 h 2411942"/>
                <a:gd name="connsiteX13" fmla="*/ 929216 w 1513415"/>
                <a:gd name="connsiteY13" fmla="*/ 466104 h 2411942"/>
                <a:gd name="connsiteX14" fmla="*/ 1054629 w 1513415"/>
                <a:gd name="connsiteY14" fmla="*/ 433113 h 2411942"/>
                <a:gd name="connsiteX15" fmla="*/ 1134003 w 1513415"/>
                <a:gd name="connsiteY15" fmla="*/ 373847 h 2411942"/>
                <a:gd name="connsiteX16" fmla="*/ 1193799 w 1513415"/>
                <a:gd name="connsiteY16" fmla="*/ 313705 h 2411942"/>
                <a:gd name="connsiteX17" fmla="*/ 1234016 w 1513415"/>
                <a:gd name="connsiteY17" fmla="*/ 250642 h 2411942"/>
                <a:gd name="connsiteX18" fmla="*/ 1272117 w 1513415"/>
                <a:gd name="connsiteY18" fmla="*/ 171888 h 2411942"/>
                <a:gd name="connsiteX19" fmla="*/ 1312862 w 1513415"/>
                <a:gd name="connsiteY19" fmla="*/ 108917 h 2411942"/>
                <a:gd name="connsiteX20" fmla="*/ 1352019 w 1513415"/>
                <a:gd name="connsiteY20" fmla="*/ 63410 h 2411942"/>
                <a:gd name="connsiteX21" fmla="*/ 1383771 w 1513415"/>
                <a:gd name="connsiteY21" fmla="*/ 35363 h 2411942"/>
                <a:gd name="connsiteX22" fmla="*/ 1409170 w 1513415"/>
                <a:gd name="connsiteY22" fmla="*/ 22133 h 2411942"/>
                <a:gd name="connsiteX23" fmla="*/ 1448857 w 1513415"/>
                <a:gd name="connsiteY23" fmla="*/ 875 h 2411942"/>
                <a:gd name="connsiteX24" fmla="*/ 1510242 w 1513415"/>
                <a:gd name="connsiteY24" fmla="*/ 1585 h 2411942"/>
                <a:gd name="connsiteX25" fmla="*/ 1513415 w 1513415"/>
                <a:gd name="connsiteY25" fmla="*/ 2407526 h 2411942"/>
                <a:gd name="connsiteX26" fmla="*/ 111653 w 1513415"/>
                <a:gd name="connsiteY26" fmla="*/ 2411942 h 2411942"/>
                <a:gd name="connsiteX0" fmla="*/ 84136 w 1510547"/>
                <a:gd name="connsiteY0" fmla="*/ 1681863 h 2411942"/>
                <a:gd name="connsiteX1" fmla="*/ 0 w 1510547"/>
                <a:gd name="connsiteY1" fmla="*/ 0 h 2411942"/>
                <a:gd name="connsiteX2" fmla="*/ 76199 w 1510547"/>
                <a:gd name="connsiteY2" fmla="*/ 13139 h 2411942"/>
                <a:gd name="connsiteX3" fmla="*/ 148167 w 1510547"/>
                <a:gd name="connsiteY3" fmla="*/ 76637 h 2411942"/>
                <a:gd name="connsiteX4" fmla="*/ 209550 w 1510547"/>
                <a:gd name="connsiteY4" fmla="*/ 163422 h 2411942"/>
                <a:gd name="connsiteX5" fmla="*/ 258233 w 1510547"/>
                <a:gd name="connsiteY5" fmla="*/ 250205 h 2411942"/>
                <a:gd name="connsiteX6" fmla="*/ 300566 w 1510547"/>
                <a:gd name="connsiteY6" fmla="*/ 313704 h 2411942"/>
                <a:gd name="connsiteX7" fmla="*/ 351366 w 1510547"/>
                <a:gd name="connsiteY7" fmla="*/ 368738 h 2411942"/>
                <a:gd name="connsiteX8" fmla="*/ 423333 w 1510547"/>
                <a:gd name="connsiteY8" fmla="*/ 419538 h 2411942"/>
                <a:gd name="connsiteX9" fmla="*/ 484716 w 1510547"/>
                <a:gd name="connsiteY9" fmla="*/ 444938 h 2411942"/>
                <a:gd name="connsiteX10" fmla="*/ 560916 w 1510547"/>
                <a:gd name="connsiteY10" fmla="*/ 459756 h 2411942"/>
                <a:gd name="connsiteX11" fmla="*/ 647700 w 1510547"/>
                <a:gd name="connsiteY11" fmla="*/ 466105 h 2411942"/>
                <a:gd name="connsiteX12" fmla="*/ 766232 w 1510547"/>
                <a:gd name="connsiteY12" fmla="*/ 472455 h 2411942"/>
                <a:gd name="connsiteX13" fmla="*/ 929216 w 1510547"/>
                <a:gd name="connsiteY13" fmla="*/ 466104 h 2411942"/>
                <a:gd name="connsiteX14" fmla="*/ 1054629 w 1510547"/>
                <a:gd name="connsiteY14" fmla="*/ 433113 h 2411942"/>
                <a:gd name="connsiteX15" fmla="*/ 1134003 w 1510547"/>
                <a:gd name="connsiteY15" fmla="*/ 373847 h 2411942"/>
                <a:gd name="connsiteX16" fmla="*/ 1193799 w 1510547"/>
                <a:gd name="connsiteY16" fmla="*/ 313705 h 2411942"/>
                <a:gd name="connsiteX17" fmla="*/ 1234016 w 1510547"/>
                <a:gd name="connsiteY17" fmla="*/ 250642 h 2411942"/>
                <a:gd name="connsiteX18" fmla="*/ 1272117 w 1510547"/>
                <a:gd name="connsiteY18" fmla="*/ 171888 h 2411942"/>
                <a:gd name="connsiteX19" fmla="*/ 1312862 w 1510547"/>
                <a:gd name="connsiteY19" fmla="*/ 108917 h 2411942"/>
                <a:gd name="connsiteX20" fmla="*/ 1352019 w 1510547"/>
                <a:gd name="connsiteY20" fmla="*/ 63410 h 2411942"/>
                <a:gd name="connsiteX21" fmla="*/ 1383771 w 1510547"/>
                <a:gd name="connsiteY21" fmla="*/ 35363 h 2411942"/>
                <a:gd name="connsiteX22" fmla="*/ 1409170 w 1510547"/>
                <a:gd name="connsiteY22" fmla="*/ 22133 h 2411942"/>
                <a:gd name="connsiteX23" fmla="*/ 1448857 w 1510547"/>
                <a:gd name="connsiteY23" fmla="*/ 875 h 2411942"/>
                <a:gd name="connsiteX24" fmla="*/ 1510242 w 1510547"/>
                <a:gd name="connsiteY24" fmla="*/ 1585 h 2411942"/>
                <a:gd name="connsiteX25" fmla="*/ 1510240 w 1510547"/>
                <a:gd name="connsiteY25" fmla="*/ 2350592 h 2411942"/>
                <a:gd name="connsiteX26" fmla="*/ 111653 w 1510547"/>
                <a:gd name="connsiteY26" fmla="*/ 2411942 h 2411942"/>
                <a:gd name="connsiteX0" fmla="*/ 84136 w 1510547"/>
                <a:gd name="connsiteY0" fmla="*/ 1681863 h 2350592"/>
                <a:gd name="connsiteX1" fmla="*/ 0 w 1510547"/>
                <a:gd name="connsiteY1" fmla="*/ 0 h 2350592"/>
                <a:gd name="connsiteX2" fmla="*/ 76199 w 1510547"/>
                <a:gd name="connsiteY2" fmla="*/ 13139 h 2350592"/>
                <a:gd name="connsiteX3" fmla="*/ 148167 w 1510547"/>
                <a:gd name="connsiteY3" fmla="*/ 76637 h 2350592"/>
                <a:gd name="connsiteX4" fmla="*/ 209550 w 1510547"/>
                <a:gd name="connsiteY4" fmla="*/ 163422 h 2350592"/>
                <a:gd name="connsiteX5" fmla="*/ 258233 w 1510547"/>
                <a:gd name="connsiteY5" fmla="*/ 250205 h 2350592"/>
                <a:gd name="connsiteX6" fmla="*/ 300566 w 1510547"/>
                <a:gd name="connsiteY6" fmla="*/ 313704 h 2350592"/>
                <a:gd name="connsiteX7" fmla="*/ 351366 w 1510547"/>
                <a:gd name="connsiteY7" fmla="*/ 368738 h 2350592"/>
                <a:gd name="connsiteX8" fmla="*/ 423333 w 1510547"/>
                <a:gd name="connsiteY8" fmla="*/ 419538 h 2350592"/>
                <a:gd name="connsiteX9" fmla="*/ 484716 w 1510547"/>
                <a:gd name="connsiteY9" fmla="*/ 444938 h 2350592"/>
                <a:gd name="connsiteX10" fmla="*/ 560916 w 1510547"/>
                <a:gd name="connsiteY10" fmla="*/ 459756 h 2350592"/>
                <a:gd name="connsiteX11" fmla="*/ 647700 w 1510547"/>
                <a:gd name="connsiteY11" fmla="*/ 466105 h 2350592"/>
                <a:gd name="connsiteX12" fmla="*/ 766232 w 1510547"/>
                <a:gd name="connsiteY12" fmla="*/ 472455 h 2350592"/>
                <a:gd name="connsiteX13" fmla="*/ 929216 w 1510547"/>
                <a:gd name="connsiteY13" fmla="*/ 466104 h 2350592"/>
                <a:gd name="connsiteX14" fmla="*/ 1054629 w 1510547"/>
                <a:gd name="connsiteY14" fmla="*/ 433113 h 2350592"/>
                <a:gd name="connsiteX15" fmla="*/ 1134003 w 1510547"/>
                <a:gd name="connsiteY15" fmla="*/ 373847 h 2350592"/>
                <a:gd name="connsiteX16" fmla="*/ 1193799 w 1510547"/>
                <a:gd name="connsiteY16" fmla="*/ 313705 h 2350592"/>
                <a:gd name="connsiteX17" fmla="*/ 1234016 w 1510547"/>
                <a:gd name="connsiteY17" fmla="*/ 250642 h 2350592"/>
                <a:gd name="connsiteX18" fmla="*/ 1272117 w 1510547"/>
                <a:gd name="connsiteY18" fmla="*/ 171888 h 2350592"/>
                <a:gd name="connsiteX19" fmla="*/ 1312862 w 1510547"/>
                <a:gd name="connsiteY19" fmla="*/ 108917 h 2350592"/>
                <a:gd name="connsiteX20" fmla="*/ 1352019 w 1510547"/>
                <a:gd name="connsiteY20" fmla="*/ 63410 h 2350592"/>
                <a:gd name="connsiteX21" fmla="*/ 1383771 w 1510547"/>
                <a:gd name="connsiteY21" fmla="*/ 35363 h 2350592"/>
                <a:gd name="connsiteX22" fmla="*/ 1409170 w 1510547"/>
                <a:gd name="connsiteY22" fmla="*/ 22133 h 2350592"/>
                <a:gd name="connsiteX23" fmla="*/ 1448857 w 1510547"/>
                <a:gd name="connsiteY23" fmla="*/ 875 h 2350592"/>
                <a:gd name="connsiteX24" fmla="*/ 1510242 w 1510547"/>
                <a:gd name="connsiteY24" fmla="*/ 1585 h 2350592"/>
                <a:gd name="connsiteX25" fmla="*/ 1510240 w 1510547"/>
                <a:gd name="connsiteY25" fmla="*/ 2350592 h 2350592"/>
                <a:gd name="connsiteX26" fmla="*/ 3703 w 1510547"/>
                <a:gd name="connsiteY26" fmla="*/ 2336031 h 2350592"/>
                <a:gd name="connsiteX0" fmla="*/ 84136 w 1510547"/>
                <a:gd name="connsiteY0" fmla="*/ 1681863 h 2350592"/>
                <a:gd name="connsiteX1" fmla="*/ 0 w 1510547"/>
                <a:gd name="connsiteY1" fmla="*/ 0 h 2350592"/>
                <a:gd name="connsiteX2" fmla="*/ 76199 w 1510547"/>
                <a:gd name="connsiteY2" fmla="*/ 13139 h 2350592"/>
                <a:gd name="connsiteX3" fmla="*/ 148167 w 1510547"/>
                <a:gd name="connsiteY3" fmla="*/ 76637 h 2350592"/>
                <a:gd name="connsiteX4" fmla="*/ 209550 w 1510547"/>
                <a:gd name="connsiteY4" fmla="*/ 163422 h 2350592"/>
                <a:gd name="connsiteX5" fmla="*/ 258233 w 1510547"/>
                <a:gd name="connsiteY5" fmla="*/ 250205 h 2350592"/>
                <a:gd name="connsiteX6" fmla="*/ 300566 w 1510547"/>
                <a:gd name="connsiteY6" fmla="*/ 313704 h 2350592"/>
                <a:gd name="connsiteX7" fmla="*/ 351366 w 1510547"/>
                <a:gd name="connsiteY7" fmla="*/ 368738 h 2350592"/>
                <a:gd name="connsiteX8" fmla="*/ 423333 w 1510547"/>
                <a:gd name="connsiteY8" fmla="*/ 419538 h 2350592"/>
                <a:gd name="connsiteX9" fmla="*/ 484716 w 1510547"/>
                <a:gd name="connsiteY9" fmla="*/ 444938 h 2350592"/>
                <a:gd name="connsiteX10" fmla="*/ 560916 w 1510547"/>
                <a:gd name="connsiteY10" fmla="*/ 459756 h 2350592"/>
                <a:gd name="connsiteX11" fmla="*/ 647700 w 1510547"/>
                <a:gd name="connsiteY11" fmla="*/ 466105 h 2350592"/>
                <a:gd name="connsiteX12" fmla="*/ 766232 w 1510547"/>
                <a:gd name="connsiteY12" fmla="*/ 472455 h 2350592"/>
                <a:gd name="connsiteX13" fmla="*/ 929216 w 1510547"/>
                <a:gd name="connsiteY13" fmla="*/ 466104 h 2350592"/>
                <a:gd name="connsiteX14" fmla="*/ 1054629 w 1510547"/>
                <a:gd name="connsiteY14" fmla="*/ 433113 h 2350592"/>
                <a:gd name="connsiteX15" fmla="*/ 1134003 w 1510547"/>
                <a:gd name="connsiteY15" fmla="*/ 373847 h 2350592"/>
                <a:gd name="connsiteX16" fmla="*/ 1193799 w 1510547"/>
                <a:gd name="connsiteY16" fmla="*/ 313705 h 2350592"/>
                <a:gd name="connsiteX17" fmla="*/ 1234016 w 1510547"/>
                <a:gd name="connsiteY17" fmla="*/ 250642 h 2350592"/>
                <a:gd name="connsiteX18" fmla="*/ 1272117 w 1510547"/>
                <a:gd name="connsiteY18" fmla="*/ 171888 h 2350592"/>
                <a:gd name="connsiteX19" fmla="*/ 1312862 w 1510547"/>
                <a:gd name="connsiteY19" fmla="*/ 108917 h 2350592"/>
                <a:gd name="connsiteX20" fmla="*/ 1352019 w 1510547"/>
                <a:gd name="connsiteY20" fmla="*/ 63410 h 2350592"/>
                <a:gd name="connsiteX21" fmla="*/ 1383771 w 1510547"/>
                <a:gd name="connsiteY21" fmla="*/ 35363 h 2350592"/>
                <a:gd name="connsiteX22" fmla="*/ 1409170 w 1510547"/>
                <a:gd name="connsiteY22" fmla="*/ 22133 h 2350592"/>
                <a:gd name="connsiteX23" fmla="*/ 1448857 w 1510547"/>
                <a:gd name="connsiteY23" fmla="*/ 875 h 2350592"/>
                <a:gd name="connsiteX24" fmla="*/ 1510242 w 1510547"/>
                <a:gd name="connsiteY24" fmla="*/ 1585 h 2350592"/>
                <a:gd name="connsiteX25" fmla="*/ 1510240 w 1510547"/>
                <a:gd name="connsiteY25" fmla="*/ 2350592 h 2350592"/>
                <a:gd name="connsiteX26" fmla="*/ 8465 w 1510547"/>
                <a:gd name="connsiteY26" fmla="*/ 2339826 h 2350592"/>
                <a:gd name="connsiteX0" fmla="*/ 6349 w 1510547"/>
                <a:gd name="connsiteY0" fmla="*/ 2334697 h 2350592"/>
                <a:gd name="connsiteX1" fmla="*/ 0 w 1510547"/>
                <a:gd name="connsiteY1" fmla="*/ 0 h 2350592"/>
                <a:gd name="connsiteX2" fmla="*/ 76199 w 1510547"/>
                <a:gd name="connsiteY2" fmla="*/ 13139 h 2350592"/>
                <a:gd name="connsiteX3" fmla="*/ 148167 w 1510547"/>
                <a:gd name="connsiteY3" fmla="*/ 76637 h 2350592"/>
                <a:gd name="connsiteX4" fmla="*/ 209550 w 1510547"/>
                <a:gd name="connsiteY4" fmla="*/ 163422 h 2350592"/>
                <a:gd name="connsiteX5" fmla="*/ 258233 w 1510547"/>
                <a:gd name="connsiteY5" fmla="*/ 250205 h 2350592"/>
                <a:gd name="connsiteX6" fmla="*/ 300566 w 1510547"/>
                <a:gd name="connsiteY6" fmla="*/ 313704 h 2350592"/>
                <a:gd name="connsiteX7" fmla="*/ 351366 w 1510547"/>
                <a:gd name="connsiteY7" fmla="*/ 368738 h 2350592"/>
                <a:gd name="connsiteX8" fmla="*/ 423333 w 1510547"/>
                <a:gd name="connsiteY8" fmla="*/ 419538 h 2350592"/>
                <a:gd name="connsiteX9" fmla="*/ 484716 w 1510547"/>
                <a:gd name="connsiteY9" fmla="*/ 444938 h 2350592"/>
                <a:gd name="connsiteX10" fmla="*/ 560916 w 1510547"/>
                <a:gd name="connsiteY10" fmla="*/ 459756 h 2350592"/>
                <a:gd name="connsiteX11" fmla="*/ 647700 w 1510547"/>
                <a:gd name="connsiteY11" fmla="*/ 466105 h 2350592"/>
                <a:gd name="connsiteX12" fmla="*/ 766232 w 1510547"/>
                <a:gd name="connsiteY12" fmla="*/ 472455 h 2350592"/>
                <a:gd name="connsiteX13" fmla="*/ 929216 w 1510547"/>
                <a:gd name="connsiteY13" fmla="*/ 466104 h 2350592"/>
                <a:gd name="connsiteX14" fmla="*/ 1054629 w 1510547"/>
                <a:gd name="connsiteY14" fmla="*/ 433113 h 2350592"/>
                <a:gd name="connsiteX15" fmla="*/ 1134003 w 1510547"/>
                <a:gd name="connsiteY15" fmla="*/ 373847 h 2350592"/>
                <a:gd name="connsiteX16" fmla="*/ 1193799 w 1510547"/>
                <a:gd name="connsiteY16" fmla="*/ 313705 h 2350592"/>
                <a:gd name="connsiteX17" fmla="*/ 1234016 w 1510547"/>
                <a:gd name="connsiteY17" fmla="*/ 250642 h 2350592"/>
                <a:gd name="connsiteX18" fmla="*/ 1272117 w 1510547"/>
                <a:gd name="connsiteY18" fmla="*/ 171888 h 2350592"/>
                <a:gd name="connsiteX19" fmla="*/ 1312862 w 1510547"/>
                <a:gd name="connsiteY19" fmla="*/ 108917 h 2350592"/>
                <a:gd name="connsiteX20" fmla="*/ 1352019 w 1510547"/>
                <a:gd name="connsiteY20" fmla="*/ 63410 h 2350592"/>
                <a:gd name="connsiteX21" fmla="*/ 1383771 w 1510547"/>
                <a:gd name="connsiteY21" fmla="*/ 35363 h 2350592"/>
                <a:gd name="connsiteX22" fmla="*/ 1409170 w 1510547"/>
                <a:gd name="connsiteY22" fmla="*/ 22133 h 2350592"/>
                <a:gd name="connsiteX23" fmla="*/ 1448857 w 1510547"/>
                <a:gd name="connsiteY23" fmla="*/ 875 h 2350592"/>
                <a:gd name="connsiteX24" fmla="*/ 1510242 w 1510547"/>
                <a:gd name="connsiteY24" fmla="*/ 1585 h 2350592"/>
                <a:gd name="connsiteX25" fmla="*/ 1510240 w 1510547"/>
                <a:gd name="connsiteY25" fmla="*/ 2350592 h 2350592"/>
                <a:gd name="connsiteX26" fmla="*/ 8465 w 1510547"/>
                <a:gd name="connsiteY26" fmla="*/ 2339826 h 2350592"/>
                <a:gd name="connsiteX0" fmla="*/ 6349 w 1518178"/>
                <a:gd name="connsiteY0" fmla="*/ 2334697 h 2346798"/>
                <a:gd name="connsiteX1" fmla="*/ 0 w 1518178"/>
                <a:gd name="connsiteY1" fmla="*/ 0 h 2346798"/>
                <a:gd name="connsiteX2" fmla="*/ 76199 w 1518178"/>
                <a:gd name="connsiteY2" fmla="*/ 13139 h 2346798"/>
                <a:gd name="connsiteX3" fmla="*/ 148167 w 1518178"/>
                <a:gd name="connsiteY3" fmla="*/ 76637 h 2346798"/>
                <a:gd name="connsiteX4" fmla="*/ 209550 w 1518178"/>
                <a:gd name="connsiteY4" fmla="*/ 163422 h 2346798"/>
                <a:gd name="connsiteX5" fmla="*/ 258233 w 1518178"/>
                <a:gd name="connsiteY5" fmla="*/ 250205 h 2346798"/>
                <a:gd name="connsiteX6" fmla="*/ 300566 w 1518178"/>
                <a:gd name="connsiteY6" fmla="*/ 313704 h 2346798"/>
                <a:gd name="connsiteX7" fmla="*/ 351366 w 1518178"/>
                <a:gd name="connsiteY7" fmla="*/ 368738 h 2346798"/>
                <a:gd name="connsiteX8" fmla="*/ 423333 w 1518178"/>
                <a:gd name="connsiteY8" fmla="*/ 419538 h 2346798"/>
                <a:gd name="connsiteX9" fmla="*/ 484716 w 1518178"/>
                <a:gd name="connsiteY9" fmla="*/ 444938 h 2346798"/>
                <a:gd name="connsiteX10" fmla="*/ 560916 w 1518178"/>
                <a:gd name="connsiteY10" fmla="*/ 459756 h 2346798"/>
                <a:gd name="connsiteX11" fmla="*/ 647700 w 1518178"/>
                <a:gd name="connsiteY11" fmla="*/ 466105 h 2346798"/>
                <a:gd name="connsiteX12" fmla="*/ 766232 w 1518178"/>
                <a:gd name="connsiteY12" fmla="*/ 472455 h 2346798"/>
                <a:gd name="connsiteX13" fmla="*/ 929216 w 1518178"/>
                <a:gd name="connsiteY13" fmla="*/ 466104 h 2346798"/>
                <a:gd name="connsiteX14" fmla="*/ 1054629 w 1518178"/>
                <a:gd name="connsiteY14" fmla="*/ 433113 h 2346798"/>
                <a:gd name="connsiteX15" fmla="*/ 1134003 w 1518178"/>
                <a:gd name="connsiteY15" fmla="*/ 373847 h 2346798"/>
                <a:gd name="connsiteX16" fmla="*/ 1193799 w 1518178"/>
                <a:gd name="connsiteY16" fmla="*/ 313705 h 2346798"/>
                <a:gd name="connsiteX17" fmla="*/ 1234016 w 1518178"/>
                <a:gd name="connsiteY17" fmla="*/ 250642 h 2346798"/>
                <a:gd name="connsiteX18" fmla="*/ 1272117 w 1518178"/>
                <a:gd name="connsiteY18" fmla="*/ 171888 h 2346798"/>
                <a:gd name="connsiteX19" fmla="*/ 1312862 w 1518178"/>
                <a:gd name="connsiteY19" fmla="*/ 108917 h 2346798"/>
                <a:gd name="connsiteX20" fmla="*/ 1352019 w 1518178"/>
                <a:gd name="connsiteY20" fmla="*/ 63410 h 2346798"/>
                <a:gd name="connsiteX21" fmla="*/ 1383771 w 1518178"/>
                <a:gd name="connsiteY21" fmla="*/ 35363 h 2346798"/>
                <a:gd name="connsiteX22" fmla="*/ 1409170 w 1518178"/>
                <a:gd name="connsiteY22" fmla="*/ 22133 h 2346798"/>
                <a:gd name="connsiteX23" fmla="*/ 1448857 w 1518178"/>
                <a:gd name="connsiteY23" fmla="*/ 875 h 2346798"/>
                <a:gd name="connsiteX24" fmla="*/ 1510242 w 1518178"/>
                <a:gd name="connsiteY24" fmla="*/ 1585 h 2346798"/>
                <a:gd name="connsiteX25" fmla="*/ 1518178 w 1518178"/>
                <a:gd name="connsiteY25" fmla="*/ 2346798 h 2346798"/>
                <a:gd name="connsiteX26" fmla="*/ 8465 w 1518178"/>
                <a:gd name="connsiteY26" fmla="*/ 2339826 h 2346798"/>
                <a:gd name="connsiteX0" fmla="*/ 6349 w 1518178"/>
                <a:gd name="connsiteY0" fmla="*/ 2336909 h 2349010"/>
                <a:gd name="connsiteX1" fmla="*/ 0 w 1518178"/>
                <a:gd name="connsiteY1" fmla="*/ 2212 h 2349010"/>
                <a:gd name="connsiteX2" fmla="*/ 76199 w 1518178"/>
                <a:gd name="connsiteY2" fmla="*/ 15351 h 2349010"/>
                <a:gd name="connsiteX3" fmla="*/ 148167 w 1518178"/>
                <a:gd name="connsiteY3" fmla="*/ 78849 h 2349010"/>
                <a:gd name="connsiteX4" fmla="*/ 209550 w 1518178"/>
                <a:gd name="connsiteY4" fmla="*/ 165634 h 2349010"/>
                <a:gd name="connsiteX5" fmla="*/ 258233 w 1518178"/>
                <a:gd name="connsiteY5" fmla="*/ 252417 h 2349010"/>
                <a:gd name="connsiteX6" fmla="*/ 300566 w 1518178"/>
                <a:gd name="connsiteY6" fmla="*/ 315916 h 2349010"/>
                <a:gd name="connsiteX7" fmla="*/ 351366 w 1518178"/>
                <a:gd name="connsiteY7" fmla="*/ 370950 h 2349010"/>
                <a:gd name="connsiteX8" fmla="*/ 423333 w 1518178"/>
                <a:gd name="connsiteY8" fmla="*/ 421750 h 2349010"/>
                <a:gd name="connsiteX9" fmla="*/ 484716 w 1518178"/>
                <a:gd name="connsiteY9" fmla="*/ 447150 h 2349010"/>
                <a:gd name="connsiteX10" fmla="*/ 560916 w 1518178"/>
                <a:gd name="connsiteY10" fmla="*/ 461968 h 2349010"/>
                <a:gd name="connsiteX11" fmla="*/ 647700 w 1518178"/>
                <a:gd name="connsiteY11" fmla="*/ 468317 h 2349010"/>
                <a:gd name="connsiteX12" fmla="*/ 766232 w 1518178"/>
                <a:gd name="connsiteY12" fmla="*/ 474667 h 2349010"/>
                <a:gd name="connsiteX13" fmla="*/ 929216 w 1518178"/>
                <a:gd name="connsiteY13" fmla="*/ 468316 h 2349010"/>
                <a:gd name="connsiteX14" fmla="*/ 1054629 w 1518178"/>
                <a:gd name="connsiteY14" fmla="*/ 435325 h 2349010"/>
                <a:gd name="connsiteX15" fmla="*/ 1134003 w 1518178"/>
                <a:gd name="connsiteY15" fmla="*/ 376059 h 2349010"/>
                <a:gd name="connsiteX16" fmla="*/ 1193799 w 1518178"/>
                <a:gd name="connsiteY16" fmla="*/ 315917 h 2349010"/>
                <a:gd name="connsiteX17" fmla="*/ 1234016 w 1518178"/>
                <a:gd name="connsiteY17" fmla="*/ 252854 h 2349010"/>
                <a:gd name="connsiteX18" fmla="*/ 1272117 w 1518178"/>
                <a:gd name="connsiteY18" fmla="*/ 174100 h 2349010"/>
                <a:gd name="connsiteX19" fmla="*/ 1312862 w 1518178"/>
                <a:gd name="connsiteY19" fmla="*/ 111129 h 2349010"/>
                <a:gd name="connsiteX20" fmla="*/ 1352019 w 1518178"/>
                <a:gd name="connsiteY20" fmla="*/ 65622 h 2349010"/>
                <a:gd name="connsiteX21" fmla="*/ 1383771 w 1518178"/>
                <a:gd name="connsiteY21" fmla="*/ 37575 h 2349010"/>
                <a:gd name="connsiteX22" fmla="*/ 1409170 w 1518178"/>
                <a:gd name="connsiteY22" fmla="*/ 24345 h 2349010"/>
                <a:gd name="connsiteX23" fmla="*/ 1448857 w 1518178"/>
                <a:gd name="connsiteY23" fmla="*/ 3087 h 2349010"/>
                <a:gd name="connsiteX24" fmla="*/ 1516592 w 1518178"/>
                <a:gd name="connsiteY24" fmla="*/ 0 h 2349010"/>
                <a:gd name="connsiteX25" fmla="*/ 1518178 w 1518178"/>
                <a:gd name="connsiteY25" fmla="*/ 2349010 h 2349010"/>
                <a:gd name="connsiteX26" fmla="*/ 8465 w 1518178"/>
                <a:gd name="connsiteY26" fmla="*/ 2342038 h 2349010"/>
                <a:gd name="connsiteX0" fmla="*/ 6349 w 1518178"/>
                <a:gd name="connsiteY0" fmla="*/ 2336909 h 2349010"/>
                <a:gd name="connsiteX1" fmla="*/ 0 w 1518178"/>
                <a:gd name="connsiteY1" fmla="*/ 2212 h 2349010"/>
                <a:gd name="connsiteX2" fmla="*/ 76199 w 1518178"/>
                <a:gd name="connsiteY2" fmla="*/ 15351 h 2349010"/>
                <a:gd name="connsiteX3" fmla="*/ 148167 w 1518178"/>
                <a:gd name="connsiteY3" fmla="*/ 78849 h 2349010"/>
                <a:gd name="connsiteX4" fmla="*/ 209550 w 1518178"/>
                <a:gd name="connsiteY4" fmla="*/ 165634 h 2349010"/>
                <a:gd name="connsiteX5" fmla="*/ 258233 w 1518178"/>
                <a:gd name="connsiteY5" fmla="*/ 252417 h 2349010"/>
                <a:gd name="connsiteX6" fmla="*/ 300566 w 1518178"/>
                <a:gd name="connsiteY6" fmla="*/ 315916 h 2349010"/>
                <a:gd name="connsiteX7" fmla="*/ 351366 w 1518178"/>
                <a:gd name="connsiteY7" fmla="*/ 370950 h 2349010"/>
                <a:gd name="connsiteX8" fmla="*/ 423333 w 1518178"/>
                <a:gd name="connsiteY8" fmla="*/ 421750 h 2349010"/>
                <a:gd name="connsiteX9" fmla="*/ 484716 w 1518178"/>
                <a:gd name="connsiteY9" fmla="*/ 447150 h 2349010"/>
                <a:gd name="connsiteX10" fmla="*/ 560916 w 1518178"/>
                <a:gd name="connsiteY10" fmla="*/ 461968 h 2349010"/>
                <a:gd name="connsiteX11" fmla="*/ 647700 w 1518178"/>
                <a:gd name="connsiteY11" fmla="*/ 468317 h 2349010"/>
                <a:gd name="connsiteX12" fmla="*/ 766232 w 1518178"/>
                <a:gd name="connsiteY12" fmla="*/ 474667 h 2349010"/>
                <a:gd name="connsiteX13" fmla="*/ 929216 w 1518178"/>
                <a:gd name="connsiteY13" fmla="*/ 468316 h 2349010"/>
                <a:gd name="connsiteX14" fmla="*/ 1054629 w 1518178"/>
                <a:gd name="connsiteY14" fmla="*/ 435325 h 2349010"/>
                <a:gd name="connsiteX15" fmla="*/ 1134003 w 1518178"/>
                <a:gd name="connsiteY15" fmla="*/ 376059 h 2349010"/>
                <a:gd name="connsiteX16" fmla="*/ 1193799 w 1518178"/>
                <a:gd name="connsiteY16" fmla="*/ 315917 h 2349010"/>
                <a:gd name="connsiteX17" fmla="*/ 1234016 w 1518178"/>
                <a:gd name="connsiteY17" fmla="*/ 252854 h 2349010"/>
                <a:gd name="connsiteX18" fmla="*/ 1272117 w 1518178"/>
                <a:gd name="connsiteY18" fmla="*/ 174100 h 2349010"/>
                <a:gd name="connsiteX19" fmla="*/ 1312862 w 1518178"/>
                <a:gd name="connsiteY19" fmla="*/ 111129 h 2349010"/>
                <a:gd name="connsiteX20" fmla="*/ 1352019 w 1518178"/>
                <a:gd name="connsiteY20" fmla="*/ 65622 h 2349010"/>
                <a:gd name="connsiteX21" fmla="*/ 1383771 w 1518178"/>
                <a:gd name="connsiteY21" fmla="*/ 37575 h 2349010"/>
                <a:gd name="connsiteX22" fmla="*/ 1409170 w 1518178"/>
                <a:gd name="connsiteY22" fmla="*/ 24345 h 2349010"/>
                <a:gd name="connsiteX23" fmla="*/ 1448857 w 1518178"/>
                <a:gd name="connsiteY23" fmla="*/ 3087 h 2349010"/>
                <a:gd name="connsiteX24" fmla="*/ 1516592 w 1518178"/>
                <a:gd name="connsiteY24" fmla="*/ 0 h 2349010"/>
                <a:gd name="connsiteX25" fmla="*/ 1518178 w 1518178"/>
                <a:gd name="connsiteY25" fmla="*/ 2349010 h 2349010"/>
                <a:gd name="connsiteX26" fmla="*/ 5290 w 1518178"/>
                <a:gd name="connsiteY26" fmla="*/ 2342038 h 2349010"/>
                <a:gd name="connsiteX0" fmla="*/ 6349 w 1518178"/>
                <a:gd name="connsiteY0" fmla="*/ 2336909 h 2448313"/>
                <a:gd name="connsiteX1" fmla="*/ 0 w 1518178"/>
                <a:gd name="connsiteY1" fmla="*/ 2212 h 2448313"/>
                <a:gd name="connsiteX2" fmla="*/ 76199 w 1518178"/>
                <a:gd name="connsiteY2" fmla="*/ 15351 h 2448313"/>
                <a:gd name="connsiteX3" fmla="*/ 148167 w 1518178"/>
                <a:gd name="connsiteY3" fmla="*/ 78849 h 2448313"/>
                <a:gd name="connsiteX4" fmla="*/ 209550 w 1518178"/>
                <a:gd name="connsiteY4" fmla="*/ 165634 h 2448313"/>
                <a:gd name="connsiteX5" fmla="*/ 258233 w 1518178"/>
                <a:gd name="connsiteY5" fmla="*/ 252417 h 2448313"/>
                <a:gd name="connsiteX6" fmla="*/ 300566 w 1518178"/>
                <a:gd name="connsiteY6" fmla="*/ 315916 h 2448313"/>
                <a:gd name="connsiteX7" fmla="*/ 351366 w 1518178"/>
                <a:gd name="connsiteY7" fmla="*/ 370950 h 2448313"/>
                <a:gd name="connsiteX8" fmla="*/ 423333 w 1518178"/>
                <a:gd name="connsiteY8" fmla="*/ 421750 h 2448313"/>
                <a:gd name="connsiteX9" fmla="*/ 484716 w 1518178"/>
                <a:gd name="connsiteY9" fmla="*/ 447150 h 2448313"/>
                <a:gd name="connsiteX10" fmla="*/ 560916 w 1518178"/>
                <a:gd name="connsiteY10" fmla="*/ 461968 h 2448313"/>
                <a:gd name="connsiteX11" fmla="*/ 647700 w 1518178"/>
                <a:gd name="connsiteY11" fmla="*/ 468317 h 2448313"/>
                <a:gd name="connsiteX12" fmla="*/ 766232 w 1518178"/>
                <a:gd name="connsiteY12" fmla="*/ 474667 h 2448313"/>
                <a:gd name="connsiteX13" fmla="*/ 929216 w 1518178"/>
                <a:gd name="connsiteY13" fmla="*/ 468316 h 2448313"/>
                <a:gd name="connsiteX14" fmla="*/ 1054629 w 1518178"/>
                <a:gd name="connsiteY14" fmla="*/ 435325 h 2448313"/>
                <a:gd name="connsiteX15" fmla="*/ 1134003 w 1518178"/>
                <a:gd name="connsiteY15" fmla="*/ 376059 h 2448313"/>
                <a:gd name="connsiteX16" fmla="*/ 1193799 w 1518178"/>
                <a:gd name="connsiteY16" fmla="*/ 315917 h 2448313"/>
                <a:gd name="connsiteX17" fmla="*/ 1234016 w 1518178"/>
                <a:gd name="connsiteY17" fmla="*/ 252854 h 2448313"/>
                <a:gd name="connsiteX18" fmla="*/ 1272117 w 1518178"/>
                <a:gd name="connsiteY18" fmla="*/ 174100 h 2448313"/>
                <a:gd name="connsiteX19" fmla="*/ 1312862 w 1518178"/>
                <a:gd name="connsiteY19" fmla="*/ 111129 h 2448313"/>
                <a:gd name="connsiteX20" fmla="*/ 1352019 w 1518178"/>
                <a:gd name="connsiteY20" fmla="*/ 65622 h 2448313"/>
                <a:gd name="connsiteX21" fmla="*/ 1383771 w 1518178"/>
                <a:gd name="connsiteY21" fmla="*/ 37575 h 2448313"/>
                <a:gd name="connsiteX22" fmla="*/ 1409170 w 1518178"/>
                <a:gd name="connsiteY22" fmla="*/ 24345 h 2448313"/>
                <a:gd name="connsiteX23" fmla="*/ 1448857 w 1518178"/>
                <a:gd name="connsiteY23" fmla="*/ 3087 h 2448313"/>
                <a:gd name="connsiteX24" fmla="*/ 1516592 w 1518178"/>
                <a:gd name="connsiteY24" fmla="*/ 0 h 2448313"/>
                <a:gd name="connsiteX25" fmla="*/ 1518178 w 1518178"/>
                <a:gd name="connsiteY25" fmla="*/ 2349010 h 2448313"/>
                <a:gd name="connsiteX26" fmla="*/ 17990 w 1518178"/>
                <a:gd name="connsiteY26" fmla="*/ 2448313 h 2448313"/>
                <a:gd name="connsiteX0" fmla="*/ 1586 w 1518178"/>
                <a:gd name="connsiteY0" fmla="*/ 2340706 h 2448313"/>
                <a:gd name="connsiteX1" fmla="*/ 0 w 1518178"/>
                <a:gd name="connsiteY1" fmla="*/ 2212 h 2448313"/>
                <a:gd name="connsiteX2" fmla="*/ 76199 w 1518178"/>
                <a:gd name="connsiteY2" fmla="*/ 15351 h 2448313"/>
                <a:gd name="connsiteX3" fmla="*/ 148167 w 1518178"/>
                <a:gd name="connsiteY3" fmla="*/ 78849 h 2448313"/>
                <a:gd name="connsiteX4" fmla="*/ 209550 w 1518178"/>
                <a:gd name="connsiteY4" fmla="*/ 165634 h 2448313"/>
                <a:gd name="connsiteX5" fmla="*/ 258233 w 1518178"/>
                <a:gd name="connsiteY5" fmla="*/ 252417 h 2448313"/>
                <a:gd name="connsiteX6" fmla="*/ 300566 w 1518178"/>
                <a:gd name="connsiteY6" fmla="*/ 315916 h 2448313"/>
                <a:gd name="connsiteX7" fmla="*/ 351366 w 1518178"/>
                <a:gd name="connsiteY7" fmla="*/ 370950 h 2448313"/>
                <a:gd name="connsiteX8" fmla="*/ 423333 w 1518178"/>
                <a:gd name="connsiteY8" fmla="*/ 421750 h 2448313"/>
                <a:gd name="connsiteX9" fmla="*/ 484716 w 1518178"/>
                <a:gd name="connsiteY9" fmla="*/ 447150 h 2448313"/>
                <a:gd name="connsiteX10" fmla="*/ 560916 w 1518178"/>
                <a:gd name="connsiteY10" fmla="*/ 461968 h 2448313"/>
                <a:gd name="connsiteX11" fmla="*/ 647700 w 1518178"/>
                <a:gd name="connsiteY11" fmla="*/ 468317 h 2448313"/>
                <a:gd name="connsiteX12" fmla="*/ 766232 w 1518178"/>
                <a:gd name="connsiteY12" fmla="*/ 474667 h 2448313"/>
                <a:gd name="connsiteX13" fmla="*/ 929216 w 1518178"/>
                <a:gd name="connsiteY13" fmla="*/ 468316 h 2448313"/>
                <a:gd name="connsiteX14" fmla="*/ 1054629 w 1518178"/>
                <a:gd name="connsiteY14" fmla="*/ 435325 h 2448313"/>
                <a:gd name="connsiteX15" fmla="*/ 1134003 w 1518178"/>
                <a:gd name="connsiteY15" fmla="*/ 376059 h 2448313"/>
                <a:gd name="connsiteX16" fmla="*/ 1193799 w 1518178"/>
                <a:gd name="connsiteY16" fmla="*/ 315917 h 2448313"/>
                <a:gd name="connsiteX17" fmla="*/ 1234016 w 1518178"/>
                <a:gd name="connsiteY17" fmla="*/ 252854 h 2448313"/>
                <a:gd name="connsiteX18" fmla="*/ 1272117 w 1518178"/>
                <a:gd name="connsiteY18" fmla="*/ 174100 h 2448313"/>
                <a:gd name="connsiteX19" fmla="*/ 1312862 w 1518178"/>
                <a:gd name="connsiteY19" fmla="*/ 111129 h 2448313"/>
                <a:gd name="connsiteX20" fmla="*/ 1352019 w 1518178"/>
                <a:gd name="connsiteY20" fmla="*/ 65622 h 2448313"/>
                <a:gd name="connsiteX21" fmla="*/ 1383771 w 1518178"/>
                <a:gd name="connsiteY21" fmla="*/ 37575 h 2448313"/>
                <a:gd name="connsiteX22" fmla="*/ 1409170 w 1518178"/>
                <a:gd name="connsiteY22" fmla="*/ 24345 h 2448313"/>
                <a:gd name="connsiteX23" fmla="*/ 1448857 w 1518178"/>
                <a:gd name="connsiteY23" fmla="*/ 3087 h 2448313"/>
                <a:gd name="connsiteX24" fmla="*/ 1516592 w 1518178"/>
                <a:gd name="connsiteY24" fmla="*/ 0 h 2448313"/>
                <a:gd name="connsiteX25" fmla="*/ 1518178 w 1518178"/>
                <a:gd name="connsiteY25" fmla="*/ 2349010 h 2448313"/>
                <a:gd name="connsiteX26" fmla="*/ 17990 w 1518178"/>
                <a:gd name="connsiteY26" fmla="*/ 2448313 h 2448313"/>
                <a:gd name="connsiteX0" fmla="*/ 1586 w 1518178"/>
                <a:gd name="connsiteY0" fmla="*/ 2340706 h 2349010"/>
                <a:gd name="connsiteX1" fmla="*/ 0 w 1518178"/>
                <a:gd name="connsiteY1" fmla="*/ 2212 h 2349010"/>
                <a:gd name="connsiteX2" fmla="*/ 76199 w 1518178"/>
                <a:gd name="connsiteY2" fmla="*/ 15351 h 2349010"/>
                <a:gd name="connsiteX3" fmla="*/ 148167 w 1518178"/>
                <a:gd name="connsiteY3" fmla="*/ 78849 h 2349010"/>
                <a:gd name="connsiteX4" fmla="*/ 209550 w 1518178"/>
                <a:gd name="connsiteY4" fmla="*/ 165634 h 2349010"/>
                <a:gd name="connsiteX5" fmla="*/ 258233 w 1518178"/>
                <a:gd name="connsiteY5" fmla="*/ 252417 h 2349010"/>
                <a:gd name="connsiteX6" fmla="*/ 300566 w 1518178"/>
                <a:gd name="connsiteY6" fmla="*/ 315916 h 2349010"/>
                <a:gd name="connsiteX7" fmla="*/ 351366 w 1518178"/>
                <a:gd name="connsiteY7" fmla="*/ 370950 h 2349010"/>
                <a:gd name="connsiteX8" fmla="*/ 423333 w 1518178"/>
                <a:gd name="connsiteY8" fmla="*/ 421750 h 2349010"/>
                <a:gd name="connsiteX9" fmla="*/ 484716 w 1518178"/>
                <a:gd name="connsiteY9" fmla="*/ 447150 h 2349010"/>
                <a:gd name="connsiteX10" fmla="*/ 560916 w 1518178"/>
                <a:gd name="connsiteY10" fmla="*/ 461968 h 2349010"/>
                <a:gd name="connsiteX11" fmla="*/ 647700 w 1518178"/>
                <a:gd name="connsiteY11" fmla="*/ 468317 h 2349010"/>
                <a:gd name="connsiteX12" fmla="*/ 766232 w 1518178"/>
                <a:gd name="connsiteY12" fmla="*/ 474667 h 2349010"/>
                <a:gd name="connsiteX13" fmla="*/ 929216 w 1518178"/>
                <a:gd name="connsiteY13" fmla="*/ 468316 h 2349010"/>
                <a:gd name="connsiteX14" fmla="*/ 1054629 w 1518178"/>
                <a:gd name="connsiteY14" fmla="*/ 435325 h 2349010"/>
                <a:gd name="connsiteX15" fmla="*/ 1134003 w 1518178"/>
                <a:gd name="connsiteY15" fmla="*/ 376059 h 2349010"/>
                <a:gd name="connsiteX16" fmla="*/ 1193799 w 1518178"/>
                <a:gd name="connsiteY16" fmla="*/ 315917 h 2349010"/>
                <a:gd name="connsiteX17" fmla="*/ 1234016 w 1518178"/>
                <a:gd name="connsiteY17" fmla="*/ 252854 h 2349010"/>
                <a:gd name="connsiteX18" fmla="*/ 1272117 w 1518178"/>
                <a:gd name="connsiteY18" fmla="*/ 174100 h 2349010"/>
                <a:gd name="connsiteX19" fmla="*/ 1312862 w 1518178"/>
                <a:gd name="connsiteY19" fmla="*/ 111129 h 2349010"/>
                <a:gd name="connsiteX20" fmla="*/ 1352019 w 1518178"/>
                <a:gd name="connsiteY20" fmla="*/ 65622 h 2349010"/>
                <a:gd name="connsiteX21" fmla="*/ 1383771 w 1518178"/>
                <a:gd name="connsiteY21" fmla="*/ 37575 h 2349010"/>
                <a:gd name="connsiteX22" fmla="*/ 1409170 w 1518178"/>
                <a:gd name="connsiteY22" fmla="*/ 24345 h 2349010"/>
                <a:gd name="connsiteX23" fmla="*/ 1448857 w 1518178"/>
                <a:gd name="connsiteY23" fmla="*/ 3087 h 2349010"/>
                <a:gd name="connsiteX24" fmla="*/ 1516592 w 1518178"/>
                <a:gd name="connsiteY24" fmla="*/ 0 h 2349010"/>
                <a:gd name="connsiteX25" fmla="*/ 1518178 w 1518178"/>
                <a:gd name="connsiteY25" fmla="*/ 2349010 h 2349010"/>
                <a:gd name="connsiteX26" fmla="*/ 2115 w 1518178"/>
                <a:gd name="connsiteY26" fmla="*/ 2345834 h 2349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8178" h="2349010">
                  <a:moveTo>
                    <a:pt x="1586" y="2340706"/>
                  </a:moveTo>
                  <a:cubicBezTo>
                    <a:pt x="1586" y="2339295"/>
                    <a:pt x="0" y="3623"/>
                    <a:pt x="0" y="2212"/>
                  </a:cubicBezTo>
                  <a:cubicBezTo>
                    <a:pt x="23283" y="7857"/>
                    <a:pt x="52916" y="3356"/>
                    <a:pt x="76199" y="15351"/>
                  </a:cubicBezTo>
                  <a:cubicBezTo>
                    <a:pt x="115005" y="36517"/>
                    <a:pt x="124178" y="57683"/>
                    <a:pt x="148167" y="78849"/>
                  </a:cubicBezTo>
                  <a:cubicBezTo>
                    <a:pt x="173567" y="109893"/>
                    <a:pt x="191206" y="136706"/>
                    <a:pt x="209550" y="165634"/>
                  </a:cubicBezTo>
                  <a:lnTo>
                    <a:pt x="258233" y="252417"/>
                  </a:lnTo>
                  <a:lnTo>
                    <a:pt x="300566" y="315916"/>
                  </a:lnTo>
                  <a:lnTo>
                    <a:pt x="351366" y="370950"/>
                  </a:lnTo>
                  <a:cubicBezTo>
                    <a:pt x="383822" y="396350"/>
                    <a:pt x="399344" y="404817"/>
                    <a:pt x="423333" y="421750"/>
                  </a:cubicBezTo>
                  <a:lnTo>
                    <a:pt x="484716" y="447150"/>
                  </a:lnTo>
                  <a:lnTo>
                    <a:pt x="560916" y="461968"/>
                  </a:lnTo>
                  <a:lnTo>
                    <a:pt x="647700" y="468317"/>
                  </a:lnTo>
                  <a:lnTo>
                    <a:pt x="766232" y="474667"/>
                  </a:lnTo>
                  <a:lnTo>
                    <a:pt x="929216" y="468316"/>
                  </a:lnTo>
                  <a:cubicBezTo>
                    <a:pt x="996949" y="462672"/>
                    <a:pt x="1010179" y="449436"/>
                    <a:pt x="1054629" y="435325"/>
                  </a:cubicBezTo>
                  <a:cubicBezTo>
                    <a:pt x="1099784" y="412748"/>
                    <a:pt x="1107897" y="394403"/>
                    <a:pt x="1134003" y="376059"/>
                  </a:cubicBezTo>
                  <a:cubicBezTo>
                    <a:pt x="1155169" y="350659"/>
                    <a:pt x="1151467" y="364600"/>
                    <a:pt x="1193799" y="315917"/>
                  </a:cubicBezTo>
                  <a:cubicBezTo>
                    <a:pt x="1215671" y="287694"/>
                    <a:pt x="1218494" y="272610"/>
                    <a:pt x="1234016" y="252854"/>
                  </a:cubicBezTo>
                  <a:lnTo>
                    <a:pt x="1272117" y="174100"/>
                  </a:lnTo>
                  <a:lnTo>
                    <a:pt x="1312862" y="111129"/>
                  </a:lnTo>
                  <a:cubicBezTo>
                    <a:pt x="1337555" y="82201"/>
                    <a:pt x="1335792" y="81850"/>
                    <a:pt x="1352019" y="65622"/>
                  </a:cubicBezTo>
                  <a:lnTo>
                    <a:pt x="1383771" y="37575"/>
                  </a:lnTo>
                  <a:lnTo>
                    <a:pt x="1409170" y="24345"/>
                  </a:lnTo>
                  <a:lnTo>
                    <a:pt x="1448857" y="3087"/>
                  </a:lnTo>
                  <a:lnTo>
                    <a:pt x="1516592" y="0"/>
                  </a:lnTo>
                  <a:cubicBezTo>
                    <a:pt x="1517650" y="801980"/>
                    <a:pt x="1517120" y="1547030"/>
                    <a:pt x="1518178" y="2349010"/>
                  </a:cubicBezTo>
                  <a:lnTo>
                    <a:pt x="2115" y="2345834"/>
                  </a:lnTo>
                </a:path>
              </a:pathLst>
            </a:custGeom>
            <a:gradFill flip="none" rotWithShape="1">
              <a:gsLst>
                <a:gs pos="53000">
                  <a:srgbClr val="80A6C9"/>
                </a:gs>
                <a:gs pos="34000">
                  <a:srgbClr val="6B8CA9"/>
                </a:gs>
                <a:gs pos="0">
                  <a:srgbClr val="42576A"/>
                </a:gs>
                <a:gs pos="100000">
                  <a:schemeClr val="accent5">
                    <a:lumMod val="60000"/>
                    <a:lumOff val="4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8" name="任意多边形: 形状 17">
              <a:extLst>
                <a:ext uri="{FF2B5EF4-FFF2-40B4-BE49-F238E27FC236}">
                  <a16:creationId xmlns:a16="http://schemas.microsoft.com/office/drawing/2014/main" id="{34D670DF-FB9B-6AA7-F634-135B4184685F}"/>
                </a:ext>
              </a:extLst>
            </p:cNvPr>
            <p:cNvSpPr/>
            <p:nvPr/>
          </p:nvSpPr>
          <p:spPr>
            <a:xfrm>
              <a:off x="3059376" y="4442960"/>
              <a:ext cx="1870975" cy="249264"/>
            </a:xfrm>
            <a:custGeom>
              <a:avLst/>
              <a:gdLst>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33500 w 1587500"/>
                <a:gd name="connsiteY20" fmla="*/ 110067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64734 w 1587500"/>
                <a:gd name="connsiteY22" fmla="*/ 12700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94734 w 1587500"/>
                <a:gd name="connsiteY3" fmla="*/ 101600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26534 w 1587500"/>
                <a:gd name="connsiteY12" fmla="*/ 478367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69900 w 1587500"/>
                <a:gd name="connsiteY10" fmla="*/ 461434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27000 w 1587500"/>
                <a:gd name="connsiteY2" fmla="*/ 42334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63500 w 1587500"/>
                <a:gd name="connsiteY1" fmla="*/ 12700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0 w 1587500"/>
                <a:gd name="connsiteY0" fmla="*/ 12700 h 486834"/>
                <a:gd name="connsiteX1" fmla="*/ 35984 w 1587500"/>
                <a:gd name="connsiteY1" fmla="*/ 16934 h 486834"/>
                <a:gd name="connsiteX2" fmla="*/ 105833 w 1587500"/>
                <a:gd name="connsiteY2" fmla="*/ 33868 h 486834"/>
                <a:gd name="connsiteX3" fmla="*/ 186268 w 1587500"/>
                <a:gd name="connsiteY3" fmla="*/ 80433 h 486834"/>
                <a:gd name="connsiteX4" fmla="*/ 224367 w 1587500"/>
                <a:gd name="connsiteY4" fmla="*/ 156634 h 486834"/>
                <a:gd name="connsiteX5" fmla="*/ 258234 w 1587500"/>
                <a:gd name="connsiteY5" fmla="*/ 220134 h 486834"/>
                <a:gd name="connsiteX6" fmla="*/ 287867 w 1587500"/>
                <a:gd name="connsiteY6" fmla="*/ 270934 h 486834"/>
                <a:gd name="connsiteX7" fmla="*/ 342900 w 1587500"/>
                <a:gd name="connsiteY7" fmla="*/ 338667 h 486834"/>
                <a:gd name="connsiteX8" fmla="*/ 381000 w 1587500"/>
                <a:gd name="connsiteY8" fmla="*/ 389467 h 486834"/>
                <a:gd name="connsiteX9" fmla="*/ 436034 w 1587500"/>
                <a:gd name="connsiteY9" fmla="*/ 440267 h 486834"/>
                <a:gd name="connsiteX10" fmla="*/ 486833 w 1587500"/>
                <a:gd name="connsiteY10" fmla="*/ 459317 h 486834"/>
                <a:gd name="connsiteX11" fmla="*/ 558800 w 1587500"/>
                <a:gd name="connsiteY11" fmla="*/ 478367 h 486834"/>
                <a:gd name="connsiteX12" fmla="*/ 632884 w 1587500"/>
                <a:gd name="connsiteY12" fmla="*/ 482600 h 486834"/>
                <a:gd name="connsiteX13" fmla="*/ 736600 w 1587500"/>
                <a:gd name="connsiteY13" fmla="*/ 486834 h 486834"/>
                <a:gd name="connsiteX14" fmla="*/ 901700 w 1587500"/>
                <a:gd name="connsiteY14" fmla="*/ 482600 h 486834"/>
                <a:gd name="connsiteX15" fmla="*/ 1062567 w 1587500"/>
                <a:gd name="connsiteY15" fmla="*/ 452967 h 486834"/>
                <a:gd name="connsiteX16" fmla="*/ 1159934 w 1587500"/>
                <a:gd name="connsiteY16" fmla="*/ 410634 h 486834"/>
                <a:gd name="connsiteX17" fmla="*/ 1227667 w 1587500"/>
                <a:gd name="connsiteY17" fmla="*/ 359834 h 486834"/>
                <a:gd name="connsiteX18" fmla="*/ 1270000 w 1587500"/>
                <a:gd name="connsiteY18" fmla="*/ 275167 h 486834"/>
                <a:gd name="connsiteX19" fmla="*/ 1299634 w 1587500"/>
                <a:gd name="connsiteY19" fmla="*/ 190500 h 486834"/>
                <a:gd name="connsiteX20" fmla="*/ 1344084 w 1587500"/>
                <a:gd name="connsiteY20" fmla="*/ 112184 h 486834"/>
                <a:gd name="connsiteX21" fmla="*/ 1409700 w 1587500"/>
                <a:gd name="connsiteY21" fmla="*/ 55034 h 486834"/>
                <a:gd name="connsiteX22" fmla="*/ 1443567 w 1587500"/>
                <a:gd name="connsiteY22" fmla="*/ 27517 h 486834"/>
                <a:gd name="connsiteX23" fmla="*/ 1494367 w 1587500"/>
                <a:gd name="connsiteY23" fmla="*/ 12700 h 486834"/>
                <a:gd name="connsiteX24" fmla="*/ 1524000 w 1587500"/>
                <a:gd name="connsiteY24" fmla="*/ 12700 h 486834"/>
                <a:gd name="connsiteX25" fmla="*/ 1549400 w 1587500"/>
                <a:gd name="connsiteY25" fmla="*/ 4234 h 486834"/>
                <a:gd name="connsiteX26" fmla="*/ 1587500 w 1587500"/>
                <a:gd name="connsiteY26" fmla="*/ 0 h 486834"/>
                <a:gd name="connsiteX27" fmla="*/ 1587500 w 1587500"/>
                <a:gd name="connsiteY27" fmla="*/ 0 h 486834"/>
                <a:gd name="connsiteX0" fmla="*/ 16932 w 1551516"/>
                <a:gd name="connsiteY0" fmla="*/ 988484 h 988484"/>
                <a:gd name="connsiteX1" fmla="*/ 0 w 1551516"/>
                <a:gd name="connsiteY1" fmla="*/ 16934 h 988484"/>
                <a:gd name="connsiteX2" fmla="*/ 69849 w 1551516"/>
                <a:gd name="connsiteY2" fmla="*/ 33868 h 988484"/>
                <a:gd name="connsiteX3" fmla="*/ 150284 w 1551516"/>
                <a:gd name="connsiteY3" fmla="*/ 80433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0849 w 1551516"/>
                <a:gd name="connsiteY10" fmla="*/ 459317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88016 w 1551516"/>
                <a:gd name="connsiteY24" fmla="*/ 1270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3650 w 1551516"/>
                <a:gd name="connsiteY19" fmla="*/ 190500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26583 w 1551516"/>
                <a:gd name="connsiteY15" fmla="*/ 4529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65716 w 1551516"/>
                <a:gd name="connsiteY14" fmla="*/ 482600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7249 w 1551516"/>
                <a:gd name="connsiteY14" fmla="*/ 49318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91683 w 1551516"/>
                <a:gd name="connsiteY17" fmla="*/ 3598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30816 w 1551516"/>
                <a:gd name="connsiteY15" fmla="*/ 46566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3401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0061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596900 w 1551516"/>
                <a:gd name="connsiteY12" fmla="*/ 482600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22816 w 1551516"/>
                <a:gd name="connsiteY11" fmla="*/ 47836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8593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1399 w 1551516"/>
                <a:gd name="connsiteY15" fmla="*/ 45931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00050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57199 w 1551516"/>
                <a:gd name="connsiteY10" fmla="*/ 461434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4717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76251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8799 w 1551516"/>
                <a:gd name="connsiteY11" fmla="*/ 48683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7766 w 1551516"/>
                <a:gd name="connsiteY13" fmla="*/ 48683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5633 w 1551516"/>
                <a:gd name="connsiteY15" fmla="*/ 465667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23950 w 1551516"/>
                <a:gd name="connsiteY16" fmla="*/ 410634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73716 w 1551516"/>
                <a:gd name="connsiteY21" fmla="*/ 55034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306916 w 1551516"/>
                <a:gd name="connsiteY7" fmla="*/ 338667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3934 w 1551516"/>
                <a:gd name="connsiteY3" fmla="*/ 88900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188383 w 1551516"/>
                <a:gd name="connsiteY4" fmla="*/ 156634 h 988484"/>
                <a:gd name="connsiteX5" fmla="*/ 222250 w 1551516"/>
                <a:gd name="connsiteY5" fmla="*/ 220134 h 988484"/>
                <a:gd name="connsiteX6" fmla="*/ 251883 w 1551516"/>
                <a:gd name="connsiteY6" fmla="*/ 270934 h 988484"/>
                <a:gd name="connsiteX7" fmla="*/ 294216 w 1551516"/>
                <a:gd name="connsiteY7" fmla="*/ 334433 h 988484"/>
                <a:gd name="connsiteX8" fmla="*/ 345016 w 1551516"/>
                <a:gd name="connsiteY8" fmla="*/ 389467 h 988484"/>
                <a:gd name="connsiteX9" fmla="*/ 416983 w 1551516"/>
                <a:gd name="connsiteY9" fmla="*/ 440267 h 988484"/>
                <a:gd name="connsiteX10" fmla="*/ 478366 w 1551516"/>
                <a:gd name="connsiteY10" fmla="*/ 465667 h 988484"/>
                <a:gd name="connsiteX11" fmla="*/ 554566 w 1551516"/>
                <a:gd name="connsiteY11" fmla="*/ 480485 h 988484"/>
                <a:gd name="connsiteX12" fmla="*/ 641350 w 1551516"/>
                <a:gd name="connsiteY12" fmla="*/ 486834 h 988484"/>
                <a:gd name="connsiteX13" fmla="*/ 759882 w 1551516"/>
                <a:gd name="connsiteY13" fmla="*/ 493184 h 988484"/>
                <a:gd name="connsiteX14" fmla="*/ 922866 w 1551516"/>
                <a:gd name="connsiteY14" fmla="*/ 486833 h 988484"/>
                <a:gd name="connsiteX15" fmla="*/ 1043516 w 1551516"/>
                <a:gd name="connsiteY15" fmla="*/ 461434 h 988484"/>
                <a:gd name="connsiteX16" fmla="*/ 1132416 w 1551516"/>
                <a:gd name="connsiteY16" fmla="*/ 402167 h 988484"/>
                <a:gd name="connsiteX17" fmla="*/ 1187449 w 1551516"/>
                <a:gd name="connsiteY17" fmla="*/ 334434 h 988484"/>
                <a:gd name="connsiteX18" fmla="*/ 1227666 w 1551516"/>
                <a:gd name="connsiteY18" fmla="*/ 275167 h 988484"/>
                <a:gd name="connsiteX19" fmla="*/ 1265767 w 1551516"/>
                <a:gd name="connsiteY19" fmla="*/ 192617 h 988484"/>
                <a:gd name="connsiteX20" fmla="*/ 1308100 w 1551516"/>
                <a:gd name="connsiteY20" fmla="*/ 112184 h 988484"/>
                <a:gd name="connsiteX21" fmla="*/ 1356782 w 1551516"/>
                <a:gd name="connsiteY21" fmla="*/ 63501 h 988484"/>
                <a:gd name="connsiteX22" fmla="*/ 1407583 w 1551516"/>
                <a:gd name="connsiteY22" fmla="*/ 27517 h 988484"/>
                <a:gd name="connsiteX23" fmla="*/ 1458383 w 1551516"/>
                <a:gd name="connsiteY23" fmla="*/ 12700 h 988484"/>
                <a:gd name="connsiteX24" fmla="*/ 1490132 w 1551516"/>
                <a:gd name="connsiteY24" fmla="*/ 6350 h 988484"/>
                <a:gd name="connsiteX25" fmla="*/ 1513416 w 1551516"/>
                <a:gd name="connsiteY25" fmla="*/ 4234 h 988484"/>
                <a:gd name="connsiteX26" fmla="*/ 1551516 w 1551516"/>
                <a:gd name="connsiteY26" fmla="*/ 0 h 988484"/>
                <a:gd name="connsiteX27" fmla="*/ 1551516 w 1551516"/>
                <a:gd name="connsiteY27"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22250 w 1551516"/>
                <a:gd name="connsiteY4" fmla="*/ 220134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16932 w 1551516"/>
                <a:gd name="connsiteY0" fmla="*/ 988484 h 988484"/>
                <a:gd name="connsiteX1" fmla="*/ 0 w 1551516"/>
                <a:gd name="connsiteY1" fmla="*/ 16934 h 988484"/>
                <a:gd name="connsiteX2" fmla="*/ 69849 w 1551516"/>
                <a:gd name="connsiteY2" fmla="*/ 33868 h 988484"/>
                <a:gd name="connsiteX3" fmla="*/ 141817 w 1551516"/>
                <a:gd name="connsiteY3" fmla="*/ 97366 h 988484"/>
                <a:gd name="connsiteX4" fmla="*/ 203200 w 1551516"/>
                <a:gd name="connsiteY4" fmla="*/ 184151 h 988484"/>
                <a:gd name="connsiteX5" fmla="*/ 251883 w 1551516"/>
                <a:gd name="connsiteY5" fmla="*/ 270934 h 988484"/>
                <a:gd name="connsiteX6" fmla="*/ 294216 w 1551516"/>
                <a:gd name="connsiteY6" fmla="*/ 334433 h 988484"/>
                <a:gd name="connsiteX7" fmla="*/ 345016 w 1551516"/>
                <a:gd name="connsiteY7" fmla="*/ 389467 h 988484"/>
                <a:gd name="connsiteX8" fmla="*/ 416983 w 1551516"/>
                <a:gd name="connsiteY8" fmla="*/ 440267 h 988484"/>
                <a:gd name="connsiteX9" fmla="*/ 478366 w 1551516"/>
                <a:gd name="connsiteY9" fmla="*/ 465667 h 988484"/>
                <a:gd name="connsiteX10" fmla="*/ 554566 w 1551516"/>
                <a:gd name="connsiteY10" fmla="*/ 480485 h 988484"/>
                <a:gd name="connsiteX11" fmla="*/ 641350 w 1551516"/>
                <a:gd name="connsiteY11" fmla="*/ 486834 h 988484"/>
                <a:gd name="connsiteX12" fmla="*/ 759882 w 1551516"/>
                <a:gd name="connsiteY12" fmla="*/ 493184 h 988484"/>
                <a:gd name="connsiteX13" fmla="*/ 922866 w 1551516"/>
                <a:gd name="connsiteY13" fmla="*/ 486833 h 988484"/>
                <a:gd name="connsiteX14" fmla="*/ 1043516 w 1551516"/>
                <a:gd name="connsiteY14" fmla="*/ 461434 h 988484"/>
                <a:gd name="connsiteX15" fmla="*/ 1132416 w 1551516"/>
                <a:gd name="connsiteY15" fmla="*/ 402167 h 988484"/>
                <a:gd name="connsiteX16" fmla="*/ 1187449 w 1551516"/>
                <a:gd name="connsiteY16" fmla="*/ 334434 h 988484"/>
                <a:gd name="connsiteX17" fmla="*/ 1227666 w 1551516"/>
                <a:gd name="connsiteY17" fmla="*/ 275167 h 988484"/>
                <a:gd name="connsiteX18" fmla="*/ 1265767 w 1551516"/>
                <a:gd name="connsiteY18" fmla="*/ 192617 h 988484"/>
                <a:gd name="connsiteX19" fmla="*/ 1308100 w 1551516"/>
                <a:gd name="connsiteY19" fmla="*/ 112184 h 988484"/>
                <a:gd name="connsiteX20" fmla="*/ 1356782 w 1551516"/>
                <a:gd name="connsiteY20" fmla="*/ 63501 h 988484"/>
                <a:gd name="connsiteX21" fmla="*/ 1407583 w 1551516"/>
                <a:gd name="connsiteY21" fmla="*/ 27517 h 988484"/>
                <a:gd name="connsiteX22" fmla="*/ 1458383 w 1551516"/>
                <a:gd name="connsiteY22" fmla="*/ 12700 h 988484"/>
                <a:gd name="connsiteX23" fmla="*/ 1490132 w 1551516"/>
                <a:gd name="connsiteY23" fmla="*/ 6350 h 988484"/>
                <a:gd name="connsiteX24" fmla="*/ 1513416 w 1551516"/>
                <a:gd name="connsiteY24" fmla="*/ 4234 h 988484"/>
                <a:gd name="connsiteX25" fmla="*/ 1551516 w 1551516"/>
                <a:gd name="connsiteY25" fmla="*/ 0 h 988484"/>
                <a:gd name="connsiteX26" fmla="*/ 1551516 w 1551516"/>
                <a:gd name="connsiteY26" fmla="*/ 0 h 9884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08101 w 1551517"/>
                <a:gd name="connsiteY19" fmla="*/ 112184 h 493184"/>
                <a:gd name="connsiteX20" fmla="*/ 1356783 w 1551517"/>
                <a:gd name="connsiteY20" fmla="*/ 63501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56783 w 1551517"/>
                <a:gd name="connsiteY20" fmla="*/ 63501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7584 w 1551517"/>
                <a:gd name="connsiteY21" fmla="*/ 2751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51517 w 1551517"/>
                <a:gd name="connsiteY26" fmla="*/ 0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5089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401234 w 1551517"/>
                <a:gd name="connsiteY21" fmla="*/ 33867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58384 w 1551517"/>
                <a:gd name="connsiteY22" fmla="*/ 1270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3459 w 1551517"/>
                <a:gd name="connsiteY22" fmla="*/ 19050 h 493184"/>
                <a:gd name="connsiteX23" fmla="*/ 1490133 w 1551517"/>
                <a:gd name="connsiteY23" fmla="*/ 6350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3459 w 1551517"/>
                <a:gd name="connsiteY22" fmla="*/ 19050 h 493184"/>
                <a:gd name="connsiteX23" fmla="*/ 1466320 w 1551517"/>
                <a:gd name="connsiteY23" fmla="*/ 9525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1871 w 1551517"/>
                <a:gd name="connsiteY22" fmla="*/ 26987 h 493184"/>
                <a:gd name="connsiteX23" fmla="*/ 1466320 w 1551517"/>
                <a:gd name="connsiteY23" fmla="*/ 9525 h 493184"/>
                <a:gd name="connsiteX24" fmla="*/ 1513417 w 1551517"/>
                <a:gd name="connsiteY24" fmla="*/ 4234 h 493184"/>
                <a:gd name="connsiteX25" fmla="*/ 1551517 w 1551517"/>
                <a:gd name="connsiteY25" fmla="*/ 0 h 493184"/>
                <a:gd name="connsiteX26" fmla="*/ 1522942 w 1551517"/>
                <a:gd name="connsiteY26" fmla="*/ 3175 h 493184"/>
                <a:gd name="connsiteX0" fmla="*/ 0 w 1551517"/>
                <a:gd name="connsiteY0" fmla="*/ 21167 h 493184"/>
                <a:gd name="connsiteX1" fmla="*/ 1 w 1551517"/>
                <a:gd name="connsiteY1" fmla="*/ 16934 h 493184"/>
                <a:gd name="connsiteX2" fmla="*/ 69850 w 1551517"/>
                <a:gd name="connsiteY2" fmla="*/ 33868 h 493184"/>
                <a:gd name="connsiteX3" fmla="*/ 141818 w 1551517"/>
                <a:gd name="connsiteY3" fmla="*/ 97366 h 493184"/>
                <a:gd name="connsiteX4" fmla="*/ 203201 w 1551517"/>
                <a:gd name="connsiteY4" fmla="*/ 184151 h 493184"/>
                <a:gd name="connsiteX5" fmla="*/ 251884 w 1551517"/>
                <a:gd name="connsiteY5" fmla="*/ 270934 h 493184"/>
                <a:gd name="connsiteX6" fmla="*/ 294217 w 1551517"/>
                <a:gd name="connsiteY6" fmla="*/ 334433 h 493184"/>
                <a:gd name="connsiteX7" fmla="*/ 345017 w 1551517"/>
                <a:gd name="connsiteY7" fmla="*/ 389467 h 493184"/>
                <a:gd name="connsiteX8" fmla="*/ 416984 w 1551517"/>
                <a:gd name="connsiteY8" fmla="*/ 440267 h 493184"/>
                <a:gd name="connsiteX9" fmla="*/ 478367 w 1551517"/>
                <a:gd name="connsiteY9" fmla="*/ 465667 h 493184"/>
                <a:gd name="connsiteX10" fmla="*/ 554567 w 1551517"/>
                <a:gd name="connsiteY10" fmla="*/ 480485 h 493184"/>
                <a:gd name="connsiteX11" fmla="*/ 641351 w 1551517"/>
                <a:gd name="connsiteY11" fmla="*/ 486834 h 493184"/>
                <a:gd name="connsiteX12" fmla="*/ 759883 w 1551517"/>
                <a:gd name="connsiteY12" fmla="*/ 493184 h 493184"/>
                <a:gd name="connsiteX13" fmla="*/ 922867 w 1551517"/>
                <a:gd name="connsiteY13" fmla="*/ 486833 h 493184"/>
                <a:gd name="connsiteX14" fmla="*/ 1043517 w 1551517"/>
                <a:gd name="connsiteY14" fmla="*/ 461434 h 493184"/>
                <a:gd name="connsiteX15" fmla="*/ 1132417 w 1551517"/>
                <a:gd name="connsiteY15" fmla="*/ 402167 h 493184"/>
                <a:gd name="connsiteX16" fmla="*/ 1187450 w 1551517"/>
                <a:gd name="connsiteY16" fmla="*/ 334434 h 493184"/>
                <a:gd name="connsiteX17" fmla="*/ 1227667 w 1551517"/>
                <a:gd name="connsiteY17" fmla="*/ 275167 h 493184"/>
                <a:gd name="connsiteX18" fmla="*/ 1265768 w 1551517"/>
                <a:gd name="connsiteY18" fmla="*/ 192617 h 493184"/>
                <a:gd name="connsiteX19" fmla="*/ 1312863 w 1551517"/>
                <a:gd name="connsiteY19" fmla="*/ 118534 h 493184"/>
                <a:gd name="connsiteX20" fmla="*/ 1361545 w 1551517"/>
                <a:gd name="connsiteY20" fmla="*/ 69851 h 493184"/>
                <a:gd name="connsiteX21" fmla="*/ 1391709 w 1551517"/>
                <a:gd name="connsiteY21" fmla="*/ 44980 h 493184"/>
                <a:gd name="connsiteX22" fmla="*/ 1421871 w 1551517"/>
                <a:gd name="connsiteY22" fmla="*/ 26987 h 493184"/>
                <a:gd name="connsiteX23" fmla="*/ 1466320 w 1551517"/>
                <a:gd name="connsiteY23" fmla="*/ 9525 h 493184"/>
                <a:gd name="connsiteX24" fmla="*/ 1513417 w 1551517"/>
                <a:gd name="connsiteY24" fmla="*/ 4234 h 493184"/>
                <a:gd name="connsiteX25" fmla="*/ 1551517 w 1551517"/>
                <a:gd name="connsiteY25" fmla="*/ 0 h 493184"/>
                <a:gd name="connsiteX26" fmla="*/ 1495954 w 1551517"/>
                <a:gd name="connsiteY26" fmla="*/ 7938 h 493184"/>
                <a:gd name="connsiteX0" fmla="*/ 0 w 1513417"/>
                <a:gd name="connsiteY0" fmla="*/ 16933 h 488950"/>
                <a:gd name="connsiteX1" fmla="*/ 1 w 1513417"/>
                <a:gd name="connsiteY1" fmla="*/ 12700 h 488950"/>
                <a:gd name="connsiteX2" fmla="*/ 69850 w 1513417"/>
                <a:gd name="connsiteY2" fmla="*/ 29634 h 488950"/>
                <a:gd name="connsiteX3" fmla="*/ 141818 w 1513417"/>
                <a:gd name="connsiteY3" fmla="*/ 93132 h 488950"/>
                <a:gd name="connsiteX4" fmla="*/ 203201 w 1513417"/>
                <a:gd name="connsiteY4" fmla="*/ 179917 h 488950"/>
                <a:gd name="connsiteX5" fmla="*/ 251884 w 1513417"/>
                <a:gd name="connsiteY5" fmla="*/ 266700 h 488950"/>
                <a:gd name="connsiteX6" fmla="*/ 294217 w 1513417"/>
                <a:gd name="connsiteY6" fmla="*/ 330199 h 488950"/>
                <a:gd name="connsiteX7" fmla="*/ 345017 w 1513417"/>
                <a:gd name="connsiteY7" fmla="*/ 385233 h 488950"/>
                <a:gd name="connsiteX8" fmla="*/ 416984 w 1513417"/>
                <a:gd name="connsiteY8" fmla="*/ 436033 h 488950"/>
                <a:gd name="connsiteX9" fmla="*/ 478367 w 1513417"/>
                <a:gd name="connsiteY9" fmla="*/ 461433 h 488950"/>
                <a:gd name="connsiteX10" fmla="*/ 554567 w 1513417"/>
                <a:gd name="connsiteY10" fmla="*/ 476251 h 488950"/>
                <a:gd name="connsiteX11" fmla="*/ 641351 w 1513417"/>
                <a:gd name="connsiteY11" fmla="*/ 482600 h 488950"/>
                <a:gd name="connsiteX12" fmla="*/ 759883 w 1513417"/>
                <a:gd name="connsiteY12" fmla="*/ 488950 h 488950"/>
                <a:gd name="connsiteX13" fmla="*/ 922867 w 1513417"/>
                <a:gd name="connsiteY13" fmla="*/ 482599 h 488950"/>
                <a:gd name="connsiteX14" fmla="*/ 1043517 w 1513417"/>
                <a:gd name="connsiteY14" fmla="*/ 457200 h 488950"/>
                <a:gd name="connsiteX15" fmla="*/ 1132417 w 1513417"/>
                <a:gd name="connsiteY15" fmla="*/ 397933 h 488950"/>
                <a:gd name="connsiteX16" fmla="*/ 1187450 w 1513417"/>
                <a:gd name="connsiteY16" fmla="*/ 330200 h 488950"/>
                <a:gd name="connsiteX17" fmla="*/ 1227667 w 1513417"/>
                <a:gd name="connsiteY17" fmla="*/ 270933 h 488950"/>
                <a:gd name="connsiteX18" fmla="*/ 1265768 w 1513417"/>
                <a:gd name="connsiteY18" fmla="*/ 188383 h 488950"/>
                <a:gd name="connsiteX19" fmla="*/ 1312863 w 1513417"/>
                <a:gd name="connsiteY19" fmla="*/ 114300 h 488950"/>
                <a:gd name="connsiteX20" fmla="*/ 1361545 w 1513417"/>
                <a:gd name="connsiteY20" fmla="*/ 65617 h 488950"/>
                <a:gd name="connsiteX21" fmla="*/ 1391709 w 1513417"/>
                <a:gd name="connsiteY21" fmla="*/ 40746 h 488950"/>
                <a:gd name="connsiteX22" fmla="*/ 1421871 w 1513417"/>
                <a:gd name="connsiteY22" fmla="*/ 22753 h 488950"/>
                <a:gd name="connsiteX23" fmla="*/ 1466320 w 1513417"/>
                <a:gd name="connsiteY23" fmla="*/ 5291 h 488950"/>
                <a:gd name="connsiteX24" fmla="*/ 1513417 w 1513417"/>
                <a:gd name="connsiteY24" fmla="*/ 0 h 488950"/>
                <a:gd name="connsiteX25" fmla="*/ 1508655 w 1513417"/>
                <a:gd name="connsiteY25" fmla="*/ 5291 h 488950"/>
                <a:gd name="connsiteX26" fmla="*/ 1495954 w 1513417"/>
                <a:gd name="connsiteY26" fmla="*/ 3704 h 488950"/>
                <a:gd name="connsiteX0" fmla="*/ 0 w 1618192"/>
                <a:gd name="connsiteY0" fmla="*/ 16933 h 488950"/>
                <a:gd name="connsiteX1" fmla="*/ 1 w 1618192"/>
                <a:gd name="connsiteY1" fmla="*/ 12700 h 488950"/>
                <a:gd name="connsiteX2" fmla="*/ 69850 w 1618192"/>
                <a:gd name="connsiteY2" fmla="*/ 29634 h 488950"/>
                <a:gd name="connsiteX3" fmla="*/ 141818 w 1618192"/>
                <a:gd name="connsiteY3" fmla="*/ 93132 h 488950"/>
                <a:gd name="connsiteX4" fmla="*/ 203201 w 1618192"/>
                <a:gd name="connsiteY4" fmla="*/ 179917 h 488950"/>
                <a:gd name="connsiteX5" fmla="*/ 251884 w 1618192"/>
                <a:gd name="connsiteY5" fmla="*/ 266700 h 488950"/>
                <a:gd name="connsiteX6" fmla="*/ 294217 w 1618192"/>
                <a:gd name="connsiteY6" fmla="*/ 330199 h 488950"/>
                <a:gd name="connsiteX7" fmla="*/ 345017 w 1618192"/>
                <a:gd name="connsiteY7" fmla="*/ 385233 h 488950"/>
                <a:gd name="connsiteX8" fmla="*/ 416984 w 1618192"/>
                <a:gd name="connsiteY8" fmla="*/ 436033 h 488950"/>
                <a:gd name="connsiteX9" fmla="*/ 478367 w 1618192"/>
                <a:gd name="connsiteY9" fmla="*/ 461433 h 488950"/>
                <a:gd name="connsiteX10" fmla="*/ 554567 w 1618192"/>
                <a:gd name="connsiteY10" fmla="*/ 476251 h 488950"/>
                <a:gd name="connsiteX11" fmla="*/ 641351 w 1618192"/>
                <a:gd name="connsiteY11" fmla="*/ 482600 h 488950"/>
                <a:gd name="connsiteX12" fmla="*/ 759883 w 1618192"/>
                <a:gd name="connsiteY12" fmla="*/ 488950 h 488950"/>
                <a:gd name="connsiteX13" fmla="*/ 922867 w 1618192"/>
                <a:gd name="connsiteY13" fmla="*/ 482599 h 488950"/>
                <a:gd name="connsiteX14" fmla="*/ 1043517 w 1618192"/>
                <a:gd name="connsiteY14" fmla="*/ 457200 h 488950"/>
                <a:gd name="connsiteX15" fmla="*/ 1132417 w 1618192"/>
                <a:gd name="connsiteY15" fmla="*/ 397933 h 488950"/>
                <a:gd name="connsiteX16" fmla="*/ 1187450 w 1618192"/>
                <a:gd name="connsiteY16" fmla="*/ 330200 h 488950"/>
                <a:gd name="connsiteX17" fmla="*/ 1227667 w 1618192"/>
                <a:gd name="connsiteY17" fmla="*/ 270933 h 488950"/>
                <a:gd name="connsiteX18" fmla="*/ 1265768 w 1618192"/>
                <a:gd name="connsiteY18" fmla="*/ 188383 h 488950"/>
                <a:gd name="connsiteX19" fmla="*/ 1312863 w 1618192"/>
                <a:gd name="connsiteY19" fmla="*/ 114300 h 488950"/>
                <a:gd name="connsiteX20" fmla="*/ 1361545 w 1618192"/>
                <a:gd name="connsiteY20" fmla="*/ 65617 h 488950"/>
                <a:gd name="connsiteX21" fmla="*/ 1391709 w 1618192"/>
                <a:gd name="connsiteY21" fmla="*/ 40746 h 488950"/>
                <a:gd name="connsiteX22" fmla="*/ 1421871 w 1618192"/>
                <a:gd name="connsiteY22" fmla="*/ 22753 h 488950"/>
                <a:gd name="connsiteX23" fmla="*/ 1466320 w 1618192"/>
                <a:gd name="connsiteY23" fmla="*/ 5291 h 488950"/>
                <a:gd name="connsiteX24" fmla="*/ 1513417 w 1618192"/>
                <a:gd name="connsiteY24" fmla="*/ 0 h 488950"/>
                <a:gd name="connsiteX25" fmla="*/ 1618192 w 1618192"/>
                <a:gd name="connsiteY25" fmla="*/ 13229 h 488950"/>
                <a:gd name="connsiteX26" fmla="*/ 1495954 w 1618192"/>
                <a:gd name="connsiteY26" fmla="*/ 3704 h 488950"/>
                <a:gd name="connsiteX0" fmla="*/ 0 w 1670579"/>
                <a:gd name="connsiteY0" fmla="*/ 105833 h 577850"/>
                <a:gd name="connsiteX1" fmla="*/ 1 w 1670579"/>
                <a:gd name="connsiteY1" fmla="*/ 101600 h 577850"/>
                <a:gd name="connsiteX2" fmla="*/ 69850 w 1670579"/>
                <a:gd name="connsiteY2" fmla="*/ 118534 h 577850"/>
                <a:gd name="connsiteX3" fmla="*/ 141818 w 1670579"/>
                <a:gd name="connsiteY3" fmla="*/ 182032 h 577850"/>
                <a:gd name="connsiteX4" fmla="*/ 203201 w 1670579"/>
                <a:gd name="connsiteY4" fmla="*/ 268817 h 577850"/>
                <a:gd name="connsiteX5" fmla="*/ 251884 w 1670579"/>
                <a:gd name="connsiteY5" fmla="*/ 355600 h 577850"/>
                <a:gd name="connsiteX6" fmla="*/ 294217 w 1670579"/>
                <a:gd name="connsiteY6" fmla="*/ 419099 h 577850"/>
                <a:gd name="connsiteX7" fmla="*/ 345017 w 1670579"/>
                <a:gd name="connsiteY7" fmla="*/ 474133 h 577850"/>
                <a:gd name="connsiteX8" fmla="*/ 416984 w 1670579"/>
                <a:gd name="connsiteY8" fmla="*/ 524933 h 577850"/>
                <a:gd name="connsiteX9" fmla="*/ 478367 w 1670579"/>
                <a:gd name="connsiteY9" fmla="*/ 550333 h 577850"/>
                <a:gd name="connsiteX10" fmla="*/ 554567 w 1670579"/>
                <a:gd name="connsiteY10" fmla="*/ 565151 h 577850"/>
                <a:gd name="connsiteX11" fmla="*/ 641351 w 1670579"/>
                <a:gd name="connsiteY11" fmla="*/ 571500 h 577850"/>
                <a:gd name="connsiteX12" fmla="*/ 759883 w 1670579"/>
                <a:gd name="connsiteY12" fmla="*/ 577850 h 577850"/>
                <a:gd name="connsiteX13" fmla="*/ 922867 w 1670579"/>
                <a:gd name="connsiteY13" fmla="*/ 571499 h 577850"/>
                <a:gd name="connsiteX14" fmla="*/ 1043517 w 1670579"/>
                <a:gd name="connsiteY14" fmla="*/ 546100 h 577850"/>
                <a:gd name="connsiteX15" fmla="*/ 1132417 w 1670579"/>
                <a:gd name="connsiteY15" fmla="*/ 486833 h 577850"/>
                <a:gd name="connsiteX16" fmla="*/ 1187450 w 1670579"/>
                <a:gd name="connsiteY16" fmla="*/ 419100 h 577850"/>
                <a:gd name="connsiteX17" fmla="*/ 1227667 w 1670579"/>
                <a:gd name="connsiteY17" fmla="*/ 359833 h 577850"/>
                <a:gd name="connsiteX18" fmla="*/ 1265768 w 1670579"/>
                <a:gd name="connsiteY18" fmla="*/ 277283 h 577850"/>
                <a:gd name="connsiteX19" fmla="*/ 1312863 w 1670579"/>
                <a:gd name="connsiteY19" fmla="*/ 203200 h 577850"/>
                <a:gd name="connsiteX20" fmla="*/ 1361545 w 1670579"/>
                <a:gd name="connsiteY20" fmla="*/ 154517 h 577850"/>
                <a:gd name="connsiteX21" fmla="*/ 1391709 w 1670579"/>
                <a:gd name="connsiteY21" fmla="*/ 129646 h 577850"/>
                <a:gd name="connsiteX22" fmla="*/ 1421871 w 1670579"/>
                <a:gd name="connsiteY22" fmla="*/ 111653 h 577850"/>
                <a:gd name="connsiteX23" fmla="*/ 1466320 w 1670579"/>
                <a:gd name="connsiteY23" fmla="*/ 94191 h 577850"/>
                <a:gd name="connsiteX24" fmla="*/ 1670579 w 1670579"/>
                <a:gd name="connsiteY24" fmla="*/ 0 h 577850"/>
                <a:gd name="connsiteX25" fmla="*/ 1618192 w 1670579"/>
                <a:gd name="connsiteY25" fmla="*/ 102129 h 577850"/>
                <a:gd name="connsiteX26" fmla="*/ 1495954 w 1670579"/>
                <a:gd name="connsiteY26" fmla="*/ 92604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12863 w 1737254"/>
                <a:gd name="connsiteY19" fmla="*/ 203200 h 577850"/>
                <a:gd name="connsiteX20" fmla="*/ 1361545 w 1737254"/>
                <a:gd name="connsiteY20" fmla="*/ 154517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61545 w 1737254"/>
                <a:gd name="connsiteY20" fmla="*/ 154517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91709 w 1737254"/>
                <a:gd name="connsiteY21" fmla="*/ 129646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21871 w 1737254"/>
                <a:gd name="connsiteY22" fmla="*/ 111653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02821 w 1737254"/>
                <a:gd name="connsiteY22" fmla="*/ 127528 h 577850"/>
                <a:gd name="connsiteX23" fmla="*/ 1466320 w 1737254"/>
                <a:gd name="connsiteY23" fmla="*/ 94191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105833 h 577850"/>
                <a:gd name="connsiteX1" fmla="*/ 1 w 1737254"/>
                <a:gd name="connsiteY1" fmla="*/ 101600 h 577850"/>
                <a:gd name="connsiteX2" fmla="*/ 69850 w 1737254"/>
                <a:gd name="connsiteY2" fmla="*/ 118534 h 577850"/>
                <a:gd name="connsiteX3" fmla="*/ 141818 w 1737254"/>
                <a:gd name="connsiteY3" fmla="*/ 182032 h 577850"/>
                <a:gd name="connsiteX4" fmla="*/ 203201 w 1737254"/>
                <a:gd name="connsiteY4" fmla="*/ 268817 h 577850"/>
                <a:gd name="connsiteX5" fmla="*/ 251884 w 1737254"/>
                <a:gd name="connsiteY5" fmla="*/ 355600 h 577850"/>
                <a:gd name="connsiteX6" fmla="*/ 294217 w 1737254"/>
                <a:gd name="connsiteY6" fmla="*/ 419099 h 577850"/>
                <a:gd name="connsiteX7" fmla="*/ 345017 w 1737254"/>
                <a:gd name="connsiteY7" fmla="*/ 474133 h 577850"/>
                <a:gd name="connsiteX8" fmla="*/ 416984 w 1737254"/>
                <a:gd name="connsiteY8" fmla="*/ 524933 h 577850"/>
                <a:gd name="connsiteX9" fmla="*/ 478367 w 1737254"/>
                <a:gd name="connsiteY9" fmla="*/ 550333 h 577850"/>
                <a:gd name="connsiteX10" fmla="*/ 554567 w 1737254"/>
                <a:gd name="connsiteY10" fmla="*/ 565151 h 577850"/>
                <a:gd name="connsiteX11" fmla="*/ 641351 w 1737254"/>
                <a:gd name="connsiteY11" fmla="*/ 571500 h 577850"/>
                <a:gd name="connsiteX12" fmla="*/ 759883 w 1737254"/>
                <a:gd name="connsiteY12" fmla="*/ 577850 h 577850"/>
                <a:gd name="connsiteX13" fmla="*/ 922867 w 1737254"/>
                <a:gd name="connsiteY13" fmla="*/ 571499 h 577850"/>
                <a:gd name="connsiteX14" fmla="*/ 1043517 w 1737254"/>
                <a:gd name="connsiteY14" fmla="*/ 546100 h 577850"/>
                <a:gd name="connsiteX15" fmla="*/ 1132417 w 1737254"/>
                <a:gd name="connsiteY15" fmla="*/ 486833 h 577850"/>
                <a:gd name="connsiteX16" fmla="*/ 1187450 w 1737254"/>
                <a:gd name="connsiteY16" fmla="*/ 419100 h 577850"/>
                <a:gd name="connsiteX17" fmla="*/ 1227667 w 1737254"/>
                <a:gd name="connsiteY17" fmla="*/ 359833 h 577850"/>
                <a:gd name="connsiteX18" fmla="*/ 1265768 w 1737254"/>
                <a:gd name="connsiteY18" fmla="*/ 277283 h 577850"/>
                <a:gd name="connsiteX19" fmla="*/ 1306513 w 1737254"/>
                <a:gd name="connsiteY19" fmla="*/ 214312 h 577850"/>
                <a:gd name="connsiteX20" fmla="*/ 1345670 w 1737254"/>
                <a:gd name="connsiteY20" fmla="*/ 168805 h 577850"/>
                <a:gd name="connsiteX21" fmla="*/ 1377422 w 1737254"/>
                <a:gd name="connsiteY21" fmla="*/ 140758 h 577850"/>
                <a:gd name="connsiteX22" fmla="*/ 1402821 w 1737254"/>
                <a:gd name="connsiteY22" fmla="*/ 127528 h 577850"/>
                <a:gd name="connsiteX23" fmla="*/ 1447270 w 1737254"/>
                <a:gd name="connsiteY23" fmla="*/ 110066 h 577850"/>
                <a:gd name="connsiteX24" fmla="*/ 1670579 w 1737254"/>
                <a:gd name="connsiteY24" fmla="*/ 0 h 577850"/>
                <a:gd name="connsiteX25" fmla="*/ 1618192 w 1737254"/>
                <a:gd name="connsiteY25" fmla="*/ 102129 h 577850"/>
                <a:gd name="connsiteX26" fmla="*/ 1737254 w 1737254"/>
                <a:gd name="connsiteY26" fmla="*/ 195791 h 577850"/>
                <a:gd name="connsiteX0" fmla="*/ 0 w 1737254"/>
                <a:gd name="connsiteY0" fmla="*/ 5821 h 477838"/>
                <a:gd name="connsiteX1" fmla="*/ 1 w 1737254"/>
                <a:gd name="connsiteY1" fmla="*/ 1588 h 477838"/>
                <a:gd name="connsiteX2" fmla="*/ 69850 w 1737254"/>
                <a:gd name="connsiteY2" fmla="*/ 18522 h 477838"/>
                <a:gd name="connsiteX3" fmla="*/ 141818 w 1737254"/>
                <a:gd name="connsiteY3" fmla="*/ 82020 h 477838"/>
                <a:gd name="connsiteX4" fmla="*/ 203201 w 1737254"/>
                <a:gd name="connsiteY4" fmla="*/ 168805 h 477838"/>
                <a:gd name="connsiteX5" fmla="*/ 251884 w 1737254"/>
                <a:gd name="connsiteY5" fmla="*/ 255588 h 477838"/>
                <a:gd name="connsiteX6" fmla="*/ 294217 w 1737254"/>
                <a:gd name="connsiteY6" fmla="*/ 319087 h 477838"/>
                <a:gd name="connsiteX7" fmla="*/ 345017 w 1737254"/>
                <a:gd name="connsiteY7" fmla="*/ 374121 h 477838"/>
                <a:gd name="connsiteX8" fmla="*/ 416984 w 1737254"/>
                <a:gd name="connsiteY8" fmla="*/ 424921 h 477838"/>
                <a:gd name="connsiteX9" fmla="*/ 478367 w 1737254"/>
                <a:gd name="connsiteY9" fmla="*/ 450321 h 477838"/>
                <a:gd name="connsiteX10" fmla="*/ 554567 w 1737254"/>
                <a:gd name="connsiteY10" fmla="*/ 465139 h 477838"/>
                <a:gd name="connsiteX11" fmla="*/ 641351 w 1737254"/>
                <a:gd name="connsiteY11" fmla="*/ 471488 h 477838"/>
                <a:gd name="connsiteX12" fmla="*/ 759883 w 1737254"/>
                <a:gd name="connsiteY12" fmla="*/ 477838 h 477838"/>
                <a:gd name="connsiteX13" fmla="*/ 922867 w 1737254"/>
                <a:gd name="connsiteY13" fmla="*/ 471487 h 477838"/>
                <a:gd name="connsiteX14" fmla="*/ 1043517 w 1737254"/>
                <a:gd name="connsiteY14" fmla="*/ 446088 h 477838"/>
                <a:gd name="connsiteX15" fmla="*/ 1132417 w 1737254"/>
                <a:gd name="connsiteY15" fmla="*/ 386821 h 477838"/>
                <a:gd name="connsiteX16" fmla="*/ 1187450 w 1737254"/>
                <a:gd name="connsiteY16" fmla="*/ 319088 h 477838"/>
                <a:gd name="connsiteX17" fmla="*/ 1227667 w 1737254"/>
                <a:gd name="connsiteY17" fmla="*/ 259821 h 477838"/>
                <a:gd name="connsiteX18" fmla="*/ 1265768 w 1737254"/>
                <a:gd name="connsiteY18" fmla="*/ 177271 h 477838"/>
                <a:gd name="connsiteX19" fmla="*/ 1306513 w 1737254"/>
                <a:gd name="connsiteY19" fmla="*/ 114300 h 477838"/>
                <a:gd name="connsiteX20" fmla="*/ 1345670 w 1737254"/>
                <a:gd name="connsiteY20" fmla="*/ 68793 h 477838"/>
                <a:gd name="connsiteX21" fmla="*/ 1377422 w 1737254"/>
                <a:gd name="connsiteY21" fmla="*/ 40746 h 477838"/>
                <a:gd name="connsiteX22" fmla="*/ 1402821 w 1737254"/>
                <a:gd name="connsiteY22" fmla="*/ 27516 h 477838"/>
                <a:gd name="connsiteX23" fmla="*/ 1447270 w 1737254"/>
                <a:gd name="connsiteY23" fmla="*/ 10054 h 477838"/>
                <a:gd name="connsiteX24" fmla="*/ 1472142 w 1737254"/>
                <a:gd name="connsiteY24" fmla="*/ 0 h 477838"/>
                <a:gd name="connsiteX25" fmla="*/ 1618192 w 1737254"/>
                <a:gd name="connsiteY25" fmla="*/ 2117 h 477838"/>
                <a:gd name="connsiteX26" fmla="*/ 1737254 w 1737254"/>
                <a:gd name="connsiteY26" fmla="*/ 95779 h 477838"/>
                <a:gd name="connsiteX0" fmla="*/ 0 w 1737254"/>
                <a:gd name="connsiteY0" fmla="*/ 5821 h 477838"/>
                <a:gd name="connsiteX1" fmla="*/ 1 w 1737254"/>
                <a:gd name="connsiteY1" fmla="*/ 1588 h 477838"/>
                <a:gd name="connsiteX2" fmla="*/ 69850 w 1737254"/>
                <a:gd name="connsiteY2" fmla="*/ 18522 h 477838"/>
                <a:gd name="connsiteX3" fmla="*/ 141818 w 1737254"/>
                <a:gd name="connsiteY3" fmla="*/ 82020 h 477838"/>
                <a:gd name="connsiteX4" fmla="*/ 203201 w 1737254"/>
                <a:gd name="connsiteY4" fmla="*/ 168805 h 477838"/>
                <a:gd name="connsiteX5" fmla="*/ 251884 w 1737254"/>
                <a:gd name="connsiteY5" fmla="*/ 255588 h 477838"/>
                <a:gd name="connsiteX6" fmla="*/ 294217 w 1737254"/>
                <a:gd name="connsiteY6" fmla="*/ 319087 h 477838"/>
                <a:gd name="connsiteX7" fmla="*/ 345017 w 1737254"/>
                <a:gd name="connsiteY7" fmla="*/ 374121 h 477838"/>
                <a:gd name="connsiteX8" fmla="*/ 416984 w 1737254"/>
                <a:gd name="connsiteY8" fmla="*/ 424921 h 477838"/>
                <a:gd name="connsiteX9" fmla="*/ 478367 w 1737254"/>
                <a:gd name="connsiteY9" fmla="*/ 450321 h 477838"/>
                <a:gd name="connsiteX10" fmla="*/ 554567 w 1737254"/>
                <a:gd name="connsiteY10" fmla="*/ 465139 h 477838"/>
                <a:gd name="connsiteX11" fmla="*/ 641351 w 1737254"/>
                <a:gd name="connsiteY11" fmla="*/ 471488 h 477838"/>
                <a:gd name="connsiteX12" fmla="*/ 759883 w 1737254"/>
                <a:gd name="connsiteY12" fmla="*/ 477838 h 477838"/>
                <a:gd name="connsiteX13" fmla="*/ 922867 w 1737254"/>
                <a:gd name="connsiteY13" fmla="*/ 471487 h 477838"/>
                <a:gd name="connsiteX14" fmla="*/ 1043517 w 1737254"/>
                <a:gd name="connsiteY14" fmla="*/ 446088 h 477838"/>
                <a:gd name="connsiteX15" fmla="*/ 1132417 w 1737254"/>
                <a:gd name="connsiteY15" fmla="*/ 386821 h 477838"/>
                <a:gd name="connsiteX16" fmla="*/ 1187450 w 1737254"/>
                <a:gd name="connsiteY16" fmla="*/ 319088 h 477838"/>
                <a:gd name="connsiteX17" fmla="*/ 1227667 w 1737254"/>
                <a:gd name="connsiteY17" fmla="*/ 259821 h 477838"/>
                <a:gd name="connsiteX18" fmla="*/ 1265768 w 1737254"/>
                <a:gd name="connsiteY18" fmla="*/ 177271 h 477838"/>
                <a:gd name="connsiteX19" fmla="*/ 1306513 w 1737254"/>
                <a:gd name="connsiteY19" fmla="*/ 114300 h 477838"/>
                <a:gd name="connsiteX20" fmla="*/ 1345670 w 1737254"/>
                <a:gd name="connsiteY20" fmla="*/ 68793 h 477838"/>
                <a:gd name="connsiteX21" fmla="*/ 1377422 w 1737254"/>
                <a:gd name="connsiteY21" fmla="*/ 40746 h 477838"/>
                <a:gd name="connsiteX22" fmla="*/ 1402821 w 1737254"/>
                <a:gd name="connsiteY22" fmla="*/ 27516 h 477838"/>
                <a:gd name="connsiteX23" fmla="*/ 1447270 w 1737254"/>
                <a:gd name="connsiteY23" fmla="*/ 10054 h 477838"/>
                <a:gd name="connsiteX24" fmla="*/ 1472142 w 1737254"/>
                <a:gd name="connsiteY24" fmla="*/ 0 h 477838"/>
                <a:gd name="connsiteX25" fmla="*/ 1492779 w 1737254"/>
                <a:gd name="connsiteY25" fmla="*/ 530 h 477838"/>
                <a:gd name="connsiteX26" fmla="*/ 1737254 w 1737254"/>
                <a:gd name="connsiteY26" fmla="*/ 95779 h 477838"/>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47270 w 1513417"/>
                <a:gd name="connsiteY23" fmla="*/ 14287 h 482071"/>
                <a:gd name="connsiteX24" fmla="*/ 1472142 w 1513417"/>
                <a:gd name="connsiteY24" fmla="*/ 4233 h 482071"/>
                <a:gd name="connsiteX25" fmla="*/ 1492779 w 1513417"/>
                <a:gd name="connsiteY25" fmla="*/ 4763 h 482071"/>
                <a:gd name="connsiteX26" fmla="*/ 1513417 w 1513417"/>
                <a:gd name="connsiteY26" fmla="*/ 0 h 482071"/>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2821 w 1513417"/>
                <a:gd name="connsiteY22" fmla="*/ 33336 h 483658"/>
                <a:gd name="connsiteX23" fmla="*/ 14472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472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34570 w 1513417"/>
                <a:gd name="connsiteY23" fmla="*/ 15874 h 483658"/>
                <a:gd name="connsiteX24" fmla="*/ 1472142 w 1513417"/>
                <a:gd name="connsiteY24" fmla="*/ 5820 h 483658"/>
                <a:gd name="connsiteX25" fmla="*/ 1486429 w 1513417"/>
                <a:gd name="connsiteY25" fmla="*/ 0 h 483658"/>
                <a:gd name="connsiteX26" fmla="*/ 1513417 w 1513417"/>
                <a:gd name="connsiteY26" fmla="*/ 1587 h 483658"/>
                <a:gd name="connsiteX0" fmla="*/ 0 w 1513417"/>
                <a:gd name="connsiteY0" fmla="*/ 11641 h 483658"/>
                <a:gd name="connsiteX1" fmla="*/ 1 w 1513417"/>
                <a:gd name="connsiteY1" fmla="*/ 7408 h 483658"/>
                <a:gd name="connsiteX2" fmla="*/ 69850 w 1513417"/>
                <a:gd name="connsiteY2" fmla="*/ 24342 h 483658"/>
                <a:gd name="connsiteX3" fmla="*/ 141818 w 1513417"/>
                <a:gd name="connsiteY3" fmla="*/ 87840 h 483658"/>
                <a:gd name="connsiteX4" fmla="*/ 203201 w 1513417"/>
                <a:gd name="connsiteY4" fmla="*/ 174625 h 483658"/>
                <a:gd name="connsiteX5" fmla="*/ 251884 w 1513417"/>
                <a:gd name="connsiteY5" fmla="*/ 261408 h 483658"/>
                <a:gd name="connsiteX6" fmla="*/ 294217 w 1513417"/>
                <a:gd name="connsiteY6" fmla="*/ 324907 h 483658"/>
                <a:gd name="connsiteX7" fmla="*/ 345017 w 1513417"/>
                <a:gd name="connsiteY7" fmla="*/ 379941 h 483658"/>
                <a:gd name="connsiteX8" fmla="*/ 416984 w 1513417"/>
                <a:gd name="connsiteY8" fmla="*/ 430741 h 483658"/>
                <a:gd name="connsiteX9" fmla="*/ 478367 w 1513417"/>
                <a:gd name="connsiteY9" fmla="*/ 456141 h 483658"/>
                <a:gd name="connsiteX10" fmla="*/ 554567 w 1513417"/>
                <a:gd name="connsiteY10" fmla="*/ 470959 h 483658"/>
                <a:gd name="connsiteX11" fmla="*/ 641351 w 1513417"/>
                <a:gd name="connsiteY11" fmla="*/ 477308 h 483658"/>
                <a:gd name="connsiteX12" fmla="*/ 759883 w 1513417"/>
                <a:gd name="connsiteY12" fmla="*/ 483658 h 483658"/>
                <a:gd name="connsiteX13" fmla="*/ 922867 w 1513417"/>
                <a:gd name="connsiteY13" fmla="*/ 477307 h 483658"/>
                <a:gd name="connsiteX14" fmla="*/ 1043517 w 1513417"/>
                <a:gd name="connsiteY14" fmla="*/ 451908 h 483658"/>
                <a:gd name="connsiteX15" fmla="*/ 1132417 w 1513417"/>
                <a:gd name="connsiteY15" fmla="*/ 392641 h 483658"/>
                <a:gd name="connsiteX16" fmla="*/ 1187450 w 1513417"/>
                <a:gd name="connsiteY16" fmla="*/ 324908 h 483658"/>
                <a:gd name="connsiteX17" fmla="*/ 1227667 w 1513417"/>
                <a:gd name="connsiteY17" fmla="*/ 265641 h 483658"/>
                <a:gd name="connsiteX18" fmla="*/ 1265768 w 1513417"/>
                <a:gd name="connsiteY18" fmla="*/ 183091 h 483658"/>
                <a:gd name="connsiteX19" fmla="*/ 1306513 w 1513417"/>
                <a:gd name="connsiteY19" fmla="*/ 120120 h 483658"/>
                <a:gd name="connsiteX20" fmla="*/ 1345670 w 1513417"/>
                <a:gd name="connsiteY20" fmla="*/ 74613 h 483658"/>
                <a:gd name="connsiteX21" fmla="*/ 1377422 w 1513417"/>
                <a:gd name="connsiteY21" fmla="*/ 46566 h 483658"/>
                <a:gd name="connsiteX22" fmla="*/ 1409171 w 1513417"/>
                <a:gd name="connsiteY22" fmla="*/ 30161 h 483658"/>
                <a:gd name="connsiteX23" fmla="*/ 1434570 w 1513417"/>
                <a:gd name="connsiteY23" fmla="*/ 15874 h 483658"/>
                <a:gd name="connsiteX24" fmla="*/ 1457855 w 1513417"/>
                <a:gd name="connsiteY24" fmla="*/ 8995 h 483658"/>
                <a:gd name="connsiteX25" fmla="*/ 1486429 w 1513417"/>
                <a:gd name="connsiteY25" fmla="*/ 0 h 483658"/>
                <a:gd name="connsiteX26" fmla="*/ 1513417 w 1513417"/>
                <a:gd name="connsiteY26" fmla="*/ 1587 h 483658"/>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9171 w 1513417"/>
                <a:gd name="connsiteY22" fmla="*/ 28574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32417 w 1513417"/>
                <a:gd name="connsiteY15" fmla="*/ 391054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3517 w 1513417"/>
                <a:gd name="connsiteY14" fmla="*/ 450321 h 482071"/>
                <a:gd name="connsiteX15" fmla="*/ 1127654 w 1513417"/>
                <a:gd name="connsiteY15" fmla="*/ 383463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8280 w 1513417"/>
                <a:gd name="connsiteY14" fmla="*/ 442729 h 482071"/>
                <a:gd name="connsiteX15" fmla="*/ 1127654 w 1513417"/>
                <a:gd name="connsiteY15" fmla="*/ 383463 h 482071"/>
                <a:gd name="connsiteX16" fmla="*/ 1187450 w 1513417"/>
                <a:gd name="connsiteY16" fmla="*/ 323321 h 482071"/>
                <a:gd name="connsiteX17" fmla="*/ 1227667 w 1513417"/>
                <a:gd name="connsiteY17" fmla="*/ 264054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 name="connsiteX0" fmla="*/ 0 w 1513417"/>
                <a:gd name="connsiteY0" fmla="*/ 10054 h 482071"/>
                <a:gd name="connsiteX1" fmla="*/ 1 w 1513417"/>
                <a:gd name="connsiteY1" fmla="*/ 5821 h 482071"/>
                <a:gd name="connsiteX2" fmla="*/ 69850 w 1513417"/>
                <a:gd name="connsiteY2" fmla="*/ 22755 h 482071"/>
                <a:gd name="connsiteX3" fmla="*/ 141818 w 1513417"/>
                <a:gd name="connsiteY3" fmla="*/ 86253 h 482071"/>
                <a:gd name="connsiteX4" fmla="*/ 203201 w 1513417"/>
                <a:gd name="connsiteY4" fmla="*/ 173038 h 482071"/>
                <a:gd name="connsiteX5" fmla="*/ 251884 w 1513417"/>
                <a:gd name="connsiteY5" fmla="*/ 259821 h 482071"/>
                <a:gd name="connsiteX6" fmla="*/ 294217 w 1513417"/>
                <a:gd name="connsiteY6" fmla="*/ 323320 h 482071"/>
                <a:gd name="connsiteX7" fmla="*/ 345017 w 1513417"/>
                <a:gd name="connsiteY7" fmla="*/ 378354 h 482071"/>
                <a:gd name="connsiteX8" fmla="*/ 416984 w 1513417"/>
                <a:gd name="connsiteY8" fmla="*/ 429154 h 482071"/>
                <a:gd name="connsiteX9" fmla="*/ 478367 w 1513417"/>
                <a:gd name="connsiteY9" fmla="*/ 454554 h 482071"/>
                <a:gd name="connsiteX10" fmla="*/ 554567 w 1513417"/>
                <a:gd name="connsiteY10" fmla="*/ 469372 h 482071"/>
                <a:gd name="connsiteX11" fmla="*/ 641351 w 1513417"/>
                <a:gd name="connsiteY11" fmla="*/ 475721 h 482071"/>
                <a:gd name="connsiteX12" fmla="*/ 759883 w 1513417"/>
                <a:gd name="connsiteY12" fmla="*/ 482071 h 482071"/>
                <a:gd name="connsiteX13" fmla="*/ 922867 w 1513417"/>
                <a:gd name="connsiteY13" fmla="*/ 475720 h 482071"/>
                <a:gd name="connsiteX14" fmla="*/ 1048280 w 1513417"/>
                <a:gd name="connsiteY14" fmla="*/ 442729 h 482071"/>
                <a:gd name="connsiteX15" fmla="*/ 1127654 w 1513417"/>
                <a:gd name="connsiteY15" fmla="*/ 383463 h 482071"/>
                <a:gd name="connsiteX16" fmla="*/ 1187450 w 1513417"/>
                <a:gd name="connsiteY16" fmla="*/ 323321 h 482071"/>
                <a:gd name="connsiteX17" fmla="*/ 1227667 w 1513417"/>
                <a:gd name="connsiteY17" fmla="*/ 260258 h 482071"/>
                <a:gd name="connsiteX18" fmla="*/ 1265768 w 1513417"/>
                <a:gd name="connsiteY18" fmla="*/ 181504 h 482071"/>
                <a:gd name="connsiteX19" fmla="*/ 1306513 w 1513417"/>
                <a:gd name="connsiteY19" fmla="*/ 118533 h 482071"/>
                <a:gd name="connsiteX20" fmla="*/ 1345670 w 1513417"/>
                <a:gd name="connsiteY20" fmla="*/ 73026 h 482071"/>
                <a:gd name="connsiteX21" fmla="*/ 1377422 w 1513417"/>
                <a:gd name="connsiteY21" fmla="*/ 44979 h 482071"/>
                <a:gd name="connsiteX22" fmla="*/ 1402821 w 1513417"/>
                <a:gd name="connsiteY22" fmla="*/ 31749 h 482071"/>
                <a:gd name="connsiteX23" fmla="*/ 1434570 w 1513417"/>
                <a:gd name="connsiteY23" fmla="*/ 14287 h 482071"/>
                <a:gd name="connsiteX24" fmla="*/ 1457855 w 1513417"/>
                <a:gd name="connsiteY24" fmla="*/ 7408 h 482071"/>
                <a:gd name="connsiteX25" fmla="*/ 1480079 w 1513417"/>
                <a:gd name="connsiteY25" fmla="*/ 3175 h 482071"/>
                <a:gd name="connsiteX26" fmla="*/ 1513417 w 1513417"/>
                <a:gd name="connsiteY26" fmla="*/ 0 h 482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513417" h="482071">
                  <a:moveTo>
                    <a:pt x="0" y="10054"/>
                  </a:moveTo>
                  <a:cubicBezTo>
                    <a:pt x="0" y="8643"/>
                    <a:pt x="1" y="7232"/>
                    <a:pt x="1" y="5821"/>
                  </a:cubicBezTo>
                  <a:cubicBezTo>
                    <a:pt x="23284" y="11466"/>
                    <a:pt x="46567" y="10760"/>
                    <a:pt x="69850" y="22755"/>
                  </a:cubicBezTo>
                  <a:cubicBezTo>
                    <a:pt x="108656" y="43921"/>
                    <a:pt x="117829" y="65087"/>
                    <a:pt x="141818" y="86253"/>
                  </a:cubicBezTo>
                  <a:cubicBezTo>
                    <a:pt x="167218" y="117297"/>
                    <a:pt x="184857" y="144110"/>
                    <a:pt x="203201" y="173038"/>
                  </a:cubicBezTo>
                  <a:lnTo>
                    <a:pt x="251884" y="259821"/>
                  </a:lnTo>
                  <a:lnTo>
                    <a:pt x="294217" y="323320"/>
                  </a:lnTo>
                  <a:lnTo>
                    <a:pt x="345017" y="378354"/>
                  </a:lnTo>
                  <a:cubicBezTo>
                    <a:pt x="377473" y="403754"/>
                    <a:pt x="392995" y="412221"/>
                    <a:pt x="416984" y="429154"/>
                  </a:cubicBezTo>
                  <a:lnTo>
                    <a:pt x="478367" y="454554"/>
                  </a:lnTo>
                  <a:lnTo>
                    <a:pt x="554567" y="469372"/>
                  </a:lnTo>
                  <a:lnTo>
                    <a:pt x="641351" y="475721"/>
                  </a:lnTo>
                  <a:lnTo>
                    <a:pt x="759883" y="482071"/>
                  </a:lnTo>
                  <a:lnTo>
                    <a:pt x="922867" y="475720"/>
                  </a:lnTo>
                  <a:cubicBezTo>
                    <a:pt x="990600" y="470076"/>
                    <a:pt x="1003830" y="456840"/>
                    <a:pt x="1048280" y="442729"/>
                  </a:cubicBezTo>
                  <a:cubicBezTo>
                    <a:pt x="1093435" y="420152"/>
                    <a:pt x="1101548" y="401807"/>
                    <a:pt x="1127654" y="383463"/>
                  </a:cubicBezTo>
                  <a:cubicBezTo>
                    <a:pt x="1148820" y="358063"/>
                    <a:pt x="1145118" y="372004"/>
                    <a:pt x="1187450" y="323321"/>
                  </a:cubicBezTo>
                  <a:cubicBezTo>
                    <a:pt x="1209322" y="295098"/>
                    <a:pt x="1212145" y="280014"/>
                    <a:pt x="1227667" y="260258"/>
                  </a:cubicBezTo>
                  <a:lnTo>
                    <a:pt x="1265768" y="181504"/>
                  </a:lnTo>
                  <a:lnTo>
                    <a:pt x="1306513" y="118533"/>
                  </a:lnTo>
                  <a:cubicBezTo>
                    <a:pt x="1331206" y="89605"/>
                    <a:pt x="1329443" y="89254"/>
                    <a:pt x="1345670" y="73026"/>
                  </a:cubicBezTo>
                  <a:lnTo>
                    <a:pt x="1377422" y="44979"/>
                  </a:lnTo>
                  <a:lnTo>
                    <a:pt x="1402821" y="31749"/>
                  </a:lnTo>
                  <a:lnTo>
                    <a:pt x="1434570" y="14287"/>
                  </a:lnTo>
                  <a:lnTo>
                    <a:pt x="1457855" y="7408"/>
                  </a:lnTo>
                  <a:lnTo>
                    <a:pt x="1480079" y="3175"/>
                  </a:lnTo>
                  <a:lnTo>
                    <a:pt x="1513417" y="0"/>
                  </a:lnTo>
                </a:path>
              </a:pathLst>
            </a:cu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9" name="直接连接符 18">
              <a:extLst>
                <a:ext uri="{FF2B5EF4-FFF2-40B4-BE49-F238E27FC236}">
                  <a16:creationId xmlns:a16="http://schemas.microsoft.com/office/drawing/2014/main" id="{6A47AFDB-6D02-C3C5-FAAA-50F6E21B6394}"/>
                </a:ext>
              </a:extLst>
            </p:cNvPr>
            <p:cNvCxnSpPr>
              <a:cxnSpLocks/>
            </p:cNvCxnSpPr>
            <p:nvPr/>
          </p:nvCxnSpPr>
          <p:spPr>
            <a:xfrm flipV="1">
              <a:off x="3053490" y="5655600"/>
              <a:ext cx="1876863" cy="1961"/>
            </a:xfrm>
            <a:prstGeom prst="line">
              <a:avLst/>
            </a:prstGeom>
            <a:ln w="12700"/>
          </p:spPr>
          <p:style>
            <a:lnRef idx="1">
              <a:schemeClr val="dk1"/>
            </a:lnRef>
            <a:fillRef idx="0">
              <a:schemeClr val="dk1"/>
            </a:fillRef>
            <a:effectRef idx="0">
              <a:schemeClr val="dk1"/>
            </a:effectRef>
            <a:fontRef idx="minor">
              <a:schemeClr val="tx1"/>
            </a:fontRef>
          </p:style>
        </p:cxnSp>
        <p:sp>
          <p:nvSpPr>
            <p:cNvPr id="21" name="椭圆 20">
              <a:extLst>
                <a:ext uri="{FF2B5EF4-FFF2-40B4-BE49-F238E27FC236}">
                  <a16:creationId xmlns:a16="http://schemas.microsoft.com/office/drawing/2014/main" id="{7CAFF2C0-EDC0-F585-E828-2C9A45B99754}"/>
                </a:ext>
              </a:extLst>
            </p:cNvPr>
            <p:cNvSpPr/>
            <p:nvPr/>
          </p:nvSpPr>
          <p:spPr>
            <a:xfrm>
              <a:off x="3497355" y="3691886"/>
              <a:ext cx="989131" cy="988018"/>
            </a:xfrm>
            <a:prstGeom prst="ellipse">
              <a:avLst/>
            </a:prstGeom>
            <a:gradFill flip="none" rotWithShape="1">
              <a:gsLst>
                <a:gs pos="0">
                  <a:schemeClr val="bg1">
                    <a:lumMod val="85000"/>
                  </a:schemeClr>
                </a:gs>
                <a:gs pos="97000">
                  <a:schemeClr val="bg1">
                    <a:lumMod val="50000"/>
                  </a:schemeClr>
                </a:gs>
              </a:gsLst>
              <a:path path="circle">
                <a:fillToRect l="50000" t="50000" r="50000" b="50000"/>
              </a:path>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7" name="组合 36">
              <a:extLst>
                <a:ext uri="{FF2B5EF4-FFF2-40B4-BE49-F238E27FC236}">
                  <a16:creationId xmlns:a16="http://schemas.microsoft.com/office/drawing/2014/main" id="{3B26EF27-18CC-4767-47B8-2B7089135406}"/>
                </a:ext>
              </a:extLst>
            </p:cNvPr>
            <p:cNvGrpSpPr/>
            <p:nvPr/>
          </p:nvGrpSpPr>
          <p:grpSpPr>
            <a:xfrm>
              <a:off x="3261969" y="4778008"/>
              <a:ext cx="507430" cy="494968"/>
              <a:chOff x="4439531" y="3312986"/>
              <a:chExt cx="504825" cy="405265"/>
            </a:xfrm>
          </p:grpSpPr>
          <p:cxnSp>
            <p:nvCxnSpPr>
              <p:cNvPr id="38" name="直接箭头连接符 37">
                <a:extLst>
                  <a:ext uri="{FF2B5EF4-FFF2-40B4-BE49-F238E27FC236}">
                    <a16:creationId xmlns:a16="http://schemas.microsoft.com/office/drawing/2014/main" id="{6B488A82-3303-C13A-AEAD-BB55D39D6765}"/>
                  </a:ext>
                </a:extLst>
              </p:cNvPr>
              <p:cNvCxnSpPr>
                <a:cxnSpLocks/>
              </p:cNvCxnSpPr>
              <p:nvPr/>
            </p:nvCxnSpPr>
            <p:spPr>
              <a:xfrm flipH="1" flipV="1">
                <a:off x="4439531" y="3312986"/>
                <a:ext cx="482600" cy="177674"/>
              </a:xfrm>
              <a:prstGeom prst="straightConnector1">
                <a:avLst/>
              </a:prstGeom>
              <a:ln w="12700">
                <a:headEnd type="arrow" w="sm" len="med"/>
                <a:tailEnd type="none" w="sm" len="med"/>
              </a:ln>
            </p:spPr>
            <p:style>
              <a:lnRef idx="1">
                <a:schemeClr val="dk1"/>
              </a:lnRef>
              <a:fillRef idx="0">
                <a:schemeClr val="dk1"/>
              </a:fillRef>
              <a:effectRef idx="0">
                <a:schemeClr val="dk1"/>
              </a:effectRef>
              <a:fontRef idx="minor">
                <a:schemeClr val="tx1"/>
              </a:fontRef>
            </p:style>
          </p:cxnSp>
          <p:cxnSp>
            <p:nvCxnSpPr>
              <p:cNvPr id="39" name="直接箭头连接符 38">
                <a:extLst>
                  <a:ext uri="{FF2B5EF4-FFF2-40B4-BE49-F238E27FC236}">
                    <a16:creationId xmlns:a16="http://schemas.microsoft.com/office/drawing/2014/main" id="{A66D3C8D-0539-22A4-5A50-A4B3E18CFD78}"/>
                  </a:ext>
                </a:extLst>
              </p:cNvPr>
              <p:cNvCxnSpPr>
                <a:cxnSpLocks/>
              </p:cNvCxnSpPr>
              <p:nvPr/>
            </p:nvCxnSpPr>
            <p:spPr>
              <a:xfrm flipH="1" flipV="1">
                <a:off x="4439531" y="3497629"/>
                <a:ext cx="504825" cy="80428"/>
              </a:xfrm>
              <a:prstGeom prst="straightConnector1">
                <a:avLst/>
              </a:prstGeom>
              <a:ln w="12700">
                <a:headEnd type="arrow" w="sm" len="med"/>
                <a:tailEnd type="none" w="sm" len="med"/>
              </a:ln>
            </p:spPr>
            <p:style>
              <a:lnRef idx="1">
                <a:schemeClr val="dk1"/>
              </a:lnRef>
              <a:fillRef idx="0">
                <a:schemeClr val="dk1"/>
              </a:fillRef>
              <a:effectRef idx="0">
                <a:schemeClr val="dk1"/>
              </a:effectRef>
              <a:fontRef idx="minor">
                <a:schemeClr val="tx1"/>
              </a:fontRef>
            </p:style>
          </p:cxnSp>
          <p:cxnSp>
            <p:nvCxnSpPr>
              <p:cNvPr id="40" name="直接箭头连接符 39">
                <a:extLst>
                  <a:ext uri="{FF2B5EF4-FFF2-40B4-BE49-F238E27FC236}">
                    <a16:creationId xmlns:a16="http://schemas.microsoft.com/office/drawing/2014/main" id="{AA9FF04D-774D-095C-FE9C-9FDD7805AAFB}"/>
                  </a:ext>
                </a:extLst>
              </p:cNvPr>
              <p:cNvCxnSpPr>
                <a:cxnSpLocks/>
              </p:cNvCxnSpPr>
              <p:nvPr/>
            </p:nvCxnSpPr>
            <p:spPr>
              <a:xfrm flipH="1">
                <a:off x="4439531" y="3665455"/>
                <a:ext cx="501650" cy="52796"/>
              </a:xfrm>
              <a:prstGeom prst="straightConnector1">
                <a:avLst/>
              </a:prstGeom>
              <a:ln w="12700">
                <a:headEnd type="arrow" w="sm" len="med"/>
                <a:tailEnd type="none" w="sm" len="med"/>
              </a:ln>
            </p:spPr>
            <p:style>
              <a:lnRef idx="1">
                <a:schemeClr val="dk1"/>
              </a:lnRef>
              <a:fillRef idx="0">
                <a:schemeClr val="dk1"/>
              </a:fillRef>
              <a:effectRef idx="0">
                <a:schemeClr val="dk1"/>
              </a:effectRef>
              <a:fontRef idx="minor">
                <a:schemeClr val="tx1"/>
              </a:fontRef>
            </p:style>
          </p:cxnSp>
        </p:grpSp>
        <p:grpSp>
          <p:nvGrpSpPr>
            <p:cNvPr id="41" name="组合 40">
              <a:extLst>
                <a:ext uri="{FF2B5EF4-FFF2-40B4-BE49-F238E27FC236}">
                  <a16:creationId xmlns:a16="http://schemas.microsoft.com/office/drawing/2014/main" id="{D546D6D0-24A5-125C-F645-E102AD5FAD5F}"/>
                </a:ext>
              </a:extLst>
            </p:cNvPr>
            <p:cNvGrpSpPr/>
            <p:nvPr/>
          </p:nvGrpSpPr>
          <p:grpSpPr>
            <a:xfrm flipH="1">
              <a:off x="4221235" y="4782370"/>
              <a:ext cx="507430" cy="494968"/>
              <a:chOff x="4439531" y="3312986"/>
              <a:chExt cx="504825" cy="405265"/>
            </a:xfrm>
          </p:grpSpPr>
          <p:cxnSp>
            <p:nvCxnSpPr>
              <p:cNvPr id="42" name="直接箭头连接符 41">
                <a:extLst>
                  <a:ext uri="{FF2B5EF4-FFF2-40B4-BE49-F238E27FC236}">
                    <a16:creationId xmlns:a16="http://schemas.microsoft.com/office/drawing/2014/main" id="{102FEC71-F010-4447-EC0A-30BD247F831B}"/>
                  </a:ext>
                </a:extLst>
              </p:cNvPr>
              <p:cNvCxnSpPr>
                <a:cxnSpLocks/>
              </p:cNvCxnSpPr>
              <p:nvPr/>
            </p:nvCxnSpPr>
            <p:spPr>
              <a:xfrm flipH="1" flipV="1">
                <a:off x="4439531" y="3312986"/>
                <a:ext cx="482600" cy="177674"/>
              </a:xfrm>
              <a:prstGeom prst="straightConnector1">
                <a:avLst/>
              </a:prstGeom>
              <a:ln w="12700">
                <a:headEnd type="arrow" w="sm" len="med"/>
                <a:tailEnd type="none" w="sm" len="med"/>
              </a:ln>
            </p:spPr>
            <p:style>
              <a:lnRef idx="1">
                <a:schemeClr val="dk1"/>
              </a:lnRef>
              <a:fillRef idx="0">
                <a:schemeClr val="dk1"/>
              </a:fillRef>
              <a:effectRef idx="0">
                <a:schemeClr val="dk1"/>
              </a:effectRef>
              <a:fontRef idx="minor">
                <a:schemeClr val="tx1"/>
              </a:fontRef>
            </p:style>
          </p:cxnSp>
          <p:cxnSp>
            <p:nvCxnSpPr>
              <p:cNvPr id="43" name="直接箭头连接符 42">
                <a:extLst>
                  <a:ext uri="{FF2B5EF4-FFF2-40B4-BE49-F238E27FC236}">
                    <a16:creationId xmlns:a16="http://schemas.microsoft.com/office/drawing/2014/main" id="{B704991E-E630-7D3F-5C2F-3BC61F90B00A}"/>
                  </a:ext>
                </a:extLst>
              </p:cNvPr>
              <p:cNvCxnSpPr>
                <a:cxnSpLocks/>
              </p:cNvCxnSpPr>
              <p:nvPr/>
            </p:nvCxnSpPr>
            <p:spPr>
              <a:xfrm flipH="1" flipV="1">
                <a:off x="4439531" y="3497629"/>
                <a:ext cx="504825" cy="80428"/>
              </a:xfrm>
              <a:prstGeom prst="straightConnector1">
                <a:avLst/>
              </a:prstGeom>
              <a:ln w="12700">
                <a:headEnd type="arrow" w="sm" len="med"/>
                <a:tailEnd type="none" w="sm" len="med"/>
              </a:ln>
            </p:spPr>
            <p:style>
              <a:lnRef idx="1">
                <a:schemeClr val="dk1"/>
              </a:lnRef>
              <a:fillRef idx="0">
                <a:schemeClr val="dk1"/>
              </a:fillRef>
              <a:effectRef idx="0">
                <a:schemeClr val="dk1"/>
              </a:effectRef>
              <a:fontRef idx="minor">
                <a:schemeClr val="tx1"/>
              </a:fontRef>
            </p:style>
          </p:cxnSp>
          <p:cxnSp>
            <p:nvCxnSpPr>
              <p:cNvPr id="44" name="直接箭头连接符 43">
                <a:extLst>
                  <a:ext uri="{FF2B5EF4-FFF2-40B4-BE49-F238E27FC236}">
                    <a16:creationId xmlns:a16="http://schemas.microsoft.com/office/drawing/2014/main" id="{4D4E3C6C-A596-C58D-F01F-66B24FB07F78}"/>
                  </a:ext>
                </a:extLst>
              </p:cNvPr>
              <p:cNvCxnSpPr>
                <a:cxnSpLocks/>
              </p:cNvCxnSpPr>
              <p:nvPr/>
            </p:nvCxnSpPr>
            <p:spPr>
              <a:xfrm flipH="1">
                <a:off x="4439531" y="3665455"/>
                <a:ext cx="501650" cy="52796"/>
              </a:xfrm>
              <a:prstGeom prst="straightConnector1">
                <a:avLst/>
              </a:prstGeom>
              <a:ln w="12700">
                <a:headEnd type="arrow" w="sm" len="med"/>
                <a:tailEnd type="none" w="sm" len="med"/>
              </a:ln>
            </p:spPr>
            <p:style>
              <a:lnRef idx="1">
                <a:schemeClr val="dk1"/>
              </a:lnRef>
              <a:fillRef idx="0">
                <a:schemeClr val="dk1"/>
              </a:fillRef>
              <a:effectRef idx="0">
                <a:schemeClr val="dk1"/>
              </a:effectRef>
              <a:fontRef idx="minor">
                <a:schemeClr val="tx1"/>
              </a:fontRef>
            </p:style>
          </p:cxnSp>
        </p:grpSp>
        <p:sp>
          <p:nvSpPr>
            <p:cNvPr id="46" name="箭头: 下 45">
              <a:extLst>
                <a:ext uri="{FF2B5EF4-FFF2-40B4-BE49-F238E27FC236}">
                  <a16:creationId xmlns:a16="http://schemas.microsoft.com/office/drawing/2014/main" id="{1EB5A383-BAF9-D715-CECA-F0C78667FCC5}"/>
                </a:ext>
              </a:extLst>
            </p:cNvPr>
            <p:cNvSpPr/>
            <p:nvPr/>
          </p:nvSpPr>
          <p:spPr>
            <a:xfrm>
              <a:off x="3876128" y="3155392"/>
              <a:ext cx="231582" cy="510266"/>
            </a:xfrm>
            <a:prstGeom prst="down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9" name="文本框 48">
            <a:extLst>
              <a:ext uri="{FF2B5EF4-FFF2-40B4-BE49-F238E27FC236}">
                <a16:creationId xmlns:a16="http://schemas.microsoft.com/office/drawing/2014/main" id="{C30E8630-CFBE-EBE6-3709-1EBE9BF1576A}"/>
              </a:ext>
            </a:extLst>
          </p:cNvPr>
          <p:cNvSpPr txBox="1"/>
          <p:nvPr/>
        </p:nvSpPr>
        <p:spPr>
          <a:xfrm>
            <a:off x="787881" y="5689393"/>
            <a:ext cx="2117450" cy="338554"/>
          </a:xfrm>
          <a:prstGeom prst="rect">
            <a:avLst/>
          </a:prstGeom>
          <a:noFill/>
        </p:spPr>
        <p:txBody>
          <a:bodyPr wrap="square">
            <a:spAutoFit/>
          </a:bodyPr>
          <a:lstStyle/>
          <a:p>
            <a:r>
              <a:rPr lang="zh-CN" altLang="en-US" sz="1600" dirty="0"/>
              <a:t>Positive Poisson's ratio</a:t>
            </a:r>
          </a:p>
        </p:txBody>
      </p:sp>
      <p:sp>
        <p:nvSpPr>
          <p:cNvPr id="51" name="文本框 50">
            <a:extLst>
              <a:ext uri="{FF2B5EF4-FFF2-40B4-BE49-F238E27FC236}">
                <a16:creationId xmlns:a16="http://schemas.microsoft.com/office/drawing/2014/main" id="{1DFF5A67-34A1-E6D5-F9D6-5C779FE121A5}"/>
              </a:ext>
            </a:extLst>
          </p:cNvPr>
          <p:cNvSpPr txBox="1"/>
          <p:nvPr/>
        </p:nvSpPr>
        <p:spPr>
          <a:xfrm>
            <a:off x="2856630" y="5689393"/>
            <a:ext cx="2237569" cy="338554"/>
          </a:xfrm>
          <a:prstGeom prst="rect">
            <a:avLst/>
          </a:prstGeom>
          <a:noFill/>
        </p:spPr>
        <p:txBody>
          <a:bodyPr wrap="square">
            <a:spAutoFit/>
          </a:bodyPr>
          <a:lstStyle/>
          <a:p>
            <a:r>
              <a:rPr lang="en-US" altLang="zh-CN" sz="1600" b="1" dirty="0">
                <a:solidFill>
                  <a:srgbClr val="C00000"/>
                </a:solidFill>
              </a:rPr>
              <a:t>Negative</a:t>
            </a:r>
            <a:r>
              <a:rPr lang="zh-CN" altLang="en-US" sz="1600" b="1" dirty="0">
                <a:solidFill>
                  <a:srgbClr val="C00000"/>
                </a:solidFill>
              </a:rPr>
              <a:t> Poisson's ratio</a:t>
            </a:r>
          </a:p>
        </p:txBody>
      </p:sp>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6D42446F-7665-8D69-0A77-0D59ECC710D7}"/>
                  </a:ext>
                </a:extLst>
              </p:cNvPr>
              <p:cNvSpPr/>
              <p:nvPr/>
            </p:nvSpPr>
            <p:spPr>
              <a:xfrm>
                <a:off x="751574" y="2353951"/>
                <a:ext cx="4211477" cy="634661"/>
              </a:xfrm>
              <a:prstGeom prst="rect">
                <a:avLst/>
              </a:prstGeom>
            </p:spPr>
            <p:txBody>
              <a:bodyPr wrap="square">
                <a:spAutoFit/>
              </a:bodyPr>
              <a:lstStyle/>
              <a:p>
                <a:r>
                  <a:rPr lang="en-US" altLang="zh-CN" sz="2400" dirty="0"/>
                  <a:t>Poisson’s ratio:</a:t>
                </a:r>
                <a:r>
                  <a:rPr lang="zh-CN" altLang="en-US" sz="2400" dirty="0"/>
                  <a:t>  </a:t>
                </a:r>
                <a14:m>
                  <m:oMath xmlns:m="http://schemas.openxmlformats.org/officeDocument/2006/math">
                    <m:r>
                      <a:rPr lang="zh-CN" altLang="en-US" sz="2400" i="1" dirty="0" smtClean="0">
                        <a:latin typeface="Cambria Math" panose="02040503050406030204" pitchFamily="18" charset="0"/>
                      </a:rPr>
                      <m:t>𝜈</m:t>
                    </m:r>
                    <m:r>
                      <a:rPr lang="en-US" altLang="zh-CN" sz="2400" b="0" i="1" dirty="0" smtClean="0">
                        <a:latin typeface="Cambria Math" panose="02040503050406030204" pitchFamily="18" charset="0"/>
                      </a:rPr>
                      <m:t>=</m:t>
                    </m:r>
                    <m:f>
                      <m:fPr>
                        <m:ctrlPr>
                          <a:rPr lang="en-US" altLang="zh-CN" sz="2400" i="1" dirty="0" smtClean="0">
                            <a:latin typeface="Cambria Math" panose="02040503050406030204" pitchFamily="18" charset="0"/>
                          </a:rPr>
                        </m:ctrlPr>
                      </m:fPr>
                      <m:num>
                        <m:sSub>
                          <m:sSubPr>
                            <m:ctrlPr>
                              <a:rPr lang="zh-CN" altLang="en-US" sz="2400" i="1" dirty="0" smtClean="0">
                                <a:latin typeface="Cambria Math" panose="02040503050406030204" pitchFamily="18" charset="0"/>
                              </a:rPr>
                            </m:ctrlPr>
                          </m:sSubPr>
                          <m:e>
                            <m:r>
                              <a:rPr lang="zh-CN" altLang="en-US" sz="2400" i="1" dirty="0" smtClean="0">
                                <a:latin typeface="Cambria Math" panose="02040503050406030204" pitchFamily="18" charset="0"/>
                              </a:rPr>
                              <m:t>𝜖</m:t>
                            </m:r>
                          </m:e>
                          <m:sub>
                            <m:r>
                              <a:rPr lang="zh-CN" altLang="en-US" sz="2400" i="1" dirty="0">
                                <a:latin typeface="Cambria Math" panose="02040503050406030204" pitchFamily="18" charset="0"/>
                              </a:rPr>
                              <m:t>𝑡𝑟𝑎𝑛𝑠</m:t>
                            </m:r>
                          </m:sub>
                        </m:sSub>
                      </m:num>
                      <m:den>
                        <m:sSub>
                          <m:sSubPr>
                            <m:ctrlPr>
                              <a:rPr lang="zh-CN" altLang="en-US" sz="2400" i="1" dirty="0" smtClean="0">
                                <a:latin typeface="Cambria Math" panose="02040503050406030204" pitchFamily="18" charset="0"/>
                              </a:rPr>
                            </m:ctrlPr>
                          </m:sSubPr>
                          <m:e>
                            <m:r>
                              <a:rPr lang="zh-CN" altLang="en-US" sz="2400" i="1" dirty="0" smtClean="0">
                                <a:latin typeface="Cambria Math" panose="02040503050406030204" pitchFamily="18" charset="0"/>
                              </a:rPr>
                              <m:t>𝜖</m:t>
                            </m:r>
                          </m:e>
                          <m:sub>
                            <m:r>
                              <a:rPr lang="zh-CN" altLang="en-US" sz="2400" i="1" dirty="0">
                                <a:latin typeface="Cambria Math" panose="02040503050406030204" pitchFamily="18" charset="0"/>
                              </a:rPr>
                              <m:t>𝑎𝑥𝑖𝑎𝑙</m:t>
                            </m:r>
                          </m:sub>
                        </m:sSub>
                      </m:den>
                    </m:f>
                  </m:oMath>
                </a14:m>
                <a:endParaRPr lang="zh-CN" altLang="en-US" sz="2400" dirty="0"/>
              </a:p>
            </p:txBody>
          </p:sp>
        </mc:Choice>
        <mc:Fallback xmlns="">
          <p:sp>
            <p:nvSpPr>
              <p:cNvPr id="52" name="矩形 51">
                <a:extLst>
                  <a:ext uri="{FF2B5EF4-FFF2-40B4-BE49-F238E27FC236}">
                    <a16:creationId xmlns:a16="http://schemas.microsoft.com/office/drawing/2014/main" id="{6D42446F-7665-8D69-0A77-0D59ECC710D7}"/>
                  </a:ext>
                </a:extLst>
              </p:cNvPr>
              <p:cNvSpPr>
                <a:spLocks noRot="1" noChangeAspect="1" noMove="1" noResize="1" noEditPoints="1" noAdjustHandles="1" noChangeArrowheads="1" noChangeShapeType="1" noTextEdit="1"/>
              </p:cNvSpPr>
              <p:nvPr/>
            </p:nvSpPr>
            <p:spPr>
              <a:xfrm>
                <a:off x="751574" y="2353951"/>
                <a:ext cx="4211477" cy="634661"/>
              </a:xfrm>
              <a:prstGeom prst="rect">
                <a:avLst/>
              </a:prstGeom>
              <a:blipFill>
                <a:blip r:embed="rId3"/>
                <a:stretch>
                  <a:fillRect l="-2171" b="-1923"/>
                </a:stretch>
              </a:blipFill>
            </p:spPr>
            <p:txBody>
              <a:bodyPr/>
              <a:lstStyle/>
              <a:p>
                <a:r>
                  <a:rPr lang="zh-CN" altLang="en-US">
                    <a:noFill/>
                  </a:rPr>
                  <a:t> </a:t>
                </a:r>
              </a:p>
            </p:txBody>
          </p:sp>
        </mc:Fallback>
      </mc:AlternateContent>
      <p:pic>
        <p:nvPicPr>
          <p:cNvPr id="1028" name="Picture 4">
            <a:extLst>
              <a:ext uri="{FF2B5EF4-FFF2-40B4-BE49-F238E27FC236}">
                <a16:creationId xmlns:a16="http://schemas.microsoft.com/office/drawing/2014/main" id="{1D4B01DE-6315-5262-582B-D1F11250223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474" r="6384"/>
          <a:stretch/>
        </p:blipFill>
        <p:spPr bwMode="auto">
          <a:xfrm>
            <a:off x="7300535" y="2225303"/>
            <a:ext cx="2031173" cy="168998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uxetic foams can easily form dome-shaped surfaces, thus being ideal to line crash helmets and kneepads. Photo shows a model of an auxetic foam forming this doming effect.">
            <a:extLst>
              <a:ext uri="{FF2B5EF4-FFF2-40B4-BE49-F238E27FC236}">
                <a16:creationId xmlns:a16="http://schemas.microsoft.com/office/drawing/2014/main" id="{FD76BE63-17E6-3CDA-FC94-379CB768A0B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609" r="10239"/>
          <a:stretch/>
        </p:blipFill>
        <p:spPr bwMode="auto">
          <a:xfrm>
            <a:off x="9387829" y="2225303"/>
            <a:ext cx="1894308" cy="1689980"/>
          </a:xfrm>
          <a:prstGeom prst="rect">
            <a:avLst/>
          </a:prstGeom>
          <a:noFill/>
          <a:extLst>
            <a:ext uri="{909E8E84-426E-40DD-AFC4-6F175D3DCCD1}">
              <a14:hiddenFill xmlns:a14="http://schemas.microsoft.com/office/drawing/2010/main">
                <a:solidFill>
                  <a:srgbClr val="FFFFFF"/>
                </a:solidFill>
              </a14:hiddenFill>
            </a:ext>
          </a:extLst>
        </p:spPr>
      </p:pic>
      <p:pic>
        <p:nvPicPr>
          <p:cNvPr id="1024" name="图片 1023">
            <a:extLst>
              <a:ext uri="{FF2B5EF4-FFF2-40B4-BE49-F238E27FC236}">
                <a16:creationId xmlns:a16="http://schemas.microsoft.com/office/drawing/2014/main" id="{93DF0837-D601-6F57-F042-C4A346000453}"/>
              </a:ext>
            </a:extLst>
          </p:cNvPr>
          <p:cNvPicPr>
            <a:picLocks noChangeAspect="1"/>
          </p:cNvPicPr>
          <p:nvPr/>
        </p:nvPicPr>
        <p:blipFill rotWithShape="1">
          <a:blip r:embed="rId6"/>
          <a:srcRect l="28380" t="5435" r="9361" b="3000"/>
          <a:stretch/>
        </p:blipFill>
        <p:spPr>
          <a:xfrm>
            <a:off x="5399420" y="2225303"/>
            <a:ext cx="1844994" cy="1689980"/>
          </a:xfrm>
          <a:prstGeom prst="rect">
            <a:avLst/>
          </a:prstGeom>
        </p:spPr>
      </p:pic>
      <p:pic>
        <p:nvPicPr>
          <p:cNvPr id="58" name="图片 57">
            <a:extLst>
              <a:ext uri="{FF2B5EF4-FFF2-40B4-BE49-F238E27FC236}">
                <a16:creationId xmlns:a16="http://schemas.microsoft.com/office/drawing/2014/main" id="{AF3EBC5F-AA73-00C5-4829-44C6A81BC22B}"/>
              </a:ext>
            </a:extLst>
          </p:cNvPr>
          <p:cNvPicPr>
            <a:picLocks noChangeAspect="1"/>
          </p:cNvPicPr>
          <p:nvPr/>
        </p:nvPicPr>
        <p:blipFill>
          <a:blip r:embed="rId7"/>
          <a:stretch>
            <a:fillRect/>
          </a:stretch>
        </p:blipFill>
        <p:spPr>
          <a:xfrm>
            <a:off x="5398912" y="4260451"/>
            <a:ext cx="1597163" cy="1490938"/>
          </a:xfrm>
          <a:prstGeom prst="rect">
            <a:avLst/>
          </a:prstGeom>
        </p:spPr>
      </p:pic>
      <p:pic>
        <p:nvPicPr>
          <p:cNvPr id="60" name="图片 59">
            <a:extLst>
              <a:ext uri="{FF2B5EF4-FFF2-40B4-BE49-F238E27FC236}">
                <a16:creationId xmlns:a16="http://schemas.microsoft.com/office/drawing/2014/main" id="{75D97B88-F402-F822-0B74-792DF29BE9E9}"/>
              </a:ext>
            </a:extLst>
          </p:cNvPr>
          <p:cNvPicPr>
            <a:picLocks noChangeAspect="1"/>
          </p:cNvPicPr>
          <p:nvPr/>
        </p:nvPicPr>
        <p:blipFill rotWithShape="1">
          <a:blip r:embed="rId8"/>
          <a:srcRect r="7710"/>
          <a:stretch/>
        </p:blipFill>
        <p:spPr>
          <a:xfrm>
            <a:off x="7045700" y="4260451"/>
            <a:ext cx="1959737" cy="1490938"/>
          </a:xfrm>
          <a:prstGeom prst="rect">
            <a:avLst/>
          </a:prstGeom>
        </p:spPr>
      </p:pic>
      <p:grpSp>
        <p:nvGrpSpPr>
          <p:cNvPr id="1034" name="组合 1033">
            <a:extLst>
              <a:ext uri="{FF2B5EF4-FFF2-40B4-BE49-F238E27FC236}">
                <a16:creationId xmlns:a16="http://schemas.microsoft.com/office/drawing/2014/main" id="{CADDF39A-B061-DE3B-50DA-239F7106FBE5}"/>
              </a:ext>
            </a:extLst>
          </p:cNvPr>
          <p:cNvGrpSpPr/>
          <p:nvPr/>
        </p:nvGrpSpPr>
        <p:grpSpPr>
          <a:xfrm>
            <a:off x="9050077" y="4262395"/>
            <a:ext cx="2232060" cy="1488994"/>
            <a:chOff x="3645788" y="0"/>
            <a:chExt cx="10280406" cy="6858000"/>
          </a:xfrm>
        </p:grpSpPr>
        <p:pic>
          <p:nvPicPr>
            <p:cNvPr id="1027" name="图片 1026">
              <a:extLst>
                <a:ext uri="{FF2B5EF4-FFF2-40B4-BE49-F238E27FC236}">
                  <a16:creationId xmlns:a16="http://schemas.microsoft.com/office/drawing/2014/main" id="{773DF9DA-8403-29AB-5E67-0BBC09790426}"/>
                </a:ext>
              </a:extLst>
            </p:cNvPr>
            <p:cNvPicPr>
              <a:picLocks noChangeAspect="1"/>
            </p:cNvPicPr>
            <p:nvPr/>
          </p:nvPicPr>
          <p:blipFill>
            <a:blip r:embed="rId9"/>
            <a:stretch>
              <a:fillRect/>
            </a:stretch>
          </p:blipFill>
          <p:spPr>
            <a:xfrm>
              <a:off x="3645788" y="0"/>
              <a:ext cx="4900423" cy="6858000"/>
            </a:xfrm>
            <a:prstGeom prst="rect">
              <a:avLst/>
            </a:prstGeom>
          </p:spPr>
        </p:pic>
        <p:pic>
          <p:nvPicPr>
            <p:cNvPr id="1033" name="图片 1032">
              <a:extLst>
                <a:ext uri="{FF2B5EF4-FFF2-40B4-BE49-F238E27FC236}">
                  <a16:creationId xmlns:a16="http://schemas.microsoft.com/office/drawing/2014/main" id="{2F9096B8-5EDA-7ACB-F8DA-0924701AAFB4}"/>
                </a:ext>
              </a:extLst>
            </p:cNvPr>
            <p:cNvPicPr>
              <a:picLocks noChangeAspect="1"/>
            </p:cNvPicPr>
            <p:nvPr/>
          </p:nvPicPr>
          <p:blipFill>
            <a:blip r:embed="rId10"/>
            <a:stretch>
              <a:fillRect/>
            </a:stretch>
          </p:blipFill>
          <p:spPr>
            <a:xfrm>
              <a:off x="8546211" y="0"/>
              <a:ext cx="5379983" cy="6858000"/>
            </a:xfrm>
            <a:prstGeom prst="rect">
              <a:avLst/>
            </a:prstGeom>
          </p:spPr>
        </p:pic>
      </p:grpSp>
      <p:sp>
        <p:nvSpPr>
          <p:cNvPr id="1036" name="文本框 1035">
            <a:extLst>
              <a:ext uri="{FF2B5EF4-FFF2-40B4-BE49-F238E27FC236}">
                <a16:creationId xmlns:a16="http://schemas.microsoft.com/office/drawing/2014/main" id="{4D913B84-8C69-9D20-B861-7A81A7EFA586}"/>
              </a:ext>
            </a:extLst>
          </p:cNvPr>
          <p:cNvSpPr txBox="1"/>
          <p:nvPr/>
        </p:nvSpPr>
        <p:spPr>
          <a:xfrm>
            <a:off x="5905135" y="5765823"/>
            <a:ext cx="584716" cy="369332"/>
          </a:xfrm>
          <a:prstGeom prst="rect">
            <a:avLst/>
          </a:prstGeom>
          <a:noFill/>
        </p:spPr>
        <p:txBody>
          <a:bodyPr wrap="square">
            <a:spAutoFit/>
          </a:bodyPr>
          <a:lstStyle/>
          <a:p>
            <a:r>
              <a:rPr lang="en-US" altLang="zh-CN" dirty="0"/>
              <a:t>Pins</a:t>
            </a:r>
            <a:endParaRPr lang="zh-CN" altLang="en-US" dirty="0"/>
          </a:p>
        </p:txBody>
      </p:sp>
      <p:sp>
        <p:nvSpPr>
          <p:cNvPr id="3" name="文本框 2">
            <a:extLst>
              <a:ext uri="{FF2B5EF4-FFF2-40B4-BE49-F238E27FC236}">
                <a16:creationId xmlns:a16="http://schemas.microsoft.com/office/drawing/2014/main" id="{DF7653CA-48E3-CFD9-3E81-CEA43CA14915}"/>
              </a:ext>
            </a:extLst>
          </p:cNvPr>
          <p:cNvSpPr txBox="1"/>
          <p:nvPr/>
        </p:nvSpPr>
        <p:spPr>
          <a:xfrm>
            <a:off x="751574" y="1555599"/>
            <a:ext cx="8342730" cy="461665"/>
          </a:xfrm>
          <a:prstGeom prst="rect">
            <a:avLst/>
          </a:prstGeom>
          <a:noFill/>
        </p:spPr>
        <p:txBody>
          <a:bodyPr wrap="square">
            <a:spAutoFit/>
          </a:bodyPr>
          <a:lstStyle/>
          <a:p>
            <a:r>
              <a:rPr lang="en-US" altLang="zh-CN" sz="2400" b="0" i="0" dirty="0">
                <a:solidFill>
                  <a:srgbClr val="0D0D0D"/>
                </a:solidFill>
                <a:effectLst/>
              </a:rPr>
              <a:t>Auxetic materials exhibit </a:t>
            </a:r>
            <a:r>
              <a:rPr lang="en-US" altLang="zh-CN" sz="2400" b="0" i="0" dirty="0">
                <a:solidFill>
                  <a:srgbClr val="C00000"/>
                </a:solidFill>
                <a:effectLst/>
              </a:rPr>
              <a:t>negative Poisson's ratio </a:t>
            </a:r>
            <a:r>
              <a:rPr lang="en-US" altLang="zh-CN" sz="2400" b="0" i="0" dirty="0">
                <a:solidFill>
                  <a:srgbClr val="0D0D0D"/>
                </a:solidFill>
                <a:effectLst/>
              </a:rPr>
              <a:t>properties. </a:t>
            </a:r>
          </a:p>
        </p:txBody>
      </p:sp>
      <p:sp>
        <p:nvSpPr>
          <p:cNvPr id="2" name="文本框 1">
            <a:extLst>
              <a:ext uri="{FF2B5EF4-FFF2-40B4-BE49-F238E27FC236}">
                <a16:creationId xmlns:a16="http://schemas.microsoft.com/office/drawing/2014/main" id="{832BA4A4-6B4D-0D8E-DF6B-877D3BF5A5AB}"/>
              </a:ext>
            </a:extLst>
          </p:cNvPr>
          <p:cNvSpPr txBox="1"/>
          <p:nvPr/>
        </p:nvSpPr>
        <p:spPr>
          <a:xfrm>
            <a:off x="5666830" y="3892600"/>
            <a:ext cx="1310174" cy="369332"/>
          </a:xfrm>
          <a:prstGeom prst="rect">
            <a:avLst/>
          </a:prstGeom>
          <a:noFill/>
        </p:spPr>
        <p:txBody>
          <a:bodyPr wrap="square">
            <a:spAutoFit/>
          </a:bodyPr>
          <a:lstStyle/>
          <a:p>
            <a:r>
              <a:rPr lang="en-US" altLang="zh-CN" dirty="0"/>
              <a:t>Sheet metal</a:t>
            </a:r>
            <a:endParaRPr lang="zh-CN" altLang="en-US" dirty="0"/>
          </a:p>
        </p:txBody>
      </p:sp>
      <p:sp>
        <p:nvSpPr>
          <p:cNvPr id="10" name="文本框 9">
            <a:extLst>
              <a:ext uri="{FF2B5EF4-FFF2-40B4-BE49-F238E27FC236}">
                <a16:creationId xmlns:a16="http://schemas.microsoft.com/office/drawing/2014/main" id="{781F1521-DF92-6770-AFFD-672CF63C4172}"/>
              </a:ext>
            </a:extLst>
          </p:cNvPr>
          <p:cNvSpPr txBox="1"/>
          <p:nvPr/>
        </p:nvSpPr>
        <p:spPr>
          <a:xfrm>
            <a:off x="7249152" y="3892600"/>
            <a:ext cx="2143415" cy="369332"/>
          </a:xfrm>
          <a:prstGeom prst="rect">
            <a:avLst/>
          </a:prstGeom>
          <a:noFill/>
        </p:spPr>
        <p:txBody>
          <a:bodyPr wrap="square">
            <a:spAutoFit/>
          </a:bodyPr>
          <a:lstStyle/>
          <a:p>
            <a:r>
              <a:rPr lang="en-US" altLang="zh-CN" dirty="0"/>
              <a:t>Non-pneumatic tires</a:t>
            </a:r>
            <a:endParaRPr lang="zh-CN" altLang="en-US" dirty="0"/>
          </a:p>
        </p:txBody>
      </p:sp>
      <p:sp>
        <p:nvSpPr>
          <p:cNvPr id="14" name="文本框 13">
            <a:extLst>
              <a:ext uri="{FF2B5EF4-FFF2-40B4-BE49-F238E27FC236}">
                <a16:creationId xmlns:a16="http://schemas.microsoft.com/office/drawing/2014/main" id="{53E593E0-A72E-DE5A-94A1-EA483661B308}"/>
              </a:ext>
            </a:extLst>
          </p:cNvPr>
          <p:cNvSpPr txBox="1"/>
          <p:nvPr/>
        </p:nvSpPr>
        <p:spPr>
          <a:xfrm>
            <a:off x="9750938" y="3892600"/>
            <a:ext cx="1168091" cy="369332"/>
          </a:xfrm>
          <a:prstGeom prst="rect">
            <a:avLst/>
          </a:prstGeom>
          <a:noFill/>
        </p:spPr>
        <p:txBody>
          <a:bodyPr wrap="square">
            <a:spAutoFit/>
          </a:bodyPr>
          <a:lstStyle/>
          <a:p>
            <a:r>
              <a:rPr lang="en-US" altLang="zh-CN" dirty="0"/>
              <a:t>Kneepads</a:t>
            </a:r>
            <a:endParaRPr lang="zh-CN" altLang="en-US" dirty="0"/>
          </a:p>
        </p:txBody>
      </p:sp>
      <p:sp>
        <p:nvSpPr>
          <p:cNvPr id="16" name="文本框 15">
            <a:extLst>
              <a:ext uri="{FF2B5EF4-FFF2-40B4-BE49-F238E27FC236}">
                <a16:creationId xmlns:a16="http://schemas.microsoft.com/office/drawing/2014/main" id="{9E6367F9-8955-1776-7DF0-FE0B372ECFE1}"/>
              </a:ext>
            </a:extLst>
          </p:cNvPr>
          <p:cNvSpPr txBox="1"/>
          <p:nvPr/>
        </p:nvSpPr>
        <p:spPr>
          <a:xfrm>
            <a:off x="7362381" y="5765823"/>
            <a:ext cx="1326374" cy="369332"/>
          </a:xfrm>
          <a:prstGeom prst="rect">
            <a:avLst/>
          </a:prstGeom>
          <a:noFill/>
        </p:spPr>
        <p:txBody>
          <a:bodyPr wrap="square">
            <a:spAutoFit/>
          </a:bodyPr>
          <a:lstStyle/>
          <a:p>
            <a:r>
              <a:rPr lang="en-US" altLang="zh-CN" dirty="0"/>
              <a:t>Sports soles</a:t>
            </a:r>
            <a:endParaRPr lang="zh-CN" altLang="en-US" dirty="0"/>
          </a:p>
        </p:txBody>
      </p:sp>
      <p:sp>
        <p:nvSpPr>
          <p:cNvPr id="22" name="文本框 21">
            <a:extLst>
              <a:ext uri="{FF2B5EF4-FFF2-40B4-BE49-F238E27FC236}">
                <a16:creationId xmlns:a16="http://schemas.microsoft.com/office/drawing/2014/main" id="{AA436ADA-3CFF-BCA8-C7E4-740A5732F9FF}"/>
              </a:ext>
            </a:extLst>
          </p:cNvPr>
          <p:cNvSpPr txBox="1"/>
          <p:nvPr/>
        </p:nvSpPr>
        <p:spPr>
          <a:xfrm>
            <a:off x="9219405" y="5765823"/>
            <a:ext cx="1893405" cy="369332"/>
          </a:xfrm>
          <a:prstGeom prst="rect">
            <a:avLst/>
          </a:prstGeom>
          <a:noFill/>
        </p:spPr>
        <p:txBody>
          <a:bodyPr wrap="square">
            <a:spAutoFit/>
          </a:bodyPr>
          <a:lstStyle/>
          <a:p>
            <a:r>
              <a:rPr lang="en-US" altLang="zh-CN" dirty="0"/>
              <a:t>Medical bandages</a:t>
            </a:r>
            <a:endParaRPr lang="zh-CN" altLang="en-US" dirty="0"/>
          </a:p>
        </p:txBody>
      </p:sp>
    </p:spTree>
    <p:extLst>
      <p:ext uri="{BB962C8B-B14F-4D97-AF65-F5344CB8AC3E}">
        <p14:creationId xmlns:p14="http://schemas.microsoft.com/office/powerpoint/2010/main" val="164005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3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1" grpId="0"/>
      <p:bldP spid="52" grpId="0"/>
      <p:bldP spid="1036"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6" name="文本框 25">
                <a:extLst>
                  <a:ext uri="{FF2B5EF4-FFF2-40B4-BE49-F238E27FC236}">
                    <a16:creationId xmlns:a16="http://schemas.microsoft.com/office/drawing/2014/main" id="{0EA5EB1C-B7D3-98FB-3A2C-9ABA73B86B3C}"/>
                  </a:ext>
                </a:extLst>
              </p:cNvPr>
              <p:cNvSpPr txBox="1"/>
              <p:nvPr/>
            </p:nvSpPr>
            <p:spPr>
              <a:xfrm>
                <a:off x="60921" y="5536040"/>
                <a:ext cx="2691085" cy="663067"/>
              </a:xfrm>
              <a:prstGeom prst="rect">
                <a:avLst/>
              </a:prstGeom>
              <a:noFill/>
            </p:spPr>
            <p:txBody>
              <a:bodyPr wrap="square" rtlCol="0">
                <a:spAutoFit/>
              </a:bodyPr>
              <a:lstStyle/>
              <a:p>
                <a:pPr algn="ctr"/>
                <a:r>
                  <a:rPr lang="en-US" altLang="zh-CN" dirty="0">
                    <a:ea typeface="微软雅黑" panose="020B0503020204020204" pitchFamily="34" charset="-122"/>
                    <a:cs typeface="Times New Roman" panose="02020603050405020304" pitchFamily="18" charset="0"/>
                  </a:rPr>
                  <a:t>Rotate </a:t>
                </a:r>
                <a14:m>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𝐶𝑃</m:t>
                        </m:r>
                      </m:e>
                      <m:sub>
                        <m:r>
                          <a:rPr lang="en-US" altLang="zh-CN" b="0" i="1" smtClean="0">
                            <a:latin typeface="Cambria Math" panose="02040503050406030204" pitchFamily="18" charset="0"/>
                          </a:rPr>
                          <m:t>𝑖</m:t>
                        </m:r>
                      </m:sub>
                      <m:sup>
                        <m:r>
                          <a:rPr lang="en-US" altLang="zh-CN" b="0" i="1" smtClean="0">
                            <a:latin typeface="Cambria Math" panose="02040503050406030204" pitchFamily="18" charset="0"/>
                          </a:rPr>
                          <m:t>0</m:t>
                        </m:r>
                      </m:sup>
                    </m:sSubSup>
                  </m:oMath>
                </a14:m>
                <a:r>
                  <a:rPr lang="en-US" altLang="zh-CN" dirty="0"/>
                  <a:t>and its neighboring point pairs</a:t>
                </a:r>
                <a:endParaRPr lang="zh-CN" altLang="en-US" dirty="0">
                  <a:ea typeface="微软雅黑" panose="020B0503020204020204" pitchFamily="34" charset="-122"/>
                  <a:cs typeface="Times New Roman" panose="02020603050405020304" pitchFamily="18" charset="0"/>
                </a:endParaRPr>
              </a:p>
            </p:txBody>
          </p:sp>
        </mc:Choice>
        <mc:Fallback>
          <p:sp>
            <p:nvSpPr>
              <p:cNvPr id="26" name="文本框 25">
                <a:extLst>
                  <a:ext uri="{FF2B5EF4-FFF2-40B4-BE49-F238E27FC236}">
                    <a16:creationId xmlns:a16="http://schemas.microsoft.com/office/drawing/2014/main" id="{0EA5EB1C-B7D3-98FB-3A2C-9ABA73B86B3C}"/>
                  </a:ext>
                </a:extLst>
              </p:cNvPr>
              <p:cNvSpPr txBox="1">
                <a:spLocks noRot="1" noChangeAspect="1" noMove="1" noResize="1" noEditPoints="1" noAdjustHandles="1" noChangeArrowheads="1" noChangeShapeType="1" noTextEdit="1"/>
              </p:cNvSpPr>
              <p:nvPr/>
            </p:nvSpPr>
            <p:spPr>
              <a:xfrm>
                <a:off x="60921" y="5536040"/>
                <a:ext cx="2691085" cy="663067"/>
              </a:xfrm>
              <a:prstGeom prst="rect">
                <a:avLst/>
              </a:prstGeom>
              <a:blipFill>
                <a:blip r:embed="rId3"/>
                <a:stretch>
                  <a:fillRect t="-1835" b="-13761"/>
                </a:stretch>
              </a:blipFill>
            </p:spPr>
            <p:txBody>
              <a:bodyPr/>
              <a:lstStyle/>
              <a:p>
                <a:r>
                  <a:rPr lang="zh-CN" altLang="en-US">
                    <a:noFill/>
                  </a:rPr>
                  <a:t> </a:t>
                </a:r>
              </a:p>
            </p:txBody>
          </p:sp>
        </mc:Fallback>
      </mc:AlternateContent>
      <p:sp>
        <p:nvSpPr>
          <p:cNvPr id="16" name="弧形 15">
            <a:extLst>
              <a:ext uri="{FF2B5EF4-FFF2-40B4-BE49-F238E27FC236}">
                <a16:creationId xmlns:a16="http://schemas.microsoft.com/office/drawing/2014/main" id="{2F51E98F-B84D-BC1D-872D-C1FF5A035A04}"/>
              </a:ext>
            </a:extLst>
          </p:cNvPr>
          <p:cNvSpPr/>
          <p:nvPr/>
        </p:nvSpPr>
        <p:spPr>
          <a:xfrm rot="5400000">
            <a:off x="1327323" y="2717621"/>
            <a:ext cx="251617" cy="2798677"/>
          </a:xfrm>
          <a:custGeom>
            <a:avLst/>
            <a:gdLst>
              <a:gd name="connsiteX0" fmla="*/ 5984705 w 6080222"/>
              <a:gd name="connsiteY0" fmla="*/ 2284042 h 6080220"/>
              <a:gd name="connsiteX1" fmla="*/ 5923181 w 6080222"/>
              <a:gd name="connsiteY1" fmla="*/ 4004569 h 6080220"/>
              <a:gd name="connsiteX2" fmla="*/ 3040111 w 6080222"/>
              <a:gd name="connsiteY2" fmla="*/ 3040110 h 6080220"/>
              <a:gd name="connsiteX3" fmla="*/ 5984705 w 6080222"/>
              <a:gd name="connsiteY3" fmla="*/ 2284042 h 6080220"/>
              <a:gd name="connsiteX0" fmla="*/ 5984705 w 6080222"/>
              <a:gd name="connsiteY0" fmla="*/ 2284042 h 6080220"/>
              <a:gd name="connsiteX1" fmla="*/ 5923181 w 6080222"/>
              <a:gd name="connsiteY1" fmla="*/ 4004569 h 6080220"/>
              <a:gd name="connsiteX0" fmla="*/ 1725394 w 1820910"/>
              <a:gd name="connsiteY0" fmla="*/ 0 h 1720527"/>
              <a:gd name="connsiteX1" fmla="*/ 1663870 w 1820910"/>
              <a:gd name="connsiteY1" fmla="*/ 1720527 h 1720527"/>
              <a:gd name="connsiteX2" fmla="*/ 0 w 1820910"/>
              <a:gd name="connsiteY2" fmla="*/ 991812 h 1720527"/>
              <a:gd name="connsiteX3" fmla="*/ 1725394 w 1820910"/>
              <a:gd name="connsiteY3" fmla="*/ 0 h 1720527"/>
              <a:gd name="connsiteX0" fmla="*/ 1725394 w 1820910"/>
              <a:gd name="connsiteY0" fmla="*/ 0 h 1720527"/>
              <a:gd name="connsiteX1" fmla="*/ 1663870 w 1820910"/>
              <a:gd name="connsiteY1" fmla="*/ 1720527 h 1720527"/>
              <a:gd name="connsiteX0" fmla="*/ 363316 w 458832"/>
              <a:gd name="connsiteY0" fmla="*/ 0 h 1720527"/>
              <a:gd name="connsiteX1" fmla="*/ 301792 w 458832"/>
              <a:gd name="connsiteY1" fmla="*/ 1720527 h 1720527"/>
              <a:gd name="connsiteX2" fmla="*/ 0 w 458832"/>
              <a:gd name="connsiteY2" fmla="*/ 679868 h 1720527"/>
              <a:gd name="connsiteX3" fmla="*/ 363316 w 458832"/>
              <a:gd name="connsiteY3" fmla="*/ 0 h 1720527"/>
              <a:gd name="connsiteX0" fmla="*/ 363316 w 458832"/>
              <a:gd name="connsiteY0" fmla="*/ 0 h 1720527"/>
              <a:gd name="connsiteX1" fmla="*/ 301792 w 458832"/>
              <a:gd name="connsiteY1" fmla="*/ 1720527 h 1720527"/>
              <a:gd name="connsiteX0" fmla="*/ 559198 w 654714"/>
              <a:gd name="connsiteY0" fmla="*/ 0 h 1720527"/>
              <a:gd name="connsiteX1" fmla="*/ 497674 w 654714"/>
              <a:gd name="connsiteY1" fmla="*/ 1720527 h 1720527"/>
              <a:gd name="connsiteX2" fmla="*/ 195882 w 654714"/>
              <a:gd name="connsiteY2" fmla="*/ 679868 h 1720527"/>
              <a:gd name="connsiteX3" fmla="*/ 559198 w 654714"/>
              <a:gd name="connsiteY3" fmla="*/ 0 h 1720527"/>
              <a:gd name="connsiteX0" fmla="*/ 559198 w 654714"/>
              <a:gd name="connsiteY0" fmla="*/ 0 h 1720527"/>
              <a:gd name="connsiteX1" fmla="*/ 497674 w 654714"/>
              <a:gd name="connsiteY1" fmla="*/ 1720527 h 1720527"/>
              <a:gd name="connsiteX0" fmla="*/ 448066 w 543582"/>
              <a:gd name="connsiteY0" fmla="*/ 0 h 1720527"/>
              <a:gd name="connsiteX1" fmla="*/ 386542 w 543582"/>
              <a:gd name="connsiteY1" fmla="*/ 1720527 h 1720527"/>
              <a:gd name="connsiteX2" fmla="*/ 413365 w 543582"/>
              <a:gd name="connsiteY2" fmla="*/ 870368 h 1720527"/>
              <a:gd name="connsiteX3" fmla="*/ 448066 w 543582"/>
              <a:gd name="connsiteY3" fmla="*/ 0 h 1720527"/>
              <a:gd name="connsiteX0" fmla="*/ 448066 w 543582"/>
              <a:gd name="connsiteY0" fmla="*/ 0 h 1720527"/>
              <a:gd name="connsiteX1" fmla="*/ 386542 w 543582"/>
              <a:gd name="connsiteY1" fmla="*/ 1720527 h 1720527"/>
              <a:gd name="connsiteX0" fmla="*/ 342327 w 437843"/>
              <a:gd name="connsiteY0" fmla="*/ 0 h 1720527"/>
              <a:gd name="connsiteX1" fmla="*/ 280803 w 437843"/>
              <a:gd name="connsiteY1" fmla="*/ 1720527 h 1720527"/>
              <a:gd name="connsiteX2" fmla="*/ 307626 w 437843"/>
              <a:gd name="connsiteY2" fmla="*/ 870368 h 1720527"/>
              <a:gd name="connsiteX3" fmla="*/ 342327 w 437843"/>
              <a:gd name="connsiteY3" fmla="*/ 0 h 1720527"/>
              <a:gd name="connsiteX0" fmla="*/ 342327 w 437843"/>
              <a:gd name="connsiteY0" fmla="*/ 0 h 1720527"/>
              <a:gd name="connsiteX1" fmla="*/ 280803 w 437843"/>
              <a:gd name="connsiteY1" fmla="*/ 1720527 h 1720527"/>
              <a:gd name="connsiteX0" fmla="*/ 61524 w 157040"/>
              <a:gd name="connsiteY0" fmla="*/ 0 h 1720527"/>
              <a:gd name="connsiteX1" fmla="*/ 0 w 157040"/>
              <a:gd name="connsiteY1" fmla="*/ 1720527 h 1720527"/>
              <a:gd name="connsiteX2" fmla="*/ 26823 w 157040"/>
              <a:gd name="connsiteY2" fmla="*/ 870368 h 1720527"/>
              <a:gd name="connsiteX3" fmla="*/ 61524 w 157040"/>
              <a:gd name="connsiteY3" fmla="*/ 0 h 1720527"/>
              <a:gd name="connsiteX0" fmla="*/ 61524 w 157040"/>
              <a:gd name="connsiteY0" fmla="*/ 0 h 1720527"/>
              <a:gd name="connsiteX1" fmla="*/ 0 w 157040"/>
              <a:gd name="connsiteY1" fmla="*/ 1720527 h 1720527"/>
              <a:gd name="connsiteX0" fmla="*/ 61524 w 157040"/>
              <a:gd name="connsiteY0" fmla="*/ 26195 h 1746722"/>
              <a:gd name="connsiteX1" fmla="*/ 0 w 157040"/>
              <a:gd name="connsiteY1" fmla="*/ 1746722 h 1746722"/>
              <a:gd name="connsiteX2" fmla="*/ 26823 w 157040"/>
              <a:gd name="connsiteY2" fmla="*/ 896563 h 1746722"/>
              <a:gd name="connsiteX3" fmla="*/ 61524 w 157040"/>
              <a:gd name="connsiteY3" fmla="*/ 26195 h 1746722"/>
              <a:gd name="connsiteX0" fmla="*/ 35334 w 157040"/>
              <a:gd name="connsiteY0" fmla="*/ 0 h 1746722"/>
              <a:gd name="connsiteX1" fmla="*/ 0 w 157040"/>
              <a:gd name="connsiteY1" fmla="*/ 1746722 h 1746722"/>
            </a:gdLst>
            <a:ahLst/>
            <a:cxnLst>
              <a:cxn ang="0">
                <a:pos x="connsiteX0" y="connsiteY0"/>
              </a:cxn>
              <a:cxn ang="0">
                <a:pos x="connsiteX1" y="connsiteY1"/>
              </a:cxn>
            </a:cxnLst>
            <a:rect l="l" t="t" r="r" b="b"/>
            <a:pathLst>
              <a:path w="157040" h="1746722" stroke="0" extrusionOk="0">
                <a:moveTo>
                  <a:pt x="61524" y="26195"/>
                </a:moveTo>
                <a:cubicBezTo>
                  <a:pt x="207227" y="593652"/>
                  <a:pt x="185862" y="1191122"/>
                  <a:pt x="0" y="1746722"/>
                </a:cubicBezTo>
                <a:lnTo>
                  <a:pt x="26823" y="896563"/>
                </a:lnTo>
                <a:cubicBezTo>
                  <a:pt x="15375" y="630252"/>
                  <a:pt x="32495" y="1080699"/>
                  <a:pt x="61524" y="26195"/>
                </a:cubicBezTo>
                <a:close/>
              </a:path>
              <a:path w="157040" h="1746722" fill="none">
                <a:moveTo>
                  <a:pt x="35334" y="0"/>
                </a:moveTo>
                <a:cubicBezTo>
                  <a:pt x="181037" y="567457"/>
                  <a:pt x="185862" y="1191122"/>
                  <a:pt x="0" y="1746722"/>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a:p>
        </p:txBody>
      </p:sp>
      <p:cxnSp>
        <p:nvCxnSpPr>
          <p:cNvPr id="19" name="直接连接符 18">
            <a:extLst>
              <a:ext uri="{FF2B5EF4-FFF2-40B4-BE49-F238E27FC236}">
                <a16:creationId xmlns:a16="http://schemas.microsoft.com/office/drawing/2014/main" id="{0076027E-C6D7-8800-61AB-7D54359E640D}"/>
              </a:ext>
            </a:extLst>
          </p:cNvPr>
          <p:cNvCxnSpPr>
            <a:cxnSpLocks/>
            <a:stCxn id="131" idx="6"/>
            <a:endCxn id="136" idx="2"/>
          </p:cNvCxnSpPr>
          <p:nvPr/>
        </p:nvCxnSpPr>
        <p:spPr>
          <a:xfrm>
            <a:off x="1230299" y="3305587"/>
            <a:ext cx="880748" cy="655836"/>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130" name="椭圆 129">
            <a:extLst>
              <a:ext uri="{FF2B5EF4-FFF2-40B4-BE49-F238E27FC236}">
                <a16:creationId xmlns:a16="http://schemas.microsoft.com/office/drawing/2014/main" id="{1C86E8A9-D3CA-BA30-853D-747C6A2C56BB}"/>
              </a:ext>
            </a:extLst>
          </p:cNvPr>
          <p:cNvSpPr/>
          <p:nvPr/>
        </p:nvSpPr>
        <p:spPr>
          <a:xfrm rot="2584283">
            <a:off x="1200601" y="2661914"/>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1" name="椭圆 130">
            <a:extLst>
              <a:ext uri="{FF2B5EF4-FFF2-40B4-BE49-F238E27FC236}">
                <a16:creationId xmlns:a16="http://schemas.microsoft.com/office/drawing/2014/main" id="{F8C0C753-5C76-AAEE-A023-0776689E608E}"/>
              </a:ext>
            </a:extLst>
          </p:cNvPr>
          <p:cNvSpPr/>
          <p:nvPr/>
        </p:nvSpPr>
        <p:spPr>
          <a:xfrm rot="2176826">
            <a:off x="1008862" y="3110025"/>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2" name="椭圆 131">
            <a:extLst>
              <a:ext uri="{FF2B5EF4-FFF2-40B4-BE49-F238E27FC236}">
                <a16:creationId xmlns:a16="http://schemas.microsoft.com/office/drawing/2014/main" id="{93C4622E-40B3-19B9-26E8-23B63AD40A23}"/>
              </a:ext>
            </a:extLst>
          </p:cNvPr>
          <p:cNvSpPr/>
          <p:nvPr/>
        </p:nvSpPr>
        <p:spPr>
          <a:xfrm rot="415047">
            <a:off x="801549" y="3591266"/>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3" name="椭圆 132">
            <a:extLst>
              <a:ext uri="{FF2B5EF4-FFF2-40B4-BE49-F238E27FC236}">
                <a16:creationId xmlns:a16="http://schemas.microsoft.com/office/drawing/2014/main" id="{E84ABC80-0B7D-EACC-7E09-40E649E5FEC0}"/>
              </a:ext>
            </a:extLst>
          </p:cNvPr>
          <p:cNvSpPr/>
          <p:nvPr/>
        </p:nvSpPr>
        <p:spPr>
          <a:xfrm rot="3514263">
            <a:off x="631570" y="4043008"/>
            <a:ext cx="245203" cy="246026"/>
          </a:xfrm>
          <a:prstGeom prst="ellipse">
            <a:avLst/>
          </a:prstGeom>
          <a:solidFill>
            <a:srgbClr val="A6A6A6">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4" name="椭圆 133">
            <a:extLst>
              <a:ext uri="{FF2B5EF4-FFF2-40B4-BE49-F238E27FC236}">
                <a16:creationId xmlns:a16="http://schemas.microsoft.com/office/drawing/2014/main" id="{9656F1EA-4D82-3A2A-9419-7565E88D6D8E}"/>
              </a:ext>
            </a:extLst>
          </p:cNvPr>
          <p:cNvSpPr/>
          <p:nvPr/>
        </p:nvSpPr>
        <p:spPr>
          <a:xfrm rot="20621801">
            <a:off x="1178324" y="3771044"/>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5" name="椭圆 134">
            <a:extLst>
              <a:ext uri="{FF2B5EF4-FFF2-40B4-BE49-F238E27FC236}">
                <a16:creationId xmlns:a16="http://schemas.microsoft.com/office/drawing/2014/main" id="{0459F729-3DF1-96AB-F44A-C6E346C9236B}"/>
              </a:ext>
            </a:extLst>
          </p:cNvPr>
          <p:cNvSpPr/>
          <p:nvPr/>
        </p:nvSpPr>
        <p:spPr>
          <a:xfrm rot="2584283">
            <a:off x="1641828" y="3677399"/>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6" name="椭圆 135">
            <a:extLst>
              <a:ext uri="{FF2B5EF4-FFF2-40B4-BE49-F238E27FC236}">
                <a16:creationId xmlns:a16="http://schemas.microsoft.com/office/drawing/2014/main" id="{FBF9F47C-4FFD-4575-8A7A-C2A16C1CADC0}"/>
              </a:ext>
            </a:extLst>
          </p:cNvPr>
          <p:cNvSpPr/>
          <p:nvPr/>
        </p:nvSpPr>
        <p:spPr>
          <a:xfrm rot="1797331">
            <a:off x="2094669" y="3899628"/>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7" name="椭圆 136">
            <a:extLst>
              <a:ext uri="{FF2B5EF4-FFF2-40B4-BE49-F238E27FC236}">
                <a16:creationId xmlns:a16="http://schemas.microsoft.com/office/drawing/2014/main" id="{74B29948-B3E4-2B15-94EF-345C68BC15BC}"/>
              </a:ext>
            </a:extLst>
          </p:cNvPr>
          <p:cNvSpPr/>
          <p:nvPr/>
        </p:nvSpPr>
        <p:spPr>
          <a:xfrm rot="2584283">
            <a:off x="2291841" y="4344465"/>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8" name="椭圆 137">
            <a:extLst>
              <a:ext uri="{FF2B5EF4-FFF2-40B4-BE49-F238E27FC236}">
                <a16:creationId xmlns:a16="http://schemas.microsoft.com/office/drawing/2014/main" id="{9B09D1F3-DD20-5407-B070-9DDC40AF578A}"/>
              </a:ext>
            </a:extLst>
          </p:cNvPr>
          <p:cNvSpPr/>
          <p:nvPr/>
        </p:nvSpPr>
        <p:spPr>
          <a:xfrm rot="2584283">
            <a:off x="1931906" y="468174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9" name="椭圆 138">
            <a:extLst>
              <a:ext uri="{FF2B5EF4-FFF2-40B4-BE49-F238E27FC236}">
                <a16:creationId xmlns:a16="http://schemas.microsoft.com/office/drawing/2014/main" id="{F6C078AF-DBB6-1972-D215-39AB5B670C93}"/>
              </a:ext>
            </a:extLst>
          </p:cNvPr>
          <p:cNvSpPr/>
          <p:nvPr/>
        </p:nvSpPr>
        <p:spPr>
          <a:xfrm rot="2584283">
            <a:off x="1807525" y="5128264"/>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140" name="直接连接符 139">
            <a:extLst>
              <a:ext uri="{FF2B5EF4-FFF2-40B4-BE49-F238E27FC236}">
                <a16:creationId xmlns:a16="http://schemas.microsoft.com/office/drawing/2014/main" id="{6F8F6386-4447-C3B5-FA99-03692976C986}"/>
              </a:ext>
            </a:extLst>
          </p:cNvPr>
          <p:cNvCxnSpPr>
            <a:cxnSpLocks/>
          </p:cNvCxnSpPr>
          <p:nvPr/>
        </p:nvCxnSpPr>
        <p:spPr>
          <a:xfrm flipV="1">
            <a:off x="1768830" y="2427164"/>
            <a:ext cx="47608" cy="309611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22" name="文本框 21">
                <a:extLst>
                  <a:ext uri="{FF2B5EF4-FFF2-40B4-BE49-F238E27FC236}">
                    <a16:creationId xmlns:a16="http://schemas.microsoft.com/office/drawing/2014/main" id="{B6D6F760-EB38-20A4-9408-647F3BC41A81}"/>
                  </a:ext>
                </a:extLst>
              </p:cNvPr>
              <p:cNvSpPr txBox="1"/>
              <p:nvPr/>
            </p:nvSpPr>
            <p:spPr>
              <a:xfrm>
                <a:off x="48164" y="2321624"/>
                <a:ext cx="697065" cy="7397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𝑒</m:t>
                      </m:r>
                    </m:oMath>
                  </m:oMathPara>
                </a14:m>
                <a:endParaRPr lang="zh-CN" altLang="en-US" sz="2400" dirty="0"/>
              </a:p>
            </p:txBody>
          </p:sp>
        </mc:Choice>
        <mc:Fallback>
          <p:sp>
            <p:nvSpPr>
              <p:cNvPr id="22" name="文本框 21">
                <a:extLst>
                  <a:ext uri="{FF2B5EF4-FFF2-40B4-BE49-F238E27FC236}">
                    <a16:creationId xmlns:a16="http://schemas.microsoft.com/office/drawing/2014/main" id="{B6D6F760-EB38-20A4-9408-647F3BC41A81}"/>
                  </a:ext>
                </a:extLst>
              </p:cNvPr>
              <p:cNvSpPr txBox="1">
                <a:spLocks noRot="1" noChangeAspect="1" noMove="1" noResize="1" noEditPoints="1" noAdjustHandles="1" noChangeArrowheads="1" noChangeShapeType="1" noTextEdit="1"/>
              </p:cNvSpPr>
              <p:nvPr/>
            </p:nvSpPr>
            <p:spPr>
              <a:xfrm>
                <a:off x="48164" y="2321624"/>
                <a:ext cx="697065" cy="739700"/>
              </a:xfrm>
              <a:prstGeom prst="rect">
                <a:avLst/>
              </a:prstGeom>
              <a:blipFill>
                <a:blip r:embed="rId4"/>
                <a:stretch>
                  <a:fillRect/>
                </a:stretch>
              </a:blipFill>
            </p:spPr>
            <p:txBody>
              <a:bodyPr/>
              <a:lstStyle/>
              <a:p>
                <a:r>
                  <a:rPr lang="zh-CN" altLang="en-US">
                    <a:noFill/>
                  </a:rPr>
                  <a:t> </a:t>
                </a:r>
              </a:p>
            </p:txBody>
          </p:sp>
        </mc:Fallback>
      </mc:AlternateContent>
      <p:sp>
        <p:nvSpPr>
          <p:cNvPr id="23" name="矩形: 圆角 80">
            <a:extLst>
              <a:ext uri="{FF2B5EF4-FFF2-40B4-BE49-F238E27FC236}">
                <a16:creationId xmlns:a16="http://schemas.microsoft.com/office/drawing/2014/main" id="{177623F5-513D-FD2A-C773-B4AC72049B14}"/>
              </a:ext>
            </a:extLst>
          </p:cNvPr>
          <p:cNvSpPr/>
          <p:nvPr/>
        </p:nvSpPr>
        <p:spPr>
          <a:xfrm>
            <a:off x="131511" y="2406003"/>
            <a:ext cx="2635199" cy="3096113"/>
          </a:xfrm>
          <a:prstGeom prst="roundRect">
            <a:avLst>
              <a:gd name="adj" fmla="val 8763"/>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nvGrpSpPr>
          <p:cNvPr id="28" name="组合 27">
            <a:extLst>
              <a:ext uri="{FF2B5EF4-FFF2-40B4-BE49-F238E27FC236}">
                <a16:creationId xmlns:a16="http://schemas.microsoft.com/office/drawing/2014/main" id="{591E7D22-09C3-820E-DE8D-9AB39F25A873}"/>
              </a:ext>
            </a:extLst>
          </p:cNvPr>
          <p:cNvGrpSpPr/>
          <p:nvPr/>
        </p:nvGrpSpPr>
        <p:grpSpPr>
          <a:xfrm rot="20035594">
            <a:off x="376640" y="3823707"/>
            <a:ext cx="1278481" cy="422403"/>
            <a:chOff x="4559377" y="8542437"/>
            <a:chExt cx="827020" cy="273243"/>
          </a:xfrm>
        </p:grpSpPr>
        <p:grpSp>
          <p:nvGrpSpPr>
            <p:cNvPr id="122" name="组合 121">
              <a:extLst>
                <a:ext uri="{FF2B5EF4-FFF2-40B4-BE49-F238E27FC236}">
                  <a16:creationId xmlns:a16="http://schemas.microsoft.com/office/drawing/2014/main" id="{DFE22AB1-C687-F386-B52E-D726EABBF358}"/>
                </a:ext>
              </a:extLst>
            </p:cNvPr>
            <p:cNvGrpSpPr/>
            <p:nvPr/>
          </p:nvGrpSpPr>
          <p:grpSpPr>
            <a:xfrm rot="19064577">
              <a:off x="5170314" y="8593914"/>
              <a:ext cx="216083" cy="221766"/>
              <a:chOff x="8504723" y="8948365"/>
              <a:chExt cx="216083" cy="221766"/>
            </a:xfrm>
          </p:grpSpPr>
          <p:sp>
            <p:nvSpPr>
              <p:cNvPr id="126" name="空心弧 125">
                <a:extLst>
                  <a:ext uri="{FF2B5EF4-FFF2-40B4-BE49-F238E27FC236}">
                    <a16:creationId xmlns:a16="http://schemas.microsoft.com/office/drawing/2014/main" id="{9F99803A-1B8C-B3D1-FFD5-F8C219FEF3AF}"/>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27" name="等腰三角形 126">
                <a:extLst>
                  <a:ext uri="{FF2B5EF4-FFF2-40B4-BE49-F238E27FC236}">
                    <a16:creationId xmlns:a16="http://schemas.microsoft.com/office/drawing/2014/main" id="{096FAB52-83F7-01F1-3AE2-213BF689A392}"/>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23" name="组合 122">
              <a:extLst>
                <a:ext uri="{FF2B5EF4-FFF2-40B4-BE49-F238E27FC236}">
                  <a16:creationId xmlns:a16="http://schemas.microsoft.com/office/drawing/2014/main" id="{B68F0B8F-51F7-7E7B-DAAF-BAC690B3371D}"/>
                </a:ext>
              </a:extLst>
            </p:cNvPr>
            <p:cNvGrpSpPr/>
            <p:nvPr/>
          </p:nvGrpSpPr>
          <p:grpSpPr>
            <a:xfrm rot="8100277">
              <a:off x="4559377" y="8542437"/>
              <a:ext cx="216083" cy="221766"/>
              <a:chOff x="8504723" y="8948365"/>
              <a:chExt cx="216083" cy="221766"/>
            </a:xfrm>
          </p:grpSpPr>
          <p:sp>
            <p:nvSpPr>
              <p:cNvPr id="124" name="空心弧 123">
                <a:extLst>
                  <a:ext uri="{FF2B5EF4-FFF2-40B4-BE49-F238E27FC236}">
                    <a16:creationId xmlns:a16="http://schemas.microsoft.com/office/drawing/2014/main" id="{C5DF6F50-AB40-1567-BABA-45F0B50AB916}"/>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25" name="等腰三角形 124">
                <a:extLst>
                  <a:ext uri="{FF2B5EF4-FFF2-40B4-BE49-F238E27FC236}">
                    <a16:creationId xmlns:a16="http://schemas.microsoft.com/office/drawing/2014/main" id="{04043304-0654-652B-AB68-285C50816A52}"/>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cxnSp>
        <p:nvCxnSpPr>
          <p:cNvPr id="46" name="直接连接符 45">
            <a:extLst>
              <a:ext uri="{FF2B5EF4-FFF2-40B4-BE49-F238E27FC236}">
                <a16:creationId xmlns:a16="http://schemas.microsoft.com/office/drawing/2014/main" id="{67A2EB5F-A970-EC5F-B16F-5B35F9C24514}"/>
              </a:ext>
            </a:extLst>
          </p:cNvPr>
          <p:cNvCxnSpPr>
            <a:cxnSpLocks/>
            <a:stCxn id="133" idx="0"/>
            <a:endCxn id="134" idx="2"/>
          </p:cNvCxnSpPr>
          <p:nvPr/>
        </p:nvCxnSpPr>
        <p:spPr>
          <a:xfrm flipV="1">
            <a:off x="859137" y="3928476"/>
            <a:ext cx="324117" cy="173401"/>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58" name="文本框 57">
                <a:extLst>
                  <a:ext uri="{FF2B5EF4-FFF2-40B4-BE49-F238E27FC236}">
                    <a16:creationId xmlns:a16="http://schemas.microsoft.com/office/drawing/2014/main" id="{0C8C416B-2CE4-0B35-F891-18A965D7C290}"/>
                  </a:ext>
                </a:extLst>
              </p:cNvPr>
              <p:cNvSpPr txBox="1"/>
              <p:nvPr/>
            </p:nvSpPr>
            <p:spPr>
              <a:xfrm>
                <a:off x="513074" y="4255251"/>
                <a:ext cx="480644" cy="42851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1" i="1" dirty="0" smtClean="0">
                              <a:latin typeface="Cambria Math" panose="02040503050406030204" pitchFamily="18" charset="0"/>
                              <a:cs typeface="Calibri" panose="020F0502020204030204" pitchFamily="34" charset="0"/>
                            </a:rPr>
                          </m:ctrlPr>
                        </m:sSubSupPr>
                        <m:e>
                          <m:r>
                            <a:rPr lang="en-US" altLang="zh-CN" sz="2000" b="1" i="1" dirty="0" smtClean="0">
                              <a:latin typeface="Cambria Math" panose="02040503050406030204" pitchFamily="18" charset="0"/>
                              <a:cs typeface="Calibri" panose="020F0502020204030204" pitchFamily="34" charset="0"/>
                            </a:rPr>
                            <m:t>𝒑</m:t>
                          </m:r>
                        </m:e>
                        <m:sub>
                          <m:r>
                            <a:rPr lang="en-US" altLang="zh-CN" sz="2000" b="1" i="1" dirty="0" smtClean="0">
                              <a:latin typeface="Cambria Math" panose="02040503050406030204" pitchFamily="18" charset="0"/>
                              <a:cs typeface="Calibri" panose="020F0502020204030204" pitchFamily="34" charset="0"/>
                            </a:rPr>
                            <m:t>𝒊</m:t>
                          </m:r>
                        </m:sub>
                        <m:sup>
                          <m:r>
                            <a:rPr lang="en-US" altLang="zh-CN" sz="2000" b="1" i="1" dirty="0" smtClean="0">
                              <a:latin typeface="Cambria Math" panose="02040503050406030204" pitchFamily="18" charset="0"/>
                              <a:cs typeface="Calibri" panose="020F0502020204030204" pitchFamily="34" charset="0"/>
                            </a:rPr>
                            <m:t>𝒍</m:t>
                          </m:r>
                        </m:sup>
                      </m:sSubSup>
                    </m:oMath>
                  </m:oMathPara>
                </a14:m>
                <a:endParaRPr lang="zh-CN" altLang="en-US" sz="2000" b="1" dirty="0">
                  <a:latin typeface="Calibri" panose="020F0502020204030204" pitchFamily="34" charset="0"/>
                  <a:cs typeface="Calibri" panose="020F0502020204030204" pitchFamily="34" charset="0"/>
                </a:endParaRPr>
              </a:p>
            </p:txBody>
          </p:sp>
        </mc:Choice>
        <mc:Fallback>
          <p:sp>
            <p:nvSpPr>
              <p:cNvPr id="58" name="文本框 57">
                <a:extLst>
                  <a:ext uri="{FF2B5EF4-FFF2-40B4-BE49-F238E27FC236}">
                    <a16:creationId xmlns:a16="http://schemas.microsoft.com/office/drawing/2014/main" id="{0C8C416B-2CE4-0B35-F891-18A965D7C290}"/>
                  </a:ext>
                </a:extLst>
              </p:cNvPr>
              <p:cNvSpPr txBox="1">
                <a:spLocks noRot="1" noChangeAspect="1" noMove="1" noResize="1" noEditPoints="1" noAdjustHandles="1" noChangeArrowheads="1" noChangeShapeType="1" noTextEdit="1"/>
              </p:cNvSpPr>
              <p:nvPr/>
            </p:nvSpPr>
            <p:spPr>
              <a:xfrm>
                <a:off x="513074" y="4255251"/>
                <a:ext cx="480644" cy="428515"/>
              </a:xfrm>
              <a:prstGeom prst="rect">
                <a:avLst/>
              </a:prstGeom>
              <a:blipFill>
                <a:blip r:embed="rId5"/>
                <a:stretch>
                  <a:fillRect b="-857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66" name="文本框 65">
                <a:extLst>
                  <a:ext uri="{FF2B5EF4-FFF2-40B4-BE49-F238E27FC236}">
                    <a16:creationId xmlns:a16="http://schemas.microsoft.com/office/drawing/2014/main" id="{6AD4D7F8-9FD8-2443-88BC-C20CE8C1E417}"/>
                  </a:ext>
                </a:extLst>
              </p:cNvPr>
              <p:cNvSpPr txBox="1"/>
              <p:nvPr/>
            </p:nvSpPr>
            <p:spPr>
              <a:xfrm>
                <a:off x="1076923" y="3941732"/>
                <a:ext cx="512704"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1" i="1" dirty="0" smtClean="0">
                              <a:latin typeface="Cambria Math" panose="02040503050406030204" pitchFamily="18" charset="0"/>
                              <a:cs typeface="Calibri" panose="020F0502020204030204" pitchFamily="34" charset="0"/>
                            </a:rPr>
                          </m:ctrlPr>
                        </m:sSubSupPr>
                        <m:e>
                          <m:r>
                            <a:rPr lang="en-US" altLang="zh-CN" sz="2000" b="1" i="1" dirty="0">
                              <a:latin typeface="Cambria Math" panose="02040503050406030204" pitchFamily="18" charset="0"/>
                              <a:cs typeface="Calibri" panose="020F0502020204030204" pitchFamily="34" charset="0"/>
                            </a:rPr>
                            <m:t>𝒑</m:t>
                          </m:r>
                        </m:e>
                        <m:sub>
                          <m:r>
                            <a:rPr lang="en-US" altLang="zh-CN" sz="2000" b="1" i="1" dirty="0">
                              <a:latin typeface="Cambria Math" panose="02040503050406030204" pitchFamily="18" charset="0"/>
                              <a:cs typeface="Calibri" panose="020F0502020204030204" pitchFamily="34" charset="0"/>
                            </a:rPr>
                            <m:t>𝒊</m:t>
                          </m:r>
                        </m:sub>
                        <m:sup>
                          <m:r>
                            <a:rPr lang="en-US" altLang="zh-CN" sz="2000" b="1" i="1" dirty="0" smtClean="0">
                              <a:latin typeface="Cambria Math" panose="02040503050406030204" pitchFamily="18" charset="0"/>
                              <a:cs typeface="Calibri" panose="020F0502020204030204" pitchFamily="34" charset="0"/>
                            </a:rPr>
                            <m:t>𝒓</m:t>
                          </m:r>
                        </m:sup>
                      </m:sSubSup>
                    </m:oMath>
                  </m:oMathPara>
                </a14:m>
                <a:endParaRPr lang="zh-CN" altLang="en-US" sz="2000" b="1" dirty="0">
                  <a:latin typeface="Calibri" panose="020F0502020204030204" pitchFamily="34" charset="0"/>
                  <a:cs typeface="Calibri" panose="020F0502020204030204" pitchFamily="34" charset="0"/>
                </a:endParaRPr>
              </a:p>
            </p:txBody>
          </p:sp>
        </mc:Choice>
        <mc:Fallback>
          <p:sp>
            <p:nvSpPr>
              <p:cNvPr id="66" name="文本框 65">
                <a:extLst>
                  <a:ext uri="{FF2B5EF4-FFF2-40B4-BE49-F238E27FC236}">
                    <a16:creationId xmlns:a16="http://schemas.microsoft.com/office/drawing/2014/main" id="{6AD4D7F8-9FD8-2443-88BC-C20CE8C1E417}"/>
                  </a:ext>
                </a:extLst>
              </p:cNvPr>
              <p:cNvSpPr txBox="1">
                <a:spLocks noRot="1" noChangeAspect="1" noMove="1" noResize="1" noEditPoints="1" noAdjustHandles="1" noChangeArrowheads="1" noChangeShapeType="1" noTextEdit="1"/>
              </p:cNvSpPr>
              <p:nvPr/>
            </p:nvSpPr>
            <p:spPr>
              <a:xfrm>
                <a:off x="1076923" y="3941732"/>
                <a:ext cx="512704" cy="400110"/>
              </a:xfrm>
              <a:prstGeom prst="rect">
                <a:avLst/>
              </a:prstGeom>
              <a:blipFill>
                <a:blip r:embed="rId6"/>
                <a:stretch>
                  <a:fillRect b="-923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8" name="文本框 97">
                <a:extLst>
                  <a:ext uri="{FF2B5EF4-FFF2-40B4-BE49-F238E27FC236}">
                    <a16:creationId xmlns:a16="http://schemas.microsoft.com/office/drawing/2014/main" id="{4ACD24D5-53AF-9A2D-6449-6401DCC970D8}"/>
                  </a:ext>
                </a:extLst>
              </p:cNvPr>
              <p:cNvSpPr txBox="1"/>
              <p:nvPr/>
            </p:nvSpPr>
            <p:spPr>
              <a:xfrm>
                <a:off x="982474" y="4355669"/>
                <a:ext cx="495649" cy="2912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sub>
                        <m:sup>
                          <m:r>
                            <a:rPr lang="en-US" altLang="zh-CN" sz="1200" b="1" i="1" dirty="0" smtClean="0">
                              <a:solidFill>
                                <a:srgbClr val="C00000"/>
                              </a:solidFill>
                              <a:latin typeface="Cambria Math" panose="02040503050406030204" pitchFamily="18" charset="0"/>
                              <a:cs typeface="Calibri" panose="020F0502020204030204" pitchFamily="34" charset="0"/>
                            </a:rPr>
                            <m:t>𝟎</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98" name="文本框 97">
                <a:extLst>
                  <a:ext uri="{FF2B5EF4-FFF2-40B4-BE49-F238E27FC236}">
                    <a16:creationId xmlns:a16="http://schemas.microsoft.com/office/drawing/2014/main" id="{4ACD24D5-53AF-9A2D-6449-6401DCC970D8}"/>
                  </a:ext>
                </a:extLst>
              </p:cNvPr>
              <p:cNvSpPr txBox="1">
                <a:spLocks noRot="1" noChangeAspect="1" noMove="1" noResize="1" noEditPoints="1" noAdjustHandles="1" noChangeArrowheads="1" noChangeShapeType="1" noTextEdit="1"/>
              </p:cNvSpPr>
              <p:nvPr/>
            </p:nvSpPr>
            <p:spPr>
              <a:xfrm>
                <a:off x="982474" y="4355669"/>
                <a:ext cx="495649" cy="291298"/>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99" name="文本框 98">
                <a:extLst>
                  <a:ext uri="{FF2B5EF4-FFF2-40B4-BE49-F238E27FC236}">
                    <a16:creationId xmlns:a16="http://schemas.microsoft.com/office/drawing/2014/main" id="{7EA83918-EB3C-0FC7-AA61-8C1E6CBF4158}"/>
                  </a:ext>
                </a:extLst>
              </p:cNvPr>
              <p:cNvSpPr txBox="1"/>
              <p:nvPr/>
            </p:nvSpPr>
            <p:spPr>
              <a:xfrm>
                <a:off x="1052460" y="3450787"/>
                <a:ext cx="495649" cy="2904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sub>
                        <m:sup>
                          <m:r>
                            <a:rPr lang="en-US" altLang="zh-CN" sz="1200" b="1" i="1" dirty="0" smtClean="0">
                              <a:solidFill>
                                <a:srgbClr val="C00000"/>
                              </a:solidFill>
                              <a:latin typeface="Cambria Math" panose="02040503050406030204" pitchFamily="18" charset="0"/>
                              <a:cs typeface="Calibri" panose="020F0502020204030204" pitchFamily="34" charset="0"/>
                            </a:rPr>
                            <m:t>𝟏</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99" name="文本框 98">
                <a:extLst>
                  <a:ext uri="{FF2B5EF4-FFF2-40B4-BE49-F238E27FC236}">
                    <a16:creationId xmlns:a16="http://schemas.microsoft.com/office/drawing/2014/main" id="{7EA83918-EB3C-0FC7-AA61-8C1E6CBF4158}"/>
                  </a:ext>
                </a:extLst>
              </p:cNvPr>
              <p:cNvSpPr txBox="1">
                <a:spLocks noRot="1" noChangeAspect="1" noMove="1" noResize="1" noEditPoints="1" noAdjustHandles="1" noChangeArrowheads="1" noChangeShapeType="1" noTextEdit="1"/>
              </p:cNvSpPr>
              <p:nvPr/>
            </p:nvSpPr>
            <p:spPr>
              <a:xfrm>
                <a:off x="1052460" y="3450787"/>
                <a:ext cx="495649" cy="290401"/>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00" name="文本框 99">
                <a:extLst>
                  <a:ext uri="{FF2B5EF4-FFF2-40B4-BE49-F238E27FC236}">
                    <a16:creationId xmlns:a16="http://schemas.microsoft.com/office/drawing/2014/main" id="{3A261394-58D6-B6B4-E877-EB147A5BA1D1}"/>
                  </a:ext>
                </a:extLst>
              </p:cNvPr>
              <p:cNvSpPr txBox="1"/>
              <p:nvPr/>
            </p:nvSpPr>
            <p:spPr>
              <a:xfrm>
                <a:off x="1381862" y="3277599"/>
                <a:ext cx="495649" cy="29040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sub>
                        <m:sup>
                          <m:r>
                            <a:rPr lang="en-US" altLang="zh-CN" sz="1200" b="1" i="1" dirty="0" smtClean="0">
                              <a:solidFill>
                                <a:srgbClr val="C00000"/>
                              </a:solidFill>
                              <a:latin typeface="Cambria Math" panose="02040503050406030204" pitchFamily="18" charset="0"/>
                              <a:cs typeface="Calibri" panose="020F0502020204030204" pitchFamily="34" charset="0"/>
                            </a:rPr>
                            <m:t>𝟐</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100" name="文本框 99">
                <a:extLst>
                  <a:ext uri="{FF2B5EF4-FFF2-40B4-BE49-F238E27FC236}">
                    <a16:creationId xmlns:a16="http://schemas.microsoft.com/office/drawing/2014/main" id="{3A261394-58D6-B6B4-E877-EB147A5BA1D1}"/>
                  </a:ext>
                </a:extLst>
              </p:cNvPr>
              <p:cNvSpPr txBox="1">
                <a:spLocks noRot="1" noChangeAspect="1" noMove="1" noResize="1" noEditPoints="1" noAdjustHandles="1" noChangeArrowheads="1" noChangeShapeType="1" noTextEdit="1"/>
              </p:cNvSpPr>
              <p:nvPr/>
            </p:nvSpPr>
            <p:spPr>
              <a:xfrm>
                <a:off x="1381862" y="3277599"/>
                <a:ext cx="495649" cy="290401"/>
              </a:xfrm>
              <a:prstGeom prst="rect">
                <a:avLst/>
              </a:prstGeom>
              <a:blipFill>
                <a:blip r:embed="rId9"/>
                <a:stretch>
                  <a:fillRect/>
                </a:stretch>
              </a:blipFill>
            </p:spPr>
            <p:txBody>
              <a:bodyPr/>
              <a:lstStyle/>
              <a:p>
                <a:r>
                  <a:rPr lang="zh-CN" altLang="en-US">
                    <a:noFill/>
                  </a:rPr>
                  <a:t> </a:t>
                </a:r>
              </a:p>
            </p:txBody>
          </p:sp>
        </mc:Fallback>
      </mc:AlternateContent>
      <p:cxnSp>
        <p:nvCxnSpPr>
          <p:cNvPr id="101" name="直接箭头连接符 100">
            <a:extLst>
              <a:ext uri="{FF2B5EF4-FFF2-40B4-BE49-F238E27FC236}">
                <a16:creationId xmlns:a16="http://schemas.microsoft.com/office/drawing/2014/main" id="{09FE12D7-2B29-438A-2E60-ACD1460F80D1}"/>
              </a:ext>
            </a:extLst>
          </p:cNvPr>
          <p:cNvCxnSpPr/>
          <p:nvPr/>
        </p:nvCxnSpPr>
        <p:spPr>
          <a:xfrm flipH="1" flipV="1">
            <a:off x="1047286" y="4055569"/>
            <a:ext cx="153804" cy="336971"/>
          </a:xfrm>
          <a:prstGeom prst="straightConnector1">
            <a:avLst/>
          </a:prstGeom>
          <a:ln w="28575" cap="rnd">
            <a:solidFill>
              <a:schemeClr val="tx1"/>
            </a:solidFill>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8" name="直接连接符 107">
            <a:extLst>
              <a:ext uri="{FF2B5EF4-FFF2-40B4-BE49-F238E27FC236}">
                <a16:creationId xmlns:a16="http://schemas.microsoft.com/office/drawing/2014/main" id="{33F980F5-B387-A04E-70AF-BCCF1F907B5F}"/>
              </a:ext>
            </a:extLst>
          </p:cNvPr>
          <p:cNvCxnSpPr>
            <a:cxnSpLocks/>
            <a:stCxn id="132" idx="6"/>
            <a:endCxn id="135" idx="3"/>
          </p:cNvCxnSpPr>
          <p:nvPr/>
        </p:nvCxnSpPr>
        <p:spPr>
          <a:xfrm>
            <a:off x="1045863" y="3729045"/>
            <a:ext cx="595838" cy="75704"/>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60" name="弧形 15">
            <a:extLst>
              <a:ext uri="{FF2B5EF4-FFF2-40B4-BE49-F238E27FC236}">
                <a16:creationId xmlns:a16="http://schemas.microsoft.com/office/drawing/2014/main" id="{631060AC-B1FC-D13E-0F4F-29A17792B35E}"/>
              </a:ext>
            </a:extLst>
          </p:cNvPr>
          <p:cNvSpPr/>
          <p:nvPr/>
        </p:nvSpPr>
        <p:spPr>
          <a:xfrm rot="5400000">
            <a:off x="4325234" y="2588019"/>
            <a:ext cx="251617" cy="2798677"/>
          </a:xfrm>
          <a:custGeom>
            <a:avLst/>
            <a:gdLst>
              <a:gd name="connsiteX0" fmla="*/ 5984705 w 6080222"/>
              <a:gd name="connsiteY0" fmla="*/ 2284042 h 6080220"/>
              <a:gd name="connsiteX1" fmla="*/ 5923181 w 6080222"/>
              <a:gd name="connsiteY1" fmla="*/ 4004569 h 6080220"/>
              <a:gd name="connsiteX2" fmla="*/ 3040111 w 6080222"/>
              <a:gd name="connsiteY2" fmla="*/ 3040110 h 6080220"/>
              <a:gd name="connsiteX3" fmla="*/ 5984705 w 6080222"/>
              <a:gd name="connsiteY3" fmla="*/ 2284042 h 6080220"/>
              <a:gd name="connsiteX0" fmla="*/ 5984705 w 6080222"/>
              <a:gd name="connsiteY0" fmla="*/ 2284042 h 6080220"/>
              <a:gd name="connsiteX1" fmla="*/ 5923181 w 6080222"/>
              <a:gd name="connsiteY1" fmla="*/ 4004569 h 6080220"/>
              <a:gd name="connsiteX0" fmla="*/ 1725394 w 1820910"/>
              <a:gd name="connsiteY0" fmla="*/ 0 h 1720527"/>
              <a:gd name="connsiteX1" fmla="*/ 1663870 w 1820910"/>
              <a:gd name="connsiteY1" fmla="*/ 1720527 h 1720527"/>
              <a:gd name="connsiteX2" fmla="*/ 0 w 1820910"/>
              <a:gd name="connsiteY2" fmla="*/ 991812 h 1720527"/>
              <a:gd name="connsiteX3" fmla="*/ 1725394 w 1820910"/>
              <a:gd name="connsiteY3" fmla="*/ 0 h 1720527"/>
              <a:gd name="connsiteX0" fmla="*/ 1725394 w 1820910"/>
              <a:gd name="connsiteY0" fmla="*/ 0 h 1720527"/>
              <a:gd name="connsiteX1" fmla="*/ 1663870 w 1820910"/>
              <a:gd name="connsiteY1" fmla="*/ 1720527 h 1720527"/>
              <a:gd name="connsiteX0" fmla="*/ 363316 w 458832"/>
              <a:gd name="connsiteY0" fmla="*/ 0 h 1720527"/>
              <a:gd name="connsiteX1" fmla="*/ 301792 w 458832"/>
              <a:gd name="connsiteY1" fmla="*/ 1720527 h 1720527"/>
              <a:gd name="connsiteX2" fmla="*/ 0 w 458832"/>
              <a:gd name="connsiteY2" fmla="*/ 679868 h 1720527"/>
              <a:gd name="connsiteX3" fmla="*/ 363316 w 458832"/>
              <a:gd name="connsiteY3" fmla="*/ 0 h 1720527"/>
              <a:gd name="connsiteX0" fmla="*/ 363316 w 458832"/>
              <a:gd name="connsiteY0" fmla="*/ 0 h 1720527"/>
              <a:gd name="connsiteX1" fmla="*/ 301792 w 458832"/>
              <a:gd name="connsiteY1" fmla="*/ 1720527 h 1720527"/>
              <a:gd name="connsiteX0" fmla="*/ 559198 w 654714"/>
              <a:gd name="connsiteY0" fmla="*/ 0 h 1720527"/>
              <a:gd name="connsiteX1" fmla="*/ 497674 w 654714"/>
              <a:gd name="connsiteY1" fmla="*/ 1720527 h 1720527"/>
              <a:gd name="connsiteX2" fmla="*/ 195882 w 654714"/>
              <a:gd name="connsiteY2" fmla="*/ 679868 h 1720527"/>
              <a:gd name="connsiteX3" fmla="*/ 559198 w 654714"/>
              <a:gd name="connsiteY3" fmla="*/ 0 h 1720527"/>
              <a:gd name="connsiteX0" fmla="*/ 559198 w 654714"/>
              <a:gd name="connsiteY0" fmla="*/ 0 h 1720527"/>
              <a:gd name="connsiteX1" fmla="*/ 497674 w 654714"/>
              <a:gd name="connsiteY1" fmla="*/ 1720527 h 1720527"/>
              <a:gd name="connsiteX0" fmla="*/ 448066 w 543582"/>
              <a:gd name="connsiteY0" fmla="*/ 0 h 1720527"/>
              <a:gd name="connsiteX1" fmla="*/ 386542 w 543582"/>
              <a:gd name="connsiteY1" fmla="*/ 1720527 h 1720527"/>
              <a:gd name="connsiteX2" fmla="*/ 413365 w 543582"/>
              <a:gd name="connsiteY2" fmla="*/ 870368 h 1720527"/>
              <a:gd name="connsiteX3" fmla="*/ 448066 w 543582"/>
              <a:gd name="connsiteY3" fmla="*/ 0 h 1720527"/>
              <a:gd name="connsiteX0" fmla="*/ 448066 w 543582"/>
              <a:gd name="connsiteY0" fmla="*/ 0 h 1720527"/>
              <a:gd name="connsiteX1" fmla="*/ 386542 w 543582"/>
              <a:gd name="connsiteY1" fmla="*/ 1720527 h 1720527"/>
              <a:gd name="connsiteX0" fmla="*/ 342327 w 437843"/>
              <a:gd name="connsiteY0" fmla="*/ 0 h 1720527"/>
              <a:gd name="connsiteX1" fmla="*/ 280803 w 437843"/>
              <a:gd name="connsiteY1" fmla="*/ 1720527 h 1720527"/>
              <a:gd name="connsiteX2" fmla="*/ 307626 w 437843"/>
              <a:gd name="connsiteY2" fmla="*/ 870368 h 1720527"/>
              <a:gd name="connsiteX3" fmla="*/ 342327 w 437843"/>
              <a:gd name="connsiteY3" fmla="*/ 0 h 1720527"/>
              <a:gd name="connsiteX0" fmla="*/ 342327 w 437843"/>
              <a:gd name="connsiteY0" fmla="*/ 0 h 1720527"/>
              <a:gd name="connsiteX1" fmla="*/ 280803 w 437843"/>
              <a:gd name="connsiteY1" fmla="*/ 1720527 h 1720527"/>
              <a:gd name="connsiteX0" fmla="*/ 61524 w 157040"/>
              <a:gd name="connsiteY0" fmla="*/ 0 h 1720527"/>
              <a:gd name="connsiteX1" fmla="*/ 0 w 157040"/>
              <a:gd name="connsiteY1" fmla="*/ 1720527 h 1720527"/>
              <a:gd name="connsiteX2" fmla="*/ 26823 w 157040"/>
              <a:gd name="connsiteY2" fmla="*/ 870368 h 1720527"/>
              <a:gd name="connsiteX3" fmla="*/ 61524 w 157040"/>
              <a:gd name="connsiteY3" fmla="*/ 0 h 1720527"/>
              <a:gd name="connsiteX0" fmla="*/ 61524 w 157040"/>
              <a:gd name="connsiteY0" fmla="*/ 0 h 1720527"/>
              <a:gd name="connsiteX1" fmla="*/ 0 w 157040"/>
              <a:gd name="connsiteY1" fmla="*/ 1720527 h 1720527"/>
              <a:gd name="connsiteX0" fmla="*/ 61524 w 157040"/>
              <a:gd name="connsiteY0" fmla="*/ 26195 h 1746722"/>
              <a:gd name="connsiteX1" fmla="*/ 0 w 157040"/>
              <a:gd name="connsiteY1" fmla="*/ 1746722 h 1746722"/>
              <a:gd name="connsiteX2" fmla="*/ 26823 w 157040"/>
              <a:gd name="connsiteY2" fmla="*/ 896563 h 1746722"/>
              <a:gd name="connsiteX3" fmla="*/ 61524 w 157040"/>
              <a:gd name="connsiteY3" fmla="*/ 26195 h 1746722"/>
              <a:gd name="connsiteX0" fmla="*/ 35334 w 157040"/>
              <a:gd name="connsiteY0" fmla="*/ 0 h 1746722"/>
              <a:gd name="connsiteX1" fmla="*/ 0 w 157040"/>
              <a:gd name="connsiteY1" fmla="*/ 1746722 h 1746722"/>
            </a:gdLst>
            <a:ahLst/>
            <a:cxnLst>
              <a:cxn ang="0">
                <a:pos x="connsiteX0" y="connsiteY0"/>
              </a:cxn>
              <a:cxn ang="0">
                <a:pos x="connsiteX1" y="connsiteY1"/>
              </a:cxn>
            </a:cxnLst>
            <a:rect l="l" t="t" r="r" b="b"/>
            <a:pathLst>
              <a:path w="157040" h="1746722" stroke="0" extrusionOk="0">
                <a:moveTo>
                  <a:pt x="61524" y="26195"/>
                </a:moveTo>
                <a:cubicBezTo>
                  <a:pt x="207227" y="593652"/>
                  <a:pt x="185862" y="1191122"/>
                  <a:pt x="0" y="1746722"/>
                </a:cubicBezTo>
                <a:lnTo>
                  <a:pt x="26823" y="896563"/>
                </a:lnTo>
                <a:cubicBezTo>
                  <a:pt x="15375" y="630252"/>
                  <a:pt x="32495" y="1080699"/>
                  <a:pt x="61524" y="26195"/>
                </a:cubicBezTo>
                <a:close/>
              </a:path>
              <a:path w="157040" h="1746722" fill="none">
                <a:moveTo>
                  <a:pt x="35334" y="0"/>
                </a:moveTo>
                <a:cubicBezTo>
                  <a:pt x="181037" y="567457"/>
                  <a:pt x="185862" y="1191122"/>
                  <a:pt x="0" y="1746722"/>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a:p>
        </p:txBody>
      </p:sp>
      <p:cxnSp>
        <p:nvCxnSpPr>
          <p:cNvPr id="61" name="直接连接符 60">
            <a:extLst>
              <a:ext uri="{FF2B5EF4-FFF2-40B4-BE49-F238E27FC236}">
                <a16:creationId xmlns:a16="http://schemas.microsoft.com/office/drawing/2014/main" id="{C16486B3-CD48-2AC5-DA90-E2E8AA9FD4BF}"/>
              </a:ext>
            </a:extLst>
          </p:cNvPr>
          <p:cNvCxnSpPr>
            <a:cxnSpLocks/>
            <a:stCxn id="63" idx="6"/>
            <a:endCxn id="75" idx="2"/>
          </p:cNvCxnSpPr>
          <p:nvPr/>
        </p:nvCxnSpPr>
        <p:spPr>
          <a:xfrm>
            <a:off x="4295193" y="3265451"/>
            <a:ext cx="1033229" cy="1118301"/>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62" name="椭圆 61">
            <a:extLst>
              <a:ext uri="{FF2B5EF4-FFF2-40B4-BE49-F238E27FC236}">
                <a16:creationId xmlns:a16="http://schemas.microsoft.com/office/drawing/2014/main" id="{05FE7DEF-9825-7D30-D6D0-74375CF71809}"/>
              </a:ext>
            </a:extLst>
          </p:cNvPr>
          <p:cNvSpPr/>
          <p:nvPr/>
        </p:nvSpPr>
        <p:spPr>
          <a:xfrm rot="2584283">
            <a:off x="4204141" y="2661914"/>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3" name="椭圆 62">
            <a:extLst>
              <a:ext uri="{FF2B5EF4-FFF2-40B4-BE49-F238E27FC236}">
                <a16:creationId xmlns:a16="http://schemas.microsoft.com/office/drawing/2014/main" id="{23E3A683-5CC8-5DB5-323B-B4F5712A852C}"/>
              </a:ext>
            </a:extLst>
          </p:cNvPr>
          <p:cNvSpPr/>
          <p:nvPr/>
        </p:nvSpPr>
        <p:spPr>
          <a:xfrm rot="2176826">
            <a:off x="4073758" y="3069890"/>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4" name="椭圆 63">
            <a:extLst>
              <a:ext uri="{FF2B5EF4-FFF2-40B4-BE49-F238E27FC236}">
                <a16:creationId xmlns:a16="http://schemas.microsoft.com/office/drawing/2014/main" id="{8F3ABF24-943E-97E5-9E5E-F9E6CBCE47D1}"/>
              </a:ext>
            </a:extLst>
          </p:cNvPr>
          <p:cNvSpPr/>
          <p:nvPr/>
        </p:nvSpPr>
        <p:spPr>
          <a:xfrm rot="415047">
            <a:off x="3834883" y="3498861"/>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5" name="椭圆 64">
            <a:extLst>
              <a:ext uri="{FF2B5EF4-FFF2-40B4-BE49-F238E27FC236}">
                <a16:creationId xmlns:a16="http://schemas.microsoft.com/office/drawing/2014/main" id="{0AAA4612-60A8-67AB-2EA2-9FD0DB7BA745}"/>
              </a:ext>
            </a:extLst>
          </p:cNvPr>
          <p:cNvSpPr/>
          <p:nvPr/>
        </p:nvSpPr>
        <p:spPr>
          <a:xfrm rot="2522139">
            <a:off x="3610130" y="3881364"/>
            <a:ext cx="245203" cy="246026"/>
          </a:xfrm>
          <a:prstGeom prst="ellipse">
            <a:avLst/>
          </a:prstGeom>
          <a:solidFill>
            <a:srgbClr val="A6A6A6">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69" name="椭圆 68">
            <a:extLst>
              <a:ext uri="{FF2B5EF4-FFF2-40B4-BE49-F238E27FC236}">
                <a16:creationId xmlns:a16="http://schemas.microsoft.com/office/drawing/2014/main" id="{39B14ECC-636B-3465-2E0F-ED6C565295D4}"/>
              </a:ext>
            </a:extLst>
          </p:cNvPr>
          <p:cNvSpPr/>
          <p:nvPr/>
        </p:nvSpPr>
        <p:spPr>
          <a:xfrm rot="20621801">
            <a:off x="4223241" y="3920370"/>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4" name="椭圆 73">
            <a:extLst>
              <a:ext uri="{FF2B5EF4-FFF2-40B4-BE49-F238E27FC236}">
                <a16:creationId xmlns:a16="http://schemas.microsoft.com/office/drawing/2014/main" id="{8C7A19E2-89BD-6704-4E12-5628477D1797}"/>
              </a:ext>
            </a:extLst>
          </p:cNvPr>
          <p:cNvSpPr/>
          <p:nvPr/>
        </p:nvSpPr>
        <p:spPr>
          <a:xfrm rot="1797331">
            <a:off x="5067310" y="393324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5" name="椭圆 74">
            <a:extLst>
              <a:ext uri="{FF2B5EF4-FFF2-40B4-BE49-F238E27FC236}">
                <a16:creationId xmlns:a16="http://schemas.microsoft.com/office/drawing/2014/main" id="{45D3756F-1644-96E8-2F40-78CEDF4EC63D}"/>
              </a:ext>
            </a:extLst>
          </p:cNvPr>
          <p:cNvSpPr/>
          <p:nvPr/>
        </p:nvSpPr>
        <p:spPr>
          <a:xfrm rot="2584283">
            <a:off x="5295381" y="4344465"/>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6" name="椭圆 75">
            <a:extLst>
              <a:ext uri="{FF2B5EF4-FFF2-40B4-BE49-F238E27FC236}">
                <a16:creationId xmlns:a16="http://schemas.microsoft.com/office/drawing/2014/main" id="{12A361C8-8ABA-00E2-DB1E-90B20EF2F12A}"/>
              </a:ext>
            </a:extLst>
          </p:cNvPr>
          <p:cNvSpPr/>
          <p:nvPr/>
        </p:nvSpPr>
        <p:spPr>
          <a:xfrm rot="2584283">
            <a:off x="4935446" y="468174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7" name="椭圆 76">
            <a:extLst>
              <a:ext uri="{FF2B5EF4-FFF2-40B4-BE49-F238E27FC236}">
                <a16:creationId xmlns:a16="http://schemas.microsoft.com/office/drawing/2014/main" id="{880D7011-6C76-8AA9-E737-AD1697949D22}"/>
              </a:ext>
            </a:extLst>
          </p:cNvPr>
          <p:cNvSpPr/>
          <p:nvPr/>
        </p:nvSpPr>
        <p:spPr>
          <a:xfrm rot="2584283">
            <a:off x="4811065" y="5128264"/>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mc:AlternateContent xmlns:mc="http://schemas.openxmlformats.org/markup-compatibility/2006">
        <mc:Choice xmlns:a14="http://schemas.microsoft.com/office/drawing/2010/main" Requires="a14">
          <p:sp>
            <p:nvSpPr>
              <p:cNvPr id="141" name="文本框 140">
                <a:extLst>
                  <a:ext uri="{FF2B5EF4-FFF2-40B4-BE49-F238E27FC236}">
                    <a16:creationId xmlns:a16="http://schemas.microsoft.com/office/drawing/2014/main" id="{2D2DC4DF-8EF6-4826-4067-362DC2541CBF}"/>
                  </a:ext>
                </a:extLst>
              </p:cNvPr>
              <p:cNvSpPr txBox="1"/>
              <p:nvPr/>
            </p:nvSpPr>
            <p:spPr>
              <a:xfrm>
                <a:off x="3051704" y="2321624"/>
                <a:ext cx="697065" cy="7397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𝑒</m:t>
                      </m:r>
                    </m:oMath>
                  </m:oMathPara>
                </a14:m>
                <a:endParaRPr lang="zh-CN" altLang="en-US" sz="2400" dirty="0"/>
              </a:p>
            </p:txBody>
          </p:sp>
        </mc:Choice>
        <mc:Fallback>
          <p:sp>
            <p:nvSpPr>
              <p:cNvPr id="141" name="文本框 140">
                <a:extLst>
                  <a:ext uri="{FF2B5EF4-FFF2-40B4-BE49-F238E27FC236}">
                    <a16:creationId xmlns:a16="http://schemas.microsoft.com/office/drawing/2014/main" id="{2D2DC4DF-8EF6-4826-4067-362DC2541CBF}"/>
                  </a:ext>
                </a:extLst>
              </p:cNvPr>
              <p:cNvSpPr txBox="1">
                <a:spLocks noRot="1" noChangeAspect="1" noMove="1" noResize="1" noEditPoints="1" noAdjustHandles="1" noChangeArrowheads="1" noChangeShapeType="1" noTextEdit="1"/>
              </p:cNvSpPr>
              <p:nvPr/>
            </p:nvSpPr>
            <p:spPr>
              <a:xfrm>
                <a:off x="3051704" y="2321624"/>
                <a:ext cx="697065" cy="739700"/>
              </a:xfrm>
              <a:prstGeom prst="rect">
                <a:avLst/>
              </a:prstGeom>
              <a:blipFill>
                <a:blip r:embed="rId10"/>
                <a:stretch>
                  <a:fillRect/>
                </a:stretch>
              </a:blipFill>
            </p:spPr>
            <p:txBody>
              <a:bodyPr/>
              <a:lstStyle/>
              <a:p>
                <a:r>
                  <a:rPr lang="zh-CN" altLang="en-US">
                    <a:noFill/>
                  </a:rPr>
                  <a:t> </a:t>
                </a:r>
              </a:p>
            </p:txBody>
          </p:sp>
        </mc:Fallback>
      </mc:AlternateContent>
      <p:sp>
        <p:nvSpPr>
          <p:cNvPr id="142" name="矩形: 圆角 80">
            <a:extLst>
              <a:ext uri="{FF2B5EF4-FFF2-40B4-BE49-F238E27FC236}">
                <a16:creationId xmlns:a16="http://schemas.microsoft.com/office/drawing/2014/main" id="{2537A397-27AF-2DF0-1882-3C14F23E5EBF}"/>
              </a:ext>
            </a:extLst>
          </p:cNvPr>
          <p:cNvSpPr/>
          <p:nvPr/>
        </p:nvSpPr>
        <p:spPr>
          <a:xfrm>
            <a:off x="3132103" y="2427164"/>
            <a:ext cx="2644693" cy="3096113"/>
          </a:xfrm>
          <a:prstGeom prst="roundRect">
            <a:avLst>
              <a:gd name="adj" fmla="val 7731"/>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nvGrpSpPr>
          <p:cNvPr id="143" name="组合 142">
            <a:extLst>
              <a:ext uri="{FF2B5EF4-FFF2-40B4-BE49-F238E27FC236}">
                <a16:creationId xmlns:a16="http://schemas.microsoft.com/office/drawing/2014/main" id="{332D3DD8-5EAB-3577-6845-61018FB28E59}"/>
              </a:ext>
            </a:extLst>
          </p:cNvPr>
          <p:cNvGrpSpPr/>
          <p:nvPr/>
        </p:nvGrpSpPr>
        <p:grpSpPr>
          <a:xfrm rot="20297417">
            <a:off x="3411375" y="3579167"/>
            <a:ext cx="1650885" cy="707805"/>
            <a:chOff x="4559377" y="8542437"/>
            <a:chExt cx="1067920" cy="457863"/>
          </a:xfrm>
        </p:grpSpPr>
        <p:grpSp>
          <p:nvGrpSpPr>
            <p:cNvPr id="144" name="组合 143">
              <a:extLst>
                <a:ext uri="{FF2B5EF4-FFF2-40B4-BE49-F238E27FC236}">
                  <a16:creationId xmlns:a16="http://schemas.microsoft.com/office/drawing/2014/main" id="{B143F18B-2745-DB4F-D683-F241E62BAE80}"/>
                </a:ext>
              </a:extLst>
            </p:cNvPr>
            <p:cNvGrpSpPr/>
            <p:nvPr/>
          </p:nvGrpSpPr>
          <p:grpSpPr>
            <a:xfrm rot="19064577">
              <a:off x="5411219" y="8778534"/>
              <a:ext cx="216078" cy="221766"/>
              <a:chOff x="8558877" y="9247005"/>
              <a:chExt cx="216078" cy="221766"/>
            </a:xfrm>
          </p:grpSpPr>
          <p:sp>
            <p:nvSpPr>
              <p:cNvPr id="148" name="空心弧 147">
                <a:extLst>
                  <a:ext uri="{FF2B5EF4-FFF2-40B4-BE49-F238E27FC236}">
                    <a16:creationId xmlns:a16="http://schemas.microsoft.com/office/drawing/2014/main" id="{FA6503E7-F90F-C286-15B5-AA98CCEB08CB}"/>
                  </a:ext>
                </a:extLst>
              </p:cNvPr>
              <p:cNvSpPr/>
              <p:nvPr/>
            </p:nvSpPr>
            <p:spPr>
              <a:xfrm rot="9121275">
                <a:off x="8568713" y="924700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49" name="等腰三角形 148">
                <a:extLst>
                  <a:ext uri="{FF2B5EF4-FFF2-40B4-BE49-F238E27FC236}">
                    <a16:creationId xmlns:a16="http://schemas.microsoft.com/office/drawing/2014/main" id="{49EEF576-CF50-1C58-CC0D-8F99A87296E9}"/>
                  </a:ext>
                </a:extLst>
              </p:cNvPr>
              <p:cNvSpPr/>
              <p:nvPr/>
            </p:nvSpPr>
            <p:spPr>
              <a:xfrm rot="18203753">
                <a:off x="8541600" y="937019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45" name="组合 144">
              <a:extLst>
                <a:ext uri="{FF2B5EF4-FFF2-40B4-BE49-F238E27FC236}">
                  <a16:creationId xmlns:a16="http://schemas.microsoft.com/office/drawing/2014/main" id="{DC3FCDC2-BCCA-9EEB-030E-7C64B9B8A256}"/>
                </a:ext>
              </a:extLst>
            </p:cNvPr>
            <p:cNvGrpSpPr/>
            <p:nvPr/>
          </p:nvGrpSpPr>
          <p:grpSpPr>
            <a:xfrm rot="8100277">
              <a:off x="4559377" y="8542437"/>
              <a:ext cx="216083" cy="221766"/>
              <a:chOff x="8504723" y="8948365"/>
              <a:chExt cx="216083" cy="221766"/>
            </a:xfrm>
          </p:grpSpPr>
          <p:sp>
            <p:nvSpPr>
              <p:cNvPr id="146" name="空心弧 145">
                <a:extLst>
                  <a:ext uri="{FF2B5EF4-FFF2-40B4-BE49-F238E27FC236}">
                    <a16:creationId xmlns:a16="http://schemas.microsoft.com/office/drawing/2014/main" id="{CBC555EB-A7BF-21F2-11F4-CDC0D0211BEE}"/>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47" name="等腰三角形 146">
                <a:extLst>
                  <a:ext uri="{FF2B5EF4-FFF2-40B4-BE49-F238E27FC236}">
                    <a16:creationId xmlns:a16="http://schemas.microsoft.com/office/drawing/2014/main" id="{F5587390-C6AF-E99F-ABD5-58CB145828F7}"/>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cxnSp>
        <p:nvCxnSpPr>
          <p:cNvPr id="150" name="直接连接符 149">
            <a:extLst>
              <a:ext uri="{FF2B5EF4-FFF2-40B4-BE49-F238E27FC236}">
                <a16:creationId xmlns:a16="http://schemas.microsoft.com/office/drawing/2014/main" id="{F5EABF24-BE68-B5B2-6197-7176065C7C1A}"/>
              </a:ext>
            </a:extLst>
          </p:cNvPr>
          <p:cNvCxnSpPr>
            <a:cxnSpLocks/>
            <a:stCxn id="65" idx="7"/>
            <a:endCxn id="172" idx="3"/>
          </p:cNvCxnSpPr>
          <p:nvPr/>
        </p:nvCxnSpPr>
        <p:spPr>
          <a:xfrm flipV="1">
            <a:off x="3855364" y="3901458"/>
            <a:ext cx="791207" cy="96363"/>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151" name="文本框 150">
                <a:extLst>
                  <a:ext uri="{FF2B5EF4-FFF2-40B4-BE49-F238E27FC236}">
                    <a16:creationId xmlns:a16="http://schemas.microsoft.com/office/drawing/2014/main" id="{33E2CD2E-4E86-69F6-631D-DA8CF1729FFF}"/>
                  </a:ext>
                </a:extLst>
              </p:cNvPr>
              <p:cNvSpPr txBox="1"/>
              <p:nvPr/>
            </p:nvSpPr>
            <p:spPr>
              <a:xfrm>
                <a:off x="3384669" y="4070530"/>
                <a:ext cx="729110" cy="4285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1" i="1" dirty="0" smtClean="0">
                              <a:latin typeface="Cambria Math" panose="02040503050406030204" pitchFamily="18" charset="0"/>
                              <a:cs typeface="Calibri" panose="020F0502020204030204" pitchFamily="34" charset="0"/>
                            </a:rPr>
                          </m:ctrlPr>
                        </m:sSubSupPr>
                        <m:e>
                          <m:r>
                            <a:rPr lang="en-US" altLang="zh-CN" sz="2000" b="1" i="1" dirty="0">
                              <a:latin typeface="Cambria Math" panose="02040503050406030204" pitchFamily="18" charset="0"/>
                              <a:cs typeface="Calibri" panose="020F0502020204030204" pitchFamily="34" charset="0"/>
                            </a:rPr>
                            <m:t>𝒑</m:t>
                          </m:r>
                        </m:e>
                        <m:sub>
                          <m:r>
                            <a:rPr lang="en-US" altLang="zh-CN" sz="2000" b="1" i="1" dirty="0">
                              <a:latin typeface="Cambria Math" panose="02040503050406030204" pitchFamily="18" charset="0"/>
                              <a:cs typeface="Calibri" panose="020F0502020204030204" pitchFamily="34" charset="0"/>
                            </a:rPr>
                            <m:t>𝒊</m:t>
                          </m:r>
                          <m:r>
                            <a:rPr lang="en-US" altLang="zh-CN" sz="2000" b="1" i="1" dirty="0" smtClean="0">
                              <a:latin typeface="Cambria Math" panose="02040503050406030204" pitchFamily="18" charset="0"/>
                              <a:cs typeface="Calibri" panose="020F0502020204030204" pitchFamily="34" charset="0"/>
                            </a:rPr>
                            <m:t>+</m:t>
                          </m:r>
                          <m:r>
                            <a:rPr lang="en-US" altLang="zh-CN" sz="2000" b="1" i="1" dirty="0" smtClean="0">
                              <a:latin typeface="Cambria Math" panose="02040503050406030204" pitchFamily="18" charset="0"/>
                              <a:cs typeface="Calibri" panose="020F0502020204030204" pitchFamily="34" charset="0"/>
                            </a:rPr>
                            <m:t>𝟏</m:t>
                          </m:r>
                        </m:sub>
                        <m:sup>
                          <m:r>
                            <a:rPr lang="en-US" altLang="zh-CN" sz="2000" b="1" i="1" dirty="0">
                              <a:latin typeface="Cambria Math" panose="02040503050406030204" pitchFamily="18" charset="0"/>
                              <a:cs typeface="Calibri" panose="020F0502020204030204" pitchFamily="34" charset="0"/>
                            </a:rPr>
                            <m:t>𝒍</m:t>
                          </m:r>
                        </m:sup>
                      </m:sSubSup>
                    </m:oMath>
                  </m:oMathPara>
                </a14:m>
                <a:endParaRPr lang="zh-CN" altLang="en-US" sz="2000" b="1" dirty="0">
                  <a:latin typeface="Calibri" panose="020F0502020204030204" pitchFamily="34" charset="0"/>
                  <a:cs typeface="Calibri" panose="020F0502020204030204" pitchFamily="34" charset="0"/>
                </a:endParaRPr>
              </a:p>
            </p:txBody>
          </p:sp>
        </mc:Choice>
        <mc:Fallback>
          <p:sp>
            <p:nvSpPr>
              <p:cNvPr id="151" name="文本框 150">
                <a:extLst>
                  <a:ext uri="{FF2B5EF4-FFF2-40B4-BE49-F238E27FC236}">
                    <a16:creationId xmlns:a16="http://schemas.microsoft.com/office/drawing/2014/main" id="{33E2CD2E-4E86-69F6-631D-DA8CF1729FFF}"/>
                  </a:ext>
                </a:extLst>
              </p:cNvPr>
              <p:cNvSpPr txBox="1">
                <a:spLocks noRot="1" noChangeAspect="1" noMove="1" noResize="1" noEditPoints="1" noAdjustHandles="1" noChangeArrowheads="1" noChangeShapeType="1" noTextEdit="1"/>
              </p:cNvSpPr>
              <p:nvPr/>
            </p:nvSpPr>
            <p:spPr>
              <a:xfrm>
                <a:off x="3384669" y="4070530"/>
                <a:ext cx="729110" cy="428579"/>
              </a:xfrm>
              <a:prstGeom prst="rect">
                <a:avLst/>
              </a:prstGeom>
              <a:blipFill>
                <a:blip r:embed="rId11"/>
                <a:stretch>
                  <a:fillRect b="-857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3" name="文本框 152">
                <a:extLst>
                  <a:ext uri="{FF2B5EF4-FFF2-40B4-BE49-F238E27FC236}">
                    <a16:creationId xmlns:a16="http://schemas.microsoft.com/office/drawing/2014/main" id="{933BE51C-A3B0-2985-E870-2C73EB23CB24}"/>
                  </a:ext>
                </a:extLst>
              </p:cNvPr>
              <p:cNvSpPr txBox="1"/>
              <p:nvPr/>
            </p:nvSpPr>
            <p:spPr>
              <a:xfrm>
                <a:off x="3953693" y="4353376"/>
                <a:ext cx="619080" cy="29136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r>
                            <a:rPr lang="en-US" altLang="zh-CN" sz="1200" b="1" i="1" dirty="0" smtClean="0">
                              <a:solidFill>
                                <a:srgbClr val="C00000"/>
                              </a:solidFill>
                              <a:latin typeface="Cambria Math" panose="02040503050406030204" pitchFamily="18" charset="0"/>
                              <a:cs typeface="Calibri" panose="020F0502020204030204" pitchFamily="34" charset="0"/>
                            </a:rPr>
                            <m:t>+</m:t>
                          </m:r>
                          <m:r>
                            <a:rPr lang="en-US" altLang="zh-CN" sz="1200" b="1" i="1" dirty="0" smtClean="0">
                              <a:solidFill>
                                <a:srgbClr val="C00000"/>
                              </a:solidFill>
                              <a:latin typeface="Cambria Math" panose="02040503050406030204" pitchFamily="18" charset="0"/>
                              <a:cs typeface="Calibri" panose="020F0502020204030204" pitchFamily="34" charset="0"/>
                            </a:rPr>
                            <m:t>𝟏</m:t>
                          </m:r>
                        </m:sub>
                        <m:sup>
                          <m:r>
                            <a:rPr lang="en-US" altLang="zh-CN" sz="1200" b="1" i="1" dirty="0" smtClean="0">
                              <a:solidFill>
                                <a:srgbClr val="C00000"/>
                              </a:solidFill>
                              <a:latin typeface="Cambria Math" panose="02040503050406030204" pitchFamily="18" charset="0"/>
                              <a:cs typeface="Calibri" panose="020F0502020204030204" pitchFamily="34" charset="0"/>
                            </a:rPr>
                            <m:t>𝟎</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153" name="文本框 152">
                <a:extLst>
                  <a:ext uri="{FF2B5EF4-FFF2-40B4-BE49-F238E27FC236}">
                    <a16:creationId xmlns:a16="http://schemas.microsoft.com/office/drawing/2014/main" id="{933BE51C-A3B0-2985-E870-2C73EB23CB24}"/>
                  </a:ext>
                </a:extLst>
              </p:cNvPr>
              <p:cNvSpPr txBox="1">
                <a:spLocks noRot="1" noChangeAspect="1" noMove="1" noResize="1" noEditPoints="1" noAdjustHandles="1" noChangeArrowheads="1" noChangeShapeType="1" noTextEdit="1"/>
              </p:cNvSpPr>
              <p:nvPr/>
            </p:nvSpPr>
            <p:spPr>
              <a:xfrm>
                <a:off x="3953693" y="4353376"/>
                <a:ext cx="619080" cy="29136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4" name="文本框 153">
                <a:extLst>
                  <a:ext uri="{FF2B5EF4-FFF2-40B4-BE49-F238E27FC236}">
                    <a16:creationId xmlns:a16="http://schemas.microsoft.com/office/drawing/2014/main" id="{B510BC8A-A71A-F3F4-3D7C-25F63DB5FEC8}"/>
                  </a:ext>
                </a:extLst>
              </p:cNvPr>
              <p:cNvSpPr txBox="1"/>
              <p:nvPr/>
            </p:nvSpPr>
            <p:spPr>
              <a:xfrm>
                <a:off x="4145629" y="3496410"/>
                <a:ext cx="619080" cy="290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r>
                            <a:rPr lang="en-US" altLang="zh-CN" sz="1200" b="1" i="1" dirty="0" smtClean="0">
                              <a:solidFill>
                                <a:srgbClr val="C00000"/>
                              </a:solidFill>
                              <a:latin typeface="Cambria Math" panose="02040503050406030204" pitchFamily="18" charset="0"/>
                              <a:cs typeface="Calibri" panose="020F0502020204030204" pitchFamily="34" charset="0"/>
                            </a:rPr>
                            <m:t>+</m:t>
                          </m:r>
                          <m:r>
                            <a:rPr lang="en-US" altLang="zh-CN" sz="1200" b="1" i="1" dirty="0" smtClean="0">
                              <a:solidFill>
                                <a:srgbClr val="C00000"/>
                              </a:solidFill>
                              <a:latin typeface="Cambria Math" panose="02040503050406030204" pitchFamily="18" charset="0"/>
                              <a:cs typeface="Calibri" panose="020F0502020204030204" pitchFamily="34" charset="0"/>
                            </a:rPr>
                            <m:t>𝟏</m:t>
                          </m:r>
                        </m:sub>
                        <m:sup>
                          <m:r>
                            <a:rPr lang="en-US" altLang="zh-CN" sz="1200" b="1" i="1" dirty="0" smtClean="0">
                              <a:solidFill>
                                <a:srgbClr val="C00000"/>
                              </a:solidFill>
                              <a:latin typeface="Cambria Math" panose="02040503050406030204" pitchFamily="18" charset="0"/>
                              <a:cs typeface="Calibri" panose="020F0502020204030204" pitchFamily="34" charset="0"/>
                            </a:rPr>
                            <m:t>𝟏</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154" name="文本框 153">
                <a:extLst>
                  <a:ext uri="{FF2B5EF4-FFF2-40B4-BE49-F238E27FC236}">
                    <a16:creationId xmlns:a16="http://schemas.microsoft.com/office/drawing/2014/main" id="{B510BC8A-A71A-F3F4-3D7C-25F63DB5FEC8}"/>
                  </a:ext>
                </a:extLst>
              </p:cNvPr>
              <p:cNvSpPr txBox="1">
                <a:spLocks noRot="1" noChangeAspect="1" noMove="1" noResize="1" noEditPoints="1" noAdjustHandles="1" noChangeArrowheads="1" noChangeShapeType="1" noTextEdit="1"/>
              </p:cNvSpPr>
              <p:nvPr/>
            </p:nvSpPr>
            <p:spPr>
              <a:xfrm>
                <a:off x="4145629" y="3496410"/>
                <a:ext cx="619080" cy="290464"/>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155" name="文本框 154">
                <a:extLst>
                  <a:ext uri="{FF2B5EF4-FFF2-40B4-BE49-F238E27FC236}">
                    <a16:creationId xmlns:a16="http://schemas.microsoft.com/office/drawing/2014/main" id="{81D4138D-77D7-3431-F122-27DAD440AE66}"/>
                  </a:ext>
                </a:extLst>
              </p:cNvPr>
              <p:cNvSpPr txBox="1"/>
              <p:nvPr/>
            </p:nvSpPr>
            <p:spPr>
              <a:xfrm>
                <a:off x="4345843" y="3218179"/>
                <a:ext cx="619080" cy="290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r>
                            <a:rPr lang="en-US" altLang="zh-CN" sz="1200" b="1" i="1" dirty="0" smtClean="0">
                              <a:solidFill>
                                <a:srgbClr val="C00000"/>
                              </a:solidFill>
                              <a:latin typeface="Cambria Math" panose="02040503050406030204" pitchFamily="18" charset="0"/>
                              <a:cs typeface="Calibri" panose="020F0502020204030204" pitchFamily="34" charset="0"/>
                            </a:rPr>
                            <m:t>+</m:t>
                          </m:r>
                          <m:r>
                            <a:rPr lang="en-US" altLang="zh-CN" sz="1200" b="1" i="1" dirty="0" smtClean="0">
                              <a:solidFill>
                                <a:srgbClr val="C00000"/>
                              </a:solidFill>
                              <a:latin typeface="Cambria Math" panose="02040503050406030204" pitchFamily="18" charset="0"/>
                              <a:cs typeface="Calibri" panose="020F0502020204030204" pitchFamily="34" charset="0"/>
                            </a:rPr>
                            <m:t>𝟏</m:t>
                          </m:r>
                        </m:sub>
                        <m:sup>
                          <m:r>
                            <a:rPr lang="en-US" altLang="zh-CN" sz="1200" b="1" i="1" dirty="0" smtClean="0">
                              <a:solidFill>
                                <a:srgbClr val="C00000"/>
                              </a:solidFill>
                              <a:latin typeface="Cambria Math" panose="02040503050406030204" pitchFamily="18" charset="0"/>
                              <a:cs typeface="Calibri" panose="020F0502020204030204" pitchFamily="34" charset="0"/>
                            </a:rPr>
                            <m:t>𝟐</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155" name="文本框 154">
                <a:extLst>
                  <a:ext uri="{FF2B5EF4-FFF2-40B4-BE49-F238E27FC236}">
                    <a16:creationId xmlns:a16="http://schemas.microsoft.com/office/drawing/2014/main" id="{81D4138D-77D7-3431-F122-27DAD440AE66}"/>
                  </a:ext>
                </a:extLst>
              </p:cNvPr>
              <p:cNvSpPr txBox="1">
                <a:spLocks noRot="1" noChangeAspect="1" noMove="1" noResize="1" noEditPoints="1" noAdjustHandles="1" noChangeArrowheads="1" noChangeShapeType="1" noTextEdit="1"/>
              </p:cNvSpPr>
              <p:nvPr/>
            </p:nvSpPr>
            <p:spPr>
              <a:xfrm>
                <a:off x="4345843" y="3218179"/>
                <a:ext cx="619080" cy="290464"/>
              </a:xfrm>
              <a:prstGeom prst="rect">
                <a:avLst/>
              </a:prstGeom>
              <a:blipFill>
                <a:blip r:embed="rId14"/>
                <a:stretch>
                  <a:fillRect/>
                </a:stretch>
              </a:blipFill>
            </p:spPr>
            <p:txBody>
              <a:bodyPr/>
              <a:lstStyle/>
              <a:p>
                <a:r>
                  <a:rPr lang="zh-CN" altLang="en-US">
                    <a:noFill/>
                  </a:rPr>
                  <a:t> </a:t>
                </a:r>
              </a:p>
            </p:txBody>
          </p:sp>
        </mc:Fallback>
      </mc:AlternateContent>
      <p:cxnSp>
        <p:nvCxnSpPr>
          <p:cNvPr id="156" name="直接箭头连接符 155">
            <a:extLst>
              <a:ext uri="{FF2B5EF4-FFF2-40B4-BE49-F238E27FC236}">
                <a16:creationId xmlns:a16="http://schemas.microsoft.com/office/drawing/2014/main" id="{6FB36B95-0ED3-6336-4FC5-8B74021EFB17}"/>
              </a:ext>
            </a:extLst>
          </p:cNvPr>
          <p:cNvCxnSpPr>
            <a:cxnSpLocks/>
          </p:cNvCxnSpPr>
          <p:nvPr/>
        </p:nvCxnSpPr>
        <p:spPr>
          <a:xfrm flipH="1" flipV="1">
            <a:off x="4171907" y="3990062"/>
            <a:ext cx="32723" cy="402478"/>
          </a:xfrm>
          <a:prstGeom prst="straightConnector1">
            <a:avLst/>
          </a:prstGeom>
          <a:ln w="28575" cap="rnd">
            <a:solidFill>
              <a:schemeClr val="tx1"/>
            </a:solidFill>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57" name="直接连接符 156">
            <a:extLst>
              <a:ext uri="{FF2B5EF4-FFF2-40B4-BE49-F238E27FC236}">
                <a16:creationId xmlns:a16="http://schemas.microsoft.com/office/drawing/2014/main" id="{46F7EDD1-3F53-93F7-BE9F-7782F790DFB7}"/>
              </a:ext>
            </a:extLst>
          </p:cNvPr>
          <p:cNvCxnSpPr>
            <a:cxnSpLocks/>
          </p:cNvCxnSpPr>
          <p:nvPr/>
        </p:nvCxnSpPr>
        <p:spPr>
          <a:xfrm>
            <a:off x="4079195" y="3640215"/>
            <a:ext cx="986469" cy="382341"/>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cxnSp>
        <p:nvCxnSpPr>
          <p:cNvPr id="169" name="直接连接符 168">
            <a:extLst>
              <a:ext uri="{FF2B5EF4-FFF2-40B4-BE49-F238E27FC236}">
                <a16:creationId xmlns:a16="http://schemas.microsoft.com/office/drawing/2014/main" id="{1CB93C41-97B5-5551-5465-52DA7C69D0C3}"/>
              </a:ext>
            </a:extLst>
          </p:cNvPr>
          <p:cNvCxnSpPr>
            <a:cxnSpLocks/>
          </p:cNvCxnSpPr>
          <p:nvPr/>
        </p:nvCxnSpPr>
        <p:spPr>
          <a:xfrm flipV="1">
            <a:off x="4745125" y="2427164"/>
            <a:ext cx="21828" cy="31120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72" name="椭圆 171">
            <a:extLst>
              <a:ext uri="{FF2B5EF4-FFF2-40B4-BE49-F238E27FC236}">
                <a16:creationId xmlns:a16="http://schemas.microsoft.com/office/drawing/2014/main" id="{DBD3BC3A-94AE-F6DD-02E8-CF8070465421}"/>
              </a:ext>
            </a:extLst>
          </p:cNvPr>
          <p:cNvSpPr/>
          <p:nvPr/>
        </p:nvSpPr>
        <p:spPr>
          <a:xfrm rot="2584283">
            <a:off x="4646700" y="3774107"/>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79" name="箭头: 右 178">
            <a:extLst>
              <a:ext uri="{FF2B5EF4-FFF2-40B4-BE49-F238E27FC236}">
                <a16:creationId xmlns:a16="http://schemas.microsoft.com/office/drawing/2014/main" id="{A79AAAF5-AEBB-35BD-84D7-567B3B6FEF36}"/>
              </a:ext>
            </a:extLst>
          </p:cNvPr>
          <p:cNvSpPr/>
          <p:nvPr/>
        </p:nvSpPr>
        <p:spPr>
          <a:xfrm>
            <a:off x="2785097" y="3678742"/>
            <a:ext cx="345617" cy="39196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mc:Choice xmlns:a14="http://schemas.microsoft.com/office/drawing/2010/main" Requires="a14">
          <p:sp>
            <p:nvSpPr>
              <p:cNvPr id="180" name="文本框 179">
                <a:extLst>
                  <a:ext uri="{FF2B5EF4-FFF2-40B4-BE49-F238E27FC236}">
                    <a16:creationId xmlns:a16="http://schemas.microsoft.com/office/drawing/2014/main" id="{09DDF881-C6BC-C095-4FDF-9AB1A3E524C6}"/>
                  </a:ext>
                </a:extLst>
              </p:cNvPr>
              <p:cNvSpPr txBox="1"/>
              <p:nvPr/>
            </p:nvSpPr>
            <p:spPr>
              <a:xfrm>
                <a:off x="3078755" y="5674539"/>
                <a:ext cx="2691085" cy="386068"/>
              </a:xfrm>
              <a:prstGeom prst="rect">
                <a:avLst/>
              </a:prstGeom>
              <a:noFill/>
            </p:spPr>
            <p:txBody>
              <a:bodyPr wrap="square" rtlCol="0">
                <a:spAutoFit/>
              </a:bodyPr>
              <a:lstStyle/>
              <a:p>
                <a:pPr algn="ctr"/>
                <a:r>
                  <a:rPr lang="en-US" altLang="zh-CN" dirty="0">
                    <a:ea typeface="微软雅黑" panose="020B0503020204020204" pitchFamily="34" charset="-122"/>
                  </a:rPr>
                  <a:t>Do the same for </a:t>
                </a:r>
                <a14:m>
                  <m:oMath xmlns:m="http://schemas.openxmlformats.org/officeDocument/2006/math">
                    <m:sSubSup>
                      <m:sSubSupPr>
                        <m:ctrlPr>
                          <a:rPr lang="en-US" altLang="zh-CN" i="1">
                            <a:latin typeface="Cambria Math" panose="02040503050406030204" pitchFamily="18" charset="0"/>
                          </a:rPr>
                        </m:ctrlPr>
                      </m:sSubSupPr>
                      <m:e>
                        <m:r>
                          <a:rPr lang="en-US" altLang="zh-CN" i="1">
                            <a:latin typeface="Cambria Math" panose="02040503050406030204" pitchFamily="18" charset="0"/>
                          </a:rPr>
                          <m:t>𝐶𝑃</m:t>
                        </m:r>
                      </m:e>
                      <m:sub>
                        <m:r>
                          <a:rPr lang="en-US" altLang="zh-CN" i="1">
                            <a:latin typeface="Cambria Math" panose="02040503050406030204" pitchFamily="18" charset="0"/>
                          </a:rPr>
                          <m:t>𝑖</m:t>
                        </m:r>
                        <m:r>
                          <a:rPr lang="en-US" altLang="zh-CN" i="1">
                            <a:latin typeface="Cambria Math" panose="02040503050406030204" pitchFamily="18" charset="0"/>
                          </a:rPr>
                          <m:t>+1</m:t>
                        </m:r>
                      </m:sub>
                      <m:sup>
                        <m:r>
                          <a:rPr lang="en-US" altLang="zh-CN" i="1">
                            <a:latin typeface="Cambria Math" panose="02040503050406030204" pitchFamily="18" charset="0"/>
                          </a:rPr>
                          <m:t>0</m:t>
                        </m:r>
                      </m:sup>
                    </m:sSubSup>
                  </m:oMath>
                </a14:m>
                <a:endParaRPr lang="zh-CN" altLang="en-US" dirty="0">
                  <a:ea typeface="微软雅黑" panose="020B0503020204020204" pitchFamily="34" charset="-122"/>
                  <a:cs typeface="Times New Roman" panose="02020603050405020304" pitchFamily="18" charset="0"/>
                </a:endParaRPr>
              </a:p>
            </p:txBody>
          </p:sp>
        </mc:Choice>
        <mc:Fallback>
          <p:sp>
            <p:nvSpPr>
              <p:cNvPr id="180" name="文本框 179">
                <a:extLst>
                  <a:ext uri="{FF2B5EF4-FFF2-40B4-BE49-F238E27FC236}">
                    <a16:creationId xmlns:a16="http://schemas.microsoft.com/office/drawing/2014/main" id="{09DDF881-C6BC-C095-4FDF-9AB1A3E524C6}"/>
                  </a:ext>
                </a:extLst>
              </p:cNvPr>
              <p:cNvSpPr txBox="1">
                <a:spLocks noRot="1" noChangeAspect="1" noMove="1" noResize="1" noEditPoints="1" noAdjustHandles="1" noChangeArrowheads="1" noChangeShapeType="1" noTextEdit="1"/>
              </p:cNvSpPr>
              <p:nvPr/>
            </p:nvSpPr>
            <p:spPr>
              <a:xfrm>
                <a:off x="3078755" y="5674539"/>
                <a:ext cx="2691085" cy="386068"/>
              </a:xfrm>
              <a:prstGeom prst="rect">
                <a:avLst/>
              </a:prstGeom>
              <a:blipFill>
                <a:blip r:embed="rId15"/>
                <a:stretch>
                  <a:fillRect t="-4762" b="-25397"/>
                </a:stretch>
              </a:blipFill>
            </p:spPr>
            <p:txBody>
              <a:bodyPr/>
              <a:lstStyle/>
              <a:p>
                <a:r>
                  <a:rPr lang="zh-CN" altLang="en-US">
                    <a:noFill/>
                  </a:rPr>
                  <a:t> </a:t>
                </a:r>
              </a:p>
            </p:txBody>
          </p:sp>
        </mc:Fallback>
      </mc:AlternateContent>
      <p:sp>
        <p:nvSpPr>
          <p:cNvPr id="4" name="弧形 15">
            <a:extLst>
              <a:ext uri="{FF2B5EF4-FFF2-40B4-BE49-F238E27FC236}">
                <a16:creationId xmlns:a16="http://schemas.microsoft.com/office/drawing/2014/main" id="{E6589B45-A829-A79E-A4D5-12D0E51F508A}"/>
              </a:ext>
            </a:extLst>
          </p:cNvPr>
          <p:cNvSpPr/>
          <p:nvPr/>
        </p:nvSpPr>
        <p:spPr>
          <a:xfrm rot="5400000">
            <a:off x="7631516" y="2586316"/>
            <a:ext cx="251617" cy="2798677"/>
          </a:xfrm>
          <a:custGeom>
            <a:avLst/>
            <a:gdLst>
              <a:gd name="connsiteX0" fmla="*/ 5984705 w 6080222"/>
              <a:gd name="connsiteY0" fmla="*/ 2284042 h 6080220"/>
              <a:gd name="connsiteX1" fmla="*/ 5923181 w 6080222"/>
              <a:gd name="connsiteY1" fmla="*/ 4004569 h 6080220"/>
              <a:gd name="connsiteX2" fmla="*/ 3040111 w 6080222"/>
              <a:gd name="connsiteY2" fmla="*/ 3040110 h 6080220"/>
              <a:gd name="connsiteX3" fmla="*/ 5984705 w 6080222"/>
              <a:gd name="connsiteY3" fmla="*/ 2284042 h 6080220"/>
              <a:gd name="connsiteX0" fmla="*/ 5984705 w 6080222"/>
              <a:gd name="connsiteY0" fmla="*/ 2284042 h 6080220"/>
              <a:gd name="connsiteX1" fmla="*/ 5923181 w 6080222"/>
              <a:gd name="connsiteY1" fmla="*/ 4004569 h 6080220"/>
              <a:gd name="connsiteX0" fmla="*/ 1725394 w 1820910"/>
              <a:gd name="connsiteY0" fmla="*/ 0 h 1720527"/>
              <a:gd name="connsiteX1" fmla="*/ 1663870 w 1820910"/>
              <a:gd name="connsiteY1" fmla="*/ 1720527 h 1720527"/>
              <a:gd name="connsiteX2" fmla="*/ 0 w 1820910"/>
              <a:gd name="connsiteY2" fmla="*/ 991812 h 1720527"/>
              <a:gd name="connsiteX3" fmla="*/ 1725394 w 1820910"/>
              <a:gd name="connsiteY3" fmla="*/ 0 h 1720527"/>
              <a:gd name="connsiteX0" fmla="*/ 1725394 w 1820910"/>
              <a:gd name="connsiteY0" fmla="*/ 0 h 1720527"/>
              <a:gd name="connsiteX1" fmla="*/ 1663870 w 1820910"/>
              <a:gd name="connsiteY1" fmla="*/ 1720527 h 1720527"/>
              <a:gd name="connsiteX0" fmla="*/ 363316 w 458832"/>
              <a:gd name="connsiteY0" fmla="*/ 0 h 1720527"/>
              <a:gd name="connsiteX1" fmla="*/ 301792 w 458832"/>
              <a:gd name="connsiteY1" fmla="*/ 1720527 h 1720527"/>
              <a:gd name="connsiteX2" fmla="*/ 0 w 458832"/>
              <a:gd name="connsiteY2" fmla="*/ 679868 h 1720527"/>
              <a:gd name="connsiteX3" fmla="*/ 363316 w 458832"/>
              <a:gd name="connsiteY3" fmla="*/ 0 h 1720527"/>
              <a:gd name="connsiteX0" fmla="*/ 363316 w 458832"/>
              <a:gd name="connsiteY0" fmla="*/ 0 h 1720527"/>
              <a:gd name="connsiteX1" fmla="*/ 301792 w 458832"/>
              <a:gd name="connsiteY1" fmla="*/ 1720527 h 1720527"/>
              <a:gd name="connsiteX0" fmla="*/ 559198 w 654714"/>
              <a:gd name="connsiteY0" fmla="*/ 0 h 1720527"/>
              <a:gd name="connsiteX1" fmla="*/ 497674 w 654714"/>
              <a:gd name="connsiteY1" fmla="*/ 1720527 h 1720527"/>
              <a:gd name="connsiteX2" fmla="*/ 195882 w 654714"/>
              <a:gd name="connsiteY2" fmla="*/ 679868 h 1720527"/>
              <a:gd name="connsiteX3" fmla="*/ 559198 w 654714"/>
              <a:gd name="connsiteY3" fmla="*/ 0 h 1720527"/>
              <a:gd name="connsiteX0" fmla="*/ 559198 w 654714"/>
              <a:gd name="connsiteY0" fmla="*/ 0 h 1720527"/>
              <a:gd name="connsiteX1" fmla="*/ 497674 w 654714"/>
              <a:gd name="connsiteY1" fmla="*/ 1720527 h 1720527"/>
              <a:gd name="connsiteX0" fmla="*/ 448066 w 543582"/>
              <a:gd name="connsiteY0" fmla="*/ 0 h 1720527"/>
              <a:gd name="connsiteX1" fmla="*/ 386542 w 543582"/>
              <a:gd name="connsiteY1" fmla="*/ 1720527 h 1720527"/>
              <a:gd name="connsiteX2" fmla="*/ 413365 w 543582"/>
              <a:gd name="connsiteY2" fmla="*/ 870368 h 1720527"/>
              <a:gd name="connsiteX3" fmla="*/ 448066 w 543582"/>
              <a:gd name="connsiteY3" fmla="*/ 0 h 1720527"/>
              <a:gd name="connsiteX0" fmla="*/ 448066 w 543582"/>
              <a:gd name="connsiteY0" fmla="*/ 0 h 1720527"/>
              <a:gd name="connsiteX1" fmla="*/ 386542 w 543582"/>
              <a:gd name="connsiteY1" fmla="*/ 1720527 h 1720527"/>
              <a:gd name="connsiteX0" fmla="*/ 342327 w 437843"/>
              <a:gd name="connsiteY0" fmla="*/ 0 h 1720527"/>
              <a:gd name="connsiteX1" fmla="*/ 280803 w 437843"/>
              <a:gd name="connsiteY1" fmla="*/ 1720527 h 1720527"/>
              <a:gd name="connsiteX2" fmla="*/ 307626 w 437843"/>
              <a:gd name="connsiteY2" fmla="*/ 870368 h 1720527"/>
              <a:gd name="connsiteX3" fmla="*/ 342327 w 437843"/>
              <a:gd name="connsiteY3" fmla="*/ 0 h 1720527"/>
              <a:gd name="connsiteX0" fmla="*/ 342327 w 437843"/>
              <a:gd name="connsiteY0" fmla="*/ 0 h 1720527"/>
              <a:gd name="connsiteX1" fmla="*/ 280803 w 437843"/>
              <a:gd name="connsiteY1" fmla="*/ 1720527 h 1720527"/>
              <a:gd name="connsiteX0" fmla="*/ 61524 w 157040"/>
              <a:gd name="connsiteY0" fmla="*/ 0 h 1720527"/>
              <a:gd name="connsiteX1" fmla="*/ 0 w 157040"/>
              <a:gd name="connsiteY1" fmla="*/ 1720527 h 1720527"/>
              <a:gd name="connsiteX2" fmla="*/ 26823 w 157040"/>
              <a:gd name="connsiteY2" fmla="*/ 870368 h 1720527"/>
              <a:gd name="connsiteX3" fmla="*/ 61524 w 157040"/>
              <a:gd name="connsiteY3" fmla="*/ 0 h 1720527"/>
              <a:gd name="connsiteX0" fmla="*/ 61524 w 157040"/>
              <a:gd name="connsiteY0" fmla="*/ 0 h 1720527"/>
              <a:gd name="connsiteX1" fmla="*/ 0 w 157040"/>
              <a:gd name="connsiteY1" fmla="*/ 1720527 h 1720527"/>
              <a:gd name="connsiteX0" fmla="*/ 61524 w 157040"/>
              <a:gd name="connsiteY0" fmla="*/ 26195 h 1746722"/>
              <a:gd name="connsiteX1" fmla="*/ 0 w 157040"/>
              <a:gd name="connsiteY1" fmla="*/ 1746722 h 1746722"/>
              <a:gd name="connsiteX2" fmla="*/ 26823 w 157040"/>
              <a:gd name="connsiteY2" fmla="*/ 896563 h 1746722"/>
              <a:gd name="connsiteX3" fmla="*/ 61524 w 157040"/>
              <a:gd name="connsiteY3" fmla="*/ 26195 h 1746722"/>
              <a:gd name="connsiteX0" fmla="*/ 35334 w 157040"/>
              <a:gd name="connsiteY0" fmla="*/ 0 h 1746722"/>
              <a:gd name="connsiteX1" fmla="*/ 0 w 157040"/>
              <a:gd name="connsiteY1" fmla="*/ 1746722 h 1746722"/>
            </a:gdLst>
            <a:ahLst/>
            <a:cxnLst>
              <a:cxn ang="0">
                <a:pos x="connsiteX0" y="connsiteY0"/>
              </a:cxn>
              <a:cxn ang="0">
                <a:pos x="connsiteX1" y="connsiteY1"/>
              </a:cxn>
            </a:cxnLst>
            <a:rect l="l" t="t" r="r" b="b"/>
            <a:pathLst>
              <a:path w="157040" h="1746722" stroke="0" extrusionOk="0">
                <a:moveTo>
                  <a:pt x="61524" y="26195"/>
                </a:moveTo>
                <a:cubicBezTo>
                  <a:pt x="207227" y="593652"/>
                  <a:pt x="185862" y="1191122"/>
                  <a:pt x="0" y="1746722"/>
                </a:cubicBezTo>
                <a:lnTo>
                  <a:pt x="26823" y="896563"/>
                </a:lnTo>
                <a:cubicBezTo>
                  <a:pt x="15375" y="630252"/>
                  <a:pt x="32495" y="1080699"/>
                  <a:pt x="61524" y="26195"/>
                </a:cubicBezTo>
                <a:close/>
              </a:path>
              <a:path w="157040" h="1746722" fill="none">
                <a:moveTo>
                  <a:pt x="35334" y="0"/>
                </a:moveTo>
                <a:cubicBezTo>
                  <a:pt x="181037" y="567457"/>
                  <a:pt x="185862" y="1191122"/>
                  <a:pt x="0" y="1746722"/>
                </a:cubicBezTo>
              </a:path>
            </a:pathLst>
          </a:custGeom>
          <a:ln w="381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dirty="0"/>
          </a:p>
        </p:txBody>
      </p:sp>
      <p:cxnSp>
        <p:nvCxnSpPr>
          <p:cNvPr id="5" name="直接连接符 4">
            <a:extLst>
              <a:ext uri="{FF2B5EF4-FFF2-40B4-BE49-F238E27FC236}">
                <a16:creationId xmlns:a16="http://schemas.microsoft.com/office/drawing/2014/main" id="{DAC8A932-963F-3EC3-0624-7D666F7CD071}"/>
              </a:ext>
            </a:extLst>
          </p:cNvPr>
          <p:cNvCxnSpPr>
            <a:cxnSpLocks/>
            <a:stCxn id="8" idx="6"/>
            <a:endCxn id="12" idx="2"/>
          </p:cNvCxnSpPr>
          <p:nvPr/>
        </p:nvCxnSpPr>
        <p:spPr>
          <a:xfrm>
            <a:off x="7395626" y="3643952"/>
            <a:ext cx="1192528" cy="789033"/>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6" name="椭圆 5">
            <a:extLst>
              <a:ext uri="{FF2B5EF4-FFF2-40B4-BE49-F238E27FC236}">
                <a16:creationId xmlns:a16="http://schemas.microsoft.com/office/drawing/2014/main" id="{15B00A2E-4A88-CC50-F8C3-101A64EE8A5A}"/>
              </a:ext>
            </a:extLst>
          </p:cNvPr>
          <p:cNvSpPr/>
          <p:nvPr/>
        </p:nvSpPr>
        <p:spPr>
          <a:xfrm rot="2584283">
            <a:off x="7506458" y="2692371"/>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 name="椭圆 6">
            <a:extLst>
              <a:ext uri="{FF2B5EF4-FFF2-40B4-BE49-F238E27FC236}">
                <a16:creationId xmlns:a16="http://schemas.microsoft.com/office/drawing/2014/main" id="{5D0B90D9-B075-9114-5199-01485EA38DC6}"/>
              </a:ext>
            </a:extLst>
          </p:cNvPr>
          <p:cNvSpPr/>
          <p:nvPr/>
        </p:nvSpPr>
        <p:spPr>
          <a:xfrm rot="2176826">
            <a:off x="7404731" y="3069890"/>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 name="椭圆 7">
            <a:extLst>
              <a:ext uri="{FF2B5EF4-FFF2-40B4-BE49-F238E27FC236}">
                <a16:creationId xmlns:a16="http://schemas.microsoft.com/office/drawing/2014/main" id="{5CE7906A-F2D7-5517-4735-B28625155304}"/>
              </a:ext>
            </a:extLst>
          </p:cNvPr>
          <p:cNvSpPr/>
          <p:nvPr/>
        </p:nvSpPr>
        <p:spPr>
          <a:xfrm rot="1703796">
            <a:off x="7165174" y="346263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1" name="椭圆 10">
            <a:extLst>
              <a:ext uri="{FF2B5EF4-FFF2-40B4-BE49-F238E27FC236}">
                <a16:creationId xmlns:a16="http://schemas.microsoft.com/office/drawing/2014/main" id="{9C62DD78-FC3E-BC68-5B08-A4781F760456}"/>
              </a:ext>
            </a:extLst>
          </p:cNvPr>
          <p:cNvSpPr/>
          <p:nvPr/>
        </p:nvSpPr>
        <p:spPr>
          <a:xfrm rot="766031">
            <a:off x="8359130" y="4001765"/>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 name="椭圆 11">
            <a:extLst>
              <a:ext uri="{FF2B5EF4-FFF2-40B4-BE49-F238E27FC236}">
                <a16:creationId xmlns:a16="http://schemas.microsoft.com/office/drawing/2014/main" id="{30BD2A13-83EE-862C-7355-9C71A394D9BD}"/>
              </a:ext>
            </a:extLst>
          </p:cNvPr>
          <p:cNvSpPr/>
          <p:nvPr/>
        </p:nvSpPr>
        <p:spPr>
          <a:xfrm rot="1958872">
            <a:off x="8568783" y="437611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 name="椭圆 12">
            <a:extLst>
              <a:ext uri="{FF2B5EF4-FFF2-40B4-BE49-F238E27FC236}">
                <a16:creationId xmlns:a16="http://schemas.microsoft.com/office/drawing/2014/main" id="{98E685FC-611F-652E-7674-D0B845DEF9DF}"/>
              </a:ext>
            </a:extLst>
          </p:cNvPr>
          <p:cNvSpPr/>
          <p:nvPr/>
        </p:nvSpPr>
        <p:spPr>
          <a:xfrm rot="2584283">
            <a:off x="8237763" y="4712200"/>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4" name="椭圆 13">
            <a:extLst>
              <a:ext uri="{FF2B5EF4-FFF2-40B4-BE49-F238E27FC236}">
                <a16:creationId xmlns:a16="http://schemas.microsoft.com/office/drawing/2014/main" id="{9AA5C0C3-C280-9052-EB80-EE5E117316C5}"/>
              </a:ext>
            </a:extLst>
          </p:cNvPr>
          <p:cNvSpPr/>
          <p:nvPr/>
        </p:nvSpPr>
        <p:spPr>
          <a:xfrm rot="2584283">
            <a:off x="8113382" y="5158721"/>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mc:AlternateContent xmlns:mc="http://schemas.openxmlformats.org/markup-compatibility/2006">
        <mc:Choice xmlns:a14="http://schemas.microsoft.com/office/drawing/2010/main" Requires="a14">
          <p:sp>
            <p:nvSpPr>
              <p:cNvPr id="15" name="文本框 14">
                <a:extLst>
                  <a:ext uri="{FF2B5EF4-FFF2-40B4-BE49-F238E27FC236}">
                    <a16:creationId xmlns:a16="http://schemas.microsoft.com/office/drawing/2014/main" id="{B37C2101-B19A-7608-CC1B-FD447EAB2889}"/>
                  </a:ext>
                </a:extLst>
              </p:cNvPr>
              <p:cNvSpPr txBox="1"/>
              <p:nvPr/>
            </p:nvSpPr>
            <p:spPr>
              <a:xfrm>
                <a:off x="6354021" y="2352081"/>
                <a:ext cx="697065" cy="7397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𝑒</m:t>
                      </m:r>
                    </m:oMath>
                  </m:oMathPara>
                </a14:m>
                <a:endParaRPr lang="zh-CN" altLang="en-US" sz="2400" dirty="0"/>
              </a:p>
            </p:txBody>
          </p:sp>
        </mc:Choice>
        <mc:Fallback>
          <p:sp>
            <p:nvSpPr>
              <p:cNvPr id="15" name="文本框 14">
                <a:extLst>
                  <a:ext uri="{FF2B5EF4-FFF2-40B4-BE49-F238E27FC236}">
                    <a16:creationId xmlns:a16="http://schemas.microsoft.com/office/drawing/2014/main" id="{B37C2101-B19A-7608-CC1B-FD447EAB2889}"/>
                  </a:ext>
                </a:extLst>
              </p:cNvPr>
              <p:cNvSpPr txBox="1">
                <a:spLocks noRot="1" noChangeAspect="1" noMove="1" noResize="1" noEditPoints="1" noAdjustHandles="1" noChangeArrowheads="1" noChangeShapeType="1" noTextEdit="1"/>
              </p:cNvSpPr>
              <p:nvPr/>
            </p:nvSpPr>
            <p:spPr>
              <a:xfrm>
                <a:off x="6354021" y="2352081"/>
                <a:ext cx="697065" cy="739700"/>
              </a:xfrm>
              <a:prstGeom prst="rect">
                <a:avLst/>
              </a:prstGeom>
              <a:blipFill>
                <a:blip r:embed="rId16"/>
                <a:stretch>
                  <a:fillRect/>
                </a:stretch>
              </a:blipFill>
            </p:spPr>
            <p:txBody>
              <a:bodyPr/>
              <a:lstStyle/>
              <a:p>
                <a:r>
                  <a:rPr lang="zh-CN" altLang="en-US">
                    <a:noFill/>
                  </a:rPr>
                  <a:t> </a:t>
                </a:r>
              </a:p>
            </p:txBody>
          </p:sp>
        </mc:Fallback>
      </mc:AlternateContent>
      <p:sp>
        <p:nvSpPr>
          <p:cNvPr id="17" name="矩形: 圆角 80">
            <a:extLst>
              <a:ext uri="{FF2B5EF4-FFF2-40B4-BE49-F238E27FC236}">
                <a16:creationId xmlns:a16="http://schemas.microsoft.com/office/drawing/2014/main" id="{CF9B75A3-9353-BEDE-5F51-E80799CB2AB3}"/>
              </a:ext>
            </a:extLst>
          </p:cNvPr>
          <p:cNvSpPr/>
          <p:nvPr/>
        </p:nvSpPr>
        <p:spPr>
          <a:xfrm>
            <a:off x="6456395" y="2457621"/>
            <a:ext cx="2624105" cy="3096113"/>
          </a:xfrm>
          <a:prstGeom prst="roundRect">
            <a:avLst>
              <a:gd name="adj" fmla="val 9232"/>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30" name="直接连接符 29">
            <a:extLst>
              <a:ext uri="{FF2B5EF4-FFF2-40B4-BE49-F238E27FC236}">
                <a16:creationId xmlns:a16="http://schemas.microsoft.com/office/drawing/2014/main" id="{86B3BE45-145B-49D2-711E-FAAE1869DCB1}"/>
              </a:ext>
            </a:extLst>
          </p:cNvPr>
          <p:cNvCxnSpPr>
            <a:cxnSpLocks/>
            <a:stCxn id="9" idx="7"/>
            <a:endCxn id="39" idx="3"/>
          </p:cNvCxnSpPr>
          <p:nvPr/>
        </p:nvCxnSpPr>
        <p:spPr>
          <a:xfrm flipV="1">
            <a:off x="7768336" y="4062345"/>
            <a:ext cx="196355" cy="8624"/>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mc:Choice xmlns:a14="http://schemas.microsoft.com/office/drawing/2010/main" Requires="a14">
          <p:sp>
            <p:nvSpPr>
              <p:cNvPr id="31" name="文本框 30">
                <a:extLst>
                  <a:ext uri="{FF2B5EF4-FFF2-40B4-BE49-F238E27FC236}">
                    <a16:creationId xmlns:a16="http://schemas.microsoft.com/office/drawing/2014/main" id="{8052D576-99C4-423E-23FD-14CD8ACBD51D}"/>
                  </a:ext>
                </a:extLst>
              </p:cNvPr>
              <p:cNvSpPr txBox="1"/>
              <p:nvPr/>
            </p:nvSpPr>
            <p:spPr>
              <a:xfrm>
                <a:off x="7027093" y="4070341"/>
                <a:ext cx="738728" cy="42857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1" i="1" dirty="0" smtClean="0">
                              <a:latin typeface="Cambria Math" panose="02040503050406030204" pitchFamily="18" charset="0"/>
                              <a:cs typeface="Calibri" panose="020F0502020204030204" pitchFamily="34" charset="0"/>
                            </a:rPr>
                          </m:ctrlPr>
                        </m:sSubSupPr>
                        <m:e>
                          <m:r>
                            <a:rPr lang="en-US" altLang="zh-CN" sz="2000" b="1" i="1" dirty="0">
                              <a:latin typeface="Cambria Math" panose="02040503050406030204" pitchFamily="18" charset="0"/>
                              <a:cs typeface="Calibri" panose="020F0502020204030204" pitchFamily="34" charset="0"/>
                            </a:rPr>
                            <m:t>𝒑</m:t>
                          </m:r>
                        </m:e>
                        <m:sub>
                          <m:r>
                            <a:rPr lang="en-US" altLang="zh-CN" sz="2000" b="1" i="1" dirty="0">
                              <a:latin typeface="Cambria Math" panose="02040503050406030204" pitchFamily="18" charset="0"/>
                              <a:cs typeface="Calibri" panose="020F0502020204030204" pitchFamily="34" charset="0"/>
                            </a:rPr>
                            <m:t>𝒊</m:t>
                          </m:r>
                          <m:r>
                            <a:rPr lang="en-US" altLang="zh-CN" sz="2000" b="1" i="1" dirty="0" smtClean="0">
                              <a:latin typeface="Cambria Math" panose="02040503050406030204" pitchFamily="18" charset="0"/>
                              <a:cs typeface="Calibri" panose="020F0502020204030204" pitchFamily="34" charset="0"/>
                            </a:rPr>
                            <m:t>+</m:t>
                          </m:r>
                          <m:r>
                            <a:rPr lang="en-US" altLang="zh-CN" sz="2000" b="1" i="1" dirty="0" smtClean="0">
                              <a:latin typeface="Cambria Math" panose="02040503050406030204" pitchFamily="18" charset="0"/>
                              <a:cs typeface="Calibri" panose="020F0502020204030204" pitchFamily="34" charset="0"/>
                            </a:rPr>
                            <m:t>𝒏</m:t>
                          </m:r>
                        </m:sub>
                        <m:sup>
                          <m:r>
                            <a:rPr lang="en-US" altLang="zh-CN" sz="2000" b="1" i="1" dirty="0">
                              <a:latin typeface="Cambria Math" panose="02040503050406030204" pitchFamily="18" charset="0"/>
                              <a:cs typeface="Calibri" panose="020F0502020204030204" pitchFamily="34" charset="0"/>
                            </a:rPr>
                            <m:t>𝒍</m:t>
                          </m:r>
                        </m:sup>
                      </m:sSubSup>
                    </m:oMath>
                  </m:oMathPara>
                </a14:m>
                <a:endParaRPr lang="zh-CN" altLang="en-US" sz="2000" b="1" dirty="0">
                  <a:latin typeface="Calibri" panose="020F0502020204030204" pitchFamily="34" charset="0"/>
                  <a:cs typeface="Calibri" panose="020F0502020204030204" pitchFamily="34" charset="0"/>
                </a:endParaRPr>
              </a:p>
            </p:txBody>
          </p:sp>
        </mc:Choice>
        <mc:Fallback>
          <p:sp>
            <p:nvSpPr>
              <p:cNvPr id="31" name="文本框 30">
                <a:extLst>
                  <a:ext uri="{FF2B5EF4-FFF2-40B4-BE49-F238E27FC236}">
                    <a16:creationId xmlns:a16="http://schemas.microsoft.com/office/drawing/2014/main" id="{8052D576-99C4-423E-23FD-14CD8ACBD51D}"/>
                  </a:ext>
                </a:extLst>
              </p:cNvPr>
              <p:cNvSpPr txBox="1">
                <a:spLocks noRot="1" noChangeAspect="1" noMove="1" noResize="1" noEditPoints="1" noAdjustHandles="1" noChangeArrowheads="1" noChangeShapeType="1" noTextEdit="1"/>
              </p:cNvSpPr>
              <p:nvPr/>
            </p:nvSpPr>
            <p:spPr>
              <a:xfrm>
                <a:off x="7027093" y="4070341"/>
                <a:ext cx="738728" cy="428579"/>
              </a:xfrm>
              <a:prstGeom prst="rect">
                <a:avLst/>
              </a:prstGeom>
              <a:blipFill>
                <a:blip r:embed="rId17"/>
                <a:stretch>
                  <a:fillRect b="-857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3" name="文本框 32">
                <a:extLst>
                  <a:ext uri="{FF2B5EF4-FFF2-40B4-BE49-F238E27FC236}">
                    <a16:creationId xmlns:a16="http://schemas.microsoft.com/office/drawing/2014/main" id="{704827B9-867E-70E2-387B-25E9AEF6368F}"/>
                  </a:ext>
                </a:extLst>
              </p:cNvPr>
              <p:cNvSpPr txBox="1"/>
              <p:nvPr/>
            </p:nvSpPr>
            <p:spPr>
              <a:xfrm>
                <a:off x="7445381" y="4432099"/>
                <a:ext cx="623889" cy="2913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r>
                            <a:rPr lang="en-US" altLang="zh-CN" sz="1200" b="1" i="1" dirty="0" smtClean="0">
                              <a:solidFill>
                                <a:srgbClr val="C00000"/>
                              </a:solidFill>
                              <a:latin typeface="Cambria Math" panose="02040503050406030204" pitchFamily="18" charset="0"/>
                              <a:cs typeface="Calibri" panose="020F0502020204030204" pitchFamily="34" charset="0"/>
                            </a:rPr>
                            <m:t>+</m:t>
                          </m:r>
                          <m:r>
                            <a:rPr lang="en-US" altLang="zh-CN" sz="1200" b="1" i="1" dirty="0" smtClean="0">
                              <a:solidFill>
                                <a:srgbClr val="C00000"/>
                              </a:solidFill>
                              <a:latin typeface="Cambria Math" panose="02040503050406030204" pitchFamily="18" charset="0"/>
                              <a:cs typeface="Calibri" panose="020F0502020204030204" pitchFamily="34" charset="0"/>
                            </a:rPr>
                            <m:t>𝒏</m:t>
                          </m:r>
                        </m:sub>
                        <m:sup>
                          <m:r>
                            <a:rPr lang="en-US" altLang="zh-CN" sz="1200" b="1" i="1" dirty="0" smtClean="0">
                              <a:solidFill>
                                <a:srgbClr val="C00000"/>
                              </a:solidFill>
                              <a:latin typeface="Cambria Math" panose="02040503050406030204" pitchFamily="18" charset="0"/>
                              <a:cs typeface="Calibri" panose="020F0502020204030204" pitchFamily="34" charset="0"/>
                            </a:rPr>
                            <m:t>𝟎</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33" name="文本框 32">
                <a:extLst>
                  <a:ext uri="{FF2B5EF4-FFF2-40B4-BE49-F238E27FC236}">
                    <a16:creationId xmlns:a16="http://schemas.microsoft.com/office/drawing/2014/main" id="{704827B9-867E-70E2-387B-25E9AEF6368F}"/>
                  </a:ext>
                </a:extLst>
              </p:cNvPr>
              <p:cNvSpPr txBox="1">
                <a:spLocks noRot="1" noChangeAspect="1" noMove="1" noResize="1" noEditPoints="1" noAdjustHandles="1" noChangeArrowheads="1" noChangeShapeType="1" noTextEdit="1"/>
              </p:cNvSpPr>
              <p:nvPr/>
            </p:nvSpPr>
            <p:spPr>
              <a:xfrm>
                <a:off x="7445381" y="4432099"/>
                <a:ext cx="623889" cy="291362"/>
              </a:xfrm>
              <a:prstGeom prst="rect">
                <a:avLst/>
              </a:prstGeom>
              <a:blipFill>
                <a:blip r:embed="rId18"/>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4" name="文本框 33">
                <a:extLst>
                  <a:ext uri="{FF2B5EF4-FFF2-40B4-BE49-F238E27FC236}">
                    <a16:creationId xmlns:a16="http://schemas.microsoft.com/office/drawing/2014/main" id="{A225199E-4B8D-96F8-3144-5B9CD02F135A}"/>
                  </a:ext>
                </a:extLst>
              </p:cNvPr>
              <p:cNvSpPr txBox="1"/>
              <p:nvPr/>
            </p:nvSpPr>
            <p:spPr>
              <a:xfrm>
                <a:off x="7223171" y="3699168"/>
                <a:ext cx="623889" cy="290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r>
                            <a:rPr lang="en-US" altLang="zh-CN" sz="1200" b="1" i="1" dirty="0" smtClean="0">
                              <a:solidFill>
                                <a:srgbClr val="C00000"/>
                              </a:solidFill>
                              <a:latin typeface="Cambria Math" panose="02040503050406030204" pitchFamily="18" charset="0"/>
                              <a:cs typeface="Calibri" panose="020F0502020204030204" pitchFamily="34" charset="0"/>
                            </a:rPr>
                            <m:t>+</m:t>
                          </m:r>
                          <m:r>
                            <a:rPr lang="en-US" altLang="zh-CN" sz="1200" b="1" i="1" dirty="0" smtClean="0">
                              <a:solidFill>
                                <a:srgbClr val="C00000"/>
                              </a:solidFill>
                              <a:latin typeface="Cambria Math" panose="02040503050406030204" pitchFamily="18" charset="0"/>
                              <a:cs typeface="Calibri" panose="020F0502020204030204" pitchFamily="34" charset="0"/>
                            </a:rPr>
                            <m:t>𝒏</m:t>
                          </m:r>
                        </m:sub>
                        <m:sup>
                          <m:r>
                            <a:rPr lang="en-US" altLang="zh-CN" sz="1200" b="1" i="1" dirty="0" smtClean="0">
                              <a:solidFill>
                                <a:srgbClr val="C00000"/>
                              </a:solidFill>
                              <a:latin typeface="Cambria Math" panose="02040503050406030204" pitchFamily="18" charset="0"/>
                              <a:cs typeface="Calibri" panose="020F0502020204030204" pitchFamily="34" charset="0"/>
                            </a:rPr>
                            <m:t>𝟏</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34" name="文本框 33">
                <a:extLst>
                  <a:ext uri="{FF2B5EF4-FFF2-40B4-BE49-F238E27FC236}">
                    <a16:creationId xmlns:a16="http://schemas.microsoft.com/office/drawing/2014/main" id="{A225199E-4B8D-96F8-3144-5B9CD02F135A}"/>
                  </a:ext>
                </a:extLst>
              </p:cNvPr>
              <p:cNvSpPr txBox="1">
                <a:spLocks noRot="1" noChangeAspect="1" noMove="1" noResize="1" noEditPoints="1" noAdjustHandles="1" noChangeArrowheads="1" noChangeShapeType="1" noTextEdit="1"/>
              </p:cNvSpPr>
              <p:nvPr/>
            </p:nvSpPr>
            <p:spPr>
              <a:xfrm>
                <a:off x="7223171" y="3699168"/>
                <a:ext cx="623889" cy="290464"/>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5" name="文本框 34">
                <a:extLst>
                  <a:ext uri="{FF2B5EF4-FFF2-40B4-BE49-F238E27FC236}">
                    <a16:creationId xmlns:a16="http://schemas.microsoft.com/office/drawing/2014/main" id="{3898A1B6-B8E2-72CB-7D89-9EB13A00F80D}"/>
                  </a:ext>
                </a:extLst>
              </p:cNvPr>
              <p:cNvSpPr txBox="1"/>
              <p:nvPr/>
            </p:nvSpPr>
            <p:spPr>
              <a:xfrm>
                <a:off x="7461084" y="3525483"/>
                <a:ext cx="623889" cy="29046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200" b="1" i="1" dirty="0" smtClean="0">
                              <a:solidFill>
                                <a:srgbClr val="C00000"/>
                              </a:solidFill>
                              <a:latin typeface="Cambria Math" panose="02040503050406030204" pitchFamily="18" charset="0"/>
                              <a:cs typeface="Calibri" panose="020F0502020204030204" pitchFamily="34" charset="0"/>
                            </a:rPr>
                          </m:ctrlPr>
                        </m:sSubSupPr>
                        <m:e>
                          <m:r>
                            <a:rPr lang="en-US" altLang="zh-CN" sz="1200" b="1" i="1" dirty="0">
                              <a:solidFill>
                                <a:srgbClr val="C00000"/>
                              </a:solidFill>
                              <a:latin typeface="Cambria Math" panose="02040503050406030204" pitchFamily="18" charset="0"/>
                              <a:cs typeface="Calibri" panose="020F0502020204030204" pitchFamily="34" charset="0"/>
                            </a:rPr>
                            <m:t>𝑪𝑷</m:t>
                          </m:r>
                        </m:e>
                        <m:sub>
                          <m:r>
                            <a:rPr lang="en-US" altLang="zh-CN" sz="1200" b="1" i="1" dirty="0">
                              <a:solidFill>
                                <a:srgbClr val="C00000"/>
                              </a:solidFill>
                              <a:latin typeface="Cambria Math" panose="02040503050406030204" pitchFamily="18" charset="0"/>
                              <a:cs typeface="Calibri" panose="020F0502020204030204" pitchFamily="34" charset="0"/>
                            </a:rPr>
                            <m:t>𝒊</m:t>
                          </m:r>
                          <m:r>
                            <a:rPr lang="en-US" altLang="zh-CN" sz="1200" b="1" i="1" dirty="0" smtClean="0">
                              <a:solidFill>
                                <a:srgbClr val="C00000"/>
                              </a:solidFill>
                              <a:latin typeface="Cambria Math" panose="02040503050406030204" pitchFamily="18" charset="0"/>
                              <a:cs typeface="Calibri" panose="020F0502020204030204" pitchFamily="34" charset="0"/>
                            </a:rPr>
                            <m:t>+</m:t>
                          </m:r>
                          <m:r>
                            <a:rPr lang="en-US" altLang="zh-CN" sz="1200" b="1" i="1" dirty="0" smtClean="0">
                              <a:solidFill>
                                <a:srgbClr val="C00000"/>
                              </a:solidFill>
                              <a:latin typeface="Cambria Math" panose="02040503050406030204" pitchFamily="18" charset="0"/>
                              <a:cs typeface="Calibri" panose="020F0502020204030204" pitchFamily="34" charset="0"/>
                            </a:rPr>
                            <m:t>𝒏</m:t>
                          </m:r>
                        </m:sub>
                        <m:sup>
                          <m:r>
                            <a:rPr lang="en-US" altLang="zh-CN" sz="1200" b="1" i="1" dirty="0" smtClean="0">
                              <a:solidFill>
                                <a:srgbClr val="C00000"/>
                              </a:solidFill>
                              <a:latin typeface="Cambria Math" panose="02040503050406030204" pitchFamily="18" charset="0"/>
                              <a:cs typeface="Calibri" panose="020F0502020204030204" pitchFamily="34" charset="0"/>
                            </a:rPr>
                            <m:t>𝟐</m:t>
                          </m:r>
                        </m:sup>
                      </m:sSubSup>
                    </m:oMath>
                  </m:oMathPara>
                </a14:m>
                <a:endParaRPr lang="zh-CN" altLang="en-US" sz="1200" b="1" dirty="0">
                  <a:solidFill>
                    <a:srgbClr val="C00000"/>
                  </a:solidFill>
                  <a:latin typeface="Calibri" panose="020F0502020204030204" pitchFamily="34" charset="0"/>
                  <a:cs typeface="Calibri" panose="020F0502020204030204" pitchFamily="34" charset="0"/>
                </a:endParaRPr>
              </a:p>
            </p:txBody>
          </p:sp>
        </mc:Choice>
        <mc:Fallback>
          <p:sp>
            <p:nvSpPr>
              <p:cNvPr id="35" name="文本框 34">
                <a:extLst>
                  <a:ext uri="{FF2B5EF4-FFF2-40B4-BE49-F238E27FC236}">
                    <a16:creationId xmlns:a16="http://schemas.microsoft.com/office/drawing/2014/main" id="{3898A1B6-B8E2-72CB-7D89-9EB13A00F80D}"/>
                  </a:ext>
                </a:extLst>
              </p:cNvPr>
              <p:cNvSpPr txBox="1">
                <a:spLocks noRot="1" noChangeAspect="1" noMove="1" noResize="1" noEditPoints="1" noAdjustHandles="1" noChangeArrowheads="1" noChangeShapeType="1" noTextEdit="1"/>
              </p:cNvSpPr>
              <p:nvPr/>
            </p:nvSpPr>
            <p:spPr>
              <a:xfrm>
                <a:off x="7461084" y="3525483"/>
                <a:ext cx="623889" cy="290464"/>
              </a:xfrm>
              <a:prstGeom prst="rect">
                <a:avLst/>
              </a:prstGeom>
              <a:blipFill>
                <a:blip r:embed="rId20"/>
                <a:stretch>
                  <a:fillRect/>
                </a:stretch>
              </a:blipFill>
            </p:spPr>
            <p:txBody>
              <a:bodyPr/>
              <a:lstStyle/>
              <a:p>
                <a:r>
                  <a:rPr lang="zh-CN" altLang="en-US">
                    <a:noFill/>
                  </a:rPr>
                  <a:t> </a:t>
                </a:r>
              </a:p>
            </p:txBody>
          </p:sp>
        </mc:Fallback>
      </mc:AlternateContent>
      <p:cxnSp>
        <p:nvCxnSpPr>
          <p:cNvPr id="36" name="直接箭头连接符 35">
            <a:extLst>
              <a:ext uri="{FF2B5EF4-FFF2-40B4-BE49-F238E27FC236}">
                <a16:creationId xmlns:a16="http://schemas.microsoft.com/office/drawing/2014/main" id="{FD20337E-CFE0-3617-71F5-213A9F355B49}"/>
              </a:ext>
            </a:extLst>
          </p:cNvPr>
          <p:cNvCxnSpPr>
            <a:cxnSpLocks/>
            <a:stCxn id="33" idx="0"/>
          </p:cNvCxnSpPr>
          <p:nvPr/>
        </p:nvCxnSpPr>
        <p:spPr>
          <a:xfrm flipV="1">
            <a:off x="7757326" y="4099750"/>
            <a:ext cx="120952" cy="332349"/>
          </a:xfrm>
          <a:prstGeom prst="straightConnector1">
            <a:avLst/>
          </a:prstGeom>
          <a:ln w="28575" cap="rnd">
            <a:solidFill>
              <a:schemeClr val="tx1"/>
            </a:solidFill>
            <a:round/>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8" name="直接连接符 37">
            <a:extLst>
              <a:ext uri="{FF2B5EF4-FFF2-40B4-BE49-F238E27FC236}">
                <a16:creationId xmlns:a16="http://schemas.microsoft.com/office/drawing/2014/main" id="{3574BDC3-EB36-3A79-9338-85743DC6B943}"/>
              </a:ext>
            </a:extLst>
          </p:cNvPr>
          <p:cNvCxnSpPr>
            <a:cxnSpLocks/>
          </p:cNvCxnSpPr>
          <p:nvPr/>
        </p:nvCxnSpPr>
        <p:spPr>
          <a:xfrm flipV="1">
            <a:off x="8047442" y="2457621"/>
            <a:ext cx="21828" cy="31120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9" name="椭圆 38">
            <a:extLst>
              <a:ext uri="{FF2B5EF4-FFF2-40B4-BE49-F238E27FC236}">
                <a16:creationId xmlns:a16="http://schemas.microsoft.com/office/drawing/2014/main" id="{7341391A-BDCD-8E07-FE88-C5319D5834F3}"/>
              </a:ext>
            </a:extLst>
          </p:cNvPr>
          <p:cNvSpPr/>
          <p:nvPr/>
        </p:nvSpPr>
        <p:spPr>
          <a:xfrm rot="2584283">
            <a:off x="7964820" y="3934994"/>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0" name="文本框 39">
            <a:extLst>
              <a:ext uri="{FF2B5EF4-FFF2-40B4-BE49-F238E27FC236}">
                <a16:creationId xmlns:a16="http://schemas.microsoft.com/office/drawing/2014/main" id="{DB091462-F885-60D9-AC1D-F9BBDF0383AE}"/>
              </a:ext>
            </a:extLst>
          </p:cNvPr>
          <p:cNvSpPr txBox="1"/>
          <p:nvPr/>
        </p:nvSpPr>
        <p:spPr>
          <a:xfrm>
            <a:off x="6410100" y="5544408"/>
            <a:ext cx="2691085" cy="646331"/>
          </a:xfrm>
          <a:prstGeom prst="rect">
            <a:avLst/>
          </a:prstGeom>
          <a:noFill/>
        </p:spPr>
        <p:txBody>
          <a:bodyPr wrap="square" rtlCol="0">
            <a:spAutoFit/>
          </a:bodyPr>
          <a:lstStyle/>
          <a:p>
            <a:pPr algn="ctr"/>
            <a:r>
              <a:rPr lang="en-US" altLang="zh-CN" dirty="0">
                <a:solidFill>
                  <a:srgbClr val="0D0D0D"/>
                </a:solidFill>
                <a:latin typeface="Söhne"/>
              </a:rPr>
              <a:t>Iterate over all obstructing point pairs on edge </a:t>
            </a:r>
            <a:r>
              <a:rPr lang="en-US" altLang="zh-CN" b="1" i="1" dirty="0">
                <a:latin typeface="微软雅黑" panose="020B0503020204020204" pitchFamily="34" charset="-122"/>
                <a:ea typeface="微软雅黑" panose="020B0503020204020204" pitchFamily="34" charset="-122"/>
                <a:cs typeface="Times New Roman" panose="02020603050405020304" pitchFamily="18" charset="0"/>
              </a:rPr>
              <a:t>e</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 name="椭圆 1">
            <a:extLst>
              <a:ext uri="{FF2B5EF4-FFF2-40B4-BE49-F238E27FC236}">
                <a16:creationId xmlns:a16="http://schemas.microsoft.com/office/drawing/2014/main" id="{D7B9ED4C-3BD9-41C6-402D-94FC43BE2675}"/>
              </a:ext>
            </a:extLst>
          </p:cNvPr>
          <p:cNvSpPr/>
          <p:nvPr/>
        </p:nvSpPr>
        <p:spPr>
          <a:xfrm rot="18908489">
            <a:off x="6903073" y="3760221"/>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 name="椭圆 8">
            <a:extLst>
              <a:ext uri="{FF2B5EF4-FFF2-40B4-BE49-F238E27FC236}">
                <a16:creationId xmlns:a16="http://schemas.microsoft.com/office/drawing/2014/main" id="{4B4D4874-783A-EF0C-29C4-E93BBC07F2DF}"/>
              </a:ext>
            </a:extLst>
          </p:cNvPr>
          <p:cNvSpPr/>
          <p:nvPr/>
        </p:nvSpPr>
        <p:spPr>
          <a:xfrm rot="2522139">
            <a:off x="7523102" y="3954512"/>
            <a:ext cx="245203" cy="246026"/>
          </a:xfrm>
          <a:prstGeom prst="ellipse">
            <a:avLst/>
          </a:prstGeom>
          <a:solidFill>
            <a:srgbClr val="A6A6A6">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mc:AlternateContent xmlns:mc="http://schemas.openxmlformats.org/markup-compatibility/2006">
        <mc:Choice xmlns:a14="http://schemas.microsoft.com/office/drawing/2010/main" Requires="a14">
          <p:sp>
            <p:nvSpPr>
              <p:cNvPr id="152" name="文本框 151">
                <a:extLst>
                  <a:ext uri="{FF2B5EF4-FFF2-40B4-BE49-F238E27FC236}">
                    <a16:creationId xmlns:a16="http://schemas.microsoft.com/office/drawing/2014/main" id="{60168F98-D046-7321-07CD-58974E9C8B41}"/>
                  </a:ext>
                </a:extLst>
              </p:cNvPr>
              <p:cNvSpPr txBox="1"/>
              <p:nvPr/>
            </p:nvSpPr>
            <p:spPr>
              <a:xfrm>
                <a:off x="4364923" y="3954060"/>
                <a:ext cx="729110"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1" i="1" dirty="0" smtClean="0">
                              <a:latin typeface="Cambria Math" panose="02040503050406030204" pitchFamily="18" charset="0"/>
                              <a:cs typeface="Calibri" panose="020F0502020204030204" pitchFamily="34" charset="0"/>
                            </a:rPr>
                          </m:ctrlPr>
                        </m:sSubSupPr>
                        <m:e>
                          <m:r>
                            <a:rPr lang="en-US" altLang="zh-CN" sz="2000" b="1" i="1" dirty="0">
                              <a:latin typeface="Cambria Math" panose="02040503050406030204" pitchFamily="18" charset="0"/>
                              <a:cs typeface="Calibri" panose="020F0502020204030204" pitchFamily="34" charset="0"/>
                            </a:rPr>
                            <m:t>𝒑</m:t>
                          </m:r>
                        </m:e>
                        <m:sub>
                          <m:r>
                            <a:rPr lang="en-US" altLang="zh-CN" sz="2000" b="1" i="1" dirty="0">
                              <a:latin typeface="Cambria Math" panose="02040503050406030204" pitchFamily="18" charset="0"/>
                              <a:cs typeface="Calibri" panose="020F0502020204030204" pitchFamily="34" charset="0"/>
                            </a:rPr>
                            <m:t>𝒊</m:t>
                          </m:r>
                          <m:r>
                            <a:rPr lang="en-US" altLang="zh-CN" sz="2000" b="1" i="1" dirty="0" smtClean="0">
                              <a:latin typeface="Cambria Math" panose="02040503050406030204" pitchFamily="18" charset="0"/>
                              <a:cs typeface="Calibri" panose="020F0502020204030204" pitchFamily="34" charset="0"/>
                            </a:rPr>
                            <m:t>+</m:t>
                          </m:r>
                          <m:r>
                            <a:rPr lang="en-US" altLang="zh-CN" sz="2000" b="1" i="1" dirty="0" smtClean="0">
                              <a:latin typeface="Cambria Math" panose="02040503050406030204" pitchFamily="18" charset="0"/>
                              <a:cs typeface="Calibri" panose="020F0502020204030204" pitchFamily="34" charset="0"/>
                            </a:rPr>
                            <m:t>𝟏</m:t>
                          </m:r>
                        </m:sub>
                        <m:sup>
                          <m:r>
                            <a:rPr lang="en-US" altLang="zh-CN" sz="2000" b="1" i="1" dirty="0" smtClean="0">
                              <a:latin typeface="Cambria Math" panose="02040503050406030204" pitchFamily="18" charset="0"/>
                              <a:cs typeface="Calibri" panose="020F0502020204030204" pitchFamily="34" charset="0"/>
                            </a:rPr>
                            <m:t>𝒓</m:t>
                          </m:r>
                        </m:sup>
                      </m:sSubSup>
                    </m:oMath>
                  </m:oMathPara>
                </a14:m>
                <a:endParaRPr lang="zh-CN" altLang="en-US" sz="2000" b="1" dirty="0">
                  <a:latin typeface="Calibri" panose="020F0502020204030204" pitchFamily="34" charset="0"/>
                  <a:cs typeface="Calibri" panose="020F0502020204030204" pitchFamily="34" charset="0"/>
                </a:endParaRPr>
              </a:p>
            </p:txBody>
          </p:sp>
        </mc:Choice>
        <mc:Fallback>
          <p:sp>
            <p:nvSpPr>
              <p:cNvPr id="152" name="文本框 151">
                <a:extLst>
                  <a:ext uri="{FF2B5EF4-FFF2-40B4-BE49-F238E27FC236}">
                    <a16:creationId xmlns:a16="http://schemas.microsoft.com/office/drawing/2014/main" id="{60168F98-D046-7321-07CD-58974E9C8B41}"/>
                  </a:ext>
                </a:extLst>
              </p:cNvPr>
              <p:cNvSpPr txBox="1">
                <a:spLocks noRot="1" noChangeAspect="1" noMove="1" noResize="1" noEditPoints="1" noAdjustHandles="1" noChangeArrowheads="1" noChangeShapeType="1" noTextEdit="1"/>
              </p:cNvSpPr>
              <p:nvPr/>
            </p:nvSpPr>
            <p:spPr>
              <a:xfrm>
                <a:off x="4364923" y="3954060"/>
                <a:ext cx="729110" cy="400110"/>
              </a:xfrm>
              <a:prstGeom prst="rect">
                <a:avLst/>
              </a:prstGeom>
              <a:blipFill>
                <a:blip r:embed="rId21"/>
                <a:stretch>
                  <a:fillRect b="-9231"/>
                </a:stretch>
              </a:blipFill>
            </p:spPr>
            <p:txBody>
              <a:bodyPr/>
              <a:lstStyle/>
              <a:p>
                <a:r>
                  <a:rPr lang="zh-CN" altLang="en-US">
                    <a:noFill/>
                  </a:rPr>
                  <a:t> </a:t>
                </a:r>
              </a:p>
            </p:txBody>
          </p:sp>
        </mc:Fallback>
      </mc:AlternateContent>
      <mc:AlternateContent xmlns:mc="http://schemas.openxmlformats.org/markup-compatibility/2006">
        <mc:Choice xmlns:a14="http://schemas.microsoft.com/office/drawing/2010/main" Requires="a14">
          <p:sp>
            <p:nvSpPr>
              <p:cNvPr id="32" name="文本框 31">
                <a:extLst>
                  <a:ext uri="{FF2B5EF4-FFF2-40B4-BE49-F238E27FC236}">
                    <a16:creationId xmlns:a16="http://schemas.microsoft.com/office/drawing/2014/main" id="{B4CE4DA7-EB1C-86A8-585D-8A5FFAE3B250}"/>
                  </a:ext>
                </a:extLst>
              </p:cNvPr>
              <p:cNvSpPr txBox="1"/>
              <p:nvPr/>
            </p:nvSpPr>
            <p:spPr>
              <a:xfrm>
                <a:off x="7822308" y="4097678"/>
                <a:ext cx="738728" cy="40011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2000" b="1" i="1" dirty="0" smtClean="0">
                              <a:latin typeface="Cambria Math" panose="02040503050406030204" pitchFamily="18" charset="0"/>
                              <a:cs typeface="Calibri" panose="020F0502020204030204" pitchFamily="34" charset="0"/>
                            </a:rPr>
                          </m:ctrlPr>
                        </m:sSubSupPr>
                        <m:e>
                          <m:r>
                            <a:rPr lang="en-US" altLang="zh-CN" sz="2000" b="1" i="1" dirty="0">
                              <a:latin typeface="Cambria Math" panose="02040503050406030204" pitchFamily="18" charset="0"/>
                              <a:cs typeface="Calibri" panose="020F0502020204030204" pitchFamily="34" charset="0"/>
                            </a:rPr>
                            <m:t>𝒑</m:t>
                          </m:r>
                        </m:e>
                        <m:sub>
                          <m:r>
                            <a:rPr lang="en-US" altLang="zh-CN" sz="2000" b="1" i="1" dirty="0">
                              <a:latin typeface="Cambria Math" panose="02040503050406030204" pitchFamily="18" charset="0"/>
                              <a:cs typeface="Calibri" panose="020F0502020204030204" pitchFamily="34" charset="0"/>
                            </a:rPr>
                            <m:t>𝒊</m:t>
                          </m:r>
                          <m:r>
                            <a:rPr lang="en-US" altLang="zh-CN" sz="2000" b="1" i="1" dirty="0" smtClean="0">
                              <a:latin typeface="Cambria Math" panose="02040503050406030204" pitchFamily="18" charset="0"/>
                              <a:cs typeface="Calibri" panose="020F0502020204030204" pitchFamily="34" charset="0"/>
                            </a:rPr>
                            <m:t>+</m:t>
                          </m:r>
                          <m:r>
                            <a:rPr lang="en-US" altLang="zh-CN" sz="2000" b="1" i="1" dirty="0" smtClean="0">
                              <a:latin typeface="Cambria Math" panose="02040503050406030204" pitchFamily="18" charset="0"/>
                              <a:cs typeface="Calibri" panose="020F0502020204030204" pitchFamily="34" charset="0"/>
                            </a:rPr>
                            <m:t>𝒏</m:t>
                          </m:r>
                        </m:sub>
                        <m:sup>
                          <m:r>
                            <a:rPr lang="en-US" altLang="zh-CN" sz="2000" b="1" i="1" dirty="0" smtClean="0">
                              <a:latin typeface="Cambria Math" panose="02040503050406030204" pitchFamily="18" charset="0"/>
                              <a:cs typeface="Calibri" panose="020F0502020204030204" pitchFamily="34" charset="0"/>
                            </a:rPr>
                            <m:t>𝒓</m:t>
                          </m:r>
                        </m:sup>
                      </m:sSubSup>
                    </m:oMath>
                  </m:oMathPara>
                </a14:m>
                <a:endParaRPr lang="zh-CN" altLang="en-US" sz="2000" b="1" dirty="0">
                  <a:latin typeface="Calibri" panose="020F0502020204030204" pitchFamily="34" charset="0"/>
                  <a:cs typeface="Calibri" panose="020F0502020204030204" pitchFamily="34" charset="0"/>
                </a:endParaRPr>
              </a:p>
            </p:txBody>
          </p:sp>
        </mc:Choice>
        <mc:Fallback>
          <p:sp>
            <p:nvSpPr>
              <p:cNvPr id="32" name="文本框 31">
                <a:extLst>
                  <a:ext uri="{FF2B5EF4-FFF2-40B4-BE49-F238E27FC236}">
                    <a16:creationId xmlns:a16="http://schemas.microsoft.com/office/drawing/2014/main" id="{B4CE4DA7-EB1C-86A8-585D-8A5FFAE3B250}"/>
                  </a:ext>
                </a:extLst>
              </p:cNvPr>
              <p:cNvSpPr txBox="1">
                <a:spLocks noRot="1" noChangeAspect="1" noMove="1" noResize="1" noEditPoints="1" noAdjustHandles="1" noChangeArrowheads="1" noChangeShapeType="1" noTextEdit="1"/>
              </p:cNvSpPr>
              <p:nvPr/>
            </p:nvSpPr>
            <p:spPr>
              <a:xfrm>
                <a:off x="7822308" y="4097678"/>
                <a:ext cx="738728" cy="400110"/>
              </a:xfrm>
              <a:prstGeom prst="rect">
                <a:avLst/>
              </a:prstGeom>
              <a:blipFill>
                <a:blip r:embed="rId22"/>
                <a:stretch>
                  <a:fillRect b="-7576"/>
                </a:stretch>
              </a:blipFill>
            </p:spPr>
            <p:txBody>
              <a:bodyPr/>
              <a:lstStyle/>
              <a:p>
                <a:r>
                  <a:rPr lang="zh-CN" altLang="en-US">
                    <a:noFill/>
                  </a:rPr>
                  <a:t> </a:t>
                </a:r>
              </a:p>
            </p:txBody>
          </p:sp>
        </mc:Fallback>
      </mc:AlternateContent>
      <p:sp>
        <p:nvSpPr>
          <p:cNvPr id="49" name="文本框 48">
            <a:extLst>
              <a:ext uri="{FF2B5EF4-FFF2-40B4-BE49-F238E27FC236}">
                <a16:creationId xmlns:a16="http://schemas.microsoft.com/office/drawing/2014/main" id="{1DED7515-F8E7-BDF3-0B86-657B35D556B5}"/>
              </a:ext>
            </a:extLst>
          </p:cNvPr>
          <p:cNvSpPr txBox="1"/>
          <p:nvPr/>
        </p:nvSpPr>
        <p:spPr>
          <a:xfrm>
            <a:off x="5737647" y="3474509"/>
            <a:ext cx="768159" cy="584775"/>
          </a:xfrm>
          <a:prstGeom prst="rect">
            <a:avLst/>
          </a:prstGeom>
          <a:noFill/>
        </p:spPr>
        <p:txBody>
          <a:bodyPr wrap="none" rtlCol="0">
            <a:spAutoFit/>
          </a:bodyPr>
          <a:lstStyle/>
          <a:p>
            <a:r>
              <a:rPr lang="en-US" altLang="zh-CN" sz="3200" b="1" dirty="0"/>
              <a:t>……</a:t>
            </a:r>
            <a:endParaRPr lang="zh-CN" altLang="en-US" sz="3200" b="1" dirty="0"/>
          </a:p>
        </p:txBody>
      </p:sp>
      <p:cxnSp>
        <p:nvCxnSpPr>
          <p:cNvPr id="37" name="直接连接符 36">
            <a:extLst>
              <a:ext uri="{FF2B5EF4-FFF2-40B4-BE49-F238E27FC236}">
                <a16:creationId xmlns:a16="http://schemas.microsoft.com/office/drawing/2014/main" id="{78A024E3-8636-66C5-E096-DA4F6BF51BCC}"/>
              </a:ext>
            </a:extLst>
          </p:cNvPr>
          <p:cNvCxnSpPr>
            <a:cxnSpLocks/>
            <a:stCxn id="2" idx="5"/>
            <a:endCxn id="11" idx="2"/>
          </p:cNvCxnSpPr>
          <p:nvPr/>
        </p:nvCxnSpPr>
        <p:spPr>
          <a:xfrm>
            <a:off x="7148482" y="3883742"/>
            <a:ext cx="1213679" cy="213942"/>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grpSp>
        <p:nvGrpSpPr>
          <p:cNvPr id="113" name="组合 112">
            <a:extLst>
              <a:ext uri="{FF2B5EF4-FFF2-40B4-BE49-F238E27FC236}">
                <a16:creationId xmlns:a16="http://schemas.microsoft.com/office/drawing/2014/main" id="{C6321F6F-698D-AFE4-031B-E607117B0DC8}"/>
              </a:ext>
            </a:extLst>
          </p:cNvPr>
          <p:cNvGrpSpPr/>
          <p:nvPr/>
        </p:nvGrpSpPr>
        <p:grpSpPr>
          <a:xfrm>
            <a:off x="1449111" y="2406003"/>
            <a:ext cx="8096361" cy="1601235"/>
            <a:chOff x="1449111" y="2406003"/>
            <a:chExt cx="8096361" cy="1601235"/>
          </a:xfrm>
        </p:grpSpPr>
        <p:cxnSp>
          <p:nvCxnSpPr>
            <p:cNvPr id="70" name="直接箭头连接符 69">
              <a:extLst>
                <a:ext uri="{FF2B5EF4-FFF2-40B4-BE49-F238E27FC236}">
                  <a16:creationId xmlns:a16="http://schemas.microsoft.com/office/drawing/2014/main" id="{2D083E3A-9CAD-92D4-999F-7F583EEF5988}"/>
                </a:ext>
              </a:extLst>
            </p:cNvPr>
            <p:cNvCxnSpPr>
              <a:cxnSpLocks/>
            </p:cNvCxnSpPr>
            <p:nvPr/>
          </p:nvCxnSpPr>
          <p:spPr>
            <a:xfrm>
              <a:off x="9072157" y="4007238"/>
              <a:ext cx="473315"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cxnSp>
          <p:nvCxnSpPr>
            <p:cNvPr id="71" name="肘形连接符 403">
              <a:extLst>
                <a:ext uri="{FF2B5EF4-FFF2-40B4-BE49-F238E27FC236}">
                  <a16:creationId xmlns:a16="http://schemas.microsoft.com/office/drawing/2014/main" id="{855E69EC-E087-23CB-F29E-C79F9D3A71BE}"/>
                </a:ext>
              </a:extLst>
            </p:cNvPr>
            <p:cNvCxnSpPr>
              <a:cxnSpLocks/>
              <a:stCxn id="17" idx="3"/>
              <a:endCxn id="23" idx="0"/>
            </p:cNvCxnSpPr>
            <p:nvPr/>
          </p:nvCxnSpPr>
          <p:spPr>
            <a:xfrm flipH="1" flipV="1">
              <a:off x="1449111" y="2406003"/>
              <a:ext cx="7631389" cy="1599675"/>
            </a:xfrm>
            <a:prstGeom prst="bentConnector4">
              <a:avLst>
                <a:gd name="adj1" fmla="val -2996"/>
                <a:gd name="adj2" fmla="val 114290"/>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sp>
        <p:nvSpPr>
          <p:cNvPr id="95" name="文本框 94">
            <a:extLst>
              <a:ext uri="{FF2B5EF4-FFF2-40B4-BE49-F238E27FC236}">
                <a16:creationId xmlns:a16="http://schemas.microsoft.com/office/drawing/2014/main" id="{5AC8AAB2-0AD8-6C77-C939-435BBA0CA018}"/>
              </a:ext>
            </a:extLst>
          </p:cNvPr>
          <p:cNvSpPr txBox="1"/>
          <p:nvPr/>
        </p:nvSpPr>
        <p:spPr>
          <a:xfrm>
            <a:off x="9863316" y="5682907"/>
            <a:ext cx="2183542" cy="369332"/>
          </a:xfrm>
          <a:prstGeom prst="rect">
            <a:avLst/>
          </a:prstGeom>
          <a:noFill/>
        </p:spPr>
        <p:txBody>
          <a:bodyPr wrap="square" rtlCol="0">
            <a:spAutoFit/>
          </a:bodyPr>
          <a:lstStyle/>
          <a:p>
            <a:r>
              <a:rPr lang="en-US" altLang="zh-CN" dirty="0">
                <a:solidFill>
                  <a:srgbClr val="0D0D0D"/>
                </a:solidFill>
              </a:rPr>
              <a:t>Iteration termination</a:t>
            </a:r>
            <a:endParaRPr lang="en-US" altLang="zh-CN" dirty="0">
              <a:ea typeface="微软雅黑" panose="020B0503020204020204" pitchFamily="34" charset="-122"/>
              <a:cs typeface="Times New Roman" panose="02020603050405020304" pitchFamily="18" charset="0"/>
            </a:endParaRPr>
          </a:p>
        </p:txBody>
      </p:sp>
      <p:grpSp>
        <p:nvGrpSpPr>
          <p:cNvPr id="105" name="组合 104">
            <a:extLst>
              <a:ext uri="{FF2B5EF4-FFF2-40B4-BE49-F238E27FC236}">
                <a16:creationId xmlns:a16="http://schemas.microsoft.com/office/drawing/2014/main" id="{8B985DC0-7B9D-3B38-EA29-AAC53D26A6D1}"/>
              </a:ext>
            </a:extLst>
          </p:cNvPr>
          <p:cNvGrpSpPr/>
          <p:nvPr/>
        </p:nvGrpSpPr>
        <p:grpSpPr>
          <a:xfrm>
            <a:off x="9431101" y="2374394"/>
            <a:ext cx="2678149" cy="3217582"/>
            <a:chOff x="10589097" y="2002316"/>
            <a:chExt cx="2678149" cy="3217582"/>
          </a:xfrm>
        </p:grpSpPr>
        <p:sp>
          <p:nvSpPr>
            <p:cNvPr id="78" name="椭圆 77">
              <a:extLst>
                <a:ext uri="{FF2B5EF4-FFF2-40B4-BE49-F238E27FC236}">
                  <a16:creationId xmlns:a16="http://schemas.microsoft.com/office/drawing/2014/main" id="{8B23D57D-3308-F187-B395-C0FF6D9B04C3}"/>
                </a:ext>
              </a:extLst>
            </p:cNvPr>
            <p:cNvSpPr/>
            <p:nvPr/>
          </p:nvSpPr>
          <p:spPr>
            <a:xfrm rot="2584283">
              <a:off x="11632202" y="2337636"/>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9" name="椭圆 78">
              <a:extLst>
                <a:ext uri="{FF2B5EF4-FFF2-40B4-BE49-F238E27FC236}">
                  <a16:creationId xmlns:a16="http://schemas.microsoft.com/office/drawing/2014/main" id="{C4DBC0DC-5F96-A6FC-2152-D296E9BB2269}"/>
                </a:ext>
              </a:extLst>
            </p:cNvPr>
            <p:cNvSpPr/>
            <p:nvPr/>
          </p:nvSpPr>
          <p:spPr>
            <a:xfrm rot="2176826">
              <a:off x="11525505" y="2720125"/>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0" name="椭圆 79">
              <a:extLst>
                <a:ext uri="{FF2B5EF4-FFF2-40B4-BE49-F238E27FC236}">
                  <a16:creationId xmlns:a16="http://schemas.microsoft.com/office/drawing/2014/main" id="{AF979AFB-CEAC-526F-116A-E39E7408A54D}"/>
                </a:ext>
              </a:extLst>
            </p:cNvPr>
            <p:cNvSpPr/>
            <p:nvPr/>
          </p:nvSpPr>
          <p:spPr>
            <a:xfrm rot="1703796">
              <a:off x="11285948" y="3112868"/>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1" name="椭圆 80">
              <a:extLst>
                <a:ext uri="{FF2B5EF4-FFF2-40B4-BE49-F238E27FC236}">
                  <a16:creationId xmlns:a16="http://schemas.microsoft.com/office/drawing/2014/main" id="{766B0169-2F36-E56D-1BA4-C48DA74E3DB5}"/>
                </a:ext>
              </a:extLst>
            </p:cNvPr>
            <p:cNvSpPr/>
            <p:nvPr/>
          </p:nvSpPr>
          <p:spPr>
            <a:xfrm rot="766031">
              <a:off x="12450578" y="3703577"/>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2" name="椭圆 81">
              <a:extLst>
                <a:ext uri="{FF2B5EF4-FFF2-40B4-BE49-F238E27FC236}">
                  <a16:creationId xmlns:a16="http://schemas.microsoft.com/office/drawing/2014/main" id="{3E94C389-CAF7-9D57-CE8E-5263E703B022}"/>
                </a:ext>
              </a:extLst>
            </p:cNvPr>
            <p:cNvSpPr/>
            <p:nvPr/>
          </p:nvSpPr>
          <p:spPr>
            <a:xfrm rot="1958872">
              <a:off x="12660071" y="404638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3" name="椭圆 82">
              <a:extLst>
                <a:ext uri="{FF2B5EF4-FFF2-40B4-BE49-F238E27FC236}">
                  <a16:creationId xmlns:a16="http://schemas.microsoft.com/office/drawing/2014/main" id="{CF7666F2-F1F1-5EA2-2E9D-370F9E6F5CC8}"/>
                </a:ext>
              </a:extLst>
            </p:cNvPr>
            <p:cNvSpPr/>
            <p:nvPr/>
          </p:nvSpPr>
          <p:spPr>
            <a:xfrm rot="2584283">
              <a:off x="12358537" y="4362435"/>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4" name="椭圆 83">
              <a:extLst>
                <a:ext uri="{FF2B5EF4-FFF2-40B4-BE49-F238E27FC236}">
                  <a16:creationId xmlns:a16="http://schemas.microsoft.com/office/drawing/2014/main" id="{42C96852-5F14-27D9-40AB-56BCC3174CE9}"/>
                </a:ext>
              </a:extLst>
            </p:cNvPr>
            <p:cNvSpPr/>
            <p:nvPr/>
          </p:nvSpPr>
          <p:spPr>
            <a:xfrm rot="2584283">
              <a:off x="12234156" y="4808956"/>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mc:AlternateContent xmlns:mc="http://schemas.openxmlformats.org/markup-compatibility/2006">
          <mc:Choice xmlns:a14="http://schemas.microsoft.com/office/drawing/2010/main" Requires="a14">
            <p:sp>
              <p:nvSpPr>
                <p:cNvPr id="85" name="文本框 84">
                  <a:extLst>
                    <a:ext uri="{FF2B5EF4-FFF2-40B4-BE49-F238E27FC236}">
                      <a16:creationId xmlns:a16="http://schemas.microsoft.com/office/drawing/2014/main" id="{A42FBFC5-1098-63A5-315D-89066CA56045}"/>
                    </a:ext>
                  </a:extLst>
                </p:cNvPr>
                <p:cNvSpPr txBox="1"/>
                <p:nvPr/>
              </p:nvSpPr>
              <p:spPr>
                <a:xfrm>
                  <a:off x="10589097" y="2002316"/>
                  <a:ext cx="697065" cy="73970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𝑒</m:t>
                        </m:r>
                      </m:oMath>
                    </m:oMathPara>
                  </a14:m>
                  <a:endParaRPr lang="zh-CN" altLang="en-US" sz="2400" dirty="0"/>
                </a:p>
              </p:txBody>
            </p:sp>
          </mc:Choice>
          <mc:Fallback>
            <p:sp>
              <p:nvSpPr>
                <p:cNvPr id="85" name="文本框 84">
                  <a:extLst>
                    <a:ext uri="{FF2B5EF4-FFF2-40B4-BE49-F238E27FC236}">
                      <a16:creationId xmlns:a16="http://schemas.microsoft.com/office/drawing/2014/main" id="{A42FBFC5-1098-63A5-315D-89066CA56045}"/>
                    </a:ext>
                  </a:extLst>
                </p:cNvPr>
                <p:cNvSpPr txBox="1">
                  <a:spLocks noRot="1" noChangeAspect="1" noMove="1" noResize="1" noEditPoints="1" noAdjustHandles="1" noChangeArrowheads="1" noChangeShapeType="1" noTextEdit="1"/>
                </p:cNvSpPr>
                <p:nvPr/>
              </p:nvSpPr>
              <p:spPr>
                <a:xfrm>
                  <a:off x="10589097" y="2002316"/>
                  <a:ext cx="697065" cy="739700"/>
                </a:xfrm>
                <a:prstGeom prst="rect">
                  <a:avLst/>
                </a:prstGeom>
                <a:blipFill>
                  <a:blip r:embed="rId23"/>
                  <a:stretch>
                    <a:fillRect/>
                  </a:stretch>
                </a:blipFill>
              </p:spPr>
              <p:txBody>
                <a:bodyPr/>
                <a:lstStyle/>
                <a:p>
                  <a:r>
                    <a:rPr lang="zh-CN" altLang="en-US">
                      <a:noFill/>
                    </a:rPr>
                    <a:t> </a:t>
                  </a:r>
                </a:p>
              </p:txBody>
            </p:sp>
          </mc:Fallback>
        </mc:AlternateContent>
        <p:sp>
          <p:nvSpPr>
            <p:cNvPr id="86" name="矩形: 圆角 80">
              <a:extLst>
                <a:ext uri="{FF2B5EF4-FFF2-40B4-BE49-F238E27FC236}">
                  <a16:creationId xmlns:a16="http://schemas.microsoft.com/office/drawing/2014/main" id="{A6433AFC-6014-B2A8-F0A1-CB7D6BE44D3D}"/>
                </a:ext>
              </a:extLst>
            </p:cNvPr>
            <p:cNvSpPr/>
            <p:nvPr/>
          </p:nvSpPr>
          <p:spPr>
            <a:xfrm>
              <a:off x="10691351" y="2107856"/>
              <a:ext cx="2575895" cy="3096113"/>
            </a:xfrm>
            <a:prstGeom prst="roundRect">
              <a:avLst>
                <a:gd name="adj" fmla="val 8977"/>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93" name="直接连接符 92">
              <a:extLst>
                <a:ext uri="{FF2B5EF4-FFF2-40B4-BE49-F238E27FC236}">
                  <a16:creationId xmlns:a16="http://schemas.microsoft.com/office/drawing/2014/main" id="{DD4D1AB2-1420-CB53-5680-A9D01D13F319}"/>
                </a:ext>
              </a:extLst>
            </p:cNvPr>
            <p:cNvCxnSpPr>
              <a:cxnSpLocks/>
            </p:cNvCxnSpPr>
            <p:nvPr/>
          </p:nvCxnSpPr>
          <p:spPr>
            <a:xfrm flipV="1">
              <a:off x="12168216" y="2107856"/>
              <a:ext cx="21828" cy="3112042"/>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94" name="椭圆 93">
              <a:extLst>
                <a:ext uri="{FF2B5EF4-FFF2-40B4-BE49-F238E27FC236}">
                  <a16:creationId xmlns:a16="http://schemas.microsoft.com/office/drawing/2014/main" id="{1339A4F5-B6F6-89A9-ED07-A6D1711D2C8E}"/>
                </a:ext>
              </a:extLst>
            </p:cNvPr>
            <p:cNvSpPr/>
            <p:nvPr/>
          </p:nvSpPr>
          <p:spPr>
            <a:xfrm rot="2584283">
              <a:off x="12020609" y="3659741"/>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6" name="椭圆 95">
              <a:extLst>
                <a:ext uri="{FF2B5EF4-FFF2-40B4-BE49-F238E27FC236}">
                  <a16:creationId xmlns:a16="http://schemas.microsoft.com/office/drawing/2014/main" id="{64588D36-4AD2-FC34-E811-D479CE15B7DE}"/>
                </a:ext>
              </a:extLst>
            </p:cNvPr>
            <p:cNvSpPr/>
            <p:nvPr/>
          </p:nvSpPr>
          <p:spPr>
            <a:xfrm rot="18908489">
              <a:off x="11023847" y="3410456"/>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04" name="椭圆 103">
              <a:extLst>
                <a:ext uri="{FF2B5EF4-FFF2-40B4-BE49-F238E27FC236}">
                  <a16:creationId xmlns:a16="http://schemas.microsoft.com/office/drawing/2014/main" id="{A1CEDE8A-7204-C95C-E0FD-9958C15F3F8C}"/>
                </a:ext>
              </a:extLst>
            </p:cNvPr>
            <p:cNvSpPr/>
            <p:nvPr/>
          </p:nvSpPr>
          <p:spPr>
            <a:xfrm rot="2584283">
              <a:off x="11559655" y="3574753"/>
              <a:ext cx="245204" cy="24602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114" name="灯片编号占位符 4">
            <a:extLst>
              <a:ext uri="{FF2B5EF4-FFF2-40B4-BE49-F238E27FC236}">
                <a16:creationId xmlns:a16="http://schemas.microsoft.com/office/drawing/2014/main" id="{36D52D5E-B0B2-19C5-63D6-73A170C0DB4D}"/>
              </a:ext>
            </a:extLst>
          </p:cNvPr>
          <p:cNvSpPr>
            <a:spLocks noGrp="1"/>
          </p:cNvSpPr>
          <p:nvPr>
            <p:ph type="sldNum" sz="quarter" idx="12"/>
          </p:nvPr>
        </p:nvSpPr>
        <p:spPr>
          <a:xfrm>
            <a:off x="8939216" y="6215854"/>
            <a:ext cx="2743200" cy="365125"/>
          </a:xfrm>
        </p:spPr>
        <p:txBody>
          <a:bodyPr/>
          <a:lstStyle/>
          <a:p>
            <a:fld id="{21596866-C2DE-B64D-B7DC-8F50A72BF6F8}" type="slidenum">
              <a:rPr lang="en-US" smtClean="0"/>
              <a:pPr/>
              <a:t>20</a:t>
            </a:fld>
            <a:endParaRPr lang="en-US"/>
          </a:p>
        </p:txBody>
      </p:sp>
      <p:sp>
        <p:nvSpPr>
          <p:cNvPr id="115" name="标题 7">
            <a:extLst>
              <a:ext uri="{FF2B5EF4-FFF2-40B4-BE49-F238E27FC236}">
                <a16:creationId xmlns:a16="http://schemas.microsoft.com/office/drawing/2014/main" id="{1BBB1145-955A-BA91-A0C3-8978D0E6B756}"/>
              </a:ext>
            </a:extLst>
          </p:cNvPr>
          <p:cNvSpPr>
            <a:spLocks noGrp="1"/>
          </p:cNvSpPr>
          <p:nvPr>
            <p:ph type="title"/>
          </p:nvPr>
        </p:nvSpPr>
        <p:spPr>
          <a:xfrm>
            <a:off x="838200" y="542925"/>
            <a:ext cx="10515600" cy="919163"/>
          </a:xfrm>
        </p:spPr>
        <p:txBody>
          <a:bodyPr/>
          <a:lstStyle/>
          <a:p>
            <a:r>
              <a:rPr lang="en-US" altLang="zh-CN" dirty="0"/>
              <a:t>Deployability Optimization — </a:t>
            </a:r>
            <a:r>
              <a:rPr lang="en-US" altLang="zh-CN" sz="3200" dirty="0">
                <a:latin typeface="Calibri" panose="020F0502020204030204" pitchFamily="34" charset="0"/>
                <a:ea typeface="Calibri" panose="020F0502020204030204" pitchFamily="34" charset="0"/>
                <a:cs typeface="Calibri" panose="020F0502020204030204" pitchFamily="34" charset="0"/>
              </a:rPr>
              <a:t>Contour optimization </a:t>
            </a:r>
            <a:r>
              <a:rPr lang="en-US" altLang="zh-CN" sz="3200" dirty="0"/>
              <a:t> </a:t>
            </a:r>
            <a:endParaRPr lang="zh-CN" altLang="en-US" sz="3200" dirty="0"/>
          </a:p>
        </p:txBody>
      </p:sp>
      <p:sp>
        <p:nvSpPr>
          <p:cNvPr id="116" name="矩形 115">
            <a:extLst>
              <a:ext uri="{FF2B5EF4-FFF2-40B4-BE49-F238E27FC236}">
                <a16:creationId xmlns:a16="http://schemas.microsoft.com/office/drawing/2014/main" id="{70B63307-3872-F792-4681-C32E6BC99CD1}"/>
              </a:ext>
            </a:extLst>
          </p:cNvPr>
          <p:cNvSpPr/>
          <p:nvPr/>
        </p:nvSpPr>
        <p:spPr>
          <a:xfrm>
            <a:off x="838200" y="1528915"/>
            <a:ext cx="9845319"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Obstacle point pairs optimization</a:t>
            </a:r>
          </a:p>
        </p:txBody>
      </p:sp>
      <p:sp>
        <p:nvSpPr>
          <p:cNvPr id="117" name="页脚占位符 3">
            <a:extLst>
              <a:ext uri="{FF2B5EF4-FFF2-40B4-BE49-F238E27FC236}">
                <a16:creationId xmlns:a16="http://schemas.microsoft.com/office/drawing/2014/main" id="{CD34C187-4905-43E9-80A7-040C68D8F0C9}"/>
              </a:ext>
            </a:extLst>
          </p:cNvPr>
          <p:cNvSpPr>
            <a:spLocks noGrp="1"/>
          </p:cNvSpPr>
          <p:nvPr>
            <p:ph type="ftr" sz="quarter" idx="11"/>
          </p:nvPr>
        </p:nvSpPr>
        <p:spPr>
          <a:xfrm>
            <a:off x="4038600" y="6215855"/>
            <a:ext cx="4114800" cy="365125"/>
          </a:xfrm>
        </p:spPr>
        <p:txBody>
          <a:bodyPr/>
          <a:lstStyle/>
          <a:p>
            <a:r>
              <a:rPr lang="en-US" dirty="0"/>
              <a:t>CVM2024@WELLINGTON</a:t>
            </a:r>
          </a:p>
        </p:txBody>
      </p:sp>
    </p:spTree>
    <p:extLst>
      <p:ext uri="{BB962C8B-B14F-4D97-AF65-F5344CB8AC3E}">
        <p14:creationId xmlns:p14="http://schemas.microsoft.com/office/powerpoint/2010/main" val="114457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34"/>
                                        </p:tgtEl>
                                      </p:cBhvr>
                                    </p:animEffect>
                                    <p:animScale>
                                      <p:cBhvr>
                                        <p:cTn id="7" dur="250" autoRev="1" fill="hold"/>
                                        <p:tgtEl>
                                          <p:spTgt spid="134"/>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33"/>
                                        </p:tgtEl>
                                      </p:cBhvr>
                                    </p:animEffect>
                                    <p:animScale>
                                      <p:cBhvr>
                                        <p:cTn id="10" dur="250" autoRev="1" fill="hold"/>
                                        <p:tgtEl>
                                          <p:spTgt spid="13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0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grpId="1" nodeType="clickEffect">
                                  <p:stCondLst>
                                    <p:cond delay="0"/>
                                  </p:stCondLst>
                                  <p:childTnLst>
                                    <p:animMotion origin="layout" path="M 1.04167E-6 2.59259E-6 L -0.00287 -0.02292 " pathEditMode="relative" rAng="0" ptsTypes="AA">
                                      <p:cBhvr>
                                        <p:cTn id="30" dur="2000" fill="hold"/>
                                        <p:tgtEl>
                                          <p:spTgt spid="133"/>
                                        </p:tgtEl>
                                        <p:attrNameLst>
                                          <p:attrName>ppt_x</p:attrName>
                                          <p:attrName>ppt_y</p:attrName>
                                        </p:attrNameLst>
                                      </p:cBhvr>
                                      <p:rCtr x="-143" y="-1157"/>
                                    </p:animMotion>
                                  </p:childTnLst>
                                </p:cTn>
                              </p:par>
                              <p:par>
                                <p:cTn id="31" presetID="42" presetClass="path" presetSubtype="0" accel="50000" decel="50000" fill="hold" grpId="1" nodeType="withEffect">
                                  <p:stCondLst>
                                    <p:cond delay="0"/>
                                  </p:stCondLst>
                                  <p:childTnLst>
                                    <p:animMotion origin="layout" path="M -0.00039 0.00047 L 0.00208 0.02176 " pathEditMode="relative" rAng="0" ptsTypes="AA">
                                      <p:cBhvr>
                                        <p:cTn id="32" dur="2000" fill="hold"/>
                                        <p:tgtEl>
                                          <p:spTgt spid="134"/>
                                        </p:tgtEl>
                                        <p:attrNameLst>
                                          <p:attrName>ppt_x</p:attrName>
                                          <p:attrName>ppt_y</p:attrName>
                                        </p:attrNameLst>
                                      </p:cBhvr>
                                      <p:rCtr x="117" y="1065"/>
                                    </p:animMotion>
                                  </p:childTnLst>
                                </p:cTn>
                              </p:par>
                              <p:par>
                                <p:cTn id="33" presetID="1" presetClass="exit" presetSubtype="0" fill="hold" grpId="1" nodeType="withEffect">
                                  <p:stCondLst>
                                    <p:cond delay="0"/>
                                  </p:stCondLst>
                                  <p:childTnLst>
                                    <p:set>
                                      <p:cBhvr>
                                        <p:cTn id="34" dur="1" fill="hold">
                                          <p:stCondLst>
                                            <p:cond delay="0"/>
                                          </p:stCondLst>
                                        </p:cTn>
                                        <p:tgtEl>
                                          <p:spTgt spid="98"/>
                                        </p:tgtEl>
                                        <p:attrNameLst>
                                          <p:attrName>style.visibility</p:attrName>
                                        </p:attrNameLst>
                                      </p:cBhvr>
                                      <p:to>
                                        <p:strVal val="hidden"/>
                                      </p:to>
                                    </p:set>
                                  </p:childTnLst>
                                </p:cTn>
                              </p:par>
                              <p:par>
                                <p:cTn id="35" presetID="1" presetClass="exit" presetSubtype="0" fill="hold" nodeType="withEffect">
                                  <p:stCondLst>
                                    <p:cond delay="0"/>
                                  </p:stCondLst>
                                  <p:childTnLst>
                                    <p:set>
                                      <p:cBhvr>
                                        <p:cTn id="36" dur="1" fill="hold">
                                          <p:stCondLst>
                                            <p:cond delay="0"/>
                                          </p:stCondLst>
                                        </p:cTn>
                                        <p:tgtEl>
                                          <p:spTgt spid="10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58"/>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66"/>
                                        </p:tgtEl>
                                        <p:attrNameLst>
                                          <p:attrName>style.visibility</p:attrName>
                                        </p:attrNameLst>
                                      </p:cBhvr>
                                      <p:to>
                                        <p:strVal val="hidden"/>
                                      </p:to>
                                    </p:set>
                                  </p:childTnLst>
                                </p:cTn>
                              </p:par>
                              <p:par>
                                <p:cTn id="41" presetID="1" presetClass="exit" presetSubtype="0" fill="hold" nodeType="withEffect">
                                  <p:stCondLst>
                                    <p:cond delay="0"/>
                                  </p:stCondLst>
                                  <p:childTnLst>
                                    <p:set>
                                      <p:cBhvr>
                                        <p:cTn id="42" dur="1" fill="hold">
                                          <p:stCondLst>
                                            <p:cond delay="0"/>
                                          </p:stCondLst>
                                        </p:cTn>
                                        <p:tgtEl>
                                          <p:spTgt spid="4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28"/>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26" presetClass="emph" presetSubtype="0" fill="hold" grpId="0" nodeType="clickEffect">
                                  <p:stCondLst>
                                    <p:cond delay="0"/>
                                  </p:stCondLst>
                                  <p:childTnLst>
                                    <p:animEffect transition="out" filter="fade">
                                      <p:cBhvr>
                                        <p:cTn id="48" dur="500" tmFilter="0, 0; .2, .5; .8, .5; 1, 0"/>
                                        <p:tgtEl>
                                          <p:spTgt spid="135"/>
                                        </p:tgtEl>
                                      </p:cBhvr>
                                    </p:animEffect>
                                    <p:animScale>
                                      <p:cBhvr>
                                        <p:cTn id="49" dur="250" autoRev="1" fill="hold"/>
                                        <p:tgtEl>
                                          <p:spTgt spid="135"/>
                                        </p:tgtEl>
                                      </p:cBhvr>
                                      <p:by x="105000" y="105000"/>
                                    </p:animScale>
                                  </p:childTnLst>
                                </p:cTn>
                              </p:par>
                              <p:par>
                                <p:cTn id="50" presetID="26" presetClass="emph" presetSubtype="0" fill="hold" grpId="0" nodeType="withEffect">
                                  <p:stCondLst>
                                    <p:cond delay="0"/>
                                  </p:stCondLst>
                                  <p:childTnLst>
                                    <p:animEffect transition="out" filter="fade">
                                      <p:cBhvr>
                                        <p:cTn id="51" dur="500" tmFilter="0, 0; .2, .5; .8, .5; 1, 0"/>
                                        <p:tgtEl>
                                          <p:spTgt spid="132"/>
                                        </p:tgtEl>
                                      </p:cBhvr>
                                    </p:animEffect>
                                    <p:animScale>
                                      <p:cBhvr>
                                        <p:cTn id="52" dur="250" autoRev="1" fill="hold"/>
                                        <p:tgtEl>
                                          <p:spTgt spid="132"/>
                                        </p:tgtEl>
                                      </p:cBhvr>
                                      <p:by x="105000" y="105000"/>
                                    </p:animScale>
                                  </p:childTnLst>
                                </p:cTn>
                              </p:par>
                            </p:childTnLst>
                          </p:cTn>
                        </p:par>
                        <p:par>
                          <p:cTn id="53" fill="hold">
                            <p:stCondLst>
                              <p:cond delay="500"/>
                            </p:stCondLst>
                            <p:childTnLst>
                              <p:par>
                                <p:cTn id="54" presetID="1" presetClass="entr" presetSubtype="0" fill="hold" nodeType="afterEffect">
                                  <p:stCondLst>
                                    <p:cond delay="0"/>
                                  </p:stCondLst>
                                  <p:childTnLst>
                                    <p:set>
                                      <p:cBhvr>
                                        <p:cTn id="55" dur="1" fill="hold">
                                          <p:stCondLst>
                                            <p:cond delay="0"/>
                                          </p:stCondLst>
                                        </p:cTn>
                                        <p:tgtEl>
                                          <p:spTgt spid="108"/>
                                        </p:tgtEl>
                                        <p:attrNameLst>
                                          <p:attrName>style.visibility</p:attrName>
                                        </p:attrNameLst>
                                      </p:cBhvr>
                                      <p:to>
                                        <p:strVal val="visible"/>
                                      </p:to>
                                    </p:set>
                                  </p:childTnLst>
                                </p:cTn>
                              </p:par>
                              <p:par>
                                <p:cTn id="56" presetID="1" presetClass="entr" presetSubtype="0" fill="hold" grpId="0" nodeType="withEffect">
                                  <p:stCondLst>
                                    <p:cond delay="0"/>
                                  </p:stCondLst>
                                  <p:childTnLst>
                                    <p:set>
                                      <p:cBhvr>
                                        <p:cTn id="57" dur="1" fill="hold">
                                          <p:stCondLst>
                                            <p:cond delay="0"/>
                                          </p:stCondLst>
                                        </p:cTn>
                                        <p:tgtEl>
                                          <p:spTgt spid="99"/>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42" presetClass="path" presetSubtype="0" accel="50000" decel="50000" fill="hold" grpId="1" nodeType="clickEffect">
                                  <p:stCondLst>
                                    <p:cond delay="0"/>
                                  </p:stCondLst>
                                  <p:childTnLst>
                                    <p:animMotion origin="layout" path="M -1.25E-6 4.81481E-6 L 0.0013 -0.01274 " pathEditMode="relative" rAng="0" ptsTypes="AA">
                                      <p:cBhvr>
                                        <p:cTn id="61" dur="2000" fill="hold"/>
                                        <p:tgtEl>
                                          <p:spTgt spid="132"/>
                                        </p:tgtEl>
                                        <p:attrNameLst>
                                          <p:attrName>ppt_x</p:attrName>
                                          <p:attrName>ppt_y</p:attrName>
                                        </p:attrNameLst>
                                      </p:cBhvr>
                                      <p:rCtr x="65" y="-648"/>
                                    </p:animMotion>
                                  </p:childTnLst>
                                </p:cTn>
                              </p:par>
                              <p:par>
                                <p:cTn id="62" presetID="42" presetClass="path" presetSubtype="0" accel="50000" decel="50000" fill="hold" grpId="1" nodeType="withEffect">
                                  <p:stCondLst>
                                    <p:cond delay="0"/>
                                  </p:stCondLst>
                                  <p:childTnLst>
                                    <p:animMotion origin="layout" path="M -1.45833E-6 4.81481E-6 L -0.00091 0.01365 " pathEditMode="relative" rAng="0" ptsTypes="AA">
                                      <p:cBhvr>
                                        <p:cTn id="63" dur="2000" fill="hold"/>
                                        <p:tgtEl>
                                          <p:spTgt spid="135"/>
                                        </p:tgtEl>
                                        <p:attrNameLst>
                                          <p:attrName>ppt_x</p:attrName>
                                          <p:attrName>ppt_y</p:attrName>
                                        </p:attrNameLst>
                                      </p:cBhvr>
                                      <p:rCtr x="-52" y="671"/>
                                    </p:animMotion>
                                  </p:childTnLst>
                                </p:cTn>
                              </p:par>
                              <p:par>
                                <p:cTn id="64" presetID="1" presetClass="exit" presetSubtype="0" fill="hold" nodeType="withEffect">
                                  <p:stCondLst>
                                    <p:cond delay="0"/>
                                  </p:stCondLst>
                                  <p:childTnLst>
                                    <p:set>
                                      <p:cBhvr>
                                        <p:cTn id="65" dur="1" fill="hold">
                                          <p:stCondLst>
                                            <p:cond delay="0"/>
                                          </p:stCondLst>
                                        </p:cTn>
                                        <p:tgtEl>
                                          <p:spTgt spid="108"/>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99"/>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26" presetClass="emph" presetSubtype="0" fill="hold" grpId="0" nodeType="clickEffect">
                                  <p:stCondLst>
                                    <p:cond delay="0"/>
                                  </p:stCondLst>
                                  <p:childTnLst>
                                    <p:animEffect transition="out" filter="fade">
                                      <p:cBhvr>
                                        <p:cTn id="71" dur="500" tmFilter="0, 0; .2, .5; .8, .5; 1, 0"/>
                                        <p:tgtEl>
                                          <p:spTgt spid="131"/>
                                        </p:tgtEl>
                                      </p:cBhvr>
                                    </p:animEffect>
                                    <p:animScale>
                                      <p:cBhvr>
                                        <p:cTn id="72" dur="250" autoRev="1" fill="hold"/>
                                        <p:tgtEl>
                                          <p:spTgt spid="131"/>
                                        </p:tgtEl>
                                      </p:cBhvr>
                                      <p:by x="105000" y="105000"/>
                                    </p:animScale>
                                  </p:childTnLst>
                                </p:cTn>
                              </p:par>
                              <p:par>
                                <p:cTn id="73" presetID="26" presetClass="emph" presetSubtype="0" fill="hold" grpId="0" nodeType="withEffect">
                                  <p:stCondLst>
                                    <p:cond delay="0"/>
                                  </p:stCondLst>
                                  <p:childTnLst>
                                    <p:animEffect transition="out" filter="fade">
                                      <p:cBhvr>
                                        <p:cTn id="74" dur="500" tmFilter="0, 0; .2, .5; .8, .5; 1, 0"/>
                                        <p:tgtEl>
                                          <p:spTgt spid="136"/>
                                        </p:tgtEl>
                                      </p:cBhvr>
                                    </p:animEffect>
                                    <p:animScale>
                                      <p:cBhvr>
                                        <p:cTn id="75" dur="250" autoRev="1" fill="hold"/>
                                        <p:tgtEl>
                                          <p:spTgt spid="136"/>
                                        </p:tgtEl>
                                      </p:cBhvr>
                                      <p:by x="105000" y="105000"/>
                                    </p:animScale>
                                  </p:childTnLst>
                                </p:cTn>
                              </p:par>
                            </p:childTnLst>
                          </p:cTn>
                        </p:par>
                        <p:par>
                          <p:cTn id="76" fill="hold">
                            <p:stCondLst>
                              <p:cond delay="500"/>
                            </p:stCondLst>
                            <p:childTnLst>
                              <p:par>
                                <p:cTn id="77" presetID="1" presetClass="entr" presetSubtype="0" fill="hold" grpId="0" nodeType="afterEffect">
                                  <p:stCondLst>
                                    <p:cond delay="0"/>
                                  </p:stCondLst>
                                  <p:childTnLst>
                                    <p:set>
                                      <p:cBhvr>
                                        <p:cTn id="78" dur="1" fill="hold">
                                          <p:stCondLst>
                                            <p:cond delay="0"/>
                                          </p:stCondLst>
                                        </p:cTn>
                                        <p:tgtEl>
                                          <p:spTgt spid="100"/>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19"/>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42" presetClass="path" presetSubtype="0" accel="50000" decel="50000" fill="hold" grpId="1" nodeType="clickEffect">
                                  <p:stCondLst>
                                    <p:cond delay="0"/>
                                  </p:stCondLst>
                                  <p:childTnLst>
                                    <p:animMotion origin="layout" path="M 1.45833E-6 3.7037E-6 L 0.0043 -0.00533 " pathEditMode="relative" rAng="0" ptsTypes="AA">
                                      <p:cBhvr>
                                        <p:cTn id="84" dur="2000" fill="hold"/>
                                        <p:tgtEl>
                                          <p:spTgt spid="131"/>
                                        </p:tgtEl>
                                        <p:attrNameLst>
                                          <p:attrName>ppt_x</p:attrName>
                                          <p:attrName>ppt_y</p:attrName>
                                        </p:attrNameLst>
                                      </p:cBhvr>
                                      <p:rCtr x="208" y="-278"/>
                                    </p:animMotion>
                                  </p:childTnLst>
                                </p:cTn>
                              </p:par>
                              <p:par>
                                <p:cTn id="85" presetID="42" presetClass="path" presetSubtype="0" accel="50000" decel="50000" fill="hold" grpId="1" nodeType="withEffect">
                                  <p:stCondLst>
                                    <p:cond delay="0"/>
                                  </p:stCondLst>
                                  <p:childTnLst>
                                    <p:animMotion origin="layout" path="M -8.33333E-7 -2.59259E-6 L -0.00286 0.00486 " pathEditMode="relative" rAng="0" ptsTypes="AA">
                                      <p:cBhvr>
                                        <p:cTn id="86" dur="2000" fill="hold"/>
                                        <p:tgtEl>
                                          <p:spTgt spid="136"/>
                                        </p:tgtEl>
                                        <p:attrNameLst>
                                          <p:attrName>ppt_x</p:attrName>
                                          <p:attrName>ppt_y</p:attrName>
                                        </p:attrNameLst>
                                      </p:cBhvr>
                                      <p:rCtr x="-143" y="231"/>
                                    </p:animMotion>
                                  </p:childTnLst>
                                </p:cTn>
                              </p:par>
                              <p:par>
                                <p:cTn id="87" presetID="1" presetClass="exit" presetSubtype="0" fill="hold" grpId="1" nodeType="withEffect">
                                  <p:stCondLst>
                                    <p:cond delay="0"/>
                                  </p:stCondLst>
                                  <p:childTnLst>
                                    <p:set>
                                      <p:cBhvr>
                                        <p:cTn id="88" dur="1" fill="hold">
                                          <p:stCondLst>
                                            <p:cond delay="0"/>
                                          </p:stCondLst>
                                        </p:cTn>
                                        <p:tgtEl>
                                          <p:spTgt spid="100"/>
                                        </p:tgtEl>
                                        <p:attrNameLst>
                                          <p:attrName>style.visibility</p:attrName>
                                        </p:attrNameLst>
                                      </p:cBhvr>
                                      <p:to>
                                        <p:strVal val="hidden"/>
                                      </p:to>
                                    </p:set>
                                  </p:childTnLst>
                                </p:cTn>
                              </p:par>
                              <p:par>
                                <p:cTn id="89" presetID="1" presetClass="exit" presetSubtype="0" fill="hold" nodeType="withEffect">
                                  <p:stCondLst>
                                    <p:cond delay="0"/>
                                  </p:stCondLst>
                                  <p:childTnLst>
                                    <p:set>
                                      <p:cBhvr>
                                        <p:cTn id="90" dur="1" fill="hold">
                                          <p:stCondLst>
                                            <p:cond delay="0"/>
                                          </p:stCondLst>
                                        </p:cTn>
                                        <p:tgtEl>
                                          <p:spTgt spid="1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2" nodeType="clickEffect">
                                  <p:stCondLst>
                                    <p:cond delay="0"/>
                                  </p:stCondLst>
                                  <p:childTnLst>
                                    <p:set>
                                      <p:cBhvr>
                                        <p:cTn id="94" dur="1" fill="hold">
                                          <p:stCondLst>
                                            <p:cond delay="0"/>
                                          </p:stCondLst>
                                        </p:cTn>
                                        <p:tgtEl>
                                          <p:spTgt spid="65"/>
                                        </p:tgtEl>
                                        <p:attrNameLst>
                                          <p:attrName>style.visibility</p:attrName>
                                        </p:attrNameLst>
                                      </p:cBhvr>
                                      <p:to>
                                        <p:strVal val="visible"/>
                                      </p:to>
                                    </p:set>
                                  </p:childTnLst>
                                </p:cTn>
                              </p:par>
                              <p:par>
                                <p:cTn id="95" presetID="1" presetClass="entr" presetSubtype="0" fill="hold" grpId="2" nodeType="withEffect">
                                  <p:stCondLst>
                                    <p:cond delay="0"/>
                                  </p:stCondLst>
                                  <p:childTnLst>
                                    <p:set>
                                      <p:cBhvr>
                                        <p:cTn id="96" dur="1" fill="hold">
                                          <p:stCondLst>
                                            <p:cond delay="0"/>
                                          </p:stCondLst>
                                        </p:cTn>
                                        <p:tgtEl>
                                          <p:spTgt spid="172"/>
                                        </p:tgtEl>
                                        <p:attrNameLst>
                                          <p:attrName>style.visibility</p:attrName>
                                        </p:attrNameLst>
                                      </p:cBhvr>
                                      <p:to>
                                        <p:strVal val="visible"/>
                                      </p:to>
                                    </p:set>
                                  </p:childTnLst>
                                </p:cTn>
                              </p:par>
                              <p:par>
                                <p:cTn id="97" presetID="1" presetClass="entr" presetSubtype="0" fill="hold" grpId="2" nodeType="withEffect">
                                  <p:stCondLst>
                                    <p:cond delay="0"/>
                                  </p:stCondLst>
                                  <p:childTnLst>
                                    <p:set>
                                      <p:cBhvr>
                                        <p:cTn id="98" dur="1" fill="hold">
                                          <p:stCondLst>
                                            <p:cond delay="0"/>
                                          </p:stCondLst>
                                        </p:cTn>
                                        <p:tgtEl>
                                          <p:spTgt spid="64"/>
                                        </p:tgtEl>
                                        <p:attrNameLst>
                                          <p:attrName>style.visibility</p:attrName>
                                        </p:attrNameLst>
                                      </p:cBhvr>
                                      <p:to>
                                        <p:strVal val="visible"/>
                                      </p:to>
                                    </p:set>
                                  </p:childTnLst>
                                </p:cTn>
                              </p:par>
                              <p:par>
                                <p:cTn id="99" presetID="1" presetClass="entr" presetSubtype="0" fill="hold" grpId="2" nodeType="withEffect">
                                  <p:stCondLst>
                                    <p:cond delay="0"/>
                                  </p:stCondLst>
                                  <p:childTnLst>
                                    <p:set>
                                      <p:cBhvr>
                                        <p:cTn id="100" dur="1" fill="hold">
                                          <p:stCondLst>
                                            <p:cond delay="0"/>
                                          </p:stCondLst>
                                        </p:cTn>
                                        <p:tgtEl>
                                          <p:spTgt spid="74"/>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60"/>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62"/>
                                        </p:tgtEl>
                                        <p:attrNameLst>
                                          <p:attrName>style.visibility</p:attrName>
                                        </p:attrNameLst>
                                      </p:cBhvr>
                                      <p:to>
                                        <p:strVal val="visible"/>
                                      </p:to>
                                    </p:set>
                                  </p:childTnLst>
                                </p:cTn>
                              </p:par>
                              <p:par>
                                <p:cTn id="105" presetID="1" presetClass="entr" presetSubtype="0" fill="hold" grpId="0" nodeType="withEffect">
                                  <p:stCondLst>
                                    <p:cond delay="0"/>
                                  </p:stCondLst>
                                  <p:childTnLst>
                                    <p:set>
                                      <p:cBhvr>
                                        <p:cTn id="106" dur="1" fill="hold">
                                          <p:stCondLst>
                                            <p:cond delay="0"/>
                                          </p:stCondLst>
                                        </p:cTn>
                                        <p:tgtEl>
                                          <p:spTgt spid="63"/>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69"/>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5"/>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76"/>
                                        </p:tgtEl>
                                        <p:attrNameLst>
                                          <p:attrName>style.visibility</p:attrName>
                                        </p:attrNameLst>
                                      </p:cBhvr>
                                      <p:to>
                                        <p:strVal val="visible"/>
                                      </p:to>
                                    </p:set>
                                  </p:childTnLst>
                                </p:cTn>
                              </p:par>
                              <p:par>
                                <p:cTn id="113" presetID="1" presetClass="entr" presetSubtype="0" fill="hold" nodeType="withEffect">
                                  <p:stCondLst>
                                    <p:cond delay="0"/>
                                  </p:stCondLst>
                                  <p:childTnLst>
                                    <p:set>
                                      <p:cBhvr>
                                        <p:cTn id="114" dur="1" fill="hold">
                                          <p:stCondLst>
                                            <p:cond delay="0"/>
                                          </p:stCondLst>
                                        </p:cTn>
                                        <p:tgtEl>
                                          <p:spTgt spid="169"/>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77"/>
                                        </p:tgtEl>
                                        <p:attrNameLst>
                                          <p:attrName>style.visibility</p:attrName>
                                        </p:attrNameLst>
                                      </p:cBhvr>
                                      <p:to>
                                        <p:strVal val="visible"/>
                                      </p:to>
                                    </p:set>
                                  </p:childTnLst>
                                </p:cTn>
                              </p:par>
                              <p:par>
                                <p:cTn id="117" presetID="1" presetClass="entr" presetSubtype="0" fill="hold" grpId="0" nodeType="withEffect">
                                  <p:stCondLst>
                                    <p:cond delay="0"/>
                                  </p:stCondLst>
                                  <p:childTnLst>
                                    <p:set>
                                      <p:cBhvr>
                                        <p:cTn id="118" dur="1" fill="hold">
                                          <p:stCondLst>
                                            <p:cond delay="0"/>
                                          </p:stCondLst>
                                        </p:cTn>
                                        <p:tgtEl>
                                          <p:spTgt spid="141"/>
                                        </p:tgtEl>
                                        <p:attrNameLst>
                                          <p:attrName>style.visibility</p:attrName>
                                        </p:attrNameLst>
                                      </p:cBhvr>
                                      <p:to>
                                        <p:strVal val="visible"/>
                                      </p:to>
                                    </p:set>
                                  </p:childTnLst>
                                </p:cTn>
                              </p:par>
                              <p:par>
                                <p:cTn id="119" presetID="1" presetClass="entr" presetSubtype="0" fill="hold" grpId="0" nodeType="withEffect">
                                  <p:stCondLst>
                                    <p:cond delay="0"/>
                                  </p:stCondLst>
                                  <p:childTnLst>
                                    <p:set>
                                      <p:cBhvr>
                                        <p:cTn id="120" dur="1" fill="hold">
                                          <p:stCondLst>
                                            <p:cond delay="0"/>
                                          </p:stCondLst>
                                        </p:cTn>
                                        <p:tgtEl>
                                          <p:spTgt spid="142"/>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179"/>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180"/>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26" presetClass="emph" presetSubtype="0" fill="hold" grpId="0" nodeType="clickEffect">
                                  <p:stCondLst>
                                    <p:cond delay="0"/>
                                  </p:stCondLst>
                                  <p:childTnLst>
                                    <p:animEffect transition="out" filter="fade">
                                      <p:cBhvr>
                                        <p:cTn id="128" dur="500" tmFilter="0, 0; .2, .5; .8, .5; 1, 0"/>
                                        <p:tgtEl>
                                          <p:spTgt spid="65"/>
                                        </p:tgtEl>
                                      </p:cBhvr>
                                    </p:animEffect>
                                    <p:animScale>
                                      <p:cBhvr>
                                        <p:cTn id="129" dur="250" autoRev="1" fill="hold"/>
                                        <p:tgtEl>
                                          <p:spTgt spid="65"/>
                                        </p:tgtEl>
                                      </p:cBhvr>
                                      <p:by x="105000" y="105000"/>
                                    </p:animScale>
                                  </p:childTnLst>
                                </p:cTn>
                              </p:par>
                              <p:par>
                                <p:cTn id="130" presetID="26" presetClass="emph" presetSubtype="0" fill="hold" grpId="0" nodeType="withEffect">
                                  <p:stCondLst>
                                    <p:cond delay="0"/>
                                  </p:stCondLst>
                                  <p:childTnLst>
                                    <p:animEffect transition="out" filter="fade">
                                      <p:cBhvr>
                                        <p:cTn id="131" dur="500" tmFilter="0, 0; .2, .5; .8, .5; 1, 0"/>
                                        <p:tgtEl>
                                          <p:spTgt spid="172"/>
                                        </p:tgtEl>
                                      </p:cBhvr>
                                    </p:animEffect>
                                    <p:animScale>
                                      <p:cBhvr>
                                        <p:cTn id="132" dur="250" autoRev="1" fill="hold"/>
                                        <p:tgtEl>
                                          <p:spTgt spid="172"/>
                                        </p:tgtEl>
                                      </p:cBhvr>
                                      <p:by x="105000" y="105000"/>
                                    </p:animScale>
                                  </p:childTnLst>
                                </p:cTn>
                              </p:par>
                            </p:childTnLst>
                          </p:cTn>
                        </p:par>
                        <p:par>
                          <p:cTn id="133" fill="hold">
                            <p:stCondLst>
                              <p:cond delay="500"/>
                            </p:stCondLst>
                            <p:childTnLst>
                              <p:par>
                                <p:cTn id="134" presetID="1" presetClass="entr" presetSubtype="0" fill="hold" nodeType="afterEffect">
                                  <p:stCondLst>
                                    <p:cond delay="0"/>
                                  </p:stCondLst>
                                  <p:childTnLst>
                                    <p:set>
                                      <p:cBhvr>
                                        <p:cTn id="135" dur="1" fill="hold">
                                          <p:stCondLst>
                                            <p:cond delay="0"/>
                                          </p:stCondLst>
                                        </p:cTn>
                                        <p:tgtEl>
                                          <p:spTgt spid="156"/>
                                        </p:tgtEl>
                                        <p:attrNameLst>
                                          <p:attrName>style.visibility</p:attrName>
                                        </p:attrNameLst>
                                      </p:cBhvr>
                                      <p:to>
                                        <p:strVal val="visible"/>
                                      </p:to>
                                    </p:set>
                                  </p:childTnLst>
                                </p:cTn>
                              </p:par>
                              <p:par>
                                <p:cTn id="136" presetID="1" presetClass="entr" presetSubtype="0" fill="hold" grpId="0" nodeType="withEffect">
                                  <p:stCondLst>
                                    <p:cond delay="0"/>
                                  </p:stCondLst>
                                  <p:childTnLst>
                                    <p:set>
                                      <p:cBhvr>
                                        <p:cTn id="137" dur="1" fill="hold">
                                          <p:stCondLst>
                                            <p:cond delay="0"/>
                                          </p:stCondLst>
                                        </p:cTn>
                                        <p:tgtEl>
                                          <p:spTgt spid="153"/>
                                        </p:tgtEl>
                                        <p:attrNameLst>
                                          <p:attrName>style.visibility</p:attrName>
                                        </p:attrNameLst>
                                      </p:cBhvr>
                                      <p:to>
                                        <p:strVal val="visible"/>
                                      </p:to>
                                    </p:set>
                                  </p:childTnLst>
                                </p:cTn>
                              </p:par>
                              <p:par>
                                <p:cTn id="138" presetID="1" presetClass="entr" presetSubtype="0" fill="hold" grpId="0" nodeType="withEffect">
                                  <p:stCondLst>
                                    <p:cond delay="0"/>
                                  </p:stCondLst>
                                  <p:childTnLst>
                                    <p:set>
                                      <p:cBhvr>
                                        <p:cTn id="139" dur="1" fill="hold">
                                          <p:stCondLst>
                                            <p:cond delay="0"/>
                                          </p:stCondLst>
                                        </p:cTn>
                                        <p:tgtEl>
                                          <p:spTgt spid="151"/>
                                        </p:tgtEl>
                                        <p:attrNameLst>
                                          <p:attrName>style.visibility</p:attrName>
                                        </p:attrNameLst>
                                      </p:cBhvr>
                                      <p:to>
                                        <p:strVal val="visible"/>
                                      </p:to>
                                    </p:set>
                                  </p:childTnLst>
                                </p:cTn>
                              </p:par>
                              <p:par>
                                <p:cTn id="140" presetID="1" presetClass="entr" presetSubtype="0" fill="hold" nodeType="withEffect">
                                  <p:stCondLst>
                                    <p:cond delay="0"/>
                                  </p:stCondLst>
                                  <p:childTnLst>
                                    <p:set>
                                      <p:cBhvr>
                                        <p:cTn id="141" dur="1" fill="hold">
                                          <p:stCondLst>
                                            <p:cond delay="0"/>
                                          </p:stCondLst>
                                        </p:cTn>
                                        <p:tgtEl>
                                          <p:spTgt spid="150"/>
                                        </p:tgtEl>
                                        <p:attrNameLst>
                                          <p:attrName>style.visibility</p:attrName>
                                        </p:attrNameLst>
                                      </p:cBhvr>
                                      <p:to>
                                        <p:strVal val="visible"/>
                                      </p:to>
                                    </p:set>
                                  </p:childTnLst>
                                </p:cTn>
                              </p:par>
                              <p:par>
                                <p:cTn id="142" presetID="1" presetClass="entr" presetSubtype="0" fill="hold" grpId="0" nodeType="withEffect">
                                  <p:stCondLst>
                                    <p:cond delay="0"/>
                                  </p:stCondLst>
                                  <p:childTnLst>
                                    <p:set>
                                      <p:cBhvr>
                                        <p:cTn id="143" dur="1" fill="hold">
                                          <p:stCondLst>
                                            <p:cond delay="0"/>
                                          </p:stCondLst>
                                        </p:cTn>
                                        <p:tgtEl>
                                          <p:spTgt spid="152"/>
                                        </p:tgtEl>
                                        <p:attrNameLst>
                                          <p:attrName>style.visibility</p:attrName>
                                        </p:attrNameLst>
                                      </p:cBhvr>
                                      <p:to>
                                        <p:strVal val="visible"/>
                                      </p:to>
                                    </p:set>
                                  </p:childTnLst>
                                </p:cTn>
                              </p:par>
                            </p:childTnLst>
                          </p:cTn>
                        </p:par>
                      </p:childTnLst>
                    </p:cTn>
                  </p:par>
                  <p:par>
                    <p:cTn id="144" fill="hold">
                      <p:stCondLst>
                        <p:cond delay="indefinite"/>
                      </p:stCondLst>
                      <p:childTnLst>
                        <p:par>
                          <p:cTn id="145" fill="hold">
                            <p:stCondLst>
                              <p:cond delay="0"/>
                            </p:stCondLst>
                            <p:childTnLst>
                              <p:par>
                                <p:cTn id="146" presetID="1" presetClass="entr" presetSubtype="0" fill="hold" nodeType="clickEffect">
                                  <p:stCondLst>
                                    <p:cond delay="0"/>
                                  </p:stCondLst>
                                  <p:childTnLst>
                                    <p:set>
                                      <p:cBhvr>
                                        <p:cTn id="147" dur="1" fill="hold">
                                          <p:stCondLst>
                                            <p:cond delay="0"/>
                                          </p:stCondLst>
                                        </p:cTn>
                                        <p:tgtEl>
                                          <p:spTgt spid="143"/>
                                        </p:tgtEl>
                                        <p:attrNameLst>
                                          <p:attrName>style.visibility</p:attrName>
                                        </p:attrNameLst>
                                      </p:cBhvr>
                                      <p:to>
                                        <p:strVal val="visible"/>
                                      </p:to>
                                    </p:set>
                                  </p:childTnLst>
                                </p:cTn>
                              </p:par>
                            </p:childTnLst>
                          </p:cTn>
                        </p:par>
                      </p:childTnLst>
                    </p:cTn>
                  </p:par>
                  <p:par>
                    <p:cTn id="148" fill="hold">
                      <p:stCondLst>
                        <p:cond delay="indefinite"/>
                      </p:stCondLst>
                      <p:childTnLst>
                        <p:par>
                          <p:cTn id="149" fill="hold">
                            <p:stCondLst>
                              <p:cond delay="0"/>
                            </p:stCondLst>
                            <p:childTnLst>
                              <p:par>
                                <p:cTn id="150" presetID="42" presetClass="path" presetSubtype="0" accel="50000" decel="50000" fill="hold" grpId="1" nodeType="clickEffect">
                                  <p:stCondLst>
                                    <p:cond delay="0"/>
                                  </p:stCondLst>
                                  <p:childTnLst>
                                    <p:animMotion origin="layout" path="M 2.08333E-7 3.7037E-6 L -0.00065 -0.0213 " pathEditMode="relative" rAng="0" ptsTypes="AA">
                                      <p:cBhvr>
                                        <p:cTn id="151" dur="2000" fill="hold"/>
                                        <p:tgtEl>
                                          <p:spTgt spid="65"/>
                                        </p:tgtEl>
                                        <p:attrNameLst>
                                          <p:attrName>ppt_x</p:attrName>
                                          <p:attrName>ppt_y</p:attrName>
                                        </p:attrNameLst>
                                      </p:cBhvr>
                                      <p:rCtr x="-39" y="-1065"/>
                                    </p:animMotion>
                                  </p:childTnLst>
                                </p:cTn>
                              </p:par>
                              <p:par>
                                <p:cTn id="152" presetID="42" presetClass="path" presetSubtype="0" accel="50000" decel="50000" fill="hold" grpId="1" nodeType="withEffect">
                                  <p:stCondLst>
                                    <p:cond delay="0"/>
                                  </p:stCondLst>
                                  <p:childTnLst>
                                    <p:animMotion origin="layout" path="M 4.16667E-6 4.44444E-6 L 0.00117 0.0199 " pathEditMode="relative" rAng="0" ptsTypes="AA">
                                      <p:cBhvr>
                                        <p:cTn id="153" dur="2000" fill="hold"/>
                                        <p:tgtEl>
                                          <p:spTgt spid="172"/>
                                        </p:tgtEl>
                                        <p:attrNameLst>
                                          <p:attrName>ppt_x</p:attrName>
                                          <p:attrName>ppt_y</p:attrName>
                                        </p:attrNameLst>
                                      </p:cBhvr>
                                      <p:rCtr x="52" y="995"/>
                                    </p:animMotion>
                                  </p:childTnLst>
                                </p:cTn>
                              </p:par>
                              <p:par>
                                <p:cTn id="154" presetID="1" presetClass="exit" presetSubtype="0" fill="hold" nodeType="withEffect">
                                  <p:stCondLst>
                                    <p:cond delay="0"/>
                                  </p:stCondLst>
                                  <p:childTnLst>
                                    <p:set>
                                      <p:cBhvr>
                                        <p:cTn id="155" dur="1" fill="hold">
                                          <p:stCondLst>
                                            <p:cond delay="0"/>
                                          </p:stCondLst>
                                        </p:cTn>
                                        <p:tgtEl>
                                          <p:spTgt spid="156"/>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153"/>
                                        </p:tgtEl>
                                        <p:attrNameLst>
                                          <p:attrName>style.visibility</p:attrName>
                                        </p:attrNameLst>
                                      </p:cBhvr>
                                      <p:to>
                                        <p:strVal val="hidden"/>
                                      </p:to>
                                    </p:set>
                                  </p:childTnLst>
                                </p:cTn>
                              </p:par>
                              <p:par>
                                <p:cTn id="158" presetID="1" presetClass="exit" presetSubtype="0" fill="hold" grpId="1" nodeType="withEffect">
                                  <p:stCondLst>
                                    <p:cond delay="0"/>
                                  </p:stCondLst>
                                  <p:childTnLst>
                                    <p:set>
                                      <p:cBhvr>
                                        <p:cTn id="159" dur="1" fill="hold">
                                          <p:stCondLst>
                                            <p:cond delay="0"/>
                                          </p:stCondLst>
                                        </p:cTn>
                                        <p:tgtEl>
                                          <p:spTgt spid="151"/>
                                        </p:tgtEl>
                                        <p:attrNameLst>
                                          <p:attrName>style.visibility</p:attrName>
                                        </p:attrNameLst>
                                      </p:cBhvr>
                                      <p:to>
                                        <p:strVal val="hidden"/>
                                      </p:to>
                                    </p:set>
                                  </p:childTnLst>
                                </p:cTn>
                              </p:par>
                              <p:par>
                                <p:cTn id="160" presetID="1" presetClass="exit" presetSubtype="0" fill="hold" grpId="1" nodeType="withEffect">
                                  <p:stCondLst>
                                    <p:cond delay="0"/>
                                  </p:stCondLst>
                                  <p:childTnLst>
                                    <p:set>
                                      <p:cBhvr>
                                        <p:cTn id="161" dur="1" fill="hold">
                                          <p:stCondLst>
                                            <p:cond delay="0"/>
                                          </p:stCondLst>
                                        </p:cTn>
                                        <p:tgtEl>
                                          <p:spTgt spid="152"/>
                                        </p:tgtEl>
                                        <p:attrNameLst>
                                          <p:attrName>style.visibility</p:attrName>
                                        </p:attrNameLst>
                                      </p:cBhvr>
                                      <p:to>
                                        <p:strVal val="hidden"/>
                                      </p:to>
                                    </p:set>
                                  </p:childTnLst>
                                </p:cTn>
                              </p:par>
                              <p:par>
                                <p:cTn id="162" presetID="1" presetClass="exit" presetSubtype="0" fill="hold" nodeType="withEffect">
                                  <p:stCondLst>
                                    <p:cond delay="0"/>
                                  </p:stCondLst>
                                  <p:childTnLst>
                                    <p:set>
                                      <p:cBhvr>
                                        <p:cTn id="163" dur="1" fill="hold">
                                          <p:stCondLst>
                                            <p:cond delay="0"/>
                                          </p:stCondLst>
                                        </p:cTn>
                                        <p:tgtEl>
                                          <p:spTgt spid="143"/>
                                        </p:tgtEl>
                                        <p:attrNameLst>
                                          <p:attrName>style.visibility</p:attrName>
                                        </p:attrNameLst>
                                      </p:cBhvr>
                                      <p:to>
                                        <p:strVal val="hidden"/>
                                      </p:to>
                                    </p:set>
                                  </p:childTnLst>
                                </p:cTn>
                              </p:par>
                              <p:par>
                                <p:cTn id="164" presetID="1" presetClass="exit" presetSubtype="0" fill="hold" nodeType="withEffect">
                                  <p:stCondLst>
                                    <p:cond delay="0"/>
                                  </p:stCondLst>
                                  <p:childTnLst>
                                    <p:set>
                                      <p:cBhvr>
                                        <p:cTn id="165" dur="1" fill="hold">
                                          <p:stCondLst>
                                            <p:cond delay="0"/>
                                          </p:stCondLst>
                                        </p:cTn>
                                        <p:tgtEl>
                                          <p:spTgt spid="150"/>
                                        </p:tgtEl>
                                        <p:attrNameLst>
                                          <p:attrName>style.visibility</p:attrName>
                                        </p:attrNameLst>
                                      </p:cBhvr>
                                      <p:to>
                                        <p:strVal val="hidden"/>
                                      </p:to>
                                    </p:set>
                                  </p:childTnLst>
                                </p:cTn>
                              </p:par>
                            </p:childTnLst>
                          </p:cTn>
                        </p:par>
                      </p:childTnLst>
                    </p:cTn>
                  </p:par>
                  <p:par>
                    <p:cTn id="166" fill="hold">
                      <p:stCondLst>
                        <p:cond delay="indefinite"/>
                      </p:stCondLst>
                      <p:childTnLst>
                        <p:par>
                          <p:cTn id="167" fill="hold">
                            <p:stCondLst>
                              <p:cond delay="0"/>
                            </p:stCondLst>
                            <p:childTnLst>
                              <p:par>
                                <p:cTn id="168" presetID="26" presetClass="emph" presetSubtype="0" fill="hold" grpId="0" nodeType="clickEffect">
                                  <p:stCondLst>
                                    <p:cond delay="0"/>
                                  </p:stCondLst>
                                  <p:childTnLst>
                                    <p:animEffect transition="out" filter="fade">
                                      <p:cBhvr>
                                        <p:cTn id="169" dur="500" tmFilter="0, 0; .2, .5; .8, .5; 1, 0"/>
                                        <p:tgtEl>
                                          <p:spTgt spid="64"/>
                                        </p:tgtEl>
                                      </p:cBhvr>
                                    </p:animEffect>
                                    <p:animScale>
                                      <p:cBhvr>
                                        <p:cTn id="170" dur="250" autoRev="1" fill="hold"/>
                                        <p:tgtEl>
                                          <p:spTgt spid="64"/>
                                        </p:tgtEl>
                                      </p:cBhvr>
                                      <p:by x="105000" y="105000"/>
                                    </p:animScale>
                                  </p:childTnLst>
                                </p:cTn>
                              </p:par>
                              <p:par>
                                <p:cTn id="171" presetID="26" presetClass="emph" presetSubtype="0" fill="hold" grpId="0" nodeType="withEffect">
                                  <p:stCondLst>
                                    <p:cond delay="0"/>
                                  </p:stCondLst>
                                  <p:childTnLst>
                                    <p:animEffect transition="out" filter="fade">
                                      <p:cBhvr>
                                        <p:cTn id="172" dur="500" tmFilter="0, 0; .2, .5; .8, .5; 1, 0"/>
                                        <p:tgtEl>
                                          <p:spTgt spid="74"/>
                                        </p:tgtEl>
                                      </p:cBhvr>
                                    </p:animEffect>
                                    <p:animScale>
                                      <p:cBhvr>
                                        <p:cTn id="173" dur="250" autoRev="1" fill="hold"/>
                                        <p:tgtEl>
                                          <p:spTgt spid="74"/>
                                        </p:tgtEl>
                                      </p:cBhvr>
                                      <p:by x="105000" y="105000"/>
                                    </p:animScale>
                                  </p:childTnLst>
                                </p:cTn>
                              </p:par>
                            </p:childTnLst>
                          </p:cTn>
                        </p:par>
                        <p:par>
                          <p:cTn id="174" fill="hold">
                            <p:stCondLst>
                              <p:cond delay="500"/>
                            </p:stCondLst>
                            <p:childTnLst>
                              <p:par>
                                <p:cTn id="175" presetID="1" presetClass="entr" presetSubtype="0" fill="hold" nodeType="afterEffect">
                                  <p:stCondLst>
                                    <p:cond delay="0"/>
                                  </p:stCondLst>
                                  <p:childTnLst>
                                    <p:set>
                                      <p:cBhvr>
                                        <p:cTn id="176" dur="1" fill="hold">
                                          <p:stCondLst>
                                            <p:cond delay="0"/>
                                          </p:stCondLst>
                                        </p:cTn>
                                        <p:tgtEl>
                                          <p:spTgt spid="157"/>
                                        </p:tgtEl>
                                        <p:attrNameLst>
                                          <p:attrName>style.visibility</p:attrName>
                                        </p:attrNameLst>
                                      </p:cBhvr>
                                      <p:to>
                                        <p:strVal val="visible"/>
                                      </p:to>
                                    </p:set>
                                  </p:childTnLst>
                                </p:cTn>
                              </p:par>
                              <p:par>
                                <p:cTn id="177" presetID="1" presetClass="entr" presetSubtype="0" fill="hold" grpId="0" nodeType="withEffect">
                                  <p:stCondLst>
                                    <p:cond delay="0"/>
                                  </p:stCondLst>
                                  <p:childTnLst>
                                    <p:set>
                                      <p:cBhvr>
                                        <p:cTn id="178" dur="1" fill="hold">
                                          <p:stCondLst>
                                            <p:cond delay="0"/>
                                          </p:stCondLst>
                                        </p:cTn>
                                        <p:tgtEl>
                                          <p:spTgt spid="154"/>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42" presetClass="path" presetSubtype="0" accel="50000" decel="50000" fill="hold" grpId="1" nodeType="clickEffect">
                                  <p:stCondLst>
                                    <p:cond delay="0"/>
                                  </p:stCondLst>
                                  <p:childTnLst>
                                    <p:animMotion origin="layout" path="M 6.25E-7 7.40741E-7 L 0.00221 -0.0081 " pathEditMode="relative" rAng="0" ptsTypes="AA">
                                      <p:cBhvr>
                                        <p:cTn id="182" dur="2000" fill="hold"/>
                                        <p:tgtEl>
                                          <p:spTgt spid="64"/>
                                        </p:tgtEl>
                                        <p:attrNameLst>
                                          <p:attrName>ppt_x</p:attrName>
                                          <p:attrName>ppt_y</p:attrName>
                                        </p:attrNameLst>
                                      </p:cBhvr>
                                      <p:rCtr x="104" y="-417"/>
                                    </p:animMotion>
                                  </p:childTnLst>
                                </p:cTn>
                              </p:par>
                              <p:par>
                                <p:cTn id="183" presetID="42" presetClass="path" presetSubtype="0" accel="50000" decel="50000" fill="hold" grpId="1" nodeType="withEffect">
                                  <p:stCondLst>
                                    <p:cond delay="0"/>
                                  </p:stCondLst>
                                  <p:childTnLst>
                                    <p:animMotion origin="layout" path="M -1.04167E-6 4.81481E-6 L -0.00091 0.00671 " pathEditMode="relative" rAng="0" ptsTypes="AA">
                                      <p:cBhvr>
                                        <p:cTn id="184" dur="2000" fill="hold"/>
                                        <p:tgtEl>
                                          <p:spTgt spid="74"/>
                                        </p:tgtEl>
                                        <p:attrNameLst>
                                          <p:attrName>ppt_x</p:attrName>
                                          <p:attrName>ppt_y</p:attrName>
                                        </p:attrNameLst>
                                      </p:cBhvr>
                                      <p:rCtr x="-52" y="324"/>
                                    </p:animMotion>
                                  </p:childTnLst>
                                </p:cTn>
                              </p:par>
                              <p:par>
                                <p:cTn id="185" presetID="1" presetClass="exit" presetSubtype="0" fill="hold" nodeType="withEffect">
                                  <p:stCondLst>
                                    <p:cond delay="0"/>
                                  </p:stCondLst>
                                  <p:childTnLst>
                                    <p:set>
                                      <p:cBhvr>
                                        <p:cTn id="186" dur="1" fill="hold">
                                          <p:stCondLst>
                                            <p:cond delay="0"/>
                                          </p:stCondLst>
                                        </p:cTn>
                                        <p:tgtEl>
                                          <p:spTgt spid="157"/>
                                        </p:tgtEl>
                                        <p:attrNameLst>
                                          <p:attrName>style.visibility</p:attrName>
                                        </p:attrNameLst>
                                      </p:cBhvr>
                                      <p:to>
                                        <p:strVal val="hidden"/>
                                      </p:to>
                                    </p:set>
                                  </p:childTnLst>
                                </p:cTn>
                              </p:par>
                              <p:par>
                                <p:cTn id="187" presetID="1" presetClass="exit" presetSubtype="0" fill="hold" grpId="1" nodeType="withEffect">
                                  <p:stCondLst>
                                    <p:cond delay="0"/>
                                  </p:stCondLst>
                                  <p:childTnLst>
                                    <p:set>
                                      <p:cBhvr>
                                        <p:cTn id="188" dur="1" fill="hold">
                                          <p:stCondLst>
                                            <p:cond delay="0"/>
                                          </p:stCondLst>
                                        </p:cTn>
                                        <p:tgtEl>
                                          <p:spTgt spid="154"/>
                                        </p:tgtEl>
                                        <p:attrNameLst>
                                          <p:attrName>style.visibility</p:attrName>
                                        </p:attrNameLst>
                                      </p:cBhvr>
                                      <p:to>
                                        <p:strVal val="hidden"/>
                                      </p:to>
                                    </p:set>
                                  </p:childTnLst>
                                </p:cTn>
                              </p:par>
                            </p:childTnLst>
                          </p:cTn>
                        </p:par>
                      </p:childTnLst>
                    </p:cTn>
                  </p:par>
                  <p:par>
                    <p:cTn id="189" fill="hold">
                      <p:stCondLst>
                        <p:cond delay="indefinite"/>
                      </p:stCondLst>
                      <p:childTnLst>
                        <p:par>
                          <p:cTn id="190" fill="hold">
                            <p:stCondLst>
                              <p:cond delay="0"/>
                            </p:stCondLst>
                            <p:childTnLst>
                              <p:par>
                                <p:cTn id="191" presetID="26" presetClass="emph" presetSubtype="0" fill="hold" grpId="1" nodeType="clickEffect">
                                  <p:stCondLst>
                                    <p:cond delay="0"/>
                                  </p:stCondLst>
                                  <p:childTnLst>
                                    <p:animEffect transition="out" filter="fade">
                                      <p:cBhvr>
                                        <p:cTn id="192" dur="500" tmFilter="0, 0; .2, .5; .8, .5; 1, 0"/>
                                        <p:tgtEl>
                                          <p:spTgt spid="63"/>
                                        </p:tgtEl>
                                      </p:cBhvr>
                                    </p:animEffect>
                                    <p:animScale>
                                      <p:cBhvr>
                                        <p:cTn id="193" dur="250" autoRev="1" fill="hold"/>
                                        <p:tgtEl>
                                          <p:spTgt spid="63"/>
                                        </p:tgtEl>
                                      </p:cBhvr>
                                      <p:by x="105000" y="105000"/>
                                    </p:animScale>
                                  </p:childTnLst>
                                </p:cTn>
                              </p:par>
                              <p:par>
                                <p:cTn id="194" presetID="26" presetClass="emph" presetSubtype="0" fill="hold" grpId="1" nodeType="withEffect">
                                  <p:stCondLst>
                                    <p:cond delay="0"/>
                                  </p:stCondLst>
                                  <p:childTnLst>
                                    <p:animEffect transition="out" filter="fade">
                                      <p:cBhvr>
                                        <p:cTn id="195" dur="500" tmFilter="0, 0; .2, .5; .8, .5; 1, 0"/>
                                        <p:tgtEl>
                                          <p:spTgt spid="75"/>
                                        </p:tgtEl>
                                      </p:cBhvr>
                                    </p:animEffect>
                                    <p:animScale>
                                      <p:cBhvr>
                                        <p:cTn id="196" dur="250" autoRev="1" fill="hold"/>
                                        <p:tgtEl>
                                          <p:spTgt spid="75"/>
                                        </p:tgtEl>
                                      </p:cBhvr>
                                      <p:by x="105000" y="105000"/>
                                    </p:animScale>
                                  </p:childTnLst>
                                </p:cTn>
                              </p:par>
                            </p:childTnLst>
                          </p:cTn>
                        </p:par>
                        <p:par>
                          <p:cTn id="197" fill="hold">
                            <p:stCondLst>
                              <p:cond delay="500"/>
                            </p:stCondLst>
                            <p:childTnLst>
                              <p:par>
                                <p:cTn id="198" presetID="1" presetClass="entr" presetSubtype="0" fill="hold" grpId="0" nodeType="afterEffect">
                                  <p:stCondLst>
                                    <p:cond delay="0"/>
                                  </p:stCondLst>
                                  <p:childTnLst>
                                    <p:set>
                                      <p:cBhvr>
                                        <p:cTn id="199" dur="1" fill="hold">
                                          <p:stCondLst>
                                            <p:cond delay="0"/>
                                          </p:stCondLst>
                                        </p:cTn>
                                        <p:tgtEl>
                                          <p:spTgt spid="155"/>
                                        </p:tgtEl>
                                        <p:attrNameLst>
                                          <p:attrName>style.visibility</p:attrName>
                                        </p:attrNameLst>
                                      </p:cBhvr>
                                      <p:to>
                                        <p:strVal val="visible"/>
                                      </p:to>
                                    </p:set>
                                  </p:childTnLst>
                                </p:cTn>
                              </p:par>
                            </p:childTnLst>
                          </p:cTn>
                        </p:par>
                        <p:par>
                          <p:cTn id="200" fill="hold">
                            <p:stCondLst>
                              <p:cond delay="500"/>
                            </p:stCondLst>
                            <p:childTnLst>
                              <p:par>
                                <p:cTn id="201" presetID="1" presetClass="entr" presetSubtype="0" fill="hold" nodeType="afterEffect">
                                  <p:stCondLst>
                                    <p:cond delay="0"/>
                                  </p:stCondLst>
                                  <p:childTnLst>
                                    <p:set>
                                      <p:cBhvr>
                                        <p:cTn id="202" dur="1" fill="hold">
                                          <p:stCondLst>
                                            <p:cond delay="0"/>
                                          </p:stCondLst>
                                        </p:cTn>
                                        <p:tgtEl>
                                          <p:spTgt spid="61"/>
                                        </p:tgtEl>
                                        <p:attrNameLst>
                                          <p:attrName>style.visibility</p:attrName>
                                        </p:attrNameLst>
                                      </p:cBhvr>
                                      <p:to>
                                        <p:strVal val="visible"/>
                                      </p:to>
                                    </p:set>
                                  </p:childTnLst>
                                </p:cTn>
                              </p:par>
                            </p:childTnLst>
                          </p:cTn>
                        </p:par>
                      </p:childTnLst>
                    </p:cTn>
                  </p:par>
                  <p:par>
                    <p:cTn id="203" fill="hold">
                      <p:stCondLst>
                        <p:cond delay="indefinite"/>
                      </p:stCondLst>
                      <p:childTnLst>
                        <p:par>
                          <p:cTn id="204" fill="hold">
                            <p:stCondLst>
                              <p:cond delay="0"/>
                            </p:stCondLst>
                            <p:childTnLst>
                              <p:par>
                                <p:cTn id="205" presetID="42" presetClass="path" presetSubtype="0" accel="50000" decel="50000" fill="hold" grpId="2" nodeType="clickEffect">
                                  <p:stCondLst>
                                    <p:cond delay="0"/>
                                  </p:stCondLst>
                                  <p:childTnLst>
                                    <p:animMotion origin="layout" path="M -6.25E-7 7.40741E-7 L 0.00247 -0.00301 " pathEditMode="relative" rAng="0" ptsTypes="AA">
                                      <p:cBhvr>
                                        <p:cTn id="206" dur="2000" fill="hold"/>
                                        <p:tgtEl>
                                          <p:spTgt spid="63"/>
                                        </p:tgtEl>
                                        <p:attrNameLst>
                                          <p:attrName>ppt_x</p:attrName>
                                          <p:attrName>ppt_y</p:attrName>
                                        </p:attrNameLst>
                                      </p:cBhvr>
                                      <p:rCtr x="117" y="-162"/>
                                    </p:animMotion>
                                  </p:childTnLst>
                                </p:cTn>
                              </p:par>
                              <p:par>
                                <p:cTn id="207" presetID="42" presetClass="path" presetSubtype="0" accel="50000" decel="50000" fill="hold" grpId="2" nodeType="withEffect">
                                  <p:stCondLst>
                                    <p:cond delay="0"/>
                                  </p:stCondLst>
                                  <p:childTnLst>
                                    <p:animMotion origin="layout" path="M -1.04167E-6 1.11111E-6 L -0.00182 0.00255 " pathEditMode="relative" rAng="0" ptsTypes="AA">
                                      <p:cBhvr>
                                        <p:cTn id="208" dur="2000" fill="hold"/>
                                        <p:tgtEl>
                                          <p:spTgt spid="75"/>
                                        </p:tgtEl>
                                        <p:attrNameLst>
                                          <p:attrName>ppt_x</p:attrName>
                                          <p:attrName>ppt_y</p:attrName>
                                        </p:attrNameLst>
                                      </p:cBhvr>
                                      <p:rCtr x="-91" y="116"/>
                                    </p:animMotion>
                                  </p:childTnLst>
                                </p:cTn>
                              </p:par>
                              <p:par>
                                <p:cTn id="209" presetID="1" presetClass="exit" presetSubtype="0" fill="hold" grpId="1" nodeType="withEffect">
                                  <p:stCondLst>
                                    <p:cond delay="0"/>
                                  </p:stCondLst>
                                  <p:childTnLst>
                                    <p:set>
                                      <p:cBhvr>
                                        <p:cTn id="210" dur="1" fill="hold">
                                          <p:stCondLst>
                                            <p:cond delay="0"/>
                                          </p:stCondLst>
                                        </p:cTn>
                                        <p:tgtEl>
                                          <p:spTgt spid="155"/>
                                        </p:tgtEl>
                                        <p:attrNameLst>
                                          <p:attrName>style.visibility</p:attrName>
                                        </p:attrNameLst>
                                      </p:cBhvr>
                                      <p:to>
                                        <p:strVal val="hidden"/>
                                      </p:to>
                                    </p:set>
                                  </p:childTnLst>
                                </p:cTn>
                              </p:par>
                              <p:par>
                                <p:cTn id="211" presetID="1" presetClass="exit" presetSubtype="0" fill="hold" nodeType="withEffect">
                                  <p:stCondLst>
                                    <p:cond delay="0"/>
                                  </p:stCondLst>
                                  <p:childTnLst>
                                    <p:set>
                                      <p:cBhvr>
                                        <p:cTn id="212" dur="1" fill="hold">
                                          <p:stCondLst>
                                            <p:cond delay="0"/>
                                          </p:stCondLst>
                                        </p:cTn>
                                        <p:tgtEl>
                                          <p:spTgt spid="61"/>
                                        </p:tgtEl>
                                        <p:attrNameLst>
                                          <p:attrName>style.visibility</p:attrName>
                                        </p:attrNameLst>
                                      </p:cBhvr>
                                      <p:to>
                                        <p:strVal val="hidden"/>
                                      </p:to>
                                    </p:set>
                                  </p:childTnLst>
                                </p:cTn>
                              </p:par>
                            </p:childTnLst>
                          </p:cTn>
                        </p:par>
                      </p:childTnLst>
                    </p:cTn>
                  </p:par>
                  <p:par>
                    <p:cTn id="213" fill="hold">
                      <p:stCondLst>
                        <p:cond delay="indefinite"/>
                      </p:stCondLst>
                      <p:childTnLst>
                        <p:par>
                          <p:cTn id="214" fill="hold">
                            <p:stCondLst>
                              <p:cond delay="0"/>
                            </p:stCondLst>
                            <p:childTnLst>
                              <p:par>
                                <p:cTn id="215" presetID="1" presetClass="entr" presetSubtype="0" fill="hold" grpId="0" nodeType="clickEffect">
                                  <p:stCondLst>
                                    <p:cond delay="0"/>
                                  </p:stCondLst>
                                  <p:childTnLst>
                                    <p:set>
                                      <p:cBhvr>
                                        <p:cTn id="216" dur="1" fill="hold">
                                          <p:stCondLst>
                                            <p:cond delay="0"/>
                                          </p:stCondLst>
                                        </p:cTn>
                                        <p:tgtEl>
                                          <p:spTgt spid="4"/>
                                        </p:tgtEl>
                                        <p:attrNameLst>
                                          <p:attrName>style.visibility</p:attrName>
                                        </p:attrNameLst>
                                      </p:cBhvr>
                                      <p:to>
                                        <p:strVal val="visible"/>
                                      </p:to>
                                    </p:set>
                                  </p:childTnLst>
                                </p:cTn>
                              </p:par>
                              <p:par>
                                <p:cTn id="217" presetID="1" presetClass="entr" presetSubtype="0" fill="hold" grpId="0" nodeType="withEffect">
                                  <p:stCondLst>
                                    <p:cond delay="0"/>
                                  </p:stCondLst>
                                  <p:childTnLst>
                                    <p:set>
                                      <p:cBhvr>
                                        <p:cTn id="218" dur="1" fill="hold">
                                          <p:stCondLst>
                                            <p:cond delay="0"/>
                                          </p:stCondLst>
                                        </p:cTn>
                                        <p:tgtEl>
                                          <p:spTgt spid="6"/>
                                        </p:tgtEl>
                                        <p:attrNameLst>
                                          <p:attrName>style.visibility</p:attrName>
                                        </p:attrNameLst>
                                      </p:cBhvr>
                                      <p:to>
                                        <p:strVal val="visible"/>
                                      </p:to>
                                    </p:set>
                                  </p:childTnLst>
                                </p:cTn>
                              </p:par>
                              <p:par>
                                <p:cTn id="219" presetID="1" presetClass="entr" presetSubtype="0" fill="hold" grpId="0" nodeType="withEffect">
                                  <p:stCondLst>
                                    <p:cond delay="0"/>
                                  </p:stCondLst>
                                  <p:childTnLst>
                                    <p:set>
                                      <p:cBhvr>
                                        <p:cTn id="220" dur="1" fill="hold">
                                          <p:stCondLst>
                                            <p:cond delay="0"/>
                                          </p:stCondLst>
                                        </p:cTn>
                                        <p:tgtEl>
                                          <p:spTgt spid="7"/>
                                        </p:tgtEl>
                                        <p:attrNameLst>
                                          <p:attrName>style.visibility</p:attrName>
                                        </p:attrNameLst>
                                      </p:cBhvr>
                                      <p:to>
                                        <p:strVal val="visible"/>
                                      </p:to>
                                    </p:set>
                                  </p:childTnLst>
                                </p:cTn>
                              </p:par>
                              <p:par>
                                <p:cTn id="221" presetID="1" presetClass="entr" presetSubtype="0" fill="hold" grpId="0" nodeType="withEffect">
                                  <p:stCondLst>
                                    <p:cond delay="0"/>
                                  </p:stCondLst>
                                  <p:childTnLst>
                                    <p:set>
                                      <p:cBhvr>
                                        <p:cTn id="222" dur="1" fill="hold">
                                          <p:stCondLst>
                                            <p:cond delay="0"/>
                                          </p:stCondLst>
                                        </p:cTn>
                                        <p:tgtEl>
                                          <p:spTgt spid="8"/>
                                        </p:tgtEl>
                                        <p:attrNameLst>
                                          <p:attrName>style.visibility</p:attrName>
                                        </p:attrNameLst>
                                      </p:cBhvr>
                                      <p:to>
                                        <p:strVal val="visible"/>
                                      </p:to>
                                    </p:set>
                                  </p:childTnLst>
                                </p:cTn>
                              </p:par>
                              <p:par>
                                <p:cTn id="223" presetID="1" presetClass="entr" presetSubtype="0" fill="hold" grpId="0" nodeType="withEffect">
                                  <p:stCondLst>
                                    <p:cond delay="0"/>
                                  </p:stCondLst>
                                  <p:childTnLst>
                                    <p:set>
                                      <p:cBhvr>
                                        <p:cTn id="224" dur="1" fill="hold">
                                          <p:stCondLst>
                                            <p:cond delay="0"/>
                                          </p:stCondLst>
                                        </p:cTn>
                                        <p:tgtEl>
                                          <p:spTgt spid="9"/>
                                        </p:tgtEl>
                                        <p:attrNameLst>
                                          <p:attrName>style.visibility</p:attrName>
                                        </p:attrNameLst>
                                      </p:cBhvr>
                                      <p:to>
                                        <p:strVal val="visible"/>
                                      </p:to>
                                    </p:set>
                                  </p:childTnLst>
                                </p:cTn>
                              </p:par>
                              <p:par>
                                <p:cTn id="225" presetID="1" presetClass="entr" presetSubtype="0" fill="hold" grpId="0" nodeType="withEffect">
                                  <p:stCondLst>
                                    <p:cond delay="0"/>
                                  </p:stCondLst>
                                  <p:childTnLst>
                                    <p:set>
                                      <p:cBhvr>
                                        <p:cTn id="226" dur="1" fill="hold">
                                          <p:stCondLst>
                                            <p:cond delay="0"/>
                                          </p:stCondLst>
                                        </p:cTn>
                                        <p:tgtEl>
                                          <p:spTgt spid="11"/>
                                        </p:tgtEl>
                                        <p:attrNameLst>
                                          <p:attrName>style.visibility</p:attrName>
                                        </p:attrNameLst>
                                      </p:cBhvr>
                                      <p:to>
                                        <p:strVal val="visible"/>
                                      </p:to>
                                    </p:set>
                                  </p:childTnLst>
                                </p:cTn>
                              </p:par>
                              <p:par>
                                <p:cTn id="227" presetID="1" presetClass="entr" presetSubtype="0" fill="hold" grpId="0" nodeType="withEffect">
                                  <p:stCondLst>
                                    <p:cond delay="0"/>
                                  </p:stCondLst>
                                  <p:childTnLst>
                                    <p:set>
                                      <p:cBhvr>
                                        <p:cTn id="228" dur="1" fill="hold">
                                          <p:stCondLst>
                                            <p:cond delay="0"/>
                                          </p:stCondLst>
                                        </p:cTn>
                                        <p:tgtEl>
                                          <p:spTgt spid="12"/>
                                        </p:tgtEl>
                                        <p:attrNameLst>
                                          <p:attrName>style.visibility</p:attrName>
                                        </p:attrNameLst>
                                      </p:cBhvr>
                                      <p:to>
                                        <p:strVal val="visible"/>
                                      </p:to>
                                    </p:set>
                                  </p:childTnLst>
                                </p:cTn>
                              </p:par>
                              <p:par>
                                <p:cTn id="229" presetID="1" presetClass="entr" presetSubtype="0" fill="hold" grpId="0" nodeType="withEffect">
                                  <p:stCondLst>
                                    <p:cond delay="0"/>
                                  </p:stCondLst>
                                  <p:childTnLst>
                                    <p:set>
                                      <p:cBhvr>
                                        <p:cTn id="230" dur="1" fill="hold">
                                          <p:stCondLst>
                                            <p:cond delay="0"/>
                                          </p:stCondLst>
                                        </p:cTn>
                                        <p:tgtEl>
                                          <p:spTgt spid="13"/>
                                        </p:tgtEl>
                                        <p:attrNameLst>
                                          <p:attrName>style.visibility</p:attrName>
                                        </p:attrNameLst>
                                      </p:cBhvr>
                                      <p:to>
                                        <p:strVal val="visible"/>
                                      </p:to>
                                    </p:set>
                                  </p:childTnLst>
                                </p:cTn>
                              </p:par>
                              <p:par>
                                <p:cTn id="231" presetID="1" presetClass="entr" presetSubtype="0" fill="hold" grpId="0" nodeType="withEffect">
                                  <p:stCondLst>
                                    <p:cond delay="0"/>
                                  </p:stCondLst>
                                  <p:childTnLst>
                                    <p:set>
                                      <p:cBhvr>
                                        <p:cTn id="232" dur="1" fill="hold">
                                          <p:stCondLst>
                                            <p:cond delay="0"/>
                                          </p:stCondLst>
                                        </p:cTn>
                                        <p:tgtEl>
                                          <p:spTgt spid="14"/>
                                        </p:tgtEl>
                                        <p:attrNameLst>
                                          <p:attrName>style.visibility</p:attrName>
                                        </p:attrNameLst>
                                      </p:cBhvr>
                                      <p:to>
                                        <p:strVal val="visible"/>
                                      </p:to>
                                    </p:set>
                                  </p:childTnLst>
                                </p:cTn>
                              </p:par>
                              <p:par>
                                <p:cTn id="233" presetID="1" presetClass="entr" presetSubtype="0" fill="hold" grpId="0" nodeType="withEffect">
                                  <p:stCondLst>
                                    <p:cond delay="0"/>
                                  </p:stCondLst>
                                  <p:childTnLst>
                                    <p:set>
                                      <p:cBhvr>
                                        <p:cTn id="234" dur="1" fill="hold">
                                          <p:stCondLst>
                                            <p:cond delay="0"/>
                                          </p:stCondLst>
                                        </p:cTn>
                                        <p:tgtEl>
                                          <p:spTgt spid="15"/>
                                        </p:tgtEl>
                                        <p:attrNameLst>
                                          <p:attrName>style.visibility</p:attrName>
                                        </p:attrNameLst>
                                      </p:cBhvr>
                                      <p:to>
                                        <p:strVal val="visible"/>
                                      </p:to>
                                    </p:set>
                                  </p:childTnLst>
                                </p:cTn>
                              </p:par>
                              <p:par>
                                <p:cTn id="235" presetID="1" presetClass="entr" presetSubtype="0" fill="hold" grpId="0" nodeType="withEffect">
                                  <p:stCondLst>
                                    <p:cond delay="0"/>
                                  </p:stCondLst>
                                  <p:childTnLst>
                                    <p:set>
                                      <p:cBhvr>
                                        <p:cTn id="236" dur="1" fill="hold">
                                          <p:stCondLst>
                                            <p:cond delay="0"/>
                                          </p:stCondLst>
                                        </p:cTn>
                                        <p:tgtEl>
                                          <p:spTgt spid="17"/>
                                        </p:tgtEl>
                                        <p:attrNameLst>
                                          <p:attrName>style.visibility</p:attrName>
                                        </p:attrNameLst>
                                      </p:cBhvr>
                                      <p:to>
                                        <p:strVal val="visible"/>
                                      </p:to>
                                    </p:set>
                                  </p:childTnLst>
                                </p:cTn>
                              </p:par>
                              <p:par>
                                <p:cTn id="237" presetID="1" presetClass="entr" presetSubtype="0" fill="hold" nodeType="withEffect">
                                  <p:stCondLst>
                                    <p:cond delay="0"/>
                                  </p:stCondLst>
                                  <p:childTnLst>
                                    <p:set>
                                      <p:cBhvr>
                                        <p:cTn id="238" dur="1" fill="hold">
                                          <p:stCondLst>
                                            <p:cond delay="0"/>
                                          </p:stCondLst>
                                        </p:cTn>
                                        <p:tgtEl>
                                          <p:spTgt spid="38"/>
                                        </p:tgtEl>
                                        <p:attrNameLst>
                                          <p:attrName>style.visibility</p:attrName>
                                        </p:attrNameLst>
                                      </p:cBhvr>
                                      <p:to>
                                        <p:strVal val="visible"/>
                                      </p:to>
                                    </p:set>
                                  </p:childTnLst>
                                </p:cTn>
                              </p:par>
                              <p:par>
                                <p:cTn id="239" presetID="1" presetClass="entr" presetSubtype="0" fill="hold" grpId="0" nodeType="withEffect">
                                  <p:stCondLst>
                                    <p:cond delay="0"/>
                                  </p:stCondLst>
                                  <p:childTnLst>
                                    <p:set>
                                      <p:cBhvr>
                                        <p:cTn id="240" dur="1" fill="hold">
                                          <p:stCondLst>
                                            <p:cond delay="0"/>
                                          </p:stCondLst>
                                        </p:cTn>
                                        <p:tgtEl>
                                          <p:spTgt spid="39"/>
                                        </p:tgtEl>
                                        <p:attrNameLst>
                                          <p:attrName>style.visibility</p:attrName>
                                        </p:attrNameLst>
                                      </p:cBhvr>
                                      <p:to>
                                        <p:strVal val="visible"/>
                                      </p:to>
                                    </p:set>
                                  </p:childTnLst>
                                </p:cTn>
                              </p:par>
                              <p:par>
                                <p:cTn id="241" presetID="1" presetClass="entr" presetSubtype="0" fill="hold" grpId="0" nodeType="withEffect">
                                  <p:stCondLst>
                                    <p:cond delay="0"/>
                                  </p:stCondLst>
                                  <p:childTnLst>
                                    <p:set>
                                      <p:cBhvr>
                                        <p:cTn id="242" dur="1" fill="hold">
                                          <p:stCondLst>
                                            <p:cond delay="0"/>
                                          </p:stCondLst>
                                        </p:cTn>
                                        <p:tgtEl>
                                          <p:spTgt spid="40"/>
                                        </p:tgtEl>
                                        <p:attrNameLst>
                                          <p:attrName>style.visibility</p:attrName>
                                        </p:attrNameLst>
                                      </p:cBhvr>
                                      <p:to>
                                        <p:strVal val="visible"/>
                                      </p:to>
                                    </p:set>
                                  </p:childTnLst>
                                </p:cTn>
                              </p:par>
                              <p:par>
                                <p:cTn id="243" presetID="1" presetClass="entr" presetSubtype="0" fill="hold" grpId="0" nodeType="withEffect">
                                  <p:stCondLst>
                                    <p:cond delay="0"/>
                                  </p:stCondLst>
                                  <p:childTnLst>
                                    <p:set>
                                      <p:cBhvr>
                                        <p:cTn id="244" dur="1" fill="hold">
                                          <p:stCondLst>
                                            <p:cond delay="0"/>
                                          </p:stCondLst>
                                        </p:cTn>
                                        <p:tgtEl>
                                          <p:spTgt spid="2"/>
                                        </p:tgtEl>
                                        <p:attrNameLst>
                                          <p:attrName>style.visibility</p:attrName>
                                        </p:attrNameLst>
                                      </p:cBhvr>
                                      <p:to>
                                        <p:strVal val="visible"/>
                                      </p:to>
                                    </p:set>
                                  </p:childTnLst>
                                </p:cTn>
                              </p:par>
                              <p:par>
                                <p:cTn id="245" presetID="1" presetClass="entr" presetSubtype="0" fill="hold" grpId="0" nodeType="withEffect">
                                  <p:stCondLst>
                                    <p:cond delay="0"/>
                                  </p:stCondLst>
                                  <p:childTnLst>
                                    <p:set>
                                      <p:cBhvr>
                                        <p:cTn id="246" dur="1" fill="hold">
                                          <p:stCondLst>
                                            <p:cond delay="0"/>
                                          </p:stCondLst>
                                        </p:cTn>
                                        <p:tgtEl>
                                          <p:spTgt spid="49"/>
                                        </p:tgtEl>
                                        <p:attrNameLst>
                                          <p:attrName>style.visibility</p:attrName>
                                        </p:attrNameLst>
                                      </p:cBhvr>
                                      <p:to>
                                        <p:strVal val="visible"/>
                                      </p:to>
                                    </p:set>
                                  </p:childTnLst>
                                </p:cTn>
                              </p:par>
                            </p:childTnLst>
                          </p:cTn>
                        </p:par>
                      </p:childTnLst>
                    </p:cTn>
                  </p:par>
                  <p:par>
                    <p:cTn id="247" fill="hold">
                      <p:stCondLst>
                        <p:cond delay="indefinite"/>
                      </p:stCondLst>
                      <p:childTnLst>
                        <p:par>
                          <p:cTn id="248" fill="hold">
                            <p:stCondLst>
                              <p:cond delay="0"/>
                            </p:stCondLst>
                            <p:childTnLst>
                              <p:par>
                                <p:cTn id="249" presetID="26" presetClass="emph" presetSubtype="0" fill="hold" grpId="1" nodeType="clickEffect">
                                  <p:stCondLst>
                                    <p:cond delay="0"/>
                                  </p:stCondLst>
                                  <p:childTnLst>
                                    <p:animEffect transition="out" filter="fade">
                                      <p:cBhvr>
                                        <p:cTn id="250" dur="500" tmFilter="0, 0; .2, .5; .8, .5; 1, 0"/>
                                        <p:tgtEl>
                                          <p:spTgt spid="9"/>
                                        </p:tgtEl>
                                      </p:cBhvr>
                                    </p:animEffect>
                                    <p:animScale>
                                      <p:cBhvr>
                                        <p:cTn id="251" dur="250" autoRev="1" fill="hold"/>
                                        <p:tgtEl>
                                          <p:spTgt spid="9"/>
                                        </p:tgtEl>
                                      </p:cBhvr>
                                      <p:by x="105000" y="105000"/>
                                    </p:animScale>
                                  </p:childTnLst>
                                </p:cTn>
                              </p:par>
                              <p:par>
                                <p:cTn id="252" presetID="26" presetClass="emph" presetSubtype="0" fill="hold" grpId="1" nodeType="withEffect">
                                  <p:stCondLst>
                                    <p:cond delay="0"/>
                                  </p:stCondLst>
                                  <p:childTnLst>
                                    <p:animEffect transition="out" filter="fade">
                                      <p:cBhvr>
                                        <p:cTn id="253" dur="500" tmFilter="0, 0; .2, .5; .8, .5; 1, 0"/>
                                        <p:tgtEl>
                                          <p:spTgt spid="39"/>
                                        </p:tgtEl>
                                      </p:cBhvr>
                                    </p:animEffect>
                                    <p:animScale>
                                      <p:cBhvr>
                                        <p:cTn id="254" dur="250" autoRev="1" fill="hold"/>
                                        <p:tgtEl>
                                          <p:spTgt spid="39"/>
                                        </p:tgtEl>
                                      </p:cBhvr>
                                      <p:by x="105000" y="105000"/>
                                    </p:animScale>
                                  </p:childTnLst>
                                </p:cTn>
                              </p:par>
                            </p:childTnLst>
                          </p:cTn>
                        </p:par>
                      </p:childTnLst>
                    </p:cTn>
                  </p:par>
                  <p:par>
                    <p:cTn id="255" fill="hold">
                      <p:stCondLst>
                        <p:cond delay="indefinite"/>
                      </p:stCondLst>
                      <p:childTnLst>
                        <p:par>
                          <p:cTn id="256" fill="hold">
                            <p:stCondLst>
                              <p:cond delay="0"/>
                            </p:stCondLst>
                            <p:childTnLst>
                              <p:par>
                                <p:cTn id="257" presetID="1" presetClass="entr" presetSubtype="0" fill="hold" nodeType="clickEffect">
                                  <p:stCondLst>
                                    <p:cond delay="0"/>
                                  </p:stCondLst>
                                  <p:childTnLst>
                                    <p:set>
                                      <p:cBhvr>
                                        <p:cTn id="258" dur="1" fill="hold">
                                          <p:stCondLst>
                                            <p:cond delay="0"/>
                                          </p:stCondLst>
                                        </p:cTn>
                                        <p:tgtEl>
                                          <p:spTgt spid="30"/>
                                        </p:tgtEl>
                                        <p:attrNameLst>
                                          <p:attrName>style.visibility</p:attrName>
                                        </p:attrNameLst>
                                      </p:cBhvr>
                                      <p:to>
                                        <p:strVal val="visible"/>
                                      </p:to>
                                    </p:set>
                                  </p:childTnLst>
                                </p:cTn>
                              </p:par>
                              <p:par>
                                <p:cTn id="259" presetID="1" presetClass="entr" presetSubtype="0" fill="hold" grpId="0" nodeType="withEffect">
                                  <p:stCondLst>
                                    <p:cond delay="0"/>
                                  </p:stCondLst>
                                  <p:childTnLst>
                                    <p:set>
                                      <p:cBhvr>
                                        <p:cTn id="260" dur="1" fill="hold">
                                          <p:stCondLst>
                                            <p:cond delay="0"/>
                                          </p:stCondLst>
                                        </p:cTn>
                                        <p:tgtEl>
                                          <p:spTgt spid="31"/>
                                        </p:tgtEl>
                                        <p:attrNameLst>
                                          <p:attrName>style.visibility</p:attrName>
                                        </p:attrNameLst>
                                      </p:cBhvr>
                                      <p:to>
                                        <p:strVal val="visible"/>
                                      </p:to>
                                    </p:set>
                                  </p:childTnLst>
                                </p:cTn>
                              </p:par>
                              <p:par>
                                <p:cTn id="261" presetID="1" presetClass="entr" presetSubtype="0" fill="hold" grpId="0" nodeType="withEffect">
                                  <p:stCondLst>
                                    <p:cond delay="0"/>
                                  </p:stCondLst>
                                  <p:childTnLst>
                                    <p:set>
                                      <p:cBhvr>
                                        <p:cTn id="262" dur="1" fill="hold">
                                          <p:stCondLst>
                                            <p:cond delay="0"/>
                                          </p:stCondLst>
                                        </p:cTn>
                                        <p:tgtEl>
                                          <p:spTgt spid="32"/>
                                        </p:tgtEl>
                                        <p:attrNameLst>
                                          <p:attrName>style.visibility</p:attrName>
                                        </p:attrNameLst>
                                      </p:cBhvr>
                                      <p:to>
                                        <p:strVal val="visible"/>
                                      </p:to>
                                    </p:set>
                                  </p:childTnLst>
                                </p:cTn>
                              </p:par>
                              <p:par>
                                <p:cTn id="263" presetID="1" presetClass="entr" presetSubtype="0" fill="hold" grpId="0" nodeType="withEffect">
                                  <p:stCondLst>
                                    <p:cond delay="0"/>
                                  </p:stCondLst>
                                  <p:childTnLst>
                                    <p:set>
                                      <p:cBhvr>
                                        <p:cTn id="264" dur="1" fill="hold">
                                          <p:stCondLst>
                                            <p:cond delay="0"/>
                                          </p:stCondLst>
                                        </p:cTn>
                                        <p:tgtEl>
                                          <p:spTgt spid="33"/>
                                        </p:tgtEl>
                                        <p:attrNameLst>
                                          <p:attrName>style.visibility</p:attrName>
                                        </p:attrNameLst>
                                      </p:cBhvr>
                                      <p:to>
                                        <p:strVal val="visible"/>
                                      </p:to>
                                    </p:set>
                                  </p:childTnLst>
                                </p:cTn>
                              </p:par>
                              <p:par>
                                <p:cTn id="265" presetID="1" presetClass="entr" presetSubtype="0" fill="hold" nodeType="withEffect">
                                  <p:stCondLst>
                                    <p:cond delay="0"/>
                                  </p:stCondLst>
                                  <p:childTnLst>
                                    <p:set>
                                      <p:cBhvr>
                                        <p:cTn id="266" dur="1" fill="hold">
                                          <p:stCondLst>
                                            <p:cond delay="0"/>
                                          </p:stCondLst>
                                        </p:cTn>
                                        <p:tgtEl>
                                          <p:spTgt spid="36"/>
                                        </p:tgtEl>
                                        <p:attrNameLst>
                                          <p:attrName>style.visibility</p:attrName>
                                        </p:attrNameLst>
                                      </p:cBhvr>
                                      <p:to>
                                        <p:strVal val="visible"/>
                                      </p:to>
                                    </p:set>
                                  </p:childTnLst>
                                </p:cTn>
                              </p:par>
                            </p:childTnLst>
                          </p:cTn>
                        </p:par>
                      </p:childTnLst>
                    </p:cTn>
                  </p:par>
                  <p:par>
                    <p:cTn id="267" fill="hold">
                      <p:stCondLst>
                        <p:cond delay="indefinite"/>
                      </p:stCondLst>
                      <p:childTnLst>
                        <p:par>
                          <p:cTn id="268" fill="hold">
                            <p:stCondLst>
                              <p:cond delay="0"/>
                            </p:stCondLst>
                            <p:childTnLst>
                              <p:par>
                                <p:cTn id="269" presetID="26" presetClass="emph" presetSubtype="0" fill="hold" grpId="1" nodeType="clickEffect">
                                  <p:stCondLst>
                                    <p:cond delay="0"/>
                                  </p:stCondLst>
                                  <p:childTnLst>
                                    <p:animEffect transition="out" filter="fade">
                                      <p:cBhvr>
                                        <p:cTn id="270" dur="500" tmFilter="0, 0; .2, .5; .8, .5; 1, 0"/>
                                        <p:tgtEl>
                                          <p:spTgt spid="11"/>
                                        </p:tgtEl>
                                      </p:cBhvr>
                                    </p:animEffect>
                                    <p:animScale>
                                      <p:cBhvr>
                                        <p:cTn id="271" dur="250" autoRev="1" fill="hold"/>
                                        <p:tgtEl>
                                          <p:spTgt spid="11"/>
                                        </p:tgtEl>
                                      </p:cBhvr>
                                      <p:by x="105000" y="105000"/>
                                    </p:animScale>
                                  </p:childTnLst>
                                </p:cTn>
                              </p:par>
                              <p:par>
                                <p:cTn id="272" presetID="26" presetClass="emph" presetSubtype="0" fill="hold" grpId="1" nodeType="withEffect">
                                  <p:stCondLst>
                                    <p:cond delay="0"/>
                                  </p:stCondLst>
                                  <p:childTnLst>
                                    <p:animEffect transition="out" filter="fade">
                                      <p:cBhvr>
                                        <p:cTn id="273" dur="500" tmFilter="0, 0; .2, .5; .8, .5; 1, 0"/>
                                        <p:tgtEl>
                                          <p:spTgt spid="2"/>
                                        </p:tgtEl>
                                      </p:cBhvr>
                                    </p:animEffect>
                                    <p:animScale>
                                      <p:cBhvr>
                                        <p:cTn id="274" dur="250" autoRev="1" fill="hold"/>
                                        <p:tgtEl>
                                          <p:spTgt spid="2"/>
                                        </p:tgtEl>
                                      </p:cBhvr>
                                      <p:by x="105000" y="105000"/>
                                    </p:animScale>
                                  </p:childTnLst>
                                </p:cTn>
                              </p:par>
                            </p:childTnLst>
                          </p:cTn>
                        </p:par>
                        <p:par>
                          <p:cTn id="275" fill="hold">
                            <p:stCondLst>
                              <p:cond delay="500"/>
                            </p:stCondLst>
                            <p:childTnLst>
                              <p:par>
                                <p:cTn id="276" presetID="1" presetClass="entr" presetSubtype="0" fill="hold" grpId="0" nodeType="afterEffect">
                                  <p:stCondLst>
                                    <p:cond delay="0"/>
                                  </p:stCondLst>
                                  <p:childTnLst>
                                    <p:set>
                                      <p:cBhvr>
                                        <p:cTn id="277" dur="1" fill="hold">
                                          <p:stCondLst>
                                            <p:cond delay="0"/>
                                          </p:stCondLst>
                                        </p:cTn>
                                        <p:tgtEl>
                                          <p:spTgt spid="34"/>
                                        </p:tgtEl>
                                        <p:attrNameLst>
                                          <p:attrName>style.visibility</p:attrName>
                                        </p:attrNameLst>
                                      </p:cBhvr>
                                      <p:to>
                                        <p:strVal val="visible"/>
                                      </p:to>
                                    </p:set>
                                  </p:childTnLst>
                                </p:cTn>
                              </p:par>
                            </p:childTnLst>
                          </p:cTn>
                        </p:par>
                        <p:par>
                          <p:cTn id="278" fill="hold">
                            <p:stCondLst>
                              <p:cond delay="500"/>
                            </p:stCondLst>
                            <p:childTnLst>
                              <p:par>
                                <p:cTn id="279" presetID="1" presetClass="entr" presetSubtype="0" fill="hold" nodeType="afterEffect">
                                  <p:stCondLst>
                                    <p:cond delay="0"/>
                                  </p:stCondLst>
                                  <p:childTnLst>
                                    <p:set>
                                      <p:cBhvr>
                                        <p:cTn id="280" dur="1" fill="hold">
                                          <p:stCondLst>
                                            <p:cond delay="0"/>
                                          </p:stCondLst>
                                        </p:cTn>
                                        <p:tgtEl>
                                          <p:spTgt spid="37"/>
                                        </p:tgtEl>
                                        <p:attrNameLst>
                                          <p:attrName>style.visibility</p:attrName>
                                        </p:attrNameLst>
                                      </p:cBhvr>
                                      <p:to>
                                        <p:strVal val="visible"/>
                                      </p:to>
                                    </p:set>
                                  </p:childTnLst>
                                </p:cTn>
                              </p:par>
                            </p:childTnLst>
                          </p:cTn>
                        </p:par>
                        <p:par>
                          <p:cTn id="281" fill="hold">
                            <p:stCondLst>
                              <p:cond delay="500"/>
                            </p:stCondLst>
                            <p:childTnLst>
                              <p:par>
                                <p:cTn id="282" presetID="26" presetClass="emph" presetSubtype="0" fill="hold" grpId="1" nodeType="afterEffect">
                                  <p:stCondLst>
                                    <p:cond delay="0"/>
                                  </p:stCondLst>
                                  <p:childTnLst>
                                    <p:animEffect transition="out" filter="fade">
                                      <p:cBhvr>
                                        <p:cTn id="283" dur="500" tmFilter="0, 0; .2, .5; .8, .5; 1, 0"/>
                                        <p:tgtEl>
                                          <p:spTgt spid="8"/>
                                        </p:tgtEl>
                                      </p:cBhvr>
                                    </p:animEffect>
                                    <p:animScale>
                                      <p:cBhvr>
                                        <p:cTn id="284" dur="250" autoRev="1" fill="hold"/>
                                        <p:tgtEl>
                                          <p:spTgt spid="8"/>
                                        </p:tgtEl>
                                      </p:cBhvr>
                                      <p:by x="105000" y="105000"/>
                                    </p:animScale>
                                  </p:childTnLst>
                                </p:cTn>
                              </p:par>
                              <p:par>
                                <p:cTn id="285" presetID="26" presetClass="emph" presetSubtype="0" fill="hold" grpId="1" nodeType="withEffect">
                                  <p:stCondLst>
                                    <p:cond delay="0"/>
                                  </p:stCondLst>
                                  <p:childTnLst>
                                    <p:animEffect transition="out" filter="fade">
                                      <p:cBhvr>
                                        <p:cTn id="286" dur="500" tmFilter="0, 0; .2, .5; .8, .5; 1, 0"/>
                                        <p:tgtEl>
                                          <p:spTgt spid="12"/>
                                        </p:tgtEl>
                                      </p:cBhvr>
                                    </p:animEffect>
                                    <p:animScale>
                                      <p:cBhvr>
                                        <p:cTn id="287" dur="250" autoRev="1" fill="hold"/>
                                        <p:tgtEl>
                                          <p:spTgt spid="12"/>
                                        </p:tgtEl>
                                      </p:cBhvr>
                                      <p:by x="105000" y="105000"/>
                                    </p:animScale>
                                  </p:childTnLst>
                                </p:cTn>
                              </p:par>
                            </p:childTnLst>
                          </p:cTn>
                        </p:par>
                        <p:par>
                          <p:cTn id="288" fill="hold">
                            <p:stCondLst>
                              <p:cond delay="1000"/>
                            </p:stCondLst>
                            <p:childTnLst>
                              <p:par>
                                <p:cTn id="289" presetID="1" presetClass="entr" presetSubtype="0" fill="hold" nodeType="afterEffect">
                                  <p:stCondLst>
                                    <p:cond delay="0"/>
                                  </p:stCondLst>
                                  <p:childTnLst>
                                    <p:set>
                                      <p:cBhvr>
                                        <p:cTn id="290" dur="1" fill="hold">
                                          <p:stCondLst>
                                            <p:cond delay="0"/>
                                          </p:stCondLst>
                                        </p:cTn>
                                        <p:tgtEl>
                                          <p:spTgt spid="5"/>
                                        </p:tgtEl>
                                        <p:attrNameLst>
                                          <p:attrName>style.visibility</p:attrName>
                                        </p:attrNameLst>
                                      </p:cBhvr>
                                      <p:to>
                                        <p:strVal val="visible"/>
                                      </p:to>
                                    </p:set>
                                  </p:childTnLst>
                                </p:cTn>
                              </p:par>
                              <p:par>
                                <p:cTn id="291" presetID="1" presetClass="entr" presetSubtype="0" fill="hold" grpId="0" nodeType="withEffect">
                                  <p:stCondLst>
                                    <p:cond delay="0"/>
                                  </p:stCondLst>
                                  <p:childTnLst>
                                    <p:set>
                                      <p:cBhvr>
                                        <p:cTn id="292" dur="1" fill="hold">
                                          <p:stCondLst>
                                            <p:cond delay="0"/>
                                          </p:stCondLst>
                                        </p:cTn>
                                        <p:tgtEl>
                                          <p:spTgt spid="35"/>
                                        </p:tgtEl>
                                        <p:attrNameLst>
                                          <p:attrName>style.visibility</p:attrName>
                                        </p:attrNameLst>
                                      </p:cBhvr>
                                      <p:to>
                                        <p:strVal val="visible"/>
                                      </p:to>
                                    </p:set>
                                  </p:childTnLst>
                                </p:cTn>
                              </p:par>
                            </p:childTnLst>
                          </p:cTn>
                        </p:par>
                      </p:childTnLst>
                    </p:cTn>
                  </p:par>
                  <p:par>
                    <p:cTn id="293" fill="hold">
                      <p:stCondLst>
                        <p:cond delay="indefinite"/>
                      </p:stCondLst>
                      <p:childTnLst>
                        <p:par>
                          <p:cTn id="294" fill="hold">
                            <p:stCondLst>
                              <p:cond delay="0"/>
                            </p:stCondLst>
                            <p:childTnLst>
                              <p:par>
                                <p:cTn id="295" presetID="1" presetClass="entr" presetSubtype="0" fill="hold" nodeType="clickEffect">
                                  <p:stCondLst>
                                    <p:cond delay="0"/>
                                  </p:stCondLst>
                                  <p:childTnLst>
                                    <p:set>
                                      <p:cBhvr>
                                        <p:cTn id="296" dur="1" fill="hold">
                                          <p:stCondLst>
                                            <p:cond delay="0"/>
                                          </p:stCondLst>
                                        </p:cTn>
                                        <p:tgtEl>
                                          <p:spTgt spid="113"/>
                                        </p:tgtEl>
                                        <p:attrNameLst>
                                          <p:attrName>style.visibility</p:attrName>
                                        </p:attrNameLst>
                                      </p:cBhvr>
                                      <p:to>
                                        <p:strVal val="visible"/>
                                      </p:to>
                                    </p:set>
                                  </p:childTnLst>
                                </p:cTn>
                              </p:par>
                            </p:childTnLst>
                          </p:cTn>
                        </p:par>
                      </p:childTnLst>
                    </p:cTn>
                  </p:par>
                  <p:par>
                    <p:cTn id="297" fill="hold">
                      <p:stCondLst>
                        <p:cond delay="indefinite"/>
                      </p:stCondLst>
                      <p:childTnLst>
                        <p:par>
                          <p:cTn id="298" fill="hold">
                            <p:stCondLst>
                              <p:cond delay="0"/>
                            </p:stCondLst>
                            <p:childTnLst>
                              <p:par>
                                <p:cTn id="299" presetID="1" presetClass="entr" presetSubtype="0" fill="hold" nodeType="clickEffect">
                                  <p:stCondLst>
                                    <p:cond delay="0"/>
                                  </p:stCondLst>
                                  <p:childTnLst>
                                    <p:set>
                                      <p:cBhvr>
                                        <p:cTn id="300" dur="1" fill="hold">
                                          <p:stCondLst>
                                            <p:cond delay="0"/>
                                          </p:stCondLst>
                                        </p:cTn>
                                        <p:tgtEl>
                                          <p:spTgt spid="105"/>
                                        </p:tgtEl>
                                        <p:attrNameLst>
                                          <p:attrName>style.visibility</p:attrName>
                                        </p:attrNameLst>
                                      </p:cBhvr>
                                      <p:to>
                                        <p:strVal val="visible"/>
                                      </p:to>
                                    </p:set>
                                  </p:childTnLst>
                                </p:cTn>
                              </p:par>
                              <p:par>
                                <p:cTn id="301" presetID="1" presetClass="entr" presetSubtype="0" fill="hold" grpId="0" nodeType="withEffect">
                                  <p:stCondLst>
                                    <p:cond delay="0"/>
                                  </p:stCondLst>
                                  <p:childTnLst>
                                    <p:set>
                                      <p:cBhvr>
                                        <p:cTn id="302"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1" grpId="0" animBg="1"/>
      <p:bldP spid="131" grpId="1" animBg="1"/>
      <p:bldP spid="132" grpId="0" animBg="1"/>
      <p:bldP spid="132" grpId="1" animBg="1"/>
      <p:bldP spid="133" grpId="0" animBg="1"/>
      <p:bldP spid="133" grpId="1" animBg="1"/>
      <p:bldP spid="134" grpId="0" animBg="1"/>
      <p:bldP spid="134" grpId="1" animBg="1"/>
      <p:bldP spid="135" grpId="0" animBg="1"/>
      <p:bldP spid="135" grpId="1" animBg="1"/>
      <p:bldP spid="136" grpId="0" animBg="1"/>
      <p:bldP spid="136" grpId="1" animBg="1"/>
      <p:bldP spid="58" grpId="0"/>
      <p:bldP spid="58" grpId="1"/>
      <p:bldP spid="66" grpId="0"/>
      <p:bldP spid="66" grpId="1"/>
      <p:bldP spid="98" grpId="0"/>
      <p:bldP spid="98" grpId="1"/>
      <p:bldP spid="99" grpId="0"/>
      <p:bldP spid="99" grpId="1"/>
      <p:bldP spid="100" grpId="0"/>
      <p:bldP spid="100" grpId="1"/>
      <p:bldP spid="60" grpId="0" animBg="1"/>
      <p:bldP spid="62" grpId="0" animBg="1"/>
      <p:bldP spid="63" grpId="0" animBg="1"/>
      <p:bldP spid="63" grpId="1" animBg="1"/>
      <p:bldP spid="63" grpId="2" animBg="1"/>
      <p:bldP spid="64" grpId="0" animBg="1"/>
      <p:bldP spid="64" grpId="1" animBg="1"/>
      <p:bldP spid="64" grpId="2" animBg="1"/>
      <p:bldP spid="65" grpId="0" animBg="1"/>
      <p:bldP spid="65" grpId="1" animBg="1"/>
      <p:bldP spid="65" grpId="2" animBg="1"/>
      <p:bldP spid="69" grpId="0" animBg="1"/>
      <p:bldP spid="74" grpId="0" animBg="1"/>
      <p:bldP spid="74" grpId="1" animBg="1"/>
      <p:bldP spid="74" grpId="2" animBg="1"/>
      <p:bldP spid="75" grpId="0" animBg="1"/>
      <p:bldP spid="75" grpId="1" animBg="1"/>
      <p:bldP spid="75" grpId="2" animBg="1"/>
      <p:bldP spid="76" grpId="0" animBg="1"/>
      <p:bldP spid="77" grpId="0" animBg="1"/>
      <p:bldP spid="141" grpId="0"/>
      <p:bldP spid="142" grpId="0" animBg="1"/>
      <p:bldP spid="151" grpId="0"/>
      <p:bldP spid="151" grpId="1"/>
      <p:bldP spid="153" grpId="0"/>
      <p:bldP spid="153" grpId="1"/>
      <p:bldP spid="154" grpId="0"/>
      <p:bldP spid="154" grpId="1"/>
      <p:bldP spid="155" grpId="0"/>
      <p:bldP spid="155" grpId="1"/>
      <p:bldP spid="172" grpId="0" animBg="1"/>
      <p:bldP spid="172" grpId="1" animBg="1"/>
      <p:bldP spid="172" grpId="2" animBg="1"/>
      <p:bldP spid="179" grpId="0" animBg="1"/>
      <p:bldP spid="180" grpId="0"/>
      <p:bldP spid="4" grpId="0" animBg="1"/>
      <p:bldP spid="6" grpId="0" animBg="1"/>
      <p:bldP spid="7" grpId="0" animBg="1"/>
      <p:bldP spid="8" grpId="0" animBg="1"/>
      <p:bldP spid="8" grpId="1" animBg="1"/>
      <p:bldP spid="11" grpId="0" animBg="1"/>
      <p:bldP spid="11" grpId="1" animBg="1"/>
      <p:bldP spid="12" grpId="0" animBg="1"/>
      <p:bldP spid="12" grpId="1" animBg="1"/>
      <p:bldP spid="13" grpId="0" animBg="1"/>
      <p:bldP spid="14" grpId="0" animBg="1"/>
      <p:bldP spid="15" grpId="0"/>
      <p:bldP spid="17" grpId="0" animBg="1"/>
      <p:bldP spid="31" grpId="0"/>
      <p:bldP spid="33" grpId="0"/>
      <p:bldP spid="34" grpId="0"/>
      <p:bldP spid="35" grpId="0"/>
      <p:bldP spid="39" grpId="0" animBg="1"/>
      <p:bldP spid="39" grpId="1" animBg="1"/>
      <p:bldP spid="40" grpId="0"/>
      <p:bldP spid="2" grpId="0" animBg="1"/>
      <p:bldP spid="2" grpId="1" animBg="1"/>
      <p:bldP spid="9" grpId="0" animBg="1"/>
      <p:bldP spid="9" grpId="1" animBg="1"/>
      <p:bldP spid="152" grpId="0"/>
      <p:bldP spid="152" grpId="1"/>
      <p:bldP spid="32" grpId="0"/>
      <p:bldP spid="49" grpId="0"/>
      <p:bldP spid="9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21</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normAutofit/>
          </a:bodyPr>
          <a:lstStyle/>
          <a:p>
            <a:r>
              <a:rPr lang="en-US" altLang="zh-CN" dirty="0"/>
              <a:t>Deployability Optimization — </a:t>
            </a:r>
            <a:r>
              <a:rPr lang="en-US" altLang="zh-CN" sz="3200" dirty="0">
                <a:latin typeface="Calibri" panose="020F0502020204030204" pitchFamily="34" charset="0"/>
                <a:ea typeface="Calibri" panose="020F0502020204030204" pitchFamily="34" charset="0"/>
                <a:cs typeface="Calibri" panose="020F0502020204030204" pitchFamily="34" charset="0"/>
              </a:rPr>
              <a:t>Contour optimization </a:t>
            </a:r>
            <a:endParaRPr lang="zh-CN" altLang="en-US" sz="3200" dirty="0"/>
          </a:p>
        </p:txBody>
      </p:sp>
      <p:grpSp>
        <p:nvGrpSpPr>
          <p:cNvPr id="10" name="组合 9">
            <a:extLst>
              <a:ext uri="{FF2B5EF4-FFF2-40B4-BE49-F238E27FC236}">
                <a16:creationId xmlns:a16="http://schemas.microsoft.com/office/drawing/2014/main" id="{2AE3F855-D0CE-16BC-33BD-304AEBCFEAD4}"/>
              </a:ext>
            </a:extLst>
          </p:cNvPr>
          <p:cNvGrpSpPr/>
          <p:nvPr/>
        </p:nvGrpSpPr>
        <p:grpSpPr>
          <a:xfrm>
            <a:off x="1603849" y="2113010"/>
            <a:ext cx="2944479" cy="4221149"/>
            <a:chOff x="1603849" y="2113010"/>
            <a:chExt cx="2944479" cy="4221149"/>
          </a:xfrm>
        </p:grpSpPr>
        <p:pic>
          <p:nvPicPr>
            <p:cNvPr id="2" name="图片 1">
              <a:extLst>
                <a:ext uri="{FF2B5EF4-FFF2-40B4-BE49-F238E27FC236}">
                  <a16:creationId xmlns:a16="http://schemas.microsoft.com/office/drawing/2014/main" id="{4946DE84-61C9-50AA-0021-662A51DB31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59231" b="8751"/>
            <a:stretch/>
          </p:blipFill>
          <p:spPr>
            <a:xfrm>
              <a:off x="1603849" y="2113010"/>
              <a:ext cx="2944479" cy="3942721"/>
            </a:xfrm>
            <a:prstGeom prst="rect">
              <a:avLst/>
            </a:prstGeom>
          </p:spPr>
        </p:pic>
        <p:sp>
          <p:nvSpPr>
            <p:cNvPr id="3" name="文本框 2">
              <a:extLst>
                <a:ext uri="{FF2B5EF4-FFF2-40B4-BE49-F238E27FC236}">
                  <a16:creationId xmlns:a16="http://schemas.microsoft.com/office/drawing/2014/main" id="{B5050139-CFE0-FF60-F4CA-BAA227FD060E}"/>
                </a:ext>
              </a:extLst>
            </p:cNvPr>
            <p:cNvSpPr txBox="1"/>
            <p:nvPr/>
          </p:nvSpPr>
          <p:spPr>
            <a:xfrm>
              <a:off x="1859235" y="5964827"/>
              <a:ext cx="2458765" cy="369332"/>
            </a:xfrm>
            <a:prstGeom prst="rect">
              <a:avLst/>
            </a:prstGeom>
            <a:noFill/>
          </p:spPr>
          <p:txBody>
            <a:bodyPr wrap="square" rtlCol="0">
              <a:spAutoFit/>
            </a:bodyPr>
            <a:lstStyle/>
            <a:p>
              <a:pPr algn="ctr"/>
              <a:r>
                <a:rPr lang="en-US" altLang="zh-CN" b="0" i="0" dirty="0">
                  <a:solidFill>
                    <a:srgbClr val="0D0D0D"/>
                  </a:solidFill>
                  <a:effectLst/>
                  <a:latin typeface="Söhne"/>
                </a:rPr>
                <a:t>Opposite edges collide</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11" name="组合 10">
            <a:extLst>
              <a:ext uri="{FF2B5EF4-FFF2-40B4-BE49-F238E27FC236}">
                <a16:creationId xmlns:a16="http://schemas.microsoft.com/office/drawing/2014/main" id="{29D01B84-D3B5-3D0E-CC44-9A3C6AF22A97}"/>
              </a:ext>
            </a:extLst>
          </p:cNvPr>
          <p:cNvGrpSpPr/>
          <p:nvPr/>
        </p:nvGrpSpPr>
        <p:grpSpPr>
          <a:xfrm>
            <a:off x="6734577" y="2352411"/>
            <a:ext cx="4695423" cy="3981748"/>
            <a:chOff x="6734577" y="2352411"/>
            <a:chExt cx="4695423" cy="3981748"/>
          </a:xfrm>
        </p:grpSpPr>
        <p:sp>
          <p:nvSpPr>
            <p:cNvPr id="6" name="文本框 5">
              <a:extLst>
                <a:ext uri="{FF2B5EF4-FFF2-40B4-BE49-F238E27FC236}">
                  <a16:creationId xmlns:a16="http://schemas.microsoft.com/office/drawing/2014/main" id="{FF8A26DC-06B0-303A-5979-5CAAE9891376}"/>
                </a:ext>
              </a:extLst>
            </p:cNvPr>
            <p:cNvSpPr txBox="1"/>
            <p:nvPr/>
          </p:nvSpPr>
          <p:spPr>
            <a:xfrm>
              <a:off x="6734577" y="5964827"/>
              <a:ext cx="4695423" cy="369332"/>
            </a:xfrm>
            <a:prstGeom prst="rect">
              <a:avLst/>
            </a:prstGeom>
            <a:noFill/>
          </p:spPr>
          <p:txBody>
            <a:bodyPr wrap="square" rtlCol="0">
              <a:spAutoFit/>
            </a:bodyPr>
            <a:lstStyle/>
            <a:p>
              <a:pPr algn="ctr"/>
              <a:r>
                <a:rPr lang="en-US" altLang="zh-CN" b="0" i="0" dirty="0">
                  <a:solidFill>
                    <a:srgbClr val="0D0D0D"/>
                  </a:solidFill>
                  <a:effectLst/>
                  <a:latin typeface="Söhne"/>
                </a:rPr>
                <a:t>Adjacent edges (without a shared edge) collide</a:t>
              </a:r>
              <a:endParaRPr lang="zh-CN" altLang="en-US" dirty="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7" name="图片 6">
              <a:extLst>
                <a:ext uri="{FF2B5EF4-FFF2-40B4-BE49-F238E27FC236}">
                  <a16:creationId xmlns:a16="http://schemas.microsoft.com/office/drawing/2014/main" id="{225E83B7-ECCE-2B91-C8C0-D2C173ABF4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7880" r="9772" b="18247"/>
            <a:stretch/>
          </p:blipFill>
          <p:spPr>
            <a:xfrm>
              <a:off x="7261159" y="2352411"/>
              <a:ext cx="3058564" cy="3532395"/>
            </a:xfrm>
            <a:prstGeom prst="rect">
              <a:avLst/>
            </a:prstGeom>
          </p:spPr>
        </p:pic>
      </p:grpSp>
      <p:sp>
        <p:nvSpPr>
          <p:cNvPr id="12" name="矩形 11">
            <a:extLst>
              <a:ext uri="{FF2B5EF4-FFF2-40B4-BE49-F238E27FC236}">
                <a16:creationId xmlns:a16="http://schemas.microsoft.com/office/drawing/2014/main" id="{ED981089-1A57-F438-0DE1-6613B0004EC1}"/>
              </a:ext>
            </a:extLst>
          </p:cNvPr>
          <p:cNvSpPr/>
          <p:nvPr/>
        </p:nvSpPr>
        <p:spPr>
          <a:xfrm>
            <a:off x="838200" y="1528915"/>
            <a:ext cx="9845319"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Non-adjacent edge optimization</a:t>
            </a:r>
          </a:p>
        </p:txBody>
      </p:sp>
      <p:grpSp>
        <p:nvGrpSpPr>
          <p:cNvPr id="17" name="组合 16">
            <a:extLst>
              <a:ext uri="{FF2B5EF4-FFF2-40B4-BE49-F238E27FC236}">
                <a16:creationId xmlns:a16="http://schemas.microsoft.com/office/drawing/2014/main" id="{7447848B-C23A-2A31-A331-41D3874BB8A6}"/>
              </a:ext>
            </a:extLst>
          </p:cNvPr>
          <p:cNvGrpSpPr/>
          <p:nvPr/>
        </p:nvGrpSpPr>
        <p:grpSpPr>
          <a:xfrm>
            <a:off x="3089338" y="5291040"/>
            <a:ext cx="5064063" cy="673828"/>
            <a:chOff x="3994219" y="3948235"/>
            <a:chExt cx="4904582" cy="1229443"/>
          </a:xfrm>
        </p:grpSpPr>
        <p:sp>
          <p:nvSpPr>
            <p:cNvPr id="14" name="矩形: 圆角 13">
              <a:extLst>
                <a:ext uri="{FF2B5EF4-FFF2-40B4-BE49-F238E27FC236}">
                  <a16:creationId xmlns:a16="http://schemas.microsoft.com/office/drawing/2014/main" id="{DDF6C3A9-798B-7372-FC11-62AEF1C1D882}"/>
                </a:ext>
              </a:extLst>
            </p:cNvPr>
            <p:cNvSpPr/>
            <p:nvPr/>
          </p:nvSpPr>
          <p:spPr>
            <a:xfrm>
              <a:off x="3994219" y="3989952"/>
              <a:ext cx="4904581" cy="1187726"/>
            </a:xfrm>
            <a:prstGeom prst="roundRect">
              <a:avLst>
                <a:gd name="adj" fmla="val 12064"/>
              </a:avLst>
            </a:prstGeom>
            <a:solidFill>
              <a:srgbClr val="ADCF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lnSpc>
                  <a:spcPct val="150000"/>
                </a:lnSpc>
              </a:pPr>
              <a:endParaRPr lang="en-US" altLang="zh-CN" sz="2000" dirty="0">
                <a:solidFill>
                  <a:schemeClr val="tx1"/>
                </a:solidFill>
                <a:ea typeface="微软雅黑" panose="020B0503020204020204" pitchFamily="34" charset="-122"/>
                <a:cs typeface="Calibri" panose="020F0502020204030204" pitchFamily="34" charset="0"/>
              </a:endParaRPr>
            </a:p>
          </p:txBody>
        </p:sp>
        <p:sp>
          <p:nvSpPr>
            <p:cNvPr id="16" name="文本框 15">
              <a:extLst>
                <a:ext uri="{FF2B5EF4-FFF2-40B4-BE49-F238E27FC236}">
                  <a16:creationId xmlns:a16="http://schemas.microsoft.com/office/drawing/2014/main" id="{93F9F82B-9AAB-47AD-C025-705D8E9B38DD}"/>
                </a:ext>
              </a:extLst>
            </p:cNvPr>
            <p:cNvSpPr txBox="1"/>
            <p:nvPr/>
          </p:nvSpPr>
          <p:spPr>
            <a:xfrm>
              <a:off x="4194001" y="3948235"/>
              <a:ext cx="4704800" cy="1074800"/>
            </a:xfrm>
            <a:prstGeom prst="rect">
              <a:avLst/>
            </a:prstGeom>
            <a:noFill/>
          </p:spPr>
          <p:txBody>
            <a:bodyPr wrap="square">
              <a:spAutoFit/>
            </a:bodyPr>
            <a:lstStyle/>
            <a:p>
              <a:pPr algn="just">
                <a:lnSpc>
                  <a:spcPct val="150000"/>
                </a:lnSpc>
              </a:pPr>
              <a:r>
                <a:rPr lang="en-US" altLang="zh-CN" sz="2400" dirty="0">
                  <a:solidFill>
                    <a:schemeClr val="tx1"/>
                  </a:solidFill>
                  <a:ea typeface="微软雅黑" panose="020B0503020204020204" pitchFamily="34" charset="-122"/>
                  <a:cs typeface="Calibri" panose="020F0502020204030204" pitchFamily="34" charset="0"/>
                </a:rPr>
                <a:t>Length(C</a:t>
              </a:r>
              <a:r>
                <a:rPr lang="en-US" altLang="zh-CN" sz="2400" baseline="-25000" dirty="0">
                  <a:solidFill>
                    <a:schemeClr val="tx1"/>
                  </a:solidFill>
                  <a:ea typeface="微软雅黑" panose="020B0503020204020204" pitchFamily="34" charset="-122"/>
                  <a:cs typeface="Calibri" panose="020F0502020204030204" pitchFamily="34" charset="0"/>
                </a:rPr>
                <a:t>1</a:t>
              </a:r>
              <a:r>
                <a:rPr lang="en-US" altLang="zh-CN" sz="2400" dirty="0">
                  <a:solidFill>
                    <a:schemeClr val="tx1"/>
                  </a:solidFill>
                  <a:ea typeface="微软雅黑" panose="020B0503020204020204" pitchFamily="34" charset="-122"/>
                  <a:cs typeface="Calibri" panose="020F0502020204030204" pitchFamily="34" charset="0"/>
                </a:rPr>
                <a:t>p</a:t>
              </a:r>
              <a:r>
                <a:rPr lang="en-US" altLang="zh-CN" sz="2400" baseline="-25000" dirty="0">
                  <a:solidFill>
                    <a:schemeClr val="tx1"/>
                  </a:solidFill>
                  <a:ea typeface="微软雅黑" panose="020B0503020204020204" pitchFamily="34" charset="-122"/>
                  <a:cs typeface="Calibri" panose="020F0502020204030204" pitchFamily="34" charset="0"/>
                </a:rPr>
                <a:t>1</a:t>
              </a:r>
              <a:r>
                <a:rPr lang="en-US" altLang="zh-CN" sz="2400" dirty="0">
                  <a:solidFill>
                    <a:schemeClr val="tx1"/>
                  </a:solidFill>
                  <a:ea typeface="微软雅黑" panose="020B0503020204020204" pitchFamily="34" charset="-122"/>
                  <a:cs typeface="Calibri" panose="020F0502020204030204" pitchFamily="34" charset="0"/>
                </a:rPr>
                <a:t>) + Length(C</a:t>
              </a:r>
              <a:r>
                <a:rPr lang="en-US" altLang="zh-CN" sz="2400" baseline="-25000" dirty="0">
                  <a:solidFill>
                    <a:schemeClr val="tx1"/>
                  </a:solidFill>
                  <a:ea typeface="微软雅黑" panose="020B0503020204020204" pitchFamily="34" charset="-122"/>
                  <a:cs typeface="Calibri" panose="020F0502020204030204" pitchFamily="34" charset="0"/>
                </a:rPr>
                <a:t>3</a:t>
              </a:r>
              <a:r>
                <a:rPr lang="en-US" altLang="zh-CN" sz="2400" dirty="0">
                  <a:solidFill>
                    <a:schemeClr val="tx1"/>
                  </a:solidFill>
                  <a:ea typeface="微软雅黑" panose="020B0503020204020204" pitchFamily="34" charset="-122"/>
                  <a:cs typeface="Calibri" panose="020F0502020204030204" pitchFamily="34" charset="0"/>
                </a:rPr>
                <a:t>p</a:t>
              </a:r>
              <a:r>
                <a:rPr lang="en-US" altLang="zh-CN" sz="2400" baseline="-25000" dirty="0">
                  <a:solidFill>
                    <a:schemeClr val="tx1"/>
                  </a:solidFill>
                  <a:ea typeface="微软雅黑" panose="020B0503020204020204" pitchFamily="34" charset="-122"/>
                  <a:cs typeface="Calibri" panose="020F0502020204030204" pitchFamily="34" charset="0"/>
                </a:rPr>
                <a:t>2</a:t>
              </a:r>
              <a:r>
                <a:rPr lang="en-US" altLang="zh-CN" sz="2400" dirty="0">
                  <a:solidFill>
                    <a:schemeClr val="tx1"/>
                  </a:solidFill>
                  <a:ea typeface="微软雅黑" panose="020B0503020204020204" pitchFamily="34" charset="-122"/>
                  <a:cs typeface="Calibri" panose="020F0502020204030204" pitchFamily="34" charset="0"/>
                </a:rPr>
                <a:t>) &lt; 2a·cos</a:t>
              </a:r>
              <a:r>
                <a:rPr lang="el-GR" altLang="zh-CN" sz="2400" dirty="0">
                  <a:solidFill>
                    <a:schemeClr val="tx1"/>
                  </a:solidFill>
                  <a:ea typeface="微软雅黑" panose="020B0503020204020204" pitchFamily="34" charset="-122"/>
                  <a:cs typeface="Calibri" panose="020F0502020204030204" pitchFamily="34" charset="0"/>
                </a:rPr>
                <a:t>θ</a:t>
              </a:r>
              <a:endParaRPr lang="en-US" altLang="zh-CN" sz="2400" dirty="0">
                <a:solidFill>
                  <a:schemeClr val="tx1"/>
                </a:solidFill>
                <a:ea typeface="微软雅黑" panose="020B0503020204020204" pitchFamily="34" charset="-122"/>
                <a:cs typeface="Calibri" panose="020F0502020204030204" pitchFamily="34" charset="0"/>
              </a:endParaRPr>
            </a:p>
          </p:txBody>
        </p:sp>
      </p:grpSp>
    </p:spTree>
    <p:extLst>
      <p:ext uri="{BB962C8B-B14F-4D97-AF65-F5344CB8AC3E}">
        <p14:creationId xmlns:p14="http://schemas.microsoft.com/office/powerpoint/2010/main" val="167071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22</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latin typeface="Calibri" panose="020F0502020204030204" pitchFamily="34" charset="0"/>
                <a:ea typeface="Calibri" panose="020F0502020204030204" pitchFamily="34" charset="0"/>
                <a:cs typeface="Calibri" panose="020F0502020204030204" pitchFamily="34" charset="0"/>
              </a:rPr>
              <a:t>NPR Properties Analysis</a:t>
            </a:r>
            <a:endParaRPr lang="zh-CN" altLang="en-US" dirty="0"/>
          </a:p>
        </p:txBody>
      </p:sp>
      <p:grpSp>
        <p:nvGrpSpPr>
          <p:cNvPr id="3" name="组合 2">
            <a:extLst>
              <a:ext uri="{FF2B5EF4-FFF2-40B4-BE49-F238E27FC236}">
                <a16:creationId xmlns:a16="http://schemas.microsoft.com/office/drawing/2014/main" id="{BAD239F4-512E-DA52-C292-0D233D6DF2DB}"/>
              </a:ext>
            </a:extLst>
          </p:cNvPr>
          <p:cNvGrpSpPr/>
          <p:nvPr/>
        </p:nvGrpSpPr>
        <p:grpSpPr>
          <a:xfrm>
            <a:off x="1745958" y="2228336"/>
            <a:ext cx="2823930" cy="2111960"/>
            <a:chOff x="678965" y="1023317"/>
            <a:chExt cx="3189256" cy="2385180"/>
          </a:xfrm>
        </p:grpSpPr>
        <p:sp>
          <p:nvSpPr>
            <p:cNvPr id="6" name="矩形 5">
              <a:extLst>
                <a:ext uri="{FF2B5EF4-FFF2-40B4-BE49-F238E27FC236}">
                  <a16:creationId xmlns:a16="http://schemas.microsoft.com/office/drawing/2014/main" id="{15137B6A-1BCE-1EAD-CB0E-96845643B3AA}"/>
                </a:ext>
              </a:extLst>
            </p:cNvPr>
            <p:cNvSpPr/>
            <p:nvPr/>
          </p:nvSpPr>
          <p:spPr>
            <a:xfrm rot="1500000">
              <a:off x="1814605" y="2923282"/>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443B9873-32E6-D15E-09F6-2F6B6329773F}"/>
                </a:ext>
              </a:extLst>
            </p:cNvPr>
            <p:cNvSpPr/>
            <p:nvPr/>
          </p:nvSpPr>
          <p:spPr>
            <a:xfrm rot="20100000" flipH="1">
              <a:off x="2896669" y="2924403"/>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B3915768-C1B8-62EA-147B-FD491D9C0F49}"/>
                </a:ext>
              </a:extLst>
            </p:cNvPr>
            <p:cNvSpPr/>
            <p:nvPr/>
          </p:nvSpPr>
          <p:spPr>
            <a:xfrm rot="1500000">
              <a:off x="2900033" y="2066215"/>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2639D736-C13B-6EA2-F7E1-EFE1A54C7815}"/>
                </a:ext>
              </a:extLst>
            </p:cNvPr>
            <p:cNvSpPr/>
            <p:nvPr/>
          </p:nvSpPr>
          <p:spPr>
            <a:xfrm rot="1500000">
              <a:off x="735905" y="2066214"/>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26F91C36-B1F3-F86E-CBF1-BD106D9B4C00}"/>
                </a:ext>
              </a:extLst>
            </p:cNvPr>
            <p:cNvSpPr/>
            <p:nvPr/>
          </p:nvSpPr>
          <p:spPr>
            <a:xfrm rot="1500000">
              <a:off x="1817969" y="1206347"/>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55F307AE-BCC5-ECD6-E36B-5990B6BB1FD7}"/>
                </a:ext>
              </a:extLst>
            </p:cNvPr>
            <p:cNvSpPr/>
            <p:nvPr/>
          </p:nvSpPr>
          <p:spPr>
            <a:xfrm rot="20100000" flipH="1">
              <a:off x="732541" y="2914126"/>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94B169D1-0066-E0C7-8725-E35DA2F8F51A}"/>
                </a:ext>
              </a:extLst>
            </p:cNvPr>
            <p:cNvSpPr/>
            <p:nvPr/>
          </p:nvSpPr>
          <p:spPr>
            <a:xfrm rot="20100000" flipH="1">
              <a:off x="1817967" y="2066214"/>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F780873D-63CF-89C9-888D-8BA20FA17B12}"/>
                </a:ext>
              </a:extLst>
            </p:cNvPr>
            <p:cNvSpPr/>
            <p:nvPr/>
          </p:nvSpPr>
          <p:spPr>
            <a:xfrm rot="20100000" flipH="1">
              <a:off x="2900033" y="1205227"/>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4DE9CAA4-307B-B3D0-5DA5-F3F8CE6EF831}"/>
                </a:ext>
              </a:extLst>
            </p:cNvPr>
            <p:cNvSpPr/>
            <p:nvPr/>
          </p:nvSpPr>
          <p:spPr>
            <a:xfrm rot="20100000" flipH="1">
              <a:off x="735905" y="1207467"/>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9CBC8D72-7AE6-BDFB-E7EE-E80F56846799}"/>
                </a:ext>
              </a:extLst>
            </p:cNvPr>
            <p:cNvSpPr/>
            <p:nvPr/>
          </p:nvSpPr>
          <p:spPr>
            <a:xfrm>
              <a:off x="678965" y="1023317"/>
              <a:ext cx="2160766" cy="170889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7" name="直接箭头连接符 16">
              <a:extLst>
                <a:ext uri="{FF2B5EF4-FFF2-40B4-BE49-F238E27FC236}">
                  <a16:creationId xmlns:a16="http://schemas.microsoft.com/office/drawing/2014/main" id="{57E79406-5654-2798-6E8B-F1D41A007244}"/>
                </a:ext>
              </a:extLst>
            </p:cNvPr>
            <p:cNvCxnSpPr/>
            <p:nvPr/>
          </p:nvCxnSpPr>
          <p:spPr>
            <a:xfrm flipV="1">
              <a:off x="1723912" y="1834298"/>
              <a:ext cx="866764" cy="41214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52D76064-A75F-7E21-C29F-924A500B3DFC}"/>
                </a:ext>
              </a:extLst>
            </p:cNvPr>
            <p:cNvCxnSpPr/>
            <p:nvPr/>
          </p:nvCxnSpPr>
          <p:spPr>
            <a:xfrm>
              <a:off x="1701205" y="2323275"/>
              <a:ext cx="201443" cy="43613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55080444-01D2-1F42-7A58-716F267DD14D}"/>
                    </a:ext>
                  </a:extLst>
                </p:cNvPr>
                <p:cNvSpPr txBox="1"/>
                <p:nvPr/>
              </p:nvSpPr>
              <p:spPr>
                <a:xfrm>
                  <a:off x="1751527" y="1741458"/>
                  <a:ext cx="540084"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𝑎</m:t>
                        </m:r>
                      </m:oMath>
                    </m:oMathPara>
                  </a14:m>
                  <a:endParaRPr lang="zh-CN" altLang="en-US" dirty="0"/>
                </a:p>
              </p:txBody>
            </p:sp>
          </mc:Choice>
          <mc:Fallback xmlns="">
            <p:sp>
              <p:nvSpPr>
                <p:cNvPr id="69" name="文本框 68"/>
                <p:cNvSpPr txBox="1">
                  <a:spLocks noRot="1" noChangeAspect="1" noMove="1" noResize="1" noEditPoints="1" noAdjustHandles="1" noChangeArrowheads="1" noChangeShapeType="1" noTextEdit="1"/>
                </p:cNvSpPr>
                <p:nvPr/>
              </p:nvSpPr>
              <p:spPr>
                <a:xfrm>
                  <a:off x="1751527" y="1741458"/>
                  <a:ext cx="540084" cy="62061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839EC6A1-8A4A-3C9E-7092-79999C232310}"/>
                    </a:ext>
                  </a:extLst>
                </p:cNvPr>
                <p:cNvSpPr txBox="1"/>
                <p:nvPr/>
              </p:nvSpPr>
              <p:spPr>
                <a:xfrm>
                  <a:off x="1747961" y="2267829"/>
                  <a:ext cx="530979"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𝑏</m:t>
                        </m:r>
                      </m:oMath>
                    </m:oMathPara>
                  </a14:m>
                  <a:endParaRPr lang="zh-CN" altLang="en-US" dirty="0"/>
                </a:p>
              </p:txBody>
            </p:sp>
          </mc:Choice>
          <mc:Fallback xmlns="">
            <p:sp>
              <p:nvSpPr>
                <p:cNvPr id="70" name="文本框 69"/>
                <p:cNvSpPr txBox="1">
                  <a:spLocks noRot="1" noChangeAspect="1" noMove="1" noResize="1" noEditPoints="1" noAdjustHandles="1" noChangeArrowheads="1" noChangeShapeType="1" noTextEdit="1"/>
                </p:cNvSpPr>
                <p:nvPr/>
              </p:nvSpPr>
              <p:spPr>
                <a:xfrm>
                  <a:off x="1747961" y="2267829"/>
                  <a:ext cx="530979" cy="620619"/>
                </a:xfrm>
                <a:prstGeom prst="rect">
                  <a:avLst/>
                </a:prstGeom>
                <a:blipFill rotWithShape="0">
                  <a:blip r:embed="rId4"/>
                  <a:stretch>
                    <a:fillRect/>
                  </a:stretch>
                </a:blipFill>
              </p:spPr>
              <p:txBody>
                <a:bodyPr/>
                <a:lstStyle/>
                <a:p>
                  <a:r>
                    <a:rPr lang="zh-CN" altLang="en-US">
                      <a:noFill/>
                    </a:rPr>
                    <a:t> </a:t>
                  </a:r>
                </a:p>
              </p:txBody>
            </p:sp>
          </mc:Fallback>
        </mc:AlternateContent>
        <p:sp>
          <p:nvSpPr>
            <p:cNvPr id="21" name="弧形 20">
              <a:extLst>
                <a:ext uri="{FF2B5EF4-FFF2-40B4-BE49-F238E27FC236}">
                  <a16:creationId xmlns:a16="http://schemas.microsoft.com/office/drawing/2014/main" id="{DD7CB897-06EF-C075-FE15-1392ED9C6648}"/>
                </a:ext>
              </a:extLst>
            </p:cNvPr>
            <p:cNvSpPr/>
            <p:nvPr/>
          </p:nvSpPr>
          <p:spPr>
            <a:xfrm rot="2631888">
              <a:off x="846149" y="1751517"/>
              <a:ext cx="264441" cy="265572"/>
            </a:xfrm>
            <a:prstGeom prst="arc">
              <a:avLst/>
            </a:prstGeom>
            <a:ln>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87A26E7F-CF7A-24DC-67ED-702FDAD248D9}"/>
                    </a:ext>
                  </a:extLst>
                </p:cNvPr>
                <p:cNvSpPr txBox="1"/>
                <p:nvPr/>
              </p:nvSpPr>
              <p:spPr>
                <a:xfrm>
                  <a:off x="1052113" y="1693100"/>
                  <a:ext cx="543803"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𝜃</m:t>
                        </m:r>
                      </m:oMath>
                    </m:oMathPara>
                  </a14:m>
                  <a:endParaRPr lang="zh-CN" altLang="en-US" dirty="0"/>
                </a:p>
              </p:txBody>
            </p:sp>
          </mc:Choice>
          <mc:Fallback xmlns="">
            <p:sp>
              <p:nvSpPr>
                <p:cNvPr id="72" name="文本框 71"/>
                <p:cNvSpPr txBox="1">
                  <a:spLocks noRot="1" noChangeAspect="1" noMove="1" noResize="1" noEditPoints="1" noAdjustHandles="1" noChangeArrowheads="1" noChangeShapeType="1" noTextEdit="1"/>
                </p:cNvSpPr>
                <p:nvPr/>
              </p:nvSpPr>
              <p:spPr>
                <a:xfrm>
                  <a:off x="1052113" y="1693100"/>
                  <a:ext cx="543803" cy="620619"/>
                </a:xfrm>
                <a:prstGeom prst="rect">
                  <a:avLst/>
                </a:prstGeom>
                <a:blipFill rotWithShape="0">
                  <a:blip r:embed="rId5"/>
                  <a:stretch>
                    <a:fillRect/>
                  </a:stretch>
                </a:blipFill>
              </p:spPr>
              <p:txBody>
                <a:bodyPr/>
                <a:lstStyle/>
                <a:p>
                  <a:r>
                    <a:rPr lang="zh-CN" altLang="en-US">
                      <a:noFill/>
                    </a:rPr>
                    <a:t> </a:t>
                  </a:r>
                </a:p>
              </p:txBody>
            </p:sp>
          </mc:Fallback>
        </mc:AlternateContent>
      </p:grpSp>
      <p:grpSp>
        <p:nvGrpSpPr>
          <p:cNvPr id="23" name="组合 22">
            <a:extLst>
              <a:ext uri="{FF2B5EF4-FFF2-40B4-BE49-F238E27FC236}">
                <a16:creationId xmlns:a16="http://schemas.microsoft.com/office/drawing/2014/main" id="{556B7C40-47C7-FAD9-DA92-99620D618BCA}"/>
              </a:ext>
            </a:extLst>
          </p:cNvPr>
          <p:cNvGrpSpPr/>
          <p:nvPr/>
        </p:nvGrpSpPr>
        <p:grpSpPr>
          <a:xfrm>
            <a:off x="1448163" y="4350684"/>
            <a:ext cx="538698" cy="538698"/>
            <a:chOff x="1010611" y="2961710"/>
            <a:chExt cx="1076325" cy="1076325"/>
          </a:xfrm>
        </p:grpSpPr>
        <p:cxnSp>
          <p:nvCxnSpPr>
            <p:cNvPr id="24" name="直接箭头连接符 23">
              <a:extLst>
                <a:ext uri="{FF2B5EF4-FFF2-40B4-BE49-F238E27FC236}">
                  <a16:creationId xmlns:a16="http://schemas.microsoft.com/office/drawing/2014/main" id="{163501A1-6553-CFE2-6F0D-DC4EE4F4E84F}"/>
                </a:ext>
              </a:extLst>
            </p:cNvPr>
            <p:cNvCxnSpPr/>
            <p:nvPr/>
          </p:nvCxnSpPr>
          <p:spPr>
            <a:xfrm flipV="1">
              <a:off x="1010611" y="3776891"/>
              <a:ext cx="1076325"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DE4613C6-E7DD-1AEC-27A0-8656D4F27078}"/>
                </a:ext>
              </a:extLst>
            </p:cNvPr>
            <p:cNvCxnSpPr/>
            <p:nvPr/>
          </p:nvCxnSpPr>
          <p:spPr>
            <a:xfrm rot="16200000" flipV="1">
              <a:off x="655524" y="3497491"/>
              <a:ext cx="1076325"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2ACED91B-229C-6FA3-B271-A10DAEAA7E75}"/>
                  </a:ext>
                </a:extLst>
              </p:cNvPr>
              <p:cNvSpPr txBox="1"/>
              <p:nvPr/>
            </p:nvSpPr>
            <p:spPr>
              <a:xfrm>
                <a:off x="1864832" y="4495202"/>
                <a:ext cx="734558" cy="5495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𝑂𝑥</m:t>
                      </m:r>
                    </m:oMath>
                  </m:oMathPara>
                </a14:m>
                <a:endParaRPr lang="zh-CN" altLang="en-US" dirty="0"/>
              </a:p>
            </p:txBody>
          </p:sp>
        </mc:Choice>
        <mc:Fallback xmlns="">
          <p:sp>
            <p:nvSpPr>
              <p:cNvPr id="26" name="文本框 25">
                <a:extLst>
                  <a:ext uri="{FF2B5EF4-FFF2-40B4-BE49-F238E27FC236}">
                    <a16:creationId xmlns:a16="http://schemas.microsoft.com/office/drawing/2014/main" id="{2ACED91B-229C-6FA3-B271-A10DAEAA7E75}"/>
                  </a:ext>
                </a:extLst>
              </p:cNvPr>
              <p:cNvSpPr txBox="1">
                <a:spLocks noRot="1" noChangeAspect="1" noMove="1" noResize="1" noEditPoints="1" noAdjustHandles="1" noChangeArrowheads="1" noChangeShapeType="1" noTextEdit="1"/>
              </p:cNvSpPr>
              <p:nvPr/>
            </p:nvSpPr>
            <p:spPr>
              <a:xfrm>
                <a:off x="1864832" y="4495202"/>
                <a:ext cx="734558" cy="549528"/>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7" name="文本框 26">
                <a:extLst>
                  <a:ext uri="{FF2B5EF4-FFF2-40B4-BE49-F238E27FC236}">
                    <a16:creationId xmlns:a16="http://schemas.microsoft.com/office/drawing/2014/main" id="{BC385606-397E-9589-3865-9133E00B2300}"/>
                  </a:ext>
                </a:extLst>
              </p:cNvPr>
              <p:cNvSpPr txBox="1"/>
              <p:nvPr/>
            </p:nvSpPr>
            <p:spPr>
              <a:xfrm>
                <a:off x="1216406" y="4059215"/>
                <a:ext cx="740747" cy="5495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𝑂𝑦</m:t>
                      </m:r>
                    </m:oMath>
                  </m:oMathPara>
                </a14:m>
                <a:endParaRPr lang="zh-CN" altLang="en-US" dirty="0"/>
              </a:p>
            </p:txBody>
          </p:sp>
        </mc:Choice>
        <mc:Fallback xmlns="">
          <p:sp>
            <p:nvSpPr>
              <p:cNvPr id="27" name="文本框 26">
                <a:extLst>
                  <a:ext uri="{FF2B5EF4-FFF2-40B4-BE49-F238E27FC236}">
                    <a16:creationId xmlns:a16="http://schemas.microsoft.com/office/drawing/2014/main" id="{BC385606-397E-9589-3865-9133E00B2300}"/>
                  </a:ext>
                </a:extLst>
              </p:cNvPr>
              <p:cNvSpPr txBox="1">
                <a:spLocks noRot="1" noChangeAspect="1" noMove="1" noResize="1" noEditPoints="1" noAdjustHandles="1" noChangeArrowheads="1" noChangeShapeType="1" noTextEdit="1"/>
              </p:cNvSpPr>
              <p:nvPr/>
            </p:nvSpPr>
            <p:spPr>
              <a:xfrm>
                <a:off x="1216406" y="4059215"/>
                <a:ext cx="740747" cy="549528"/>
              </a:xfrm>
              <a:prstGeom prst="rect">
                <a:avLst/>
              </a:prstGeom>
              <a:blipFill>
                <a:blip r:embed="rId7"/>
                <a:stretch>
                  <a:fillRect/>
                </a:stretch>
              </a:blipFill>
            </p:spPr>
            <p:txBody>
              <a:bodyPr/>
              <a:lstStyle/>
              <a:p>
                <a:r>
                  <a:rPr lang="zh-CN" altLang="en-US">
                    <a:noFill/>
                  </a:rPr>
                  <a:t> </a:t>
                </a:r>
              </a:p>
            </p:txBody>
          </p:sp>
        </mc:Fallback>
      </mc:AlternateContent>
      <p:grpSp>
        <p:nvGrpSpPr>
          <p:cNvPr id="28" name="组合 27">
            <a:extLst>
              <a:ext uri="{FF2B5EF4-FFF2-40B4-BE49-F238E27FC236}">
                <a16:creationId xmlns:a16="http://schemas.microsoft.com/office/drawing/2014/main" id="{4E853027-9A19-8894-526A-B64136623DD8}"/>
              </a:ext>
            </a:extLst>
          </p:cNvPr>
          <p:cNvGrpSpPr/>
          <p:nvPr/>
        </p:nvGrpSpPr>
        <p:grpSpPr>
          <a:xfrm>
            <a:off x="5229211" y="2001386"/>
            <a:ext cx="2151292" cy="2565863"/>
            <a:chOff x="5730722" y="861833"/>
            <a:chExt cx="2429600" cy="2897803"/>
          </a:xfrm>
        </p:grpSpPr>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76AA7729-FE70-71D9-07C9-6EC8B752065A}"/>
                    </a:ext>
                  </a:extLst>
                </p:cNvPr>
                <p:cNvSpPr txBox="1"/>
                <p:nvPr/>
              </p:nvSpPr>
              <p:spPr>
                <a:xfrm>
                  <a:off x="6361037" y="1100946"/>
                  <a:ext cx="540084"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𝑎</m:t>
                        </m:r>
                      </m:oMath>
                    </m:oMathPara>
                  </a14:m>
                  <a:endParaRPr lang="zh-CN" altLang="en-US" dirty="0"/>
                </a:p>
              </p:txBody>
            </p:sp>
          </mc:Choice>
          <mc:Fallback xmlns="">
            <p:sp>
              <p:nvSpPr>
                <p:cNvPr id="39" name="文本框 38"/>
                <p:cNvSpPr txBox="1">
                  <a:spLocks noRot="1" noChangeAspect="1" noMove="1" noResize="1" noEditPoints="1" noAdjustHandles="1" noChangeArrowheads="1" noChangeShapeType="1" noTextEdit="1"/>
                </p:cNvSpPr>
                <p:nvPr/>
              </p:nvSpPr>
              <p:spPr>
                <a:xfrm>
                  <a:off x="6361037" y="1100946"/>
                  <a:ext cx="540084" cy="620619"/>
                </a:xfrm>
                <a:prstGeom prst="rect">
                  <a:avLst/>
                </a:prstGeom>
                <a:blipFill rotWithShape="0">
                  <a:blip r:embed="rId8"/>
                  <a:stretch>
                    <a:fillRect/>
                  </a:stretch>
                </a:blipFill>
              </p:spPr>
              <p:txBody>
                <a:bodyPr/>
                <a:lstStyle/>
                <a:p>
                  <a:r>
                    <a:rPr lang="zh-CN" altLang="en-US">
                      <a:noFill/>
                    </a:rPr>
                    <a:t> </a:t>
                  </a:r>
                </a:p>
              </p:txBody>
            </p:sp>
          </mc:Fallback>
        </mc:AlternateContent>
        <p:sp>
          <p:nvSpPr>
            <p:cNvPr id="30" name="菱形 29">
              <a:extLst>
                <a:ext uri="{FF2B5EF4-FFF2-40B4-BE49-F238E27FC236}">
                  <a16:creationId xmlns:a16="http://schemas.microsoft.com/office/drawing/2014/main" id="{3370A26A-0480-C691-78A6-DD08A2F1D947}"/>
                </a:ext>
              </a:extLst>
            </p:cNvPr>
            <p:cNvSpPr/>
            <p:nvPr/>
          </p:nvSpPr>
          <p:spPr>
            <a:xfrm rot="2400000">
              <a:off x="6914257" y="861833"/>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菱形 30">
              <a:extLst>
                <a:ext uri="{FF2B5EF4-FFF2-40B4-BE49-F238E27FC236}">
                  <a16:creationId xmlns:a16="http://schemas.microsoft.com/office/drawing/2014/main" id="{A15AF52B-50C9-7A8B-3131-1D2C6FDC1619}"/>
                </a:ext>
              </a:extLst>
            </p:cNvPr>
            <p:cNvSpPr/>
            <p:nvPr/>
          </p:nvSpPr>
          <p:spPr>
            <a:xfrm rot="8400000">
              <a:off x="7512622" y="1479782"/>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菱形 31">
              <a:extLst>
                <a:ext uri="{FF2B5EF4-FFF2-40B4-BE49-F238E27FC236}">
                  <a16:creationId xmlns:a16="http://schemas.microsoft.com/office/drawing/2014/main" id="{802750F5-DBB8-1AD1-3426-8EB33E8CDFBA}"/>
                </a:ext>
              </a:extLst>
            </p:cNvPr>
            <p:cNvSpPr/>
            <p:nvPr/>
          </p:nvSpPr>
          <p:spPr>
            <a:xfrm rot="8400000">
              <a:off x="6319199" y="1476037"/>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菱形 32">
              <a:extLst>
                <a:ext uri="{FF2B5EF4-FFF2-40B4-BE49-F238E27FC236}">
                  <a16:creationId xmlns:a16="http://schemas.microsoft.com/office/drawing/2014/main" id="{72F96166-23AB-202E-0E6A-26CA9AF0C9C0}"/>
                </a:ext>
              </a:extLst>
            </p:cNvPr>
            <p:cNvSpPr/>
            <p:nvPr/>
          </p:nvSpPr>
          <p:spPr>
            <a:xfrm rot="2400000">
              <a:off x="6915942" y="2095889"/>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4" name="菱形 33">
              <a:extLst>
                <a:ext uri="{FF2B5EF4-FFF2-40B4-BE49-F238E27FC236}">
                  <a16:creationId xmlns:a16="http://schemas.microsoft.com/office/drawing/2014/main" id="{84255002-6304-A9F8-823C-29772798B0A1}"/>
                </a:ext>
              </a:extLst>
            </p:cNvPr>
            <p:cNvSpPr/>
            <p:nvPr/>
          </p:nvSpPr>
          <p:spPr>
            <a:xfrm rot="2400000">
              <a:off x="5730722" y="2093868"/>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菱形 34">
              <a:extLst>
                <a:ext uri="{FF2B5EF4-FFF2-40B4-BE49-F238E27FC236}">
                  <a16:creationId xmlns:a16="http://schemas.microsoft.com/office/drawing/2014/main" id="{B269B54D-41F1-8055-DF1B-AE8E236DC653}"/>
                </a:ext>
              </a:extLst>
            </p:cNvPr>
            <p:cNvSpPr/>
            <p:nvPr/>
          </p:nvSpPr>
          <p:spPr>
            <a:xfrm rot="8400000">
              <a:off x="6325703" y="2711290"/>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菱形 35">
              <a:extLst>
                <a:ext uri="{FF2B5EF4-FFF2-40B4-BE49-F238E27FC236}">
                  <a16:creationId xmlns:a16="http://schemas.microsoft.com/office/drawing/2014/main" id="{595F482F-2324-7FC6-D6AD-0247A190FC36}"/>
                </a:ext>
              </a:extLst>
            </p:cNvPr>
            <p:cNvSpPr/>
            <p:nvPr/>
          </p:nvSpPr>
          <p:spPr>
            <a:xfrm rot="8400000">
              <a:off x="7512621" y="2707972"/>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7" name="直接箭头连接符 36">
              <a:extLst>
                <a:ext uri="{FF2B5EF4-FFF2-40B4-BE49-F238E27FC236}">
                  <a16:creationId xmlns:a16="http://schemas.microsoft.com/office/drawing/2014/main" id="{901AEFB3-609F-79A7-8A33-FC719A717E70}"/>
                </a:ext>
              </a:extLst>
            </p:cNvPr>
            <p:cNvCxnSpPr/>
            <p:nvPr/>
          </p:nvCxnSpPr>
          <p:spPr>
            <a:xfrm flipH="1">
              <a:off x="6372358" y="995858"/>
              <a:ext cx="91219" cy="61300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8" name="弧形 37">
              <a:extLst>
                <a:ext uri="{FF2B5EF4-FFF2-40B4-BE49-F238E27FC236}">
                  <a16:creationId xmlns:a16="http://schemas.microsoft.com/office/drawing/2014/main" id="{5A38F454-DDBA-1B7B-D22F-40753F212300}"/>
                </a:ext>
              </a:extLst>
            </p:cNvPr>
            <p:cNvSpPr/>
            <p:nvPr/>
          </p:nvSpPr>
          <p:spPr>
            <a:xfrm rot="20663496">
              <a:off x="6823140" y="2233130"/>
              <a:ext cx="343399" cy="344868"/>
            </a:xfrm>
            <a:prstGeom prst="arc">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39" name="文本框 38">
                  <a:extLst>
                    <a:ext uri="{FF2B5EF4-FFF2-40B4-BE49-F238E27FC236}">
                      <a16:creationId xmlns:a16="http://schemas.microsoft.com/office/drawing/2014/main" id="{2DF26972-61EB-7368-3DB6-2C24363F150F}"/>
                    </a:ext>
                  </a:extLst>
                </p:cNvPr>
                <p:cNvSpPr txBox="1"/>
                <p:nvPr/>
              </p:nvSpPr>
              <p:spPr>
                <a:xfrm>
                  <a:off x="6914367" y="1935826"/>
                  <a:ext cx="543803"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𝜃</m:t>
                        </m:r>
                      </m:oMath>
                    </m:oMathPara>
                  </a14:m>
                  <a:endParaRPr lang="zh-CN" altLang="en-US" dirty="0"/>
                </a:p>
              </p:txBody>
            </p:sp>
          </mc:Choice>
          <mc:Fallback xmlns="">
            <p:sp>
              <p:nvSpPr>
                <p:cNvPr id="49" name="文本框 48"/>
                <p:cNvSpPr txBox="1">
                  <a:spLocks noRot="1" noChangeAspect="1" noMove="1" noResize="1" noEditPoints="1" noAdjustHandles="1" noChangeArrowheads="1" noChangeShapeType="1" noTextEdit="1"/>
                </p:cNvSpPr>
                <p:nvPr/>
              </p:nvSpPr>
              <p:spPr>
                <a:xfrm>
                  <a:off x="6914367" y="1935826"/>
                  <a:ext cx="543803" cy="620619"/>
                </a:xfrm>
                <a:prstGeom prst="rect">
                  <a:avLst/>
                </a:prstGeom>
                <a:blipFill rotWithShape="0">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740C75AB-FF1D-020A-A6C5-2F189C05CE45}"/>
                    </a:ext>
                  </a:extLst>
                </p:cNvPr>
                <p:cNvSpPr txBox="1"/>
                <p:nvPr/>
              </p:nvSpPr>
              <p:spPr>
                <a:xfrm>
                  <a:off x="6322011" y="1648673"/>
                  <a:ext cx="559769"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m:t>
                        </m:r>
                      </m:oMath>
                    </m:oMathPara>
                  </a14:m>
                  <a:endParaRPr lang="zh-CN" altLang="en-US" dirty="0"/>
                </a:p>
              </p:txBody>
            </p:sp>
          </mc:Choice>
          <mc:Fallback xmlns="">
            <p:sp>
              <p:nvSpPr>
                <p:cNvPr id="50" name="文本框 49"/>
                <p:cNvSpPr txBox="1">
                  <a:spLocks noRot="1" noChangeAspect="1" noMove="1" noResize="1" noEditPoints="1" noAdjustHandles="1" noChangeArrowheads="1" noChangeShapeType="1" noTextEdit="1"/>
                </p:cNvSpPr>
                <p:nvPr/>
              </p:nvSpPr>
              <p:spPr>
                <a:xfrm>
                  <a:off x="6322011" y="1648673"/>
                  <a:ext cx="559769" cy="620619"/>
                </a:xfrm>
                <a:prstGeom prst="rect">
                  <a:avLst/>
                </a:prstGeom>
                <a:blipFill rotWithShape="0">
                  <a:blip r:embed="rId10"/>
                  <a:stretch>
                    <a:fillRect/>
                  </a:stretch>
                </a:blipFill>
              </p:spPr>
              <p:txBody>
                <a:bodyPr/>
                <a:lstStyle/>
                <a:p>
                  <a:r>
                    <a:rPr lang="zh-CN" altLang="en-US">
                      <a:noFill/>
                    </a:rPr>
                    <a:t> </a:t>
                  </a:r>
                </a:p>
              </p:txBody>
            </p:sp>
          </mc:Fallback>
        </mc:AlternateContent>
        <p:sp>
          <p:nvSpPr>
            <p:cNvPr id="41" name="弧形 40">
              <a:extLst>
                <a:ext uri="{FF2B5EF4-FFF2-40B4-BE49-F238E27FC236}">
                  <a16:creationId xmlns:a16="http://schemas.microsoft.com/office/drawing/2014/main" id="{31A89AA3-C9D5-4192-9498-0673788603D7}"/>
                </a:ext>
              </a:extLst>
            </p:cNvPr>
            <p:cNvSpPr/>
            <p:nvPr/>
          </p:nvSpPr>
          <p:spPr>
            <a:xfrm rot="5400000">
              <a:off x="6186939" y="1499179"/>
              <a:ext cx="298257" cy="299533"/>
            </a:xfrm>
            <a:prstGeom prst="arc">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42" name="菱形 41">
              <a:extLst>
                <a:ext uri="{FF2B5EF4-FFF2-40B4-BE49-F238E27FC236}">
                  <a16:creationId xmlns:a16="http://schemas.microsoft.com/office/drawing/2014/main" id="{948FC480-8509-71A9-1ECD-C484CD6D3155}"/>
                </a:ext>
              </a:extLst>
            </p:cNvPr>
            <p:cNvSpPr/>
            <p:nvPr/>
          </p:nvSpPr>
          <p:spPr>
            <a:xfrm rot="2400000">
              <a:off x="5731555" y="866739"/>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52">
              <a:extLst>
                <a:ext uri="{FF2B5EF4-FFF2-40B4-BE49-F238E27FC236}">
                  <a16:creationId xmlns:a16="http://schemas.microsoft.com/office/drawing/2014/main" id="{3CC146E6-B98E-9F2F-D967-3F1CE76FC554}"/>
                </a:ext>
              </a:extLst>
            </p:cNvPr>
            <p:cNvSpPr/>
            <p:nvPr/>
          </p:nvSpPr>
          <p:spPr>
            <a:xfrm>
              <a:off x="6301418" y="1600216"/>
              <a:ext cx="1190625" cy="1233488"/>
            </a:xfrm>
            <a:custGeom>
              <a:avLst/>
              <a:gdLst>
                <a:gd name="connsiteX0" fmla="*/ 0 w 1190625"/>
                <a:gd name="connsiteY0" fmla="*/ 0 h 1233488"/>
                <a:gd name="connsiteX1" fmla="*/ 1190625 w 1190625"/>
                <a:gd name="connsiteY1" fmla="*/ 0 h 1233488"/>
                <a:gd name="connsiteX2" fmla="*/ 1190625 w 1190625"/>
                <a:gd name="connsiteY2" fmla="*/ 1233488 h 1233488"/>
                <a:gd name="connsiteX3" fmla="*/ 0 w 1190625"/>
                <a:gd name="connsiteY3" fmla="*/ 1223963 h 1233488"/>
                <a:gd name="connsiteX4" fmla="*/ 0 w 1190625"/>
                <a:gd name="connsiteY4" fmla="*/ 0 h 123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233488">
                  <a:moveTo>
                    <a:pt x="0" y="0"/>
                  </a:moveTo>
                  <a:lnTo>
                    <a:pt x="1190625" y="0"/>
                  </a:lnTo>
                  <a:lnTo>
                    <a:pt x="1190625" y="1233488"/>
                  </a:lnTo>
                  <a:lnTo>
                    <a:pt x="0" y="1223963"/>
                  </a:lnTo>
                  <a:lnTo>
                    <a:pt x="0"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4" name="图片 43">
            <a:extLst>
              <a:ext uri="{FF2B5EF4-FFF2-40B4-BE49-F238E27FC236}">
                <a16:creationId xmlns:a16="http://schemas.microsoft.com/office/drawing/2014/main" id="{5A946E8C-4A65-F4D9-9FE6-D54978137C14}"/>
              </a:ext>
            </a:extLst>
          </p:cNvPr>
          <p:cNvPicPr>
            <a:picLocks noChangeAspect="1"/>
          </p:cNvPicPr>
          <p:nvPr/>
        </p:nvPicPr>
        <p:blipFill>
          <a:blip r:embed="rId11"/>
          <a:stretch>
            <a:fillRect/>
          </a:stretch>
        </p:blipFill>
        <p:spPr>
          <a:xfrm>
            <a:off x="1339587" y="5346203"/>
            <a:ext cx="3687083" cy="869651"/>
          </a:xfrm>
          <a:prstGeom prst="rect">
            <a:avLst/>
          </a:prstGeom>
        </p:spPr>
      </p:pic>
      <p:sp>
        <p:nvSpPr>
          <p:cNvPr id="45" name="矩形 44">
            <a:extLst>
              <a:ext uri="{FF2B5EF4-FFF2-40B4-BE49-F238E27FC236}">
                <a16:creationId xmlns:a16="http://schemas.microsoft.com/office/drawing/2014/main" id="{61BDD870-28B5-4883-FBDD-B40410939303}"/>
              </a:ext>
            </a:extLst>
          </p:cNvPr>
          <p:cNvSpPr/>
          <p:nvPr/>
        </p:nvSpPr>
        <p:spPr>
          <a:xfrm>
            <a:off x="1419786" y="5039319"/>
            <a:ext cx="2121130" cy="369332"/>
          </a:xfrm>
          <a:prstGeom prst="rect">
            <a:avLst/>
          </a:prstGeom>
        </p:spPr>
        <p:txBody>
          <a:bodyPr wrap="square">
            <a:spAutoFit/>
          </a:bodyPr>
          <a:lstStyle/>
          <a:p>
            <a:pPr algn="just">
              <a:spcAft>
                <a:spcPts val="1800"/>
              </a:spcAft>
            </a:pPr>
            <a:r>
              <a:rPr lang="en-US" altLang="zh-CN" dirty="0">
                <a:ea typeface="+mj-ea"/>
              </a:rPr>
              <a:t>Rectangle type</a:t>
            </a:r>
            <a:r>
              <a:rPr lang="zh-CN" altLang="en-US" sz="1600" dirty="0">
                <a:ea typeface="+mj-ea"/>
                <a:cs typeface="Calibri" panose="020F0502020204030204" pitchFamily="34" charset="0"/>
              </a:rPr>
              <a:t> </a:t>
            </a:r>
            <a:r>
              <a:rPr lang="en-US" altLang="zh-CN" sz="1600" dirty="0">
                <a:ea typeface="+mj-ea"/>
                <a:cs typeface="Calibri" panose="020F0502020204030204" pitchFamily="34" charset="0"/>
              </a:rPr>
              <a:t>I :</a:t>
            </a:r>
          </a:p>
        </p:txBody>
      </p:sp>
      <p:sp>
        <p:nvSpPr>
          <p:cNvPr id="46" name="矩形 45">
            <a:extLst>
              <a:ext uri="{FF2B5EF4-FFF2-40B4-BE49-F238E27FC236}">
                <a16:creationId xmlns:a16="http://schemas.microsoft.com/office/drawing/2014/main" id="{3805843A-40A1-887E-7F15-976111CC05B5}"/>
              </a:ext>
            </a:extLst>
          </p:cNvPr>
          <p:cNvSpPr/>
          <p:nvPr/>
        </p:nvSpPr>
        <p:spPr>
          <a:xfrm>
            <a:off x="5143928" y="5048760"/>
            <a:ext cx="2021403" cy="369332"/>
          </a:xfrm>
          <a:prstGeom prst="rect">
            <a:avLst/>
          </a:prstGeom>
        </p:spPr>
        <p:txBody>
          <a:bodyPr wrap="square">
            <a:spAutoFit/>
          </a:bodyPr>
          <a:lstStyle/>
          <a:p>
            <a:pPr algn="just">
              <a:spcAft>
                <a:spcPts val="1800"/>
              </a:spcAft>
            </a:pPr>
            <a:r>
              <a:rPr lang="en-US" altLang="zh-CN" dirty="0"/>
              <a:t>Rhombus </a:t>
            </a:r>
            <a:r>
              <a:rPr lang="en-US" altLang="zh-CN" dirty="0">
                <a:ea typeface="微软雅黑" panose="020B0503020204020204" pitchFamily="34" charset="-122"/>
                <a:cs typeface="Calibri" panose="020F0502020204030204" pitchFamily="34" charset="0"/>
              </a:rPr>
              <a:t>type α :</a:t>
            </a:r>
          </a:p>
        </p:txBody>
      </p:sp>
      <p:pic>
        <p:nvPicPr>
          <p:cNvPr id="47" name="图片 46">
            <a:extLst>
              <a:ext uri="{FF2B5EF4-FFF2-40B4-BE49-F238E27FC236}">
                <a16:creationId xmlns:a16="http://schemas.microsoft.com/office/drawing/2014/main" id="{C363DFAF-B7F9-550B-A733-EB768303DE19}"/>
              </a:ext>
            </a:extLst>
          </p:cNvPr>
          <p:cNvPicPr>
            <a:picLocks noChangeAspect="1"/>
          </p:cNvPicPr>
          <p:nvPr/>
        </p:nvPicPr>
        <p:blipFill>
          <a:blip r:embed="rId12"/>
          <a:stretch>
            <a:fillRect/>
          </a:stretch>
        </p:blipFill>
        <p:spPr>
          <a:xfrm>
            <a:off x="5264212" y="5389114"/>
            <a:ext cx="5354338" cy="689776"/>
          </a:xfrm>
          <a:prstGeom prst="rect">
            <a:avLst/>
          </a:prstGeom>
        </p:spPr>
      </p:pic>
      <p:sp>
        <p:nvSpPr>
          <p:cNvPr id="2" name="矩形 1">
            <a:extLst>
              <a:ext uri="{FF2B5EF4-FFF2-40B4-BE49-F238E27FC236}">
                <a16:creationId xmlns:a16="http://schemas.microsoft.com/office/drawing/2014/main" id="{F51F7DD0-4F0A-9F5D-AFA2-33A78A3F414B}"/>
              </a:ext>
            </a:extLst>
          </p:cNvPr>
          <p:cNvSpPr/>
          <p:nvPr/>
        </p:nvSpPr>
        <p:spPr>
          <a:xfrm>
            <a:off x="838200" y="1528915"/>
            <a:ext cx="10299700"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Formulas for computing the Poisson's ratio of different rotating rigid structures</a:t>
            </a:r>
          </a:p>
        </p:txBody>
      </p:sp>
    </p:spTree>
    <p:extLst>
      <p:ext uri="{BB962C8B-B14F-4D97-AF65-F5344CB8AC3E}">
        <p14:creationId xmlns:p14="http://schemas.microsoft.com/office/powerpoint/2010/main" val="3828974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45" grpId="0"/>
      <p:bldP spid="4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23</a:t>
            </a:fld>
            <a:endParaRPr lang="en-US"/>
          </a:p>
        </p:txBody>
      </p:sp>
      <p:grpSp>
        <p:nvGrpSpPr>
          <p:cNvPr id="153" name="组合 152">
            <a:extLst>
              <a:ext uri="{FF2B5EF4-FFF2-40B4-BE49-F238E27FC236}">
                <a16:creationId xmlns:a16="http://schemas.microsoft.com/office/drawing/2014/main" id="{1641E07D-783C-3DC6-B9D1-5D0870CE2248}"/>
              </a:ext>
            </a:extLst>
          </p:cNvPr>
          <p:cNvGrpSpPr/>
          <p:nvPr/>
        </p:nvGrpSpPr>
        <p:grpSpPr>
          <a:xfrm>
            <a:off x="7907943" y="2207288"/>
            <a:ext cx="3021469" cy="2142620"/>
            <a:chOff x="4786860" y="2637226"/>
            <a:chExt cx="3412350" cy="2419806"/>
          </a:xfrm>
        </p:grpSpPr>
        <mc:AlternateContent xmlns:mc="http://schemas.openxmlformats.org/markup-compatibility/2006" xmlns:a14="http://schemas.microsoft.com/office/drawing/2010/main">
          <mc:Choice Requires="a14">
            <p:sp>
              <p:nvSpPr>
                <p:cNvPr id="154" name="文本框 153">
                  <a:extLst>
                    <a:ext uri="{FF2B5EF4-FFF2-40B4-BE49-F238E27FC236}">
                      <a16:creationId xmlns:a16="http://schemas.microsoft.com/office/drawing/2014/main" id="{C4E2F787-BDC8-496F-B438-9846EC44F2F0}"/>
                    </a:ext>
                  </a:extLst>
                </p:cNvPr>
                <p:cNvSpPr txBox="1"/>
                <p:nvPr/>
              </p:nvSpPr>
              <p:spPr>
                <a:xfrm>
                  <a:off x="4786860" y="2774811"/>
                  <a:ext cx="530979"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𝑏</m:t>
                        </m:r>
                      </m:oMath>
                    </m:oMathPara>
                  </a14:m>
                  <a:endParaRPr lang="zh-CN" altLang="en-US" dirty="0"/>
                </a:p>
              </p:txBody>
            </p:sp>
          </mc:Choice>
          <mc:Fallback xmlns="">
            <p:sp>
              <p:nvSpPr>
                <p:cNvPr id="17" name="文本框 16"/>
                <p:cNvSpPr txBox="1">
                  <a:spLocks noRot="1" noChangeAspect="1" noMove="1" noResize="1" noEditPoints="1" noAdjustHandles="1" noChangeArrowheads="1" noChangeShapeType="1" noTextEdit="1"/>
                </p:cNvSpPr>
                <p:nvPr/>
              </p:nvSpPr>
              <p:spPr>
                <a:xfrm>
                  <a:off x="4786860" y="2774811"/>
                  <a:ext cx="530979" cy="620619"/>
                </a:xfrm>
                <a:prstGeom prst="rect">
                  <a:avLst/>
                </a:prstGeom>
                <a:blipFill rotWithShape="0">
                  <a:blip r:embed="rId11"/>
                  <a:stretch>
                    <a:fillRect/>
                  </a:stretch>
                </a:blipFill>
              </p:spPr>
              <p:txBody>
                <a:bodyPr/>
                <a:lstStyle/>
                <a:p>
                  <a:r>
                    <a:rPr lang="zh-CN" altLang="en-US">
                      <a:noFill/>
                    </a:rPr>
                    <a:t> </a:t>
                  </a:r>
                </a:p>
              </p:txBody>
            </p:sp>
          </mc:Fallback>
        </mc:AlternateContent>
        <p:sp>
          <p:nvSpPr>
            <p:cNvPr id="155" name="平行四边形 154">
              <a:extLst>
                <a:ext uri="{FF2B5EF4-FFF2-40B4-BE49-F238E27FC236}">
                  <a16:creationId xmlns:a16="http://schemas.microsoft.com/office/drawing/2014/main" id="{F645D044-CC1C-E74E-0B33-2F9DBCC754BA}"/>
                </a:ext>
              </a:extLst>
            </p:cNvPr>
            <p:cNvSpPr/>
            <p:nvPr/>
          </p:nvSpPr>
          <p:spPr>
            <a:xfrm rot="969512">
              <a:off x="5089264" y="2939479"/>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6" name="平行四边形 155">
              <a:extLst>
                <a:ext uri="{FF2B5EF4-FFF2-40B4-BE49-F238E27FC236}">
                  <a16:creationId xmlns:a16="http://schemas.microsoft.com/office/drawing/2014/main" id="{C8144D27-BB6E-22DD-7098-AD652BFD3186}"/>
                </a:ext>
              </a:extLst>
            </p:cNvPr>
            <p:cNvSpPr/>
            <p:nvPr/>
          </p:nvSpPr>
          <p:spPr>
            <a:xfrm rot="20169512">
              <a:off x="6070434" y="2944445"/>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7" name="平行四边形 156">
              <a:extLst>
                <a:ext uri="{FF2B5EF4-FFF2-40B4-BE49-F238E27FC236}">
                  <a16:creationId xmlns:a16="http://schemas.microsoft.com/office/drawing/2014/main" id="{1FDD982A-6B7A-0E24-3018-9DD5A2939916}"/>
                </a:ext>
              </a:extLst>
            </p:cNvPr>
            <p:cNvSpPr/>
            <p:nvPr/>
          </p:nvSpPr>
          <p:spPr>
            <a:xfrm rot="969512">
              <a:off x="7056158" y="2943294"/>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58" name="平行四边形 157">
              <a:extLst>
                <a:ext uri="{FF2B5EF4-FFF2-40B4-BE49-F238E27FC236}">
                  <a16:creationId xmlns:a16="http://schemas.microsoft.com/office/drawing/2014/main" id="{E769CBCE-4423-F8DC-A477-42208E625B0A}"/>
                </a:ext>
              </a:extLst>
            </p:cNvPr>
            <p:cNvSpPr/>
            <p:nvPr/>
          </p:nvSpPr>
          <p:spPr>
            <a:xfrm rot="20169512">
              <a:off x="4962845" y="3680821"/>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9" name="平行四边形 158">
              <a:extLst>
                <a:ext uri="{FF2B5EF4-FFF2-40B4-BE49-F238E27FC236}">
                  <a16:creationId xmlns:a16="http://schemas.microsoft.com/office/drawing/2014/main" id="{0A485890-73B9-0CCA-E0E5-A07C89154B2D}"/>
                </a:ext>
              </a:extLst>
            </p:cNvPr>
            <p:cNvSpPr/>
            <p:nvPr/>
          </p:nvSpPr>
          <p:spPr>
            <a:xfrm rot="969512">
              <a:off x="5944104" y="3687096"/>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0" name="平行四边形 159">
              <a:extLst>
                <a:ext uri="{FF2B5EF4-FFF2-40B4-BE49-F238E27FC236}">
                  <a16:creationId xmlns:a16="http://schemas.microsoft.com/office/drawing/2014/main" id="{E5A7625A-FB8A-851C-BB7E-02457C5DE2B0}"/>
                </a:ext>
              </a:extLst>
            </p:cNvPr>
            <p:cNvSpPr/>
            <p:nvPr/>
          </p:nvSpPr>
          <p:spPr>
            <a:xfrm rot="20169512">
              <a:off x="6929261" y="3691761"/>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61" name="平行四边形 160">
              <a:extLst>
                <a:ext uri="{FF2B5EF4-FFF2-40B4-BE49-F238E27FC236}">
                  <a16:creationId xmlns:a16="http://schemas.microsoft.com/office/drawing/2014/main" id="{4DAC7575-4240-CA40-A574-DCF4CDAB2695}"/>
                </a:ext>
              </a:extLst>
            </p:cNvPr>
            <p:cNvSpPr/>
            <p:nvPr/>
          </p:nvSpPr>
          <p:spPr>
            <a:xfrm rot="969512">
              <a:off x="4837042" y="4431356"/>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2" name="平行四边形 161">
              <a:extLst>
                <a:ext uri="{FF2B5EF4-FFF2-40B4-BE49-F238E27FC236}">
                  <a16:creationId xmlns:a16="http://schemas.microsoft.com/office/drawing/2014/main" id="{C119CEE4-026B-D0AC-200E-1289CB81BA35}"/>
                </a:ext>
              </a:extLst>
            </p:cNvPr>
            <p:cNvSpPr/>
            <p:nvPr/>
          </p:nvSpPr>
          <p:spPr>
            <a:xfrm rot="20169512">
              <a:off x="5809382" y="4438230"/>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63" name="平行四边形 162">
              <a:extLst>
                <a:ext uri="{FF2B5EF4-FFF2-40B4-BE49-F238E27FC236}">
                  <a16:creationId xmlns:a16="http://schemas.microsoft.com/office/drawing/2014/main" id="{0C4C6A52-4DC1-7ED7-AAAE-2BD100300B3E}"/>
                </a:ext>
              </a:extLst>
            </p:cNvPr>
            <p:cNvSpPr/>
            <p:nvPr/>
          </p:nvSpPr>
          <p:spPr>
            <a:xfrm rot="969512">
              <a:off x="6794209" y="4444265"/>
              <a:ext cx="1058567" cy="468191"/>
            </a:xfrm>
            <a:prstGeom prst="parallelogram">
              <a:avLst>
                <a:gd name="adj" fmla="val 41667"/>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164" name="任意多边形 26">
              <a:extLst>
                <a:ext uri="{FF2B5EF4-FFF2-40B4-BE49-F238E27FC236}">
                  <a16:creationId xmlns:a16="http://schemas.microsoft.com/office/drawing/2014/main" id="{BCF03069-2390-FF0F-7C9E-7CFB44A2726F}"/>
                </a:ext>
              </a:extLst>
            </p:cNvPr>
            <p:cNvSpPr/>
            <p:nvPr/>
          </p:nvSpPr>
          <p:spPr>
            <a:xfrm rot="21369512">
              <a:off x="5580972" y="3431432"/>
              <a:ext cx="2311400" cy="1625600"/>
            </a:xfrm>
            <a:custGeom>
              <a:avLst/>
              <a:gdLst>
                <a:gd name="connsiteX0" fmla="*/ 349250 w 2311400"/>
                <a:gd name="connsiteY0" fmla="*/ 0 h 1625600"/>
                <a:gd name="connsiteX1" fmla="*/ 2311400 w 2311400"/>
                <a:gd name="connsiteY1" fmla="*/ 146050 h 1625600"/>
                <a:gd name="connsiteX2" fmla="*/ 1949450 w 2311400"/>
                <a:gd name="connsiteY2" fmla="*/ 1625600 h 1625600"/>
                <a:gd name="connsiteX3" fmla="*/ 0 w 2311400"/>
                <a:gd name="connsiteY3" fmla="*/ 1466850 h 1625600"/>
                <a:gd name="connsiteX4" fmla="*/ 349250 w 2311400"/>
                <a:gd name="connsiteY4" fmla="*/ 0 h 1625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1400" h="1625600">
                  <a:moveTo>
                    <a:pt x="349250" y="0"/>
                  </a:moveTo>
                  <a:lnTo>
                    <a:pt x="2311400" y="146050"/>
                  </a:lnTo>
                  <a:lnTo>
                    <a:pt x="1949450" y="1625600"/>
                  </a:lnTo>
                  <a:lnTo>
                    <a:pt x="0" y="1466850"/>
                  </a:lnTo>
                  <a:lnTo>
                    <a:pt x="349250" y="0"/>
                  </a:lnTo>
                  <a:close/>
                </a:path>
              </a:pathLst>
            </a:cu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5" name="直接箭头连接符 164">
              <a:extLst>
                <a:ext uri="{FF2B5EF4-FFF2-40B4-BE49-F238E27FC236}">
                  <a16:creationId xmlns:a16="http://schemas.microsoft.com/office/drawing/2014/main" id="{1EA05CC8-B348-CCF7-7F80-D7039EA97217}"/>
                </a:ext>
              </a:extLst>
            </p:cNvPr>
            <p:cNvCxnSpPr/>
            <p:nvPr/>
          </p:nvCxnSpPr>
          <p:spPr>
            <a:xfrm>
              <a:off x="5392518" y="2800031"/>
              <a:ext cx="828563" cy="238282"/>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66" name="直接箭头连接符 165">
              <a:extLst>
                <a:ext uri="{FF2B5EF4-FFF2-40B4-BE49-F238E27FC236}">
                  <a16:creationId xmlns:a16="http://schemas.microsoft.com/office/drawing/2014/main" id="{030850EF-A605-BEC9-93A5-869A3DBCEDEF}"/>
                </a:ext>
              </a:extLst>
            </p:cNvPr>
            <p:cNvCxnSpPr/>
            <p:nvPr/>
          </p:nvCxnSpPr>
          <p:spPr>
            <a:xfrm flipH="1">
              <a:off x="4977775" y="2830948"/>
              <a:ext cx="321388" cy="39849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7" name="文本框 166">
                  <a:extLst>
                    <a:ext uri="{FF2B5EF4-FFF2-40B4-BE49-F238E27FC236}">
                      <a16:creationId xmlns:a16="http://schemas.microsoft.com/office/drawing/2014/main" id="{AA22036C-B7CF-F258-D7CE-2DCA97E47AD4}"/>
                    </a:ext>
                  </a:extLst>
                </p:cNvPr>
                <p:cNvSpPr txBox="1"/>
                <p:nvPr/>
              </p:nvSpPr>
              <p:spPr>
                <a:xfrm>
                  <a:off x="5678416" y="2637226"/>
                  <a:ext cx="540084"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𝑎</m:t>
                        </m:r>
                      </m:oMath>
                    </m:oMathPara>
                  </a14:m>
                  <a:endParaRPr lang="zh-CN" altLang="en-US" dirty="0"/>
                </a:p>
              </p:txBody>
            </p:sp>
          </mc:Choice>
          <mc:Fallback xmlns="">
            <p:sp>
              <p:nvSpPr>
                <p:cNvPr id="30" name="文本框 29"/>
                <p:cNvSpPr txBox="1">
                  <a:spLocks noRot="1" noChangeAspect="1" noMove="1" noResize="1" noEditPoints="1" noAdjustHandles="1" noChangeArrowheads="1" noChangeShapeType="1" noTextEdit="1"/>
                </p:cNvSpPr>
                <p:nvPr/>
              </p:nvSpPr>
              <p:spPr>
                <a:xfrm>
                  <a:off x="5678416" y="2637226"/>
                  <a:ext cx="540084" cy="620619"/>
                </a:xfrm>
                <a:prstGeom prst="rect">
                  <a:avLst/>
                </a:prstGeom>
                <a:blipFill rotWithShape="0">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8" name="文本框 167">
                  <a:extLst>
                    <a:ext uri="{FF2B5EF4-FFF2-40B4-BE49-F238E27FC236}">
                      <a16:creationId xmlns:a16="http://schemas.microsoft.com/office/drawing/2014/main" id="{70590407-D767-6B48-B063-5ED54325B8C9}"/>
                    </a:ext>
                  </a:extLst>
                </p:cNvPr>
                <p:cNvSpPr txBox="1"/>
                <p:nvPr/>
              </p:nvSpPr>
              <p:spPr>
                <a:xfrm>
                  <a:off x="6717879" y="3428596"/>
                  <a:ext cx="617541"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𝑙</m:t>
                            </m:r>
                          </m:e>
                          <m:sub>
                            <m:r>
                              <a:rPr lang="en-US" altLang="zh-CN" i="1">
                                <a:solidFill>
                                  <a:srgbClr val="FF0000"/>
                                </a:solidFill>
                                <a:latin typeface="Cambria Math" panose="02040503050406030204" pitchFamily="18" charset="0"/>
                              </a:rPr>
                              <m:t>1</m:t>
                            </m:r>
                          </m:sub>
                        </m:sSub>
                      </m:oMath>
                    </m:oMathPara>
                  </a14:m>
                  <a:endParaRPr lang="zh-CN" altLang="en-US" dirty="0">
                    <a:solidFill>
                      <a:srgbClr val="FF0000"/>
                    </a:solidFill>
                  </a:endParaRPr>
                </a:p>
              </p:txBody>
            </p:sp>
          </mc:Choice>
          <mc:Fallback xmlns="">
            <p:sp>
              <p:nvSpPr>
                <p:cNvPr id="31" name="文本框 30"/>
                <p:cNvSpPr txBox="1">
                  <a:spLocks noRot="1" noChangeAspect="1" noMove="1" noResize="1" noEditPoints="1" noAdjustHandles="1" noChangeArrowheads="1" noChangeShapeType="1" noTextEdit="1"/>
                </p:cNvSpPr>
                <p:nvPr/>
              </p:nvSpPr>
              <p:spPr>
                <a:xfrm>
                  <a:off x="6717879" y="3428596"/>
                  <a:ext cx="617541" cy="620619"/>
                </a:xfrm>
                <a:prstGeom prst="rect">
                  <a:avLst/>
                </a:prstGeom>
                <a:blipFill rotWithShape="0">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9" name="文本框 168">
                  <a:extLst>
                    <a:ext uri="{FF2B5EF4-FFF2-40B4-BE49-F238E27FC236}">
                      <a16:creationId xmlns:a16="http://schemas.microsoft.com/office/drawing/2014/main" id="{B3D48130-C66B-03C8-D464-95F907F980B9}"/>
                    </a:ext>
                  </a:extLst>
                </p:cNvPr>
                <p:cNvSpPr txBox="1"/>
                <p:nvPr/>
              </p:nvSpPr>
              <p:spPr>
                <a:xfrm>
                  <a:off x="7571474" y="4088884"/>
                  <a:ext cx="627736"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𝑙</m:t>
                            </m:r>
                          </m:e>
                          <m:sub>
                            <m:r>
                              <a:rPr lang="en-US" altLang="zh-CN" i="1">
                                <a:solidFill>
                                  <a:srgbClr val="FF0000"/>
                                </a:solidFill>
                                <a:latin typeface="Cambria Math" panose="02040503050406030204" pitchFamily="18" charset="0"/>
                              </a:rPr>
                              <m:t>2</m:t>
                            </m:r>
                          </m:sub>
                        </m:sSub>
                      </m:oMath>
                    </m:oMathPara>
                  </a14:m>
                  <a:endParaRPr lang="zh-CN" altLang="en-US" dirty="0">
                    <a:solidFill>
                      <a:srgbClr val="FF0000"/>
                    </a:solidFill>
                  </a:endParaRPr>
                </a:p>
              </p:txBody>
            </p:sp>
          </mc:Choice>
          <mc:Fallback xmlns="">
            <p:sp>
              <p:nvSpPr>
                <p:cNvPr id="32" name="文本框 31"/>
                <p:cNvSpPr txBox="1">
                  <a:spLocks noRot="1" noChangeAspect="1" noMove="1" noResize="1" noEditPoints="1" noAdjustHandles="1" noChangeArrowheads="1" noChangeShapeType="1" noTextEdit="1"/>
                </p:cNvSpPr>
                <p:nvPr/>
              </p:nvSpPr>
              <p:spPr>
                <a:xfrm>
                  <a:off x="7571474" y="4088884"/>
                  <a:ext cx="627736" cy="620619"/>
                </a:xfrm>
                <a:prstGeom prst="rect">
                  <a:avLst/>
                </a:prstGeom>
                <a:blipFill rotWithShape="0">
                  <a:blip r:embed="rId14"/>
                  <a:stretch>
                    <a:fillRect/>
                  </a:stretch>
                </a:blipFill>
              </p:spPr>
              <p:txBody>
                <a:bodyPr/>
                <a:lstStyle/>
                <a:p>
                  <a:r>
                    <a:rPr lang="zh-CN" altLang="en-US">
                      <a:noFill/>
                    </a:rPr>
                    <a:t> </a:t>
                  </a:r>
                </a:p>
              </p:txBody>
            </p:sp>
          </mc:Fallback>
        </mc:AlternateContent>
        <p:cxnSp>
          <p:nvCxnSpPr>
            <p:cNvPr id="170" name="直接连接符 169">
              <a:extLst>
                <a:ext uri="{FF2B5EF4-FFF2-40B4-BE49-F238E27FC236}">
                  <a16:creationId xmlns:a16="http://schemas.microsoft.com/office/drawing/2014/main" id="{E5C4F4BB-64F0-848E-6F13-D88E0C475038}"/>
                </a:ext>
              </a:extLst>
            </p:cNvPr>
            <p:cNvCxnSpPr>
              <a:stCxn id="164" idx="0"/>
              <a:endCxn id="164" idx="2"/>
            </p:cNvCxnSpPr>
            <p:nvPr/>
          </p:nvCxnSpPr>
          <p:spPr>
            <a:xfrm>
              <a:off x="5877580" y="3487287"/>
              <a:ext cx="1705513" cy="1514741"/>
            </a:xfrm>
            <a:prstGeom prst="line">
              <a:avLst/>
            </a:prstGeom>
            <a:ln w="12700">
              <a:solidFill>
                <a:srgbClr val="FF000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71" name="文本框 170">
                  <a:extLst>
                    <a:ext uri="{FF2B5EF4-FFF2-40B4-BE49-F238E27FC236}">
                      <a16:creationId xmlns:a16="http://schemas.microsoft.com/office/drawing/2014/main" id="{26D9803E-7E73-53BB-FBD0-5C8167F0771B}"/>
                    </a:ext>
                  </a:extLst>
                </p:cNvPr>
                <p:cNvSpPr txBox="1"/>
                <p:nvPr/>
              </p:nvSpPr>
              <p:spPr>
                <a:xfrm>
                  <a:off x="6622514" y="3986806"/>
                  <a:ext cx="627736"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a:solidFill>
                                  <a:srgbClr val="FF0000"/>
                                </a:solidFill>
                                <a:latin typeface="Cambria Math" panose="02040503050406030204" pitchFamily="18" charset="0"/>
                              </a:rPr>
                            </m:ctrlPr>
                          </m:sSubPr>
                          <m:e>
                            <m:r>
                              <a:rPr lang="en-US" altLang="zh-CN" i="1">
                                <a:solidFill>
                                  <a:srgbClr val="FF0000"/>
                                </a:solidFill>
                                <a:latin typeface="Cambria Math" panose="02040503050406030204" pitchFamily="18" charset="0"/>
                              </a:rPr>
                              <m:t>𝑙</m:t>
                            </m:r>
                          </m:e>
                          <m:sub>
                            <m:r>
                              <a:rPr lang="en-US" altLang="zh-CN" i="1">
                                <a:solidFill>
                                  <a:srgbClr val="FF0000"/>
                                </a:solidFill>
                                <a:latin typeface="Cambria Math" panose="02040503050406030204" pitchFamily="18" charset="0"/>
                              </a:rPr>
                              <m:t>3</m:t>
                            </m:r>
                          </m:sub>
                        </m:sSub>
                      </m:oMath>
                    </m:oMathPara>
                  </a14:m>
                  <a:endParaRPr lang="zh-CN" altLang="en-US" dirty="0">
                    <a:solidFill>
                      <a:srgbClr val="FF0000"/>
                    </a:solidFill>
                  </a:endParaRPr>
                </a:p>
              </p:txBody>
            </p:sp>
          </mc:Choice>
          <mc:Fallback xmlns="">
            <p:sp>
              <p:nvSpPr>
                <p:cNvPr id="34" name="文本框 33"/>
                <p:cNvSpPr txBox="1">
                  <a:spLocks noRot="1" noChangeAspect="1" noMove="1" noResize="1" noEditPoints="1" noAdjustHandles="1" noChangeArrowheads="1" noChangeShapeType="1" noTextEdit="1"/>
                </p:cNvSpPr>
                <p:nvPr/>
              </p:nvSpPr>
              <p:spPr>
                <a:xfrm>
                  <a:off x="6622514" y="3986806"/>
                  <a:ext cx="627736" cy="620619"/>
                </a:xfrm>
                <a:prstGeom prst="rect">
                  <a:avLst/>
                </a:prstGeom>
                <a:blipFill rotWithShape="0">
                  <a:blip r:embed="rId15"/>
                  <a:stretch>
                    <a:fillRect/>
                  </a:stretch>
                </a:blipFill>
              </p:spPr>
              <p:txBody>
                <a:bodyPr/>
                <a:lstStyle/>
                <a:p>
                  <a:r>
                    <a:rPr lang="zh-CN" altLang="en-US">
                      <a:noFill/>
                    </a:rPr>
                    <a:t> </a:t>
                  </a:r>
                </a:p>
              </p:txBody>
            </p:sp>
          </mc:Fallback>
        </mc:AlternateContent>
        <p:sp>
          <p:nvSpPr>
            <p:cNvPr id="172" name="弧形 171">
              <a:extLst>
                <a:ext uri="{FF2B5EF4-FFF2-40B4-BE49-F238E27FC236}">
                  <a16:creationId xmlns:a16="http://schemas.microsoft.com/office/drawing/2014/main" id="{795F1ADE-459A-A06F-C931-3742C0003CB8}"/>
                </a:ext>
              </a:extLst>
            </p:cNvPr>
            <p:cNvSpPr/>
            <p:nvPr/>
          </p:nvSpPr>
          <p:spPr>
            <a:xfrm rot="13175473">
              <a:off x="6522341" y="4152441"/>
              <a:ext cx="182798" cy="183580"/>
            </a:xfrm>
            <a:prstGeom prst="arc">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3" name="文本框 172">
                  <a:extLst>
                    <a:ext uri="{FF2B5EF4-FFF2-40B4-BE49-F238E27FC236}">
                      <a16:creationId xmlns:a16="http://schemas.microsoft.com/office/drawing/2014/main" id="{52B9E6D9-7A00-2ED7-1560-E9CD4F78D0CB}"/>
                    </a:ext>
                  </a:extLst>
                </p:cNvPr>
                <p:cNvSpPr txBox="1"/>
                <p:nvPr/>
              </p:nvSpPr>
              <p:spPr>
                <a:xfrm>
                  <a:off x="6154079" y="4074479"/>
                  <a:ext cx="543803"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𝜃</m:t>
                        </m:r>
                      </m:oMath>
                    </m:oMathPara>
                  </a14:m>
                  <a:endParaRPr lang="zh-CN" altLang="en-US" dirty="0"/>
                </a:p>
              </p:txBody>
            </p:sp>
          </mc:Choice>
          <mc:Fallback xmlns="">
            <p:sp>
              <p:nvSpPr>
                <p:cNvPr id="36" name="文本框 35"/>
                <p:cNvSpPr txBox="1">
                  <a:spLocks noRot="1" noChangeAspect="1" noMove="1" noResize="1" noEditPoints="1" noAdjustHandles="1" noChangeArrowheads="1" noChangeShapeType="1" noTextEdit="1"/>
                </p:cNvSpPr>
                <p:nvPr/>
              </p:nvSpPr>
              <p:spPr>
                <a:xfrm>
                  <a:off x="6154079" y="4074479"/>
                  <a:ext cx="543803" cy="620619"/>
                </a:xfrm>
                <a:prstGeom prst="rect">
                  <a:avLst/>
                </a:prstGeom>
                <a:blipFill rotWithShape="0">
                  <a:blip r:embed="rId1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4" name="文本框 173">
                  <a:extLst>
                    <a:ext uri="{FF2B5EF4-FFF2-40B4-BE49-F238E27FC236}">
                      <a16:creationId xmlns:a16="http://schemas.microsoft.com/office/drawing/2014/main" id="{B241218F-B2E2-BF7E-4EA1-26D26D6247A7}"/>
                    </a:ext>
                  </a:extLst>
                </p:cNvPr>
                <p:cNvSpPr txBox="1"/>
                <p:nvPr/>
              </p:nvSpPr>
              <p:spPr>
                <a:xfrm>
                  <a:off x="6452150" y="3723405"/>
                  <a:ext cx="559769"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m:t>
                        </m:r>
                      </m:oMath>
                    </m:oMathPara>
                  </a14:m>
                  <a:endParaRPr lang="zh-CN" altLang="en-US" dirty="0"/>
                </a:p>
              </p:txBody>
            </p:sp>
          </mc:Choice>
          <mc:Fallback xmlns="">
            <p:sp>
              <p:nvSpPr>
                <p:cNvPr id="37" name="文本框 36"/>
                <p:cNvSpPr txBox="1">
                  <a:spLocks noRot="1" noChangeAspect="1" noMove="1" noResize="1" noEditPoints="1" noAdjustHandles="1" noChangeArrowheads="1" noChangeShapeType="1" noTextEdit="1"/>
                </p:cNvSpPr>
                <p:nvPr/>
              </p:nvSpPr>
              <p:spPr>
                <a:xfrm>
                  <a:off x="6452150" y="3723405"/>
                  <a:ext cx="559769" cy="620619"/>
                </a:xfrm>
                <a:prstGeom prst="rect">
                  <a:avLst/>
                </a:prstGeom>
                <a:blipFill rotWithShape="0">
                  <a:blip r:embed="rId17"/>
                  <a:stretch>
                    <a:fillRect/>
                  </a:stretch>
                </a:blipFill>
              </p:spPr>
              <p:txBody>
                <a:bodyPr/>
                <a:lstStyle/>
                <a:p>
                  <a:r>
                    <a:rPr lang="zh-CN" altLang="en-US">
                      <a:noFill/>
                    </a:rPr>
                    <a:t> </a:t>
                  </a:r>
                </a:p>
              </p:txBody>
            </p:sp>
          </mc:Fallback>
        </mc:AlternateContent>
        <p:sp>
          <p:nvSpPr>
            <p:cNvPr id="175" name="弧形 174">
              <a:extLst>
                <a:ext uri="{FF2B5EF4-FFF2-40B4-BE49-F238E27FC236}">
                  <a16:creationId xmlns:a16="http://schemas.microsoft.com/office/drawing/2014/main" id="{D8E4C9FE-3483-D6F0-4C93-7947294072C2}"/>
                </a:ext>
              </a:extLst>
            </p:cNvPr>
            <p:cNvSpPr/>
            <p:nvPr/>
          </p:nvSpPr>
          <p:spPr>
            <a:xfrm rot="12355875">
              <a:off x="6853833" y="3701472"/>
              <a:ext cx="298257" cy="299533"/>
            </a:xfrm>
            <a:prstGeom prst="arc">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pic>
        <p:nvPicPr>
          <p:cNvPr id="177" name="图片 176">
            <a:extLst>
              <a:ext uri="{FF2B5EF4-FFF2-40B4-BE49-F238E27FC236}">
                <a16:creationId xmlns:a16="http://schemas.microsoft.com/office/drawing/2014/main" id="{CF34AA52-D929-651C-7564-A0D09B6A65CB}"/>
              </a:ext>
            </a:extLst>
          </p:cNvPr>
          <p:cNvPicPr>
            <a:picLocks noChangeAspect="1"/>
          </p:cNvPicPr>
          <p:nvPr/>
        </p:nvPicPr>
        <p:blipFill>
          <a:blip r:embed="rId18"/>
          <a:stretch>
            <a:fillRect/>
          </a:stretch>
        </p:blipFill>
        <p:spPr>
          <a:xfrm>
            <a:off x="1675031" y="5211043"/>
            <a:ext cx="8433056" cy="1018254"/>
          </a:xfrm>
          <a:prstGeom prst="rect">
            <a:avLst/>
          </a:prstGeom>
        </p:spPr>
      </p:pic>
      <p:grpSp>
        <p:nvGrpSpPr>
          <p:cNvPr id="45" name="组合 44">
            <a:extLst>
              <a:ext uri="{FF2B5EF4-FFF2-40B4-BE49-F238E27FC236}">
                <a16:creationId xmlns:a16="http://schemas.microsoft.com/office/drawing/2014/main" id="{5CEDE6A0-390E-6B28-F2A8-15A0E9233C17}"/>
              </a:ext>
            </a:extLst>
          </p:cNvPr>
          <p:cNvGrpSpPr/>
          <p:nvPr/>
        </p:nvGrpSpPr>
        <p:grpSpPr>
          <a:xfrm>
            <a:off x="1745958" y="2228336"/>
            <a:ext cx="2823930" cy="2111960"/>
            <a:chOff x="678965" y="1023317"/>
            <a:chExt cx="3189256" cy="2385180"/>
          </a:xfrm>
        </p:grpSpPr>
        <p:sp>
          <p:nvSpPr>
            <p:cNvPr id="46" name="矩形 45">
              <a:extLst>
                <a:ext uri="{FF2B5EF4-FFF2-40B4-BE49-F238E27FC236}">
                  <a16:creationId xmlns:a16="http://schemas.microsoft.com/office/drawing/2014/main" id="{D219AB66-3A10-D0D8-948F-58C8785E12DD}"/>
                </a:ext>
              </a:extLst>
            </p:cNvPr>
            <p:cNvSpPr/>
            <p:nvPr/>
          </p:nvSpPr>
          <p:spPr>
            <a:xfrm rot="1500000">
              <a:off x="1814605" y="2923282"/>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6">
              <a:extLst>
                <a:ext uri="{FF2B5EF4-FFF2-40B4-BE49-F238E27FC236}">
                  <a16:creationId xmlns:a16="http://schemas.microsoft.com/office/drawing/2014/main" id="{E8710FD5-160F-5FEF-09C9-6E35A06121EF}"/>
                </a:ext>
              </a:extLst>
            </p:cNvPr>
            <p:cNvSpPr/>
            <p:nvPr/>
          </p:nvSpPr>
          <p:spPr>
            <a:xfrm rot="20100000" flipH="1">
              <a:off x="2896669" y="2924403"/>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8" name="矩形 47">
              <a:extLst>
                <a:ext uri="{FF2B5EF4-FFF2-40B4-BE49-F238E27FC236}">
                  <a16:creationId xmlns:a16="http://schemas.microsoft.com/office/drawing/2014/main" id="{0B34BB0B-BB58-2558-36AE-D30C86698CB9}"/>
                </a:ext>
              </a:extLst>
            </p:cNvPr>
            <p:cNvSpPr/>
            <p:nvPr/>
          </p:nvSpPr>
          <p:spPr>
            <a:xfrm rot="1500000">
              <a:off x="2900033" y="2066215"/>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矩形 178">
              <a:extLst>
                <a:ext uri="{FF2B5EF4-FFF2-40B4-BE49-F238E27FC236}">
                  <a16:creationId xmlns:a16="http://schemas.microsoft.com/office/drawing/2014/main" id="{A9E9F005-60D0-E9DC-593A-413652950F98}"/>
                </a:ext>
              </a:extLst>
            </p:cNvPr>
            <p:cNvSpPr/>
            <p:nvPr/>
          </p:nvSpPr>
          <p:spPr>
            <a:xfrm rot="1500000">
              <a:off x="735905" y="2066214"/>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0" name="矩形 179">
              <a:extLst>
                <a:ext uri="{FF2B5EF4-FFF2-40B4-BE49-F238E27FC236}">
                  <a16:creationId xmlns:a16="http://schemas.microsoft.com/office/drawing/2014/main" id="{7F5731DD-DC6A-CBD8-AF2A-52B49391792D}"/>
                </a:ext>
              </a:extLst>
            </p:cNvPr>
            <p:cNvSpPr/>
            <p:nvPr/>
          </p:nvSpPr>
          <p:spPr>
            <a:xfrm rot="1500000">
              <a:off x="1817969" y="1206347"/>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矩形 180">
              <a:extLst>
                <a:ext uri="{FF2B5EF4-FFF2-40B4-BE49-F238E27FC236}">
                  <a16:creationId xmlns:a16="http://schemas.microsoft.com/office/drawing/2014/main" id="{AD79C89F-719E-15FF-8890-3DA8814E50B8}"/>
                </a:ext>
              </a:extLst>
            </p:cNvPr>
            <p:cNvSpPr/>
            <p:nvPr/>
          </p:nvSpPr>
          <p:spPr>
            <a:xfrm rot="20100000" flipH="1">
              <a:off x="732541" y="2914126"/>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2" name="矩形 181">
              <a:extLst>
                <a:ext uri="{FF2B5EF4-FFF2-40B4-BE49-F238E27FC236}">
                  <a16:creationId xmlns:a16="http://schemas.microsoft.com/office/drawing/2014/main" id="{7A254487-4617-6154-266A-EF248613B4C3}"/>
                </a:ext>
              </a:extLst>
            </p:cNvPr>
            <p:cNvSpPr/>
            <p:nvPr/>
          </p:nvSpPr>
          <p:spPr>
            <a:xfrm rot="20100000" flipH="1">
              <a:off x="1817967" y="2066214"/>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3" name="矩形 182">
              <a:extLst>
                <a:ext uri="{FF2B5EF4-FFF2-40B4-BE49-F238E27FC236}">
                  <a16:creationId xmlns:a16="http://schemas.microsoft.com/office/drawing/2014/main" id="{255BA478-9258-D72D-9BE6-BF3829D572CD}"/>
                </a:ext>
              </a:extLst>
            </p:cNvPr>
            <p:cNvSpPr/>
            <p:nvPr/>
          </p:nvSpPr>
          <p:spPr>
            <a:xfrm rot="20100000" flipH="1">
              <a:off x="2900033" y="1205227"/>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4" name="矩形 183">
              <a:extLst>
                <a:ext uri="{FF2B5EF4-FFF2-40B4-BE49-F238E27FC236}">
                  <a16:creationId xmlns:a16="http://schemas.microsoft.com/office/drawing/2014/main" id="{B3A02E44-4596-A512-848D-A465289B8C1A}"/>
                </a:ext>
              </a:extLst>
            </p:cNvPr>
            <p:cNvSpPr/>
            <p:nvPr/>
          </p:nvSpPr>
          <p:spPr>
            <a:xfrm rot="20100000" flipH="1">
              <a:off x="735905" y="1207467"/>
              <a:ext cx="968188" cy="484094"/>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5" name="矩形 184">
              <a:extLst>
                <a:ext uri="{FF2B5EF4-FFF2-40B4-BE49-F238E27FC236}">
                  <a16:creationId xmlns:a16="http://schemas.microsoft.com/office/drawing/2014/main" id="{5881ADBB-DE91-30D0-A3C7-D395622C8959}"/>
                </a:ext>
              </a:extLst>
            </p:cNvPr>
            <p:cNvSpPr/>
            <p:nvPr/>
          </p:nvSpPr>
          <p:spPr>
            <a:xfrm>
              <a:off x="678965" y="1023317"/>
              <a:ext cx="2160766" cy="1708899"/>
            </a:xfrm>
            <a:prstGeom prst="rect">
              <a:avLst/>
            </a:prstGeom>
            <a:no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6" name="直接箭头连接符 185">
              <a:extLst>
                <a:ext uri="{FF2B5EF4-FFF2-40B4-BE49-F238E27FC236}">
                  <a16:creationId xmlns:a16="http://schemas.microsoft.com/office/drawing/2014/main" id="{CD7C70B8-855C-151F-59A6-5BBDB615F747}"/>
                </a:ext>
              </a:extLst>
            </p:cNvPr>
            <p:cNvCxnSpPr/>
            <p:nvPr/>
          </p:nvCxnSpPr>
          <p:spPr>
            <a:xfrm flipV="1">
              <a:off x="1723912" y="1834298"/>
              <a:ext cx="866764" cy="41214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87" name="直接箭头连接符 186">
              <a:extLst>
                <a:ext uri="{FF2B5EF4-FFF2-40B4-BE49-F238E27FC236}">
                  <a16:creationId xmlns:a16="http://schemas.microsoft.com/office/drawing/2014/main" id="{9C0AAE78-06CF-FD84-EB53-E3929ABB6911}"/>
                </a:ext>
              </a:extLst>
            </p:cNvPr>
            <p:cNvCxnSpPr/>
            <p:nvPr/>
          </p:nvCxnSpPr>
          <p:spPr>
            <a:xfrm>
              <a:off x="1701205" y="2323275"/>
              <a:ext cx="201443" cy="436138"/>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8" name="文本框 187">
                  <a:extLst>
                    <a:ext uri="{FF2B5EF4-FFF2-40B4-BE49-F238E27FC236}">
                      <a16:creationId xmlns:a16="http://schemas.microsoft.com/office/drawing/2014/main" id="{72606795-019A-BF10-9870-30D3651D2F43}"/>
                    </a:ext>
                  </a:extLst>
                </p:cNvPr>
                <p:cNvSpPr txBox="1"/>
                <p:nvPr/>
              </p:nvSpPr>
              <p:spPr>
                <a:xfrm>
                  <a:off x="1751527" y="1741458"/>
                  <a:ext cx="540084"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𝑎</m:t>
                        </m:r>
                      </m:oMath>
                    </m:oMathPara>
                  </a14:m>
                  <a:endParaRPr lang="zh-CN" altLang="en-US" dirty="0"/>
                </a:p>
              </p:txBody>
            </p:sp>
          </mc:Choice>
          <mc:Fallback xmlns="">
            <p:sp>
              <p:nvSpPr>
                <p:cNvPr id="69" name="文本框 68"/>
                <p:cNvSpPr txBox="1">
                  <a:spLocks noRot="1" noChangeAspect="1" noMove="1" noResize="1" noEditPoints="1" noAdjustHandles="1" noChangeArrowheads="1" noChangeShapeType="1" noTextEdit="1"/>
                </p:cNvSpPr>
                <p:nvPr/>
              </p:nvSpPr>
              <p:spPr>
                <a:xfrm>
                  <a:off x="1751527" y="1741458"/>
                  <a:ext cx="540084" cy="620619"/>
                </a:xfrm>
                <a:prstGeom prst="rect">
                  <a:avLst/>
                </a:prstGeom>
                <a:blipFill rotWithShape="0">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9" name="文本框 188">
                  <a:extLst>
                    <a:ext uri="{FF2B5EF4-FFF2-40B4-BE49-F238E27FC236}">
                      <a16:creationId xmlns:a16="http://schemas.microsoft.com/office/drawing/2014/main" id="{8AD132F4-819C-8539-40F2-3EC1D5D11DB2}"/>
                    </a:ext>
                  </a:extLst>
                </p:cNvPr>
                <p:cNvSpPr txBox="1"/>
                <p:nvPr/>
              </p:nvSpPr>
              <p:spPr>
                <a:xfrm>
                  <a:off x="1747961" y="2267829"/>
                  <a:ext cx="530979"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𝑏</m:t>
                        </m:r>
                      </m:oMath>
                    </m:oMathPara>
                  </a14:m>
                  <a:endParaRPr lang="zh-CN" altLang="en-US" dirty="0"/>
                </a:p>
              </p:txBody>
            </p:sp>
          </mc:Choice>
          <mc:Fallback xmlns="">
            <p:sp>
              <p:nvSpPr>
                <p:cNvPr id="70" name="文本框 69"/>
                <p:cNvSpPr txBox="1">
                  <a:spLocks noRot="1" noChangeAspect="1" noMove="1" noResize="1" noEditPoints="1" noAdjustHandles="1" noChangeArrowheads="1" noChangeShapeType="1" noTextEdit="1"/>
                </p:cNvSpPr>
                <p:nvPr/>
              </p:nvSpPr>
              <p:spPr>
                <a:xfrm>
                  <a:off x="1747961" y="2267829"/>
                  <a:ext cx="530979" cy="620619"/>
                </a:xfrm>
                <a:prstGeom prst="rect">
                  <a:avLst/>
                </a:prstGeom>
                <a:blipFill rotWithShape="0">
                  <a:blip r:embed="rId4"/>
                  <a:stretch>
                    <a:fillRect/>
                  </a:stretch>
                </a:blipFill>
              </p:spPr>
              <p:txBody>
                <a:bodyPr/>
                <a:lstStyle/>
                <a:p>
                  <a:r>
                    <a:rPr lang="zh-CN" altLang="en-US">
                      <a:noFill/>
                    </a:rPr>
                    <a:t> </a:t>
                  </a:r>
                </a:p>
              </p:txBody>
            </p:sp>
          </mc:Fallback>
        </mc:AlternateContent>
        <p:sp>
          <p:nvSpPr>
            <p:cNvPr id="190" name="弧形 189">
              <a:extLst>
                <a:ext uri="{FF2B5EF4-FFF2-40B4-BE49-F238E27FC236}">
                  <a16:creationId xmlns:a16="http://schemas.microsoft.com/office/drawing/2014/main" id="{8DFBA16B-0214-07F2-1AE4-C1FA737CF6C9}"/>
                </a:ext>
              </a:extLst>
            </p:cNvPr>
            <p:cNvSpPr/>
            <p:nvPr/>
          </p:nvSpPr>
          <p:spPr>
            <a:xfrm rot="2631888">
              <a:off x="846149" y="1751517"/>
              <a:ext cx="264441" cy="265572"/>
            </a:xfrm>
            <a:prstGeom prst="arc">
              <a:avLst/>
            </a:prstGeom>
            <a:ln>
              <a:solidFill>
                <a:schemeClr val="tx1"/>
              </a:solidFill>
              <a:headEnd type="stealth" w="sm" len="sm"/>
              <a:tailEnd type="stealth"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91" name="文本框 190">
                  <a:extLst>
                    <a:ext uri="{FF2B5EF4-FFF2-40B4-BE49-F238E27FC236}">
                      <a16:creationId xmlns:a16="http://schemas.microsoft.com/office/drawing/2014/main" id="{B9566C59-96A7-6B24-C0F1-5E54DD8D8D25}"/>
                    </a:ext>
                  </a:extLst>
                </p:cNvPr>
                <p:cNvSpPr txBox="1"/>
                <p:nvPr/>
              </p:nvSpPr>
              <p:spPr>
                <a:xfrm>
                  <a:off x="1052113" y="1693100"/>
                  <a:ext cx="543803"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𝜃</m:t>
                        </m:r>
                      </m:oMath>
                    </m:oMathPara>
                  </a14:m>
                  <a:endParaRPr lang="zh-CN" altLang="en-US" dirty="0"/>
                </a:p>
              </p:txBody>
            </p:sp>
          </mc:Choice>
          <mc:Fallback xmlns="">
            <p:sp>
              <p:nvSpPr>
                <p:cNvPr id="72" name="文本框 71"/>
                <p:cNvSpPr txBox="1">
                  <a:spLocks noRot="1" noChangeAspect="1" noMove="1" noResize="1" noEditPoints="1" noAdjustHandles="1" noChangeArrowheads="1" noChangeShapeType="1" noTextEdit="1"/>
                </p:cNvSpPr>
                <p:nvPr/>
              </p:nvSpPr>
              <p:spPr>
                <a:xfrm>
                  <a:off x="1052113" y="1693100"/>
                  <a:ext cx="543803" cy="620619"/>
                </a:xfrm>
                <a:prstGeom prst="rect">
                  <a:avLst/>
                </a:prstGeom>
                <a:blipFill rotWithShape="0">
                  <a:blip r:embed="rId5"/>
                  <a:stretch>
                    <a:fillRect/>
                  </a:stretch>
                </a:blipFill>
              </p:spPr>
              <p:txBody>
                <a:bodyPr/>
                <a:lstStyle/>
                <a:p>
                  <a:r>
                    <a:rPr lang="zh-CN" altLang="en-US">
                      <a:noFill/>
                    </a:rPr>
                    <a:t> </a:t>
                  </a:r>
                </a:p>
              </p:txBody>
            </p:sp>
          </mc:Fallback>
        </mc:AlternateContent>
      </p:grpSp>
      <p:grpSp>
        <p:nvGrpSpPr>
          <p:cNvPr id="192" name="组合 191">
            <a:extLst>
              <a:ext uri="{FF2B5EF4-FFF2-40B4-BE49-F238E27FC236}">
                <a16:creationId xmlns:a16="http://schemas.microsoft.com/office/drawing/2014/main" id="{29CBCA0C-A41B-A6B0-EF64-23AE5A7D919D}"/>
              </a:ext>
            </a:extLst>
          </p:cNvPr>
          <p:cNvGrpSpPr/>
          <p:nvPr/>
        </p:nvGrpSpPr>
        <p:grpSpPr>
          <a:xfrm>
            <a:off x="1448163" y="4350684"/>
            <a:ext cx="538698" cy="538698"/>
            <a:chOff x="1010611" y="2961710"/>
            <a:chExt cx="1076325" cy="1076325"/>
          </a:xfrm>
        </p:grpSpPr>
        <p:cxnSp>
          <p:nvCxnSpPr>
            <p:cNvPr id="193" name="直接箭头连接符 192">
              <a:extLst>
                <a:ext uri="{FF2B5EF4-FFF2-40B4-BE49-F238E27FC236}">
                  <a16:creationId xmlns:a16="http://schemas.microsoft.com/office/drawing/2014/main" id="{7AAAB541-C4A0-F80E-1FB3-37930335A994}"/>
                </a:ext>
              </a:extLst>
            </p:cNvPr>
            <p:cNvCxnSpPr/>
            <p:nvPr/>
          </p:nvCxnSpPr>
          <p:spPr>
            <a:xfrm flipV="1">
              <a:off x="1010611" y="3776891"/>
              <a:ext cx="1076325"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4" name="直接箭头连接符 193">
              <a:extLst>
                <a:ext uri="{FF2B5EF4-FFF2-40B4-BE49-F238E27FC236}">
                  <a16:creationId xmlns:a16="http://schemas.microsoft.com/office/drawing/2014/main" id="{343E6829-C64E-618E-AAA5-36F1D4889EF2}"/>
                </a:ext>
              </a:extLst>
            </p:cNvPr>
            <p:cNvCxnSpPr/>
            <p:nvPr/>
          </p:nvCxnSpPr>
          <p:spPr>
            <a:xfrm rot="16200000" flipV="1">
              <a:off x="655524" y="3497491"/>
              <a:ext cx="1076325" cy="47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mc:AlternateContent xmlns:mc="http://schemas.openxmlformats.org/markup-compatibility/2006" xmlns:a14="http://schemas.microsoft.com/office/drawing/2010/main">
        <mc:Choice Requires="a14">
          <p:sp>
            <p:nvSpPr>
              <p:cNvPr id="195" name="文本框 194">
                <a:extLst>
                  <a:ext uri="{FF2B5EF4-FFF2-40B4-BE49-F238E27FC236}">
                    <a16:creationId xmlns:a16="http://schemas.microsoft.com/office/drawing/2014/main" id="{8F4DA5F6-7623-50D8-7BA5-13985267DB5B}"/>
                  </a:ext>
                </a:extLst>
              </p:cNvPr>
              <p:cNvSpPr txBox="1"/>
              <p:nvPr/>
            </p:nvSpPr>
            <p:spPr>
              <a:xfrm>
                <a:off x="1864832" y="4495202"/>
                <a:ext cx="734558" cy="5495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𝑂𝑥</m:t>
                      </m:r>
                    </m:oMath>
                  </m:oMathPara>
                </a14:m>
                <a:endParaRPr lang="zh-CN" altLang="en-US" dirty="0"/>
              </a:p>
            </p:txBody>
          </p:sp>
        </mc:Choice>
        <mc:Fallback xmlns="">
          <p:sp>
            <p:nvSpPr>
              <p:cNvPr id="195" name="文本框 194">
                <a:extLst>
                  <a:ext uri="{FF2B5EF4-FFF2-40B4-BE49-F238E27FC236}">
                    <a16:creationId xmlns:a16="http://schemas.microsoft.com/office/drawing/2014/main" id="{8F4DA5F6-7623-50D8-7BA5-13985267DB5B}"/>
                  </a:ext>
                </a:extLst>
              </p:cNvPr>
              <p:cNvSpPr txBox="1">
                <a:spLocks noRot="1" noChangeAspect="1" noMove="1" noResize="1" noEditPoints="1" noAdjustHandles="1" noChangeArrowheads="1" noChangeShapeType="1" noTextEdit="1"/>
              </p:cNvSpPr>
              <p:nvPr/>
            </p:nvSpPr>
            <p:spPr>
              <a:xfrm>
                <a:off x="1864832" y="4495202"/>
                <a:ext cx="734558" cy="549528"/>
              </a:xfrm>
              <a:prstGeom prst="rect">
                <a:avLst/>
              </a:prstGeom>
              <a:blipFill>
                <a:blip r:embed="rId1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6" name="文本框 195">
                <a:extLst>
                  <a:ext uri="{FF2B5EF4-FFF2-40B4-BE49-F238E27FC236}">
                    <a16:creationId xmlns:a16="http://schemas.microsoft.com/office/drawing/2014/main" id="{48E50C48-F3E8-21DF-36D9-B2EB490FC7BB}"/>
                  </a:ext>
                </a:extLst>
              </p:cNvPr>
              <p:cNvSpPr txBox="1"/>
              <p:nvPr/>
            </p:nvSpPr>
            <p:spPr>
              <a:xfrm>
                <a:off x="1216406" y="4059215"/>
                <a:ext cx="740747" cy="54952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𝑂𝑦</m:t>
                      </m:r>
                    </m:oMath>
                  </m:oMathPara>
                </a14:m>
                <a:endParaRPr lang="zh-CN" altLang="en-US" dirty="0"/>
              </a:p>
            </p:txBody>
          </p:sp>
        </mc:Choice>
        <mc:Fallback xmlns="">
          <p:sp>
            <p:nvSpPr>
              <p:cNvPr id="196" name="文本框 195">
                <a:extLst>
                  <a:ext uri="{FF2B5EF4-FFF2-40B4-BE49-F238E27FC236}">
                    <a16:creationId xmlns:a16="http://schemas.microsoft.com/office/drawing/2014/main" id="{48E50C48-F3E8-21DF-36D9-B2EB490FC7BB}"/>
                  </a:ext>
                </a:extLst>
              </p:cNvPr>
              <p:cNvSpPr txBox="1">
                <a:spLocks noRot="1" noChangeAspect="1" noMove="1" noResize="1" noEditPoints="1" noAdjustHandles="1" noChangeArrowheads="1" noChangeShapeType="1" noTextEdit="1"/>
              </p:cNvSpPr>
              <p:nvPr/>
            </p:nvSpPr>
            <p:spPr>
              <a:xfrm>
                <a:off x="1216406" y="4059215"/>
                <a:ext cx="740747" cy="549528"/>
              </a:xfrm>
              <a:prstGeom prst="rect">
                <a:avLst/>
              </a:prstGeom>
              <a:blipFill>
                <a:blip r:embed="rId20"/>
                <a:stretch>
                  <a:fillRect/>
                </a:stretch>
              </a:blipFill>
            </p:spPr>
            <p:txBody>
              <a:bodyPr/>
              <a:lstStyle/>
              <a:p>
                <a:r>
                  <a:rPr lang="zh-CN" altLang="en-US">
                    <a:noFill/>
                  </a:rPr>
                  <a:t> </a:t>
                </a:r>
              </a:p>
            </p:txBody>
          </p:sp>
        </mc:Fallback>
      </mc:AlternateContent>
      <p:grpSp>
        <p:nvGrpSpPr>
          <p:cNvPr id="197" name="组合 196">
            <a:extLst>
              <a:ext uri="{FF2B5EF4-FFF2-40B4-BE49-F238E27FC236}">
                <a16:creationId xmlns:a16="http://schemas.microsoft.com/office/drawing/2014/main" id="{E1BAA80A-E810-35A6-F2AE-90B80ACF8841}"/>
              </a:ext>
            </a:extLst>
          </p:cNvPr>
          <p:cNvGrpSpPr/>
          <p:nvPr/>
        </p:nvGrpSpPr>
        <p:grpSpPr>
          <a:xfrm>
            <a:off x="5229211" y="2001386"/>
            <a:ext cx="2151292" cy="2565863"/>
            <a:chOff x="5730722" y="861833"/>
            <a:chExt cx="2429600" cy="2897803"/>
          </a:xfrm>
        </p:grpSpPr>
        <mc:AlternateContent xmlns:mc="http://schemas.openxmlformats.org/markup-compatibility/2006" xmlns:a14="http://schemas.microsoft.com/office/drawing/2010/main">
          <mc:Choice Requires="a14">
            <p:sp>
              <p:nvSpPr>
                <p:cNvPr id="198" name="文本框 197">
                  <a:extLst>
                    <a:ext uri="{FF2B5EF4-FFF2-40B4-BE49-F238E27FC236}">
                      <a16:creationId xmlns:a16="http://schemas.microsoft.com/office/drawing/2014/main" id="{72D7D750-5206-D23A-E9D3-A528F23DF674}"/>
                    </a:ext>
                  </a:extLst>
                </p:cNvPr>
                <p:cNvSpPr txBox="1"/>
                <p:nvPr/>
              </p:nvSpPr>
              <p:spPr>
                <a:xfrm>
                  <a:off x="6361037" y="1100946"/>
                  <a:ext cx="540084"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i="1">
                            <a:latin typeface="Cambria Math" panose="02040503050406030204" pitchFamily="18" charset="0"/>
                          </a:rPr>
                          <m:t>𝑎</m:t>
                        </m:r>
                      </m:oMath>
                    </m:oMathPara>
                  </a14:m>
                  <a:endParaRPr lang="zh-CN" altLang="en-US" dirty="0"/>
                </a:p>
              </p:txBody>
            </p:sp>
          </mc:Choice>
          <mc:Fallback xmlns="">
            <p:sp>
              <p:nvSpPr>
                <p:cNvPr id="39" name="文本框 38"/>
                <p:cNvSpPr txBox="1">
                  <a:spLocks noRot="1" noChangeAspect="1" noMove="1" noResize="1" noEditPoints="1" noAdjustHandles="1" noChangeArrowheads="1" noChangeShapeType="1" noTextEdit="1"/>
                </p:cNvSpPr>
                <p:nvPr/>
              </p:nvSpPr>
              <p:spPr>
                <a:xfrm>
                  <a:off x="6361037" y="1100946"/>
                  <a:ext cx="540084" cy="620619"/>
                </a:xfrm>
                <a:prstGeom prst="rect">
                  <a:avLst/>
                </a:prstGeom>
                <a:blipFill rotWithShape="0">
                  <a:blip r:embed="rId8"/>
                  <a:stretch>
                    <a:fillRect/>
                  </a:stretch>
                </a:blipFill>
              </p:spPr>
              <p:txBody>
                <a:bodyPr/>
                <a:lstStyle/>
                <a:p>
                  <a:r>
                    <a:rPr lang="zh-CN" altLang="en-US">
                      <a:noFill/>
                    </a:rPr>
                    <a:t> </a:t>
                  </a:r>
                </a:p>
              </p:txBody>
            </p:sp>
          </mc:Fallback>
        </mc:AlternateContent>
        <p:sp>
          <p:nvSpPr>
            <p:cNvPr id="199" name="菱形 198">
              <a:extLst>
                <a:ext uri="{FF2B5EF4-FFF2-40B4-BE49-F238E27FC236}">
                  <a16:creationId xmlns:a16="http://schemas.microsoft.com/office/drawing/2014/main" id="{B0BD7C53-F8F7-D9DD-56B2-809A43D966F1}"/>
                </a:ext>
              </a:extLst>
            </p:cNvPr>
            <p:cNvSpPr/>
            <p:nvPr/>
          </p:nvSpPr>
          <p:spPr>
            <a:xfrm rot="2400000">
              <a:off x="6914257" y="861833"/>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0" name="菱形 199">
              <a:extLst>
                <a:ext uri="{FF2B5EF4-FFF2-40B4-BE49-F238E27FC236}">
                  <a16:creationId xmlns:a16="http://schemas.microsoft.com/office/drawing/2014/main" id="{8C6E9158-0DA4-0500-28F6-B2BE9D5F1C8C}"/>
                </a:ext>
              </a:extLst>
            </p:cNvPr>
            <p:cNvSpPr/>
            <p:nvPr/>
          </p:nvSpPr>
          <p:spPr>
            <a:xfrm rot="8400000">
              <a:off x="7512622" y="1479782"/>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1" name="菱形 200">
              <a:extLst>
                <a:ext uri="{FF2B5EF4-FFF2-40B4-BE49-F238E27FC236}">
                  <a16:creationId xmlns:a16="http://schemas.microsoft.com/office/drawing/2014/main" id="{0117A325-54D3-91DF-608B-9327DDC3783F}"/>
                </a:ext>
              </a:extLst>
            </p:cNvPr>
            <p:cNvSpPr/>
            <p:nvPr/>
          </p:nvSpPr>
          <p:spPr>
            <a:xfrm rot="8400000">
              <a:off x="6319199" y="1476037"/>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2" name="菱形 201">
              <a:extLst>
                <a:ext uri="{FF2B5EF4-FFF2-40B4-BE49-F238E27FC236}">
                  <a16:creationId xmlns:a16="http://schemas.microsoft.com/office/drawing/2014/main" id="{031989DE-9504-8EB5-B803-DDCD07F27616}"/>
                </a:ext>
              </a:extLst>
            </p:cNvPr>
            <p:cNvSpPr/>
            <p:nvPr/>
          </p:nvSpPr>
          <p:spPr>
            <a:xfrm rot="2400000">
              <a:off x="6915942" y="2095889"/>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3" name="菱形 202">
              <a:extLst>
                <a:ext uri="{FF2B5EF4-FFF2-40B4-BE49-F238E27FC236}">
                  <a16:creationId xmlns:a16="http://schemas.microsoft.com/office/drawing/2014/main" id="{C6844B7C-B4A8-E458-1663-11DE260F9422}"/>
                </a:ext>
              </a:extLst>
            </p:cNvPr>
            <p:cNvSpPr/>
            <p:nvPr/>
          </p:nvSpPr>
          <p:spPr>
            <a:xfrm rot="2400000">
              <a:off x="5730722" y="2093868"/>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4" name="菱形 203">
              <a:extLst>
                <a:ext uri="{FF2B5EF4-FFF2-40B4-BE49-F238E27FC236}">
                  <a16:creationId xmlns:a16="http://schemas.microsoft.com/office/drawing/2014/main" id="{FC7F8B31-52C0-3F08-D4A6-FB295B3442DA}"/>
                </a:ext>
              </a:extLst>
            </p:cNvPr>
            <p:cNvSpPr/>
            <p:nvPr/>
          </p:nvSpPr>
          <p:spPr>
            <a:xfrm rot="8400000">
              <a:off x="6325703" y="2711290"/>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5" name="菱形 204">
              <a:extLst>
                <a:ext uri="{FF2B5EF4-FFF2-40B4-BE49-F238E27FC236}">
                  <a16:creationId xmlns:a16="http://schemas.microsoft.com/office/drawing/2014/main" id="{BDABC788-2B4F-AC81-0E24-351707745E10}"/>
                </a:ext>
              </a:extLst>
            </p:cNvPr>
            <p:cNvSpPr/>
            <p:nvPr/>
          </p:nvSpPr>
          <p:spPr>
            <a:xfrm rot="8400000">
              <a:off x="7512621" y="2707972"/>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06" name="直接箭头连接符 205">
              <a:extLst>
                <a:ext uri="{FF2B5EF4-FFF2-40B4-BE49-F238E27FC236}">
                  <a16:creationId xmlns:a16="http://schemas.microsoft.com/office/drawing/2014/main" id="{4A5D4E4C-622E-64F3-29EC-B298F6024DDD}"/>
                </a:ext>
              </a:extLst>
            </p:cNvPr>
            <p:cNvCxnSpPr/>
            <p:nvPr/>
          </p:nvCxnSpPr>
          <p:spPr>
            <a:xfrm flipH="1">
              <a:off x="6372358" y="995858"/>
              <a:ext cx="91219" cy="613004"/>
            </a:xfrm>
            <a:prstGeom prst="straightConnector1">
              <a:avLst/>
            </a:prstGeom>
            <a:ln>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07" name="弧形 206">
              <a:extLst>
                <a:ext uri="{FF2B5EF4-FFF2-40B4-BE49-F238E27FC236}">
                  <a16:creationId xmlns:a16="http://schemas.microsoft.com/office/drawing/2014/main" id="{E5A148E8-5374-E662-FBE8-7F02E87E1BBD}"/>
                </a:ext>
              </a:extLst>
            </p:cNvPr>
            <p:cNvSpPr/>
            <p:nvPr/>
          </p:nvSpPr>
          <p:spPr>
            <a:xfrm rot="20663496">
              <a:off x="6823140" y="2233130"/>
              <a:ext cx="343399" cy="344868"/>
            </a:xfrm>
            <a:prstGeom prst="arc">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208" name="文本框 207">
                  <a:extLst>
                    <a:ext uri="{FF2B5EF4-FFF2-40B4-BE49-F238E27FC236}">
                      <a16:creationId xmlns:a16="http://schemas.microsoft.com/office/drawing/2014/main" id="{26399F18-2C17-DF56-71CE-E32658013EC7}"/>
                    </a:ext>
                  </a:extLst>
                </p:cNvPr>
                <p:cNvSpPr txBox="1"/>
                <p:nvPr/>
              </p:nvSpPr>
              <p:spPr>
                <a:xfrm>
                  <a:off x="6914367" y="1935826"/>
                  <a:ext cx="543803"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𝜃</m:t>
                        </m:r>
                      </m:oMath>
                    </m:oMathPara>
                  </a14:m>
                  <a:endParaRPr lang="zh-CN" altLang="en-US" dirty="0"/>
                </a:p>
              </p:txBody>
            </p:sp>
          </mc:Choice>
          <mc:Fallback xmlns="">
            <p:sp>
              <p:nvSpPr>
                <p:cNvPr id="49" name="文本框 48"/>
                <p:cNvSpPr txBox="1">
                  <a:spLocks noRot="1" noChangeAspect="1" noMove="1" noResize="1" noEditPoints="1" noAdjustHandles="1" noChangeArrowheads="1" noChangeShapeType="1" noTextEdit="1"/>
                </p:cNvSpPr>
                <p:nvPr/>
              </p:nvSpPr>
              <p:spPr>
                <a:xfrm>
                  <a:off x="6914367" y="1935826"/>
                  <a:ext cx="543803" cy="620619"/>
                </a:xfrm>
                <a:prstGeom prst="rect">
                  <a:avLst/>
                </a:prstGeom>
                <a:blipFill rotWithShape="0">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9" name="文本框 208">
                  <a:extLst>
                    <a:ext uri="{FF2B5EF4-FFF2-40B4-BE49-F238E27FC236}">
                      <a16:creationId xmlns:a16="http://schemas.microsoft.com/office/drawing/2014/main" id="{64B3853E-B2A4-E105-4E70-FBABC4487E35}"/>
                    </a:ext>
                  </a:extLst>
                </p:cNvPr>
                <p:cNvSpPr txBox="1"/>
                <p:nvPr/>
              </p:nvSpPr>
              <p:spPr>
                <a:xfrm>
                  <a:off x="6322011" y="1648673"/>
                  <a:ext cx="559769" cy="62061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zh-CN" altLang="en-US" i="1">
                            <a:latin typeface="Cambria Math" panose="02040503050406030204" pitchFamily="18" charset="0"/>
                          </a:rPr>
                          <m:t>∅</m:t>
                        </m:r>
                      </m:oMath>
                    </m:oMathPara>
                  </a14:m>
                  <a:endParaRPr lang="zh-CN" altLang="en-US" dirty="0"/>
                </a:p>
              </p:txBody>
            </p:sp>
          </mc:Choice>
          <mc:Fallback xmlns="">
            <p:sp>
              <p:nvSpPr>
                <p:cNvPr id="50" name="文本框 49"/>
                <p:cNvSpPr txBox="1">
                  <a:spLocks noRot="1" noChangeAspect="1" noMove="1" noResize="1" noEditPoints="1" noAdjustHandles="1" noChangeArrowheads="1" noChangeShapeType="1" noTextEdit="1"/>
                </p:cNvSpPr>
                <p:nvPr/>
              </p:nvSpPr>
              <p:spPr>
                <a:xfrm>
                  <a:off x="6322011" y="1648673"/>
                  <a:ext cx="559769" cy="620619"/>
                </a:xfrm>
                <a:prstGeom prst="rect">
                  <a:avLst/>
                </a:prstGeom>
                <a:blipFill rotWithShape="0">
                  <a:blip r:embed="rId10"/>
                  <a:stretch>
                    <a:fillRect/>
                  </a:stretch>
                </a:blipFill>
              </p:spPr>
              <p:txBody>
                <a:bodyPr/>
                <a:lstStyle/>
                <a:p>
                  <a:r>
                    <a:rPr lang="zh-CN" altLang="en-US">
                      <a:noFill/>
                    </a:rPr>
                    <a:t> </a:t>
                  </a:r>
                </a:p>
              </p:txBody>
            </p:sp>
          </mc:Fallback>
        </mc:AlternateContent>
        <p:sp>
          <p:nvSpPr>
            <p:cNvPr id="210" name="弧形 209">
              <a:extLst>
                <a:ext uri="{FF2B5EF4-FFF2-40B4-BE49-F238E27FC236}">
                  <a16:creationId xmlns:a16="http://schemas.microsoft.com/office/drawing/2014/main" id="{AA992CFA-E50A-E528-861A-40A81749D7E9}"/>
                </a:ext>
              </a:extLst>
            </p:cNvPr>
            <p:cNvSpPr/>
            <p:nvPr/>
          </p:nvSpPr>
          <p:spPr>
            <a:xfrm rot="5400000">
              <a:off x="6186939" y="1499179"/>
              <a:ext cx="298257" cy="299533"/>
            </a:xfrm>
            <a:prstGeom prst="arc">
              <a:avLst/>
            </a:prstGeom>
            <a:ln>
              <a:solidFill>
                <a:schemeClr val="tx1"/>
              </a:solidFill>
              <a:headEnd type="none" w="sm" len="sm"/>
              <a:tailEnd type="none" w="sm" len="sm"/>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211" name="菱形 210">
              <a:extLst>
                <a:ext uri="{FF2B5EF4-FFF2-40B4-BE49-F238E27FC236}">
                  <a16:creationId xmlns:a16="http://schemas.microsoft.com/office/drawing/2014/main" id="{DBB08729-2B8F-1E64-ADCA-924BF12D4A14}"/>
                </a:ext>
              </a:extLst>
            </p:cNvPr>
            <p:cNvSpPr/>
            <p:nvPr/>
          </p:nvSpPr>
          <p:spPr>
            <a:xfrm rot="2400000">
              <a:off x="5731555" y="866739"/>
              <a:ext cx="647700" cy="1048346"/>
            </a:xfrm>
            <a:prstGeom prst="diamond">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2" name="任意多边形 52">
              <a:extLst>
                <a:ext uri="{FF2B5EF4-FFF2-40B4-BE49-F238E27FC236}">
                  <a16:creationId xmlns:a16="http://schemas.microsoft.com/office/drawing/2014/main" id="{EA3A2D99-7101-EFFE-5576-C1B691EBD145}"/>
                </a:ext>
              </a:extLst>
            </p:cNvPr>
            <p:cNvSpPr/>
            <p:nvPr/>
          </p:nvSpPr>
          <p:spPr>
            <a:xfrm>
              <a:off x="6301418" y="1600216"/>
              <a:ext cx="1190625" cy="1233488"/>
            </a:xfrm>
            <a:custGeom>
              <a:avLst/>
              <a:gdLst>
                <a:gd name="connsiteX0" fmla="*/ 0 w 1190625"/>
                <a:gd name="connsiteY0" fmla="*/ 0 h 1233488"/>
                <a:gd name="connsiteX1" fmla="*/ 1190625 w 1190625"/>
                <a:gd name="connsiteY1" fmla="*/ 0 h 1233488"/>
                <a:gd name="connsiteX2" fmla="*/ 1190625 w 1190625"/>
                <a:gd name="connsiteY2" fmla="*/ 1233488 h 1233488"/>
                <a:gd name="connsiteX3" fmla="*/ 0 w 1190625"/>
                <a:gd name="connsiteY3" fmla="*/ 1223963 h 1233488"/>
                <a:gd name="connsiteX4" fmla="*/ 0 w 1190625"/>
                <a:gd name="connsiteY4" fmla="*/ 0 h 12334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0625" h="1233488">
                  <a:moveTo>
                    <a:pt x="0" y="0"/>
                  </a:moveTo>
                  <a:lnTo>
                    <a:pt x="1190625" y="0"/>
                  </a:lnTo>
                  <a:lnTo>
                    <a:pt x="1190625" y="1233488"/>
                  </a:lnTo>
                  <a:lnTo>
                    <a:pt x="0" y="1223963"/>
                  </a:lnTo>
                  <a:lnTo>
                    <a:pt x="0" y="0"/>
                  </a:lnTo>
                  <a:close/>
                </a:path>
              </a:pathLst>
            </a:custGeom>
            <a:noFill/>
            <a:ln w="127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14" name="矩形 213">
            <a:extLst>
              <a:ext uri="{FF2B5EF4-FFF2-40B4-BE49-F238E27FC236}">
                <a16:creationId xmlns:a16="http://schemas.microsoft.com/office/drawing/2014/main" id="{F852F57E-21DF-1E13-2D58-862EA414B388}"/>
              </a:ext>
            </a:extLst>
          </p:cNvPr>
          <p:cNvSpPr/>
          <p:nvPr/>
        </p:nvSpPr>
        <p:spPr>
          <a:xfrm>
            <a:off x="7963587" y="5048760"/>
            <a:ext cx="2429275" cy="369332"/>
          </a:xfrm>
          <a:prstGeom prst="rect">
            <a:avLst/>
          </a:prstGeom>
        </p:spPr>
        <p:txBody>
          <a:bodyPr wrap="square">
            <a:spAutoFit/>
          </a:bodyPr>
          <a:lstStyle/>
          <a:p>
            <a:pPr algn="just">
              <a:spcAft>
                <a:spcPts val="1800"/>
              </a:spcAft>
            </a:pPr>
            <a:r>
              <a:rPr lang="en-US" altLang="zh-CN" i="0" dirty="0">
                <a:solidFill>
                  <a:srgbClr val="2A2B2E"/>
                </a:solidFill>
                <a:effectLst/>
              </a:rPr>
              <a:t>Parallelogram type </a:t>
            </a:r>
            <a:r>
              <a:rPr lang="en-US" altLang="zh-CN" dirty="0">
                <a:ea typeface="微软雅黑" panose="020B0503020204020204" pitchFamily="34" charset="-122"/>
                <a:cs typeface="Calibri" panose="020F0502020204030204" pitchFamily="34" charset="0"/>
              </a:rPr>
              <a:t>Iα :</a:t>
            </a:r>
          </a:p>
        </p:txBody>
      </p:sp>
      <p:sp>
        <p:nvSpPr>
          <p:cNvPr id="222" name="标题 7">
            <a:extLst>
              <a:ext uri="{FF2B5EF4-FFF2-40B4-BE49-F238E27FC236}">
                <a16:creationId xmlns:a16="http://schemas.microsoft.com/office/drawing/2014/main" id="{25641F9D-F6EA-38D8-3761-EBA788E5AF8C}"/>
              </a:ext>
            </a:extLst>
          </p:cNvPr>
          <p:cNvSpPr>
            <a:spLocks noGrp="1"/>
          </p:cNvSpPr>
          <p:nvPr>
            <p:ph type="title"/>
          </p:nvPr>
        </p:nvSpPr>
        <p:spPr>
          <a:xfrm>
            <a:off x="838200" y="542925"/>
            <a:ext cx="10515600" cy="919163"/>
          </a:xfrm>
        </p:spPr>
        <p:txBody>
          <a:bodyPr/>
          <a:lstStyle/>
          <a:p>
            <a:r>
              <a:rPr lang="en-US" altLang="zh-CN" dirty="0">
                <a:latin typeface="Calibri" panose="020F0502020204030204" pitchFamily="34" charset="0"/>
                <a:ea typeface="Calibri" panose="020F0502020204030204" pitchFamily="34" charset="0"/>
                <a:cs typeface="Calibri" panose="020F0502020204030204" pitchFamily="34" charset="0"/>
              </a:rPr>
              <a:t>NPR Properties Analysis</a:t>
            </a:r>
            <a:endParaRPr lang="zh-CN" altLang="en-US" dirty="0"/>
          </a:p>
        </p:txBody>
      </p:sp>
      <p:sp>
        <p:nvSpPr>
          <p:cNvPr id="223" name="矩形 222">
            <a:extLst>
              <a:ext uri="{FF2B5EF4-FFF2-40B4-BE49-F238E27FC236}">
                <a16:creationId xmlns:a16="http://schemas.microsoft.com/office/drawing/2014/main" id="{67BD3E1D-8ED0-761C-44A5-241AA53293A3}"/>
              </a:ext>
            </a:extLst>
          </p:cNvPr>
          <p:cNvSpPr/>
          <p:nvPr/>
        </p:nvSpPr>
        <p:spPr>
          <a:xfrm>
            <a:off x="838200" y="1528915"/>
            <a:ext cx="10299700"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Formulas for computing the Poisson's ratio of different rotating rigid structures</a:t>
            </a:r>
          </a:p>
        </p:txBody>
      </p:sp>
    </p:spTree>
    <p:extLst>
      <p:ext uri="{BB962C8B-B14F-4D97-AF65-F5344CB8AC3E}">
        <p14:creationId xmlns:p14="http://schemas.microsoft.com/office/powerpoint/2010/main" val="616624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24</a:t>
            </a:fld>
            <a:endParaRPr lang="en-US"/>
          </a:p>
        </p:txBody>
      </p:sp>
      <p:sp>
        <p:nvSpPr>
          <p:cNvPr id="142" name="矩形 141">
            <a:extLst>
              <a:ext uri="{FF2B5EF4-FFF2-40B4-BE49-F238E27FC236}">
                <a16:creationId xmlns:a16="http://schemas.microsoft.com/office/drawing/2014/main" id="{C0EF5ACE-5F1D-18E7-5927-56B556DFC240}"/>
              </a:ext>
            </a:extLst>
          </p:cNvPr>
          <p:cNvSpPr/>
          <p:nvPr/>
        </p:nvSpPr>
        <p:spPr>
          <a:xfrm>
            <a:off x="838200" y="1592415"/>
            <a:ext cx="9812865" cy="589072"/>
          </a:xfrm>
          <a:prstGeom prst="rect">
            <a:avLst/>
          </a:prstGeom>
        </p:spPr>
        <p:txBody>
          <a:bodyPr wrap="square">
            <a:spAutoFit/>
          </a:bodyPr>
          <a:lstStyle/>
          <a:p>
            <a:pPr marL="342900" indent="-342900" algn="just">
              <a:lnSpc>
                <a:spcPct val="150000"/>
              </a:lnSpc>
              <a:spcAft>
                <a:spcPts val="600"/>
              </a:spcAf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Obstacle point pair optimization</a:t>
            </a:r>
          </a:p>
        </p:txBody>
      </p:sp>
      <p:pic>
        <p:nvPicPr>
          <p:cNvPr id="3" name="图片 2">
            <a:extLst>
              <a:ext uri="{FF2B5EF4-FFF2-40B4-BE49-F238E27FC236}">
                <a16:creationId xmlns:a16="http://schemas.microsoft.com/office/drawing/2014/main" id="{95DF228F-25D1-7178-F53F-092F646B33A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2649" y="2311814"/>
            <a:ext cx="9525490" cy="3184641"/>
          </a:xfrm>
          <a:prstGeom prst="rect">
            <a:avLst/>
          </a:prstGeom>
        </p:spPr>
      </p:pic>
      <p:sp>
        <p:nvSpPr>
          <p:cNvPr id="10" name="标题 7">
            <a:extLst>
              <a:ext uri="{FF2B5EF4-FFF2-40B4-BE49-F238E27FC236}">
                <a16:creationId xmlns:a16="http://schemas.microsoft.com/office/drawing/2014/main" id="{E52210D8-553B-DB93-1B72-2413E4265F2A}"/>
              </a:ext>
            </a:extLst>
          </p:cNvPr>
          <p:cNvSpPr txBox="1">
            <a:spLocks/>
          </p:cNvSpPr>
          <p:nvPr/>
        </p:nvSpPr>
        <p:spPr>
          <a:xfrm>
            <a:off x="838200" y="542925"/>
            <a:ext cx="10515600" cy="919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b="1" kern="1200">
                <a:solidFill>
                  <a:srgbClr val="5B9A8F"/>
                </a:solidFill>
                <a:latin typeface="+mn-lt"/>
                <a:ea typeface="+mj-ea"/>
                <a:cs typeface="+mj-cs"/>
              </a:defRPr>
            </a:lvl1pPr>
          </a:lstStyle>
          <a:p>
            <a:r>
              <a:rPr lang="en-US" altLang="zh-CN">
                <a:latin typeface="Calibri" panose="020F0502020204030204" pitchFamily="34" charset="0"/>
                <a:ea typeface="Calibri" panose="020F0502020204030204" pitchFamily="34" charset="0"/>
                <a:cs typeface="Calibri" panose="020F0502020204030204" pitchFamily="34" charset="0"/>
              </a:rPr>
              <a:t>NPR Properties Analysis</a:t>
            </a:r>
            <a:endParaRPr lang="zh-CN" altLang="en-US" dirty="0"/>
          </a:p>
        </p:txBody>
      </p:sp>
    </p:spTree>
    <p:extLst>
      <p:ext uri="{BB962C8B-B14F-4D97-AF65-F5344CB8AC3E}">
        <p14:creationId xmlns:p14="http://schemas.microsoft.com/office/powerpoint/2010/main" val="3755613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4038600" y="6518893"/>
            <a:ext cx="4114800" cy="365125"/>
          </a:xfrm>
        </p:spPr>
        <p:txBody>
          <a:bodyPr/>
          <a:lstStyle/>
          <a:p>
            <a:r>
              <a:rPr lang="en-US" dirty="0"/>
              <a:t>CVM2024@WELLINGTON</a:t>
            </a:r>
          </a:p>
        </p:txBody>
      </p:sp>
      <p:sp>
        <p:nvSpPr>
          <p:cNvPr id="5" name="灯片编号占位符 4"/>
          <p:cNvSpPr>
            <a:spLocks noGrp="1"/>
          </p:cNvSpPr>
          <p:nvPr>
            <p:ph type="sldNum" sz="quarter" idx="12"/>
          </p:nvPr>
        </p:nvSpPr>
        <p:spPr/>
        <p:txBody>
          <a:bodyPr/>
          <a:lstStyle/>
          <a:p>
            <a:fld id="{21596866-C2DE-B64D-B7DC-8F50A72BF6F8}" type="slidenum">
              <a:rPr lang="en-US" smtClean="0"/>
              <a:pPr/>
              <a:t>25</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normAutofit/>
          </a:bodyPr>
          <a:lstStyle/>
          <a:p>
            <a:r>
              <a:rPr lang="en-US" altLang="zh-CN" dirty="0"/>
              <a:t>Results — </a:t>
            </a:r>
            <a:r>
              <a:rPr lang="en-US" altLang="zh-CN" sz="3200" dirty="0"/>
              <a:t>Auxetic dihedral Escher tessellation</a:t>
            </a:r>
            <a:endParaRPr lang="zh-CN" altLang="en-US" dirty="0"/>
          </a:p>
        </p:txBody>
      </p:sp>
      <p:sp>
        <p:nvSpPr>
          <p:cNvPr id="2" name="圆角矩形 153">
            <a:extLst>
              <a:ext uri="{FF2B5EF4-FFF2-40B4-BE49-F238E27FC236}">
                <a16:creationId xmlns:a16="http://schemas.microsoft.com/office/drawing/2014/main" id="{DA976EDF-F68E-99B7-B390-70050B902C4E}"/>
              </a:ext>
            </a:extLst>
          </p:cNvPr>
          <p:cNvSpPr/>
          <p:nvPr/>
        </p:nvSpPr>
        <p:spPr>
          <a:xfrm>
            <a:off x="6780398" y="4406367"/>
            <a:ext cx="573294" cy="1044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sp>
        <p:nvSpPr>
          <p:cNvPr id="6" name="圆角矩形 152">
            <a:extLst>
              <a:ext uri="{FF2B5EF4-FFF2-40B4-BE49-F238E27FC236}">
                <a16:creationId xmlns:a16="http://schemas.microsoft.com/office/drawing/2014/main" id="{E2187638-2E21-2152-91A8-71C73FEF61FC}"/>
              </a:ext>
            </a:extLst>
          </p:cNvPr>
          <p:cNvSpPr/>
          <p:nvPr/>
        </p:nvSpPr>
        <p:spPr>
          <a:xfrm>
            <a:off x="1583457" y="4344554"/>
            <a:ext cx="573294" cy="1044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sp>
        <p:nvSpPr>
          <p:cNvPr id="7" name="圆角矩形 151">
            <a:extLst>
              <a:ext uri="{FF2B5EF4-FFF2-40B4-BE49-F238E27FC236}">
                <a16:creationId xmlns:a16="http://schemas.microsoft.com/office/drawing/2014/main" id="{63DBDCB0-CEA4-8EB0-9514-9286A4C05A72}"/>
              </a:ext>
            </a:extLst>
          </p:cNvPr>
          <p:cNvSpPr/>
          <p:nvPr/>
        </p:nvSpPr>
        <p:spPr>
          <a:xfrm>
            <a:off x="6783317" y="1936265"/>
            <a:ext cx="573294" cy="1044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sp>
        <p:nvSpPr>
          <p:cNvPr id="9" name="圆角矩形 150">
            <a:extLst>
              <a:ext uri="{FF2B5EF4-FFF2-40B4-BE49-F238E27FC236}">
                <a16:creationId xmlns:a16="http://schemas.microsoft.com/office/drawing/2014/main" id="{0433FB70-5B3C-DC7D-212B-47C6D310FA71}"/>
              </a:ext>
            </a:extLst>
          </p:cNvPr>
          <p:cNvSpPr/>
          <p:nvPr/>
        </p:nvSpPr>
        <p:spPr>
          <a:xfrm>
            <a:off x="1584936" y="1881580"/>
            <a:ext cx="573294" cy="104411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nvGrpSpPr>
          <p:cNvPr id="11" name="组合 10">
            <a:extLst>
              <a:ext uri="{FF2B5EF4-FFF2-40B4-BE49-F238E27FC236}">
                <a16:creationId xmlns:a16="http://schemas.microsoft.com/office/drawing/2014/main" id="{8F69E76A-9073-7138-3C57-77F920274B80}"/>
              </a:ext>
            </a:extLst>
          </p:cNvPr>
          <p:cNvGrpSpPr/>
          <p:nvPr/>
        </p:nvGrpSpPr>
        <p:grpSpPr>
          <a:xfrm>
            <a:off x="2369205" y="1995707"/>
            <a:ext cx="677066" cy="834371"/>
            <a:chOff x="-3631021" y="-491104"/>
            <a:chExt cx="1323403" cy="1630873"/>
          </a:xfrm>
        </p:grpSpPr>
        <p:pic>
          <p:nvPicPr>
            <p:cNvPr id="12" name="图片 11">
              <a:extLst>
                <a:ext uri="{FF2B5EF4-FFF2-40B4-BE49-F238E27FC236}">
                  <a16:creationId xmlns:a16="http://schemas.microsoft.com/office/drawing/2014/main" id="{9049633B-7244-BB41-8421-535FBA9981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1021" y="588085"/>
              <a:ext cx="1323403" cy="551684"/>
            </a:xfrm>
            <a:prstGeom prst="rect">
              <a:avLst/>
            </a:prstGeom>
          </p:spPr>
        </p:pic>
        <p:pic>
          <p:nvPicPr>
            <p:cNvPr id="13" name="图片 12">
              <a:extLst>
                <a:ext uri="{FF2B5EF4-FFF2-40B4-BE49-F238E27FC236}">
                  <a16:creationId xmlns:a16="http://schemas.microsoft.com/office/drawing/2014/main" id="{489E9E00-3C12-F593-6BCA-8059F534CD6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43327" y="-491104"/>
              <a:ext cx="1148013" cy="755775"/>
            </a:xfrm>
            <a:prstGeom prst="rect">
              <a:avLst/>
            </a:prstGeom>
          </p:spPr>
        </p:pic>
      </p:grpSp>
      <p:grpSp>
        <p:nvGrpSpPr>
          <p:cNvPr id="14" name="组合 13">
            <a:extLst>
              <a:ext uri="{FF2B5EF4-FFF2-40B4-BE49-F238E27FC236}">
                <a16:creationId xmlns:a16="http://schemas.microsoft.com/office/drawing/2014/main" id="{ABD0CCC4-C3D5-7DED-201C-9A49B4ACC3D2}"/>
              </a:ext>
            </a:extLst>
          </p:cNvPr>
          <p:cNvGrpSpPr/>
          <p:nvPr/>
        </p:nvGrpSpPr>
        <p:grpSpPr>
          <a:xfrm>
            <a:off x="1378853" y="3029950"/>
            <a:ext cx="1873970" cy="975748"/>
            <a:chOff x="5755247" y="4148670"/>
            <a:chExt cx="4256128" cy="2216104"/>
          </a:xfrm>
        </p:grpSpPr>
        <p:pic>
          <p:nvPicPr>
            <p:cNvPr id="15" name="图片 14">
              <a:extLst>
                <a:ext uri="{FF2B5EF4-FFF2-40B4-BE49-F238E27FC236}">
                  <a16:creationId xmlns:a16="http://schemas.microsoft.com/office/drawing/2014/main" id="{BEC90591-0247-8BB7-7A85-CA67D97FAC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95226" y="4847968"/>
              <a:ext cx="1631158" cy="679977"/>
            </a:xfrm>
            <a:prstGeom prst="rect">
              <a:avLst/>
            </a:prstGeom>
          </p:spPr>
        </p:pic>
        <p:pic>
          <p:nvPicPr>
            <p:cNvPr id="16" name="图片 15">
              <a:extLst>
                <a:ext uri="{FF2B5EF4-FFF2-40B4-BE49-F238E27FC236}">
                  <a16:creationId xmlns:a16="http://schemas.microsoft.com/office/drawing/2014/main" id="{C6B7ACAD-E127-826D-2A56-8A5DD4E69E9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96394" y="4148670"/>
              <a:ext cx="1414981" cy="931529"/>
            </a:xfrm>
            <a:prstGeom prst="rect">
              <a:avLst/>
            </a:prstGeom>
          </p:spPr>
        </p:pic>
        <p:pic>
          <p:nvPicPr>
            <p:cNvPr id="17" name="图片 16">
              <a:extLst>
                <a:ext uri="{FF2B5EF4-FFF2-40B4-BE49-F238E27FC236}">
                  <a16:creationId xmlns:a16="http://schemas.microsoft.com/office/drawing/2014/main" id="{65B588FC-4F1F-FC14-E82A-B3C47682494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75090" y="4790888"/>
              <a:ext cx="1414981" cy="931529"/>
            </a:xfrm>
            <a:prstGeom prst="rect">
              <a:avLst/>
            </a:prstGeom>
          </p:spPr>
        </p:pic>
        <p:pic>
          <p:nvPicPr>
            <p:cNvPr id="18" name="图片 17">
              <a:extLst>
                <a:ext uri="{FF2B5EF4-FFF2-40B4-BE49-F238E27FC236}">
                  <a16:creationId xmlns:a16="http://schemas.microsoft.com/office/drawing/2014/main" id="{AFA99346-9A7D-8DFD-B258-5472AF256B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33795" y="4274446"/>
              <a:ext cx="1631158" cy="679977"/>
            </a:xfrm>
            <a:prstGeom prst="rect">
              <a:avLst/>
            </a:prstGeom>
          </p:spPr>
        </p:pic>
        <p:pic>
          <p:nvPicPr>
            <p:cNvPr id="19" name="图片 18">
              <a:extLst>
                <a:ext uri="{FF2B5EF4-FFF2-40B4-BE49-F238E27FC236}">
                  <a16:creationId xmlns:a16="http://schemas.microsoft.com/office/drawing/2014/main" id="{9535BE4B-C9FE-8822-CC80-DF509E6090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10179" y="4916803"/>
              <a:ext cx="1631158" cy="679977"/>
            </a:xfrm>
            <a:prstGeom prst="rect">
              <a:avLst/>
            </a:prstGeom>
          </p:spPr>
        </p:pic>
        <p:pic>
          <p:nvPicPr>
            <p:cNvPr id="20" name="图片 19">
              <a:extLst>
                <a:ext uri="{FF2B5EF4-FFF2-40B4-BE49-F238E27FC236}">
                  <a16:creationId xmlns:a16="http://schemas.microsoft.com/office/drawing/2014/main" id="{25151958-2169-8C0C-F902-EC63F67FB12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1347" y="4217505"/>
              <a:ext cx="1414981" cy="931529"/>
            </a:xfrm>
            <a:prstGeom prst="rect">
              <a:avLst/>
            </a:prstGeom>
          </p:spPr>
        </p:pic>
        <p:pic>
          <p:nvPicPr>
            <p:cNvPr id="21" name="图片 20">
              <a:extLst>
                <a:ext uri="{FF2B5EF4-FFF2-40B4-BE49-F238E27FC236}">
                  <a16:creationId xmlns:a16="http://schemas.microsoft.com/office/drawing/2014/main" id="{B91FA767-AF45-58DA-70A0-2722FEC529A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040294" y="5364410"/>
              <a:ext cx="1414981" cy="931529"/>
            </a:xfrm>
            <a:prstGeom prst="rect">
              <a:avLst/>
            </a:prstGeom>
          </p:spPr>
        </p:pic>
        <p:pic>
          <p:nvPicPr>
            <p:cNvPr id="22" name="图片 21">
              <a:extLst>
                <a:ext uri="{FF2B5EF4-FFF2-40B4-BE49-F238E27FC236}">
                  <a16:creationId xmlns:a16="http://schemas.microsoft.com/office/drawing/2014/main" id="{B1CAF747-E0E9-CCBE-4561-D89F05960F6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77695" y="5490186"/>
              <a:ext cx="1631158" cy="679977"/>
            </a:xfrm>
            <a:prstGeom prst="rect">
              <a:avLst/>
            </a:prstGeom>
          </p:spPr>
        </p:pic>
        <p:pic>
          <p:nvPicPr>
            <p:cNvPr id="23" name="图片 22">
              <a:extLst>
                <a:ext uri="{FF2B5EF4-FFF2-40B4-BE49-F238E27FC236}">
                  <a16:creationId xmlns:a16="http://schemas.microsoft.com/office/drawing/2014/main" id="{ECB7C125-6A23-E237-CBA2-87A8D094657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55247" y="5433245"/>
              <a:ext cx="1414981" cy="931529"/>
            </a:xfrm>
            <a:prstGeom prst="rect">
              <a:avLst/>
            </a:prstGeom>
          </p:spPr>
        </p:pic>
      </p:grpSp>
      <p:grpSp>
        <p:nvGrpSpPr>
          <p:cNvPr id="24" name="组合 23">
            <a:extLst>
              <a:ext uri="{FF2B5EF4-FFF2-40B4-BE49-F238E27FC236}">
                <a16:creationId xmlns:a16="http://schemas.microsoft.com/office/drawing/2014/main" id="{33CA5B61-315B-54FA-D917-6602A06FFC50}"/>
              </a:ext>
            </a:extLst>
          </p:cNvPr>
          <p:cNvGrpSpPr/>
          <p:nvPr/>
        </p:nvGrpSpPr>
        <p:grpSpPr>
          <a:xfrm rot="21300587">
            <a:off x="3080792" y="1813039"/>
            <a:ext cx="2376570" cy="2305563"/>
            <a:chOff x="7617713" y="4371917"/>
            <a:chExt cx="4227657" cy="4101345"/>
          </a:xfrm>
        </p:grpSpPr>
        <p:pic>
          <p:nvPicPr>
            <p:cNvPr id="25" name="图片 24">
              <a:extLst>
                <a:ext uri="{FF2B5EF4-FFF2-40B4-BE49-F238E27FC236}">
                  <a16:creationId xmlns:a16="http://schemas.microsoft.com/office/drawing/2014/main" id="{9FBE6F9F-9FDF-33E3-954C-2E0B79D1D79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10093149" y="6255707"/>
              <a:ext cx="1631158" cy="679977"/>
            </a:xfrm>
            <a:prstGeom prst="rect">
              <a:avLst/>
            </a:prstGeom>
          </p:spPr>
        </p:pic>
        <p:pic>
          <p:nvPicPr>
            <p:cNvPr id="26" name="图片 25">
              <a:extLst>
                <a:ext uri="{FF2B5EF4-FFF2-40B4-BE49-F238E27FC236}">
                  <a16:creationId xmlns:a16="http://schemas.microsoft.com/office/drawing/2014/main" id="{9E737A68-FB66-F456-3F12-0F7441E5C36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00000">
              <a:off x="10430389" y="4928694"/>
              <a:ext cx="1414981" cy="931529"/>
            </a:xfrm>
            <a:prstGeom prst="rect">
              <a:avLst/>
            </a:prstGeom>
          </p:spPr>
        </p:pic>
        <p:pic>
          <p:nvPicPr>
            <p:cNvPr id="27" name="图片 26">
              <a:extLst>
                <a:ext uri="{FF2B5EF4-FFF2-40B4-BE49-F238E27FC236}">
                  <a16:creationId xmlns:a16="http://schemas.microsoft.com/office/drawing/2014/main" id="{9FCFB8A4-E9B4-F1BA-8D5D-860ADFDC5A4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00000">
              <a:off x="9022670" y="5990866"/>
              <a:ext cx="1414981" cy="931529"/>
            </a:xfrm>
            <a:prstGeom prst="rect">
              <a:avLst/>
            </a:prstGeom>
          </p:spPr>
        </p:pic>
        <p:pic>
          <p:nvPicPr>
            <p:cNvPr id="28" name="图片 27">
              <a:extLst>
                <a:ext uri="{FF2B5EF4-FFF2-40B4-BE49-F238E27FC236}">
                  <a16:creationId xmlns:a16="http://schemas.microsoft.com/office/drawing/2014/main" id="{60891F2F-3EB6-8EDE-DE35-1EE99964642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9031148" y="4847507"/>
              <a:ext cx="1631158" cy="679977"/>
            </a:xfrm>
            <a:prstGeom prst="rect">
              <a:avLst/>
            </a:prstGeom>
          </p:spPr>
        </p:pic>
        <p:pic>
          <p:nvPicPr>
            <p:cNvPr id="29" name="图片 28">
              <a:extLst>
                <a:ext uri="{FF2B5EF4-FFF2-40B4-BE49-F238E27FC236}">
                  <a16:creationId xmlns:a16="http://schemas.microsoft.com/office/drawing/2014/main" id="{8BA08F7E-3985-B5CE-1E5D-CD95AEDE114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7626218" y="5915384"/>
              <a:ext cx="1631158" cy="679977"/>
            </a:xfrm>
            <a:prstGeom prst="rect">
              <a:avLst/>
            </a:prstGeom>
          </p:spPr>
        </p:pic>
        <p:pic>
          <p:nvPicPr>
            <p:cNvPr id="30" name="图片 29">
              <a:extLst>
                <a:ext uri="{FF2B5EF4-FFF2-40B4-BE49-F238E27FC236}">
                  <a16:creationId xmlns:a16="http://schemas.microsoft.com/office/drawing/2014/main" id="{C0B4AC17-C35B-99CA-2528-A97D31E005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00000">
              <a:off x="7960613" y="4587231"/>
              <a:ext cx="1414981" cy="931529"/>
            </a:xfrm>
            <a:prstGeom prst="rect">
              <a:avLst/>
            </a:prstGeom>
          </p:spPr>
        </p:pic>
        <p:pic>
          <p:nvPicPr>
            <p:cNvPr id="31" name="图片 30">
              <a:extLst>
                <a:ext uri="{FF2B5EF4-FFF2-40B4-BE49-F238E27FC236}">
                  <a16:creationId xmlns:a16="http://schemas.microsoft.com/office/drawing/2014/main" id="{22FDA307-3941-A0D4-24EB-A372BBE519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00000">
              <a:off x="10087489" y="7411581"/>
              <a:ext cx="1414981" cy="931529"/>
            </a:xfrm>
            <a:prstGeom prst="rect">
              <a:avLst/>
            </a:prstGeom>
          </p:spPr>
        </p:pic>
        <p:pic>
          <p:nvPicPr>
            <p:cNvPr id="32" name="图片 31">
              <a:extLst>
                <a:ext uri="{FF2B5EF4-FFF2-40B4-BE49-F238E27FC236}">
                  <a16:creationId xmlns:a16="http://schemas.microsoft.com/office/drawing/2014/main" id="{26458ED1-0915-A020-55A1-49C41459C41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8688248" y="7317694"/>
              <a:ext cx="1631158" cy="679977"/>
            </a:xfrm>
            <a:prstGeom prst="rect">
              <a:avLst/>
            </a:prstGeom>
          </p:spPr>
        </p:pic>
        <p:pic>
          <p:nvPicPr>
            <p:cNvPr id="33" name="图片 32">
              <a:extLst>
                <a:ext uri="{FF2B5EF4-FFF2-40B4-BE49-F238E27FC236}">
                  <a16:creationId xmlns:a16="http://schemas.microsoft.com/office/drawing/2014/main" id="{4178B802-A582-080B-FC60-656165B04A5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700000">
              <a:off x="7617713" y="7057418"/>
              <a:ext cx="1414981" cy="931529"/>
            </a:xfrm>
            <a:prstGeom prst="rect">
              <a:avLst/>
            </a:prstGeom>
          </p:spPr>
        </p:pic>
      </p:grpSp>
      <p:grpSp>
        <p:nvGrpSpPr>
          <p:cNvPr id="34" name="组合 33">
            <a:extLst>
              <a:ext uri="{FF2B5EF4-FFF2-40B4-BE49-F238E27FC236}">
                <a16:creationId xmlns:a16="http://schemas.microsoft.com/office/drawing/2014/main" id="{4A5E4E0D-381A-47E7-260D-2467AF0F9DB7}"/>
              </a:ext>
            </a:extLst>
          </p:cNvPr>
          <p:cNvGrpSpPr/>
          <p:nvPr/>
        </p:nvGrpSpPr>
        <p:grpSpPr>
          <a:xfrm>
            <a:off x="6654899" y="3022544"/>
            <a:ext cx="1670345" cy="1156723"/>
            <a:chOff x="3673774" y="8798525"/>
            <a:chExt cx="6037678" cy="4181127"/>
          </a:xfrm>
        </p:grpSpPr>
        <p:pic>
          <p:nvPicPr>
            <p:cNvPr id="35" name="图片 34">
              <a:extLst>
                <a:ext uri="{FF2B5EF4-FFF2-40B4-BE49-F238E27FC236}">
                  <a16:creationId xmlns:a16="http://schemas.microsoft.com/office/drawing/2014/main" id="{05267696-EFA6-4B9A-AF3F-48779C1B8D9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57518">
              <a:off x="4448029" y="8798525"/>
              <a:ext cx="2227311" cy="1526330"/>
            </a:xfrm>
            <a:prstGeom prst="rect">
              <a:avLst/>
            </a:prstGeom>
          </p:spPr>
        </p:pic>
        <p:pic>
          <p:nvPicPr>
            <p:cNvPr id="36" name="图片 35">
              <a:extLst>
                <a:ext uri="{FF2B5EF4-FFF2-40B4-BE49-F238E27FC236}">
                  <a16:creationId xmlns:a16="http://schemas.microsoft.com/office/drawing/2014/main" id="{66F0DC0B-C85D-B098-6633-8C40DA2BBCB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87502" y="8919858"/>
              <a:ext cx="2124075" cy="1600200"/>
            </a:xfrm>
            <a:prstGeom prst="rect">
              <a:avLst/>
            </a:prstGeom>
          </p:spPr>
        </p:pic>
        <p:pic>
          <p:nvPicPr>
            <p:cNvPr id="37" name="图片 36">
              <a:extLst>
                <a:ext uri="{FF2B5EF4-FFF2-40B4-BE49-F238E27FC236}">
                  <a16:creationId xmlns:a16="http://schemas.microsoft.com/office/drawing/2014/main" id="{05F96F81-DAD3-A4D2-EE91-184514D05A2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57518">
              <a:off x="7484141" y="8845059"/>
              <a:ext cx="2227311" cy="1526330"/>
            </a:xfrm>
            <a:prstGeom prst="rect">
              <a:avLst/>
            </a:prstGeom>
          </p:spPr>
        </p:pic>
        <p:pic>
          <p:nvPicPr>
            <p:cNvPr id="38" name="图片 37">
              <a:extLst>
                <a:ext uri="{FF2B5EF4-FFF2-40B4-BE49-F238E27FC236}">
                  <a16:creationId xmlns:a16="http://schemas.microsoft.com/office/drawing/2014/main" id="{63F11606-D779-9707-38B9-BFB25968654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57518">
              <a:off x="5565607" y="10045728"/>
              <a:ext cx="2227311" cy="1526330"/>
            </a:xfrm>
            <a:prstGeom prst="rect">
              <a:avLst/>
            </a:prstGeom>
          </p:spPr>
        </p:pic>
        <p:pic>
          <p:nvPicPr>
            <p:cNvPr id="39" name="图片 38">
              <a:extLst>
                <a:ext uri="{FF2B5EF4-FFF2-40B4-BE49-F238E27FC236}">
                  <a16:creationId xmlns:a16="http://schemas.microsoft.com/office/drawing/2014/main" id="{5F14DB87-F54A-21C1-0A08-E5922E78D98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061101" y="10132347"/>
              <a:ext cx="2124075" cy="1600200"/>
            </a:xfrm>
            <a:prstGeom prst="rect">
              <a:avLst/>
            </a:prstGeom>
          </p:spPr>
        </p:pic>
        <p:pic>
          <p:nvPicPr>
            <p:cNvPr id="40" name="图片 39">
              <a:extLst>
                <a:ext uri="{FF2B5EF4-FFF2-40B4-BE49-F238E27FC236}">
                  <a16:creationId xmlns:a16="http://schemas.microsoft.com/office/drawing/2014/main" id="{48E181A6-C1C3-4E5B-D7DE-DBE60CD6667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91846" y="10178122"/>
              <a:ext cx="2124075" cy="1600200"/>
            </a:xfrm>
            <a:prstGeom prst="rect">
              <a:avLst/>
            </a:prstGeom>
          </p:spPr>
        </p:pic>
        <p:pic>
          <p:nvPicPr>
            <p:cNvPr id="41" name="图片 40">
              <a:extLst>
                <a:ext uri="{FF2B5EF4-FFF2-40B4-BE49-F238E27FC236}">
                  <a16:creationId xmlns:a16="http://schemas.microsoft.com/office/drawing/2014/main" id="{1A578377-7CFA-4810-CEC7-05FAAA29F3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57518">
              <a:off x="3673774" y="11258119"/>
              <a:ext cx="2227311" cy="1526330"/>
            </a:xfrm>
            <a:prstGeom prst="rect">
              <a:avLst/>
            </a:prstGeom>
          </p:spPr>
        </p:pic>
        <p:pic>
          <p:nvPicPr>
            <p:cNvPr id="42" name="图片 41">
              <a:extLst>
                <a:ext uri="{FF2B5EF4-FFF2-40B4-BE49-F238E27FC236}">
                  <a16:creationId xmlns:a16="http://schemas.microsoft.com/office/drawing/2014/main" id="{415EB8E8-71F7-26AD-8A39-799B0206340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213247" y="11379452"/>
              <a:ext cx="2124075" cy="1600200"/>
            </a:xfrm>
            <a:prstGeom prst="rect">
              <a:avLst/>
            </a:prstGeom>
          </p:spPr>
        </p:pic>
        <p:pic>
          <p:nvPicPr>
            <p:cNvPr id="43" name="图片 42">
              <a:extLst>
                <a:ext uri="{FF2B5EF4-FFF2-40B4-BE49-F238E27FC236}">
                  <a16:creationId xmlns:a16="http://schemas.microsoft.com/office/drawing/2014/main" id="{F1790862-3C91-D603-0FD2-D850787A38A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557518">
              <a:off x="6709886" y="11304653"/>
              <a:ext cx="2227311" cy="1526330"/>
            </a:xfrm>
            <a:prstGeom prst="rect">
              <a:avLst/>
            </a:prstGeom>
          </p:spPr>
        </p:pic>
      </p:grpSp>
      <p:grpSp>
        <p:nvGrpSpPr>
          <p:cNvPr id="44" name="组合 43">
            <a:extLst>
              <a:ext uri="{FF2B5EF4-FFF2-40B4-BE49-F238E27FC236}">
                <a16:creationId xmlns:a16="http://schemas.microsoft.com/office/drawing/2014/main" id="{608458FF-1993-7CF3-86CC-EEB9C6517348}"/>
              </a:ext>
            </a:extLst>
          </p:cNvPr>
          <p:cNvGrpSpPr/>
          <p:nvPr/>
        </p:nvGrpSpPr>
        <p:grpSpPr>
          <a:xfrm rot="21209057">
            <a:off x="8267217" y="1871483"/>
            <a:ext cx="2485169" cy="2249330"/>
            <a:chOff x="9831684" y="6436771"/>
            <a:chExt cx="6611225" cy="5983830"/>
          </a:xfrm>
        </p:grpSpPr>
        <p:pic>
          <p:nvPicPr>
            <p:cNvPr id="45" name="图片 44">
              <a:extLst>
                <a:ext uri="{FF2B5EF4-FFF2-40B4-BE49-F238E27FC236}">
                  <a16:creationId xmlns:a16="http://schemas.microsoft.com/office/drawing/2014/main" id="{F30EBAB8-0B60-8E2A-9287-580326FB40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60000">
              <a:off x="14215598" y="7067364"/>
              <a:ext cx="2227311" cy="1526330"/>
            </a:xfrm>
            <a:prstGeom prst="rect">
              <a:avLst/>
            </a:prstGeom>
          </p:spPr>
        </p:pic>
        <p:pic>
          <p:nvPicPr>
            <p:cNvPr id="46" name="图片 45">
              <a:extLst>
                <a:ext uri="{FF2B5EF4-FFF2-40B4-BE49-F238E27FC236}">
                  <a16:creationId xmlns:a16="http://schemas.microsoft.com/office/drawing/2014/main" id="{9652D319-45D3-FA51-0495-E2854DDBF31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12189036" y="6698709"/>
              <a:ext cx="2124075" cy="1600200"/>
            </a:xfrm>
            <a:prstGeom prst="rect">
              <a:avLst/>
            </a:prstGeom>
          </p:spPr>
        </p:pic>
        <p:pic>
          <p:nvPicPr>
            <p:cNvPr id="47" name="图片 46">
              <a:extLst>
                <a:ext uri="{FF2B5EF4-FFF2-40B4-BE49-F238E27FC236}">
                  <a16:creationId xmlns:a16="http://schemas.microsoft.com/office/drawing/2014/main" id="{2F173F46-5332-C3CB-A023-E66944A90E2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60000">
              <a:off x="10333501" y="6562177"/>
              <a:ext cx="2227311" cy="1526330"/>
            </a:xfrm>
            <a:prstGeom prst="rect">
              <a:avLst/>
            </a:prstGeom>
          </p:spPr>
        </p:pic>
        <p:pic>
          <p:nvPicPr>
            <p:cNvPr id="48" name="图片 47">
              <a:extLst>
                <a:ext uri="{FF2B5EF4-FFF2-40B4-BE49-F238E27FC236}">
                  <a16:creationId xmlns:a16="http://schemas.microsoft.com/office/drawing/2014/main" id="{C9F16F09-0090-D298-7614-175B606509B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13876719" y="8869416"/>
              <a:ext cx="2124075" cy="1600200"/>
            </a:xfrm>
            <a:prstGeom prst="rect">
              <a:avLst/>
            </a:prstGeom>
          </p:spPr>
        </p:pic>
        <p:pic>
          <p:nvPicPr>
            <p:cNvPr id="49" name="图片 48">
              <a:extLst>
                <a:ext uri="{FF2B5EF4-FFF2-40B4-BE49-F238E27FC236}">
                  <a16:creationId xmlns:a16="http://schemas.microsoft.com/office/drawing/2014/main" id="{79805257-32FD-A184-4358-2F7012EFEB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10019958" y="8352581"/>
              <a:ext cx="2124075" cy="1600200"/>
            </a:xfrm>
            <a:prstGeom prst="rect">
              <a:avLst/>
            </a:prstGeom>
          </p:spPr>
        </p:pic>
        <p:pic>
          <p:nvPicPr>
            <p:cNvPr id="50" name="图片 49">
              <a:extLst>
                <a:ext uri="{FF2B5EF4-FFF2-40B4-BE49-F238E27FC236}">
                  <a16:creationId xmlns:a16="http://schemas.microsoft.com/office/drawing/2014/main" id="{FBCB6DFB-83DF-FD7B-E7A2-81CA22F87D2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60000">
              <a:off x="12029940" y="8721237"/>
              <a:ext cx="2227311" cy="1526330"/>
            </a:xfrm>
            <a:prstGeom prst="rect">
              <a:avLst/>
            </a:prstGeom>
          </p:spPr>
        </p:pic>
        <p:pic>
          <p:nvPicPr>
            <p:cNvPr id="51" name="图片 50">
              <a:extLst>
                <a:ext uri="{FF2B5EF4-FFF2-40B4-BE49-F238E27FC236}">
                  <a16:creationId xmlns:a16="http://schemas.microsoft.com/office/drawing/2014/main" id="{0A67C7DD-4A32-E11A-22CC-6E659A51EBB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60000">
              <a:off x="13713781" y="10894271"/>
              <a:ext cx="2227311" cy="1526330"/>
            </a:xfrm>
            <a:prstGeom prst="rect">
              <a:avLst/>
            </a:prstGeom>
          </p:spPr>
        </p:pic>
        <p:pic>
          <p:nvPicPr>
            <p:cNvPr id="52" name="图片 51">
              <a:extLst>
                <a:ext uri="{FF2B5EF4-FFF2-40B4-BE49-F238E27FC236}">
                  <a16:creationId xmlns:a16="http://schemas.microsoft.com/office/drawing/2014/main" id="{F0134BBB-0A75-54B7-9E22-E235A047D69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11687219" y="10525616"/>
              <a:ext cx="2124075" cy="1600200"/>
            </a:xfrm>
            <a:prstGeom prst="rect">
              <a:avLst/>
            </a:prstGeom>
          </p:spPr>
        </p:pic>
        <p:pic>
          <p:nvPicPr>
            <p:cNvPr id="53" name="图片 52">
              <a:extLst>
                <a:ext uri="{FF2B5EF4-FFF2-40B4-BE49-F238E27FC236}">
                  <a16:creationId xmlns:a16="http://schemas.microsoft.com/office/drawing/2014/main" id="{479245C7-06ED-6EBF-39BA-E691D025ACD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60000">
              <a:off x="9831684" y="10389084"/>
              <a:ext cx="2227311" cy="1526330"/>
            </a:xfrm>
            <a:prstGeom prst="rect">
              <a:avLst/>
            </a:prstGeom>
          </p:spPr>
        </p:pic>
      </p:grpSp>
      <p:grpSp>
        <p:nvGrpSpPr>
          <p:cNvPr id="54" name="组合 53">
            <a:extLst>
              <a:ext uri="{FF2B5EF4-FFF2-40B4-BE49-F238E27FC236}">
                <a16:creationId xmlns:a16="http://schemas.microsoft.com/office/drawing/2014/main" id="{AA2BAFA2-E81D-CB07-0501-CEA377E36287}"/>
              </a:ext>
            </a:extLst>
          </p:cNvPr>
          <p:cNvGrpSpPr/>
          <p:nvPr/>
        </p:nvGrpSpPr>
        <p:grpSpPr>
          <a:xfrm>
            <a:off x="7542594" y="1984396"/>
            <a:ext cx="661708" cy="913233"/>
            <a:chOff x="9955833" y="5939587"/>
            <a:chExt cx="1320444" cy="1822363"/>
          </a:xfrm>
        </p:grpSpPr>
        <p:pic>
          <p:nvPicPr>
            <p:cNvPr id="55" name="图片 54">
              <a:extLst>
                <a:ext uri="{FF2B5EF4-FFF2-40B4-BE49-F238E27FC236}">
                  <a16:creationId xmlns:a16="http://schemas.microsoft.com/office/drawing/2014/main" id="{32840AD1-78FC-71B0-E65A-3A4DA190681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1308778">
              <a:off x="10029156" y="5939587"/>
              <a:ext cx="1247121" cy="854626"/>
            </a:xfrm>
            <a:prstGeom prst="rect">
              <a:avLst/>
            </a:prstGeom>
          </p:spPr>
        </p:pic>
        <p:pic>
          <p:nvPicPr>
            <p:cNvPr id="56" name="图片 55">
              <a:extLst>
                <a:ext uri="{FF2B5EF4-FFF2-40B4-BE49-F238E27FC236}">
                  <a16:creationId xmlns:a16="http://schemas.microsoft.com/office/drawing/2014/main" id="{0605BD44-1655-9FA0-1C3E-3E9B144ECF2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0827227">
              <a:off x="9955833" y="6865962"/>
              <a:ext cx="1189318" cy="895988"/>
            </a:xfrm>
            <a:prstGeom prst="rect">
              <a:avLst/>
            </a:prstGeom>
          </p:spPr>
        </p:pic>
      </p:grpSp>
      <p:grpSp>
        <p:nvGrpSpPr>
          <p:cNvPr id="57" name="组合 56">
            <a:extLst>
              <a:ext uri="{FF2B5EF4-FFF2-40B4-BE49-F238E27FC236}">
                <a16:creationId xmlns:a16="http://schemas.microsoft.com/office/drawing/2014/main" id="{3BA67CA1-3105-50A0-F394-C3065F0C381D}"/>
              </a:ext>
            </a:extLst>
          </p:cNvPr>
          <p:cNvGrpSpPr/>
          <p:nvPr/>
        </p:nvGrpSpPr>
        <p:grpSpPr>
          <a:xfrm rot="18681794">
            <a:off x="1471402" y="5294981"/>
            <a:ext cx="1477432" cy="1301257"/>
            <a:chOff x="5862377" y="4941430"/>
            <a:chExt cx="6147635" cy="5414563"/>
          </a:xfrm>
        </p:grpSpPr>
        <p:pic>
          <p:nvPicPr>
            <p:cNvPr id="58" name="图片 57">
              <a:extLst>
                <a:ext uri="{FF2B5EF4-FFF2-40B4-BE49-F238E27FC236}">
                  <a16:creationId xmlns:a16="http://schemas.microsoft.com/office/drawing/2014/main" id="{5C28E5E7-40A4-50CF-1454-6F00F0F8E65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04082" y="5332754"/>
              <a:ext cx="2009570" cy="2157969"/>
            </a:xfrm>
            <a:prstGeom prst="rect">
              <a:avLst/>
            </a:prstGeom>
          </p:spPr>
        </p:pic>
        <p:pic>
          <p:nvPicPr>
            <p:cNvPr id="59" name="图片 58">
              <a:extLst>
                <a:ext uri="{FF2B5EF4-FFF2-40B4-BE49-F238E27FC236}">
                  <a16:creationId xmlns:a16="http://schemas.microsoft.com/office/drawing/2014/main" id="{D1E83F50-8559-CB45-3CB6-D0472ADC79EE}"/>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rot="10920000">
              <a:off x="7857658" y="4941430"/>
              <a:ext cx="2098808" cy="1920077"/>
            </a:xfrm>
            <a:prstGeom prst="rect">
              <a:avLst/>
            </a:prstGeom>
          </p:spPr>
        </p:pic>
        <p:pic>
          <p:nvPicPr>
            <p:cNvPr id="60" name="图片 59">
              <a:extLst>
                <a:ext uri="{FF2B5EF4-FFF2-40B4-BE49-F238E27FC236}">
                  <a16:creationId xmlns:a16="http://schemas.microsoft.com/office/drawing/2014/main" id="{C802876E-F318-C215-5A66-639BB63008C8}"/>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rot="10920000">
              <a:off x="5862377" y="5774866"/>
              <a:ext cx="2098808" cy="1920077"/>
            </a:xfrm>
            <a:prstGeom prst="rect">
              <a:avLst/>
            </a:prstGeom>
          </p:spPr>
        </p:pic>
        <p:pic>
          <p:nvPicPr>
            <p:cNvPr id="61" name="图片 60">
              <a:extLst>
                <a:ext uri="{FF2B5EF4-FFF2-40B4-BE49-F238E27FC236}">
                  <a16:creationId xmlns:a16="http://schemas.microsoft.com/office/drawing/2014/main" id="{332631AB-A508-DDC7-A695-F1882CC427D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935596" y="7085397"/>
              <a:ext cx="2009570" cy="2157969"/>
            </a:xfrm>
            <a:prstGeom prst="rect">
              <a:avLst/>
            </a:prstGeom>
          </p:spPr>
        </p:pic>
        <p:pic>
          <p:nvPicPr>
            <p:cNvPr id="62" name="图片 61">
              <a:extLst>
                <a:ext uri="{FF2B5EF4-FFF2-40B4-BE49-F238E27FC236}">
                  <a16:creationId xmlns:a16="http://schemas.microsoft.com/office/drawing/2014/main" id="{8E085D4D-6949-3741-08F1-A58CCB1828B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32892" y="6242389"/>
              <a:ext cx="2009570" cy="2157969"/>
            </a:xfrm>
            <a:prstGeom prst="rect">
              <a:avLst/>
            </a:prstGeom>
          </p:spPr>
        </p:pic>
        <p:pic>
          <p:nvPicPr>
            <p:cNvPr id="63" name="图片 62">
              <a:extLst>
                <a:ext uri="{FF2B5EF4-FFF2-40B4-BE49-F238E27FC236}">
                  <a16:creationId xmlns:a16="http://schemas.microsoft.com/office/drawing/2014/main" id="{3D5FF064-C6AF-4281-CA8B-F23708CC3C7B}"/>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rot="10920000">
              <a:off x="7915923" y="8435916"/>
              <a:ext cx="2098808" cy="1920077"/>
            </a:xfrm>
            <a:prstGeom prst="rect">
              <a:avLst/>
            </a:prstGeom>
          </p:spPr>
        </p:pic>
        <p:pic>
          <p:nvPicPr>
            <p:cNvPr id="128" name="图片 127">
              <a:extLst>
                <a:ext uri="{FF2B5EF4-FFF2-40B4-BE49-F238E27FC236}">
                  <a16:creationId xmlns:a16="http://schemas.microsoft.com/office/drawing/2014/main" id="{2673BF10-448A-EE8D-30D4-5BA9FB00B9D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964406" y="7990268"/>
              <a:ext cx="2009570" cy="2157969"/>
            </a:xfrm>
            <a:prstGeom prst="rect">
              <a:avLst/>
            </a:prstGeom>
          </p:spPr>
        </p:pic>
        <p:pic>
          <p:nvPicPr>
            <p:cNvPr id="129" name="图片 128">
              <a:extLst>
                <a:ext uri="{FF2B5EF4-FFF2-40B4-BE49-F238E27FC236}">
                  <a16:creationId xmlns:a16="http://schemas.microsoft.com/office/drawing/2014/main" id="{5C4D0A98-E1EB-AB39-E3C5-E17A42990214}"/>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rot="10920000">
              <a:off x="9911204" y="7602480"/>
              <a:ext cx="2098808" cy="1920077"/>
            </a:xfrm>
            <a:prstGeom prst="rect">
              <a:avLst/>
            </a:prstGeom>
          </p:spPr>
        </p:pic>
        <p:pic>
          <p:nvPicPr>
            <p:cNvPr id="130" name="图片 129">
              <a:extLst>
                <a:ext uri="{FF2B5EF4-FFF2-40B4-BE49-F238E27FC236}">
                  <a16:creationId xmlns:a16="http://schemas.microsoft.com/office/drawing/2014/main" id="{6B4F33C8-5E62-41CC-096E-6540791B6885}"/>
                </a:ext>
              </a:extLst>
            </p:cNvPr>
            <p:cNvPicPr>
              <a:picLocks noChangeAspect="1"/>
            </p:cNvPicPr>
            <p:nvPr/>
          </p:nvPicPr>
          <p:blipFill>
            <a:blip r:embed="rId16" cstate="print">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tretch>
              <a:fillRect/>
            </a:stretch>
          </p:blipFill>
          <p:spPr>
            <a:xfrm rot="10920000">
              <a:off x="7882055" y="6688673"/>
              <a:ext cx="2098808" cy="1920077"/>
            </a:xfrm>
            <a:prstGeom prst="rect">
              <a:avLst/>
            </a:prstGeom>
          </p:spPr>
        </p:pic>
      </p:grpSp>
      <p:grpSp>
        <p:nvGrpSpPr>
          <p:cNvPr id="131" name="组合 130">
            <a:extLst>
              <a:ext uri="{FF2B5EF4-FFF2-40B4-BE49-F238E27FC236}">
                <a16:creationId xmlns:a16="http://schemas.microsoft.com/office/drawing/2014/main" id="{82B67AC9-393F-6DD2-C401-6AF83C73489E}"/>
              </a:ext>
            </a:extLst>
          </p:cNvPr>
          <p:cNvGrpSpPr/>
          <p:nvPr/>
        </p:nvGrpSpPr>
        <p:grpSpPr>
          <a:xfrm>
            <a:off x="2391686" y="4410749"/>
            <a:ext cx="474865" cy="915281"/>
            <a:chOff x="-3535901" y="6916475"/>
            <a:chExt cx="1237997" cy="2386183"/>
          </a:xfrm>
        </p:grpSpPr>
        <p:pic>
          <p:nvPicPr>
            <p:cNvPr id="132" name="图片 131">
              <a:extLst>
                <a:ext uri="{FF2B5EF4-FFF2-40B4-BE49-F238E27FC236}">
                  <a16:creationId xmlns:a16="http://schemas.microsoft.com/office/drawing/2014/main" id="{1529517F-69BE-81C7-1C4E-3C18286B5C0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3535901" y="6916475"/>
              <a:ext cx="1188032" cy="1275763"/>
            </a:xfrm>
            <a:prstGeom prst="rect">
              <a:avLst/>
            </a:prstGeom>
          </p:spPr>
        </p:pic>
        <p:pic>
          <p:nvPicPr>
            <p:cNvPr id="133" name="图片 132">
              <a:extLst>
                <a:ext uri="{FF2B5EF4-FFF2-40B4-BE49-F238E27FC236}">
                  <a16:creationId xmlns:a16="http://schemas.microsoft.com/office/drawing/2014/main" id="{F13D72B7-5164-E77E-CF64-C45CDB3FCBAA}"/>
                </a:ext>
              </a:extLst>
            </p:cNvPr>
            <p:cNvPicPr>
              <a:picLocks noChangeAspect="1"/>
            </p:cNvPicPr>
            <p:nvPr/>
          </p:nvPicPr>
          <p:blipFill>
            <a:blip r:embed="rId19" cstate="print">
              <a:extLst>
                <a:ext uri="{BEBA8EAE-BF5A-486C-A8C5-ECC9F3942E4B}">
                  <a14:imgProps xmlns:a14="http://schemas.microsoft.com/office/drawing/2010/main">
                    <a14:imgLayer r:embed="rId20">
                      <a14:imgEffect>
                        <a14:saturation sat="200000"/>
                      </a14:imgEffect>
                    </a14:imgLayer>
                  </a14:imgProps>
                </a:ext>
                <a:ext uri="{28A0092B-C50C-407E-A947-70E740481C1C}">
                  <a14:useLocalDpi xmlns:a14="http://schemas.microsoft.com/office/drawing/2010/main" val="0"/>
                </a:ext>
              </a:extLst>
            </a:blip>
            <a:stretch>
              <a:fillRect/>
            </a:stretch>
          </p:blipFill>
          <p:spPr>
            <a:xfrm rot="481128" flipH="1">
              <a:off x="-3486753" y="8215049"/>
              <a:ext cx="1188849" cy="1087609"/>
            </a:xfrm>
            <a:prstGeom prst="rect">
              <a:avLst/>
            </a:prstGeom>
          </p:spPr>
        </p:pic>
      </p:grpSp>
      <p:grpSp>
        <p:nvGrpSpPr>
          <p:cNvPr id="134" name="组合 133">
            <a:extLst>
              <a:ext uri="{FF2B5EF4-FFF2-40B4-BE49-F238E27FC236}">
                <a16:creationId xmlns:a16="http://schemas.microsoft.com/office/drawing/2014/main" id="{A07AA1F8-9844-0C5F-8BF3-EAA1FD2D6308}"/>
              </a:ext>
            </a:extLst>
          </p:cNvPr>
          <p:cNvGrpSpPr/>
          <p:nvPr/>
        </p:nvGrpSpPr>
        <p:grpSpPr>
          <a:xfrm rot="1736078">
            <a:off x="2740330" y="3908702"/>
            <a:ext cx="2798238" cy="2844094"/>
            <a:chOff x="7036506" y="7163330"/>
            <a:chExt cx="4482826" cy="4556288"/>
          </a:xfrm>
        </p:grpSpPr>
        <p:pic>
          <p:nvPicPr>
            <p:cNvPr id="135" name="图片 134">
              <a:extLst>
                <a:ext uri="{FF2B5EF4-FFF2-40B4-BE49-F238E27FC236}">
                  <a16:creationId xmlns:a16="http://schemas.microsoft.com/office/drawing/2014/main" id="{BDE07A97-8797-3803-55EE-4A501D248C7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8147036" y="7815162"/>
              <a:ext cx="1234027" cy="1325155"/>
            </a:xfrm>
            <a:prstGeom prst="rect">
              <a:avLst/>
            </a:prstGeom>
          </p:spPr>
        </p:pic>
        <p:pic>
          <p:nvPicPr>
            <p:cNvPr id="136" name="图片 135">
              <a:extLst>
                <a:ext uri="{FF2B5EF4-FFF2-40B4-BE49-F238E27FC236}">
                  <a16:creationId xmlns:a16="http://schemas.microsoft.com/office/drawing/2014/main" id="{1BDE7F56-37C2-435C-AF97-719EDD9AE5F0}"/>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tretch>
              <a:fillRect/>
            </a:stretch>
          </p:blipFill>
          <p:spPr>
            <a:xfrm rot="13620000">
              <a:off x="8625113" y="8853593"/>
              <a:ext cx="1288826" cy="1179071"/>
            </a:xfrm>
            <a:prstGeom prst="rect">
              <a:avLst/>
            </a:prstGeom>
          </p:spPr>
        </p:pic>
        <p:pic>
          <p:nvPicPr>
            <p:cNvPr id="137" name="图片 136">
              <a:extLst>
                <a:ext uri="{FF2B5EF4-FFF2-40B4-BE49-F238E27FC236}">
                  <a16:creationId xmlns:a16="http://schemas.microsoft.com/office/drawing/2014/main" id="{DCCC2237-EB42-A663-D332-A25FB3B4B400}"/>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tretch>
              <a:fillRect/>
            </a:stretch>
          </p:blipFill>
          <p:spPr>
            <a:xfrm rot="13620000">
              <a:off x="10285384" y="9251775"/>
              <a:ext cx="1288826" cy="1179071"/>
            </a:xfrm>
            <a:prstGeom prst="rect">
              <a:avLst/>
            </a:prstGeom>
          </p:spPr>
        </p:pic>
        <p:pic>
          <p:nvPicPr>
            <p:cNvPr id="138" name="图片 137">
              <a:extLst>
                <a:ext uri="{FF2B5EF4-FFF2-40B4-BE49-F238E27FC236}">
                  <a16:creationId xmlns:a16="http://schemas.microsoft.com/office/drawing/2014/main" id="{7DFDAEC8-8828-47DE-13CE-51D7B9202CFD}"/>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9778109" y="8209063"/>
              <a:ext cx="1234027" cy="1325155"/>
            </a:xfrm>
            <a:prstGeom prst="rect">
              <a:avLst/>
            </a:prstGeom>
          </p:spPr>
        </p:pic>
        <p:pic>
          <p:nvPicPr>
            <p:cNvPr id="139" name="图片 138">
              <a:extLst>
                <a:ext uri="{FF2B5EF4-FFF2-40B4-BE49-F238E27FC236}">
                  <a16:creationId xmlns:a16="http://schemas.microsoft.com/office/drawing/2014/main" id="{58A95677-CF6A-DE8A-0567-9238072E12D2}"/>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9426963" y="9843338"/>
              <a:ext cx="1234027" cy="1325155"/>
            </a:xfrm>
            <a:prstGeom prst="rect">
              <a:avLst/>
            </a:prstGeom>
          </p:spPr>
        </p:pic>
        <p:pic>
          <p:nvPicPr>
            <p:cNvPr id="140" name="图片 139">
              <a:extLst>
                <a:ext uri="{FF2B5EF4-FFF2-40B4-BE49-F238E27FC236}">
                  <a16:creationId xmlns:a16="http://schemas.microsoft.com/office/drawing/2014/main" id="{FF353791-49AF-CCFF-F856-6EA3C8D3DE62}"/>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tretch>
              <a:fillRect/>
            </a:stretch>
          </p:blipFill>
          <p:spPr>
            <a:xfrm rot="13620000">
              <a:off x="8254172" y="10485669"/>
              <a:ext cx="1288826" cy="1179071"/>
            </a:xfrm>
            <a:prstGeom prst="rect">
              <a:avLst/>
            </a:prstGeom>
          </p:spPr>
        </p:pic>
        <p:pic>
          <p:nvPicPr>
            <p:cNvPr id="141" name="图片 140">
              <a:extLst>
                <a:ext uri="{FF2B5EF4-FFF2-40B4-BE49-F238E27FC236}">
                  <a16:creationId xmlns:a16="http://schemas.microsoft.com/office/drawing/2014/main" id="{2CCDE3CE-BA5D-F202-CBF7-8CC317AC1D7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7768026" y="9438451"/>
              <a:ext cx="1234027" cy="1325155"/>
            </a:xfrm>
            <a:prstGeom prst="rect">
              <a:avLst/>
            </a:prstGeom>
          </p:spPr>
        </p:pic>
        <p:pic>
          <p:nvPicPr>
            <p:cNvPr id="143" name="图片 142">
              <a:extLst>
                <a:ext uri="{FF2B5EF4-FFF2-40B4-BE49-F238E27FC236}">
                  <a16:creationId xmlns:a16="http://schemas.microsoft.com/office/drawing/2014/main" id="{277C35A3-9F89-3FF1-3DD6-CBF9420E5519}"/>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tretch>
              <a:fillRect/>
            </a:stretch>
          </p:blipFill>
          <p:spPr>
            <a:xfrm rot="13620000">
              <a:off x="9002945" y="7218207"/>
              <a:ext cx="1288826" cy="1179071"/>
            </a:xfrm>
            <a:prstGeom prst="rect">
              <a:avLst/>
            </a:prstGeom>
          </p:spPr>
        </p:pic>
        <p:pic>
          <p:nvPicPr>
            <p:cNvPr id="144" name="图片 143">
              <a:extLst>
                <a:ext uri="{FF2B5EF4-FFF2-40B4-BE49-F238E27FC236}">
                  <a16:creationId xmlns:a16="http://schemas.microsoft.com/office/drawing/2014/main" id="{8E8268F3-BD18-145A-7A45-4C18DFB181A8}"/>
                </a:ext>
              </a:extLst>
            </p:cNvPr>
            <p:cNvPicPr>
              <a:picLocks noChangeAspect="1"/>
            </p:cNvPicPr>
            <p:nvPr/>
          </p:nvPicPr>
          <p:blipFill>
            <a:blip r:embed="rId22" cstate="print">
              <a:extLst>
                <a:ext uri="{BEBA8EAE-BF5A-486C-A8C5-ECC9F3942E4B}">
                  <a14:imgProps xmlns:a14="http://schemas.microsoft.com/office/drawing/2010/main">
                    <a14:imgLayer r:embed="rId23">
                      <a14:imgEffect>
                        <a14:saturation sat="200000"/>
                      </a14:imgEffect>
                    </a14:imgLayer>
                  </a14:imgProps>
                </a:ext>
                <a:ext uri="{28A0092B-C50C-407E-A947-70E740481C1C}">
                  <a14:useLocalDpi xmlns:a14="http://schemas.microsoft.com/office/drawing/2010/main" val="0"/>
                </a:ext>
              </a:extLst>
            </a:blip>
            <a:stretch>
              <a:fillRect/>
            </a:stretch>
          </p:blipFill>
          <p:spPr>
            <a:xfrm rot="13620000">
              <a:off x="6981629" y="8452072"/>
              <a:ext cx="1288826" cy="1179071"/>
            </a:xfrm>
            <a:prstGeom prst="rect">
              <a:avLst/>
            </a:prstGeom>
          </p:spPr>
        </p:pic>
      </p:grpSp>
      <p:grpSp>
        <p:nvGrpSpPr>
          <p:cNvPr id="145" name="组合 144">
            <a:extLst>
              <a:ext uri="{FF2B5EF4-FFF2-40B4-BE49-F238E27FC236}">
                <a16:creationId xmlns:a16="http://schemas.microsoft.com/office/drawing/2014/main" id="{AAD67D3F-B043-40F9-8CA4-3BE7D3CFA17C}"/>
              </a:ext>
            </a:extLst>
          </p:cNvPr>
          <p:cNvGrpSpPr/>
          <p:nvPr/>
        </p:nvGrpSpPr>
        <p:grpSpPr>
          <a:xfrm>
            <a:off x="7519012" y="4422758"/>
            <a:ext cx="486621" cy="997715"/>
            <a:chOff x="10480721" y="6697152"/>
            <a:chExt cx="1123608" cy="2303723"/>
          </a:xfrm>
        </p:grpSpPr>
        <p:pic>
          <p:nvPicPr>
            <p:cNvPr id="146" name="图片 145">
              <a:extLst>
                <a:ext uri="{FF2B5EF4-FFF2-40B4-BE49-F238E27FC236}">
                  <a16:creationId xmlns:a16="http://schemas.microsoft.com/office/drawing/2014/main" id="{CD5EFB63-C8B6-00AA-B1EE-18CE37A8FAE9}"/>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80721" y="7920774"/>
              <a:ext cx="1044572" cy="1080101"/>
            </a:xfrm>
            <a:prstGeom prst="rect">
              <a:avLst/>
            </a:prstGeom>
          </p:spPr>
        </p:pic>
        <p:pic>
          <p:nvPicPr>
            <p:cNvPr id="147" name="图片 146">
              <a:extLst>
                <a:ext uri="{FF2B5EF4-FFF2-40B4-BE49-F238E27FC236}">
                  <a16:creationId xmlns:a16="http://schemas.microsoft.com/office/drawing/2014/main" id="{F183687C-7DBF-F738-3F80-7ED7F4A50F92}"/>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10504952" y="6697152"/>
              <a:ext cx="1099377" cy="1216609"/>
            </a:xfrm>
            <a:prstGeom prst="rect">
              <a:avLst/>
            </a:prstGeom>
          </p:spPr>
        </p:pic>
      </p:grpSp>
      <p:grpSp>
        <p:nvGrpSpPr>
          <p:cNvPr id="148" name="组合 147">
            <a:extLst>
              <a:ext uri="{FF2B5EF4-FFF2-40B4-BE49-F238E27FC236}">
                <a16:creationId xmlns:a16="http://schemas.microsoft.com/office/drawing/2014/main" id="{5EC06A29-CB1F-8A9F-CCF0-A8D336AA2CA6}"/>
              </a:ext>
            </a:extLst>
          </p:cNvPr>
          <p:cNvGrpSpPr/>
          <p:nvPr/>
        </p:nvGrpSpPr>
        <p:grpSpPr>
          <a:xfrm>
            <a:off x="8303654" y="4220309"/>
            <a:ext cx="2314918" cy="2384089"/>
            <a:chOff x="21108414" y="23307661"/>
            <a:chExt cx="8288285" cy="8535944"/>
          </a:xfrm>
        </p:grpSpPr>
        <p:pic>
          <p:nvPicPr>
            <p:cNvPr id="149" name="图片 148">
              <a:extLst>
                <a:ext uri="{FF2B5EF4-FFF2-40B4-BE49-F238E27FC236}">
                  <a16:creationId xmlns:a16="http://schemas.microsoft.com/office/drawing/2014/main" id="{454713BF-9068-1F0E-25C3-64556657BF9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3540000">
              <a:off x="24144625" y="23484955"/>
              <a:ext cx="2495156" cy="2580025"/>
            </a:xfrm>
            <a:prstGeom prst="rect">
              <a:avLst/>
            </a:prstGeom>
          </p:spPr>
        </p:pic>
        <p:pic>
          <p:nvPicPr>
            <p:cNvPr id="150" name="图片 149">
              <a:extLst>
                <a:ext uri="{FF2B5EF4-FFF2-40B4-BE49-F238E27FC236}">
                  <a16:creationId xmlns:a16="http://schemas.microsoft.com/office/drawing/2014/main" id="{5CC69380-280F-9CEE-9592-B7707CB41989}"/>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3540000">
              <a:off x="26792144" y="26276231"/>
              <a:ext cx="2495156" cy="2580025"/>
            </a:xfrm>
            <a:prstGeom prst="rect">
              <a:avLst/>
            </a:prstGeom>
          </p:spPr>
        </p:pic>
        <p:pic>
          <p:nvPicPr>
            <p:cNvPr id="151" name="图片 150">
              <a:extLst>
                <a:ext uri="{FF2B5EF4-FFF2-40B4-BE49-F238E27FC236}">
                  <a16:creationId xmlns:a16="http://schemas.microsoft.com/office/drawing/2014/main" id="{10B71C76-EA8E-93A3-BFCD-4D17E40F3C8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3540000">
              <a:off x="21331887" y="26182646"/>
              <a:ext cx="2495156" cy="2580025"/>
            </a:xfrm>
            <a:prstGeom prst="rect">
              <a:avLst/>
            </a:prstGeom>
          </p:spPr>
        </p:pic>
        <p:pic>
          <p:nvPicPr>
            <p:cNvPr id="152" name="图片 151">
              <a:extLst>
                <a:ext uri="{FF2B5EF4-FFF2-40B4-BE49-F238E27FC236}">
                  <a16:creationId xmlns:a16="http://schemas.microsoft.com/office/drawing/2014/main" id="{2AE10F22-D1E0-76C4-278E-F67DFF736DD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860000">
              <a:off x="21246614" y="23307661"/>
              <a:ext cx="2673974" cy="2959114"/>
            </a:xfrm>
            <a:prstGeom prst="rect">
              <a:avLst/>
            </a:prstGeom>
          </p:spPr>
        </p:pic>
        <p:pic>
          <p:nvPicPr>
            <p:cNvPr id="153" name="图片 152">
              <a:extLst>
                <a:ext uri="{FF2B5EF4-FFF2-40B4-BE49-F238E27FC236}">
                  <a16:creationId xmlns:a16="http://schemas.microsoft.com/office/drawing/2014/main" id="{544CF1D8-B39F-0F41-3047-890002B2757A}"/>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860000">
              <a:off x="26722725" y="23408972"/>
              <a:ext cx="2673974" cy="2959114"/>
            </a:xfrm>
            <a:prstGeom prst="rect">
              <a:avLst/>
            </a:prstGeom>
          </p:spPr>
        </p:pic>
        <p:pic>
          <p:nvPicPr>
            <p:cNvPr id="154" name="图片 153">
              <a:extLst>
                <a:ext uri="{FF2B5EF4-FFF2-40B4-BE49-F238E27FC236}">
                  <a16:creationId xmlns:a16="http://schemas.microsoft.com/office/drawing/2014/main" id="{959AD678-105F-89B1-470D-051086E2A89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860000">
              <a:off x="23911940" y="26098936"/>
              <a:ext cx="2673974" cy="2959114"/>
            </a:xfrm>
            <a:prstGeom prst="rect">
              <a:avLst/>
            </a:prstGeom>
          </p:spPr>
        </p:pic>
        <p:pic>
          <p:nvPicPr>
            <p:cNvPr id="155" name="图片 154">
              <a:extLst>
                <a:ext uri="{FF2B5EF4-FFF2-40B4-BE49-F238E27FC236}">
                  <a16:creationId xmlns:a16="http://schemas.microsoft.com/office/drawing/2014/main" id="{8EAACD53-1695-F379-56A5-21D6403BDC83}"/>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rot="3540000">
              <a:off x="24006425" y="28960474"/>
              <a:ext cx="2495156" cy="2580025"/>
            </a:xfrm>
            <a:prstGeom prst="rect">
              <a:avLst/>
            </a:prstGeom>
          </p:spPr>
        </p:pic>
        <p:pic>
          <p:nvPicPr>
            <p:cNvPr id="156" name="图片 155">
              <a:extLst>
                <a:ext uri="{FF2B5EF4-FFF2-40B4-BE49-F238E27FC236}">
                  <a16:creationId xmlns:a16="http://schemas.microsoft.com/office/drawing/2014/main" id="{715CC1E1-FF6E-B5C9-FA00-9E80A16E5A1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860000">
              <a:off x="21108414" y="28783180"/>
              <a:ext cx="2673974" cy="2959114"/>
            </a:xfrm>
            <a:prstGeom prst="rect">
              <a:avLst/>
            </a:prstGeom>
          </p:spPr>
        </p:pic>
        <p:pic>
          <p:nvPicPr>
            <p:cNvPr id="157" name="图片 156">
              <a:extLst>
                <a:ext uri="{FF2B5EF4-FFF2-40B4-BE49-F238E27FC236}">
                  <a16:creationId xmlns:a16="http://schemas.microsoft.com/office/drawing/2014/main" id="{EC58727E-B2B8-0F2D-40E3-A9F02D0CE9FC}"/>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rot="-1860000">
              <a:off x="26584525" y="28884491"/>
              <a:ext cx="2673974" cy="2959114"/>
            </a:xfrm>
            <a:prstGeom prst="rect">
              <a:avLst/>
            </a:prstGeom>
          </p:spPr>
        </p:pic>
      </p:grpSp>
      <p:grpSp>
        <p:nvGrpSpPr>
          <p:cNvPr id="158" name="组合 157">
            <a:extLst>
              <a:ext uri="{FF2B5EF4-FFF2-40B4-BE49-F238E27FC236}">
                <a16:creationId xmlns:a16="http://schemas.microsoft.com/office/drawing/2014/main" id="{F3887753-6BAB-D479-F913-0339CBC47B4B}"/>
              </a:ext>
            </a:extLst>
          </p:cNvPr>
          <p:cNvGrpSpPr/>
          <p:nvPr/>
        </p:nvGrpSpPr>
        <p:grpSpPr>
          <a:xfrm>
            <a:off x="1565916" y="1490788"/>
            <a:ext cx="3383544" cy="307777"/>
            <a:chOff x="-5862347" y="-2403558"/>
            <a:chExt cx="9132337" cy="1065448"/>
          </a:xfrm>
        </p:grpSpPr>
        <p:sp>
          <p:nvSpPr>
            <p:cNvPr id="159" name="文本框 158">
              <a:extLst>
                <a:ext uri="{FF2B5EF4-FFF2-40B4-BE49-F238E27FC236}">
                  <a16:creationId xmlns:a16="http://schemas.microsoft.com/office/drawing/2014/main" id="{6058DD33-8042-1729-9B9B-D6D1508586FD}"/>
                </a:ext>
              </a:extLst>
            </p:cNvPr>
            <p:cNvSpPr txBox="1"/>
            <p:nvPr/>
          </p:nvSpPr>
          <p:spPr>
            <a:xfrm>
              <a:off x="-5862347" y="-2403558"/>
              <a:ext cx="1842239" cy="1065448"/>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Input</a:t>
              </a:r>
              <a:endParaRPr lang="zh-CN" altLang="en-US" sz="1400" dirty="0">
                <a:latin typeface="微软雅黑" panose="020B0503020204020204" pitchFamily="34" charset="-122"/>
                <a:ea typeface="微软雅黑" panose="020B0503020204020204" pitchFamily="34" charset="-122"/>
              </a:endParaRPr>
            </a:p>
          </p:txBody>
        </p:sp>
        <p:sp>
          <p:nvSpPr>
            <p:cNvPr id="160" name="矩形 159">
              <a:extLst>
                <a:ext uri="{FF2B5EF4-FFF2-40B4-BE49-F238E27FC236}">
                  <a16:creationId xmlns:a16="http://schemas.microsoft.com/office/drawing/2014/main" id="{7C5F1D59-8585-1A0A-BDBB-FDDC179AA52A}"/>
                </a:ext>
              </a:extLst>
            </p:cNvPr>
            <p:cNvSpPr/>
            <p:nvPr/>
          </p:nvSpPr>
          <p:spPr>
            <a:xfrm>
              <a:off x="-4199943"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Dual</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shapes</a:t>
              </a:r>
              <a:endParaRPr lang="zh-CN" altLang="en-US" sz="1400" dirty="0">
                <a:latin typeface="微软雅黑" panose="020B0503020204020204" pitchFamily="34" charset="-122"/>
                <a:ea typeface="微软雅黑" panose="020B0503020204020204" pitchFamily="34" charset="-122"/>
              </a:endParaRPr>
            </a:p>
          </p:txBody>
        </p:sp>
        <p:sp>
          <p:nvSpPr>
            <p:cNvPr id="161" name="矩形 160">
              <a:extLst>
                <a:ext uri="{FF2B5EF4-FFF2-40B4-BE49-F238E27FC236}">
                  <a16:creationId xmlns:a16="http://schemas.microsoft.com/office/drawing/2014/main" id="{425B1E92-B869-85E1-05B9-3773B2CA2ED4}"/>
                </a:ext>
              </a:extLst>
            </p:cNvPr>
            <p:cNvSpPr/>
            <p:nvPr/>
          </p:nvSpPr>
          <p:spPr>
            <a:xfrm>
              <a:off x="-101646"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Deployment </a:t>
              </a:r>
              <a:endParaRPr lang="zh-CN" altLang="en-US" sz="1400" dirty="0">
                <a:latin typeface="微软雅黑" panose="020B0503020204020204" pitchFamily="34" charset="-122"/>
                <a:ea typeface="微软雅黑" panose="020B0503020204020204" pitchFamily="34" charset="-122"/>
              </a:endParaRPr>
            </a:p>
          </p:txBody>
        </p:sp>
      </p:grpSp>
      <p:grpSp>
        <p:nvGrpSpPr>
          <p:cNvPr id="162" name="组合 161">
            <a:extLst>
              <a:ext uri="{FF2B5EF4-FFF2-40B4-BE49-F238E27FC236}">
                <a16:creationId xmlns:a16="http://schemas.microsoft.com/office/drawing/2014/main" id="{6E480E08-74D2-E92C-F519-B57560BFFE06}"/>
              </a:ext>
            </a:extLst>
          </p:cNvPr>
          <p:cNvGrpSpPr/>
          <p:nvPr/>
        </p:nvGrpSpPr>
        <p:grpSpPr>
          <a:xfrm>
            <a:off x="1581069" y="1867272"/>
            <a:ext cx="595025" cy="1044111"/>
            <a:chOff x="-6123492" y="-1547089"/>
            <a:chExt cx="2059829" cy="3614454"/>
          </a:xfrm>
        </p:grpSpPr>
        <p:grpSp>
          <p:nvGrpSpPr>
            <p:cNvPr id="163" name="组合 162">
              <a:extLst>
                <a:ext uri="{FF2B5EF4-FFF2-40B4-BE49-F238E27FC236}">
                  <a16:creationId xmlns:a16="http://schemas.microsoft.com/office/drawing/2014/main" id="{41EB2447-AAE7-6006-0F9D-982E6D29A773}"/>
                </a:ext>
              </a:extLst>
            </p:cNvPr>
            <p:cNvGrpSpPr/>
            <p:nvPr/>
          </p:nvGrpSpPr>
          <p:grpSpPr>
            <a:xfrm>
              <a:off x="-6123492" y="-1107947"/>
              <a:ext cx="2059829" cy="2622661"/>
              <a:chOff x="-679648" y="681726"/>
              <a:chExt cx="4090813" cy="5208588"/>
            </a:xfrm>
          </p:grpSpPr>
          <p:pic>
            <p:nvPicPr>
              <p:cNvPr id="165" name="图片 164">
                <a:extLst>
                  <a:ext uri="{FF2B5EF4-FFF2-40B4-BE49-F238E27FC236}">
                    <a16:creationId xmlns:a16="http://schemas.microsoft.com/office/drawing/2014/main" id="{599892D1-51C3-E70F-FFD7-20986985213B}"/>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3345" t="13146" r="41905" b="51979"/>
              <a:stretch/>
            </p:blipFill>
            <p:spPr>
              <a:xfrm>
                <a:off x="-679648" y="681726"/>
                <a:ext cx="4090813" cy="2605791"/>
              </a:xfrm>
              <a:prstGeom prst="rect">
                <a:avLst/>
              </a:prstGeom>
            </p:spPr>
          </p:pic>
          <p:pic>
            <p:nvPicPr>
              <p:cNvPr id="166" name="图片 165">
                <a:extLst>
                  <a:ext uri="{FF2B5EF4-FFF2-40B4-BE49-F238E27FC236}">
                    <a16:creationId xmlns:a16="http://schemas.microsoft.com/office/drawing/2014/main" id="{7AE7DC67-4BAE-8714-EFE7-4821C6021BAC}"/>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969" t="16896" r="43781" b="57229"/>
              <a:stretch/>
            </p:blipFill>
            <p:spPr>
              <a:xfrm>
                <a:off x="-596882" y="3918638"/>
                <a:ext cx="3829051" cy="1971676"/>
              </a:xfrm>
              <a:prstGeom prst="rect">
                <a:avLst/>
              </a:prstGeom>
            </p:spPr>
          </p:pic>
        </p:grpSp>
        <p:sp>
          <p:nvSpPr>
            <p:cNvPr id="164" name="圆角矩形 116">
              <a:extLst>
                <a:ext uri="{FF2B5EF4-FFF2-40B4-BE49-F238E27FC236}">
                  <a16:creationId xmlns:a16="http://schemas.microsoft.com/office/drawing/2014/main" id="{6EF9F835-4E20-25EA-4B37-10B9136942B6}"/>
                </a:ext>
              </a:extLst>
            </p:cNvPr>
            <p:cNvSpPr/>
            <p:nvPr/>
          </p:nvSpPr>
          <p:spPr>
            <a:xfrm>
              <a:off x="-6123492" y="-1547089"/>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grpSp>
        <p:nvGrpSpPr>
          <p:cNvPr id="167" name="组合 166">
            <a:extLst>
              <a:ext uri="{FF2B5EF4-FFF2-40B4-BE49-F238E27FC236}">
                <a16:creationId xmlns:a16="http://schemas.microsoft.com/office/drawing/2014/main" id="{91D59C15-7509-6772-9B5F-0FEA3BA1E3AB}"/>
              </a:ext>
            </a:extLst>
          </p:cNvPr>
          <p:cNvGrpSpPr/>
          <p:nvPr/>
        </p:nvGrpSpPr>
        <p:grpSpPr>
          <a:xfrm>
            <a:off x="6775437" y="1922570"/>
            <a:ext cx="573294" cy="1044111"/>
            <a:chOff x="8164236" y="-1123619"/>
            <a:chExt cx="1984602" cy="3614454"/>
          </a:xfrm>
        </p:grpSpPr>
        <p:grpSp>
          <p:nvGrpSpPr>
            <p:cNvPr id="168" name="组合 167">
              <a:extLst>
                <a:ext uri="{FF2B5EF4-FFF2-40B4-BE49-F238E27FC236}">
                  <a16:creationId xmlns:a16="http://schemas.microsoft.com/office/drawing/2014/main" id="{3EDF49C5-EF81-1B75-2D28-49077EE6160F}"/>
                </a:ext>
              </a:extLst>
            </p:cNvPr>
            <p:cNvGrpSpPr/>
            <p:nvPr/>
          </p:nvGrpSpPr>
          <p:grpSpPr>
            <a:xfrm>
              <a:off x="8164236" y="-892932"/>
              <a:ext cx="1935173" cy="2998322"/>
              <a:chOff x="8042426" y="-1080646"/>
              <a:chExt cx="3739269" cy="5793555"/>
            </a:xfrm>
          </p:grpSpPr>
          <p:pic>
            <p:nvPicPr>
              <p:cNvPr id="170" name="图片 169">
                <a:extLst>
                  <a:ext uri="{FF2B5EF4-FFF2-40B4-BE49-F238E27FC236}">
                    <a16:creationId xmlns:a16="http://schemas.microsoft.com/office/drawing/2014/main" id="{8EA5DAA4-925E-E6E1-3CC8-6173E15FBC45}"/>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5719" t="9396" r="47281" b="50604"/>
              <a:stretch/>
            </p:blipFill>
            <p:spPr>
              <a:xfrm>
                <a:off x="8200295" y="1664909"/>
                <a:ext cx="3581400" cy="3048000"/>
              </a:xfrm>
              <a:prstGeom prst="rect">
                <a:avLst/>
              </a:prstGeom>
            </p:spPr>
          </p:pic>
          <p:pic>
            <p:nvPicPr>
              <p:cNvPr id="171" name="图片 170">
                <a:extLst>
                  <a:ext uri="{FF2B5EF4-FFF2-40B4-BE49-F238E27FC236}">
                    <a16:creationId xmlns:a16="http://schemas.microsoft.com/office/drawing/2014/main" id="{9A7FBEB8-92CB-79C4-C07C-1BB859A408D4}"/>
                  </a:ext>
                </a:extLst>
              </p:cNvPr>
              <p:cNvPicPr>
                <a:picLocks noChangeAspect="1"/>
              </p:cNvPicPr>
              <p:nvPr/>
            </p:nvPicPr>
            <p:blipFill rotWithShape="1">
              <a:blip r:embed="rId31" cstate="print">
                <a:extLst>
                  <a:ext uri="{28A0092B-C50C-407E-A947-70E740481C1C}">
                    <a14:useLocalDpi xmlns:a14="http://schemas.microsoft.com/office/drawing/2010/main" val="0"/>
                  </a:ext>
                </a:extLst>
              </a:blip>
              <a:srcRect l="5713" t="8850" r="45787" b="53650"/>
              <a:stretch/>
            </p:blipFill>
            <p:spPr>
              <a:xfrm>
                <a:off x="8042426" y="-1080646"/>
                <a:ext cx="3695700" cy="2857500"/>
              </a:xfrm>
              <a:prstGeom prst="rect">
                <a:avLst/>
              </a:prstGeom>
            </p:spPr>
          </p:pic>
        </p:grpSp>
        <p:sp>
          <p:nvSpPr>
            <p:cNvPr id="169" name="圆角矩形 121">
              <a:extLst>
                <a:ext uri="{FF2B5EF4-FFF2-40B4-BE49-F238E27FC236}">
                  <a16:creationId xmlns:a16="http://schemas.microsoft.com/office/drawing/2014/main" id="{E1CEBEE3-8514-C538-9C98-D43B8256A574}"/>
                </a:ext>
              </a:extLst>
            </p:cNvPr>
            <p:cNvSpPr/>
            <p:nvPr/>
          </p:nvSpPr>
          <p:spPr>
            <a:xfrm>
              <a:off x="8164236" y="-1123619"/>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grpSp>
        <p:nvGrpSpPr>
          <p:cNvPr id="172" name="组合 171">
            <a:extLst>
              <a:ext uri="{FF2B5EF4-FFF2-40B4-BE49-F238E27FC236}">
                <a16:creationId xmlns:a16="http://schemas.microsoft.com/office/drawing/2014/main" id="{5511326A-47C1-801B-F9FE-828D3D14F2FD}"/>
              </a:ext>
            </a:extLst>
          </p:cNvPr>
          <p:cNvGrpSpPr/>
          <p:nvPr/>
        </p:nvGrpSpPr>
        <p:grpSpPr>
          <a:xfrm>
            <a:off x="1581069" y="4346333"/>
            <a:ext cx="573294" cy="1044111"/>
            <a:chOff x="-501333" y="8252975"/>
            <a:chExt cx="1984602" cy="3614454"/>
          </a:xfrm>
        </p:grpSpPr>
        <p:grpSp>
          <p:nvGrpSpPr>
            <p:cNvPr id="173" name="组合 172">
              <a:extLst>
                <a:ext uri="{FF2B5EF4-FFF2-40B4-BE49-F238E27FC236}">
                  <a16:creationId xmlns:a16="http://schemas.microsoft.com/office/drawing/2014/main" id="{0EC9F876-9216-1983-C323-266D44222B8C}"/>
                </a:ext>
              </a:extLst>
            </p:cNvPr>
            <p:cNvGrpSpPr/>
            <p:nvPr/>
          </p:nvGrpSpPr>
          <p:grpSpPr>
            <a:xfrm>
              <a:off x="-370244" y="8372107"/>
              <a:ext cx="1800426" cy="3439757"/>
              <a:chOff x="-454464" y="8432663"/>
              <a:chExt cx="1900824" cy="3631570"/>
            </a:xfrm>
          </p:grpSpPr>
          <p:pic>
            <p:nvPicPr>
              <p:cNvPr id="175" name="图片 174">
                <a:extLst>
                  <a:ext uri="{FF2B5EF4-FFF2-40B4-BE49-F238E27FC236}">
                    <a16:creationId xmlns:a16="http://schemas.microsoft.com/office/drawing/2014/main" id="{CCB78245-8BF5-10E1-E28E-3E73CDBB8021}"/>
                  </a:ext>
                </a:extLst>
              </p:cNvPr>
              <p:cNvPicPr>
                <a:picLocks noChangeAspect="1"/>
              </p:cNvPicPr>
              <p:nvPr/>
            </p:nvPicPr>
            <p:blipFill rotWithShape="1">
              <a:blip r:embed="rId32" cstate="print">
                <a:extLst>
                  <a:ext uri="{28A0092B-C50C-407E-A947-70E740481C1C}">
                    <a14:useLocalDpi xmlns:a14="http://schemas.microsoft.com/office/drawing/2010/main" val="0"/>
                  </a:ext>
                </a:extLst>
              </a:blip>
              <a:srcRect l="7219" t="6895" r="48281" b="45104"/>
              <a:stretch/>
            </p:blipFill>
            <p:spPr>
              <a:xfrm>
                <a:off x="-434151" y="8432663"/>
                <a:ext cx="1850238" cy="1995762"/>
              </a:xfrm>
              <a:prstGeom prst="rect">
                <a:avLst/>
              </a:prstGeom>
            </p:spPr>
          </p:pic>
          <p:pic>
            <p:nvPicPr>
              <p:cNvPr id="176" name="图片 175">
                <a:extLst>
                  <a:ext uri="{FF2B5EF4-FFF2-40B4-BE49-F238E27FC236}">
                    <a16:creationId xmlns:a16="http://schemas.microsoft.com/office/drawing/2014/main" id="{2F00FC5D-30B5-B237-C6B6-6FC960E7EF0F}"/>
                  </a:ext>
                </a:extLst>
              </p:cNvPr>
              <p:cNvPicPr>
                <a:picLocks noChangeAspect="1"/>
              </p:cNvPicPr>
              <p:nvPr/>
            </p:nvPicPr>
            <p:blipFill rotWithShape="1">
              <a:blip r:embed="rId33" cstate="print">
                <a:extLst>
                  <a:ext uri="{28A0092B-C50C-407E-A947-70E740481C1C}">
                    <a14:useLocalDpi xmlns:a14="http://schemas.microsoft.com/office/drawing/2010/main" val="0"/>
                  </a:ext>
                </a:extLst>
              </a:blip>
              <a:srcRect l="5955" t="11248" r="44920" b="47878"/>
              <a:stretch/>
            </p:blipFill>
            <p:spPr>
              <a:xfrm>
                <a:off x="-454464" y="10482631"/>
                <a:ext cx="1900824" cy="1581602"/>
              </a:xfrm>
              <a:prstGeom prst="rect">
                <a:avLst/>
              </a:prstGeom>
            </p:spPr>
          </p:pic>
        </p:grpSp>
        <p:sp>
          <p:nvSpPr>
            <p:cNvPr id="174" name="圆角矩形 126">
              <a:extLst>
                <a:ext uri="{FF2B5EF4-FFF2-40B4-BE49-F238E27FC236}">
                  <a16:creationId xmlns:a16="http://schemas.microsoft.com/office/drawing/2014/main" id="{C8F79380-415A-2A7E-BBD7-F320FE94FA5A}"/>
                </a:ext>
              </a:extLst>
            </p:cNvPr>
            <p:cNvSpPr/>
            <p:nvPr/>
          </p:nvSpPr>
          <p:spPr>
            <a:xfrm>
              <a:off x="-501333" y="8252975"/>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grpSp>
        <p:nvGrpSpPr>
          <p:cNvPr id="177" name="组合 176">
            <a:extLst>
              <a:ext uri="{FF2B5EF4-FFF2-40B4-BE49-F238E27FC236}">
                <a16:creationId xmlns:a16="http://schemas.microsoft.com/office/drawing/2014/main" id="{FD84947A-CE71-B7E7-652F-652EB4F7A05B}"/>
              </a:ext>
            </a:extLst>
          </p:cNvPr>
          <p:cNvGrpSpPr/>
          <p:nvPr/>
        </p:nvGrpSpPr>
        <p:grpSpPr>
          <a:xfrm>
            <a:off x="6775437" y="4401631"/>
            <a:ext cx="573294" cy="1044111"/>
            <a:chOff x="8275537" y="6005317"/>
            <a:chExt cx="1984602" cy="3614454"/>
          </a:xfrm>
        </p:grpSpPr>
        <p:pic>
          <p:nvPicPr>
            <p:cNvPr id="178" name="图片 177">
              <a:extLst>
                <a:ext uri="{FF2B5EF4-FFF2-40B4-BE49-F238E27FC236}">
                  <a16:creationId xmlns:a16="http://schemas.microsoft.com/office/drawing/2014/main" id="{AF74DE41-BF27-E6E1-3DE8-71E01412BA17}"/>
                </a:ext>
              </a:extLst>
            </p:cNvPr>
            <p:cNvPicPr>
              <a:picLocks noChangeAspect="1"/>
            </p:cNvPicPr>
            <p:nvPr/>
          </p:nvPicPr>
          <p:blipFill rotWithShape="1">
            <a:blip r:embed="rId34" cstate="print">
              <a:extLst>
                <a:ext uri="{28A0092B-C50C-407E-A947-70E740481C1C}">
                  <a14:useLocalDpi xmlns:a14="http://schemas.microsoft.com/office/drawing/2010/main" val="0"/>
                </a:ext>
              </a:extLst>
            </a:blip>
            <a:srcRect l="6344" t="3395" r="48655" b="45980"/>
            <a:stretch/>
          </p:blipFill>
          <p:spPr>
            <a:xfrm>
              <a:off x="8427730" y="6090591"/>
              <a:ext cx="1545200" cy="1738350"/>
            </a:xfrm>
            <a:prstGeom prst="rect">
              <a:avLst/>
            </a:prstGeom>
          </p:spPr>
        </p:pic>
        <p:sp>
          <p:nvSpPr>
            <p:cNvPr id="179" name="圆角矩形 131">
              <a:extLst>
                <a:ext uri="{FF2B5EF4-FFF2-40B4-BE49-F238E27FC236}">
                  <a16:creationId xmlns:a16="http://schemas.microsoft.com/office/drawing/2014/main" id="{73C6E376-4B41-03D4-307A-4CC9CB84F56B}"/>
                </a:ext>
              </a:extLst>
            </p:cNvPr>
            <p:cNvSpPr/>
            <p:nvPr/>
          </p:nvSpPr>
          <p:spPr>
            <a:xfrm>
              <a:off x="8275537" y="6005317"/>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grpSp>
        <p:nvGrpSpPr>
          <p:cNvPr id="180" name="组合 179">
            <a:extLst>
              <a:ext uri="{FF2B5EF4-FFF2-40B4-BE49-F238E27FC236}">
                <a16:creationId xmlns:a16="http://schemas.microsoft.com/office/drawing/2014/main" id="{7C2D90D9-BFA2-FE57-9C3A-2173F1A5111E}"/>
              </a:ext>
            </a:extLst>
          </p:cNvPr>
          <p:cNvGrpSpPr/>
          <p:nvPr/>
        </p:nvGrpSpPr>
        <p:grpSpPr>
          <a:xfrm rot="564116">
            <a:off x="6693280" y="5466117"/>
            <a:ext cx="1303602" cy="1182368"/>
            <a:chOff x="11943750" y="16564633"/>
            <a:chExt cx="2969391" cy="2693240"/>
          </a:xfrm>
        </p:grpSpPr>
        <p:pic>
          <p:nvPicPr>
            <p:cNvPr id="181" name="图片 180">
              <a:extLst>
                <a:ext uri="{FF2B5EF4-FFF2-40B4-BE49-F238E27FC236}">
                  <a16:creationId xmlns:a16="http://schemas.microsoft.com/office/drawing/2014/main" id="{DA3FFFD4-9A95-7C29-5DAB-7DC638B0B365}"/>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828372">
              <a:off x="13036886" y="16819072"/>
              <a:ext cx="949698" cy="982001"/>
            </a:xfrm>
            <a:prstGeom prst="rect">
              <a:avLst/>
            </a:prstGeom>
          </p:spPr>
        </p:pic>
        <p:pic>
          <p:nvPicPr>
            <p:cNvPr id="182" name="图片 181">
              <a:extLst>
                <a:ext uri="{FF2B5EF4-FFF2-40B4-BE49-F238E27FC236}">
                  <a16:creationId xmlns:a16="http://schemas.microsoft.com/office/drawing/2014/main" id="{41F218DF-1130-322A-27C0-982B131A8429}"/>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828372">
              <a:off x="12060043" y="17606343"/>
              <a:ext cx="949698" cy="982001"/>
            </a:xfrm>
            <a:prstGeom prst="rect">
              <a:avLst/>
            </a:prstGeom>
          </p:spPr>
        </p:pic>
        <p:pic>
          <p:nvPicPr>
            <p:cNvPr id="183" name="图片 182">
              <a:extLst>
                <a:ext uri="{FF2B5EF4-FFF2-40B4-BE49-F238E27FC236}">
                  <a16:creationId xmlns:a16="http://schemas.microsoft.com/office/drawing/2014/main" id="{70B4855D-CBBA-1282-8EDA-E41836AAB180}"/>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828372">
              <a:off x="13723473" y="17358764"/>
              <a:ext cx="949698" cy="982001"/>
            </a:xfrm>
            <a:prstGeom prst="rect">
              <a:avLst/>
            </a:prstGeom>
          </p:spPr>
        </p:pic>
        <p:pic>
          <p:nvPicPr>
            <p:cNvPr id="184" name="图片 183">
              <a:extLst>
                <a:ext uri="{FF2B5EF4-FFF2-40B4-BE49-F238E27FC236}">
                  <a16:creationId xmlns:a16="http://schemas.microsoft.com/office/drawing/2014/main" id="{32FDEC08-6953-8EA8-C96F-D836EE7C0DA4}"/>
                </a:ext>
              </a:extLst>
            </p:cNvPr>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rot="828372">
              <a:off x="12753061" y="18144660"/>
              <a:ext cx="949698" cy="982001"/>
            </a:xfrm>
            <a:prstGeom prst="rect">
              <a:avLst/>
            </a:prstGeom>
          </p:spPr>
        </p:pic>
        <p:pic>
          <p:nvPicPr>
            <p:cNvPr id="185" name="图片 184">
              <a:extLst>
                <a:ext uri="{FF2B5EF4-FFF2-40B4-BE49-F238E27FC236}">
                  <a16:creationId xmlns:a16="http://schemas.microsoft.com/office/drawing/2014/main" id="{16284372-B1C9-72AB-9963-61B8162F6429}"/>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840000">
              <a:off x="12231140" y="16807624"/>
              <a:ext cx="1017759" cy="1126288"/>
            </a:xfrm>
            <a:prstGeom prst="rect">
              <a:avLst/>
            </a:prstGeom>
          </p:spPr>
        </p:pic>
        <p:pic>
          <p:nvPicPr>
            <p:cNvPr id="186" name="图片 185">
              <a:extLst>
                <a:ext uri="{FF2B5EF4-FFF2-40B4-BE49-F238E27FC236}">
                  <a16:creationId xmlns:a16="http://schemas.microsoft.com/office/drawing/2014/main" id="{659A7577-F541-F429-D5D1-987A5BD8B9C5}"/>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840000">
              <a:off x="13895382" y="16564633"/>
              <a:ext cx="1017759" cy="1126288"/>
            </a:xfrm>
            <a:prstGeom prst="rect">
              <a:avLst/>
            </a:prstGeom>
          </p:spPr>
        </p:pic>
        <p:pic>
          <p:nvPicPr>
            <p:cNvPr id="187" name="图片 186">
              <a:extLst>
                <a:ext uri="{FF2B5EF4-FFF2-40B4-BE49-F238E27FC236}">
                  <a16:creationId xmlns:a16="http://schemas.microsoft.com/office/drawing/2014/main" id="{5A845097-0970-20B3-58CD-FBDA167B4D24}"/>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840000">
              <a:off x="12919861" y="17349096"/>
              <a:ext cx="1017759" cy="1126288"/>
            </a:xfrm>
            <a:prstGeom prst="rect">
              <a:avLst/>
            </a:prstGeom>
          </p:spPr>
        </p:pic>
        <p:pic>
          <p:nvPicPr>
            <p:cNvPr id="188" name="图片 187">
              <a:extLst>
                <a:ext uri="{FF2B5EF4-FFF2-40B4-BE49-F238E27FC236}">
                  <a16:creationId xmlns:a16="http://schemas.microsoft.com/office/drawing/2014/main" id="{4080E8D6-EE5D-D4FB-F4CC-DAAFB97F4903}"/>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840000">
              <a:off x="11943750" y="18131585"/>
              <a:ext cx="1017759" cy="1126288"/>
            </a:xfrm>
            <a:prstGeom prst="rect">
              <a:avLst/>
            </a:prstGeom>
          </p:spPr>
        </p:pic>
        <p:pic>
          <p:nvPicPr>
            <p:cNvPr id="189" name="图片 188">
              <a:extLst>
                <a:ext uri="{FF2B5EF4-FFF2-40B4-BE49-F238E27FC236}">
                  <a16:creationId xmlns:a16="http://schemas.microsoft.com/office/drawing/2014/main" id="{E7121DB8-CF9C-668A-6F99-45AFD66DB382}"/>
                </a:ext>
              </a:extLst>
            </p:cNvPr>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rot="840000">
              <a:off x="13607992" y="17888594"/>
              <a:ext cx="1017759" cy="1126288"/>
            </a:xfrm>
            <a:prstGeom prst="rect">
              <a:avLst/>
            </a:prstGeom>
          </p:spPr>
        </p:pic>
      </p:grpSp>
      <p:pic>
        <p:nvPicPr>
          <p:cNvPr id="195" name="图片 194">
            <a:extLst>
              <a:ext uri="{FF2B5EF4-FFF2-40B4-BE49-F238E27FC236}">
                <a16:creationId xmlns:a16="http://schemas.microsoft.com/office/drawing/2014/main" id="{2A01EBA5-002D-84B8-1DA0-796843BCC289}"/>
              </a:ext>
            </a:extLst>
          </p:cNvPr>
          <p:cNvPicPr>
            <a:picLocks noChangeAspect="1"/>
          </p:cNvPicPr>
          <p:nvPr/>
        </p:nvPicPr>
        <p:blipFill rotWithShape="1">
          <a:blip r:embed="rId37" cstate="print">
            <a:extLst>
              <a:ext uri="{28A0092B-C50C-407E-A947-70E740481C1C}">
                <a14:useLocalDpi xmlns:a14="http://schemas.microsoft.com/office/drawing/2010/main" val="0"/>
              </a:ext>
            </a:extLst>
          </a:blip>
          <a:srcRect l="8809" t="7423" r="45418" b="44605"/>
          <a:stretch/>
        </p:blipFill>
        <p:spPr>
          <a:xfrm>
            <a:off x="6843340" y="4956851"/>
            <a:ext cx="449482" cy="471079"/>
          </a:xfrm>
          <a:prstGeom prst="rect">
            <a:avLst/>
          </a:prstGeom>
        </p:spPr>
      </p:pic>
      <p:grpSp>
        <p:nvGrpSpPr>
          <p:cNvPr id="3" name="组合 2">
            <a:extLst>
              <a:ext uri="{FF2B5EF4-FFF2-40B4-BE49-F238E27FC236}">
                <a16:creationId xmlns:a16="http://schemas.microsoft.com/office/drawing/2014/main" id="{C4C35444-EC7B-0D22-5519-88E21D30015E}"/>
              </a:ext>
            </a:extLst>
          </p:cNvPr>
          <p:cNvGrpSpPr/>
          <p:nvPr/>
        </p:nvGrpSpPr>
        <p:grpSpPr>
          <a:xfrm>
            <a:off x="6731580" y="1485088"/>
            <a:ext cx="3383544" cy="307777"/>
            <a:chOff x="-5862347" y="-2403558"/>
            <a:chExt cx="9132337" cy="1065448"/>
          </a:xfrm>
        </p:grpSpPr>
        <p:sp>
          <p:nvSpPr>
            <p:cNvPr id="196" name="文本框 195">
              <a:extLst>
                <a:ext uri="{FF2B5EF4-FFF2-40B4-BE49-F238E27FC236}">
                  <a16:creationId xmlns:a16="http://schemas.microsoft.com/office/drawing/2014/main" id="{EEEB7E92-D63B-2348-2415-A0D7FA73D6E1}"/>
                </a:ext>
              </a:extLst>
            </p:cNvPr>
            <p:cNvSpPr txBox="1"/>
            <p:nvPr/>
          </p:nvSpPr>
          <p:spPr>
            <a:xfrm>
              <a:off x="-5862347" y="-2403558"/>
              <a:ext cx="1842239" cy="1065448"/>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Input</a:t>
              </a:r>
              <a:endParaRPr lang="zh-CN" altLang="en-US" sz="1400" dirty="0">
                <a:latin typeface="微软雅黑" panose="020B0503020204020204" pitchFamily="34" charset="-122"/>
                <a:ea typeface="微软雅黑" panose="020B0503020204020204" pitchFamily="34" charset="-122"/>
              </a:endParaRPr>
            </a:p>
          </p:txBody>
        </p:sp>
        <p:sp>
          <p:nvSpPr>
            <p:cNvPr id="197" name="矩形 196">
              <a:extLst>
                <a:ext uri="{FF2B5EF4-FFF2-40B4-BE49-F238E27FC236}">
                  <a16:creationId xmlns:a16="http://schemas.microsoft.com/office/drawing/2014/main" id="{8C75723D-B41B-3C72-85EF-A5CE07A5EC86}"/>
                </a:ext>
              </a:extLst>
            </p:cNvPr>
            <p:cNvSpPr/>
            <p:nvPr/>
          </p:nvSpPr>
          <p:spPr>
            <a:xfrm>
              <a:off x="-4199943"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Dual</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shapes</a:t>
              </a:r>
              <a:endParaRPr lang="zh-CN" altLang="en-US" sz="1400" dirty="0">
                <a:latin typeface="微软雅黑" panose="020B0503020204020204" pitchFamily="34" charset="-122"/>
                <a:ea typeface="微软雅黑" panose="020B0503020204020204" pitchFamily="34" charset="-122"/>
              </a:endParaRPr>
            </a:p>
          </p:txBody>
        </p:sp>
        <p:sp>
          <p:nvSpPr>
            <p:cNvPr id="198" name="矩形 197">
              <a:extLst>
                <a:ext uri="{FF2B5EF4-FFF2-40B4-BE49-F238E27FC236}">
                  <a16:creationId xmlns:a16="http://schemas.microsoft.com/office/drawing/2014/main" id="{F71DF8B8-E9B5-2CB6-99DD-5AFFA35EF9E7}"/>
                </a:ext>
              </a:extLst>
            </p:cNvPr>
            <p:cNvSpPr/>
            <p:nvPr/>
          </p:nvSpPr>
          <p:spPr>
            <a:xfrm>
              <a:off x="-101646"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Deployment </a:t>
              </a:r>
              <a:endParaRPr lang="zh-CN" altLang="en-US" sz="1400" dirty="0">
                <a:latin typeface="微软雅黑" panose="020B0503020204020204" pitchFamily="34" charset="-122"/>
                <a:ea typeface="微软雅黑" panose="020B0503020204020204" pitchFamily="34" charset="-122"/>
              </a:endParaRPr>
            </a:p>
          </p:txBody>
        </p:sp>
      </p:grpSp>
    </p:spTree>
    <p:extLst>
      <p:ext uri="{BB962C8B-B14F-4D97-AF65-F5344CB8AC3E}">
        <p14:creationId xmlns:p14="http://schemas.microsoft.com/office/powerpoint/2010/main" val="18875947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4038600" y="6518893"/>
            <a:ext cx="4114800" cy="365125"/>
          </a:xfrm>
        </p:spPr>
        <p:txBody>
          <a:bodyPr/>
          <a:lstStyle/>
          <a:p>
            <a:r>
              <a:rPr lang="en-US" dirty="0"/>
              <a:t>CVM2024@WELLINGTON</a:t>
            </a:r>
          </a:p>
        </p:txBody>
      </p:sp>
      <p:sp>
        <p:nvSpPr>
          <p:cNvPr id="5" name="灯片编号占位符 4"/>
          <p:cNvSpPr>
            <a:spLocks noGrp="1"/>
          </p:cNvSpPr>
          <p:nvPr>
            <p:ph type="sldNum" sz="quarter" idx="12"/>
          </p:nvPr>
        </p:nvSpPr>
        <p:spPr/>
        <p:txBody>
          <a:bodyPr/>
          <a:lstStyle/>
          <a:p>
            <a:fld id="{21596866-C2DE-B64D-B7DC-8F50A72BF6F8}" type="slidenum">
              <a:rPr lang="en-US" smtClean="0"/>
              <a:pPr/>
              <a:t>26</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normAutofit/>
          </a:bodyPr>
          <a:lstStyle/>
          <a:p>
            <a:r>
              <a:rPr lang="en-US" altLang="zh-CN" dirty="0"/>
              <a:t>Results — </a:t>
            </a:r>
            <a:r>
              <a:rPr lang="en-US" altLang="zh-CN" sz="3200" dirty="0"/>
              <a:t>Auxetic dihedral Escher tessellation</a:t>
            </a:r>
            <a:endParaRPr lang="zh-CN" altLang="en-US" dirty="0"/>
          </a:p>
        </p:txBody>
      </p:sp>
      <p:grpSp>
        <p:nvGrpSpPr>
          <p:cNvPr id="158" name="组合 157">
            <a:extLst>
              <a:ext uri="{FF2B5EF4-FFF2-40B4-BE49-F238E27FC236}">
                <a16:creationId xmlns:a16="http://schemas.microsoft.com/office/drawing/2014/main" id="{F3887753-6BAB-D479-F913-0339CBC47B4B}"/>
              </a:ext>
            </a:extLst>
          </p:cNvPr>
          <p:cNvGrpSpPr/>
          <p:nvPr/>
        </p:nvGrpSpPr>
        <p:grpSpPr>
          <a:xfrm>
            <a:off x="1565916" y="1490788"/>
            <a:ext cx="3383544" cy="307777"/>
            <a:chOff x="-5862347" y="-2403558"/>
            <a:chExt cx="9132337" cy="1065448"/>
          </a:xfrm>
        </p:grpSpPr>
        <p:sp>
          <p:nvSpPr>
            <p:cNvPr id="159" name="文本框 158">
              <a:extLst>
                <a:ext uri="{FF2B5EF4-FFF2-40B4-BE49-F238E27FC236}">
                  <a16:creationId xmlns:a16="http://schemas.microsoft.com/office/drawing/2014/main" id="{6058DD33-8042-1729-9B9B-D6D1508586FD}"/>
                </a:ext>
              </a:extLst>
            </p:cNvPr>
            <p:cNvSpPr txBox="1"/>
            <p:nvPr/>
          </p:nvSpPr>
          <p:spPr>
            <a:xfrm>
              <a:off x="-5862347" y="-2403558"/>
              <a:ext cx="1842239" cy="1065448"/>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Input</a:t>
              </a:r>
              <a:endParaRPr lang="zh-CN" altLang="en-US" sz="1400" dirty="0">
                <a:latin typeface="微软雅黑" panose="020B0503020204020204" pitchFamily="34" charset="-122"/>
                <a:ea typeface="微软雅黑" panose="020B0503020204020204" pitchFamily="34" charset="-122"/>
              </a:endParaRPr>
            </a:p>
          </p:txBody>
        </p:sp>
        <p:sp>
          <p:nvSpPr>
            <p:cNvPr id="160" name="矩形 159">
              <a:extLst>
                <a:ext uri="{FF2B5EF4-FFF2-40B4-BE49-F238E27FC236}">
                  <a16:creationId xmlns:a16="http://schemas.microsoft.com/office/drawing/2014/main" id="{7C5F1D59-8585-1A0A-BDBB-FDDC179AA52A}"/>
                </a:ext>
              </a:extLst>
            </p:cNvPr>
            <p:cNvSpPr/>
            <p:nvPr/>
          </p:nvSpPr>
          <p:spPr>
            <a:xfrm>
              <a:off x="-4199943"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Dual</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shapes</a:t>
              </a:r>
              <a:endParaRPr lang="zh-CN" altLang="en-US" sz="1400" dirty="0">
                <a:latin typeface="微软雅黑" panose="020B0503020204020204" pitchFamily="34" charset="-122"/>
                <a:ea typeface="微软雅黑" panose="020B0503020204020204" pitchFamily="34" charset="-122"/>
              </a:endParaRPr>
            </a:p>
          </p:txBody>
        </p:sp>
        <p:sp>
          <p:nvSpPr>
            <p:cNvPr id="161" name="矩形 160">
              <a:extLst>
                <a:ext uri="{FF2B5EF4-FFF2-40B4-BE49-F238E27FC236}">
                  <a16:creationId xmlns:a16="http://schemas.microsoft.com/office/drawing/2014/main" id="{425B1E92-B869-85E1-05B9-3773B2CA2ED4}"/>
                </a:ext>
              </a:extLst>
            </p:cNvPr>
            <p:cNvSpPr/>
            <p:nvPr/>
          </p:nvSpPr>
          <p:spPr>
            <a:xfrm>
              <a:off x="-101646"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Deployment </a:t>
              </a:r>
              <a:endParaRPr lang="zh-CN" altLang="en-US" sz="1400" dirty="0">
                <a:latin typeface="微软雅黑" panose="020B0503020204020204" pitchFamily="34" charset="-122"/>
                <a:ea typeface="微软雅黑" panose="020B0503020204020204" pitchFamily="34" charset="-122"/>
              </a:endParaRPr>
            </a:p>
          </p:txBody>
        </p:sp>
      </p:grpSp>
      <p:grpSp>
        <p:nvGrpSpPr>
          <p:cNvPr id="3" name="组合 2">
            <a:extLst>
              <a:ext uri="{FF2B5EF4-FFF2-40B4-BE49-F238E27FC236}">
                <a16:creationId xmlns:a16="http://schemas.microsoft.com/office/drawing/2014/main" id="{C4C35444-EC7B-0D22-5519-88E21D30015E}"/>
              </a:ext>
            </a:extLst>
          </p:cNvPr>
          <p:cNvGrpSpPr/>
          <p:nvPr/>
        </p:nvGrpSpPr>
        <p:grpSpPr>
          <a:xfrm>
            <a:off x="6731580" y="1485088"/>
            <a:ext cx="3383544" cy="307777"/>
            <a:chOff x="-5862347" y="-2403558"/>
            <a:chExt cx="9132337" cy="1065448"/>
          </a:xfrm>
        </p:grpSpPr>
        <p:sp>
          <p:nvSpPr>
            <p:cNvPr id="196" name="文本框 195">
              <a:extLst>
                <a:ext uri="{FF2B5EF4-FFF2-40B4-BE49-F238E27FC236}">
                  <a16:creationId xmlns:a16="http://schemas.microsoft.com/office/drawing/2014/main" id="{EEEB7E92-D63B-2348-2415-A0D7FA73D6E1}"/>
                </a:ext>
              </a:extLst>
            </p:cNvPr>
            <p:cNvSpPr txBox="1"/>
            <p:nvPr/>
          </p:nvSpPr>
          <p:spPr>
            <a:xfrm>
              <a:off x="-5862347" y="-2403558"/>
              <a:ext cx="1842239" cy="1065448"/>
            </a:xfrm>
            <a:prstGeom prst="rect">
              <a:avLst/>
            </a:prstGeom>
            <a:noFill/>
          </p:spPr>
          <p:txBody>
            <a:bodyPr wrap="square" rtlCol="0">
              <a:spAutoFit/>
            </a:bodyPr>
            <a:lstStyle/>
            <a:p>
              <a:r>
                <a:rPr lang="en-US" altLang="zh-CN" sz="1400" dirty="0">
                  <a:latin typeface="微软雅黑" panose="020B0503020204020204" pitchFamily="34" charset="-122"/>
                  <a:ea typeface="微软雅黑" panose="020B0503020204020204" pitchFamily="34" charset="-122"/>
                </a:rPr>
                <a:t>Input</a:t>
              </a:r>
              <a:endParaRPr lang="zh-CN" altLang="en-US" sz="1400" dirty="0">
                <a:latin typeface="微软雅黑" panose="020B0503020204020204" pitchFamily="34" charset="-122"/>
                <a:ea typeface="微软雅黑" panose="020B0503020204020204" pitchFamily="34" charset="-122"/>
              </a:endParaRPr>
            </a:p>
          </p:txBody>
        </p:sp>
        <p:sp>
          <p:nvSpPr>
            <p:cNvPr id="197" name="矩形 196">
              <a:extLst>
                <a:ext uri="{FF2B5EF4-FFF2-40B4-BE49-F238E27FC236}">
                  <a16:creationId xmlns:a16="http://schemas.microsoft.com/office/drawing/2014/main" id="{8C75723D-B41B-3C72-85EF-A5CE07A5EC86}"/>
                </a:ext>
              </a:extLst>
            </p:cNvPr>
            <p:cNvSpPr/>
            <p:nvPr/>
          </p:nvSpPr>
          <p:spPr>
            <a:xfrm>
              <a:off x="-4199943"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Dual</a:t>
              </a:r>
              <a:r>
                <a:rPr lang="zh-CN" altLang="en-US" sz="1400" dirty="0">
                  <a:latin typeface="微软雅黑" panose="020B0503020204020204" pitchFamily="34" charset="-122"/>
                  <a:ea typeface="微软雅黑" panose="020B0503020204020204" pitchFamily="34" charset="-122"/>
                </a:rPr>
                <a:t> </a:t>
              </a:r>
              <a:r>
                <a:rPr lang="en-US" altLang="zh-CN" sz="1400" dirty="0">
                  <a:latin typeface="微软雅黑" panose="020B0503020204020204" pitchFamily="34" charset="-122"/>
                  <a:ea typeface="微软雅黑" panose="020B0503020204020204" pitchFamily="34" charset="-122"/>
                </a:rPr>
                <a:t>shapes</a:t>
              </a:r>
              <a:endParaRPr lang="zh-CN" altLang="en-US" sz="1400" dirty="0">
                <a:latin typeface="微软雅黑" panose="020B0503020204020204" pitchFamily="34" charset="-122"/>
                <a:ea typeface="微软雅黑" panose="020B0503020204020204" pitchFamily="34" charset="-122"/>
              </a:endParaRPr>
            </a:p>
          </p:txBody>
        </p:sp>
        <p:sp>
          <p:nvSpPr>
            <p:cNvPr id="198" name="矩形 197">
              <a:extLst>
                <a:ext uri="{FF2B5EF4-FFF2-40B4-BE49-F238E27FC236}">
                  <a16:creationId xmlns:a16="http://schemas.microsoft.com/office/drawing/2014/main" id="{F71DF8B8-E9B5-2CB6-99DD-5AFFA35EF9E7}"/>
                </a:ext>
              </a:extLst>
            </p:cNvPr>
            <p:cNvSpPr/>
            <p:nvPr/>
          </p:nvSpPr>
          <p:spPr>
            <a:xfrm>
              <a:off x="-101646" y="-2403558"/>
              <a:ext cx="3371636" cy="1065448"/>
            </a:xfrm>
            <a:prstGeom prst="rect">
              <a:avLst/>
            </a:prstGeom>
          </p:spPr>
          <p:txBody>
            <a:bodyPr wrap="square">
              <a:spAutoFit/>
            </a:bodyPr>
            <a:lstStyle/>
            <a:p>
              <a:r>
                <a:rPr lang="en-US" altLang="zh-CN" sz="1400" dirty="0">
                  <a:latin typeface="微软雅黑" panose="020B0503020204020204" pitchFamily="34" charset="-122"/>
                  <a:ea typeface="微软雅黑" panose="020B0503020204020204" pitchFamily="34" charset="-122"/>
                </a:rPr>
                <a:t>Deployment </a:t>
              </a:r>
              <a:endParaRPr lang="zh-CN" altLang="en-US" sz="1400" dirty="0">
                <a:latin typeface="微软雅黑" panose="020B0503020204020204" pitchFamily="34" charset="-122"/>
                <a:ea typeface="微软雅黑" panose="020B0503020204020204" pitchFamily="34" charset="-122"/>
              </a:endParaRPr>
            </a:p>
          </p:txBody>
        </p:sp>
      </p:grpSp>
      <p:sp>
        <p:nvSpPr>
          <p:cNvPr id="10" name="圆角矩形 492">
            <a:extLst>
              <a:ext uri="{FF2B5EF4-FFF2-40B4-BE49-F238E27FC236}">
                <a16:creationId xmlns:a16="http://schemas.microsoft.com/office/drawing/2014/main" id="{680AEE2B-C982-B7C3-B6B5-082AF9C1AAA8}"/>
              </a:ext>
            </a:extLst>
          </p:cNvPr>
          <p:cNvSpPr/>
          <p:nvPr/>
        </p:nvSpPr>
        <p:spPr>
          <a:xfrm>
            <a:off x="6794303" y="4198189"/>
            <a:ext cx="595798" cy="10548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sp>
        <p:nvSpPr>
          <p:cNvPr id="142" name="圆角矩形 372">
            <a:extLst>
              <a:ext uri="{FF2B5EF4-FFF2-40B4-BE49-F238E27FC236}">
                <a16:creationId xmlns:a16="http://schemas.microsoft.com/office/drawing/2014/main" id="{D507C2D8-3AFF-2DC1-FBC3-0154D0B96B8A}"/>
              </a:ext>
            </a:extLst>
          </p:cNvPr>
          <p:cNvSpPr/>
          <p:nvPr/>
        </p:nvSpPr>
        <p:spPr>
          <a:xfrm>
            <a:off x="1608145" y="4126897"/>
            <a:ext cx="595798" cy="108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sp>
        <p:nvSpPr>
          <p:cNvPr id="190" name="圆角矩形 373">
            <a:extLst>
              <a:ext uri="{FF2B5EF4-FFF2-40B4-BE49-F238E27FC236}">
                <a16:creationId xmlns:a16="http://schemas.microsoft.com/office/drawing/2014/main" id="{7C326BFC-E07F-EFA6-FDC7-B56619BB6E0B}"/>
              </a:ext>
            </a:extLst>
          </p:cNvPr>
          <p:cNvSpPr/>
          <p:nvPr/>
        </p:nvSpPr>
        <p:spPr>
          <a:xfrm>
            <a:off x="6789233" y="1828994"/>
            <a:ext cx="595798" cy="108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sp>
        <p:nvSpPr>
          <p:cNvPr id="191" name="圆角矩形 374">
            <a:extLst>
              <a:ext uri="{FF2B5EF4-FFF2-40B4-BE49-F238E27FC236}">
                <a16:creationId xmlns:a16="http://schemas.microsoft.com/office/drawing/2014/main" id="{981AB05E-729D-C7EE-7A75-ED03CED5D9FB}"/>
              </a:ext>
            </a:extLst>
          </p:cNvPr>
          <p:cNvSpPr/>
          <p:nvPr/>
        </p:nvSpPr>
        <p:spPr>
          <a:xfrm>
            <a:off x="1599614" y="1841694"/>
            <a:ext cx="595798" cy="10850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nvGrpSpPr>
          <p:cNvPr id="192" name="组合 191">
            <a:extLst>
              <a:ext uri="{FF2B5EF4-FFF2-40B4-BE49-F238E27FC236}">
                <a16:creationId xmlns:a16="http://schemas.microsoft.com/office/drawing/2014/main" id="{991B55BA-71AF-C196-F85C-A07FB40860FB}"/>
              </a:ext>
            </a:extLst>
          </p:cNvPr>
          <p:cNvGrpSpPr/>
          <p:nvPr/>
        </p:nvGrpSpPr>
        <p:grpSpPr>
          <a:xfrm>
            <a:off x="7693984" y="1890443"/>
            <a:ext cx="404196" cy="1017342"/>
            <a:chOff x="5629954" y="5754257"/>
            <a:chExt cx="1195582" cy="3009221"/>
          </a:xfrm>
        </p:grpSpPr>
        <p:pic>
          <p:nvPicPr>
            <p:cNvPr id="193" name="图片 192">
              <a:extLst>
                <a:ext uri="{FF2B5EF4-FFF2-40B4-BE49-F238E27FC236}">
                  <a16:creationId xmlns:a16="http://schemas.microsoft.com/office/drawing/2014/main" id="{C794B1DC-4C42-A00A-2D08-BADE2AE8313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0152518" flipH="1">
              <a:off x="5695244" y="7192704"/>
              <a:ext cx="1130292" cy="1570774"/>
            </a:xfrm>
            <a:prstGeom prst="rect">
              <a:avLst/>
            </a:prstGeom>
          </p:spPr>
        </p:pic>
        <p:pic>
          <p:nvPicPr>
            <p:cNvPr id="194" name="图片 193">
              <a:extLst>
                <a:ext uri="{FF2B5EF4-FFF2-40B4-BE49-F238E27FC236}">
                  <a16:creationId xmlns:a16="http://schemas.microsoft.com/office/drawing/2014/main" id="{6E4FD6A3-325B-C92D-BD9B-BBE2DB3D3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29954" y="5754257"/>
              <a:ext cx="1180158" cy="1338067"/>
            </a:xfrm>
            <a:prstGeom prst="rect">
              <a:avLst/>
            </a:prstGeom>
          </p:spPr>
        </p:pic>
      </p:grpSp>
      <p:grpSp>
        <p:nvGrpSpPr>
          <p:cNvPr id="199" name="组合 198">
            <a:extLst>
              <a:ext uri="{FF2B5EF4-FFF2-40B4-BE49-F238E27FC236}">
                <a16:creationId xmlns:a16="http://schemas.microsoft.com/office/drawing/2014/main" id="{FE5EA480-B7BC-877A-8F57-B8095DFBDB42}"/>
              </a:ext>
            </a:extLst>
          </p:cNvPr>
          <p:cNvGrpSpPr/>
          <p:nvPr/>
        </p:nvGrpSpPr>
        <p:grpSpPr>
          <a:xfrm rot="5400000">
            <a:off x="7063144" y="2875386"/>
            <a:ext cx="991573" cy="1506012"/>
            <a:chOff x="4041093" y="9621315"/>
            <a:chExt cx="6104652" cy="9271806"/>
          </a:xfrm>
        </p:grpSpPr>
        <p:pic>
          <p:nvPicPr>
            <p:cNvPr id="200" name="图片 199">
              <a:extLst>
                <a:ext uri="{FF2B5EF4-FFF2-40B4-BE49-F238E27FC236}">
                  <a16:creationId xmlns:a16="http://schemas.microsoft.com/office/drawing/2014/main" id="{2DD7E691-9FD7-72F7-C890-872F3BE3B3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6787" y="10076288"/>
              <a:ext cx="2590800" cy="3600450"/>
            </a:xfrm>
            <a:prstGeom prst="rect">
              <a:avLst/>
            </a:prstGeom>
          </p:spPr>
        </p:pic>
        <p:pic>
          <p:nvPicPr>
            <p:cNvPr id="201" name="图片 200">
              <a:extLst>
                <a:ext uri="{FF2B5EF4-FFF2-40B4-BE49-F238E27FC236}">
                  <a16:creationId xmlns:a16="http://schemas.microsoft.com/office/drawing/2014/main" id="{65772F6C-204F-4C75-1D9A-5A36BEF82B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41093" y="10665255"/>
              <a:ext cx="2705687" cy="3067717"/>
            </a:xfrm>
            <a:prstGeom prst="rect">
              <a:avLst/>
            </a:prstGeom>
          </p:spPr>
        </p:pic>
        <p:pic>
          <p:nvPicPr>
            <p:cNvPr id="202" name="图片 201">
              <a:extLst>
                <a:ext uri="{FF2B5EF4-FFF2-40B4-BE49-F238E27FC236}">
                  <a16:creationId xmlns:a16="http://schemas.microsoft.com/office/drawing/2014/main" id="{5F6A0BE5-D712-E10A-5DE7-2838E75D16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63206" y="9621315"/>
              <a:ext cx="2705687" cy="3067717"/>
            </a:xfrm>
            <a:prstGeom prst="rect">
              <a:avLst/>
            </a:prstGeom>
          </p:spPr>
        </p:pic>
        <p:pic>
          <p:nvPicPr>
            <p:cNvPr id="203" name="图片 202">
              <a:extLst>
                <a:ext uri="{FF2B5EF4-FFF2-40B4-BE49-F238E27FC236}">
                  <a16:creationId xmlns:a16="http://schemas.microsoft.com/office/drawing/2014/main" id="{2C1F56E6-3819-865C-A3CC-979097057F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02806" y="13177628"/>
              <a:ext cx="2590800" cy="3600450"/>
            </a:xfrm>
            <a:prstGeom prst="rect">
              <a:avLst/>
            </a:prstGeom>
          </p:spPr>
        </p:pic>
        <p:pic>
          <p:nvPicPr>
            <p:cNvPr id="204" name="图片 203">
              <a:extLst>
                <a:ext uri="{FF2B5EF4-FFF2-40B4-BE49-F238E27FC236}">
                  <a16:creationId xmlns:a16="http://schemas.microsoft.com/office/drawing/2014/main" id="{A2869F3A-4B13-C53B-7193-AA87B87F63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39225" y="12722655"/>
              <a:ext cx="2705687" cy="3067717"/>
            </a:xfrm>
            <a:prstGeom prst="rect">
              <a:avLst/>
            </a:prstGeom>
          </p:spPr>
        </p:pic>
        <p:pic>
          <p:nvPicPr>
            <p:cNvPr id="205" name="图片 204">
              <a:extLst>
                <a:ext uri="{FF2B5EF4-FFF2-40B4-BE49-F238E27FC236}">
                  <a16:creationId xmlns:a16="http://schemas.microsoft.com/office/drawing/2014/main" id="{10A74131-5F4D-B970-0C26-470004A16DB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29846" y="12126068"/>
              <a:ext cx="2590800" cy="3600450"/>
            </a:xfrm>
            <a:prstGeom prst="rect">
              <a:avLst/>
            </a:prstGeom>
          </p:spPr>
        </p:pic>
        <p:pic>
          <p:nvPicPr>
            <p:cNvPr id="206" name="图片 205">
              <a:extLst>
                <a:ext uri="{FF2B5EF4-FFF2-40B4-BE49-F238E27FC236}">
                  <a16:creationId xmlns:a16="http://schemas.microsoft.com/office/drawing/2014/main" id="{022C27D3-0912-52EB-D51E-1C1606FD8B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3639" y="15236437"/>
              <a:ext cx="2590800" cy="3600450"/>
            </a:xfrm>
            <a:prstGeom prst="rect">
              <a:avLst/>
            </a:prstGeom>
          </p:spPr>
        </p:pic>
        <p:pic>
          <p:nvPicPr>
            <p:cNvPr id="207" name="图片 206">
              <a:extLst>
                <a:ext uri="{FF2B5EF4-FFF2-40B4-BE49-F238E27FC236}">
                  <a16:creationId xmlns:a16="http://schemas.microsoft.com/office/drawing/2014/main" id="{A78BE909-19CB-5202-398D-B80B9393F94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17945" y="15825404"/>
              <a:ext cx="2705687" cy="3067717"/>
            </a:xfrm>
            <a:prstGeom prst="rect">
              <a:avLst/>
            </a:prstGeom>
          </p:spPr>
        </p:pic>
        <p:pic>
          <p:nvPicPr>
            <p:cNvPr id="208" name="图片 207">
              <a:extLst>
                <a:ext uri="{FF2B5EF4-FFF2-40B4-BE49-F238E27FC236}">
                  <a16:creationId xmlns:a16="http://schemas.microsoft.com/office/drawing/2014/main" id="{25D9401F-4363-FF1A-F136-25DB924737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40058" y="14781464"/>
              <a:ext cx="2705687" cy="3067717"/>
            </a:xfrm>
            <a:prstGeom prst="rect">
              <a:avLst/>
            </a:prstGeom>
          </p:spPr>
        </p:pic>
      </p:grpSp>
      <p:grpSp>
        <p:nvGrpSpPr>
          <p:cNvPr id="209" name="组合 208">
            <a:extLst>
              <a:ext uri="{FF2B5EF4-FFF2-40B4-BE49-F238E27FC236}">
                <a16:creationId xmlns:a16="http://schemas.microsoft.com/office/drawing/2014/main" id="{F1C30B2C-3EC3-950D-FC12-5F5EBB33BE06}"/>
              </a:ext>
            </a:extLst>
          </p:cNvPr>
          <p:cNvGrpSpPr/>
          <p:nvPr/>
        </p:nvGrpSpPr>
        <p:grpSpPr>
          <a:xfrm rot="5719444">
            <a:off x="8518176" y="1820121"/>
            <a:ext cx="2403842" cy="2475961"/>
            <a:chOff x="5744149" y="11244005"/>
            <a:chExt cx="4341895" cy="4472158"/>
          </a:xfrm>
        </p:grpSpPr>
        <p:pic>
          <p:nvPicPr>
            <p:cNvPr id="210" name="图片 209">
              <a:extLst>
                <a:ext uri="{FF2B5EF4-FFF2-40B4-BE49-F238E27FC236}">
                  <a16:creationId xmlns:a16="http://schemas.microsoft.com/office/drawing/2014/main" id="{1E53D2FA-BDFE-8A52-E617-71D2CD2BB5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0000">
              <a:off x="7138613" y="11656300"/>
              <a:ext cx="1159615" cy="1611524"/>
            </a:xfrm>
            <a:prstGeom prst="rect">
              <a:avLst/>
            </a:prstGeom>
          </p:spPr>
        </p:pic>
        <p:pic>
          <p:nvPicPr>
            <p:cNvPr id="211" name="图片 210">
              <a:extLst>
                <a:ext uri="{FF2B5EF4-FFF2-40B4-BE49-F238E27FC236}">
                  <a16:creationId xmlns:a16="http://schemas.microsoft.com/office/drawing/2014/main" id="{8E3D07A9-BC92-6C84-D6E9-FC5E4CAFAA0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5847241" y="11598922"/>
              <a:ext cx="1211037" cy="1373078"/>
            </a:xfrm>
            <a:prstGeom prst="rect">
              <a:avLst/>
            </a:prstGeom>
          </p:spPr>
        </p:pic>
        <p:pic>
          <p:nvPicPr>
            <p:cNvPr id="212" name="图片 211">
              <a:extLst>
                <a:ext uri="{FF2B5EF4-FFF2-40B4-BE49-F238E27FC236}">
                  <a16:creationId xmlns:a16="http://schemas.microsoft.com/office/drawing/2014/main" id="{94C908FD-B185-A5C3-09C1-EFA82C7183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0000">
              <a:off x="8647735" y="12827342"/>
              <a:ext cx="1159615" cy="1611524"/>
            </a:xfrm>
            <a:prstGeom prst="rect">
              <a:avLst/>
            </a:prstGeom>
          </p:spPr>
        </p:pic>
        <p:pic>
          <p:nvPicPr>
            <p:cNvPr id="213" name="图片 212">
              <a:extLst>
                <a:ext uri="{FF2B5EF4-FFF2-40B4-BE49-F238E27FC236}">
                  <a16:creationId xmlns:a16="http://schemas.microsoft.com/office/drawing/2014/main" id="{0A8C6BD0-8D39-722F-DA62-2D93E783A20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8529473" y="11244005"/>
              <a:ext cx="1211037" cy="1373078"/>
            </a:xfrm>
            <a:prstGeom prst="rect">
              <a:avLst/>
            </a:prstGeom>
          </p:spPr>
        </p:pic>
        <p:pic>
          <p:nvPicPr>
            <p:cNvPr id="214" name="图片 213">
              <a:extLst>
                <a:ext uri="{FF2B5EF4-FFF2-40B4-BE49-F238E27FC236}">
                  <a16:creationId xmlns:a16="http://schemas.microsoft.com/office/drawing/2014/main" id="{471253AE-EDBF-155D-ACC7-602C5578D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0000">
              <a:off x="5970103" y="13179073"/>
              <a:ext cx="1159615" cy="1611524"/>
            </a:xfrm>
            <a:prstGeom prst="rect">
              <a:avLst/>
            </a:prstGeom>
          </p:spPr>
        </p:pic>
        <p:pic>
          <p:nvPicPr>
            <p:cNvPr id="215" name="图片 214">
              <a:extLst>
                <a:ext uri="{FF2B5EF4-FFF2-40B4-BE49-F238E27FC236}">
                  <a16:creationId xmlns:a16="http://schemas.microsoft.com/office/drawing/2014/main" id="{2069F6E3-6817-21D6-FA61-F94BA0A397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7358885" y="12753465"/>
              <a:ext cx="1211037" cy="1373078"/>
            </a:xfrm>
            <a:prstGeom prst="rect">
              <a:avLst/>
            </a:prstGeom>
          </p:spPr>
        </p:pic>
        <p:pic>
          <p:nvPicPr>
            <p:cNvPr id="216" name="图片 215">
              <a:extLst>
                <a:ext uri="{FF2B5EF4-FFF2-40B4-BE49-F238E27FC236}">
                  <a16:creationId xmlns:a16="http://schemas.microsoft.com/office/drawing/2014/main" id="{C9ECC5EA-97AD-A692-496D-083F76CD059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700000">
              <a:off x="7484147" y="14330594"/>
              <a:ext cx="1159615" cy="1611524"/>
            </a:xfrm>
            <a:prstGeom prst="rect">
              <a:avLst/>
            </a:prstGeom>
          </p:spPr>
        </p:pic>
        <p:pic>
          <p:nvPicPr>
            <p:cNvPr id="217" name="图片 216">
              <a:extLst>
                <a:ext uri="{FF2B5EF4-FFF2-40B4-BE49-F238E27FC236}">
                  <a16:creationId xmlns:a16="http://schemas.microsoft.com/office/drawing/2014/main" id="{AD86964D-A5DD-2C66-360E-F840A886ED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6192775" y="14273216"/>
              <a:ext cx="1211037" cy="1373078"/>
            </a:xfrm>
            <a:prstGeom prst="rect">
              <a:avLst/>
            </a:prstGeom>
          </p:spPr>
        </p:pic>
        <p:pic>
          <p:nvPicPr>
            <p:cNvPr id="218" name="图片 217">
              <a:extLst>
                <a:ext uri="{FF2B5EF4-FFF2-40B4-BE49-F238E27FC236}">
                  <a16:creationId xmlns:a16="http://schemas.microsoft.com/office/drawing/2014/main" id="{B88EF2BD-8AE9-0A0F-5861-B25115F0E8A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700000">
              <a:off x="8875007" y="13918299"/>
              <a:ext cx="1211037" cy="1373078"/>
            </a:xfrm>
            <a:prstGeom prst="rect">
              <a:avLst/>
            </a:prstGeom>
          </p:spPr>
        </p:pic>
      </p:grpSp>
      <p:grpSp>
        <p:nvGrpSpPr>
          <p:cNvPr id="219" name="组合 218">
            <a:extLst>
              <a:ext uri="{FF2B5EF4-FFF2-40B4-BE49-F238E27FC236}">
                <a16:creationId xmlns:a16="http://schemas.microsoft.com/office/drawing/2014/main" id="{7358EBE3-6F6A-F75C-5911-A6D1C52A0085}"/>
              </a:ext>
            </a:extLst>
          </p:cNvPr>
          <p:cNvGrpSpPr/>
          <p:nvPr/>
        </p:nvGrpSpPr>
        <p:grpSpPr>
          <a:xfrm>
            <a:off x="2438956" y="4206116"/>
            <a:ext cx="452084" cy="1018338"/>
            <a:chOff x="5606657" y="10041310"/>
            <a:chExt cx="1272882" cy="2867219"/>
          </a:xfrm>
        </p:grpSpPr>
        <p:pic>
          <p:nvPicPr>
            <p:cNvPr id="220" name="图片 219">
              <a:extLst>
                <a:ext uri="{FF2B5EF4-FFF2-40B4-BE49-F238E27FC236}">
                  <a16:creationId xmlns:a16="http://schemas.microsoft.com/office/drawing/2014/main" id="{D387CBFE-E77F-3572-C47D-CD1A0A4FE20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06657" y="10041310"/>
              <a:ext cx="1256901" cy="1378284"/>
            </a:xfrm>
            <a:prstGeom prst="rect">
              <a:avLst/>
            </a:prstGeom>
          </p:spPr>
        </p:pic>
        <p:pic>
          <p:nvPicPr>
            <p:cNvPr id="221" name="图片 220">
              <a:extLst>
                <a:ext uri="{FF2B5EF4-FFF2-40B4-BE49-F238E27FC236}">
                  <a16:creationId xmlns:a16="http://schemas.microsoft.com/office/drawing/2014/main" id="{A6417DD1-6AA0-C028-249E-5009CD3EC41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7928516" flipH="1">
              <a:off x="5608934" y="11637923"/>
              <a:ext cx="1397862" cy="1143349"/>
            </a:xfrm>
            <a:prstGeom prst="rect">
              <a:avLst/>
            </a:prstGeom>
          </p:spPr>
        </p:pic>
      </p:grpSp>
      <p:grpSp>
        <p:nvGrpSpPr>
          <p:cNvPr id="222" name="组合 221">
            <a:extLst>
              <a:ext uri="{FF2B5EF4-FFF2-40B4-BE49-F238E27FC236}">
                <a16:creationId xmlns:a16="http://schemas.microsoft.com/office/drawing/2014/main" id="{D11981BD-7F90-146A-47AE-0694B33BD81A}"/>
              </a:ext>
            </a:extLst>
          </p:cNvPr>
          <p:cNvGrpSpPr/>
          <p:nvPr/>
        </p:nvGrpSpPr>
        <p:grpSpPr>
          <a:xfrm rot="4208033">
            <a:off x="1610745" y="5053411"/>
            <a:ext cx="1497450" cy="1486249"/>
            <a:chOff x="3800958" y="11407359"/>
            <a:chExt cx="9198622" cy="8895793"/>
          </a:xfrm>
        </p:grpSpPr>
        <p:pic>
          <p:nvPicPr>
            <p:cNvPr id="223" name="图片 222">
              <a:extLst>
                <a:ext uri="{FF2B5EF4-FFF2-40B4-BE49-F238E27FC236}">
                  <a16:creationId xmlns:a16="http://schemas.microsoft.com/office/drawing/2014/main" id="{FC9DB12F-018A-56EC-DA16-AF79A4ECA66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779770" y="12450896"/>
              <a:ext cx="3400425" cy="2781300"/>
            </a:xfrm>
            <a:prstGeom prst="rect">
              <a:avLst/>
            </a:prstGeom>
          </p:spPr>
        </p:pic>
        <p:pic>
          <p:nvPicPr>
            <p:cNvPr id="224" name="图片 223">
              <a:extLst>
                <a:ext uri="{FF2B5EF4-FFF2-40B4-BE49-F238E27FC236}">
                  <a16:creationId xmlns:a16="http://schemas.microsoft.com/office/drawing/2014/main" id="{1F92EB37-00C9-9FAF-B3F0-3B38A41B75D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56846" y="11407359"/>
              <a:ext cx="3057525" cy="3352800"/>
            </a:xfrm>
            <a:prstGeom prst="rect">
              <a:avLst/>
            </a:prstGeom>
          </p:spPr>
        </p:pic>
        <p:pic>
          <p:nvPicPr>
            <p:cNvPr id="225" name="图片 224">
              <a:extLst>
                <a:ext uri="{FF2B5EF4-FFF2-40B4-BE49-F238E27FC236}">
                  <a16:creationId xmlns:a16="http://schemas.microsoft.com/office/drawing/2014/main" id="{FB7141ED-46D6-8C85-A28D-2410A3C805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42055" y="12406504"/>
              <a:ext cx="3057525" cy="3352800"/>
            </a:xfrm>
            <a:prstGeom prst="rect">
              <a:avLst/>
            </a:prstGeom>
          </p:spPr>
        </p:pic>
        <p:pic>
          <p:nvPicPr>
            <p:cNvPr id="226" name="图片 225">
              <a:extLst>
                <a:ext uri="{FF2B5EF4-FFF2-40B4-BE49-F238E27FC236}">
                  <a16:creationId xmlns:a16="http://schemas.microsoft.com/office/drawing/2014/main" id="{857087B2-B77E-1EBC-E396-0D14FD84B0B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707457" y="14216677"/>
              <a:ext cx="3400425" cy="2781300"/>
            </a:xfrm>
            <a:prstGeom prst="rect">
              <a:avLst/>
            </a:prstGeom>
          </p:spPr>
        </p:pic>
        <p:pic>
          <p:nvPicPr>
            <p:cNvPr id="227" name="图片 226">
              <a:extLst>
                <a:ext uri="{FF2B5EF4-FFF2-40B4-BE49-F238E27FC236}">
                  <a16:creationId xmlns:a16="http://schemas.microsoft.com/office/drawing/2014/main" id="{136AD4CC-2722-0116-308C-D9F5DB6CFE80}"/>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69742" y="14172285"/>
              <a:ext cx="3057525" cy="3352800"/>
            </a:xfrm>
            <a:prstGeom prst="rect">
              <a:avLst/>
            </a:prstGeom>
          </p:spPr>
        </p:pic>
        <p:pic>
          <p:nvPicPr>
            <p:cNvPr id="228" name="图片 227">
              <a:extLst>
                <a:ext uri="{FF2B5EF4-FFF2-40B4-BE49-F238E27FC236}">
                  <a16:creationId xmlns:a16="http://schemas.microsoft.com/office/drawing/2014/main" id="{0947E655-064C-2606-FE33-14509DDB357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993357" y="15215822"/>
              <a:ext cx="3400425" cy="2781300"/>
            </a:xfrm>
            <a:prstGeom prst="rect">
              <a:avLst/>
            </a:prstGeom>
          </p:spPr>
        </p:pic>
        <p:pic>
          <p:nvPicPr>
            <p:cNvPr id="229" name="图片 228">
              <a:extLst>
                <a:ext uri="{FF2B5EF4-FFF2-40B4-BE49-F238E27FC236}">
                  <a16:creationId xmlns:a16="http://schemas.microsoft.com/office/drawing/2014/main" id="{944198FE-01A5-1E7D-2D14-A8386A5464A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923882" y="16994744"/>
              <a:ext cx="3400425" cy="2781300"/>
            </a:xfrm>
            <a:prstGeom prst="rect">
              <a:avLst/>
            </a:prstGeom>
          </p:spPr>
        </p:pic>
        <p:pic>
          <p:nvPicPr>
            <p:cNvPr id="230" name="图片 229">
              <a:extLst>
                <a:ext uri="{FF2B5EF4-FFF2-40B4-BE49-F238E27FC236}">
                  <a16:creationId xmlns:a16="http://schemas.microsoft.com/office/drawing/2014/main" id="{28A974AF-1CEE-D9D9-9FA4-FB2DEB4E89B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00958" y="15951207"/>
              <a:ext cx="3057525" cy="3352800"/>
            </a:xfrm>
            <a:prstGeom prst="rect">
              <a:avLst/>
            </a:prstGeom>
          </p:spPr>
        </p:pic>
        <p:pic>
          <p:nvPicPr>
            <p:cNvPr id="231" name="图片 230">
              <a:extLst>
                <a:ext uri="{FF2B5EF4-FFF2-40B4-BE49-F238E27FC236}">
                  <a16:creationId xmlns:a16="http://schemas.microsoft.com/office/drawing/2014/main" id="{66D0A148-7AA9-CAFC-63E1-D1DBA0D29FD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86167" y="16950352"/>
              <a:ext cx="3057525" cy="3352800"/>
            </a:xfrm>
            <a:prstGeom prst="rect">
              <a:avLst/>
            </a:prstGeom>
          </p:spPr>
        </p:pic>
      </p:grpSp>
      <p:grpSp>
        <p:nvGrpSpPr>
          <p:cNvPr id="232" name="组合 231">
            <a:extLst>
              <a:ext uri="{FF2B5EF4-FFF2-40B4-BE49-F238E27FC236}">
                <a16:creationId xmlns:a16="http://schemas.microsoft.com/office/drawing/2014/main" id="{407B9940-9B8F-6F97-2905-CDAA73D496EB}"/>
              </a:ext>
            </a:extLst>
          </p:cNvPr>
          <p:cNvGrpSpPr/>
          <p:nvPr/>
        </p:nvGrpSpPr>
        <p:grpSpPr>
          <a:xfrm rot="4503218">
            <a:off x="3131507" y="3933236"/>
            <a:ext cx="2538032" cy="2622542"/>
            <a:chOff x="3572404" y="12947283"/>
            <a:chExt cx="4733075" cy="4890675"/>
          </a:xfrm>
        </p:grpSpPr>
        <p:pic>
          <p:nvPicPr>
            <p:cNvPr id="233" name="图片 232">
              <a:extLst>
                <a:ext uri="{FF2B5EF4-FFF2-40B4-BE49-F238E27FC236}">
                  <a16:creationId xmlns:a16="http://schemas.microsoft.com/office/drawing/2014/main" id="{C00FFF1F-92BD-55BF-369C-08592ACDE9CC}"/>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5774651" y="13634748"/>
              <a:ext cx="1409663" cy="1183334"/>
            </a:xfrm>
            <a:prstGeom prst="rect">
              <a:avLst/>
            </a:prstGeom>
          </p:spPr>
        </p:pic>
        <p:pic>
          <p:nvPicPr>
            <p:cNvPr id="234" name="图片 233">
              <a:extLst>
                <a:ext uri="{FF2B5EF4-FFF2-40B4-BE49-F238E27FC236}">
                  <a16:creationId xmlns:a16="http://schemas.microsoft.com/office/drawing/2014/main" id="{1A9213BE-14B6-2716-FDB3-F244456A7DC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00000">
              <a:off x="4405969" y="12947283"/>
              <a:ext cx="1267512" cy="1426485"/>
            </a:xfrm>
            <a:prstGeom prst="rect">
              <a:avLst/>
            </a:prstGeom>
          </p:spPr>
        </p:pic>
        <p:pic>
          <p:nvPicPr>
            <p:cNvPr id="235" name="图片 234">
              <a:extLst>
                <a:ext uri="{FF2B5EF4-FFF2-40B4-BE49-F238E27FC236}">
                  <a16:creationId xmlns:a16="http://schemas.microsoft.com/office/drawing/2014/main" id="{3D30B6BA-34E4-903E-11C2-9B55C22332F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00000">
              <a:off x="7037967" y="13798957"/>
              <a:ext cx="1267512" cy="1426485"/>
            </a:xfrm>
            <a:prstGeom prst="rect">
              <a:avLst/>
            </a:prstGeom>
          </p:spPr>
        </p:pic>
        <p:pic>
          <p:nvPicPr>
            <p:cNvPr id="236" name="图片 235">
              <a:extLst>
                <a:ext uri="{FF2B5EF4-FFF2-40B4-BE49-F238E27FC236}">
                  <a16:creationId xmlns:a16="http://schemas.microsoft.com/office/drawing/2014/main" id="{77DE6162-8B8F-5320-823F-DEE863A3D80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4052415" y="14509173"/>
              <a:ext cx="1409663" cy="1183334"/>
            </a:xfrm>
            <a:prstGeom prst="rect">
              <a:avLst/>
            </a:prstGeom>
          </p:spPr>
        </p:pic>
        <p:pic>
          <p:nvPicPr>
            <p:cNvPr id="237" name="图片 236">
              <a:extLst>
                <a:ext uri="{FF2B5EF4-FFF2-40B4-BE49-F238E27FC236}">
                  <a16:creationId xmlns:a16="http://schemas.microsoft.com/office/drawing/2014/main" id="{B135DA68-B332-C3F3-150A-70E908F602DA}"/>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00000">
              <a:off x="5308804" y="14678209"/>
              <a:ext cx="1267512" cy="1426485"/>
            </a:xfrm>
            <a:prstGeom prst="rect">
              <a:avLst/>
            </a:prstGeom>
          </p:spPr>
        </p:pic>
        <p:pic>
          <p:nvPicPr>
            <p:cNvPr id="238" name="图片 237">
              <a:extLst>
                <a:ext uri="{FF2B5EF4-FFF2-40B4-BE49-F238E27FC236}">
                  <a16:creationId xmlns:a16="http://schemas.microsoft.com/office/drawing/2014/main" id="{87D99236-4ACE-022B-77DE-B8ADFF5AC29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6669952" y="15329802"/>
              <a:ext cx="1409663" cy="1183334"/>
            </a:xfrm>
            <a:prstGeom prst="rect">
              <a:avLst/>
            </a:prstGeom>
          </p:spPr>
        </p:pic>
        <p:pic>
          <p:nvPicPr>
            <p:cNvPr id="239" name="图片 238">
              <a:extLst>
                <a:ext uri="{FF2B5EF4-FFF2-40B4-BE49-F238E27FC236}">
                  <a16:creationId xmlns:a16="http://schemas.microsoft.com/office/drawing/2014/main" id="{41856659-E1FB-42AE-1F91-06DD9798EE5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700000">
              <a:off x="4941086" y="16247264"/>
              <a:ext cx="1409663" cy="1183334"/>
            </a:xfrm>
            <a:prstGeom prst="rect">
              <a:avLst/>
            </a:prstGeom>
          </p:spPr>
        </p:pic>
        <p:pic>
          <p:nvPicPr>
            <p:cNvPr id="240" name="图片 239">
              <a:extLst>
                <a:ext uri="{FF2B5EF4-FFF2-40B4-BE49-F238E27FC236}">
                  <a16:creationId xmlns:a16="http://schemas.microsoft.com/office/drawing/2014/main" id="{893CC9CD-39D9-6A66-DD3A-FD868246EA9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00000">
              <a:off x="3572404" y="15578849"/>
              <a:ext cx="1267512" cy="1426485"/>
            </a:xfrm>
            <a:prstGeom prst="rect">
              <a:avLst/>
            </a:prstGeom>
          </p:spPr>
        </p:pic>
        <p:pic>
          <p:nvPicPr>
            <p:cNvPr id="241" name="图片 240">
              <a:extLst>
                <a:ext uri="{FF2B5EF4-FFF2-40B4-BE49-F238E27FC236}">
                  <a16:creationId xmlns:a16="http://schemas.microsoft.com/office/drawing/2014/main" id="{91598217-ADA1-9389-0A82-A7644362E14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700000">
              <a:off x="6204402" y="16411473"/>
              <a:ext cx="1267512" cy="1426485"/>
            </a:xfrm>
            <a:prstGeom prst="rect">
              <a:avLst/>
            </a:prstGeom>
          </p:spPr>
        </p:pic>
      </p:grpSp>
      <p:grpSp>
        <p:nvGrpSpPr>
          <p:cNvPr id="242" name="组合 241">
            <a:extLst>
              <a:ext uri="{FF2B5EF4-FFF2-40B4-BE49-F238E27FC236}">
                <a16:creationId xmlns:a16="http://schemas.microsoft.com/office/drawing/2014/main" id="{99987BB0-5E5D-6133-6C2D-753A5BD17E7D}"/>
              </a:ext>
            </a:extLst>
          </p:cNvPr>
          <p:cNvGrpSpPr/>
          <p:nvPr/>
        </p:nvGrpSpPr>
        <p:grpSpPr>
          <a:xfrm>
            <a:off x="7777724" y="4319013"/>
            <a:ext cx="547787" cy="944378"/>
            <a:chOff x="5594095" y="14507656"/>
            <a:chExt cx="1451694" cy="2502701"/>
          </a:xfrm>
        </p:grpSpPr>
        <p:pic>
          <p:nvPicPr>
            <p:cNvPr id="243" name="图片 242">
              <a:extLst>
                <a:ext uri="{FF2B5EF4-FFF2-40B4-BE49-F238E27FC236}">
                  <a16:creationId xmlns:a16="http://schemas.microsoft.com/office/drawing/2014/main" id="{2F1DC0F8-554D-5C10-A7A7-B78F66ED5744}"/>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11867950">
              <a:off x="5635067" y="15688851"/>
              <a:ext cx="1410722" cy="1321506"/>
            </a:xfrm>
            <a:prstGeom prst="rect">
              <a:avLst/>
            </a:prstGeom>
          </p:spPr>
        </p:pic>
        <p:pic>
          <p:nvPicPr>
            <p:cNvPr id="244" name="图片 243">
              <a:extLst>
                <a:ext uri="{FF2B5EF4-FFF2-40B4-BE49-F238E27FC236}">
                  <a16:creationId xmlns:a16="http://schemas.microsoft.com/office/drawing/2014/main" id="{8907A753-E71A-F9A9-E10C-B902EC7107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594095" y="14507656"/>
              <a:ext cx="1433026" cy="970219"/>
            </a:xfrm>
            <a:prstGeom prst="rect">
              <a:avLst/>
            </a:prstGeom>
          </p:spPr>
        </p:pic>
      </p:grpSp>
      <p:grpSp>
        <p:nvGrpSpPr>
          <p:cNvPr id="245" name="组合 244">
            <a:extLst>
              <a:ext uri="{FF2B5EF4-FFF2-40B4-BE49-F238E27FC236}">
                <a16:creationId xmlns:a16="http://schemas.microsoft.com/office/drawing/2014/main" id="{DA48E4A9-9976-8E5B-ECE4-E80F093014D7}"/>
              </a:ext>
            </a:extLst>
          </p:cNvPr>
          <p:cNvGrpSpPr/>
          <p:nvPr/>
        </p:nvGrpSpPr>
        <p:grpSpPr>
          <a:xfrm rot="3098782">
            <a:off x="6836704" y="5249975"/>
            <a:ext cx="1819591" cy="1357658"/>
            <a:chOff x="5160720" y="13500947"/>
            <a:chExt cx="7327870" cy="5467571"/>
          </a:xfrm>
        </p:grpSpPr>
        <p:pic>
          <p:nvPicPr>
            <p:cNvPr id="246" name="图片 245">
              <a:extLst>
                <a:ext uri="{FF2B5EF4-FFF2-40B4-BE49-F238E27FC236}">
                  <a16:creationId xmlns:a16="http://schemas.microsoft.com/office/drawing/2014/main" id="{1CFB996C-578F-1586-5D8E-63B0F6350F4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66197" y="13956283"/>
              <a:ext cx="2447925" cy="1657350"/>
            </a:xfrm>
            <a:prstGeom prst="rect">
              <a:avLst/>
            </a:prstGeom>
          </p:spPr>
        </p:pic>
        <p:pic>
          <p:nvPicPr>
            <p:cNvPr id="247" name="图片 246">
              <a:extLst>
                <a:ext uri="{FF2B5EF4-FFF2-40B4-BE49-F238E27FC236}">
                  <a16:creationId xmlns:a16="http://schemas.microsoft.com/office/drawing/2014/main" id="{5868FB9D-73FD-ACF2-E4E4-B60A23649FDD}"/>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93303" y="13500947"/>
              <a:ext cx="2409825" cy="2257425"/>
            </a:xfrm>
            <a:prstGeom prst="rect">
              <a:avLst/>
            </a:prstGeom>
          </p:spPr>
        </p:pic>
        <p:pic>
          <p:nvPicPr>
            <p:cNvPr id="248" name="图片 247">
              <a:extLst>
                <a:ext uri="{FF2B5EF4-FFF2-40B4-BE49-F238E27FC236}">
                  <a16:creationId xmlns:a16="http://schemas.microsoft.com/office/drawing/2014/main" id="{99791EB3-1266-CC7A-F4DC-4AEC8B34FC1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040665" y="14149240"/>
              <a:ext cx="2447925" cy="1657350"/>
            </a:xfrm>
            <a:prstGeom prst="rect">
              <a:avLst/>
            </a:prstGeom>
          </p:spPr>
        </p:pic>
        <p:pic>
          <p:nvPicPr>
            <p:cNvPr id="249" name="图片 248">
              <a:extLst>
                <a:ext uri="{FF2B5EF4-FFF2-40B4-BE49-F238E27FC236}">
                  <a16:creationId xmlns:a16="http://schemas.microsoft.com/office/drawing/2014/main" id="{033889B9-5460-76CF-8A50-BBC83BF9AB8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608646" y="15632906"/>
              <a:ext cx="2447925" cy="1657350"/>
            </a:xfrm>
            <a:prstGeom prst="rect">
              <a:avLst/>
            </a:prstGeom>
          </p:spPr>
        </p:pic>
        <p:pic>
          <p:nvPicPr>
            <p:cNvPr id="250" name="图片 249">
              <a:extLst>
                <a:ext uri="{FF2B5EF4-FFF2-40B4-BE49-F238E27FC236}">
                  <a16:creationId xmlns:a16="http://schemas.microsoft.com/office/drawing/2014/main" id="{479A3B5A-A926-2D10-6C0C-2AE685BC887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835752" y="15177570"/>
              <a:ext cx="2409825" cy="2257425"/>
            </a:xfrm>
            <a:prstGeom prst="rect">
              <a:avLst/>
            </a:prstGeom>
          </p:spPr>
        </p:pic>
        <p:pic>
          <p:nvPicPr>
            <p:cNvPr id="251" name="图片 250">
              <a:extLst>
                <a:ext uri="{FF2B5EF4-FFF2-40B4-BE49-F238E27FC236}">
                  <a16:creationId xmlns:a16="http://schemas.microsoft.com/office/drawing/2014/main" id="{6232628B-A5EB-0AA6-1741-7A05EC71302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470047" y="14959270"/>
              <a:ext cx="2409825" cy="2257425"/>
            </a:xfrm>
            <a:prstGeom prst="rect">
              <a:avLst/>
            </a:prstGeom>
          </p:spPr>
        </p:pic>
        <p:pic>
          <p:nvPicPr>
            <p:cNvPr id="252" name="图片 251">
              <a:extLst>
                <a:ext uri="{FF2B5EF4-FFF2-40B4-BE49-F238E27FC236}">
                  <a16:creationId xmlns:a16="http://schemas.microsoft.com/office/drawing/2014/main" id="{D8135DD7-4609-6869-A0DB-E1DED5EB2A7A}"/>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5160720" y="17118211"/>
              <a:ext cx="2447925" cy="1657350"/>
            </a:xfrm>
            <a:prstGeom prst="rect">
              <a:avLst/>
            </a:prstGeom>
          </p:spPr>
        </p:pic>
        <p:pic>
          <p:nvPicPr>
            <p:cNvPr id="253" name="图片 252">
              <a:extLst>
                <a:ext uri="{FF2B5EF4-FFF2-40B4-BE49-F238E27FC236}">
                  <a16:creationId xmlns:a16="http://schemas.microsoft.com/office/drawing/2014/main" id="{BFE9002F-D5DB-417C-F7ED-37CABBBB9AC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387826" y="16662875"/>
              <a:ext cx="2409825" cy="2257425"/>
            </a:xfrm>
            <a:prstGeom prst="rect">
              <a:avLst/>
            </a:prstGeom>
          </p:spPr>
        </p:pic>
        <p:pic>
          <p:nvPicPr>
            <p:cNvPr id="254" name="图片 253">
              <a:extLst>
                <a:ext uri="{FF2B5EF4-FFF2-40B4-BE49-F238E27FC236}">
                  <a16:creationId xmlns:a16="http://schemas.microsoft.com/office/drawing/2014/main" id="{E1AB91AA-04A1-D6FB-F42A-D3315D6AB25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5188" y="17311168"/>
              <a:ext cx="2447925" cy="1657350"/>
            </a:xfrm>
            <a:prstGeom prst="rect">
              <a:avLst/>
            </a:prstGeom>
          </p:spPr>
        </p:pic>
      </p:grpSp>
      <p:grpSp>
        <p:nvGrpSpPr>
          <p:cNvPr id="255" name="组合 254">
            <a:extLst>
              <a:ext uri="{FF2B5EF4-FFF2-40B4-BE49-F238E27FC236}">
                <a16:creationId xmlns:a16="http://schemas.microsoft.com/office/drawing/2014/main" id="{2D52202A-1A3A-53C5-B4D7-DCDC1BAFF92F}"/>
              </a:ext>
            </a:extLst>
          </p:cNvPr>
          <p:cNvGrpSpPr/>
          <p:nvPr/>
        </p:nvGrpSpPr>
        <p:grpSpPr>
          <a:xfrm rot="1402240">
            <a:off x="1680723" y="2851910"/>
            <a:ext cx="1238372" cy="1304488"/>
            <a:chOff x="8311375" y="9520825"/>
            <a:chExt cx="3702147" cy="3899800"/>
          </a:xfrm>
        </p:grpSpPr>
        <p:pic>
          <p:nvPicPr>
            <p:cNvPr id="256" name="图片 255">
              <a:extLst>
                <a:ext uri="{FF2B5EF4-FFF2-40B4-BE49-F238E27FC236}">
                  <a16:creationId xmlns:a16="http://schemas.microsoft.com/office/drawing/2014/main" id="{EAFC1C50-25CF-9D0D-67CE-2F88E6429972}"/>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078901" y="9910938"/>
              <a:ext cx="1313678" cy="1292908"/>
            </a:xfrm>
            <a:prstGeom prst="rect">
              <a:avLst/>
            </a:prstGeom>
          </p:spPr>
        </p:pic>
        <p:pic>
          <p:nvPicPr>
            <p:cNvPr id="257" name="图片 256">
              <a:extLst>
                <a:ext uri="{FF2B5EF4-FFF2-40B4-BE49-F238E27FC236}">
                  <a16:creationId xmlns:a16="http://schemas.microsoft.com/office/drawing/2014/main" id="{81B1FF37-E719-47E0-F909-8B6B8DA56EE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016712" y="9520825"/>
              <a:ext cx="1225408" cy="1298102"/>
            </a:xfrm>
            <a:prstGeom prst="rect">
              <a:avLst/>
            </a:prstGeom>
          </p:spPr>
        </p:pic>
        <p:pic>
          <p:nvPicPr>
            <p:cNvPr id="258" name="图片 257">
              <a:extLst>
                <a:ext uri="{FF2B5EF4-FFF2-40B4-BE49-F238E27FC236}">
                  <a16:creationId xmlns:a16="http://schemas.microsoft.com/office/drawing/2014/main" id="{CD373788-9A19-F736-83B1-224BA9628C0D}"/>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610026" y="11211466"/>
              <a:ext cx="1313678" cy="1292908"/>
            </a:xfrm>
            <a:prstGeom prst="rect">
              <a:avLst/>
            </a:prstGeom>
          </p:spPr>
        </p:pic>
        <p:pic>
          <p:nvPicPr>
            <p:cNvPr id="259" name="图片 258">
              <a:extLst>
                <a:ext uri="{FF2B5EF4-FFF2-40B4-BE49-F238E27FC236}">
                  <a16:creationId xmlns:a16="http://schemas.microsoft.com/office/drawing/2014/main" id="{C694088F-1345-3085-90DA-2C25092AC49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8311375" y="10301351"/>
              <a:ext cx="1225408" cy="1298102"/>
            </a:xfrm>
            <a:prstGeom prst="rect">
              <a:avLst/>
            </a:prstGeom>
          </p:spPr>
        </p:pic>
        <p:pic>
          <p:nvPicPr>
            <p:cNvPr id="260" name="图片 259">
              <a:extLst>
                <a:ext uri="{FF2B5EF4-FFF2-40B4-BE49-F238E27FC236}">
                  <a16:creationId xmlns:a16="http://schemas.microsoft.com/office/drawing/2014/main" id="{70B8753D-7B29-CB85-7BC2-B4AF766865C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547466" y="10818927"/>
              <a:ext cx="1225408" cy="1298102"/>
            </a:xfrm>
            <a:prstGeom prst="rect">
              <a:avLst/>
            </a:prstGeom>
          </p:spPr>
        </p:pic>
        <p:pic>
          <p:nvPicPr>
            <p:cNvPr id="261" name="图片 260">
              <a:extLst>
                <a:ext uri="{FF2B5EF4-FFF2-40B4-BE49-F238E27FC236}">
                  <a16:creationId xmlns:a16="http://schemas.microsoft.com/office/drawing/2014/main" id="{4942C1FF-D16A-491A-7EE6-7FAAB640704E}"/>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10327798" y="10434008"/>
              <a:ext cx="1313678" cy="1292908"/>
            </a:xfrm>
            <a:prstGeom prst="rect">
              <a:avLst/>
            </a:prstGeom>
          </p:spPr>
        </p:pic>
        <p:pic>
          <p:nvPicPr>
            <p:cNvPr id="262" name="图片 261">
              <a:extLst>
                <a:ext uri="{FF2B5EF4-FFF2-40B4-BE49-F238E27FC236}">
                  <a16:creationId xmlns:a16="http://schemas.microsoft.com/office/drawing/2014/main" id="{651EC9D9-4E6C-1E11-418E-7719823FF5EB}"/>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850303" y="11732110"/>
              <a:ext cx="1313678" cy="1292908"/>
            </a:xfrm>
            <a:prstGeom prst="rect">
              <a:avLst/>
            </a:prstGeom>
          </p:spPr>
        </p:pic>
        <p:pic>
          <p:nvPicPr>
            <p:cNvPr id="263" name="图片 262">
              <a:extLst>
                <a:ext uri="{FF2B5EF4-FFF2-40B4-BE49-F238E27FC236}">
                  <a16:creationId xmlns:a16="http://schemas.microsoft.com/office/drawing/2014/main" id="{E7CA033D-4D5C-9F5A-2232-132EE129A877}"/>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0788114" y="11341997"/>
              <a:ext cx="1225408" cy="1298102"/>
            </a:xfrm>
            <a:prstGeom prst="rect">
              <a:avLst/>
            </a:prstGeom>
          </p:spPr>
        </p:pic>
        <p:pic>
          <p:nvPicPr>
            <p:cNvPr id="264" name="图片 263">
              <a:extLst>
                <a:ext uri="{FF2B5EF4-FFF2-40B4-BE49-F238E27FC236}">
                  <a16:creationId xmlns:a16="http://schemas.microsoft.com/office/drawing/2014/main" id="{830642DF-4C1D-5C6A-5F98-61536DBA726A}"/>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082777" y="12122523"/>
              <a:ext cx="1225408" cy="1298102"/>
            </a:xfrm>
            <a:prstGeom prst="rect">
              <a:avLst/>
            </a:prstGeom>
          </p:spPr>
        </p:pic>
      </p:grpSp>
      <p:grpSp>
        <p:nvGrpSpPr>
          <p:cNvPr id="265" name="组合 264">
            <a:extLst>
              <a:ext uri="{FF2B5EF4-FFF2-40B4-BE49-F238E27FC236}">
                <a16:creationId xmlns:a16="http://schemas.microsoft.com/office/drawing/2014/main" id="{478B0750-0692-A848-57CC-0C6692E52EEB}"/>
              </a:ext>
            </a:extLst>
          </p:cNvPr>
          <p:cNvGrpSpPr/>
          <p:nvPr/>
        </p:nvGrpSpPr>
        <p:grpSpPr>
          <a:xfrm rot="1402240">
            <a:off x="3044167" y="1673466"/>
            <a:ext cx="2518438" cy="2572787"/>
            <a:chOff x="13258539" y="12317791"/>
            <a:chExt cx="4775765" cy="4878826"/>
          </a:xfrm>
        </p:grpSpPr>
        <p:pic>
          <p:nvPicPr>
            <p:cNvPr id="266" name="图片 265">
              <a:extLst>
                <a:ext uri="{FF2B5EF4-FFF2-40B4-BE49-F238E27FC236}">
                  <a16:creationId xmlns:a16="http://schemas.microsoft.com/office/drawing/2014/main" id="{1D63E09B-0517-30B6-9F10-D369C6404FCB}"/>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700000">
              <a:off x="14408369" y="12835157"/>
              <a:ext cx="1313678" cy="1292908"/>
            </a:xfrm>
            <a:prstGeom prst="rect">
              <a:avLst/>
            </a:prstGeom>
          </p:spPr>
        </p:pic>
        <p:pic>
          <p:nvPicPr>
            <p:cNvPr id="267" name="图片 266">
              <a:extLst>
                <a:ext uri="{FF2B5EF4-FFF2-40B4-BE49-F238E27FC236}">
                  <a16:creationId xmlns:a16="http://schemas.microsoft.com/office/drawing/2014/main" id="{241FA320-B8CC-4AFD-C6E7-448675471A36}"/>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15729633" y="12317791"/>
              <a:ext cx="1225408" cy="1298102"/>
            </a:xfrm>
            <a:prstGeom prst="rect">
              <a:avLst/>
            </a:prstGeom>
          </p:spPr>
        </p:pic>
        <p:pic>
          <p:nvPicPr>
            <p:cNvPr id="268" name="图片 267">
              <a:extLst>
                <a:ext uri="{FF2B5EF4-FFF2-40B4-BE49-F238E27FC236}">
                  <a16:creationId xmlns:a16="http://schemas.microsoft.com/office/drawing/2014/main" id="{78603438-153A-9640-C009-68D9CDE69750}"/>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700000">
              <a:off x="16192761" y="13542059"/>
              <a:ext cx="1313678" cy="1292908"/>
            </a:xfrm>
            <a:prstGeom prst="rect">
              <a:avLst/>
            </a:prstGeom>
          </p:spPr>
        </p:pic>
        <p:pic>
          <p:nvPicPr>
            <p:cNvPr id="269" name="图片 268">
              <a:extLst>
                <a:ext uri="{FF2B5EF4-FFF2-40B4-BE49-F238E27FC236}">
                  <a16:creationId xmlns:a16="http://schemas.microsoft.com/office/drawing/2014/main" id="{99E9BF50-DDAB-F649-B1F3-1D76A9C0C020}"/>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13258539" y="13404441"/>
              <a:ext cx="1225408" cy="1298102"/>
            </a:xfrm>
            <a:prstGeom prst="rect">
              <a:avLst/>
            </a:prstGeom>
          </p:spPr>
        </p:pic>
        <p:pic>
          <p:nvPicPr>
            <p:cNvPr id="270" name="图片 269">
              <a:extLst>
                <a:ext uri="{FF2B5EF4-FFF2-40B4-BE49-F238E27FC236}">
                  <a16:creationId xmlns:a16="http://schemas.microsoft.com/office/drawing/2014/main" id="{49CE7C7B-4E70-7DBE-FC05-07972796F9EB}"/>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15029303" y="14112524"/>
              <a:ext cx="1225408" cy="1298102"/>
            </a:xfrm>
            <a:prstGeom prst="rect">
              <a:avLst/>
            </a:prstGeom>
          </p:spPr>
        </p:pic>
        <p:pic>
          <p:nvPicPr>
            <p:cNvPr id="271" name="图片 270">
              <a:extLst>
                <a:ext uri="{FF2B5EF4-FFF2-40B4-BE49-F238E27FC236}">
                  <a16:creationId xmlns:a16="http://schemas.microsoft.com/office/drawing/2014/main" id="{F5E6B2D4-76B3-DD4F-055E-CCE19B7FE80A}"/>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700000">
              <a:off x="13722742" y="14634225"/>
              <a:ext cx="1313678" cy="1292908"/>
            </a:xfrm>
            <a:prstGeom prst="rect">
              <a:avLst/>
            </a:prstGeom>
          </p:spPr>
        </p:pic>
        <p:pic>
          <p:nvPicPr>
            <p:cNvPr id="272" name="图片 271">
              <a:extLst>
                <a:ext uri="{FF2B5EF4-FFF2-40B4-BE49-F238E27FC236}">
                  <a16:creationId xmlns:a16="http://schemas.microsoft.com/office/drawing/2014/main" id="{4571896B-3285-60E9-A8D3-CF81C012DEDD}"/>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rot="2700000">
              <a:off x="15487632" y="15329231"/>
              <a:ext cx="1313678" cy="1292908"/>
            </a:xfrm>
            <a:prstGeom prst="rect">
              <a:avLst/>
            </a:prstGeom>
          </p:spPr>
        </p:pic>
        <p:pic>
          <p:nvPicPr>
            <p:cNvPr id="273" name="图片 272">
              <a:extLst>
                <a:ext uri="{FF2B5EF4-FFF2-40B4-BE49-F238E27FC236}">
                  <a16:creationId xmlns:a16="http://schemas.microsoft.com/office/drawing/2014/main" id="{B487FFDB-1C5F-78D8-44D0-10882C54B237}"/>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16808896" y="14811865"/>
              <a:ext cx="1225408" cy="1298102"/>
            </a:xfrm>
            <a:prstGeom prst="rect">
              <a:avLst/>
            </a:prstGeom>
          </p:spPr>
        </p:pic>
        <p:pic>
          <p:nvPicPr>
            <p:cNvPr id="274" name="图片 273">
              <a:extLst>
                <a:ext uri="{FF2B5EF4-FFF2-40B4-BE49-F238E27FC236}">
                  <a16:creationId xmlns:a16="http://schemas.microsoft.com/office/drawing/2014/main" id="{463D69BE-8389-C48D-0C2E-F8DF6313AF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rot="-2700000">
              <a:off x="14337802" y="15898515"/>
              <a:ext cx="1225408" cy="1298102"/>
            </a:xfrm>
            <a:prstGeom prst="rect">
              <a:avLst/>
            </a:prstGeom>
          </p:spPr>
        </p:pic>
      </p:grpSp>
      <p:grpSp>
        <p:nvGrpSpPr>
          <p:cNvPr id="275" name="组合 274">
            <a:extLst>
              <a:ext uri="{FF2B5EF4-FFF2-40B4-BE49-F238E27FC236}">
                <a16:creationId xmlns:a16="http://schemas.microsoft.com/office/drawing/2014/main" id="{727F7725-B40D-1232-0681-478DEF779B37}"/>
              </a:ext>
            </a:extLst>
          </p:cNvPr>
          <p:cNvGrpSpPr/>
          <p:nvPr/>
        </p:nvGrpSpPr>
        <p:grpSpPr>
          <a:xfrm>
            <a:off x="2463565" y="1858225"/>
            <a:ext cx="489401" cy="1003992"/>
            <a:chOff x="7779320" y="1953510"/>
            <a:chExt cx="1171838" cy="2403990"/>
          </a:xfrm>
        </p:grpSpPr>
        <p:pic>
          <p:nvPicPr>
            <p:cNvPr id="276" name="图片 275">
              <a:extLst>
                <a:ext uri="{FF2B5EF4-FFF2-40B4-BE49-F238E27FC236}">
                  <a16:creationId xmlns:a16="http://schemas.microsoft.com/office/drawing/2014/main" id="{66B053AC-34D9-630A-CE42-4DDD0F754069}"/>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7813147" y="3237482"/>
              <a:ext cx="1138011" cy="1120018"/>
            </a:xfrm>
            <a:prstGeom prst="rect">
              <a:avLst/>
            </a:prstGeom>
          </p:spPr>
        </p:pic>
        <p:pic>
          <p:nvPicPr>
            <p:cNvPr id="277" name="图片 276">
              <a:extLst>
                <a:ext uri="{FF2B5EF4-FFF2-40B4-BE49-F238E27FC236}">
                  <a16:creationId xmlns:a16="http://schemas.microsoft.com/office/drawing/2014/main" id="{0E6EAF6B-D408-9FE2-00E4-DF939C62DE58}"/>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7779320" y="1953510"/>
              <a:ext cx="1061544" cy="1124517"/>
            </a:xfrm>
            <a:prstGeom prst="rect">
              <a:avLst/>
            </a:prstGeom>
          </p:spPr>
        </p:pic>
      </p:grpSp>
      <p:grpSp>
        <p:nvGrpSpPr>
          <p:cNvPr id="278" name="组合 277">
            <a:extLst>
              <a:ext uri="{FF2B5EF4-FFF2-40B4-BE49-F238E27FC236}">
                <a16:creationId xmlns:a16="http://schemas.microsoft.com/office/drawing/2014/main" id="{1E88448B-53F3-BE21-F983-6E171CF39B4E}"/>
              </a:ext>
            </a:extLst>
          </p:cNvPr>
          <p:cNvGrpSpPr/>
          <p:nvPr/>
        </p:nvGrpSpPr>
        <p:grpSpPr>
          <a:xfrm>
            <a:off x="1613055" y="4142318"/>
            <a:ext cx="575351" cy="1047858"/>
            <a:chOff x="-6015864" y="7633320"/>
            <a:chExt cx="1984602" cy="3614454"/>
          </a:xfrm>
        </p:grpSpPr>
        <p:grpSp>
          <p:nvGrpSpPr>
            <p:cNvPr id="279" name="组合 278">
              <a:extLst>
                <a:ext uri="{FF2B5EF4-FFF2-40B4-BE49-F238E27FC236}">
                  <a16:creationId xmlns:a16="http://schemas.microsoft.com/office/drawing/2014/main" id="{C5A11B78-63D4-D76D-AC54-3417E837942C}"/>
                </a:ext>
              </a:extLst>
            </p:cNvPr>
            <p:cNvGrpSpPr/>
            <p:nvPr/>
          </p:nvGrpSpPr>
          <p:grpSpPr>
            <a:xfrm>
              <a:off x="-5958218" y="7737324"/>
              <a:ext cx="1865578" cy="3392768"/>
              <a:chOff x="-5843918" y="7737324"/>
              <a:chExt cx="1865578" cy="3392768"/>
            </a:xfrm>
          </p:grpSpPr>
          <p:pic>
            <p:nvPicPr>
              <p:cNvPr id="281" name="图片 280">
                <a:extLst>
                  <a:ext uri="{FF2B5EF4-FFF2-40B4-BE49-F238E27FC236}">
                    <a16:creationId xmlns:a16="http://schemas.microsoft.com/office/drawing/2014/main" id="{F150DFA3-86E6-0609-1728-6766F4407C38}"/>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583" t="6611" r="44542" b="51014"/>
              <a:stretch/>
            </p:blipFill>
            <p:spPr>
              <a:xfrm>
                <a:off x="-5817070" y="7737324"/>
                <a:ext cx="1838730" cy="1562229"/>
              </a:xfrm>
              <a:prstGeom prst="rect">
                <a:avLst/>
              </a:prstGeom>
            </p:spPr>
          </p:pic>
          <p:pic>
            <p:nvPicPr>
              <p:cNvPr id="282" name="图片 281">
                <a:extLst>
                  <a:ext uri="{FF2B5EF4-FFF2-40B4-BE49-F238E27FC236}">
                    <a16:creationId xmlns:a16="http://schemas.microsoft.com/office/drawing/2014/main" id="{E5FE3652-F80B-3554-A7F8-84E4467CDB7E}"/>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583" t="6611" r="44542" b="51014"/>
              <a:stretch/>
            </p:blipFill>
            <p:spPr>
              <a:xfrm>
                <a:off x="-5843918" y="9567863"/>
                <a:ext cx="1838730" cy="1562229"/>
              </a:xfrm>
              <a:prstGeom prst="rect">
                <a:avLst/>
              </a:prstGeom>
            </p:spPr>
          </p:pic>
        </p:grpSp>
        <p:sp>
          <p:nvSpPr>
            <p:cNvPr id="280" name="圆角矩形 469">
              <a:extLst>
                <a:ext uri="{FF2B5EF4-FFF2-40B4-BE49-F238E27FC236}">
                  <a16:creationId xmlns:a16="http://schemas.microsoft.com/office/drawing/2014/main" id="{EB84B2B9-634B-8E65-184A-7C0AD0F95635}"/>
                </a:ext>
              </a:extLst>
            </p:cNvPr>
            <p:cNvSpPr/>
            <p:nvPr/>
          </p:nvSpPr>
          <p:spPr>
            <a:xfrm>
              <a:off x="-6015864" y="7633320"/>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5"/>
            </a:p>
          </p:txBody>
        </p:sp>
      </p:grpSp>
      <p:grpSp>
        <p:nvGrpSpPr>
          <p:cNvPr id="283" name="组合 282">
            <a:extLst>
              <a:ext uri="{FF2B5EF4-FFF2-40B4-BE49-F238E27FC236}">
                <a16:creationId xmlns:a16="http://schemas.microsoft.com/office/drawing/2014/main" id="{A0F171E6-96D6-A9D2-FE25-409A14C3413B}"/>
              </a:ext>
            </a:extLst>
          </p:cNvPr>
          <p:cNvGrpSpPr/>
          <p:nvPr/>
        </p:nvGrpSpPr>
        <p:grpSpPr>
          <a:xfrm>
            <a:off x="6805485" y="4205818"/>
            <a:ext cx="620215" cy="1047858"/>
            <a:chOff x="8510507" y="8074144"/>
            <a:chExt cx="2139355" cy="3614454"/>
          </a:xfrm>
        </p:grpSpPr>
        <p:grpSp>
          <p:nvGrpSpPr>
            <p:cNvPr id="284" name="组合 283">
              <a:extLst>
                <a:ext uri="{FF2B5EF4-FFF2-40B4-BE49-F238E27FC236}">
                  <a16:creationId xmlns:a16="http://schemas.microsoft.com/office/drawing/2014/main" id="{3A4601B9-00DF-3E01-0470-EC68D7F856D9}"/>
                </a:ext>
              </a:extLst>
            </p:cNvPr>
            <p:cNvGrpSpPr/>
            <p:nvPr/>
          </p:nvGrpSpPr>
          <p:grpSpPr>
            <a:xfrm>
              <a:off x="8545145" y="8243517"/>
              <a:ext cx="2104717" cy="3270135"/>
              <a:chOff x="7762245" y="7822357"/>
              <a:chExt cx="3461470" cy="5378145"/>
            </a:xfrm>
          </p:grpSpPr>
          <p:pic>
            <p:nvPicPr>
              <p:cNvPr id="286" name="图片 285">
                <a:extLst>
                  <a:ext uri="{FF2B5EF4-FFF2-40B4-BE49-F238E27FC236}">
                    <a16:creationId xmlns:a16="http://schemas.microsoft.com/office/drawing/2014/main" id="{D6B58DA7-41F2-D041-05B8-DDDF315962F9}"/>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l="5955" t="11248" r="44920" b="47878"/>
              <a:stretch/>
            </p:blipFill>
            <p:spPr>
              <a:xfrm>
                <a:off x="7762245" y="7822357"/>
                <a:ext cx="3126142" cy="2601142"/>
              </a:xfrm>
              <a:prstGeom prst="rect">
                <a:avLst/>
              </a:prstGeom>
            </p:spPr>
          </p:pic>
          <p:pic>
            <p:nvPicPr>
              <p:cNvPr id="287" name="图片 286">
                <a:extLst>
                  <a:ext uri="{FF2B5EF4-FFF2-40B4-BE49-F238E27FC236}">
                    <a16:creationId xmlns:a16="http://schemas.microsoft.com/office/drawing/2014/main" id="{4220D13E-D2E2-5CF4-D2C4-C69627668B12}"/>
                  </a:ext>
                </a:extLst>
              </p:cNvPr>
              <p:cNvPicPr>
                <a:picLocks noChangeAspect="1"/>
              </p:cNvPicPr>
              <p:nvPr/>
            </p:nvPicPr>
            <p:blipFill rotWithShape="1">
              <a:blip r:embed="rId26" cstate="print">
                <a:extLst>
                  <a:ext uri="{BEBA8EAE-BF5A-486C-A8C5-ECC9F3942E4B}">
                    <a14:imgProps xmlns:a14="http://schemas.microsoft.com/office/drawing/2010/main">
                      <a14:imgLayer r:embed="rId27">
                        <a14:imgEffect>
                          <a14:backgroundRemoval t="14250" b="46375" l="8875" r="48750"/>
                        </a14:imgEffect>
                      </a14:imgLayer>
                    </a14:imgProps>
                  </a:ext>
                  <a:ext uri="{28A0092B-C50C-407E-A947-70E740481C1C}">
                    <a14:useLocalDpi xmlns:a14="http://schemas.microsoft.com/office/drawing/2010/main" val="0"/>
                  </a:ext>
                </a:extLst>
              </a:blip>
              <a:srcRect l="7741" t="15041" r="48385" b="50084"/>
              <a:stretch/>
            </p:blipFill>
            <p:spPr>
              <a:xfrm>
                <a:off x="7880439" y="10543027"/>
                <a:ext cx="3343276" cy="2657475"/>
              </a:xfrm>
              <a:prstGeom prst="rect">
                <a:avLst/>
              </a:prstGeom>
            </p:spPr>
          </p:pic>
        </p:grpSp>
        <p:sp>
          <p:nvSpPr>
            <p:cNvPr id="285" name="圆角矩形 474">
              <a:extLst>
                <a:ext uri="{FF2B5EF4-FFF2-40B4-BE49-F238E27FC236}">
                  <a16:creationId xmlns:a16="http://schemas.microsoft.com/office/drawing/2014/main" id="{21865B31-95DC-ED78-2CFF-23D3713AD366}"/>
                </a:ext>
              </a:extLst>
            </p:cNvPr>
            <p:cNvSpPr/>
            <p:nvPr/>
          </p:nvSpPr>
          <p:spPr>
            <a:xfrm>
              <a:off x="8510507" y="8074144"/>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5"/>
            </a:p>
          </p:txBody>
        </p:sp>
      </p:grpSp>
      <p:grpSp>
        <p:nvGrpSpPr>
          <p:cNvPr id="288" name="组合 287">
            <a:extLst>
              <a:ext uri="{FF2B5EF4-FFF2-40B4-BE49-F238E27FC236}">
                <a16:creationId xmlns:a16="http://schemas.microsoft.com/office/drawing/2014/main" id="{E3E7F05F-CE97-51D4-BF6A-CD6000E4166E}"/>
              </a:ext>
            </a:extLst>
          </p:cNvPr>
          <p:cNvGrpSpPr/>
          <p:nvPr/>
        </p:nvGrpSpPr>
        <p:grpSpPr>
          <a:xfrm>
            <a:off x="6791810" y="1840253"/>
            <a:ext cx="575351" cy="1047858"/>
            <a:chOff x="8137737" y="-1025527"/>
            <a:chExt cx="1984602" cy="3614454"/>
          </a:xfrm>
        </p:grpSpPr>
        <p:grpSp>
          <p:nvGrpSpPr>
            <p:cNvPr id="289" name="组合 288">
              <a:extLst>
                <a:ext uri="{FF2B5EF4-FFF2-40B4-BE49-F238E27FC236}">
                  <a16:creationId xmlns:a16="http://schemas.microsoft.com/office/drawing/2014/main" id="{249BDA50-467D-7E5C-6D19-A1F768939330}"/>
                </a:ext>
              </a:extLst>
            </p:cNvPr>
            <p:cNvGrpSpPr/>
            <p:nvPr/>
          </p:nvGrpSpPr>
          <p:grpSpPr>
            <a:xfrm>
              <a:off x="8263279" y="-959001"/>
              <a:ext cx="1838730" cy="3512463"/>
              <a:chOff x="14396141" y="1082277"/>
              <a:chExt cx="3800475" cy="7259917"/>
            </a:xfrm>
          </p:grpSpPr>
          <p:pic>
            <p:nvPicPr>
              <p:cNvPr id="291" name="图片 290">
                <a:extLst>
                  <a:ext uri="{FF2B5EF4-FFF2-40B4-BE49-F238E27FC236}">
                    <a16:creationId xmlns:a16="http://schemas.microsoft.com/office/drawing/2014/main" id="{D818FEDA-2FD6-FFA2-2303-34A00E405E4E}"/>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l="7844" t="5712" r="48281" b="45913"/>
              <a:stretch/>
            </p:blipFill>
            <p:spPr>
              <a:xfrm>
                <a:off x="14516011" y="4656019"/>
                <a:ext cx="3343275" cy="3686175"/>
              </a:xfrm>
              <a:prstGeom prst="rect">
                <a:avLst/>
              </a:prstGeom>
            </p:spPr>
          </p:pic>
          <p:pic>
            <p:nvPicPr>
              <p:cNvPr id="292" name="图片 291">
                <a:extLst>
                  <a:ext uri="{FF2B5EF4-FFF2-40B4-BE49-F238E27FC236}">
                    <a16:creationId xmlns:a16="http://schemas.microsoft.com/office/drawing/2014/main" id="{82DE6AEC-4E24-9CEA-C6B0-8E1F13C7958C}"/>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5583" t="6611" r="44542" b="51014"/>
              <a:stretch/>
            </p:blipFill>
            <p:spPr>
              <a:xfrm>
                <a:off x="14396141" y="1082277"/>
                <a:ext cx="3800475" cy="3228975"/>
              </a:xfrm>
              <a:prstGeom prst="rect">
                <a:avLst/>
              </a:prstGeom>
            </p:spPr>
          </p:pic>
        </p:grpSp>
        <p:sp>
          <p:nvSpPr>
            <p:cNvPr id="290" name="圆角矩形 479">
              <a:extLst>
                <a:ext uri="{FF2B5EF4-FFF2-40B4-BE49-F238E27FC236}">
                  <a16:creationId xmlns:a16="http://schemas.microsoft.com/office/drawing/2014/main" id="{768AB818-838D-3FF2-23C5-B747D43AD912}"/>
                </a:ext>
              </a:extLst>
            </p:cNvPr>
            <p:cNvSpPr/>
            <p:nvPr/>
          </p:nvSpPr>
          <p:spPr>
            <a:xfrm>
              <a:off x="8137737" y="-1025527"/>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685"/>
            </a:p>
          </p:txBody>
        </p:sp>
      </p:grpSp>
      <p:grpSp>
        <p:nvGrpSpPr>
          <p:cNvPr id="293" name="组合 292">
            <a:extLst>
              <a:ext uri="{FF2B5EF4-FFF2-40B4-BE49-F238E27FC236}">
                <a16:creationId xmlns:a16="http://schemas.microsoft.com/office/drawing/2014/main" id="{8357878E-4E98-D84D-5B07-5037333D62EB}"/>
              </a:ext>
            </a:extLst>
          </p:cNvPr>
          <p:cNvGrpSpPr/>
          <p:nvPr/>
        </p:nvGrpSpPr>
        <p:grpSpPr>
          <a:xfrm>
            <a:off x="1613783" y="1840253"/>
            <a:ext cx="575351" cy="1047858"/>
            <a:chOff x="-6123492" y="-1547089"/>
            <a:chExt cx="1984602" cy="3614454"/>
          </a:xfrm>
        </p:grpSpPr>
        <p:grpSp>
          <p:nvGrpSpPr>
            <p:cNvPr id="294" name="组合 293">
              <a:extLst>
                <a:ext uri="{FF2B5EF4-FFF2-40B4-BE49-F238E27FC236}">
                  <a16:creationId xmlns:a16="http://schemas.microsoft.com/office/drawing/2014/main" id="{AE4C506B-EEA5-508C-4AD3-E0F289495358}"/>
                </a:ext>
              </a:extLst>
            </p:cNvPr>
            <p:cNvGrpSpPr/>
            <p:nvPr/>
          </p:nvGrpSpPr>
          <p:grpSpPr>
            <a:xfrm>
              <a:off x="-5932387" y="-1373965"/>
              <a:ext cx="1681581" cy="3419241"/>
              <a:chOff x="-121108" y="2231006"/>
              <a:chExt cx="3657601" cy="7437178"/>
            </a:xfrm>
          </p:grpSpPr>
          <p:pic>
            <p:nvPicPr>
              <p:cNvPr id="296" name="图片 295">
                <a:extLst>
                  <a:ext uri="{FF2B5EF4-FFF2-40B4-BE49-F238E27FC236}">
                    <a16:creationId xmlns:a16="http://schemas.microsoft.com/office/drawing/2014/main" id="{C963AB11-F0B5-71A3-AC9E-1571D75F9240}"/>
                  </a:ext>
                </a:extLst>
              </p:cNvPr>
              <p:cNvPicPr>
                <a:picLocks noChangeAspect="1"/>
              </p:cNvPicPr>
              <p:nvPr/>
            </p:nvPicPr>
            <p:blipFill rotWithShape="1">
              <a:blip r:embed="rId29" cstate="print">
                <a:extLst>
                  <a:ext uri="{28A0092B-C50C-407E-A947-70E740481C1C}">
                    <a14:useLocalDpi xmlns:a14="http://schemas.microsoft.com/office/drawing/2010/main" val="0"/>
                  </a:ext>
                </a:extLst>
              </a:blip>
              <a:srcRect l="5969" t="5271" r="46031" b="47104"/>
              <a:stretch/>
            </p:blipFill>
            <p:spPr>
              <a:xfrm rot="680497" flipH="1">
                <a:off x="-121108" y="6039160"/>
                <a:ext cx="3657601" cy="3629024"/>
              </a:xfrm>
              <a:prstGeom prst="rect">
                <a:avLst/>
              </a:prstGeom>
            </p:spPr>
          </p:pic>
          <p:pic>
            <p:nvPicPr>
              <p:cNvPr id="297" name="图片 296">
                <a:extLst>
                  <a:ext uri="{FF2B5EF4-FFF2-40B4-BE49-F238E27FC236}">
                    <a16:creationId xmlns:a16="http://schemas.microsoft.com/office/drawing/2014/main" id="{1BD127B4-6921-AB98-0B1F-7CCCE19E7D94}"/>
                  </a:ext>
                </a:extLst>
              </p:cNvPr>
              <p:cNvPicPr>
                <a:picLocks noChangeAspect="1"/>
              </p:cNvPicPr>
              <p:nvPr/>
            </p:nvPicPr>
            <p:blipFill rotWithShape="1">
              <a:blip r:embed="rId30" cstate="print">
                <a:extLst>
                  <a:ext uri="{28A0092B-C50C-407E-A947-70E740481C1C}">
                    <a14:useLocalDpi xmlns:a14="http://schemas.microsoft.com/office/drawing/2010/main" val="0"/>
                  </a:ext>
                </a:extLst>
              </a:blip>
              <a:srcRect l="7095" t="5630" r="46031" b="42995"/>
              <a:stretch/>
            </p:blipFill>
            <p:spPr>
              <a:xfrm>
                <a:off x="-74311" y="2231006"/>
                <a:ext cx="3571876" cy="3914776"/>
              </a:xfrm>
              <a:prstGeom prst="rect">
                <a:avLst/>
              </a:prstGeom>
            </p:spPr>
          </p:pic>
        </p:grpSp>
        <p:sp>
          <p:nvSpPr>
            <p:cNvPr id="295" name="圆角矩形 484">
              <a:extLst>
                <a:ext uri="{FF2B5EF4-FFF2-40B4-BE49-F238E27FC236}">
                  <a16:creationId xmlns:a16="http://schemas.microsoft.com/office/drawing/2014/main" id="{7FD91794-213B-58A9-90CA-FFF029C64453}"/>
                </a:ext>
              </a:extLst>
            </p:cNvPr>
            <p:cNvSpPr/>
            <p:nvPr/>
          </p:nvSpPr>
          <p:spPr>
            <a:xfrm>
              <a:off x="-6123492" y="-1547089"/>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685"/>
            </a:p>
          </p:txBody>
        </p:sp>
      </p:grpSp>
      <p:grpSp>
        <p:nvGrpSpPr>
          <p:cNvPr id="298" name="组合 297">
            <a:extLst>
              <a:ext uri="{FF2B5EF4-FFF2-40B4-BE49-F238E27FC236}">
                <a16:creationId xmlns:a16="http://schemas.microsoft.com/office/drawing/2014/main" id="{B6C27195-3DF0-939A-B56D-4A710D831184}"/>
              </a:ext>
            </a:extLst>
          </p:cNvPr>
          <p:cNvGrpSpPr/>
          <p:nvPr/>
        </p:nvGrpSpPr>
        <p:grpSpPr>
          <a:xfrm rot="20047614">
            <a:off x="8481556" y="4232362"/>
            <a:ext cx="2667176" cy="2396473"/>
            <a:chOff x="8877298" y="14598999"/>
            <a:chExt cx="8253882" cy="7416158"/>
          </a:xfrm>
        </p:grpSpPr>
        <p:pic>
          <p:nvPicPr>
            <p:cNvPr id="299" name="图片 298">
              <a:extLst>
                <a:ext uri="{FF2B5EF4-FFF2-40B4-BE49-F238E27FC236}">
                  <a16:creationId xmlns:a16="http://schemas.microsoft.com/office/drawing/2014/main" id="{D436AC8D-A9DC-6359-B888-B37CBDFD6DCC}"/>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700000">
              <a:off x="10792572" y="14598999"/>
              <a:ext cx="2447925" cy="1657350"/>
            </a:xfrm>
            <a:prstGeom prst="rect">
              <a:avLst/>
            </a:prstGeom>
          </p:spPr>
        </p:pic>
        <p:pic>
          <p:nvPicPr>
            <p:cNvPr id="300" name="图片 299">
              <a:extLst>
                <a:ext uri="{FF2B5EF4-FFF2-40B4-BE49-F238E27FC236}">
                  <a16:creationId xmlns:a16="http://schemas.microsoft.com/office/drawing/2014/main" id="{0D5FE624-86E8-0A04-11F1-F2F5C2E9B8AE}"/>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700000">
              <a:off x="14683255" y="16494955"/>
              <a:ext cx="2447925" cy="1657350"/>
            </a:xfrm>
            <a:prstGeom prst="rect">
              <a:avLst/>
            </a:prstGeom>
          </p:spPr>
        </p:pic>
        <p:pic>
          <p:nvPicPr>
            <p:cNvPr id="301" name="图片 300">
              <a:extLst>
                <a:ext uri="{FF2B5EF4-FFF2-40B4-BE49-F238E27FC236}">
                  <a16:creationId xmlns:a16="http://schemas.microsoft.com/office/drawing/2014/main" id="{C445695C-F050-6C6D-BF09-B1DC53AF15D9}"/>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2700000">
              <a:off x="10065365" y="16042246"/>
              <a:ext cx="2409825" cy="2257425"/>
            </a:xfrm>
            <a:prstGeom prst="rect">
              <a:avLst/>
            </a:prstGeom>
          </p:spPr>
        </p:pic>
        <p:pic>
          <p:nvPicPr>
            <p:cNvPr id="302" name="图片 301">
              <a:extLst>
                <a:ext uri="{FF2B5EF4-FFF2-40B4-BE49-F238E27FC236}">
                  <a16:creationId xmlns:a16="http://schemas.microsoft.com/office/drawing/2014/main" id="{37965510-DFE0-46F8-9F3C-971692E9307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2700000">
              <a:off x="12963486" y="15053541"/>
              <a:ext cx="2409825" cy="2257425"/>
            </a:xfrm>
            <a:prstGeom prst="rect">
              <a:avLst/>
            </a:prstGeom>
          </p:spPr>
        </p:pic>
        <p:pic>
          <p:nvPicPr>
            <p:cNvPr id="303" name="图片 302">
              <a:extLst>
                <a:ext uri="{FF2B5EF4-FFF2-40B4-BE49-F238E27FC236}">
                  <a16:creationId xmlns:a16="http://schemas.microsoft.com/office/drawing/2014/main" id="{40F946B3-AC57-0783-39CA-1CB1212B5318}"/>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700000">
              <a:off x="11796852" y="17490035"/>
              <a:ext cx="2447925" cy="1657350"/>
            </a:xfrm>
            <a:prstGeom prst="rect">
              <a:avLst/>
            </a:prstGeom>
          </p:spPr>
        </p:pic>
        <p:pic>
          <p:nvPicPr>
            <p:cNvPr id="304" name="图片 303">
              <a:extLst>
                <a:ext uri="{FF2B5EF4-FFF2-40B4-BE49-F238E27FC236}">
                  <a16:creationId xmlns:a16="http://schemas.microsoft.com/office/drawing/2014/main" id="{4E5AA09D-73E1-064F-7989-9B38469384AB}"/>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2700000">
              <a:off x="13945722" y="17949036"/>
              <a:ext cx="2409825" cy="2257425"/>
            </a:xfrm>
            <a:prstGeom prst="rect">
              <a:avLst/>
            </a:prstGeom>
          </p:spPr>
        </p:pic>
        <p:pic>
          <p:nvPicPr>
            <p:cNvPr id="305" name="图片 304">
              <a:extLst>
                <a:ext uri="{FF2B5EF4-FFF2-40B4-BE49-F238E27FC236}">
                  <a16:creationId xmlns:a16="http://schemas.microsoft.com/office/drawing/2014/main" id="{6C4E8540-BF04-9400-D219-F9C684AC13D6}"/>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700000">
              <a:off x="8877298" y="18461851"/>
              <a:ext cx="2447925" cy="1657350"/>
            </a:xfrm>
            <a:prstGeom prst="rect">
              <a:avLst/>
            </a:prstGeom>
          </p:spPr>
        </p:pic>
        <p:pic>
          <p:nvPicPr>
            <p:cNvPr id="306" name="图片 305">
              <a:extLst>
                <a:ext uri="{FF2B5EF4-FFF2-40B4-BE49-F238E27FC236}">
                  <a16:creationId xmlns:a16="http://schemas.microsoft.com/office/drawing/2014/main" id="{029435CF-EC02-F6FA-2C8F-2579C2812FE9}"/>
                </a:ext>
              </a:extLst>
            </p:cNvPr>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rot="-2700000">
              <a:off x="12767981" y="20357807"/>
              <a:ext cx="2447925" cy="1657350"/>
            </a:xfrm>
            <a:prstGeom prst="rect">
              <a:avLst/>
            </a:prstGeom>
          </p:spPr>
        </p:pic>
        <p:pic>
          <p:nvPicPr>
            <p:cNvPr id="307" name="图片 306">
              <a:extLst>
                <a:ext uri="{FF2B5EF4-FFF2-40B4-BE49-F238E27FC236}">
                  <a16:creationId xmlns:a16="http://schemas.microsoft.com/office/drawing/2014/main" id="{1BFF1C2F-87A9-4333-C306-6A921802618A}"/>
                </a:ext>
              </a:extLst>
            </p:cNvPr>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rot="2700000">
              <a:off x="11048212" y="18916393"/>
              <a:ext cx="2409825" cy="2257425"/>
            </a:xfrm>
            <a:prstGeom prst="rect">
              <a:avLst/>
            </a:prstGeom>
          </p:spPr>
        </p:pic>
      </p:grpSp>
    </p:spTree>
    <p:extLst>
      <p:ext uri="{BB962C8B-B14F-4D97-AF65-F5344CB8AC3E}">
        <p14:creationId xmlns:p14="http://schemas.microsoft.com/office/powerpoint/2010/main" val="344074908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4038600" y="6518893"/>
            <a:ext cx="4114800" cy="365125"/>
          </a:xfrm>
        </p:spPr>
        <p:txBody>
          <a:bodyPr/>
          <a:lstStyle/>
          <a:p>
            <a:r>
              <a:rPr lang="en-US" dirty="0"/>
              <a:t>CVM2024@WELLINGTON</a:t>
            </a:r>
          </a:p>
        </p:txBody>
      </p:sp>
      <p:sp>
        <p:nvSpPr>
          <p:cNvPr id="5" name="灯片编号占位符 4"/>
          <p:cNvSpPr>
            <a:spLocks noGrp="1"/>
          </p:cNvSpPr>
          <p:nvPr>
            <p:ph type="sldNum" sz="quarter" idx="12"/>
          </p:nvPr>
        </p:nvSpPr>
        <p:spPr/>
        <p:txBody>
          <a:bodyPr/>
          <a:lstStyle/>
          <a:p>
            <a:fld id="{21596866-C2DE-B64D-B7DC-8F50A72BF6F8}" type="slidenum">
              <a:rPr lang="en-US" smtClean="0"/>
              <a:pPr/>
              <a:t>27</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normAutofit/>
          </a:bodyPr>
          <a:lstStyle/>
          <a:p>
            <a:r>
              <a:rPr lang="en-US" altLang="zh-CN" dirty="0"/>
              <a:t>Results — </a:t>
            </a:r>
            <a:r>
              <a:rPr lang="en-US" altLang="zh-CN" sz="3200" dirty="0"/>
              <a:t>Statistics</a:t>
            </a:r>
            <a:endParaRPr lang="zh-CN" altLang="en-US" dirty="0"/>
          </a:p>
        </p:txBody>
      </p:sp>
      <p:graphicFrame>
        <p:nvGraphicFramePr>
          <p:cNvPr id="2" name="表格 1">
            <a:extLst>
              <a:ext uri="{FF2B5EF4-FFF2-40B4-BE49-F238E27FC236}">
                <a16:creationId xmlns:a16="http://schemas.microsoft.com/office/drawing/2014/main" id="{BBFF6644-492B-0CC3-21DA-BD08A5ED1165}"/>
              </a:ext>
            </a:extLst>
          </p:cNvPr>
          <p:cNvGraphicFramePr>
            <a:graphicFrameLocks noGrp="1"/>
          </p:cNvGraphicFramePr>
          <p:nvPr>
            <p:extLst>
              <p:ext uri="{D42A27DB-BD31-4B8C-83A1-F6EECF244321}">
                <p14:modId xmlns:p14="http://schemas.microsoft.com/office/powerpoint/2010/main" val="2694578158"/>
              </p:ext>
            </p:extLst>
          </p:nvPr>
        </p:nvGraphicFramePr>
        <p:xfrm>
          <a:off x="2356019" y="1792043"/>
          <a:ext cx="8750432" cy="4692821"/>
        </p:xfrm>
        <a:graphic>
          <a:graphicData uri="http://schemas.openxmlformats.org/drawingml/2006/table">
            <a:tbl>
              <a:tblPr firstRow="1" firstCol="1" bandRow="1">
                <a:tableStyleId>{5C22544A-7EE6-4342-B048-85BDC9FD1C3A}</a:tableStyleId>
              </a:tblPr>
              <a:tblGrid>
                <a:gridCol w="1701414">
                  <a:extLst>
                    <a:ext uri="{9D8B030D-6E8A-4147-A177-3AD203B41FA5}">
                      <a16:colId xmlns:a16="http://schemas.microsoft.com/office/drawing/2014/main" val="20000"/>
                    </a:ext>
                  </a:extLst>
                </a:gridCol>
                <a:gridCol w="1504039">
                  <a:extLst>
                    <a:ext uri="{9D8B030D-6E8A-4147-A177-3AD203B41FA5}">
                      <a16:colId xmlns:a16="http://schemas.microsoft.com/office/drawing/2014/main" val="20001"/>
                    </a:ext>
                  </a:extLst>
                </a:gridCol>
                <a:gridCol w="1132244">
                  <a:extLst>
                    <a:ext uri="{9D8B030D-6E8A-4147-A177-3AD203B41FA5}">
                      <a16:colId xmlns:a16="http://schemas.microsoft.com/office/drawing/2014/main" val="20002"/>
                    </a:ext>
                  </a:extLst>
                </a:gridCol>
                <a:gridCol w="1011566">
                  <a:extLst>
                    <a:ext uri="{9D8B030D-6E8A-4147-A177-3AD203B41FA5}">
                      <a16:colId xmlns:a16="http://schemas.microsoft.com/office/drawing/2014/main" val="20003"/>
                    </a:ext>
                  </a:extLst>
                </a:gridCol>
                <a:gridCol w="1258246">
                  <a:extLst>
                    <a:ext uri="{9D8B030D-6E8A-4147-A177-3AD203B41FA5}">
                      <a16:colId xmlns:a16="http://schemas.microsoft.com/office/drawing/2014/main" val="20004"/>
                    </a:ext>
                  </a:extLst>
                </a:gridCol>
                <a:gridCol w="1131357">
                  <a:extLst>
                    <a:ext uri="{9D8B030D-6E8A-4147-A177-3AD203B41FA5}">
                      <a16:colId xmlns:a16="http://schemas.microsoft.com/office/drawing/2014/main" val="20005"/>
                    </a:ext>
                  </a:extLst>
                </a:gridCol>
                <a:gridCol w="1011566">
                  <a:extLst>
                    <a:ext uri="{9D8B030D-6E8A-4147-A177-3AD203B41FA5}">
                      <a16:colId xmlns:a16="http://schemas.microsoft.com/office/drawing/2014/main" val="20006"/>
                    </a:ext>
                  </a:extLst>
                </a:gridCol>
              </a:tblGrid>
              <a:tr h="372821">
                <a:tc>
                  <a:txBody>
                    <a:bodyPr/>
                    <a:lstStyle/>
                    <a:p>
                      <a:pPr algn="ctr">
                        <a:spcBef>
                          <a:spcPts val="600"/>
                        </a:spcBef>
                        <a:spcAft>
                          <a:spcPts val="600"/>
                        </a:spcAft>
                      </a:pPr>
                      <a:r>
                        <a:rPr lang="en-US" sz="1600" kern="100" dirty="0">
                          <a:effectLst/>
                        </a:rPr>
                        <a:t>S</a:t>
                      </a:r>
                      <a:r>
                        <a:rPr lang="en-US" sz="1600" kern="100" baseline="-25000" dirty="0">
                          <a:effectLst/>
                        </a:rPr>
                        <a:t>1 </a:t>
                      </a:r>
                      <a:r>
                        <a:rPr lang="en-US" sz="1600" kern="100" dirty="0">
                          <a:effectLst/>
                        </a:rPr>
                        <a:t>&amp; S</a:t>
                      </a:r>
                      <a:r>
                        <a:rPr lang="en-US" sz="1600" kern="100" baseline="-25000" dirty="0">
                          <a:effectLst/>
                        </a:rPr>
                        <a:t>2</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marL="228600" algn="just">
                        <a:lnSpc>
                          <a:spcPct val="130000"/>
                        </a:lnSpc>
                        <a:spcBef>
                          <a:spcPts val="600"/>
                        </a:spcBef>
                        <a:spcAft>
                          <a:spcPts val="600"/>
                        </a:spcAft>
                      </a:pPr>
                      <a:r>
                        <a:rPr lang="en-US" sz="1600" kern="100" dirty="0" err="1">
                          <a:effectLst/>
                        </a:rPr>
                        <a:t>S</a:t>
                      </a:r>
                      <a:r>
                        <a:rPr lang="en-US" sz="1600" kern="100" baseline="30000" dirty="0" err="1">
                          <a:effectLst/>
                        </a:rPr>
                        <a:t>t</a:t>
                      </a:r>
                      <a:r>
                        <a:rPr lang="en-US" sz="1600" kern="100" baseline="-25000" dirty="0" err="1">
                          <a:effectLst/>
                        </a:rPr>
                        <a:t>min</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FDD</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λ</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Esim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CDD</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Time</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0"/>
                  </a:ext>
                </a:extLst>
              </a:tr>
              <a:tr h="540000">
                <a:tc>
                  <a:txBody>
                    <a:bodyPr/>
                    <a:lstStyle/>
                    <a:p>
                      <a:pPr algn="ctr">
                        <a:spcBef>
                          <a:spcPts val="600"/>
                        </a:spcBef>
                        <a:spcAft>
                          <a:spcPts val="600"/>
                        </a:spcAft>
                      </a:pPr>
                      <a:r>
                        <a:rPr lang="en-US" sz="1600" kern="100">
                          <a:effectLst/>
                        </a:rPr>
                        <a:t>Swan &amp; Fish</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Parallelogram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0.112</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0.45</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dirty="0">
                          <a:effectLst/>
                        </a:rPr>
                        <a:t>0.269</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0.161</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18.2s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1"/>
                  </a:ext>
                </a:extLst>
              </a:tr>
              <a:tr h="540000">
                <a:tc>
                  <a:txBody>
                    <a:bodyPr/>
                    <a:lstStyle/>
                    <a:p>
                      <a:pPr algn="ctr">
                        <a:spcBef>
                          <a:spcPts val="600"/>
                        </a:spcBef>
                        <a:spcAft>
                          <a:spcPts val="600"/>
                        </a:spcAft>
                      </a:pPr>
                      <a:r>
                        <a:rPr lang="en-US" sz="1600" kern="100">
                          <a:effectLst/>
                        </a:rPr>
                        <a:t>Fish &amp; Boat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Rhombus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0.078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0.5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dirty="0">
                          <a:effectLst/>
                        </a:rPr>
                        <a:t>0.181 </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dirty="0">
                          <a:effectLst/>
                        </a:rPr>
                        <a:t>0.608 </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18.6s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2"/>
                  </a:ext>
                </a:extLst>
              </a:tr>
              <a:tr h="540000">
                <a:tc>
                  <a:txBody>
                    <a:bodyPr/>
                    <a:lstStyle/>
                    <a:p>
                      <a:pPr algn="ctr">
                        <a:spcBef>
                          <a:spcPts val="600"/>
                        </a:spcBef>
                        <a:spcAft>
                          <a:spcPts val="600"/>
                        </a:spcAft>
                      </a:pPr>
                      <a:r>
                        <a:rPr lang="en-US" sz="1600" kern="100">
                          <a:effectLst/>
                        </a:rPr>
                        <a:t>Eagle &amp; Bird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Parallelogram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0.070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0.6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0.114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0.236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14.3s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3"/>
                  </a:ext>
                </a:extLst>
              </a:tr>
              <a:tr h="540000">
                <a:tc>
                  <a:txBody>
                    <a:bodyPr/>
                    <a:lstStyle/>
                    <a:p>
                      <a:pPr algn="ctr">
                        <a:spcBef>
                          <a:spcPts val="600"/>
                        </a:spcBef>
                        <a:spcAft>
                          <a:spcPts val="600"/>
                        </a:spcAft>
                      </a:pPr>
                      <a:r>
                        <a:rPr lang="en-US" sz="1600" kern="100">
                          <a:effectLst/>
                        </a:rPr>
                        <a:t>Duck &amp; Flower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Parallelogram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0.102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0.35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0.186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0.076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15.5s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4"/>
                  </a:ext>
                </a:extLst>
              </a:tr>
              <a:tr h="540000">
                <a:tc>
                  <a:txBody>
                    <a:bodyPr/>
                    <a:lstStyle/>
                    <a:p>
                      <a:pPr algn="ctr">
                        <a:spcBef>
                          <a:spcPts val="600"/>
                        </a:spcBef>
                        <a:spcAft>
                          <a:spcPts val="600"/>
                        </a:spcAft>
                      </a:pPr>
                      <a:r>
                        <a:rPr lang="en-US" sz="1600" kern="100">
                          <a:effectLst/>
                        </a:rPr>
                        <a:t>Bird &amp; Flower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Square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0.035</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0.55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0.072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0.217</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14.6s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5"/>
                  </a:ext>
                </a:extLst>
              </a:tr>
              <a:tr h="540000">
                <a:tc>
                  <a:txBody>
                    <a:bodyPr/>
                    <a:lstStyle/>
                    <a:p>
                      <a:pPr algn="ctr">
                        <a:spcBef>
                          <a:spcPts val="600"/>
                        </a:spcBef>
                        <a:spcAft>
                          <a:spcPts val="600"/>
                        </a:spcAft>
                      </a:pPr>
                      <a:r>
                        <a:rPr lang="en-US" sz="1600" kern="100">
                          <a:effectLst/>
                        </a:rPr>
                        <a:t>Two birds I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Parallelogram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0.018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0.8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0.103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0.565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19.9s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6"/>
                  </a:ext>
                </a:extLst>
              </a:tr>
              <a:tr h="540000">
                <a:tc>
                  <a:txBody>
                    <a:bodyPr/>
                    <a:lstStyle/>
                    <a:p>
                      <a:pPr algn="ctr">
                        <a:spcBef>
                          <a:spcPts val="600"/>
                        </a:spcBef>
                        <a:spcAft>
                          <a:spcPts val="600"/>
                        </a:spcAft>
                      </a:pPr>
                      <a:r>
                        <a:rPr lang="en-US" sz="1600" kern="100">
                          <a:effectLst/>
                        </a:rPr>
                        <a:t>Two birds II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Rhombus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0.070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0.55</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0.121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0.363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15.1s</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7"/>
                  </a:ext>
                </a:extLst>
              </a:tr>
              <a:tr h="540000">
                <a:tc>
                  <a:txBody>
                    <a:bodyPr/>
                    <a:lstStyle/>
                    <a:p>
                      <a:pPr algn="ctr">
                        <a:spcBef>
                          <a:spcPts val="600"/>
                        </a:spcBef>
                        <a:spcAft>
                          <a:spcPts val="600"/>
                        </a:spcAft>
                      </a:pPr>
                      <a:r>
                        <a:rPr lang="en-US" sz="1600" kern="100">
                          <a:effectLst/>
                        </a:rPr>
                        <a:t>Bird &amp; Bat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Parallelogram</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0.069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0.3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0.146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a:effectLst/>
                        </a:rPr>
                        <a:t>0.416 </a:t>
                      </a:r>
                      <a:endParaRPr lang="zh-CN" sz="1200" kern="100">
                        <a:effectLst/>
                        <a:latin typeface="Times New Roman" panose="02020603050405020304" pitchFamily="18" charset="0"/>
                        <a:ea typeface="宋体" panose="02010600030101010101" pitchFamily="2" charset="-122"/>
                      </a:endParaRPr>
                    </a:p>
                  </a:txBody>
                  <a:tcPr marL="68580" marR="68580" marT="0" marB="0" anchor="ctr"/>
                </a:tc>
                <a:tc>
                  <a:txBody>
                    <a:bodyPr/>
                    <a:lstStyle/>
                    <a:p>
                      <a:pPr algn="ctr">
                        <a:spcBef>
                          <a:spcPts val="600"/>
                        </a:spcBef>
                        <a:spcAft>
                          <a:spcPts val="600"/>
                        </a:spcAft>
                      </a:pPr>
                      <a:r>
                        <a:rPr lang="en-US" sz="1600" kern="100" dirty="0">
                          <a:effectLst/>
                        </a:rPr>
                        <a:t>19.6s</a:t>
                      </a:r>
                      <a:endParaRPr lang="zh-CN" sz="1200" kern="100" dirty="0">
                        <a:effectLst/>
                        <a:latin typeface="Times New Roman" panose="02020603050405020304" pitchFamily="18" charset="0"/>
                        <a:ea typeface="宋体" panose="02010600030101010101" pitchFamily="2" charset="-122"/>
                      </a:endParaRPr>
                    </a:p>
                  </a:txBody>
                  <a:tcPr marL="68580" marR="68580" marT="0" marB="0" anchor="ctr"/>
                </a:tc>
                <a:extLst>
                  <a:ext uri="{0D108BD9-81ED-4DB2-BD59-A6C34878D82A}">
                    <a16:rowId xmlns:a16="http://schemas.microsoft.com/office/drawing/2014/main" val="10008"/>
                  </a:ext>
                </a:extLst>
              </a:tr>
            </a:tbl>
          </a:graphicData>
        </a:graphic>
      </p:graphicFrame>
      <p:sp>
        <p:nvSpPr>
          <p:cNvPr id="6" name="圆角矩形 3">
            <a:extLst>
              <a:ext uri="{FF2B5EF4-FFF2-40B4-BE49-F238E27FC236}">
                <a16:creationId xmlns:a16="http://schemas.microsoft.com/office/drawing/2014/main" id="{F39EE043-82B6-3C62-68F6-E901FD53D9E5}"/>
              </a:ext>
            </a:extLst>
          </p:cNvPr>
          <p:cNvSpPr/>
          <p:nvPr/>
        </p:nvSpPr>
        <p:spPr>
          <a:xfrm>
            <a:off x="2328857" y="2700454"/>
            <a:ext cx="8814062" cy="565986"/>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圆角矩形 18">
            <a:extLst>
              <a:ext uri="{FF2B5EF4-FFF2-40B4-BE49-F238E27FC236}">
                <a16:creationId xmlns:a16="http://schemas.microsoft.com/office/drawing/2014/main" id="{8DEC5DE0-1856-A55C-03A0-54253AA65B82}"/>
              </a:ext>
            </a:extLst>
          </p:cNvPr>
          <p:cNvSpPr/>
          <p:nvPr/>
        </p:nvSpPr>
        <p:spPr>
          <a:xfrm>
            <a:off x="2328857" y="4844860"/>
            <a:ext cx="8814062" cy="57089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圆角矩形 19">
            <a:extLst>
              <a:ext uri="{FF2B5EF4-FFF2-40B4-BE49-F238E27FC236}">
                <a16:creationId xmlns:a16="http://schemas.microsoft.com/office/drawing/2014/main" id="{F9462432-FE10-F873-FE5C-3DB89D63E310}"/>
              </a:ext>
            </a:extLst>
          </p:cNvPr>
          <p:cNvSpPr/>
          <p:nvPr/>
        </p:nvSpPr>
        <p:spPr>
          <a:xfrm>
            <a:off x="2328857" y="5921087"/>
            <a:ext cx="8814062" cy="570891"/>
          </a:xfrm>
          <a:prstGeom prst="roundRect">
            <a:avLst/>
          </a:prstGeom>
          <a:noFill/>
          <a:ln w="381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D7BFDD5B-3923-10B2-70A9-BB3343846CBA}"/>
              </a:ext>
            </a:extLst>
          </p:cNvPr>
          <p:cNvGrpSpPr/>
          <p:nvPr/>
        </p:nvGrpSpPr>
        <p:grpSpPr>
          <a:xfrm>
            <a:off x="1297152" y="2403682"/>
            <a:ext cx="661708" cy="913233"/>
            <a:chOff x="9955833" y="5939587"/>
            <a:chExt cx="1320444" cy="1822363"/>
          </a:xfrm>
        </p:grpSpPr>
        <p:pic>
          <p:nvPicPr>
            <p:cNvPr id="10" name="图片 9">
              <a:extLst>
                <a:ext uri="{FF2B5EF4-FFF2-40B4-BE49-F238E27FC236}">
                  <a16:creationId xmlns:a16="http://schemas.microsoft.com/office/drawing/2014/main" id="{34C70119-3584-0965-E074-6ED8923B8E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308778">
              <a:off x="10029156" y="5939587"/>
              <a:ext cx="1247121" cy="854626"/>
            </a:xfrm>
            <a:prstGeom prst="rect">
              <a:avLst/>
            </a:prstGeom>
          </p:spPr>
        </p:pic>
        <p:pic>
          <p:nvPicPr>
            <p:cNvPr id="11" name="图片 10">
              <a:extLst>
                <a:ext uri="{FF2B5EF4-FFF2-40B4-BE49-F238E27FC236}">
                  <a16:creationId xmlns:a16="http://schemas.microsoft.com/office/drawing/2014/main" id="{B4856638-844C-97C9-63AE-621B09FF95B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27227">
              <a:off x="9955833" y="6865962"/>
              <a:ext cx="1189318" cy="895988"/>
            </a:xfrm>
            <a:prstGeom prst="rect">
              <a:avLst/>
            </a:prstGeom>
          </p:spPr>
        </p:pic>
      </p:grpSp>
      <p:grpSp>
        <p:nvGrpSpPr>
          <p:cNvPr id="12" name="组合 11">
            <a:extLst>
              <a:ext uri="{FF2B5EF4-FFF2-40B4-BE49-F238E27FC236}">
                <a16:creationId xmlns:a16="http://schemas.microsoft.com/office/drawing/2014/main" id="{C09D01F6-E6A1-337D-E939-D02CA37C6F0A}"/>
              </a:ext>
            </a:extLst>
          </p:cNvPr>
          <p:cNvGrpSpPr/>
          <p:nvPr/>
        </p:nvGrpSpPr>
        <p:grpSpPr>
          <a:xfrm>
            <a:off x="529995" y="2341856"/>
            <a:ext cx="573294" cy="1044111"/>
            <a:chOff x="8164236" y="-1123619"/>
            <a:chExt cx="1984602" cy="3614454"/>
          </a:xfrm>
        </p:grpSpPr>
        <p:grpSp>
          <p:nvGrpSpPr>
            <p:cNvPr id="13" name="组合 12">
              <a:extLst>
                <a:ext uri="{FF2B5EF4-FFF2-40B4-BE49-F238E27FC236}">
                  <a16:creationId xmlns:a16="http://schemas.microsoft.com/office/drawing/2014/main" id="{48F60E7C-CDA5-23E0-E671-E614888F7D9A}"/>
                </a:ext>
              </a:extLst>
            </p:cNvPr>
            <p:cNvGrpSpPr/>
            <p:nvPr/>
          </p:nvGrpSpPr>
          <p:grpSpPr>
            <a:xfrm>
              <a:off x="8164236" y="-892932"/>
              <a:ext cx="1935173" cy="2998322"/>
              <a:chOff x="8042426" y="-1080646"/>
              <a:chExt cx="3739269" cy="5793555"/>
            </a:xfrm>
          </p:grpSpPr>
          <p:pic>
            <p:nvPicPr>
              <p:cNvPr id="15" name="图片 14">
                <a:extLst>
                  <a:ext uri="{FF2B5EF4-FFF2-40B4-BE49-F238E27FC236}">
                    <a16:creationId xmlns:a16="http://schemas.microsoft.com/office/drawing/2014/main" id="{8CA11E17-91D5-AB58-9FE3-414C2EA09C1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719" t="9396" r="47281" b="50604"/>
              <a:stretch/>
            </p:blipFill>
            <p:spPr>
              <a:xfrm>
                <a:off x="8200295" y="1664909"/>
                <a:ext cx="3581400" cy="3048000"/>
              </a:xfrm>
              <a:prstGeom prst="rect">
                <a:avLst/>
              </a:prstGeom>
            </p:spPr>
          </p:pic>
          <p:pic>
            <p:nvPicPr>
              <p:cNvPr id="16" name="图片 15">
                <a:extLst>
                  <a:ext uri="{FF2B5EF4-FFF2-40B4-BE49-F238E27FC236}">
                    <a16:creationId xmlns:a16="http://schemas.microsoft.com/office/drawing/2014/main" id="{10BA51EC-0176-8AF4-B578-0F76B76BE95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713" t="8850" r="45787" b="53650"/>
              <a:stretch/>
            </p:blipFill>
            <p:spPr>
              <a:xfrm>
                <a:off x="8042426" y="-1080646"/>
                <a:ext cx="3695700" cy="2857500"/>
              </a:xfrm>
              <a:prstGeom prst="rect">
                <a:avLst/>
              </a:prstGeom>
            </p:spPr>
          </p:pic>
        </p:grpSp>
        <p:sp>
          <p:nvSpPr>
            <p:cNvPr id="14" name="圆角矩形 121">
              <a:extLst>
                <a:ext uri="{FF2B5EF4-FFF2-40B4-BE49-F238E27FC236}">
                  <a16:creationId xmlns:a16="http://schemas.microsoft.com/office/drawing/2014/main" id="{2A1EF8DE-B605-FE8D-0161-C4DD943F9DCE}"/>
                </a:ext>
              </a:extLst>
            </p:cNvPr>
            <p:cNvSpPr/>
            <p:nvPr/>
          </p:nvSpPr>
          <p:spPr>
            <a:xfrm>
              <a:off x="8164236" y="-1123619"/>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400"/>
            </a:p>
          </p:txBody>
        </p:sp>
      </p:grpSp>
      <p:grpSp>
        <p:nvGrpSpPr>
          <p:cNvPr id="17" name="组合 16">
            <a:extLst>
              <a:ext uri="{FF2B5EF4-FFF2-40B4-BE49-F238E27FC236}">
                <a16:creationId xmlns:a16="http://schemas.microsoft.com/office/drawing/2014/main" id="{EE9188C5-6860-59ED-015C-387B9B3D63C3}"/>
              </a:ext>
            </a:extLst>
          </p:cNvPr>
          <p:cNvGrpSpPr/>
          <p:nvPr/>
        </p:nvGrpSpPr>
        <p:grpSpPr>
          <a:xfrm>
            <a:off x="1428071" y="5791431"/>
            <a:ext cx="547787" cy="944378"/>
            <a:chOff x="5594095" y="14507656"/>
            <a:chExt cx="1451694" cy="2502701"/>
          </a:xfrm>
        </p:grpSpPr>
        <p:pic>
          <p:nvPicPr>
            <p:cNvPr id="18" name="图片 17">
              <a:extLst>
                <a:ext uri="{FF2B5EF4-FFF2-40B4-BE49-F238E27FC236}">
                  <a16:creationId xmlns:a16="http://schemas.microsoft.com/office/drawing/2014/main" id="{6C750D31-BBEE-87E9-7618-AD6B6C0C73E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1867950">
              <a:off x="5635067" y="15688851"/>
              <a:ext cx="1410722" cy="1321506"/>
            </a:xfrm>
            <a:prstGeom prst="rect">
              <a:avLst/>
            </a:prstGeom>
          </p:spPr>
        </p:pic>
        <p:pic>
          <p:nvPicPr>
            <p:cNvPr id="19" name="图片 18">
              <a:extLst>
                <a:ext uri="{FF2B5EF4-FFF2-40B4-BE49-F238E27FC236}">
                  <a16:creationId xmlns:a16="http://schemas.microsoft.com/office/drawing/2014/main" id="{2505ED4E-DCDC-BC59-00D9-EB118F218C4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94095" y="14507656"/>
              <a:ext cx="1433026" cy="970219"/>
            </a:xfrm>
            <a:prstGeom prst="rect">
              <a:avLst/>
            </a:prstGeom>
          </p:spPr>
        </p:pic>
      </p:grpSp>
      <p:grpSp>
        <p:nvGrpSpPr>
          <p:cNvPr id="20" name="组合 19">
            <a:extLst>
              <a:ext uri="{FF2B5EF4-FFF2-40B4-BE49-F238E27FC236}">
                <a16:creationId xmlns:a16="http://schemas.microsoft.com/office/drawing/2014/main" id="{3D737F9E-DD2E-87FB-3049-3DCEB58AED29}"/>
              </a:ext>
            </a:extLst>
          </p:cNvPr>
          <p:cNvGrpSpPr/>
          <p:nvPr/>
        </p:nvGrpSpPr>
        <p:grpSpPr>
          <a:xfrm>
            <a:off x="455832" y="5678236"/>
            <a:ext cx="620215" cy="1047858"/>
            <a:chOff x="8510507" y="8074144"/>
            <a:chExt cx="2139355" cy="3614454"/>
          </a:xfrm>
        </p:grpSpPr>
        <p:grpSp>
          <p:nvGrpSpPr>
            <p:cNvPr id="21" name="组合 20">
              <a:extLst>
                <a:ext uri="{FF2B5EF4-FFF2-40B4-BE49-F238E27FC236}">
                  <a16:creationId xmlns:a16="http://schemas.microsoft.com/office/drawing/2014/main" id="{B7DEC720-EEC5-8256-7D91-525D8B13D3B3}"/>
                </a:ext>
              </a:extLst>
            </p:cNvPr>
            <p:cNvGrpSpPr/>
            <p:nvPr/>
          </p:nvGrpSpPr>
          <p:grpSpPr>
            <a:xfrm>
              <a:off x="8545145" y="8243517"/>
              <a:ext cx="2104717" cy="3270135"/>
              <a:chOff x="7762245" y="7822357"/>
              <a:chExt cx="3461470" cy="5378145"/>
            </a:xfrm>
          </p:grpSpPr>
          <p:pic>
            <p:nvPicPr>
              <p:cNvPr id="23" name="图片 22">
                <a:extLst>
                  <a:ext uri="{FF2B5EF4-FFF2-40B4-BE49-F238E27FC236}">
                    <a16:creationId xmlns:a16="http://schemas.microsoft.com/office/drawing/2014/main" id="{46732F8E-D2B6-707D-0E98-37A990F1D68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5955" t="11248" r="44920" b="47878"/>
              <a:stretch/>
            </p:blipFill>
            <p:spPr>
              <a:xfrm>
                <a:off x="7762245" y="7822357"/>
                <a:ext cx="3126142" cy="2601142"/>
              </a:xfrm>
              <a:prstGeom prst="rect">
                <a:avLst/>
              </a:prstGeom>
            </p:spPr>
          </p:pic>
          <p:pic>
            <p:nvPicPr>
              <p:cNvPr id="24" name="图片 23">
                <a:extLst>
                  <a:ext uri="{FF2B5EF4-FFF2-40B4-BE49-F238E27FC236}">
                    <a16:creationId xmlns:a16="http://schemas.microsoft.com/office/drawing/2014/main" id="{964B8DCA-6159-5FA0-12B2-6D196FEF833E}"/>
                  </a:ext>
                </a:extLst>
              </p:cNvPr>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14250" b="46375" l="8875" r="48750"/>
                        </a14:imgEffect>
                      </a14:imgLayer>
                    </a14:imgProps>
                  </a:ext>
                  <a:ext uri="{28A0092B-C50C-407E-A947-70E740481C1C}">
                    <a14:useLocalDpi xmlns:a14="http://schemas.microsoft.com/office/drawing/2010/main" val="0"/>
                  </a:ext>
                </a:extLst>
              </a:blip>
              <a:srcRect l="7741" t="15041" r="48385" b="50084"/>
              <a:stretch/>
            </p:blipFill>
            <p:spPr>
              <a:xfrm>
                <a:off x="7880439" y="10543027"/>
                <a:ext cx="3343276" cy="2657475"/>
              </a:xfrm>
              <a:prstGeom prst="rect">
                <a:avLst/>
              </a:prstGeom>
            </p:spPr>
          </p:pic>
        </p:grpSp>
        <p:sp>
          <p:nvSpPr>
            <p:cNvPr id="22" name="圆角矩形 474">
              <a:extLst>
                <a:ext uri="{FF2B5EF4-FFF2-40B4-BE49-F238E27FC236}">
                  <a16:creationId xmlns:a16="http://schemas.microsoft.com/office/drawing/2014/main" id="{275C9F16-049D-5DEC-5A72-957409157BDE}"/>
                </a:ext>
              </a:extLst>
            </p:cNvPr>
            <p:cNvSpPr/>
            <p:nvPr/>
          </p:nvSpPr>
          <p:spPr>
            <a:xfrm>
              <a:off x="8510507" y="8074144"/>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685"/>
            </a:p>
          </p:txBody>
        </p:sp>
      </p:grpSp>
      <p:grpSp>
        <p:nvGrpSpPr>
          <p:cNvPr id="25" name="组合 24">
            <a:extLst>
              <a:ext uri="{FF2B5EF4-FFF2-40B4-BE49-F238E27FC236}">
                <a16:creationId xmlns:a16="http://schemas.microsoft.com/office/drawing/2014/main" id="{D24F271D-9E40-3094-B134-747108E5F6FB}"/>
              </a:ext>
            </a:extLst>
          </p:cNvPr>
          <p:cNvGrpSpPr/>
          <p:nvPr/>
        </p:nvGrpSpPr>
        <p:grpSpPr>
          <a:xfrm>
            <a:off x="1380056" y="4484649"/>
            <a:ext cx="404196" cy="1017342"/>
            <a:chOff x="5629954" y="5754257"/>
            <a:chExt cx="1195582" cy="3009221"/>
          </a:xfrm>
        </p:grpSpPr>
        <p:pic>
          <p:nvPicPr>
            <p:cNvPr id="26" name="图片 25">
              <a:extLst>
                <a:ext uri="{FF2B5EF4-FFF2-40B4-BE49-F238E27FC236}">
                  <a16:creationId xmlns:a16="http://schemas.microsoft.com/office/drawing/2014/main" id="{43116431-AA06-A253-1A5E-57A80F9A14F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152518" flipH="1">
              <a:off x="5695244" y="7192704"/>
              <a:ext cx="1130292" cy="1570774"/>
            </a:xfrm>
            <a:prstGeom prst="rect">
              <a:avLst/>
            </a:prstGeom>
          </p:spPr>
        </p:pic>
        <p:pic>
          <p:nvPicPr>
            <p:cNvPr id="27" name="图片 26">
              <a:extLst>
                <a:ext uri="{FF2B5EF4-FFF2-40B4-BE49-F238E27FC236}">
                  <a16:creationId xmlns:a16="http://schemas.microsoft.com/office/drawing/2014/main" id="{FA4D7456-E818-ED66-045F-9C7CA0C60E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629954" y="5754257"/>
              <a:ext cx="1180158" cy="1338067"/>
            </a:xfrm>
            <a:prstGeom prst="rect">
              <a:avLst/>
            </a:prstGeom>
          </p:spPr>
        </p:pic>
      </p:grpSp>
      <p:grpSp>
        <p:nvGrpSpPr>
          <p:cNvPr id="28" name="组合 27">
            <a:extLst>
              <a:ext uri="{FF2B5EF4-FFF2-40B4-BE49-F238E27FC236}">
                <a16:creationId xmlns:a16="http://schemas.microsoft.com/office/drawing/2014/main" id="{A0C34D5F-412E-1403-C869-76326DCA3A8D}"/>
              </a:ext>
            </a:extLst>
          </p:cNvPr>
          <p:cNvGrpSpPr/>
          <p:nvPr/>
        </p:nvGrpSpPr>
        <p:grpSpPr>
          <a:xfrm>
            <a:off x="477882" y="4434459"/>
            <a:ext cx="575351" cy="1047858"/>
            <a:chOff x="8137737" y="-1025527"/>
            <a:chExt cx="1984602" cy="3614454"/>
          </a:xfrm>
        </p:grpSpPr>
        <p:grpSp>
          <p:nvGrpSpPr>
            <p:cNvPr id="29" name="组合 28">
              <a:extLst>
                <a:ext uri="{FF2B5EF4-FFF2-40B4-BE49-F238E27FC236}">
                  <a16:creationId xmlns:a16="http://schemas.microsoft.com/office/drawing/2014/main" id="{BB6B02F3-25FD-EF78-47F3-A54B265C0A35}"/>
                </a:ext>
              </a:extLst>
            </p:cNvPr>
            <p:cNvGrpSpPr/>
            <p:nvPr/>
          </p:nvGrpSpPr>
          <p:grpSpPr>
            <a:xfrm>
              <a:off x="8263279" y="-959001"/>
              <a:ext cx="1838730" cy="3512463"/>
              <a:chOff x="14396141" y="1082277"/>
              <a:chExt cx="3800475" cy="7259917"/>
            </a:xfrm>
          </p:grpSpPr>
          <p:pic>
            <p:nvPicPr>
              <p:cNvPr id="31" name="图片 30">
                <a:extLst>
                  <a:ext uri="{FF2B5EF4-FFF2-40B4-BE49-F238E27FC236}">
                    <a16:creationId xmlns:a16="http://schemas.microsoft.com/office/drawing/2014/main" id="{9772D867-A7D0-162B-71FE-FD9EF4750258}"/>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7844" t="5712" r="48281" b="45913"/>
              <a:stretch/>
            </p:blipFill>
            <p:spPr>
              <a:xfrm>
                <a:off x="14516011" y="4656019"/>
                <a:ext cx="3343275" cy="3686175"/>
              </a:xfrm>
              <a:prstGeom prst="rect">
                <a:avLst/>
              </a:prstGeom>
            </p:spPr>
          </p:pic>
          <p:pic>
            <p:nvPicPr>
              <p:cNvPr id="32" name="图片 31">
                <a:extLst>
                  <a:ext uri="{FF2B5EF4-FFF2-40B4-BE49-F238E27FC236}">
                    <a16:creationId xmlns:a16="http://schemas.microsoft.com/office/drawing/2014/main" id="{0281DB0F-2186-9B27-5355-750B06397757}"/>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5583" t="6611" r="44542" b="51014"/>
              <a:stretch/>
            </p:blipFill>
            <p:spPr>
              <a:xfrm>
                <a:off x="14396141" y="1082277"/>
                <a:ext cx="3800475" cy="3228975"/>
              </a:xfrm>
              <a:prstGeom prst="rect">
                <a:avLst/>
              </a:prstGeom>
            </p:spPr>
          </p:pic>
        </p:grpSp>
        <p:sp>
          <p:nvSpPr>
            <p:cNvPr id="30" name="圆角矩形 479">
              <a:extLst>
                <a:ext uri="{FF2B5EF4-FFF2-40B4-BE49-F238E27FC236}">
                  <a16:creationId xmlns:a16="http://schemas.microsoft.com/office/drawing/2014/main" id="{B73C35EB-2ADC-E50B-F6BC-EC1FCEE316FC}"/>
                </a:ext>
              </a:extLst>
            </p:cNvPr>
            <p:cNvSpPr/>
            <p:nvPr/>
          </p:nvSpPr>
          <p:spPr>
            <a:xfrm>
              <a:off x="8137737" y="-1025527"/>
              <a:ext cx="1984602" cy="3614454"/>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1743761" rtl="0" eaLnBrk="1" latinLnBrk="0" hangingPunct="1">
                <a:defRPr sz="3433" kern="1200">
                  <a:solidFill>
                    <a:schemeClr val="lt1"/>
                  </a:solidFill>
                  <a:latin typeface="+mn-lt"/>
                  <a:ea typeface="+mn-ea"/>
                  <a:cs typeface="+mn-cs"/>
                </a:defRPr>
              </a:lvl1pPr>
              <a:lvl2pPr marL="871880" algn="l" defTabSz="1743761" rtl="0" eaLnBrk="1" latinLnBrk="0" hangingPunct="1">
                <a:defRPr sz="3433" kern="1200">
                  <a:solidFill>
                    <a:schemeClr val="lt1"/>
                  </a:solidFill>
                  <a:latin typeface="+mn-lt"/>
                  <a:ea typeface="+mn-ea"/>
                  <a:cs typeface="+mn-cs"/>
                </a:defRPr>
              </a:lvl2pPr>
              <a:lvl3pPr marL="1743761" algn="l" defTabSz="1743761" rtl="0" eaLnBrk="1" latinLnBrk="0" hangingPunct="1">
                <a:defRPr sz="3433" kern="1200">
                  <a:solidFill>
                    <a:schemeClr val="lt1"/>
                  </a:solidFill>
                  <a:latin typeface="+mn-lt"/>
                  <a:ea typeface="+mn-ea"/>
                  <a:cs typeface="+mn-cs"/>
                </a:defRPr>
              </a:lvl3pPr>
              <a:lvl4pPr marL="2615641" algn="l" defTabSz="1743761" rtl="0" eaLnBrk="1" latinLnBrk="0" hangingPunct="1">
                <a:defRPr sz="3433" kern="1200">
                  <a:solidFill>
                    <a:schemeClr val="lt1"/>
                  </a:solidFill>
                  <a:latin typeface="+mn-lt"/>
                  <a:ea typeface="+mn-ea"/>
                  <a:cs typeface="+mn-cs"/>
                </a:defRPr>
              </a:lvl4pPr>
              <a:lvl5pPr marL="3487522" algn="l" defTabSz="1743761" rtl="0" eaLnBrk="1" latinLnBrk="0" hangingPunct="1">
                <a:defRPr sz="3433" kern="1200">
                  <a:solidFill>
                    <a:schemeClr val="lt1"/>
                  </a:solidFill>
                  <a:latin typeface="+mn-lt"/>
                  <a:ea typeface="+mn-ea"/>
                  <a:cs typeface="+mn-cs"/>
                </a:defRPr>
              </a:lvl5pPr>
              <a:lvl6pPr marL="4359402" algn="l" defTabSz="1743761" rtl="0" eaLnBrk="1" latinLnBrk="0" hangingPunct="1">
                <a:defRPr sz="3433" kern="1200">
                  <a:solidFill>
                    <a:schemeClr val="lt1"/>
                  </a:solidFill>
                  <a:latin typeface="+mn-lt"/>
                  <a:ea typeface="+mn-ea"/>
                  <a:cs typeface="+mn-cs"/>
                </a:defRPr>
              </a:lvl6pPr>
              <a:lvl7pPr marL="5231282" algn="l" defTabSz="1743761" rtl="0" eaLnBrk="1" latinLnBrk="0" hangingPunct="1">
                <a:defRPr sz="3433" kern="1200">
                  <a:solidFill>
                    <a:schemeClr val="lt1"/>
                  </a:solidFill>
                  <a:latin typeface="+mn-lt"/>
                  <a:ea typeface="+mn-ea"/>
                  <a:cs typeface="+mn-cs"/>
                </a:defRPr>
              </a:lvl7pPr>
              <a:lvl8pPr marL="6103163" algn="l" defTabSz="1743761" rtl="0" eaLnBrk="1" latinLnBrk="0" hangingPunct="1">
                <a:defRPr sz="3433" kern="1200">
                  <a:solidFill>
                    <a:schemeClr val="lt1"/>
                  </a:solidFill>
                  <a:latin typeface="+mn-lt"/>
                  <a:ea typeface="+mn-ea"/>
                  <a:cs typeface="+mn-cs"/>
                </a:defRPr>
              </a:lvl8pPr>
              <a:lvl9pPr marL="6975043" algn="l" defTabSz="1743761" rtl="0" eaLnBrk="1" latinLnBrk="0" hangingPunct="1">
                <a:defRPr sz="3433" kern="1200">
                  <a:solidFill>
                    <a:schemeClr val="lt1"/>
                  </a:solidFill>
                  <a:latin typeface="+mn-lt"/>
                  <a:ea typeface="+mn-ea"/>
                  <a:cs typeface="+mn-cs"/>
                </a:defRPr>
              </a:lvl9pPr>
            </a:lstStyle>
            <a:p>
              <a:pPr algn="ctr"/>
              <a:endParaRPr lang="zh-CN" altLang="en-US" sz="685"/>
            </a:p>
          </p:txBody>
        </p:sp>
      </p:grpSp>
    </p:spTree>
    <p:extLst>
      <p:ext uri="{BB962C8B-B14F-4D97-AF65-F5344CB8AC3E}">
        <p14:creationId xmlns:p14="http://schemas.microsoft.com/office/powerpoint/2010/main" val="974176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28</a:t>
            </a:fld>
            <a:endParaRPr lang="en-US"/>
          </a:p>
        </p:txBody>
      </p:sp>
      <p:sp>
        <p:nvSpPr>
          <p:cNvPr id="142" name="矩形 141">
            <a:extLst>
              <a:ext uri="{FF2B5EF4-FFF2-40B4-BE49-F238E27FC236}">
                <a16:creationId xmlns:a16="http://schemas.microsoft.com/office/drawing/2014/main" id="{C0EF5ACE-5F1D-18E7-5927-56B556DFC240}"/>
              </a:ext>
            </a:extLst>
          </p:cNvPr>
          <p:cNvSpPr/>
          <p:nvPr/>
        </p:nvSpPr>
        <p:spPr>
          <a:xfrm>
            <a:off x="838200" y="1592415"/>
            <a:ext cx="9812865" cy="589072"/>
          </a:xfrm>
          <a:prstGeom prst="rect">
            <a:avLst/>
          </a:prstGeom>
        </p:spPr>
        <p:txBody>
          <a:bodyPr wrap="square">
            <a:spAutoFit/>
          </a:bodyPr>
          <a:lstStyle/>
          <a:p>
            <a:pPr marL="342900" indent="-342900" algn="just">
              <a:lnSpc>
                <a:spcPct val="150000"/>
              </a:lnSpc>
              <a:spcAft>
                <a:spcPts val="600"/>
              </a:spcAft>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Large-scale fabrication</a:t>
            </a:r>
          </a:p>
        </p:txBody>
      </p:sp>
      <p:grpSp>
        <p:nvGrpSpPr>
          <p:cNvPr id="2" name="组合 1">
            <a:extLst>
              <a:ext uri="{FF2B5EF4-FFF2-40B4-BE49-F238E27FC236}">
                <a16:creationId xmlns:a16="http://schemas.microsoft.com/office/drawing/2014/main" id="{31A3753E-D2B3-2279-3359-9C531508DF0A}"/>
              </a:ext>
            </a:extLst>
          </p:cNvPr>
          <p:cNvGrpSpPr/>
          <p:nvPr/>
        </p:nvGrpSpPr>
        <p:grpSpPr>
          <a:xfrm>
            <a:off x="314208" y="2490114"/>
            <a:ext cx="11563584" cy="2824836"/>
            <a:chOff x="2253791" y="1603355"/>
            <a:chExt cx="14478950" cy="3537023"/>
          </a:xfrm>
        </p:grpSpPr>
        <p:pic>
          <p:nvPicPr>
            <p:cNvPr id="6" name="图片 5">
              <a:extLst>
                <a:ext uri="{FF2B5EF4-FFF2-40B4-BE49-F238E27FC236}">
                  <a16:creationId xmlns:a16="http://schemas.microsoft.com/office/drawing/2014/main" id="{79ABC35F-2551-2668-389F-33E3A987A469}"/>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32315" t="30504" r="42694" b="39532"/>
            <a:stretch/>
          </p:blipFill>
          <p:spPr>
            <a:xfrm>
              <a:off x="9447844" y="1680236"/>
              <a:ext cx="3576755" cy="3454401"/>
            </a:xfrm>
            <a:prstGeom prst="rect">
              <a:avLst/>
            </a:prstGeom>
          </p:spPr>
        </p:pic>
        <p:grpSp>
          <p:nvGrpSpPr>
            <p:cNvPr id="7" name="组合 6">
              <a:extLst>
                <a:ext uri="{FF2B5EF4-FFF2-40B4-BE49-F238E27FC236}">
                  <a16:creationId xmlns:a16="http://schemas.microsoft.com/office/drawing/2014/main" id="{4B4D5EB2-DA1E-3081-02CE-D321CD31ED74}"/>
                </a:ext>
              </a:extLst>
            </p:cNvPr>
            <p:cNvGrpSpPr/>
            <p:nvPr/>
          </p:nvGrpSpPr>
          <p:grpSpPr>
            <a:xfrm>
              <a:off x="2253791" y="1680235"/>
              <a:ext cx="3661530" cy="3454401"/>
              <a:chOff x="6460166" y="1883342"/>
              <a:chExt cx="2464032" cy="2324644"/>
            </a:xfrm>
          </p:grpSpPr>
          <p:pic>
            <p:nvPicPr>
              <p:cNvPr id="18" name="图片 17">
                <a:extLst>
                  <a:ext uri="{FF2B5EF4-FFF2-40B4-BE49-F238E27FC236}">
                    <a16:creationId xmlns:a16="http://schemas.microsoft.com/office/drawing/2014/main" id="{C39D0265-2E55-1680-8127-F3DD2706026C}"/>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rightnessContrast bright="15000" contrast="5000"/>
                        </a14:imgEffect>
                      </a14:imgLayer>
                    </a14:imgProps>
                  </a:ext>
                  <a:ext uri="{28A0092B-C50C-407E-A947-70E740481C1C}">
                    <a14:useLocalDpi xmlns:a14="http://schemas.microsoft.com/office/drawing/2010/main" val="0"/>
                  </a:ext>
                </a:extLst>
              </a:blip>
              <a:srcRect l="28872" t="3813" r="13177" b="8222"/>
              <a:stretch/>
            </p:blipFill>
            <p:spPr>
              <a:xfrm rot="5400000">
                <a:off x="6529860" y="1813648"/>
                <a:ext cx="2324644" cy="2464032"/>
              </a:xfrm>
              <a:prstGeom prst="rect">
                <a:avLst/>
              </a:prstGeom>
            </p:spPr>
          </p:pic>
          <p:sp>
            <p:nvSpPr>
              <p:cNvPr id="19" name="圆角矩形 10">
                <a:extLst>
                  <a:ext uri="{FF2B5EF4-FFF2-40B4-BE49-F238E27FC236}">
                    <a16:creationId xmlns:a16="http://schemas.microsoft.com/office/drawing/2014/main" id="{11D84B67-73C0-F6C1-2D3C-1358B1ABAEEB}"/>
                  </a:ext>
                </a:extLst>
              </p:cNvPr>
              <p:cNvSpPr/>
              <p:nvPr/>
            </p:nvSpPr>
            <p:spPr>
              <a:xfrm>
                <a:off x="7692182" y="2120659"/>
                <a:ext cx="450608" cy="450912"/>
              </a:xfrm>
              <a:prstGeom prst="roundRect">
                <a:avLst>
                  <a:gd name="adj" fmla="val 0"/>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图片 8">
              <a:extLst>
                <a:ext uri="{FF2B5EF4-FFF2-40B4-BE49-F238E27FC236}">
                  <a16:creationId xmlns:a16="http://schemas.microsoft.com/office/drawing/2014/main" id="{093B69E6-7892-E497-0DE2-112FB3E2A239}"/>
                </a:ext>
              </a:extLst>
            </p:cNvPr>
            <p:cNvPicPr>
              <a:picLocks noChangeAspect="1"/>
            </p:cNvPicPr>
            <p:nvPr/>
          </p:nvPicPr>
          <p:blipFill>
            <a:blip r:embed="rId7"/>
            <a:stretch>
              <a:fillRect/>
            </a:stretch>
          </p:blipFill>
          <p:spPr>
            <a:xfrm>
              <a:off x="13068447" y="1603355"/>
              <a:ext cx="3664294" cy="3531281"/>
            </a:xfrm>
            <a:prstGeom prst="rect">
              <a:avLst/>
            </a:prstGeom>
          </p:spPr>
        </p:pic>
        <p:pic>
          <p:nvPicPr>
            <p:cNvPr id="10" name="图片 9">
              <a:extLst>
                <a:ext uri="{FF2B5EF4-FFF2-40B4-BE49-F238E27FC236}">
                  <a16:creationId xmlns:a16="http://schemas.microsoft.com/office/drawing/2014/main" id="{B00A44AB-8F38-C6ED-188F-CAC4E9CD1A0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209" t="4538" r="16516" b="1140"/>
            <a:stretch/>
          </p:blipFill>
          <p:spPr>
            <a:xfrm rot="5400000">
              <a:off x="5954540" y="1690923"/>
              <a:ext cx="3460143" cy="3438768"/>
            </a:xfrm>
            <a:prstGeom prst="rect">
              <a:avLst/>
            </a:prstGeom>
          </p:spPr>
        </p:pic>
        <p:sp>
          <p:nvSpPr>
            <p:cNvPr id="11" name="圆角矩形 10">
              <a:extLst>
                <a:ext uri="{FF2B5EF4-FFF2-40B4-BE49-F238E27FC236}">
                  <a16:creationId xmlns:a16="http://schemas.microsoft.com/office/drawing/2014/main" id="{C00400FC-95AF-2945-AD3C-0D8EEDCADC38}"/>
                </a:ext>
              </a:extLst>
            </p:cNvPr>
            <p:cNvSpPr/>
            <p:nvPr/>
          </p:nvSpPr>
          <p:spPr>
            <a:xfrm>
              <a:off x="3986913" y="3579377"/>
              <a:ext cx="669600" cy="670051"/>
            </a:xfrm>
            <a:prstGeom prst="roundRect">
              <a:avLst>
                <a:gd name="adj" fmla="val 0"/>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0">
              <a:extLst>
                <a:ext uri="{FF2B5EF4-FFF2-40B4-BE49-F238E27FC236}">
                  <a16:creationId xmlns:a16="http://schemas.microsoft.com/office/drawing/2014/main" id="{A7D8CBDC-B00F-C886-0DB8-AD7369F694E7}"/>
                </a:ext>
              </a:extLst>
            </p:cNvPr>
            <p:cNvSpPr/>
            <p:nvPr/>
          </p:nvSpPr>
          <p:spPr>
            <a:xfrm>
              <a:off x="7858124" y="3126443"/>
              <a:ext cx="669600" cy="670051"/>
            </a:xfrm>
            <a:prstGeom prst="roundRect">
              <a:avLst>
                <a:gd name="adj" fmla="val 0"/>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10">
              <a:extLst>
                <a:ext uri="{FF2B5EF4-FFF2-40B4-BE49-F238E27FC236}">
                  <a16:creationId xmlns:a16="http://schemas.microsoft.com/office/drawing/2014/main" id="{E4C46BC4-CC36-4A23-3CEC-1BB1EA975B42}"/>
                </a:ext>
              </a:extLst>
            </p:cNvPr>
            <p:cNvSpPr/>
            <p:nvPr/>
          </p:nvSpPr>
          <p:spPr>
            <a:xfrm>
              <a:off x="7962013" y="1904301"/>
              <a:ext cx="669600" cy="670051"/>
            </a:xfrm>
            <a:prstGeom prst="roundRect">
              <a:avLst>
                <a:gd name="adj" fmla="val 0"/>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a:extLst>
                <a:ext uri="{FF2B5EF4-FFF2-40B4-BE49-F238E27FC236}">
                  <a16:creationId xmlns:a16="http://schemas.microsoft.com/office/drawing/2014/main" id="{38A152B4-4B72-B900-5B9A-2323E99E777C}"/>
                </a:ext>
              </a:extLst>
            </p:cNvPr>
            <p:cNvCxnSpPr/>
            <p:nvPr/>
          </p:nvCxnSpPr>
          <p:spPr>
            <a:xfrm flipV="1">
              <a:off x="8631613" y="1680236"/>
              <a:ext cx="816231" cy="232294"/>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FBD392A-D65A-1146-045F-5DBCB3749CC1}"/>
                </a:ext>
              </a:extLst>
            </p:cNvPr>
            <p:cNvCxnSpPr/>
            <p:nvPr/>
          </p:nvCxnSpPr>
          <p:spPr>
            <a:xfrm>
              <a:off x="8631613" y="2574352"/>
              <a:ext cx="816231" cy="2560285"/>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B3602405-4CA3-32F1-9792-799BF5542587}"/>
                </a:ext>
              </a:extLst>
            </p:cNvPr>
            <p:cNvCxnSpPr/>
            <p:nvPr/>
          </p:nvCxnSpPr>
          <p:spPr>
            <a:xfrm flipV="1">
              <a:off x="8527724" y="1674493"/>
              <a:ext cx="4584571" cy="1451950"/>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1393C49E-2172-FC54-2DCA-6D1CA0FEEA64}"/>
                </a:ext>
              </a:extLst>
            </p:cNvPr>
            <p:cNvCxnSpPr/>
            <p:nvPr/>
          </p:nvCxnSpPr>
          <p:spPr>
            <a:xfrm>
              <a:off x="8527724" y="3788265"/>
              <a:ext cx="4600764" cy="1346372"/>
            </a:xfrm>
            <a:prstGeom prst="line">
              <a:avLst/>
            </a:prstGeom>
            <a:ln w="19050">
              <a:solidFill>
                <a:srgbClr val="C00000"/>
              </a:solidFill>
              <a:prstDash val="dash"/>
            </a:ln>
          </p:spPr>
          <p:style>
            <a:lnRef idx="1">
              <a:schemeClr val="accent1"/>
            </a:lnRef>
            <a:fillRef idx="0">
              <a:schemeClr val="accent1"/>
            </a:fillRef>
            <a:effectRef idx="0">
              <a:schemeClr val="accent1"/>
            </a:effectRef>
            <a:fontRef idx="minor">
              <a:schemeClr val="tx1"/>
            </a:fontRef>
          </p:style>
        </p:cxnSp>
      </p:grpSp>
      <p:sp>
        <p:nvSpPr>
          <p:cNvPr id="21" name="标题 7">
            <a:extLst>
              <a:ext uri="{FF2B5EF4-FFF2-40B4-BE49-F238E27FC236}">
                <a16:creationId xmlns:a16="http://schemas.microsoft.com/office/drawing/2014/main" id="{6EB592D2-91F3-0E91-BE52-D49C556E0771}"/>
              </a:ext>
            </a:extLst>
          </p:cNvPr>
          <p:cNvSpPr>
            <a:spLocks noGrp="1"/>
          </p:cNvSpPr>
          <p:nvPr>
            <p:ph type="title"/>
          </p:nvPr>
        </p:nvSpPr>
        <p:spPr>
          <a:xfrm>
            <a:off x="838200" y="542925"/>
            <a:ext cx="10515600" cy="919163"/>
          </a:xfrm>
        </p:spPr>
        <p:txBody>
          <a:bodyPr>
            <a:normAutofit/>
          </a:bodyPr>
          <a:lstStyle/>
          <a:p>
            <a:r>
              <a:rPr lang="en-US" altLang="zh-CN" dirty="0"/>
              <a:t>Results — </a:t>
            </a:r>
            <a:r>
              <a:rPr lang="en-US" altLang="zh-CN" sz="3200" dirty="0"/>
              <a:t>Fabrication</a:t>
            </a:r>
            <a:endParaRPr lang="zh-CN" altLang="en-US" dirty="0"/>
          </a:p>
        </p:txBody>
      </p:sp>
    </p:spTree>
    <p:extLst>
      <p:ext uri="{BB962C8B-B14F-4D97-AF65-F5344CB8AC3E}">
        <p14:creationId xmlns:p14="http://schemas.microsoft.com/office/powerpoint/2010/main" val="913756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4038600" y="6484933"/>
            <a:ext cx="4114800" cy="365125"/>
          </a:xfrm>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29</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t>Deployability Optimization </a:t>
            </a:r>
            <a:endParaRPr lang="zh-CN" altLang="en-US" dirty="0"/>
          </a:p>
        </p:txBody>
      </p:sp>
      <p:pic>
        <p:nvPicPr>
          <p:cNvPr id="2" name="图片 1">
            <a:extLst>
              <a:ext uri="{FF2B5EF4-FFF2-40B4-BE49-F238E27FC236}">
                <a16:creationId xmlns:a16="http://schemas.microsoft.com/office/drawing/2014/main" id="{9E5ED2E8-3995-A6AC-FB25-EE694775270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3140" y="2187351"/>
            <a:ext cx="6263168" cy="4297582"/>
          </a:xfrm>
          <a:prstGeom prst="rect">
            <a:avLst/>
          </a:prstGeom>
        </p:spPr>
      </p:pic>
      <p:sp>
        <p:nvSpPr>
          <p:cNvPr id="10" name="矩形 9">
            <a:extLst>
              <a:ext uri="{FF2B5EF4-FFF2-40B4-BE49-F238E27FC236}">
                <a16:creationId xmlns:a16="http://schemas.microsoft.com/office/drawing/2014/main" id="{AD9D03CF-4DD0-F476-B7B2-DEA03D3E2973}"/>
              </a:ext>
            </a:extLst>
          </p:cNvPr>
          <p:cNvSpPr/>
          <p:nvPr/>
        </p:nvSpPr>
        <p:spPr>
          <a:xfrm>
            <a:off x="838200" y="1528915"/>
            <a:ext cx="10299700"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Small-scale fabrication</a:t>
            </a:r>
          </a:p>
        </p:txBody>
      </p:sp>
    </p:spTree>
    <p:extLst>
      <p:ext uri="{BB962C8B-B14F-4D97-AF65-F5344CB8AC3E}">
        <p14:creationId xmlns:p14="http://schemas.microsoft.com/office/powerpoint/2010/main" val="7943182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lstStyle/>
          <a:p>
            <a:r>
              <a:rPr lang="en-US" dirty="0"/>
              <a:t>I</a:t>
            </a:r>
            <a:r>
              <a:rPr lang="en-US" altLang="zh-CN" dirty="0"/>
              <a:t>ntroduction — </a:t>
            </a:r>
            <a:r>
              <a:rPr lang="en-US" altLang="zh-CN" sz="3200" dirty="0"/>
              <a:t>Auxetic Structures</a:t>
            </a:r>
            <a:endParaRPr lang="en-US"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a:t>CVM2024@WELLINGTON</a:t>
            </a:r>
            <a:endParaRPr lang="en-US" dirty="0"/>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3</a:t>
            </a:fld>
            <a:endParaRPr lang="en-US"/>
          </a:p>
        </p:txBody>
      </p:sp>
      <p:grpSp>
        <p:nvGrpSpPr>
          <p:cNvPr id="23" name="组合 22"/>
          <p:cNvGrpSpPr/>
          <p:nvPr/>
        </p:nvGrpSpPr>
        <p:grpSpPr>
          <a:xfrm>
            <a:off x="1282814" y="2223192"/>
            <a:ext cx="9626372" cy="3356674"/>
            <a:chOff x="-20132448" y="9628187"/>
            <a:chExt cx="21053609" cy="7341302"/>
          </a:xfrm>
        </p:grpSpPr>
        <p:pic>
          <p:nvPicPr>
            <p:cNvPr id="16" name="图片 15">
              <a:extLst>
                <a:ext uri="{FF2B5EF4-FFF2-40B4-BE49-F238E27FC236}">
                  <a16:creationId xmlns:a16="http://schemas.microsoft.com/office/drawing/2014/main" id="{FCAAC5A9-9167-6ADE-764C-4D66AD5BF4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6394" y="9834296"/>
              <a:ext cx="6834594" cy="6470658"/>
            </a:xfrm>
            <a:prstGeom prst="rect">
              <a:avLst/>
            </a:prstGeom>
          </p:spPr>
        </p:pic>
        <p:pic>
          <p:nvPicPr>
            <p:cNvPr id="17" name="图片 16">
              <a:extLst>
                <a:ext uri="{FF2B5EF4-FFF2-40B4-BE49-F238E27FC236}">
                  <a16:creationId xmlns:a16="http://schemas.microsoft.com/office/drawing/2014/main" id="{8C0C7F55-6AEE-0874-0865-9F48F941C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85524" y="9743000"/>
              <a:ext cx="7256382" cy="7226489"/>
            </a:xfrm>
            <a:prstGeom prst="rect">
              <a:avLst/>
            </a:prstGeom>
          </p:spPr>
        </p:pic>
        <p:pic>
          <p:nvPicPr>
            <p:cNvPr id="18" name="图片 17">
              <a:extLst>
                <a:ext uri="{FF2B5EF4-FFF2-40B4-BE49-F238E27FC236}">
                  <a16:creationId xmlns:a16="http://schemas.microsoft.com/office/drawing/2014/main" id="{5B9B0D5A-3985-1E48-40C2-6A6B85543B4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698658" y="9781100"/>
              <a:ext cx="6576530" cy="6538950"/>
            </a:xfrm>
            <a:prstGeom prst="rect">
              <a:avLst/>
            </a:prstGeom>
          </p:spPr>
        </p:pic>
        <p:grpSp>
          <p:nvGrpSpPr>
            <p:cNvPr id="19" name="组合 18"/>
            <p:cNvGrpSpPr/>
            <p:nvPr/>
          </p:nvGrpSpPr>
          <p:grpSpPr>
            <a:xfrm>
              <a:off x="-20132448" y="9628187"/>
              <a:ext cx="21053609" cy="6945313"/>
              <a:chOff x="-1406979" y="-1"/>
              <a:chExt cx="15129727" cy="4991101"/>
            </a:xfrm>
          </p:grpSpPr>
          <p:sp>
            <p:nvSpPr>
              <p:cNvPr id="20" name="矩形 19"/>
              <p:cNvSpPr/>
              <p:nvPr/>
            </p:nvSpPr>
            <p:spPr>
              <a:xfrm>
                <a:off x="-1406979" y="0"/>
                <a:ext cx="5488441" cy="49911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矩形 20"/>
              <p:cNvSpPr/>
              <p:nvPr/>
            </p:nvSpPr>
            <p:spPr>
              <a:xfrm>
                <a:off x="4081462" y="0"/>
                <a:ext cx="4726083" cy="49911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矩形 21"/>
              <p:cNvSpPr/>
              <p:nvPr/>
            </p:nvSpPr>
            <p:spPr>
              <a:xfrm>
                <a:off x="8811213" y="-1"/>
                <a:ext cx="4911535" cy="4991100"/>
              </a:xfrm>
              <a:prstGeom prst="rect">
                <a:avLst/>
              </a:prstGeom>
              <a:no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
        <p:nvSpPr>
          <p:cNvPr id="24" name="矩形 23"/>
          <p:cNvSpPr/>
          <p:nvPr/>
        </p:nvSpPr>
        <p:spPr>
          <a:xfrm>
            <a:off x="752475" y="1536837"/>
            <a:ext cx="7812405" cy="461665"/>
          </a:xfrm>
          <a:prstGeom prst="rect">
            <a:avLst/>
          </a:prstGeom>
        </p:spPr>
        <p:txBody>
          <a:bodyPr wrap="square">
            <a:spAutoFit/>
          </a:bodyPr>
          <a:lstStyle/>
          <a:p>
            <a:r>
              <a:rPr lang="en-US" altLang="zh-CN" sz="2400" dirty="0"/>
              <a:t>Common types of auxetic structures</a:t>
            </a:r>
            <a:r>
              <a:rPr lang="en-US" altLang="zh-CN" sz="2400" baseline="30000" dirty="0"/>
              <a:t>[1]</a:t>
            </a:r>
            <a:r>
              <a:rPr lang="en-US" altLang="zh-CN" sz="2400" dirty="0"/>
              <a:t>:</a:t>
            </a:r>
            <a:endParaRPr lang="zh-CN" altLang="en-US" sz="2400" dirty="0"/>
          </a:p>
        </p:txBody>
      </p:sp>
      <p:sp>
        <p:nvSpPr>
          <p:cNvPr id="25" name="矩形 24"/>
          <p:cNvSpPr/>
          <p:nvPr/>
        </p:nvSpPr>
        <p:spPr>
          <a:xfrm>
            <a:off x="1972299" y="5468938"/>
            <a:ext cx="2113079" cy="369332"/>
          </a:xfrm>
          <a:prstGeom prst="rect">
            <a:avLst/>
          </a:prstGeom>
        </p:spPr>
        <p:txBody>
          <a:bodyPr wrap="none">
            <a:spAutoFit/>
          </a:bodyPr>
          <a:lstStyle/>
          <a:p>
            <a:r>
              <a:rPr lang="en-US" altLang="zh-CN" dirty="0"/>
              <a:t>Re-entrant Structure</a:t>
            </a:r>
            <a:endParaRPr lang="zh-CN" altLang="en-US" dirty="0"/>
          </a:p>
        </p:txBody>
      </p:sp>
      <p:sp>
        <p:nvSpPr>
          <p:cNvPr id="26" name="矩形 25"/>
          <p:cNvSpPr/>
          <p:nvPr/>
        </p:nvSpPr>
        <p:spPr>
          <a:xfrm>
            <a:off x="5459948" y="5468938"/>
            <a:ext cx="1648465" cy="369332"/>
          </a:xfrm>
          <a:prstGeom prst="rect">
            <a:avLst/>
          </a:prstGeom>
        </p:spPr>
        <p:txBody>
          <a:bodyPr wrap="none">
            <a:spAutoFit/>
          </a:bodyPr>
          <a:lstStyle/>
          <a:p>
            <a:r>
              <a:rPr lang="en-US" altLang="zh-CN" dirty="0"/>
              <a:t>Chiral Structure</a:t>
            </a:r>
            <a:endParaRPr lang="zh-CN" altLang="en-US" dirty="0"/>
          </a:p>
        </p:txBody>
      </p:sp>
      <p:sp>
        <p:nvSpPr>
          <p:cNvPr id="27" name="矩形 26"/>
          <p:cNvSpPr/>
          <p:nvPr/>
        </p:nvSpPr>
        <p:spPr>
          <a:xfrm>
            <a:off x="7845734" y="5468938"/>
            <a:ext cx="3001912" cy="369332"/>
          </a:xfrm>
          <a:prstGeom prst="rect">
            <a:avLst/>
          </a:prstGeom>
        </p:spPr>
        <p:txBody>
          <a:bodyPr wrap="none">
            <a:spAutoFit/>
          </a:bodyPr>
          <a:lstStyle/>
          <a:p>
            <a:r>
              <a:rPr lang="en-US" altLang="zh-CN" dirty="0"/>
              <a:t>Rotating (semi-)rigid structure</a:t>
            </a:r>
            <a:endParaRPr lang="zh-CN" altLang="en-US" dirty="0"/>
          </a:p>
        </p:txBody>
      </p:sp>
      <p:sp>
        <p:nvSpPr>
          <p:cNvPr id="28" name="矩形 27"/>
          <p:cNvSpPr/>
          <p:nvPr/>
        </p:nvSpPr>
        <p:spPr>
          <a:xfrm>
            <a:off x="3067515" y="5918911"/>
            <a:ext cx="6638044" cy="307777"/>
          </a:xfrm>
          <a:prstGeom prst="rect">
            <a:avLst/>
          </a:prstGeom>
        </p:spPr>
        <p:txBody>
          <a:bodyPr wrap="square">
            <a:spAutoFit/>
          </a:bodyPr>
          <a:lstStyle/>
          <a:p>
            <a:r>
              <a:rPr lang="en-US" altLang="zh-CN" sz="1400" dirty="0">
                <a:solidFill>
                  <a:srgbClr val="222222"/>
                </a:solidFill>
              </a:rPr>
              <a:t>[1] Kolken H M A, </a:t>
            </a:r>
            <a:r>
              <a:rPr lang="en-US" altLang="zh-CN" sz="1400" dirty="0" err="1">
                <a:solidFill>
                  <a:srgbClr val="222222"/>
                </a:solidFill>
              </a:rPr>
              <a:t>Zadpoor</a:t>
            </a:r>
            <a:r>
              <a:rPr lang="en-US" altLang="zh-CN" sz="1400" dirty="0">
                <a:solidFill>
                  <a:srgbClr val="222222"/>
                </a:solidFill>
              </a:rPr>
              <a:t> A </a:t>
            </a:r>
            <a:r>
              <a:rPr lang="en-US" altLang="zh-CN" sz="1400" dirty="0" err="1">
                <a:solidFill>
                  <a:srgbClr val="222222"/>
                </a:solidFill>
              </a:rPr>
              <a:t>A</a:t>
            </a:r>
            <a:r>
              <a:rPr lang="en-US" altLang="zh-CN" sz="1400" dirty="0">
                <a:solidFill>
                  <a:srgbClr val="222222"/>
                </a:solidFill>
              </a:rPr>
              <a:t>. Auxetic mechanical metamaterials[J]. RSC advances, 2017</a:t>
            </a:r>
            <a:endParaRPr lang="zh-CN" altLang="en-US" sz="1400" dirty="0"/>
          </a:p>
        </p:txBody>
      </p:sp>
    </p:spTree>
    <p:extLst>
      <p:ext uri="{BB962C8B-B14F-4D97-AF65-F5344CB8AC3E}">
        <p14:creationId xmlns:p14="http://schemas.microsoft.com/office/powerpoint/2010/main" val="80326177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30</a:t>
            </a:fld>
            <a:endParaRPr lang="en-US"/>
          </a:p>
        </p:txBody>
      </p:sp>
      <p:sp>
        <p:nvSpPr>
          <p:cNvPr id="21" name="标题 7">
            <a:extLst>
              <a:ext uri="{FF2B5EF4-FFF2-40B4-BE49-F238E27FC236}">
                <a16:creationId xmlns:a16="http://schemas.microsoft.com/office/drawing/2014/main" id="{6EB592D2-91F3-0E91-BE52-D49C556E0771}"/>
              </a:ext>
            </a:extLst>
          </p:cNvPr>
          <p:cNvSpPr>
            <a:spLocks noGrp="1"/>
          </p:cNvSpPr>
          <p:nvPr>
            <p:ph type="title"/>
          </p:nvPr>
        </p:nvSpPr>
        <p:spPr>
          <a:xfrm>
            <a:off x="838200" y="542925"/>
            <a:ext cx="10515600" cy="919163"/>
          </a:xfrm>
        </p:spPr>
        <p:txBody>
          <a:bodyPr>
            <a:normAutofit/>
          </a:bodyPr>
          <a:lstStyle/>
          <a:p>
            <a:r>
              <a:rPr lang="en-US" altLang="zh-CN" dirty="0"/>
              <a:t>Results — </a:t>
            </a:r>
            <a:r>
              <a:rPr lang="en-US" altLang="zh-CN" sz="3200" dirty="0"/>
              <a:t>Fabrication</a:t>
            </a:r>
            <a:endParaRPr lang="zh-CN" altLang="en-US" sz="3200" dirty="0"/>
          </a:p>
        </p:txBody>
      </p:sp>
      <p:grpSp>
        <p:nvGrpSpPr>
          <p:cNvPr id="3" name="组合 2">
            <a:extLst>
              <a:ext uri="{FF2B5EF4-FFF2-40B4-BE49-F238E27FC236}">
                <a16:creationId xmlns:a16="http://schemas.microsoft.com/office/drawing/2014/main" id="{BECC7AE5-5CC2-7071-CC9E-ABEC68F78BEE}"/>
              </a:ext>
            </a:extLst>
          </p:cNvPr>
          <p:cNvGrpSpPr/>
          <p:nvPr/>
        </p:nvGrpSpPr>
        <p:grpSpPr>
          <a:xfrm>
            <a:off x="2225334" y="2117987"/>
            <a:ext cx="7741332" cy="4194216"/>
            <a:chOff x="7088957" y="4731278"/>
            <a:chExt cx="19449726" cy="10537765"/>
          </a:xfrm>
        </p:grpSpPr>
        <p:pic>
          <p:nvPicPr>
            <p:cNvPr id="8" name="图片 7">
              <a:extLst>
                <a:ext uri="{FF2B5EF4-FFF2-40B4-BE49-F238E27FC236}">
                  <a16:creationId xmlns:a16="http://schemas.microsoft.com/office/drawing/2014/main" id="{DDF4617C-660D-BFA3-8C99-D0C45DA9E6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3320" y="4916317"/>
              <a:ext cx="6904118" cy="5170986"/>
            </a:xfrm>
            <a:prstGeom prst="rect">
              <a:avLst/>
            </a:prstGeom>
          </p:spPr>
        </p:pic>
        <p:pic>
          <p:nvPicPr>
            <p:cNvPr id="20" name="图片 19">
              <a:extLst>
                <a:ext uri="{FF2B5EF4-FFF2-40B4-BE49-F238E27FC236}">
                  <a16:creationId xmlns:a16="http://schemas.microsoft.com/office/drawing/2014/main" id="{C73284FF-1E51-EDC3-4E5C-A17051D54E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298" t="5742" r="15578" b="1821"/>
            <a:stretch/>
          </p:blipFill>
          <p:spPr>
            <a:xfrm>
              <a:off x="17829088" y="4731278"/>
              <a:ext cx="5297715" cy="5136485"/>
            </a:xfrm>
            <a:prstGeom prst="rect">
              <a:avLst/>
            </a:prstGeom>
          </p:spPr>
        </p:pic>
        <p:pic>
          <p:nvPicPr>
            <p:cNvPr id="22" name="图片 21">
              <a:extLst>
                <a:ext uri="{FF2B5EF4-FFF2-40B4-BE49-F238E27FC236}">
                  <a16:creationId xmlns:a16="http://schemas.microsoft.com/office/drawing/2014/main" id="{E3CE7A50-832C-E6DB-771E-C72EF34CF72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3238" r="6107" b="8084"/>
            <a:stretch/>
          </p:blipFill>
          <p:spPr>
            <a:xfrm rot="5400000">
              <a:off x="12473733" y="10166769"/>
              <a:ext cx="5175245" cy="5029303"/>
            </a:xfrm>
            <a:prstGeom prst="rect">
              <a:avLst/>
            </a:prstGeom>
          </p:spPr>
        </p:pic>
        <p:pic>
          <p:nvPicPr>
            <p:cNvPr id="23" name="图片 22">
              <a:extLst>
                <a:ext uri="{FF2B5EF4-FFF2-40B4-BE49-F238E27FC236}">
                  <a16:creationId xmlns:a16="http://schemas.microsoft.com/office/drawing/2014/main" id="{A06C5131-51B3-2F20-114D-3A3F2B161A85}"/>
                </a:ext>
              </a:extLst>
            </p:cNvPr>
            <p:cNvPicPr>
              <a:picLocks noChangeAspect="1"/>
            </p:cNvPicPr>
            <p:nvPr/>
          </p:nvPicPr>
          <p:blipFill>
            <a:blip r:embed="rId6"/>
            <a:stretch>
              <a:fillRect/>
            </a:stretch>
          </p:blipFill>
          <p:spPr>
            <a:xfrm>
              <a:off x="7088957" y="10169965"/>
              <a:ext cx="5178004" cy="5093513"/>
            </a:xfrm>
            <a:prstGeom prst="rect">
              <a:avLst/>
            </a:prstGeom>
          </p:spPr>
        </p:pic>
        <p:pic>
          <p:nvPicPr>
            <p:cNvPr id="24" name="图片 23">
              <a:extLst>
                <a:ext uri="{FF2B5EF4-FFF2-40B4-BE49-F238E27FC236}">
                  <a16:creationId xmlns:a16="http://schemas.microsoft.com/office/drawing/2014/main" id="{BFCD6442-86AE-FE2E-E580-F9C3C225A064}"/>
                </a:ext>
              </a:extLst>
            </p:cNvPr>
            <p:cNvPicPr>
              <a:picLocks noChangeAspect="1"/>
            </p:cNvPicPr>
            <p:nvPr/>
          </p:nvPicPr>
          <p:blipFill rotWithShape="1">
            <a:blip r:embed="rId7">
              <a:extLst>
                <a:ext uri="{28A0092B-C50C-407E-A947-70E740481C1C}">
                  <a14:useLocalDpi xmlns:a14="http://schemas.microsoft.com/office/drawing/2010/main" val="0"/>
                </a:ext>
              </a:extLst>
            </a:blip>
            <a:srcRect t="121" b="368"/>
            <a:stretch/>
          </p:blipFill>
          <p:spPr>
            <a:xfrm rot="5400000">
              <a:off x="17889860" y="9834433"/>
              <a:ext cx="5176175" cy="5324827"/>
            </a:xfrm>
            <a:prstGeom prst="rect">
              <a:avLst/>
            </a:prstGeom>
          </p:spPr>
        </p:pic>
        <p:pic>
          <p:nvPicPr>
            <p:cNvPr id="25" name="图片 24">
              <a:extLst>
                <a:ext uri="{FF2B5EF4-FFF2-40B4-BE49-F238E27FC236}">
                  <a16:creationId xmlns:a16="http://schemas.microsoft.com/office/drawing/2014/main" id="{0F562049-299D-B7FF-C334-F7638E9D12A2}"/>
                </a:ext>
              </a:extLst>
            </p:cNvPr>
            <p:cNvPicPr>
              <a:picLocks noChangeAspect="1"/>
            </p:cNvPicPr>
            <p:nvPr/>
          </p:nvPicPr>
          <p:blipFill>
            <a:blip r:embed="rId8"/>
            <a:stretch>
              <a:fillRect/>
            </a:stretch>
          </p:blipFill>
          <p:spPr>
            <a:xfrm>
              <a:off x="7088957" y="4731278"/>
              <a:ext cx="5157588" cy="5321524"/>
            </a:xfrm>
            <a:prstGeom prst="rect">
              <a:avLst/>
            </a:prstGeom>
          </p:spPr>
        </p:pic>
        <p:pic>
          <p:nvPicPr>
            <p:cNvPr id="26" name="图片 25">
              <a:extLst>
                <a:ext uri="{FF2B5EF4-FFF2-40B4-BE49-F238E27FC236}">
                  <a16:creationId xmlns:a16="http://schemas.microsoft.com/office/drawing/2014/main" id="{94514E1F-6BB7-4AC8-359F-F3450B3EF9D7}"/>
                </a:ext>
              </a:extLst>
            </p:cNvPr>
            <p:cNvPicPr>
              <a:picLocks noChangeAspect="1"/>
            </p:cNvPicPr>
            <p:nvPr/>
          </p:nvPicPr>
          <p:blipFill>
            <a:blip r:embed="rId9"/>
            <a:stretch>
              <a:fillRect/>
            </a:stretch>
          </p:blipFill>
          <p:spPr>
            <a:xfrm>
              <a:off x="23379890" y="7516514"/>
              <a:ext cx="3158793" cy="7568418"/>
            </a:xfrm>
            <a:prstGeom prst="rect">
              <a:avLst/>
            </a:prstGeom>
          </p:spPr>
        </p:pic>
      </p:grpSp>
      <p:sp>
        <p:nvSpPr>
          <p:cNvPr id="27" name="矩形 26">
            <a:extLst>
              <a:ext uri="{FF2B5EF4-FFF2-40B4-BE49-F238E27FC236}">
                <a16:creationId xmlns:a16="http://schemas.microsoft.com/office/drawing/2014/main" id="{9DBE3DB0-CB79-82D6-1830-9F3EBCF50869}"/>
              </a:ext>
            </a:extLst>
          </p:cNvPr>
          <p:cNvSpPr/>
          <p:nvPr/>
        </p:nvSpPr>
        <p:spPr>
          <a:xfrm>
            <a:off x="838200" y="1528915"/>
            <a:ext cx="10299700"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Small-scale fabrication</a:t>
            </a:r>
          </a:p>
        </p:txBody>
      </p:sp>
    </p:spTree>
    <p:extLst>
      <p:ext uri="{BB962C8B-B14F-4D97-AF65-F5344CB8AC3E}">
        <p14:creationId xmlns:p14="http://schemas.microsoft.com/office/powerpoint/2010/main" val="4409416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31</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t>Conclusion</a:t>
            </a:r>
            <a:endParaRPr lang="zh-CN" altLang="en-US" dirty="0"/>
          </a:p>
        </p:txBody>
      </p:sp>
      <p:sp>
        <p:nvSpPr>
          <p:cNvPr id="11" name="文本框 10">
            <a:extLst>
              <a:ext uri="{FF2B5EF4-FFF2-40B4-BE49-F238E27FC236}">
                <a16:creationId xmlns:a16="http://schemas.microsoft.com/office/drawing/2014/main" id="{66F55744-2C81-4AEC-4D3A-9E785A659C77}"/>
              </a:ext>
            </a:extLst>
          </p:cNvPr>
          <p:cNvSpPr txBox="1"/>
          <p:nvPr/>
        </p:nvSpPr>
        <p:spPr>
          <a:xfrm>
            <a:off x="785282" y="1529492"/>
            <a:ext cx="10515600" cy="2554545"/>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en-US" altLang="zh-CN" sz="2000" dirty="0"/>
              <a:t>We introduce the concept of auxetic dihedral tessellation based on rotating (semi-)rigid structure with clear unit shapes, which can be deployed into a target developable surface through actuation;</a:t>
            </a:r>
          </a:p>
          <a:p>
            <a:pPr marL="285750" indent="-285750" algn="just">
              <a:spcAft>
                <a:spcPts val="1200"/>
              </a:spcAft>
              <a:buFont typeface="Arial" panose="020B0604020202020204" pitchFamily="34" charset="0"/>
              <a:buChar char="•"/>
            </a:pPr>
            <a:r>
              <a:rPr lang="en-US" altLang="zh-CN" sz="2000" dirty="0"/>
              <a:t>We propose an algorithm and a corresponding framework that deform given dual shapes to create a deployable dihedral Escher tessellation;</a:t>
            </a:r>
          </a:p>
          <a:p>
            <a:pPr marL="285750" indent="-285750" algn="just">
              <a:spcAft>
                <a:spcPts val="1200"/>
              </a:spcAft>
              <a:buFont typeface="Arial" panose="020B0604020202020204" pitchFamily="34" charset="0"/>
              <a:buChar char="•"/>
            </a:pPr>
            <a:r>
              <a:rPr lang="en-US" altLang="zh-CN" sz="2000" dirty="0"/>
              <a:t>We define a deployability metric function for this rotational structure and propose a deployability optimization method based on this function.</a:t>
            </a:r>
            <a:endParaRPr lang="en-US" altLang="zh-CN" sz="28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780943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32</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t>Conclusion</a:t>
            </a:r>
            <a:endParaRPr lang="zh-CN" altLang="en-US" dirty="0"/>
          </a:p>
        </p:txBody>
      </p:sp>
      <p:sp>
        <p:nvSpPr>
          <p:cNvPr id="142" name="矩形 141">
            <a:extLst>
              <a:ext uri="{FF2B5EF4-FFF2-40B4-BE49-F238E27FC236}">
                <a16:creationId xmlns:a16="http://schemas.microsoft.com/office/drawing/2014/main" id="{C0EF5ACE-5F1D-18E7-5927-56B556DFC240}"/>
              </a:ext>
            </a:extLst>
          </p:cNvPr>
          <p:cNvSpPr/>
          <p:nvPr/>
        </p:nvSpPr>
        <p:spPr>
          <a:xfrm>
            <a:off x="838200" y="1519238"/>
            <a:ext cx="9812865" cy="461665"/>
          </a:xfrm>
          <a:prstGeom prst="rect">
            <a:avLst/>
          </a:prstGeom>
        </p:spPr>
        <p:txBody>
          <a:bodyPr wrap="square">
            <a:spAutoFit/>
          </a:bodyPr>
          <a:lstStyle/>
          <a:p>
            <a:pPr marL="342900" indent="-342900" algn="just">
              <a:spcAft>
                <a:spcPts val="600"/>
              </a:spcAft>
              <a:buFont typeface="Wingdings" panose="05000000000000000000" pitchFamily="2" charset="2"/>
              <a:buChar char="Ø"/>
            </a:pPr>
            <a:r>
              <a:rPr lang="en-US" altLang="zh-CN" sz="2400" dirty="0">
                <a:latin typeface="Calibri" panose="020F0502020204030204" pitchFamily="34" charset="0"/>
                <a:ea typeface="Calibri" panose="020F0502020204030204" pitchFamily="34" charset="0"/>
                <a:cs typeface="Calibri" panose="020F0502020204030204" pitchFamily="34" charset="0"/>
              </a:rPr>
              <a:t>Limitations:</a:t>
            </a:r>
          </a:p>
        </p:txBody>
      </p:sp>
      <p:sp>
        <p:nvSpPr>
          <p:cNvPr id="3" name="文本框 2">
            <a:extLst>
              <a:ext uri="{FF2B5EF4-FFF2-40B4-BE49-F238E27FC236}">
                <a16:creationId xmlns:a16="http://schemas.microsoft.com/office/drawing/2014/main" id="{C9B48E99-674B-83CB-92DB-00F09EB22497}"/>
              </a:ext>
            </a:extLst>
          </p:cNvPr>
          <p:cNvSpPr txBox="1"/>
          <p:nvPr/>
        </p:nvSpPr>
        <p:spPr>
          <a:xfrm>
            <a:off x="838199" y="1980903"/>
            <a:ext cx="6276975" cy="3323987"/>
          </a:xfrm>
          <a:prstGeom prst="rect">
            <a:avLst/>
          </a:prstGeom>
          <a:noFill/>
        </p:spPr>
        <p:txBody>
          <a:bodyPr wrap="square">
            <a:spAutoFit/>
          </a:bodyPr>
          <a:lstStyle/>
          <a:p>
            <a:pPr marL="285750" indent="-285750" algn="just">
              <a:spcAft>
                <a:spcPts val="1200"/>
              </a:spcAft>
              <a:buFont typeface="Arial" panose="020B0604020202020204" pitchFamily="34" charset="0"/>
              <a:buChar char="•"/>
            </a:pPr>
            <a:r>
              <a:rPr lang="en-US" altLang="zh-CN" sz="2000" dirty="0">
                <a:solidFill>
                  <a:srgbClr val="0D0D0D"/>
                </a:solidFill>
                <a:highlight>
                  <a:srgbClr val="FFFFFF"/>
                </a:highlight>
                <a:latin typeface="Söhne"/>
              </a:rPr>
              <a:t>Our</a:t>
            </a:r>
            <a:r>
              <a:rPr lang="en-US" altLang="zh-CN" sz="2000" b="0" i="0" dirty="0">
                <a:solidFill>
                  <a:srgbClr val="0D0D0D"/>
                </a:solidFill>
                <a:effectLst/>
                <a:highlight>
                  <a:srgbClr val="FFFFFF"/>
                </a:highlight>
                <a:latin typeface="Söhne"/>
              </a:rPr>
              <a:t> method is limited by the input shapes. When the deployability of the input dihedral tessellation shapes is poor, this method may not be able to preserve the contour features of the shapes after deployability optimization.</a:t>
            </a:r>
            <a:endParaRPr lang="en-US" altLang="zh-CN" sz="2000" b="0" i="0" dirty="0">
              <a:solidFill>
                <a:srgbClr val="0D0D0D"/>
              </a:solidFill>
              <a:effectLst/>
              <a:latin typeface="Söhne"/>
            </a:endParaRPr>
          </a:p>
          <a:p>
            <a:pPr marL="285750" indent="-285750" algn="just">
              <a:spcAft>
                <a:spcPts val="1200"/>
              </a:spcAft>
              <a:buFont typeface="Arial" panose="020B0604020202020204" pitchFamily="34" charset="0"/>
              <a:buChar char="•"/>
            </a:pPr>
            <a:r>
              <a:rPr lang="en-US" altLang="zh-CN" sz="2000" b="0" i="0" dirty="0">
                <a:solidFill>
                  <a:srgbClr val="0D0D0D"/>
                </a:solidFill>
                <a:effectLst/>
                <a:highlight>
                  <a:srgbClr val="FFFFFF"/>
                </a:highlight>
                <a:latin typeface="Söhne"/>
              </a:rPr>
              <a:t>The rotational degrees of freedom of quadrilateral rotating rigid structures are lower. That makes it challenging to approximate arbitrary curvatures in space as effectively as </a:t>
            </a:r>
            <a:r>
              <a:rPr lang="en-US" altLang="zh-CN" sz="2000" b="0" i="0" dirty="0" err="1">
                <a:solidFill>
                  <a:srgbClr val="0D0D0D"/>
                </a:solidFill>
                <a:effectLst/>
                <a:highlight>
                  <a:srgbClr val="FFFFFF"/>
                </a:highlight>
                <a:latin typeface="Söhne"/>
              </a:rPr>
              <a:t>Konakovic</a:t>
            </a:r>
            <a:r>
              <a:rPr lang="en-US" altLang="zh-CN" sz="2000" b="0" i="0" dirty="0">
                <a:solidFill>
                  <a:srgbClr val="0D0D0D"/>
                </a:solidFill>
                <a:effectLst/>
                <a:highlight>
                  <a:srgbClr val="FFFFFF"/>
                </a:highlight>
                <a:latin typeface="Söhne"/>
              </a:rPr>
              <a:t> et al.'s </a:t>
            </a:r>
            <a:r>
              <a:rPr lang="en-US" altLang="zh-CN" sz="2000" b="0" i="0">
                <a:solidFill>
                  <a:srgbClr val="0D0D0D"/>
                </a:solidFill>
                <a:effectLst/>
                <a:highlight>
                  <a:srgbClr val="FFFFFF"/>
                </a:highlight>
                <a:latin typeface="Söhne"/>
              </a:rPr>
              <a:t>triangle-based auxetic </a:t>
            </a:r>
            <a:r>
              <a:rPr lang="en-US" altLang="zh-CN" sz="2000" b="0" i="0" dirty="0">
                <a:solidFill>
                  <a:srgbClr val="0D0D0D"/>
                </a:solidFill>
                <a:effectLst/>
                <a:highlight>
                  <a:srgbClr val="FFFFFF"/>
                </a:highlight>
                <a:latin typeface="Söhne"/>
              </a:rPr>
              <a:t>structures.</a:t>
            </a:r>
            <a:endParaRPr lang="zh-CN" altLang="en-US" sz="2000" dirty="0"/>
          </a:p>
        </p:txBody>
      </p:sp>
      <p:grpSp>
        <p:nvGrpSpPr>
          <p:cNvPr id="2" name="组合 1">
            <a:extLst>
              <a:ext uri="{FF2B5EF4-FFF2-40B4-BE49-F238E27FC236}">
                <a16:creationId xmlns:a16="http://schemas.microsoft.com/office/drawing/2014/main" id="{E07A4CAA-A4D0-D004-D975-9B348F69EB01}"/>
              </a:ext>
            </a:extLst>
          </p:cNvPr>
          <p:cNvGrpSpPr/>
          <p:nvPr/>
        </p:nvGrpSpPr>
        <p:grpSpPr>
          <a:xfrm>
            <a:off x="7239000" y="1519238"/>
            <a:ext cx="3546719" cy="4592669"/>
            <a:chOff x="760414" y="-1275598"/>
            <a:chExt cx="6858003" cy="8880476"/>
          </a:xfrm>
        </p:grpSpPr>
        <p:pic>
          <p:nvPicPr>
            <p:cNvPr id="6" name="图片 5">
              <a:extLst>
                <a:ext uri="{FF2B5EF4-FFF2-40B4-BE49-F238E27FC236}">
                  <a16:creationId xmlns:a16="http://schemas.microsoft.com/office/drawing/2014/main" id="{F12AF229-EEE5-D1BB-E484-C81AAB4D54BF}"/>
                </a:ext>
              </a:extLst>
            </p:cNvPr>
            <p:cNvPicPr>
              <a:picLocks noChangeAspect="1"/>
            </p:cNvPicPr>
            <p:nvPr/>
          </p:nvPicPr>
          <p:blipFill>
            <a:blip r:embed="rId2"/>
            <a:stretch>
              <a:fillRect/>
            </a:stretch>
          </p:blipFill>
          <p:spPr>
            <a:xfrm>
              <a:off x="760414" y="-1275598"/>
              <a:ext cx="6858003" cy="3732611"/>
            </a:xfrm>
            <a:prstGeom prst="rect">
              <a:avLst/>
            </a:prstGeom>
          </p:spPr>
        </p:pic>
        <p:pic>
          <p:nvPicPr>
            <p:cNvPr id="7" name="图片 6">
              <a:extLst>
                <a:ext uri="{FF2B5EF4-FFF2-40B4-BE49-F238E27FC236}">
                  <a16:creationId xmlns:a16="http://schemas.microsoft.com/office/drawing/2014/main" id="{8875A0FF-09C7-CB53-0180-8B694C77B345}"/>
                </a:ext>
              </a:extLst>
            </p:cNvPr>
            <p:cNvPicPr>
              <a:picLocks noChangeAspect="1"/>
            </p:cNvPicPr>
            <p:nvPr/>
          </p:nvPicPr>
          <p:blipFill>
            <a:blip r:embed="rId3"/>
            <a:stretch>
              <a:fillRect/>
            </a:stretch>
          </p:blipFill>
          <p:spPr>
            <a:xfrm rot="16200000">
              <a:off x="1617666" y="1604128"/>
              <a:ext cx="5143500" cy="6858000"/>
            </a:xfrm>
            <a:prstGeom prst="rect">
              <a:avLst/>
            </a:prstGeom>
          </p:spPr>
        </p:pic>
      </p:grpSp>
      <p:sp>
        <p:nvSpPr>
          <p:cNvPr id="9" name="文本框 8">
            <a:extLst>
              <a:ext uri="{FF2B5EF4-FFF2-40B4-BE49-F238E27FC236}">
                <a16:creationId xmlns:a16="http://schemas.microsoft.com/office/drawing/2014/main" id="{2C0FE974-BC69-2B88-031B-CFE0AE3B2BB0}"/>
              </a:ext>
            </a:extLst>
          </p:cNvPr>
          <p:cNvSpPr txBox="1"/>
          <p:nvPr/>
        </p:nvSpPr>
        <p:spPr>
          <a:xfrm>
            <a:off x="1609619" y="6359898"/>
            <a:ext cx="2428235"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Cardboard cut by laser</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874263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a:extLst>
              <a:ext uri="{FF2B5EF4-FFF2-40B4-BE49-F238E27FC236}">
                <a16:creationId xmlns:a16="http://schemas.microsoft.com/office/drawing/2014/main" id="{CF08E629-57A3-DA4C-D5E6-4E08D7D98224}"/>
              </a:ext>
            </a:extLst>
          </p:cNvPr>
          <p:cNvGrpSpPr/>
          <p:nvPr/>
        </p:nvGrpSpPr>
        <p:grpSpPr>
          <a:xfrm>
            <a:off x="-50800" y="-158865"/>
            <a:ext cx="12242800" cy="7407954"/>
            <a:chOff x="-570819" y="-124948"/>
            <a:chExt cx="13620160" cy="8241376"/>
          </a:xfrm>
        </p:grpSpPr>
        <p:grpSp>
          <p:nvGrpSpPr>
            <p:cNvPr id="2" name="组合 1">
              <a:extLst>
                <a:ext uri="{FF2B5EF4-FFF2-40B4-BE49-F238E27FC236}">
                  <a16:creationId xmlns:a16="http://schemas.microsoft.com/office/drawing/2014/main" id="{6BCA4AC2-836D-D6B9-5DFB-0932D0184FBA}"/>
                </a:ext>
              </a:extLst>
            </p:cNvPr>
            <p:cNvGrpSpPr/>
            <p:nvPr/>
          </p:nvGrpSpPr>
          <p:grpSpPr>
            <a:xfrm>
              <a:off x="-570819" y="-124948"/>
              <a:ext cx="13620160" cy="4423447"/>
              <a:chOff x="6782523" y="225770"/>
              <a:chExt cx="11902380" cy="3865561"/>
            </a:xfrm>
          </p:grpSpPr>
          <p:pic>
            <p:nvPicPr>
              <p:cNvPr id="3" name="图片 2">
                <a:extLst>
                  <a:ext uri="{FF2B5EF4-FFF2-40B4-BE49-F238E27FC236}">
                    <a16:creationId xmlns:a16="http://schemas.microsoft.com/office/drawing/2014/main" id="{A3DA44EF-6EBC-7EEB-8D04-395C60DCC2C6}"/>
                  </a:ext>
                </a:extLst>
              </p:cNvPr>
              <p:cNvPicPr>
                <a:picLocks noChangeAspect="1"/>
              </p:cNvPicPr>
              <p:nvPr/>
            </p:nvPicPr>
            <p:blipFill rotWithShape="1">
              <a:blip r:embed="rId2"/>
              <a:srcRect b="4435"/>
              <a:stretch/>
            </p:blipFill>
            <p:spPr>
              <a:xfrm>
                <a:off x="6782523" y="225770"/>
                <a:ext cx="5951190" cy="3865559"/>
              </a:xfrm>
              <a:prstGeom prst="rect">
                <a:avLst/>
              </a:prstGeom>
            </p:spPr>
          </p:pic>
          <p:pic>
            <p:nvPicPr>
              <p:cNvPr id="4" name="图片 3">
                <a:extLst>
                  <a:ext uri="{FF2B5EF4-FFF2-40B4-BE49-F238E27FC236}">
                    <a16:creationId xmlns:a16="http://schemas.microsoft.com/office/drawing/2014/main" id="{0E3BCF0A-2563-4CF7-B6B5-F5ED21C6EC93}"/>
                  </a:ext>
                </a:extLst>
              </p:cNvPr>
              <p:cNvPicPr>
                <a:picLocks noChangeAspect="1"/>
              </p:cNvPicPr>
              <p:nvPr/>
            </p:nvPicPr>
            <p:blipFill rotWithShape="1">
              <a:blip r:embed="rId3"/>
              <a:srcRect b="4435"/>
              <a:stretch/>
            </p:blipFill>
            <p:spPr>
              <a:xfrm>
                <a:off x="12733713" y="225772"/>
                <a:ext cx="5951190" cy="3865559"/>
              </a:xfrm>
              <a:prstGeom prst="rect">
                <a:avLst/>
              </a:prstGeom>
            </p:spPr>
          </p:pic>
        </p:grpSp>
        <p:grpSp>
          <p:nvGrpSpPr>
            <p:cNvPr id="7" name="组合 6">
              <a:extLst>
                <a:ext uri="{FF2B5EF4-FFF2-40B4-BE49-F238E27FC236}">
                  <a16:creationId xmlns:a16="http://schemas.microsoft.com/office/drawing/2014/main" id="{D69689B3-AFC0-F577-B6E2-33B78E4E23F6}"/>
                </a:ext>
              </a:extLst>
            </p:cNvPr>
            <p:cNvGrpSpPr/>
            <p:nvPr/>
          </p:nvGrpSpPr>
          <p:grpSpPr>
            <a:xfrm>
              <a:off x="-570818" y="4242892"/>
              <a:ext cx="13620159" cy="3873536"/>
              <a:chOff x="611113" y="1326478"/>
              <a:chExt cx="10990882" cy="3125778"/>
            </a:xfrm>
          </p:grpSpPr>
          <p:pic>
            <p:nvPicPr>
              <p:cNvPr id="8" name="图片 7">
                <a:extLst>
                  <a:ext uri="{FF2B5EF4-FFF2-40B4-BE49-F238E27FC236}">
                    <a16:creationId xmlns:a16="http://schemas.microsoft.com/office/drawing/2014/main" id="{BFACE2FD-A626-9205-F4EE-6438AD40F1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02" t="20956" r="6534" b="8947"/>
              <a:stretch/>
            </p:blipFill>
            <p:spPr>
              <a:xfrm>
                <a:off x="611113" y="1330260"/>
                <a:ext cx="5495441" cy="3121996"/>
              </a:xfrm>
              <a:prstGeom prst="rect">
                <a:avLst/>
              </a:prstGeom>
            </p:spPr>
          </p:pic>
          <p:pic>
            <p:nvPicPr>
              <p:cNvPr id="9" name="图片 8">
                <a:extLst>
                  <a:ext uri="{FF2B5EF4-FFF2-40B4-BE49-F238E27FC236}">
                    <a16:creationId xmlns:a16="http://schemas.microsoft.com/office/drawing/2014/main" id="{30DEE660-C3AF-CC5D-DA02-478D146B45F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9602" t="20454" r="5977" b="9335"/>
              <a:stretch/>
            </p:blipFill>
            <p:spPr>
              <a:xfrm>
                <a:off x="6106554" y="1326478"/>
                <a:ext cx="5495441" cy="3125778"/>
              </a:xfrm>
              <a:prstGeom prst="rect">
                <a:avLst/>
              </a:prstGeom>
            </p:spPr>
          </p:pic>
        </p:grpSp>
      </p:grpSp>
      <p:sp>
        <p:nvSpPr>
          <p:cNvPr id="5" name="副标题 2">
            <a:extLst>
              <a:ext uri="{FF2B5EF4-FFF2-40B4-BE49-F238E27FC236}">
                <a16:creationId xmlns:a16="http://schemas.microsoft.com/office/drawing/2014/main" id="{31D96861-6E33-1094-52F2-A97D581C70DE}"/>
              </a:ext>
            </a:extLst>
          </p:cNvPr>
          <p:cNvSpPr txBox="1">
            <a:spLocks/>
          </p:cNvSpPr>
          <p:nvPr/>
        </p:nvSpPr>
        <p:spPr>
          <a:xfrm>
            <a:off x="2453427" y="3170369"/>
            <a:ext cx="6990503" cy="18853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ltLang="zh-CN" sz="4400" b="1" dirty="0">
                <a:solidFill>
                  <a:schemeClr val="bg1"/>
                </a:solidFill>
                <a:latin typeface="Calibri" panose="020F0502020204030204" pitchFamily="34" charset="0"/>
                <a:ea typeface="楷体" panose="02010609060101010101" pitchFamily="49" charset="-122"/>
                <a:cs typeface="Calibri" panose="020F0502020204030204" pitchFamily="34" charset="0"/>
              </a:rPr>
              <a:t>Thank you for your attention!</a:t>
            </a:r>
          </a:p>
        </p:txBody>
      </p:sp>
      <p:sp>
        <p:nvSpPr>
          <p:cNvPr id="6" name="矩形 5">
            <a:extLst>
              <a:ext uri="{FF2B5EF4-FFF2-40B4-BE49-F238E27FC236}">
                <a16:creationId xmlns:a16="http://schemas.microsoft.com/office/drawing/2014/main" id="{DA2E6EC7-11B0-5FF9-67C3-92F784693D1A}"/>
              </a:ext>
            </a:extLst>
          </p:cNvPr>
          <p:cNvSpPr/>
          <p:nvPr/>
        </p:nvSpPr>
        <p:spPr>
          <a:xfrm>
            <a:off x="460328" y="3694328"/>
            <a:ext cx="11590997" cy="584775"/>
          </a:xfrm>
          <a:prstGeom prst="rect">
            <a:avLst/>
          </a:prstGeom>
        </p:spPr>
        <p:txBody>
          <a:bodyPr wrap="square">
            <a:spAutoFit/>
          </a:bodyPr>
          <a:lstStyle/>
          <a:p>
            <a:r>
              <a:rPr lang="en-US" altLang="zh-CN" sz="3200" b="1" dirty="0">
                <a:solidFill>
                  <a:schemeClr val="accent1">
                    <a:lumMod val="60000"/>
                    <a:lumOff val="40000"/>
                  </a:schemeClr>
                </a:solidFill>
                <a:latin typeface="Calibri" panose="020F0502020204030204" pitchFamily="34" charset="0"/>
                <a:cs typeface="Calibri" panose="020F0502020204030204" pitchFamily="34" charset="0"/>
              </a:rPr>
              <a:t>Everything is online:  </a:t>
            </a:r>
            <a:r>
              <a:rPr lang="zh-CN" altLang="en-US" sz="3200" b="1" dirty="0">
                <a:solidFill>
                  <a:schemeClr val="accent1">
                    <a:lumMod val="60000"/>
                    <a:lumOff val="40000"/>
                  </a:schemeClr>
                </a:solidFill>
                <a:latin typeface="Calibri" panose="020F0502020204030204" pitchFamily="34" charset="0"/>
                <a:cs typeface="Calibri" panose="020F0502020204030204" pitchFamily="34" charset="0"/>
              </a:rPr>
              <a:t>http://irc.cs.sdu.edu.cn/Dihedral/index.html</a:t>
            </a:r>
          </a:p>
        </p:txBody>
      </p:sp>
    </p:spTree>
    <p:extLst>
      <p:ext uri="{BB962C8B-B14F-4D97-AF65-F5344CB8AC3E}">
        <p14:creationId xmlns:p14="http://schemas.microsoft.com/office/powerpoint/2010/main" val="35989350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34</a:t>
            </a:fld>
            <a:endParaRPr lang="en-US"/>
          </a:p>
        </p:txBody>
      </p:sp>
      <p:sp>
        <p:nvSpPr>
          <p:cNvPr id="21" name="标题 7">
            <a:extLst>
              <a:ext uri="{FF2B5EF4-FFF2-40B4-BE49-F238E27FC236}">
                <a16:creationId xmlns:a16="http://schemas.microsoft.com/office/drawing/2014/main" id="{6EB592D2-91F3-0E91-BE52-D49C556E0771}"/>
              </a:ext>
            </a:extLst>
          </p:cNvPr>
          <p:cNvSpPr>
            <a:spLocks noGrp="1"/>
          </p:cNvSpPr>
          <p:nvPr>
            <p:ph type="title"/>
          </p:nvPr>
        </p:nvSpPr>
        <p:spPr>
          <a:xfrm>
            <a:off x="838200" y="542925"/>
            <a:ext cx="10515600" cy="919163"/>
          </a:xfrm>
        </p:spPr>
        <p:txBody>
          <a:bodyPr>
            <a:normAutofit/>
          </a:bodyPr>
          <a:lstStyle/>
          <a:p>
            <a:r>
              <a:rPr lang="en-US" altLang="zh-CN" dirty="0"/>
              <a:t>Results — </a:t>
            </a:r>
            <a:r>
              <a:rPr lang="en-US" altLang="zh-CN" sz="3200" dirty="0"/>
              <a:t>Fabrication</a:t>
            </a:r>
            <a:endParaRPr lang="zh-CN" altLang="en-US" sz="3200" dirty="0"/>
          </a:p>
        </p:txBody>
      </p:sp>
      <p:grpSp>
        <p:nvGrpSpPr>
          <p:cNvPr id="14" name="组合 13">
            <a:extLst>
              <a:ext uri="{FF2B5EF4-FFF2-40B4-BE49-F238E27FC236}">
                <a16:creationId xmlns:a16="http://schemas.microsoft.com/office/drawing/2014/main" id="{F9FD5BEA-DFB1-180F-F97E-DB9BDFFFF5AB}"/>
              </a:ext>
            </a:extLst>
          </p:cNvPr>
          <p:cNvGrpSpPr/>
          <p:nvPr/>
        </p:nvGrpSpPr>
        <p:grpSpPr>
          <a:xfrm>
            <a:off x="4314025" y="1571059"/>
            <a:ext cx="3685365" cy="4187303"/>
            <a:chOff x="611112" y="1330260"/>
            <a:chExt cx="5495442" cy="6243910"/>
          </a:xfrm>
        </p:grpSpPr>
        <p:pic>
          <p:nvPicPr>
            <p:cNvPr id="15" name="图片 14">
              <a:extLst>
                <a:ext uri="{FF2B5EF4-FFF2-40B4-BE49-F238E27FC236}">
                  <a16:creationId xmlns:a16="http://schemas.microsoft.com/office/drawing/2014/main" id="{5F162229-F305-F289-C018-6E233EA541A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9602" t="20956" r="6534" b="8947"/>
            <a:stretch/>
          </p:blipFill>
          <p:spPr>
            <a:xfrm>
              <a:off x="611113" y="1330260"/>
              <a:ext cx="5495441" cy="3121996"/>
            </a:xfrm>
            <a:prstGeom prst="rect">
              <a:avLst/>
            </a:prstGeom>
          </p:spPr>
        </p:pic>
        <p:pic>
          <p:nvPicPr>
            <p:cNvPr id="16" name="图片 15">
              <a:extLst>
                <a:ext uri="{FF2B5EF4-FFF2-40B4-BE49-F238E27FC236}">
                  <a16:creationId xmlns:a16="http://schemas.microsoft.com/office/drawing/2014/main" id="{3955B076-A909-298F-D636-AA2C2A5D022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602" t="20454" r="5977" b="9335"/>
            <a:stretch/>
          </p:blipFill>
          <p:spPr>
            <a:xfrm>
              <a:off x="611112" y="4448392"/>
              <a:ext cx="5495441" cy="3125778"/>
            </a:xfrm>
            <a:prstGeom prst="rect">
              <a:avLst/>
            </a:prstGeom>
          </p:spPr>
        </p:pic>
      </p:grpSp>
      <p:grpSp>
        <p:nvGrpSpPr>
          <p:cNvPr id="18" name="组合 17">
            <a:extLst>
              <a:ext uri="{FF2B5EF4-FFF2-40B4-BE49-F238E27FC236}">
                <a16:creationId xmlns:a16="http://schemas.microsoft.com/office/drawing/2014/main" id="{375D647F-13F1-BEB3-A348-CC5051CF72DA}"/>
              </a:ext>
            </a:extLst>
          </p:cNvPr>
          <p:cNvGrpSpPr/>
          <p:nvPr/>
        </p:nvGrpSpPr>
        <p:grpSpPr>
          <a:xfrm>
            <a:off x="838200" y="1553084"/>
            <a:ext cx="3237648" cy="4192451"/>
            <a:chOff x="760414" y="-1275598"/>
            <a:chExt cx="6858003" cy="8880476"/>
          </a:xfrm>
        </p:grpSpPr>
        <p:pic>
          <p:nvPicPr>
            <p:cNvPr id="6" name="图片 5">
              <a:extLst>
                <a:ext uri="{FF2B5EF4-FFF2-40B4-BE49-F238E27FC236}">
                  <a16:creationId xmlns:a16="http://schemas.microsoft.com/office/drawing/2014/main" id="{A1934831-FA60-B3BF-48E6-F1E8A7F333F7}"/>
                </a:ext>
              </a:extLst>
            </p:cNvPr>
            <p:cNvPicPr>
              <a:picLocks noChangeAspect="1"/>
            </p:cNvPicPr>
            <p:nvPr/>
          </p:nvPicPr>
          <p:blipFill>
            <a:blip r:embed="rId5"/>
            <a:stretch>
              <a:fillRect/>
            </a:stretch>
          </p:blipFill>
          <p:spPr>
            <a:xfrm>
              <a:off x="760414" y="-1275598"/>
              <a:ext cx="6858003" cy="3732611"/>
            </a:xfrm>
            <a:prstGeom prst="rect">
              <a:avLst/>
            </a:prstGeom>
          </p:spPr>
        </p:pic>
        <p:pic>
          <p:nvPicPr>
            <p:cNvPr id="9" name="图片 8">
              <a:extLst>
                <a:ext uri="{FF2B5EF4-FFF2-40B4-BE49-F238E27FC236}">
                  <a16:creationId xmlns:a16="http://schemas.microsoft.com/office/drawing/2014/main" id="{DC446264-1083-3ACE-6318-0B96D12CE567}"/>
                </a:ext>
              </a:extLst>
            </p:cNvPr>
            <p:cNvPicPr>
              <a:picLocks noChangeAspect="1"/>
            </p:cNvPicPr>
            <p:nvPr/>
          </p:nvPicPr>
          <p:blipFill>
            <a:blip r:embed="rId6"/>
            <a:stretch>
              <a:fillRect/>
            </a:stretch>
          </p:blipFill>
          <p:spPr>
            <a:xfrm rot="16200000">
              <a:off x="1617666" y="1604128"/>
              <a:ext cx="5143500" cy="6858000"/>
            </a:xfrm>
            <a:prstGeom prst="rect">
              <a:avLst/>
            </a:prstGeom>
          </p:spPr>
        </p:pic>
      </p:grpSp>
      <p:grpSp>
        <p:nvGrpSpPr>
          <p:cNvPr id="17" name="组合 16">
            <a:extLst>
              <a:ext uri="{FF2B5EF4-FFF2-40B4-BE49-F238E27FC236}">
                <a16:creationId xmlns:a16="http://schemas.microsoft.com/office/drawing/2014/main" id="{5ACCC934-8D81-7A12-8755-14C6C7A8E6A1}"/>
              </a:ext>
            </a:extLst>
          </p:cNvPr>
          <p:cNvGrpSpPr/>
          <p:nvPr/>
        </p:nvGrpSpPr>
        <p:grpSpPr>
          <a:xfrm>
            <a:off x="8266598" y="1566378"/>
            <a:ext cx="3087204" cy="4187303"/>
            <a:chOff x="6782523" y="0"/>
            <a:chExt cx="5951194" cy="8071852"/>
          </a:xfrm>
        </p:grpSpPr>
        <p:pic>
          <p:nvPicPr>
            <p:cNvPr id="11" name="图片 10">
              <a:extLst>
                <a:ext uri="{FF2B5EF4-FFF2-40B4-BE49-F238E27FC236}">
                  <a16:creationId xmlns:a16="http://schemas.microsoft.com/office/drawing/2014/main" id="{6BCE2133-5691-D808-85AA-6DFA355E3B77}"/>
                </a:ext>
              </a:extLst>
            </p:cNvPr>
            <p:cNvPicPr>
              <a:picLocks noChangeAspect="1"/>
            </p:cNvPicPr>
            <p:nvPr/>
          </p:nvPicPr>
          <p:blipFill>
            <a:blip r:embed="rId7"/>
            <a:stretch>
              <a:fillRect/>
            </a:stretch>
          </p:blipFill>
          <p:spPr>
            <a:xfrm>
              <a:off x="6782523" y="0"/>
              <a:ext cx="5951190" cy="4044951"/>
            </a:xfrm>
            <a:prstGeom prst="rect">
              <a:avLst/>
            </a:prstGeom>
          </p:spPr>
        </p:pic>
        <p:pic>
          <p:nvPicPr>
            <p:cNvPr id="13" name="图片 12">
              <a:extLst>
                <a:ext uri="{FF2B5EF4-FFF2-40B4-BE49-F238E27FC236}">
                  <a16:creationId xmlns:a16="http://schemas.microsoft.com/office/drawing/2014/main" id="{2EFB594E-F9A6-B0A4-8E72-CDE7A75B78E3}"/>
                </a:ext>
              </a:extLst>
            </p:cNvPr>
            <p:cNvPicPr>
              <a:picLocks noChangeAspect="1"/>
            </p:cNvPicPr>
            <p:nvPr/>
          </p:nvPicPr>
          <p:blipFill>
            <a:blip r:embed="rId8"/>
            <a:stretch>
              <a:fillRect/>
            </a:stretch>
          </p:blipFill>
          <p:spPr>
            <a:xfrm>
              <a:off x="6782527" y="4026903"/>
              <a:ext cx="5951190" cy="4044949"/>
            </a:xfrm>
            <a:prstGeom prst="rect">
              <a:avLst/>
            </a:prstGeom>
          </p:spPr>
        </p:pic>
      </p:grpSp>
      <p:sp>
        <p:nvSpPr>
          <p:cNvPr id="29" name="文本框 28">
            <a:extLst>
              <a:ext uri="{FF2B5EF4-FFF2-40B4-BE49-F238E27FC236}">
                <a16:creationId xmlns:a16="http://schemas.microsoft.com/office/drawing/2014/main" id="{1D594BA9-BAB7-BB97-92AC-887E1608DD8F}"/>
              </a:ext>
            </a:extLst>
          </p:cNvPr>
          <p:cNvSpPr txBox="1"/>
          <p:nvPr/>
        </p:nvSpPr>
        <p:spPr>
          <a:xfrm>
            <a:off x="1242907" y="5745536"/>
            <a:ext cx="2428235" cy="338554"/>
          </a:xfrm>
          <a:prstGeom prst="rect">
            <a:avLst/>
          </a:prstGeom>
          <a:noFill/>
        </p:spPr>
        <p:txBody>
          <a:bodyPr wrap="square" rtlCol="0">
            <a:spAutoFit/>
          </a:bodyPr>
          <a:lstStyle/>
          <a:p>
            <a:r>
              <a:rPr lang="en-US" altLang="zh-CN" sz="1600" dirty="0">
                <a:latin typeface="微软雅黑" panose="020B0503020204020204" pitchFamily="34" charset="-122"/>
                <a:ea typeface="微软雅黑" panose="020B0503020204020204" pitchFamily="34" charset="-122"/>
              </a:rPr>
              <a:t>Cardboard cut by laser</a:t>
            </a:r>
            <a:endParaRPr lang="zh-CN" altLang="en-US" sz="1600" dirty="0">
              <a:latin typeface="微软雅黑" panose="020B0503020204020204" pitchFamily="34" charset="-122"/>
              <a:ea typeface="微软雅黑" panose="020B0503020204020204" pitchFamily="34" charset="-122"/>
            </a:endParaRPr>
          </a:p>
        </p:txBody>
      </p:sp>
      <p:sp>
        <p:nvSpPr>
          <p:cNvPr id="30" name="矩形 29">
            <a:extLst>
              <a:ext uri="{FF2B5EF4-FFF2-40B4-BE49-F238E27FC236}">
                <a16:creationId xmlns:a16="http://schemas.microsoft.com/office/drawing/2014/main" id="{0C3185C2-7E9C-DB85-43F4-4F8809A01147}"/>
              </a:ext>
            </a:extLst>
          </p:cNvPr>
          <p:cNvSpPr/>
          <p:nvPr/>
        </p:nvSpPr>
        <p:spPr>
          <a:xfrm>
            <a:off x="4693565" y="5745536"/>
            <a:ext cx="2955312"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Rendered deployable screen</a:t>
            </a:r>
            <a:endParaRPr lang="zh-CN" altLang="en-US" sz="1600" dirty="0">
              <a:latin typeface="微软雅黑" panose="020B0503020204020204" pitchFamily="34" charset="-122"/>
              <a:ea typeface="微软雅黑" panose="020B0503020204020204" pitchFamily="34" charset="-122"/>
            </a:endParaRPr>
          </a:p>
        </p:txBody>
      </p:sp>
      <p:sp>
        <p:nvSpPr>
          <p:cNvPr id="31" name="矩形 30">
            <a:extLst>
              <a:ext uri="{FF2B5EF4-FFF2-40B4-BE49-F238E27FC236}">
                <a16:creationId xmlns:a16="http://schemas.microsoft.com/office/drawing/2014/main" id="{8D3F1F61-07AD-6A5E-84F3-01A6620889EB}"/>
              </a:ext>
            </a:extLst>
          </p:cNvPr>
          <p:cNvSpPr/>
          <p:nvPr/>
        </p:nvSpPr>
        <p:spPr>
          <a:xfrm>
            <a:off x="8679007" y="5745536"/>
            <a:ext cx="2262387" cy="338554"/>
          </a:xfrm>
          <a:prstGeom prst="rect">
            <a:avLst/>
          </a:prstGeom>
        </p:spPr>
        <p:txBody>
          <a:bodyPr wrap="square">
            <a:spAutoFit/>
          </a:bodyPr>
          <a:lstStyle/>
          <a:p>
            <a:r>
              <a:rPr lang="en-US" altLang="zh-CN" sz="1600" dirty="0">
                <a:latin typeface="微软雅黑" panose="020B0503020204020204" pitchFamily="34" charset="-122"/>
                <a:ea typeface="微软雅黑" panose="020B0503020204020204" pitchFamily="34" charset="-122"/>
              </a:rPr>
              <a:t>Rendered lampshade</a:t>
            </a:r>
            <a:endParaRPr lang="zh-CN" altLang="en-US" sz="16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6846806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p:txBody>
          <a:bodyPr/>
          <a:lstStyle/>
          <a:p>
            <a:r>
              <a:rPr lang="en-US"/>
              <a:t>CVM2024@WELLINGTON</a:t>
            </a:r>
            <a:endParaRPr lang="en-US" dirty="0"/>
          </a:p>
        </p:txBody>
      </p:sp>
      <p:sp>
        <p:nvSpPr>
          <p:cNvPr id="5" name="灯片编号占位符 4"/>
          <p:cNvSpPr>
            <a:spLocks noGrp="1"/>
          </p:cNvSpPr>
          <p:nvPr>
            <p:ph type="sldNum" sz="quarter" idx="12"/>
          </p:nvPr>
        </p:nvSpPr>
        <p:spPr/>
        <p:txBody>
          <a:bodyPr/>
          <a:lstStyle/>
          <a:p>
            <a:fld id="{21596866-C2DE-B64D-B7DC-8F50A72BF6F8}" type="slidenum">
              <a:rPr lang="en-US" smtClean="0"/>
              <a:pPr/>
              <a:t>35</a:t>
            </a:fld>
            <a:endParaRPr lang="en-US"/>
          </a:p>
        </p:txBody>
      </p:sp>
      <p:sp>
        <p:nvSpPr>
          <p:cNvPr id="8" name="标题 7">
            <a:extLst>
              <a:ext uri="{FF2B5EF4-FFF2-40B4-BE49-F238E27FC236}">
                <a16:creationId xmlns:a16="http://schemas.microsoft.com/office/drawing/2014/main" id="{568DE7E8-58EA-B54C-DE94-5C6D8AF0D827}"/>
              </a:ext>
            </a:extLst>
          </p:cNvPr>
          <p:cNvSpPr>
            <a:spLocks noGrp="1"/>
          </p:cNvSpPr>
          <p:nvPr>
            <p:ph type="title"/>
          </p:nvPr>
        </p:nvSpPr>
        <p:spPr/>
        <p:txBody>
          <a:bodyPr/>
          <a:lstStyle/>
          <a:p>
            <a:r>
              <a:rPr lang="en-US" altLang="zh-CN" dirty="0"/>
              <a:t>Deployability Optimization — </a:t>
            </a:r>
            <a:r>
              <a:rPr lang="en-US" altLang="zh-CN" sz="3200" dirty="0">
                <a:latin typeface="Calibri" panose="020F0502020204030204" pitchFamily="34" charset="0"/>
                <a:ea typeface="Calibri" panose="020F0502020204030204" pitchFamily="34" charset="0"/>
                <a:cs typeface="Calibri" panose="020F0502020204030204" pitchFamily="34" charset="0"/>
              </a:rPr>
              <a:t>Contour optimization </a:t>
            </a:r>
            <a:r>
              <a:rPr lang="en-US" altLang="zh-CN" sz="3200" dirty="0"/>
              <a:t> </a:t>
            </a:r>
            <a:endParaRPr lang="zh-CN" altLang="en-US" sz="3200" dirty="0"/>
          </a:p>
        </p:txBody>
      </p:sp>
      <p:sp>
        <p:nvSpPr>
          <p:cNvPr id="14" name="弧形 13">
            <a:extLst>
              <a:ext uri="{FF2B5EF4-FFF2-40B4-BE49-F238E27FC236}">
                <a16:creationId xmlns:a16="http://schemas.microsoft.com/office/drawing/2014/main" id="{99122F35-2099-6B3E-870C-C2714E6E25EA}"/>
              </a:ext>
            </a:extLst>
          </p:cNvPr>
          <p:cNvSpPr/>
          <p:nvPr/>
        </p:nvSpPr>
        <p:spPr>
          <a:xfrm rot="5400000">
            <a:off x="6392141" y="-1624860"/>
            <a:ext cx="6080222" cy="6080220"/>
          </a:xfrm>
          <a:prstGeom prst="arc">
            <a:avLst>
              <a:gd name="adj1" fmla="val 20735973"/>
              <a:gd name="adj2" fmla="val 1109783"/>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a:p>
        </p:txBody>
      </p:sp>
      <p:sp>
        <p:nvSpPr>
          <p:cNvPr id="15" name="弧形 14">
            <a:extLst>
              <a:ext uri="{FF2B5EF4-FFF2-40B4-BE49-F238E27FC236}">
                <a16:creationId xmlns:a16="http://schemas.microsoft.com/office/drawing/2014/main" id="{C0369F09-C260-3676-A27F-41EDD7EF861C}"/>
              </a:ext>
            </a:extLst>
          </p:cNvPr>
          <p:cNvSpPr/>
          <p:nvPr/>
        </p:nvSpPr>
        <p:spPr>
          <a:xfrm rot="5400000">
            <a:off x="1702517" y="-1488743"/>
            <a:ext cx="6080222" cy="6080220"/>
          </a:xfrm>
          <a:prstGeom prst="arc">
            <a:avLst>
              <a:gd name="adj1" fmla="val 20735973"/>
              <a:gd name="adj2" fmla="val 1109783"/>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a:p>
        </p:txBody>
      </p:sp>
      <p:sp>
        <p:nvSpPr>
          <p:cNvPr id="16" name="弧形 15">
            <a:extLst>
              <a:ext uri="{FF2B5EF4-FFF2-40B4-BE49-F238E27FC236}">
                <a16:creationId xmlns:a16="http://schemas.microsoft.com/office/drawing/2014/main" id="{2F51E98F-B84D-BC1D-872D-C1FF5A035A04}"/>
              </a:ext>
            </a:extLst>
          </p:cNvPr>
          <p:cNvSpPr/>
          <p:nvPr/>
        </p:nvSpPr>
        <p:spPr>
          <a:xfrm rot="5400000">
            <a:off x="-487639" y="-1458111"/>
            <a:ext cx="6080222" cy="6080220"/>
          </a:xfrm>
          <a:prstGeom prst="arc">
            <a:avLst>
              <a:gd name="adj1" fmla="val 20735973"/>
              <a:gd name="adj2" fmla="val 1109783"/>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a:p>
        </p:txBody>
      </p:sp>
      <p:sp>
        <p:nvSpPr>
          <p:cNvPr id="17" name="弧形 16">
            <a:extLst>
              <a:ext uri="{FF2B5EF4-FFF2-40B4-BE49-F238E27FC236}">
                <a16:creationId xmlns:a16="http://schemas.microsoft.com/office/drawing/2014/main" id="{6305FFC5-C46B-CB80-B6BE-9E37E3163B0F}"/>
              </a:ext>
            </a:extLst>
          </p:cNvPr>
          <p:cNvSpPr/>
          <p:nvPr/>
        </p:nvSpPr>
        <p:spPr>
          <a:xfrm rot="5400000">
            <a:off x="4202758" y="-1377972"/>
            <a:ext cx="5906700" cy="5832693"/>
          </a:xfrm>
          <a:prstGeom prst="arc">
            <a:avLst>
              <a:gd name="adj1" fmla="val 20735973"/>
              <a:gd name="adj2" fmla="val 1146254"/>
            </a:avLst>
          </a:prstGeom>
          <a:ln w="76200">
            <a:solidFill>
              <a:srgbClr val="92D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4400"/>
          </a:p>
        </p:txBody>
      </p:sp>
      <p:grpSp>
        <p:nvGrpSpPr>
          <p:cNvPr id="18" name="组合 17">
            <a:extLst>
              <a:ext uri="{FF2B5EF4-FFF2-40B4-BE49-F238E27FC236}">
                <a16:creationId xmlns:a16="http://schemas.microsoft.com/office/drawing/2014/main" id="{338F59F4-134A-530B-4C6A-C8F0C18862C8}"/>
              </a:ext>
            </a:extLst>
          </p:cNvPr>
          <p:cNvGrpSpPr/>
          <p:nvPr/>
        </p:nvGrpSpPr>
        <p:grpSpPr>
          <a:xfrm>
            <a:off x="1576115" y="2855125"/>
            <a:ext cx="8608355" cy="3098206"/>
            <a:chOff x="4372763" y="6930818"/>
            <a:chExt cx="8922179" cy="3211159"/>
          </a:xfrm>
        </p:grpSpPr>
        <p:cxnSp>
          <p:nvCxnSpPr>
            <p:cNvPr id="19" name="直接连接符 18">
              <a:extLst>
                <a:ext uri="{FF2B5EF4-FFF2-40B4-BE49-F238E27FC236}">
                  <a16:creationId xmlns:a16="http://schemas.microsoft.com/office/drawing/2014/main" id="{0076027E-C6D7-8800-61AB-7D54359E640D}"/>
                </a:ext>
              </a:extLst>
            </p:cNvPr>
            <p:cNvCxnSpPr>
              <a:cxnSpLocks/>
              <a:stCxn id="131" idx="6"/>
              <a:endCxn id="136" idx="2"/>
            </p:cNvCxnSpPr>
            <p:nvPr/>
          </p:nvCxnSpPr>
          <p:spPr>
            <a:xfrm>
              <a:off x="5142825" y="8149815"/>
              <a:ext cx="569736" cy="424246"/>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166E02F6-6027-EDF9-EBCC-2645C20114FB}"/>
                </a:ext>
              </a:extLst>
            </p:cNvPr>
            <p:cNvCxnSpPr>
              <a:cxnSpLocks/>
            </p:cNvCxnSpPr>
            <p:nvPr/>
          </p:nvCxnSpPr>
          <p:spPr>
            <a:xfrm flipV="1">
              <a:off x="7744310" y="7009760"/>
              <a:ext cx="0" cy="258883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nvGrpSpPr>
            <p:cNvPr id="21" name="组合 20">
              <a:extLst>
                <a:ext uri="{FF2B5EF4-FFF2-40B4-BE49-F238E27FC236}">
                  <a16:creationId xmlns:a16="http://schemas.microsoft.com/office/drawing/2014/main" id="{7E0573EE-8FC5-0C67-D61A-FC1121CF7E7D}"/>
                </a:ext>
              </a:extLst>
            </p:cNvPr>
            <p:cNvGrpSpPr/>
            <p:nvPr/>
          </p:nvGrpSpPr>
          <p:grpSpPr>
            <a:xfrm>
              <a:off x="4755255" y="6995559"/>
              <a:ext cx="1232874" cy="2588832"/>
              <a:chOff x="4751478" y="6919400"/>
              <a:chExt cx="1269144" cy="2664993"/>
            </a:xfrm>
          </p:grpSpPr>
          <p:sp>
            <p:nvSpPr>
              <p:cNvPr id="128" name="椭圆 127">
                <a:extLst>
                  <a:ext uri="{FF2B5EF4-FFF2-40B4-BE49-F238E27FC236}">
                    <a16:creationId xmlns:a16="http://schemas.microsoft.com/office/drawing/2014/main" id="{2BE14D6A-2F05-266B-315D-7942EC1CD6EE}"/>
                  </a:ext>
                </a:extLst>
              </p:cNvPr>
              <p:cNvSpPr/>
              <p:nvPr/>
            </p:nvSpPr>
            <p:spPr>
              <a:xfrm rot="2584283">
                <a:off x="5272072" y="7041945"/>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9" name="椭圆 128">
                <a:extLst>
                  <a:ext uri="{FF2B5EF4-FFF2-40B4-BE49-F238E27FC236}">
                    <a16:creationId xmlns:a16="http://schemas.microsoft.com/office/drawing/2014/main" id="{D48281BE-6FC3-084E-AB06-79418DD70CF3}"/>
                  </a:ext>
                </a:extLst>
              </p:cNvPr>
              <p:cNvSpPr/>
              <p:nvPr/>
            </p:nvSpPr>
            <p:spPr>
              <a:xfrm rot="2584283">
                <a:off x="5217029" y="7380658"/>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0" name="椭圆 129">
                <a:extLst>
                  <a:ext uri="{FF2B5EF4-FFF2-40B4-BE49-F238E27FC236}">
                    <a16:creationId xmlns:a16="http://schemas.microsoft.com/office/drawing/2014/main" id="{1C86E8A9-D3CA-BA30-853D-747C6A2C56BB}"/>
                  </a:ext>
                </a:extLst>
              </p:cNvPr>
              <p:cNvSpPr/>
              <p:nvPr/>
            </p:nvSpPr>
            <p:spPr>
              <a:xfrm rot="2584283">
                <a:off x="5130674" y="7678986"/>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1" name="椭圆 130">
                <a:extLst>
                  <a:ext uri="{FF2B5EF4-FFF2-40B4-BE49-F238E27FC236}">
                    <a16:creationId xmlns:a16="http://schemas.microsoft.com/office/drawing/2014/main" id="{F8C0C753-5C76-AAEE-A023-0776689E608E}"/>
                  </a:ext>
                </a:extLst>
              </p:cNvPr>
              <p:cNvSpPr/>
              <p:nvPr/>
            </p:nvSpPr>
            <p:spPr>
              <a:xfrm rot="2176826">
                <a:off x="5002994" y="7977387"/>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2" name="椭圆 131">
                <a:extLst>
                  <a:ext uri="{FF2B5EF4-FFF2-40B4-BE49-F238E27FC236}">
                    <a16:creationId xmlns:a16="http://schemas.microsoft.com/office/drawing/2014/main" id="{93C4622E-40B3-19B9-26E8-23B63AD40A23}"/>
                  </a:ext>
                </a:extLst>
              </p:cNvPr>
              <p:cNvSpPr/>
              <p:nvPr/>
            </p:nvSpPr>
            <p:spPr>
              <a:xfrm rot="415047">
                <a:off x="4864942" y="8297850"/>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3" name="椭圆 132">
                <a:extLst>
                  <a:ext uri="{FF2B5EF4-FFF2-40B4-BE49-F238E27FC236}">
                    <a16:creationId xmlns:a16="http://schemas.microsoft.com/office/drawing/2014/main" id="{E84ABC80-0B7D-EACC-7E09-40E649E5FEC0}"/>
                  </a:ext>
                </a:extLst>
              </p:cNvPr>
              <p:cNvSpPr/>
              <p:nvPr/>
            </p:nvSpPr>
            <p:spPr>
              <a:xfrm rot="3514263">
                <a:off x="4751752" y="8598669"/>
                <a:ext cx="163283" cy="163831"/>
              </a:xfrm>
              <a:prstGeom prst="ellipse">
                <a:avLst/>
              </a:prstGeom>
              <a:solidFill>
                <a:srgbClr val="A6A6A6">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4" name="椭圆 133">
                <a:extLst>
                  <a:ext uri="{FF2B5EF4-FFF2-40B4-BE49-F238E27FC236}">
                    <a16:creationId xmlns:a16="http://schemas.microsoft.com/office/drawing/2014/main" id="{9656F1EA-4D82-3A2A-9419-7565E88D6D8E}"/>
                  </a:ext>
                </a:extLst>
              </p:cNvPr>
              <p:cNvSpPr/>
              <p:nvPr/>
            </p:nvSpPr>
            <p:spPr>
              <a:xfrm rot="20621801">
                <a:off x="5115839" y="8417565"/>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5" name="椭圆 134">
                <a:extLst>
                  <a:ext uri="{FF2B5EF4-FFF2-40B4-BE49-F238E27FC236}">
                    <a16:creationId xmlns:a16="http://schemas.microsoft.com/office/drawing/2014/main" id="{0459F729-3DF1-96AB-F44A-C6E346C9236B}"/>
                  </a:ext>
                </a:extLst>
              </p:cNvPr>
              <p:cNvSpPr/>
              <p:nvPr/>
            </p:nvSpPr>
            <p:spPr>
              <a:xfrm rot="2584283">
                <a:off x="5424490" y="8355207"/>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6" name="椭圆 135">
                <a:extLst>
                  <a:ext uri="{FF2B5EF4-FFF2-40B4-BE49-F238E27FC236}">
                    <a16:creationId xmlns:a16="http://schemas.microsoft.com/office/drawing/2014/main" id="{FBF9F47C-4FFD-4575-8A7A-C2A16C1CADC0}"/>
                  </a:ext>
                </a:extLst>
              </p:cNvPr>
              <p:cNvSpPr/>
              <p:nvPr/>
            </p:nvSpPr>
            <p:spPr>
              <a:xfrm rot="1797331">
                <a:off x="5726040" y="8503190"/>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7" name="椭圆 136">
                <a:extLst>
                  <a:ext uri="{FF2B5EF4-FFF2-40B4-BE49-F238E27FC236}">
                    <a16:creationId xmlns:a16="http://schemas.microsoft.com/office/drawing/2014/main" id="{74B29948-B3E4-2B15-94EF-345C68BC15BC}"/>
                  </a:ext>
                </a:extLst>
              </p:cNvPr>
              <p:cNvSpPr/>
              <p:nvPr/>
            </p:nvSpPr>
            <p:spPr>
              <a:xfrm rot="2584283">
                <a:off x="5857339" y="8799412"/>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8" name="椭圆 137">
                <a:extLst>
                  <a:ext uri="{FF2B5EF4-FFF2-40B4-BE49-F238E27FC236}">
                    <a16:creationId xmlns:a16="http://schemas.microsoft.com/office/drawing/2014/main" id="{9B09D1F3-DD20-5407-B070-9DDC40AF578A}"/>
                  </a:ext>
                </a:extLst>
              </p:cNvPr>
              <p:cNvSpPr/>
              <p:nvPr/>
            </p:nvSpPr>
            <p:spPr>
              <a:xfrm rot="2584283">
                <a:off x="5617655" y="9024008"/>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39" name="椭圆 138">
                <a:extLst>
                  <a:ext uri="{FF2B5EF4-FFF2-40B4-BE49-F238E27FC236}">
                    <a16:creationId xmlns:a16="http://schemas.microsoft.com/office/drawing/2014/main" id="{F6C078AF-DBB6-1972-D215-39AB5B670C93}"/>
                  </a:ext>
                </a:extLst>
              </p:cNvPr>
              <p:cNvSpPr/>
              <p:nvPr/>
            </p:nvSpPr>
            <p:spPr>
              <a:xfrm rot="2584283">
                <a:off x="5534829" y="9321350"/>
                <a:ext cx="163283" cy="163831"/>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140" name="直接连接符 139">
                <a:extLst>
                  <a:ext uri="{FF2B5EF4-FFF2-40B4-BE49-F238E27FC236}">
                    <a16:creationId xmlns:a16="http://schemas.microsoft.com/office/drawing/2014/main" id="{6F8F6386-4447-C3B5-FA99-03692976C986}"/>
                  </a:ext>
                </a:extLst>
              </p:cNvPr>
              <p:cNvCxnSpPr>
                <a:cxnSpLocks/>
              </p:cNvCxnSpPr>
              <p:nvPr/>
            </p:nvCxnSpPr>
            <p:spPr>
              <a:xfrm flipV="1">
                <a:off x="5509062" y="6919400"/>
                <a:ext cx="9404" cy="266499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B6D6F760-EB38-20A4-9408-647F3BC41A81}"/>
                    </a:ext>
                  </a:extLst>
                </p:cNvPr>
                <p:cNvSpPr txBox="1"/>
                <p:nvPr/>
              </p:nvSpPr>
              <p:spPr>
                <a:xfrm>
                  <a:off x="4382821" y="6930818"/>
                  <a:ext cx="450915" cy="4784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altLang="zh-CN" sz="2400" i="1">
                            <a:latin typeface="Cambria Math" panose="02040503050406030204" pitchFamily="18" charset="0"/>
                          </a:rPr>
                          <m:t>𝑒</m:t>
                        </m:r>
                      </m:oMath>
                    </m:oMathPara>
                  </a14:m>
                  <a:endParaRPr lang="zh-CN" altLang="en-US" sz="2400" dirty="0"/>
                </a:p>
              </p:txBody>
            </p:sp>
          </mc:Choice>
          <mc:Fallback xmlns="">
            <p:sp>
              <p:nvSpPr>
                <p:cNvPr id="333" name="文本框 332">
                  <a:extLst>
                    <a:ext uri="{FF2B5EF4-FFF2-40B4-BE49-F238E27FC236}">
                      <a16:creationId xmlns:a16="http://schemas.microsoft.com/office/drawing/2014/main" xmlns:a14="http://schemas.microsoft.com/office/drawing/2010/main" xmlns="" id="{DBF992FB-B028-1A18-FE20-15BC761C8239}"/>
                    </a:ext>
                  </a:extLst>
                </p:cNvPr>
                <p:cNvSpPr txBox="1">
                  <a:spLocks noRot="1" noChangeAspect="1" noMove="1" noResize="1" noEditPoints="1" noAdjustHandles="1" noChangeArrowheads="1" noChangeShapeType="1" noTextEdit="1"/>
                </p:cNvSpPr>
                <p:nvPr/>
              </p:nvSpPr>
              <p:spPr>
                <a:xfrm>
                  <a:off x="4382821" y="6930818"/>
                  <a:ext cx="450915" cy="478496"/>
                </a:xfrm>
                <a:prstGeom prst="rect">
                  <a:avLst/>
                </a:prstGeom>
                <a:blipFill rotWithShape="0">
                  <a:blip r:embed="rId3"/>
                  <a:stretch>
                    <a:fillRect/>
                  </a:stretch>
                </a:blipFill>
              </p:spPr>
              <p:txBody>
                <a:bodyPr/>
                <a:lstStyle/>
                <a:p>
                  <a:r>
                    <a:rPr lang="zh-CN" altLang="en-US">
                      <a:noFill/>
                    </a:rPr>
                    <a:t> </a:t>
                  </a:r>
                </a:p>
              </p:txBody>
            </p:sp>
          </mc:Fallback>
        </mc:AlternateContent>
        <p:sp>
          <p:nvSpPr>
            <p:cNvPr id="23" name="矩形: 圆角 80">
              <a:extLst>
                <a:ext uri="{FF2B5EF4-FFF2-40B4-BE49-F238E27FC236}">
                  <a16:creationId xmlns:a16="http://schemas.microsoft.com/office/drawing/2014/main" id="{177623F5-513D-FD2A-C773-B4AC72049B14}"/>
                </a:ext>
              </a:extLst>
            </p:cNvPr>
            <p:cNvSpPr/>
            <p:nvPr/>
          </p:nvSpPr>
          <p:spPr>
            <a:xfrm>
              <a:off x="4405432" y="6995559"/>
              <a:ext cx="1767802" cy="2588833"/>
            </a:xfrm>
            <a:prstGeom prst="roundRect">
              <a:avLst>
                <a:gd name="adj" fmla="val 1237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24" name="矩形: 圆角 93">
              <a:extLst>
                <a:ext uri="{FF2B5EF4-FFF2-40B4-BE49-F238E27FC236}">
                  <a16:creationId xmlns:a16="http://schemas.microsoft.com/office/drawing/2014/main" id="{DF69888C-BFCD-BE0F-741B-A21C832ED81B}"/>
                </a:ext>
              </a:extLst>
            </p:cNvPr>
            <p:cNvSpPr/>
            <p:nvPr/>
          </p:nvSpPr>
          <p:spPr>
            <a:xfrm>
              <a:off x="6652821" y="7009760"/>
              <a:ext cx="1767802" cy="2588833"/>
            </a:xfrm>
            <a:prstGeom prst="roundRect">
              <a:avLst>
                <a:gd name="adj" fmla="val 1237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25" name="直接箭头连接符 24">
              <a:extLst>
                <a:ext uri="{FF2B5EF4-FFF2-40B4-BE49-F238E27FC236}">
                  <a16:creationId xmlns:a16="http://schemas.microsoft.com/office/drawing/2014/main" id="{F5AD8627-1A65-701F-D2FE-8BA483A217A2}"/>
                </a:ext>
              </a:extLst>
            </p:cNvPr>
            <p:cNvCxnSpPr>
              <a:cxnSpLocks/>
            </p:cNvCxnSpPr>
            <p:nvPr/>
          </p:nvCxnSpPr>
          <p:spPr>
            <a:xfrm>
              <a:off x="6162960" y="8340286"/>
              <a:ext cx="490570"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0EA5EB1C-B7D3-98FB-3A2C-9ABA73B86B3C}"/>
                    </a:ext>
                  </a:extLst>
                </p:cNvPr>
                <p:cNvSpPr txBox="1"/>
                <p:nvPr/>
              </p:nvSpPr>
              <p:spPr>
                <a:xfrm>
                  <a:off x="4372763" y="9651120"/>
                  <a:ext cx="1841263" cy="490857"/>
                </a:xfrm>
                <a:prstGeom prst="rect">
                  <a:avLst/>
                </a:prstGeom>
                <a:noFill/>
              </p:spPr>
              <p:txBody>
                <a:bodyPr wrap="square" rtlCol="0">
                  <a:spAutoFit/>
                </a:bodyPr>
                <a:lstStyle/>
                <a:p>
                  <a:pPr algn="ctr"/>
                  <a:r>
                    <a:rPr lang="en-US" altLang="zh-CN" sz="1200" dirty="0">
                      <a:ea typeface="微软雅黑" panose="020B0503020204020204" pitchFamily="34" charset="-122"/>
                      <a:cs typeface="Times New Roman" panose="02020603050405020304" pitchFamily="18" charset="0"/>
                    </a:rPr>
                    <a:t>Rotate </a:t>
                  </a:r>
                  <a14:m>
                    <m:oMath xmlns:m="http://schemas.openxmlformats.org/officeDocument/2006/math">
                      <m:sSubSup>
                        <m:sSubSupPr>
                          <m:ctrlPr>
                            <a:rPr lang="en-US" altLang="zh-CN" sz="1200" i="1" smtClean="0">
                              <a:latin typeface="Cambria Math" panose="02040503050406030204" pitchFamily="18" charset="0"/>
                            </a:rPr>
                          </m:ctrlPr>
                        </m:sSubSupPr>
                        <m:e>
                          <m:r>
                            <a:rPr lang="en-US" altLang="zh-CN" sz="1200" b="0" i="1" smtClean="0">
                              <a:latin typeface="Cambria Math" panose="02040503050406030204" pitchFamily="18" charset="0"/>
                            </a:rPr>
                            <m:t>𝐶𝑃</m:t>
                          </m:r>
                        </m:e>
                        <m:sub>
                          <m:r>
                            <a:rPr lang="en-US" altLang="zh-CN" sz="1200" b="0" i="1" smtClean="0">
                              <a:latin typeface="Cambria Math" panose="02040503050406030204" pitchFamily="18" charset="0"/>
                            </a:rPr>
                            <m:t>𝑖</m:t>
                          </m:r>
                        </m:sub>
                        <m:sup>
                          <m:r>
                            <a:rPr lang="en-US" altLang="zh-CN" sz="1200" b="0" i="1" smtClean="0">
                              <a:latin typeface="Cambria Math" panose="02040503050406030204" pitchFamily="18" charset="0"/>
                            </a:rPr>
                            <m:t>0</m:t>
                          </m:r>
                        </m:sup>
                      </m:sSubSup>
                    </m:oMath>
                  </a14:m>
                  <a:r>
                    <a:rPr lang="en-US" altLang="zh-CN" sz="1200" dirty="0"/>
                    <a:t>and its neighboring point pairs</a:t>
                  </a:r>
                  <a:endParaRPr lang="zh-CN" altLang="en-US" sz="1200" dirty="0">
                    <a:ea typeface="微软雅黑" panose="020B0503020204020204" pitchFamily="34" charset="-122"/>
                    <a:cs typeface="Times New Roman" panose="02020603050405020304" pitchFamily="18" charset="0"/>
                  </a:endParaRPr>
                </a:p>
              </p:txBody>
            </p:sp>
          </mc:Choice>
          <mc:Fallback xmlns="">
            <p:sp>
              <p:nvSpPr>
                <p:cNvPr id="26" name="文本框 25">
                  <a:extLst>
                    <a:ext uri="{FF2B5EF4-FFF2-40B4-BE49-F238E27FC236}">
                      <a16:creationId xmlns:a16="http://schemas.microsoft.com/office/drawing/2014/main" id="{0EA5EB1C-B7D3-98FB-3A2C-9ABA73B86B3C}"/>
                    </a:ext>
                  </a:extLst>
                </p:cNvPr>
                <p:cNvSpPr txBox="1">
                  <a:spLocks noRot="1" noChangeAspect="1" noMove="1" noResize="1" noEditPoints="1" noAdjustHandles="1" noChangeArrowheads="1" noChangeShapeType="1" noTextEdit="1"/>
                </p:cNvSpPr>
                <p:nvPr/>
              </p:nvSpPr>
              <p:spPr>
                <a:xfrm>
                  <a:off x="4372763" y="9651120"/>
                  <a:ext cx="1841263" cy="490857"/>
                </a:xfrm>
                <a:prstGeom prst="rect">
                  <a:avLst/>
                </a:prstGeom>
                <a:blipFill>
                  <a:blip r:embed="rId4"/>
                  <a:stretch>
                    <a:fillRect b="-8974"/>
                  </a:stretch>
                </a:blipFill>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1B103695-AA16-9ABC-A1A4-0429ACBB942D}"/>
                </a:ext>
              </a:extLst>
            </p:cNvPr>
            <p:cNvSpPr txBox="1"/>
            <p:nvPr/>
          </p:nvSpPr>
          <p:spPr>
            <a:xfrm>
              <a:off x="11668934" y="9753001"/>
              <a:ext cx="1549128" cy="287098"/>
            </a:xfrm>
            <a:prstGeom prst="rect">
              <a:avLst/>
            </a:prstGeom>
            <a:noFill/>
          </p:spPr>
          <p:txBody>
            <a:bodyPr wrap="none" rtlCol="0">
              <a:spAutoFit/>
            </a:bodyPr>
            <a:lstStyle/>
            <a:p>
              <a:r>
                <a:rPr lang="en-US" altLang="zh-CN" sz="1200" b="0" i="0" dirty="0">
                  <a:solidFill>
                    <a:srgbClr val="0D0D0D"/>
                  </a:solidFill>
                  <a:effectLst/>
                </a:rPr>
                <a:t>Iteration termination</a:t>
              </a:r>
              <a:endParaRPr lang="en-US" altLang="zh-CN" sz="1200" dirty="0">
                <a:ea typeface="微软雅黑" panose="020B0503020204020204" pitchFamily="34" charset="-122"/>
                <a:cs typeface="Times New Roman" panose="02020603050405020304" pitchFamily="18" charset="0"/>
              </a:endParaRPr>
            </a:p>
          </p:txBody>
        </p:sp>
        <p:grpSp>
          <p:nvGrpSpPr>
            <p:cNvPr id="28" name="组合 27">
              <a:extLst>
                <a:ext uri="{FF2B5EF4-FFF2-40B4-BE49-F238E27FC236}">
                  <a16:creationId xmlns:a16="http://schemas.microsoft.com/office/drawing/2014/main" id="{591E7D22-09C3-820E-DE8D-9AB39F25A873}"/>
                </a:ext>
              </a:extLst>
            </p:cNvPr>
            <p:cNvGrpSpPr/>
            <p:nvPr/>
          </p:nvGrpSpPr>
          <p:grpSpPr>
            <a:xfrm rot="20295734">
              <a:off x="4584449" y="8484976"/>
              <a:ext cx="827020" cy="273243"/>
              <a:chOff x="4559377" y="8542437"/>
              <a:chExt cx="827020" cy="273243"/>
            </a:xfrm>
          </p:grpSpPr>
          <p:grpSp>
            <p:nvGrpSpPr>
              <p:cNvPr id="122" name="组合 121">
                <a:extLst>
                  <a:ext uri="{FF2B5EF4-FFF2-40B4-BE49-F238E27FC236}">
                    <a16:creationId xmlns:a16="http://schemas.microsoft.com/office/drawing/2014/main" id="{DFE22AB1-C687-F386-B52E-D726EABBF358}"/>
                  </a:ext>
                </a:extLst>
              </p:cNvPr>
              <p:cNvGrpSpPr/>
              <p:nvPr/>
            </p:nvGrpSpPr>
            <p:grpSpPr>
              <a:xfrm rot="19064577">
                <a:off x="5170314" y="8593914"/>
                <a:ext cx="216083" cy="221766"/>
                <a:chOff x="8504723" y="8948365"/>
                <a:chExt cx="216083" cy="221766"/>
              </a:xfrm>
            </p:grpSpPr>
            <p:sp>
              <p:nvSpPr>
                <p:cNvPr id="126" name="空心弧 125">
                  <a:extLst>
                    <a:ext uri="{FF2B5EF4-FFF2-40B4-BE49-F238E27FC236}">
                      <a16:creationId xmlns:a16="http://schemas.microsoft.com/office/drawing/2014/main" id="{9F99803A-1B8C-B3D1-FFD5-F8C219FEF3AF}"/>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27" name="等腰三角形 126">
                  <a:extLst>
                    <a:ext uri="{FF2B5EF4-FFF2-40B4-BE49-F238E27FC236}">
                      <a16:creationId xmlns:a16="http://schemas.microsoft.com/office/drawing/2014/main" id="{096FAB52-83F7-01F1-3AE2-213BF689A392}"/>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23" name="组合 122">
                <a:extLst>
                  <a:ext uri="{FF2B5EF4-FFF2-40B4-BE49-F238E27FC236}">
                    <a16:creationId xmlns:a16="http://schemas.microsoft.com/office/drawing/2014/main" id="{B68F0B8F-51F7-7E7B-DAAF-BAC690B3371D}"/>
                  </a:ext>
                </a:extLst>
              </p:cNvPr>
              <p:cNvGrpSpPr/>
              <p:nvPr/>
            </p:nvGrpSpPr>
            <p:grpSpPr>
              <a:xfrm rot="8100277">
                <a:off x="4559377" y="8542437"/>
                <a:ext cx="216083" cy="221766"/>
                <a:chOff x="8504723" y="8948365"/>
                <a:chExt cx="216083" cy="221766"/>
              </a:xfrm>
            </p:grpSpPr>
            <p:sp>
              <p:nvSpPr>
                <p:cNvPr id="124" name="空心弧 123">
                  <a:extLst>
                    <a:ext uri="{FF2B5EF4-FFF2-40B4-BE49-F238E27FC236}">
                      <a16:creationId xmlns:a16="http://schemas.microsoft.com/office/drawing/2014/main" id="{C5DF6F50-AB40-1567-BABA-45F0B50AB916}"/>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25" name="等腰三角形 124">
                  <a:extLst>
                    <a:ext uri="{FF2B5EF4-FFF2-40B4-BE49-F238E27FC236}">
                      <a16:creationId xmlns:a16="http://schemas.microsoft.com/office/drawing/2014/main" id="{04043304-0654-652B-AB68-285C50816A52}"/>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cxnSp>
          <p:nvCxnSpPr>
            <p:cNvPr id="29" name="直接箭头连接符 28">
              <a:extLst>
                <a:ext uri="{FF2B5EF4-FFF2-40B4-BE49-F238E27FC236}">
                  <a16:creationId xmlns:a16="http://schemas.microsoft.com/office/drawing/2014/main" id="{7AB62B9E-8F9A-40D2-2A21-3EE251C212BB}"/>
                </a:ext>
              </a:extLst>
            </p:cNvPr>
            <p:cNvCxnSpPr>
              <a:cxnSpLocks/>
            </p:cNvCxnSpPr>
            <p:nvPr/>
          </p:nvCxnSpPr>
          <p:spPr>
            <a:xfrm>
              <a:off x="11023552" y="8306167"/>
              <a:ext cx="490570" cy="0"/>
            </a:xfrm>
            <a:prstGeom prst="straightConnector1">
              <a:avLst/>
            </a:prstGeom>
            <a:ln w="38100">
              <a:headEnd type="none" w="med" len="med"/>
              <a:tailEnd type="arrow" w="med" len="med"/>
            </a:ln>
          </p:spPr>
          <p:style>
            <a:lnRef idx="1">
              <a:schemeClr val="dk1"/>
            </a:lnRef>
            <a:fillRef idx="0">
              <a:schemeClr val="dk1"/>
            </a:fillRef>
            <a:effectRef idx="0">
              <a:schemeClr val="dk1"/>
            </a:effectRef>
            <a:fontRef idx="minor">
              <a:schemeClr val="tx1"/>
            </a:fontRef>
          </p:style>
        </p:cxnSp>
        <p:sp>
          <p:nvSpPr>
            <p:cNvPr id="30" name="矩形: 圆角 93">
              <a:extLst>
                <a:ext uri="{FF2B5EF4-FFF2-40B4-BE49-F238E27FC236}">
                  <a16:creationId xmlns:a16="http://schemas.microsoft.com/office/drawing/2014/main" id="{911266F9-C3D4-6008-6598-EF3AD8EE37BD}"/>
                </a:ext>
              </a:extLst>
            </p:cNvPr>
            <p:cNvSpPr/>
            <p:nvPr/>
          </p:nvSpPr>
          <p:spPr>
            <a:xfrm>
              <a:off x="11527140" y="7011550"/>
              <a:ext cx="1767802" cy="2588833"/>
            </a:xfrm>
            <a:prstGeom prst="roundRect">
              <a:avLst>
                <a:gd name="adj" fmla="val 1237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1" name="椭圆 30">
              <a:extLst>
                <a:ext uri="{FF2B5EF4-FFF2-40B4-BE49-F238E27FC236}">
                  <a16:creationId xmlns:a16="http://schemas.microsoft.com/office/drawing/2014/main" id="{6F3CBA48-47B6-451F-6277-71AD3FBE637E}"/>
                </a:ext>
              </a:extLst>
            </p:cNvPr>
            <p:cNvSpPr/>
            <p:nvPr/>
          </p:nvSpPr>
          <p:spPr>
            <a:xfrm rot="2584283">
              <a:off x="7516514" y="7128801"/>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p>
          </p:txBody>
        </p:sp>
        <p:sp>
          <p:nvSpPr>
            <p:cNvPr id="32" name="椭圆 31">
              <a:extLst>
                <a:ext uri="{FF2B5EF4-FFF2-40B4-BE49-F238E27FC236}">
                  <a16:creationId xmlns:a16="http://schemas.microsoft.com/office/drawing/2014/main" id="{5B50DBBE-4968-39D7-00F1-FF50F1EAFD68}"/>
                </a:ext>
              </a:extLst>
            </p:cNvPr>
            <p:cNvSpPr/>
            <p:nvPr/>
          </p:nvSpPr>
          <p:spPr>
            <a:xfrm rot="2584283">
              <a:off x="7463043" y="7457835"/>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3" name="椭圆 32">
              <a:extLst>
                <a:ext uri="{FF2B5EF4-FFF2-40B4-BE49-F238E27FC236}">
                  <a16:creationId xmlns:a16="http://schemas.microsoft.com/office/drawing/2014/main" id="{9E6C1C0A-11A5-BE18-6F1B-35316293E0DA}"/>
                </a:ext>
              </a:extLst>
            </p:cNvPr>
            <p:cNvSpPr/>
            <p:nvPr/>
          </p:nvSpPr>
          <p:spPr>
            <a:xfrm rot="2584283">
              <a:off x="7379156" y="7747636"/>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4" name="椭圆 33">
              <a:extLst>
                <a:ext uri="{FF2B5EF4-FFF2-40B4-BE49-F238E27FC236}">
                  <a16:creationId xmlns:a16="http://schemas.microsoft.com/office/drawing/2014/main" id="{A32CF77F-1443-3F57-FC22-5928A0AF0E73}"/>
                </a:ext>
              </a:extLst>
            </p:cNvPr>
            <p:cNvSpPr/>
            <p:nvPr/>
          </p:nvSpPr>
          <p:spPr>
            <a:xfrm>
              <a:off x="7255125" y="8037510"/>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5" name="椭圆 34">
              <a:extLst>
                <a:ext uri="{FF2B5EF4-FFF2-40B4-BE49-F238E27FC236}">
                  <a16:creationId xmlns:a16="http://schemas.microsoft.com/office/drawing/2014/main" id="{DF665246-7DA1-31C9-4D92-242B245D9C9B}"/>
                </a:ext>
              </a:extLst>
            </p:cNvPr>
            <p:cNvSpPr/>
            <p:nvPr/>
          </p:nvSpPr>
          <p:spPr>
            <a:xfrm rot="3754372">
              <a:off x="7957509" y="8548286"/>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6" name="椭圆 35">
              <a:extLst>
                <a:ext uri="{FF2B5EF4-FFF2-40B4-BE49-F238E27FC236}">
                  <a16:creationId xmlns:a16="http://schemas.microsoft.com/office/drawing/2014/main" id="{B6C35552-383D-69BF-AA93-CC40F29ACB47}"/>
                </a:ext>
              </a:extLst>
            </p:cNvPr>
            <p:cNvSpPr/>
            <p:nvPr/>
          </p:nvSpPr>
          <p:spPr>
            <a:xfrm rot="2210096">
              <a:off x="8085055" y="8836043"/>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7" name="椭圆 36">
              <a:extLst>
                <a:ext uri="{FF2B5EF4-FFF2-40B4-BE49-F238E27FC236}">
                  <a16:creationId xmlns:a16="http://schemas.microsoft.com/office/drawing/2014/main" id="{E6156EC8-1C99-53ED-6D33-8A925B508E2F}"/>
                </a:ext>
              </a:extLst>
            </p:cNvPr>
            <p:cNvSpPr/>
            <p:nvPr/>
          </p:nvSpPr>
          <p:spPr>
            <a:xfrm rot="2584283">
              <a:off x="7852220" y="9054221"/>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8" name="椭圆 37">
              <a:extLst>
                <a:ext uri="{FF2B5EF4-FFF2-40B4-BE49-F238E27FC236}">
                  <a16:creationId xmlns:a16="http://schemas.microsoft.com/office/drawing/2014/main" id="{45CEF13D-A498-FB17-26E0-79D8DCF4305B}"/>
                </a:ext>
              </a:extLst>
            </p:cNvPr>
            <p:cNvSpPr/>
            <p:nvPr/>
          </p:nvSpPr>
          <p:spPr>
            <a:xfrm rot="2584283">
              <a:off x="7771761" y="9343064"/>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39" name="椭圆 38">
              <a:extLst>
                <a:ext uri="{FF2B5EF4-FFF2-40B4-BE49-F238E27FC236}">
                  <a16:creationId xmlns:a16="http://schemas.microsoft.com/office/drawing/2014/main" id="{A5997F60-F188-E302-6AB6-03E7D274EA20}"/>
                </a:ext>
              </a:extLst>
            </p:cNvPr>
            <p:cNvSpPr/>
            <p:nvPr/>
          </p:nvSpPr>
          <p:spPr>
            <a:xfrm rot="4770373">
              <a:off x="6994060" y="8593237"/>
              <a:ext cx="158616" cy="159149"/>
            </a:xfrm>
            <a:prstGeom prst="ellipse">
              <a:avLst/>
            </a:prstGeom>
            <a:solidFill>
              <a:srgbClr val="A6A6A6">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0" name="椭圆 39">
              <a:extLst>
                <a:ext uri="{FF2B5EF4-FFF2-40B4-BE49-F238E27FC236}">
                  <a16:creationId xmlns:a16="http://schemas.microsoft.com/office/drawing/2014/main" id="{E005C9B1-BF57-D49A-9249-C7688121883D}"/>
                </a:ext>
              </a:extLst>
            </p:cNvPr>
            <p:cNvSpPr/>
            <p:nvPr/>
          </p:nvSpPr>
          <p:spPr>
            <a:xfrm rot="3472854">
              <a:off x="7380962" y="8513557"/>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41" name="直接连接符 40">
              <a:extLst>
                <a:ext uri="{FF2B5EF4-FFF2-40B4-BE49-F238E27FC236}">
                  <a16:creationId xmlns:a16="http://schemas.microsoft.com/office/drawing/2014/main" id="{48443045-3449-D626-C8F1-40FBBDD2BCAB}"/>
                </a:ext>
              </a:extLst>
            </p:cNvPr>
            <p:cNvCxnSpPr>
              <a:cxnSpLocks/>
              <a:stCxn id="39" idx="0"/>
              <a:endCxn id="43" idx="4"/>
            </p:cNvCxnSpPr>
            <p:nvPr/>
          </p:nvCxnSpPr>
          <p:spPr>
            <a:xfrm flipV="1">
              <a:off x="7151612" y="8551789"/>
              <a:ext cx="505634" cy="106529"/>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42" name="椭圆 41">
              <a:extLst>
                <a:ext uri="{FF2B5EF4-FFF2-40B4-BE49-F238E27FC236}">
                  <a16:creationId xmlns:a16="http://schemas.microsoft.com/office/drawing/2014/main" id="{2BCE1C0B-754B-70D3-599F-0A78388D998F}"/>
                </a:ext>
              </a:extLst>
            </p:cNvPr>
            <p:cNvSpPr/>
            <p:nvPr/>
          </p:nvSpPr>
          <p:spPr>
            <a:xfrm rot="20274835">
              <a:off x="7130018" y="8301242"/>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3" name="椭圆 42">
              <a:extLst>
                <a:ext uri="{FF2B5EF4-FFF2-40B4-BE49-F238E27FC236}">
                  <a16:creationId xmlns:a16="http://schemas.microsoft.com/office/drawing/2014/main" id="{E808BE0C-DC8C-B070-3EA8-093AAB916B5D}"/>
                </a:ext>
              </a:extLst>
            </p:cNvPr>
            <p:cNvSpPr/>
            <p:nvPr/>
          </p:nvSpPr>
          <p:spPr>
            <a:xfrm rot="4542710">
              <a:off x="7655050" y="8452576"/>
              <a:ext cx="158616" cy="159149"/>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44" name="直接连接符 43">
              <a:extLst>
                <a:ext uri="{FF2B5EF4-FFF2-40B4-BE49-F238E27FC236}">
                  <a16:creationId xmlns:a16="http://schemas.microsoft.com/office/drawing/2014/main" id="{8E3D2AD9-E5EB-C867-A4B5-DDCF7D9919A8}"/>
                </a:ext>
              </a:extLst>
            </p:cNvPr>
            <p:cNvCxnSpPr>
              <a:cxnSpLocks/>
              <a:stCxn id="42" idx="5"/>
              <a:endCxn id="35" idx="3"/>
            </p:cNvCxnSpPr>
            <p:nvPr/>
          </p:nvCxnSpPr>
          <p:spPr>
            <a:xfrm>
              <a:off x="7282447" y="8411869"/>
              <a:ext cx="678596" cy="192133"/>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cxnSp>
          <p:nvCxnSpPr>
            <p:cNvPr id="45" name="直接连接符 44">
              <a:extLst>
                <a:ext uri="{FF2B5EF4-FFF2-40B4-BE49-F238E27FC236}">
                  <a16:creationId xmlns:a16="http://schemas.microsoft.com/office/drawing/2014/main" id="{1BD118E8-8ABD-320C-3D48-D77A4DDB7C56}"/>
                </a:ext>
              </a:extLst>
            </p:cNvPr>
            <p:cNvCxnSpPr>
              <a:cxnSpLocks/>
              <a:stCxn id="34" idx="5"/>
              <a:endCxn id="36" idx="2"/>
            </p:cNvCxnSpPr>
            <p:nvPr/>
          </p:nvCxnSpPr>
          <p:spPr>
            <a:xfrm>
              <a:off x="7390513" y="8173352"/>
              <a:ext cx="710375" cy="694720"/>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cxnSp>
          <p:nvCxnSpPr>
            <p:cNvPr id="46" name="直接连接符 45">
              <a:extLst>
                <a:ext uri="{FF2B5EF4-FFF2-40B4-BE49-F238E27FC236}">
                  <a16:creationId xmlns:a16="http://schemas.microsoft.com/office/drawing/2014/main" id="{67A2EB5F-A970-EC5F-B16F-5B35F9C24514}"/>
                </a:ext>
              </a:extLst>
            </p:cNvPr>
            <p:cNvCxnSpPr>
              <a:cxnSpLocks/>
              <a:stCxn id="133" idx="0"/>
              <a:endCxn id="134" idx="2"/>
            </p:cNvCxnSpPr>
            <p:nvPr/>
          </p:nvCxnSpPr>
          <p:spPr>
            <a:xfrm flipV="1">
              <a:off x="4902730" y="8552747"/>
              <a:ext cx="209663" cy="112172"/>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EC2FF0F3-3622-FEBE-C656-2E8B2B31E431}"/>
                </a:ext>
              </a:extLst>
            </p:cNvPr>
            <p:cNvCxnSpPr>
              <a:cxnSpLocks/>
            </p:cNvCxnSpPr>
            <p:nvPr/>
          </p:nvCxnSpPr>
          <p:spPr>
            <a:xfrm flipV="1">
              <a:off x="12604629" y="6996956"/>
              <a:ext cx="0" cy="258883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48" name="椭圆 47">
              <a:extLst>
                <a:ext uri="{FF2B5EF4-FFF2-40B4-BE49-F238E27FC236}">
                  <a16:creationId xmlns:a16="http://schemas.microsoft.com/office/drawing/2014/main" id="{C6132DB2-95FD-F2D8-1919-BD85521D9574}"/>
                </a:ext>
              </a:extLst>
            </p:cNvPr>
            <p:cNvSpPr/>
            <p:nvPr/>
          </p:nvSpPr>
          <p:spPr>
            <a:xfrm rot="2584283">
              <a:off x="12377013" y="7116070"/>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49" name="椭圆 48">
              <a:extLst>
                <a:ext uri="{FF2B5EF4-FFF2-40B4-BE49-F238E27FC236}">
                  <a16:creationId xmlns:a16="http://schemas.microsoft.com/office/drawing/2014/main" id="{CEA204B4-69ED-E2BD-F60F-7928783A0636}"/>
                </a:ext>
              </a:extLst>
            </p:cNvPr>
            <p:cNvSpPr/>
            <p:nvPr/>
          </p:nvSpPr>
          <p:spPr>
            <a:xfrm rot="2584283">
              <a:off x="12323544" y="7445102"/>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0" name="椭圆 49">
              <a:extLst>
                <a:ext uri="{FF2B5EF4-FFF2-40B4-BE49-F238E27FC236}">
                  <a16:creationId xmlns:a16="http://schemas.microsoft.com/office/drawing/2014/main" id="{5AE5A895-18F4-80E8-023D-EEBCDC531133}"/>
                </a:ext>
              </a:extLst>
            </p:cNvPr>
            <p:cNvSpPr/>
            <p:nvPr/>
          </p:nvSpPr>
          <p:spPr>
            <a:xfrm rot="2584283">
              <a:off x="12239657" y="7725380"/>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1" name="椭圆 50">
              <a:extLst>
                <a:ext uri="{FF2B5EF4-FFF2-40B4-BE49-F238E27FC236}">
                  <a16:creationId xmlns:a16="http://schemas.microsoft.com/office/drawing/2014/main" id="{CB5F8C84-22B8-5680-A7F7-DBC7EC8C2F28}"/>
                </a:ext>
              </a:extLst>
            </p:cNvPr>
            <p:cNvSpPr/>
            <p:nvPr/>
          </p:nvSpPr>
          <p:spPr>
            <a:xfrm rot="2584283">
              <a:off x="12940793" y="8842358"/>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2" name="椭圆 51">
              <a:extLst>
                <a:ext uri="{FF2B5EF4-FFF2-40B4-BE49-F238E27FC236}">
                  <a16:creationId xmlns:a16="http://schemas.microsoft.com/office/drawing/2014/main" id="{C96606B6-BB34-30A0-A00C-8C83546CDFBF}"/>
                </a:ext>
              </a:extLst>
            </p:cNvPr>
            <p:cNvSpPr/>
            <p:nvPr/>
          </p:nvSpPr>
          <p:spPr>
            <a:xfrm rot="2584283">
              <a:off x="12712721" y="9041488"/>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3" name="椭圆 52">
              <a:extLst>
                <a:ext uri="{FF2B5EF4-FFF2-40B4-BE49-F238E27FC236}">
                  <a16:creationId xmlns:a16="http://schemas.microsoft.com/office/drawing/2014/main" id="{6100F082-51D7-59FB-02D4-2CFE6392A18D}"/>
                </a:ext>
              </a:extLst>
            </p:cNvPr>
            <p:cNvSpPr/>
            <p:nvPr/>
          </p:nvSpPr>
          <p:spPr>
            <a:xfrm rot="2584283">
              <a:off x="12632261" y="9330332"/>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54" name="椭圆 53">
              <a:extLst>
                <a:ext uri="{FF2B5EF4-FFF2-40B4-BE49-F238E27FC236}">
                  <a16:creationId xmlns:a16="http://schemas.microsoft.com/office/drawing/2014/main" id="{01F9EC3A-7C04-6A83-13B2-1AFC52CB0E99}"/>
                </a:ext>
              </a:extLst>
            </p:cNvPr>
            <p:cNvSpPr/>
            <p:nvPr/>
          </p:nvSpPr>
          <p:spPr>
            <a:xfrm rot="5398343">
              <a:off x="12188090" y="8582625"/>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nvGrpSpPr>
            <p:cNvPr id="55" name="组合 54">
              <a:extLst>
                <a:ext uri="{FF2B5EF4-FFF2-40B4-BE49-F238E27FC236}">
                  <a16:creationId xmlns:a16="http://schemas.microsoft.com/office/drawing/2014/main" id="{8E58D4E1-9C42-AEBE-A24A-2374C05E7B22}"/>
                </a:ext>
              </a:extLst>
            </p:cNvPr>
            <p:cNvGrpSpPr/>
            <p:nvPr/>
          </p:nvGrpSpPr>
          <p:grpSpPr>
            <a:xfrm rot="1866012">
              <a:off x="11973930" y="8366578"/>
              <a:ext cx="729554" cy="222845"/>
              <a:chOff x="7113014" y="8339922"/>
              <a:chExt cx="729554" cy="222845"/>
            </a:xfrm>
          </p:grpSpPr>
          <p:sp>
            <p:nvSpPr>
              <p:cNvPr id="120" name="椭圆 119">
                <a:extLst>
                  <a:ext uri="{FF2B5EF4-FFF2-40B4-BE49-F238E27FC236}">
                    <a16:creationId xmlns:a16="http://schemas.microsoft.com/office/drawing/2014/main" id="{E4538D7C-E2A1-992F-A52A-1AD81930E8E2}"/>
                  </a:ext>
                </a:extLst>
              </p:cNvPr>
              <p:cNvSpPr/>
              <p:nvPr/>
            </p:nvSpPr>
            <p:spPr>
              <a:xfrm rot="2584283">
                <a:off x="7113014" y="8339922"/>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21" name="椭圆 120">
                <a:extLst>
                  <a:ext uri="{FF2B5EF4-FFF2-40B4-BE49-F238E27FC236}">
                    <a16:creationId xmlns:a16="http://schemas.microsoft.com/office/drawing/2014/main" id="{D51FA931-A1B3-564F-F052-FA99B5C36554}"/>
                  </a:ext>
                </a:extLst>
              </p:cNvPr>
              <p:cNvSpPr/>
              <p:nvPr/>
            </p:nvSpPr>
            <p:spPr>
              <a:xfrm rot="2584283">
                <a:off x="7683951" y="8404151"/>
                <a:ext cx="158617"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56" name="组合 55">
              <a:extLst>
                <a:ext uri="{FF2B5EF4-FFF2-40B4-BE49-F238E27FC236}">
                  <a16:creationId xmlns:a16="http://schemas.microsoft.com/office/drawing/2014/main" id="{DD9FAB6E-1D3B-3F10-1C98-6C6FB0EA829E}"/>
                </a:ext>
              </a:extLst>
            </p:cNvPr>
            <p:cNvGrpSpPr/>
            <p:nvPr/>
          </p:nvGrpSpPr>
          <p:grpSpPr>
            <a:xfrm rot="296967">
              <a:off x="12120638" y="8015441"/>
              <a:ext cx="863463" cy="697858"/>
              <a:chOff x="9502113" y="8013498"/>
              <a:chExt cx="863463" cy="697858"/>
            </a:xfrm>
          </p:grpSpPr>
          <p:sp>
            <p:nvSpPr>
              <p:cNvPr id="118" name="椭圆 117">
                <a:extLst>
                  <a:ext uri="{FF2B5EF4-FFF2-40B4-BE49-F238E27FC236}">
                    <a16:creationId xmlns:a16="http://schemas.microsoft.com/office/drawing/2014/main" id="{4552EF05-49E8-4D2C-9CA8-BF8F25FC90ED}"/>
                  </a:ext>
                </a:extLst>
              </p:cNvPr>
              <p:cNvSpPr/>
              <p:nvPr/>
            </p:nvSpPr>
            <p:spPr>
              <a:xfrm rot="2584283">
                <a:off x="9502113" y="8013498"/>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19" name="椭圆 118">
                <a:extLst>
                  <a:ext uri="{FF2B5EF4-FFF2-40B4-BE49-F238E27FC236}">
                    <a16:creationId xmlns:a16="http://schemas.microsoft.com/office/drawing/2014/main" id="{E99F3AE1-4CE2-3939-1128-723B6EF851E7}"/>
                  </a:ext>
                </a:extLst>
              </p:cNvPr>
              <p:cNvSpPr/>
              <p:nvPr/>
            </p:nvSpPr>
            <p:spPr>
              <a:xfrm rot="2584283">
                <a:off x="10206960" y="8552740"/>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sp>
          <p:nvSpPr>
            <p:cNvPr id="57" name="文本框 56">
              <a:extLst>
                <a:ext uri="{FF2B5EF4-FFF2-40B4-BE49-F238E27FC236}">
                  <a16:creationId xmlns:a16="http://schemas.microsoft.com/office/drawing/2014/main" id="{9D087208-B4CC-2C1A-F5B1-0619A429F12E}"/>
                </a:ext>
              </a:extLst>
            </p:cNvPr>
            <p:cNvSpPr txBox="1"/>
            <p:nvPr/>
          </p:nvSpPr>
          <p:spPr>
            <a:xfrm>
              <a:off x="8538719" y="8049321"/>
              <a:ext cx="646634" cy="478496"/>
            </a:xfrm>
            <a:prstGeom prst="rect">
              <a:avLst/>
            </a:prstGeom>
            <a:noFill/>
          </p:spPr>
          <p:txBody>
            <a:bodyPr wrap="none" rtlCol="0">
              <a:spAutoFit/>
            </a:bodyPr>
            <a:lstStyle/>
            <a:p>
              <a:r>
                <a:rPr lang="en-US" altLang="zh-CN" sz="2400" b="1" dirty="0">
                  <a:latin typeface="Calibri" panose="020F0502020204030204" pitchFamily="34" charset="0"/>
                  <a:cs typeface="Calibri" panose="020F0502020204030204" pitchFamily="34" charset="0"/>
                </a:rPr>
                <a:t>……</a:t>
              </a:r>
              <a:endParaRPr lang="zh-CN" altLang="en-US" sz="2400" b="1"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8" name="文本框 57">
                  <a:extLst>
                    <a:ext uri="{FF2B5EF4-FFF2-40B4-BE49-F238E27FC236}">
                      <a16:creationId xmlns:a16="http://schemas.microsoft.com/office/drawing/2014/main" id="{0C8C416B-2CE4-0B35-F891-18A965D7C290}"/>
                    </a:ext>
                  </a:extLst>
                </p:cNvPr>
                <p:cNvSpPr txBox="1"/>
                <p:nvPr/>
              </p:nvSpPr>
              <p:spPr>
                <a:xfrm>
                  <a:off x="4628923" y="8688134"/>
                  <a:ext cx="444668" cy="318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dirty="0">
                                <a:latin typeface="Cambria Math" panose="02040503050406030204" pitchFamily="18" charset="0"/>
                                <a:cs typeface="Calibri" panose="020F0502020204030204" pitchFamily="34" charset="0"/>
                              </a:rPr>
                            </m:ctrlPr>
                          </m:sSubPr>
                          <m:e>
                            <m:r>
                              <m:rPr>
                                <m:sty m:val="p"/>
                              </m:rPr>
                              <a:rPr lang="en-US" altLang="zh-CN" sz="1400" i="0" dirty="0">
                                <a:latin typeface="Cambria Math" panose="02040503050406030204" pitchFamily="18" charset="0"/>
                                <a:cs typeface="Calibri" panose="020F0502020204030204" pitchFamily="34" charset="0"/>
                              </a:rPr>
                              <m:t>p</m:t>
                            </m:r>
                          </m:e>
                          <m:sub>
                            <m:r>
                              <a:rPr lang="en-US" altLang="zh-CN" sz="1400" i="1" dirty="0">
                                <a:latin typeface="Cambria Math" panose="02040503050406030204" pitchFamily="18" charset="0"/>
                                <a:cs typeface="Calibri" panose="020F0502020204030204" pitchFamily="34" charset="0"/>
                              </a:rPr>
                              <m:t>𝑖𝑙</m:t>
                            </m:r>
                          </m:sub>
                        </m:sSub>
                      </m:oMath>
                    </m:oMathPara>
                  </a14:m>
                  <a:endParaRPr lang="zh-CN" altLang="en-US" sz="1400" dirty="0">
                    <a:latin typeface="Calibri" panose="020F0502020204030204" pitchFamily="34" charset="0"/>
                    <a:cs typeface="Calibri" panose="020F0502020204030204" pitchFamily="34" charset="0"/>
                  </a:endParaRPr>
                </a:p>
              </p:txBody>
            </p:sp>
          </mc:Choice>
          <mc:Fallback xmlns="">
            <p:sp>
              <p:nvSpPr>
                <p:cNvPr id="369" name="文本框 368">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4628923" y="8688134"/>
                  <a:ext cx="444668" cy="318998"/>
                </a:xfrm>
                <a:prstGeom prst="rect">
                  <a:avLst/>
                </a:prstGeom>
                <a:blipFill rotWithShape="0">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6" name="文本框 65">
                  <a:extLst>
                    <a:ext uri="{FF2B5EF4-FFF2-40B4-BE49-F238E27FC236}">
                      <a16:creationId xmlns:a16="http://schemas.microsoft.com/office/drawing/2014/main" id="{6AD4D7F8-9FD8-2443-88BC-C20CE8C1E417}"/>
                    </a:ext>
                  </a:extLst>
                </p:cNvPr>
                <p:cNvSpPr txBox="1"/>
                <p:nvPr/>
              </p:nvSpPr>
              <p:spPr>
                <a:xfrm>
                  <a:off x="5039982" y="8493558"/>
                  <a:ext cx="467596" cy="31899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400" i="1" dirty="0">
                                <a:latin typeface="Cambria Math" panose="02040503050406030204" pitchFamily="18" charset="0"/>
                                <a:cs typeface="Calibri" panose="020F0502020204030204" pitchFamily="34" charset="0"/>
                              </a:rPr>
                            </m:ctrlPr>
                          </m:sSubPr>
                          <m:e>
                            <m:r>
                              <m:rPr>
                                <m:sty m:val="p"/>
                              </m:rPr>
                              <a:rPr lang="en-US" altLang="zh-CN" sz="1400" i="0" dirty="0">
                                <a:latin typeface="Cambria Math" panose="02040503050406030204" pitchFamily="18" charset="0"/>
                                <a:cs typeface="Calibri" panose="020F0502020204030204" pitchFamily="34" charset="0"/>
                              </a:rPr>
                              <m:t>p</m:t>
                            </m:r>
                          </m:e>
                          <m:sub>
                            <m:r>
                              <a:rPr lang="en-US" altLang="zh-CN" sz="1400" i="1" dirty="0">
                                <a:latin typeface="Cambria Math" panose="02040503050406030204" pitchFamily="18" charset="0"/>
                                <a:cs typeface="Calibri" panose="020F0502020204030204" pitchFamily="34" charset="0"/>
                              </a:rPr>
                              <m:t>𝑖𝑟</m:t>
                            </m:r>
                          </m:sub>
                        </m:sSub>
                      </m:oMath>
                    </m:oMathPara>
                  </a14:m>
                  <a:endParaRPr lang="zh-CN" altLang="en-US" sz="1400" dirty="0">
                    <a:latin typeface="Calibri" panose="020F0502020204030204" pitchFamily="34" charset="0"/>
                    <a:cs typeface="Calibri" panose="020F0502020204030204" pitchFamily="34" charset="0"/>
                  </a:endParaRPr>
                </a:p>
              </p:txBody>
            </p:sp>
          </mc:Choice>
          <mc:Fallback xmlns="">
            <p:sp>
              <p:nvSpPr>
                <p:cNvPr id="370" name="文本框 369">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5039982" y="8493558"/>
                  <a:ext cx="467596" cy="318998"/>
                </a:xfrm>
                <a:prstGeom prst="rect">
                  <a:avLst/>
                </a:prstGeom>
                <a:blipFill rotWithShape="0">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B33623AF-0543-D11B-CC00-2054BFFFB0EC}"/>
                    </a:ext>
                  </a:extLst>
                </p:cNvPr>
                <p:cNvSpPr txBox="1"/>
                <p:nvPr/>
              </p:nvSpPr>
              <p:spPr>
                <a:xfrm>
                  <a:off x="7094952" y="8678973"/>
                  <a:ext cx="538175" cy="264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r>
                              <a:rPr lang="en-US" altLang="zh-CN" sz="1000" b="0" i="1" dirty="0">
                                <a:solidFill>
                                  <a:srgbClr val="C00000"/>
                                </a:solidFill>
                                <a:latin typeface="Cambria Math" panose="02040503050406030204" pitchFamily="18" charset="0"/>
                                <a:cs typeface="Calibri" panose="020F0502020204030204" pitchFamily="34" charset="0"/>
                              </a:rPr>
                              <m:t>+1</m:t>
                            </m:r>
                          </m:sub>
                          <m:sup>
                            <m:r>
                              <a:rPr lang="en-US" altLang="zh-CN" sz="1000" b="0" i="1" dirty="0" smtClean="0">
                                <a:solidFill>
                                  <a:srgbClr val="C00000"/>
                                </a:solidFill>
                                <a:latin typeface="Cambria Math" panose="02040503050406030204" pitchFamily="18" charset="0"/>
                                <a:cs typeface="Calibri" panose="020F0502020204030204" pitchFamily="34" charset="0"/>
                              </a:rPr>
                              <m:t>0</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71" name="文本框 370">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7094952" y="8678973"/>
                  <a:ext cx="538175" cy="264835"/>
                </a:xfrm>
                <a:prstGeom prst="rect">
                  <a:avLst/>
                </a:prstGeom>
                <a:blipFill rotWithShape="0">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8" name="文本框 67">
                  <a:extLst>
                    <a:ext uri="{FF2B5EF4-FFF2-40B4-BE49-F238E27FC236}">
                      <a16:creationId xmlns:a16="http://schemas.microsoft.com/office/drawing/2014/main" id="{93DA470B-0037-75C9-425A-8D40FF908AAB}"/>
                    </a:ext>
                  </a:extLst>
                </p:cNvPr>
                <p:cNvSpPr txBox="1"/>
                <p:nvPr/>
              </p:nvSpPr>
              <p:spPr>
                <a:xfrm>
                  <a:off x="7216161" y="8243046"/>
                  <a:ext cx="538175" cy="2635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r>
                              <a:rPr lang="en-US" altLang="zh-CN" sz="1000" b="0" i="1" dirty="0">
                                <a:solidFill>
                                  <a:srgbClr val="C00000"/>
                                </a:solidFill>
                                <a:latin typeface="Cambria Math" panose="02040503050406030204" pitchFamily="18" charset="0"/>
                                <a:cs typeface="Calibri" panose="020F0502020204030204" pitchFamily="34" charset="0"/>
                              </a:rPr>
                              <m:t>+1</m:t>
                            </m:r>
                          </m:sub>
                          <m:sup>
                            <m:r>
                              <a:rPr lang="en-US" altLang="zh-CN" sz="1000" b="0" i="1" dirty="0" smtClean="0">
                                <a:solidFill>
                                  <a:srgbClr val="C00000"/>
                                </a:solidFill>
                                <a:latin typeface="Cambria Math" panose="02040503050406030204" pitchFamily="18" charset="0"/>
                                <a:cs typeface="Calibri" panose="020F0502020204030204" pitchFamily="34" charset="0"/>
                              </a:rPr>
                              <m:t>1</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72" name="文本框 371">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7216161" y="8243046"/>
                  <a:ext cx="538175" cy="263506"/>
                </a:xfrm>
                <a:prstGeom prst="rect">
                  <a:avLst/>
                </a:prstGeom>
                <a:blipFill rotWithShape="0">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1" name="文本框 70">
                  <a:extLst>
                    <a:ext uri="{FF2B5EF4-FFF2-40B4-BE49-F238E27FC236}">
                      <a16:creationId xmlns:a16="http://schemas.microsoft.com/office/drawing/2014/main" id="{7C4C8D65-745F-CDE5-EF9D-EB8E19D1E1C0}"/>
                    </a:ext>
                  </a:extLst>
                </p:cNvPr>
                <p:cNvSpPr txBox="1"/>
                <p:nvPr/>
              </p:nvSpPr>
              <p:spPr>
                <a:xfrm>
                  <a:off x="7380026" y="8052613"/>
                  <a:ext cx="538175" cy="263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r>
                              <a:rPr lang="en-US" altLang="zh-CN" sz="1000" b="0" i="1" dirty="0">
                                <a:solidFill>
                                  <a:srgbClr val="C00000"/>
                                </a:solidFill>
                                <a:latin typeface="Cambria Math" panose="02040503050406030204" pitchFamily="18" charset="0"/>
                                <a:cs typeface="Calibri" panose="020F0502020204030204" pitchFamily="34" charset="0"/>
                              </a:rPr>
                              <m:t>+1</m:t>
                            </m:r>
                          </m:sub>
                          <m:sup>
                            <m:r>
                              <a:rPr lang="en-US" altLang="zh-CN" sz="1000" b="0" i="1" dirty="0" smtClean="0">
                                <a:solidFill>
                                  <a:srgbClr val="C00000"/>
                                </a:solidFill>
                                <a:latin typeface="Cambria Math" panose="02040503050406030204" pitchFamily="18" charset="0"/>
                                <a:cs typeface="Calibri" panose="020F0502020204030204" pitchFamily="34" charset="0"/>
                              </a:rPr>
                              <m:t>2</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73" name="文本框 372">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7380026" y="8052613"/>
                  <a:ext cx="538175" cy="263838"/>
                </a:xfrm>
                <a:prstGeom prst="rect">
                  <a:avLst/>
                </a:prstGeom>
                <a:blipFill rotWithShape="0">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2" name="文本框 71">
                  <a:extLst>
                    <a:ext uri="{FF2B5EF4-FFF2-40B4-BE49-F238E27FC236}">
                      <a16:creationId xmlns:a16="http://schemas.microsoft.com/office/drawing/2014/main" id="{7E4005DC-CF93-5BDA-9A9D-3D5D4C2441CC}"/>
                    </a:ext>
                  </a:extLst>
                </p:cNvPr>
                <p:cNvSpPr txBox="1"/>
                <p:nvPr/>
              </p:nvSpPr>
              <p:spPr>
                <a:xfrm>
                  <a:off x="6748150" y="9744759"/>
                  <a:ext cx="1643365" cy="303579"/>
                </a:xfrm>
                <a:prstGeom prst="rect">
                  <a:avLst/>
                </a:prstGeom>
                <a:noFill/>
              </p:spPr>
              <p:txBody>
                <a:bodyPr wrap="none" rtlCol="0">
                  <a:spAutoFit/>
                </a:bodyPr>
                <a:lstStyle/>
                <a:p>
                  <a:r>
                    <a:rPr lang="en-US" altLang="zh-CN" sz="1200" dirty="0">
                      <a:ea typeface="微软雅黑" panose="020B0503020204020204" pitchFamily="34" charset="-122"/>
                    </a:rPr>
                    <a:t>Do the same for </a:t>
                  </a:r>
                  <a14:m>
                    <m:oMath xmlns:m="http://schemas.openxmlformats.org/officeDocument/2006/math">
                      <m:sSubSup>
                        <m:sSubSupPr>
                          <m:ctrlPr>
                            <a:rPr lang="en-US" altLang="zh-CN" sz="1200" i="1">
                              <a:latin typeface="Cambria Math" panose="02040503050406030204" pitchFamily="18" charset="0"/>
                            </a:rPr>
                          </m:ctrlPr>
                        </m:sSubSupPr>
                        <m:e>
                          <m:r>
                            <a:rPr lang="en-US" altLang="zh-CN" sz="1200" i="1">
                              <a:latin typeface="Cambria Math" panose="02040503050406030204" pitchFamily="18" charset="0"/>
                            </a:rPr>
                            <m:t>𝐶𝑃</m:t>
                          </m:r>
                        </m:e>
                        <m:sub>
                          <m:r>
                            <a:rPr lang="en-US" altLang="zh-CN" sz="1200" i="1">
                              <a:latin typeface="Cambria Math" panose="02040503050406030204" pitchFamily="18" charset="0"/>
                            </a:rPr>
                            <m:t>𝑖</m:t>
                          </m:r>
                          <m:r>
                            <a:rPr lang="en-US" altLang="zh-CN" sz="1200" b="0" i="1" smtClean="0">
                              <a:latin typeface="Cambria Math" panose="02040503050406030204" pitchFamily="18" charset="0"/>
                            </a:rPr>
                            <m:t>+1</m:t>
                          </m:r>
                        </m:sub>
                        <m:sup>
                          <m:r>
                            <a:rPr lang="en-US" altLang="zh-CN" sz="1200" i="1">
                              <a:latin typeface="Cambria Math" panose="02040503050406030204" pitchFamily="18" charset="0"/>
                            </a:rPr>
                            <m:t>0</m:t>
                          </m:r>
                        </m:sup>
                      </m:sSubSup>
                    </m:oMath>
                  </a14:m>
                  <a:endParaRPr lang="zh-CN" altLang="en-US" sz="1200" dirty="0">
                    <a:ea typeface="微软雅黑" panose="020B0503020204020204" pitchFamily="34" charset="-122"/>
                    <a:cs typeface="Times New Roman" panose="02020603050405020304" pitchFamily="18" charset="0"/>
                  </a:endParaRPr>
                </a:p>
              </p:txBody>
            </p:sp>
          </mc:Choice>
          <mc:Fallback xmlns="">
            <p:sp>
              <p:nvSpPr>
                <p:cNvPr id="72" name="文本框 71">
                  <a:extLst>
                    <a:ext uri="{FF2B5EF4-FFF2-40B4-BE49-F238E27FC236}">
                      <a16:creationId xmlns:a16="http://schemas.microsoft.com/office/drawing/2014/main" id="{7E4005DC-CF93-5BDA-9A9D-3D5D4C2441CC}"/>
                    </a:ext>
                  </a:extLst>
                </p:cNvPr>
                <p:cNvSpPr txBox="1">
                  <a:spLocks noRot="1" noChangeAspect="1" noMove="1" noResize="1" noEditPoints="1" noAdjustHandles="1" noChangeArrowheads="1" noChangeShapeType="1" noTextEdit="1"/>
                </p:cNvSpPr>
                <p:nvPr/>
              </p:nvSpPr>
              <p:spPr>
                <a:xfrm>
                  <a:off x="6748150" y="9744759"/>
                  <a:ext cx="1643365" cy="303579"/>
                </a:xfrm>
                <a:prstGeom prst="rect">
                  <a:avLst/>
                </a:prstGeom>
                <a:blipFill>
                  <a:blip r:embed="rId10"/>
                  <a:stretch>
                    <a:fillRect l="-385" b="-16667"/>
                  </a:stretch>
                </a:blipFill>
              </p:spPr>
              <p:txBody>
                <a:bodyPr/>
                <a:lstStyle/>
                <a:p>
                  <a:r>
                    <a:rPr lang="zh-CN" altLang="en-US">
                      <a:noFill/>
                    </a:rPr>
                    <a:t> </a:t>
                  </a:r>
                </a:p>
              </p:txBody>
            </p:sp>
          </mc:Fallback>
        </mc:AlternateContent>
        <p:cxnSp>
          <p:nvCxnSpPr>
            <p:cNvPr id="73" name="直接连接符 72">
              <a:extLst>
                <a:ext uri="{FF2B5EF4-FFF2-40B4-BE49-F238E27FC236}">
                  <a16:creationId xmlns:a16="http://schemas.microsoft.com/office/drawing/2014/main" id="{4A8D1919-6AD3-7B97-6E95-C842C41B621D}"/>
                </a:ext>
              </a:extLst>
            </p:cNvPr>
            <p:cNvCxnSpPr>
              <a:cxnSpLocks/>
            </p:cNvCxnSpPr>
            <p:nvPr/>
          </p:nvCxnSpPr>
          <p:spPr>
            <a:xfrm flipV="1">
              <a:off x="10245779" y="7010582"/>
              <a:ext cx="0" cy="2588833"/>
            </a:xfrm>
            <a:prstGeom prst="line">
              <a:avLst/>
            </a:prstGeom>
            <a:ln w="1270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8" name="矩形: 圆角 93">
              <a:extLst>
                <a:ext uri="{FF2B5EF4-FFF2-40B4-BE49-F238E27FC236}">
                  <a16:creationId xmlns:a16="http://schemas.microsoft.com/office/drawing/2014/main" id="{010E831C-0C8D-E518-C9A4-1866F2723882}"/>
                </a:ext>
              </a:extLst>
            </p:cNvPr>
            <p:cNvSpPr/>
            <p:nvPr/>
          </p:nvSpPr>
          <p:spPr>
            <a:xfrm>
              <a:off x="9154290" y="7010582"/>
              <a:ext cx="1767802" cy="2588833"/>
            </a:xfrm>
            <a:prstGeom prst="roundRect">
              <a:avLst>
                <a:gd name="adj" fmla="val 12378"/>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79" name="椭圆 78">
              <a:extLst>
                <a:ext uri="{FF2B5EF4-FFF2-40B4-BE49-F238E27FC236}">
                  <a16:creationId xmlns:a16="http://schemas.microsoft.com/office/drawing/2014/main" id="{B4278BA3-051D-4DDA-AD8F-31CB1F16DDB8}"/>
                </a:ext>
              </a:extLst>
            </p:cNvPr>
            <p:cNvSpPr/>
            <p:nvPr/>
          </p:nvSpPr>
          <p:spPr>
            <a:xfrm rot="2584283">
              <a:off x="10018164" y="7129696"/>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0" name="椭圆 79">
              <a:extLst>
                <a:ext uri="{FF2B5EF4-FFF2-40B4-BE49-F238E27FC236}">
                  <a16:creationId xmlns:a16="http://schemas.microsoft.com/office/drawing/2014/main" id="{F0D2D41A-E4B4-58AB-AA26-6E2BC7212607}"/>
                </a:ext>
              </a:extLst>
            </p:cNvPr>
            <p:cNvSpPr/>
            <p:nvPr/>
          </p:nvSpPr>
          <p:spPr>
            <a:xfrm rot="2584283">
              <a:off x="9964694" y="7458728"/>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1" name="椭圆 80">
              <a:extLst>
                <a:ext uri="{FF2B5EF4-FFF2-40B4-BE49-F238E27FC236}">
                  <a16:creationId xmlns:a16="http://schemas.microsoft.com/office/drawing/2014/main" id="{AE83D599-F733-50EF-0996-D544E4ABAA0C}"/>
                </a:ext>
              </a:extLst>
            </p:cNvPr>
            <p:cNvSpPr/>
            <p:nvPr/>
          </p:nvSpPr>
          <p:spPr>
            <a:xfrm rot="2584283">
              <a:off x="9880806" y="7748530"/>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2" name="椭圆 81">
              <a:extLst>
                <a:ext uri="{FF2B5EF4-FFF2-40B4-BE49-F238E27FC236}">
                  <a16:creationId xmlns:a16="http://schemas.microsoft.com/office/drawing/2014/main" id="{9AA1212C-4FFF-51C2-92E7-8AC813C88CE2}"/>
                </a:ext>
              </a:extLst>
            </p:cNvPr>
            <p:cNvSpPr/>
            <p:nvPr/>
          </p:nvSpPr>
          <p:spPr>
            <a:xfrm rot="4145321">
              <a:off x="10586706" y="8836936"/>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3" name="椭圆 82">
              <a:extLst>
                <a:ext uri="{FF2B5EF4-FFF2-40B4-BE49-F238E27FC236}">
                  <a16:creationId xmlns:a16="http://schemas.microsoft.com/office/drawing/2014/main" id="{DCE852CE-94FB-F8A2-2166-6546FF609F5C}"/>
                </a:ext>
              </a:extLst>
            </p:cNvPr>
            <p:cNvSpPr/>
            <p:nvPr/>
          </p:nvSpPr>
          <p:spPr>
            <a:xfrm rot="2584283">
              <a:off x="10353872" y="9055114"/>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4" name="椭圆 83">
              <a:extLst>
                <a:ext uri="{FF2B5EF4-FFF2-40B4-BE49-F238E27FC236}">
                  <a16:creationId xmlns:a16="http://schemas.microsoft.com/office/drawing/2014/main" id="{020B95B0-0E0C-5DA0-7430-4CA6CC92D2CB}"/>
                </a:ext>
              </a:extLst>
            </p:cNvPr>
            <p:cNvSpPr/>
            <p:nvPr/>
          </p:nvSpPr>
          <p:spPr>
            <a:xfrm rot="2584283">
              <a:off x="10273412" y="9343958"/>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5" name="椭圆 84">
              <a:extLst>
                <a:ext uri="{FF2B5EF4-FFF2-40B4-BE49-F238E27FC236}">
                  <a16:creationId xmlns:a16="http://schemas.microsoft.com/office/drawing/2014/main" id="{D9DA5F1B-908D-5887-AEA9-694B1612059D}"/>
                </a:ext>
              </a:extLst>
            </p:cNvPr>
            <p:cNvSpPr/>
            <p:nvPr/>
          </p:nvSpPr>
          <p:spPr>
            <a:xfrm rot="4887013">
              <a:off x="9876600" y="8540585"/>
              <a:ext cx="158616" cy="158616"/>
            </a:xfrm>
            <a:prstGeom prst="ellipse">
              <a:avLst/>
            </a:prstGeom>
            <a:solidFill>
              <a:srgbClr val="A6A6A6">
                <a:alpha val="69804"/>
              </a:srgb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6" name="椭圆 85">
              <a:extLst>
                <a:ext uri="{FF2B5EF4-FFF2-40B4-BE49-F238E27FC236}">
                  <a16:creationId xmlns:a16="http://schemas.microsoft.com/office/drawing/2014/main" id="{253C2D46-742C-D907-4C0B-4A84A6F85C76}"/>
                </a:ext>
              </a:extLst>
            </p:cNvPr>
            <p:cNvSpPr/>
            <p:nvPr/>
          </p:nvSpPr>
          <p:spPr>
            <a:xfrm rot="5400000">
              <a:off x="9496042" y="8590491"/>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87" name="直接连接符 86">
              <a:extLst>
                <a:ext uri="{FF2B5EF4-FFF2-40B4-BE49-F238E27FC236}">
                  <a16:creationId xmlns:a16="http://schemas.microsoft.com/office/drawing/2014/main" id="{124E9C25-D478-4EDC-FAA3-5D0360D007FF}"/>
                </a:ext>
              </a:extLst>
            </p:cNvPr>
            <p:cNvCxnSpPr>
              <a:cxnSpLocks/>
              <a:stCxn id="85" idx="0"/>
              <a:endCxn id="89" idx="3"/>
            </p:cNvCxnSpPr>
            <p:nvPr/>
          </p:nvCxnSpPr>
          <p:spPr>
            <a:xfrm flipV="1">
              <a:off x="10034335" y="8571737"/>
              <a:ext cx="118534" cy="36366"/>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88" name="椭圆 87">
              <a:extLst>
                <a:ext uri="{FF2B5EF4-FFF2-40B4-BE49-F238E27FC236}">
                  <a16:creationId xmlns:a16="http://schemas.microsoft.com/office/drawing/2014/main" id="{BCAA4AA5-36B3-3DB2-2736-92127B44664A}"/>
                </a:ext>
              </a:extLst>
            </p:cNvPr>
            <p:cNvSpPr/>
            <p:nvPr/>
          </p:nvSpPr>
          <p:spPr>
            <a:xfrm rot="21125831">
              <a:off x="9630246" y="8294011"/>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89" name="椭圆 88">
              <a:extLst>
                <a:ext uri="{FF2B5EF4-FFF2-40B4-BE49-F238E27FC236}">
                  <a16:creationId xmlns:a16="http://schemas.microsoft.com/office/drawing/2014/main" id="{1CD54A3F-9618-45FF-AEF4-146B3D47CD45}"/>
                </a:ext>
              </a:extLst>
            </p:cNvPr>
            <p:cNvSpPr/>
            <p:nvPr/>
          </p:nvSpPr>
          <p:spPr>
            <a:xfrm rot="2118198">
              <a:off x="10151736" y="8479071"/>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90" name="直接连接符 89">
              <a:extLst>
                <a:ext uri="{FF2B5EF4-FFF2-40B4-BE49-F238E27FC236}">
                  <a16:creationId xmlns:a16="http://schemas.microsoft.com/office/drawing/2014/main" id="{1EAF9771-A3E4-8854-779E-0CB42206019E}"/>
                </a:ext>
              </a:extLst>
            </p:cNvPr>
            <p:cNvCxnSpPr>
              <a:cxnSpLocks/>
              <a:stCxn id="86" idx="0"/>
              <a:endCxn id="92" idx="3"/>
            </p:cNvCxnSpPr>
            <p:nvPr/>
          </p:nvCxnSpPr>
          <p:spPr>
            <a:xfrm flipV="1">
              <a:off x="9654658" y="8655579"/>
              <a:ext cx="786681" cy="14220"/>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sp>
          <p:nvSpPr>
            <p:cNvPr id="91" name="椭圆 90">
              <a:extLst>
                <a:ext uri="{FF2B5EF4-FFF2-40B4-BE49-F238E27FC236}">
                  <a16:creationId xmlns:a16="http://schemas.microsoft.com/office/drawing/2014/main" id="{910A1A7B-0537-0D95-6582-486B1B490723}"/>
                </a:ext>
              </a:extLst>
            </p:cNvPr>
            <p:cNvSpPr/>
            <p:nvPr/>
          </p:nvSpPr>
          <p:spPr>
            <a:xfrm rot="2789540">
              <a:off x="9770188" y="8015617"/>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92" name="椭圆 91">
              <a:extLst>
                <a:ext uri="{FF2B5EF4-FFF2-40B4-BE49-F238E27FC236}">
                  <a16:creationId xmlns:a16="http://schemas.microsoft.com/office/drawing/2014/main" id="{C2FD2A64-D84D-C57C-6570-D312F7D1F53F}"/>
                </a:ext>
              </a:extLst>
            </p:cNvPr>
            <p:cNvSpPr/>
            <p:nvPr/>
          </p:nvSpPr>
          <p:spPr>
            <a:xfrm rot="2314437">
              <a:off x="10440841" y="8567395"/>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mc:AlternateContent xmlns:mc="http://schemas.openxmlformats.org/markup-compatibility/2006" xmlns:a14="http://schemas.microsoft.com/office/drawing/2010/main">
          <mc:Choice Requires="a14">
            <p:sp>
              <p:nvSpPr>
                <p:cNvPr id="93" name="文本框 92">
                  <a:extLst>
                    <a:ext uri="{FF2B5EF4-FFF2-40B4-BE49-F238E27FC236}">
                      <a16:creationId xmlns:a16="http://schemas.microsoft.com/office/drawing/2014/main" id="{058577BC-0AD2-1F0D-FF7B-AA3663EB04B2}"/>
                    </a:ext>
                  </a:extLst>
                </p:cNvPr>
                <p:cNvSpPr txBox="1"/>
                <p:nvPr/>
              </p:nvSpPr>
              <p:spPr>
                <a:xfrm>
                  <a:off x="9869948" y="8840230"/>
                  <a:ext cx="546482" cy="264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r>
                              <a:rPr lang="en-US" altLang="zh-CN" sz="1000" b="0" i="1" dirty="0">
                                <a:solidFill>
                                  <a:srgbClr val="C00000"/>
                                </a:solidFill>
                                <a:latin typeface="Cambria Math" panose="02040503050406030204" pitchFamily="18" charset="0"/>
                                <a:cs typeface="Calibri" panose="020F0502020204030204" pitchFamily="34" charset="0"/>
                              </a:rPr>
                              <m:t>+</m:t>
                            </m:r>
                            <m:r>
                              <a:rPr lang="en-US" altLang="zh-CN" sz="1000" b="0" i="1" dirty="0" smtClean="0">
                                <a:solidFill>
                                  <a:srgbClr val="C00000"/>
                                </a:solidFill>
                                <a:latin typeface="Cambria Math" panose="02040503050406030204" pitchFamily="18" charset="0"/>
                                <a:cs typeface="Calibri" panose="020F0502020204030204" pitchFamily="34" charset="0"/>
                              </a:rPr>
                              <m:t>𝑛</m:t>
                            </m:r>
                          </m:sub>
                          <m:sup>
                            <m:r>
                              <a:rPr lang="en-US" altLang="zh-CN" sz="1000" b="0" i="1" dirty="0" smtClean="0">
                                <a:solidFill>
                                  <a:srgbClr val="C00000"/>
                                </a:solidFill>
                                <a:latin typeface="Cambria Math" panose="02040503050406030204" pitchFamily="18" charset="0"/>
                                <a:cs typeface="Calibri" panose="020F0502020204030204" pitchFamily="34" charset="0"/>
                              </a:rPr>
                              <m:t>0</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91" name="文本框 390">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9869948" y="8840230"/>
                  <a:ext cx="546482" cy="264835"/>
                </a:xfrm>
                <a:prstGeom prst="rect">
                  <a:avLst/>
                </a:prstGeom>
                <a:blipFill rotWithShape="0">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4" name="文本框 93">
                  <a:extLst>
                    <a:ext uri="{FF2B5EF4-FFF2-40B4-BE49-F238E27FC236}">
                      <a16:creationId xmlns:a16="http://schemas.microsoft.com/office/drawing/2014/main" id="{888996FF-85C2-936E-D85D-9C48DC21CE8A}"/>
                    </a:ext>
                  </a:extLst>
                </p:cNvPr>
                <p:cNvSpPr txBox="1"/>
                <p:nvPr/>
              </p:nvSpPr>
              <p:spPr>
                <a:xfrm>
                  <a:off x="9555000" y="8648501"/>
                  <a:ext cx="546482" cy="2635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r>
                              <a:rPr lang="en-US" altLang="zh-CN" sz="1000" b="0" i="1" dirty="0">
                                <a:solidFill>
                                  <a:srgbClr val="C00000"/>
                                </a:solidFill>
                                <a:latin typeface="Cambria Math" panose="02040503050406030204" pitchFamily="18" charset="0"/>
                                <a:cs typeface="Calibri" panose="020F0502020204030204" pitchFamily="34" charset="0"/>
                              </a:rPr>
                              <m:t>+</m:t>
                            </m:r>
                            <m:r>
                              <a:rPr lang="en-US" altLang="zh-CN" sz="1000" b="0" i="1" dirty="0" smtClean="0">
                                <a:solidFill>
                                  <a:srgbClr val="C00000"/>
                                </a:solidFill>
                                <a:latin typeface="Cambria Math" panose="02040503050406030204" pitchFamily="18" charset="0"/>
                                <a:cs typeface="Calibri" panose="020F0502020204030204" pitchFamily="34" charset="0"/>
                              </a:rPr>
                              <m:t>𝑛</m:t>
                            </m:r>
                          </m:sub>
                          <m:sup>
                            <m:r>
                              <a:rPr lang="en-US" altLang="zh-CN" sz="1000" b="0" i="1" dirty="0" smtClean="0">
                                <a:solidFill>
                                  <a:srgbClr val="C00000"/>
                                </a:solidFill>
                                <a:latin typeface="Cambria Math" panose="02040503050406030204" pitchFamily="18" charset="0"/>
                                <a:cs typeface="Calibri" panose="020F0502020204030204" pitchFamily="34" charset="0"/>
                              </a:rPr>
                              <m:t>1</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92" name="文本框 391">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9555000" y="8648501"/>
                  <a:ext cx="546482" cy="263506"/>
                </a:xfrm>
                <a:prstGeom prst="rect">
                  <a:avLst/>
                </a:prstGeom>
                <a:blipFill rotWithShape="0">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5" name="文本框 94">
                  <a:extLst>
                    <a:ext uri="{FF2B5EF4-FFF2-40B4-BE49-F238E27FC236}">
                      <a16:creationId xmlns:a16="http://schemas.microsoft.com/office/drawing/2014/main" id="{798EA2E3-4057-8E7B-63AB-F5031FED3E5E}"/>
                    </a:ext>
                  </a:extLst>
                </p:cNvPr>
                <p:cNvSpPr txBox="1"/>
                <p:nvPr/>
              </p:nvSpPr>
              <p:spPr>
                <a:xfrm>
                  <a:off x="9740487" y="8250792"/>
                  <a:ext cx="546482" cy="263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r>
                              <a:rPr lang="en-US" altLang="zh-CN" sz="1000" b="0" i="1" dirty="0">
                                <a:solidFill>
                                  <a:srgbClr val="C00000"/>
                                </a:solidFill>
                                <a:latin typeface="Cambria Math" panose="02040503050406030204" pitchFamily="18" charset="0"/>
                                <a:cs typeface="Calibri" panose="020F0502020204030204" pitchFamily="34" charset="0"/>
                              </a:rPr>
                              <m:t>+</m:t>
                            </m:r>
                            <m:r>
                              <a:rPr lang="en-US" altLang="zh-CN" sz="1000" b="0" i="1" dirty="0" smtClean="0">
                                <a:solidFill>
                                  <a:srgbClr val="C00000"/>
                                </a:solidFill>
                                <a:latin typeface="Cambria Math" panose="02040503050406030204" pitchFamily="18" charset="0"/>
                                <a:cs typeface="Calibri" panose="020F0502020204030204" pitchFamily="34" charset="0"/>
                              </a:rPr>
                              <m:t>𝑛</m:t>
                            </m:r>
                          </m:sub>
                          <m:sup>
                            <m:r>
                              <a:rPr lang="en-US" altLang="zh-CN" sz="1000" b="0" i="1" dirty="0" smtClean="0">
                                <a:solidFill>
                                  <a:srgbClr val="C00000"/>
                                </a:solidFill>
                                <a:latin typeface="Cambria Math" panose="02040503050406030204" pitchFamily="18" charset="0"/>
                                <a:cs typeface="Calibri" panose="020F0502020204030204" pitchFamily="34" charset="0"/>
                              </a:rPr>
                              <m:t>2</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93" name="文本框 392">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9740487" y="8250792"/>
                  <a:ext cx="546482" cy="263838"/>
                </a:xfrm>
                <a:prstGeom prst="rect">
                  <a:avLst/>
                </a:prstGeom>
                <a:blipFill rotWithShape="0">
                  <a:blip r:embed="rId13"/>
                  <a:stretch>
                    <a:fillRect/>
                  </a:stretch>
                </a:blipFill>
              </p:spPr>
              <p:txBody>
                <a:bodyPr/>
                <a:lstStyle/>
                <a:p>
                  <a:r>
                    <a:rPr lang="zh-CN" altLang="en-US">
                      <a:noFill/>
                    </a:rPr>
                    <a:t> </a:t>
                  </a:r>
                </a:p>
              </p:txBody>
            </p:sp>
          </mc:Fallback>
        </mc:AlternateContent>
        <p:sp>
          <p:nvSpPr>
            <p:cNvPr id="96" name="文本框 95">
              <a:extLst>
                <a:ext uri="{FF2B5EF4-FFF2-40B4-BE49-F238E27FC236}">
                  <a16:creationId xmlns:a16="http://schemas.microsoft.com/office/drawing/2014/main" id="{6A26CF3E-941D-6725-EFF4-7EA6EEFCF878}"/>
                </a:ext>
              </a:extLst>
            </p:cNvPr>
            <p:cNvSpPr txBox="1"/>
            <p:nvPr/>
          </p:nvSpPr>
          <p:spPr>
            <a:xfrm>
              <a:off x="9122648" y="9657302"/>
              <a:ext cx="1899122" cy="478496"/>
            </a:xfrm>
            <a:prstGeom prst="rect">
              <a:avLst/>
            </a:prstGeom>
            <a:noFill/>
          </p:spPr>
          <p:txBody>
            <a:bodyPr wrap="square" rtlCol="0">
              <a:spAutoFit/>
            </a:bodyPr>
            <a:lstStyle/>
            <a:p>
              <a:pPr algn="ctr"/>
              <a:r>
                <a:rPr lang="en-US" altLang="zh-CN" sz="1200" b="0" i="0" dirty="0">
                  <a:solidFill>
                    <a:srgbClr val="0D0D0D"/>
                  </a:solidFill>
                  <a:effectLst/>
                  <a:latin typeface="Söhne"/>
                </a:rPr>
                <a:t>Iterate over all obstructing point pairs on edge </a:t>
              </a:r>
              <a:r>
                <a:rPr lang="en-US" altLang="zh-CN" sz="1200" b="1" i="1" dirty="0">
                  <a:latin typeface="微软雅黑" panose="020B0503020204020204" pitchFamily="34" charset="-122"/>
                  <a:ea typeface="微软雅黑" panose="020B0503020204020204" pitchFamily="34" charset="-122"/>
                  <a:cs typeface="Times New Roman" panose="02020603050405020304" pitchFamily="18" charset="0"/>
                </a:rPr>
                <a:t>e</a:t>
              </a:r>
              <a:endParaRPr lang="zh-CN" altLang="en-US" sz="1200" dirty="0">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97" name="直接箭头连接符 96">
              <a:extLst>
                <a:ext uri="{FF2B5EF4-FFF2-40B4-BE49-F238E27FC236}">
                  <a16:creationId xmlns:a16="http://schemas.microsoft.com/office/drawing/2014/main" id="{2FB44EAE-540B-EA4A-9A49-7D925391A9BC}"/>
                </a:ext>
              </a:extLst>
            </p:cNvPr>
            <p:cNvCxnSpPr/>
            <p:nvPr/>
          </p:nvCxnSpPr>
          <p:spPr>
            <a:xfrm flipH="1" flipV="1">
              <a:off x="10074747" y="8612272"/>
              <a:ext cx="46230" cy="258814"/>
            </a:xfrm>
            <a:prstGeom prst="straightConnector1">
              <a:avLst/>
            </a:prstGeom>
            <a:ln w="28575" cap="rnd">
              <a:solidFill>
                <a:schemeClr val="tx1"/>
              </a:solidFill>
              <a:round/>
              <a:headEnd type="none" w="sm" len="sm"/>
              <a:tailEnd type="triangle" w="lg" len="med"/>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8" name="文本框 97">
                  <a:extLst>
                    <a:ext uri="{FF2B5EF4-FFF2-40B4-BE49-F238E27FC236}">
                      <a16:creationId xmlns:a16="http://schemas.microsoft.com/office/drawing/2014/main" id="{4ACD24D5-53AF-9A2D-6449-6401DCC970D8}"/>
                    </a:ext>
                  </a:extLst>
                </p:cNvPr>
                <p:cNvSpPr txBox="1"/>
                <p:nvPr/>
              </p:nvSpPr>
              <p:spPr>
                <a:xfrm>
                  <a:off x="4927210" y="8809453"/>
                  <a:ext cx="449387" cy="26483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sub>
                          <m:sup>
                            <m:r>
                              <a:rPr lang="en-US" altLang="zh-CN" sz="1000" b="0" i="1" dirty="0" smtClean="0">
                                <a:solidFill>
                                  <a:srgbClr val="C00000"/>
                                </a:solidFill>
                                <a:latin typeface="Cambria Math" panose="02040503050406030204" pitchFamily="18" charset="0"/>
                                <a:cs typeface="Calibri" panose="020F0502020204030204" pitchFamily="34" charset="0"/>
                              </a:rPr>
                              <m:t>0</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96" name="文本框 395">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4927210" y="8809453"/>
                  <a:ext cx="449387" cy="264835"/>
                </a:xfrm>
                <a:prstGeom prst="rect">
                  <a:avLst/>
                </a:prstGeom>
                <a:blipFill rotWithShape="0">
                  <a:blip r:embed="rId1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9" name="文本框 98">
                  <a:extLst>
                    <a:ext uri="{FF2B5EF4-FFF2-40B4-BE49-F238E27FC236}">
                      <a16:creationId xmlns:a16="http://schemas.microsoft.com/office/drawing/2014/main" id="{7EA83918-EB3C-0FC7-AA61-8C1E6CBF4158}"/>
                    </a:ext>
                  </a:extLst>
                </p:cNvPr>
                <p:cNvSpPr txBox="1"/>
                <p:nvPr/>
              </p:nvSpPr>
              <p:spPr>
                <a:xfrm>
                  <a:off x="4972372" y="8211677"/>
                  <a:ext cx="446529" cy="2635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sub>
                          <m:sup>
                            <m:r>
                              <a:rPr lang="en-US" altLang="zh-CN" sz="1000" b="0" i="1" dirty="0" smtClean="0">
                                <a:solidFill>
                                  <a:srgbClr val="C00000"/>
                                </a:solidFill>
                                <a:latin typeface="Cambria Math" panose="02040503050406030204" pitchFamily="18" charset="0"/>
                                <a:cs typeface="Calibri" panose="020F0502020204030204" pitchFamily="34" charset="0"/>
                              </a:rPr>
                              <m:t>1</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97" name="文本框 396">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4972372" y="8211677"/>
                  <a:ext cx="446529" cy="263506"/>
                </a:xfrm>
                <a:prstGeom prst="rect">
                  <a:avLst/>
                </a:prstGeom>
                <a:blipFill rotWithShape="0">
                  <a:blip r:embed="rId1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0" name="文本框 99">
                  <a:extLst>
                    <a:ext uri="{FF2B5EF4-FFF2-40B4-BE49-F238E27FC236}">
                      <a16:creationId xmlns:a16="http://schemas.microsoft.com/office/drawing/2014/main" id="{3A261394-58D6-B6B4-E877-EB147A5BA1D1}"/>
                    </a:ext>
                  </a:extLst>
                </p:cNvPr>
                <p:cNvSpPr txBox="1"/>
                <p:nvPr/>
              </p:nvSpPr>
              <p:spPr>
                <a:xfrm>
                  <a:off x="5144984" y="8029454"/>
                  <a:ext cx="449387" cy="2638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sz="1000" i="1" dirty="0" smtClean="0">
                                <a:solidFill>
                                  <a:srgbClr val="C00000"/>
                                </a:solidFill>
                                <a:latin typeface="Cambria Math" panose="02040503050406030204" pitchFamily="18" charset="0"/>
                                <a:cs typeface="Calibri" panose="020F0502020204030204" pitchFamily="34" charset="0"/>
                              </a:rPr>
                            </m:ctrlPr>
                          </m:sSubSupPr>
                          <m:e>
                            <m:r>
                              <a:rPr lang="en-US" altLang="zh-CN" sz="1000" b="0" i="1" dirty="0">
                                <a:solidFill>
                                  <a:srgbClr val="C00000"/>
                                </a:solidFill>
                                <a:latin typeface="Cambria Math" panose="02040503050406030204" pitchFamily="18" charset="0"/>
                                <a:cs typeface="Calibri" panose="020F0502020204030204" pitchFamily="34" charset="0"/>
                              </a:rPr>
                              <m:t>𝐶𝑃</m:t>
                            </m:r>
                          </m:e>
                          <m:sub>
                            <m:r>
                              <a:rPr lang="en-US" altLang="zh-CN" sz="1000" b="0" i="1" dirty="0">
                                <a:solidFill>
                                  <a:srgbClr val="C00000"/>
                                </a:solidFill>
                                <a:latin typeface="Cambria Math" panose="02040503050406030204" pitchFamily="18" charset="0"/>
                                <a:cs typeface="Calibri" panose="020F0502020204030204" pitchFamily="34" charset="0"/>
                              </a:rPr>
                              <m:t>𝑖</m:t>
                            </m:r>
                          </m:sub>
                          <m:sup>
                            <m:r>
                              <a:rPr lang="en-US" altLang="zh-CN" sz="1000" b="0" i="1" dirty="0" smtClean="0">
                                <a:solidFill>
                                  <a:srgbClr val="C00000"/>
                                </a:solidFill>
                                <a:latin typeface="Cambria Math" panose="02040503050406030204" pitchFamily="18" charset="0"/>
                                <a:cs typeface="Calibri" panose="020F0502020204030204" pitchFamily="34" charset="0"/>
                              </a:rPr>
                              <m:t>2</m:t>
                            </m:r>
                          </m:sup>
                        </m:sSubSup>
                      </m:oMath>
                    </m:oMathPara>
                  </a14:m>
                  <a:endParaRPr lang="zh-CN" altLang="en-US" sz="1000" dirty="0">
                    <a:solidFill>
                      <a:srgbClr val="C00000"/>
                    </a:solidFill>
                    <a:latin typeface="Calibri" panose="020F0502020204030204" pitchFamily="34" charset="0"/>
                    <a:cs typeface="Calibri" panose="020F0502020204030204" pitchFamily="34" charset="0"/>
                  </a:endParaRPr>
                </a:p>
              </p:txBody>
            </p:sp>
          </mc:Choice>
          <mc:Fallback xmlns="">
            <p:sp>
              <p:nvSpPr>
                <p:cNvPr id="398" name="文本框 397">
                  <a:extLst>
                    <a:ext uri="{FF2B5EF4-FFF2-40B4-BE49-F238E27FC236}">
                      <a16:creationId xmlns:a16="http://schemas.microsoft.com/office/drawing/2014/main" xmlns:a14="http://schemas.microsoft.com/office/drawing/2010/main" xmlns="" id="{1CF818FD-DD25-C7E3-DE82-4D9C92805EDE}"/>
                    </a:ext>
                  </a:extLst>
                </p:cNvPr>
                <p:cNvSpPr txBox="1">
                  <a:spLocks noRot="1" noChangeAspect="1" noMove="1" noResize="1" noEditPoints="1" noAdjustHandles="1" noChangeArrowheads="1" noChangeShapeType="1" noTextEdit="1"/>
                </p:cNvSpPr>
                <p:nvPr/>
              </p:nvSpPr>
              <p:spPr>
                <a:xfrm>
                  <a:off x="5144984" y="8029454"/>
                  <a:ext cx="449387" cy="263838"/>
                </a:xfrm>
                <a:prstGeom prst="rect">
                  <a:avLst/>
                </a:prstGeom>
                <a:blipFill rotWithShape="0">
                  <a:blip r:embed="rId16"/>
                  <a:stretch>
                    <a:fillRect/>
                  </a:stretch>
                </a:blipFill>
              </p:spPr>
              <p:txBody>
                <a:bodyPr/>
                <a:lstStyle/>
                <a:p>
                  <a:r>
                    <a:rPr lang="zh-CN" altLang="en-US">
                      <a:noFill/>
                    </a:rPr>
                    <a:t> </a:t>
                  </a:r>
                </a:p>
              </p:txBody>
            </p:sp>
          </mc:Fallback>
        </mc:AlternateContent>
        <p:cxnSp>
          <p:nvCxnSpPr>
            <p:cNvPr id="101" name="直接箭头连接符 100">
              <a:extLst>
                <a:ext uri="{FF2B5EF4-FFF2-40B4-BE49-F238E27FC236}">
                  <a16:creationId xmlns:a16="http://schemas.microsoft.com/office/drawing/2014/main" id="{09FE12D7-2B29-438A-2E60-ACD1460F80D1}"/>
                </a:ext>
              </a:extLst>
            </p:cNvPr>
            <p:cNvCxnSpPr/>
            <p:nvPr/>
          </p:nvCxnSpPr>
          <p:spPr>
            <a:xfrm flipH="1" flipV="1">
              <a:off x="5024438" y="8634963"/>
              <a:ext cx="99493" cy="217979"/>
            </a:xfrm>
            <a:prstGeom prst="straightConnector1">
              <a:avLst/>
            </a:prstGeom>
            <a:ln w="28575" cap="rnd">
              <a:solidFill>
                <a:schemeClr val="tx1"/>
              </a:solidFill>
              <a:round/>
              <a:headEnd type="none" w="sm" len="sm"/>
              <a:tailEnd type="triangle" w="lg" len="med"/>
            </a:ln>
          </p:spPr>
          <p:style>
            <a:lnRef idx="1">
              <a:schemeClr val="accent1"/>
            </a:lnRef>
            <a:fillRef idx="0">
              <a:schemeClr val="accent1"/>
            </a:fillRef>
            <a:effectRef idx="0">
              <a:schemeClr val="accent1"/>
            </a:effectRef>
            <a:fontRef idx="minor">
              <a:schemeClr val="tx1"/>
            </a:fontRef>
          </p:style>
        </p:cxnSp>
        <p:grpSp>
          <p:nvGrpSpPr>
            <p:cNvPr id="102" name="组合 101">
              <a:extLst>
                <a:ext uri="{FF2B5EF4-FFF2-40B4-BE49-F238E27FC236}">
                  <a16:creationId xmlns:a16="http://schemas.microsoft.com/office/drawing/2014/main" id="{333F20A9-BDCF-32BD-BB1B-BA2C02FEFD90}"/>
                </a:ext>
              </a:extLst>
            </p:cNvPr>
            <p:cNvGrpSpPr/>
            <p:nvPr/>
          </p:nvGrpSpPr>
          <p:grpSpPr>
            <a:xfrm rot="16200000">
              <a:off x="7732233" y="8340952"/>
              <a:ext cx="216082" cy="221766"/>
              <a:chOff x="8693114" y="9228790"/>
              <a:chExt cx="216082" cy="221766"/>
            </a:xfrm>
          </p:grpSpPr>
          <p:sp>
            <p:nvSpPr>
              <p:cNvPr id="116" name="空心弧 115">
                <a:extLst>
                  <a:ext uri="{FF2B5EF4-FFF2-40B4-BE49-F238E27FC236}">
                    <a16:creationId xmlns:a16="http://schemas.microsoft.com/office/drawing/2014/main" id="{742853C1-3313-D247-E91E-F63B3832C41E}"/>
                  </a:ext>
                </a:extLst>
              </p:cNvPr>
              <p:cNvSpPr/>
              <p:nvPr/>
            </p:nvSpPr>
            <p:spPr>
              <a:xfrm rot="9121275">
                <a:off x="8702954" y="9228790"/>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17" name="等腰三角形 116">
                <a:extLst>
                  <a:ext uri="{FF2B5EF4-FFF2-40B4-BE49-F238E27FC236}">
                    <a16:creationId xmlns:a16="http://schemas.microsoft.com/office/drawing/2014/main" id="{F7D93496-4A56-6FD0-4B0F-E79DBE25277C}"/>
                  </a:ext>
                </a:extLst>
              </p:cNvPr>
              <p:cNvSpPr/>
              <p:nvPr/>
            </p:nvSpPr>
            <p:spPr>
              <a:xfrm rot="18203753">
                <a:off x="8675837" y="9351978"/>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03" name="组合 102">
              <a:extLst>
                <a:ext uri="{FF2B5EF4-FFF2-40B4-BE49-F238E27FC236}">
                  <a16:creationId xmlns:a16="http://schemas.microsoft.com/office/drawing/2014/main" id="{4175DC26-E877-F224-F966-E5E3B1897DD2}"/>
                </a:ext>
              </a:extLst>
            </p:cNvPr>
            <p:cNvGrpSpPr/>
            <p:nvPr/>
          </p:nvGrpSpPr>
          <p:grpSpPr>
            <a:xfrm rot="6528257">
              <a:off x="6853755" y="8593331"/>
              <a:ext cx="216083" cy="221766"/>
              <a:chOff x="8504723" y="8948365"/>
              <a:chExt cx="216083" cy="221766"/>
            </a:xfrm>
          </p:grpSpPr>
          <p:sp>
            <p:nvSpPr>
              <p:cNvPr id="114" name="空心弧 113">
                <a:extLst>
                  <a:ext uri="{FF2B5EF4-FFF2-40B4-BE49-F238E27FC236}">
                    <a16:creationId xmlns:a16="http://schemas.microsoft.com/office/drawing/2014/main" id="{F683C301-F245-B704-13AC-C3F69CBCF365}"/>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15" name="等腰三角形 114">
                <a:extLst>
                  <a:ext uri="{FF2B5EF4-FFF2-40B4-BE49-F238E27FC236}">
                    <a16:creationId xmlns:a16="http://schemas.microsoft.com/office/drawing/2014/main" id="{8B488FCA-33AB-D7AC-0132-5A7A06B6F449}"/>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04" name="组合 103">
              <a:extLst>
                <a:ext uri="{FF2B5EF4-FFF2-40B4-BE49-F238E27FC236}">
                  <a16:creationId xmlns:a16="http://schemas.microsoft.com/office/drawing/2014/main" id="{6F61FADB-56D0-EE6F-37FF-03DFF3278C90}"/>
                </a:ext>
              </a:extLst>
            </p:cNvPr>
            <p:cNvGrpSpPr/>
            <p:nvPr/>
          </p:nvGrpSpPr>
          <p:grpSpPr>
            <a:xfrm rot="15685085">
              <a:off x="10225126" y="8383252"/>
              <a:ext cx="216083" cy="221766"/>
              <a:chOff x="8504723" y="8948365"/>
              <a:chExt cx="216083" cy="221766"/>
            </a:xfrm>
          </p:grpSpPr>
          <p:sp>
            <p:nvSpPr>
              <p:cNvPr id="112" name="空心弧 111">
                <a:extLst>
                  <a:ext uri="{FF2B5EF4-FFF2-40B4-BE49-F238E27FC236}">
                    <a16:creationId xmlns:a16="http://schemas.microsoft.com/office/drawing/2014/main" id="{7B1F6675-D131-71E0-2D31-7729A8E9B186}"/>
                  </a:ext>
                </a:extLst>
              </p:cNvPr>
              <p:cNvSpPr/>
              <p:nvPr/>
            </p:nvSpPr>
            <p:spPr>
              <a:xfrm rot="9121275">
                <a:off x="8514564" y="8948365"/>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13" name="等腰三角形 112">
                <a:extLst>
                  <a:ext uri="{FF2B5EF4-FFF2-40B4-BE49-F238E27FC236}">
                    <a16:creationId xmlns:a16="http://schemas.microsoft.com/office/drawing/2014/main" id="{238B1C8D-DA29-BF62-C165-3EBD855EEA5A}"/>
                  </a:ext>
                </a:extLst>
              </p:cNvPr>
              <p:cNvSpPr/>
              <p:nvPr/>
            </p:nvSpPr>
            <p:spPr>
              <a:xfrm rot="18203753">
                <a:off x="8487446" y="9071553"/>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grpSp>
          <p:nvGrpSpPr>
            <p:cNvPr id="105" name="组合 104">
              <a:extLst>
                <a:ext uri="{FF2B5EF4-FFF2-40B4-BE49-F238E27FC236}">
                  <a16:creationId xmlns:a16="http://schemas.microsoft.com/office/drawing/2014/main" id="{5B2CD0B8-8FA5-A59D-6817-A536947E7C8F}"/>
                </a:ext>
              </a:extLst>
            </p:cNvPr>
            <p:cNvGrpSpPr/>
            <p:nvPr/>
          </p:nvGrpSpPr>
          <p:grpSpPr>
            <a:xfrm rot="8100277">
              <a:off x="9707195" y="8460473"/>
              <a:ext cx="216081" cy="221766"/>
              <a:chOff x="8506557" y="8964853"/>
              <a:chExt cx="216081" cy="221766"/>
            </a:xfrm>
          </p:grpSpPr>
          <p:sp>
            <p:nvSpPr>
              <p:cNvPr id="110" name="空心弧 109">
                <a:extLst>
                  <a:ext uri="{FF2B5EF4-FFF2-40B4-BE49-F238E27FC236}">
                    <a16:creationId xmlns:a16="http://schemas.microsoft.com/office/drawing/2014/main" id="{11D40E22-E6B3-185B-D66F-59D70A083209}"/>
                  </a:ext>
                </a:extLst>
              </p:cNvPr>
              <p:cNvSpPr/>
              <p:nvPr/>
            </p:nvSpPr>
            <p:spPr>
              <a:xfrm rot="9121275">
                <a:off x="8516396" y="8964853"/>
                <a:ext cx="206242" cy="221766"/>
              </a:xfrm>
              <a:prstGeom prst="blockArc">
                <a:avLst>
                  <a:gd name="adj1" fmla="val 10800000"/>
                  <a:gd name="adj2" fmla="val 19969373"/>
                  <a:gd name="adj3" fmla="val 1742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solidFill>
                    <a:schemeClr val="tx1"/>
                  </a:solidFill>
                </a:endParaRPr>
              </a:p>
            </p:txBody>
          </p:sp>
          <p:sp>
            <p:nvSpPr>
              <p:cNvPr id="111" name="等腰三角形 110">
                <a:extLst>
                  <a:ext uri="{FF2B5EF4-FFF2-40B4-BE49-F238E27FC236}">
                    <a16:creationId xmlns:a16="http://schemas.microsoft.com/office/drawing/2014/main" id="{FA4967F1-DAD7-07BD-E563-1A07B65E980D}"/>
                  </a:ext>
                </a:extLst>
              </p:cNvPr>
              <p:cNvSpPr/>
              <p:nvPr/>
            </p:nvSpPr>
            <p:spPr>
              <a:xfrm rot="18203753">
                <a:off x="8489280" y="9088041"/>
                <a:ext cx="105363" cy="70809"/>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grpSp>
        <p:cxnSp>
          <p:nvCxnSpPr>
            <p:cNvPr id="106" name="肘形连接符 403">
              <a:extLst>
                <a:ext uri="{FF2B5EF4-FFF2-40B4-BE49-F238E27FC236}">
                  <a16:creationId xmlns:a16="http://schemas.microsoft.com/office/drawing/2014/main" id="{D9470DC4-0A75-1414-8245-27C2414C34D8}"/>
                </a:ext>
              </a:extLst>
            </p:cNvPr>
            <p:cNvCxnSpPr>
              <a:cxnSpLocks/>
              <a:stCxn id="78" idx="3"/>
              <a:endCxn id="23" idx="0"/>
            </p:cNvCxnSpPr>
            <p:nvPr/>
          </p:nvCxnSpPr>
          <p:spPr>
            <a:xfrm flipH="1" flipV="1">
              <a:off x="5289333" y="6995559"/>
              <a:ext cx="5632759" cy="1309440"/>
            </a:xfrm>
            <a:prstGeom prst="bentConnector4">
              <a:avLst>
                <a:gd name="adj1" fmla="val -4058"/>
                <a:gd name="adj2" fmla="val 117458"/>
              </a:avLst>
            </a:prstGeom>
            <a:ln w="381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07" name="椭圆 106">
              <a:extLst>
                <a:ext uri="{FF2B5EF4-FFF2-40B4-BE49-F238E27FC236}">
                  <a16:creationId xmlns:a16="http://schemas.microsoft.com/office/drawing/2014/main" id="{AC7E8E06-9B38-D45E-E326-95A741B183C4}"/>
                </a:ext>
              </a:extLst>
            </p:cNvPr>
            <p:cNvSpPr/>
            <p:nvPr/>
          </p:nvSpPr>
          <p:spPr>
            <a:xfrm rot="5398343">
              <a:off x="11831790" y="8448800"/>
              <a:ext cx="158616" cy="158616"/>
            </a:xfrm>
            <a:prstGeom prst="ellipse">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cxnSp>
          <p:nvCxnSpPr>
            <p:cNvPr id="108" name="直接连接符 107">
              <a:extLst>
                <a:ext uri="{FF2B5EF4-FFF2-40B4-BE49-F238E27FC236}">
                  <a16:creationId xmlns:a16="http://schemas.microsoft.com/office/drawing/2014/main" id="{33F980F5-B387-A04E-70AF-BCCF1F907B5F}"/>
                </a:ext>
              </a:extLst>
            </p:cNvPr>
            <p:cNvCxnSpPr>
              <a:cxnSpLocks/>
              <a:stCxn id="132" idx="6"/>
              <a:endCxn id="135" idx="3"/>
            </p:cNvCxnSpPr>
            <p:nvPr/>
          </p:nvCxnSpPr>
          <p:spPr>
            <a:xfrm>
              <a:off x="5023517" y="8423741"/>
              <a:ext cx="385434" cy="48972"/>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cxnSp>
          <p:nvCxnSpPr>
            <p:cNvPr id="109" name="直接连接符 108">
              <a:extLst>
                <a:ext uri="{FF2B5EF4-FFF2-40B4-BE49-F238E27FC236}">
                  <a16:creationId xmlns:a16="http://schemas.microsoft.com/office/drawing/2014/main" id="{7E9232EA-1073-4467-C6A4-DEBBCED87371}"/>
                </a:ext>
              </a:extLst>
            </p:cNvPr>
            <p:cNvCxnSpPr>
              <a:cxnSpLocks/>
              <a:stCxn id="88" idx="5"/>
              <a:endCxn id="82" idx="3"/>
            </p:cNvCxnSpPr>
            <p:nvPr/>
          </p:nvCxnSpPr>
          <p:spPr>
            <a:xfrm>
              <a:off x="9772811" y="8421155"/>
              <a:ext cx="820801" cy="462719"/>
            </a:xfrm>
            <a:prstGeom prst="line">
              <a:avLst/>
            </a:prstGeom>
            <a:ln w="19050">
              <a:solidFill>
                <a:srgbClr val="F9482B"/>
              </a:solidFill>
            </a:ln>
          </p:spPr>
          <p:style>
            <a:lnRef idx="1">
              <a:schemeClr val="accent1"/>
            </a:lnRef>
            <a:fillRef idx="0">
              <a:schemeClr val="accent1"/>
            </a:fillRef>
            <a:effectRef idx="0">
              <a:schemeClr val="accent1"/>
            </a:effectRef>
            <a:fontRef idx="minor">
              <a:schemeClr val="tx1"/>
            </a:fontRef>
          </p:style>
        </p:cxnSp>
      </p:grpSp>
      <p:sp>
        <p:nvSpPr>
          <p:cNvPr id="6" name="矩形 5">
            <a:extLst>
              <a:ext uri="{FF2B5EF4-FFF2-40B4-BE49-F238E27FC236}">
                <a16:creationId xmlns:a16="http://schemas.microsoft.com/office/drawing/2014/main" id="{A534D3F8-9736-FC05-C289-D3BFF142DAA3}"/>
              </a:ext>
            </a:extLst>
          </p:cNvPr>
          <p:cNvSpPr/>
          <p:nvPr/>
        </p:nvSpPr>
        <p:spPr>
          <a:xfrm>
            <a:off x="838200" y="1528915"/>
            <a:ext cx="9845319" cy="589072"/>
          </a:xfrm>
          <a:prstGeom prst="rect">
            <a:avLst/>
          </a:prstGeom>
        </p:spPr>
        <p:txBody>
          <a:bodyPr wrap="square">
            <a:spAutoFit/>
          </a:bodyPr>
          <a:lstStyle/>
          <a:p>
            <a:pPr marL="285750" indent="-285750" algn="just">
              <a:lnSpc>
                <a:spcPct val="150000"/>
              </a:lnSpc>
              <a:buFont typeface="Arial" panose="020B0604020202020204" pitchFamily="34" charset="0"/>
              <a:buChar char="•"/>
            </a:pPr>
            <a:r>
              <a:rPr lang="en-US" altLang="zh-CN" sz="2400" dirty="0">
                <a:latin typeface="Calibri" panose="020F0502020204030204" pitchFamily="34" charset="0"/>
                <a:ea typeface="Calibri" panose="020F0502020204030204" pitchFamily="34" charset="0"/>
                <a:cs typeface="Calibri" panose="020F0502020204030204" pitchFamily="34" charset="0"/>
              </a:rPr>
              <a:t>Obstacle point pairs optimization</a:t>
            </a:r>
          </a:p>
        </p:txBody>
      </p:sp>
    </p:spTree>
    <p:extLst>
      <p:ext uri="{BB962C8B-B14F-4D97-AF65-F5344CB8AC3E}">
        <p14:creationId xmlns:p14="http://schemas.microsoft.com/office/powerpoint/2010/main" val="30591501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46035" y="1835708"/>
            <a:ext cx="3947258" cy="3947258"/>
          </a:xfrm>
          <a:prstGeom prst="rect">
            <a:avLst/>
          </a:prstGeom>
        </p:spPr>
      </p:pic>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lstStyle/>
          <a:p>
            <a:r>
              <a:rPr lang="en-US" dirty="0"/>
              <a:t>O</a:t>
            </a:r>
            <a:r>
              <a:rPr lang="en-US" altLang="zh-CN" dirty="0"/>
              <a:t>ur </a:t>
            </a:r>
            <a:r>
              <a:rPr lang="en-US" dirty="0"/>
              <a:t>G</a:t>
            </a:r>
            <a:r>
              <a:rPr lang="en-US" altLang="zh-CN" dirty="0"/>
              <a:t>oal — </a:t>
            </a:r>
            <a:r>
              <a:rPr lang="en-US" altLang="zh-CN" sz="3200" dirty="0"/>
              <a:t>Auxetic Structures with Dual Shapes</a:t>
            </a:r>
            <a:endParaRPr lang="en-US"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dirty="0"/>
              <a:t>CVM2024@WELLINGTON</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4</a:t>
            </a:fld>
            <a:endParaRPr lang="en-US" dirty="0"/>
          </a:p>
        </p:txBody>
      </p:sp>
      <p:grpSp>
        <p:nvGrpSpPr>
          <p:cNvPr id="29" name="组合 28">
            <a:extLst>
              <a:ext uri="{FF2B5EF4-FFF2-40B4-BE49-F238E27FC236}">
                <a16:creationId xmlns:a16="http://schemas.microsoft.com/office/drawing/2014/main" id="{70AFA92E-A408-1E51-2D96-50E6D451E4CF}"/>
              </a:ext>
            </a:extLst>
          </p:cNvPr>
          <p:cNvGrpSpPr/>
          <p:nvPr/>
        </p:nvGrpSpPr>
        <p:grpSpPr>
          <a:xfrm>
            <a:off x="4178657" y="2456549"/>
            <a:ext cx="2633953" cy="2632514"/>
            <a:chOff x="5308152" y="1808745"/>
            <a:chExt cx="1587130" cy="1586262"/>
          </a:xfrm>
        </p:grpSpPr>
        <p:pic>
          <p:nvPicPr>
            <p:cNvPr id="46" name="图形 75">
              <a:extLst>
                <a:ext uri="{FF2B5EF4-FFF2-40B4-BE49-F238E27FC236}">
                  <a16:creationId xmlns:a16="http://schemas.microsoft.com/office/drawing/2014/main" id="{DCE2F627-6CAA-2AC6-73BF-51396ACE808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357960">
              <a:off x="5412713" y="1892897"/>
              <a:ext cx="565213" cy="565213"/>
            </a:xfrm>
            <a:prstGeom prst="rect">
              <a:avLst/>
            </a:prstGeom>
          </p:spPr>
        </p:pic>
        <p:pic>
          <p:nvPicPr>
            <p:cNvPr id="47" name="图形 76">
              <a:extLst>
                <a:ext uri="{FF2B5EF4-FFF2-40B4-BE49-F238E27FC236}">
                  <a16:creationId xmlns:a16="http://schemas.microsoft.com/office/drawing/2014/main" id="{25AE4D56-D780-4B5C-3DF0-4699885AE8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7960">
              <a:off x="5773019" y="1808745"/>
              <a:ext cx="640019" cy="623396"/>
            </a:xfrm>
            <a:prstGeom prst="rect">
              <a:avLst/>
            </a:prstGeom>
          </p:spPr>
        </p:pic>
        <p:pic>
          <p:nvPicPr>
            <p:cNvPr id="48" name="图形 77">
              <a:extLst>
                <a:ext uri="{FF2B5EF4-FFF2-40B4-BE49-F238E27FC236}">
                  <a16:creationId xmlns:a16="http://schemas.microsoft.com/office/drawing/2014/main" id="{488F6939-080C-FEC1-C442-4BF5471BB99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7960">
              <a:off x="5308152" y="2296591"/>
              <a:ext cx="640019" cy="623396"/>
            </a:xfrm>
            <a:prstGeom prst="rect">
              <a:avLst/>
            </a:prstGeom>
          </p:spPr>
        </p:pic>
        <p:pic>
          <p:nvPicPr>
            <p:cNvPr id="49" name="图形 78">
              <a:extLst>
                <a:ext uri="{FF2B5EF4-FFF2-40B4-BE49-F238E27FC236}">
                  <a16:creationId xmlns:a16="http://schemas.microsoft.com/office/drawing/2014/main" id="{ECFDF814-211D-B1A2-6C9C-FA091B143BF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357960">
              <a:off x="5864704" y="2340562"/>
              <a:ext cx="565213" cy="565213"/>
            </a:xfrm>
            <a:prstGeom prst="rect">
              <a:avLst/>
            </a:prstGeom>
          </p:spPr>
        </p:pic>
        <p:pic>
          <p:nvPicPr>
            <p:cNvPr id="50" name="图形 79">
              <a:extLst>
                <a:ext uri="{FF2B5EF4-FFF2-40B4-BE49-F238E27FC236}">
                  <a16:creationId xmlns:a16="http://schemas.microsoft.com/office/drawing/2014/main" id="{23A42BF4-D448-8451-718D-F341293A980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357960">
              <a:off x="5399836" y="2829794"/>
              <a:ext cx="565213" cy="565213"/>
            </a:xfrm>
            <a:prstGeom prst="rect">
              <a:avLst/>
            </a:prstGeom>
          </p:spPr>
        </p:pic>
        <p:pic>
          <p:nvPicPr>
            <p:cNvPr id="51" name="图形 80">
              <a:extLst>
                <a:ext uri="{FF2B5EF4-FFF2-40B4-BE49-F238E27FC236}">
                  <a16:creationId xmlns:a16="http://schemas.microsoft.com/office/drawing/2014/main" id="{A62791E6-5A97-7C15-97BE-48B6A63F44A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7960">
              <a:off x="5762916" y="2742869"/>
              <a:ext cx="640019" cy="623396"/>
            </a:xfrm>
            <a:prstGeom prst="rect">
              <a:avLst/>
            </a:prstGeom>
          </p:spPr>
        </p:pic>
        <p:pic>
          <p:nvPicPr>
            <p:cNvPr id="52" name="图形 81">
              <a:extLst>
                <a:ext uri="{FF2B5EF4-FFF2-40B4-BE49-F238E27FC236}">
                  <a16:creationId xmlns:a16="http://schemas.microsoft.com/office/drawing/2014/main" id="{D9005DFD-FA29-380F-DD86-9632C17EE0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357960">
              <a:off x="6330069" y="1849377"/>
              <a:ext cx="565213" cy="565213"/>
            </a:xfrm>
            <a:prstGeom prst="rect">
              <a:avLst/>
            </a:prstGeom>
          </p:spPr>
        </p:pic>
        <p:pic>
          <p:nvPicPr>
            <p:cNvPr id="53" name="图形 82">
              <a:extLst>
                <a:ext uri="{FF2B5EF4-FFF2-40B4-BE49-F238E27FC236}">
                  <a16:creationId xmlns:a16="http://schemas.microsoft.com/office/drawing/2014/main" id="{EAA0748D-0745-0196-0480-42851E22CEB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1437960">
              <a:off x="6226273" y="2250774"/>
              <a:ext cx="640019" cy="623396"/>
            </a:xfrm>
            <a:prstGeom prst="rect">
              <a:avLst/>
            </a:prstGeom>
          </p:spPr>
        </p:pic>
        <p:pic>
          <p:nvPicPr>
            <p:cNvPr id="54" name="图形 83">
              <a:extLst>
                <a:ext uri="{FF2B5EF4-FFF2-40B4-BE49-F238E27FC236}">
                  <a16:creationId xmlns:a16="http://schemas.microsoft.com/office/drawing/2014/main" id="{6A04CD38-8DDD-EAAE-380F-48CC75531A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357960">
              <a:off x="6317192" y="2786274"/>
              <a:ext cx="565213" cy="565213"/>
            </a:xfrm>
            <a:prstGeom prst="rect">
              <a:avLst/>
            </a:prstGeom>
          </p:spPr>
        </p:pic>
      </p:grpSp>
      <p:grpSp>
        <p:nvGrpSpPr>
          <p:cNvPr id="6" name="组合 5"/>
          <p:cNvGrpSpPr/>
          <p:nvPr/>
        </p:nvGrpSpPr>
        <p:grpSpPr>
          <a:xfrm>
            <a:off x="4368974" y="2627380"/>
            <a:ext cx="2439414" cy="2413936"/>
            <a:chOff x="4468657" y="2492144"/>
            <a:chExt cx="1856716" cy="1837324"/>
          </a:xfrm>
        </p:grpSpPr>
        <p:grpSp>
          <p:nvGrpSpPr>
            <p:cNvPr id="30" name="组合 29">
              <a:extLst>
                <a:ext uri="{FF2B5EF4-FFF2-40B4-BE49-F238E27FC236}">
                  <a16:creationId xmlns:a16="http://schemas.microsoft.com/office/drawing/2014/main" id="{3C933A61-AF68-BA46-1BA3-77CF0868D3C4}"/>
                </a:ext>
              </a:extLst>
            </p:cNvPr>
            <p:cNvGrpSpPr/>
            <p:nvPr/>
          </p:nvGrpSpPr>
          <p:grpSpPr>
            <a:xfrm>
              <a:off x="5495615" y="2579816"/>
              <a:ext cx="235959" cy="1082124"/>
              <a:chOff x="8236744" y="1307307"/>
              <a:chExt cx="581025" cy="2664617"/>
            </a:xfrm>
          </p:grpSpPr>
          <p:sp>
            <p:nvSpPr>
              <p:cNvPr id="44" name="任意多边形: 形状 73">
                <a:extLst>
                  <a:ext uri="{FF2B5EF4-FFF2-40B4-BE49-F238E27FC236}">
                    <a16:creationId xmlns:a16="http://schemas.microsoft.com/office/drawing/2014/main" id="{F7B11423-2A95-AD66-C6DF-7999640C9601}"/>
                  </a:ext>
                </a:extLst>
              </p:cNvPr>
              <p:cNvSpPr/>
              <p:nvPr/>
            </p:nvSpPr>
            <p:spPr>
              <a:xfrm>
                <a:off x="8553449" y="1307307"/>
                <a:ext cx="240506" cy="1321595"/>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42875 w 240506"/>
                  <a:gd name="connsiteY0" fmla="*/ -1 h 1321594"/>
                  <a:gd name="connsiteX1" fmla="*/ 123825 w 240506"/>
                  <a:gd name="connsiteY1" fmla="*/ 50006 h 1321594"/>
                  <a:gd name="connsiteX2" fmla="*/ 114300 w 240506"/>
                  <a:gd name="connsiteY2" fmla="*/ 90487 h 1321594"/>
                  <a:gd name="connsiteX3" fmla="*/ 102394 w 240506"/>
                  <a:gd name="connsiteY3" fmla="*/ 126206 h 1321594"/>
                  <a:gd name="connsiteX4" fmla="*/ 95250 w 240506"/>
                  <a:gd name="connsiteY4" fmla="*/ 178593 h 1321594"/>
                  <a:gd name="connsiteX5" fmla="*/ 88106 w 240506"/>
                  <a:gd name="connsiteY5" fmla="*/ 219074 h 1321594"/>
                  <a:gd name="connsiteX6" fmla="*/ 88106 w 240506"/>
                  <a:gd name="connsiteY6" fmla="*/ 259556 h 1321594"/>
                  <a:gd name="connsiteX7" fmla="*/ 78581 w 240506"/>
                  <a:gd name="connsiteY7" fmla="*/ 304799 h 1321594"/>
                  <a:gd name="connsiteX8" fmla="*/ 71438 w 240506"/>
                  <a:gd name="connsiteY8" fmla="*/ 352424 h 1321594"/>
                  <a:gd name="connsiteX9" fmla="*/ 64294 w 240506"/>
                  <a:gd name="connsiteY9" fmla="*/ 388143 h 1321594"/>
                  <a:gd name="connsiteX10" fmla="*/ 57150 w 240506"/>
                  <a:gd name="connsiteY10" fmla="*/ 440531 h 1321594"/>
                  <a:gd name="connsiteX11" fmla="*/ 47625 w 240506"/>
                  <a:gd name="connsiteY11" fmla="*/ 490537 h 1321594"/>
                  <a:gd name="connsiteX12" fmla="*/ 40481 w 240506"/>
                  <a:gd name="connsiteY12" fmla="*/ 526256 h 1321594"/>
                  <a:gd name="connsiteX13" fmla="*/ 30956 w 240506"/>
                  <a:gd name="connsiteY13" fmla="*/ 559593 h 1321594"/>
                  <a:gd name="connsiteX14" fmla="*/ 16669 w 240506"/>
                  <a:gd name="connsiteY14" fmla="*/ 616743 h 1321594"/>
                  <a:gd name="connsiteX15" fmla="*/ 9525 w 240506"/>
                  <a:gd name="connsiteY15" fmla="*/ 638174 h 1321594"/>
                  <a:gd name="connsiteX16" fmla="*/ 0 w 240506"/>
                  <a:gd name="connsiteY16" fmla="*/ 664368 h 1321594"/>
                  <a:gd name="connsiteX17" fmla="*/ 0 w 240506"/>
                  <a:gd name="connsiteY17" fmla="*/ 681037 h 1321594"/>
                  <a:gd name="connsiteX18" fmla="*/ 11906 w 240506"/>
                  <a:gd name="connsiteY18" fmla="*/ 702468 h 1321594"/>
                  <a:gd name="connsiteX19" fmla="*/ 21431 w 240506"/>
                  <a:gd name="connsiteY19" fmla="*/ 721518 h 1321594"/>
                  <a:gd name="connsiteX20" fmla="*/ 50006 w 240506"/>
                  <a:gd name="connsiteY20" fmla="*/ 723899 h 1321594"/>
                  <a:gd name="connsiteX21" fmla="*/ 78581 w 240506"/>
                  <a:gd name="connsiteY21" fmla="*/ 728662 h 1321594"/>
                  <a:gd name="connsiteX22" fmla="*/ 102394 w 240506"/>
                  <a:gd name="connsiteY22" fmla="*/ 735806 h 1321594"/>
                  <a:gd name="connsiteX23" fmla="*/ 123825 w 240506"/>
                  <a:gd name="connsiteY23" fmla="*/ 745331 h 1321594"/>
                  <a:gd name="connsiteX24" fmla="*/ 152400 w 240506"/>
                  <a:gd name="connsiteY24" fmla="*/ 757237 h 1321594"/>
                  <a:gd name="connsiteX25" fmla="*/ 173831 w 240506"/>
                  <a:gd name="connsiteY25" fmla="*/ 773906 h 1321594"/>
                  <a:gd name="connsiteX26" fmla="*/ 197644 w 240506"/>
                  <a:gd name="connsiteY26" fmla="*/ 804862 h 1321594"/>
                  <a:gd name="connsiteX27" fmla="*/ 219075 w 240506"/>
                  <a:gd name="connsiteY27" fmla="*/ 838199 h 1321594"/>
                  <a:gd name="connsiteX28" fmla="*/ 228600 w 240506"/>
                  <a:gd name="connsiteY28" fmla="*/ 862012 h 1321594"/>
                  <a:gd name="connsiteX29" fmla="*/ 238125 w 240506"/>
                  <a:gd name="connsiteY29" fmla="*/ 902493 h 1321594"/>
                  <a:gd name="connsiteX30" fmla="*/ 240506 w 240506"/>
                  <a:gd name="connsiteY30" fmla="*/ 952499 h 1321594"/>
                  <a:gd name="connsiteX31" fmla="*/ 240506 w 240506"/>
                  <a:gd name="connsiteY31" fmla="*/ 988218 h 1321594"/>
                  <a:gd name="connsiteX32" fmla="*/ 238125 w 240506"/>
                  <a:gd name="connsiteY32" fmla="*/ 1009649 h 1321594"/>
                  <a:gd name="connsiteX33" fmla="*/ 233363 w 240506"/>
                  <a:gd name="connsiteY33" fmla="*/ 1031081 h 1321594"/>
                  <a:gd name="connsiteX34" fmla="*/ 223838 w 240506"/>
                  <a:gd name="connsiteY34" fmla="*/ 1059656 h 1321594"/>
                  <a:gd name="connsiteX35" fmla="*/ 221456 w 240506"/>
                  <a:gd name="connsiteY35" fmla="*/ 1081087 h 1321594"/>
                  <a:gd name="connsiteX36" fmla="*/ 216694 w 240506"/>
                  <a:gd name="connsiteY36" fmla="*/ 1109662 h 1321594"/>
                  <a:gd name="connsiteX37" fmla="*/ 209550 w 240506"/>
                  <a:gd name="connsiteY37" fmla="*/ 1138237 h 1321594"/>
                  <a:gd name="connsiteX38" fmla="*/ 209550 w 240506"/>
                  <a:gd name="connsiteY38" fmla="*/ 1169193 h 1321594"/>
                  <a:gd name="connsiteX39" fmla="*/ 207169 w 240506"/>
                  <a:gd name="connsiteY39" fmla="*/ 1193006 h 1321594"/>
                  <a:gd name="connsiteX40" fmla="*/ 204788 w 240506"/>
                  <a:gd name="connsiteY40" fmla="*/ 1216818 h 1321594"/>
                  <a:gd name="connsiteX41" fmla="*/ 202406 w 240506"/>
                  <a:gd name="connsiteY41" fmla="*/ 1240631 h 1321594"/>
                  <a:gd name="connsiteX42" fmla="*/ 197644 w 240506"/>
                  <a:gd name="connsiteY42" fmla="*/ 1271587 h 1321594"/>
                  <a:gd name="connsiteX43" fmla="*/ 190500 w 240506"/>
                  <a:gd name="connsiteY43" fmla="*/ 1295399 h 1321594"/>
                  <a:gd name="connsiteX44" fmla="*/ 185738 w 240506"/>
                  <a:gd name="connsiteY44" fmla="*/ 1304924 h 1321594"/>
                  <a:gd name="connsiteX45" fmla="*/ 166688 w 240506"/>
                  <a:gd name="connsiteY45" fmla="*/ 1321594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2159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202406" y="1240631"/>
                    </a:lnTo>
                    <a:lnTo>
                      <a:pt x="197644" y="1271587"/>
                    </a:lnTo>
                    <a:lnTo>
                      <a:pt x="190500" y="1295399"/>
                    </a:lnTo>
                    <a:lnTo>
                      <a:pt x="185738" y="1304924"/>
                    </a:lnTo>
                    <a:cubicBezTo>
                      <a:pt x="181769" y="1308893"/>
                      <a:pt x="170657" y="1317625"/>
                      <a:pt x="166688" y="13215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形状 74">
                <a:extLst>
                  <a:ext uri="{FF2B5EF4-FFF2-40B4-BE49-F238E27FC236}">
                    <a16:creationId xmlns:a16="http://schemas.microsoft.com/office/drawing/2014/main" id="{5DA33B40-706A-F381-71CF-C1A787CC576D}"/>
                  </a:ext>
                </a:extLst>
              </p:cNvPr>
              <p:cNvSpPr/>
              <p:nvPr/>
            </p:nvSpPr>
            <p:spPr>
              <a:xfrm>
                <a:off x="8236744" y="2626517"/>
                <a:ext cx="581025" cy="1345407"/>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88866"/>
                  <a:gd name="connsiteX1" fmla="*/ 440531 w 581025"/>
                  <a:gd name="connsiteY1" fmla="*/ 45243 h 1388866"/>
                  <a:gd name="connsiteX2" fmla="*/ 400050 w 581025"/>
                  <a:gd name="connsiteY2" fmla="*/ 83344 h 1388866"/>
                  <a:gd name="connsiteX3" fmla="*/ 373856 w 581025"/>
                  <a:gd name="connsiteY3" fmla="*/ 102394 h 1388866"/>
                  <a:gd name="connsiteX4" fmla="*/ 347662 w 581025"/>
                  <a:gd name="connsiteY4" fmla="*/ 130969 h 1388866"/>
                  <a:gd name="connsiteX5" fmla="*/ 323850 w 581025"/>
                  <a:gd name="connsiteY5" fmla="*/ 157162 h 1388866"/>
                  <a:gd name="connsiteX6" fmla="*/ 292894 w 581025"/>
                  <a:gd name="connsiteY6" fmla="*/ 195262 h 1388866"/>
                  <a:gd name="connsiteX7" fmla="*/ 259556 w 581025"/>
                  <a:gd name="connsiteY7" fmla="*/ 238125 h 1388866"/>
                  <a:gd name="connsiteX8" fmla="*/ 245269 w 581025"/>
                  <a:gd name="connsiteY8" fmla="*/ 266700 h 1388866"/>
                  <a:gd name="connsiteX9" fmla="*/ 223837 w 581025"/>
                  <a:gd name="connsiteY9" fmla="*/ 304800 h 1388866"/>
                  <a:gd name="connsiteX10" fmla="*/ 200025 w 581025"/>
                  <a:gd name="connsiteY10" fmla="*/ 342900 h 1388866"/>
                  <a:gd name="connsiteX11" fmla="*/ 176212 w 581025"/>
                  <a:gd name="connsiteY11" fmla="*/ 381000 h 1388866"/>
                  <a:gd name="connsiteX12" fmla="*/ 154781 w 581025"/>
                  <a:gd name="connsiteY12" fmla="*/ 414337 h 1388866"/>
                  <a:gd name="connsiteX13" fmla="*/ 130969 w 581025"/>
                  <a:gd name="connsiteY13" fmla="*/ 461962 h 1388866"/>
                  <a:gd name="connsiteX14" fmla="*/ 109537 w 581025"/>
                  <a:gd name="connsiteY14" fmla="*/ 507206 h 1388866"/>
                  <a:gd name="connsiteX15" fmla="*/ 85725 w 581025"/>
                  <a:gd name="connsiteY15" fmla="*/ 559594 h 1388866"/>
                  <a:gd name="connsiteX16" fmla="*/ 61912 w 581025"/>
                  <a:gd name="connsiteY16" fmla="*/ 614362 h 1388866"/>
                  <a:gd name="connsiteX17" fmla="*/ 40481 w 581025"/>
                  <a:gd name="connsiteY17" fmla="*/ 685800 h 1388866"/>
                  <a:gd name="connsiteX18" fmla="*/ 26194 w 581025"/>
                  <a:gd name="connsiteY18" fmla="*/ 733425 h 1388866"/>
                  <a:gd name="connsiteX19" fmla="*/ 11906 w 581025"/>
                  <a:gd name="connsiteY19" fmla="*/ 788194 h 1388866"/>
                  <a:gd name="connsiteX20" fmla="*/ 7144 w 581025"/>
                  <a:gd name="connsiteY20" fmla="*/ 831056 h 1388866"/>
                  <a:gd name="connsiteX21" fmla="*/ 4762 w 581025"/>
                  <a:gd name="connsiteY21" fmla="*/ 878681 h 1388866"/>
                  <a:gd name="connsiteX22" fmla="*/ 0 w 581025"/>
                  <a:gd name="connsiteY22" fmla="*/ 919162 h 1388866"/>
                  <a:gd name="connsiteX23" fmla="*/ 2381 w 581025"/>
                  <a:gd name="connsiteY23" fmla="*/ 954881 h 1388866"/>
                  <a:gd name="connsiteX24" fmla="*/ 4762 w 581025"/>
                  <a:gd name="connsiteY24" fmla="*/ 983456 h 1388866"/>
                  <a:gd name="connsiteX25" fmla="*/ 21431 w 581025"/>
                  <a:gd name="connsiteY25" fmla="*/ 1002506 h 1388866"/>
                  <a:gd name="connsiteX26" fmla="*/ 47625 w 581025"/>
                  <a:gd name="connsiteY26" fmla="*/ 1023937 h 1388866"/>
                  <a:gd name="connsiteX27" fmla="*/ 83344 w 581025"/>
                  <a:gd name="connsiteY27" fmla="*/ 1040606 h 1388866"/>
                  <a:gd name="connsiteX28" fmla="*/ 121444 w 581025"/>
                  <a:gd name="connsiteY28" fmla="*/ 1054894 h 1388866"/>
                  <a:gd name="connsiteX29" fmla="*/ 157162 w 581025"/>
                  <a:gd name="connsiteY29" fmla="*/ 1069181 h 1388866"/>
                  <a:gd name="connsiteX30" fmla="*/ 188119 w 581025"/>
                  <a:gd name="connsiteY30" fmla="*/ 1064419 h 1388866"/>
                  <a:gd name="connsiteX31" fmla="*/ 226219 w 581025"/>
                  <a:gd name="connsiteY31" fmla="*/ 1062037 h 1388866"/>
                  <a:gd name="connsiteX32" fmla="*/ 292894 w 581025"/>
                  <a:gd name="connsiteY32" fmla="*/ 1052512 h 1388866"/>
                  <a:gd name="connsiteX33" fmla="*/ 359569 w 581025"/>
                  <a:gd name="connsiteY33" fmla="*/ 1047750 h 1388866"/>
                  <a:gd name="connsiteX34" fmla="*/ 416719 w 581025"/>
                  <a:gd name="connsiteY34" fmla="*/ 1045369 h 1388866"/>
                  <a:gd name="connsiteX35" fmla="*/ 469106 w 581025"/>
                  <a:gd name="connsiteY35" fmla="*/ 1047750 h 1388866"/>
                  <a:gd name="connsiteX36" fmla="*/ 514350 w 581025"/>
                  <a:gd name="connsiteY36" fmla="*/ 1050131 h 1388866"/>
                  <a:gd name="connsiteX37" fmla="*/ 547687 w 581025"/>
                  <a:gd name="connsiteY37" fmla="*/ 1062037 h 1388866"/>
                  <a:gd name="connsiteX38" fmla="*/ 571500 w 581025"/>
                  <a:gd name="connsiteY38" fmla="*/ 1071562 h 1388866"/>
                  <a:gd name="connsiteX39" fmla="*/ 581025 w 581025"/>
                  <a:gd name="connsiteY39" fmla="*/ 1081087 h 1388866"/>
                  <a:gd name="connsiteX40" fmla="*/ 566737 w 581025"/>
                  <a:gd name="connsiteY40" fmla="*/ 1104900 h 1388866"/>
                  <a:gd name="connsiteX41" fmla="*/ 545306 w 581025"/>
                  <a:gd name="connsiteY41" fmla="*/ 1138237 h 1388866"/>
                  <a:gd name="connsiteX42" fmla="*/ 538162 w 581025"/>
                  <a:gd name="connsiteY42" fmla="*/ 1147762 h 1388866"/>
                  <a:gd name="connsiteX43" fmla="*/ 528637 w 581025"/>
                  <a:gd name="connsiteY43" fmla="*/ 1162050 h 1388866"/>
                  <a:gd name="connsiteX44" fmla="*/ 521494 w 581025"/>
                  <a:gd name="connsiteY44" fmla="*/ 1176337 h 1388866"/>
                  <a:gd name="connsiteX45" fmla="*/ 507206 w 581025"/>
                  <a:gd name="connsiteY45" fmla="*/ 1188244 h 1388866"/>
                  <a:gd name="connsiteX46" fmla="*/ 495300 w 581025"/>
                  <a:gd name="connsiteY46" fmla="*/ 1202531 h 1388866"/>
                  <a:gd name="connsiteX47" fmla="*/ 483394 w 581025"/>
                  <a:gd name="connsiteY47" fmla="*/ 1216819 h 1388866"/>
                  <a:gd name="connsiteX48" fmla="*/ 473869 w 581025"/>
                  <a:gd name="connsiteY48" fmla="*/ 1228725 h 1388866"/>
                  <a:gd name="connsiteX49" fmla="*/ 461962 w 581025"/>
                  <a:gd name="connsiteY49" fmla="*/ 1254919 h 1388866"/>
                  <a:gd name="connsiteX50" fmla="*/ 457200 w 581025"/>
                  <a:gd name="connsiteY50" fmla="*/ 1264444 h 1388866"/>
                  <a:gd name="connsiteX51" fmla="*/ 454819 w 581025"/>
                  <a:gd name="connsiteY51" fmla="*/ 1281112 h 1388866"/>
                  <a:gd name="connsiteX52" fmla="*/ 450055 w 581025"/>
                  <a:gd name="connsiteY52" fmla="*/ 1302543 h 1388866"/>
                  <a:gd name="connsiteX53" fmla="*/ 452437 w 581025"/>
                  <a:gd name="connsiteY53" fmla="*/ 1316831 h 1388866"/>
                  <a:gd name="connsiteX54" fmla="*/ 450056 w 581025"/>
                  <a:gd name="connsiteY54" fmla="*/ 1328738 h 1388866"/>
                  <a:gd name="connsiteX55" fmla="*/ 452437 w 581025"/>
                  <a:gd name="connsiteY55" fmla="*/ 1345407 h 1388866"/>
                  <a:gd name="connsiteX56" fmla="*/ 452437 w 581025"/>
                  <a:gd name="connsiteY56" fmla="*/ 1373981 h 1388866"/>
                  <a:gd name="connsiteX57" fmla="*/ 457200 w 581025"/>
                  <a:gd name="connsiteY57" fmla="*/ 1388866 h 1388866"/>
                  <a:gd name="connsiteX0" fmla="*/ 485775 w 581025"/>
                  <a:gd name="connsiteY0" fmla="*/ 0 h 1373981"/>
                  <a:gd name="connsiteX1" fmla="*/ 440531 w 581025"/>
                  <a:gd name="connsiteY1" fmla="*/ 45243 h 1373981"/>
                  <a:gd name="connsiteX2" fmla="*/ 400050 w 581025"/>
                  <a:gd name="connsiteY2" fmla="*/ 83344 h 1373981"/>
                  <a:gd name="connsiteX3" fmla="*/ 373856 w 581025"/>
                  <a:gd name="connsiteY3" fmla="*/ 102394 h 1373981"/>
                  <a:gd name="connsiteX4" fmla="*/ 347662 w 581025"/>
                  <a:gd name="connsiteY4" fmla="*/ 130969 h 1373981"/>
                  <a:gd name="connsiteX5" fmla="*/ 323850 w 581025"/>
                  <a:gd name="connsiteY5" fmla="*/ 157162 h 1373981"/>
                  <a:gd name="connsiteX6" fmla="*/ 292894 w 581025"/>
                  <a:gd name="connsiteY6" fmla="*/ 195262 h 1373981"/>
                  <a:gd name="connsiteX7" fmla="*/ 259556 w 581025"/>
                  <a:gd name="connsiteY7" fmla="*/ 238125 h 1373981"/>
                  <a:gd name="connsiteX8" fmla="*/ 245269 w 581025"/>
                  <a:gd name="connsiteY8" fmla="*/ 266700 h 1373981"/>
                  <a:gd name="connsiteX9" fmla="*/ 223837 w 581025"/>
                  <a:gd name="connsiteY9" fmla="*/ 304800 h 1373981"/>
                  <a:gd name="connsiteX10" fmla="*/ 200025 w 581025"/>
                  <a:gd name="connsiteY10" fmla="*/ 342900 h 1373981"/>
                  <a:gd name="connsiteX11" fmla="*/ 176212 w 581025"/>
                  <a:gd name="connsiteY11" fmla="*/ 381000 h 1373981"/>
                  <a:gd name="connsiteX12" fmla="*/ 154781 w 581025"/>
                  <a:gd name="connsiteY12" fmla="*/ 414337 h 1373981"/>
                  <a:gd name="connsiteX13" fmla="*/ 130969 w 581025"/>
                  <a:gd name="connsiteY13" fmla="*/ 461962 h 1373981"/>
                  <a:gd name="connsiteX14" fmla="*/ 109537 w 581025"/>
                  <a:gd name="connsiteY14" fmla="*/ 507206 h 1373981"/>
                  <a:gd name="connsiteX15" fmla="*/ 85725 w 581025"/>
                  <a:gd name="connsiteY15" fmla="*/ 559594 h 1373981"/>
                  <a:gd name="connsiteX16" fmla="*/ 61912 w 581025"/>
                  <a:gd name="connsiteY16" fmla="*/ 614362 h 1373981"/>
                  <a:gd name="connsiteX17" fmla="*/ 40481 w 581025"/>
                  <a:gd name="connsiteY17" fmla="*/ 685800 h 1373981"/>
                  <a:gd name="connsiteX18" fmla="*/ 26194 w 581025"/>
                  <a:gd name="connsiteY18" fmla="*/ 733425 h 1373981"/>
                  <a:gd name="connsiteX19" fmla="*/ 11906 w 581025"/>
                  <a:gd name="connsiteY19" fmla="*/ 788194 h 1373981"/>
                  <a:gd name="connsiteX20" fmla="*/ 7144 w 581025"/>
                  <a:gd name="connsiteY20" fmla="*/ 831056 h 1373981"/>
                  <a:gd name="connsiteX21" fmla="*/ 4762 w 581025"/>
                  <a:gd name="connsiteY21" fmla="*/ 878681 h 1373981"/>
                  <a:gd name="connsiteX22" fmla="*/ 0 w 581025"/>
                  <a:gd name="connsiteY22" fmla="*/ 919162 h 1373981"/>
                  <a:gd name="connsiteX23" fmla="*/ 2381 w 581025"/>
                  <a:gd name="connsiteY23" fmla="*/ 954881 h 1373981"/>
                  <a:gd name="connsiteX24" fmla="*/ 4762 w 581025"/>
                  <a:gd name="connsiteY24" fmla="*/ 983456 h 1373981"/>
                  <a:gd name="connsiteX25" fmla="*/ 21431 w 581025"/>
                  <a:gd name="connsiteY25" fmla="*/ 1002506 h 1373981"/>
                  <a:gd name="connsiteX26" fmla="*/ 47625 w 581025"/>
                  <a:gd name="connsiteY26" fmla="*/ 1023937 h 1373981"/>
                  <a:gd name="connsiteX27" fmla="*/ 83344 w 581025"/>
                  <a:gd name="connsiteY27" fmla="*/ 1040606 h 1373981"/>
                  <a:gd name="connsiteX28" fmla="*/ 121444 w 581025"/>
                  <a:gd name="connsiteY28" fmla="*/ 1054894 h 1373981"/>
                  <a:gd name="connsiteX29" fmla="*/ 157162 w 581025"/>
                  <a:gd name="connsiteY29" fmla="*/ 1069181 h 1373981"/>
                  <a:gd name="connsiteX30" fmla="*/ 188119 w 581025"/>
                  <a:gd name="connsiteY30" fmla="*/ 1064419 h 1373981"/>
                  <a:gd name="connsiteX31" fmla="*/ 226219 w 581025"/>
                  <a:gd name="connsiteY31" fmla="*/ 1062037 h 1373981"/>
                  <a:gd name="connsiteX32" fmla="*/ 292894 w 581025"/>
                  <a:gd name="connsiteY32" fmla="*/ 1052512 h 1373981"/>
                  <a:gd name="connsiteX33" fmla="*/ 359569 w 581025"/>
                  <a:gd name="connsiteY33" fmla="*/ 1047750 h 1373981"/>
                  <a:gd name="connsiteX34" fmla="*/ 416719 w 581025"/>
                  <a:gd name="connsiteY34" fmla="*/ 1045369 h 1373981"/>
                  <a:gd name="connsiteX35" fmla="*/ 469106 w 581025"/>
                  <a:gd name="connsiteY35" fmla="*/ 1047750 h 1373981"/>
                  <a:gd name="connsiteX36" fmla="*/ 514350 w 581025"/>
                  <a:gd name="connsiteY36" fmla="*/ 1050131 h 1373981"/>
                  <a:gd name="connsiteX37" fmla="*/ 547687 w 581025"/>
                  <a:gd name="connsiteY37" fmla="*/ 1062037 h 1373981"/>
                  <a:gd name="connsiteX38" fmla="*/ 571500 w 581025"/>
                  <a:gd name="connsiteY38" fmla="*/ 1071562 h 1373981"/>
                  <a:gd name="connsiteX39" fmla="*/ 581025 w 581025"/>
                  <a:gd name="connsiteY39" fmla="*/ 1081087 h 1373981"/>
                  <a:gd name="connsiteX40" fmla="*/ 566737 w 581025"/>
                  <a:gd name="connsiteY40" fmla="*/ 1104900 h 1373981"/>
                  <a:gd name="connsiteX41" fmla="*/ 545306 w 581025"/>
                  <a:gd name="connsiteY41" fmla="*/ 1138237 h 1373981"/>
                  <a:gd name="connsiteX42" fmla="*/ 538162 w 581025"/>
                  <a:gd name="connsiteY42" fmla="*/ 1147762 h 1373981"/>
                  <a:gd name="connsiteX43" fmla="*/ 528637 w 581025"/>
                  <a:gd name="connsiteY43" fmla="*/ 1162050 h 1373981"/>
                  <a:gd name="connsiteX44" fmla="*/ 521494 w 581025"/>
                  <a:gd name="connsiteY44" fmla="*/ 1176337 h 1373981"/>
                  <a:gd name="connsiteX45" fmla="*/ 507206 w 581025"/>
                  <a:gd name="connsiteY45" fmla="*/ 1188244 h 1373981"/>
                  <a:gd name="connsiteX46" fmla="*/ 495300 w 581025"/>
                  <a:gd name="connsiteY46" fmla="*/ 1202531 h 1373981"/>
                  <a:gd name="connsiteX47" fmla="*/ 483394 w 581025"/>
                  <a:gd name="connsiteY47" fmla="*/ 1216819 h 1373981"/>
                  <a:gd name="connsiteX48" fmla="*/ 473869 w 581025"/>
                  <a:gd name="connsiteY48" fmla="*/ 1228725 h 1373981"/>
                  <a:gd name="connsiteX49" fmla="*/ 461962 w 581025"/>
                  <a:gd name="connsiteY49" fmla="*/ 1254919 h 1373981"/>
                  <a:gd name="connsiteX50" fmla="*/ 457200 w 581025"/>
                  <a:gd name="connsiteY50" fmla="*/ 1264444 h 1373981"/>
                  <a:gd name="connsiteX51" fmla="*/ 454819 w 581025"/>
                  <a:gd name="connsiteY51" fmla="*/ 1281112 h 1373981"/>
                  <a:gd name="connsiteX52" fmla="*/ 450055 w 581025"/>
                  <a:gd name="connsiteY52" fmla="*/ 1302543 h 1373981"/>
                  <a:gd name="connsiteX53" fmla="*/ 452437 w 581025"/>
                  <a:gd name="connsiteY53" fmla="*/ 1316831 h 1373981"/>
                  <a:gd name="connsiteX54" fmla="*/ 450056 w 581025"/>
                  <a:gd name="connsiteY54" fmla="*/ 1328738 h 1373981"/>
                  <a:gd name="connsiteX55" fmla="*/ 452437 w 581025"/>
                  <a:gd name="connsiteY55" fmla="*/ 1345407 h 1373981"/>
                  <a:gd name="connsiteX56" fmla="*/ 452437 w 581025"/>
                  <a:gd name="connsiteY56" fmla="*/ 1373981 h 1373981"/>
                  <a:gd name="connsiteX0" fmla="*/ 485775 w 581025"/>
                  <a:gd name="connsiteY0" fmla="*/ 0 h 1345407"/>
                  <a:gd name="connsiteX1" fmla="*/ 440531 w 581025"/>
                  <a:gd name="connsiteY1" fmla="*/ 45243 h 1345407"/>
                  <a:gd name="connsiteX2" fmla="*/ 400050 w 581025"/>
                  <a:gd name="connsiteY2" fmla="*/ 83344 h 1345407"/>
                  <a:gd name="connsiteX3" fmla="*/ 373856 w 581025"/>
                  <a:gd name="connsiteY3" fmla="*/ 102394 h 1345407"/>
                  <a:gd name="connsiteX4" fmla="*/ 347662 w 581025"/>
                  <a:gd name="connsiteY4" fmla="*/ 130969 h 1345407"/>
                  <a:gd name="connsiteX5" fmla="*/ 323850 w 581025"/>
                  <a:gd name="connsiteY5" fmla="*/ 157162 h 1345407"/>
                  <a:gd name="connsiteX6" fmla="*/ 292894 w 581025"/>
                  <a:gd name="connsiteY6" fmla="*/ 195262 h 1345407"/>
                  <a:gd name="connsiteX7" fmla="*/ 259556 w 581025"/>
                  <a:gd name="connsiteY7" fmla="*/ 238125 h 1345407"/>
                  <a:gd name="connsiteX8" fmla="*/ 245269 w 581025"/>
                  <a:gd name="connsiteY8" fmla="*/ 266700 h 1345407"/>
                  <a:gd name="connsiteX9" fmla="*/ 223837 w 581025"/>
                  <a:gd name="connsiteY9" fmla="*/ 304800 h 1345407"/>
                  <a:gd name="connsiteX10" fmla="*/ 200025 w 581025"/>
                  <a:gd name="connsiteY10" fmla="*/ 342900 h 1345407"/>
                  <a:gd name="connsiteX11" fmla="*/ 176212 w 581025"/>
                  <a:gd name="connsiteY11" fmla="*/ 381000 h 1345407"/>
                  <a:gd name="connsiteX12" fmla="*/ 154781 w 581025"/>
                  <a:gd name="connsiteY12" fmla="*/ 414337 h 1345407"/>
                  <a:gd name="connsiteX13" fmla="*/ 130969 w 581025"/>
                  <a:gd name="connsiteY13" fmla="*/ 461962 h 1345407"/>
                  <a:gd name="connsiteX14" fmla="*/ 109537 w 581025"/>
                  <a:gd name="connsiteY14" fmla="*/ 507206 h 1345407"/>
                  <a:gd name="connsiteX15" fmla="*/ 85725 w 581025"/>
                  <a:gd name="connsiteY15" fmla="*/ 559594 h 1345407"/>
                  <a:gd name="connsiteX16" fmla="*/ 61912 w 581025"/>
                  <a:gd name="connsiteY16" fmla="*/ 614362 h 1345407"/>
                  <a:gd name="connsiteX17" fmla="*/ 40481 w 581025"/>
                  <a:gd name="connsiteY17" fmla="*/ 685800 h 1345407"/>
                  <a:gd name="connsiteX18" fmla="*/ 26194 w 581025"/>
                  <a:gd name="connsiteY18" fmla="*/ 733425 h 1345407"/>
                  <a:gd name="connsiteX19" fmla="*/ 11906 w 581025"/>
                  <a:gd name="connsiteY19" fmla="*/ 788194 h 1345407"/>
                  <a:gd name="connsiteX20" fmla="*/ 7144 w 581025"/>
                  <a:gd name="connsiteY20" fmla="*/ 831056 h 1345407"/>
                  <a:gd name="connsiteX21" fmla="*/ 4762 w 581025"/>
                  <a:gd name="connsiteY21" fmla="*/ 878681 h 1345407"/>
                  <a:gd name="connsiteX22" fmla="*/ 0 w 581025"/>
                  <a:gd name="connsiteY22" fmla="*/ 919162 h 1345407"/>
                  <a:gd name="connsiteX23" fmla="*/ 2381 w 581025"/>
                  <a:gd name="connsiteY23" fmla="*/ 954881 h 1345407"/>
                  <a:gd name="connsiteX24" fmla="*/ 4762 w 581025"/>
                  <a:gd name="connsiteY24" fmla="*/ 983456 h 1345407"/>
                  <a:gd name="connsiteX25" fmla="*/ 21431 w 581025"/>
                  <a:gd name="connsiteY25" fmla="*/ 1002506 h 1345407"/>
                  <a:gd name="connsiteX26" fmla="*/ 47625 w 581025"/>
                  <a:gd name="connsiteY26" fmla="*/ 1023937 h 1345407"/>
                  <a:gd name="connsiteX27" fmla="*/ 83344 w 581025"/>
                  <a:gd name="connsiteY27" fmla="*/ 1040606 h 1345407"/>
                  <a:gd name="connsiteX28" fmla="*/ 121444 w 581025"/>
                  <a:gd name="connsiteY28" fmla="*/ 1054894 h 1345407"/>
                  <a:gd name="connsiteX29" fmla="*/ 157162 w 581025"/>
                  <a:gd name="connsiteY29" fmla="*/ 1069181 h 1345407"/>
                  <a:gd name="connsiteX30" fmla="*/ 188119 w 581025"/>
                  <a:gd name="connsiteY30" fmla="*/ 1064419 h 1345407"/>
                  <a:gd name="connsiteX31" fmla="*/ 226219 w 581025"/>
                  <a:gd name="connsiteY31" fmla="*/ 1062037 h 1345407"/>
                  <a:gd name="connsiteX32" fmla="*/ 292894 w 581025"/>
                  <a:gd name="connsiteY32" fmla="*/ 1052512 h 1345407"/>
                  <a:gd name="connsiteX33" fmla="*/ 359569 w 581025"/>
                  <a:gd name="connsiteY33" fmla="*/ 1047750 h 1345407"/>
                  <a:gd name="connsiteX34" fmla="*/ 416719 w 581025"/>
                  <a:gd name="connsiteY34" fmla="*/ 1045369 h 1345407"/>
                  <a:gd name="connsiteX35" fmla="*/ 469106 w 581025"/>
                  <a:gd name="connsiteY35" fmla="*/ 1047750 h 1345407"/>
                  <a:gd name="connsiteX36" fmla="*/ 514350 w 581025"/>
                  <a:gd name="connsiteY36" fmla="*/ 1050131 h 1345407"/>
                  <a:gd name="connsiteX37" fmla="*/ 547687 w 581025"/>
                  <a:gd name="connsiteY37" fmla="*/ 1062037 h 1345407"/>
                  <a:gd name="connsiteX38" fmla="*/ 571500 w 581025"/>
                  <a:gd name="connsiteY38" fmla="*/ 1071562 h 1345407"/>
                  <a:gd name="connsiteX39" fmla="*/ 581025 w 581025"/>
                  <a:gd name="connsiteY39" fmla="*/ 1081087 h 1345407"/>
                  <a:gd name="connsiteX40" fmla="*/ 566737 w 581025"/>
                  <a:gd name="connsiteY40" fmla="*/ 1104900 h 1345407"/>
                  <a:gd name="connsiteX41" fmla="*/ 545306 w 581025"/>
                  <a:gd name="connsiteY41" fmla="*/ 1138237 h 1345407"/>
                  <a:gd name="connsiteX42" fmla="*/ 538162 w 581025"/>
                  <a:gd name="connsiteY42" fmla="*/ 1147762 h 1345407"/>
                  <a:gd name="connsiteX43" fmla="*/ 528637 w 581025"/>
                  <a:gd name="connsiteY43" fmla="*/ 1162050 h 1345407"/>
                  <a:gd name="connsiteX44" fmla="*/ 521494 w 581025"/>
                  <a:gd name="connsiteY44" fmla="*/ 1176337 h 1345407"/>
                  <a:gd name="connsiteX45" fmla="*/ 507206 w 581025"/>
                  <a:gd name="connsiteY45" fmla="*/ 1188244 h 1345407"/>
                  <a:gd name="connsiteX46" fmla="*/ 495300 w 581025"/>
                  <a:gd name="connsiteY46" fmla="*/ 1202531 h 1345407"/>
                  <a:gd name="connsiteX47" fmla="*/ 483394 w 581025"/>
                  <a:gd name="connsiteY47" fmla="*/ 1216819 h 1345407"/>
                  <a:gd name="connsiteX48" fmla="*/ 473869 w 581025"/>
                  <a:gd name="connsiteY48" fmla="*/ 1228725 h 1345407"/>
                  <a:gd name="connsiteX49" fmla="*/ 461962 w 581025"/>
                  <a:gd name="connsiteY49" fmla="*/ 1254919 h 1345407"/>
                  <a:gd name="connsiteX50" fmla="*/ 457200 w 581025"/>
                  <a:gd name="connsiteY50" fmla="*/ 1264444 h 1345407"/>
                  <a:gd name="connsiteX51" fmla="*/ 454819 w 581025"/>
                  <a:gd name="connsiteY51" fmla="*/ 1281112 h 1345407"/>
                  <a:gd name="connsiteX52" fmla="*/ 450055 w 581025"/>
                  <a:gd name="connsiteY52" fmla="*/ 1302543 h 1345407"/>
                  <a:gd name="connsiteX53" fmla="*/ 452437 w 581025"/>
                  <a:gd name="connsiteY53" fmla="*/ 1316831 h 1345407"/>
                  <a:gd name="connsiteX54" fmla="*/ 450056 w 581025"/>
                  <a:gd name="connsiteY54" fmla="*/ 1328738 h 1345407"/>
                  <a:gd name="connsiteX55" fmla="*/ 452437 w 581025"/>
                  <a:gd name="connsiteY55" fmla="*/ 1345407 h 13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81025" h="1345407">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1" name="组合 30">
              <a:extLst>
                <a:ext uri="{FF2B5EF4-FFF2-40B4-BE49-F238E27FC236}">
                  <a16:creationId xmlns:a16="http://schemas.microsoft.com/office/drawing/2014/main" id="{12CCDFAC-B5D0-5808-A080-53A6D63332C8}"/>
                </a:ext>
              </a:extLst>
            </p:cNvPr>
            <p:cNvGrpSpPr/>
            <p:nvPr/>
          </p:nvGrpSpPr>
          <p:grpSpPr>
            <a:xfrm>
              <a:off x="4561772" y="2979849"/>
              <a:ext cx="1079222" cy="172779"/>
              <a:chOff x="5937250" y="2292350"/>
              <a:chExt cx="2657474" cy="425450"/>
            </a:xfrm>
          </p:grpSpPr>
          <p:sp>
            <p:nvSpPr>
              <p:cNvPr id="42" name="任意多边形: 形状 71">
                <a:extLst>
                  <a:ext uri="{FF2B5EF4-FFF2-40B4-BE49-F238E27FC236}">
                    <a16:creationId xmlns:a16="http://schemas.microsoft.com/office/drawing/2014/main" id="{7CCEAABB-CDA2-8B33-7979-E146AB1842C4}"/>
                  </a:ext>
                </a:extLst>
              </p:cNvPr>
              <p:cNvSpPr/>
              <p:nvPr/>
            </p:nvSpPr>
            <p:spPr>
              <a:xfrm>
                <a:off x="5937250" y="2292350"/>
                <a:ext cx="1368425" cy="425450"/>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25" h="425450">
                    <a:moveTo>
                      <a:pt x="0" y="425450"/>
                    </a:moveTo>
                    <a:lnTo>
                      <a:pt x="57150" y="365125"/>
                    </a:lnTo>
                    <a:lnTo>
                      <a:pt x="88900" y="339725"/>
                    </a:lnTo>
                    <a:lnTo>
                      <a:pt x="123825" y="307975"/>
                    </a:lnTo>
                    <a:lnTo>
                      <a:pt x="155575" y="276225"/>
                    </a:lnTo>
                    <a:lnTo>
                      <a:pt x="190500" y="241300"/>
                    </a:lnTo>
                    <a:lnTo>
                      <a:pt x="234950" y="209550"/>
                    </a:lnTo>
                    <a:lnTo>
                      <a:pt x="282575" y="177800"/>
                    </a:lnTo>
                    <a:lnTo>
                      <a:pt x="320675" y="146050"/>
                    </a:lnTo>
                    <a:lnTo>
                      <a:pt x="371475" y="107950"/>
                    </a:lnTo>
                    <a:lnTo>
                      <a:pt x="425450" y="79375"/>
                    </a:lnTo>
                    <a:lnTo>
                      <a:pt x="473075" y="50800"/>
                    </a:lnTo>
                    <a:lnTo>
                      <a:pt x="546100" y="22225"/>
                    </a:lnTo>
                    <a:lnTo>
                      <a:pt x="600075" y="9525"/>
                    </a:lnTo>
                    <a:lnTo>
                      <a:pt x="654050" y="3175"/>
                    </a:lnTo>
                    <a:lnTo>
                      <a:pt x="717550" y="0"/>
                    </a:lnTo>
                    <a:lnTo>
                      <a:pt x="771525" y="12700"/>
                    </a:lnTo>
                    <a:lnTo>
                      <a:pt x="812800" y="41275"/>
                    </a:lnTo>
                    <a:lnTo>
                      <a:pt x="838200" y="63500"/>
                    </a:lnTo>
                    <a:lnTo>
                      <a:pt x="860425" y="95250"/>
                    </a:lnTo>
                    <a:lnTo>
                      <a:pt x="882650" y="152400"/>
                    </a:lnTo>
                    <a:lnTo>
                      <a:pt x="901700" y="219075"/>
                    </a:lnTo>
                    <a:lnTo>
                      <a:pt x="920750" y="282575"/>
                    </a:lnTo>
                    <a:lnTo>
                      <a:pt x="933450" y="339725"/>
                    </a:lnTo>
                    <a:lnTo>
                      <a:pt x="936625" y="365125"/>
                    </a:lnTo>
                    <a:lnTo>
                      <a:pt x="946150" y="387350"/>
                    </a:lnTo>
                    <a:lnTo>
                      <a:pt x="993775" y="384175"/>
                    </a:lnTo>
                    <a:lnTo>
                      <a:pt x="1035050" y="377825"/>
                    </a:lnTo>
                    <a:lnTo>
                      <a:pt x="1095375" y="377825"/>
                    </a:lnTo>
                    <a:lnTo>
                      <a:pt x="1171575" y="377825"/>
                    </a:lnTo>
                    <a:lnTo>
                      <a:pt x="1231900" y="384175"/>
                    </a:lnTo>
                    <a:lnTo>
                      <a:pt x="1273175" y="387350"/>
                    </a:lnTo>
                    <a:lnTo>
                      <a:pt x="1295400" y="390525"/>
                    </a:lnTo>
                    <a:lnTo>
                      <a:pt x="1320800" y="400050"/>
                    </a:lnTo>
                    <a:lnTo>
                      <a:pt x="1333500" y="400050"/>
                    </a:lnTo>
                    <a:lnTo>
                      <a:pt x="1352550" y="406400"/>
                    </a:lnTo>
                    <a:lnTo>
                      <a:pt x="1368425" y="409575"/>
                    </a:lnTo>
                    <a:lnTo>
                      <a:pt x="1368425" y="409575"/>
                    </a:lnTo>
                    <a:lnTo>
                      <a:pt x="1368425" y="409575"/>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72">
                <a:extLst>
                  <a:ext uri="{FF2B5EF4-FFF2-40B4-BE49-F238E27FC236}">
                    <a16:creationId xmlns:a16="http://schemas.microsoft.com/office/drawing/2014/main" id="{7F9B2E0B-8CD8-9D6C-E6B6-30C47C38C83B}"/>
                  </a:ext>
                </a:extLst>
              </p:cNvPr>
              <p:cNvSpPr/>
              <p:nvPr/>
            </p:nvSpPr>
            <p:spPr>
              <a:xfrm>
                <a:off x="7292287" y="2435224"/>
                <a:ext cx="1302437" cy="265410"/>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362764"/>
                  <a:gd name="connsiteY0" fmla="*/ 265411 h 265411"/>
                  <a:gd name="connsiteX1" fmla="*/ 70539 w 1362764"/>
                  <a:gd name="connsiteY1" fmla="*/ 219075 h 265411"/>
                  <a:gd name="connsiteX2" fmla="*/ 114989 w 1362764"/>
                  <a:gd name="connsiteY2" fmla="*/ 203200 h 265411"/>
                  <a:gd name="connsiteX3" fmla="*/ 146739 w 1362764"/>
                  <a:gd name="connsiteY3" fmla="*/ 187325 h 265411"/>
                  <a:gd name="connsiteX4" fmla="*/ 184839 w 1362764"/>
                  <a:gd name="connsiteY4" fmla="*/ 174625 h 265411"/>
                  <a:gd name="connsiteX5" fmla="*/ 213414 w 1362764"/>
                  <a:gd name="connsiteY5" fmla="*/ 152400 h 265411"/>
                  <a:gd name="connsiteX6" fmla="*/ 248339 w 1362764"/>
                  <a:gd name="connsiteY6" fmla="*/ 127000 h 265411"/>
                  <a:gd name="connsiteX7" fmla="*/ 295964 w 1362764"/>
                  <a:gd name="connsiteY7" fmla="*/ 88900 h 265411"/>
                  <a:gd name="connsiteX8" fmla="*/ 343589 w 1362764"/>
                  <a:gd name="connsiteY8" fmla="*/ 60325 h 265411"/>
                  <a:gd name="connsiteX9" fmla="*/ 394389 w 1362764"/>
                  <a:gd name="connsiteY9" fmla="*/ 38100 h 265411"/>
                  <a:gd name="connsiteX10" fmla="*/ 438839 w 1362764"/>
                  <a:gd name="connsiteY10" fmla="*/ 25400 h 265411"/>
                  <a:gd name="connsiteX11" fmla="*/ 495989 w 1362764"/>
                  <a:gd name="connsiteY11" fmla="*/ 19050 h 265411"/>
                  <a:gd name="connsiteX12" fmla="*/ 559489 w 1362764"/>
                  <a:gd name="connsiteY12" fmla="*/ 22225 h 265411"/>
                  <a:gd name="connsiteX13" fmla="*/ 603939 w 1362764"/>
                  <a:gd name="connsiteY13" fmla="*/ 25400 h 265411"/>
                  <a:gd name="connsiteX14" fmla="*/ 642039 w 1362764"/>
                  <a:gd name="connsiteY14" fmla="*/ 34925 h 265411"/>
                  <a:gd name="connsiteX15" fmla="*/ 680139 w 1362764"/>
                  <a:gd name="connsiteY15" fmla="*/ 41275 h 265411"/>
                  <a:gd name="connsiteX16" fmla="*/ 711889 w 1362764"/>
                  <a:gd name="connsiteY16" fmla="*/ 41275 h 265411"/>
                  <a:gd name="connsiteX17" fmla="*/ 746814 w 1362764"/>
                  <a:gd name="connsiteY17" fmla="*/ 41275 h 265411"/>
                  <a:gd name="connsiteX18" fmla="*/ 797614 w 1362764"/>
                  <a:gd name="connsiteY18" fmla="*/ 28575 h 265411"/>
                  <a:gd name="connsiteX19" fmla="*/ 838889 w 1362764"/>
                  <a:gd name="connsiteY19" fmla="*/ 15875 h 265411"/>
                  <a:gd name="connsiteX20" fmla="*/ 892864 w 1362764"/>
                  <a:gd name="connsiteY20" fmla="*/ 9525 h 265411"/>
                  <a:gd name="connsiteX21" fmla="*/ 946839 w 1362764"/>
                  <a:gd name="connsiteY21" fmla="*/ 3175 h 265411"/>
                  <a:gd name="connsiteX22" fmla="*/ 1000814 w 1362764"/>
                  <a:gd name="connsiteY22" fmla="*/ 0 h 265411"/>
                  <a:gd name="connsiteX23" fmla="*/ 1035739 w 1362764"/>
                  <a:gd name="connsiteY23" fmla="*/ 3175 h 265411"/>
                  <a:gd name="connsiteX24" fmla="*/ 1096064 w 1362764"/>
                  <a:gd name="connsiteY24" fmla="*/ 12700 h 265411"/>
                  <a:gd name="connsiteX25" fmla="*/ 1150039 w 1362764"/>
                  <a:gd name="connsiteY25" fmla="*/ 22225 h 265411"/>
                  <a:gd name="connsiteX26" fmla="*/ 1191314 w 1362764"/>
                  <a:gd name="connsiteY26" fmla="*/ 38100 h 265411"/>
                  <a:gd name="connsiteX27" fmla="*/ 1219889 w 1362764"/>
                  <a:gd name="connsiteY27" fmla="*/ 57150 h 265411"/>
                  <a:gd name="connsiteX28" fmla="*/ 1242114 w 1362764"/>
                  <a:gd name="connsiteY28" fmla="*/ 73025 h 265411"/>
                  <a:gd name="connsiteX29" fmla="*/ 1273864 w 1362764"/>
                  <a:gd name="connsiteY29" fmla="*/ 95250 h 265411"/>
                  <a:gd name="connsiteX30" fmla="*/ 1286564 w 1362764"/>
                  <a:gd name="connsiteY30" fmla="*/ 101600 h 265411"/>
                  <a:gd name="connsiteX31" fmla="*/ 1302439 w 1362764"/>
                  <a:gd name="connsiteY31" fmla="*/ 114300 h 265411"/>
                  <a:gd name="connsiteX32" fmla="*/ 1321489 w 1362764"/>
                  <a:gd name="connsiteY32" fmla="*/ 133350 h 265411"/>
                  <a:gd name="connsiteX33" fmla="*/ 1334189 w 1362764"/>
                  <a:gd name="connsiteY33" fmla="*/ 146050 h 265411"/>
                  <a:gd name="connsiteX34" fmla="*/ 1334189 w 1362764"/>
                  <a:gd name="connsiteY34" fmla="*/ 146050 h 265411"/>
                  <a:gd name="connsiteX35" fmla="*/ 1362764 w 1362764"/>
                  <a:gd name="connsiteY35" fmla="*/ 165100 h 265411"/>
                  <a:gd name="connsiteX0" fmla="*/ 0 w 1334190"/>
                  <a:gd name="connsiteY0" fmla="*/ 265411 h 265411"/>
                  <a:gd name="connsiteX1" fmla="*/ 70539 w 1334190"/>
                  <a:gd name="connsiteY1" fmla="*/ 219075 h 265411"/>
                  <a:gd name="connsiteX2" fmla="*/ 114989 w 1334190"/>
                  <a:gd name="connsiteY2" fmla="*/ 203200 h 265411"/>
                  <a:gd name="connsiteX3" fmla="*/ 146739 w 1334190"/>
                  <a:gd name="connsiteY3" fmla="*/ 187325 h 265411"/>
                  <a:gd name="connsiteX4" fmla="*/ 184839 w 1334190"/>
                  <a:gd name="connsiteY4" fmla="*/ 174625 h 265411"/>
                  <a:gd name="connsiteX5" fmla="*/ 213414 w 1334190"/>
                  <a:gd name="connsiteY5" fmla="*/ 152400 h 265411"/>
                  <a:gd name="connsiteX6" fmla="*/ 248339 w 1334190"/>
                  <a:gd name="connsiteY6" fmla="*/ 127000 h 265411"/>
                  <a:gd name="connsiteX7" fmla="*/ 295964 w 1334190"/>
                  <a:gd name="connsiteY7" fmla="*/ 88900 h 265411"/>
                  <a:gd name="connsiteX8" fmla="*/ 343589 w 1334190"/>
                  <a:gd name="connsiteY8" fmla="*/ 60325 h 265411"/>
                  <a:gd name="connsiteX9" fmla="*/ 394389 w 1334190"/>
                  <a:gd name="connsiteY9" fmla="*/ 38100 h 265411"/>
                  <a:gd name="connsiteX10" fmla="*/ 438839 w 1334190"/>
                  <a:gd name="connsiteY10" fmla="*/ 25400 h 265411"/>
                  <a:gd name="connsiteX11" fmla="*/ 495989 w 1334190"/>
                  <a:gd name="connsiteY11" fmla="*/ 19050 h 265411"/>
                  <a:gd name="connsiteX12" fmla="*/ 559489 w 1334190"/>
                  <a:gd name="connsiteY12" fmla="*/ 22225 h 265411"/>
                  <a:gd name="connsiteX13" fmla="*/ 603939 w 1334190"/>
                  <a:gd name="connsiteY13" fmla="*/ 25400 h 265411"/>
                  <a:gd name="connsiteX14" fmla="*/ 642039 w 1334190"/>
                  <a:gd name="connsiteY14" fmla="*/ 34925 h 265411"/>
                  <a:gd name="connsiteX15" fmla="*/ 680139 w 1334190"/>
                  <a:gd name="connsiteY15" fmla="*/ 41275 h 265411"/>
                  <a:gd name="connsiteX16" fmla="*/ 711889 w 1334190"/>
                  <a:gd name="connsiteY16" fmla="*/ 41275 h 265411"/>
                  <a:gd name="connsiteX17" fmla="*/ 746814 w 1334190"/>
                  <a:gd name="connsiteY17" fmla="*/ 41275 h 265411"/>
                  <a:gd name="connsiteX18" fmla="*/ 797614 w 1334190"/>
                  <a:gd name="connsiteY18" fmla="*/ 28575 h 265411"/>
                  <a:gd name="connsiteX19" fmla="*/ 838889 w 1334190"/>
                  <a:gd name="connsiteY19" fmla="*/ 15875 h 265411"/>
                  <a:gd name="connsiteX20" fmla="*/ 892864 w 1334190"/>
                  <a:gd name="connsiteY20" fmla="*/ 9525 h 265411"/>
                  <a:gd name="connsiteX21" fmla="*/ 946839 w 1334190"/>
                  <a:gd name="connsiteY21" fmla="*/ 3175 h 265411"/>
                  <a:gd name="connsiteX22" fmla="*/ 1000814 w 1334190"/>
                  <a:gd name="connsiteY22" fmla="*/ 0 h 265411"/>
                  <a:gd name="connsiteX23" fmla="*/ 1035739 w 1334190"/>
                  <a:gd name="connsiteY23" fmla="*/ 3175 h 265411"/>
                  <a:gd name="connsiteX24" fmla="*/ 1096064 w 1334190"/>
                  <a:gd name="connsiteY24" fmla="*/ 12700 h 265411"/>
                  <a:gd name="connsiteX25" fmla="*/ 1150039 w 1334190"/>
                  <a:gd name="connsiteY25" fmla="*/ 22225 h 265411"/>
                  <a:gd name="connsiteX26" fmla="*/ 1191314 w 1334190"/>
                  <a:gd name="connsiteY26" fmla="*/ 38100 h 265411"/>
                  <a:gd name="connsiteX27" fmla="*/ 1219889 w 1334190"/>
                  <a:gd name="connsiteY27" fmla="*/ 57150 h 265411"/>
                  <a:gd name="connsiteX28" fmla="*/ 1242114 w 1334190"/>
                  <a:gd name="connsiteY28" fmla="*/ 73025 h 265411"/>
                  <a:gd name="connsiteX29" fmla="*/ 1273864 w 1334190"/>
                  <a:gd name="connsiteY29" fmla="*/ 95250 h 265411"/>
                  <a:gd name="connsiteX30" fmla="*/ 1286564 w 1334190"/>
                  <a:gd name="connsiteY30" fmla="*/ 101600 h 265411"/>
                  <a:gd name="connsiteX31" fmla="*/ 1302439 w 1334190"/>
                  <a:gd name="connsiteY31" fmla="*/ 114300 h 265411"/>
                  <a:gd name="connsiteX32" fmla="*/ 1321489 w 1334190"/>
                  <a:gd name="connsiteY32" fmla="*/ 133350 h 265411"/>
                  <a:gd name="connsiteX33" fmla="*/ 1334189 w 1334190"/>
                  <a:gd name="connsiteY33" fmla="*/ 146050 h 265411"/>
                  <a:gd name="connsiteX34" fmla="*/ 1334189 w 1334190"/>
                  <a:gd name="connsiteY34" fmla="*/ 146050 h 265411"/>
                  <a:gd name="connsiteX0" fmla="*/ 0 w 1334188"/>
                  <a:gd name="connsiteY0" fmla="*/ 265411 h 265411"/>
                  <a:gd name="connsiteX1" fmla="*/ 70539 w 1334188"/>
                  <a:gd name="connsiteY1" fmla="*/ 219075 h 265411"/>
                  <a:gd name="connsiteX2" fmla="*/ 114989 w 1334188"/>
                  <a:gd name="connsiteY2" fmla="*/ 203200 h 265411"/>
                  <a:gd name="connsiteX3" fmla="*/ 146739 w 1334188"/>
                  <a:gd name="connsiteY3" fmla="*/ 187325 h 265411"/>
                  <a:gd name="connsiteX4" fmla="*/ 184839 w 1334188"/>
                  <a:gd name="connsiteY4" fmla="*/ 174625 h 265411"/>
                  <a:gd name="connsiteX5" fmla="*/ 213414 w 1334188"/>
                  <a:gd name="connsiteY5" fmla="*/ 152400 h 265411"/>
                  <a:gd name="connsiteX6" fmla="*/ 248339 w 1334188"/>
                  <a:gd name="connsiteY6" fmla="*/ 127000 h 265411"/>
                  <a:gd name="connsiteX7" fmla="*/ 295964 w 1334188"/>
                  <a:gd name="connsiteY7" fmla="*/ 88900 h 265411"/>
                  <a:gd name="connsiteX8" fmla="*/ 343589 w 1334188"/>
                  <a:gd name="connsiteY8" fmla="*/ 60325 h 265411"/>
                  <a:gd name="connsiteX9" fmla="*/ 394389 w 1334188"/>
                  <a:gd name="connsiteY9" fmla="*/ 38100 h 265411"/>
                  <a:gd name="connsiteX10" fmla="*/ 438839 w 1334188"/>
                  <a:gd name="connsiteY10" fmla="*/ 25400 h 265411"/>
                  <a:gd name="connsiteX11" fmla="*/ 495989 w 1334188"/>
                  <a:gd name="connsiteY11" fmla="*/ 19050 h 265411"/>
                  <a:gd name="connsiteX12" fmla="*/ 559489 w 1334188"/>
                  <a:gd name="connsiteY12" fmla="*/ 22225 h 265411"/>
                  <a:gd name="connsiteX13" fmla="*/ 603939 w 1334188"/>
                  <a:gd name="connsiteY13" fmla="*/ 25400 h 265411"/>
                  <a:gd name="connsiteX14" fmla="*/ 642039 w 1334188"/>
                  <a:gd name="connsiteY14" fmla="*/ 34925 h 265411"/>
                  <a:gd name="connsiteX15" fmla="*/ 680139 w 1334188"/>
                  <a:gd name="connsiteY15" fmla="*/ 41275 h 265411"/>
                  <a:gd name="connsiteX16" fmla="*/ 711889 w 1334188"/>
                  <a:gd name="connsiteY16" fmla="*/ 41275 h 265411"/>
                  <a:gd name="connsiteX17" fmla="*/ 746814 w 1334188"/>
                  <a:gd name="connsiteY17" fmla="*/ 41275 h 265411"/>
                  <a:gd name="connsiteX18" fmla="*/ 797614 w 1334188"/>
                  <a:gd name="connsiteY18" fmla="*/ 28575 h 265411"/>
                  <a:gd name="connsiteX19" fmla="*/ 838889 w 1334188"/>
                  <a:gd name="connsiteY19" fmla="*/ 15875 h 265411"/>
                  <a:gd name="connsiteX20" fmla="*/ 892864 w 1334188"/>
                  <a:gd name="connsiteY20" fmla="*/ 9525 h 265411"/>
                  <a:gd name="connsiteX21" fmla="*/ 946839 w 1334188"/>
                  <a:gd name="connsiteY21" fmla="*/ 3175 h 265411"/>
                  <a:gd name="connsiteX22" fmla="*/ 1000814 w 1334188"/>
                  <a:gd name="connsiteY22" fmla="*/ 0 h 265411"/>
                  <a:gd name="connsiteX23" fmla="*/ 1035739 w 1334188"/>
                  <a:gd name="connsiteY23" fmla="*/ 3175 h 265411"/>
                  <a:gd name="connsiteX24" fmla="*/ 1096064 w 1334188"/>
                  <a:gd name="connsiteY24" fmla="*/ 12700 h 265411"/>
                  <a:gd name="connsiteX25" fmla="*/ 1150039 w 1334188"/>
                  <a:gd name="connsiteY25" fmla="*/ 22225 h 265411"/>
                  <a:gd name="connsiteX26" fmla="*/ 1191314 w 1334188"/>
                  <a:gd name="connsiteY26" fmla="*/ 38100 h 265411"/>
                  <a:gd name="connsiteX27" fmla="*/ 1219889 w 1334188"/>
                  <a:gd name="connsiteY27" fmla="*/ 57150 h 265411"/>
                  <a:gd name="connsiteX28" fmla="*/ 1242114 w 1334188"/>
                  <a:gd name="connsiteY28" fmla="*/ 73025 h 265411"/>
                  <a:gd name="connsiteX29" fmla="*/ 1273864 w 1334188"/>
                  <a:gd name="connsiteY29" fmla="*/ 95250 h 265411"/>
                  <a:gd name="connsiteX30" fmla="*/ 1286564 w 1334188"/>
                  <a:gd name="connsiteY30" fmla="*/ 101600 h 265411"/>
                  <a:gd name="connsiteX31" fmla="*/ 1302439 w 1334188"/>
                  <a:gd name="connsiteY31" fmla="*/ 114300 h 265411"/>
                  <a:gd name="connsiteX32" fmla="*/ 1321489 w 1334188"/>
                  <a:gd name="connsiteY32" fmla="*/ 133350 h 265411"/>
                  <a:gd name="connsiteX33" fmla="*/ 1334189 w 1334188"/>
                  <a:gd name="connsiteY33" fmla="*/ 146050 h 265411"/>
                  <a:gd name="connsiteX0" fmla="*/ 0 w 1321488"/>
                  <a:gd name="connsiteY0" fmla="*/ 265411 h 265411"/>
                  <a:gd name="connsiteX1" fmla="*/ 70539 w 1321488"/>
                  <a:gd name="connsiteY1" fmla="*/ 219075 h 265411"/>
                  <a:gd name="connsiteX2" fmla="*/ 114989 w 1321488"/>
                  <a:gd name="connsiteY2" fmla="*/ 203200 h 265411"/>
                  <a:gd name="connsiteX3" fmla="*/ 146739 w 1321488"/>
                  <a:gd name="connsiteY3" fmla="*/ 187325 h 265411"/>
                  <a:gd name="connsiteX4" fmla="*/ 184839 w 1321488"/>
                  <a:gd name="connsiteY4" fmla="*/ 174625 h 265411"/>
                  <a:gd name="connsiteX5" fmla="*/ 213414 w 1321488"/>
                  <a:gd name="connsiteY5" fmla="*/ 152400 h 265411"/>
                  <a:gd name="connsiteX6" fmla="*/ 248339 w 1321488"/>
                  <a:gd name="connsiteY6" fmla="*/ 127000 h 265411"/>
                  <a:gd name="connsiteX7" fmla="*/ 295964 w 1321488"/>
                  <a:gd name="connsiteY7" fmla="*/ 88900 h 265411"/>
                  <a:gd name="connsiteX8" fmla="*/ 343589 w 1321488"/>
                  <a:gd name="connsiteY8" fmla="*/ 60325 h 265411"/>
                  <a:gd name="connsiteX9" fmla="*/ 394389 w 1321488"/>
                  <a:gd name="connsiteY9" fmla="*/ 38100 h 265411"/>
                  <a:gd name="connsiteX10" fmla="*/ 438839 w 1321488"/>
                  <a:gd name="connsiteY10" fmla="*/ 25400 h 265411"/>
                  <a:gd name="connsiteX11" fmla="*/ 495989 w 1321488"/>
                  <a:gd name="connsiteY11" fmla="*/ 19050 h 265411"/>
                  <a:gd name="connsiteX12" fmla="*/ 559489 w 1321488"/>
                  <a:gd name="connsiteY12" fmla="*/ 22225 h 265411"/>
                  <a:gd name="connsiteX13" fmla="*/ 603939 w 1321488"/>
                  <a:gd name="connsiteY13" fmla="*/ 25400 h 265411"/>
                  <a:gd name="connsiteX14" fmla="*/ 642039 w 1321488"/>
                  <a:gd name="connsiteY14" fmla="*/ 34925 h 265411"/>
                  <a:gd name="connsiteX15" fmla="*/ 680139 w 1321488"/>
                  <a:gd name="connsiteY15" fmla="*/ 41275 h 265411"/>
                  <a:gd name="connsiteX16" fmla="*/ 711889 w 1321488"/>
                  <a:gd name="connsiteY16" fmla="*/ 41275 h 265411"/>
                  <a:gd name="connsiteX17" fmla="*/ 746814 w 1321488"/>
                  <a:gd name="connsiteY17" fmla="*/ 41275 h 265411"/>
                  <a:gd name="connsiteX18" fmla="*/ 797614 w 1321488"/>
                  <a:gd name="connsiteY18" fmla="*/ 28575 h 265411"/>
                  <a:gd name="connsiteX19" fmla="*/ 838889 w 1321488"/>
                  <a:gd name="connsiteY19" fmla="*/ 15875 h 265411"/>
                  <a:gd name="connsiteX20" fmla="*/ 892864 w 1321488"/>
                  <a:gd name="connsiteY20" fmla="*/ 9525 h 265411"/>
                  <a:gd name="connsiteX21" fmla="*/ 946839 w 1321488"/>
                  <a:gd name="connsiteY21" fmla="*/ 3175 h 265411"/>
                  <a:gd name="connsiteX22" fmla="*/ 1000814 w 1321488"/>
                  <a:gd name="connsiteY22" fmla="*/ 0 h 265411"/>
                  <a:gd name="connsiteX23" fmla="*/ 1035739 w 1321488"/>
                  <a:gd name="connsiteY23" fmla="*/ 3175 h 265411"/>
                  <a:gd name="connsiteX24" fmla="*/ 1096064 w 1321488"/>
                  <a:gd name="connsiteY24" fmla="*/ 12700 h 265411"/>
                  <a:gd name="connsiteX25" fmla="*/ 1150039 w 1321488"/>
                  <a:gd name="connsiteY25" fmla="*/ 22225 h 265411"/>
                  <a:gd name="connsiteX26" fmla="*/ 1191314 w 1321488"/>
                  <a:gd name="connsiteY26" fmla="*/ 38100 h 265411"/>
                  <a:gd name="connsiteX27" fmla="*/ 1219889 w 1321488"/>
                  <a:gd name="connsiteY27" fmla="*/ 57150 h 265411"/>
                  <a:gd name="connsiteX28" fmla="*/ 1242114 w 1321488"/>
                  <a:gd name="connsiteY28" fmla="*/ 73025 h 265411"/>
                  <a:gd name="connsiteX29" fmla="*/ 1273864 w 1321488"/>
                  <a:gd name="connsiteY29" fmla="*/ 95250 h 265411"/>
                  <a:gd name="connsiteX30" fmla="*/ 1286564 w 1321488"/>
                  <a:gd name="connsiteY30" fmla="*/ 101600 h 265411"/>
                  <a:gd name="connsiteX31" fmla="*/ 1302439 w 1321488"/>
                  <a:gd name="connsiteY31" fmla="*/ 114300 h 265411"/>
                  <a:gd name="connsiteX32" fmla="*/ 1321489 w 1321488"/>
                  <a:gd name="connsiteY32" fmla="*/ 133350 h 265411"/>
                  <a:gd name="connsiteX0" fmla="*/ 0 w 1302439"/>
                  <a:gd name="connsiteY0" fmla="*/ 265411 h 265411"/>
                  <a:gd name="connsiteX1" fmla="*/ 70539 w 1302439"/>
                  <a:gd name="connsiteY1" fmla="*/ 219075 h 265411"/>
                  <a:gd name="connsiteX2" fmla="*/ 114989 w 1302439"/>
                  <a:gd name="connsiteY2" fmla="*/ 203200 h 265411"/>
                  <a:gd name="connsiteX3" fmla="*/ 146739 w 1302439"/>
                  <a:gd name="connsiteY3" fmla="*/ 187325 h 265411"/>
                  <a:gd name="connsiteX4" fmla="*/ 184839 w 1302439"/>
                  <a:gd name="connsiteY4" fmla="*/ 174625 h 265411"/>
                  <a:gd name="connsiteX5" fmla="*/ 213414 w 1302439"/>
                  <a:gd name="connsiteY5" fmla="*/ 152400 h 265411"/>
                  <a:gd name="connsiteX6" fmla="*/ 248339 w 1302439"/>
                  <a:gd name="connsiteY6" fmla="*/ 127000 h 265411"/>
                  <a:gd name="connsiteX7" fmla="*/ 295964 w 1302439"/>
                  <a:gd name="connsiteY7" fmla="*/ 88900 h 265411"/>
                  <a:gd name="connsiteX8" fmla="*/ 343589 w 1302439"/>
                  <a:gd name="connsiteY8" fmla="*/ 60325 h 265411"/>
                  <a:gd name="connsiteX9" fmla="*/ 394389 w 1302439"/>
                  <a:gd name="connsiteY9" fmla="*/ 38100 h 265411"/>
                  <a:gd name="connsiteX10" fmla="*/ 438839 w 1302439"/>
                  <a:gd name="connsiteY10" fmla="*/ 25400 h 265411"/>
                  <a:gd name="connsiteX11" fmla="*/ 495989 w 1302439"/>
                  <a:gd name="connsiteY11" fmla="*/ 19050 h 265411"/>
                  <a:gd name="connsiteX12" fmla="*/ 559489 w 1302439"/>
                  <a:gd name="connsiteY12" fmla="*/ 22225 h 265411"/>
                  <a:gd name="connsiteX13" fmla="*/ 603939 w 1302439"/>
                  <a:gd name="connsiteY13" fmla="*/ 25400 h 265411"/>
                  <a:gd name="connsiteX14" fmla="*/ 642039 w 1302439"/>
                  <a:gd name="connsiteY14" fmla="*/ 34925 h 265411"/>
                  <a:gd name="connsiteX15" fmla="*/ 680139 w 1302439"/>
                  <a:gd name="connsiteY15" fmla="*/ 41275 h 265411"/>
                  <a:gd name="connsiteX16" fmla="*/ 711889 w 1302439"/>
                  <a:gd name="connsiteY16" fmla="*/ 41275 h 265411"/>
                  <a:gd name="connsiteX17" fmla="*/ 746814 w 1302439"/>
                  <a:gd name="connsiteY17" fmla="*/ 41275 h 265411"/>
                  <a:gd name="connsiteX18" fmla="*/ 797614 w 1302439"/>
                  <a:gd name="connsiteY18" fmla="*/ 28575 h 265411"/>
                  <a:gd name="connsiteX19" fmla="*/ 838889 w 1302439"/>
                  <a:gd name="connsiteY19" fmla="*/ 15875 h 265411"/>
                  <a:gd name="connsiteX20" fmla="*/ 892864 w 1302439"/>
                  <a:gd name="connsiteY20" fmla="*/ 9525 h 265411"/>
                  <a:gd name="connsiteX21" fmla="*/ 946839 w 1302439"/>
                  <a:gd name="connsiteY21" fmla="*/ 3175 h 265411"/>
                  <a:gd name="connsiteX22" fmla="*/ 1000814 w 1302439"/>
                  <a:gd name="connsiteY22" fmla="*/ 0 h 265411"/>
                  <a:gd name="connsiteX23" fmla="*/ 1035739 w 1302439"/>
                  <a:gd name="connsiteY23" fmla="*/ 3175 h 265411"/>
                  <a:gd name="connsiteX24" fmla="*/ 1096064 w 1302439"/>
                  <a:gd name="connsiteY24" fmla="*/ 12700 h 265411"/>
                  <a:gd name="connsiteX25" fmla="*/ 1150039 w 1302439"/>
                  <a:gd name="connsiteY25" fmla="*/ 22225 h 265411"/>
                  <a:gd name="connsiteX26" fmla="*/ 1191314 w 1302439"/>
                  <a:gd name="connsiteY26" fmla="*/ 38100 h 265411"/>
                  <a:gd name="connsiteX27" fmla="*/ 1219889 w 1302439"/>
                  <a:gd name="connsiteY27" fmla="*/ 57150 h 265411"/>
                  <a:gd name="connsiteX28" fmla="*/ 1242114 w 1302439"/>
                  <a:gd name="connsiteY28" fmla="*/ 73025 h 265411"/>
                  <a:gd name="connsiteX29" fmla="*/ 1273864 w 1302439"/>
                  <a:gd name="connsiteY29" fmla="*/ 95250 h 265411"/>
                  <a:gd name="connsiteX30" fmla="*/ 1286564 w 1302439"/>
                  <a:gd name="connsiteY30" fmla="*/ 101600 h 265411"/>
                  <a:gd name="connsiteX31" fmla="*/ 1302439 w 1302439"/>
                  <a:gd name="connsiteY31" fmla="*/ 114300 h 2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2439" h="265411">
                    <a:moveTo>
                      <a:pt x="0" y="265411"/>
                    </a:moveTo>
                    <a:lnTo>
                      <a:pt x="70539" y="219075"/>
                    </a:lnTo>
                    <a:lnTo>
                      <a:pt x="114989" y="203200"/>
                    </a:lnTo>
                    <a:lnTo>
                      <a:pt x="146739" y="187325"/>
                    </a:lnTo>
                    <a:lnTo>
                      <a:pt x="184839" y="174625"/>
                    </a:lnTo>
                    <a:lnTo>
                      <a:pt x="213414" y="152400"/>
                    </a:lnTo>
                    <a:lnTo>
                      <a:pt x="248339" y="127000"/>
                    </a:lnTo>
                    <a:lnTo>
                      <a:pt x="295964" y="88900"/>
                    </a:lnTo>
                    <a:lnTo>
                      <a:pt x="343589" y="60325"/>
                    </a:lnTo>
                    <a:lnTo>
                      <a:pt x="394389" y="38100"/>
                    </a:lnTo>
                    <a:lnTo>
                      <a:pt x="438839" y="25400"/>
                    </a:lnTo>
                    <a:lnTo>
                      <a:pt x="495989" y="19050"/>
                    </a:lnTo>
                    <a:lnTo>
                      <a:pt x="559489" y="22225"/>
                    </a:lnTo>
                    <a:lnTo>
                      <a:pt x="603939" y="25400"/>
                    </a:lnTo>
                    <a:lnTo>
                      <a:pt x="642039" y="34925"/>
                    </a:lnTo>
                    <a:lnTo>
                      <a:pt x="680139" y="41275"/>
                    </a:lnTo>
                    <a:lnTo>
                      <a:pt x="711889" y="41275"/>
                    </a:lnTo>
                    <a:lnTo>
                      <a:pt x="746814" y="41275"/>
                    </a:lnTo>
                    <a:lnTo>
                      <a:pt x="797614" y="28575"/>
                    </a:lnTo>
                    <a:lnTo>
                      <a:pt x="838889" y="15875"/>
                    </a:lnTo>
                    <a:lnTo>
                      <a:pt x="892864" y="9525"/>
                    </a:lnTo>
                    <a:lnTo>
                      <a:pt x="946839" y="3175"/>
                    </a:lnTo>
                    <a:lnTo>
                      <a:pt x="1000814" y="0"/>
                    </a:lnTo>
                    <a:lnTo>
                      <a:pt x="1035739" y="3175"/>
                    </a:lnTo>
                    <a:lnTo>
                      <a:pt x="1096064" y="12700"/>
                    </a:lnTo>
                    <a:lnTo>
                      <a:pt x="1150039" y="22225"/>
                    </a:lnTo>
                    <a:lnTo>
                      <a:pt x="1191314" y="38100"/>
                    </a:lnTo>
                    <a:lnTo>
                      <a:pt x="1219889" y="57150"/>
                    </a:lnTo>
                    <a:lnTo>
                      <a:pt x="1242114" y="73025"/>
                    </a:lnTo>
                    <a:lnTo>
                      <a:pt x="1273864" y="95250"/>
                    </a:lnTo>
                    <a:lnTo>
                      <a:pt x="1286564" y="101600"/>
                    </a:lnTo>
                    <a:lnTo>
                      <a:pt x="1302439" y="11430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3401904-74AE-B2B9-8132-480CA61F3594}"/>
                </a:ext>
              </a:extLst>
            </p:cNvPr>
            <p:cNvGrpSpPr/>
            <p:nvPr/>
          </p:nvGrpSpPr>
          <p:grpSpPr>
            <a:xfrm>
              <a:off x="5169862" y="3542931"/>
              <a:ext cx="1056011" cy="166331"/>
              <a:chOff x="6026153" y="2292348"/>
              <a:chExt cx="2600322" cy="409573"/>
            </a:xfrm>
          </p:grpSpPr>
          <p:sp>
            <p:nvSpPr>
              <p:cNvPr id="40" name="任意多边形: 形状 69">
                <a:extLst>
                  <a:ext uri="{FF2B5EF4-FFF2-40B4-BE49-F238E27FC236}">
                    <a16:creationId xmlns:a16="http://schemas.microsoft.com/office/drawing/2014/main" id="{488C2E15-1869-8A50-9354-B6E2AB969164}"/>
                  </a:ext>
                </a:extLst>
              </p:cNvPr>
              <p:cNvSpPr/>
              <p:nvPr/>
            </p:nvSpPr>
            <p:spPr>
              <a:xfrm>
                <a:off x="6026153" y="2292348"/>
                <a:ext cx="1306305" cy="409573"/>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359500"/>
                  <a:gd name="connsiteY0" fmla="*/ 412061 h 412061"/>
                  <a:gd name="connsiteX1" fmla="*/ 48225 w 1359500"/>
                  <a:gd name="connsiteY1" fmla="*/ 365125 h 412061"/>
                  <a:gd name="connsiteX2" fmla="*/ 79975 w 1359500"/>
                  <a:gd name="connsiteY2" fmla="*/ 339725 h 412061"/>
                  <a:gd name="connsiteX3" fmla="*/ 114900 w 1359500"/>
                  <a:gd name="connsiteY3" fmla="*/ 307975 h 412061"/>
                  <a:gd name="connsiteX4" fmla="*/ 146650 w 1359500"/>
                  <a:gd name="connsiteY4" fmla="*/ 276225 h 412061"/>
                  <a:gd name="connsiteX5" fmla="*/ 181575 w 1359500"/>
                  <a:gd name="connsiteY5" fmla="*/ 241300 h 412061"/>
                  <a:gd name="connsiteX6" fmla="*/ 226025 w 1359500"/>
                  <a:gd name="connsiteY6" fmla="*/ 209550 h 412061"/>
                  <a:gd name="connsiteX7" fmla="*/ 273650 w 1359500"/>
                  <a:gd name="connsiteY7" fmla="*/ 177800 h 412061"/>
                  <a:gd name="connsiteX8" fmla="*/ 311750 w 1359500"/>
                  <a:gd name="connsiteY8" fmla="*/ 146050 h 412061"/>
                  <a:gd name="connsiteX9" fmla="*/ 362550 w 1359500"/>
                  <a:gd name="connsiteY9" fmla="*/ 107950 h 412061"/>
                  <a:gd name="connsiteX10" fmla="*/ 416525 w 1359500"/>
                  <a:gd name="connsiteY10" fmla="*/ 79375 h 412061"/>
                  <a:gd name="connsiteX11" fmla="*/ 464150 w 1359500"/>
                  <a:gd name="connsiteY11" fmla="*/ 50800 h 412061"/>
                  <a:gd name="connsiteX12" fmla="*/ 537175 w 1359500"/>
                  <a:gd name="connsiteY12" fmla="*/ 22225 h 412061"/>
                  <a:gd name="connsiteX13" fmla="*/ 591150 w 1359500"/>
                  <a:gd name="connsiteY13" fmla="*/ 9525 h 412061"/>
                  <a:gd name="connsiteX14" fmla="*/ 645125 w 1359500"/>
                  <a:gd name="connsiteY14" fmla="*/ 3175 h 412061"/>
                  <a:gd name="connsiteX15" fmla="*/ 708625 w 1359500"/>
                  <a:gd name="connsiteY15" fmla="*/ 0 h 412061"/>
                  <a:gd name="connsiteX16" fmla="*/ 762600 w 1359500"/>
                  <a:gd name="connsiteY16" fmla="*/ 12700 h 412061"/>
                  <a:gd name="connsiteX17" fmla="*/ 803875 w 1359500"/>
                  <a:gd name="connsiteY17" fmla="*/ 41275 h 412061"/>
                  <a:gd name="connsiteX18" fmla="*/ 829275 w 1359500"/>
                  <a:gd name="connsiteY18" fmla="*/ 63500 h 412061"/>
                  <a:gd name="connsiteX19" fmla="*/ 851500 w 1359500"/>
                  <a:gd name="connsiteY19" fmla="*/ 95250 h 412061"/>
                  <a:gd name="connsiteX20" fmla="*/ 873725 w 1359500"/>
                  <a:gd name="connsiteY20" fmla="*/ 152400 h 412061"/>
                  <a:gd name="connsiteX21" fmla="*/ 892775 w 1359500"/>
                  <a:gd name="connsiteY21" fmla="*/ 219075 h 412061"/>
                  <a:gd name="connsiteX22" fmla="*/ 911825 w 1359500"/>
                  <a:gd name="connsiteY22" fmla="*/ 282575 h 412061"/>
                  <a:gd name="connsiteX23" fmla="*/ 924525 w 1359500"/>
                  <a:gd name="connsiteY23" fmla="*/ 339725 h 412061"/>
                  <a:gd name="connsiteX24" fmla="*/ 927700 w 1359500"/>
                  <a:gd name="connsiteY24" fmla="*/ 365125 h 412061"/>
                  <a:gd name="connsiteX25" fmla="*/ 937225 w 1359500"/>
                  <a:gd name="connsiteY25" fmla="*/ 387350 h 412061"/>
                  <a:gd name="connsiteX26" fmla="*/ 984850 w 1359500"/>
                  <a:gd name="connsiteY26" fmla="*/ 384175 h 412061"/>
                  <a:gd name="connsiteX27" fmla="*/ 1026125 w 1359500"/>
                  <a:gd name="connsiteY27" fmla="*/ 377825 h 412061"/>
                  <a:gd name="connsiteX28" fmla="*/ 1086450 w 1359500"/>
                  <a:gd name="connsiteY28" fmla="*/ 377825 h 412061"/>
                  <a:gd name="connsiteX29" fmla="*/ 1162650 w 1359500"/>
                  <a:gd name="connsiteY29" fmla="*/ 377825 h 412061"/>
                  <a:gd name="connsiteX30" fmla="*/ 1222975 w 1359500"/>
                  <a:gd name="connsiteY30" fmla="*/ 384175 h 412061"/>
                  <a:gd name="connsiteX31" fmla="*/ 1264250 w 1359500"/>
                  <a:gd name="connsiteY31" fmla="*/ 387350 h 412061"/>
                  <a:gd name="connsiteX32" fmla="*/ 1286475 w 1359500"/>
                  <a:gd name="connsiteY32" fmla="*/ 390525 h 412061"/>
                  <a:gd name="connsiteX33" fmla="*/ 1311875 w 1359500"/>
                  <a:gd name="connsiteY33" fmla="*/ 400050 h 412061"/>
                  <a:gd name="connsiteX34" fmla="*/ 1324575 w 1359500"/>
                  <a:gd name="connsiteY34" fmla="*/ 400050 h 412061"/>
                  <a:gd name="connsiteX35" fmla="*/ 1343625 w 1359500"/>
                  <a:gd name="connsiteY35" fmla="*/ 406400 h 412061"/>
                  <a:gd name="connsiteX36" fmla="*/ 1359500 w 1359500"/>
                  <a:gd name="connsiteY36" fmla="*/ 409575 h 412061"/>
                  <a:gd name="connsiteX37" fmla="*/ 1359500 w 1359500"/>
                  <a:gd name="connsiteY37" fmla="*/ 409575 h 412061"/>
                  <a:gd name="connsiteX38" fmla="*/ 1359500 w 1359500"/>
                  <a:gd name="connsiteY38" fmla="*/ 409575 h 412061"/>
                  <a:gd name="connsiteX0" fmla="*/ 0 w 1355038"/>
                  <a:gd name="connsiteY0" fmla="*/ 407598 h 409576"/>
                  <a:gd name="connsiteX1" fmla="*/ 43763 w 1355038"/>
                  <a:gd name="connsiteY1" fmla="*/ 365125 h 409576"/>
                  <a:gd name="connsiteX2" fmla="*/ 75513 w 1355038"/>
                  <a:gd name="connsiteY2" fmla="*/ 339725 h 409576"/>
                  <a:gd name="connsiteX3" fmla="*/ 110438 w 1355038"/>
                  <a:gd name="connsiteY3" fmla="*/ 307975 h 409576"/>
                  <a:gd name="connsiteX4" fmla="*/ 142188 w 1355038"/>
                  <a:gd name="connsiteY4" fmla="*/ 276225 h 409576"/>
                  <a:gd name="connsiteX5" fmla="*/ 177113 w 1355038"/>
                  <a:gd name="connsiteY5" fmla="*/ 241300 h 409576"/>
                  <a:gd name="connsiteX6" fmla="*/ 221563 w 1355038"/>
                  <a:gd name="connsiteY6" fmla="*/ 209550 h 409576"/>
                  <a:gd name="connsiteX7" fmla="*/ 269188 w 1355038"/>
                  <a:gd name="connsiteY7" fmla="*/ 177800 h 409576"/>
                  <a:gd name="connsiteX8" fmla="*/ 307288 w 1355038"/>
                  <a:gd name="connsiteY8" fmla="*/ 146050 h 409576"/>
                  <a:gd name="connsiteX9" fmla="*/ 358088 w 1355038"/>
                  <a:gd name="connsiteY9" fmla="*/ 107950 h 409576"/>
                  <a:gd name="connsiteX10" fmla="*/ 412063 w 1355038"/>
                  <a:gd name="connsiteY10" fmla="*/ 79375 h 409576"/>
                  <a:gd name="connsiteX11" fmla="*/ 459688 w 1355038"/>
                  <a:gd name="connsiteY11" fmla="*/ 50800 h 409576"/>
                  <a:gd name="connsiteX12" fmla="*/ 532713 w 1355038"/>
                  <a:gd name="connsiteY12" fmla="*/ 22225 h 409576"/>
                  <a:gd name="connsiteX13" fmla="*/ 586688 w 1355038"/>
                  <a:gd name="connsiteY13" fmla="*/ 9525 h 409576"/>
                  <a:gd name="connsiteX14" fmla="*/ 640663 w 1355038"/>
                  <a:gd name="connsiteY14" fmla="*/ 3175 h 409576"/>
                  <a:gd name="connsiteX15" fmla="*/ 704163 w 1355038"/>
                  <a:gd name="connsiteY15" fmla="*/ 0 h 409576"/>
                  <a:gd name="connsiteX16" fmla="*/ 758138 w 1355038"/>
                  <a:gd name="connsiteY16" fmla="*/ 12700 h 409576"/>
                  <a:gd name="connsiteX17" fmla="*/ 799413 w 1355038"/>
                  <a:gd name="connsiteY17" fmla="*/ 41275 h 409576"/>
                  <a:gd name="connsiteX18" fmla="*/ 824813 w 1355038"/>
                  <a:gd name="connsiteY18" fmla="*/ 63500 h 409576"/>
                  <a:gd name="connsiteX19" fmla="*/ 847038 w 1355038"/>
                  <a:gd name="connsiteY19" fmla="*/ 95250 h 409576"/>
                  <a:gd name="connsiteX20" fmla="*/ 869263 w 1355038"/>
                  <a:gd name="connsiteY20" fmla="*/ 152400 h 409576"/>
                  <a:gd name="connsiteX21" fmla="*/ 888313 w 1355038"/>
                  <a:gd name="connsiteY21" fmla="*/ 219075 h 409576"/>
                  <a:gd name="connsiteX22" fmla="*/ 907363 w 1355038"/>
                  <a:gd name="connsiteY22" fmla="*/ 282575 h 409576"/>
                  <a:gd name="connsiteX23" fmla="*/ 920063 w 1355038"/>
                  <a:gd name="connsiteY23" fmla="*/ 339725 h 409576"/>
                  <a:gd name="connsiteX24" fmla="*/ 923238 w 1355038"/>
                  <a:gd name="connsiteY24" fmla="*/ 365125 h 409576"/>
                  <a:gd name="connsiteX25" fmla="*/ 932763 w 1355038"/>
                  <a:gd name="connsiteY25" fmla="*/ 387350 h 409576"/>
                  <a:gd name="connsiteX26" fmla="*/ 980388 w 1355038"/>
                  <a:gd name="connsiteY26" fmla="*/ 384175 h 409576"/>
                  <a:gd name="connsiteX27" fmla="*/ 1021663 w 1355038"/>
                  <a:gd name="connsiteY27" fmla="*/ 377825 h 409576"/>
                  <a:gd name="connsiteX28" fmla="*/ 1081988 w 1355038"/>
                  <a:gd name="connsiteY28" fmla="*/ 377825 h 409576"/>
                  <a:gd name="connsiteX29" fmla="*/ 1158188 w 1355038"/>
                  <a:gd name="connsiteY29" fmla="*/ 377825 h 409576"/>
                  <a:gd name="connsiteX30" fmla="*/ 1218513 w 1355038"/>
                  <a:gd name="connsiteY30" fmla="*/ 384175 h 409576"/>
                  <a:gd name="connsiteX31" fmla="*/ 1259788 w 1355038"/>
                  <a:gd name="connsiteY31" fmla="*/ 387350 h 409576"/>
                  <a:gd name="connsiteX32" fmla="*/ 1282013 w 1355038"/>
                  <a:gd name="connsiteY32" fmla="*/ 390525 h 409576"/>
                  <a:gd name="connsiteX33" fmla="*/ 1307413 w 1355038"/>
                  <a:gd name="connsiteY33" fmla="*/ 400050 h 409576"/>
                  <a:gd name="connsiteX34" fmla="*/ 1320113 w 1355038"/>
                  <a:gd name="connsiteY34" fmla="*/ 400050 h 409576"/>
                  <a:gd name="connsiteX35" fmla="*/ 1339163 w 1355038"/>
                  <a:gd name="connsiteY35" fmla="*/ 406400 h 409576"/>
                  <a:gd name="connsiteX36" fmla="*/ 1355038 w 1355038"/>
                  <a:gd name="connsiteY36" fmla="*/ 409575 h 409576"/>
                  <a:gd name="connsiteX37" fmla="*/ 1355038 w 1355038"/>
                  <a:gd name="connsiteY37" fmla="*/ 409575 h 409576"/>
                  <a:gd name="connsiteX38" fmla="*/ 1355038 w 1355038"/>
                  <a:gd name="connsiteY38" fmla="*/ 409575 h 409576"/>
                  <a:gd name="connsiteX0" fmla="*/ 0 w 1311275"/>
                  <a:gd name="connsiteY0" fmla="*/ 365125 h 409574"/>
                  <a:gd name="connsiteX1" fmla="*/ 31750 w 1311275"/>
                  <a:gd name="connsiteY1" fmla="*/ 339725 h 409574"/>
                  <a:gd name="connsiteX2" fmla="*/ 66675 w 1311275"/>
                  <a:gd name="connsiteY2" fmla="*/ 307975 h 409574"/>
                  <a:gd name="connsiteX3" fmla="*/ 98425 w 1311275"/>
                  <a:gd name="connsiteY3" fmla="*/ 276225 h 409574"/>
                  <a:gd name="connsiteX4" fmla="*/ 133350 w 1311275"/>
                  <a:gd name="connsiteY4" fmla="*/ 241300 h 409574"/>
                  <a:gd name="connsiteX5" fmla="*/ 177800 w 1311275"/>
                  <a:gd name="connsiteY5" fmla="*/ 209550 h 409574"/>
                  <a:gd name="connsiteX6" fmla="*/ 225425 w 1311275"/>
                  <a:gd name="connsiteY6" fmla="*/ 177800 h 409574"/>
                  <a:gd name="connsiteX7" fmla="*/ 263525 w 1311275"/>
                  <a:gd name="connsiteY7" fmla="*/ 146050 h 409574"/>
                  <a:gd name="connsiteX8" fmla="*/ 314325 w 1311275"/>
                  <a:gd name="connsiteY8" fmla="*/ 107950 h 409574"/>
                  <a:gd name="connsiteX9" fmla="*/ 368300 w 1311275"/>
                  <a:gd name="connsiteY9" fmla="*/ 79375 h 409574"/>
                  <a:gd name="connsiteX10" fmla="*/ 415925 w 1311275"/>
                  <a:gd name="connsiteY10" fmla="*/ 50800 h 409574"/>
                  <a:gd name="connsiteX11" fmla="*/ 488950 w 1311275"/>
                  <a:gd name="connsiteY11" fmla="*/ 22225 h 409574"/>
                  <a:gd name="connsiteX12" fmla="*/ 542925 w 1311275"/>
                  <a:gd name="connsiteY12" fmla="*/ 9525 h 409574"/>
                  <a:gd name="connsiteX13" fmla="*/ 596900 w 1311275"/>
                  <a:gd name="connsiteY13" fmla="*/ 3175 h 409574"/>
                  <a:gd name="connsiteX14" fmla="*/ 660400 w 1311275"/>
                  <a:gd name="connsiteY14" fmla="*/ 0 h 409574"/>
                  <a:gd name="connsiteX15" fmla="*/ 714375 w 1311275"/>
                  <a:gd name="connsiteY15" fmla="*/ 12700 h 409574"/>
                  <a:gd name="connsiteX16" fmla="*/ 755650 w 1311275"/>
                  <a:gd name="connsiteY16" fmla="*/ 41275 h 409574"/>
                  <a:gd name="connsiteX17" fmla="*/ 781050 w 1311275"/>
                  <a:gd name="connsiteY17" fmla="*/ 63500 h 409574"/>
                  <a:gd name="connsiteX18" fmla="*/ 803275 w 1311275"/>
                  <a:gd name="connsiteY18" fmla="*/ 95250 h 409574"/>
                  <a:gd name="connsiteX19" fmla="*/ 825500 w 1311275"/>
                  <a:gd name="connsiteY19" fmla="*/ 152400 h 409574"/>
                  <a:gd name="connsiteX20" fmla="*/ 844550 w 1311275"/>
                  <a:gd name="connsiteY20" fmla="*/ 219075 h 409574"/>
                  <a:gd name="connsiteX21" fmla="*/ 863600 w 1311275"/>
                  <a:gd name="connsiteY21" fmla="*/ 282575 h 409574"/>
                  <a:gd name="connsiteX22" fmla="*/ 876300 w 1311275"/>
                  <a:gd name="connsiteY22" fmla="*/ 339725 h 409574"/>
                  <a:gd name="connsiteX23" fmla="*/ 879475 w 1311275"/>
                  <a:gd name="connsiteY23" fmla="*/ 365125 h 409574"/>
                  <a:gd name="connsiteX24" fmla="*/ 889000 w 1311275"/>
                  <a:gd name="connsiteY24" fmla="*/ 387350 h 409574"/>
                  <a:gd name="connsiteX25" fmla="*/ 936625 w 1311275"/>
                  <a:gd name="connsiteY25" fmla="*/ 384175 h 409574"/>
                  <a:gd name="connsiteX26" fmla="*/ 977900 w 1311275"/>
                  <a:gd name="connsiteY26" fmla="*/ 377825 h 409574"/>
                  <a:gd name="connsiteX27" fmla="*/ 1038225 w 1311275"/>
                  <a:gd name="connsiteY27" fmla="*/ 377825 h 409574"/>
                  <a:gd name="connsiteX28" fmla="*/ 1114425 w 1311275"/>
                  <a:gd name="connsiteY28" fmla="*/ 377825 h 409574"/>
                  <a:gd name="connsiteX29" fmla="*/ 1174750 w 1311275"/>
                  <a:gd name="connsiteY29" fmla="*/ 384175 h 409574"/>
                  <a:gd name="connsiteX30" fmla="*/ 1216025 w 1311275"/>
                  <a:gd name="connsiteY30" fmla="*/ 387350 h 409574"/>
                  <a:gd name="connsiteX31" fmla="*/ 1238250 w 1311275"/>
                  <a:gd name="connsiteY31" fmla="*/ 390525 h 409574"/>
                  <a:gd name="connsiteX32" fmla="*/ 1263650 w 1311275"/>
                  <a:gd name="connsiteY32" fmla="*/ 400050 h 409574"/>
                  <a:gd name="connsiteX33" fmla="*/ 1276350 w 1311275"/>
                  <a:gd name="connsiteY33" fmla="*/ 400050 h 409574"/>
                  <a:gd name="connsiteX34" fmla="*/ 1295400 w 1311275"/>
                  <a:gd name="connsiteY34" fmla="*/ 406400 h 409574"/>
                  <a:gd name="connsiteX35" fmla="*/ 1311275 w 1311275"/>
                  <a:gd name="connsiteY35" fmla="*/ 409575 h 409574"/>
                  <a:gd name="connsiteX36" fmla="*/ 1311275 w 1311275"/>
                  <a:gd name="connsiteY36" fmla="*/ 409575 h 409574"/>
                  <a:gd name="connsiteX37" fmla="*/ 1311275 w 1311275"/>
                  <a:gd name="connsiteY37" fmla="*/ 409575 h 409574"/>
                  <a:gd name="connsiteX0" fmla="*/ 1 w 1279526"/>
                  <a:gd name="connsiteY0" fmla="*/ 339725 h 409576"/>
                  <a:gd name="connsiteX1" fmla="*/ 34926 w 1279526"/>
                  <a:gd name="connsiteY1" fmla="*/ 307975 h 409576"/>
                  <a:gd name="connsiteX2" fmla="*/ 66676 w 1279526"/>
                  <a:gd name="connsiteY2" fmla="*/ 276225 h 409576"/>
                  <a:gd name="connsiteX3" fmla="*/ 101601 w 1279526"/>
                  <a:gd name="connsiteY3" fmla="*/ 241300 h 409576"/>
                  <a:gd name="connsiteX4" fmla="*/ 146051 w 1279526"/>
                  <a:gd name="connsiteY4" fmla="*/ 209550 h 409576"/>
                  <a:gd name="connsiteX5" fmla="*/ 193676 w 1279526"/>
                  <a:gd name="connsiteY5" fmla="*/ 177800 h 409576"/>
                  <a:gd name="connsiteX6" fmla="*/ 231776 w 1279526"/>
                  <a:gd name="connsiteY6" fmla="*/ 146050 h 409576"/>
                  <a:gd name="connsiteX7" fmla="*/ 282576 w 1279526"/>
                  <a:gd name="connsiteY7" fmla="*/ 107950 h 409576"/>
                  <a:gd name="connsiteX8" fmla="*/ 336551 w 1279526"/>
                  <a:gd name="connsiteY8" fmla="*/ 79375 h 409576"/>
                  <a:gd name="connsiteX9" fmla="*/ 384176 w 1279526"/>
                  <a:gd name="connsiteY9" fmla="*/ 50800 h 409576"/>
                  <a:gd name="connsiteX10" fmla="*/ 457201 w 1279526"/>
                  <a:gd name="connsiteY10" fmla="*/ 22225 h 409576"/>
                  <a:gd name="connsiteX11" fmla="*/ 511176 w 1279526"/>
                  <a:gd name="connsiteY11" fmla="*/ 9525 h 409576"/>
                  <a:gd name="connsiteX12" fmla="*/ 565151 w 1279526"/>
                  <a:gd name="connsiteY12" fmla="*/ 3175 h 409576"/>
                  <a:gd name="connsiteX13" fmla="*/ 628651 w 1279526"/>
                  <a:gd name="connsiteY13" fmla="*/ 0 h 409576"/>
                  <a:gd name="connsiteX14" fmla="*/ 682626 w 1279526"/>
                  <a:gd name="connsiteY14" fmla="*/ 12700 h 409576"/>
                  <a:gd name="connsiteX15" fmla="*/ 723901 w 1279526"/>
                  <a:gd name="connsiteY15" fmla="*/ 41275 h 409576"/>
                  <a:gd name="connsiteX16" fmla="*/ 749301 w 1279526"/>
                  <a:gd name="connsiteY16" fmla="*/ 63500 h 409576"/>
                  <a:gd name="connsiteX17" fmla="*/ 771526 w 1279526"/>
                  <a:gd name="connsiteY17" fmla="*/ 95250 h 409576"/>
                  <a:gd name="connsiteX18" fmla="*/ 793751 w 1279526"/>
                  <a:gd name="connsiteY18" fmla="*/ 152400 h 409576"/>
                  <a:gd name="connsiteX19" fmla="*/ 812801 w 1279526"/>
                  <a:gd name="connsiteY19" fmla="*/ 219075 h 409576"/>
                  <a:gd name="connsiteX20" fmla="*/ 831851 w 1279526"/>
                  <a:gd name="connsiteY20" fmla="*/ 282575 h 409576"/>
                  <a:gd name="connsiteX21" fmla="*/ 844551 w 1279526"/>
                  <a:gd name="connsiteY21" fmla="*/ 339725 h 409576"/>
                  <a:gd name="connsiteX22" fmla="*/ 847726 w 1279526"/>
                  <a:gd name="connsiteY22" fmla="*/ 365125 h 409576"/>
                  <a:gd name="connsiteX23" fmla="*/ 857251 w 1279526"/>
                  <a:gd name="connsiteY23" fmla="*/ 387350 h 409576"/>
                  <a:gd name="connsiteX24" fmla="*/ 904876 w 1279526"/>
                  <a:gd name="connsiteY24" fmla="*/ 384175 h 409576"/>
                  <a:gd name="connsiteX25" fmla="*/ 946151 w 1279526"/>
                  <a:gd name="connsiteY25" fmla="*/ 377825 h 409576"/>
                  <a:gd name="connsiteX26" fmla="*/ 1006476 w 1279526"/>
                  <a:gd name="connsiteY26" fmla="*/ 377825 h 409576"/>
                  <a:gd name="connsiteX27" fmla="*/ 1082676 w 1279526"/>
                  <a:gd name="connsiteY27" fmla="*/ 377825 h 409576"/>
                  <a:gd name="connsiteX28" fmla="*/ 1143001 w 1279526"/>
                  <a:gd name="connsiteY28" fmla="*/ 384175 h 409576"/>
                  <a:gd name="connsiteX29" fmla="*/ 1184276 w 1279526"/>
                  <a:gd name="connsiteY29" fmla="*/ 387350 h 409576"/>
                  <a:gd name="connsiteX30" fmla="*/ 1206501 w 1279526"/>
                  <a:gd name="connsiteY30" fmla="*/ 390525 h 409576"/>
                  <a:gd name="connsiteX31" fmla="*/ 1231901 w 1279526"/>
                  <a:gd name="connsiteY31" fmla="*/ 400050 h 409576"/>
                  <a:gd name="connsiteX32" fmla="*/ 1244601 w 1279526"/>
                  <a:gd name="connsiteY32" fmla="*/ 400050 h 409576"/>
                  <a:gd name="connsiteX33" fmla="*/ 1263651 w 1279526"/>
                  <a:gd name="connsiteY33" fmla="*/ 406400 h 409576"/>
                  <a:gd name="connsiteX34" fmla="*/ 1279526 w 1279526"/>
                  <a:gd name="connsiteY34" fmla="*/ 409575 h 409576"/>
                  <a:gd name="connsiteX35" fmla="*/ 1279526 w 1279526"/>
                  <a:gd name="connsiteY35" fmla="*/ 409575 h 409576"/>
                  <a:gd name="connsiteX36" fmla="*/ 1279526 w 1279526"/>
                  <a:gd name="connsiteY36" fmla="*/ 409575 h 409576"/>
                  <a:gd name="connsiteX0" fmla="*/ -1 w 1306303"/>
                  <a:gd name="connsiteY0" fmla="*/ 339725 h 409574"/>
                  <a:gd name="connsiteX1" fmla="*/ 34924 w 1306303"/>
                  <a:gd name="connsiteY1" fmla="*/ 307975 h 409574"/>
                  <a:gd name="connsiteX2" fmla="*/ 66674 w 1306303"/>
                  <a:gd name="connsiteY2" fmla="*/ 276225 h 409574"/>
                  <a:gd name="connsiteX3" fmla="*/ 101599 w 1306303"/>
                  <a:gd name="connsiteY3" fmla="*/ 241300 h 409574"/>
                  <a:gd name="connsiteX4" fmla="*/ 146049 w 1306303"/>
                  <a:gd name="connsiteY4" fmla="*/ 209550 h 409574"/>
                  <a:gd name="connsiteX5" fmla="*/ 193674 w 1306303"/>
                  <a:gd name="connsiteY5" fmla="*/ 177800 h 409574"/>
                  <a:gd name="connsiteX6" fmla="*/ 231774 w 1306303"/>
                  <a:gd name="connsiteY6" fmla="*/ 146050 h 409574"/>
                  <a:gd name="connsiteX7" fmla="*/ 282574 w 1306303"/>
                  <a:gd name="connsiteY7" fmla="*/ 107950 h 409574"/>
                  <a:gd name="connsiteX8" fmla="*/ 336549 w 1306303"/>
                  <a:gd name="connsiteY8" fmla="*/ 79375 h 409574"/>
                  <a:gd name="connsiteX9" fmla="*/ 384174 w 1306303"/>
                  <a:gd name="connsiteY9" fmla="*/ 50800 h 409574"/>
                  <a:gd name="connsiteX10" fmla="*/ 457199 w 1306303"/>
                  <a:gd name="connsiteY10" fmla="*/ 22225 h 409574"/>
                  <a:gd name="connsiteX11" fmla="*/ 511174 w 1306303"/>
                  <a:gd name="connsiteY11" fmla="*/ 9525 h 409574"/>
                  <a:gd name="connsiteX12" fmla="*/ 565149 w 1306303"/>
                  <a:gd name="connsiteY12" fmla="*/ 3175 h 409574"/>
                  <a:gd name="connsiteX13" fmla="*/ 628649 w 1306303"/>
                  <a:gd name="connsiteY13" fmla="*/ 0 h 409574"/>
                  <a:gd name="connsiteX14" fmla="*/ 682624 w 1306303"/>
                  <a:gd name="connsiteY14" fmla="*/ 12700 h 409574"/>
                  <a:gd name="connsiteX15" fmla="*/ 723899 w 1306303"/>
                  <a:gd name="connsiteY15" fmla="*/ 41275 h 409574"/>
                  <a:gd name="connsiteX16" fmla="*/ 749299 w 1306303"/>
                  <a:gd name="connsiteY16" fmla="*/ 63500 h 409574"/>
                  <a:gd name="connsiteX17" fmla="*/ 771524 w 1306303"/>
                  <a:gd name="connsiteY17" fmla="*/ 95250 h 409574"/>
                  <a:gd name="connsiteX18" fmla="*/ 793749 w 1306303"/>
                  <a:gd name="connsiteY18" fmla="*/ 152400 h 409574"/>
                  <a:gd name="connsiteX19" fmla="*/ 812799 w 1306303"/>
                  <a:gd name="connsiteY19" fmla="*/ 219075 h 409574"/>
                  <a:gd name="connsiteX20" fmla="*/ 831849 w 1306303"/>
                  <a:gd name="connsiteY20" fmla="*/ 282575 h 409574"/>
                  <a:gd name="connsiteX21" fmla="*/ 844549 w 1306303"/>
                  <a:gd name="connsiteY21" fmla="*/ 339725 h 409574"/>
                  <a:gd name="connsiteX22" fmla="*/ 847724 w 1306303"/>
                  <a:gd name="connsiteY22" fmla="*/ 365125 h 409574"/>
                  <a:gd name="connsiteX23" fmla="*/ 857249 w 1306303"/>
                  <a:gd name="connsiteY23" fmla="*/ 387350 h 409574"/>
                  <a:gd name="connsiteX24" fmla="*/ 904874 w 1306303"/>
                  <a:gd name="connsiteY24" fmla="*/ 384175 h 409574"/>
                  <a:gd name="connsiteX25" fmla="*/ 946149 w 1306303"/>
                  <a:gd name="connsiteY25" fmla="*/ 377825 h 409574"/>
                  <a:gd name="connsiteX26" fmla="*/ 1006474 w 1306303"/>
                  <a:gd name="connsiteY26" fmla="*/ 377825 h 409574"/>
                  <a:gd name="connsiteX27" fmla="*/ 1082674 w 1306303"/>
                  <a:gd name="connsiteY27" fmla="*/ 377825 h 409574"/>
                  <a:gd name="connsiteX28" fmla="*/ 1142999 w 1306303"/>
                  <a:gd name="connsiteY28" fmla="*/ 384175 h 409574"/>
                  <a:gd name="connsiteX29" fmla="*/ 1184274 w 1306303"/>
                  <a:gd name="connsiteY29" fmla="*/ 387350 h 409574"/>
                  <a:gd name="connsiteX30" fmla="*/ 1206499 w 1306303"/>
                  <a:gd name="connsiteY30" fmla="*/ 390525 h 409574"/>
                  <a:gd name="connsiteX31" fmla="*/ 1231899 w 1306303"/>
                  <a:gd name="connsiteY31" fmla="*/ 400050 h 409574"/>
                  <a:gd name="connsiteX32" fmla="*/ 1244599 w 1306303"/>
                  <a:gd name="connsiteY32" fmla="*/ 400050 h 409574"/>
                  <a:gd name="connsiteX33" fmla="*/ 1263649 w 1306303"/>
                  <a:gd name="connsiteY33" fmla="*/ 406400 h 409574"/>
                  <a:gd name="connsiteX34" fmla="*/ 1279524 w 1306303"/>
                  <a:gd name="connsiteY34" fmla="*/ 409575 h 409574"/>
                  <a:gd name="connsiteX35" fmla="*/ 1279524 w 1306303"/>
                  <a:gd name="connsiteY35" fmla="*/ 409575 h 409574"/>
                  <a:gd name="connsiteX36" fmla="*/ 1306303 w 1306303"/>
                  <a:gd name="connsiteY36" fmla="*/ 385772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06303" h="409574">
                    <a:moveTo>
                      <a:pt x="-1" y="339725"/>
                    </a:moveTo>
                    <a:lnTo>
                      <a:pt x="34924" y="307975"/>
                    </a:lnTo>
                    <a:lnTo>
                      <a:pt x="66674" y="276225"/>
                    </a:lnTo>
                    <a:lnTo>
                      <a:pt x="101599" y="241300"/>
                    </a:lnTo>
                    <a:lnTo>
                      <a:pt x="146049" y="209550"/>
                    </a:lnTo>
                    <a:lnTo>
                      <a:pt x="193674" y="177800"/>
                    </a:lnTo>
                    <a:lnTo>
                      <a:pt x="231774" y="146050"/>
                    </a:lnTo>
                    <a:lnTo>
                      <a:pt x="282574" y="107950"/>
                    </a:lnTo>
                    <a:lnTo>
                      <a:pt x="336549" y="79375"/>
                    </a:lnTo>
                    <a:lnTo>
                      <a:pt x="384174" y="50800"/>
                    </a:lnTo>
                    <a:lnTo>
                      <a:pt x="457199" y="22225"/>
                    </a:lnTo>
                    <a:lnTo>
                      <a:pt x="511174" y="9525"/>
                    </a:lnTo>
                    <a:lnTo>
                      <a:pt x="565149" y="3175"/>
                    </a:lnTo>
                    <a:lnTo>
                      <a:pt x="628649" y="0"/>
                    </a:lnTo>
                    <a:lnTo>
                      <a:pt x="682624" y="12700"/>
                    </a:lnTo>
                    <a:lnTo>
                      <a:pt x="723899" y="41275"/>
                    </a:lnTo>
                    <a:lnTo>
                      <a:pt x="749299" y="63500"/>
                    </a:lnTo>
                    <a:lnTo>
                      <a:pt x="771524" y="95250"/>
                    </a:lnTo>
                    <a:lnTo>
                      <a:pt x="793749" y="152400"/>
                    </a:lnTo>
                    <a:lnTo>
                      <a:pt x="812799" y="219075"/>
                    </a:lnTo>
                    <a:lnTo>
                      <a:pt x="831849" y="282575"/>
                    </a:lnTo>
                    <a:lnTo>
                      <a:pt x="844549" y="339725"/>
                    </a:lnTo>
                    <a:lnTo>
                      <a:pt x="847724" y="365125"/>
                    </a:lnTo>
                    <a:lnTo>
                      <a:pt x="857249" y="387350"/>
                    </a:lnTo>
                    <a:lnTo>
                      <a:pt x="904874" y="384175"/>
                    </a:lnTo>
                    <a:lnTo>
                      <a:pt x="946149" y="377825"/>
                    </a:lnTo>
                    <a:lnTo>
                      <a:pt x="1006474" y="377825"/>
                    </a:lnTo>
                    <a:lnTo>
                      <a:pt x="1082674" y="377825"/>
                    </a:lnTo>
                    <a:lnTo>
                      <a:pt x="1142999" y="384175"/>
                    </a:lnTo>
                    <a:lnTo>
                      <a:pt x="1184274" y="387350"/>
                    </a:lnTo>
                    <a:lnTo>
                      <a:pt x="1206499" y="390525"/>
                    </a:lnTo>
                    <a:lnTo>
                      <a:pt x="1231899" y="400050"/>
                    </a:lnTo>
                    <a:lnTo>
                      <a:pt x="1244599" y="400050"/>
                    </a:lnTo>
                    <a:lnTo>
                      <a:pt x="1263649" y="406400"/>
                    </a:lnTo>
                    <a:lnTo>
                      <a:pt x="1279524" y="409575"/>
                    </a:lnTo>
                    <a:lnTo>
                      <a:pt x="1279524" y="409575"/>
                    </a:lnTo>
                    <a:lnTo>
                      <a:pt x="1306303" y="385772"/>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70">
                <a:extLst>
                  <a:ext uri="{FF2B5EF4-FFF2-40B4-BE49-F238E27FC236}">
                    <a16:creationId xmlns:a16="http://schemas.microsoft.com/office/drawing/2014/main" id="{A4E5F29F-6F2A-3899-CCE6-7EB4D1E33C46}"/>
                  </a:ext>
                </a:extLst>
              </p:cNvPr>
              <p:cNvSpPr/>
              <p:nvPr/>
            </p:nvSpPr>
            <p:spPr>
              <a:xfrm>
                <a:off x="7305676" y="2435225"/>
                <a:ext cx="1320799" cy="260950"/>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320801"/>
                  <a:gd name="connsiteY0" fmla="*/ 269875 h 269875"/>
                  <a:gd name="connsiteX1" fmla="*/ 57150 w 1320801"/>
                  <a:gd name="connsiteY1" fmla="*/ 219075 h 269875"/>
                  <a:gd name="connsiteX2" fmla="*/ 101600 w 1320801"/>
                  <a:gd name="connsiteY2" fmla="*/ 203200 h 269875"/>
                  <a:gd name="connsiteX3" fmla="*/ 133350 w 1320801"/>
                  <a:gd name="connsiteY3" fmla="*/ 187325 h 269875"/>
                  <a:gd name="connsiteX4" fmla="*/ 171450 w 1320801"/>
                  <a:gd name="connsiteY4" fmla="*/ 174625 h 269875"/>
                  <a:gd name="connsiteX5" fmla="*/ 200025 w 1320801"/>
                  <a:gd name="connsiteY5" fmla="*/ 152400 h 269875"/>
                  <a:gd name="connsiteX6" fmla="*/ 234950 w 1320801"/>
                  <a:gd name="connsiteY6" fmla="*/ 127000 h 269875"/>
                  <a:gd name="connsiteX7" fmla="*/ 282575 w 1320801"/>
                  <a:gd name="connsiteY7" fmla="*/ 88900 h 269875"/>
                  <a:gd name="connsiteX8" fmla="*/ 330200 w 1320801"/>
                  <a:gd name="connsiteY8" fmla="*/ 60325 h 269875"/>
                  <a:gd name="connsiteX9" fmla="*/ 381000 w 1320801"/>
                  <a:gd name="connsiteY9" fmla="*/ 38100 h 269875"/>
                  <a:gd name="connsiteX10" fmla="*/ 425450 w 1320801"/>
                  <a:gd name="connsiteY10" fmla="*/ 25400 h 269875"/>
                  <a:gd name="connsiteX11" fmla="*/ 482600 w 1320801"/>
                  <a:gd name="connsiteY11" fmla="*/ 19050 h 269875"/>
                  <a:gd name="connsiteX12" fmla="*/ 546100 w 1320801"/>
                  <a:gd name="connsiteY12" fmla="*/ 22225 h 269875"/>
                  <a:gd name="connsiteX13" fmla="*/ 590550 w 1320801"/>
                  <a:gd name="connsiteY13" fmla="*/ 25400 h 269875"/>
                  <a:gd name="connsiteX14" fmla="*/ 628650 w 1320801"/>
                  <a:gd name="connsiteY14" fmla="*/ 34925 h 269875"/>
                  <a:gd name="connsiteX15" fmla="*/ 666750 w 1320801"/>
                  <a:gd name="connsiteY15" fmla="*/ 41275 h 269875"/>
                  <a:gd name="connsiteX16" fmla="*/ 698500 w 1320801"/>
                  <a:gd name="connsiteY16" fmla="*/ 41275 h 269875"/>
                  <a:gd name="connsiteX17" fmla="*/ 733425 w 1320801"/>
                  <a:gd name="connsiteY17" fmla="*/ 41275 h 269875"/>
                  <a:gd name="connsiteX18" fmla="*/ 784225 w 1320801"/>
                  <a:gd name="connsiteY18" fmla="*/ 28575 h 269875"/>
                  <a:gd name="connsiteX19" fmla="*/ 825500 w 1320801"/>
                  <a:gd name="connsiteY19" fmla="*/ 15875 h 269875"/>
                  <a:gd name="connsiteX20" fmla="*/ 879475 w 1320801"/>
                  <a:gd name="connsiteY20" fmla="*/ 9525 h 269875"/>
                  <a:gd name="connsiteX21" fmla="*/ 933450 w 1320801"/>
                  <a:gd name="connsiteY21" fmla="*/ 3175 h 269875"/>
                  <a:gd name="connsiteX22" fmla="*/ 987425 w 1320801"/>
                  <a:gd name="connsiteY22" fmla="*/ 0 h 269875"/>
                  <a:gd name="connsiteX23" fmla="*/ 1022350 w 1320801"/>
                  <a:gd name="connsiteY23" fmla="*/ 3175 h 269875"/>
                  <a:gd name="connsiteX24" fmla="*/ 1082675 w 1320801"/>
                  <a:gd name="connsiteY24" fmla="*/ 12700 h 269875"/>
                  <a:gd name="connsiteX25" fmla="*/ 1136650 w 1320801"/>
                  <a:gd name="connsiteY25" fmla="*/ 22225 h 269875"/>
                  <a:gd name="connsiteX26" fmla="*/ 1177925 w 1320801"/>
                  <a:gd name="connsiteY26" fmla="*/ 38100 h 269875"/>
                  <a:gd name="connsiteX27" fmla="*/ 1206500 w 1320801"/>
                  <a:gd name="connsiteY27" fmla="*/ 57150 h 269875"/>
                  <a:gd name="connsiteX28" fmla="*/ 1228725 w 1320801"/>
                  <a:gd name="connsiteY28" fmla="*/ 73025 h 269875"/>
                  <a:gd name="connsiteX29" fmla="*/ 1260475 w 1320801"/>
                  <a:gd name="connsiteY29" fmla="*/ 95250 h 269875"/>
                  <a:gd name="connsiteX30" fmla="*/ 1273175 w 1320801"/>
                  <a:gd name="connsiteY30" fmla="*/ 101600 h 269875"/>
                  <a:gd name="connsiteX31" fmla="*/ 1289050 w 1320801"/>
                  <a:gd name="connsiteY31" fmla="*/ 114300 h 269875"/>
                  <a:gd name="connsiteX32" fmla="*/ 1308100 w 1320801"/>
                  <a:gd name="connsiteY32" fmla="*/ 133350 h 269875"/>
                  <a:gd name="connsiteX33" fmla="*/ 1320800 w 1320801"/>
                  <a:gd name="connsiteY33" fmla="*/ 146050 h 269875"/>
                  <a:gd name="connsiteX34" fmla="*/ 1320800 w 1320801"/>
                  <a:gd name="connsiteY34" fmla="*/ 146050 h 269875"/>
                  <a:gd name="connsiteX0" fmla="*/ 0 w 1320799"/>
                  <a:gd name="connsiteY0" fmla="*/ 260950 h 260950"/>
                  <a:gd name="connsiteX1" fmla="*/ 57150 w 1320799"/>
                  <a:gd name="connsiteY1" fmla="*/ 219075 h 260950"/>
                  <a:gd name="connsiteX2" fmla="*/ 101600 w 1320799"/>
                  <a:gd name="connsiteY2" fmla="*/ 203200 h 260950"/>
                  <a:gd name="connsiteX3" fmla="*/ 133350 w 1320799"/>
                  <a:gd name="connsiteY3" fmla="*/ 187325 h 260950"/>
                  <a:gd name="connsiteX4" fmla="*/ 171450 w 1320799"/>
                  <a:gd name="connsiteY4" fmla="*/ 174625 h 260950"/>
                  <a:gd name="connsiteX5" fmla="*/ 200025 w 1320799"/>
                  <a:gd name="connsiteY5" fmla="*/ 152400 h 260950"/>
                  <a:gd name="connsiteX6" fmla="*/ 234950 w 1320799"/>
                  <a:gd name="connsiteY6" fmla="*/ 127000 h 260950"/>
                  <a:gd name="connsiteX7" fmla="*/ 282575 w 1320799"/>
                  <a:gd name="connsiteY7" fmla="*/ 88900 h 260950"/>
                  <a:gd name="connsiteX8" fmla="*/ 330200 w 1320799"/>
                  <a:gd name="connsiteY8" fmla="*/ 60325 h 260950"/>
                  <a:gd name="connsiteX9" fmla="*/ 381000 w 1320799"/>
                  <a:gd name="connsiteY9" fmla="*/ 38100 h 260950"/>
                  <a:gd name="connsiteX10" fmla="*/ 425450 w 1320799"/>
                  <a:gd name="connsiteY10" fmla="*/ 25400 h 260950"/>
                  <a:gd name="connsiteX11" fmla="*/ 482600 w 1320799"/>
                  <a:gd name="connsiteY11" fmla="*/ 19050 h 260950"/>
                  <a:gd name="connsiteX12" fmla="*/ 546100 w 1320799"/>
                  <a:gd name="connsiteY12" fmla="*/ 22225 h 260950"/>
                  <a:gd name="connsiteX13" fmla="*/ 590550 w 1320799"/>
                  <a:gd name="connsiteY13" fmla="*/ 25400 h 260950"/>
                  <a:gd name="connsiteX14" fmla="*/ 628650 w 1320799"/>
                  <a:gd name="connsiteY14" fmla="*/ 34925 h 260950"/>
                  <a:gd name="connsiteX15" fmla="*/ 666750 w 1320799"/>
                  <a:gd name="connsiteY15" fmla="*/ 41275 h 260950"/>
                  <a:gd name="connsiteX16" fmla="*/ 698500 w 1320799"/>
                  <a:gd name="connsiteY16" fmla="*/ 41275 h 260950"/>
                  <a:gd name="connsiteX17" fmla="*/ 733425 w 1320799"/>
                  <a:gd name="connsiteY17" fmla="*/ 41275 h 260950"/>
                  <a:gd name="connsiteX18" fmla="*/ 784225 w 1320799"/>
                  <a:gd name="connsiteY18" fmla="*/ 28575 h 260950"/>
                  <a:gd name="connsiteX19" fmla="*/ 825500 w 1320799"/>
                  <a:gd name="connsiteY19" fmla="*/ 15875 h 260950"/>
                  <a:gd name="connsiteX20" fmla="*/ 879475 w 1320799"/>
                  <a:gd name="connsiteY20" fmla="*/ 9525 h 260950"/>
                  <a:gd name="connsiteX21" fmla="*/ 933450 w 1320799"/>
                  <a:gd name="connsiteY21" fmla="*/ 3175 h 260950"/>
                  <a:gd name="connsiteX22" fmla="*/ 987425 w 1320799"/>
                  <a:gd name="connsiteY22" fmla="*/ 0 h 260950"/>
                  <a:gd name="connsiteX23" fmla="*/ 1022350 w 1320799"/>
                  <a:gd name="connsiteY23" fmla="*/ 3175 h 260950"/>
                  <a:gd name="connsiteX24" fmla="*/ 1082675 w 1320799"/>
                  <a:gd name="connsiteY24" fmla="*/ 12700 h 260950"/>
                  <a:gd name="connsiteX25" fmla="*/ 1136650 w 1320799"/>
                  <a:gd name="connsiteY25" fmla="*/ 22225 h 260950"/>
                  <a:gd name="connsiteX26" fmla="*/ 1177925 w 1320799"/>
                  <a:gd name="connsiteY26" fmla="*/ 38100 h 260950"/>
                  <a:gd name="connsiteX27" fmla="*/ 1206500 w 1320799"/>
                  <a:gd name="connsiteY27" fmla="*/ 57150 h 260950"/>
                  <a:gd name="connsiteX28" fmla="*/ 1228725 w 1320799"/>
                  <a:gd name="connsiteY28" fmla="*/ 73025 h 260950"/>
                  <a:gd name="connsiteX29" fmla="*/ 1260475 w 1320799"/>
                  <a:gd name="connsiteY29" fmla="*/ 95250 h 260950"/>
                  <a:gd name="connsiteX30" fmla="*/ 1273175 w 1320799"/>
                  <a:gd name="connsiteY30" fmla="*/ 101600 h 260950"/>
                  <a:gd name="connsiteX31" fmla="*/ 1289050 w 1320799"/>
                  <a:gd name="connsiteY31" fmla="*/ 114300 h 260950"/>
                  <a:gd name="connsiteX32" fmla="*/ 1308100 w 1320799"/>
                  <a:gd name="connsiteY32" fmla="*/ 133350 h 260950"/>
                  <a:gd name="connsiteX33" fmla="*/ 1320800 w 1320799"/>
                  <a:gd name="connsiteY33" fmla="*/ 146050 h 260950"/>
                  <a:gd name="connsiteX34" fmla="*/ 1320800 w 1320799"/>
                  <a:gd name="connsiteY34" fmla="*/ 146050 h 26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799" h="260950">
                    <a:moveTo>
                      <a:pt x="0" y="260950"/>
                    </a:moveTo>
                    <a:lnTo>
                      <a:pt x="57150" y="219075"/>
                    </a:lnTo>
                    <a:lnTo>
                      <a:pt x="101600" y="203200"/>
                    </a:lnTo>
                    <a:lnTo>
                      <a:pt x="133350" y="187325"/>
                    </a:lnTo>
                    <a:lnTo>
                      <a:pt x="171450" y="174625"/>
                    </a:lnTo>
                    <a:lnTo>
                      <a:pt x="200025" y="152400"/>
                    </a:lnTo>
                    <a:lnTo>
                      <a:pt x="234950" y="127000"/>
                    </a:lnTo>
                    <a:lnTo>
                      <a:pt x="282575" y="88900"/>
                    </a:lnTo>
                    <a:lnTo>
                      <a:pt x="330200" y="60325"/>
                    </a:lnTo>
                    <a:lnTo>
                      <a:pt x="381000" y="38100"/>
                    </a:lnTo>
                    <a:lnTo>
                      <a:pt x="425450" y="25400"/>
                    </a:lnTo>
                    <a:lnTo>
                      <a:pt x="482600" y="19050"/>
                    </a:lnTo>
                    <a:lnTo>
                      <a:pt x="546100" y="22225"/>
                    </a:lnTo>
                    <a:lnTo>
                      <a:pt x="590550" y="25400"/>
                    </a:lnTo>
                    <a:lnTo>
                      <a:pt x="628650" y="34925"/>
                    </a:lnTo>
                    <a:lnTo>
                      <a:pt x="666750" y="41275"/>
                    </a:lnTo>
                    <a:lnTo>
                      <a:pt x="698500" y="41275"/>
                    </a:lnTo>
                    <a:lnTo>
                      <a:pt x="733425" y="41275"/>
                    </a:lnTo>
                    <a:lnTo>
                      <a:pt x="784225" y="28575"/>
                    </a:lnTo>
                    <a:lnTo>
                      <a:pt x="825500" y="15875"/>
                    </a:lnTo>
                    <a:lnTo>
                      <a:pt x="879475" y="9525"/>
                    </a:lnTo>
                    <a:lnTo>
                      <a:pt x="933450" y="3175"/>
                    </a:lnTo>
                    <a:lnTo>
                      <a:pt x="987425" y="0"/>
                    </a:lnTo>
                    <a:lnTo>
                      <a:pt x="1022350" y="3175"/>
                    </a:lnTo>
                    <a:lnTo>
                      <a:pt x="1082675" y="12700"/>
                    </a:lnTo>
                    <a:lnTo>
                      <a:pt x="1136650" y="22225"/>
                    </a:lnTo>
                    <a:lnTo>
                      <a:pt x="1177925" y="38100"/>
                    </a:lnTo>
                    <a:lnTo>
                      <a:pt x="1206500" y="57150"/>
                    </a:lnTo>
                    <a:lnTo>
                      <a:pt x="1228725" y="73025"/>
                    </a:lnTo>
                    <a:lnTo>
                      <a:pt x="1260475" y="95250"/>
                    </a:lnTo>
                    <a:lnTo>
                      <a:pt x="1273175" y="101600"/>
                    </a:lnTo>
                    <a:lnTo>
                      <a:pt x="1289050" y="114300"/>
                    </a:lnTo>
                    <a:lnTo>
                      <a:pt x="1308100" y="133350"/>
                    </a:lnTo>
                    <a:lnTo>
                      <a:pt x="1320800" y="146050"/>
                    </a:lnTo>
                    <a:lnTo>
                      <a:pt x="1320800" y="14605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EBFD5E21-A848-19DE-157A-66794111C740}"/>
                </a:ext>
              </a:extLst>
            </p:cNvPr>
            <p:cNvGrpSpPr/>
            <p:nvPr/>
          </p:nvGrpSpPr>
          <p:grpSpPr>
            <a:xfrm>
              <a:off x="4909529" y="3199690"/>
              <a:ext cx="235959" cy="1082124"/>
              <a:chOff x="8236744" y="1307307"/>
              <a:chExt cx="581025" cy="2664617"/>
            </a:xfrm>
          </p:grpSpPr>
          <p:sp>
            <p:nvSpPr>
              <p:cNvPr id="38" name="任意多边形: 形状 67">
                <a:extLst>
                  <a:ext uri="{FF2B5EF4-FFF2-40B4-BE49-F238E27FC236}">
                    <a16:creationId xmlns:a16="http://schemas.microsoft.com/office/drawing/2014/main" id="{A4868552-E7C8-3017-BD0C-4E8A0F5EBE20}"/>
                  </a:ext>
                </a:extLst>
              </p:cNvPr>
              <p:cNvSpPr/>
              <p:nvPr/>
            </p:nvSpPr>
            <p:spPr>
              <a:xfrm>
                <a:off x="8553449" y="1307307"/>
                <a:ext cx="240506" cy="1321595"/>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42875 w 240506"/>
                  <a:gd name="connsiteY0" fmla="*/ -1 h 1321594"/>
                  <a:gd name="connsiteX1" fmla="*/ 123825 w 240506"/>
                  <a:gd name="connsiteY1" fmla="*/ 50006 h 1321594"/>
                  <a:gd name="connsiteX2" fmla="*/ 114300 w 240506"/>
                  <a:gd name="connsiteY2" fmla="*/ 90487 h 1321594"/>
                  <a:gd name="connsiteX3" fmla="*/ 102394 w 240506"/>
                  <a:gd name="connsiteY3" fmla="*/ 126206 h 1321594"/>
                  <a:gd name="connsiteX4" fmla="*/ 95250 w 240506"/>
                  <a:gd name="connsiteY4" fmla="*/ 178593 h 1321594"/>
                  <a:gd name="connsiteX5" fmla="*/ 88106 w 240506"/>
                  <a:gd name="connsiteY5" fmla="*/ 219074 h 1321594"/>
                  <a:gd name="connsiteX6" fmla="*/ 88106 w 240506"/>
                  <a:gd name="connsiteY6" fmla="*/ 259556 h 1321594"/>
                  <a:gd name="connsiteX7" fmla="*/ 78581 w 240506"/>
                  <a:gd name="connsiteY7" fmla="*/ 304799 h 1321594"/>
                  <a:gd name="connsiteX8" fmla="*/ 71438 w 240506"/>
                  <a:gd name="connsiteY8" fmla="*/ 352424 h 1321594"/>
                  <a:gd name="connsiteX9" fmla="*/ 64294 w 240506"/>
                  <a:gd name="connsiteY9" fmla="*/ 388143 h 1321594"/>
                  <a:gd name="connsiteX10" fmla="*/ 57150 w 240506"/>
                  <a:gd name="connsiteY10" fmla="*/ 440531 h 1321594"/>
                  <a:gd name="connsiteX11" fmla="*/ 47625 w 240506"/>
                  <a:gd name="connsiteY11" fmla="*/ 490537 h 1321594"/>
                  <a:gd name="connsiteX12" fmla="*/ 40481 w 240506"/>
                  <a:gd name="connsiteY12" fmla="*/ 526256 h 1321594"/>
                  <a:gd name="connsiteX13" fmla="*/ 30956 w 240506"/>
                  <a:gd name="connsiteY13" fmla="*/ 559593 h 1321594"/>
                  <a:gd name="connsiteX14" fmla="*/ 16669 w 240506"/>
                  <a:gd name="connsiteY14" fmla="*/ 616743 h 1321594"/>
                  <a:gd name="connsiteX15" fmla="*/ 9525 w 240506"/>
                  <a:gd name="connsiteY15" fmla="*/ 638174 h 1321594"/>
                  <a:gd name="connsiteX16" fmla="*/ 0 w 240506"/>
                  <a:gd name="connsiteY16" fmla="*/ 664368 h 1321594"/>
                  <a:gd name="connsiteX17" fmla="*/ 0 w 240506"/>
                  <a:gd name="connsiteY17" fmla="*/ 681037 h 1321594"/>
                  <a:gd name="connsiteX18" fmla="*/ 11906 w 240506"/>
                  <a:gd name="connsiteY18" fmla="*/ 702468 h 1321594"/>
                  <a:gd name="connsiteX19" fmla="*/ 21431 w 240506"/>
                  <a:gd name="connsiteY19" fmla="*/ 721518 h 1321594"/>
                  <a:gd name="connsiteX20" fmla="*/ 50006 w 240506"/>
                  <a:gd name="connsiteY20" fmla="*/ 723899 h 1321594"/>
                  <a:gd name="connsiteX21" fmla="*/ 78581 w 240506"/>
                  <a:gd name="connsiteY21" fmla="*/ 728662 h 1321594"/>
                  <a:gd name="connsiteX22" fmla="*/ 102394 w 240506"/>
                  <a:gd name="connsiteY22" fmla="*/ 735806 h 1321594"/>
                  <a:gd name="connsiteX23" fmla="*/ 123825 w 240506"/>
                  <a:gd name="connsiteY23" fmla="*/ 745331 h 1321594"/>
                  <a:gd name="connsiteX24" fmla="*/ 152400 w 240506"/>
                  <a:gd name="connsiteY24" fmla="*/ 757237 h 1321594"/>
                  <a:gd name="connsiteX25" fmla="*/ 173831 w 240506"/>
                  <a:gd name="connsiteY25" fmla="*/ 773906 h 1321594"/>
                  <a:gd name="connsiteX26" fmla="*/ 197644 w 240506"/>
                  <a:gd name="connsiteY26" fmla="*/ 804862 h 1321594"/>
                  <a:gd name="connsiteX27" fmla="*/ 219075 w 240506"/>
                  <a:gd name="connsiteY27" fmla="*/ 838199 h 1321594"/>
                  <a:gd name="connsiteX28" fmla="*/ 228600 w 240506"/>
                  <a:gd name="connsiteY28" fmla="*/ 862012 h 1321594"/>
                  <a:gd name="connsiteX29" fmla="*/ 238125 w 240506"/>
                  <a:gd name="connsiteY29" fmla="*/ 902493 h 1321594"/>
                  <a:gd name="connsiteX30" fmla="*/ 240506 w 240506"/>
                  <a:gd name="connsiteY30" fmla="*/ 952499 h 1321594"/>
                  <a:gd name="connsiteX31" fmla="*/ 240506 w 240506"/>
                  <a:gd name="connsiteY31" fmla="*/ 988218 h 1321594"/>
                  <a:gd name="connsiteX32" fmla="*/ 238125 w 240506"/>
                  <a:gd name="connsiteY32" fmla="*/ 1009649 h 1321594"/>
                  <a:gd name="connsiteX33" fmla="*/ 233363 w 240506"/>
                  <a:gd name="connsiteY33" fmla="*/ 1031081 h 1321594"/>
                  <a:gd name="connsiteX34" fmla="*/ 223838 w 240506"/>
                  <a:gd name="connsiteY34" fmla="*/ 1059656 h 1321594"/>
                  <a:gd name="connsiteX35" fmla="*/ 221456 w 240506"/>
                  <a:gd name="connsiteY35" fmla="*/ 1081087 h 1321594"/>
                  <a:gd name="connsiteX36" fmla="*/ 216694 w 240506"/>
                  <a:gd name="connsiteY36" fmla="*/ 1109662 h 1321594"/>
                  <a:gd name="connsiteX37" fmla="*/ 209550 w 240506"/>
                  <a:gd name="connsiteY37" fmla="*/ 1138237 h 1321594"/>
                  <a:gd name="connsiteX38" fmla="*/ 209550 w 240506"/>
                  <a:gd name="connsiteY38" fmla="*/ 1169193 h 1321594"/>
                  <a:gd name="connsiteX39" fmla="*/ 207169 w 240506"/>
                  <a:gd name="connsiteY39" fmla="*/ 1193006 h 1321594"/>
                  <a:gd name="connsiteX40" fmla="*/ 204788 w 240506"/>
                  <a:gd name="connsiteY40" fmla="*/ 1216818 h 1321594"/>
                  <a:gd name="connsiteX41" fmla="*/ 202406 w 240506"/>
                  <a:gd name="connsiteY41" fmla="*/ 1240631 h 1321594"/>
                  <a:gd name="connsiteX42" fmla="*/ 197644 w 240506"/>
                  <a:gd name="connsiteY42" fmla="*/ 1271587 h 1321594"/>
                  <a:gd name="connsiteX43" fmla="*/ 190500 w 240506"/>
                  <a:gd name="connsiteY43" fmla="*/ 1295399 h 1321594"/>
                  <a:gd name="connsiteX44" fmla="*/ 185738 w 240506"/>
                  <a:gd name="connsiteY44" fmla="*/ 1304924 h 1321594"/>
                  <a:gd name="connsiteX45" fmla="*/ 166688 w 240506"/>
                  <a:gd name="connsiteY45" fmla="*/ 1321594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2159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202406" y="1240631"/>
                    </a:lnTo>
                    <a:lnTo>
                      <a:pt x="197644" y="1271587"/>
                    </a:lnTo>
                    <a:lnTo>
                      <a:pt x="190500" y="1295399"/>
                    </a:lnTo>
                    <a:lnTo>
                      <a:pt x="185738" y="1304924"/>
                    </a:lnTo>
                    <a:cubicBezTo>
                      <a:pt x="181769" y="1308893"/>
                      <a:pt x="170657" y="1317625"/>
                      <a:pt x="166688" y="13215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任意多边形: 形状 68">
                <a:extLst>
                  <a:ext uri="{FF2B5EF4-FFF2-40B4-BE49-F238E27FC236}">
                    <a16:creationId xmlns:a16="http://schemas.microsoft.com/office/drawing/2014/main" id="{0715208A-AE33-B15A-262B-E560A5695637}"/>
                  </a:ext>
                </a:extLst>
              </p:cNvPr>
              <p:cNvSpPr/>
              <p:nvPr/>
            </p:nvSpPr>
            <p:spPr>
              <a:xfrm>
                <a:off x="8236744" y="2626517"/>
                <a:ext cx="581025" cy="1345407"/>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73981"/>
                  <a:gd name="connsiteX1" fmla="*/ 440531 w 581025"/>
                  <a:gd name="connsiteY1" fmla="*/ 45243 h 1373981"/>
                  <a:gd name="connsiteX2" fmla="*/ 400050 w 581025"/>
                  <a:gd name="connsiteY2" fmla="*/ 83344 h 1373981"/>
                  <a:gd name="connsiteX3" fmla="*/ 373856 w 581025"/>
                  <a:gd name="connsiteY3" fmla="*/ 102394 h 1373981"/>
                  <a:gd name="connsiteX4" fmla="*/ 347662 w 581025"/>
                  <a:gd name="connsiteY4" fmla="*/ 130969 h 1373981"/>
                  <a:gd name="connsiteX5" fmla="*/ 323850 w 581025"/>
                  <a:gd name="connsiteY5" fmla="*/ 157162 h 1373981"/>
                  <a:gd name="connsiteX6" fmla="*/ 292894 w 581025"/>
                  <a:gd name="connsiteY6" fmla="*/ 195262 h 1373981"/>
                  <a:gd name="connsiteX7" fmla="*/ 259556 w 581025"/>
                  <a:gd name="connsiteY7" fmla="*/ 238125 h 1373981"/>
                  <a:gd name="connsiteX8" fmla="*/ 245269 w 581025"/>
                  <a:gd name="connsiteY8" fmla="*/ 266700 h 1373981"/>
                  <a:gd name="connsiteX9" fmla="*/ 223837 w 581025"/>
                  <a:gd name="connsiteY9" fmla="*/ 304800 h 1373981"/>
                  <a:gd name="connsiteX10" fmla="*/ 200025 w 581025"/>
                  <a:gd name="connsiteY10" fmla="*/ 342900 h 1373981"/>
                  <a:gd name="connsiteX11" fmla="*/ 176212 w 581025"/>
                  <a:gd name="connsiteY11" fmla="*/ 381000 h 1373981"/>
                  <a:gd name="connsiteX12" fmla="*/ 154781 w 581025"/>
                  <a:gd name="connsiteY12" fmla="*/ 414337 h 1373981"/>
                  <a:gd name="connsiteX13" fmla="*/ 130969 w 581025"/>
                  <a:gd name="connsiteY13" fmla="*/ 461962 h 1373981"/>
                  <a:gd name="connsiteX14" fmla="*/ 109537 w 581025"/>
                  <a:gd name="connsiteY14" fmla="*/ 507206 h 1373981"/>
                  <a:gd name="connsiteX15" fmla="*/ 85725 w 581025"/>
                  <a:gd name="connsiteY15" fmla="*/ 559594 h 1373981"/>
                  <a:gd name="connsiteX16" fmla="*/ 61912 w 581025"/>
                  <a:gd name="connsiteY16" fmla="*/ 614362 h 1373981"/>
                  <a:gd name="connsiteX17" fmla="*/ 40481 w 581025"/>
                  <a:gd name="connsiteY17" fmla="*/ 685800 h 1373981"/>
                  <a:gd name="connsiteX18" fmla="*/ 26194 w 581025"/>
                  <a:gd name="connsiteY18" fmla="*/ 733425 h 1373981"/>
                  <a:gd name="connsiteX19" fmla="*/ 11906 w 581025"/>
                  <a:gd name="connsiteY19" fmla="*/ 788194 h 1373981"/>
                  <a:gd name="connsiteX20" fmla="*/ 7144 w 581025"/>
                  <a:gd name="connsiteY20" fmla="*/ 831056 h 1373981"/>
                  <a:gd name="connsiteX21" fmla="*/ 4762 w 581025"/>
                  <a:gd name="connsiteY21" fmla="*/ 878681 h 1373981"/>
                  <a:gd name="connsiteX22" fmla="*/ 0 w 581025"/>
                  <a:gd name="connsiteY22" fmla="*/ 919162 h 1373981"/>
                  <a:gd name="connsiteX23" fmla="*/ 2381 w 581025"/>
                  <a:gd name="connsiteY23" fmla="*/ 954881 h 1373981"/>
                  <a:gd name="connsiteX24" fmla="*/ 4762 w 581025"/>
                  <a:gd name="connsiteY24" fmla="*/ 983456 h 1373981"/>
                  <a:gd name="connsiteX25" fmla="*/ 21431 w 581025"/>
                  <a:gd name="connsiteY25" fmla="*/ 1002506 h 1373981"/>
                  <a:gd name="connsiteX26" fmla="*/ 47625 w 581025"/>
                  <a:gd name="connsiteY26" fmla="*/ 1023937 h 1373981"/>
                  <a:gd name="connsiteX27" fmla="*/ 83344 w 581025"/>
                  <a:gd name="connsiteY27" fmla="*/ 1040606 h 1373981"/>
                  <a:gd name="connsiteX28" fmla="*/ 121444 w 581025"/>
                  <a:gd name="connsiteY28" fmla="*/ 1054894 h 1373981"/>
                  <a:gd name="connsiteX29" fmla="*/ 157162 w 581025"/>
                  <a:gd name="connsiteY29" fmla="*/ 1069181 h 1373981"/>
                  <a:gd name="connsiteX30" fmla="*/ 188119 w 581025"/>
                  <a:gd name="connsiteY30" fmla="*/ 1064419 h 1373981"/>
                  <a:gd name="connsiteX31" fmla="*/ 226219 w 581025"/>
                  <a:gd name="connsiteY31" fmla="*/ 1062037 h 1373981"/>
                  <a:gd name="connsiteX32" fmla="*/ 292894 w 581025"/>
                  <a:gd name="connsiteY32" fmla="*/ 1052512 h 1373981"/>
                  <a:gd name="connsiteX33" fmla="*/ 359569 w 581025"/>
                  <a:gd name="connsiteY33" fmla="*/ 1047750 h 1373981"/>
                  <a:gd name="connsiteX34" fmla="*/ 416719 w 581025"/>
                  <a:gd name="connsiteY34" fmla="*/ 1045369 h 1373981"/>
                  <a:gd name="connsiteX35" fmla="*/ 469106 w 581025"/>
                  <a:gd name="connsiteY35" fmla="*/ 1047750 h 1373981"/>
                  <a:gd name="connsiteX36" fmla="*/ 514350 w 581025"/>
                  <a:gd name="connsiteY36" fmla="*/ 1050131 h 1373981"/>
                  <a:gd name="connsiteX37" fmla="*/ 547687 w 581025"/>
                  <a:gd name="connsiteY37" fmla="*/ 1062037 h 1373981"/>
                  <a:gd name="connsiteX38" fmla="*/ 571500 w 581025"/>
                  <a:gd name="connsiteY38" fmla="*/ 1071562 h 1373981"/>
                  <a:gd name="connsiteX39" fmla="*/ 581025 w 581025"/>
                  <a:gd name="connsiteY39" fmla="*/ 1081087 h 1373981"/>
                  <a:gd name="connsiteX40" fmla="*/ 566737 w 581025"/>
                  <a:gd name="connsiteY40" fmla="*/ 1104900 h 1373981"/>
                  <a:gd name="connsiteX41" fmla="*/ 545306 w 581025"/>
                  <a:gd name="connsiteY41" fmla="*/ 1138237 h 1373981"/>
                  <a:gd name="connsiteX42" fmla="*/ 538162 w 581025"/>
                  <a:gd name="connsiteY42" fmla="*/ 1147762 h 1373981"/>
                  <a:gd name="connsiteX43" fmla="*/ 528637 w 581025"/>
                  <a:gd name="connsiteY43" fmla="*/ 1162050 h 1373981"/>
                  <a:gd name="connsiteX44" fmla="*/ 521494 w 581025"/>
                  <a:gd name="connsiteY44" fmla="*/ 1176337 h 1373981"/>
                  <a:gd name="connsiteX45" fmla="*/ 507206 w 581025"/>
                  <a:gd name="connsiteY45" fmla="*/ 1188244 h 1373981"/>
                  <a:gd name="connsiteX46" fmla="*/ 495300 w 581025"/>
                  <a:gd name="connsiteY46" fmla="*/ 1202531 h 1373981"/>
                  <a:gd name="connsiteX47" fmla="*/ 483394 w 581025"/>
                  <a:gd name="connsiteY47" fmla="*/ 1216819 h 1373981"/>
                  <a:gd name="connsiteX48" fmla="*/ 473869 w 581025"/>
                  <a:gd name="connsiteY48" fmla="*/ 1228725 h 1373981"/>
                  <a:gd name="connsiteX49" fmla="*/ 461962 w 581025"/>
                  <a:gd name="connsiteY49" fmla="*/ 1254919 h 1373981"/>
                  <a:gd name="connsiteX50" fmla="*/ 457200 w 581025"/>
                  <a:gd name="connsiteY50" fmla="*/ 1264444 h 1373981"/>
                  <a:gd name="connsiteX51" fmla="*/ 454819 w 581025"/>
                  <a:gd name="connsiteY51" fmla="*/ 1281112 h 1373981"/>
                  <a:gd name="connsiteX52" fmla="*/ 450055 w 581025"/>
                  <a:gd name="connsiteY52" fmla="*/ 1302543 h 1373981"/>
                  <a:gd name="connsiteX53" fmla="*/ 452437 w 581025"/>
                  <a:gd name="connsiteY53" fmla="*/ 1316831 h 1373981"/>
                  <a:gd name="connsiteX54" fmla="*/ 450056 w 581025"/>
                  <a:gd name="connsiteY54" fmla="*/ 1328738 h 1373981"/>
                  <a:gd name="connsiteX55" fmla="*/ 452437 w 581025"/>
                  <a:gd name="connsiteY55" fmla="*/ 1345407 h 1373981"/>
                  <a:gd name="connsiteX56" fmla="*/ 452437 w 581025"/>
                  <a:gd name="connsiteY56" fmla="*/ 1373981 h 1373981"/>
                  <a:gd name="connsiteX0" fmla="*/ 485775 w 581025"/>
                  <a:gd name="connsiteY0" fmla="*/ 0 h 1345407"/>
                  <a:gd name="connsiteX1" fmla="*/ 440531 w 581025"/>
                  <a:gd name="connsiteY1" fmla="*/ 45243 h 1345407"/>
                  <a:gd name="connsiteX2" fmla="*/ 400050 w 581025"/>
                  <a:gd name="connsiteY2" fmla="*/ 83344 h 1345407"/>
                  <a:gd name="connsiteX3" fmla="*/ 373856 w 581025"/>
                  <a:gd name="connsiteY3" fmla="*/ 102394 h 1345407"/>
                  <a:gd name="connsiteX4" fmla="*/ 347662 w 581025"/>
                  <a:gd name="connsiteY4" fmla="*/ 130969 h 1345407"/>
                  <a:gd name="connsiteX5" fmla="*/ 323850 w 581025"/>
                  <a:gd name="connsiteY5" fmla="*/ 157162 h 1345407"/>
                  <a:gd name="connsiteX6" fmla="*/ 292894 w 581025"/>
                  <a:gd name="connsiteY6" fmla="*/ 195262 h 1345407"/>
                  <a:gd name="connsiteX7" fmla="*/ 259556 w 581025"/>
                  <a:gd name="connsiteY7" fmla="*/ 238125 h 1345407"/>
                  <a:gd name="connsiteX8" fmla="*/ 245269 w 581025"/>
                  <a:gd name="connsiteY8" fmla="*/ 266700 h 1345407"/>
                  <a:gd name="connsiteX9" fmla="*/ 223837 w 581025"/>
                  <a:gd name="connsiteY9" fmla="*/ 304800 h 1345407"/>
                  <a:gd name="connsiteX10" fmla="*/ 200025 w 581025"/>
                  <a:gd name="connsiteY10" fmla="*/ 342900 h 1345407"/>
                  <a:gd name="connsiteX11" fmla="*/ 176212 w 581025"/>
                  <a:gd name="connsiteY11" fmla="*/ 381000 h 1345407"/>
                  <a:gd name="connsiteX12" fmla="*/ 154781 w 581025"/>
                  <a:gd name="connsiteY12" fmla="*/ 414337 h 1345407"/>
                  <a:gd name="connsiteX13" fmla="*/ 130969 w 581025"/>
                  <a:gd name="connsiteY13" fmla="*/ 461962 h 1345407"/>
                  <a:gd name="connsiteX14" fmla="*/ 109537 w 581025"/>
                  <a:gd name="connsiteY14" fmla="*/ 507206 h 1345407"/>
                  <a:gd name="connsiteX15" fmla="*/ 85725 w 581025"/>
                  <a:gd name="connsiteY15" fmla="*/ 559594 h 1345407"/>
                  <a:gd name="connsiteX16" fmla="*/ 61912 w 581025"/>
                  <a:gd name="connsiteY16" fmla="*/ 614362 h 1345407"/>
                  <a:gd name="connsiteX17" fmla="*/ 40481 w 581025"/>
                  <a:gd name="connsiteY17" fmla="*/ 685800 h 1345407"/>
                  <a:gd name="connsiteX18" fmla="*/ 26194 w 581025"/>
                  <a:gd name="connsiteY18" fmla="*/ 733425 h 1345407"/>
                  <a:gd name="connsiteX19" fmla="*/ 11906 w 581025"/>
                  <a:gd name="connsiteY19" fmla="*/ 788194 h 1345407"/>
                  <a:gd name="connsiteX20" fmla="*/ 7144 w 581025"/>
                  <a:gd name="connsiteY20" fmla="*/ 831056 h 1345407"/>
                  <a:gd name="connsiteX21" fmla="*/ 4762 w 581025"/>
                  <a:gd name="connsiteY21" fmla="*/ 878681 h 1345407"/>
                  <a:gd name="connsiteX22" fmla="*/ 0 w 581025"/>
                  <a:gd name="connsiteY22" fmla="*/ 919162 h 1345407"/>
                  <a:gd name="connsiteX23" fmla="*/ 2381 w 581025"/>
                  <a:gd name="connsiteY23" fmla="*/ 954881 h 1345407"/>
                  <a:gd name="connsiteX24" fmla="*/ 4762 w 581025"/>
                  <a:gd name="connsiteY24" fmla="*/ 983456 h 1345407"/>
                  <a:gd name="connsiteX25" fmla="*/ 21431 w 581025"/>
                  <a:gd name="connsiteY25" fmla="*/ 1002506 h 1345407"/>
                  <a:gd name="connsiteX26" fmla="*/ 47625 w 581025"/>
                  <a:gd name="connsiteY26" fmla="*/ 1023937 h 1345407"/>
                  <a:gd name="connsiteX27" fmla="*/ 83344 w 581025"/>
                  <a:gd name="connsiteY27" fmla="*/ 1040606 h 1345407"/>
                  <a:gd name="connsiteX28" fmla="*/ 121444 w 581025"/>
                  <a:gd name="connsiteY28" fmla="*/ 1054894 h 1345407"/>
                  <a:gd name="connsiteX29" fmla="*/ 157162 w 581025"/>
                  <a:gd name="connsiteY29" fmla="*/ 1069181 h 1345407"/>
                  <a:gd name="connsiteX30" fmla="*/ 188119 w 581025"/>
                  <a:gd name="connsiteY30" fmla="*/ 1064419 h 1345407"/>
                  <a:gd name="connsiteX31" fmla="*/ 226219 w 581025"/>
                  <a:gd name="connsiteY31" fmla="*/ 1062037 h 1345407"/>
                  <a:gd name="connsiteX32" fmla="*/ 292894 w 581025"/>
                  <a:gd name="connsiteY32" fmla="*/ 1052512 h 1345407"/>
                  <a:gd name="connsiteX33" fmla="*/ 359569 w 581025"/>
                  <a:gd name="connsiteY33" fmla="*/ 1047750 h 1345407"/>
                  <a:gd name="connsiteX34" fmla="*/ 416719 w 581025"/>
                  <a:gd name="connsiteY34" fmla="*/ 1045369 h 1345407"/>
                  <a:gd name="connsiteX35" fmla="*/ 469106 w 581025"/>
                  <a:gd name="connsiteY35" fmla="*/ 1047750 h 1345407"/>
                  <a:gd name="connsiteX36" fmla="*/ 514350 w 581025"/>
                  <a:gd name="connsiteY36" fmla="*/ 1050131 h 1345407"/>
                  <a:gd name="connsiteX37" fmla="*/ 547687 w 581025"/>
                  <a:gd name="connsiteY37" fmla="*/ 1062037 h 1345407"/>
                  <a:gd name="connsiteX38" fmla="*/ 571500 w 581025"/>
                  <a:gd name="connsiteY38" fmla="*/ 1071562 h 1345407"/>
                  <a:gd name="connsiteX39" fmla="*/ 581025 w 581025"/>
                  <a:gd name="connsiteY39" fmla="*/ 1081087 h 1345407"/>
                  <a:gd name="connsiteX40" fmla="*/ 566737 w 581025"/>
                  <a:gd name="connsiteY40" fmla="*/ 1104900 h 1345407"/>
                  <a:gd name="connsiteX41" fmla="*/ 545306 w 581025"/>
                  <a:gd name="connsiteY41" fmla="*/ 1138237 h 1345407"/>
                  <a:gd name="connsiteX42" fmla="*/ 538162 w 581025"/>
                  <a:gd name="connsiteY42" fmla="*/ 1147762 h 1345407"/>
                  <a:gd name="connsiteX43" fmla="*/ 528637 w 581025"/>
                  <a:gd name="connsiteY43" fmla="*/ 1162050 h 1345407"/>
                  <a:gd name="connsiteX44" fmla="*/ 521494 w 581025"/>
                  <a:gd name="connsiteY44" fmla="*/ 1176337 h 1345407"/>
                  <a:gd name="connsiteX45" fmla="*/ 507206 w 581025"/>
                  <a:gd name="connsiteY45" fmla="*/ 1188244 h 1345407"/>
                  <a:gd name="connsiteX46" fmla="*/ 495300 w 581025"/>
                  <a:gd name="connsiteY46" fmla="*/ 1202531 h 1345407"/>
                  <a:gd name="connsiteX47" fmla="*/ 483394 w 581025"/>
                  <a:gd name="connsiteY47" fmla="*/ 1216819 h 1345407"/>
                  <a:gd name="connsiteX48" fmla="*/ 473869 w 581025"/>
                  <a:gd name="connsiteY48" fmla="*/ 1228725 h 1345407"/>
                  <a:gd name="connsiteX49" fmla="*/ 461962 w 581025"/>
                  <a:gd name="connsiteY49" fmla="*/ 1254919 h 1345407"/>
                  <a:gd name="connsiteX50" fmla="*/ 457200 w 581025"/>
                  <a:gd name="connsiteY50" fmla="*/ 1264444 h 1345407"/>
                  <a:gd name="connsiteX51" fmla="*/ 454819 w 581025"/>
                  <a:gd name="connsiteY51" fmla="*/ 1281112 h 1345407"/>
                  <a:gd name="connsiteX52" fmla="*/ 450055 w 581025"/>
                  <a:gd name="connsiteY52" fmla="*/ 1302543 h 1345407"/>
                  <a:gd name="connsiteX53" fmla="*/ 452437 w 581025"/>
                  <a:gd name="connsiteY53" fmla="*/ 1316831 h 1345407"/>
                  <a:gd name="connsiteX54" fmla="*/ 450056 w 581025"/>
                  <a:gd name="connsiteY54" fmla="*/ 1328738 h 1345407"/>
                  <a:gd name="connsiteX55" fmla="*/ 452437 w 581025"/>
                  <a:gd name="connsiteY55" fmla="*/ 1345407 h 13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81025" h="1345407">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任意多边形: 形状 63">
              <a:extLst>
                <a:ext uri="{FF2B5EF4-FFF2-40B4-BE49-F238E27FC236}">
                  <a16:creationId xmlns:a16="http://schemas.microsoft.com/office/drawing/2014/main" id="{25138E60-C1E9-7D56-C845-2EDEB5A9E6EB}"/>
                </a:ext>
              </a:extLst>
            </p:cNvPr>
            <p:cNvSpPr/>
            <p:nvPr/>
          </p:nvSpPr>
          <p:spPr>
            <a:xfrm>
              <a:off x="5755985" y="2921998"/>
              <a:ext cx="569388" cy="168911"/>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368425 w 1451769"/>
                <a:gd name="connsiteY37" fmla="*/ 409575 h 425450"/>
                <a:gd name="connsiteX38" fmla="*/ 1451769 w 1451769"/>
                <a:gd name="connsiteY38" fmla="*/ 411956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408907 w 1451769"/>
                <a:gd name="connsiteY37" fmla="*/ 411956 h 425450"/>
                <a:gd name="connsiteX38" fmla="*/ 1451769 w 1451769"/>
                <a:gd name="connsiteY38" fmla="*/ 411956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08907 w 1456531"/>
                <a:gd name="connsiteY37" fmla="*/ 411956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73980 w 1456531"/>
                <a:gd name="connsiteY35" fmla="*/ 415925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16051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54807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08893 w 1468438"/>
                <a:gd name="connsiteY33" fmla="*/ 392905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42972 w 1490959"/>
                <a:gd name="connsiteY37" fmla="*/ 373211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39217 w 1490959"/>
                <a:gd name="connsiteY37" fmla="*/ 369458 h 425450"/>
                <a:gd name="connsiteX38" fmla="*/ 1490959 w 1490959"/>
                <a:gd name="connsiteY38" fmla="*/ 347663 h 425450"/>
                <a:gd name="connsiteX0" fmla="*/ 0 w 1477570"/>
                <a:gd name="connsiteY0" fmla="*/ 407598 h 415925"/>
                <a:gd name="connsiteX1" fmla="*/ 43761 w 1477570"/>
                <a:gd name="connsiteY1" fmla="*/ 365125 h 415925"/>
                <a:gd name="connsiteX2" fmla="*/ 75511 w 1477570"/>
                <a:gd name="connsiteY2" fmla="*/ 339725 h 415925"/>
                <a:gd name="connsiteX3" fmla="*/ 110436 w 1477570"/>
                <a:gd name="connsiteY3" fmla="*/ 307975 h 415925"/>
                <a:gd name="connsiteX4" fmla="*/ 142186 w 1477570"/>
                <a:gd name="connsiteY4" fmla="*/ 276225 h 415925"/>
                <a:gd name="connsiteX5" fmla="*/ 177111 w 1477570"/>
                <a:gd name="connsiteY5" fmla="*/ 241300 h 415925"/>
                <a:gd name="connsiteX6" fmla="*/ 221561 w 1477570"/>
                <a:gd name="connsiteY6" fmla="*/ 209550 h 415925"/>
                <a:gd name="connsiteX7" fmla="*/ 269186 w 1477570"/>
                <a:gd name="connsiteY7" fmla="*/ 177800 h 415925"/>
                <a:gd name="connsiteX8" fmla="*/ 307286 w 1477570"/>
                <a:gd name="connsiteY8" fmla="*/ 146050 h 415925"/>
                <a:gd name="connsiteX9" fmla="*/ 358086 w 1477570"/>
                <a:gd name="connsiteY9" fmla="*/ 107950 h 415925"/>
                <a:gd name="connsiteX10" fmla="*/ 412061 w 1477570"/>
                <a:gd name="connsiteY10" fmla="*/ 79375 h 415925"/>
                <a:gd name="connsiteX11" fmla="*/ 459686 w 1477570"/>
                <a:gd name="connsiteY11" fmla="*/ 50800 h 415925"/>
                <a:gd name="connsiteX12" fmla="*/ 532711 w 1477570"/>
                <a:gd name="connsiteY12" fmla="*/ 22225 h 415925"/>
                <a:gd name="connsiteX13" fmla="*/ 586686 w 1477570"/>
                <a:gd name="connsiteY13" fmla="*/ 9525 h 415925"/>
                <a:gd name="connsiteX14" fmla="*/ 640661 w 1477570"/>
                <a:gd name="connsiteY14" fmla="*/ 3175 h 415925"/>
                <a:gd name="connsiteX15" fmla="*/ 704161 w 1477570"/>
                <a:gd name="connsiteY15" fmla="*/ 0 h 415925"/>
                <a:gd name="connsiteX16" fmla="*/ 758136 w 1477570"/>
                <a:gd name="connsiteY16" fmla="*/ 12700 h 415925"/>
                <a:gd name="connsiteX17" fmla="*/ 799411 w 1477570"/>
                <a:gd name="connsiteY17" fmla="*/ 41275 h 415925"/>
                <a:gd name="connsiteX18" fmla="*/ 824811 w 1477570"/>
                <a:gd name="connsiteY18" fmla="*/ 63500 h 415925"/>
                <a:gd name="connsiteX19" fmla="*/ 847036 w 1477570"/>
                <a:gd name="connsiteY19" fmla="*/ 95250 h 415925"/>
                <a:gd name="connsiteX20" fmla="*/ 869261 w 1477570"/>
                <a:gd name="connsiteY20" fmla="*/ 152400 h 415925"/>
                <a:gd name="connsiteX21" fmla="*/ 888311 w 1477570"/>
                <a:gd name="connsiteY21" fmla="*/ 219075 h 415925"/>
                <a:gd name="connsiteX22" fmla="*/ 907361 w 1477570"/>
                <a:gd name="connsiteY22" fmla="*/ 282575 h 415925"/>
                <a:gd name="connsiteX23" fmla="*/ 920061 w 1477570"/>
                <a:gd name="connsiteY23" fmla="*/ 339725 h 415925"/>
                <a:gd name="connsiteX24" fmla="*/ 923236 w 1477570"/>
                <a:gd name="connsiteY24" fmla="*/ 365125 h 415925"/>
                <a:gd name="connsiteX25" fmla="*/ 932761 w 1477570"/>
                <a:gd name="connsiteY25" fmla="*/ 387350 h 415925"/>
                <a:gd name="connsiteX26" fmla="*/ 980386 w 1477570"/>
                <a:gd name="connsiteY26" fmla="*/ 384175 h 415925"/>
                <a:gd name="connsiteX27" fmla="*/ 1028805 w 1477570"/>
                <a:gd name="connsiteY27" fmla="*/ 380206 h 415925"/>
                <a:gd name="connsiteX28" fmla="*/ 1081985 w 1477570"/>
                <a:gd name="connsiteY28" fmla="*/ 373063 h 415925"/>
                <a:gd name="connsiteX29" fmla="*/ 1141517 w 1477570"/>
                <a:gd name="connsiteY29" fmla="*/ 375444 h 415925"/>
                <a:gd name="connsiteX30" fmla="*/ 1192318 w 1477570"/>
                <a:gd name="connsiteY30" fmla="*/ 374650 h 415925"/>
                <a:gd name="connsiteX31" fmla="*/ 1231211 w 1477570"/>
                <a:gd name="connsiteY31" fmla="*/ 380205 h 415925"/>
                <a:gd name="connsiteX32" fmla="*/ 1262961 w 1477570"/>
                <a:gd name="connsiteY32" fmla="*/ 388145 h 415925"/>
                <a:gd name="connsiteX33" fmla="*/ 1295504 w 1477570"/>
                <a:gd name="connsiteY33" fmla="*/ 392905 h 415925"/>
                <a:gd name="connsiteX34" fmla="*/ 1336779 w 1477570"/>
                <a:gd name="connsiteY34" fmla="*/ 402431 h 415925"/>
                <a:gd name="connsiteX35" fmla="*/ 1360591 w 1477570"/>
                <a:gd name="connsiteY35" fmla="*/ 415925 h 415925"/>
                <a:gd name="connsiteX36" fmla="*/ 1384983 w 1477570"/>
                <a:gd name="connsiteY36" fmla="*/ 391897 h 415925"/>
                <a:gd name="connsiteX37" fmla="*/ 1425828 w 1477570"/>
                <a:gd name="connsiteY37" fmla="*/ 369458 h 415925"/>
                <a:gd name="connsiteX38" fmla="*/ 1477570 w 1477570"/>
                <a:gd name="connsiteY38" fmla="*/ 347663 h 415925"/>
                <a:gd name="connsiteX0" fmla="*/ 0 w 1433809"/>
                <a:gd name="connsiteY0" fmla="*/ 365125 h 415925"/>
                <a:gd name="connsiteX1" fmla="*/ 31750 w 1433809"/>
                <a:gd name="connsiteY1" fmla="*/ 339725 h 415925"/>
                <a:gd name="connsiteX2" fmla="*/ 66675 w 1433809"/>
                <a:gd name="connsiteY2" fmla="*/ 307975 h 415925"/>
                <a:gd name="connsiteX3" fmla="*/ 98425 w 1433809"/>
                <a:gd name="connsiteY3" fmla="*/ 276225 h 415925"/>
                <a:gd name="connsiteX4" fmla="*/ 133350 w 1433809"/>
                <a:gd name="connsiteY4" fmla="*/ 241300 h 415925"/>
                <a:gd name="connsiteX5" fmla="*/ 177800 w 1433809"/>
                <a:gd name="connsiteY5" fmla="*/ 209550 h 415925"/>
                <a:gd name="connsiteX6" fmla="*/ 225425 w 1433809"/>
                <a:gd name="connsiteY6" fmla="*/ 177800 h 415925"/>
                <a:gd name="connsiteX7" fmla="*/ 263525 w 1433809"/>
                <a:gd name="connsiteY7" fmla="*/ 146050 h 415925"/>
                <a:gd name="connsiteX8" fmla="*/ 314325 w 1433809"/>
                <a:gd name="connsiteY8" fmla="*/ 107950 h 415925"/>
                <a:gd name="connsiteX9" fmla="*/ 368300 w 1433809"/>
                <a:gd name="connsiteY9" fmla="*/ 79375 h 415925"/>
                <a:gd name="connsiteX10" fmla="*/ 415925 w 1433809"/>
                <a:gd name="connsiteY10" fmla="*/ 50800 h 415925"/>
                <a:gd name="connsiteX11" fmla="*/ 488950 w 1433809"/>
                <a:gd name="connsiteY11" fmla="*/ 22225 h 415925"/>
                <a:gd name="connsiteX12" fmla="*/ 542925 w 1433809"/>
                <a:gd name="connsiteY12" fmla="*/ 9525 h 415925"/>
                <a:gd name="connsiteX13" fmla="*/ 596900 w 1433809"/>
                <a:gd name="connsiteY13" fmla="*/ 3175 h 415925"/>
                <a:gd name="connsiteX14" fmla="*/ 660400 w 1433809"/>
                <a:gd name="connsiteY14" fmla="*/ 0 h 415925"/>
                <a:gd name="connsiteX15" fmla="*/ 714375 w 1433809"/>
                <a:gd name="connsiteY15" fmla="*/ 12700 h 415925"/>
                <a:gd name="connsiteX16" fmla="*/ 755650 w 1433809"/>
                <a:gd name="connsiteY16" fmla="*/ 41275 h 415925"/>
                <a:gd name="connsiteX17" fmla="*/ 781050 w 1433809"/>
                <a:gd name="connsiteY17" fmla="*/ 63500 h 415925"/>
                <a:gd name="connsiteX18" fmla="*/ 803275 w 1433809"/>
                <a:gd name="connsiteY18" fmla="*/ 95250 h 415925"/>
                <a:gd name="connsiteX19" fmla="*/ 825500 w 1433809"/>
                <a:gd name="connsiteY19" fmla="*/ 152400 h 415925"/>
                <a:gd name="connsiteX20" fmla="*/ 844550 w 1433809"/>
                <a:gd name="connsiteY20" fmla="*/ 219075 h 415925"/>
                <a:gd name="connsiteX21" fmla="*/ 863600 w 1433809"/>
                <a:gd name="connsiteY21" fmla="*/ 282575 h 415925"/>
                <a:gd name="connsiteX22" fmla="*/ 876300 w 1433809"/>
                <a:gd name="connsiteY22" fmla="*/ 339725 h 415925"/>
                <a:gd name="connsiteX23" fmla="*/ 879475 w 1433809"/>
                <a:gd name="connsiteY23" fmla="*/ 365125 h 415925"/>
                <a:gd name="connsiteX24" fmla="*/ 889000 w 1433809"/>
                <a:gd name="connsiteY24" fmla="*/ 387350 h 415925"/>
                <a:gd name="connsiteX25" fmla="*/ 936625 w 1433809"/>
                <a:gd name="connsiteY25" fmla="*/ 384175 h 415925"/>
                <a:gd name="connsiteX26" fmla="*/ 985044 w 1433809"/>
                <a:gd name="connsiteY26" fmla="*/ 380206 h 415925"/>
                <a:gd name="connsiteX27" fmla="*/ 1038224 w 1433809"/>
                <a:gd name="connsiteY27" fmla="*/ 373063 h 415925"/>
                <a:gd name="connsiteX28" fmla="*/ 1097756 w 1433809"/>
                <a:gd name="connsiteY28" fmla="*/ 375444 h 415925"/>
                <a:gd name="connsiteX29" fmla="*/ 1148557 w 1433809"/>
                <a:gd name="connsiteY29" fmla="*/ 374650 h 415925"/>
                <a:gd name="connsiteX30" fmla="*/ 1187450 w 1433809"/>
                <a:gd name="connsiteY30" fmla="*/ 380205 h 415925"/>
                <a:gd name="connsiteX31" fmla="*/ 1219200 w 1433809"/>
                <a:gd name="connsiteY31" fmla="*/ 388145 h 415925"/>
                <a:gd name="connsiteX32" fmla="*/ 1251743 w 1433809"/>
                <a:gd name="connsiteY32" fmla="*/ 392905 h 415925"/>
                <a:gd name="connsiteX33" fmla="*/ 1293018 w 1433809"/>
                <a:gd name="connsiteY33" fmla="*/ 402431 h 415925"/>
                <a:gd name="connsiteX34" fmla="*/ 1316830 w 1433809"/>
                <a:gd name="connsiteY34" fmla="*/ 415925 h 415925"/>
                <a:gd name="connsiteX35" fmla="*/ 1341222 w 1433809"/>
                <a:gd name="connsiteY35" fmla="*/ 391897 h 415925"/>
                <a:gd name="connsiteX36" fmla="*/ 1382067 w 1433809"/>
                <a:gd name="connsiteY36" fmla="*/ 369458 h 415925"/>
                <a:gd name="connsiteX37" fmla="*/ 1433809 w 1433809"/>
                <a:gd name="connsiteY37" fmla="*/ 347663 h 415925"/>
                <a:gd name="connsiteX0" fmla="*/ 1 w 1402060"/>
                <a:gd name="connsiteY0" fmla="*/ 339725 h 415925"/>
                <a:gd name="connsiteX1" fmla="*/ 34926 w 1402060"/>
                <a:gd name="connsiteY1" fmla="*/ 307975 h 415925"/>
                <a:gd name="connsiteX2" fmla="*/ 66676 w 1402060"/>
                <a:gd name="connsiteY2" fmla="*/ 276225 h 415925"/>
                <a:gd name="connsiteX3" fmla="*/ 101601 w 1402060"/>
                <a:gd name="connsiteY3" fmla="*/ 241300 h 415925"/>
                <a:gd name="connsiteX4" fmla="*/ 146051 w 1402060"/>
                <a:gd name="connsiteY4" fmla="*/ 209550 h 415925"/>
                <a:gd name="connsiteX5" fmla="*/ 193676 w 1402060"/>
                <a:gd name="connsiteY5" fmla="*/ 177800 h 415925"/>
                <a:gd name="connsiteX6" fmla="*/ 231776 w 1402060"/>
                <a:gd name="connsiteY6" fmla="*/ 146050 h 415925"/>
                <a:gd name="connsiteX7" fmla="*/ 282576 w 1402060"/>
                <a:gd name="connsiteY7" fmla="*/ 107950 h 415925"/>
                <a:gd name="connsiteX8" fmla="*/ 336551 w 1402060"/>
                <a:gd name="connsiteY8" fmla="*/ 79375 h 415925"/>
                <a:gd name="connsiteX9" fmla="*/ 384176 w 1402060"/>
                <a:gd name="connsiteY9" fmla="*/ 50800 h 415925"/>
                <a:gd name="connsiteX10" fmla="*/ 457201 w 1402060"/>
                <a:gd name="connsiteY10" fmla="*/ 22225 h 415925"/>
                <a:gd name="connsiteX11" fmla="*/ 511176 w 1402060"/>
                <a:gd name="connsiteY11" fmla="*/ 9525 h 415925"/>
                <a:gd name="connsiteX12" fmla="*/ 565151 w 1402060"/>
                <a:gd name="connsiteY12" fmla="*/ 3175 h 415925"/>
                <a:gd name="connsiteX13" fmla="*/ 628651 w 1402060"/>
                <a:gd name="connsiteY13" fmla="*/ 0 h 415925"/>
                <a:gd name="connsiteX14" fmla="*/ 682626 w 1402060"/>
                <a:gd name="connsiteY14" fmla="*/ 12700 h 415925"/>
                <a:gd name="connsiteX15" fmla="*/ 723901 w 1402060"/>
                <a:gd name="connsiteY15" fmla="*/ 41275 h 415925"/>
                <a:gd name="connsiteX16" fmla="*/ 749301 w 1402060"/>
                <a:gd name="connsiteY16" fmla="*/ 63500 h 415925"/>
                <a:gd name="connsiteX17" fmla="*/ 771526 w 1402060"/>
                <a:gd name="connsiteY17" fmla="*/ 95250 h 415925"/>
                <a:gd name="connsiteX18" fmla="*/ 793751 w 1402060"/>
                <a:gd name="connsiteY18" fmla="*/ 152400 h 415925"/>
                <a:gd name="connsiteX19" fmla="*/ 812801 w 1402060"/>
                <a:gd name="connsiteY19" fmla="*/ 219075 h 415925"/>
                <a:gd name="connsiteX20" fmla="*/ 831851 w 1402060"/>
                <a:gd name="connsiteY20" fmla="*/ 282575 h 415925"/>
                <a:gd name="connsiteX21" fmla="*/ 844551 w 1402060"/>
                <a:gd name="connsiteY21" fmla="*/ 339725 h 415925"/>
                <a:gd name="connsiteX22" fmla="*/ 847726 w 1402060"/>
                <a:gd name="connsiteY22" fmla="*/ 365125 h 415925"/>
                <a:gd name="connsiteX23" fmla="*/ 857251 w 1402060"/>
                <a:gd name="connsiteY23" fmla="*/ 387350 h 415925"/>
                <a:gd name="connsiteX24" fmla="*/ 904876 w 1402060"/>
                <a:gd name="connsiteY24" fmla="*/ 384175 h 415925"/>
                <a:gd name="connsiteX25" fmla="*/ 953295 w 1402060"/>
                <a:gd name="connsiteY25" fmla="*/ 380206 h 415925"/>
                <a:gd name="connsiteX26" fmla="*/ 1006475 w 1402060"/>
                <a:gd name="connsiteY26" fmla="*/ 373063 h 415925"/>
                <a:gd name="connsiteX27" fmla="*/ 1066007 w 1402060"/>
                <a:gd name="connsiteY27" fmla="*/ 375444 h 415925"/>
                <a:gd name="connsiteX28" fmla="*/ 1116808 w 1402060"/>
                <a:gd name="connsiteY28" fmla="*/ 374650 h 415925"/>
                <a:gd name="connsiteX29" fmla="*/ 1155701 w 1402060"/>
                <a:gd name="connsiteY29" fmla="*/ 380205 h 415925"/>
                <a:gd name="connsiteX30" fmla="*/ 1187451 w 1402060"/>
                <a:gd name="connsiteY30" fmla="*/ 388145 h 415925"/>
                <a:gd name="connsiteX31" fmla="*/ 1219994 w 1402060"/>
                <a:gd name="connsiteY31" fmla="*/ 392905 h 415925"/>
                <a:gd name="connsiteX32" fmla="*/ 1261269 w 1402060"/>
                <a:gd name="connsiteY32" fmla="*/ 402431 h 415925"/>
                <a:gd name="connsiteX33" fmla="*/ 1285081 w 1402060"/>
                <a:gd name="connsiteY33" fmla="*/ 415925 h 415925"/>
                <a:gd name="connsiteX34" fmla="*/ 1309473 w 1402060"/>
                <a:gd name="connsiteY34" fmla="*/ 391897 h 415925"/>
                <a:gd name="connsiteX35" fmla="*/ 1350318 w 1402060"/>
                <a:gd name="connsiteY35" fmla="*/ 369458 h 415925"/>
                <a:gd name="connsiteX36" fmla="*/ 1402060 w 1402060"/>
                <a:gd name="connsiteY36" fmla="*/ 347663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02060" h="415925">
                  <a:moveTo>
                    <a:pt x="1" y="339725"/>
                  </a:moveTo>
                  <a:lnTo>
                    <a:pt x="34926" y="307975"/>
                  </a:lnTo>
                  <a:lnTo>
                    <a:pt x="66676" y="276225"/>
                  </a:lnTo>
                  <a:lnTo>
                    <a:pt x="101601" y="241300"/>
                  </a:lnTo>
                  <a:lnTo>
                    <a:pt x="146051" y="209550"/>
                  </a:lnTo>
                  <a:lnTo>
                    <a:pt x="193676" y="177800"/>
                  </a:lnTo>
                  <a:lnTo>
                    <a:pt x="231776" y="146050"/>
                  </a:lnTo>
                  <a:lnTo>
                    <a:pt x="282576" y="107950"/>
                  </a:lnTo>
                  <a:lnTo>
                    <a:pt x="336551" y="79375"/>
                  </a:lnTo>
                  <a:lnTo>
                    <a:pt x="384176" y="50800"/>
                  </a:lnTo>
                  <a:lnTo>
                    <a:pt x="457201" y="22225"/>
                  </a:lnTo>
                  <a:lnTo>
                    <a:pt x="511176" y="9525"/>
                  </a:lnTo>
                  <a:lnTo>
                    <a:pt x="565151" y="3175"/>
                  </a:lnTo>
                  <a:lnTo>
                    <a:pt x="628651" y="0"/>
                  </a:lnTo>
                  <a:lnTo>
                    <a:pt x="682626" y="12700"/>
                  </a:lnTo>
                  <a:lnTo>
                    <a:pt x="723901" y="41275"/>
                  </a:lnTo>
                  <a:lnTo>
                    <a:pt x="749301" y="63500"/>
                  </a:lnTo>
                  <a:lnTo>
                    <a:pt x="771526" y="95250"/>
                  </a:lnTo>
                  <a:lnTo>
                    <a:pt x="793751" y="152400"/>
                  </a:lnTo>
                  <a:lnTo>
                    <a:pt x="812801" y="219075"/>
                  </a:lnTo>
                  <a:lnTo>
                    <a:pt x="831851" y="282575"/>
                  </a:lnTo>
                  <a:lnTo>
                    <a:pt x="844551" y="339725"/>
                  </a:lnTo>
                  <a:lnTo>
                    <a:pt x="847726" y="365125"/>
                  </a:lnTo>
                  <a:lnTo>
                    <a:pt x="857251" y="387350"/>
                  </a:lnTo>
                  <a:lnTo>
                    <a:pt x="904876" y="384175"/>
                  </a:lnTo>
                  <a:lnTo>
                    <a:pt x="953295" y="380206"/>
                  </a:lnTo>
                  <a:lnTo>
                    <a:pt x="1006475" y="373063"/>
                  </a:lnTo>
                  <a:lnTo>
                    <a:pt x="1066007" y="375444"/>
                  </a:lnTo>
                  <a:lnTo>
                    <a:pt x="1116808" y="374650"/>
                  </a:lnTo>
                  <a:lnTo>
                    <a:pt x="1155701" y="380205"/>
                  </a:lnTo>
                  <a:lnTo>
                    <a:pt x="1187451" y="388145"/>
                  </a:lnTo>
                  <a:lnTo>
                    <a:pt x="1219994" y="392905"/>
                  </a:lnTo>
                  <a:lnTo>
                    <a:pt x="1261269" y="402431"/>
                  </a:lnTo>
                  <a:lnTo>
                    <a:pt x="1285081" y="415925"/>
                  </a:lnTo>
                  <a:lnTo>
                    <a:pt x="1309473" y="391897"/>
                  </a:lnTo>
                  <a:lnTo>
                    <a:pt x="1350318" y="369458"/>
                  </a:lnTo>
                  <a:lnTo>
                    <a:pt x="1402060" y="347663"/>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64">
              <a:extLst>
                <a:ext uri="{FF2B5EF4-FFF2-40B4-BE49-F238E27FC236}">
                  <a16:creationId xmlns:a16="http://schemas.microsoft.com/office/drawing/2014/main" id="{CE181F97-CD59-DCA3-EE1B-CC46E207C5A2}"/>
                </a:ext>
              </a:extLst>
            </p:cNvPr>
            <p:cNvSpPr/>
            <p:nvPr/>
          </p:nvSpPr>
          <p:spPr>
            <a:xfrm>
              <a:off x="4922753" y="2492144"/>
              <a:ext cx="235959" cy="595208"/>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80999 w 581025"/>
                <a:gd name="connsiteY4" fmla="*/ 104775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95300 w 581025"/>
                <a:gd name="connsiteY0" fmla="*/ 0 h 1514474"/>
                <a:gd name="connsiteX1" fmla="*/ 440531 w 581025"/>
                <a:gd name="connsiteY1" fmla="*/ 161924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516731 w 581025"/>
                <a:gd name="connsiteY1" fmla="*/ 61911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521494 w 581025"/>
                <a:gd name="connsiteY0" fmla="*/ 0 h 1497805"/>
                <a:gd name="connsiteX1" fmla="*/ 516731 w 581025"/>
                <a:gd name="connsiteY1" fmla="*/ 45242 h 1497805"/>
                <a:gd name="connsiteX2" fmla="*/ 495302 w 581025"/>
                <a:gd name="connsiteY2" fmla="*/ 78580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17740 w 581025"/>
                <a:gd name="connsiteY0" fmla="*/ 0 h 1546601"/>
                <a:gd name="connsiteX1" fmla="*/ 516731 w 581025"/>
                <a:gd name="connsiteY1" fmla="*/ 94038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6601"/>
                <a:gd name="connsiteX1" fmla="*/ 520484 w 581025"/>
                <a:gd name="connsiteY1" fmla="*/ 60256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2137"/>
                <a:gd name="connsiteX1" fmla="*/ 520484 w 581025"/>
                <a:gd name="connsiteY1" fmla="*/ 60256 h 1542137"/>
                <a:gd name="connsiteX2" fmla="*/ 504827 w 581025"/>
                <a:gd name="connsiteY2" fmla="*/ 134520 h 1542137"/>
                <a:gd name="connsiteX3" fmla="*/ 476251 w 581025"/>
                <a:gd name="connsiteY3" fmla="*/ 163096 h 1542137"/>
                <a:gd name="connsiteX4" fmla="*/ 428624 w 581025"/>
                <a:gd name="connsiteY4" fmla="*/ 203577 h 1542137"/>
                <a:gd name="connsiteX5" fmla="*/ 385762 w 581025"/>
                <a:gd name="connsiteY5" fmla="*/ 244058 h 1542137"/>
                <a:gd name="connsiteX6" fmla="*/ 340519 w 581025"/>
                <a:gd name="connsiteY6" fmla="*/ 289301 h 1542137"/>
                <a:gd name="connsiteX7" fmla="*/ 302419 w 581025"/>
                <a:gd name="connsiteY7" fmla="*/ 322639 h 1542137"/>
                <a:gd name="connsiteX8" fmla="*/ 269082 w 581025"/>
                <a:gd name="connsiteY8" fmla="*/ 370264 h 1542137"/>
                <a:gd name="connsiteX9" fmla="*/ 238124 w 581025"/>
                <a:gd name="connsiteY9" fmla="*/ 427415 h 1542137"/>
                <a:gd name="connsiteX10" fmla="*/ 200025 w 581025"/>
                <a:gd name="connsiteY10" fmla="*/ 491708 h 1542137"/>
                <a:gd name="connsiteX11" fmla="*/ 176212 w 581025"/>
                <a:gd name="connsiteY11" fmla="*/ 529808 h 1542137"/>
                <a:gd name="connsiteX12" fmla="*/ 154781 w 581025"/>
                <a:gd name="connsiteY12" fmla="*/ 563145 h 1542137"/>
                <a:gd name="connsiteX13" fmla="*/ 130969 w 581025"/>
                <a:gd name="connsiteY13" fmla="*/ 610770 h 1542137"/>
                <a:gd name="connsiteX14" fmla="*/ 109537 w 581025"/>
                <a:gd name="connsiteY14" fmla="*/ 656014 h 1542137"/>
                <a:gd name="connsiteX15" fmla="*/ 85725 w 581025"/>
                <a:gd name="connsiteY15" fmla="*/ 708402 h 1542137"/>
                <a:gd name="connsiteX16" fmla="*/ 61912 w 581025"/>
                <a:gd name="connsiteY16" fmla="*/ 763170 h 1542137"/>
                <a:gd name="connsiteX17" fmla="*/ 40481 w 581025"/>
                <a:gd name="connsiteY17" fmla="*/ 834608 h 1542137"/>
                <a:gd name="connsiteX18" fmla="*/ 26194 w 581025"/>
                <a:gd name="connsiteY18" fmla="*/ 882233 h 1542137"/>
                <a:gd name="connsiteX19" fmla="*/ 11906 w 581025"/>
                <a:gd name="connsiteY19" fmla="*/ 937002 h 1542137"/>
                <a:gd name="connsiteX20" fmla="*/ 7144 w 581025"/>
                <a:gd name="connsiteY20" fmla="*/ 979864 h 1542137"/>
                <a:gd name="connsiteX21" fmla="*/ 4762 w 581025"/>
                <a:gd name="connsiteY21" fmla="*/ 1027489 h 1542137"/>
                <a:gd name="connsiteX22" fmla="*/ 0 w 581025"/>
                <a:gd name="connsiteY22" fmla="*/ 1067970 h 1542137"/>
                <a:gd name="connsiteX23" fmla="*/ 2381 w 581025"/>
                <a:gd name="connsiteY23" fmla="*/ 1103689 h 1542137"/>
                <a:gd name="connsiteX24" fmla="*/ 4762 w 581025"/>
                <a:gd name="connsiteY24" fmla="*/ 1132264 h 1542137"/>
                <a:gd name="connsiteX25" fmla="*/ 21431 w 581025"/>
                <a:gd name="connsiteY25" fmla="*/ 1151314 h 1542137"/>
                <a:gd name="connsiteX26" fmla="*/ 47625 w 581025"/>
                <a:gd name="connsiteY26" fmla="*/ 1172745 h 1542137"/>
                <a:gd name="connsiteX27" fmla="*/ 83344 w 581025"/>
                <a:gd name="connsiteY27" fmla="*/ 1189414 h 1542137"/>
                <a:gd name="connsiteX28" fmla="*/ 121444 w 581025"/>
                <a:gd name="connsiteY28" fmla="*/ 1203702 h 1542137"/>
                <a:gd name="connsiteX29" fmla="*/ 157162 w 581025"/>
                <a:gd name="connsiteY29" fmla="*/ 1217989 h 1542137"/>
                <a:gd name="connsiteX30" fmla="*/ 188119 w 581025"/>
                <a:gd name="connsiteY30" fmla="*/ 1213227 h 1542137"/>
                <a:gd name="connsiteX31" fmla="*/ 226219 w 581025"/>
                <a:gd name="connsiteY31" fmla="*/ 1210845 h 1542137"/>
                <a:gd name="connsiteX32" fmla="*/ 292894 w 581025"/>
                <a:gd name="connsiteY32" fmla="*/ 1201320 h 1542137"/>
                <a:gd name="connsiteX33" fmla="*/ 359569 w 581025"/>
                <a:gd name="connsiteY33" fmla="*/ 1196558 h 1542137"/>
                <a:gd name="connsiteX34" fmla="*/ 416719 w 581025"/>
                <a:gd name="connsiteY34" fmla="*/ 1194177 h 1542137"/>
                <a:gd name="connsiteX35" fmla="*/ 469106 w 581025"/>
                <a:gd name="connsiteY35" fmla="*/ 1196558 h 1542137"/>
                <a:gd name="connsiteX36" fmla="*/ 514350 w 581025"/>
                <a:gd name="connsiteY36" fmla="*/ 1198939 h 1542137"/>
                <a:gd name="connsiteX37" fmla="*/ 547687 w 581025"/>
                <a:gd name="connsiteY37" fmla="*/ 1210845 h 1542137"/>
                <a:gd name="connsiteX38" fmla="*/ 571500 w 581025"/>
                <a:gd name="connsiteY38" fmla="*/ 1220370 h 1542137"/>
                <a:gd name="connsiteX39" fmla="*/ 581025 w 581025"/>
                <a:gd name="connsiteY39" fmla="*/ 1229895 h 1542137"/>
                <a:gd name="connsiteX40" fmla="*/ 566737 w 581025"/>
                <a:gd name="connsiteY40" fmla="*/ 1253708 h 1542137"/>
                <a:gd name="connsiteX41" fmla="*/ 545306 w 581025"/>
                <a:gd name="connsiteY41" fmla="*/ 1287045 h 1542137"/>
                <a:gd name="connsiteX42" fmla="*/ 538162 w 581025"/>
                <a:gd name="connsiteY42" fmla="*/ 1296570 h 1542137"/>
                <a:gd name="connsiteX43" fmla="*/ 528637 w 581025"/>
                <a:gd name="connsiteY43" fmla="*/ 1310858 h 1542137"/>
                <a:gd name="connsiteX44" fmla="*/ 521494 w 581025"/>
                <a:gd name="connsiteY44" fmla="*/ 1325145 h 1542137"/>
                <a:gd name="connsiteX45" fmla="*/ 507206 w 581025"/>
                <a:gd name="connsiteY45" fmla="*/ 1337052 h 1542137"/>
                <a:gd name="connsiteX46" fmla="*/ 495300 w 581025"/>
                <a:gd name="connsiteY46" fmla="*/ 1351339 h 1542137"/>
                <a:gd name="connsiteX47" fmla="*/ 483394 w 581025"/>
                <a:gd name="connsiteY47" fmla="*/ 1365627 h 1542137"/>
                <a:gd name="connsiteX48" fmla="*/ 473869 w 581025"/>
                <a:gd name="connsiteY48" fmla="*/ 1377533 h 1542137"/>
                <a:gd name="connsiteX49" fmla="*/ 461962 w 581025"/>
                <a:gd name="connsiteY49" fmla="*/ 1403727 h 1542137"/>
                <a:gd name="connsiteX50" fmla="*/ 457200 w 581025"/>
                <a:gd name="connsiteY50" fmla="*/ 1413252 h 1542137"/>
                <a:gd name="connsiteX51" fmla="*/ 454819 w 581025"/>
                <a:gd name="connsiteY51" fmla="*/ 1429920 h 1542137"/>
                <a:gd name="connsiteX52" fmla="*/ 450055 w 581025"/>
                <a:gd name="connsiteY52" fmla="*/ 1451351 h 1542137"/>
                <a:gd name="connsiteX53" fmla="*/ 452437 w 581025"/>
                <a:gd name="connsiteY53" fmla="*/ 1465639 h 1542137"/>
                <a:gd name="connsiteX54" fmla="*/ 450056 w 581025"/>
                <a:gd name="connsiteY54" fmla="*/ 1477546 h 1542137"/>
                <a:gd name="connsiteX55" fmla="*/ 452437 w 581025"/>
                <a:gd name="connsiteY55" fmla="*/ 1494215 h 1542137"/>
                <a:gd name="connsiteX56" fmla="*/ 452437 w 581025"/>
                <a:gd name="connsiteY56" fmla="*/ 1522789 h 1542137"/>
                <a:gd name="connsiteX57" fmla="*/ 457200 w 581025"/>
                <a:gd name="connsiteY57" fmla="*/ 1542137 h 1542137"/>
                <a:gd name="connsiteX0" fmla="*/ 517740 w 581025"/>
                <a:gd name="connsiteY0" fmla="*/ 0 h 1522790"/>
                <a:gd name="connsiteX1" fmla="*/ 520484 w 581025"/>
                <a:gd name="connsiteY1" fmla="*/ 60256 h 1522790"/>
                <a:gd name="connsiteX2" fmla="*/ 504827 w 581025"/>
                <a:gd name="connsiteY2" fmla="*/ 134520 h 1522790"/>
                <a:gd name="connsiteX3" fmla="*/ 476251 w 581025"/>
                <a:gd name="connsiteY3" fmla="*/ 163096 h 1522790"/>
                <a:gd name="connsiteX4" fmla="*/ 428624 w 581025"/>
                <a:gd name="connsiteY4" fmla="*/ 203577 h 1522790"/>
                <a:gd name="connsiteX5" fmla="*/ 385762 w 581025"/>
                <a:gd name="connsiteY5" fmla="*/ 244058 h 1522790"/>
                <a:gd name="connsiteX6" fmla="*/ 340519 w 581025"/>
                <a:gd name="connsiteY6" fmla="*/ 289301 h 1522790"/>
                <a:gd name="connsiteX7" fmla="*/ 302419 w 581025"/>
                <a:gd name="connsiteY7" fmla="*/ 322639 h 1522790"/>
                <a:gd name="connsiteX8" fmla="*/ 269082 w 581025"/>
                <a:gd name="connsiteY8" fmla="*/ 370264 h 1522790"/>
                <a:gd name="connsiteX9" fmla="*/ 238124 w 581025"/>
                <a:gd name="connsiteY9" fmla="*/ 427415 h 1522790"/>
                <a:gd name="connsiteX10" fmla="*/ 200025 w 581025"/>
                <a:gd name="connsiteY10" fmla="*/ 491708 h 1522790"/>
                <a:gd name="connsiteX11" fmla="*/ 176212 w 581025"/>
                <a:gd name="connsiteY11" fmla="*/ 529808 h 1522790"/>
                <a:gd name="connsiteX12" fmla="*/ 154781 w 581025"/>
                <a:gd name="connsiteY12" fmla="*/ 563145 h 1522790"/>
                <a:gd name="connsiteX13" fmla="*/ 130969 w 581025"/>
                <a:gd name="connsiteY13" fmla="*/ 610770 h 1522790"/>
                <a:gd name="connsiteX14" fmla="*/ 109537 w 581025"/>
                <a:gd name="connsiteY14" fmla="*/ 656014 h 1522790"/>
                <a:gd name="connsiteX15" fmla="*/ 85725 w 581025"/>
                <a:gd name="connsiteY15" fmla="*/ 708402 h 1522790"/>
                <a:gd name="connsiteX16" fmla="*/ 61912 w 581025"/>
                <a:gd name="connsiteY16" fmla="*/ 763170 h 1522790"/>
                <a:gd name="connsiteX17" fmla="*/ 40481 w 581025"/>
                <a:gd name="connsiteY17" fmla="*/ 834608 h 1522790"/>
                <a:gd name="connsiteX18" fmla="*/ 26194 w 581025"/>
                <a:gd name="connsiteY18" fmla="*/ 882233 h 1522790"/>
                <a:gd name="connsiteX19" fmla="*/ 11906 w 581025"/>
                <a:gd name="connsiteY19" fmla="*/ 937002 h 1522790"/>
                <a:gd name="connsiteX20" fmla="*/ 7144 w 581025"/>
                <a:gd name="connsiteY20" fmla="*/ 979864 h 1522790"/>
                <a:gd name="connsiteX21" fmla="*/ 4762 w 581025"/>
                <a:gd name="connsiteY21" fmla="*/ 1027489 h 1522790"/>
                <a:gd name="connsiteX22" fmla="*/ 0 w 581025"/>
                <a:gd name="connsiteY22" fmla="*/ 1067970 h 1522790"/>
                <a:gd name="connsiteX23" fmla="*/ 2381 w 581025"/>
                <a:gd name="connsiteY23" fmla="*/ 1103689 h 1522790"/>
                <a:gd name="connsiteX24" fmla="*/ 4762 w 581025"/>
                <a:gd name="connsiteY24" fmla="*/ 1132264 h 1522790"/>
                <a:gd name="connsiteX25" fmla="*/ 21431 w 581025"/>
                <a:gd name="connsiteY25" fmla="*/ 1151314 h 1522790"/>
                <a:gd name="connsiteX26" fmla="*/ 47625 w 581025"/>
                <a:gd name="connsiteY26" fmla="*/ 1172745 h 1522790"/>
                <a:gd name="connsiteX27" fmla="*/ 83344 w 581025"/>
                <a:gd name="connsiteY27" fmla="*/ 1189414 h 1522790"/>
                <a:gd name="connsiteX28" fmla="*/ 121444 w 581025"/>
                <a:gd name="connsiteY28" fmla="*/ 1203702 h 1522790"/>
                <a:gd name="connsiteX29" fmla="*/ 157162 w 581025"/>
                <a:gd name="connsiteY29" fmla="*/ 1217989 h 1522790"/>
                <a:gd name="connsiteX30" fmla="*/ 188119 w 581025"/>
                <a:gd name="connsiteY30" fmla="*/ 1213227 h 1522790"/>
                <a:gd name="connsiteX31" fmla="*/ 226219 w 581025"/>
                <a:gd name="connsiteY31" fmla="*/ 1210845 h 1522790"/>
                <a:gd name="connsiteX32" fmla="*/ 292894 w 581025"/>
                <a:gd name="connsiteY32" fmla="*/ 1201320 h 1522790"/>
                <a:gd name="connsiteX33" fmla="*/ 359569 w 581025"/>
                <a:gd name="connsiteY33" fmla="*/ 1196558 h 1522790"/>
                <a:gd name="connsiteX34" fmla="*/ 416719 w 581025"/>
                <a:gd name="connsiteY34" fmla="*/ 1194177 h 1522790"/>
                <a:gd name="connsiteX35" fmla="*/ 469106 w 581025"/>
                <a:gd name="connsiteY35" fmla="*/ 1196558 h 1522790"/>
                <a:gd name="connsiteX36" fmla="*/ 514350 w 581025"/>
                <a:gd name="connsiteY36" fmla="*/ 1198939 h 1522790"/>
                <a:gd name="connsiteX37" fmla="*/ 547687 w 581025"/>
                <a:gd name="connsiteY37" fmla="*/ 1210845 h 1522790"/>
                <a:gd name="connsiteX38" fmla="*/ 571500 w 581025"/>
                <a:gd name="connsiteY38" fmla="*/ 1220370 h 1522790"/>
                <a:gd name="connsiteX39" fmla="*/ 581025 w 581025"/>
                <a:gd name="connsiteY39" fmla="*/ 1229895 h 1522790"/>
                <a:gd name="connsiteX40" fmla="*/ 566737 w 581025"/>
                <a:gd name="connsiteY40" fmla="*/ 1253708 h 1522790"/>
                <a:gd name="connsiteX41" fmla="*/ 545306 w 581025"/>
                <a:gd name="connsiteY41" fmla="*/ 1287045 h 1522790"/>
                <a:gd name="connsiteX42" fmla="*/ 538162 w 581025"/>
                <a:gd name="connsiteY42" fmla="*/ 1296570 h 1522790"/>
                <a:gd name="connsiteX43" fmla="*/ 528637 w 581025"/>
                <a:gd name="connsiteY43" fmla="*/ 1310858 h 1522790"/>
                <a:gd name="connsiteX44" fmla="*/ 521494 w 581025"/>
                <a:gd name="connsiteY44" fmla="*/ 1325145 h 1522790"/>
                <a:gd name="connsiteX45" fmla="*/ 507206 w 581025"/>
                <a:gd name="connsiteY45" fmla="*/ 1337052 h 1522790"/>
                <a:gd name="connsiteX46" fmla="*/ 495300 w 581025"/>
                <a:gd name="connsiteY46" fmla="*/ 1351339 h 1522790"/>
                <a:gd name="connsiteX47" fmla="*/ 483394 w 581025"/>
                <a:gd name="connsiteY47" fmla="*/ 1365627 h 1522790"/>
                <a:gd name="connsiteX48" fmla="*/ 473869 w 581025"/>
                <a:gd name="connsiteY48" fmla="*/ 1377533 h 1522790"/>
                <a:gd name="connsiteX49" fmla="*/ 461962 w 581025"/>
                <a:gd name="connsiteY49" fmla="*/ 1403727 h 1522790"/>
                <a:gd name="connsiteX50" fmla="*/ 457200 w 581025"/>
                <a:gd name="connsiteY50" fmla="*/ 1413252 h 1522790"/>
                <a:gd name="connsiteX51" fmla="*/ 454819 w 581025"/>
                <a:gd name="connsiteY51" fmla="*/ 1429920 h 1522790"/>
                <a:gd name="connsiteX52" fmla="*/ 450055 w 581025"/>
                <a:gd name="connsiteY52" fmla="*/ 1451351 h 1522790"/>
                <a:gd name="connsiteX53" fmla="*/ 452437 w 581025"/>
                <a:gd name="connsiteY53" fmla="*/ 1465639 h 1522790"/>
                <a:gd name="connsiteX54" fmla="*/ 450056 w 581025"/>
                <a:gd name="connsiteY54" fmla="*/ 1477546 h 1522790"/>
                <a:gd name="connsiteX55" fmla="*/ 452437 w 581025"/>
                <a:gd name="connsiteY55" fmla="*/ 1494215 h 1522790"/>
                <a:gd name="connsiteX56" fmla="*/ 452437 w 581025"/>
                <a:gd name="connsiteY56" fmla="*/ 1522789 h 1522790"/>
                <a:gd name="connsiteX0" fmla="*/ 517740 w 581025"/>
                <a:gd name="connsiteY0" fmla="*/ 0 h 1494216"/>
                <a:gd name="connsiteX1" fmla="*/ 520484 w 581025"/>
                <a:gd name="connsiteY1" fmla="*/ 60256 h 1494216"/>
                <a:gd name="connsiteX2" fmla="*/ 504827 w 581025"/>
                <a:gd name="connsiteY2" fmla="*/ 134520 h 1494216"/>
                <a:gd name="connsiteX3" fmla="*/ 476251 w 581025"/>
                <a:gd name="connsiteY3" fmla="*/ 163096 h 1494216"/>
                <a:gd name="connsiteX4" fmla="*/ 428624 w 581025"/>
                <a:gd name="connsiteY4" fmla="*/ 203577 h 1494216"/>
                <a:gd name="connsiteX5" fmla="*/ 385762 w 581025"/>
                <a:gd name="connsiteY5" fmla="*/ 244058 h 1494216"/>
                <a:gd name="connsiteX6" fmla="*/ 340519 w 581025"/>
                <a:gd name="connsiteY6" fmla="*/ 289301 h 1494216"/>
                <a:gd name="connsiteX7" fmla="*/ 302419 w 581025"/>
                <a:gd name="connsiteY7" fmla="*/ 322639 h 1494216"/>
                <a:gd name="connsiteX8" fmla="*/ 269082 w 581025"/>
                <a:gd name="connsiteY8" fmla="*/ 370264 h 1494216"/>
                <a:gd name="connsiteX9" fmla="*/ 238124 w 581025"/>
                <a:gd name="connsiteY9" fmla="*/ 427415 h 1494216"/>
                <a:gd name="connsiteX10" fmla="*/ 200025 w 581025"/>
                <a:gd name="connsiteY10" fmla="*/ 491708 h 1494216"/>
                <a:gd name="connsiteX11" fmla="*/ 176212 w 581025"/>
                <a:gd name="connsiteY11" fmla="*/ 529808 h 1494216"/>
                <a:gd name="connsiteX12" fmla="*/ 154781 w 581025"/>
                <a:gd name="connsiteY12" fmla="*/ 563145 h 1494216"/>
                <a:gd name="connsiteX13" fmla="*/ 130969 w 581025"/>
                <a:gd name="connsiteY13" fmla="*/ 610770 h 1494216"/>
                <a:gd name="connsiteX14" fmla="*/ 109537 w 581025"/>
                <a:gd name="connsiteY14" fmla="*/ 656014 h 1494216"/>
                <a:gd name="connsiteX15" fmla="*/ 85725 w 581025"/>
                <a:gd name="connsiteY15" fmla="*/ 708402 h 1494216"/>
                <a:gd name="connsiteX16" fmla="*/ 61912 w 581025"/>
                <a:gd name="connsiteY16" fmla="*/ 763170 h 1494216"/>
                <a:gd name="connsiteX17" fmla="*/ 40481 w 581025"/>
                <a:gd name="connsiteY17" fmla="*/ 834608 h 1494216"/>
                <a:gd name="connsiteX18" fmla="*/ 26194 w 581025"/>
                <a:gd name="connsiteY18" fmla="*/ 882233 h 1494216"/>
                <a:gd name="connsiteX19" fmla="*/ 11906 w 581025"/>
                <a:gd name="connsiteY19" fmla="*/ 937002 h 1494216"/>
                <a:gd name="connsiteX20" fmla="*/ 7144 w 581025"/>
                <a:gd name="connsiteY20" fmla="*/ 979864 h 1494216"/>
                <a:gd name="connsiteX21" fmla="*/ 4762 w 581025"/>
                <a:gd name="connsiteY21" fmla="*/ 1027489 h 1494216"/>
                <a:gd name="connsiteX22" fmla="*/ 0 w 581025"/>
                <a:gd name="connsiteY22" fmla="*/ 1067970 h 1494216"/>
                <a:gd name="connsiteX23" fmla="*/ 2381 w 581025"/>
                <a:gd name="connsiteY23" fmla="*/ 1103689 h 1494216"/>
                <a:gd name="connsiteX24" fmla="*/ 4762 w 581025"/>
                <a:gd name="connsiteY24" fmla="*/ 1132264 h 1494216"/>
                <a:gd name="connsiteX25" fmla="*/ 21431 w 581025"/>
                <a:gd name="connsiteY25" fmla="*/ 1151314 h 1494216"/>
                <a:gd name="connsiteX26" fmla="*/ 47625 w 581025"/>
                <a:gd name="connsiteY26" fmla="*/ 1172745 h 1494216"/>
                <a:gd name="connsiteX27" fmla="*/ 83344 w 581025"/>
                <a:gd name="connsiteY27" fmla="*/ 1189414 h 1494216"/>
                <a:gd name="connsiteX28" fmla="*/ 121444 w 581025"/>
                <a:gd name="connsiteY28" fmla="*/ 1203702 h 1494216"/>
                <a:gd name="connsiteX29" fmla="*/ 157162 w 581025"/>
                <a:gd name="connsiteY29" fmla="*/ 1217989 h 1494216"/>
                <a:gd name="connsiteX30" fmla="*/ 188119 w 581025"/>
                <a:gd name="connsiteY30" fmla="*/ 1213227 h 1494216"/>
                <a:gd name="connsiteX31" fmla="*/ 226219 w 581025"/>
                <a:gd name="connsiteY31" fmla="*/ 1210845 h 1494216"/>
                <a:gd name="connsiteX32" fmla="*/ 292894 w 581025"/>
                <a:gd name="connsiteY32" fmla="*/ 1201320 h 1494216"/>
                <a:gd name="connsiteX33" fmla="*/ 359569 w 581025"/>
                <a:gd name="connsiteY33" fmla="*/ 1196558 h 1494216"/>
                <a:gd name="connsiteX34" fmla="*/ 416719 w 581025"/>
                <a:gd name="connsiteY34" fmla="*/ 1194177 h 1494216"/>
                <a:gd name="connsiteX35" fmla="*/ 469106 w 581025"/>
                <a:gd name="connsiteY35" fmla="*/ 1196558 h 1494216"/>
                <a:gd name="connsiteX36" fmla="*/ 514350 w 581025"/>
                <a:gd name="connsiteY36" fmla="*/ 1198939 h 1494216"/>
                <a:gd name="connsiteX37" fmla="*/ 547687 w 581025"/>
                <a:gd name="connsiteY37" fmla="*/ 1210845 h 1494216"/>
                <a:gd name="connsiteX38" fmla="*/ 571500 w 581025"/>
                <a:gd name="connsiteY38" fmla="*/ 1220370 h 1494216"/>
                <a:gd name="connsiteX39" fmla="*/ 581025 w 581025"/>
                <a:gd name="connsiteY39" fmla="*/ 1229895 h 1494216"/>
                <a:gd name="connsiteX40" fmla="*/ 566737 w 581025"/>
                <a:gd name="connsiteY40" fmla="*/ 1253708 h 1494216"/>
                <a:gd name="connsiteX41" fmla="*/ 545306 w 581025"/>
                <a:gd name="connsiteY41" fmla="*/ 1287045 h 1494216"/>
                <a:gd name="connsiteX42" fmla="*/ 538162 w 581025"/>
                <a:gd name="connsiteY42" fmla="*/ 1296570 h 1494216"/>
                <a:gd name="connsiteX43" fmla="*/ 528637 w 581025"/>
                <a:gd name="connsiteY43" fmla="*/ 1310858 h 1494216"/>
                <a:gd name="connsiteX44" fmla="*/ 521494 w 581025"/>
                <a:gd name="connsiteY44" fmla="*/ 1325145 h 1494216"/>
                <a:gd name="connsiteX45" fmla="*/ 507206 w 581025"/>
                <a:gd name="connsiteY45" fmla="*/ 1337052 h 1494216"/>
                <a:gd name="connsiteX46" fmla="*/ 495300 w 581025"/>
                <a:gd name="connsiteY46" fmla="*/ 1351339 h 1494216"/>
                <a:gd name="connsiteX47" fmla="*/ 483394 w 581025"/>
                <a:gd name="connsiteY47" fmla="*/ 1365627 h 1494216"/>
                <a:gd name="connsiteX48" fmla="*/ 473869 w 581025"/>
                <a:gd name="connsiteY48" fmla="*/ 1377533 h 1494216"/>
                <a:gd name="connsiteX49" fmla="*/ 461962 w 581025"/>
                <a:gd name="connsiteY49" fmla="*/ 1403727 h 1494216"/>
                <a:gd name="connsiteX50" fmla="*/ 457200 w 581025"/>
                <a:gd name="connsiteY50" fmla="*/ 1413252 h 1494216"/>
                <a:gd name="connsiteX51" fmla="*/ 454819 w 581025"/>
                <a:gd name="connsiteY51" fmla="*/ 1429920 h 1494216"/>
                <a:gd name="connsiteX52" fmla="*/ 450055 w 581025"/>
                <a:gd name="connsiteY52" fmla="*/ 1451351 h 1494216"/>
                <a:gd name="connsiteX53" fmla="*/ 452437 w 581025"/>
                <a:gd name="connsiteY53" fmla="*/ 1465639 h 1494216"/>
                <a:gd name="connsiteX54" fmla="*/ 450056 w 581025"/>
                <a:gd name="connsiteY54" fmla="*/ 1477546 h 1494216"/>
                <a:gd name="connsiteX55" fmla="*/ 452437 w 581025"/>
                <a:gd name="connsiteY55" fmla="*/ 1494215 h 1494216"/>
                <a:gd name="connsiteX0" fmla="*/ 517740 w 581025"/>
                <a:gd name="connsiteY0" fmla="*/ 0 h 1477547"/>
                <a:gd name="connsiteX1" fmla="*/ 520484 w 581025"/>
                <a:gd name="connsiteY1" fmla="*/ 60256 h 1477547"/>
                <a:gd name="connsiteX2" fmla="*/ 504827 w 581025"/>
                <a:gd name="connsiteY2" fmla="*/ 134520 h 1477547"/>
                <a:gd name="connsiteX3" fmla="*/ 476251 w 581025"/>
                <a:gd name="connsiteY3" fmla="*/ 163096 h 1477547"/>
                <a:gd name="connsiteX4" fmla="*/ 428624 w 581025"/>
                <a:gd name="connsiteY4" fmla="*/ 203577 h 1477547"/>
                <a:gd name="connsiteX5" fmla="*/ 385762 w 581025"/>
                <a:gd name="connsiteY5" fmla="*/ 244058 h 1477547"/>
                <a:gd name="connsiteX6" fmla="*/ 340519 w 581025"/>
                <a:gd name="connsiteY6" fmla="*/ 289301 h 1477547"/>
                <a:gd name="connsiteX7" fmla="*/ 302419 w 581025"/>
                <a:gd name="connsiteY7" fmla="*/ 322639 h 1477547"/>
                <a:gd name="connsiteX8" fmla="*/ 269082 w 581025"/>
                <a:gd name="connsiteY8" fmla="*/ 370264 h 1477547"/>
                <a:gd name="connsiteX9" fmla="*/ 238124 w 581025"/>
                <a:gd name="connsiteY9" fmla="*/ 427415 h 1477547"/>
                <a:gd name="connsiteX10" fmla="*/ 200025 w 581025"/>
                <a:gd name="connsiteY10" fmla="*/ 491708 h 1477547"/>
                <a:gd name="connsiteX11" fmla="*/ 176212 w 581025"/>
                <a:gd name="connsiteY11" fmla="*/ 529808 h 1477547"/>
                <a:gd name="connsiteX12" fmla="*/ 154781 w 581025"/>
                <a:gd name="connsiteY12" fmla="*/ 563145 h 1477547"/>
                <a:gd name="connsiteX13" fmla="*/ 130969 w 581025"/>
                <a:gd name="connsiteY13" fmla="*/ 610770 h 1477547"/>
                <a:gd name="connsiteX14" fmla="*/ 109537 w 581025"/>
                <a:gd name="connsiteY14" fmla="*/ 656014 h 1477547"/>
                <a:gd name="connsiteX15" fmla="*/ 85725 w 581025"/>
                <a:gd name="connsiteY15" fmla="*/ 708402 h 1477547"/>
                <a:gd name="connsiteX16" fmla="*/ 61912 w 581025"/>
                <a:gd name="connsiteY16" fmla="*/ 763170 h 1477547"/>
                <a:gd name="connsiteX17" fmla="*/ 40481 w 581025"/>
                <a:gd name="connsiteY17" fmla="*/ 834608 h 1477547"/>
                <a:gd name="connsiteX18" fmla="*/ 26194 w 581025"/>
                <a:gd name="connsiteY18" fmla="*/ 882233 h 1477547"/>
                <a:gd name="connsiteX19" fmla="*/ 11906 w 581025"/>
                <a:gd name="connsiteY19" fmla="*/ 937002 h 1477547"/>
                <a:gd name="connsiteX20" fmla="*/ 7144 w 581025"/>
                <a:gd name="connsiteY20" fmla="*/ 979864 h 1477547"/>
                <a:gd name="connsiteX21" fmla="*/ 4762 w 581025"/>
                <a:gd name="connsiteY21" fmla="*/ 1027489 h 1477547"/>
                <a:gd name="connsiteX22" fmla="*/ 0 w 581025"/>
                <a:gd name="connsiteY22" fmla="*/ 1067970 h 1477547"/>
                <a:gd name="connsiteX23" fmla="*/ 2381 w 581025"/>
                <a:gd name="connsiteY23" fmla="*/ 1103689 h 1477547"/>
                <a:gd name="connsiteX24" fmla="*/ 4762 w 581025"/>
                <a:gd name="connsiteY24" fmla="*/ 1132264 h 1477547"/>
                <a:gd name="connsiteX25" fmla="*/ 21431 w 581025"/>
                <a:gd name="connsiteY25" fmla="*/ 1151314 h 1477547"/>
                <a:gd name="connsiteX26" fmla="*/ 47625 w 581025"/>
                <a:gd name="connsiteY26" fmla="*/ 1172745 h 1477547"/>
                <a:gd name="connsiteX27" fmla="*/ 83344 w 581025"/>
                <a:gd name="connsiteY27" fmla="*/ 1189414 h 1477547"/>
                <a:gd name="connsiteX28" fmla="*/ 121444 w 581025"/>
                <a:gd name="connsiteY28" fmla="*/ 1203702 h 1477547"/>
                <a:gd name="connsiteX29" fmla="*/ 157162 w 581025"/>
                <a:gd name="connsiteY29" fmla="*/ 1217989 h 1477547"/>
                <a:gd name="connsiteX30" fmla="*/ 188119 w 581025"/>
                <a:gd name="connsiteY30" fmla="*/ 1213227 h 1477547"/>
                <a:gd name="connsiteX31" fmla="*/ 226219 w 581025"/>
                <a:gd name="connsiteY31" fmla="*/ 1210845 h 1477547"/>
                <a:gd name="connsiteX32" fmla="*/ 292894 w 581025"/>
                <a:gd name="connsiteY32" fmla="*/ 1201320 h 1477547"/>
                <a:gd name="connsiteX33" fmla="*/ 359569 w 581025"/>
                <a:gd name="connsiteY33" fmla="*/ 1196558 h 1477547"/>
                <a:gd name="connsiteX34" fmla="*/ 416719 w 581025"/>
                <a:gd name="connsiteY34" fmla="*/ 1194177 h 1477547"/>
                <a:gd name="connsiteX35" fmla="*/ 469106 w 581025"/>
                <a:gd name="connsiteY35" fmla="*/ 1196558 h 1477547"/>
                <a:gd name="connsiteX36" fmla="*/ 514350 w 581025"/>
                <a:gd name="connsiteY36" fmla="*/ 1198939 h 1477547"/>
                <a:gd name="connsiteX37" fmla="*/ 547687 w 581025"/>
                <a:gd name="connsiteY37" fmla="*/ 1210845 h 1477547"/>
                <a:gd name="connsiteX38" fmla="*/ 571500 w 581025"/>
                <a:gd name="connsiteY38" fmla="*/ 1220370 h 1477547"/>
                <a:gd name="connsiteX39" fmla="*/ 581025 w 581025"/>
                <a:gd name="connsiteY39" fmla="*/ 1229895 h 1477547"/>
                <a:gd name="connsiteX40" fmla="*/ 566737 w 581025"/>
                <a:gd name="connsiteY40" fmla="*/ 1253708 h 1477547"/>
                <a:gd name="connsiteX41" fmla="*/ 545306 w 581025"/>
                <a:gd name="connsiteY41" fmla="*/ 1287045 h 1477547"/>
                <a:gd name="connsiteX42" fmla="*/ 538162 w 581025"/>
                <a:gd name="connsiteY42" fmla="*/ 1296570 h 1477547"/>
                <a:gd name="connsiteX43" fmla="*/ 528637 w 581025"/>
                <a:gd name="connsiteY43" fmla="*/ 1310858 h 1477547"/>
                <a:gd name="connsiteX44" fmla="*/ 521494 w 581025"/>
                <a:gd name="connsiteY44" fmla="*/ 1325145 h 1477547"/>
                <a:gd name="connsiteX45" fmla="*/ 507206 w 581025"/>
                <a:gd name="connsiteY45" fmla="*/ 1337052 h 1477547"/>
                <a:gd name="connsiteX46" fmla="*/ 495300 w 581025"/>
                <a:gd name="connsiteY46" fmla="*/ 1351339 h 1477547"/>
                <a:gd name="connsiteX47" fmla="*/ 483394 w 581025"/>
                <a:gd name="connsiteY47" fmla="*/ 1365627 h 1477547"/>
                <a:gd name="connsiteX48" fmla="*/ 473869 w 581025"/>
                <a:gd name="connsiteY48" fmla="*/ 1377533 h 1477547"/>
                <a:gd name="connsiteX49" fmla="*/ 461962 w 581025"/>
                <a:gd name="connsiteY49" fmla="*/ 1403727 h 1477547"/>
                <a:gd name="connsiteX50" fmla="*/ 457200 w 581025"/>
                <a:gd name="connsiteY50" fmla="*/ 1413252 h 1477547"/>
                <a:gd name="connsiteX51" fmla="*/ 454819 w 581025"/>
                <a:gd name="connsiteY51" fmla="*/ 1429920 h 1477547"/>
                <a:gd name="connsiteX52" fmla="*/ 450055 w 581025"/>
                <a:gd name="connsiteY52" fmla="*/ 1451351 h 1477547"/>
                <a:gd name="connsiteX53" fmla="*/ 452437 w 581025"/>
                <a:gd name="connsiteY53" fmla="*/ 1465639 h 1477547"/>
                <a:gd name="connsiteX54" fmla="*/ 450056 w 581025"/>
                <a:gd name="connsiteY54" fmla="*/ 1477546 h 1477547"/>
                <a:gd name="connsiteX0" fmla="*/ 517740 w 581025"/>
                <a:gd name="connsiteY0" fmla="*/ 0 h 1465638"/>
                <a:gd name="connsiteX1" fmla="*/ 520484 w 581025"/>
                <a:gd name="connsiteY1" fmla="*/ 60256 h 1465638"/>
                <a:gd name="connsiteX2" fmla="*/ 504827 w 581025"/>
                <a:gd name="connsiteY2" fmla="*/ 134520 h 1465638"/>
                <a:gd name="connsiteX3" fmla="*/ 476251 w 581025"/>
                <a:gd name="connsiteY3" fmla="*/ 163096 h 1465638"/>
                <a:gd name="connsiteX4" fmla="*/ 428624 w 581025"/>
                <a:gd name="connsiteY4" fmla="*/ 203577 h 1465638"/>
                <a:gd name="connsiteX5" fmla="*/ 385762 w 581025"/>
                <a:gd name="connsiteY5" fmla="*/ 244058 h 1465638"/>
                <a:gd name="connsiteX6" fmla="*/ 340519 w 581025"/>
                <a:gd name="connsiteY6" fmla="*/ 289301 h 1465638"/>
                <a:gd name="connsiteX7" fmla="*/ 302419 w 581025"/>
                <a:gd name="connsiteY7" fmla="*/ 322639 h 1465638"/>
                <a:gd name="connsiteX8" fmla="*/ 269082 w 581025"/>
                <a:gd name="connsiteY8" fmla="*/ 370264 h 1465638"/>
                <a:gd name="connsiteX9" fmla="*/ 238124 w 581025"/>
                <a:gd name="connsiteY9" fmla="*/ 427415 h 1465638"/>
                <a:gd name="connsiteX10" fmla="*/ 200025 w 581025"/>
                <a:gd name="connsiteY10" fmla="*/ 491708 h 1465638"/>
                <a:gd name="connsiteX11" fmla="*/ 176212 w 581025"/>
                <a:gd name="connsiteY11" fmla="*/ 529808 h 1465638"/>
                <a:gd name="connsiteX12" fmla="*/ 154781 w 581025"/>
                <a:gd name="connsiteY12" fmla="*/ 563145 h 1465638"/>
                <a:gd name="connsiteX13" fmla="*/ 130969 w 581025"/>
                <a:gd name="connsiteY13" fmla="*/ 610770 h 1465638"/>
                <a:gd name="connsiteX14" fmla="*/ 109537 w 581025"/>
                <a:gd name="connsiteY14" fmla="*/ 656014 h 1465638"/>
                <a:gd name="connsiteX15" fmla="*/ 85725 w 581025"/>
                <a:gd name="connsiteY15" fmla="*/ 708402 h 1465638"/>
                <a:gd name="connsiteX16" fmla="*/ 61912 w 581025"/>
                <a:gd name="connsiteY16" fmla="*/ 763170 h 1465638"/>
                <a:gd name="connsiteX17" fmla="*/ 40481 w 581025"/>
                <a:gd name="connsiteY17" fmla="*/ 834608 h 1465638"/>
                <a:gd name="connsiteX18" fmla="*/ 26194 w 581025"/>
                <a:gd name="connsiteY18" fmla="*/ 882233 h 1465638"/>
                <a:gd name="connsiteX19" fmla="*/ 11906 w 581025"/>
                <a:gd name="connsiteY19" fmla="*/ 937002 h 1465638"/>
                <a:gd name="connsiteX20" fmla="*/ 7144 w 581025"/>
                <a:gd name="connsiteY20" fmla="*/ 979864 h 1465638"/>
                <a:gd name="connsiteX21" fmla="*/ 4762 w 581025"/>
                <a:gd name="connsiteY21" fmla="*/ 1027489 h 1465638"/>
                <a:gd name="connsiteX22" fmla="*/ 0 w 581025"/>
                <a:gd name="connsiteY22" fmla="*/ 1067970 h 1465638"/>
                <a:gd name="connsiteX23" fmla="*/ 2381 w 581025"/>
                <a:gd name="connsiteY23" fmla="*/ 1103689 h 1465638"/>
                <a:gd name="connsiteX24" fmla="*/ 4762 w 581025"/>
                <a:gd name="connsiteY24" fmla="*/ 1132264 h 1465638"/>
                <a:gd name="connsiteX25" fmla="*/ 21431 w 581025"/>
                <a:gd name="connsiteY25" fmla="*/ 1151314 h 1465638"/>
                <a:gd name="connsiteX26" fmla="*/ 47625 w 581025"/>
                <a:gd name="connsiteY26" fmla="*/ 1172745 h 1465638"/>
                <a:gd name="connsiteX27" fmla="*/ 83344 w 581025"/>
                <a:gd name="connsiteY27" fmla="*/ 1189414 h 1465638"/>
                <a:gd name="connsiteX28" fmla="*/ 121444 w 581025"/>
                <a:gd name="connsiteY28" fmla="*/ 1203702 h 1465638"/>
                <a:gd name="connsiteX29" fmla="*/ 157162 w 581025"/>
                <a:gd name="connsiteY29" fmla="*/ 1217989 h 1465638"/>
                <a:gd name="connsiteX30" fmla="*/ 188119 w 581025"/>
                <a:gd name="connsiteY30" fmla="*/ 1213227 h 1465638"/>
                <a:gd name="connsiteX31" fmla="*/ 226219 w 581025"/>
                <a:gd name="connsiteY31" fmla="*/ 1210845 h 1465638"/>
                <a:gd name="connsiteX32" fmla="*/ 292894 w 581025"/>
                <a:gd name="connsiteY32" fmla="*/ 1201320 h 1465638"/>
                <a:gd name="connsiteX33" fmla="*/ 359569 w 581025"/>
                <a:gd name="connsiteY33" fmla="*/ 1196558 h 1465638"/>
                <a:gd name="connsiteX34" fmla="*/ 416719 w 581025"/>
                <a:gd name="connsiteY34" fmla="*/ 1194177 h 1465638"/>
                <a:gd name="connsiteX35" fmla="*/ 469106 w 581025"/>
                <a:gd name="connsiteY35" fmla="*/ 1196558 h 1465638"/>
                <a:gd name="connsiteX36" fmla="*/ 514350 w 581025"/>
                <a:gd name="connsiteY36" fmla="*/ 1198939 h 1465638"/>
                <a:gd name="connsiteX37" fmla="*/ 547687 w 581025"/>
                <a:gd name="connsiteY37" fmla="*/ 1210845 h 1465638"/>
                <a:gd name="connsiteX38" fmla="*/ 571500 w 581025"/>
                <a:gd name="connsiteY38" fmla="*/ 1220370 h 1465638"/>
                <a:gd name="connsiteX39" fmla="*/ 581025 w 581025"/>
                <a:gd name="connsiteY39" fmla="*/ 1229895 h 1465638"/>
                <a:gd name="connsiteX40" fmla="*/ 566737 w 581025"/>
                <a:gd name="connsiteY40" fmla="*/ 1253708 h 1465638"/>
                <a:gd name="connsiteX41" fmla="*/ 545306 w 581025"/>
                <a:gd name="connsiteY41" fmla="*/ 1287045 h 1465638"/>
                <a:gd name="connsiteX42" fmla="*/ 538162 w 581025"/>
                <a:gd name="connsiteY42" fmla="*/ 1296570 h 1465638"/>
                <a:gd name="connsiteX43" fmla="*/ 528637 w 581025"/>
                <a:gd name="connsiteY43" fmla="*/ 1310858 h 1465638"/>
                <a:gd name="connsiteX44" fmla="*/ 521494 w 581025"/>
                <a:gd name="connsiteY44" fmla="*/ 1325145 h 1465638"/>
                <a:gd name="connsiteX45" fmla="*/ 507206 w 581025"/>
                <a:gd name="connsiteY45" fmla="*/ 1337052 h 1465638"/>
                <a:gd name="connsiteX46" fmla="*/ 495300 w 581025"/>
                <a:gd name="connsiteY46" fmla="*/ 1351339 h 1465638"/>
                <a:gd name="connsiteX47" fmla="*/ 483394 w 581025"/>
                <a:gd name="connsiteY47" fmla="*/ 1365627 h 1465638"/>
                <a:gd name="connsiteX48" fmla="*/ 473869 w 581025"/>
                <a:gd name="connsiteY48" fmla="*/ 1377533 h 1465638"/>
                <a:gd name="connsiteX49" fmla="*/ 461962 w 581025"/>
                <a:gd name="connsiteY49" fmla="*/ 1403727 h 1465638"/>
                <a:gd name="connsiteX50" fmla="*/ 457200 w 581025"/>
                <a:gd name="connsiteY50" fmla="*/ 1413252 h 1465638"/>
                <a:gd name="connsiteX51" fmla="*/ 454819 w 581025"/>
                <a:gd name="connsiteY51" fmla="*/ 1429920 h 1465638"/>
                <a:gd name="connsiteX52" fmla="*/ 450055 w 581025"/>
                <a:gd name="connsiteY52" fmla="*/ 1451351 h 1465638"/>
                <a:gd name="connsiteX53" fmla="*/ 452437 w 581025"/>
                <a:gd name="connsiteY53" fmla="*/ 1465639 h 14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1025" h="1465638">
                  <a:moveTo>
                    <a:pt x="517740" y="0"/>
                  </a:moveTo>
                  <a:cubicBezTo>
                    <a:pt x="517404" y="31346"/>
                    <a:pt x="520820" y="28910"/>
                    <a:pt x="520484" y="60256"/>
                  </a:cubicBezTo>
                  <a:cubicBezTo>
                    <a:pt x="522865" y="80099"/>
                    <a:pt x="509590" y="121820"/>
                    <a:pt x="504827" y="134520"/>
                  </a:cubicBezTo>
                  <a:lnTo>
                    <a:pt x="476251" y="163096"/>
                  </a:lnTo>
                  <a:lnTo>
                    <a:pt x="428624" y="203577"/>
                  </a:lnTo>
                  <a:lnTo>
                    <a:pt x="385762" y="244058"/>
                  </a:lnTo>
                  <a:lnTo>
                    <a:pt x="340519" y="289301"/>
                  </a:lnTo>
                  <a:lnTo>
                    <a:pt x="302419" y="322639"/>
                  </a:lnTo>
                  <a:lnTo>
                    <a:pt x="269082" y="370264"/>
                  </a:lnTo>
                  <a:lnTo>
                    <a:pt x="238124" y="427415"/>
                  </a:lnTo>
                  <a:lnTo>
                    <a:pt x="200025" y="491708"/>
                  </a:lnTo>
                  <a:lnTo>
                    <a:pt x="176212" y="529808"/>
                  </a:lnTo>
                  <a:lnTo>
                    <a:pt x="154781" y="563145"/>
                  </a:lnTo>
                  <a:lnTo>
                    <a:pt x="130969" y="610770"/>
                  </a:lnTo>
                  <a:lnTo>
                    <a:pt x="109537" y="656014"/>
                  </a:lnTo>
                  <a:lnTo>
                    <a:pt x="85725" y="708402"/>
                  </a:lnTo>
                  <a:lnTo>
                    <a:pt x="61912" y="763170"/>
                  </a:lnTo>
                  <a:lnTo>
                    <a:pt x="40481" y="834608"/>
                  </a:lnTo>
                  <a:lnTo>
                    <a:pt x="26194" y="882233"/>
                  </a:lnTo>
                  <a:lnTo>
                    <a:pt x="11906" y="937002"/>
                  </a:lnTo>
                  <a:lnTo>
                    <a:pt x="7144" y="979864"/>
                  </a:lnTo>
                  <a:lnTo>
                    <a:pt x="4762" y="1027489"/>
                  </a:lnTo>
                  <a:lnTo>
                    <a:pt x="0" y="1067970"/>
                  </a:lnTo>
                  <a:lnTo>
                    <a:pt x="2381" y="1103689"/>
                  </a:lnTo>
                  <a:lnTo>
                    <a:pt x="4762" y="1132264"/>
                  </a:lnTo>
                  <a:lnTo>
                    <a:pt x="21431" y="1151314"/>
                  </a:lnTo>
                  <a:lnTo>
                    <a:pt x="47625" y="1172745"/>
                  </a:lnTo>
                  <a:lnTo>
                    <a:pt x="83344" y="1189414"/>
                  </a:lnTo>
                  <a:lnTo>
                    <a:pt x="121444" y="1203702"/>
                  </a:lnTo>
                  <a:lnTo>
                    <a:pt x="157162" y="1217989"/>
                  </a:lnTo>
                  <a:lnTo>
                    <a:pt x="188119" y="1213227"/>
                  </a:lnTo>
                  <a:lnTo>
                    <a:pt x="226219" y="1210845"/>
                  </a:lnTo>
                  <a:lnTo>
                    <a:pt x="292894" y="1201320"/>
                  </a:lnTo>
                  <a:lnTo>
                    <a:pt x="359569" y="1196558"/>
                  </a:lnTo>
                  <a:lnTo>
                    <a:pt x="416719" y="1194177"/>
                  </a:lnTo>
                  <a:lnTo>
                    <a:pt x="469106" y="1196558"/>
                  </a:lnTo>
                  <a:lnTo>
                    <a:pt x="514350" y="1198939"/>
                  </a:lnTo>
                  <a:lnTo>
                    <a:pt x="547687" y="1210845"/>
                  </a:lnTo>
                  <a:lnTo>
                    <a:pt x="571500" y="1220370"/>
                  </a:lnTo>
                  <a:lnTo>
                    <a:pt x="581025" y="1229895"/>
                  </a:lnTo>
                  <a:lnTo>
                    <a:pt x="566737" y="1253708"/>
                  </a:lnTo>
                  <a:lnTo>
                    <a:pt x="545306" y="1287045"/>
                  </a:lnTo>
                  <a:lnTo>
                    <a:pt x="538162" y="1296570"/>
                  </a:lnTo>
                  <a:lnTo>
                    <a:pt x="528637" y="1310858"/>
                  </a:lnTo>
                  <a:lnTo>
                    <a:pt x="521494" y="1325145"/>
                  </a:lnTo>
                  <a:lnTo>
                    <a:pt x="507206" y="1337052"/>
                  </a:lnTo>
                  <a:lnTo>
                    <a:pt x="495300" y="1351339"/>
                  </a:lnTo>
                  <a:lnTo>
                    <a:pt x="483394" y="1365627"/>
                  </a:lnTo>
                  <a:lnTo>
                    <a:pt x="473869" y="1377533"/>
                  </a:lnTo>
                  <a:lnTo>
                    <a:pt x="461962" y="1403727"/>
                  </a:lnTo>
                  <a:lnTo>
                    <a:pt x="457200" y="1413252"/>
                  </a:lnTo>
                  <a:lnTo>
                    <a:pt x="454819" y="1429920"/>
                  </a:lnTo>
                  <a:lnTo>
                    <a:pt x="450055" y="1451351"/>
                  </a:lnTo>
                  <a:lnTo>
                    <a:pt x="452437" y="1465639"/>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65">
              <a:extLst>
                <a:ext uri="{FF2B5EF4-FFF2-40B4-BE49-F238E27FC236}">
                  <a16:creationId xmlns:a16="http://schemas.microsoft.com/office/drawing/2014/main" id="{384D68D4-616B-7332-88B5-7D531CED3717}"/>
                </a:ext>
              </a:extLst>
            </p:cNvPr>
            <p:cNvSpPr/>
            <p:nvPr/>
          </p:nvSpPr>
          <p:spPr>
            <a:xfrm>
              <a:off x="5608107" y="3762336"/>
              <a:ext cx="97671" cy="567132"/>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85738 w 240506"/>
                <a:gd name="connsiteY45" fmla="*/ 1366837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5262 w 240506"/>
                <a:gd name="connsiteY42" fmla="*/ 1319213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7638 w 240506"/>
                <a:gd name="connsiteY45" fmla="*/ 1404937 h 1433514"/>
                <a:gd name="connsiteX46" fmla="*/ 116681 w 240506"/>
                <a:gd name="connsiteY46" fmla="*/ 1433514 h 1433514"/>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47638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52401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73981 h 1435896"/>
                <a:gd name="connsiteX45" fmla="*/ 152401 w 240506"/>
                <a:gd name="connsiteY45" fmla="*/ 1404937 h 1435896"/>
                <a:gd name="connsiteX46" fmla="*/ 126206 w 240506"/>
                <a:gd name="connsiteY46" fmla="*/ 1435896 h 1435896"/>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52401 w 240506"/>
                <a:gd name="connsiteY45" fmla="*/ 1404937 h 1458417"/>
                <a:gd name="connsiteX46" fmla="*/ 107439 w 240506"/>
                <a:gd name="connsiteY46" fmla="*/ 1458417 h 1458417"/>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41141 w 240506"/>
                <a:gd name="connsiteY45" fmla="*/ 1416197 h 1458417"/>
                <a:gd name="connsiteX46" fmla="*/ 107439 w 240506"/>
                <a:gd name="connsiteY46" fmla="*/ 1458417 h 1458417"/>
                <a:gd name="connsiteX0" fmla="*/ 142875 w 240506"/>
                <a:gd name="connsiteY0" fmla="*/ -1 h 1396504"/>
                <a:gd name="connsiteX1" fmla="*/ 123825 w 240506"/>
                <a:gd name="connsiteY1" fmla="*/ 50006 h 1396504"/>
                <a:gd name="connsiteX2" fmla="*/ 114300 w 240506"/>
                <a:gd name="connsiteY2" fmla="*/ 90487 h 1396504"/>
                <a:gd name="connsiteX3" fmla="*/ 102394 w 240506"/>
                <a:gd name="connsiteY3" fmla="*/ 126206 h 1396504"/>
                <a:gd name="connsiteX4" fmla="*/ 95250 w 240506"/>
                <a:gd name="connsiteY4" fmla="*/ 178593 h 1396504"/>
                <a:gd name="connsiteX5" fmla="*/ 88106 w 240506"/>
                <a:gd name="connsiteY5" fmla="*/ 219074 h 1396504"/>
                <a:gd name="connsiteX6" fmla="*/ 88106 w 240506"/>
                <a:gd name="connsiteY6" fmla="*/ 259556 h 1396504"/>
                <a:gd name="connsiteX7" fmla="*/ 78581 w 240506"/>
                <a:gd name="connsiteY7" fmla="*/ 304799 h 1396504"/>
                <a:gd name="connsiteX8" fmla="*/ 71438 w 240506"/>
                <a:gd name="connsiteY8" fmla="*/ 352424 h 1396504"/>
                <a:gd name="connsiteX9" fmla="*/ 64294 w 240506"/>
                <a:gd name="connsiteY9" fmla="*/ 388143 h 1396504"/>
                <a:gd name="connsiteX10" fmla="*/ 57150 w 240506"/>
                <a:gd name="connsiteY10" fmla="*/ 440531 h 1396504"/>
                <a:gd name="connsiteX11" fmla="*/ 47625 w 240506"/>
                <a:gd name="connsiteY11" fmla="*/ 490537 h 1396504"/>
                <a:gd name="connsiteX12" fmla="*/ 40481 w 240506"/>
                <a:gd name="connsiteY12" fmla="*/ 526256 h 1396504"/>
                <a:gd name="connsiteX13" fmla="*/ 30956 w 240506"/>
                <a:gd name="connsiteY13" fmla="*/ 559593 h 1396504"/>
                <a:gd name="connsiteX14" fmla="*/ 16669 w 240506"/>
                <a:gd name="connsiteY14" fmla="*/ 616743 h 1396504"/>
                <a:gd name="connsiteX15" fmla="*/ 9525 w 240506"/>
                <a:gd name="connsiteY15" fmla="*/ 638174 h 1396504"/>
                <a:gd name="connsiteX16" fmla="*/ 0 w 240506"/>
                <a:gd name="connsiteY16" fmla="*/ 664368 h 1396504"/>
                <a:gd name="connsiteX17" fmla="*/ 0 w 240506"/>
                <a:gd name="connsiteY17" fmla="*/ 681037 h 1396504"/>
                <a:gd name="connsiteX18" fmla="*/ 11906 w 240506"/>
                <a:gd name="connsiteY18" fmla="*/ 702468 h 1396504"/>
                <a:gd name="connsiteX19" fmla="*/ 21431 w 240506"/>
                <a:gd name="connsiteY19" fmla="*/ 721518 h 1396504"/>
                <a:gd name="connsiteX20" fmla="*/ 50006 w 240506"/>
                <a:gd name="connsiteY20" fmla="*/ 723899 h 1396504"/>
                <a:gd name="connsiteX21" fmla="*/ 78581 w 240506"/>
                <a:gd name="connsiteY21" fmla="*/ 728662 h 1396504"/>
                <a:gd name="connsiteX22" fmla="*/ 102394 w 240506"/>
                <a:gd name="connsiteY22" fmla="*/ 735806 h 1396504"/>
                <a:gd name="connsiteX23" fmla="*/ 123825 w 240506"/>
                <a:gd name="connsiteY23" fmla="*/ 745331 h 1396504"/>
                <a:gd name="connsiteX24" fmla="*/ 152400 w 240506"/>
                <a:gd name="connsiteY24" fmla="*/ 757237 h 1396504"/>
                <a:gd name="connsiteX25" fmla="*/ 173831 w 240506"/>
                <a:gd name="connsiteY25" fmla="*/ 773906 h 1396504"/>
                <a:gd name="connsiteX26" fmla="*/ 197644 w 240506"/>
                <a:gd name="connsiteY26" fmla="*/ 804862 h 1396504"/>
                <a:gd name="connsiteX27" fmla="*/ 219075 w 240506"/>
                <a:gd name="connsiteY27" fmla="*/ 838199 h 1396504"/>
                <a:gd name="connsiteX28" fmla="*/ 228600 w 240506"/>
                <a:gd name="connsiteY28" fmla="*/ 862012 h 1396504"/>
                <a:gd name="connsiteX29" fmla="*/ 238125 w 240506"/>
                <a:gd name="connsiteY29" fmla="*/ 902493 h 1396504"/>
                <a:gd name="connsiteX30" fmla="*/ 240506 w 240506"/>
                <a:gd name="connsiteY30" fmla="*/ 952499 h 1396504"/>
                <a:gd name="connsiteX31" fmla="*/ 240506 w 240506"/>
                <a:gd name="connsiteY31" fmla="*/ 988218 h 1396504"/>
                <a:gd name="connsiteX32" fmla="*/ 238125 w 240506"/>
                <a:gd name="connsiteY32" fmla="*/ 1009649 h 1396504"/>
                <a:gd name="connsiteX33" fmla="*/ 233363 w 240506"/>
                <a:gd name="connsiteY33" fmla="*/ 1031081 h 1396504"/>
                <a:gd name="connsiteX34" fmla="*/ 223838 w 240506"/>
                <a:gd name="connsiteY34" fmla="*/ 1059656 h 1396504"/>
                <a:gd name="connsiteX35" fmla="*/ 221456 w 240506"/>
                <a:gd name="connsiteY35" fmla="*/ 1081087 h 1396504"/>
                <a:gd name="connsiteX36" fmla="*/ 216694 w 240506"/>
                <a:gd name="connsiteY36" fmla="*/ 1109662 h 1396504"/>
                <a:gd name="connsiteX37" fmla="*/ 209550 w 240506"/>
                <a:gd name="connsiteY37" fmla="*/ 1138237 h 1396504"/>
                <a:gd name="connsiteX38" fmla="*/ 209550 w 240506"/>
                <a:gd name="connsiteY38" fmla="*/ 1169193 h 1396504"/>
                <a:gd name="connsiteX39" fmla="*/ 207169 w 240506"/>
                <a:gd name="connsiteY39" fmla="*/ 1193006 h 1396504"/>
                <a:gd name="connsiteX40" fmla="*/ 204788 w 240506"/>
                <a:gd name="connsiteY40" fmla="*/ 1216818 h 1396504"/>
                <a:gd name="connsiteX41" fmla="*/ 197643 w 240506"/>
                <a:gd name="connsiteY41" fmla="*/ 1262062 h 1396504"/>
                <a:gd name="connsiteX42" fmla="*/ 190500 w 240506"/>
                <a:gd name="connsiteY42" fmla="*/ 1288256 h 1396504"/>
                <a:gd name="connsiteX43" fmla="*/ 176212 w 240506"/>
                <a:gd name="connsiteY43" fmla="*/ 1312068 h 1396504"/>
                <a:gd name="connsiteX44" fmla="*/ 141141 w 240506"/>
                <a:gd name="connsiteY44" fmla="*/ 1354284 h 1396504"/>
                <a:gd name="connsiteX45" fmla="*/ 107439 w 240506"/>
                <a:gd name="connsiteY45" fmla="*/ 1396504 h 139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9650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197643" y="1262062"/>
                  </a:lnTo>
                  <a:lnTo>
                    <a:pt x="190500" y="1288256"/>
                  </a:lnTo>
                  <a:lnTo>
                    <a:pt x="176212" y="1312068"/>
                  </a:lnTo>
                  <a:lnTo>
                    <a:pt x="141141" y="1354284"/>
                  </a:lnTo>
                  <a:cubicBezTo>
                    <a:pt x="137172" y="1358253"/>
                    <a:pt x="111408" y="1392535"/>
                    <a:pt x="107439" y="139650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66">
              <a:extLst>
                <a:ext uri="{FF2B5EF4-FFF2-40B4-BE49-F238E27FC236}">
                  <a16:creationId xmlns:a16="http://schemas.microsoft.com/office/drawing/2014/main" id="{A17D5BBF-DF33-2E74-8DD4-E50911668933}"/>
                </a:ext>
              </a:extLst>
            </p:cNvPr>
            <p:cNvSpPr/>
            <p:nvPr/>
          </p:nvSpPr>
          <p:spPr>
            <a:xfrm>
              <a:off x="4468657" y="3657366"/>
              <a:ext cx="593509" cy="107664"/>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437482"/>
                <a:gd name="connsiteY0" fmla="*/ 246062 h 246062"/>
                <a:gd name="connsiteX1" fmla="*/ 145257 w 1437482"/>
                <a:gd name="connsiteY1" fmla="*/ 219075 h 246062"/>
                <a:gd name="connsiteX2" fmla="*/ 189707 w 1437482"/>
                <a:gd name="connsiteY2" fmla="*/ 203200 h 246062"/>
                <a:gd name="connsiteX3" fmla="*/ 221457 w 1437482"/>
                <a:gd name="connsiteY3" fmla="*/ 187325 h 246062"/>
                <a:gd name="connsiteX4" fmla="*/ 259557 w 1437482"/>
                <a:gd name="connsiteY4" fmla="*/ 174625 h 246062"/>
                <a:gd name="connsiteX5" fmla="*/ 288132 w 1437482"/>
                <a:gd name="connsiteY5" fmla="*/ 152400 h 246062"/>
                <a:gd name="connsiteX6" fmla="*/ 323057 w 1437482"/>
                <a:gd name="connsiteY6" fmla="*/ 127000 h 246062"/>
                <a:gd name="connsiteX7" fmla="*/ 370682 w 1437482"/>
                <a:gd name="connsiteY7" fmla="*/ 88900 h 246062"/>
                <a:gd name="connsiteX8" fmla="*/ 418307 w 1437482"/>
                <a:gd name="connsiteY8" fmla="*/ 60325 h 246062"/>
                <a:gd name="connsiteX9" fmla="*/ 469107 w 1437482"/>
                <a:gd name="connsiteY9" fmla="*/ 38100 h 246062"/>
                <a:gd name="connsiteX10" fmla="*/ 513557 w 1437482"/>
                <a:gd name="connsiteY10" fmla="*/ 25400 h 246062"/>
                <a:gd name="connsiteX11" fmla="*/ 570707 w 1437482"/>
                <a:gd name="connsiteY11" fmla="*/ 19050 h 246062"/>
                <a:gd name="connsiteX12" fmla="*/ 634207 w 1437482"/>
                <a:gd name="connsiteY12" fmla="*/ 22225 h 246062"/>
                <a:gd name="connsiteX13" fmla="*/ 678657 w 1437482"/>
                <a:gd name="connsiteY13" fmla="*/ 25400 h 246062"/>
                <a:gd name="connsiteX14" fmla="*/ 716757 w 1437482"/>
                <a:gd name="connsiteY14" fmla="*/ 34925 h 246062"/>
                <a:gd name="connsiteX15" fmla="*/ 754857 w 1437482"/>
                <a:gd name="connsiteY15" fmla="*/ 41275 h 246062"/>
                <a:gd name="connsiteX16" fmla="*/ 786607 w 1437482"/>
                <a:gd name="connsiteY16" fmla="*/ 41275 h 246062"/>
                <a:gd name="connsiteX17" fmla="*/ 821532 w 1437482"/>
                <a:gd name="connsiteY17" fmla="*/ 41275 h 246062"/>
                <a:gd name="connsiteX18" fmla="*/ 872332 w 1437482"/>
                <a:gd name="connsiteY18" fmla="*/ 28575 h 246062"/>
                <a:gd name="connsiteX19" fmla="*/ 913607 w 1437482"/>
                <a:gd name="connsiteY19" fmla="*/ 15875 h 246062"/>
                <a:gd name="connsiteX20" fmla="*/ 967582 w 1437482"/>
                <a:gd name="connsiteY20" fmla="*/ 9525 h 246062"/>
                <a:gd name="connsiteX21" fmla="*/ 1021557 w 1437482"/>
                <a:gd name="connsiteY21" fmla="*/ 3175 h 246062"/>
                <a:gd name="connsiteX22" fmla="*/ 1075532 w 1437482"/>
                <a:gd name="connsiteY22" fmla="*/ 0 h 246062"/>
                <a:gd name="connsiteX23" fmla="*/ 1110457 w 1437482"/>
                <a:gd name="connsiteY23" fmla="*/ 3175 h 246062"/>
                <a:gd name="connsiteX24" fmla="*/ 1170782 w 1437482"/>
                <a:gd name="connsiteY24" fmla="*/ 12700 h 246062"/>
                <a:gd name="connsiteX25" fmla="*/ 1224757 w 1437482"/>
                <a:gd name="connsiteY25" fmla="*/ 22225 h 246062"/>
                <a:gd name="connsiteX26" fmla="*/ 1266032 w 1437482"/>
                <a:gd name="connsiteY26" fmla="*/ 38100 h 246062"/>
                <a:gd name="connsiteX27" fmla="*/ 1294607 w 1437482"/>
                <a:gd name="connsiteY27" fmla="*/ 57150 h 246062"/>
                <a:gd name="connsiteX28" fmla="*/ 1316832 w 1437482"/>
                <a:gd name="connsiteY28" fmla="*/ 73025 h 246062"/>
                <a:gd name="connsiteX29" fmla="*/ 1348582 w 1437482"/>
                <a:gd name="connsiteY29" fmla="*/ 95250 h 246062"/>
                <a:gd name="connsiteX30" fmla="*/ 1361282 w 1437482"/>
                <a:gd name="connsiteY30" fmla="*/ 101600 h 246062"/>
                <a:gd name="connsiteX31" fmla="*/ 1377157 w 1437482"/>
                <a:gd name="connsiteY31" fmla="*/ 114300 h 246062"/>
                <a:gd name="connsiteX32" fmla="*/ 1396207 w 1437482"/>
                <a:gd name="connsiteY32" fmla="*/ 133350 h 246062"/>
                <a:gd name="connsiteX33" fmla="*/ 1408907 w 1437482"/>
                <a:gd name="connsiteY33" fmla="*/ 146050 h 246062"/>
                <a:gd name="connsiteX34" fmla="*/ 1408907 w 1437482"/>
                <a:gd name="connsiteY34" fmla="*/ 146050 h 246062"/>
                <a:gd name="connsiteX35" fmla="*/ 1437482 w 1437482"/>
                <a:gd name="connsiteY35" fmla="*/ 165100 h 246062"/>
                <a:gd name="connsiteX0" fmla="*/ 0 w 1437482"/>
                <a:gd name="connsiteY0" fmla="*/ 246062 h 259556"/>
                <a:gd name="connsiteX1" fmla="*/ 40482 w 1437482"/>
                <a:gd name="connsiteY1" fmla="*/ 259556 h 259556"/>
                <a:gd name="connsiteX2" fmla="*/ 189707 w 1437482"/>
                <a:gd name="connsiteY2" fmla="*/ 203200 h 259556"/>
                <a:gd name="connsiteX3" fmla="*/ 221457 w 1437482"/>
                <a:gd name="connsiteY3" fmla="*/ 187325 h 259556"/>
                <a:gd name="connsiteX4" fmla="*/ 259557 w 1437482"/>
                <a:gd name="connsiteY4" fmla="*/ 174625 h 259556"/>
                <a:gd name="connsiteX5" fmla="*/ 288132 w 1437482"/>
                <a:gd name="connsiteY5" fmla="*/ 152400 h 259556"/>
                <a:gd name="connsiteX6" fmla="*/ 323057 w 1437482"/>
                <a:gd name="connsiteY6" fmla="*/ 127000 h 259556"/>
                <a:gd name="connsiteX7" fmla="*/ 370682 w 1437482"/>
                <a:gd name="connsiteY7" fmla="*/ 88900 h 259556"/>
                <a:gd name="connsiteX8" fmla="*/ 418307 w 1437482"/>
                <a:gd name="connsiteY8" fmla="*/ 60325 h 259556"/>
                <a:gd name="connsiteX9" fmla="*/ 469107 w 1437482"/>
                <a:gd name="connsiteY9" fmla="*/ 38100 h 259556"/>
                <a:gd name="connsiteX10" fmla="*/ 513557 w 1437482"/>
                <a:gd name="connsiteY10" fmla="*/ 25400 h 259556"/>
                <a:gd name="connsiteX11" fmla="*/ 570707 w 1437482"/>
                <a:gd name="connsiteY11" fmla="*/ 19050 h 259556"/>
                <a:gd name="connsiteX12" fmla="*/ 634207 w 1437482"/>
                <a:gd name="connsiteY12" fmla="*/ 22225 h 259556"/>
                <a:gd name="connsiteX13" fmla="*/ 678657 w 1437482"/>
                <a:gd name="connsiteY13" fmla="*/ 25400 h 259556"/>
                <a:gd name="connsiteX14" fmla="*/ 716757 w 1437482"/>
                <a:gd name="connsiteY14" fmla="*/ 34925 h 259556"/>
                <a:gd name="connsiteX15" fmla="*/ 754857 w 1437482"/>
                <a:gd name="connsiteY15" fmla="*/ 41275 h 259556"/>
                <a:gd name="connsiteX16" fmla="*/ 786607 w 1437482"/>
                <a:gd name="connsiteY16" fmla="*/ 41275 h 259556"/>
                <a:gd name="connsiteX17" fmla="*/ 821532 w 1437482"/>
                <a:gd name="connsiteY17" fmla="*/ 41275 h 259556"/>
                <a:gd name="connsiteX18" fmla="*/ 872332 w 1437482"/>
                <a:gd name="connsiteY18" fmla="*/ 28575 h 259556"/>
                <a:gd name="connsiteX19" fmla="*/ 913607 w 1437482"/>
                <a:gd name="connsiteY19" fmla="*/ 15875 h 259556"/>
                <a:gd name="connsiteX20" fmla="*/ 967582 w 1437482"/>
                <a:gd name="connsiteY20" fmla="*/ 9525 h 259556"/>
                <a:gd name="connsiteX21" fmla="*/ 1021557 w 1437482"/>
                <a:gd name="connsiteY21" fmla="*/ 3175 h 259556"/>
                <a:gd name="connsiteX22" fmla="*/ 1075532 w 1437482"/>
                <a:gd name="connsiteY22" fmla="*/ 0 h 259556"/>
                <a:gd name="connsiteX23" fmla="*/ 1110457 w 1437482"/>
                <a:gd name="connsiteY23" fmla="*/ 3175 h 259556"/>
                <a:gd name="connsiteX24" fmla="*/ 1170782 w 1437482"/>
                <a:gd name="connsiteY24" fmla="*/ 12700 h 259556"/>
                <a:gd name="connsiteX25" fmla="*/ 1224757 w 1437482"/>
                <a:gd name="connsiteY25" fmla="*/ 22225 h 259556"/>
                <a:gd name="connsiteX26" fmla="*/ 1266032 w 1437482"/>
                <a:gd name="connsiteY26" fmla="*/ 38100 h 259556"/>
                <a:gd name="connsiteX27" fmla="*/ 1294607 w 1437482"/>
                <a:gd name="connsiteY27" fmla="*/ 57150 h 259556"/>
                <a:gd name="connsiteX28" fmla="*/ 1316832 w 1437482"/>
                <a:gd name="connsiteY28" fmla="*/ 73025 h 259556"/>
                <a:gd name="connsiteX29" fmla="*/ 1348582 w 1437482"/>
                <a:gd name="connsiteY29" fmla="*/ 95250 h 259556"/>
                <a:gd name="connsiteX30" fmla="*/ 1361282 w 1437482"/>
                <a:gd name="connsiteY30" fmla="*/ 101600 h 259556"/>
                <a:gd name="connsiteX31" fmla="*/ 1377157 w 1437482"/>
                <a:gd name="connsiteY31" fmla="*/ 114300 h 259556"/>
                <a:gd name="connsiteX32" fmla="*/ 1396207 w 1437482"/>
                <a:gd name="connsiteY32" fmla="*/ 133350 h 259556"/>
                <a:gd name="connsiteX33" fmla="*/ 1408907 w 1437482"/>
                <a:gd name="connsiteY33" fmla="*/ 146050 h 259556"/>
                <a:gd name="connsiteX34" fmla="*/ 1408907 w 1437482"/>
                <a:gd name="connsiteY34" fmla="*/ 146050 h 259556"/>
                <a:gd name="connsiteX35" fmla="*/ 1437482 w 1437482"/>
                <a:gd name="connsiteY35" fmla="*/ 165100 h 259556"/>
                <a:gd name="connsiteX0" fmla="*/ 0 w 1437482"/>
                <a:gd name="connsiteY0" fmla="*/ 246062 h 265112"/>
                <a:gd name="connsiteX1" fmla="*/ 40482 w 1437482"/>
                <a:gd name="connsiteY1" fmla="*/ 259556 h 265112"/>
                <a:gd name="connsiteX2" fmla="*/ 94457 w 1437482"/>
                <a:gd name="connsiteY2" fmla="*/ 265112 h 265112"/>
                <a:gd name="connsiteX3" fmla="*/ 221457 w 1437482"/>
                <a:gd name="connsiteY3" fmla="*/ 187325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5900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296864 w 1437482"/>
                <a:gd name="connsiteY6" fmla="*/ 146051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60004"/>
                <a:gd name="connsiteY0" fmla="*/ 242309 h 265112"/>
                <a:gd name="connsiteX1" fmla="*/ 63004 w 1460004"/>
                <a:gd name="connsiteY1" fmla="*/ 259556 h 265112"/>
                <a:gd name="connsiteX2" fmla="*/ 116979 w 1460004"/>
                <a:gd name="connsiteY2" fmla="*/ 265112 h 265112"/>
                <a:gd name="connsiteX3" fmla="*/ 179685 w 1460004"/>
                <a:gd name="connsiteY3" fmla="*/ 213519 h 265112"/>
                <a:gd name="connsiteX4" fmla="*/ 227311 w 1460004"/>
                <a:gd name="connsiteY4" fmla="*/ 191294 h 265112"/>
                <a:gd name="connsiteX5" fmla="*/ 274935 w 1460004"/>
                <a:gd name="connsiteY5" fmla="*/ 173832 h 265112"/>
                <a:gd name="connsiteX6" fmla="*/ 319386 w 1460004"/>
                <a:gd name="connsiteY6" fmla="*/ 146051 h 265112"/>
                <a:gd name="connsiteX7" fmla="*/ 369392 w 1460004"/>
                <a:gd name="connsiteY7" fmla="*/ 110331 h 265112"/>
                <a:gd name="connsiteX8" fmla="*/ 414635 w 1460004"/>
                <a:gd name="connsiteY8" fmla="*/ 76994 h 265112"/>
                <a:gd name="connsiteX9" fmla="*/ 491629 w 1460004"/>
                <a:gd name="connsiteY9" fmla="*/ 38100 h 265112"/>
                <a:gd name="connsiteX10" fmla="*/ 536079 w 1460004"/>
                <a:gd name="connsiteY10" fmla="*/ 25400 h 265112"/>
                <a:gd name="connsiteX11" fmla="*/ 593229 w 1460004"/>
                <a:gd name="connsiteY11" fmla="*/ 19050 h 265112"/>
                <a:gd name="connsiteX12" fmla="*/ 656729 w 1460004"/>
                <a:gd name="connsiteY12" fmla="*/ 22225 h 265112"/>
                <a:gd name="connsiteX13" fmla="*/ 701179 w 1460004"/>
                <a:gd name="connsiteY13" fmla="*/ 25400 h 265112"/>
                <a:gd name="connsiteX14" fmla="*/ 739279 w 1460004"/>
                <a:gd name="connsiteY14" fmla="*/ 34925 h 265112"/>
                <a:gd name="connsiteX15" fmla="*/ 777379 w 1460004"/>
                <a:gd name="connsiteY15" fmla="*/ 41275 h 265112"/>
                <a:gd name="connsiteX16" fmla="*/ 809129 w 1460004"/>
                <a:gd name="connsiteY16" fmla="*/ 41275 h 265112"/>
                <a:gd name="connsiteX17" fmla="*/ 844054 w 1460004"/>
                <a:gd name="connsiteY17" fmla="*/ 41275 h 265112"/>
                <a:gd name="connsiteX18" fmla="*/ 894854 w 1460004"/>
                <a:gd name="connsiteY18" fmla="*/ 28575 h 265112"/>
                <a:gd name="connsiteX19" fmla="*/ 936129 w 1460004"/>
                <a:gd name="connsiteY19" fmla="*/ 15875 h 265112"/>
                <a:gd name="connsiteX20" fmla="*/ 990104 w 1460004"/>
                <a:gd name="connsiteY20" fmla="*/ 9525 h 265112"/>
                <a:gd name="connsiteX21" fmla="*/ 1044079 w 1460004"/>
                <a:gd name="connsiteY21" fmla="*/ 3175 h 265112"/>
                <a:gd name="connsiteX22" fmla="*/ 1098054 w 1460004"/>
                <a:gd name="connsiteY22" fmla="*/ 0 h 265112"/>
                <a:gd name="connsiteX23" fmla="*/ 1132979 w 1460004"/>
                <a:gd name="connsiteY23" fmla="*/ 3175 h 265112"/>
                <a:gd name="connsiteX24" fmla="*/ 1193304 w 1460004"/>
                <a:gd name="connsiteY24" fmla="*/ 12700 h 265112"/>
                <a:gd name="connsiteX25" fmla="*/ 1247279 w 1460004"/>
                <a:gd name="connsiteY25" fmla="*/ 22225 h 265112"/>
                <a:gd name="connsiteX26" fmla="*/ 1288554 w 1460004"/>
                <a:gd name="connsiteY26" fmla="*/ 38100 h 265112"/>
                <a:gd name="connsiteX27" fmla="*/ 1317129 w 1460004"/>
                <a:gd name="connsiteY27" fmla="*/ 57150 h 265112"/>
                <a:gd name="connsiteX28" fmla="*/ 1339354 w 1460004"/>
                <a:gd name="connsiteY28" fmla="*/ 73025 h 265112"/>
                <a:gd name="connsiteX29" fmla="*/ 1371104 w 1460004"/>
                <a:gd name="connsiteY29" fmla="*/ 95250 h 265112"/>
                <a:gd name="connsiteX30" fmla="*/ 1383804 w 1460004"/>
                <a:gd name="connsiteY30" fmla="*/ 101600 h 265112"/>
                <a:gd name="connsiteX31" fmla="*/ 1399679 w 1460004"/>
                <a:gd name="connsiteY31" fmla="*/ 114300 h 265112"/>
                <a:gd name="connsiteX32" fmla="*/ 1418729 w 1460004"/>
                <a:gd name="connsiteY32" fmla="*/ 133350 h 265112"/>
                <a:gd name="connsiteX33" fmla="*/ 1431429 w 1460004"/>
                <a:gd name="connsiteY33" fmla="*/ 146050 h 265112"/>
                <a:gd name="connsiteX34" fmla="*/ 1431429 w 1460004"/>
                <a:gd name="connsiteY34" fmla="*/ 146050 h 265112"/>
                <a:gd name="connsiteX35" fmla="*/ 1460004 w 1460004"/>
                <a:gd name="connsiteY35" fmla="*/ 165100 h 265112"/>
                <a:gd name="connsiteX0" fmla="*/ 0 w 1490033"/>
                <a:gd name="connsiteY0" fmla="*/ 242309 h 265112"/>
                <a:gd name="connsiteX1" fmla="*/ 93033 w 1490033"/>
                <a:gd name="connsiteY1" fmla="*/ 259556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90033"/>
                <a:gd name="connsiteY0" fmla="*/ 242309 h 265112"/>
                <a:gd name="connsiteX1" fmla="*/ 70513 w 1490033"/>
                <a:gd name="connsiteY1" fmla="*/ 244541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61459"/>
                <a:gd name="connsiteY0" fmla="*/ 242309 h 265112"/>
                <a:gd name="connsiteX1" fmla="*/ 70513 w 1461459"/>
                <a:gd name="connsiteY1" fmla="*/ 244541 h 265112"/>
                <a:gd name="connsiteX2" fmla="*/ 147008 w 1461459"/>
                <a:gd name="connsiteY2" fmla="*/ 265112 h 265112"/>
                <a:gd name="connsiteX3" fmla="*/ 209714 w 1461459"/>
                <a:gd name="connsiteY3" fmla="*/ 213519 h 265112"/>
                <a:gd name="connsiteX4" fmla="*/ 257340 w 1461459"/>
                <a:gd name="connsiteY4" fmla="*/ 191294 h 265112"/>
                <a:gd name="connsiteX5" fmla="*/ 304964 w 1461459"/>
                <a:gd name="connsiteY5" fmla="*/ 173832 h 265112"/>
                <a:gd name="connsiteX6" fmla="*/ 349415 w 1461459"/>
                <a:gd name="connsiteY6" fmla="*/ 146051 h 265112"/>
                <a:gd name="connsiteX7" fmla="*/ 399421 w 1461459"/>
                <a:gd name="connsiteY7" fmla="*/ 110331 h 265112"/>
                <a:gd name="connsiteX8" fmla="*/ 444664 w 1461459"/>
                <a:gd name="connsiteY8" fmla="*/ 76994 h 265112"/>
                <a:gd name="connsiteX9" fmla="*/ 521658 w 1461459"/>
                <a:gd name="connsiteY9" fmla="*/ 38100 h 265112"/>
                <a:gd name="connsiteX10" fmla="*/ 566108 w 1461459"/>
                <a:gd name="connsiteY10" fmla="*/ 25400 h 265112"/>
                <a:gd name="connsiteX11" fmla="*/ 623258 w 1461459"/>
                <a:gd name="connsiteY11" fmla="*/ 19050 h 265112"/>
                <a:gd name="connsiteX12" fmla="*/ 686758 w 1461459"/>
                <a:gd name="connsiteY12" fmla="*/ 22225 h 265112"/>
                <a:gd name="connsiteX13" fmla="*/ 731208 w 1461459"/>
                <a:gd name="connsiteY13" fmla="*/ 25400 h 265112"/>
                <a:gd name="connsiteX14" fmla="*/ 769308 w 1461459"/>
                <a:gd name="connsiteY14" fmla="*/ 34925 h 265112"/>
                <a:gd name="connsiteX15" fmla="*/ 807408 w 1461459"/>
                <a:gd name="connsiteY15" fmla="*/ 41275 h 265112"/>
                <a:gd name="connsiteX16" fmla="*/ 839158 w 1461459"/>
                <a:gd name="connsiteY16" fmla="*/ 41275 h 265112"/>
                <a:gd name="connsiteX17" fmla="*/ 874083 w 1461459"/>
                <a:gd name="connsiteY17" fmla="*/ 41275 h 265112"/>
                <a:gd name="connsiteX18" fmla="*/ 924883 w 1461459"/>
                <a:gd name="connsiteY18" fmla="*/ 28575 h 265112"/>
                <a:gd name="connsiteX19" fmla="*/ 966158 w 1461459"/>
                <a:gd name="connsiteY19" fmla="*/ 15875 h 265112"/>
                <a:gd name="connsiteX20" fmla="*/ 1020133 w 1461459"/>
                <a:gd name="connsiteY20" fmla="*/ 9525 h 265112"/>
                <a:gd name="connsiteX21" fmla="*/ 1074108 w 1461459"/>
                <a:gd name="connsiteY21" fmla="*/ 3175 h 265112"/>
                <a:gd name="connsiteX22" fmla="*/ 1128083 w 1461459"/>
                <a:gd name="connsiteY22" fmla="*/ 0 h 265112"/>
                <a:gd name="connsiteX23" fmla="*/ 1163008 w 1461459"/>
                <a:gd name="connsiteY23" fmla="*/ 3175 h 265112"/>
                <a:gd name="connsiteX24" fmla="*/ 1223333 w 1461459"/>
                <a:gd name="connsiteY24" fmla="*/ 12700 h 265112"/>
                <a:gd name="connsiteX25" fmla="*/ 1277308 w 1461459"/>
                <a:gd name="connsiteY25" fmla="*/ 22225 h 265112"/>
                <a:gd name="connsiteX26" fmla="*/ 1318583 w 1461459"/>
                <a:gd name="connsiteY26" fmla="*/ 38100 h 265112"/>
                <a:gd name="connsiteX27" fmla="*/ 1347158 w 1461459"/>
                <a:gd name="connsiteY27" fmla="*/ 57150 h 265112"/>
                <a:gd name="connsiteX28" fmla="*/ 1369383 w 1461459"/>
                <a:gd name="connsiteY28" fmla="*/ 73025 h 265112"/>
                <a:gd name="connsiteX29" fmla="*/ 1401133 w 1461459"/>
                <a:gd name="connsiteY29" fmla="*/ 95250 h 265112"/>
                <a:gd name="connsiteX30" fmla="*/ 1413833 w 1461459"/>
                <a:gd name="connsiteY30" fmla="*/ 101600 h 265112"/>
                <a:gd name="connsiteX31" fmla="*/ 1429708 w 1461459"/>
                <a:gd name="connsiteY31" fmla="*/ 114300 h 265112"/>
                <a:gd name="connsiteX32" fmla="*/ 1448758 w 1461459"/>
                <a:gd name="connsiteY32" fmla="*/ 133350 h 265112"/>
                <a:gd name="connsiteX33" fmla="*/ 1461458 w 1461459"/>
                <a:gd name="connsiteY33" fmla="*/ 146050 h 265112"/>
                <a:gd name="connsiteX34" fmla="*/ 1461458 w 1461459"/>
                <a:gd name="connsiteY34" fmla="*/ 146050 h 265112"/>
                <a:gd name="connsiteX0" fmla="*/ 0 w 1461457"/>
                <a:gd name="connsiteY0" fmla="*/ 242309 h 265112"/>
                <a:gd name="connsiteX1" fmla="*/ 70513 w 1461457"/>
                <a:gd name="connsiteY1" fmla="*/ 244541 h 265112"/>
                <a:gd name="connsiteX2" fmla="*/ 147008 w 1461457"/>
                <a:gd name="connsiteY2" fmla="*/ 265112 h 265112"/>
                <a:gd name="connsiteX3" fmla="*/ 209714 w 1461457"/>
                <a:gd name="connsiteY3" fmla="*/ 213519 h 265112"/>
                <a:gd name="connsiteX4" fmla="*/ 257340 w 1461457"/>
                <a:gd name="connsiteY4" fmla="*/ 191294 h 265112"/>
                <a:gd name="connsiteX5" fmla="*/ 304964 w 1461457"/>
                <a:gd name="connsiteY5" fmla="*/ 173832 h 265112"/>
                <a:gd name="connsiteX6" fmla="*/ 349415 w 1461457"/>
                <a:gd name="connsiteY6" fmla="*/ 146051 h 265112"/>
                <a:gd name="connsiteX7" fmla="*/ 399421 w 1461457"/>
                <a:gd name="connsiteY7" fmla="*/ 110331 h 265112"/>
                <a:gd name="connsiteX8" fmla="*/ 444664 w 1461457"/>
                <a:gd name="connsiteY8" fmla="*/ 76994 h 265112"/>
                <a:gd name="connsiteX9" fmla="*/ 521658 w 1461457"/>
                <a:gd name="connsiteY9" fmla="*/ 38100 h 265112"/>
                <a:gd name="connsiteX10" fmla="*/ 566108 w 1461457"/>
                <a:gd name="connsiteY10" fmla="*/ 25400 h 265112"/>
                <a:gd name="connsiteX11" fmla="*/ 623258 w 1461457"/>
                <a:gd name="connsiteY11" fmla="*/ 19050 h 265112"/>
                <a:gd name="connsiteX12" fmla="*/ 686758 w 1461457"/>
                <a:gd name="connsiteY12" fmla="*/ 22225 h 265112"/>
                <a:gd name="connsiteX13" fmla="*/ 731208 w 1461457"/>
                <a:gd name="connsiteY13" fmla="*/ 25400 h 265112"/>
                <a:gd name="connsiteX14" fmla="*/ 769308 w 1461457"/>
                <a:gd name="connsiteY14" fmla="*/ 34925 h 265112"/>
                <a:gd name="connsiteX15" fmla="*/ 807408 w 1461457"/>
                <a:gd name="connsiteY15" fmla="*/ 41275 h 265112"/>
                <a:gd name="connsiteX16" fmla="*/ 839158 w 1461457"/>
                <a:gd name="connsiteY16" fmla="*/ 41275 h 265112"/>
                <a:gd name="connsiteX17" fmla="*/ 874083 w 1461457"/>
                <a:gd name="connsiteY17" fmla="*/ 41275 h 265112"/>
                <a:gd name="connsiteX18" fmla="*/ 924883 w 1461457"/>
                <a:gd name="connsiteY18" fmla="*/ 28575 h 265112"/>
                <a:gd name="connsiteX19" fmla="*/ 966158 w 1461457"/>
                <a:gd name="connsiteY19" fmla="*/ 15875 h 265112"/>
                <a:gd name="connsiteX20" fmla="*/ 1020133 w 1461457"/>
                <a:gd name="connsiteY20" fmla="*/ 9525 h 265112"/>
                <a:gd name="connsiteX21" fmla="*/ 1074108 w 1461457"/>
                <a:gd name="connsiteY21" fmla="*/ 3175 h 265112"/>
                <a:gd name="connsiteX22" fmla="*/ 1128083 w 1461457"/>
                <a:gd name="connsiteY22" fmla="*/ 0 h 265112"/>
                <a:gd name="connsiteX23" fmla="*/ 1163008 w 1461457"/>
                <a:gd name="connsiteY23" fmla="*/ 3175 h 265112"/>
                <a:gd name="connsiteX24" fmla="*/ 1223333 w 1461457"/>
                <a:gd name="connsiteY24" fmla="*/ 12700 h 265112"/>
                <a:gd name="connsiteX25" fmla="*/ 1277308 w 1461457"/>
                <a:gd name="connsiteY25" fmla="*/ 22225 h 265112"/>
                <a:gd name="connsiteX26" fmla="*/ 1318583 w 1461457"/>
                <a:gd name="connsiteY26" fmla="*/ 38100 h 265112"/>
                <a:gd name="connsiteX27" fmla="*/ 1347158 w 1461457"/>
                <a:gd name="connsiteY27" fmla="*/ 57150 h 265112"/>
                <a:gd name="connsiteX28" fmla="*/ 1369383 w 1461457"/>
                <a:gd name="connsiteY28" fmla="*/ 73025 h 265112"/>
                <a:gd name="connsiteX29" fmla="*/ 1401133 w 1461457"/>
                <a:gd name="connsiteY29" fmla="*/ 95250 h 265112"/>
                <a:gd name="connsiteX30" fmla="*/ 1413833 w 1461457"/>
                <a:gd name="connsiteY30" fmla="*/ 101600 h 265112"/>
                <a:gd name="connsiteX31" fmla="*/ 1429708 w 1461457"/>
                <a:gd name="connsiteY31" fmla="*/ 114300 h 265112"/>
                <a:gd name="connsiteX32" fmla="*/ 1448758 w 1461457"/>
                <a:gd name="connsiteY32" fmla="*/ 133350 h 265112"/>
                <a:gd name="connsiteX33" fmla="*/ 1461458 w 1461457"/>
                <a:gd name="connsiteY33" fmla="*/ 146050 h 2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1457" h="265112">
                  <a:moveTo>
                    <a:pt x="0" y="242309"/>
                  </a:moveTo>
                  <a:lnTo>
                    <a:pt x="70513" y="244541"/>
                  </a:lnTo>
                  <a:lnTo>
                    <a:pt x="147008" y="265112"/>
                  </a:lnTo>
                  <a:lnTo>
                    <a:pt x="209714" y="213519"/>
                  </a:lnTo>
                  <a:lnTo>
                    <a:pt x="257340" y="191294"/>
                  </a:lnTo>
                  <a:lnTo>
                    <a:pt x="304964" y="173832"/>
                  </a:lnTo>
                  <a:lnTo>
                    <a:pt x="349415" y="146051"/>
                  </a:lnTo>
                  <a:lnTo>
                    <a:pt x="399421" y="110331"/>
                  </a:lnTo>
                  <a:lnTo>
                    <a:pt x="444664" y="76994"/>
                  </a:lnTo>
                  <a:lnTo>
                    <a:pt x="521658" y="38100"/>
                  </a:lnTo>
                  <a:lnTo>
                    <a:pt x="566108" y="25400"/>
                  </a:lnTo>
                  <a:lnTo>
                    <a:pt x="623258" y="19050"/>
                  </a:lnTo>
                  <a:lnTo>
                    <a:pt x="686758" y="22225"/>
                  </a:lnTo>
                  <a:lnTo>
                    <a:pt x="731208" y="25400"/>
                  </a:lnTo>
                  <a:lnTo>
                    <a:pt x="769308" y="34925"/>
                  </a:lnTo>
                  <a:lnTo>
                    <a:pt x="807408" y="41275"/>
                  </a:lnTo>
                  <a:lnTo>
                    <a:pt x="839158" y="41275"/>
                  </a:lnTo>
                  <a:lnTo>
                    <a:pt x="874083" y="41275"/>
                  </a:lnTo>
                  <a:lnTo>
                    <a:pt x="924883" y="28575"/>
                  </a:lnTo>
                  <a:lnTo>
                    <a:pt x="966158" y="15875"/>
                  </a:lnTo>
                  <a:lnTo>
                    <a:pt x="1020133" y="9525"/>
                  </a:lnTo>
                  <a:lnTo>
                    <a:pt x="1074108" y="3175"/>
                  </a:lnTo>
                  <a:lnTo>
                    <a:pt x="1128083" y="0"/>
                  </a:lnTo>
                  <a:lnTo>
                    <a:pt x="1163008" y="3175"/>
                  </a:lnTo>
                  <a:lnTo>
                    <a:pt x="1223333" y="12700"/>
                  </a:lnTo>
                  <a:lnTo>
                    <a:pt x="1277308" y="22225"/>
                  </a:lnTo>
                  <a:lnTo>
                    <a:pt x="1318583" y="38100"/>
                  </a:lnTo>
                  <a:lnTo>
                    <a:pt x="1347158" y="57150"/>
                  </a:lnTo>
                  <a:lnTo>
                    <a:pt x="1369383" y="73025"/>
                  </a:lnTo>
                  <a:lnTo>
                    <a:pt x="1401133" y="95250"/>
                  </a:lnTo>
                  <a:lnTo>
                    <a:pt x="1413833" y="101600"/>
                  </a:lnTo>
                  <a:lnTo>
                    <a:pt x="1429708" y="114300"/>
                  </a:lnTo>
                  <a:lnTo>
                    <a:pt x="1448758" y="133350"/>
                  </a:lnTo>
                  <a:lnTo>
                    <a:pt x="1461458" y="14605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38" name="组合 137">
            <a:extLst>
              <a:ext uri="{FF2B5EF4-FFF2-40B4-BE49-F238E27FC236}">
                <a16:creationId xmlns:a16="http://schemas.microsoft.com/office/drawing/2014/main" id="{1DC75C2C-A548-3D6B-3039-615971F3BBE7}"/>
              </a:ext>
            </a:extLst>
          </p:cNvPr>
          <p:cNvGrpSpPr/>
          <p:nvPr/>
        </p:nvGrpSpPr>
        <p:grpSpPr>
          <a:xfrm>
            <a:off x="1296618" y="2670603"/>
            <a:ext cx="2106048" cy="2125262"/>
            <a:chOff x="435356" y="617032"/>
            <a:chExt cx="1958142" cy="1976006"/>
          </a:xfrm>
        </p:grpSpPr>
        <p:sp>
          <p:nvSpPr>
            <p:cNvPr id="139" name="矩形 138">
              <a:extLst>
                <a:ext uri="{FF2B5EF4-FFF2-40B4-BE49-F238E27FC236}">
                  <a16:creationId xmlns:a16="http://schemas.microsoft.com/office/drawing/2014/main" id="{09160C09-A6E2-274E-08DA-CF51A2109644}"/>
                </a:ext>
              </a:extLst>
            </p:cNvPr>
            <p:cNvSpPr/>
            <p:nvPr/>
          </p:nvSpPr>
          <p:spPr>
            <a:xfrm rot="20231062">
              <a:off x="435356" y="617033"/>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矩形 139">
              <a:extLst>
                <a:ext uri="{FF2B5EF4-FFF2-40B4-BE49-F238E27FC236}">
                  <a16:creationId xmlns:a16="http://schemas.microsoft.com/office/drawing/2014/main" id="{4C02B149-F37D-B42F-CB54-FBEC9CD52120}"/>
                </a:ext>
              </a:extLst>
            </p:cNvPr>
            <p:cNvSpPr/>
            <p:nvPr/>
          </p:nvSpPr>
          <p:spPr>
            <a:xfrm rot="20231062">
              <a:off x="1849645" y="617033"/>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730453DB-AABB-DD5D-FBA6-7C0948A29132}"/>
                </a:ext>
              </a:extLst>
            </p:cNvPr>
            <p:cNvSpPr/>
            <p:nvPr/>
          </p:nvSpPr>
          <p:spPr>
            <a:xfrm rot="1368938" flipH="1">
              <a:off x="1142499" y="617032"/>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a:extLst>
                <a:ext uri="{FF2B5EF4-FFF2-40B4-BE49-F238E27FC236}">
                  <a16:creationId xmlns:a16="http://schemas.microsoft.com/office/drawing/2014/main" id="{6334FCA7-DA41-0C37-BE6B-D3349B7B9E9C}"/>
                </a:ext>
              </a:extLst>
            </p:cNvPr>
            <p:cNvSpPr/>
            <p:nvPr/>
          </p:nvSpPr>
          <p:spPr>
            <a:xfrm rot="20231062">
              <a:off x="1143241" y="1333239"/>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a:extLst>
                <a:ext uri="{FF2B5EF4-FFF2-40B4-BE49-F238E27FC236}">
                  <a16:creationId xmlns:a16="http://schemas.microsoft.com/office/drawing/2014/main" id="{C13203AF-1627-FBE2-9613-F3EF55136A2E}"/>
                </a:ext>
              </a:extLst>
            </p:cNvPr>
            <p:cNvSpPr/>
            <p:nvPr/>
          </p:nvSpPr>
          <p:spPr>
            <a:xfrm rot="1368938" flipH="1">
              <a:off x="436095" y="1333238"/>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a:extLst>
                <a:ext uri="{FF2B5EF4-FFF2-40B4-BE49-F238E27FC236}">
                  <a16:creationId xmlns:a16="http://schemas.microsoft.com/office/drawing/2014/main" id="{6D16BBD6-93B1-149A-445B-2FEA55AFFFAF}"/>
                </a:ext>
              </a:extLst>
            </p:cNvPr>
            <p:cNvSpPr/>
            <p:nvPr/>
          </p:nvSpPr>
          <p:spPr>
            <a:xfrm rot="1368938" flipH="1">
              <a:off x="1853498" y="1330890"/>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a:extLst>
                <a:ext uri="{FF2B5EF4-FFF2-40B4-BE49-F238E27FC236}">
                  <a16:creationId xmlns:a16="http://schemas.microsoft.com/office/drawing/2014/main" id="{7FF7FC00-B3F9-B09F-6913-6A91ED179094}"/>
                </a:ext>
              </a:extLst>
            </p:cNvPr>
            <p:cNvSpPr/>
            <p:nvPr/>
          </p:nvSpPr>
          <p:spPr>
            <a:xfrm rot="20231062">
              <a:off x="435356" y="2053038"/>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6" name="矩形 145">
              <a:extLst>
                <a:ext uri="{FF2B5EF4-FFF2-40B4-BE49-F238E27FC236}">
                  <a16:creationId xmlns:a16="http://schemas.microsoft.com/office/drawing/2014/main" id="{446291E2-CD3B-4202-2B34-15BDF9ED00D2}"/>
                </a:ext>
              </a:extLst>
            </p:cNvPr>
            <p:cNvSpPr/>
            <p:nvPr/>
          </p:nvSpPr>
          <p:spPr>
            <a:xfrm rot="20231062">
              <a:off x="1849645" y="2053038"/>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a:extLst>
                <a:ext uri="{FF2B5EF4-FFF2-40B4-BE49-F238E27FC236}">
                  <a16:creationId xmlns:a16="http://schemas.microsoft.com/office/drawing/2014/main" id="{86EEABEE-4535-15DC-A207-B015E7B6A994}"/>
                </a:ext>
              </a:extLst>
            </p:cNvPr>
            <p:cNvSpPr/>
            <p:nvPr/>
          </p:nvSpPr>
          <p:spPr>
            <a:xfrm rot="1368938" flipH="1">
              <a:off x="1142499" y="2053037"/>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7782710" y="2076797"/>
            <a:ext cx="3266874" cy="3347496"/>
            <a:chOff x="7995276" y="2056998"/>
            <a:chExt cx="3266874" cy="3347496"/>
          </a:xfrm>
        </p:grpSpPr>
        <p:pic>
          <p:nvPicPr>
            <p:cNvPr id="63" name="图形 85">
              <a:extLst>
                <a:ext uri="{FF2B5EF4-FFF2-40B4-BE49-F238E27FC236}">
                  <a16:creationId xmlns:a16="http://schemas.microsoft.com/office/drawing/2014/main" id="{AFBF749D-E159-8212-0345-A6E316A8989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0000">
              <a:off x="7995276" y="2276505"/>
              <a:ext cx="932937" cy="932936"/>
            </a:xfrm>
            <a:prstGeom prst="rect">
              <a:avLst/>
            </a:prstGeom>
          </p:spPr>
        </p:pic>
        <p:pic>
          <p:nvPicPr>
            <p:cNvPr id="64" name="图形 86">
              <a:extLst>
                <a:ext uri="{FF2B5EF4-FFF2-40B4-BE49-F238E27FC236}">
                  <a16:creationId xmlns:a16="http://schemas.microsoft.com/office/drawing/2014/main" id="{7DA8C2DB-FA4A-92FF-1F81-A798AF80295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520000">
              <a:off x="9079811" y="2056998"/>
              <a:ext cx="1056411" cy="1028973"/>
            </a:xfrm>
            <a:prstGeom prst="rect">
              <a:avLst/>
            </a:prstGeom>
          </p:spPr>
        </p:pic>
        <p:pic>
          <p:nvPicPr>
            <p:cNvPr id="65" name="图形 87">
              <a:extLst>
                <a:ext uri="{FF2B5EF4-FFF2-40B4-BE49-F238E27FC236}">
                  <a16:creationId xmlns:a16="http://schemas.microsoft.com/office/drawing/2014/main" id="{6257CA79-E971-5875-5B34-39EE93F5D43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0000">
              <a:off x="10198344" y="2231083"/>
              <a:ext cx="932937" cy="932936"/>
            </a:xfrm>
            <a:prstGeom prst="rect">
              <a:avLst/>
            </a:prstGeom>
          </p:spPr>
        </p:pic>
        <p:pic>
          <p:nvPicPr>
            <p:cNvPr id="66" name="图形 88">
              <a:extLst>
                <a:ext uri="{FF2B5EF4-FFF2-40B4-BE49-F238E27FC236}">
                  <a16:creationId xmlns:a16="http://schemas.microsoft.com/office/drawing/2014/main" id="{C47E9860-CD06-2F52-F0F9-04894E8ABD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520000">
              <a:off x="8003316" y="3180687"/>
              <a:ext cx="1056411" cy="1028973"/>
            </a:xfrm>
            <a:prstGeom prst="rect">
              <a:avLst/>
            </a:prstGeom>
          </p:spPr>
        </p:pic>
        <p:pic>
          <p:nvPicPr>
            <p:cNvPr id="67" name="图形 89">
              <a:extLst>
                <a:ext uri="{FF2B5EF4-FFF2-40B4-BE49-F238E27FC236}">
                  <a16:creationId xmlns:a16="http://schemas.microsoft.com/office/drawing/2014/main" id="{6CCEE3DE-C790-4DB4-AB16-462328D9B32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0000">
              <a:off x="9121203" y="3352698"/>
              <a:ext cx="932937" cy="932936"/>
            </a:xfrm>
            <a:prstGeom prst="rect">
              <a:avLst/>
            </a:prstGeom>
          </p:spPr>
        </p:pic>
        <p:pic>
          <p:nvPicPr>
            <p:cNvPr id="68" name="图形 90">
              <a:extLst>
                <a:ext uri="{FF2B5EF4-FFF2-40B4-BE49-F238E27FC236}">
                  <a16:creationId xmlns:a16="http://schemas.microsoft.com/office/drawing/2014/main" id="{9928B2D7-BE38-0347-D734-BEE1C3A0D7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520000">
              <a:off x="10205739" y="3133191"/>
              <a:ext cx="1056411" cy="1028973"/>
            </a:xfrm>
            <a:prstGeom prst="rect">
              <a:avLst/>
            </a:prstGeom>
          </p:spPr>
        </p:pic>
        <p:pic>
          <p:nvPicPr>
            <p:cNvPr id="69" name="图形 91">
              <a:extLst>
                <a:ext uri="{FF2B5EF4-FFF2-40B4-BE49-F238E27FC236}">
                  <a16:creationId xmlns:a16="http://schemas.microsoft.com/office/drawing/2014/main" id="{36C489A6-B9B0-148A-D6F9-C42EA1135D3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0000">
              <a:off x="8042368" y="4471558"/>
              <a:ext cx="932937" cy="932936"/>
            </a:xfrm>
            <a:prstGeom prst="rect">
              <a:avLst/>
            </a:prstGeom>
          </p:spPr>
        </p:pic>
        <p:pic>
          <p:nvPicPr>
            <p:cNvPr id="70" name="图形 92">
              <a:extLst>
                <a:ext uri="{FF2B5EF4-FFF2-40B4-BE49-F238E27FC236}">
                  <a16:creationId xmlns:a16="http://schemas.microsoft.com/office/drawing/2014/main" id="{0B44559B-F84D-A63E-B9E2-1D3C4746F27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520000">
              <a:off x="9126904" y="4252051"/>
              <a:ext cx="1056411" cy="1028973"/>
            </a:xfrm>
            <a:prstGeom prst="rect">
              <a:avLst/>
            </a:prstGeom>
          </p:spPr>
        </p:pic>
        <p:pic>
          <p:nvPicPr>
            <p:cNvPr id="71" name="图形 93">
              <a:extLst>
                <a:ext uri="{FF2B5EF4-FFF2-40B4-BE49-F238E27FC236}">
                  <a16:creationId xmlns:a16="http://schemas.microsoft.com/office/drawing/2014/main" id="{D0C33D9A-8376-BB7D-FA29-248483AA939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2640000">
              <a:off x="10245436" y="4426136"/>
              <a:ext cx="932937" cy="932936"/>
            </a:xfrm>
            <a:prstGeom prst="rect">
              <a:avLst/>
            </a:prstGeom>
          </p:spPr>
        </p:pic>
      </p:grpSp>
      <p:sp>
        <p:nvSpPr>
          <p:cNvPr id="8" name="矩形 7">
            <a:extLst>
              <a:ext uri="{FF2B5EF4-FFF2-40B4-BE49-F238E27FC236}">
                <a16:creationId xmlns:a16="http://schemas.microsoft.com/office/drawing/2014/main" id="{251FDED3-4C63-8FA3-BAC8-AC0BDA6323DC}"/>
              </a:ext>
            </a:extLst>
          </p:cNvPr>
          <p:cNvSpPr/>
          <p:nvPr/>
        </p:nvSpPr>
        <p:spPr>
          <a:xfrm>
            <a:off x="4977974" y="5574166"/>
            <a:ext cx="1527057" cy="338554"/>
          </a:xfrm>
          <a:prstGeom prst="rect">
            <a:avLst/>
          </a:prstGeom>
        </p:spPr>
        <p:txBody>
          <a:bodyPr wrap="square">
            <a:spAutoFit/>
          </a:bodyPr>
          <a:lstStyle/>
          <a:p>
            <a:r>
              <a:rPr lang="en-US" altLang="zh-CN" sz="1600" dirty="0"/>
              <a:t>Dual Shapes</a:t>
            </a:r>
            <a:endParaRPr lang="zh-CN" altLang="en-US" sz="1600" dirty="0">
              <a:latin typeface="Calibri" panose="020F0502020204030204" pitchFamily="34" charset="0"/>
              <a:cs typeface="Calibri" panose="020F0502020204030204" pitchFamily="34" charset="0"/>
            </a:endParaRPr>
          </a:p>
        </p:txBody>
      </p:sp>
      <p:sp>
        <p:nvSpPr>
          <p:cNvPr id="9" name="矩形 8">
            <a:extLst>
              <a:ext uri="{FF2B5EF4-FFF2-40B4-BE49-F238E27FC236}">
                <a16:creationId xmlns:a16="http://schemas.microsoft.com/office/drawing/2014/main" id="{55941250-F92B-E720-ED00-CBE6A585FCF3}"/>
              </a:ext>
            </a:extLst>
          </p:cNvPr>
          <p:cNvSpPr/>
          <p:nvPr/>
        </p:nvSpPr>
        <p:spPr>
          <a:xfrm>
            <a:off x="1800644" y="5574166"/>
            <a:ext cx="1687763" cy="338554"/>
          </a:xfrm>
          <a:prstGeom prst="rect">
            <a:avLst/>
          </a:prstGeom>
        </p:spPr>
        <p:txBody>
          <a:bodyPr wrap="square">
            <a:spAutoFit/>
          </a:bodyPr>
          <a:lstStyle/>
          <a:p>
            <a:r>
              <a:rPr lang="en-US" altLang="zh-CN" sz="1600" dirty="0"/>
              <a:t>Single Shape</a:t>
            </a:r>
            <a:endParaRPr lang="zh-CN" altLang="en-US" sz="1600" dirty="0">
              <a:latin typeface="Calibri" panose="020F0502020204030204" pitchFamily="34" charset="0"/>
              <a:cs typeface="Calibri" panose="020F0502020204030204" pitchFamily="34" charset="0"/>
            </a:endParaRPr>
          </a:p>
        </p:txBody>
      </p:sp>
      <p:sp>
        <p:nvSpPr>
          <p:cNvPr id="10" name="箭头: 右 9">
            <a:extLst>
              <a:ext uri="{FF2B5EF4-FFF2-40B4-BE49-F238E27FC236}">
                <a16:creationId xmlns:a16="http://schemas.microsoft.com/office/drawing/2014/main" id="{65C3CB99-F486-B4F1-780F-5EF05BE3D709}"/>
              </a:ext>
            </a:extLst>
          </p:cNvPr>
          <p:cNvSpPr/>
          <p:nvPr/>
        </p:nvSpPr>
        <p:spPr>
          <a:xfrm>
            <a:off x="3587429" y="3439303"/>
            <a:ext cx="549675" cy="633824"/>
          </a:xfrm>
          <a:prstGeom prst="rightArrow">
            <a:avLst/>
          </a:prstGeom>
          <a:solidFill>
            <a:srgbClr val="ADCFC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箭头: 右 10">
            <a:extLst>
              <a:ext uri="{FF2B5EF4-FFF2-40B4-BE49-F238E27FC236}">
                <a16:creationId xmlns:a16="http://schemas.microsoft.com/office/drawing/2014/main" id="{8D969056-D2A7-AE06-44A4-5A28A6402008}"/>
              </a:ext>
            </a:extLst>
          </p:cNvPr>
          <p:cNvSpPr/>
          <p:nvPr/>
        </p:nvSpPr>
        <p:spPr>
          <a:xfrm>
            <a:off x="7056774" y="3511952"/>
            <a:ext cx="549675" cy="628101"/>
          </a:xfrm>
          <a:prstGeom prst="rightArrow">
            <a:avLst/>
          </a:prstGeom>
          <a:solidFill>
            <a:srgbClr val="ADCFC9"/>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a:extLst>
              <a:ext uri="{FF2B5EF4-FFF2-40B4-BE49-F238E27FC236}">
                <a16:creationId xmlns:a16="http://schemas.microsoft.com/office/drawing/2014/main" id="{AA9F5890-0FF9-E011-8721-E1ABA6099CB4}"/>
              </a:ext>
            </a:extLst>
          </p:cNvPr>
          <p:cNvSpPr txBox="1"/>
          <p:nvPr/>
        </p:nvSpPr>
        <p:spPr>
          <a:xfrm>
            <a:off x="7488789" y="5574166"/>
            <a:ext cx="3566554"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Center shape C rotates counterclockwise</a:t>
            </a: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14" name="文本框 13">
            <a:extLst>
              <a:ext uri="{FF2B5EF4-FFF2-40B4-BE49-F238E27FC236}">
                <a16:creationId xmlns:a16="http://schemas.microsoft.com/office/drawing/2014/main" id="{B3D809AF-0989-122B-C7E1-57A7C66CCAB0}"/>
              </a:ext>
            </a:extLst>
          </p:cNvPr>
          <p:cNvSpPr txBox="1"/>
          <p:nvPr/>
        </p:nvSpPr>
        <p:spPr>
          <a:xfrm>
            <a:off x="9029615" y="3666661"/>
            <a:ext cx="365835" cy="338554"/>
          </a:xfrm>
          <a:prstGeom prst="rect">
            <a:avLst/>
          </a:prstGeom>
          <a:noFill/>
        </p:spPr>
        <p:txBody>
          <a:bodyPr wrap="square" rtlCol="0">
            <a:spAutoFit/>
          </a:bodyPr>
          <a:lstStyle/>
          <a:p>
            <a:r>
              <a:rPr lang="en-US" altLang="zh-CN" sz="1600" b="1" dirty="0">
                <a:solidFill>
                  <a:schemeClr val="bg1"/>
                </a:solidFill>
                <a:latin typeface="Calibri" panose="020F0502020204030204" pitchFamily="34" charset="0"/>
                <a:cs typeface="Calibri" panose="020F0502020204030204" pitchFamily="34" charset="0"/>
              </a:rPr>
              <a:t>C</a:t>
            </a:r>
            <a:endParaRPr lang="zh-CN" altLang="en-US" sz="16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743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nodeType="clickEffect">
                                  <p:stCondLst>
                                    <p:cond delay="0"/>
                                  </p:stCondLst>
                                  <p:childTnLst>
                                    <p:set>
                                      <p:cBhvr>
                                        <p:cTn id="28" dur="1" fill="hold">
                                          <p:stCondLst>
                                            <p:cond delay="0"/>
                                          </p:stCondLst>
                                        </p:cTn>
                                        <p:tgtEl>
                                          <p:spTgt spid="3"/>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1" grpId="0" animBg="1"/>
      <p:bldP spid="12"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lstStyle/>
          <a:p>
            <a:r>
              <a:rPr lang="en-US" dirty="0"/>
              <a:t>O</a:t>
            </a:r>
            <a:r>
              <a:rPr lang="en-US" altLang="zh-CN" dirty="0"/>
              <a:t>ur </a:t>
            </a:r>
            <a:r>
              <a:rPr lang="en-US" dirty="0"/>
              <a:t>G</a:t>
            </a:r>
            <a:r>
              <a:rPr lang="en-US" altLang="zh-CN" dirty="0"/>
              <a:t>oal — </a:t>
            </a:r>
            <a:r>
              <a:rPr lang="en-US" altLang="zh-CN" sz="3200" dirty="0"/>
              <a:t>Auxetic Structures with Dual Shapes</a:t>
            </a:r>
            <a:endParaRPr lang="en-US"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dirty="0"/>
              <a:t>CVM2024@WELLINGTON</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5</a:t>
            </a:fld>
            <a:endParaRPr lang="en-US" dirty="0"/>
          </a:p>
        </p:txBody>
      </p:sp>
      <p:grpSp>
        <p:nvGrpSpPr>
          <p:cNvPr id="94" name="组合 93">
            <a:extLst>
              <a:ext uri="{FF2B5EF4-FFF2-40B4-BE49-F238E27FC236}">
                <a16:creationId xmlns:a16="http://schemas.microsoft.com/office/drawing/2014/main" id="{06CDCCFA-4CAF-6AC2-E92A-5F0883FA02AB}"/>
              </a:ext>
            </a:extLst>
          </p:cNvPr>
          <p:cNvGrpSpPr/>
          <p:nvPr/>
        </p:nvGrpSpPr>
        <p:grpSpPr>
          <a:xfrm>
            <a:off x="4178657" y="2456549"/>
            <a:ext cx="2633953" cy="2632514"/>
            <a:chOff x="4178657" y="2456549"/>
            <a:chExt cx="2633953" cy="2632514"/>
          </a:xfrm>
        </p:grpSpPr>
        <p:grpSp>
          <p:nvGrpSpPr>
            <p:cNvPr id="29" name="组合 28">
              <a:extLst>
                <a:ext uri="{FF2B5EF4-FFF2-40B4-BE49-F238E27FC236}">
                  <a16:creationId xmlns:a16="http://schemas.microsoft.com/office/drawing/2014/main" id="{70AFA92E-A408-1E51-2D96-50E6D451E4CF}"/>
                </a:ext>
              </a:extLst>
            </p:cNvPr>
            <p:cNvGrpSpPr/>
            <p:nvPr/>
          </p:nvGrpSpPr>
          <p:grpSpPr>
            <a:xfrm>
              <a:off x="4178657" y="2456549"/>
              <a:ext cx="2633953" cy="2632514"/>
              <a:chOff x="5308152" y="1808745"/>
              <a:chExt cx="1587130" cy="1586262"/>
            </a:xfrm>
          </p:grpSpPr>
          <p:pic>
            <p:nvPicPr>
              <p:cNvPr id="46" name="图形 75">
                <a:extLst>
                  <a:ext uri="{FF2B5EF4-FFF2-40B4-BE49-F238E27FC236}">
                    <a16:creationId xmlns:a16="http://schemas.microsoft.com/office/drawing/2014/main" id="{DCE2F627-6CAA-2AC6-73BF-51396ACE808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5412713" y="1892897"/>
                <a:ext cx="565213" cy="565213"/>
              </a:xfrm>
              <a:prstGeom prst="rect">
                <a:avLst/>
              </a:prstGeom>
            </p:spPr>
          </p:pic>
          <p:pic>
            <p:nvPicPr>
              <p:cNvPr id="47" name="图形 76">
                <a:extLst>
                  <a:ext uri="{FF2B5EF4-FFF2-40B4-BE49-F238E27FC236}">
                    <a16:creationId xmlns:a16="http://schemas.microsoft.com/office/drawing/2014/main" id="{25AE4D56-D780-4B5C-3DF0-4699885AE86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5773019" y="1808745"/>
                <a:ext cx="640019" cy="623396"/>
              </a:xfrm>
              <a:prstGeom prst="rect">
                <a:avLst/>
              </a:prstGeom>
            </p:spPr>
          </p:pic>
          <p:pic>
            <p:nvPicPr>
              <p:cNvPr id="48" name="图形 77">
                <a:extLst>
                  <a:ext uri="{FF2B5EF4-FFF2-40B4-BE49-F238E27FC236}">
                    <a16:creationId xmlns:a16="http://schemas.microsoft.com/office/drawing/2014/main" id="{488F6939-080C-FEC1-C442-4BF5471BB99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5308152" y="2296591"/>
                <a:ext cx="640019" cy="623396"/>
              </a:xfrm>
              <a:prstGeom prst="rect">
                <a:avLst/>
              </a:prstGeom>
            </p:spPr>
          </p:pic>
          <p:pic>
            <p:nvPicPr>
              <p:cNvPr id="49" name="图形 78">
                <a:extLst>
                  <a:ext uri="{FF2B5EF4-FFF2-40B4-BE49-F238E27FC236}">
                    <a16:creationId xmlns:a16="http://schemas.microsoft.com/office/drawing/2014/main" id="{ECFDF814-211D-B1A2-6C9C-FA091B143B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5864704" y="2340562"/>
                <a:ext cx="565213" cy="565213"/>
              </a:xfrm>
              <a:prstGeom prst="rect">
                <a:avLst/>
              </a:prstGeom>
            </p:spPr>
          </p:pic>
          <p:pic>
            <p:nvPicPr>
              <p:cNvPr id="50" name="图形 79">
                <a:extLst>
                  <a:ext uri="{FF2B5EF4-FFF2-40B4-BE49-F238E27FC236}">
                    <a16:creationId xmlns:a16="http://schemas.microsoft.com/office/drawing/2014/main" id="{23A42BF4-D448-8451-718D-F341293A98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5399836" y="2829794"/>
                <a:ext cx="565213" cy="565213"/>
              </a:xfrm>
              <a:prstGeom prst="rect">
                <a:avLst/>
              </a:prstGeom>
            </p:spPr>
          </p:pic>
          <p:pic>
            <p:nvPicPr>
              <p:cNvPr id="51" name="图形 80">
                <a:extLst>
                  <a:ext uri="{FF2B5EF4-FFF2-40B4-BE49-F238E27FC236}">
                    <a16:creationId xmlns:a16="http://schemas.microsoft.com/office/drawing/2014/main" id="{A62791E6-5A97-7C15-97BE-48B6A63F44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5762916" y="2742869"/>
                <a:ext cx="640019" cy="623396"/>
              </a:xfrm>
              <a:prstGeom prst="rect">
                <a:avLst/>
              </a:prstGeom>
            </p:spPr>
          </p:pic>
          <p:pic>
            <p:nvPicPr>
              <p:cNvPr id="52" name="图形 81">
                <a:extLst>
                  <a:ext uri="{FF2B5EF4-FFF2-40B4-BE49-F238E27FC236}">
                    <a16:creationId xmlns:a16="http://schemas.microsoft.com/office/drawing/2014/main" id="{D9005DFD-FA29-380F-DD86-9632C17EE01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6330069" y="1849377"/>
                <a:ext cx="565213" cy="565213"/>
              </a:xfrm>
              <a:prstGeom prst="rect">
                <a:avLst/>
              </a:prstGeom>
            </p:spPr>
          </p:pic>
          <p:pic>
            <p:nvPicPr>
              <p:cNvPr id="53" name="图形 82">
                <a:extLst>
                  <a:ext uri="{FF2B5EF4-FFF2-40B4-BE49-F238E27FC236}">
                    <a16:creationId xmlns:a16="http://schemas.microsoft.com/office/drawing/2014/main" id="{EAA0748D-0745-0196-0480-42851E22CEB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6226273" y="2250774"/>
                <a:ext cx="640019" cy="623396"/>
              </a:xfrm>
              <a:prstGeom prst="rect">
                <a:avLst/>
              </a:prstGeom>
            </p:spPr>
          </p:pic>
          <p:pic>
            <p:nvPicPr>
              <p:cNvPr id="54" name="图形 83">
                <a:extLst>
                  <a:ext uri="{FF2B5EF4-FFF2-40B4-BE49-F238E27FC236}">
                    <a16:creationId xmlns:a16="http://schemas.microsoft.com/office/drawing/2014/main" id="{6A04CD38-8DDD-EAAE-380F-48CC75531A7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6317192" y="2786274"/>
                <a:ext cx="565213" cy="565213"/>
              </a:xfrm>
              <a:prstGeom prst="rect">
                <a:avLst/>
              </a:prstGeom>
            </p:spPr>
          </p:pic>
        </p:grpSp>
        <p:grpSp>
          <p:nvGrpSpPr>
            <p:cNvPr id="6" name="组合 5"/>
            <p:cNvGrpSpPr/>
            <p:nvPr/>
          </p:nvGrpSpPr>
          <p:grpSpPr>
            <a:xfrm>
              <a:off x="4368974" y="2627380"/>
              <a:ext cx="2439414" cy="2413936"/>
              <a:chOff x="4468657" y="2492144"/>
              <a:chExt cx="1856716" cy="1837324"/>
            </a:xfrm>
          </p:grpSpPr>
          <p:grpSp>
            <p:nvGrpSpPr>
              <p:cNvPr id="30" name="组合 29">
                <a:extLst>
                  <a:ext uri="{FF2B5EF4-FFF2-40B4-BE49-F238E27FC236}">
                    <a16:creationId xmlns:a16="http://schemas.microsoft.com/office/drawing/2014/main" id="{3C933A61-AF68-BA46-1BA3-77CF0868D3C4}"/>
                  </a:ext>
                </a:extLst>
              </p:cNvPr>
              <p:cNvGrpSpPr/>
              <p:nvPr/>
            </p:nvGrpSpPr>
            <p:grpSpPr>
              <a:xfrm>
                <a:off x="5495615" y="2579816"/>
                <a:ext cx="235959" cy="1082124"/>
                <a:chOff x="8236744" y="1307307"/>
                <a:chExt cx="581025" cy="2664617"/>
              </a:xfrm>
            </p:grpSpPr>
            <p:sp>
              <p:nvSpPr>
                <p:cNvPr id="44" name="任意多边形: 形状 73">
                  <a:extLst>
                    <a:ext uri="{FF2B5EF4-FFF2-40B4-BE49-F238E27FC236}">
                      <a16:creationId xmlns:a16="http://schemas.microsoft.com/office/drawing/2014/main" id="{F7B11423-2A95-AD66-C6DF-7999640C9601}"/>
                    </a:ext>
                  </a:extLst>
                </p:cNvPr>
                <p:cNvSpPr/>
                <p:nvPr/>
              </p:nvSpPr>
              <p:spPr>
                <a:xfrm>
                  <a:off x="8553449" y="1307307"/>
                  <a:ext cx="240506" cy="1321595"/>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42875 w 240506"/>
                    <a:gd name="connsiteY0" fmla="*/ -1 h 1321594"/>
                    <a:gd name="connsiteX1" fmla="*/ 123825 w 240506"/>
                    <a:gd name="connsiteY1" fmla="*/ 50006 h 1321594"/>
                    <a:gd name="connsiteX2" fmla="*/ 114300 w 240506"/>
                    <a:gd name="connsiteY2" fmla="*/ 90487 h 1321594"/>
                    <a:gd name="connsiteX3" fmla="*/ 102394 w 240506"/>
                    <a:gd name="connsiteY3" fmla="*/ 126206 h 1321594"/>
                    <a:gd name="connsiteX4" fmla="*/ 95250 w 240506"/>
                    <a:gd name="connsiteY4" fmla="*/ 178593 h 1321594"/>
                    <a:gd name="connsiteX5" fmla="*/ 88106 w 240506"/>
                    <a:gd name="connsiteY5" fmla="*/ 219074 h 1321594"/>
                    <a:gd name="connsiteX6" fmla="*/ 88106 w 240506"/>
                    <a:gd name="connsiteY6" fmla="*/ 259556 h 1321594"/>
                    <a:gd name="connsiteX7" fmla="*/ 78581 w 240506"/>
                    <a:gd name="connsiteY7" fmla="*/ 304799 h 1321594"/>
                    <a:gd name="connsiteX8" fmla="*/ 71438 w 240506"/>
                    <a:gd name="connsiteY8" fmla="*/ 352424 h 1321594"/>
                    <a:gd name="connsiteX9" fmla="*/ 64294 w 240506"/>
                    <a:gd name="connsiteY9" fmla="*/ 388143 h 1321594"/>
                    <a:gd name="connsiteX10" fmla="*/ 57150 w 240506"/>
                    <a:gd name="connsiteY10" fmla="*/ 440531 h 1321594"/>
                    <a:gd name="connsiteX11" fmla="*/ 47625 w 240506"/>
                    <a:gd name="connsiteY11" fmla="*/ 490537 h 1321594"/>
                    <a:gd name="connsiteX12" fmla="*/ 40481 w 240506"/>
                    <a:gd name="connsiteY12" fmla="*/ 526256 h 1321594"/>
                    <a:gd name="connsiteX13" fmla="*/ 30956 w 240506"/>
                    <a:gd name="connsiteY13" fmla="*/ 559593 h 1321594"/>
                    <a:gd name="connsiteX14" fmla="*/ 16669 w 240506"/>
                    <a:gd name="connsiteY14" fmla="*/ 616743 h 1321594"/>
                    <a:gd name="connsiteX15" fmla="*/ 9525 w 240506"/>
                    <a:gd name="connsiteY15" fmla="*/ 638174 h 1321594"/>
                    <a:gd name="connsiteX16" fmla="*/ 0 w 240506"/>
                    <a:gd name="connsiteY16" fmla="*/ 664368 h 1321594"/>
                    <a:gd name="connsiteX17" fmla="*/ 0 w 240506"/>
                    <a:gd name="connsiteY17" fmla="*/ 681037 h 1321594"/>
                    <a:gd name="connsiteX18" fmla="*/ 11906 w 240506"/>
                    <a:gd name="connsiteY18" fmla="*/ 702468 h 1321594"/>
                    <a:gd name="connsiteX19" fmla="*/ 21431 w 240506"/>
                    <a:gd name="connsiteY19" fmla="*/ 721518 h 1321594"/>
                    <a:gd name="connsiteX20" fmla="*/ 50006 w 240506"/>
                    <a:gd name="connsiteY20" fmla="*/ 723899 h 1321594"/>
                    <a:gd name="connsiteX21" fmla="*/ 78581 w 240506"/>
                    <a:gd name="connsiteY21" fmla="*/ 728662 h 1321594"/>
                    <a:gd name="connsiteX22" fmla="*/ 102394 w 240506"/>
                    <a:gd name="connsiteY22" fmla="*/ 735806 h 1321594"/>
                    <a:gd name="connsiteX23" fmla="*/ 123825 w 240506"/>
                    <a:gd name="connsiteY23" fmla="*/ 745331 h 1321594"/>
                    <a:gd name="connsiteX24" fmla="*/ 152400 w 240506"/>
                    <a:gd name="connsiteY24" fmla="*/ 757237 h 1321594"/>
                    <a:gd name="connsiteX25" fmla="*/ 173831 w 240506"/>
                    <a:gd name="connsiteY25" fmla="*/ 773906 h 1321594"/>
                    <a:gd name="connsiteX26" fmla="*/ 197644 w 240506"/>
                    <a:gd name="connsiteY26" fmla="*/ 804862 h 1321594"/>
                    <a:gd name="connsiteX27" fmla="*/ 219075 w 240506"/>
                    <a:gd name="connsiteY27" fmla="*/ 838199 h 1321594"/>
                    <a:gd name="connsiteX28" fmla="*/ 228600 w 240506"/>
                    <a:gd name="connsiteY28" fmla="*/ 862012 h 1321594"/>
                    <a:gd name="connsiteX29" fmla="*/ 238125 w 240506"/>
                    <a:gd name="connsiteY29" fmla="*/ 902493 h 1321594"/>
                    <a:gd name="connsiteX30" fmla="*/ 240506 w 240506"/>
                    <a:gd name="connsiteY30" fmla="*/ 952499 h 1321594"/>
                    <a:gd name="connsiteX31" fmla="*/ 240506 w 240506"/>
                    <a:gd name="connsiteY31" fmla="*/ 988218 h 1321594"/>
                    <a:gd name="connsiteX32" fmla="*/ 238125 w 240506"/>
                    <a:gd name="connsiteY32" fmla="*/ 1009649 h 1321594"/>
                    <a:gd name="connsiteX33" fmla="*/ 233363 w 240506"/>
                    <a:gd name="connsiteY33" fmla="*/ 1031081 h 1321594"/>
                    <a:gd name="connsiteX34" fmla="*/ 223838 w 240506"/>
                    <a:gd name="connsiteY34" fmla="*/ 1059656 h 1321594"/>
                    <a:gd name="connsiteX35" fmla="*/ 221456 w 240506"/>
                    <a:gd name="connsiteY35" fmla="*/ 1081087 h 1321594"/>
                    <a:gd name="connsiteX36" fmla="*/ 216694 w 240506"/>
                    <a:gd name="connsiteY36" fmla="*/ 1109662 h 1321594"/>
                    <a:gd name="connsiteX37" fmla="*/ 209550 w 240506"/>
                    <a:gd name="connsiteY37" fmla="*/ 1138237 h 1321594"/>
                    <a:gd name="connsiteX38" fmla="*/ 209550 w 240506"/>
                    <a:gd name="connsiteY38" fmla="*/ 1169193 h 1321594"/>
                    <a:gd name="connsiteX39" fmla="*/ 207169 w 240506"/>
                    <a:gd name="connsiteY39" fmla="*/ 1193006 h 1321594"/>
                    <a:gd name="connsiteX40" fmla="*/ 204788 w 240506"/>
                    <a:gd name="connsiteY40" fmla="*/ 1216818 h 1321594"/>
                    <a:gd name="connsiteX41" fmla="*/ 202406 w 240506"/>
                    <a:gd name="connsiteY41" fmla="*/ 1240631 h 1321594"/>
                    <a:gd name="connsiteX42" fmla="*/ 197644 w 240506"/>
                    <a:gd name="connsiteY42" fmla="*/ 1271587 h 1321594"/>
                    <a:gd name="connsiteX43" fmla="*/ 190500 w 240506"/>
                    <a:gd name="connsiteY43" fmla="*/ 1295399 h 1321594"/>
                    <a:gd name="connsiteX44" fmla="*/ 185738 w 240506"/>
                    <a:gd name="connsiteY44" fmla="*/ 1304924 h 1321594"/>
                    <a:gd name="connsiteX45" fmla="*/ 166688 w 240506"/>
                    <a:gd name="connsiteY45" fmla="*/ 1321594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2159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202406" y="1240631"/>
                      </a:lnTo>
                      <a:lnTo>
                        <a:pt x="197644" y="1271587"/>
                      </a:lnTo>
                      <a:lnTo>
                        <a:pt x="190500" y="1295399"/>
                      </a:lnTo>
                      <a:lnTo>
                        <a:pt x="185738" y="1304924"/>
                      </a:lnTo>
                      <a:cubicBezTo>
                        <a:pt x="181769" y="1308893"/>
                        <a:pt x="170657" y="1317625"/>
                        <a:pt x="166688" y="13215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任意多边形: 形状 74">
                  <a:extLst>
                    <a:ext uri="{FF2B5EF4-FFF2-40B4-BE49-F238E27FC236}">
                      <a16:creationId xmlns:a16="http://schemas.microsoft.com/office/drawing/2014/main" id="{5DA33B40-706A-F381-71CF-C1A787CC576D}"/>
                    </a:ext>
                  </a:extLst>
                </p:cNvPr>
                <p:cNvSpPr/>
                <p:nvPr/>
              </p:nvSpPr>
              <p:spPr>
                <a:xfrm>
                  <a:off x="8236744" y="2626517"/>
                  <a:ext cx="581025" cy="1345407"/>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88866"/>
                    <a:gd name="connsiteX1" fmla="*/ 440531 w 581025"/>
                    <a:gd name="connsiteY1" fmla="*/ 45243 h 1388866"/>
                    <a:gd name="connsiteX2" fmla="*/ 400050 w 581025"/>
                    <a:gd name="connsiteY2" fmla="*/ 83344 h 1388866"/>
                    <a:gd name="connsiteX3" fmla="*/ 373856 w 581025"/>
                    <a:gd name="connsiteY3" fmla="*/ 102394 h 1388866"/>
                    <a:gd name="connsiteX4" fmla="*/ 347662 w 581025"/>
                    <a:gd name="connsiteY4" fmla="*/ 130969 h 1388866"/>
                    <a:gd name="connsiteX5" fmla="*/ 323850 w 581025"/>
                    <a:gd name="connsiteY5" fmla="*/ 157162 h 1388866"/>
                    <a:gd name="connsiteX6" fmla="*/ 292894 w 581025"/>
                    <a:gd name="connsiteY6" fmla="*/ 195262 h 1388866"/>
                    <a:gd name="connsiteX7" fmla="*/ 259556 w 581025"/>
                    <a:gd name="connsiteY7" fmla="*/ 238125 h 1388866"/>
                    <a:gd name="connsiteX8" fmla="*/ 245269 w 581025"/>
                    <a:gd name="connsiteY8" fmla="*/ 266700 h 1388866"/>
                    <a:gd name="connsiteX9" fmla="*/ 223837 w 581025"/>
                    <a:gd name="connsiteY9" fmla="*/ 304800 h 1388866"/>
                    <a:gd name="connsiteX10" fmla="*/ 200025 w 581025"/>
                    <a:gd name="connsiteY10" fmla="*/ 342900 h 1388866"/>
                    <a:gd name="connsiteX11" fmla="*/ 176212 w 581025"/>
                    <a:gd name="connsiteY11" fmla="*/ 381000 h 1388866"/>
                    <a:gd name="connsiteX12" fmla="*/ 154781 w 581025"/>
                    <a:gd name="connsiteY12" fmla="*/ 414337 h 1388866"/>
                    <a:gd name="connsiteX13" fmla="*/ 130969 w 581025"/>
                    <a:gd name="connsiteY13" fmla="*/ 461962 h 1388866"/>
                    <a:gd name="connsiteX14" fmla="*/ 109537 w 581025"/>
                    <a:gd name="connsiteY14" fmla="*/ 507206 h 1388866"/>
                    <a:gd name="connsiteX15" fmla="*/ 85725 w 581025"/>
                    <a:gd name="connsiteY15" fmla="*/ 559594 h 1388866"/>
                    <a:gd name="connsiteX16" fmla="*/ 61912 w 581025"/>
                    <a:gd name="connsiteY16" fmla="*/ 614362 h 1388866"/>
                    <a:gd name="connsiteX17" fmla="*/ 40481 w 581025"/>
                    <a:gd name="connsiteY17" fmla="*/ 685800 h 1388866"/>
                    <a:gd name="connsiteX18" fmla="*/ 26194 w 581025"/>
                    <a:gd name="connsiteY18" fmla="*/ 733425 h 1388866"/>
                    <a:gd name="connsiteX19" fmla="*/ 11906 w 581025"/>
                    <a:gd name="connsiteY19" fmla="*/ 788194 h 1388866"/>
                    <a:gd name="connsiteX20" fmla="*/ 7144 w 581025"/>
                    <a:gd name="connsiteY20" fmla="*/ 831056 h 1388866"/>
                    <a:gd name="connsiteX21" fmla="*/ 4762 w 581025"/>
                    <a:gd name="connsiteY21" fmla="*/ 878681 h 1388866"/>
                    <a:gd name="connsiteX22" fmla="*/ 0 w 581025"/>
                    <a:gd name="connsiteY22" fmla="*/ 919162 h 1388866"/>
                    <a:gd name="connsiteX23" fmla="*/ 2381 w 581025"/>
                    <a:gd name="connsiteY23" fmla="*/ 954881 h 1388866"/>
                    <a:gd name="connsiteX24" fmla="*/ 4762 w 581025"/>
                    <a:gd name="connsiteY24" fmla="*/ 983456 h 1388866"/>
                    <a:gd name="connsiteX25" fmla="*/ 21431 w 581025"/>
                    <a:gd name="connsiteY25" fmla="*/ 1002506 h 1388866"/>
                    <a:gd name="connsiteX26" fmla="*/ 47625 w 581025"/>
                    <a:gd name="connsiteY26" fmla="*/ 1023937 h 1388866"/>
                    <a:gd name="connsiteX27" fmla="*/ 83344 w 581025"/>
                    <a:gd name="connsiteY27" fmla="*/ 1040606 h 1388866"/>
                    <a:gd name="connsiteX28" fmla="*/ 121444 w 581025"/>
                    <a:gd name="connsiteY28" fmla="*/ 1054894 h 1388866"/>
                    <a:gd name="connsiteX29" fmla="*/ 157162 w 581025"/>
                    <a:gd name="connsiteY29" fmla="*/ 1069181 h 1388866"/>
                    <a:gd name="connsiteX30" fmla="*/ 188119 w 581025"/>
                    <a:gd name="connsiteY30" fmla="*/ 1064419 h 1388866"/>
                    <a:gd name="connsiteX31" fmla="*/ 226219 w 581025"/>
                    <a:gd name="connsiteY31" fmla="*/ 1062037 h 1388866"/>
                    <a:gd name="connsiteX32" fmla="*/ 292894 w 581025"/>
                    <a:gd name="connsiteY32" fmla="*/ 1052512 h 1388866"/>
                    <a:gd name="connsiteX33" fmla="*/ 359569 w 581025"/>
                    <a:gd name="connsiteY33" fmla="*/ 1047750 h 1388866"/>
                    <a:gd name="connsiteX34" fmla="*/ 416719 w 581025"/>
                    <a:gd name="connsiteY34" fmla="*/ 1045369 h 1388866"/>
                    <a:gd name="connsiteX35" fmla="*/ 469106 w 581025"/>
                    <a:gd name="connsiteY35" fmla="*/ 1047750 h 1388866"/>
                    <a:gd name="connsiteX36" fmla="*/ 514350 w 581025"/>
                    <a:gd name="connsiteY36" fmla="*/ 1050131 h 1388866"/>
                    <a:gd name="connsiteX37" fmla="*/ 547687 w 581025"/>
                    <a:gd name="connsiteY37" fmla="*/ 1062037 h 1388866"/>
                    <a:gd name="connsiteX38" fmla="*/ 571500 w 581025"/>
                    <a:gd name="connsiteY38" fmla="*/ 1071562 h 1388866"/>
                    <a:gd name="connsiteX39" fmla="*/ 581025 w 581025"/>
                    <a:gd name="connsiteY39" fmla="*/ 1081087 h 1388866"/>
                    <a:gd name="connsiteX40" fmla="*/ 566737 w 581025"/>
                    <a:gd name="connsiteY40" fmla="*/ 1104900 h 1388866"/>
                    <a:gd name="connsiteX41" fmla="*/ 545306 w 581025"/>
                    <a:gd name="connsiteY41" fmla="*/ 1138237 h 1388866"/>
                    <a:gd name="connsiteX42" fmla="*/ 538162 w 581025"/>
                    <a:gd name="connsiteY42" fmla="*/ 1147762 h 1388866"/>
                    <a:gd name="connsiteX43" fmla="*/ 528637 w 581025"/>
                    <a:gd name="connsiteY43" fmla="*/ 1162050 h 1388866"/>
                    <a:gd name="connsiteX44" fmla="*/ 521494 w 581025"/>
                    <a:gd name="connsiteY44" fmla="*/ 1176337 h 1388866"/>
                    <a:gd name="connsiteX45" fmla="*/ 507206 w 581025"/>
                    <a:gd name="connsiteY45" fmla="*/ 1188244 h 1388866"/>
                    <a:gd name="connsiteX46" fmla="*/ 495300 w 581025"/>
                    <a:gd name="connsiteY46" fmla="*/ 1202531 h 1388866"/>
                    <a:gd name="connsiteX47" fmla="*/ 483394 w 581025"/>
                    <a:gd name="connsiteY47" fmla="*/ 1216819 h 1388866"/>
                    <a:gd name="connsiteX48" fmla="*/ 473869 w 581025"/>
                    <a:gd name="connsiteY48" fmla="*/ 1228725 h 1388866"/>
                    <a:gd name="connsiteX49" fmla="*/ 461962 w 581025"/>
                    <a:gd name="connsiteY49" fmla="*/ 1254919 h 1388866"/>
                    <a:gd name="connsiteX50" fmla="*/ 457200 w 581025"/>
                    <a:gd name="connsiteY50" fmla="*/ 1264444 h 1388866"/>
                    <a:gd name="connsiteX51" fmla="*/ 454819 w 581025"/>
                    <a:gd name="connsiteY51" fmla="*/ 1281112 h 1388866"/>
                    <a:gd name="connsiteX52" fmla="*/ 450055 w 581025"/>
                    <a:gd name="connsiteY52" fmla="*/ 1302543 h 1388866"/>
                    <a:gd name="connsiteX53" fmla="*/ 452437 w 581025"/>
                    <a:gd name="connsiteY53" fmla="*/ 1316831 h 1388866"/>
                    <a:gd name="connsiteX54" fmla="*/ 450056 w 581025"/>
                    <a:gd name="connsiteY54" fmla="*/ 1328738 h 1388866"/>
                    <a:gd name="connsiteX55" fmla="*/ 452437 w 581025"/>
                    <a:gd name="connsiteY55" fmla="*/ 1345407 h 1388866"/>
                    <a:gd name="connsiteX56" fmla="*/ 452437 w 581025"/>
                    <a:gd name="connsiteY56" fmla="*/ 1373981 h 1388866"/>
                    <a:gd name="connsiteX57" fmla="*/ 457200 w 581025"/>
                    <a:gd name="connsiteY57" fmla="*/ 1388866 h 1388866"/>
                    <a:gd name="connsiteX0" fmla="*/ 485775 w 581025"/>
                    <a:gd name="connsiteY0" fmla="*/ 0 h 1373981"/>
                    <a:gd name="connsiteX1" fmla="*/ 440531 w 581025"/>
                    <a:gd name="connsiteY1" fmla="*/ 45243 h 1373981"/>
                    <a:gd name="connsiteX2" fmla="*/ 400050 w 581025"/>
                    <a:gd name="connsiteY2" fmla="*/ 83344 h 1373981"/>
                    <a:gd name="connsiteX3" fmla="*/ 373856 w 581025"/>
                    <a:gd name="connsiteY3" fmla="*/ 102394 h 1373981"/>
                    <a:gd name="connsiteX4" fmla="*/ 347662 w 581025"/>
                    <a:gd name="connsiteY4" fmla="*/ 130969 h 1373981"/>
                    <a:gd name="connsiteX5" fmla="*/ 323850 w 581025"/>
                    <a:gd name="connsiteY5" fmla="*/ 157162 h 1373981"/>
                    <a:gd name="connsiteX6" fmla="*/ 292894 w 581025"/>
                    <a:gd name="connsiteY6" fmla="*/ 195262 h 1373981"/>
                    <a:gd name="connsiteX7" fmla="*/ 259556 w 581025"/>
                    <a:gd name="connsiteY7" fmla="*/ 238125 h 1373981"/>
                    <a:gd name="connsiteX8" fmla="*/ 245269 w 581025"/>
                    <a:gd name="connsiteY8" fmla="*/ 266700 h 1373981"/>
                    <a:gd name="connsiteX9" fmla="*/ 223837 w 581025"/>
                    <a:gd name="connsiteY9" fmla="*/ 304800 h 1373981"/>
                    <a:gd name="connsiteX10" fmla="*/ 200025 w 581025"/>
                    <a:gd name="connsiteY10" fmla="*/ 342900 h 1373981"/>
                    <a:gd name="connsiteX11" fmla="*/ 176212 w 581025"/>
                    <a:gd name="connsiteY11" fmla="*/ 381000 h 1373981"/>
                    <a:gd name="connsiteX12" fmla="*/ 154781 w 581025"/>
                    <a:gd name="connsiteY12" fmla="*/ 414337 h 1373981"/>
                    <a:gd name="connsiteX13" fmla="*/ 130969 w 581025"/>
                    <a:gd name="connsiteY13" fmla="*/ 461962 h 1373981"/>
                    <a:gd name="connsiteX14" fmla="*/ 109537 w 581025"/>
                    <a:gd name="connsiteY14" fmla="*/ 507206 h 1373981"/>
                    <a:gd name="connsiteX15" fmla="*/ 85725 w 581025"/>
                    <a:gd name="connsiteY15" fmla="*/ 559594 h 1373981"/>
                    <a:gd name="connsiteX16" fmla="*/ 61912 w 581025"/>
                    <a:gd name="connsiteY16" fmla="*/ 614362 h 1373981"/>
                    <a:gd name="connsiteX17" fmla="*/ 40481 w 581025"/>
                    <a:gd name="connsiteY17" fmla="*/ 685800 h 1373981"/>
                    <a:gd name="connsiteX18" fmla="*/ 26194 w 581025"/>
                    <a:gd name="connsiteY18" fmla="*/ 733425 h 1373981"/>
                    <a:gd name="connsiteX19" fmla="*/ 11906 w 581025"/>
                    <a:gd name="connsiteY19" fmla="*/ 788194 h 1373981"/>
                    <a:gd name="connsiteX20" fmla="*/ 7144 w 581025"/>
                    <a:gd name="connsiteY20" fmla="*/ 831056 h 1373981"/>
                    <a:gd name="connsiteX21" fmla="*/ 4762 w 581025"/>
                    <a:gd name="connsiteY21" fmla="*/ 878681 h 1373981"/>
                    <a:gd name="connsiteX22" fmla="*/ 0 w 581025"/>
                    <a:gd name="connsiteY22" fmla="*/ 919162 h 1373981"/>
                    <a:gd name="connsiteX23" fmla="*/ 2381 w 581025"/>
                    <a:gd name="connsiteY23" fmla="*/ 954881 h 1373981"/>
                    <a:gd name="connsiteX24" fmla="*/ 4762 w 581025"/>
                    <a:gd name="connsiteY24" fmla="*/ 983456 h 1373981"/>
                    <a:gd name="connsiteX25" fmla="*/ 21431 w 581025"/>
                    <a:gd name="connsiteY25" fmla="*/ 1002506 h 1373981"/>
                    <a:gd name="connsiteX26" fmla="*/ 47625 w 581025"/>
                    <a:gd name="connsiteY26" fmla="*/ 1023937 h 1373981"/>
                    <a:gd name="connsiteX27" fmla="*/ 83344 w 581025"/>
                    <a:gd name="connsiteY27" fmla="*/ 1040606 h 1373981"/>
                    <a:gd name="connsiteX28" fmla="*/ 121444 w 581025"/>
                    <a:gd name="connsiteY28" fmla="*/ 1054894 h 1373981"/>
                    <a:gd name="connsiteX29" fmla="*/ 157162 w 581025"/>
                    <a:gd name="connsiteY29" fmla="*/ 1069181 h 1373981"/>
                    <a:gd name="connsiteX30" fmla="*/ 188119 w 581025"/>
                    <a:gd name="connsiteY30" fmla="*/ 1064419 h 1373981"/>
                    <a:gd name="connsiteX31" fmla="*/ 226219 w 581025"/>
                    <a:gd name="connsiteY31" fmla="*/ 1062037 h 1373981"/>
                    <a:gd name="connsiteX32" fmla="*/ 292894 w 581025"/>
                    <a:gd name="connsiteY32" fmla="*/ 1052512 h 1373981"/>
                    <a:gd name="connsiteX33" fmla="*/ 359569 w 581025"/>
                    <a:gd name="connsiteY33" fmla="*/ 1047750 h 1373981"/>
                    <a:gd name="connsiteX34" fmla="*/ 416719 w 581025"/>
                    <a:gd name="connsiteY34" fmla="*/ 1045369 h 1373981"/>
                    <a:gd name="connsiteX35" fmla="*/ 469106 w 581025"/>
                    <a:gd name="connsiteY35" fmla="*/ 1047750 h 1373981"/>
                    <a:gd name="connsiteX36" fmla="*/ 514350 w 581025"/>
                    <a:gd name="connsiteY36" fmla="*/ 1050131 h 1373981"/>
                    <a:gd name="connsiteX37" fmla="*/ 547687 w 581025"/>
                    <a:gd name="connsiteY37" fmla="*/ 1062037 h 1373981"/>
                    <a:gd name="connsiteX38" fmla="*/ 571500 w 581025"/>
                    <a:gd name="connsiteY38" fmla="*/ 1071562 h 1373981"/>
                    <a:gd name="connsiteX39" fmla="*/ 581025 w 581025"/>
                    <a:gd name="connsiteY39" fmla="*/ 1081087 h 1373981"/>
                    <a:gd name="connsiteX40" fmla="*/ 566737 w 581025"/>
                    <a:gd name="connsiteY40" fmla="*/ 1104900 h 1373981"/>
                    <a:gd name="connsiteX41" fmla="*/ 545306 w 581025"/>
                    <a:gd name="connsiteY41" fmla="*/ 1138237 h 1373981"/>
                    <a:gd name="connsiteX42" fmla="*/ 538162 w 581025"/>
                    <a:gd name="connsiteY42" fmla="*/ 1147762 h 1373981"/>
                    <a:gd name="connsiteX43" fmla="*/ 528637 w 581025"/>
                    <a:gd name="connsiteY43" fmla="*/ 1162050 h 1373981"/>
                    <a:gd name="connsiteX44" fmla="*/ 521494 w 581025"/>
                    <a:gd name="connsiteY44" fmla="*/ 1176337 h 1373981"/>
                    <a:gd name="connsiteX45" fmla="*/ 507206 w 581025"/>
                    <a:gd name="connsiteY45" fmla="*/ 1188244 h 1373981"/>
                    <a:gd name="connsiteX46" fmla="*/ 495300 w 581025"/>
                    <a:gd name="connsiteY46" fmla="*/ 1202531 h 1373981"/>
                    <a:gd name="connsiteX47" fmla="*/ 483394 w 581025"/>
                    <a:gd name="connsiteY47" fmla="*/ 1216819 h 1373981"/>
                    <a:gd name="connsiteX48" fmla="*/ 473869 w 581025"/>
                    <a:gd name="connsiteY48" fmla="*/ 1228725 h 1373981"/>
                    <a:gd name="connsiteX49" fmla="*/ 461962 w 581025"/>
                    <a:gd name="connsiteY49" fmla="*/ 1254919 h 1373981"/>
                    <a:gd name="connsiteX50" fmla="*/ 457200 w 581025"/>
                    <a:gd name="connsiteY50" fmla="*/ 1264444 h 1373981"/>
                    <a:gd name="connsiteX51" fmla="*/ 454819 w 581025"/>
                    <a:gd name="connsiteY51" fmla="*/ 1281112 h 1373981"/>
                    <a:gd name="connsiteX52" fmla="*/ 450055 w 581025"/>
                    <a:gd name="connsiteY52" fmla="*/ 1302543 h 1373981"/>
                    <a:gd name="connsiteX53" fmla="*/ 452437 w 581025"/>
                    <a:gd name="connsiteY53" fmla="*/ 1316831 h 1373981"/>
                    <a:gd name="connsiteX54" fmla="*/ 450056 w 581025"/>
                    <a:gd name="connsiteY54" fmla="*/ 1328738 h 1373981"/>
                    <a:gd name="connsiteX55" fmla="*/ 452437 w 581025"/>
                    <a:gd name="connsiteY55" fmla="*/ 1345407 h 1373981"/>
                    <a:gd name="connsiteX56" fmla="*/ 452437 w 581025"/>
                    <a:gd name="connsiteY56" fmla="*/ 1373981 h 1373981"/>
                    <a:gd name="connsiteX0" fmla="*/ 485775 w 581025"/>
                    <a:gd name="connsiteY0" fmla="*/ 0 h 1345407"/>
                    <a:gd name="connsiteX1" fmla="*/ 440531 w 581025"/>
                    <a:gd name="connsiteY1" fmla="*/ 45243 h 1345407"/>
                    <a:gd name="connsiteX2" fmla="*/ 400050 w 581025"/>
                    <a:gd name="connsiteY2" fmla="*/ 83344 h 1345407"/>
                    <a:gd name="connsiteX3" fmla="*/ 373856 w 581025"/>
                    <a:gd name="connsiteY3" fmla="*/ 102394 h 1345407"/>
                    <a:gd name="connsiteX4" fmla="*/ 347662 w 581025"/>
                    <a:gd name="connsiteY4" fmla="*/ 130969 h 1345407"/>
                    <a:gd name="connsiteX5" fmla="*/ 323850 w 581025"/>
                    <a:gd name="connsiteY5" fmla="*/ 157162 h 1345407"/>
                    <a:gd name="connsiteX6" fmla="*/ 292894 w 581025"/>
                    <a:gd name="connsiteY6" fmla="*/ 195262 h 1345407"/>
                    <a:gd name="connsiteX7" fmla="*/ 259556 w 581025"/>
                    <a:gd name="connsiteY7" fmla="*/ 238125 h 1345407"/>
                    <a:gd name="connsiteX8" fmla="*/ 245269 w 581025"/>
                    <a:gd name="connsiteY8" fmla="*/ 266700 h 1345407"/>
                    <a:gd name="connsiteX9" fmla="*/ 223837 w 581025"/>
                    <a:gd name="connsiteY9" fmla="*/ 304800 h 1345407"/>
                    <a:gd name="connsiteX10" fmla="*/ 200025 w 581025"/>
                    <a:gd name="connsiteY10" fmla="*/ 342900 h 1345407"/>
                    <a:gd name="connsiteX11" fmla="*/ 176212 w 581025"/>
                    <a:gd name="connsiteY11" fmla="*/ 381000 h 1345407"/>
                    <a:gd name="connsiteX12" fmla="*/ 154781 w 581025"/>
                    <a:gd name="connsiteY12" fmla="*/ 414337 h 1345407"/>
                    <a:gd name="connsiteX13" fmla="*/ 130969 w 581025"/>
                    <a:gd name="connsiteY13" fmla="*/ 461962 h 1345407"/>
                    <a:gd name="connsiteX14" fmla="*/ 109537 w 581025"/>
                    <a:gd name="connsiteY14" fmla="*/ 507206 h 1345407"/>
                    <a:gd name="connsiteX15" fmla="*/ 85725 w 581025"/>
                    <a:gd name="connsiteY15" fmla="*/ 559594 h 1345407"/>
                    <a:gd name="connsiteX16" fmla="*/ 61912 w 581025"/>
                    <a:gd name="connsiteY16" fmla="*/ 614362 h 1345407"/>
                    <a:gd name="connsiteX17" fmla="*/ 40481 w 581025"/>
                    <a:gd name="connsiteY17" fmla="*/ 685800 h 1345407"/>
                    <a:gd name="connsiteX18" fmla="*/ 26194 w 581025"/>
                    <a:gd name="connsiteY18" fmla="*/ 733425 h 1345407"/>
                    <a:gd name="connsiteX19" fmla="*/ 11906 w 581025"/>
                    <a:gd name="connsiteY19" fmla="*/ 788194 h 1345407"/>
                    <a:gd name="connsiteX20" fmla="*/ 7144 w 581025"/>
                    <a:gd name="connsiteY20" fmla="*/ 831056 h 1345407"/>
                    <a:gd name="connsiteX21" fmla="*/ 4762 w 581025"/>
                    <a:gd name="connsiteY21" fmla="*/ 878681 h 1345407"/>
                    <a:gd name="connsiteX22" fmla="*/ 0 w 581025"/>
                    <a:gd name="connsiteY22" fmla="*/ 919162 h 1345407"/>
                    <a:gd name="connsiteX23" fmla="*/ 2381 w 581025"/>
                    <a:gd name="connsiteY23" fmla="*/ 954881 h 1345407"/>
                    <a:gd name="connsiteX24" fmla="*/ 4762 w 581025"/>
                    <a:gd name="connsiteY24" fmla="*/ 983456 h 1345407"/>
                    <a:gd name="connsiteX25" fmla="*/ 21431 w 581025"/>
                    <a:gd name="connsiteY25" fmla="*/ 1002506 h 1345407"/>
                    <a:gd name="connsiteX26" fmla="*/ 47625 w 581025"/>
                    <a:gd name="connsiteY26" fmla="*/ 1023937 h 1345407"/>
                    <a:gd name="connsiteX27" fmla="*/ 83344 w 581025"/>
                    <a:gd name="connsiteY27" fmla="*/ 1040606 h 1345407"/>
                    <a:gd name="connsiteX28" fmla="*/ 121444 w 581025"/>
                    <a:gd name="connsiteY28" fmla="*/ 1054894 h 1345407"/>
                    <a:gd name="connsiteX29" fmla="*/ 157162 w 581025"/>
                    <a:gd name="connsiteY29" fmla="*/ 1069181 h 1345407"/>
                    <a:gd name="connsiteX30" fmla="*/ 188119 w 581025"/>
                    <a:gd name="connsiteY30" fmla="*/ 1064419 h 1345407"/>
                    <a:gd name="connsiteX31" fmla="*/ 226219 w 581025"/>
                    <a:gd name="connsiteY31" fmla="*/ 1062037 h 1345407"/>
                    <a:gd name="connsiteX32" fmla="*/ 292894 w 581025"/>
                    <a:gd name="connsiteY32" fmla="*/ 1052512 h 1345407"/>
                    <a:gd name="connsiteX33" fmla="*/ 359569 w 581025"/>
                    <a:gd name="connsiteY33" fmla="*/ 1047750 h 1345407"/>
                    <a:gd name="connsiteX34" fmla="*/ 416719 w 581025"/>
                    <a:gd name="connsiteY34" fmla="*/ 1045369 h 1345407"/>
                    <a:gd name="connsiteX35" fmla="*/ 469106 w 581025"/>
                    <a:gd name="connsiteY35" fmla="*/ 1047750 h 1345407"/>
                    <a:gd name="connsiteX36" fmla="*/ 514350 w 581025"/>
                    <a:gd name="connsiteY36" fmla="*/ 1050131 h 1345407"/>
                    <a:gd name="connsiteX37" fmla="*/ 547687 w 581025"/>
                    <a:gd name="connsiteY37" fmla="*/ 1062037 h 1345407"/>
                    <a:gd name="connsiteX38" fmla="*/ 571500 w 581025"/>
                    <a:gd name="connsiteY38" fmla="*/ 1071562 h 1345407"/>
                    <a:gd name="connsiteX39" fmla="*/ 581025 w 581025"/>
                    <a:gd name="connsiteY39" fmla="*/ 1081087 h 1345407"/>
                    <a:gd name="connsiteX40" fmla="*/ 566737 w 581025"/>
                    <a:gd name="connsiteY40" fmla="*/ 1104900 h 1345407"/>
                    <a:gd name="connsiteX41" fmla="*/ 545306 w 581025"/>
                    <a:gd name="connsiteY41" fmla="*/ 1138237 h 1345407"/>
                    <a:gd name="connsiteX42" fmla="*/ 538162 w 581025"/>
                    <a:gd name="connsiteY42" fmla="*/ 1147762 h 1345407"/>
                    <a:gd name="connsiteX43" fmla="*/ 528637 w 581025"/>
                    <a:gd name="connsiteY43" fmla="*/ 1162050 h 1345407"/>
                    <a:gd name="connsiteX44" fmla="*/ 521494 w 581025"/>
                    <a:gd name="connsiteY44" fmla="*/ 1176337 h 1345407"/>
                    <a:gd name="connsiteX45" fmla="*/ 507206 w 581025"/>
                    <a:gd name="connsiteY45" fmla="*/ 1188244 h 1345407"/>
                    <a:gd name="connsiteX46" fmla="*/ 495300 w 581025"/>
                    <a:gd name="connsiteY46" fmla="*/ 1202531 h 1345407"/>
                    <a:gd name="connsiteX47" fmla="*/ 483394 w 581025"/>
                    <a:gd name="connsiteY47" fmla="*/ 1216819 h 1345407"/>
                    <a:gd name="connsiteX48" fmla="*/ 473869 w 581025"/>
                    <a:gd name="connsiteY48" fmla="*/ 1228725 h 1345407"/>
                    <a:gd name="connsiteX49" fmla="*/ 461962 w 581025"/>
                    <a:gd name="connsiteY49" fmla="*/ 1254919 h 1345407"/>
                    <a:gd name="connsiteX50" fmla="*/ 457200 w 581025"/>
                    <a:gd name="connsiteY50" fmla="*/ 1264444 h 1345407"/>
                    <a:gd name="connsiteX51" fmla="*/ 454819 w 581025"/>
                    <a:gd name="connsiteY51" fmla="*/ 1281112 h 1345407"/>
                    <a:gd name="connsiteX52" fmla="*/ 450055 w 581025"/>
                    <a:gd name="connsiteY52" fmla="*/ 1302543 h 1345407"/>
                    <a:gd name="connsiteX53" fmla="*/ 452437 w 581025"/>
                    <a:gd name="connsiteY53" fmla="*/ 1316831 h 1345407"/>
                    <a:gd name="connsiteX54" fmla="*/ 450056 w 581025"/>
                    <a:gd name="connsiteY54" fmla="*/ 1328738 h 1345407"/>
                    <a:gd name="connsiteX55" fmla="*/ 452437 w 581025"/>
                    <a:gd name="connsiteY55" fmla="*/ 1345407 h 13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81025" h="1345407">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31" name="组合 30">
                <a:extLst>
                  <a:ext uri="{FF2B5EF4-FFF2-40B4-BE49-F238E27FC236}">
                    <a16:creationId xmlns:a16="http://schemas.microsoft.com/office/drawing/2014/main" id="{12CCDFAC-B5D0-5808-A080-53A6D63332C8}"/>
                  </a:ext>
                </a:extLst>
              </p:cNvPr>
              <p:cNvGrpSpPr/>
              <p:nvPr/>
            </p:nvGrpSpPr>
            <p:grpSpPr>
              <a:xfrm>
                <a:off x="4561772" y="2979849"/>
                <a:ext cx="1079222" cy="172779"/>
                <a:chOff x="5937250" y="2292350"/>
                <a:chExt cx="2657474" cy="425450"/>
              </a:xfrm>
            </p:grpSpPr>
            <p:sp>
              <p:nvSpPr>
                <p:cNvPr id="42" name="任意多边形: 形状 71">
                  <a:extLst>
                    <a:ext uri="{FF2B5EF4-FFF2-40B4-BE49-F238E27FC236}">
                      <a16:creationId xmlns:a16="http://schemas.microsoft.com/office/drawing/2014/main" id="{7CCEAABB-CDA2-8B33-7979-E146AB1842C4}"/>
                    </a:ext>
                  </a:extLst>
                </p:cNvPr>
                <p:cNvSpPr/>
                <p:nvPr/>
              </p:nvSpPr>
              <p:spPr>
                <a:xfrm>
                  <a:off x="5937250" y="2292350"/>
                  <a:ext cx="1368425" cy="425450"/>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25" h="425450">
                      <a:moveTo>
                        <a:pt x="0" y="425450"/>
                      </a:moveTo>
                      <a:lnTo>
                        <a:pt x="57150" y="365125"/>
                      </a:lnTo>
                      <a:lnTo>
                        <a:pt x="88900" y="339725"/>
                      </a:lnTo>
                      <a:lnTo>
                        <a:pt x="123825" y="307975"/>
                      </a:lnTo>
                      <a:lnTo>
                        <a:pt x="155575" y="276225"/>
                      </a:lnTo>
                      <a:lnTo>
                        <a:pt x="190500" y="241300"/>
                      </a:lnTo>
                      <a:lnTo>
                        <a:pt x="234950" y="209550"/>
                      </a:lnTo>
                      <a:lnTo>
                        <a:pt x="282575" y="177800"/>
                      </a:lnTo>
                      <a:lnTo>
                        <a:pt x="320675" y="146050"/>
                      </a:lnTo>
                      <a:lnTo>
                        <a:pt x="371475" y="107950"/>
                      </a:lnTo>
                      <a:lnTo>
                        <a:pt x="425450" y="79375"/>
                      </a:lnTo>
                      <a:lnTo>
                        <a:pt x="473075" y="50800"/>
                      </a:lnTo>
                      <a:lnTo>
                        <a:pt x="546100" y="22225"/>
                      </a:lnTo>
                      <a:lnTo>
                        <a:pt x="600075" y="9525"/>
                      </a:lnTo>
                      <a:lnTo>
                        <a:pt x="654050" y="3175"/>
                      </a:lnTo>
                      <a:lnTo>
                        <a:pt x="717550" y="0"/>
                      </a:lnTo>
                      <a:lnTo>
                        <a:pt x="771525" y="12700"/>
                      </a:lnTo>
                      <a:lnTo>
                        <a:pt x="812800" y="41275"/>
                      </a:lnTo>
                      <a:lnTo>
                        <a:pt x="838200" y="63500"/>
                      </a:lnTo>
                      <a:lnTo>
                        <a:pt x="860425" y="95250"/>
                      </a:lnTo>
                      <a:lnTo>
                        <a:pt x="882650" y="152400"/>
                      </a:lnTo>
                      <a:lnTo>
                        <a:pt x="901700" y="219075"/>
                      </a:lnTo>
                      <a:lnTo>
                        <a:pt x="920750" y="282575"/>
                      </a:lnTo>
                      <a:lnTo>
                        <a:pt x="933450" y="339725"/>
                      </a:lnTo>
                      <a:lnTo>
                        <a:pt x="936625" y="365125"/>
                      </a:lnTo>
                      <a:lnTo>
                        <a:pt x="946150" y="387350"/>
                      </a:lnTo>
                      <a:lnTo>
                        <a:pt x="993775" y="384175"/>
                      </a:lnTo>
                      <a:lnTo>
                        <a:pt x="1035050" y="377825"/>
                      </a:lnTo>
                      <a:lnTo>
                        <a:pt x="1095375" y="377825"/>
                      </a:lnTo>
                      <a:lnTo>
                        <a:pt x="1171575" y="377825"/>
                      </a:lnTo>
                      <a:lnTo>
                        <a:pt x="1231900" y="384175"/>
                      </a:lnTo>
                      <a:lnTo>
                        <a:pt x="1273175" y="387350"/>
                      </a:lnTo>
                      <a:lnTo>
                        <a:pt x="1295400" y="390525"/>
                      </a:lnTo>
                      <a:lnTo>
                        <a:pt x="1320800" y="400050"/>
                      </a:lnTo>
                      <a:lnTo>
                        <a:pt x="1333500" y="400050"/>
                      </a:lnTo>
                      <a:lnTo>
                        <a:pt x="1352550" y="406400"/>
                      </a:lnTo>
                      <a:lnTo>
                        <a:pt x="1368425" y="409575"/>
                      </a:lnTo>
                      <a:lnTo>
                        <a:pt x="1368425" y="409575"/>
                      </a:lnTo>
                      <a:lnTo>
                        <a:pt x="1368425" y="409575"/>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任意多边形: 形状 72">
                  <a:extLst>
                    <a:ext uri="{FF2B5EF4-FFF2-40B4-BE49-F238E27FC236}">
                      <a16:creationId xmlns:a16="http://schemas.microsoft.com/office/drawing/2014/main" id="{7F9B2E0B-8CD8-9D6C-E6B6-30C47C38C83B}"/>
                    </a:ext>
                  </a:extLst>
                </p:cNvPr>
                <p:cNvSpPr/>
                <p:nvPr/>
              </p:nvSpPr>
              <p:spPr>
                <a:xfrm>
                  <a:off x="7292287" y="2435224"/>
                  <a:ext cx="1302437" cy="265410"/>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362764"/>
                    <a:gd name="connsiteY0" fmla="*/ 265411 h 265411"/>
                    <a:gd name="connsiteX1" fmla="*/ 70539 w 1362764"/>
                    <a:gd name="connsiteY1" fmla="*/ 219075 h 265411"/>
                    <a:gd name="connsiteX2" fmla="*/ 114989 w 1362764"/>
                    <a:gd name="connsiteY2" fmla="*/ 203200 h 265411"/>
                    <a:gd name="connsiteX3" fmla="*/ 146739 w 1362764"/>
                    <a:gd name="connsiteY3" fmla="*/ 187325 h 265411"/>
                    <a:gd name="connsiteX4" fmla="*/ 184839 w 1362764"/>
                    <a:gd name="connsiteY4" fmla="*/ 174625 h 265411"/>
                    <a:gd name="connsiteX5" fmla="*/ 213414 w 1362764"/>
                    <a:gd name="connsiteY5" fmla="*/ 152400 h 265411"/>
                    <a:gd name="connsiteX6" fmla="*/ 248339 w 1362764"/>
                    <a:gd name="connsiteY6" fmla="*/ 127000 h 265411"/>
                    <a:gd name="connsiteX7" fmla="*/ 295964 w 1362764"/>
                    <a:gd name="connsiteY7" fmla="*/ 88900 h 265411"/>
                    <a:gd name="connsiteX8" fmla="*/ 343589 w 1362764"/>
                    <a:gd name="connsiteY8" fmla="*/ 60325 h 265411"/>
                    <a:gd name="connsiteX9" fmla="*/ 394389 w 1362764"/>
                    <a:gd name="connsiteY9" fmla="*/ 38100 h 265411"/>
                    <a:gd name="connsiteX10" fmla="*/ 438839 w 1362764"/>
                    <a:gd name="connsiteY10" fmla="*/ 25400 h 265411"/>
                    <a:gd name="connsiteX11" fmla="*/ 495989 w 1362764"/>
                    <a:gd name="connsiteY11" fmla="*/ 19050 h 265411"/>
                    <a:gd name="connsiteX12" fmla="*/ 559489 w 1362764"/>
                    <a:gd name="connsiteY12" fmla="*/ 22225 h 265411"/>
                    <a:gd name="connsiteX13" fmla="*/ 603939 w 1362764"/>
                    <a:gd name="connsiteY13" fmla="*/ 25400 h 265411"/>
                    <a:gd name="connsiteX14" fmla="*/ 642039 w 1362764"/>
                    <a:gd name="connsiteY14" fmla="*/ 34925 h 265411"/>
                    <a:gd name="connsiteX15" fmla="*/ 680139 w 1362764"/>
                    <a:gd name="connsiteY15" fmla="*/ 41275 h 265411"/>
                    <a:gd name="connsiteX16" fmla="*/ 711889 w 1362764"/>
                    <a:gd name="connsiteY16" fmla="*/ 41275 h 265411"/>
                    <a:gd name="connsiteX17" fmla="*/ 746814 w 1362764"/>
                    <a:gd name="connsiteY17" fmla="*/ 41275 h 265411"/>
                    <a:gd name="connsiteX18" fmla="*/ 797614 w 1362764"/>
                    <a:gd name="connsiteY18" fmla="*/ 28575 h 265411"/>
                    <a:gd name="connsiteX19" fmla="*/ 838889 w 1362764"/>
                    <a:gd name="connsiteY19" fmla="*/ 15875 h 265411"/>
                    <a:gd name="connsiteX20" fmla="*/ 892864 w 1362764"/>
                    <a:gd name="connsiteY20" fmla="*/ 9525 h 265411"/>
                    <a:gd name="connsiteX21" fmla="*/ 946839 w 1362764"/>
                    <a:gd name="connsiteY21" fmla="*/ 3175 h 265411"/>
                    <a:gd name="connsiteX22" fmla="*/ 1000814 w 1362764"/>
                    <a:gd name="connsiteY22" fmla="*/ 0 h 265411"/>
                    <a:gd name="connsiteX23" fmla="*/ 1035739 w 1362764"/>
                    <a:gd name="connsiteY23" fmla="*/ 3175 h 265411"/>
                    <a:gd name="connsiteX24" fmla="*/ 1096064 w 1362764"/>
                    <a:gd name="connsiteY24" fmla="*/ 12700 h 265411"/>
                    <a:gd name="connsiteX25" fmla="*/ 1150039 w 1362764"/>
                    <a:gd name="connsiteY25" fmla="*/ 22225 h 265411"/>
                    <a:gd name="connsiteX26" fmla="*/ 1191314 w 1362764"/>
                    <a:gd name="connsiteY26" fmla="*/ 38100 h 265411"/>
                    <a:gd name="connsiteX27" fmla="*/ 1219889 w 1362764"/>
                    <a:gd name="connsiteY27" fmla="*/ 57150 h 265411"/>
                    <a:gd name="connsiteX28" fmla="*/ 1242114 w 1362764"/>
                    <a:gd name="connsiteY28" fmla="*/ 73025 h 265411"/>
                    <a:gd name="connsiteX29" fmla="*/ 1273864 w 1362764"/>
                    <a:gd name="connsiteY29" fmla="*/ 95250 h 265411"/>
                    <a:gd name="connsiteX30" fmla="*/ 1286564 w 1362764"/>
                    <a:gd name="connsiteY30" fmla="*/ 101600 h 265411"/>
                    <a:gd name="connsiteX31" fmla="*/ 1302439 w 1362764"/>
                    <a:gd name="connsiteY31" fmla="*/ 114300 h 265411"/>
                    <a:gd name="connsiteX32" fmla="*/ 1321489 w 1362764"/>
                    <a:gd name="connsiteY32" fmla="*/ 133350 h 265411"/>
                    <a:gd name="connsiteX33" fmla="*/ 1334189 w 1362764"/>
                    <a:gd name="connsiteY33" fmla="*/ 146050 h 265411"/>
                    <a:gd name="connsiteX34" fmla="*/ 1334189 w 1362764"/>
                    <a:gd name="connsiteY34" fmla="*/ 146050 h 265411"/>
                    <a:gd name="connsiteX35" fmla="*/ 1362764 w 1362764"/>
                    <a:gd name="connsiteY35" fmla="*/ 165100 h 265411"/>
                    <a:gd name="connsiteX0" fmla="*/ 0 w 1334190"/>
                    <a:gd name="connsiteY0" fmla="*/ 265411 h 265411"/>
                    <a:gd name="connsiteX1" fmla="*/ 70539 w 1334190"/>
                    <a:gd name="connsiteY1" fmla="*/ 219075 h 265411"/>
                    <a:gd name="connsiteX2" fmla="*/ 114989 w 1334190"/>
                    <a:gd name="connsiteY2" fmla="*/ 203200 h 265411"/>
                    <a:gd name="connsiteX3" fmla="*/ 146739 w 1334190"/>
                    <a:gd name="connsiteY3" fmla="*/ 187325 h 265411"/>
                    <a:gd name="connsiteX4" fmla="*/ 184839 w 1334190"/>
                    <a:gd name="connsiteY4" fmla="*/ 174625 h 265411"/>
                    <a:gd name="connsiteX5" fmla="*/ 213414 w 1334190"/>
                    <a:gd name="connsiteY5" fmla="*/ 152400 h 265411"/>
                    <a:gd name="connsiteX6" fmla="*/ 248339 w 1334190"/>
                    <a:gd name="connsiteY6" fmla="*/ 127000 h 265411"/>
                    <a:gd name="connsiteX7" fmla="*/ 295964 w 1334190"/>
                    <a:gd name="connsiteY7" fmla="*/ 88900 h 265411"/>
                    <a:gd name="connsiteX8" fmla="*/ 343589 w 1334190"/>
                    <a:gd name="connsiteY8" fmla="*/ 60325 h 265411"/>
                    <a:gd name="connsiteX9" fmla="*/ 394389 w 1334190"/>
                    <a:gd name="connsiteY9" fmla="*/ 38100 h 265411"/>
                    <a:gd name="connsiteX10" fmla="*/ 438839 w 1334190"/>
                    <a:gd name="connsiteY10" fmla="*/ 25400 h 265411"/>
                    <a:gd name="connsiteX11" fmla="*/ 495989 w 1334190"/>
                    <a:gd name="connsiteY11" fmla="*/ 19050 h 265411"/>
                    <a:gd name="connsiteX12" fmla="*/ 559489 w 1334190"/>
                    <a:gd name="connsiteY12" fmla="*/ 22225 h 265411"/>
                    <a:gd name="connsiteX13" fmla="*/ 603939 w 1334190"/>
                    <a:gd name="connsiteY13" fmla="*/ 25400 h 265411"/>
                    <a:gd name="connsiteX14" fmla="*/ 642039 w 1334190"/>
                    <a:gd name="connsiteY14" fmla="*/ 34925 h 265411"/>
                    <a:gd name="connsiteX15" fmla="*/ 680139 w 1334190"/>
                    <a:gd name="connsiteY15" fmla="*/ 41275 h 265411"/>
                    <a:gd name="connsiteX16" fmla="*/ 711889 w 1334190"/>
                    <a:gd name="connsiteY16" fmla="*/ 41275 h 265411"/>
                    <a:gd name="connsiteX17" fmla="*/ 746814 w 1334190"/>
                    <a:gd name="connsiteY17" fmla="*/ 41275 h 265411"/>
                    <a:gd name="connsiteX18" fmla="*/ 797614 w 1334190"/>
                    <a:gd name="connsiteY18" fmla="*/ 28575 h 265411"/>
                    <a:gd name="connsiteX19" fmla="*/ 838889 w 1334190"/>
                    <a:gd name="connsiteY19" fmla="*/ 15875 h 265411"/>
                    <a:gd name="connsiteX20" fmla="*/ 892864 w 1334190"/>
                    <a:gd name="connsiteY20" fmla="*/ 9525 h 265411"/>
                    <a:gd name="connsiteX21" fmla="*/ 946839 w 1334190"/>
                    <a:gd name="connsiteY21" fmla="*/ 3175 h 265411"/>
                    <a:gd name="connsiteX22" fmla="*/ 1000814 w 1334190"/>
                    <a:gd name="connsiteY22" fmla="*/ 0 h 265411"/>
                    <a:gd name="connsiteX23" fmla="*/ 1035739 w 1334190"/>
                    <a:gd name="connsiteY23" fmla="*/ 3175 h 265411"/>
                    <a:gd name="connsiteX24" fmla="*/ 1096064 w 1334190"/>
                    <a:gd name="connsiteY24" fmla="*/ 12700 h 265411"/>
                    <a:gd name="connsiteX25" fmla="*/ 1150039 w 1334190"/>
                    <a:gd name="connsiteY25" fmla="*/ 22225 h 265411"/>
                    <a:gd name="connsiteX26" fmla="*/ 1191314 w 1334190"/>
                    <a:gd name="connsiteY26" fmla="*/ 38100 h 265411"/>
                    <a:gd name="connsiteX27" fmla="*/ 1219889 w 1334190"/>
                    <a:gd name="connsiteY27" fmla="*/ 57150 h 265411"/>
                    <a:gd name="connsiteX28" fmla="*/ 1242114 w 1334190"/>
                    <a:gd name="connsiteY28" fmla="*/ 73025 h 265411"/>
                    <a:gd name="connsiteX29" fmla="*/ 1273864 w 1334190"/>
                    <a:gd name="connsiteY29" fmla="*/ 95250 h 265411"/>
                    <a:gd name="connsiteX30" fmla="*/ 1286564 w 1334190"/>
                    <a:gd name="connsiteY30" fmla="*/ 101600 h 265411"/>
                    <a:gd name="connsiteX31" fmla="*/ 1302439 w 1334190"/>
                    <a:gd name="connsiteY31" fmla="*/ 114300 h 265411"/>
                    <a:gd name="connsiteX32" fmla="*/ 1321489 w 1334190"/>
                    <a:gd name="connsiteY32" fmla="*/ 133350 h 265411"/>
                    <a:gd name="connsiteX33" fmla="*/ 1334189 w 1334190"/>
                    <a:gd name="connsiteY33" fmla="*/ 146050 h 265411"/>
                    <a:gd name="connsiteX34" fmla="*/ 1334189 w 1334190"/>
                    <a:gd name="connsiteY34" fmla="*/ 146050 h 265411"/>
                    <a:gd name="connsiteX0" fmla="*/ 0 w 1334188"/>
                    <a:gd name="connsiteY0" fmla="*/ 265411 h 265411"/>
                    <a:gd name="connsiteX1" fmla="*/ 70539 w 1334188"/>
                    <a:gd name="connsiteY1" fmla="*/ 219075 h 265411"/>
                    <a:gd name="connsiteX2" fmla="*/ 114989 w 1334188"/>
                    <a:gd name="connsiteY2" fmla="*/ 203200 h 265411"/>
                    <a:gd name="connsiteX3" fmla="*/ 146739 w 1334188"/>
                    <a:gd name="connsiteY3" fmla="*/ 187325 h 265411"/>
                    <a:gd name="connsiteX4" fmla="*/ 184839 w 1334188"/>
                    <a:gd name="connsiteY4" fmla="*/ 174625 h 265411"/>
                    <a:gd name="connsiteX5" fmla="*/ 213414 w 1334188"/>
                    <a:gd name="connsiteY5" fmla="*/ 152400 h 265411"/>
                    <a:gd name="connsiteX6" fmla="*/ 248339 w 1334188"/>
                    <a:gd name="connsiteY6" fmla="*/ 127000 h 265411"/>
                    <a:gd name="connsiteX7" fmla="*/ 295964 w 1334188"/>
                    <a:gd name="connsiteY7" fmla="*/ 88900 h 265411"/>
                    <a:gd name="connsiteX8" fmla="*/ 343589 w 1334188"/>
                    <a:gd name="connsiteY8" fmla="*/ 60325 h 265411"/>
                    <a:gd name="connsiteX9" fmla="*/ 394389 w 1334188"/>
                    <a:gd name="connsiteY9" fmla="*/ 38100 h 265411"/>
                    <a:gd name="connsiteX10" fmla="*/ 438839 w 1334188"/>
                    <a:gd name="connsiteY10" fmla="*/ 25400 h 265411"/>
                    <a:gd name="connsiteX11" fmla="*/ 495989 w 1334188"/>
                    <a:gd name="connsiteY11" fmla="*/ 19050 h 265411"/>
                    <a:gd name="connsiteX12" fmla="*/ 559489 w 1334188"/>
                    <a:gd name="connsiteY12" fmla="*/ 22225 h 265411"/>
                    <a:gd name="connsiteX13" fmla="*/ 603939 w 1334188"/>
                    <a:gd name="connsiteY13" fmla="*/ 25400 h 265411"/>
                    <a:gd name="connsiteX14" fmla="*/ 642039 w 1334188"/>
                    <a:gd name="connsiteY14" fmla="*/ 34925 h 265411"/>
                    <a:gd name="connsiteX15" fmla="*/ 680139 w 1334188"/>
                    <a:gd name="connsiteY15" fmla="*/ 41275 h 265411"/>
                    <a:gd name="connsiteX16" fmla="*/ 711889 w 1334188"/>
                    <a:gd name="connsiteY16" fmla="*/ 41275 h 265411"/>
                    <a:gd name="connsiteX17" fmla="*/ 746814 w 1334188"/>
                    <a:gd name="connsiteY17" fmla="*/ 41275 h 265411"/>
                    <a:gd name="connsiteX18" fmla="*/ 797614 w 1334188"/>
                    <a:gd name="connsiteY18" fmla="*/ 28575 h 265411"/>
                    <a:gd name="connsiteX19" fmla="*/ 838889 w 1334188"/>
                    <a:gd name="connsiteY19" fmla="*/ 15875 h 265411"/>
                    <a:gd name="connsiteX20" fmla="*/ 892864 w 1334188"/>
                    <a:gd name="connsiteY20" fmla="*/ 9525 h 265411"/>
                    <a:gd name="connsiteX21" fmla="*/ 946839 w 1334188"/>
                    <a:gd name="connsiteY21" fmla="*/ 3175 h 265411"/>
                    <a:gd name="connsiteX22" fmla="*/ 1000814 w 1334188"/>
                    <a:gd name="connsiteY22" fmla="*/ 0 h 265411"/>
                    <a:gd name="connsiteX23" fmla="*/ 1035739 w 1334188"/>
                    <a:gd name="connsiteY23" fmla="*/ 3175 h 265411"/>
                    <a:gd name="connsiteX24" fmla="*/ 1096064 w 1334188"/>
                    <a:gd name="connsiteY24" fmla="*/ 12700 h 265411"/>
                    <a:gd name="connsiteX25" fmla="*/ 1150039 w 1334188"/>
                    <a:gd name="connsiteY25" fmla="*/ 22225 h 265411"/>
                    <a:gd name="connsiteX26" fmla="*/ 1191314 w 1334188"/>
                    <a:gd name="connsiteY26" fmla="*/ 38100 h 265411"/>
                    <a:gd name="connsiteX27" fmla="*/ 1219889 w 1334188"/>
                    <a:gd name="connsiteY27" fmla="*/ 57150 h 265411"/>
                    <a:gd name="connsiteX28" fmla="*/ 1242114 w 1334188"/>
                    <a:gd name="connsiteY28" fmla="*/ 73025 h 265411"/>
                    <a:gd name="connsiteX29" fmla="*/ 1273864 w 1334188"/>
                    <a:gd name="connsiteY29" fmla="*/ 95250 h 265411"/>
                    <a:gd name="connsiteX30" fmla="*/ 1286564 w 1334188"/>
                    <a:gd name="connsiteY30" fmla="*/ 101600 h 265411"/>
                    <a:gd name="connsiteX31" fmla="*/ 1302439 w 1334188"/>
                    <a:gd name="connsiteY31" fmla="*/ 114300 h 265411"/>
                    <a:gd name="connsiteX32" fmla="*/ 1321489 w 1334188"/>
                    <a:gd name="connsiteY32" fmla="*/ 133350 h 265411"/>
                    <a:gd name="connsiteX33" fmla="*/ 1334189 w 1334188"/>
                    <a:gd name="connsiteY33" fmla="*/ 146050 h 265411"/>
                    <a:gd name="connsiteX0" fmla="*/ 0 w 1321488"/>
                    <a:gd name="connsiteY0" fmla="*/ 265411 h 265411"/>
                    <a:gd name="connsiteX1" fmla="*/ 70539 w 1321488"/>
                    <a:gd name="connsiteY1" fmla="*/ 219075 h 265411"/>
                    <a:gd name="connsiteX2" fmla="*/ 114989 w 1321488"/>
                    <a:gd name="connsiteY2" fmla="*/ 203200 h 265411"/>
                    <a:gd name="connsiteX3" fmla="*/ 146739 w 1321488"/>
                    <a:gd name="connsiteY3" fmla="*/ 187325 h 265411"/>
                    <a:gd name="connsiteX4" fmla="*/ 184839 w 1321488"/>
                    <a:gd name="connsiteY4" fmla="*/ 174625 h 265411"/>
                    <a:gd name="connsiteX5" fmla="*/ 213414 w 1321488"/>
                    <a:gd name="connsiteY5" fmla="*/ 152400 h 265411"/>
                    <a:gd name="connsiteX6" fmla="*/ 248339 w 1321488"/>
                    <a:gd name="connsiteY6" fmla="*/ 127000 h 265411"/>
                    <a:gd name="connsiteX7" fmla="*/ 295964 w 1321488"/>
                    <a:gd name="connsiteY7" fmla="*/ 88900 h 265411"/>
                    <a:gd name="connsiteX8" fmla="*/ 343589 w 1321488"/>
                    <a:gd name="connsiteY8" fmla="*/ 60325 h 265411"/>
                    <a:gd name="connsiteX9" fmla="*/ 394389 w 1321488"/>
                    <a:gd name="connsiteY9" fmla="*/ 38100 h 265411"/>
                    <a:gd name="connsiteX10" fmla="*/ 438839 w 1321488"/>
                    <a:gd name="connsiteY10" fmla="*/ 25400 h 265411"/>
                    <a:gd name="connsiteX11" fmla="*/ 495989 w 1321488"/>
                    <a:gd name="connsiteY11" fmla="*/ 19050 h 265411"/>
                    <a:gd name="connsiteX12" fmla="*/ 559489 w 1321488"/>
                    <a:gd name="connsiteY12" fmla="*/ 22225 h 265411"/>
                    <a:gd name="connsiteX13" fmla="*/ 603939 w 1321488"/>
                    <a:gd name="connsiteY13" fmla="*/ 25400 h 265411"/>
                    <a:gd name="connsiteX14" fmla="*/ 642039 w 1321488"/>
                    <a:gd name="connsiteY14" fmla="*/ 34925 h 265411"/>
                    <a:gd name="connsiteX15" fmla="*/ 680139 w 1321488"/>
                    <a:gd name="connsiteY15" fmla="*/ 41275 h 265411"/>
                    <a:gd name="connsiteX16" fmla="*/ 711889 w 1321488"/>
                    <a:gd name="connsiteY16" fmla="*/ 41275 h 265411"/>
                    <a:gd name="connsiteX17" fmla="*/ 746814 w 1321488"/>
                    <a:gd name="connsiteY17" fmla="*/ 41275 h 265411"/>
                    <a:gd name="connsiteX18" fmla="*/ 797614 w 1321488"/>
                    <a:gd name="connsiteY18" fmla="*/ 28575 h 265411"/>
                    <a:gd name="connsiteX19" fmla="*/ 838889 w 1321488"/>
                    <a:gd name="connsiteY19" fmla="*/ 15875 h 265411"/>
                    <a:gd name="connsiteX20" fmla="*/ 892864 w 1321488"/>
                    <a:gd name="connsiteY20" fmla="*/ 9525 h 265411"/>
                    <a:gd name="connsiteX21" fmla="*/ 946839 w 1321488"/>
                    <a:gd name="connsiteY21" fmla="*/ 3175 h 265411"/>
                    <a:gd name="connsiteX22" fmla="*/ 1000814 w 1321488"/>
                    <a:gd name="connsiteY22" fmla="*/ 0 h 265411"/>
                    <a:gd name="connsiteX23" fmla="*/ 1035739 w 1321488"/>
                    <a:gd name="connsiteY23" fmla="*/ 3175 h 265411"/>
                    <a:gd name="connsiteX24" fmla="*/ 1096064 w 1321488"/>
                    <a:gd name="connsiteY24" fmla="*/ 12700 h 265411"/>
                    <a:gd name="connsiteX25" fmla="*/ 1150039 w 1321488"/>
                    <a:gd name="connsiteY25" fmla="*/ 22225 h 265411"/>
                    <a:gd name="connsiteX26" fmla="*/ 1191314 w 1321488"/>
                    <a:gd name="connsiteY26" fmla="*/ 38100 h 265411"/>
                    <a:gd name="connsiteX27" fmla="*/ 1219889 w 1321488"/>
                    <a:gd name="connsiteY27" fmla="*/ 57150 h 265411"/>
                    <a:gd name="connsiteX28" fmla="*/ 1242114 w 1321488"/>
                    <a:gd name="connsiteY28" fmla="*/ 73025 h 265411"/>
                    <a:gd name="connsiteX29" fmla="*/ 1273864 w 1321488"/>
                    <a:gd name="connsiteY29" fmla="*/ 95250 h 265411"/>
                    <a:gd name="connsiteX30" fmla="*/ 1286564 w 1321488"/>
                    <a:gd name="connsiteY30" fmla="*/ 101600 h 265411"/>
                    <a:gd name="connsiteX31" fmla="*/ 1302439 w 1321488"/>
                    <a:gd name="connsiteY31" fmla="*/ 114300 h 265411"/>
                    <a:gd name="connsiteX32" fmla="*/ 1321489 w 1321488"/>
                    <a:gd name="connsiteY32" fmla="*/ 133350 h 265411"/>
                    <a:gd name="connsiteX0" fmla="*/ 0 w 1302439"/>
                    <a:gd name="connsiteY0" fmla="*/ 265411 h 265411"/>
                    <a:gd name="connsiteX1" fmla="*/ 70539 w 1302439"/>
                    <a:gd name="connsiteY1" fmla="*/ 219075 h 265411"/>
                    <a:gd name="connsiteX2" fmla="*/ 114989 w 1302439"/>
                    <a:gd name="connsiteY2" fmla="*/ 203200 h 265411"/>
                    <a:gd name="connsiteX3" fmla="*/ 146739 w 1302439"/>
                    <a:gd name="connsiteY3" fmla="*/ 187325 h 265411"/>
                    <a:gd name="connsiteX4" fmla="*/ 184839 w 1302439"/>
                    <a:gd name="connsiteY4" fmla="*/ 174625 h 265411"/>
                    <a:gd name="connsiteX5" fmla="*/ 213414 w 1302439"/>
                    <a:gd name="connsiteY5" fmla="*/ 152400 h 265411"/>
                    <a:gd name="connsiteX6" fmla="*/ 248339 w 1302439"/>
                    <a:gd name="connsiteY6" fmla="*/ 127000 h 265411"/>
                    <a:gd name="connsiteX7" fmla="*/ 295964 w 1302439"/>
                    <a:gd name="connsiteY7" fmla="*/ 88900 h 265411"/>
                    <a:gd name="connsiteX8" fmla="*/ 343589 w 1302439"/>
                    <a:gd name="connsiteY8" fmla="*/ 60325 h 265411"/>
                    <a:gd name="connsiteX9" fmla="*/ 394389 w 1302439"/>
                    <a:gd name="connsiteY9" fmla="*/ 38100 h 265411"/>
                    <a:gd name="connsiteX10" fmla="*/ 438839 w 1302439"/>
                    <a:gd name="connsiteY10" fmla="*/ 25400 h 265411"/>
                    <a:gd name="connsiteX11" fmla="*/ 495989 w 1302439"/>
                    <a:gd name="connsiteY11" fmla="*/ 19050 h 265411"/>
                    <a:gd name="connsiteX12" fmla="*/ 559489 w 1302439"/>
                    <a:gd name="connsiteY12" fmla="*/ 22225 h 265411"/>
                    <a:gd name="connsiteX13" fmla="*/ 603939 w 1302439"/>
                    <a:gd name="connsiteY13" fmla="*/ 25400 h 265411"/>
                    <a:gd name="connsiteX14" fmla="*/ 642039 w 1302439"/>
                    <a:gd name="connsiteY14" fmla="*/ 34925 h 265411"/>
                    <a:gd name="connsiteX15" fmla="*/ 680139 w 1302439"/>
                    <a:gd name="connsiteY15" fmla="*/ 41275 h 265411"/>
                    <a:gd name="connsiteX16" fmla="*/ 711889 w 1302439"/>
                    <a:gd name="connsiteY16" fmla="*/ 41275 h 265411"/>
                    <a:gd name="connsiteX17" fmla="*/ 746814 w 1302439"/>
                    <a:gd name="connsiteY17" fmla="*/ 41275 h 265411"/>
                    <a:gd name="connsiteX18" fmla="*/ 797614 w 1302439"/>
                    <a:gd name="connsiteY18" fmla="*/ 28575 h 265411"/>
                    <a:gd name="connsiteX19" fmla="*/ 838889 w 1302439"/>
                    <a:gd name="connsiteY19" fmla="*/ 15875 h 265411"/>
                    <a:gd name="connsiteX20" fmla="*/ 892864 w 1302439"/>
                    <a:gd name="connsiteY20" fmla="*/ 9525 h 265411"/>
                    <a:gd name="connsiteX21" fmla="*/ 946839 w 1302439"/>
                    <a:gd name="connsiteY21" fmla="*/ 3175 h 265411"/>
                    <a:gd name="connsiteX22" fmla="*/ 1000814 w 1302439"/>
                    <a:gd name="connsiteY22" fmla="*/ 0 h 265411"/>
                    <a:gd name="connsiteX23" fmla="*/ 1035739 w 1302439"/>
                    <a:gd name="connsiteY23" fmla="*/ 3175 h 265411"/>
                    <a:gd name="connsiteX24" fmla="*/ 1096064 w 1302439"/>
                    <a:gd name="connsiteY24" fmla="*/ 12700 h 265411"/>
                    <a:gd name="connsiteX25" fmla="*/ 1150039 w 1302439"/>
                    <a:gd name="connsiteY25" fmla="*/ 22225 h 265411"/>
                    <a:gd name="connsiteX26" fmla="*/ 1191314 w 1302439"/>
                    <a:gd name="connsiteY26" fmla="*/ 38100 h 265411"/>
                    <a:gd name="connsiteX27" fmla="*/ 1219889 w 1302439"/>
                    <a:gd name="connsiteY27" fmla="*/ 57150 h 265411"/>
                    <a:gd name="connsiteX28" fmla="*/ 1242114 w 1302439"/>
                    <a:gd name="connsiteY28" fmla="*/ 73025 h 265411"/>
                    <a:gd name="connsiteX29" fmla="*/ 1273864 w 1302439"/>
                    <a:gd name="connsiteY29" fmla="*/ 95250 h 265411"/>
                    <a:gd name="connsiteX30" fmla="*/ 1286564 w 1302439"/>
                    <a:gd name="connsiteY30" fmla="*/ 101600 h 265411"/>
                    <a:gd name="connsiteX31" fmla="*/ 1302439 w 1302439"/>
                    <a:gd name="connsiteY31" fmla="*/ 114300 h 2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2439" h="265411">
                      <a:moveTo>
                        <a:pt x="0" y="265411"/>
                      </a:moveTo>
                      <a:lnTo>
                        <a:pt x="70539" y="219075"/>
                      </a:lnTo>
                      <a:lnTo>
                        <a:pt x="114989" y="203200"/>
                      </a:lnTo>
                      <a:lnTo>
                        <a:pt x="146739" y="187325"/>
                      </a:lnTo>
                      <a:lnTo>
                        <a:pt x="184839" y="174625"/>
                      </a:lnTo>
                      <a:lnTo>
                        <a:pt x="213414" y="152400"/>
                      </a:lnTo>
                      <a:lnTo>
                        <a:pt x="248339" y="127000"/>
                      </a:lnTo>
                      <a:lnTo>
                        <a:pt x="295964" y="88900"/>
                      </a:lnTo>
                      <a:lnTo>
                        <a:pt x="343589" y="60325"/>
                      </a:lnTo>
                      <a:lnTo>
                        <a:pt x="394389" y="38100"/>
                      </a:lnTo>
                      <a:lnTo>
                        <a:pt x="438839" y="25400"/>
                      </a:lnTo>
                      <a:lnTo>
                        <a:pt x="495989" y="19050"/>
                      </a:lnTo>
                      <a:lnTo>
                        <a:pt x="559489" y="22225"/>
                      </a:lnTo>
                      <a:lnTo>
                        <a:pt x="603939" y="25400"/>
                      </a:lnTo>
                      <a:lnTo>
                        <a:pt x="642039" y="34925"/>
                      </a:lnTo>
                      <a:lnTo>
                        <a:pt x="680139" y="41275"/>
                      </a:lnTo>
                      <a:lnTo>
                        <a:pt x="711889" y="41275"/>
                      </a:lnTo>
                      <a:lnTo>
                        <a:pt x="746814" y="41275"/>
                      </a:lnTo>
                      <a:lnTo>
                        <a:pt x="797614" y="28575"/>
                      </a:lnTo>
                      <a:lnTo>
                        <a:pt x="838889" y="15875"/>
                      </a:lnTo>
                      <a:lnTo>
                        <a:pt x="892864" y="9525"/>
                      </a:lnTo>
                      <a:lnTo>
                        <a:pt x="946839" y="3175"/>
                      </a:lnTo>
                      <a:lnTo>
                        <a:pt x="1000814" y="0"/>
                      </a:lnTo>
                      <a:lnTo>
                        <a:pt x="1035739" y="3175"/>
                      </a:lnTo>
                      <a:lnTo>
                        <a:pt x="1096064" y="12700"/>
                      </a:lnTo>
                      <a:lnTo>
                        <a:pt x="1150039" y="22225"/>
                      </a:lnTo>
                      <a:lnTo>
                        <a:pt x="1191314" y="38100"/>
                      </a:lnTo>
                      <a:lnTo>
                        <a:pt x="1219889" y="57150"/>
                      </a:lnTo>
                      <a:lnTo>
                        <a:pt x="1242114" y="73025"/>
                      </a:lnTo>
                      <a:lnTo>
                        <a:pt x="1273864" y="95250"/>
                      </a:lnTo>
                      <a:lnTo>
                        <a:pt x="1286564" y="101600"/>
                      </a:lnTo>
                      <a:lnTo>
                        <a:pt x="1302439" y="11430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2" name="组合 31">
                <a:extLst>
                  <a:ext uri="{FF2B5EF4-FFF2-40B4-BE49-F238E27FC236}">
                    <a16:creationId xmlns:a16="http://schemas.microsoft.com/office/drawing/2014/main" id="{33401904-74AE-B2B9-8132-480CA61F3594}"/>
                  </a:ext>
                </a:extLst>
              </p:cNvPr>
              <p:cNvGrpSpPr/>
              <p:nvPr/>
            </p:nvGrpSpPr>
            <p:grpSpPr>
              <a:xfrm>
                <a:off x="5169862" y="3542931"/>
                <a:ext cx="1056011" cy="166331"/>
                <a:chOff x="6026153" y="2292348"/>
                <a:chExt cx="2600322" cy="409573"/>
              </a:xfrm>
            </p:grpSpPr>
            <p:sp>
              <p:nvSpPr>
                <p:cNvPr id="40" name="任意多边形: 形状 69">
                  <a:extLst>
                    <a:ext uri="{FF2B5EF4-FFF2-40B4-BE49-F238E27FC236}">
                      <a16:creationId xmlns:a16="http://schemas.microsoft.com/office/drawing/2014/main" id="{488C2E15-1869-8A50-9354-B6E2AB969164}"/>
                    </a:ext>
                  </a:extLst>
                </p:cNvPr>
                <p:cNvSpPr/>
                <p:nvPr/>
              </p:nvSpPr>
              <p:spPr>
                <a:xfrm>
                  <a:off x="6026153" y="2292348"/>
                  <a:ext cx="1306305" cy="409573"/>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359500"/>
                    <a:gd name="connsiteY0" fmla="*/ 412061 h 412061"/>
                    <a:gd name="connsiteX1" fmla="*/ 48225 w 1359500"/>
                    <a:gd name="connsiteY1" fmla="*/ 365125 h 412061"/>
                    <a:gd name="connsiteX2" fmla="*/ 79975 w 1359500"/>
                    <a:gd name="connsiteY2" fmla="*/ 339725 h 412061"/>
                    <a:gd name="connsiteX3" fmla="*/ 114900 w 1359500"/>
                    <a:gd name="connsiteY3" fmla="*/ 307975 h 412061"/>
                    <a:gd name="connsiteX4" fmla="*/ 146650 w 1359500"/>
                    <a:gd name="connsiteY4" fmla="*/ 276225 h 412061"/>
                    <a:gd name="connsiteX5" fmla="*/ 181575 w 1359500"/>
                    <a:gd name="connsiteY5" fmla="*/ 241300 h 412061"/>
                    <a:gd name="connsiteX6" fmla="*/ 226025 w 1359500"/>
                    <a:gd name="connsiteY6" fmla="*/ 209550 h 412061"/>
                    <a:gd name="connsiteX7" fmla="*/ 273650 w 1359500"/>
                    <a:gd name="connsiteY7" fmla="*/ 177800 h 412061"/>
                    <a:gd name="connsiteX8" fmla="*/ 311750 w 1359500"/>
                    <a:gd name="connsiteY8" fmla="*/ 146050 h 412061"/>
                    <a:gd name="connsiteX9" fmla="*/ 362550 w 1359500"/>
                    <a:gd name="connsiteY9" fmla="*/ 107950 h 412061"/>
                    <a:gd name="connsiteX10" fmla="*/ 416525 w 1359500"/>
                    <a:gd name="connsiteY10" fmla="*/ 79375 h 412061"/>
                    <a:gd name="connsiteX11" fmla="*/ 464150 w 1359500"/>
                    <a:gd name="connsiteY11" fmla="*/ 50800 h 412061"/>
                    <a:gd name="connsiteX12" fmla="*/ 537175 w 1359500"/>
                    <a:gd name="connsiteY12" fmla="*/ 22225 h 412061"/>
                    <a:gd name="connsiteX13" fmla="*/ 591150 w 1359500"/>
                    <a:gd name="connsiteY13" fmla="*/ 9525 h 412061"/>
                    <a:gd name="connsiteX14" fmla="*/ 645125 w 1359500"/>
                    <a:gd name="connsiteY14" fmla="*/ 3175 h 412061"/>
                    <a:gd name="connsiteX15" fmla="*/ 708625 w 1359500"/>
                    <a:gd name="connsiteY15" fmla="*/ 0 h 412061"/>
                    <a:gd name="connsiteX16" fmla="*/ 762600 w 1359500"/>
                    <a:gd name="connsiteY16" fmla="*/ 12700 h 412061"/>
                    <a:gd name="connsiteX17" fmla="*/ 803875 w 1359500"/>
                    <a:gd name="connsiteY17" fmla="*/ 41275 h 412061"/>
                    <a:gd name="connsiteX18" fmla="*/ 829275 w 1359500"/>
                    <a:gd name="connsiteY18" fmla="*/ 63500 h 412061"/>
                    <a:gd name="connsiteX19" fmla="*/ 851500 w 1359500"/>
                    <a:gd name="connsiteY19" fmla="*/ 95250 h 412061"/>
                    <a:gd name="connsiteX20" fmla="*/ 873725 w 1359500"/>
                    <a:gd name="connsiteY20" fmla="*/ 152400 h 412061"/>
                    <a:gd name="connsiteX21" fmla="*/ 892775 w 1359500"/>
                    <a:gd name="connsiteY21" fmla="*/ 219075 h 412061"/>
                    <a:gd name="connsiteX22" fmla="*/ 911825 w 1359500"/>
                    <a:gd name="connsiteY22" fmla="*/ 282575 h 412061"/>
                    <a:gd name="connsiteX23" fmla="*/ 924525 w 1359500"/>
                    <a:gd name="connsiteY23" fmla="*/ 339725 h 412061"/>
                    <a:gd name="connsiteX24" fmla="*/ 927700 w 1359500"/>
                    <a:gd name="connsiteY24" fmla="*/ 365125 h 412061"/>
                    <a:gd name="connsiteX25" fmla="*/ 937225 w 1359500"/>
                    <a:gd name="connsiteY25" fmla="*/ 387350 h 412061"/>
                    <a:gd name="connsiteX26" fmla="*/ 984850 w 1359500"/>
                    <a:gd name="connsiteY26" fmla="*/ 384175 h 412061"/>
                    <a:gd name="connsiteX27" fmla="*/ 1026125 w 1359500"/>
                    <a:gd name="connsiteY27" fmla="*/ 377825 h 412061"/>
                    <a:gd name="connsiteX28" fmla="*/ 1086450 w 1359500"/>
                    <a:gd name="connsiteY28" fmla="*/ 377825 h 412061"/>
                    <a:gd name="connsiteX29" fmla="*/ 1162650 w 1359500"/>
                    <a:gd name="connsiteY29" fmla="*/ 377825 h 412061"/>
                    <a:gd name="connsiteX30" fmla="*/ 1222975 w 1359500"/>
                    <a:gd name="connsiteY30" fmla="*/ 384175 h 412061"/>
                    <a:gd name="connsiteX31" fmla="*/ 1264250 w 1359500"/>
                    <a:gd name="connsiteY31" fmla="*/ 387350 h 412061"/>
                    <a:gd name="connsiteX32" fmla="*/ 1286475 w 1359500"/>
                    <a:gd name="connsiteY32" fmla="*/ 390525 h 412061"/>
                    <a:gd name="connsiteX33" fmla="*/ 1311875 w 1359500"/>
                    <a:gd name="connsiteY33" fmla="*/ 400050 h 412061"/>
                    <a:gd name="connsiteX34" fmla="*/ 1324575 w 1359500"/>
                    <a:gd name="connsiteY34" fmla="*/ 400050 h 412061"/>
                    <a:gd name="connsiteX35" fmla="*/ 1343625 w 1359500"/>
                    <a:gd name="connsiteY35" fmla="*/ 406400 h 412061"/>
                    <a:gd name="connsiteX36" fmla="*/ 1359500 w 1359500"/>
                    <a:gd name="connsiteY36" fmla="*/ 409575 h 412061"/>
                    <a:gd name="connsiteX37" fmla="*/ 1359500 w 1359500"/>
                    <a:gd name="connsiteY37" fmla="*/ 409575 h 412061"/>
                    <a:gd name="connsiteX38" fmla="*/ 1359500 w 1359500"/>
                    <a:gd name="connsiteY38" fmla="*/ 409575 h 412061"/>
                    <a:gd name="connsiteX0" fmla="*/ 0 w 1355038"/>
                    <a:gd name="connsiteY0" fmla="*/ 407598 h 409576"/>
                    <a:gd name="connsiteX1" fmla="*/ 43763 w 1355038"/>
                    <a:gd name="connsiteY1" fmla="*/ 365125 h 409576"/>
                    <a:gd name="connsiteX2" fmla="*/ 75513 w 1355038"/>
                    <a:gd name="connsiteY2" fmla="*/ 339725 h 409576"/>
                    <a:gd name="connsiteX3" fmla="*/ 110438 w 1355038"/>
                    <a:gd name="connsiteY3" fmla="*/ 307975 h 409576"/>
                    <a:gd name="connsiteX4" fmla="*/ 142188 w 1355038"/>
                    <a:gd name="connsiteY4" fmla="*/ 276225 h 409576"/>
                    <a:gd name="connsiteX5" fmla="*/ 177113 w 1355038"/>
                    <a:gd name="connsiteY5" fmla="*/ 241300 h 409576"/>
                    <a:gd name="connsiteX6" fmla="*/ 221563 w 1355038"/>
                    <a:gd name="connsiteY6" fmla="*/ 209550 h 409576"/>
                    <a:gd name="connsiteX7" fmla="*/ 269188 w 1355038"/>
                    <a:gd name="connsiteY7" fmla="*/ 177800 h 409576"/>
                    <a:gd name="connsiteX8" fmla="*/ 307288 w 1355038"/>
                    <a:gd name="connsiteY8" fmla="*/ 146050 h 409576"/>
                    <a:gd name="connsiteX9" fmla="*/ 358088 w 1355038"/>
                    <a:gd name="connsiteY9" fmla="*/ 107950 h 409576"/>
                    <a:gd name="connsiteX10" fmla="*/ 412063 w 1355038"/>
                    <a:gd name="connsiteY10" fmla="*/ 79375 h 409576"/>
                    <a:gd name="connsiteX11" fmla="*/ 459688 w 1355038"/>
                    <a:gd name="connsiteY11" fmla="*/ 50800 h 409576"/>
                    <a:gd name="connsiteX12" fmla="*/ 532713 w 1355038"/>
                    <a:gd name="connsiteY12" fmla="*/ 22225 h 409576"/>
                    <a:gd name="connsiteX13" fmla="*/ 586688 w 1355038"/>
                    <a:gd name="connsiteY13" fmla="*/ 9525 h 409576"/>
                    <a:gd name="connsiteX14" fmla="*/ 640663 w 1355038"/>
                    <a:gd name="connsiteY14" fmla="*/ 3175 h 409576"/>
                    <a:gd name="connsiteX15" fmla="*/ 704163 w 1355038"/>
                    <a:gd name="connsiteY15" fmla="*/ 0 h 409576"/>
                    <a:gd name="connsiteX16" fmla="*/ 758138 w 1355038"/>
                    <a:gd name="connsiteY16" fmla="*/ 12700 h 409576"/>
                    <a:gd name="connsiteX17" fmla="*/ 799413 w 1355038"/>
                    <a:gd name="connsiteY17" fmla="*/ 41275 h 409576"/>
                    <a:gd name="connsiteX18" fmla="*/ 824813 w 1355038"/>
                    <a:gd name="connsiteY18" fmla="*/ 63500 h 409576"/>
                    <a:gd name="connsiteX19" fmla="*/ 847038 w 1355038"/>
                    <a:gd name="connsiteY19" fmla="*/ 95250 h 409576"/>
                    <a:gd name="connsiteX20" fmla="*/ 869263 w 1355038"/>
                    <a:gd name="connsiteY20" fmla="*/ 152400 h 409576"/>
                    <a:gd name="connsiteX21" fmla="*/ 888313 w 1355038"/>
                    <a:gd name="connsiteY21" fmla="*/ 219075 h 409576"/>
                    <a:gd name="connsiteX22" fmla="*/ 907363 w 1355038"/>
                    <a:gd name="connsiteY22" fmla="*/ 282575 h 409576"/>
                    <a:gd name="connsiteX23" fmla="*/ 920063 w 1355038"/>
                    <a:gd name="connsiteY23" fmla="*/ 339725 h 409576"/>
                    <a:gd name="connsiteX24" fmla="*/ 923238 w 1355038"/>
                    <a:gd name="connsiteY24" fmla="*/ 365125 h 409576"/>
                    <a:gd name="connsiteX25" fmla="*/ 932763 w 1355038"/>
                    <a:gd name="connsiteY25" fmla="*/ 387350 h 409576"/>
                    <a:gd name="connsiteX26" fmla="*/ 980388 w 1355038"/>
                    <a:gd name="connsiteY26" fmla="*/ 384175 h 409576"/>
                    <a:gd name="connsiteX27" fmla="*/ 1021663 w 1355038"/>
                    <a:gd name="connsiteY27" fmla="*/ 377825 h 409576"/>
                    <a:gd name="connsiteX28" fmla="*/ 1081988 w 1355038"/>
                    <a:gd name="connsiteY28" fmla="*/ 377825 h 409576"/>
                    <a:gd name="connsiteX29" fmla="*/ 1158188 w 1355038"/>
                    <a:gd name="connsiteY29" fmla="*/ 377825 h 409576"/>
                    <a:gd name="connsiteX30" fmla="*/ 1218513 w 1355038"/>
                    <a:gd name="connsiteY30" fmla="*/ 384175 h 409576"/>
                    <a:gd name="connsiteX31" fmla="*/ 1259788 w 1355038"/>
                    <a:gd name="connsiteY31" fmla="*/ 387350 h 409576"/>
                    <a:gd name="connsiteX32" fmla="*/ 1282013 w 1355038"/>
                    <a:gd name="connsiteY32" fmla="*/ 390525 h 409576"/>
                    <a:gd name="connsiteX33" fmla="*/ 1307413 w 1355038"/>
                    <a:gd name="connsiteY33" fmla="*/ 400050 h 409576"/>
                    <a:gd name="connsiteX34" fmla="*/ 1320113 w 1355038"/>
                    <a:gd name="connsiteY34" fmla="*/ 400050 h 409576"/>
                    <a:gd name="connsiteX35" fmla="*/ 1339163 w 1355038"/>
                    <a:gd name="connsiteY35" fmla="*/ 406400 h 409576"/>
                    <a:gd name="connsiteX36" fmla="*/ 1355038 w 1355038"/>
                    <a:gd name="connsiteY36" fmla="*/ 409575 h 409576"/>
                    <a:gd name="connsiteX37" fmla="*/ 1355038 w 1355038"/>
                    <a:gd name="connsiteY37" fmla="*/ 409575 h 409576"/>
                    <a:gd name="connsiteX38" fmla="*/ 1355038 w 1355038"/>
                    <a:gd name="connsiteY38" fmla="*/ 409575 h 409576"/>
                    <a:gd name="connsiteX0" fmla="*/ 0 w 1311275"/>
                    <a:gd name="connsiteY0" fmla="*/ 365125 h 409574"/>
                    <a:gd name="connsiteX1" fmla="*/ 31750 w 1311275"/>
                    <a:gd name="connsiteY1" fmla="*/ 339725 h 409574"/>
                    <a:gd name="connsiteX2" fmla="*/ 66675 w 1311275"/>
                    <a:gd name="connsiteY2" fmla="*/ 307975 h 409574"/>
                    <a:gd name="connsiteX3" fmla="*/ 98425 w 1311275"/>
                    <a:gd name="connsiteY3" fmla="*/ 276225 h 409574"/>
                    <a:gd name="connsiteX4" fmla="*/ 133350 w 1311275"/>
                    <a:gd name="connsiteY4" fmla="*/ 241300 h 409574"/>
                    <a:gd name="connsiteX5" fmla="*/ 177800 w 1311275"/>
                    <a:gd name="connsiteY5" fmla="*/ 209550 h 409574"/>
                    <a:gd name="connsiteX6" fmla="*/ 225425 w 1311275"/>
                    <a:gd name="connsiteY6" fmla="*/ 177800 h 409574"/>
                    <a:gd name="connsiteX7" fmla="*/ 263525 w 1311275"/>
                    <a:gd name="connsiteY7" fmla="*/ 146050 h 409574"/>
                    <a:gd name="connsiteX8" fmla="*/ 314325 w 1311275"/>
                    <a:gd name="connsiteY8" fmla="*/ 107950 h 409574"/>
                    <a:gd name="connsiteX9" fmla="*/ 368300 w 1311275"/>
                    <a:gd name="connsiteY9" fmla="*/ 79375 h 409574"/>
                    <a:gd name="connsiteX10" fmla="*/ 415925 w 1311275"/>
                    <a:gd name="connsiteY10" fmla="*/ 50800 h 409574"/>
                    <a:gd name="connsiteX11" fmla="*/ 488950 w 1311275"/>
                    <a:gd name="connsiteY11" fmla="*/ 22225 h 409574"/>
                    <a:gd name="connsiteX12" fmla="*/ 542925 w 1311275"/>
                    <a:gd name="connsiteY12" fmla="*/ 9525 h 409574"/>
                    <a:gd name="connsiteX13" fmla="*/ 596900 w 1311275"/>
                    <a:gd name="connsiteY13" fmla="*/ 3175 h 409574"/>
                    <a:gd name="connsiteX14" fmla="*/ 660400 w 1311275"/>
                    <a:gd name="connsiteY14" fmla="*/ 0 h 409574"/>
                    <a:gd name="connsiteX15" fmla="*/ 714375 w 1311275"/>
                    <a:gd name="connsiteY15" fmla="*/ 12700 h 409574"/>
                    <a:gd name="connsiteX16" fmla="*/ 755650 w 1311275"/>
                    <a:gd name="connsiteY16" fmla="*/ 41275 h 409574"/>
                    <a:gd name="connsiteX17" fmla="*/ 781050 w 1311275"/>
                    <a:gd name="connsiteY17" fmla="*/ 63500 h 409574"/>
                    <a:gd name="connsiteX18" fmla="*/ 803275 w 1311275"/>
                    <a:gd name="connsiteY18" fmla="*/ 95250 h 409574"/>
                    <a:gd name="connsiteX19" fmla="*/ 825500 w 1311275"/>
                    <a:gd name="connsiteY19" fmla="*/ 152400 h 409574"/>
                    <a:gd name="connsiteX20" fmla="*/ 844550 w 1311275"/>
                    <a:gd name="connsiteY20" fmla="*/ 219075 h 409574"/>
                    <a:gd name="connsiteX21" fmla="*/ 863600 w 1311275"/>
                    <a:gd name="connsiteY21" fmla="*/ 282575 h 409574"/>
                    <a:gd name="connsiteX22" fmla="*/ 876300 w 1311275"/>
                    <a:gd name="connsiteY22" fmla="*/ 339725 h 409574"/>
                    <a:gd name="connsiteX23" fmla="*/ 879475 w 1311275"/>
                    <a:gd name="connsiteY23" fmla="*/ 365125 h 409574"/>
                    <a:gd name="connsiteX24" fmla="*/ 889000 w 1311275"/>
                    <a:gd name="connsiteY24" fmla="*/ 387350 h 409574"/>
                    <a:gd name="connsiteX25" fmla="*/ 936625 w 1311275"/>
                    <a:gd name="connsiteY25" fmla="*/ 384175 h 409574"/>
                    <a:gd name="connsiteX26" fmla="*/ 977900 w 1311275"/>
                    <a:gd name="connsiteY26" fmla="*/ 377825 h 409574"/>
                    <a:gd name="connsiteX27" fmla="*/ 1038225 w 1311275"/>
                    <a:gd name="connsiteY27" fmla="*/ 377825 h 409574"/>
                    <a:gd name="connsiteX28" fmla="*/ 1114425 w 1311275"/>
                    <a:gd name="connsiteY28" fmla="*/ 377825 h 409574"/>
                    <a:gd name="connsiteX29" fmla="*/ 1174750 w 1311275"/>
                    <a:gd name="connsiteY29" fmla="*/ 384175 h 409574"/>
                    <a:gd name="connsiteX30" fmla="*/ 1216025 w 1311275"/>
                    <a:gd name="connsiteY30" fmla="*/ 387350 h 409574"/>
                    <a:gd name="connsiteX31" fmla="*/ 1238250 w 1311275"/>
                    <a:gd name="connsiteY31" fmla="*/ 390525 h 409574"/>
                    <a:gd name="connsiteX32" fmla="*/ 1263650 w 1311275"/>
                    <a:gd name="connsiteY32" fmla="*/ 400050 h 409574"/>
                    <a:gd name="connsiteX33" fmla="*/ 1276350 w 1311275"/>
                    <a:gd name="connsiteY33" fmla="*/ 400050 h 409574"/>
                    <a:gd name="connsiteX34" fmla="*/ 1295400 w 1311275"/>
                    <a:gd name="connsiteY34" fmla="*/ 406400 h 409574"/>
                    <a:gd name="connsiteX35" fmla="*/ 1311275 w 1311275"/>
                    <a:gd name="connsiteY35" fmla="*/ 409575 h 409574"/>
                    <a:gd name="connsiteX36" fmla="*/ 1311275 w 1311275"/>
                    <a:gd name="connsiteY36" fmla="*/ 409575 h 409574"/>
                    <a:gd name="connsiteX37" fmla="*/ 1311275 w 1311275"/>
                    <a:gd name="connsiteY37" fmla="*/ 409575 h 409574"/>
                    <a:gd name="connsiteX0" fmla="*/ 1 w 1279526"/>
                    <a:gd name="connsiteY0" fmla="*/ 339725 h 409576"/>
                    <a:gd name="connsiteX1" fmla="*/ 34926 w 1279526"/>
                    <a:gd name="connsiteY1" fmla="*/ 307975 h 409576"/>
                    <a:gd name="connsiteX2" fmla="*/ 66676 w 1279526"/>
                    <a:gd name="connsiteY2" fmla="*/ 276225 h 409576"/>
                    <a:gd name="connsiteX3" fmla="*/ 101601 w 1279526"/>
                    <a:gd name="connsiteY3" fmla="*/ 241300 h 409576"/>
                    <a:gd name="connsiteX4" fmla="*/ 146051 w 1279526"/>
                    <a:gd name="connsiteY4" fmla="*/ 209550 h 409576"/>
                    <a:gd name="connsiteX5" fmla="*/ 193676 w 1279526"/>
                    <a:gd name="connsiteY5" fmla="*/ 177800 h 409576"/>
                    <a:gd name="connsiteX6" fmla="*/ 231776 w 1279526"/>
                    <a:gd name="connsiteY6" fmla="*/ 146050 h 409576"/>
                    <a:gd name="connsiteX7" fmla="*/ 282576 w 1279526"/>
                    <a:gd name="connsiteY7" fmla="*/ 107950 h 409576"/>
                    <a:gd name="connsiteX8" fmla="*/ 336551 w 1279526"/>
                    <a:gd name="connsiteY8" fmla="*/ 79375 h 409576"/>
                    <a:gd name="connsiteX9" fmla="*/ 384176 w 1279526"/>
                    <a:gd name="connsiteY9" fmla="*/ 50800 h 409576"/>
                    <a:gd name="connsiteX10" fmla="*/ 457201 w 1279526"/>
                    <a:gd name="connsiteY10" fmla="*/ 22225 h 409576"/>
                    <a:gd name="connsiteX11" fmla="*/ 511176 w 1279526"/>
                    <a:gd name="connsiteY11" fmla="*/ 9525 h 409576"/>
                    <a:gd name="connsiteX12" fmla="*/ 565151 w 1279526"/>
                    <a:gd name="connsiteY12" fmla="*/ 3175 h 409576"/>
                    <a:gd name="connsiteX13" fmla="*/ 628651 w 1279526"/>
                    <a:gd name="connsiteY13" fmla="*/ 0 h 409576"/>
                    <a:gd name="connsiteX14" fmla="*/ 682626 w 1279526"/>
                    <a:gd name="connsiteY14" fmla="*/ 12700 h 409576"/>
                    <a:gd name="connsiteX15" fmla="*/ 723901 w 1279526"/>
                    <a:gd name="connsiteY15" fmla="*/ 41275 h 409576"/>
                    <a:gd name="connsiteX16" fmla="*/ 749301 w 1279526"/>
                    <a:gd name="connsiteY16" fmla="*/ 63500 h 409576"/>
                    <a:gd name="connsiteX17" fmla="*/ 771526 w 1279526"/>
                    <a:gd name="connsiteY17" fmla="*/ 95250 h 409576"/>
                    <a:gd name="connsiteX18" fmla="*/ 793751 w 1279526"/>
                    <a:gd name="connsiteY18" fmla="*/ 152400 h 409576"/>
                    <a:gd name="connsiteX19" fmla="*/ 812801 w 1279526"/>
                    <a:gd name="connsiteY19" fmla="*/ 219075 h 409576"/>
                    <a:gd name="connsiteX20" fmla="*/ 831851 w 1279526"/>
                    <a:gd name="connsiteY20" fmla="*/ 282575 h 409576"/>
                    <a:gd name="connsiteX21" fmla="*/ 844551 w 1279526"/>
                    <a:gd name="connsiteY21" fmla="*/ 339725 h 409576"/>
                    <a:gd name="connsiteX22" fmla="*/ 847726 w 1279526"/>
                    <a:gd name="connsiteY22" fmla="*/ 365125 h 409576"/>
                    <a:gd name="connsiteX23" fmla="*/ 857251 w 1279526"/>
                    <a:gd name="connsiteY23" fmla="*/ 387350 h 409576"/>
                    <a:gd name="connsiteX24" fmla="*/ 904876 w 1279526"/>
                    <a:gd name="connsiteY24" fmla="*/ 384175 h 409576"/>
                    <a:gd name="connsiteX25" fmla="*/ 946151 w 1279526"/>
                    <a:gd name="connsiteY25" fmla="*/ 377825 h 409576"/>
                    <a:gd name="connsiteX26" fmla="*/ 1006476 w 1279526"/>
                    <a:gd name="connsiteY26" fmla="*/ 377825 h 409576"/>
                    <a:gd name="connsiteX27" fmla="*/ 1082676 w 1279526"/>
                    <a:gd name="connsiteY27" fmla="*/ 377825 h 409576"/>
                    <a:gd name="connsiteX28" fmla="*/ 1143001 w 1279526"/>
                    <a:gd name="connsiteY28" fmla="*/ 384175 h 409576"/>
                    <a:gd name="connsiteX29" fmla="*/ 1184276 w 1279526"/>
                    <a:gd name="connsiteY29" fmla="*/ 387350 h 409576"/>
                    <a:gd name="connsiteX30" fmla="*/ 1206501 w 1279526"/>
                    <a:gd name="connsiteY30" fmla="*/ 390525 h 409576"/>
                    <a:gd name="connsiteX31" fmla="*/ 1231901 w 1279526"/>
                    <a:gd name="connsiteY31" fmla="*/ 400050 h 409576"/>
                    <a:gd name="connsiteX32" fmla="*/ 1244601 w 1279526"/>
                    <a:gd name="connsiteY32" fmla="*/ 400050 h 409576"/>
                    <a:gd name="connsiteX33" fmla="*/ 1263651 w 1279526"/>
                    <a:gd name="connsiteY33" fmla="*/ 406400 h 409576"/>
                    <a:gd name="connsiteX34" fmla="*/ 1279526 w 1279526"/>
                    <a:gd name="connsiteY34" fmla="*/ 409575 h 409576"/>
                    <a:gd name="connsiteX35" fmla="*/ 1279526 w 1279526"/>
                    <a:gd name="connsiteY35" fmla="*/ 409575 h 409576"/>
                    <a:gd name="connsiteX36" fmla="*/ 1279526 w 1279526"/>
                    <a:gd name="connsiteY36" fmla="*/ 409575 h 409576"/>
                    <a:gd name="connsiteX0" fmla="*/ -1 w 1306303"/>
                    <a:gd name="connsiteY0" fmla="*/ 339725 h 409574"/>
                    <a:gd name="connsiteX1" fmla="*/ 34924 w 1306303"/>
                    <a:gd name="connsiteY1" fmla="*/ 307975 h 409574"/>
                    <a:gd name="connsiteX2" fmla="*/ 66674 w 1306303"/>
                    <a:gd name="connsiteY2" fmla="*/ 276225 h 409574"/>
                    <a:gd name="connsiteX3" fmla="*/ 101599 w 1306303"/>
                    <a:gd name="connsiteY3" fmla="*/ 241300 h 409574"/>
                    <a:gd name="connsiteX4" fmla="*/ 146049 w 1306303"/>
                    <a:gd name="connsiteY4" fmla="*/ 209550 h 409574"/>
                    <a:gd name="connsiteX5" fmla="*/ 193674 w 1306303"/>
                    <a:gd name="connsiteY5" fmla="*/ 177800 h 409574"/>
                    <a:gd name="connsiteX6" fmla="*/ 231774 w 1306303"/>
                    <a:gd name="connsiteY6" fmla="*/ 146050 h 409574"/>
                    <a:gd name="connsiteX7" fmla="*/ 282574 w 1306303"/>
                    <a:gd name="connsiteY7" fmla="*/ 107950 h 409574"/>
                    <a:gd name="connsiteX8" fmla="*/ 336549 w 1306303"/>
                    <a:gd name="connsiteY8" fmla="*/ 79375 h 409574"/>
                    <a:gd name="connsiteX9" fmla="*/ 384174 w 1306303"/>
                    <a:gd name="connsiteY9" fmla="*/ 50800 h 409574"/>
                    <a:gd name="connsiteX10" fmla="*/ 457199 w 1306303"/>
                    <a:gd name="connsiteY10" fmla="*/ 22225 h 409574"/>
                    <a:gd name="connsiteX11" fmla="*/ 511174 w 1306303"/>
                    <a:gd name="connsiteY11" fmla="*/ 9525 h 409574"/>
                    <a:gd name="connsiteX12" fmla="*/ 565149 w 1306303"/>
                    <a:gd name="connsiteY12" fmla="*/ 3175 h 409574"/>
                    <a:gd name="connsiteX13" fmla="*/ 628649 w 1306303"/>
                    <a:gd name="connsiteY13" fmla="*/ 0 h 409574"/>
                    <a:gd name="connsiteX14" fmla="*/ 682624 w 1306303"/>
                    <a:gd name="connsiteY14" fmla="*/ 12700 h 409574"/>
                    <a:gd name="connsiteX15" fmla="*/ 723899 w 1306303"/>
                    <a:gd name="connsiteY15" fmla="*/ 41275 h 409574"/>
                    <a:gd name="connsiteX16" fmla="*/ 749299 w 1306303"/>
                    <a:gd name="connsiteY16" fmla="*/ 63500 h 409574"/>
                    <a:gd name="connsiteX17" fmla="*/ 771524 w 1306303"/>
                    <a:gd name="connsiteY17" fmla="*/ 95250 h 409574"/>
                    <a:gd name="connsiteX18" fmla="*/ 793749 w 1306303"/>
                    <a:gd name="connsiteY18" fmla="*/ 152400 h 409574"/>
                    <a:gd name="connsiteX19" fmla="*/ 812799 w 1306303"/>
                    <a:gd name="connsiteY19" fmla="*/ 219075 h 409574"/>
                    <a:gd name="connsiteX20" fmla="*/ 831849 w 1306303"/>
                    <a:gd name="connsiteY20" fmla="*/ 282575 h 409574"/>
                    <a:gd name="connsiteX21" fmla="*/ 844549 w 1306303"/>
                    <a:gd name="connsiteY21" fmla="*/ 339725 h 409574"/>
                    <a:gd name="connsiteX22" fmla="*/ 847724 w 1306303"/>
                    <a:gd name="connsiteY22" fmla="*/ 365125 h 409574"/>
                    <a:gd name="connsiteX23" fmla="*/ 857249 w 1306303"/>
                    <a:gd name="connsiteY23" fmla="*/ 387350 h 409574"/>
                    <a:gd name="connsiteX24" fmla="*/ 904874 w 1306303"/>
                    <a:gd name="connsiteY24" fmla="*/ 384175 h 409574"/>
                    <a:gd name="connsiteX25" fmla="*/ 946149 w 1306303"/>
                    <a:gd name="connsiteY25" fmla="*/ 377825 h 409574"/>
                    <a:gd name="connsiteX26" fmla="*/ 1006474 w 1306303"/>
                    <a:gd name="connsiteY26" fmla="*/ 377825 h 409574"/>
                    <a:gd name="connsiteX27" fmla="*/ 1082674 w 1306303"/>
                    <a:gd name="connsiteY27" fmla="*/ 377825 h 409574"/>
                    <a:gd name="connsiteX28" fmla="*/ 1142999 w 1306303"/>
                    <a:gd name="connsiteY28" fmla="*/ 384175 h 409574"/>
                    <a:gd name="connsiteX29" fmla="*/ 1184274 w 1306303"/>
                    <a:gd name="connsiteY29" fmla="*/ 387350 h 409574"/>
                    <a:gd name="connsiteX30" fmla="*/ 1206499 w 1306303"/>
                    <a:gd name="connsiteY30" fmla="*/ 390525 h 409574"/>
                    <a:gd name="connsiteX31" fmla="*/ 1231899 w 1306303"/>
                    <a:gd name="connsiteY31" fmla="*/ 400050 h 409574"/>
                    <a:gd name="connsiteX32" fmla="*/ 1244599 w 1306303"/>
                    <a:gd name="connsiteY32" fmla="*/ 400050 h 409574"/>
                    <a:gd name="connsiteX33" fmla="*/ 1263649 w 1306303"/>
                    <a:gd name="connsiteY33" fmla="*/ 406400 h 409574"/>
                    <a:gd name="connsiteX34" fmla="*/ 1279524 w 1306303"/>
                    <a:gd name="connsiteY34" fmla="*/ 409575 h 409574"/>
                    <a:gd name="connsiteX35" fmla="*/ 1279524 w 1306303"/>
                    <a:gd name="connsiteY35" fmla="*/ 409575 h 409574"/>
                    <a:gd name="connsiteX36" fmla="*/ 1306303 w 1306303"/>
                    <a:gd name="connsiteY36" fmla="*/ 385772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06303" h="409574">
                      <a:moveTo>
                        <a:pt x="-1" y="339725"/>
                      </a:moveTo>
                      <a:lnTo>
                        <a:pt x="34924" y="307975"/>
                      </a:lnTo>
                      <a:lnTo>
                        <a:pt x="66674" y="276225"/>
                      </a:lnTo>
                      <a:lnTo>
                        <a:pt x="101599" y="241300"/>
                      </a:lnTo>
                      <a:lnTo>
                        <a:pt x="146049" y="209550"/>
                      </a:lnTo>
                      <a:lnTo>
                        <a:pt x="193674" y="177800"/>
                      </a:lnTo>
                      <a:lnTo>
                        <a:pt x="231774" y="146050"/>
                      </a:lnTo>
                      <a:lnTo>
                        <a:pt x="282574" y="107950"/>
                      </a:lnTo>
                      <a:lnTo>
                        <a:pt x="336549" y="79375"/>
                      </a:lnTo>
                      <a:lnTo>
                        <a:pt x="384174" y="50800"/>
                      </a:lnTo>
                      <a:lnTo>
                        <a:pt x="457199" y="22225"/>
                      </a:lnTo>
                      <a:lnTo>
                        <a:pt x="511174" y="9525"/>
                      </a:lnTo>
                      <a:lnTo>
                        <a:pt x="565149" y="3175"/>
                      </a:lnTo>
                      <a:lnTo>
                        <a:pt x="628649" y="0"/>
                      </a:lnTo>
                      <a:lnTo>
                        <a:pt x="682624" y="12700"/>
                      </a:lnTo>
                      <a:lnTo>
                        <a:pt x="723899" y="41275"/>
                      </a:lnTo>
                      <a:lnTo>
                        <a:pt x="749299" y="63500"/>
                      </a:lnTo>
                      <a:lnTo>
                        <a:pt x="771524" y="95250"/>
                      </a:lnTo>
                      <a:lnTo>
                        <a:pt x="793749" y="152400"/>
                      </a:lnTo>
                      <a:lnTo>
                        <a:pt x="812799" y="219075"/>
                      </a:lnTo>
                      <a:lnTo>
                        <a:pt x="831849" y="282575"/>
                      </a:lnTo>
                      <a:lnTo>
                        <a:pt x="844549" y="339725"/>
                      </a:lnTo>
                      <a:lnTo>
                        <a:pt x="847724" y="365125"/>
                      </a:lnTo>
                      <a:lnTo>
                        <a:pt x="857249" y="387350"/>
                      </a:lnTo>
                      <a:lnTo>
                        <a:pt x="904874" y="384175"/>
                      </a:lnTo>
                      <a:lnTo>
                        <a:pt x="946149" y="377825"/>
                      </a:lnTo>
                      <a:lnTo>
                        <a:pt x="1006474" y="377825"/>
                      </a:lnTo>
                      <a:lnTo>
                        <a:pt x="1082674" y="377825"/>
                      </a:lnTo>
                      <a:lnTo>
                        <a:pt x="1142999" y="384175"/>
                      </a:lnTo>
                      <a:lnTo>
                        <a:pt x="1184274" y="387350"/>
                      </a:lnTo>
                      <a:lnTo>
                        <a:pt x="1206499" y="390525"/>
                      </a:lnTo>
                      <a:lnTo>
                        <a:pt x="1231899" y="400050"/>
                      </a:lnTo>
                      <a:lnTo>
                        <a:pt x="1244599" y="400050"/>
                      </a:lnTo>
                      <a:lnTo>
                        <a:pt x="1263649" y="406400"/>
                      </a:lnTo>
                      <a:lnTo>
                        <a:pt x="1279524" y="409575"/>
                      </a:lnTo>
                      <a:lnTo>
                        <a:pt x="1279524" y="409575"/>
                      </a:lnTo>
                      <a:lnTo>
                        <a:pt x="1306303" y="385772"/>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任意多边形: 形状 70">
                  <a:extLst>
                    <a:ext uri="{FF2B5EF4-FFF2-40B4-BE49-F238E27FC236}">
                      <a16:creationId xmlns:a16="http://schemas.microsoft.com/office/drawing/2014/main" id="{A4E5F29F-6F2A-3899-CCE6-7EB4D1E33C46}"/>
                    </a:ext>
                  </a:extLst>
                </p:cNvPr>
                <p:cNvSpPr/>
                <p:nvPr/>
              </p:nvSpPr>
              <p:spPr>
                <a:xfrm>
                  <a:off x="7305676" y="2435225"/>
                  <a:ext cx="1320799" cy="260950"/>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320801"/>
                    <a:gd name="connsiteY0" fmla="*/ 269875 h 269875"/>
                    <a:gd name="connsiteX1" fmla="*/ 57150 w 1320801"/>
                    <a:gd name="connsiteY1" fmla="*/ 219075 h 269875"/>
                    <a:gd name="connsiteX2" fmla="*/ 101600 w 1320801"/>
                    <a:gd name="connsiteY2" fmla="*/ 203200 h 269875"/>
                    <a:gd name="connsiteX3" fmla="*/ 133350 w 1320801"/>
                    <a:gd name="connsiteY3" fmla="*/ 187325 h 269875"/>
                    <a:gd name="connsiteX4" fmla="*/ 171450 w 1320801"/>
                    <a:gd name="connsiteY4" fmla="*/ 174625 h 269875"/>
                    <a:gd name="connsiteX5" fmla="*/ 200025 w 1320801"/>
                    <a:gd name="connsiteY5" fmla="*/ 152400 h 269875"/>
                    <a:gd name="connsiteX6" fmla="*/ 234950 w 1320801"/>
                    <a:gd name="connsiteY6" fmla="*/ 127000 h 269875"/>
                    <a:gd name="connsiteX7" fmla="*/ 282575 w 1320801"/>
                    <a:gd name="connsiteY7" fmla="*/ 88900 h 269875"/>
                    <a:gd name="connsiteX8" fmla="*/ 330200 w 1320801"/>
                    <a:gd name="connsiteY8" fmla="*/ 60325 h 269875"/>
                    <a:gd name="connsiteX9" fmla="*/ 381000 w 1320801"/>
                    <a:gd name="connsiteY9" fmla="*/ 38100 h 269875"/>
                    <a:gd name="connsiteX10" fmla="*/ 425450 w 1320801"/>
                    <a:gd name="connsiteY10" fmla="*/ 25400 h 269875"/>
                    <a:gd name="connsiteX11" fmla="*/ 482600 w 1320801"/>
                    <a:gd name="connsiteY11" fmla="*/ 19050 h 269875"/>
                    <a:gd name="connsiteX12" fmla="*/ 546100 w 1320801"/>
                    <a:gd name="connsiteY12" fmla="*/ 22225 h 269875"/>
                    <a:gd name="connsiteX13" fmla="*/ 590550 w 1320801"/>
                    <a:gd name="connsiteY13" fmla="*/ 25400 h 269875"/>
                    <a:gd name="connsiteX14" fmla="*/ 628650 w 1320801"/>
                    <a:gd name="connsiteY14" fmla="*/ 34925 h 269875"/>
                    <a:gd name="connsiteX15" fmla="*/ 666750 w 1320801"/>
                    <a:gd name="connsiteY15" fmla="*/ 41275 h 269875"/>
                    <a:gd name="connsiteX16" fmla="*/ 698500 w 1320801"/>
                    <a:gd name="connsiteY16" fmla="*/ 41275 h 269875"/>
                    <a:gd name="connsiteX17" fmla="*/ 733425 w 1320801"/>
                    <a:gd name="connsiteY17" fmla="*/ 41275 h 269875"/>
                    <a:gd name="connsiteX18" fmla="*/ 784225 w 1320801"/>
                    <a:gd name="connsiteY18" fmla="*/ 28575 h 269875"/>
                    <a:gd name="connsiteX19" fmla="*/ 825500 w 1320801"/>
                    <a:gd name="connsiteY19" fmla="*/ 15875 h 269875"/>
                    <a:gd name="connsiteX20" fmla="*/ 879475 w 1320801"/>
                    <a:gd name="connsiteY20" fmla="*/ 9525 h 269875"/>
                    <a:gd name="connsiteX21" fmla="*/ 933450 w 1320801"/>
                    <a:gd name="connsiteY21" fmla="*/ 3175 h 269875"/>
                    <a:gd name="connsiteX22" fmla="*/ 987425 w 1320801"/>
                    <a:gd name="connsiteY22" fmla="*/ 0 h 269875"/>
                    <a:gd name="connsiteX23" fmla="*/ 1022350 w 1320801"/>
                    <a:gd name="connsiteY23" fmla="*/ 3175 h 269875"/>
                    <a:gd name="connsiteX24" fmla="*/ 1082675 w 1320801"/>
                    <a:gd name="connsiteY24" fmla="*/ 12700 h 269875"/>
                    <a:gd name="connsiteX25" fmla="*/ 1136650 w 1320801"/>
                    <a:gd name="connsiteY25" fmla="*/ 22225 h 269875"/>
                    <a:gd name="connsiteX26" fmla="*/ 1177925 w 1320801"/>
                    <a:gd name="connsiteY26" fmla="*/ 38100 h 269875"/>
                    <a:gd name="connsiteX27" fmla="*/ 1206500 w 1320801"/>
                    <a:gd name="connsiteY27" fmla="*/ 57150 h 269875"/>
                    <a:gd name="connsiteX28" fmla="*/ 1228725 w 1320801"/>
                    <a:gd name="connsiteY28" fmla="*/ 73025 h 269875"/>
                    <a:gd name="connsiteX29" fmla="*/ 1260475 w 1320801"/>
                    <a:gd name="connsiteY29" fmla="*/ 95250 h 269875"/>
                    <a:gd name="connsiteX30" fmla="*/ 1273175 w 1320801"/>
                    <a:gd name="connsiteY30" fmla="*/ 101600 h 269875"/>
                    <a:gd name="connsiteX31" fmla="*/ 1289050 w 1320801"/>
                    <a:gd name="connsiteY31" fmla="*/ 114300 h 269875"/>
                    <a:gd name="connsiteX32" fmla="*/ 1308100 w 1320801"/>
                    <a:gd name="connsiteY32" fmla="*/ 133350 h 269875"/>
                    <a:gd name="connsiteX33" fmla="*/ 1320800 w 1320801"/>
                    <a:gd name="connsiteY33" fmla="*/ 146050 h 269875"/>
                    <a:gd name="connsiteX34" fmla="*/ 1320800 w 1320801"/>
                    <a:gd name="connsiteY34" fmla="*/ 146050 h 269875"/>
                    <a:gd name="connsiteX0" fmla="*/ 0 w 1320799"/>
                    <a:gd name="connsiteY0" fmla="*/ 260950 h 260950"/>
                    <a:gd name="connsiteX1" fmla="*/ 57150 w 1320799"/>
                    <a:gd name="connsiteY1" fmla="*/ 219075 h 260950"/>
                    <a:gd name="connsiteX2" fmla="*/ 101600 w 1320799"/>
                    <a:gd name="connsiteY2" fmla="*/ 203200 h 260950"/>
                    <a:gd name="connsiteX3" fmla="*/ 133350 w 1320799"/>
                    <a:gd name="connsiteY3" fmla="*/ 187325 h 260950"/>
                    <a:gd name="connsiteX4" fmla="*/ 171450 w 1320799"/>
                    <a:gd name="connsiteY4" fmla="*/ 174625 h 260950"/>
                    <a:gd name="connsiteX5" fmla="*/ 200025 w 1320799"/>
                    <a:gd name="connsiteY5" fmla="*/ 152400 h 260950"/>
                    <a:gd name="connsiteX6" fmla="*/ 234950 w 1320799"/>
                    <a:gd name="connsiteY6" fmla="*/ 127000 h 260950"/>
                    <a:gd name="connsiteX7" fmla="*/ 282575 w 1320799"/>
                    <a:gd name="connsiteY7" fmla="*/ 88900 h 260950"/>
                    <a:gd name="connsiteX8" fmla="*/ 330200 w 1320799"/>
                    <a:gd name="connsiteY8" fmla="*/ 60325 h 260950"/>
                    <a:gd name="connsiteX9" fmla="*/ 381000 w 1320799"/>
                    <a:gd name="connsiteY9" fmla="*/ 38100 h 260950"/>
                    <a:gd name="connsiteX10" fmla="*/ 425450 w 1320799"/>
                    <a:gd name="connsiteY10" fmla="*/ 25400 h 260950"/>
                    <a:gd name="connsiteX11" fmla="*/ 482600 w 1320799"/>
                    <a:gd name="connsiteY11" fmla="*/ 19050 h 260950"/>
                    <a:gd name="connsiteX12" fmla="*/ 546100 w 1320799"/>
                    <a:gd name="connsiteY12" fmla="*/ 22225 h 260950"/>
                    <a:gd name="connsiteX13" fmla="*/ 590550 w 1320799"/>
                    <a:gd name="connsiteY13" fmla="*/ 25400 h 260950"/>
                    <a:gd name="connsiteX14" fmla="*/ 628650 w 1320799"/>
                    <a:gd name="connsiteY14" fmla="*/ 34925 h 260950"/>
                    <a:gd name="connsiteX15" fmla="*/ 666750 w 1320799"/>
                    <a:gd name="connsiteY15" fmla="*/ 41275 h 260950"/>
                    <a:gd name="connsiteX16" fmla="*/ 698500 w 1320799"/>
                    <a:gd name="connsiteY16" fmla="*/ 41275 h 260950"/>
                    <a:gd name="connsiteX17" fmla="*/ 733425 w 1320799"/>
                    <a:gd name="connsiteY17" fmla="*/ 41275 h 260950"/>
                    <a:gd name="connsiteX18" fmla="*/ 784225 w 1320799"/>
                    <a:gd name="connsiteY18" fmla="*/ 28575 h 260950"/>
                    <a:gd name="connsiteX19" fmla="*/ 825500 w 1320799"/>
                    <a:gd name="connsiteY19" fmla="*/ 15875 h 260950"/>
                    <a:gd name="connsiteX20" fmla="*/ 879475 w 1320799"/>
                    <a:gd name="connsiteY20" fmla="*/ 9525 h 260950"/>
                    <a:gd name="connsiteX21" fmla="*/ 933450 w 1320799"/>
                    <a:gd name="connsiteY21" fmla="*/ 3175 h 260950"/>
                    <a:gd name="connsiteX22" fmla="*/ 987425 w 1320799"/>
                    <a:gd name="connsiteY22" fmla="*/ 0 h 260950"/>
                    <a:gd name="connsiteX23" fmla="*/ 1022350 w 1320799"/>
                    <a:gd name="connsiteY23" fmla="*/ 3175 h 260950"/>
                    <a:gd name="connsiteX24" fmla="*/ 1082675 w 1320799"/>
                    <a:gd name="connsiteY24" fmla="*/ 12700 h 260950"/>
                    <a:gd name="connsiteX25" fmla="*/ 1136650 w 1320799"/>
                    <a:gd name="connsiteY25" fmla="*/ 22225 h 260950"/>
                    <a:gd name="connsiteX26" fmla="*/ 1177925 w 1320799"/>
                    <a:gd name="connsiteY26" fmla="*/ 38100 h 260950"/>
                    <a:gd name="connsiteX27" fmla="*/ 1206500 w 1320799"/>
                    <a:gd name="connsiteY27" fmla="*/ 57150 h 260950"/>
                    <a:gd name="connsiteX28" fmla="*/ 1228725 w 1320799"/>
                    <a:gd name="connsiteY28" fmla="*/ 73025 h 260950"/>
                    <a:gd name="connsiteX29" fmla="*/ 1260475 w 1320799"/>
                    <a:gd name="connsiteY29" fmla="*/ 95250 h 260950"/>
                    <a:gd name="connsiteX30" fmla="*/ 1273175 w 1320799"/>
                    <a:gd name="connsiteY30" fmla="*/ 101600 h 260950"/>
                    <a:gd name="connsiteX31" fmla="*/ 1289050 w 1320799"/>
                    <a:gd name="connsiteY31" fmla="*/ 114300 h 260950"/>
                    <a:gd name="connsiteX32" fmla="*/ 1308100 w 1320799"/>
                    <a:gd name="connsiteY32" fmla="*/ 133350 h 260950"/>
                    <a:gd name="connsiteX33" fmla="*/ 1320800 w 1320799"/>
                    <a:gd name="connsiteY33" fmla="*/ 146050 h 260950"/>
                    <a:gd name="connsiteX34" fmla="*/ 1320800 w 1320799"/>
                    <a:gd name="connsiteY34" fmla="*/ 146050 h 26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799" h="260950">
                      <a:moveTo>
                        <a:pt x="0" y="260950"/>
                      </a:moveTo>
                      <a:lnTo>
                        <a:pt x="57150" y="219075"/>
                      </a:lnTo>
                      <a:lnTo>
                        <a:pt x="101600" y="203200"/>
                      </a:lnTo>
                      <a:lnTo>
                        <a:pt x="133350" y="187325"/>
                      </a:lnTo>
                      <a:lnTo>
                        <a:pt x="171450" y="174625"/>
                      </a:lnTo>
                      <a:lnTo>
                        <a:pt x="200025" y="152400"/>
                      </a:lnTo>
                      <a:lnTo>
                        <a:pt x="234950" y="127000"/>
                      </a:lnTo>
                      <a:lnTo>
                        <a:pt x="282575" y="88900"/>
                      </a:lnTo>
                      <a:lnTo>
                        <a:pt x="330200" y="60325"/>
                      </a:lnTo>
                      <a:lnTo>
                        <a:pt x="381000" y="38100"/>
                      </a:lnTo>
                      <a:lnTo>
                        <a:pt x="425450" y="25400"/>
                      </a:lnTo>
                      <a:lnTo>
                        <a:pt x="482600" y="19050"/>
                      </a:lnTo>
                      <a:lnTo>
                        <a:pt x="546100" y="22225"/>
                      </a:lnTo>
                      <a:lnTo>
                        <a:pt x="590550" y="25400"/>
                      </a:lnTo>
                      <a:lnTo>
                        <a:pt x="628650" y="34925"/>
                      </a:lnTo>
                      <a:lnTo>
                        <a:pt x="666750" y="41275"/>
                      </a:lnTo>
                      <a:lnTo>
                        <a:pt x="698500" y="41275"/>
                      </a:lnTo>
                      <a:lnTo>
                        <a:pt x="733425" y="41275"/>
                      </a:lnTo>
                      <a:lnTo>
                        <a:pt x="784225" y="28575"/>
                      </a:lnTo>
                      <a:lnTo>
                        <a:pt x="825500" y="15875"/>
                      </a:lnTo>
                      <a:lnTo>
                        <a:pt x="879475" y="9525"/>
                      </a:lnTo>
                      <a:lnTo>
                        <a:pt x="933450" y="3175"/>
                      </a:lnTo>
                      <a:lnTo>
                        <a:pt x="987425" y="0"/>
                      </a:lnTo>
                      <a:lnTo>
                        <a:pt x="1022350" y="3175"/>
                      </a:lnTo>
                      <a:lnTo>
                        <a:pt x="1082675" y="12700"/>
                      </a:lnTo>
                      <a:lnTo>
                        <a:pt x="1136650" y="22225"/>
                      </a:lnTo>
                      <a:lnTo>
                        <a:pt x="1177925" y="38100"/>
                      </a:lnTo>
                      <a:lnTo>
                        <a:pt x="1206500" y="57150"/>
                      </a:lnTo>
                      <a:lnTo>
                        <a:pt x="1228725" y="73025"/>
                      </a:lnTo>
                      <a:lnTo>
                        <a:pt x="1260475" y="95250"/>
                      </a:lnTo>
                      <a:lnTo>
                        <a:pt x="1273175" y="101600"/>
                      </a:lnTo>
                      <a:lnTo>
                        <a:pt x="1289050" y="114300"/>
                      </a:lnTo>
                      <a:lnTo>
                        <a:pt x="1308100" y="133350"/>
                      </a:lnTo>
                      <a:lnTo>
                        <a:pt x="1320800" y="146050"/>
                      </a:lnTo>
                      <a:lnTo>
                        <a:pt x="1320800" y="14605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33" name="组合 32">
                <a:extLst>
                  <a:ext uri="{FF2B5EF4-FFF2-40B4-BE49-F238E27FC236}">
                    <a16:creationId xmlns:a16="http://schemas.microsoft.com/office/drawing/2014/main" id="{EBFD5E21-A848-19DE-157A-66794111C740}"/>
                  </a:ext>
                </a:extLst>
              </p:cNvPr>
              <p:cNvGrpSpPr/>
              <p:nvPr/>
            </p:nvGrpSpPr>
            <p:grpSpPr>
              <a:xfrm>
                <a:off x="4909529" y="3199690"/>
                <a:ext cx="235959" cy="1082124"/>
                <a:chOff x="8236744" y="1307307"/>
                <a:chExt cx="581025" cy="2664617"/>
              </a:xfrm>
            </p:grpSpPr>
            <p:sp>
              <p:nvSpPr>
                <p:cNvPr id="38" name="任意多边形: 形状 67">
                  <a:extLst>
                    <a:ext uri="{FF2B5EF4-FFF2-40B4-BE49-F238E27FC236}">
                      <a16:creationId xmlns:a16="http://schemas.microsoft.com/office/drawing/2014/main" id="{A4868552-E7C8-3017-BD0C-4E8A0F5EBE20}"/>
                    </a:ext>
                  </a:extLst>
                </p:cNvPr>
                <p:cNvSpPr/>
                <p:nvPr/>
              </p:nvSpPr>
              <p:spPr>
                <a:xfrm>
                  <a:off x="8553449" y="1307307"/>
                  <a:ext cx="240506" cy="1321595"/>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42875 w 240506"/>
                    <a:gd name="connsiteY0" fmla="*/ -1 h 1321594"/>
                    <a:gd name="connsiteX1" fmla="*/ 123825 w 240506"/>
                    <a:gd name="connsiteY1" fmla="*/ 50006 h 1321594"/>
                    <a:gd name="connsiteX2" fmla="*/ 114300 w 240506"/>
                    <a:gd name="connsiteY2" fmla="*/ 90487 h 1321594"/>
                    <a:gd name="connsiteX3" fmla="*/ 102394 w 240506"/>
                    <a:gd name="connsiteY3" fmla="*/ 126206 h 1321594"/>
                    <a:gd name="connsiteX4" fmla="*/ 95250 w 240506"/>
                    <a:gd name="connsiteY4" fmla="*/ 178593 h 1321594"/>
                    <a:gd name="connsiteX5" fmla="*/ 88106 w 240506"/>
                    <a:gd name="connsiteY5" fmla="*/ 219074 h 1321594"/>
                    <a:gd name="connsiteX6" fmla="*/ 88106 w 240506"/>
                    <a:gd name="connsiteY6" fmla="*/ 259556 h 1321594"/>
                    <a:gd name="connsiteX7" fmla="*/ 78581 w 240506"/>
                    <a:gd name="connsiteY7" fmla="*/ 304799 h 1321594"/>
                    <a:gd name="connsiteX8" fmla="*/ 71438 w 240506"/>
                    <a:gd name="connsiteY8" fmla="*/ 352424 h 1321594"/>
                    <a:gd name="connsiteX9" fmla="*/ 64294 w 240506"/>
                    <a:gd name="connsiteY9" fmla="*/ 388143 h 1321594"/>
                    <a:gd name="connsiteX10" fmla="*/ 57150 w 240506"/>
                    <a:gd name="connsiteY10" fmla="*/ 440531 h 1321594"/>
                    <a:gd name="connsiteX11" fmla="*/ 47625 w 240506"/>
                    <a:gd name="connsiteY11" fmla="*/ 490537 h 1321594"/>
                    <a:gd name="connsiteX12" fmla="*/ 40481 w 240506"/>
                    <a:gd name="connsiteY12" fmla="*/ 526256 h 1321594"/>
                    <a:gd name="connsiteX13" fmla="*/ 30956 w 240506"/>
                    <a:gd name="connsiteY13" fmla="*/ 559593 h 1321594"/>
                    <a:gd name="connsiteX14" fmla="*/ 16669 w 240506"/>
                    <a:gd name="connsiteY14" fmla="*/ 616743 h 1321594"/>
                    <a:gd name="connsiteX15" fmla="*/ 9525 w 240506"/>
                    <a:gd name="connsiteY15" fmla="*/ 638174 h 1321594"/>
                    <a:gd name="connsiteX16" fmla="*/ 0 w 240506"/>
                    <a:gd name="connsiteY16" fmla="*/ 664368 h 1321594"/>
                    <a:gd name="connsiteX17" fmla="*/ 0 w 240506"/>
                    <a:gd name="connsiteY17" fmla="*/ 681037 h 1321594"/>
                    <a:gd name="connsiteX18" fmla="*/ 11906 w 240506"/>
                    <a:gd name="connsiteY18" fmla="*/ 702468 h 1321594"/>
                    <a:gd name="connsiteX19" fmla="*/ 21431 w 240506"/>
                    <a:gd name="connsiteY19" fmla="*/ 721518 h 1321594"/>
                    <a:gd name="connsiteX20" fmla="*/ 50006 w 240506"/>
                    <a:gd name="connsiteY20" fmla="*/ 723899 h 1321594"/>
                    <a:gd name="connsiteX21" fmla="*/ 78581 w 240506"/>
                    <a:gd name="connsiteY21" fmla="*/ 728662 h 1321594"/>
                    <a:gd name="connsiteX22" fmla="*/ 102394 w 240506"/>
                    <a:gd name="connsiteY22" fmla="*/ 735806 h 1321594"/>
                    <a:gd name="connsiteX23" fmla="*/ 123825 w 240506"/>
                    <a:gd name="connsiteY23" fmla="*/ 745331 h 1321594"/>
                    <a:gd name="connsiteX24" fmla="*/ 152400 w 240506"/>
                    <a:gd name="connsiteY24" fmla="*/ 757237 h 1321594"/>
                    <a:gd name="connsiteX25" fmla="*/ 173831 w 240506"/>
                    <a:gd name="connsiteY25" fmla="*/ 773906 h 1321594"/>
                    <a:gd name="connsiteX26" fmla="*/ 197644 w 240506"/>
                    <a:gd name="connsiteY26" fmla="*/ 804862 h 1321594"/>
                    <a:gd name="connsiteX27" fmla="*/ 219075 w 240506"/>
                    <a:gd name="connsiteY27" fmla="*/ 838199 h 1321594"/>
                    <a:gd name="connsiteX28" fmla="*/ 228600 w 240506"/>
                    <a:gd name="connsiteY28" fmla="*/ 862012 h 1321594"/>
                    <a:gd name="connsiteX29" fmla="*/ 238125 w 240506"/>
                    <a:gd name="connsiteY29" fmla="*/ 902493 h 1321594"/>
                    <a:gd name="connsiteX30" fmla="*/ 240506 w 240506"/>
                    <a:gd name="connsiteY30" fmla="*/ 952499 h 1321594"/>
                    <a:gd name="connsiteX31" fmla="*/ 240506 w 240506"/>
                    <a:gd name="connsiteY31" fmla="*/ 988218 h 1321594"/>
                    <a:gd name="connsiteX32" fmla="*/ 238125 w 240506"/>
                    <a:gd name="connsiteY32" fmla="*/ 1009649 h 1321594"/>
                    <a:gd name="connsiteX33" fmla="*/ 233363 w 240506"/>
                    <a:gd name="connsiteY33" fmla="*/ 1031081 h 1321594"/>
                    <a:gd name="connsiteX34" fmla="*/ 223838 w 240506"/>
                    <a:gd name="connsiteY34" fmla="*/ 1059656 h 1321594"/>
                    <a:gd name="connsiteX35" fmla="*/ 221456 w 240506"/>
                    <a:gd name="connsiteY35" fmla="*/ 1081087 h 1321594"/>
                    <a:gd name="connsiteX36" fmla="*/ 216694 w 240506"/>
                    <a:gd name="connsiteY36" fmla="*/ 1109662 h 1321594"/>
                    <a:gd name="connsiteX37" fmla="*/ 209550 w 240506"/>
                    <a:gd name="connsiteY37" fmla="*/ 1138237 h 1321594"/>
                    <a:gd name="connsiteX38" fmla="*/ 209550 w 240506"/>
                    <a:gd name="connsiteY38" fmla="*/ 1169193 h 1321594"/>
                    <a:gd name="connsiteX39" fmla="*/ 207169 w 240506"/>
                    <a:gd name="connsiteY39" fmla="*/ 1193006 h 1321594"/>
                    <a:gd name="connsiteX40" fmla="*/ 204788 w 240506"/>
                    <a:gd name="connsiteY40" fmla="*/ 1216818 h 1321594"/>
                    <a:gd name="connsiteX41" fmla="*/ 202406 w 240506"/>
                    <a:gd name="connsiteY41" fmla="*/ 1240631 h 1321594"/>
                    <a:gd name="connsiteX42" fmla="*/ 197644 w 240506"/>
                    <a:gd name="connsiteY42" fmla="*/ 1271587 h 1321594"/>
                    <a:gd name="connsiteX43" fmla="*/ 190500 w 240506"/>
                    <a:gd name="connsiteY43" fmla="*/ 1295399 h 1321594"/>
                    <a:gd name="connsiteX44" fmla="*/ 185738 w 240506"/>
                    <a:gd name="connsiteY44" fmla="*/ 1304924 h 1321594"/>
                    <a:gd name="connsiteX45" fmla="*/ 166688 w 240506"/>
                    <a:gd name="connsiteY45" fmla="*/ 1321594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2159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202406" y="1240631"/>
                      </a:lnTo>
                      <a:lnTo>
                        <a:pt x="197644" y="1271587"/>
                      </a:lnTo>
                      <a:lnTo>
                        <a:pt x="190500" y="1295399"/>
                      </a:lnTo>
                      <a:lnTo>
                        <a:pt x="185738" y="1304924"/>
                      </a:lnTo>
                      <a:cubicBezTo>
                        <a:pt x="181769" y="1308893"/>
                        <a:pt x="170657" y="1317625"/>
                        <a:pt x="166688" y="13215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9" name="任意多边形: 形状 68">
                  <a:extLst>
                    <a:ext uri="{FF2B5EF4-FFF2-40B4-BE49-F238E27FC236}">
                      <a16:creationId xmlns:a16="http://schemas.microsoft.com/office/drawing/2014/main" id="{0715208A-AE33-B15A-262B-E560A5695637}"/>
                    </a:ext>
                  </a:extLst>
                </p:cNvPr>
                <p:cNvSpPr/>
                <p:nvPr/>
              </p:nvSpPr>
              <p:spPr>
                <a:xfrm>
                  <a:off x="8236744" y="2626517"/>
                  <a:ext cx="581025" cy="1345407"/>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73981"/>
                    <a:gd name="connsiteX1" fmla="*/ 440531 w 581025"/>
                    <a:gd name="connsiteY1" fmla="*/ 45243 h 1373981"/>
                    <a:gd name="connsiteX2" fmla="*/ 400050 w 581025"/>
                    <a:gd name="connsiteY2" fmla="*/ 83344 h 1373981"/>
                    <a:gd name="connsiteX3" fmla="*/ 373856 w 581025"/>
                    <a:gd name="connsiteY3" fmla="*/ 102394 h 1373981"/>
                    <a:gd name="connsiteX4" fmla="*/ 347662 w 581025"/>
                    <a:gd name="connsiteY4" fmla="*/ 130969 h 1373981"/>
                    <a:gd name="connsiteX5" fmla="*/ 323850 w 581025"/>
                    <a:gd name="connsiteY5" fmla="*/ 157162 h 1373981"/>
                    <a:gd name="connsiteX6" fmla="*/ 292894 w 581025"/>
                    <a:gd name="connsiteY6" fmla="*/ 195262 h 1373981"/>
                    <a:gd name="connsiteX7" fmla="*/ 259556 w 581025"/>
                    <a:gd name="connsiteY7" fmla="*/ 238125 h 1373981"/>
                    <a:gd name="connsiteX8" fmla="*/ 245269 w 581025"/>
                    <a:gd name="connsiteY8" fmla="*/ 266700 h 1373981"/>
                    <a:gd name="connsiteX9" fmla="*/ 223837 w 581025"/>
                    <a:gd name="connsiteY9" fmla="*/ 304800 h 1373981"/>
                    <a:gd name="connsiteX10" fmla="*/ 200025 w 581025"/>
                    <a:gd name="connsiteY10" fmla="*/ 342900 h 1373981"/>
                    <a:gd name="connsiteX11" fmla="*/ 176212 w 581025"/>
                    <a:gd name="connsiteY11" fmla="*/ 381000 h 1373981"/>
                    <a:gd name="connsiteX12" fmla="*/ 154781 w 581025"/>
                    <a:gd name="connsiteY12" fmla="*/ 414337 h 1373981"/>
                    <a:gd name="connsiteX13" fmla="*/ 130969 w 581025"/>
                    <a:gd name="connsiteY13" fmla="*/ 461962 h 1373981"/>
                    <a:gd name="connsiteX14" fmla="*/ 109537 w 581025"/>
                    <a:gd name="connsiteY14" fmla="*/ 507206 h 1373981"/>
                    <a:gd name="connsiteX15" fmla="*/ 85725 w 581025"/>
                    <a:gd name="connsiteY15" fmla="*/ 559594 h 1373981"/>
                    <a:gd name="connsiteX16" fmla="*/ 61912 w 581025"/>
                    <a:gd name="connsiteY16" fmla="*/ 614362 h 1373981"/>
                    <a:gd name="connsiteX17" fmla="*/ 40481 w 581025"/>
                    <a:gd name="connsiteY17" fmla="*/ 685800 h 1373981"/>
                    <a:gd name="connsiteX18" fmla="*/ 26194 w 581025"/>
                    <a:gd name="connsiteY18" fmla="*/ 733425 h 1373981"/>
                    <a:gd name="connsiteX19" fmla="*/ 11906 w 581025"/>
                    <a:gd name="connsiteY19" fmla="*/ 788194 h 1373981"/>
                    <a:gd name="connsiteX20" fmla="*/ 7144 w 581025"/>
                    <a:gd name="connsiteY20" fmla="*/ 831056 h 1373981"/>
                    <a:gd name="connsiteX21" fmla="*/ 4762 w 581025"/>
                    <a:gd name="connsiteY21" fmla="*/ 878681 h 1373981"/>
                    <a:gd name="connsiteX22" fmla="*/ 0 w 581025"/>
                    <a:gd name="connsiteY22" fmla="*/ 919162 h 1373981"/>
                    <a:gd name="connsiteX23" fmla="*/ 2381 w 581025"/>
                    <a:gd name="connsiteY23" fmla="*/ 954881 h 1373981"/>
                    <a:gd name="connsiteX24" fmla="*/ 4762 w 581025"/>
                    <a:gd name="connsiteY24" fmla="*/ 983456 h 1373981"/>
                    <a:gd name="connsiteX25" fmla="*/ 21431 w 581025"/>
                    <a:gd name="connsiteY25" fmla="*/ 1002506 h 1373981"/>
                    <a:gd name="connsiteX26" fmla="*/ 47625 w 581025"/>
                    <a:gd name="connsiteY26" fmla="*/ 1023937 h 1373981"/>
                    <a:gd name="connsiteX27" fmla="*/ 83344 w 581025"/>
                    <a:gd name="connsiteY27" fmla="*/ 1040606 h 1373981"/>
                    <a:gd name="connsiteX28" fmla="*/ 121444 w 581025"/>
                    <a:gd name="connsiteY28" fmla="*/ 1054894 h 1373981"/>
                    <a:gd name="connsiteX29" fmla="*/ 157162 w 581025"/>
                    <a:gd name="connsiteY29" fmla="*/ 1069181 h 1373981"/>
                    <a:gd name="connsiteX30" fmla="*/ 188119 w 581025"/>
                    <a:gd name="connsiteY30" fmla="*/ 1064419 h 1373981"/>
                    <a:gd name="connsiteX31" fmla="*/ 226219 w 581025"/>
                    <a:gd name="connsiteY31" fmla="*/ 1062037 h 1373981"/>
                    <a:gd name="connsiteX32" fmla="*/ 292894 w 581025"/>
                    <a:gd name="connsiteY32" fmla="*/ 1052512 h 1373981"/>
                    <a:gd name="connsiteX33" fmla="*/ 359569 w 581025"/>
                    <a:gd name="connsiteY33" fmla="*/ 1047750 h 1373981"/>
                    <a:gd name="connsiteX34" fmla="*/ 416719 w 581025"/>
                    <a:gd name="connsiteY34" fmla="*/ 1045369 h 1373981"/>
                    <a:gd name="connsiteX35" fmla="*/ 469106 w 581025"/>
                    <a:gd name="connsiteY35" fmla="*/ 1047750 h 1373981"/>
                    <a:gd name="connsiteX36" fmla="*/ 514350 w 581025"/>
                    <a:gd name="connsiteY36" fmla="*/ 1050131 h 1373981"/>
                    <a:gd name="connsiteX37" fmla="*/ 547687 w 581025"/>
                    <a:gd name="connsiteY37" fmla="*/ 1062037 h 1373981"/>
                    <a:gd name="connsiteX38" fmla="*/ 571500 w 581025"/>
                    <a:gd name="connsiteY38" fmla="*/ 1071562 h 1373981"/>
                    <a:gd name="connsiteX39" fmla="*/ 581025 w 581025"/>
                    <a:gd name="connsiteY39" fmla="*/ 1081087 h 1373981"/>
                    <a:gd name="connsiteX40" fmla="*/ 566737 w 581025"/>
                    <a:gd name="connsiteY40" fmla="*/ 1104900 h 1373981"/>
                    <a:gd name="connsiteX41" fmla="*/ 545306 w 581025"/>
                    <a:gd name="connsiteY41" fmla="*/ 1138237 h 1373981"/>
                    <a:gd name="connsiteX42" fmla="*/ 538162 w 581025"/>
                    <a:gd name="connsiteY42" fmla="*/ 1147762 h 1373981"/>
                    <a:gd name="connsiteX43" fmla="*/ 528637 w 581025"/>
                    <a:gd name="connsiteY43" fmla="*/ 1162050 h 1373981"/>
                    <a:gd name="connsiteX44" fmla="*/ 521494 w 581025"/>
                    <a:gd name="connsiteY44" fmla="*/ 1176337 h 1373981"/>
                    <a:gd name="connsiteX45" fmla="*/ 507206 w 581025"/>
                    <a:gd name="connsiteY45" fmla="*/ 1188244 h 1373981"/>
                    <a:gd name="connsiteX46" fmla="*/ 495300 w 581025"/>
                    <a:gd name="connsiteY46" fmla="*/ 1202531 h 1373981"/>
                    <a:gd name="connsiteX47" fmla="*/ 483394 w 581025"/>
                    <a:gd name="connsiteY47" fmla="*/ 1216819 h 1373981"/>
                    <a:gd name="connsiteX48" fmla="*/ 473869 w 581025"/>
                    <a:gd name="connsiteY48" fmla="*/ 1228725 h 1373981"/>
                    <a:gd name="connsiteX49" fmla="*/ 461962 w 581025"/>
                    <a:gd name="connsiteY49" fmla="*/ 1254919 h 1373981"/>
                    <a:gd name="connsiteX50" fmla="*/ 457200 w 581025"/>
                    <a:gd name="connsiteY50" fmla="*/ 1264444 h 1373981"/>
                    <a:gd name="connsiteX51" fmla="*/ 454819 w 581025"/>
                    <a:gd name="connsiteY51" fmla="*/ 1281112 h 1373981"/>
                    <a:gd name="connsiteX52" fmla="*/ 450055 w 581025"/>
                    <a:gd name="connsiteY52" fmla="*/ 1302543 h 1373981"/>
                    <a:gd name="connsiteX53" fmla="*/ 452437 w 581025"/>
                    <a:gd name="connsiteY53" fmla="*/ 1316831 h 1373981"/>
                    <a:gd name="connsiteX54" fmla="*/ 450056 w 581025"/>
                    <a:gd name="connsiteY54" fmla="*/ 1328738 h 1373981"/>
                    <a:gd name="connsiteX55" fmla="*/ 452437 w 581025"/>
                    <a:gd name="connsiteY55" fmla="*/ 1345407 h 1373981"/>
                    <a:gd name="connsiteX56" fmla="*/ 452437 w 581025"/>
                    <a:gd name="connsiteY56" fmla="*/ 1373981 h 1373981"/>
                    <a:gd name="connsiteX0" fmla="*/ 485775 w 581025"/>
                    <a:gd name="connsiteY0" fmla="*/ 0 h 1345407"/>
                    <a:gd name="connsiteX1" fmla="*/ 440531 w 581025"/>
                    <a:gd name="connsiteY1" fmla="*/ 45243 h 1345407"/>
                    <a:gd name="connsiteX2" fmla="*/ 400050 w 581025"/>
                    <a:gd name="connsiteY2" fmla="*/ 83344 h 1345407"/>
                    <a:gd name="connsiteX3" fmla="*/ 373856 w 581025"/>
                    <a:gd name="connsiteY3" fmla="*/ 102394 h 1345407"/>
                    <a:gd name="connsiteX4" fmla="*/ 347662 w 581025"/>
                    <a:gd name="connsiteY4" fmla="*/ 130969 h 1345407"/>
                    <a:gd name="connsiteX5" fmla="*/ 323850 w 581025"/>
                    <a:gd name="connsiteY5" fmla="*/ 157162 h 1345407"/>
                    <a:gd name="connsiteX6" fmla="*/ 292894 w 581025"/>
                    <a:gd name="connsiteY6" fmla="*/ 195262 h 1345407"/>
                    <a:gd name="connsiteX7" fmla="*/ 259556 w 581025"/>
                    <a:gd name="connsiteY7" fmla="*/ 238125 h 1345407"/>
                    <a:gd name="connsiteX8" fmla="*/ 245269 w 581025"/>
                    <a:gd name="connsiteY8" fmla="*/ 266700 h 1345407"/>
                    <a:gd name="connsiteX9" fmla="*/ 223837 w 581025"/>
                    <a:gd name="connsiteY9" fmla="*/ 304800 h 1345407"/>
                    <a:gd name="connsiteX10" fmla="*/ 200025 w 581025"/>
                    <a:gd name="connsiteY10" fmla="*/ 342900 h 1345407"/>
                    <a:gd name="connsiteX11" fmla="*/ 176212 w 581025"/>
                    <a:gd name="connsiteY11" fmla="*/ 381000 h 1345407"/>
                    <a:gd name="connsiteX12" fmla="*/ 154781 w 581025"/>
                    <a:gd name="connsiteY12" fmla="*/ 414337 h 1345407"/>
                    <a:gd name="connsiteX13" fmla="*/ 130969 w 581025"/>
                    <a:gd name="connsiteY13" fmla="*/ 461962 h 1345407"/>
                    <a:gd name="connsiteX14" fmla="*/ 109537 w 581025"/>
                    <a:gd name="connsiteY14" fmla="*/ 507206 h 1345407"/>
                    <a:gd name="connsiteX15" fmla="*/ 85725 w 581025"/>
                    <a:gd name="connsiteY15" fmla="*/ 559594 h 1345407"/>
                    <a:gd name="connsiteX16" fmla="*/ 61912 w 581025"/>
                    <a:gd name="connsiteY16" fmla="*/ 614362 h 1345407"/>
                    <a:gd name="connsiteX17" fmla="*/ 40481 w 581025"/>
                    <a:gd name="connsiteY17" fmla="*/ 685800 h 1345407"/>
                    <a:gd name="connsiteX18" fmla="*/ 26194 w 581025"/>
                    <a:gd name="connsiteY18" fmla="*/ 733425 h 1345407"/>
                    <a:gd name="connsiteX19" fmla="*/ 11906 w 581025"/>
                    <a:gd name="connsiteY19" fmla="*/ 788194 h 1345407"/>
                    <a:gd name="connsiteX20" fmla="*/ 7144 w 581025"/>
                    <a:gd name="connsiteY20" fmla="*/ 831056 h 1345407"/>
                    <a:gd name="connsiteX21" fmla="*/ 4762 w 581025"/>
                    <a:gd name="connsiteY21" fmla="*/ 878681 h 1345407"/>
                    <a:gd name="connsiteX22" fmla="*/ 0 w 581025"/>
                    <a:gd name="connsiteY22" fmla="*/ 919162 h 1345407"/>
                    <a:gd name="connsiteX23" fmla="*/ 2381 w 581025"/>
                    <a:gd name="connsiteY23" fmla="*/ 954881 h 1345407"/>
                    <a:gd name="connsiteX24" fmla="*/ 4762 w 581025"/>
                    <a:gd name="connsiteY24" fmla="*/ 983456 h 1345407"/>
                    <a:gd name="connsiteX25" fmla="*/ 21431 w 581025"/>
                    <a:gd name="connsiteY25" fmla="*/ 1002506 h 1345407"/>
                    <a:gd name="connsiteX26" fmla="*/ 47625 w 581025"/>
                    <a:gd name="connsiteY26" fmla="*/ 1023937 h 1345407"/>
                    <a:gd name="connsiteX27" fmla="*/ 83344 w 581025"/>
                    <a:gd name="connsiteY27" fmla="*/ 1040606 h 1345407"/>
                    <a:gd name="connsiteX28" fmla="*/ 121444 w 581025"/>
                    <a:gd name="connsiteY28" fmla="*/ 1054894 h 1345407"/>
                    <a:gd name="connsiteX29" fmla="*/ 157162 w 581025"/>
                    <a:gd name="connsiteY29" fmla="*/ 1069181 h 1345407"/>
                    <a:gd name="connsiteX30" fmla="*/ 188119 w 581025"/>
                    <a:gd name="connsiteY30" fmla="*/ 1064419 h 1345407"/>
                    <a:gd name="connsiteX31" fmla="*/ 226219 w 581025"/>
                    <a:gd name="connsiteY31" fmla="*/ 1062037 h 1345407"/>
                    <a:gd name="connsiteX32" fmla="*/ 292894 w 581025"/>
                    <a:gd name="connsiteY32" fmla="*/ 1052512 h 1345407"/>
                    <a:gd name="connsiteX33" fmla="*/ 359569 w 581025"/>
                    <a:gd name="connsiteY33" fmla="*/ 1047750 h 1345407"/>
                    <a:gd name="connsiteX34" fmla="*/ 416719 w 581025"/>
                    <a:gd name="connsiteY34" fmla="*/ 1045369 h 1345407"/>
                    <a:gd name="connsiteX35" fmla="*/ 469106 w 581025"/>
                    <a:gd name="connsiteY35" fmla="*/ 1047750 h 1345407"/>
                    <a:gd name="connsiteX36" fmla="*/ 514350 w 581025"/>
                    <a:gd name="connsiteY36" fmla="*/ 1050131 h 1345407"/>
                    <a:gd name="connsiteX37" fmla="*/ 547687 w 581025"/>
                    <a:gd name="connsiteY37" fmla="*/ 1062037 h 1345407"/>
                    <a:gd name="connsiteX38" fmla="*/ 571500 w 581025"/>
                    <a:gd name="connsiteY38" fmla="*/ 1071562 h 1345407"/>
                    <a:gd name="connsiteX39" fmla="*/ 581025 w 581025"/>
                    <a:gd name="connsiteY39" fmla="*/ 1081087 h 1345407"/>
                    <a:gd name="connsiteX40" fmla="*/ 566737 w 581025"/>
                    <a:gd name="connsiteY40" fmla="*/ 1104900 h 1345407"/>
                    <a:gd name="connsiteX41" fmla="*/ 545306 w 581025"/>
                    <a:gd name="connsiteY41" fmla="*/ 1138237 h 1345407"/>
                    <a:gd name="connsiteX42" fmla="*/ 538162 w 581025"/>
                    <a:gd name="connsiteY42" fmla="*/ 1147762 h 1345407"/>
                    <a:gd name="connsiteX43" fmla="*/ 528637 w 581025"/>
                    <a:gd name="connsiteY43" fmla="*/ 1162050 h 1345407"/>
                    <a:gd name="connsiteX44" fmla="*/ 521494 w 581025"/>
                    <a:gd name="connsiteY44" fmla="*/ 1176337 h 1345407"/>
                    <a:gd name="connsiteX45" fmla="*/ 507206 w 581025"/>
                    <a:gd name="connsiteY45" fmla="*/ 1188244 h 1345407"/>
                    <a:gd name="connsiteX46" fmla="*/ 495300 w 581025"/>
                    <a:gd name="connsiteY46" fmla="*/ 1202531 h 1345407"/>
                    <a:gd name="connsiteX47" fmla="*/ 483394 w 581025"/>
                    <a:gd name="connsiteY47" fmla="*/ 1216819 h 1345407"/>
                    <a:gd name="connsiteX48" fmla="*/ 473869 w 581025"/>
                    <a:gd name="connsiteY48" fmla="*/ 1228725 h 1345407"/>
                    <a:gd name="connsiteX49" fmla="*/ 461962 w 581025"/>
                    <a:gd name="connsiteY49" fmla="*/ 1254919 h 1345407"/>
                    <a:gd name="connsiteX50" fmla="*/ 457200 w 581025"/>
                    <a:gd name="connsiteY50" fmla="*/ 1264444 h 1345407"/>
                    <a:gd name="connsiteX51" fmla="*/ 454819 w 581025"/>
                    <a:gd name="connsiteY51" fmla="*/ 1281112 h 1345407"/>
                    <a:gd name="connsiteX52" fmla="*/ 450055 w 581025"/>
                    <a:gd name="connsiteY52" fmla="*/ 1302543 h 1345407"/>
                    <a:gd name="connsiteX53" fmla="*/ 452437 w 581025"/>
                    <a:gd name="connsiteY53" fmla="*/ 1316831 h 1345407"/>
                    <a:gd name="connsiteX54" fmla="*/ 450056 w 581025"/>
                    <a:gd name="connsiteY54" fmla="*/ 1328738 h 1345407"/>
                    <a:gd name="connsiteX55" fmla="*/ 452437 w 581025"/>
                    <a:gd name="connsiteY55" fmla="*/ 1345407 h 13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81025" h="1345407">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4" name="任意多边形: 形状 63">
                <a:extLst>
                  <a:ext uri="{FF2B5EF4-FFF2-40B4-BE49-F238E27FC236}">
                    <a16:creationId xmlns:a16="http://schemas.microsoft.com/office/drawing/2014/main" id="{25138E60-C1E9-7D56-C845-2EDEB5A9E6EB}"/>
                  </a:ext>
                </a:extLst>
              </p:cNvPr>
              <p:cNvSpPr/>
              <p:nvPr/>
            </p:nvSpPr>
            <p:spPr>
              <a:xfrm>
                <a:off x="5755985" y="2921998"/>
                <a:ext cx="569388" cy="168911"/>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368425 w 1451769"/>
                  <a:gd name="connsiteY37" fmla="*/ 409575 h 425450"/>
                  <a:gd name="connsiteX38" fmla="*/ 1451769 w 1451769"/>
                  <a:gd name="connsiteY38" fmla="*/ 411956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408907 w 1451769"/>
                  <a:gd name="connsiteY37" fmla="*/ 411956 h 425450"/>
                  <a:gd name="connsiteX38" fmla="*/ 1451769 w 1451769"/>
                  <a:gd name="connsiteY38" fmla="*/ 411956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08907 w 1456531"/>
                  <a:gd name="connsiteY37" fmla="*/ 411956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73980 w 1456531"/>
                  <a:gd name="connsiteY35" fmla="*/ 415925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16051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54807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08893 w 1468438"/>
                  <a:gd name="connsiteY33" fmla="*/ 392905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42972 w 1490959"/>
                  <a:gd name="connsiteY37" fmla="*/ 373211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39217 w 1490959"/>
                  <a:gd name="connsiteY37" fmla="*/ 369458 h 425450"/>
                  <a:gd name="connsiteX38" fmla="*/ 1490959 w 1490959"/>
                  <a:gd name="connsiteY38" fmla="*/ 347663 h 425450"/>
                  <a:gd name="connsiteX0" fmla="*/ 0 w 1477570"/>
                  <a:gd name="connsiteY0" fmla="*/ 407598 h 415925"/>
                  <a:gd name="connsiteX1" fmla="*/ 43761 w 1477570"/>
                  <a:gd name="connsiteY1" fmla="*/ 365125 h 415925"/>
                  <a:gd name="connsiteX2" fmla="*/ 75511 w 1477570"/>
                  <a:gd name="connsiteY2" fmla="*/ 339725 h 415925"/>
                  <a:gd name="connsiteX3" fmla="*/ 110436 w 1477570"/>
                  <a:gd name="connsiteY3" fmla="*/ 307975 h 415925"/>
                  <a:gd name="connsiteX4" fmla="*/ 142186 w 1477570"/>
                  <a:gd name="connsiteY4" fmla="*/ 276225 h 415925"/>
                  <a:gd name="connsiteX5" fmla="*/ 177111 w 1477570"/>
                  <a:gd name="connsiteY5" fmla="*/ 241300 h 415925"/>
                  <a:gd name="connsiteX6" fmla="*/ 221561 w 1477570"/>
                  <a:gd name="connsiteY6" fmla="*/ 209550 h 415925"/>
                  <a:gd name="connsiteX7" fmla="*/ 269186 w 1477570"/>
                  <a:gd name="connsiteY7" fmla="*/ 177800 h 415925"/>
                  <a:gd name="connsiteX8" fmla="*/ 307286 w 1477570"/>
                  <a:gd name="connsiteY8" fmla="*/ 146050 h 415925"/>
                  <a:gd name="connsiteX9" fmla="*/ 358086 w 1477570"/>
                  <a:gd name="connsiteY9" fmla="*/ 107950 h 415925"/>
                  <a:gd name="connsiteX10" fmla="*/ 412061 w 1477570"/>
                  <a:gd name="connsiteY10" fmla="*/ 79375 h 415925"/>
                  <a:gd name="connsiteX11" fmla="*/ 459686 w 1477570"/>
                  <a:gd name="connsiteY11" fmla="*/ 50800 h 415925"/>
                  <a:gd name="connsiteX12" fmla="*/ 532711 w 1477570"/>
                  <a:gd name="connsiteY12" fmla="*/ 22225 h 415925"/>
                  <a:gd name="connsiteX13" fmla="*/ 586686 w 1477570"/>
                  <a:gd name="connsiteY13" fmla="*/ 9525 h 415925"/>
                  <a:gd name="connsiteX14" fmla="*/ 640661 w 1477570"/>
                  <a:gd name="connsiteY14" fmla="*/ 3175 h 415925"/>
                  <a:gd name="connsiteX15" fmla="*/ 704161 w 1477570"/>
                  <a:gd name="connsiteY15" fmla="*/ 0 h 415925"/>
                  <a:gd name="connsiteX16" fmla="*/ 758136 w 1477570"/>
                  <a:gd name="connsiteY16" fmla="*/ 12700 h 415925"/>
                  <a:gd name="connsiteX17" fmla="*/ 799411 w 1477570"/>
                  <a:gd name="connsiteY17" fmla="*/ 41275 h 415925"/>
                  <a:gd name="connsiteX18" fmla="*/ 824811 w 1477570"/>
                  <a:gd name="connsiteY18" fmla="*/ 63500 h 415925"/>
                  <a:gd name="connsiteX19" fmla="*/ 847036 w 1477570"/>
                  <a:gd name="connsiteY19" fmla="*/ 95250 h 415925"/>
                  <a:gd name="connsiteX20" fmla="*/ 869261 w 1477570"/>
                  <a:gd name="connsiteY20" fmla="*/ 152400 h 415925"/>
                  <a:gd name="connsiteX21" fmla="*/ 888311 w 1477570"/>
                  <a:gd name="connsiteY21" fmla="*/ 219075 h 415925"/>
                  <a:gd name="connsiteX22" fmla="*/ 907361 w 1477570"/>
                  <a:gd name="connsiteY22" fmla="*/ 282575 h 415925"/>
                  <a:gd name="connsiteX23" fmla="*/ 920061 w 1477570"/>
                  <a:gd name="connsiteY23" fmla="*/ 339725 h 415925"/>
                  <a:gd name="connsiteX24" fmla="*/ 923236 w 1477570"/>
                  <a:gd name="connsiteY24" fmla="*/ 365125 h 415925"/>
                  <a:gd name="connsiteX25" fmla="*/ 932761 w 1477570"/>
                  <a:gd name="connsiteY25" fmla="*/ 387350 h 415925"/>
                  <a:gd name="connsiteX26" fmla="*/ 980386 w 1477570"/>
                  <a:gd name="connsiteY26" fmla="*/ 384175 h 415925"/>
                  <a:gd name="connsiteX27" fmla="*/ 1028805 w 1477570"/>
                  <a:gd name="connsiteY27" fmla="*/ 380206 h 415925"/>
                  <a:gd name="connsiteX28" fmla="*/ 1081985 w 1477570"/>
                  <a:gd name="connsiteY28" fmla="*/ 373063 h 415925"/>
                  <a:gd name="connsiteX29" fmla="*/ 1141517 w 1477570"/>
                  <a:gd name="connsiteY29" fmla="*/ 375444 h 415925"/>
                  <a:gd name="connsiteX30" fmla="*/ 1192318 w 1477570"/>
                  <a:gd name="connsiteY30" fmla="*/ 374650 h 415925"/>
                  <a:gd name="connsiteX31" fmla="*/ 1231211 w 1477570"/>
                  <a:gd name="connsiteY31" fmla="*/ 380205 h 415925"/>
                  <a:gd name="connsiteX32" fmla="*/ 1262961 w 1477570"/>
                  <a:gd name="connsiteY32" fmla="*/ 388145 h 415925"/>
                  <a:gd name="connsiteX33" fmla="*/ 1295504 w 1477570"/>
                  <a:gd name="connsiteY33" fmla="*/ 392905 h 415925"/>
                  <a:gd name="connsiteX34" fmla="*/ 1336779 w 1477570"/>
                  <a:gd name="connsiteY34" fmla="*/ 402431 h 415925"/>
                  <a:gd name="connsiteX35" fmla="*/ 1360591 w 1477570"/>
                  <a:gd name="connsiteY35" fmla="*/ 415925 h 415925"/>
                  <a:gd name="connsiteX36" fmla="*/ 1384983 w 1477570"/>
                  <a:gd name="connsiteY36" fmla="*/ 391897 h 415925"/>
                  <a:gd name="connsiteX37" fmla="*/ 1425828 w 1477570"/>
                  <a:gd name="connsiteY37" fmla="*/ 369458 h 415925"/>
                  <a:gd name="connsiteX38" fmla="*/ 1477570 w 1477570"/>
                  <a:gd name="connsiteY38" fmla="*/ 347663 h 415925"/>
                  <a:gd name="connsiteX0" fmla="*/ 0 w 1433809"/>
                  <a:gd name="connsiteY0" fmla="*/ 365125 h 415925"/>
                  <a:gd name="connsiteX1" fmla="*/ 31750 w 1433809"/>
                  <a:gd name="connsiteY1" fmla="*/ 339725 h 415925"/>
                  <a:gd name="connsiteX2" fmla="*/ 66675 w 1433809"/>
                  <a:gd name="connsiteY2" fmla="*/ 307975 h 415925"/>
                  <a:gd name="connsiteX3" fmla="*/ 98425 w 1433809"/>
                  <a:gd name="connsiteY3" fmla="*/ 276225 h 415925"/>
                  <a:gd name="connsiteX4" fmla="*/ 133350 w 1433809"/>
                  <a:gd name="connsiteY4" fmla="*/ 241300 h 415925"/>
                  <a:gd name="connsiteX5" fmla="*/ 177800 w 1433809"/>
                  <a:gd name="connsiteY5" fmla="*/ 209550 h 415925"/>
                  <a:gd name="connsiteX6" fmla="*/ 225425 w 1433809"/>
                  <a:gd name="connsiteY6" fmla="*/ 177800 h 415925"/>
                  <a:gd name="connsiteX7" fmla="*/ 263525 w 1433809"/>
                  <a:gd name="connsiteY7" fmla="*/ 146050 h 415925"/>
                  <a:gd name="connsiteX8" fmla="*/ 314325 w 1433809"/>
                  <a:gd name="connsiteY8" fmla="*/ 107950 h 415925"/>
                  <a:gd name="connsiteX9" fmla="*/ 368300 w 1433809"/>
                  <a:gd name="connsiteY9" fmla="*/ 79375 h 415925"/>
                  <a:gd name="connsiteX10" fmla="*/ 415925 w 1433809"/>
                  <a:gd name="connsiteY10" fmla="*/ 50800 h 415925"/>
                  <a:gd name="connsiteX11" fmla="*/ 488950 w 1433809"/>
                  <a:gd name="connsiteY11" fmla="*/ 22225 h 415925"/>
                  <a:gd name="connsiteX12" fmla="*/ 542925 w 1433809"/>
                  <a:gd name="connsiteY12" fmla="*/ 9525 h 415925"/>
                  <a:gd name="connsiteX13" fmla="*/ 596900 w 1433809"/>
                  <a:gd name="connsiteY13" fmla="*/ 3175 h 415925"/>
                  <a:gd name="connsiteX14" fmla="*/ 660400 w 1433809"/>
                  <a:gd name="connsiteY14" fmla="*/ 0 h 415925"/>
                  <a:gd name="connsiteX15" fmla="*/ 714375 w 1433809"/>
                  <a:gd name="connsiteY15" fmla="*/ 12700 h 415925"/>
                  <a:gd name="connsiteX16" fmla="*/ 755650 w 1433809"/>
                  <a:gd name="connsiteY16" fmla="*/ 41275 h 415925"/>
                  <a:gd name="connsiteX17" fmla="*/ 781050 w 1433809"/>
                  <a:gd name="connsiteY17" fmla="*/ 63500 h 415925"/>
                  <a:gd name="connsiteX18" fmla="*/ 803275 w 1433809"/>
                  <a:gd name="connsiteY18" fmla="*/ 95250 h 415925"/>
                  <a:gd name="connsiteX19" fmla="*/ 825500 w 1433809"/>
                  <a:gd name="connsiteY19" fmla="*/ 152400 h 415925"/>
                  <a:gd name="connsiteX20" fmla="*/ 844550 w 1433809"/>
                  <a:gd name="connsiteY20" fmla="*/ 219075 h 415925"/>
                  <a:gd name="connsiteX21" fmla="*/ 863600 w 1433809"/>
                  <a:gd name="connsiteY21" fmla="*/ 282575 h 415925"/>
                  <a:gd name="connsiteX22" fmla="*/ 876300 w 1433809"/>
                  <a:gd name="connsiteY22" fmla="*/ 339725 h 415925"/>
                  <a:gd name="connsiteX23" fmla="*/ 879475 w 1433809"/>
                  <a:gd name="connsiteY23" fmla="*/ 365125 h 415925"/>
                  <a:gd name="connsiteX24" fmla="*/ 889000 w 1433809"/>
                  <a:gd name="connsiteY24" fmla="*/ 387350 h 415925"/>
                  <a:gd name="connsiteX25" fmla="*/ 936625 w 1433809"/>
                  <a:gd name="connsiteY25" fmla="*/ 384175 h 415925"/>
                  <a:gd name="connsiteX26" fmla="*/ 985044 w 1433809"/>
                  <a:gd name="connsiteY26" fmla="*/ 380206 h 415925"/>
                  <a:gd name="connsiteX27" fmla="*/ 1038224 w 1433809"/>
                  <a:gd name="connsiteY27" fmla="*/ 373063 h 415925"/>
                  <a:gd name="connsiteX28" fmla="*/ 1097756 w 1433809"/>
                  <a:gd name="connsiteY28" fmla="*/ 375444 h 415925"/>
                  <a:gd name="connsiteX29" fmla="*/ 1148557 w 1433809"/>
                  <a:gd name="connsiteY29" fmla="*/ 374650 h 415925"/>
                  <a:gd name="connsiteX30" fmla="*/ 1187450 w 1433809"/>
                  <a:gd name="connsiteY30" fmla="*/ 380205 h 415925"/>
                  <a:gd name="connsiteX31" fmla="*/ 1219200 w 1433809"/>
                  <a:gd name="connsiteY31" fmla="*/ 388145 h 415925"/>
                  <a:gd name="connsiteX32" fmla="*/ 1251743 w 1433809"/>
                  <a:gd name="connsiteY32" fmla="*/ 392905 h 415925"/>
                  <a:gd name="connsiteX33" fmla="*/ 1293018 w 1433809"/>
                  <a:gd name="connsiteY33" fmla="*/ 402431 h 415925"/>
                  <a:gd name="connsiteX34" fmla="*/ 1316830 w 1433809"/>
                  <a:gd name="connsiteY34" fmla="*/ 415925 h 415925"/>
                  <a:gd name="connsiteX35" fmla="*/ 1341222 w 1433809"/>
                  <a:gd name="connsiteY35" fmla="*/ 391897 h 415925"/>
                  <a:gd name="connsiteX36" fmla="*/ 1382067 w 1433809"/>
                  <a:gd name="connsiteY36" fmla="*/ 369458 h 415925"/>
                  <a:gd name="connsiteX37" fmla="*/ 1433809 w 1433809"/>
                  <a:gd name="connsiteY37" fmla="*/ 347663 h 415925"/>
                  <a:gd name="connsiteX0" fmla="*/ 1 w 1402060"/>
                  <a:gd name="connsiteY0" fmla="*/ 339725 h 415925"/>
                  <a:gd name="connsiteX1" fmla="*/ 34926 w 1402060"/>
                  <a:gd name="connsiteY1" fmla="*/ 307975 h 415925"/>
                  <a:gd name="connsiteX2" fmla="*/ 66676 w 1402060"/>
                  <a:gd name="connsiteY2" fmla="*/ 276225 h 415925"/>
                  <a:gd name="connsiteX3" fmla="*/ 101601 w 1402060"/>
                  <a:gd name="connsiteY3" fmla="*/ 241300 h 415925"/>
                  <a:gd name="connsiteX4" fmla="*/ 146051 w 1402060"/>
                  <a:gd name="connsiteY4" fmla="*/ 209550 h 415925"/>
                  <a:gd name="connsiteX5" fmla="*/ 193676 w 1402060"/>
                  <a:gd name="connsiteY5" fmla="*/ 177800 h 415925"/>
                  <a:gd name="connsiteX6" fmla="*/ 231776 w 1402060"/>
                  <a:gd name="connsiteY6" fmla="*/ 146050 h 415925"/>
                  <a:gd name="connsiteX7" fmla="*/ 282576 w 1402060"/>
                  <a:gd name="connsiteY7" fmla="*/ 107950 h 415925"/>
                  <a:gd name="connsiteX8" fmla="*/ 336551 w 1402060"/>
                  <a:gd name="connsiteY8" fmla="*/ 79375 h 415925"/>
                  <a:gd name="connsiteX9" fmla="*/ 384176 w 1402060"/>
                  <a:gd name="connsiteY9" fmla="*/ 50800 h 415925"/>
                  <a:gd name="connsiteX10" fmla="*/ 457201 w 1402060"/>
                  <a:gd name="connsiteY10" fmla="*/ 22225 h 415925"/>
                  <a:gd name="connsiteX11" fmla="*/ 511176 w 1402060"/>
                  <a:gd name="connsiteY11" fmla="*/ 9525 h 415925"/>
                  <a:gd name="connsiteX12" fmla="*/ 565151 w 1402060"/>
                  <a:gd name="connsiteY12" fmla="*/ 3175 h 415925"/>
                  <a:gd name="connsiteX13" fmla="*/ 628651 w 1402060"/>
                  <a:gd name="connsiteY13" fmla="*/ 0 h 415925"/>
                  <a:gd name="connsiteX14" fmla="*/ 682626 w 1402060"/>
                  <a:gd name="connsiteY14" fmla="*/ 12700 h 415925"/>
                  <a:gd name="connsiteX15" fmla="*/ 723901 w 1402060"/>
                  <a:gd name="connsiteY15" fmla="*/ 41275 h 415925"/>
                  <a:gd name="connsiteX16" fmla="*/ 749301 w 1402060"/>
                  <a:gd name="connsiteY16" fmla="*/ 63500 h 415925"/>
                  <a:gd name="connsiteX17" fmla="*/ 771526 w 1402060"/>
                  <a:gd name="connsiteY17" fmla="*/ 95250 h 415925"/>
                  <a:gd name="connsiteX18" fmla="*/ 793751 w 1402060"/>
                  <a:gd name="connsiteY18" fmla="*/ 152400 h 415925"/>
                  <a:gd name="connsiteX19" fmla="*/ 812801 w 1402060"/>
                  <a:gd name="connsiteY19" fmla="*/ 219075 h 415925"/>
                  <a:gd name="connsiteX20" fmla="*/ 831851 w 1402060"/>
                  <a:gd name="connsiteY20" fmla="*/ 282575 h 415925"/>
                  <a:gd name="connsiteX21" fmla="*/ 844551 w 1402060"/>
                  <a:gd name="connsiteY21" fmla="*/ 339725 h 415925"/>
                  <a:gd name="connsiteX22" fmla="*/ 847726 w 1402060"/>
                  <a:gd name="connsiteY22" fmla="*/ 365125 h 415925"/>
                  <a:gd name="connsiteX23" fmla="*/ 857251 w 1402060"/>
                  <a:gd name="connsiteY23" fmla="*/ 387350 h 415925"/>
                  <a:gd name="connsiteX24" fmla="*/ 904876 w 1402060"/>
                  <a:gd name="connsiteY24" fmla="*/ 384175 h 415925"/>
                  <a:gd name="connsiteX25" fmla="*/ 953295 w 1402060"/>
                  <a:gd name="connsiteY25" fmla="*/ 380206 h 415925"/>
                  <a:gd name="connsiteX26" fmla="*/ 1006475 w 1402060"/>
                  <a:gd name="connsiteY26" fmla="*/ 373063 h 415925"/>
                  <a:gd name="connsiteX27" fmla="*/ 1066007 w 1402060"/>
                  <a:gd name="connsiteY27" fmla="*/ 375444 h 415925"/>
                  <a:gd name="connsiteX28" fmla="*/ 1116808 w 1402060"/>
                  <a:gd name="connsiteY28" fmla="*/ 374650 h 415925"/>
                  <a:gd name="connsiteX29" fmla="*/ 1155701 w 1402060"/>
                  <a:gd name="connsiteY29" fmla="*/ 380205 h 415925"/>
                  <a:gd name="connsiteX30" fmla="*/ 1187451 w 1402060"/>
                  <a:gd name="connsiteY30" fmla="*/ 388145 h 415925"/>
                  <a:gd name="connsiteX31" fmla="*/ 1219994 w 1402060"/>
                  <a:gd name="connsiteY31" fmla="*/ 392905 h 415925"/>
                  <a:gd name="connsiteX32" fmla="*/ 1261269 w 1402060"/>
                  <a:gd name="connsiteY32" fmla="*/ 402431 h 415925"/>
                  <a:gd name="connsiteX33" fmla="*/ 1285081 w 1402060"/>
                  <a:gd name="connsiteY33" fmla="*/ 415925 h 415925"/>
                  <a:gd name="connsiteX34" fmla="*/ 1309473 w 1402060"/>
                  <a:gd name="connsiteY34" fmla="*/ 391897 h 415925"/>
                  <a:gd name="connsiteX35" fmla="*/ 1350318 w 1402060"/>
                  <a:gd name="connsiteY35" fmla="*/ 369458 h 415925"/>
                  <a:gd name="connsiteX36" fmla="*/ 1402060 w 1402060"/>
                  <a:gd name="connsiteY36" fmla="*/ 347663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02060" h="415925">
                    <a:moveTo>
                      <a:pt x="1" y="339725"/>
                    </a:moveTo>
                    <a:lnTo>
                      <a:pt x="34926" y="307975"/>
                    </a:lnTo>
                    <a:lnTo>
                      <a:pt x="66676" y="276225"/>
                    </a:lnTo>
                    <a:lnTo>
                      <a:pt x="101601" y="241300"/>
                    </a:lnTo>
                    <a:lnTo>
                      <a:pt x="146051" y="209550"/>
                    </a:lnTo>
                    <a:lnTo>
                      <a:pt x="193676" y="177800"/>
                    </a:lnTo>
                    <a:lnTo>
                      <a:pt x="231776" y="146050"/>
                    </a:lnTo>
                    <a:lnTo>
                      <a:pt x="282576" y="107950"/>
                    </a:lnTo>
                    <a:lnTo>
                      <a:pt x="336551" y="79375"/>
                    </a:lnTo>
                    <a:lnTo>
                      <a:pt x="384176" y="50800"/>
                    </a:lnTo>
                    <a:lnTo>
                      <a:pt x="457201" y="22225"/>
                    </a:lnTo>
                    <a:lnTo>
                      <a:pt x="511176" y="9525"/>
                    </a:lnTo>
                    <a:lnTo>
                      <a:pt x="565151" y="3175"/>
                    </a:lnTo>
                    <a:lnTo>
                      <a:pt x="628651" y="0"/>
                    </a:lnTo>
                    <a:lnTo>
                      <a:pt x="682626" y="12700"/>
                    </a:lnTo>
                    <a:lnTo>
                      <a:pt x="723901" y="41275"/>
                    </a:lnTo>
                    <a:lnTo>
                      <a:pt x="749301" y="63500"/>
                    </a:lnTo>
                    <a:lnTo>
                      <a:pt x="771526" y="95250"/>
                    </a:lnTo>
                    <a:lnTo>
                      <a:pt x="793751" y="152400"/>
                    </a:lnTo>
                    <a:lnTo>
                      <a:pt x="812801" y="219075"/>
                    </a:lnTo>
                    <a:lnTo>
                      <a:pt x="831851" y="282575"/>
                    </a:lnTo>
                    <a:lnTo>
                      <a:pt x="844551" y="339725"/>
                    </a:lnTo>
                    <a:lnTo>
                      <a:pt x="847726" y="365125"/>
                    </a:lnTo>
                    <a:lnTo>
                      <a:pt x="857251" y="387350"/>
                    </a:lnTo>
                    <a:lnTo>
                      <a:pt x="904876" y="384175"/>
                    </a:lnTo>
                    <a:lnTo>
                      <a:pt x="953295" y="380206"/>
                    </a:lnTo>
                    <a:lnTo>
                      <a:pt x="1006475" y="373063"/>
                    </a:lnTo>
                    <a:lnTo>
                      <a:pt x="1066007" y="375444"/>
                    </a:lnTo>
                    <a:lnTo>
                      <a:pt x="1116808" y="374650"/>
                    </a:lnTo>
                    <a:lnTo>
                      <a:pt x="1155701" y="380205"/>
                    </a:lnTo>
                    <a:lnTo>
                      <a:pt x="1187451" y="388145"/>
                    </a:lnTo>
                    <a:lnTo>
                      <a:pt x="1219994" y="392905"/>
                    </a:lnTo>
                    <a:lnTo>
                      <a:pt x="1261269" y="402431"/>
                    </a:lnTo>
                    <a:lnTo>
                      <a:pt x="1285081" y="415925"/>
                    </a:lnTo>
                    <a:lnTo>
                      <a:pt x="1309473" y="391897"/>
                    </a:lnTo>
                    <a:lnTo>
                      <a:pt x="1350318" y="369458"/>
                    </a:lnTo>
                    <a:lnTo>
                      <a:pt x="1402060" y="347663"/>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任意多边形: 形状 64">
                <a:extLst>
                  <a:ext uri="{FF2B5EF4-FFF2-40B4-BE49-F238E27FC236}">
                    <a16:creationId xmlns:a16="http://schemas.microsoft.com/office/drawing/2014/main" id="{CE181F97-CD59-DCA3-EE1B-CC46E207C5A2}"/>
                  </a:ext>
                </a:extLst>
              </p:cNvPr>
              <p:cNvSpPr/>
              <p:nvPr/>
            </p:nvSpPr>
            <p:spPr>
              <a:xfrm>
                <a:off x="4922753" y="2492144"/>
                <a:ext cx="235959" cy="595208"/>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80999 w 581025"/>
                  <a:gd name="connsiteY4" fmla="*/ 104775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95300 w 581025"/>
                  <a:gd name="connsiteY0" fmla="*/ 0 h 1514474"/>
                  <a:gd name="connsiteX1" fmla="*/ 440531 w 581025"/>
                  <a:gd name="connsiteY1" fmla="*/ 161924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516731 w 581025"/>
                  <a:gd name="connsiteY1" fmla="*/ 61911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521494 w 581025"/>
                  <a:gd name="connsiteY0" fmla="*/ 0 h 1497805"/>
                  <a:gd name="connsiteX1" fmla="*/ 516731 w 581025"/>
                  <a:gd name="connsiteY1" fmla="*/ 45242 h 1497805"/>
                  <a:gd name="connsiteX2" fmla="*/ 495302 w 581025"/>
                  <a:gd name="connsiteY2" fmla="*/ 78580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17740 w 581025"/>
                  <a:gd name="connsiteY0" fmla="*/ 0 h 1546601"/>
                  <a:gd name="connsiteX1" fmla="*/ 516731 w 581025"/>
                  <a:gd name="connsiteY1" fmla="*/ 94038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6601"/>
                  <a:gd name="connsiteX1" fmla="*/ 520484 w 581025"/>
                  <a:gd name="connsiteY1" fmla="*/ 60256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2137"/>
                  <a:gd name="connsiteX1" fmla="*/ 520484 w 581025"/>
                  <a:gd name="connsiteY1" fmla="*/ 60256 h 1542137"/>
                  <a:gd name="connsiteX2" fmla="*/ 504827 w 581025"/>
                  <a:gd name="connsiteY2" fmla="*/ 134520 h 1542137"/>
                  <a:gd name="connsiteX3" fmla="*/ 476251 w 581025"/>
                  <a:gd name="connsiteY3" fmla="*/ 163096 h 1542137"/>
                  <a:gd name="connsiteX4" fmla="*/ 428624 w 581025"/>
                  <a:gd name="connsiteY4" fmla="*/ 203577 h 1542137"/>
                  <a:gd name="connsiteX5" fmla="*/ 385762 w 581025"/>
                  <a:gd name="connsiteY5" fmla="*/ 244058 h 1542137"/>
                  <a:gd name="connsiteX6" fmla="*/ 340519 w 581025"/>
                  <a:gd name="connsiteY6" fmla="*/ 289301 h 1542137"/>
                  <a:gd name="connsiteX7" fmla="*/ 302419 w 581025"/>
                  <a:gd name="connsiteY7" fmla="*/ 322639 h 1542137"/>
                  <a:gd name="connsiteX8" fmla="*/ 269082 w 581025"/>
                  <a:gd name="connsiteY8" fmla="*/ 370264 h 1542137"/>
                  <a:gd name="connsiteX9" fmla="*/ 238124 w 581025"/>
                  <a:gd name="connsiteY9" fmla="*/ 427415 h 1542137"/>
                  <a:gd name="connsiteX10" fmla="*/ 200025 w 581025"/>
                  <a:gd name="connsiteY10" fmla="*/ 491708 h 1542137"/>
                  <a:gd name="connsiteX11" fmla="*/ 176212 w 581025"/>
                  <a:gd name="connsiteY11" fmla="*/ 529808 h 1542137"/>
                  <a:gd name="connsiteX12" fmla="*/ 154781 w 581025"/>
                  <a:gd name="connsiteY12" fmla="*/ 563145 h 1542137"/>
                  <a:gd name="connsiteX13" fmla="*/ 130969 w 581025"/>
                  <a:gd name="connsiteY13" fmla="*/ 610770 h 1542137"/>
                  <a:gd name="connsiteX14" fmla="*/ 109537 w 581025"/>
                  <a:gd name="connsiteY14" fmla="*/ 656014 h 1542137"/>
                  <a:gd name="connsiteX15" fmla="*/ 85725 w 581025"/>
                  <a:gd name="connsiteY15" fmla="*/ 708402 h 1542137"/>
                  <a:gd name="connsiteX16" fmla="*/ 61912 w 581025"/>
                  <a:gd name="connsiteY16" fmla="*/ 763170 h 1542137"/>
                  <a:gd name="connsiteX17" fmla="*/ 40481 w 581025"/>
                  <a:gd name="connsiteY17" fmla="*/ 834608 h 1542137"/>
                  <a:gd name="connsiteX18" fmla="*/ 26194 w 581025"/>
                  <a:gd name="connsiteY18" fmla="*/ 882233 h 1542137"/>
                  <a:gd name="connsiteX19" fmla="*/ 11906 w 581025"/>
                  <a:gd name="connsiteY19" fmla="*/ 937002 h 1542137"/>
                  <a:gd name="connsiteX20" fmla="*/ 7144 w 581025"/>
                  <a:gd name="connsiteY20" fmla="*/ 979864 h 1542137"/>
                  <a:gd name="connsiteX21" fmla="*/ 4762 w 581025"/>
                  <a:gd name="connsiteY21" fmla="*/ 1027489 h 1542137"/>
                  <a:gd name="connsiteX22" fmla="*/ 0 w 581025"/>
                  <a:gd name="connsiteY22" fmla="*/ 1067970 h 1542137"/>
                  <a:gd name="connsiteX23" fmla="*/ 2381 w 581025"/>
                  <a:gd name="connsiteY23" fmla="*/ 1103689 h 1542137"/>
                  <a:gd name="connsiteX24" fmla="*/ 4762 w 581025"/>
                  <a:gd name="connsiteY24" fmla="*/ 1132264 h 1542137"/>
                  <a:gd name="connsiteX25" fmla="*/ 21431 w 581025"/>
                  <a:gd name="connsiteY25" fmla="*/ 1151314 h 1542137"/>
                  <a:gd name="connsiteX26" fmla="*/ 47625 w 581025"/>
                  <a:gd name="connsiteY26" fmla="*/ 1172745 h 1542137"/>
                  <a:gd name="connsiteX27" fmla="*/ 83344 w 581025"/>
                  <a:gd name="connsiteY27" fmla="*/ 1189414 h 1542137"/>
                  <a:gd name="connsiteX28" fmla="*/ 121444 w 581025"/>
                  <a:gd name="connsiteY28" fmla="*/ 1203702 h 1542137"/>
                  <a:gd name="connsiteX29" fmla="*/ 157162 w 581025"/>
                  <a:gd name="connsiteY29" fmla="*/ 1217989 h 1542137"/>
                  <a:gd name="connsiteX30" fmla="*/ 188119 w 581025"/>
                  <a:gd name="connsiteY30" fmla="*/ 1213227 h 1542137"/>
                  <a:gd name="connsiteX31" fmla="*/ 226219 w 581025"/>
                  <a:gd name="connsiteY31" fmla="*/ 1210845 h 1542137"/>
                  <a:gd name="connsiteX32" fmla="*/ 292894 w 581025"/>
                  <a:gd name="connsiteY32" fmla="*/ 1201320 h 1542137"/>
                  <a:gd name="connsiteX33" fmla="*/ 359569 w 581025"/>
                  <a:gd name="connsiteY33" fmla="*/ 1196558 h 1542137"/>
                  <a:gd name="connsiteX34" fmla="*/ 416719 w 581025"/>
                  <a:gd name="connsiteY34" fmla="*/ 1194177 h 1542137"/>
                  <a:gd name="connsiteX35" fmla="*/ 469106 w 581025"/>
                  <a:gd name="connsiteY35" fmla="*/ 1196558 h 1542137"/>
                  <a:gd name="connsiteX36" fmla="*/ 514350 w 581025"/>
                  <a:gd name="connsiteY36" fmla="*/ 1198939 h 1542137"/>
                  <a:gd name="connsiteX37" fmla="*/ 547687 w 581025"/>
                  <a:gd name="connsiteY37" fmla="*/ 1210845 h 1542137"/>
                  <a:gd name="connsiteX38" fmla="*/ 571500 w 581025"/>
                  <a:gd name="connsiteY38" fmla="*/ 1220370 h 1542137"/>
                  <a:gd name="connsiteX39" fmla="*/ 581025 w 581025"/>
                  <a:gd name="connsiteY39" fmla="*/ 1229895 h 1542137"/>
                  <a:gd name="connsiteX40" fmla="*/ 566737 w 581025"/>
                  <a:gd name="connsiteY40" fmla="*/ 1253708 h 1542137"/>
                  <a:gd name="connsiteX41" fmla="*/ 545306 w 581025"/>
                  <a:gd name="connsiteY41" fmla="*/ 1287045 h 1542137"/>
                  <a:gd name="connsiteX42" fmla="*/ 538162 w 581025"/>
                  <a:gd name="connsiteY42" fmla="*/ 1296570 h 1542137"/>
                  <a:gd name="connsiteX43" fmla="*/ 528637 w 581025"/>
                  <a:gd name="connsiteY43" fmla="*/ 1310858 h 1542137"/>
                  <a:gd name="connsiteX44" fmla="*/ 521494 w 581025"/>
                  <a:gd name="connsiteY44" fmla="*/ 1325145 h 1542137"/>
                  <a:gd name="connsiteX45" fmla="*/ 507206 w 581025"/>
                  <a:gd name="connsiteY45" fmla="*/ 1337052 h 1542137"/>
                  <a:gd name="connsiteX46" fmla="*/ 495300 w 581025"/>
                  <a:gd name="connsiteY46" fmla="*/ 1351339 h 1542137"/>
                  <a:gd name="connsiteX47" fmla="*/ 483394 w 581025"/>
                  <a:gd name="connsiteY47" fmla="*/ 1365627 h 1542137"/>
                  <a:gd name="connsiteX48" fmla="*/ 473869 w 581025"/>
                  <a:gd name="connsiteY48" fmla="*/ 1377533 h 1542137"/>
                  <a:gd name="connsiteX49" fmla="*/ 461962 w 581025"/>
                  <a:gd name="connsiteY49" fmla="*/ 1403727 h 1542137"/>
                  <a:gd name="connsiteX50" fmla="*/ 457200 w 581025"/>
                  <a:gd name="connsiteY50" fmla="*/ 1413252 h 1542137"/>
                  <a:gd name="connsiteX51" fmla="*/ 454819 w 581025"/>
                  <a:gd name="connsiteY51" fmla="*/ 1429920 h 1542137"/>
                  <a:gd name="connsiteX52" fmla="*/ 450055 w 581025"/>
                  <a:gd name="connsiteY52" fmla="*/ 1451351 h 1542137"/>
                  <a:gd name="connsiteX53" fmla="*/ 452437 w 581025"/>
                  <a:gd name="connsiteY53" fmla="*/ 1465639 h 1542137"/>
                  <a:gd name="connsiteX54" fmla="*/ 450056 w 581025"/>
                  <a:gd name="connsiteY54" fmla="*/ 1477546 h 1542137"/>
                  <a:gd name="connsiteX55" fmla="*/ 452437 w 581025"/>
                  <a:gd name="connsiteY55" fmla="*/ 1494215 h 1542137"/>
                  <a:gd name="connsiteX56" fmla="*/ 452437 w 581025"/>
                  <a:gd name="connsiteY56" fmla="*/ 1522789 h 1542137"/>
                  <a:gd name="connsiteX57" fmla="*/ 457200 w 581025"/>
                  <a:gd name="connsiteY57" fmla="*/ 1542137 h 1542137"/>
                  <a:gd name="connsiteX0" fmla="*/ 517740 w 581025"/>
                  <a:gd name="connsiteY0" fmla="*/ 0 h 1522790"/>
                  <a:gd name="connsiteX1" fmla="*/ 520484 w 581025"/>
                  <a:gd name="connsiteY1" fmla="*/ 60256 h 1522790"/>
                  <a:gd name="connsiteX2" fmla="*/ 504827 w 581025"/>
                  <a:gd name="connsiteY2" fmla="*/ 134520 h 1522790"/>
                  <a:gd name="connsiteX3" fmla="*/ 476251 w 581025"/>
                  <a:gd name="connsiteY3" fmla="*/ 163096 h 1522790"/>
                  <a:gd name="connsiteX4" fmla="*/ 428624 w 581025"/>
                  <a:gd name="connsiteY4" fmla="*/ 203577 h 1522790"/>
                  <a:gd name="connsiteX5" fmla="*/ 385762 w 581025"/>
                  <a:gd name="connsiteY5" fmla="*/ 244058 h 1522790"/>
                  <a:gd name="connsiteX6" fmla="*/ 340519 w 581025"/>
                  <a:gd name="connsiteY6" fmla="*/ 289301 h 1522790"/>
                  <a:gd name="connsiteX7" fmla="*/ 302419 w 581025"/>
                  <a:gd name="connsiteY7" fmla="*/ 322639 h 1522790"/>
                  <a:gd name="connsiteX8" fmla="*/ 269082 w 581025"/>
                  <a:gd name="connsiteY8" fmla="*/ 370264 h 1522790"/>
                  <a:gd name="connsiteX9" fmla="*/ 238124 w 581025"/>
                  <a:gd name="connsiteY9" fmla="*/ 427415 h 1522790"/>
                  <a:gd name="connsiteX10" fmla="*/ 200025 w 581025"/>
                  <a:gd name="connsiteY10" fmla="*/ 491708 h 1522790"/>
                  <a:gd name="connsiteX11" fmla="*/ 176212 w 581025"/>
                  <a:gd name="connsiteY11" fmla="*/ 529808 h 1522790"/>
                  <a:gd name="connsiteX12" fmla="*/ 154781 w 581025"/>
                  <a:gd name="connsiteY12" fmla="*/ 563145 h 1522790"/>
                  <a:gd name="connsiteX13" fmla="*/ 130969 w 581025"/>
                  <a:gd name="connsiteY13" fmla="*/ 610770 h 1522790"/>
                  <a:gd name="connsiteX14" fmla="*/ 109537 w 581025"/>
                  <a:gd name="connsiteY14" fmla="*/ 656014 h 1522790"/>
                  <a:gd name="connsiteX15" fmla="*/ 85725 w 581025"/>
                  <a:gd name="connsiteY15" fmla="*/ 708402 h 1522790"/>
                  <a:gd name="connsiteX16" fmla="*/ 61912 w 581025"/>
                  <a:gd name="connsiteY16" fmla="*/ 763170 h 1522790"/>
                  <a:gd name="connsiteX17" fmla="*/ 40481 w 581025"/>
                  <a:gd name="connsiteY17" fmla="*/ 834608 h 1522790"/>
                  <a:gd name="connsiteX18" fmla="*/ 26194 w 581025"/>
                  <a:gd name="connsiteY18" fmla="*/ 882233 h 1522790"/>
                  <a:gd name="connsiteX19" fmla="*/ 11906 w 581025"/>
                  <a:gd name="connsiteY19" fmla="*/ 937002 h 1522790"/>
                  <a:gd name="connsiteX20" fmla="*/ 7144 w 581025"/>
                  <a:gd name="connsiteY20" fmla="*/ 979864 h 1522790"/>
                  <a:gd name="connsiteX21" fmla="*/ 4762 w 581025"/>
                  <a:gd name="connsiteY21" fmla="*/ 1027489 h 1522790"/>
                  <a:gd name="connsiteX22" fmla="*/ 0 w 581025"/>
                  <a:gd name="connsiteY22" fmla="*/ 1067970 h 1522790"/>
                  <a:gd name="connsiteX23" fmla="*/ 2381 w 581025"/>
                  <a:gd name="connsiteY23" fmla="*/ 1103689 h 1522790"/>
                  <a:gd name="connsiteX24" fmla="*/ 4762 w 581025"/>
                  <a:gd name="connsiteY24" fmla="*/ 1132264 h 1522790"/>
                  <a:gd name="connsiteX25" fmla="*/ 21431 w 581025"/>
                  <a:gd name="connsiteY25" fmla="*/ 1151314 h 1522790"/>
                  <a:gd name="connsiteX26" fmla="*/ 47625 w 581025"/>
                  <a:gd name="connsiteY26" fmla="*/ 1172745 h 1522790"/>
                  <a:gd name="connsiteX27" fmla="*/ 83344 w 581025"/>
                  <a:gd name="connsiteY27" fmla="*/ 1189414 h 1522790"/>
                  <a:gd name="connsiteX28" fmla="*/ 121444 w 581025"/>
                  <a:gd name="connsiteY28" fmla="*/ 1203702 h 1522790"/>
                  <a:gd name="connsiteX29" fmla="*/ 157162 w 581025"/>
                  <a:gd name="connsiteY29" fmla="*/ 1217989 h 1522790"/>
                  <a:gd name="connsiteX30" fmla="*/ 188119 w 581025"/>
                  <a:gd name="connsiteY30" fmla="*/ 1213227 h 1522790"/>
                  <a:gd name="connsiteX31" fmla="*/ 226219 w 581025"/>
                  <a:gd name="connsiteY31" fmla="*/ 1210845 h 1522790"/>
                  <a:gd name="connsiteX32" fmla="*/ 292894 w 581025"/>
                  <a:gd name="connsiteY32" fmla="*/ 1201320 h 1522790"/>
                  <a:gd name="connsiteX33" fmla="*/ 359569 w 581025"/>
                  <a:gd name="connsiteY33" fmla="*/ 1196558 h 1522790"/>
                  <a:gd name="connsiteX34" fmla="*/ 416719 w 581025"/>
                  <a:gd name="connsiteY34" fmla="*/ 1194177 h 1522790"/>
                  <a:gd name="connsiteX35" fmla="*/ 469106 w 581025"/>
                  <a:gd name="connsiteY35" fmla="*/ 1196558 h 1522790"/>
                  <a:gd name="connsiteX36" fmla="*/ 514350 w 581025"/>
                  <a:gd name="connsiteY36" fmla="*/ 1198939 h 1522790"/>
                  <a:gd name="connsiteX37" fmla="*/ 547687 w 581025"/>
                  <a:gd name="connsiteY37" fmla="*/ 1210845 h 1522790"/>
                  <a:gd name="connsiteX38" fmla="*/ 571500 w 581025"/>
                  <a:gd name="connsiteY38" fmla="*/ 1220370 h 1522790"/>
                  <a:gd name="connsiteX39" fmla="*/ 581025 w 581025"/>
                  <a:gd name="connsiteY39" fmla="*/ 1229895 h 1522790"/>
                  <a:gd name="connsiteX40" fmla="*/ 566737 w 581025"/>
                  <a:gd name="connsiteY40" fmla="*/ 1253708 h 1522790"/>
                  <a:gd name="connsiteX41" fmla="*/ 545306 w 581025"/>
                  <a:gd name="connsiteY41" fmla="*/ 1287045 h 1522790"/>
                  <a:gd name="connsiteX42" fmla="*/ 538162 w 581025"/>
                  <a:gd name="connsiteY42" fmla="*/ 1296570 h 1522790"/>
                  <a:gd name="connsiteX43" fmla="*/ 528637 w 581025"/>
                  <a:gd name="connsiteY43" fmla="*/ 1310858 h 1522790"/>
                  <a:gd name="connsiteX44" fmla="*/ 521494 w 581025"/>
                  <a:gd name="connsiteY44" fmla="*/ 1325145 h 1522790"/>
                  <a:gd name="connsiteX45" fmla="*/ 507206 w 581025"/>
                  <a:gd name="connsiteY45" fmla="*/ 1337052 h 1522790"/>
                  <a:gd name="connsiteX46" fmla="*/ 495300 w 581025"/>
                  <a:gd name="connsiteY46" fmla="*/ 1351339 h 1522790"/>
                  <a:gd name="connsiteX47" fmla="*/ 483394 w 581025"/>
                  <a:gd name="connsiteY47" fmla="*/ 1365627 h 1522790"/>
                  <a:gd name="connsiteX48" fmla="*/ 473869 w 581025"/>
                  <a:gd name="connsiteY48" fmla="*/ 1377533 h 1522790"/>
                  <a:gd name="connsiteX49" fmla="*/ 461962 w 581025"/>
                  <a:gd name="connsiteY49" fmla="*/ 1403727 h 1522790"/>
                  <a:gd name="connsiteX50" fmla="*/ 457200 w 581025"/>
                  <a:gd name="connsiteY50" fmla="*/ 1413252 h 1522790"/>
                  <a:gd name="connsiteX51" fmla="*/ 454819 w 581025"/>
                  <a:gd name="connsiteY51" fmla="*/ 1429920 h 1522790"/>
                  <a:gd name="connsiteX52" fmla="*/ 450055 w 581025"/>
                  <a:gd name="connsiteY52" fmla="*/ 1451351 h 1522790"/>
                  <a:gd name="connsiteX53" fmla="*/ 452437 w 581025"/>
                  <a:gd name="connsiteY53" fmla="*/ 1465639 h 1522790"/>
                  <a:gd name="connsiteX54" fmla="*/ 450056 w 581025"/>
                  <a:gd name="connsiteY54" fmla="*/ 1477546 h 1522790"/>
                  <a:gd name="connsiteX55" fmla="*/ 452437 w 581025"/>
                  <a:gd name="connsiteY55" fmla="*/ 1494215 h 1522790"/>
                  <a:gd name="connsiteX56" fmla="*/ 452437 w 581025"/>
                  <a:gd name="connsiteY56" fmla="*/ 1522789 h 1522790"/>
                  <a:gd name="connsiteX0" fmla="*/ 517740 w 581025"/>
                  <a:gd name="connsiteY0" fmla="*/ 0 h 1494216"/>
                  <a:gd name="connsiteX1" fmla="*/ 520484 w 581025"/>
                  <a:gd name="connsiteY1" fmla="*/ 60256 h 1494216"/>
                  <a:gd name="connsiteX2" fmla="*/ 504827 w 581025"/>
                  <a:gd name="connsiteY2" fmla="*/ 134520 h 1494216"/>
                  <a:gd name="connsiteX3" fmla="*/ 476251 w 581025"/>
                  <a:gd name="connsiteY3" fmla="*/ 163096 h 1494216"/>
                  <a:gd name="connsiteX4" fmla="*/ 428624 w 581025"/>
                  <a:gd name="connsiteY4" fmla="*/ 203577 h 1494216"/>
                  <a:gd name="connsiteX5" fmla="*/ 385762 w 581025"/>
                  <a:gd name="connsiteY5" fmla="*/ 244058 h 1494216"/>
                  <a:gd name="connsiteX6" fmla="*/ 340519 w 581025"/>
                  <a:gd name="connsiteY6" fmla="*/ 289301 h 1494216"/>
                  <a:gd name="connsiteX7" fmla="*/ 302419 w 581025"/>
                  <a:gd name="connsiteY7" fmla="*/ 322639 h 1494216"/>
                  <a:gd name="connsiteX8" fmla="*/ 269082 w 581025"/>
                  <a:gd name="connsiteY8" fmla="*/ 370264 h 1494216"/>
                  <a:gd name="connsiteX9" fmla="*/ 238124 w 581025"/>
                  <a:gd name="connsiteY9" fmla="*/ 427415 h 1494216"/>
                  <a:gd name="connsiteX10" fmla="*/ 200025 w 581025"/>
                  <a:gd name="connsiteY10" fmla="*/ 491708 h 1494216"/>
                  <a:gd name="connsiteX11" fmla="*/ 176212 w 581025"/>
                  <a:gd name="connsiteY11" fmla="*/ 529808 h 1494216"/>
                  <a:gd name="connsiteX12" fmla="*/ 154781 w 581025"/>
                  <a:gd name="connsiteY12" fmla="*/ 563145 h 1494216"/>
                  <a:gd name="connsiteX13" fmla="*/ 130969 w 581025"/>
                  <a:gd name="connsiteY13" fmla="*/ 610770 h 1494216"/>
                  <a:gd name="connsiteX14" fmla="*/ 109537 w 581025"/>
                  <a:gd name="connsiteY14" fmla="*/ 656014 h 1494216"/>
                  <a:gd name="connsiteX15" fmla="*/ 85725 w 581025"/>
                  <a:gd name="connsiteY15" fmla="*/ 708402 h 1494216"/>
                  <a:gd name="connsiteX16" fmla="*/ 61912 w 581025"/>
                  <a:gd name="connsiteY16" fmla="*/ 763170 h 1494216"/>
                  <a:gd name="connsiteX17" fmla="*/ 40481 w 581025"/>
                  <a:gd name="connsiteY17" fmla="*/ 834608 h 1494216"/>
                  <a:gd name="connsiteX18" fmla="*/ 26194 w 581025"/>
                  <a:gd name="connsiteY18" fmla="*/ 882233 h 1494216"/>
                  <a:gd name="connsiteX19" fmla="*/ 11906 w 581025"/>
                  <a:gd name="connsiteY19" fmla="*/ 937002 h 1494216"/>
                  <a:gd name="connsiteX20" fmla="*/ 7144 w 581025"/>
                  <a:gd name="connsiteY20" fmla="*/ 979864 h 1494216"/>
                  <a:gd name="connsiteX21" fmla="*/ 4762 w 581025"/>
                  <a:gd name="connsiteY21" fmla="*/ 1027489 h 1494216"/>
                  <a:gd name="connsiteX22" fmla="*/ 0 w 581025"/>
                  <a:gd name="connsiteY22" fmla="*/ 1067970 h 1494216"/>
                  <a:gd name="connsiteX23" fmla="*/ 2381 w 581025"/>
                  <a:gd name="connsiteY23" fmla="*/ 1103689 h 1494216"/>
                  <a:gd name="connsiteX24" fmla="*/ 4762 w 581025"/>
                  <a:gd name="connsiteY24" fmla="*/ 1132264 h 1494216"/>
                  <a:gd name="connsiteX25" fmla="*/ 21431 w 581025"/>
                  <a:gd name="connsiteY25" fmla="*/ 1151314 h 1494216"/>
                  <a:gd name="connsiteX26" fmla="*/ 47625 w 581025"/>
                  <a:gd name="connsiteY26" fmla="*/ 1172745 h 1494216"/>
                  <a:gd name="connsiteX27" fmla="*/ 83344 w 581025"/>
                  <a:gd name="connsiteY27" fmla="*/ 1189414 h 1494216"/>
                  <a:gd name="connsiteX28" fmla="*/ 121444 w 581025"/>
                  <a:gd name="connsiteY28" fmla="*/ 1203702 h 1494216"/>
                  <a:gd name="connsiteX29" fmla="*/ 157162 w 581025"/>
                  <a:gd name="connsiteY29" fmla="*/ 1217989 h 1494216"/>
                  <a:gd name="connsiteX30" fmla="*/ 188119 w 581025"/>
                  <a:gd name="connsiteY30" fmla="*/ 1213227 h 1494216"/>
                  <a:gd name="connsiteX31" fmla="*/ 226219 w 581025"/>
                  <a:gd name="connsiteY31" fmla="*/ 1210845 h 1494216"/>
                  <a:gd name="connsiteX32" fmla="*/ 292894 w 581025"/>
                  <a:gd name="connsiteY32" fmla="*/ 1201320 h 1494216"/>
                  <a:gd name="connsiteX33" fmla="*/ 359569 w 581025"/>
                  <a:gd name="connsiteY33" fmla="*/ 1196558 h 1494216"/>
                  <a:gd name="connsiteX34" fmla="*/ 416719 w 581025"/>
                  <a:gd name="connsiteY34" fmla="*/ 1194177 h 1494216"/>
                  <a:gd name="connsiteX35" fmla="*/ 469106 w 581025"/>
                  <a:gd name="connsiteY35" fmla="*/ 1196558 h 1494216"/>
                  <a:gd name="connsiteX36" fmla="*/ 514350 w 581025"/>
                  <a:gd name="connsiteY36" fmla="*/ 1198939 h 1494216"/>
                  <a:gd name="connsiteX37" fmla="*/ 547687 w 581025"/>
                  <a:gd name="connsiteY37" fmla="*/ 1210845 h 1494216"/>
                  <a:gd name="connsiteX38" fmla="*/ 571500 w 581025"/>
                  <a:gd name="connsiteY38" fmla="*/ 1220370 h 1494216"/>
                  <a:gd name="connsiteX39" fmla="*/ 581025 w 581025"/>
                  <a:gd name="connsiteY39" fmla="*/ 1229895 h 1494216"/>
                  <a:gd name="connsiteX40" fmla="*/ 566737 w 581025"/>
                  <a:gd name="connsiteY40" fmla="*/ 1253708 h 1494216"/>
                  <a:gd name="connsiteX41" fmla="*/ 545306 w 581025"/>
                  <a:gd name="connsiteY41" fmla="*/ 1287045 h 1494216"/>
                  <a:gd name="connsiteX42" fmla="*/ 538162 w 581025"/>
                  <a:gd name="connsiteY42" fmla="*/ 1296570 h 1494216"/>
                  <a:gd name="connsiteX43" fmla="*/ 528637 w 581025"/>
                  <a:gd name="connsiteY43" fmla="*/ 1310858 h 1494216"/>
                  <a:gd name="connsiteX44" fmla="*/ 521494 w 581025"/>
                  <a:gd name="connsiteY44" fmla="*/ 1325145 h 1494216"/>
                  <a:gd name="connsiteX45" fmla="*/ 507206 w 581025"/>
                  <a:gd name="connsiteY45" fmla="*/ 1337052 h 1494216"/>
                  <a:gd name="connsiteX46" fmla="*/ 495300 w 581025"/>
                  <a:gd name="connsiteY46" fmla="*/ 1351339 h 1494216"/>
                  <a:gd name="connsiteX47" fmla="*/ 483394 w 581025"/>
                  <a:gd name="connsiteY47" fmla="*/ 1365627 h 1494216"/>
                  <a:gd name="connsiteX48" fmla="*/ 473869 w 581025"/>
                  <a:gd name="connsiteY48" fmla="*/ 1377533 h 1494216"/>
                  <a:gd name="connsiteX49" fmla="*/ 461962 w 581025"/>
                  <a:gd name="connsiteY49" fmla="*/ 1403727 h 1494216"/>
                  <a:gd name="connsiteX50" fmla="*/ 457200 w 581025"/>
                  <a:gd name="connsiteY50" fmla="*/ 1413252 h 1494216"/>
                  <a:gd name="connsiteX51" fmla="*/ 454819 w 581025"/>
                  <a:gd name="connsiteY51" fmla="*/ 1429920 h 1494216"/>
                  <a:gd name="connsiteX52" fmla="*/ 450055 w 581025"/>
                  <a:gd name="connsiteY52" fmla="*/ 1451351 h 1494216"/>
                  <a:gd name="connsiteX53" fmla="*/ 452437 w 581025"/>
                  <a:gd name="connsiteY53" fmla="*/ 1465639 h 1494216"/>
                  <a:gd name="connsiteX54" fmla="*/ 450056 w 581025"/>
                  <a:gd name="connsiteY54" fmla="*/ 1477546 h 1494216"/>
                  <a:gd name="connsiteX55" fmla="*/ 452437 w 581025"/>
                  <a:gd name="connsiteY55" fmla="*/ 1494215 h 1494216"/>
                  <a:gd name="connsiteX0" fmla="*/ 517740 w 581025"/>
                  <a:gd name="connsiteY0" fmla="*/ 0 h 1477547"/>
                  <a:gd name="connsiteX1" fmla="*/ 520484 w 581025"/>
                  <a:gd name="connsiteY1" fmla="*/ 60256 h 1477547"/>
                  <a:gd name="connsiteX2" fmla="*/ 504827 w 581025"/>
                  <a:gd name="connsiteY2" fmla="*/ 134520 h 1477547"/>
                  <a:gd name="connsiteX3" fmla="*/ 476251 w 581025"/>
                  <a:gd name="connsiteY3" fmla="*/ 163096 h 1477547"/>
                  <a:gd name="connsiteX4" fmla="*/ 428624 w 581025"/>
                  <a:gd name="connsiteY4" fmla="*/ 203577 h 1477547"/>
                  <a:gd name="connsiteX5" fmla="*/ 385762 w 581025"/>
                  <a:gd name="connsiteY5" fmla="*/ 244058 h 1477547"/>
                  <a:gd name="connsiteX6" fmla="*/ 340519 w 581025"/>
                  <a:gd name="connsiteY6" fmla="*/ 289301 h 1477547"/>
                  <a:gd name="connsiteX7" fmla="*/ 302419 w 581025"/>
                  <a:gd name="connsiteY7" fmla="*/ 322639 h 1477547"/>
                  <a:gd name="connsiteX8" fmla="*/ 269082 w 581025"/>
                  <a:gd name="connsiteY8" fmla="*/ 370264 h 1477547"/>
                  <a:gd name="connsiteX9" fmla="*/ 238124 w 581025"/>
                  <a:gd name="connsiteY9" fmla="*/ 427415 h 1477547"/>
                  <a:gd name="connsiteX10" fmla="*/ 200025 w 581025"/>
                  <a:gd name="connsiteY10" fmla="*/ 491708 h 1477547"/>
                  <a:gd name="connsiteX11" fmla="*/ 176212 w 581025"/>
                  <a:gd name="connsiteY11" fmla="*/ 529808 h 1477547"/>
                  <a:gd name="connsiteX12" fmla="*/ 154781 w 581025"/>
                  <a:gd name="connsiteY12" fmla="*/ 563145 h 1477547"/>
                  <a:gd name="connsiteX13" fmla="*/ 130969 w 581025"/>
                  <a:gd name="connsiteY13" fmla="*/ 610770 h 1477547"/>
                  <a:gd name="connsiteX14" fmla="*/ 109537 w 581025"/>
                  <a:gd name="connsiteY14" fmla="*/ 656014 h 1477547"/>
                  <a:gd name="connsiteX15" fmla="*/ 85725 w 581025"/>
                  <a:gd name="connsiteY15" fmla="*/ 708402 h 1477547"/>
                  <a:gd name="connsiteX16" fmla="*/ 61912 w 581025"/>
                  <a:gd name="connsiteY16" fmla="*/ 763170 h 1477547"/>
                  <a:gd name="connsiteX17" fmla="*/ 40481 w 581025"/>
                  <a:gd name="connsiteY17" fmla="*/ 834608 h 1477547"/>
                  <a:gd name="connsiteX18" fmla="*/ 26194 w 581025"/>
                  <a:gd name="connsiteY18" fmla="*/ 882233 h 1477547"/>
                  <a:gd name="connsiteX19" fmla="*/ 11906 w 581025"/>
                  <a:gd name="connsiteY19" fmla="*/ 937002 h 1477547"/>
                  <a:gd name="connsiteX20" fmla="*/ 7144 w 581025"/>
                  <a:gd name="connsiteY20" fmla="*/ 979864 h 1477547"/>
                  <a:gd name="connsiteX21" fmla="*/ 4762 w 581025"/>
                  <a:gd name="connsiteY21" fmla="*/ 1027489 h 1477547"/>
                  <a:gd name="connsiteX22" fmla="*/ 0 w 581025"/>
                  <a:gd name="connsiteY22" fmla="*/ 1067970 h 1477547"/>
                  <a:gd name="connsiteX23" fmla="*/ 2381 w 581025"/>
                  <a:gd name="connsiteY23" fmla="*/ 1103689 h 1477547"/>
                  <a:gd name="connsiteX24" fmla="*/ 4762 w 581025"/>
                  <a:gd name="connsiteY24" fmla="*/ 1132264 h 1477547"/>
                  <a:gd name="connsiteX25" fmla="*/ 21431 w 581025"/>
                  <a:gd name="connsiteY25" fmla="*/ 1151314 h 1477547"/>
                  <a:gd name="connsiteX26" fmla="*/ 47625 w 581025"/>
                  <a:gd name="connsiteY26" fmla="*/ 1172745 h 1477547"/>
                  <a:gd name="connsiteX27" fmla="*/ 83344 w 581025"/>
                  <a:gd name="connsiteY27" fmla="*/ 1189414 h 1477547"/>
                  <a:gd name="connsiteX28" fmla="*/ 121444 w 581025"/>
                  <a:gd name="connsiteY28" fmla="*/ 1203702 h 1477547"/>
                  <a:gd name="connsiteX29" fmla="*/ 157162 w 581025"/>
                  <a:gd name="connsiteY29" fmla="*/ 1217989 h 1477547"/>
                  <a:gd name="connsiteX30" fmla="*/ 188119 w 581025"/>
                  <a:gd name="connsiteY30" fmla="*/ 1213227 h 1477547"/>
                  <a:gd name="connsiteX31" fmla="*/ 226219 w 581025"/>
                  <a:gd name="connsiteY31" fmla="*/ 1210845 h 1477547"/>
                  <a:gd name="connsiteX32" fmla="*/ 292894 w 581025"/>
                  <a:gd name="connsiteY32" fmla="*/ 1201320 h 1477547"/>
                  <a:gd name="connsiteX33" fmla="*/ 359569 w 581025"/>
                  <a:gd name="connsiteY33" fmla="*/ 1196558 h 1477547"/>
                  <a:gd name="connsiteX34" fmla="*/ 416719 w 581025"/>
                  <a:gd name="connsiteY34" fmla="*/ 1194177 h 1477547"/>
                  <a:gd name="connsiteX35" fmla="*/ 469106 w 581025"/>
                  <a:gd name="connsiteY35" fmla="*/ 1196558 h 1477547"/>
                  <a:gd name="connsiteX36" fmla="*/ 514350 w 581025"/>
                  <a:gd name="connsiteY36" fmla="*/ 1198939 h 1477547"/>
                  <a:gd name="connsiteX37" fmla="*/ 547687 w 581025"/>
                  <a:gd name="connsiteY37" fmla="*/ 1210845 h 1477547"/>
                  <a:gd name="connsiteX38" fmla="*/ 571500 w 581025"/>
                  <a:gd name="connsiteY38" fmla="*/ 1220370 h 1477547"/>
                  <a:gd name="connsiteX39" fmla="*/ 581025 w 581025"/>
                  <a:gd name="connsiteY39" fmla="*/ 1229895 h 1477547"/>
                  <a:gd name="connsiteX40" fmla="*/ 566737 w 581025"/>
                  <a:gd name="connsiteY40" fmla="*/ 1253708 h 1477547"/>
                  <a:gd name="connsiteX41" fmla="*/ 545306 w 581025"/>
                  <a:gd name="connsiteY41" fmla="*/ 1287045 h 1477547"/>
                  <a:gd name="connsiteX42" fmla="*/ 538162 w 581025"/>
                  <a:gd name="connsiteY42" fmla="*/ 1296570 h 1477547"/>
                  <a:gd name="connsiteX43" fmla="*/ 528637 w 581025"/>
                  <a:gd name="connsiteY43" fmla="*/ 1310858 h 1477547"/>
                  <a:gd name="connsiteX44" fmla="*/ 521494 w 581025"/>
                  <a:gd name="connsiteY44" fmla="*/ 1325145 h 1477547"/>
                  <a:gd name="connsiteX45" fmla="*/ 507206 w 581025"/>
                  <a:gd name="connsiteY45" fmla="*/ 1337052 h 1477547"/>
                  <a:gd name="connsiteX46" fmla="*/ 495300 w 581025"/>
                  <a:gd name="connsiteY46" fmla="*/ 1351339 h 1477547"/>
                  <a:gd name="connsiteX47" fmla="*/ 483394 w 581025"/>
                  <a:gd name="connsiteY47" fmla="*/ 1365627 h 1477547"/>
                  <a:gd name="connsiteX48" fmla="*/ 473869 w 581025"/>
                  <a:gd name="connsiteY48" fmla="*/ 1377533 h 1477547"/>
                  <a:gd name="connsiteX49" fmla="*/ 461962 w 581025"/>
                  <a:gd name="connsiteY49" fmla="*/ 1403727 h 1477547"/>
                  <a:gd name="connsiteX50" fmla="*/ 457200 w 581025"/>
                  <a:gd name="connsiteY50" fmla="*/ 1413252 h 1477547"/>
                  <a:gd name="connsiteX51" fmla="*/ 454819 w 581025"/>
                  <a:gd name="connsiteY51" fmla="*/ 1429920 h 1477547"/>
                  <a:gd name="connsiteX52" fmla="*/ 450055 w 581025"/>
                  <a:gd name="connsiteY52" fmla="*/ 1451351 h 1477547"/>
                  <a:gd name="connsiteX53" fmla="*/ 452437 w 581025"/>
                  <a:gd name="connsiteY53" fmla="*/ 1465639 h 1477547"/>
                  <a:gd name="connsiteX54" fmla="*/ 450056 w 581025"/>
                  <a:gd name="connsiteY54" fmla="*/ 1477546 h 1477547"/>
                  <a:gd name="connsiteX0" fmla="*/ 517740 w 581025"/>
                  <a:gd name="connsiteY0" fmla="*/ 0 h 1465638"/>
                  <a:gd name="connsiteX1" fmla="*/ 520484 w 581025"/>
                  <a:gd name="connsiteY1" fmla="*/ 60256 h 1465638"/>
                  <a:gd name="connsiteX2" fmla="*/ 504827 w 581025"/>
                  <a:gd name="connsiteY2" fmla="*/ 134520 h 1465638"/>
                  <a:gd name="connsiteX3" fmla="*/ 476251 w 581025"/>
                  <a:gd name="connsiteY3" fmla="*/ 163096 h 1465638"/>
                  <a:gd name="connsiteX4" fmla="*/ 428624 w 581025"/>
                  <a:gd name="connsiteY4" fmla="*/ 203577 h 1465638"/>
                  <a:gd name="connsiteX5" fmla="*/ 385762 w 581025"/>
                  <a:gd name="connsiteY5" fmla="*/ 244058 h 1465638"/>
                  <a:gd name="connsiteX6" fmla="*/ 340519 w 581025"/>
                  <a:gd name="connsiteY6" fmla="*/ 289301 h 1465638"/>
                  <a:gd name="connsiteX7" fmla="*/ 302419 w 581025"/>
                  <a:gd name="connsiteY7" fmla="*/ 322639 h 1465638"/>
                  <a:gd name="connsiteX8" fmla="*/ 269082 w 581025"/>
                  <a:gd name="connsiteY8" fmla="*/ 370264 h 1465638"/>
                  <a:gd name="connsiteX9" fmla="*/ 238124 w 581025"/>
                  <a:gd name="connsiteY9" fmla="*/ 427415 h 1465638"/>
                  <a:gd name="connsiteX10" fmla="*/ 200025 w 581025"/>
                  <a:gd name="connsiteY10" fmla="*/ 491708 h 1465638"/>
                  <a:gd name="connsiteX11" fmla="*/ 176212 w 581025"/>
                  <a:gd name="connsiteY11" fmla="*/ 529808 h 1465638"/>
                  <a:gd name="connsiteX12" fmla="*/ 154781 w 581025"/>
                  <a:gd name="connsiteY12" fmla="*/ 563145 h 1465638"/>
                  <a:gd name="connsiteX13" fmla="*/ 130969 w 581025"/>
                  <a:gd name="connsiteY13" fmla="*/ 610770 h 1465638"/>
                  <a:gd name="connsiteX14" fmla="*/ 109537 w 581025"/>
                  <a:gd name="connsiteY14" fmla="*/ 656014 h 1465638"/>
                  <a:gd name="connsiteX15" fmla="*/ 85725 w 581025"/>
                  <a:gd name="connsiteY15" fmla="*/ 708402 h 1465638"/>
                  <a:gd name="connsiteX16" fmla="*/ 61912 w 581025"/>
                  <a:gd name="connsiteY16" fmla="*/ 763170 h 1465638"/>
                  <a:gd name="connsiteX17" fmla="*/ 40481 w 581025"/>
                  <a:gd name="connsiteY17" fmla="*/ 834608 h 1465638"/>
                  <a:gd name="connsiteX18" fmla="*/ 26194 w 581025"/>
                  <a:gd name="connsiteY18" fmla="*/ 882233 h 1465638"/>
                  <a:gd name="connsiteX19" fmla="*/ 11906 w 581025"/>
                  <a:gd name="connsiteY19" fmla="*/ 937002 h 1465638"/>
                  <a:gd name="connsiteX20" fmla="*/ 7144 w 581025"/>
                  <a:gd name="connsiteY20" fmla="*/ 979864 h 1465638"/>
                  <a:gd name="connsiteX21" fmla="*/ 4762 w 581025"/>
                  <a:gd name="connsiteY21" fmla="*/ 1027489 h 1465638"/>
                  <a:gd name="connsiteX22" fmla="*/ 0 w 581025"/>
                  <a:gd name="connsiteY22" fmla="*/ 1067970 h 1465638"/>
                  <a:gd name="connsiteX23" fmla="*/ 2381 w 581025"/>
                  <a:gd name="connsiteY23" fmla="*/ 1103689 h 1465638"/>
                  <a:gd name="connsiteX24" fmla="*/ 4762 w 581025"/>
                  <a:gd name="connsiteY24" fmla="*/ 1132264 h 1465638"/>
                  <a:gd name="connsiteX25" fmla="*/ 21431 w 581025"/>
                  <a:gd name="connsiteY25" fmla="*/ 1151314 h 1465638"/>
                  <a:gd name="connsiteX26" fmla="*/ 47625 w 581025"/>
                  <a:gd name="connsiteY26" fmla="*/ 1172745 h 1465638"/>
                  <a:gd name="connsiteX27" fmla="*/ 83344 w 581025"/>
                  <a:gd name="connsiteY27" fmla="*/ 1189414 h 1465638"/>
                  <a:gd name="connsiteX28" fmla="*/ 121444 w 581025"/>
                  <a:gd name="connsiteY28" fmla="*/ 1203702 h 1465638"/>
                  <a:gd name="connsiteX29" fmla="*/ 157162 w 581025"/>
                  <a:gd name="connsiteY29" fmla="*/ 1217989 h 1465638"/>
                  <a:gd name="connsiteX30" fmla="*/ 188119 w 581025"/>
                  <a:gd name="connsiteY30" fmla="*/ 1213227 h 1465638"/>
                  <a:gd name="connsiteX31" fmla="*/ 226219 w 581025"/>
                  <a:gd name="connsiteY31" fmla="*/ 1210845 h 1465638"/>
                  <a:gd name="connsiteX32" fmla="*/ 292894 w 581025"/>
                  <a:gd name="connsiteY32" fmla="*/ 1201320 h 1465638"/>
                  <a:gd name="connsiteX33" fmla="*/ 359569 w 581025"/>
                  <a:gd name="connsiteY33" fmla="*/ 1196558 h 1465638"/>
                  <a:gd name="connsiteX34" fmla="*/ 416719 w 581025"/>
                  <a:gd name="connsiteY34" fmla="*/ 1194177 h 1465638"/>
                  <a:gd name="connsiteX35" fmla="*/ 469106 w 581025"/>
                  <a:gd name="connsiteY35" fmla="*/ 1196558 h 1465638"/>
                  <a:gd name="connsiteX36" fmla="*/ 514350 w 581025"/>
                  <a:gd name="connsiteY36" fmla="*/ 1198939 h 1465638"/>
                  <a:gd name="connsiteX37" fmla="*/ 547687 w 581025"/>
                  <a:gd name="connsiteY37" fmla="*/ 1210845 h 1465638"/>
                  <a:gd name="connsiteX38" fmla="*/ 571500 w 581025"/>
                  <a:gd name="connsiteY38" fmla="*/ 1220370 h 1465638"/>
                  <a:gd name="connsiteX39" fmla="*/ 581025 w 581025"/>
                  <a:gd name="connsiteY39" fmla="*/ 1229895 h 1465638"/>
                  <a:gd name="connsiteX40" fmla="*/ 566737 w 581025"/>
                  <a:gd name="connsiteY40" fmla="*/ 1253708 h 1465638"/>
                  <a:gd name="connsiteX41" fmla="*/ 545306 w 581025"/>
                  <a:gd name="connsiteY41" fmla="*/ 1287045 h 1465638"/>
                  <a:gd name="connsiteX42" fmla="*/ 538162 w 581025"/>
                  <a:gd name="connsiteY42" fmla="*/ 1296570 h 1465638"/>
                  <a:gd name="connsiteX43" fmla="*/ 528637 w 581025"/>
                  <a:gd name="connsiteY43" fmla="*/ 1310858 h 1465638"/>
                  <a:gd name="connsiteX44" fmla="*/ 521494 w 581025"/>
                  <a:gd name="connsiteY44" fmla="*/ 1325145 h 1465638"/>
                  <a:gd name="connsiteX45" fmla="*/ 507206 w 581025"/>
                  <a:gd name="connsiteY45" fmla="*/ 1337052 h 1465638"/>
                  <a:gd name="connsiteX46" fmla="*/ 495300 w 581025"/>
                  <a:gd name="connsiteY46" fmla="*/ 1351339 h 1465638"/>
                  <a:gd name="connsiteX47" fmla="*/ 483394 w 581025"/>
                  <a:gd name="connsiteY47" fmla="*/ 1365627 h 1465638"/>
                  <a:gd name="connsiteX48" fmla="*/ 473869 w 581025"/>
                  <a:gd name="connsiteY48" fmla="*/ 1377533 h 1465638"/>
                  <a:gd name="connsiteX49" fmla="*/ 461962 w 581025"/>
                  <a:gd name="connsiteY49" fmla="*/ 1403727 h 1465638"/>
                  <a:gd name="connsiteX50" fmla="*/ 457200 w 581025"/>
                  <a:gd name="connsiteY50" fmla="*/ 1413252 h 1465638"/>
                  <a:gd name="connsiteX51" fmla="*/ 454819 w 581025"/>
                  <a:gd name="connsiteY51" fmla="*/ 1429920 h 1465638"/>
                  <a:gd name="connsiteX52" fmla="*/ 450055 w 581025"/>
                  <a:gd name="connsiteY52" fmla="*/ 1451351 h 1465638"/>
                  <a:gd name="connsiteX53" fmla="*/ 452437 w 581025"/>
                  <a:gd name="connsiteY53" fmla="*/ 1465639 h 14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1025" h="1465638">
                    <a:moveTo>
                      <a:pt x="517740" y="0"/>
                    </a:moveTo>
                    <a:cubicBezTo>
                      <a:pt x="517404" y="31346"/>
                      <a:pt x="520820" y="28910"/>
                      <a:pt x="520484" y="60256"/>
                    </a:cubicBezTo>
                    <a:cubicBezTo>
                      <a:pt x="522865" y="80099"/>
                      <a:pt x="509590" y="121820"/>
                      <a:pt x="504827" y="134520"/>
                    </a:cubicBezTo>
                    <a:lnTo>
                      <a:pt x="476251" y="163096"/>
                    </a:lnTo>
                    <a:lnTo>
                      <a:pt x="428624" y="203577"/>
                    </a:lnTo>
                    <a:lnTo>
                      <a:pt x="385762" y="244058"/>
                    </a:lnTo>
                    <a:lnTo>
                      <a:pt x="340519" y="289301"/>
                    </a:lnTo>
                    <a:lnTo>
                      <a:pt x="302419" y="322639"/>
                    </a:lnTo>
                    <a:lnTo>
                      <a:pt x="269082" y="370264"/>
                    </a:lnTo>
                    <a:lnTo>
                      <a:pt x="238124" y="427415"/>
                    </a:lnTo>
                    <a:lnTo>
                      <a:pt x="200025" y="491708"/>
                    </a:lnTo>
                    <a:lnTo>
                      <a:pt x="176212" y="529808"/>
                    </a:lnTo>
                    <a:lnTo>
                      <a:pt x="154781" y="563145"/>
                    </a:lnTo>
                    <a:lnTo>
                      <a:pt x="130969" y="610770"/>
                    </a:lnTo>
                    <a:lnTo>
                      <a:pt x="109537" y="656014"/>
                    </a:lnTo>
                    <a:lnTo>
                      <a:pt x="85725" y="708402"/>
                    </a:lnTo>
                    <a:lnTo>
                      <a:pt x="61912" y="763170"/>
                    </a:lnTo>
                    <a:lnTo>
                      <a:pt x="40481" y="834608"/>
                    </a:lnTo>
                    <a:lnTo>
                      <a:pt x="26194" y="882233"/>
                    </a:lnTo>
                    <a:lnTo>
                      <a:pt x="11906" y="937002"/>
                    </a:lnTo>
                    <a:lnTo>
                      <a:pt x="7144" y="979864"/>
                    </a:lnTo>
                    <a:lnTo>
                      <a:pt x="4762" y="1027489"/>
                    </a:lnTo>
                    <a:lnTo>
                      <a:pt x="0" y="1067970"/>
                    </a:lnTo>
                    <a:lnTo>
                      <a:pt x="2381" y="1103689"/>
                    </a:lnTo>
                    <a:lnTo>
                      <a:pt x="4762" y="1132264"/>
                    </a:lnTo>
                    <a:lnTo>
                      <a:pt x="21431" y="1151314"/>
                    </a:lnTo>
                    <a:lnTo>
                      <a:pt x="47625" y="1172745"/>
                    </a:lnTo>
                    <a:lnTo>
                      <a:pt x="83344" y="1189414"/>
                    </a:lnTo>
                    <a:lnTo>
                      <a:pt x="121444" y="1203702"/>
                    </a:lnTo>
                    <a:lnTo>
                      <a:pt x="157162" y="1217989"/>
                    </a:lnTo>
                    <a:lnTo>
                      <a:pt x="188119" y="1213227"/>
                    </a:lnTo>
                    <a:lnTo>
                      <a:pt x="226219" y="1210845"/>
                    </a:lnTo>
                    <a:lnTo>
                      <a:pt x="292894" y="1201320"/>
                    </a:lnTo>
                    <a:lnTo>
                      <a:pt x="359569" y="1196558"/>
                    </a:lnTo>
                    <a:lnTo>
                      <a:pt x="416719" y="1194177"/>
                    </a:lnTo>
                    <a:lnTo>
                      <a:pt x="469106" y="1196558"/>
                    </a:lnTo>
                    <a:lnTo>
                      <a:pt x="514350" y="1198939"/>
                    </a:lnTo>
                    <a:lnTo>
                      <a:pt x="547687" y="1210845"/>
                    </a:lnTo>
                    <a:lnTo>
                      <a:pt x="571500" y="1220370"/>
                    </a:lnTo>
                    <a:lnTo>
                      <a:pt x="581025" y="1229895"/>
                    </a:lnTo>
                    <a:lnTo>
                      <a:pt x="566737" y="1253708"/>
                    </a:lnTo>
                    <a:lnTo>
                      <a:pt x="545306" y="1287045"/>
                    </a:lnTo>
                    <a:lnTo>
                      <a:pt x="538162" y="1296570"/>
                    </a:lnTo>
                    <a:lnTo>
                      <a:pt x="528637" y="1310858"/>
                    </a:lnTo>
                    <a:lnTo>
                      <a:pt x="521494" y="1325145"/>
                    </a:lnTo>
                    <a:lnTo>
                      <a:pt x="507206" y="1337052"/>
                    </a:lnTo>
                    <a:lnTo>
                      <a:pt x="495300" y="1351339"/>
                    </a:lnTo>
                    <a:lnTo>
                      <a:pt x="483394" y="1365627"/>
                    </a:lnTo>
                    <a:lnTo>
                      <a:pt x="473869" y="1377533"/>
                    </a:lnTo>
                    <a:lnTo>
                      <a:pt x="461962" y="1403727"/>
                    </a:lnTo>
                    <a:lnTo>
                      <a:pt x="457200" y="1413252"/>
                    </a:lnTo>
                    <a:lnTo>
                      <a:pt x="454819" y="1429920"/>
                    </a:lnTo>
                    <a:lnTo>
                      <a:pt x="450055" y="1451351"/>
                    </a:lnTo>
                    <a:lnTo>
                      <a:pt x="452437" y="1465639"/>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6" name="任意多边形: 形状 65">
                <a:extLst>
                  <a:ext uri="{FF2B5EF4-FFF2-40B4-BE49-F238E27FC236}">
                    <a16:creationId xmlns:a16="http://schemas.microsoft.com/office/drawing/2014/main" id="{384D68D4-616B-7332-88B5-7D531CED3717}"/>
                  </a:ext>
                </a:extLst>
              </p:cNvPr>
              <p:cNvSpPr/>
              <p:nvPr/>
            </p:nvSpPr>
            <p:spPr>
              <a:xfrm>
                <a:off x="5608107" y="3762336"/>
                <a:ext cx="97671" cy="567132"/>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85738 w 240506"/>
                  <a:gd name="connsiteY45" fmla="*/ 1366837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5262 w 240506"/>
                  <a:gd name="connsiteY42" fmla="*/ 1319213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7638 w 240506"/>
                  <a:gd name="connsiteY45" fmla="*/ 1404937 h 1433514"/>
                  <a:gd name="connsiteX46" fmla="*/ 116681 w 240506"/>
                  <a:gd name="connsiteY46" fmla="*/ 1433514 h 1433514"/>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47638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52401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73981 h 1435896"/>
                  <a:gd name="connsiteX45" fmla="*/ 152401 w 240506"/>
                  <a:gd name="connsiteY45" fmla="*/ 1404937 h 1435896"/>
                  <a:gd name="connsiteX46" fmla="*/ 126206 w 240506"/>
                  <a:gd name="connsiteY46" fmla="*/ 1435896 h 1435896"/>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52401 w 240506"/>
                  <a:gd name="connsiteY45" fmla="*/ 1404937 h 1458417"/>
                  <a:gd name="connsiteX46" fmla="*/ 107439 w 240506"/>
                  <a:gd name="connsiteY46" fmla="*/ 1458417 h 1458417"/>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41141 w 240506"/>
                  <a:gd name="connsiteY45" fmla="*/ 1416197 h 1458417"/>
                  <a:gd name="connsiteX46" fmla="*/ 107439 w 240506"/>
                  <a:gd name="connsiteY46" fmla="*/ 1458417 h 1458417"/>
                  <a:gd name="connsiteX0" fmla="*/ 142875 w 240506"/>
                  <a:gd name="connsiteY0" fmla="*/ -1 h 1396504"/>
                  <a:gd name="connsiteX1" fmla="*/ 123825 w 240506"/>
                  <a:gd name="connsiteY1" fmla="*/ 50006 h 1396504"/>
                  <a:gd name="connsiteX2" fmla="*/ 114300 w 240506"/>
                  <a:gd name="connsiteY2" fmla="*/ 90487 h 1396504"/>
                  <a:gd name="connsiteX3" fmla="*/ 102394 w 240506"/>
                  <a:gd name="connsiteY3" fmla="*/ 126206 h 1396504"/>
                  <a:gd name="connsiteX4" fmla="*/ 95250 w 240506"/>
                  <a:gd name="connsiteY4" fmla="*/ 178593 h 1396504"/>
                  <a:gd name="connsiteX5" fmla="*/ 88106 w 240506"/>
                  <a:gd name="connsiteY5" fmla="*/ 219074 h 1396504"/>
                  <a:gd name="connsiteX6" fmla="*/ 88106 w 240506"/>
                  <a:gd name="connsiteY6" fmla="*/ 259556 h 1396504"/>
                  <a:gd name="connsiteX7" fmla="*/ 78581 w 240506"/>
                  <a:gd name="connsiteY7" fmla="*/ 304799 h 1396504"/>
                  <a:gd name="connsiteX8" fmla="*/ 71438 w 240506"/>
                  <a:gd name="connsiteY8" fmla="*/ 352424 h 1396504"/>
                  <a:gd name="connsiteX9" fmla="*/ 64294 w 240506"/>
                  <a:gd name="connsiteY9" fmla="*/ 388143 h 1396504"/>
                  <a:gd name="connsiteX10" fmla="*/ 57150 w 240506"/>
                  <a:gd name="connsiteY10" fmla="*/ 440531 h 1396504"/>
                  <a:gd name="connsiteX11" fmla="*/ 47625 w 240506"/>
                  <a:gd name="connsiteY11" fmla="*/ 490537 h 1396504"/>
                  <a:gd name="connsiteX12" fmla="*/ 40481 w 240506"/>
                  <a:gd name="connsiteY12" fmla="*/ 526256 h 1396504"/>
                  <a:gd name="connsiteX13" fmla="*/ 30956 w 240506"/>
                  <a:gd name="connsiteY13" fmla="*/ 559593 h 1396504"/>
                  <a:gd name="connsiteX14" fmla="*/ 16669 w 240506"/>
                  <a:gd name="connsiteY14" fmla="*/ 616743 h 1396504"/>
                  <a:gd name="connsiteX15" fmla="*/ 9525 w 240506"/>
                  <a:gd name="connsiteY15" fmla="*/ 638174 h 1396504"/>
                  <a:gd name="connsiteX16" fmla="*/ 0 w 240506"/>
                  <a:gd name="connsiteY16" fmla="*/ 664368 h 1396504"/>
                  <a:gd name="connsiteX17" fmla="*/ 0 w 240506"/>
                  <a:gd name="connsiteY17" fmla="*/ 681037 h 1396504"/>
                  <a:gd name="connsiteX18" fmla="*/ 11906 w 240506"/>
                  <a:gd name="connsiteY18" fmla="*/ 702468 h 1396504"/>
                  <a:gd name="connsiteX19" fmla="*/ 21431 w 240506"/>
                  <a:gd name="connsiteY19" fmla="*/ 721518 h 1396504"/>
                  <a:gd name="connsiteX20" fmla="*/ 50006 w 240506"/>
                  <a:gd name="connsiteY20" fmla="*/ 723899 h 1396504"/>
                  <a:gd name="connsiteX21" fmla="*/ 78581 w 240506"/>
                  <a:gd name="connsiteY21" fmla="*/ 728662 h 1396504"/>
                  <a:gd name="connsiteX22" fmla="*/ 102394 w 240506"/>
                  <a:gd name="connsiteY22" fmla="*/ 735806 h 1396504"/>
                  <a:gd name="connsiteX23" fmla="*/ 123825 w 240506"/>
                  <a:gd name="connsiteY23" fmla="*/ 745331 h 1396504"/>
                  <a:gd name="connsiteX24" fmla="*/ 152400 w 240506"/>
                  <a:gd name="connsiteY24" fmla="*/ 757237 h 1396504"/>
                  <a:gd name="connsiteX25" fmla="*/ 173831 w 240506"/>
                  <a:gd name="connsiteY25" fmla="*/ 773906 h 1396504"/>
                  <a:gd name="connsiteX26" fmla="*/ 197644 w 240506"/>
                  <a:gd name="connsiteY26" fmla="*/ 804862 h 1396504"/>
                  <a:gd name="connsiteX27" fmla="*/ 219075 w 240506"/>
                  <a:gd name="connsiteY27" fmla="*/ 838199 h 1396504"/>
                  <a:gd name="connsiteX28" fmla="*/ 228600 w 240506"/>
                  <a:gd name="connsiteY28" fmla="*/ 862012 h 1396504"/>
                  <a:gd name="connsiteX29" fmla="*/ 238125 w 240506"/>
                  <a:gd name="connsiteY29" fmla="*/ 902493 h 1396504"/>
                  <a:gd name="connsiteX30" fmla="*/ 240506 w 240506"/>
                  <a:gd name="connsiteY30" fmla="*/ 952499 h 1396504"/>
                  <a:gd name="connsiteX31" fmla="*/ 240506 w 240506"/>
                  <a:gd name="connsiteY31" fmla="*/ 988218 h 1396504"/>
                  <a:gd name="connsiteX32" fmla="*/ 238125 w 240506"/>
                  <a:gd name="connsiteY32" fmla="*/ 1009649 h 1396504"/>
                  <a:gd name="connsiteX33" fmla="*/ 233363 w 240506"/>
                  <a:gd name="connsiteY33" fmla="*/ 1031081 h 1396504"/>
                  <a:gd name="connsiteX34" fmla="*/ 223838 w 240506"/>
                  <a:gd name="connsiteY34" fmla="*/ 1059656 h 1396504"/>
                  <a:gd name="connsiteX35" fmla="*/ 221456 w 240506"/>
                  <a:gd name="connsiteY35" fmla="*/ 1081087 h 1396504"/>
                  <a:gd name="connsiteX36" fmla="*/ 216694 w 240506"/>
                  <a:gd name="connsiteY36" fmla="*/ 1109662 h 1396504"/>
                  <a:gd name="connsiteX37" fmla="*/ 209550 w 240506"/>
                  <a:gd name="connsiteY37" fmla="*/ 1138237 h 1396504"/>
                  <a:gd name="connsiteX38" fmla="*/ 209550 w 240506"/>
                  <a:gd name="connsiteY38" fmla="*/ 1169193 h 1396504"/>
                  <a:gd name="connsiteX39" fmla="*/ 207169 w 240506"/>
                  <a:gd name="connsiteY39" fmla="*/ 1193006 h 1396504"/>
                  <a:gd name="connsiteX40" fmla="*/ 204788 w 240506"/>
                  <a:gd name="connsiteY40" fmla="*/ 1216818 h 1396504"/>
                  <a:gd name="connsiteX41" fmla="*/ 197643 w 240506"/>
                  <a:gd name="connsiteY41" fmla="*/ 1262062 h 1396504"/>
                  <a:gd name="connsiteX42" fmla="*/ 190500 w 240506"/>
                  <a:gd name="connsiteY42" fmla="*/ 1288256 h 1396504"/>
                  <a:gd name="connsiteX43" fmla="*/ 176212 w 240506"/>
                  <a:gd name="connsiteY43" fmla="*/ 1312068 h 1396504"/>
                  <a:gd name="connsiteX44" fmla="*/ 141141 w 240506"/>
                  <a:gd name="connsiteY44" fmla="*/ 1354284 h 1396504"/>
                  <a:gd name="connsiteX45" fmla="*/ 107439 w 240506"/>
                  <a:gd name="connsiteY45" fmla="*/ 1396504 h 139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9650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197643" y="1262062"/>
                    </a:lnTo>
                    <a:lnTo>
                      <a:pt x="190500" y="1288256"/>
                    </a:lnTo>
                    <a:lnTo>
                      <a:pt x="176212" y="1312068"/>
                    </a:lnTo>
                    <a:lnTo>
                      <a:pt x="141141" y="1354284"/>
                    </a:lnTo>
                    <a:cubicBezTo>
                      <a:pt x="137172" y="1358253"/>
                      <a:pt x="111408" y="1392535"/>
                      <a:pt x="107439" y="139650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任意多边形: 形状 66">
                <a:extLst>
                  <a:ext uri="{FF2B5EF4-FFF2-40B4-BE49-F238E27FC236}">
                    <a16:creationId xmlns:a16="http://schemas.microsoft.com/office/drawing/2014/main" id="{A17D5BBF-DF33-2E74-8DD4-E50911668933}"/>
                  </a:ext>
                </a:extLst>
              </p:cNvPr>
              <p:cNvSpPr/>
              <p:nvPr/>
            </p:nvSpPr>
            <p:spPr>
              <a:xfrm>
                <a:off x="4468657" y="3657366"/>
                <a:ext cx="593509" cy="107664"/>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437482"/>
                  <a:gd name="connsiteY0" fmla="*/ 246062 h 246062"/>
                  <a:gd name="connsiteX1" fmla="*/ 145257 w 1437482"/>
                  <a:gd name="connsiteY1" fmla="*/ 219075 h 246062"/>
                  <a:gd name="connsiteX2" fmla="*/ 189707 w 1437482"/>
                  <a:gd name="connsiteY2" fmla="*/ 203200 h 246062"/>
                  <a:gd name="connsiteX3" fmla="*/ 221457 w 1437482"/>
                  <a:gd name="connsiteY3" fmla="*/ 187325 h 246062"/>
                  <a:gd name="connsiteX4" fmla="*/ 259557 w 1437482"/>
                  <a:gd name="connsiteY4" fmla="*/ 174625 h 246062"/>
                  <a:gd name="connsiteX5" fmla="*/ 288132 w 1437482"/>
                  <a:gd name="connsiteY5" fmla="*/ 152400 h 246062"/>
                  <a:gd name="connsiteX6" fmla="*/ 323057 w 1437482"/>
                  <a:gd name="connsiteY6" fmla="*/ 127000 h 246062"/>
                  <a:gd name="connsiteX7" fmla="*/ 370682 w 1437482"/>
                  <a:gd name="connsiteY7" fmla="*/ 88900 h 246062"/>
                  <a:gd name="connsiteX8" fmla="*/ 418307 w 1437482"/>
                  <a:gd name="connsiteY8" fmla="*/ 60325 h 246062"/>
                  <a:gd name="connsiteX9" fmla="*/ 469107 w 1437482"/>
                  <a:gd name="connsiteY9" fmla="*/ 38100 h 246062"/>
                  <a:gd name="connsiteX10" fmla="*/ 513557 w 1437482"/>
                  <a:gd name="connsiteY10" fmla="*/ 25400 h 246062"/>
                  <a:gd name="connsiteX11" fmla="*/ 570707 w 1437482"/>
                  <a:gd name="connsiteY11" fmla="*/ 19050 h 246062"/>
                  <a:gd name="connsiteX12" fmla="*/ 634207 w 1437482"/>
                  <a:gd name="connsiteY12" fmla="*/ 22225 h 246062"/>
                  <a:gd name="connsiteX13" fmla="*/ 678657 w 1437482"/>
                  <a:gd name="connsiteY13" fmla="*/ 25400 h 246062"/>
                  <a:gd name="connsiteX14" fmla="*/ 716757 w 1437482"/>
                  <a:gd name="connsiteY14" fmla="*/ 34925 h 246062"/>
                  <a:gd name="connsiteX15" fmla="*/ 754857 w 1437482"/>
                  <a:gd name="connsiteY15" fmla="*/ 41275 h 246062"/>
                  <a:gd name="connsiteX16" fmla="*/ 786607 w 1437482"/>
                  <a:gd name="connsiteY16" fmla="*/ 41275 h 246062"/>
                  <a:gd name="connsiteX17" fmla="*/ 821532 w 1437482"/>
                  <a:gd name="connsiteY17" fmla="*/ 41275 h 246062"/>
                  <a:gd name="connsiteX18" fmla="*/ 872332 w 1437482"/>
                  <a:gd name="connsiteY18" fmla="*/ 28575 h 246062"/>
                  <a:gd name="connsiteX19" fmla="*/ 913607 w 1437482"/>
                  <a:gd name="connsiteY19" fmla="*/ 15875 h 246062"/>
                  <a:gd name="connsiteX20" fmla="*/ 967582 w 1437482"/>
                  <a:gd name="connsiteY20" fmla="*/ 9525 h 246062"/>
                  <a:gd name="connsiteX21" fmla="*/ 1021557 w 1437482"/>
                  <a:gd name="connsiteY21" fmla="*/ 3175 h 246062"/>
                  <a:gd name="connsiteX22" fmla="*/ 1075532 w 1437482"/>
                  <a:gd name="connsiteY22" fmla="*/ 0 h 246062"/>
                  <a:gd name="connsiteX23" fmla="*/ 1110457 w 1437482"/>
                  <a:gd name="connsiteY23" fmla="*/ 3175 h 246062"/>
                  <a:gd name="connsiteX24" fmla="*/ 1170782 w 1437482"/>
                  <a:gd name="connsiteY24" fmla="*/ 12700 h 246062"/>
                  <a:gd name="connsiteX25" fmla="*/ 1224757 w 1437482"/>
                  <a:gd name="connsiteY25" fmla="*/ 22225 h 246062"/>
                  <a:gd name="connsiteX26" fmla="*/ 1266032 w 1437482"/>
                  <a:gd name="connsiteY26" fmla="*/ 38100 h 246062"/>
                  <a:gd name="connsiteX27" fmla="*/ 1294607 w 1437482"/>
                  <a:gd name="connsiteY27" fmla="*/ 57150 h 246062"/>
                  <a:gd name="connsiteX28" fmla="*/ 1316832 w 1437482"/>
                  <a:gd name="connsiteY28" fmla="*/ 73025 h 246062"/>
                  <a:gd name="connsiteX29" fmla="*/ 1348582 w 1437482"/>
                  <a:gd name="connsiteY29" fmla="*/ 95250 h 246062"/>
                  <a:gd name="connsiteX30" fmla="*/ 1361282 w 1437482"/>
                  <a:gd name="connsiteY30" fmla="*/ 101600 h 246062"/>
                  <a:gd name="connsiteX31" fmla="*/ 1377157 w 1437482"/>
                  <a:gd name="connsiteY31" fmla="*/ 114300 h 246062"/>
                  <a:gd name="connsiteX32" fmla="*/ 1396207 w 1437482"/>
                  <a:gd name="connsiteY32" fmla="*/ 133350 h 246062"/>
                  <a:gd name="connsiteX33" fmla="*/ 1408907 w 1437482"/>
                  <a:gd name="connsiteY33" fmla="*/ 146050 h 246062"/>
                  <a:gd name="connsiteX34" fmla="*/ 1408907 w 1437482"/>
                  <a:gd name="connsiteY34" fmla="*/ 146050 h 246062"/>
                  <a:gd name="connsiteX35" fmla="*/ 1437482 w 1437482"/>
                  <a:gd name="connsiteY35" fmla="*/ 165100 h 246062"/>
                  <a:gd name="connsiteX0" fmla="*/ 0 w 1437482"/>
                  <a:gd name="connsiteY0" fmla="*/ 246062 h 259556"/>
                  <a:gd name="connsiteX1" fmla="*/ 40482 w 1437482"/>
                  <a:gd name="connsiteY1" fmla="*/ 259556 h 259556"/>
                  <a:gd name="connsiteX2" fmla="*/ 189707 w 1437482"/>
                  <a:gd name="connsiteY2" fmla="*/ 203200 h 259556"/>
                  <a:gd name="connsiteX3" fmla="*/ 221457 w 1437482"/>
                  <a:gd name="connsiteY3" fmla="*/ 187325 h 259556"/>
                  <a:gd name="connsiteX4" fmla="*/ 259557 w 1437482"/>
                  <a:gd name="connsiteY4" fmla="*/ 174625 h 259556"/>
                  <a:gd name="connsiteX5" fmla="*/ 288132 w 1437482"/>
                  <a:gd name="connsiteY5" fmla="*/ 152400 h 259556"/>
                  <a:gd name="connsiteX6" fmla="*/ 323057 w 1437482"/>
                  <a:gd name="connsiteY6" fmla="*/ 127000 h 259556"/>
                  <a:gd name="connsiteX7" fmla="*/ 370682 w 1437482"/>
                  <a:gd name="connsiteY7" fmla="*/ 88900 h 259556"/>
                  <a:gd name="connsiteX8" fmla="*/ 418307 w 1437482"/>
                  <a:gd name="connsiteY8" fmla="*/ 60325 h 259556"/>
                  <a:gd name="connsiteX9" fmla="*/ 469107 w 1437482"/>
                  <a:gd name="connsiteY9" fmla="*/ 38100 h 259556"/>
                  <a:gd name="connsiteX10" fmla="*/ 513557 w 1437482"/>
                  <a:gd name="connsiteY10" fmla="*/ 25400 h 259556"/>
                  <a:gd name="connsiteX11" fmla="*/ 570707 w 1437482"/>
                  <a:gd name="connsiteY11" fmla="*/ 19050 h 259556"/>
                  <a:gd name="connsiteX12" fmla="*/ 634207 w 1437482"/>
                  <a:gd name="connsiteY12" fmla="*/ 22225 h 259556"/>
                  <a:gd name="connsiteX13" fmla="*/ 678657 w 1437482"/>
                  <a:gd name="connsiteY13" fmla="*/ 25400 h 259556"/>
                  <a:gd name="connsiteX14" fmla="*/ 716757 w 1437482"/>
                  <a:gd name="connsiteY14" fmla="*/ 34925 h 259556"/>
                  <a:gd name="connsiteX15" fmla="*/ 754857 w 1437482"/>
                  <a:gd name="connsiteY15" fmla="*/ 41275 h 259556"/>
                  <a:gd name="connsiteX16" fmla="*/ 786607 w 1437482"/>
                  <a:gd name="connsiteY16" fmla="*/ 41275 h 259556"/>
                  <a:gd name="connsiteX17" fmla="*/ 821532 w 1437482"/>
                  <a:gd name="connsiteY17" fmla="*/ 41275 h 259556"/>
                  <a:gd name="connsiteX18" fmla="*/ 872332 w 1437482"/>
                  <a:gd name="connsiteY18" fmla="*/ 28575 h 259556"/>
                  <a:gd name="connsiteX19" fmla="*/ 913607 w 1437482"/>
                  <a:gd name="connsiteY19" fmla="*/ 15875 h 259556"/>
                  <a:gd name="connsiteX20" fmla="*/ 967582 w 1437482"/>
                  <a:gd name="connsiteY20" fmla="*/ 9525 h 259556"/>
                  <a:gd name="connsiteX21" fmla="*/ 1021557 w 1437482"/>
                  <a:gd name="connsiteY21" fmla="*/ 3175 h 259556"/>
                  <a:gd name="connsiteX22" fmla="*/ 1075532 w 1437482"/>
                  <a:gd name="connsiteY22" fmla="*/ 0 h 259556"/>
                  <a:gd name="connsiteX23" fmla="*/ 1110457 w 1437482"/>
                  <a:gd name="connsiteY23" fmla="*/ 3175 h 259556"/>
                  <a:gd name="connsiteX24" fmla="*/ 1170782 w 1437482"/>
                  <a:gd name="connsiteY24" fmla="*/ 12700 h 259556"/>
                  <a:gd name="connsiteX25" fmla="*/ 1224757 w 1437482"/>
                  <a:gd name="connsiteY25" fmla="*/ 22225 h 259556"/>
                  <a:gd name="connsiteX26" fmla="*/ 1266032 w 1437482"/>
                  <a:gd name="connsiteY26" fmla="*/ 38100 h 259556"/>
                  <a:gd name="connsiteX27" fmla="*/ 1294607 w 1437482"/>
                  <a:gd name="connsiteY27" fmla="*/ 57150 h 259556"/>
                  <a:gd name="connsiteX28" fmla="*/ 1316832 w 1437482"/>
                  <a:gd name="connsiteY28" fmla="*/ 73025 h 259556"/>
                  <a:gd name="connsiteX29" fmla="*/ 1348582 w 1437482"/>
                  <a:gd name="connsiteY29" fmla="*/ 95250 h 259556"/>
                  <a:gd name="connsiteX30" fmla="*/ 1361282 w 1437482"/>
                  <a:gd name="connsiteY30" fmla="*/ 101600 h 259556"/>
                  <a:gd name="connsiteX31" fmla="*/ 1377157 w 1437482"/>
                  <a:gd name="connsiteY31" fmla="*/ 114300 h 259556"/>
                  <a:gd name="connsiteX32" fmla="*/ 1396207 w 1437482"/>
                  <a:gd name="connsiteY32" fmla="*/ 133350 h 259556"/>
                  <a:gd name="connsiteX33" fmla="*/ 1408907 w 1437482"/>
                  <a:gd name="connsiteY33" fmla="*/ 146050 h 259556"/>
                  <a:gd name="connsiteX34" fmla="*/ 1408907 w 1437482"/>
                  <a:gd name="connsiteY34" fmla="*/ 146050 h 259556"/>
                  <a:gd name="connsiteX35" fmla="*/ 1437482 w 1437482"/>
                  <a:gd name="connsiteY35" fmla="*/ 165100 h 259556"/>
                  <a:gd name="connsiteX0" fmla="*/ 0 w 1437482"/>
                  <a:gd name="connsiteY0" fmla="*/ 246062 h 265112"/>
                  <a:gd name="connsiteX1" fmla="*/ 40482 w 1437482"/>
                  <a:gd name="connsiteY1" fmla="*/ 259556 h 265112"/>
                  <a:gd name="connsiteX2" fmla="*/ 94457 w 1437482"/>
                  <a:gd name="connsiteY2" fmla="*/ 265112 h 265112"/>
                  <a:gd name="connsiteX3" fmla="*/ 221457 w 1437482"/>
                  <a:gd name="connsiteY3" fmla="*/ 187325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5900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296864 w 1437482"/>
                  <a:gd name="connsiteY6" fmla="*/ 146051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60004"/>
                  <a:gd name="connsiteY0" fmla="*/ 242309 h 265112"/>
                  <a:gd name="connsiteX1" fmla="*/ 63004 w 1460004"/>
                  <a:gd name="connsiteY1" fmla="*/ 259556 h 265112"/>
                  <a:gd name="connsiteX2" fmla="*/ 116979 w 1460004"/>
                  <a:gd name="connsiteY2" fmla="*/ 265112 h 265112"/>
                  <a:gd name="connsiteX3" fmla="*/ 179685 w 1460004"/>
                  <a:gd name="connsiteY3" fmla="*/ 213519 h 265112"/>
                  <a:gd name="connsiteX4" fmla="*/ 227311 w 1460004"/>
                  <a:gd name="connsiteY4" fmla="*/ 191294 h 265112"/>
                  <a:gd name="connsiteX5" fmla="*/ 274935 w 1460004"/>
                  <a:gd name="connsiteY5" fmla="*/ 173832 h 265112"/>
                  <a:gd name="connsiteX6" fmla="*/ 319386 w 1460004"/>
                  <a:gd name="connsiteY6" fmla="*/ 146051 h 265112"/>
                  <a:gd name="connsiteX7" fmla="*/ 369392 w 1460004"/>
                  <a:gd name="connsiteY7" fmla="*/ 110331 h 265112"/>
                  <a:gd name="connsiteX8" fmla="*/ 414635 w 1460004"/>
                  <a:gd name="connsiteY8" fmla="*/ 76994 h 265112"/>
                  <a:gd name="connsiteX9" fmla="*/ 491629 w 1460004"/>
                  <a:gd name="connsiteY9" fmla="*/ 38100 h 265112"/>
                  <a:gd name="connsiteX10" fmla="*/ 536079 w 1460004"/>
                  <a:gd name="connsiteY10" fmla="*/ 25400 h 265112"/>
                  <a:gd name="connsiteX11" fmla="*/ 593229 w 1460004"/>
                  <a:gd name="connsiteY11" fmla="*/ 19050 h 265112"/>
                  <a:gd name="connsiteX12" fmla="*/ 656729 w 1460004"/>
                  <a:gd name="connsiteY12" fmla="*/ 22225 h 265112"/>
                  <a:gd name="connsiteX13" fmla="*/ 701179 w 1460004"/>
                  <a:gd name="connsiteY13" fmla="*/ 25400 h 265112"/>
                  <a:gd name="connsiteX14" fmla="*/ 739279 w 1460004"/>
                  <a:gd name="connsiteY14" fmla="*/ 34925 h 265112"/>
                  <a:gd name="connsiteX15" fmla="*/ 777379 w 1460004"/>
                  <a:gd name="connsiteY15" fmla="*/ 41275 h 265112"/>
                  <a:gd name="connsiteX16" fmla="*/ 809129 w 1460004"/>
                  <a:gd name="connsiteY16" fmla="*/ 41275 h 265112"/>
                  <a:gd name="connsiteX17" fmla="*/ 844054 w 1460004"/>
                  <a:gd name="connsiteY17" fmla="*/ 41275 h 265112"/>
                  <a:gd name="connsiteX18" fmla="*/ 894854 w 1460004"/>
                  <a:gd name="connsiteY18" fmla="*/ 28575 h 265112"/>
                  <a:gd name="connsiteX19" fmla="*/ 936129 w 1460004"/>
                  <a:gd name="connsiteY19" fmla="*/ 15875 h 265112"/>
                  <a:gd name="connsiteX20" fmla="*/ 990104 w 1460004"/>
                  <a:gd name="connsiteY20" fmla="*/ 9525 h 265112"/>
                  <a:gd name="connsiteX21" fmla="*/ 1044079 w 1460004"/>
                  <a:gd name="connsiteY21" fmla="*/ 3175 h 265112"/>
                  <a:gd name="connsiteX22" fmla="*/ 1098054 w 1460004"/>
                  <a:gd name="connsiteY22" fmla="*/ 0 h 265112"/>
                  <a:gd name="connsiteX23" fmla="*/ 1132979 w 1460004"/>
                  <a:gd name="connsiteY23" fmla="*/ 3175 h 265112"/>
                  <a:gd name="connsiteX24" fmla="*/ 1193304 w 1460004"/>
                  <a:gd name="connsiteY24" fmla="*/ 12700 h 265112"/>
                  <a:gd name="connsiteX25" fmla="*/ 1247279 w 1460004"/>
                  <a:gd name="connsiteY25" fmla="*/ 22225 h 265112"/>
                  <a:gd name="connsiteX26" fmla="*/ 1288554 w 1460004"/>
                  <a:gd name="connsiteY26" fmla="*/ 38100 h 265112"/>
                  <a:gd name="connsiteX27" fmla="*/ 1317129 w 1460004"/>
                  <a:gd name="connsiteY27" fmla="*/ 57150 h 265112"/>
                  <a:gd name="connsiteX28" fmla="*/ 1339354 w 1460004"/>
                  <a:gd name="connsiteY28" fmla="*/ 73025 h 265112"/>
                  <a:gd name="connsiteX29" fmla="*/ 1371104 w 1460004"/>
                  <a:gd name="connsiteY29" fmla="*/ 95250 h 265112"/>
                  <a:gd name="connsiteX30" fmla="*/ 1383804 w 1460004"/>
                  <a:gd name="connsiteY30" fmla="*/ 101600 h 265112"/>
                  <a:gd name="connsiteX31" fmla="*/ 1399679 w 1460004"/>
                  <a:gd name="connsiteY31" fmla="*/ 114300 h 265112"/>
                  <a:gd name="connsiteX32" fmla="*/ 1418729 w 1460004"/>
                  <a:gd name="connsiteY32" fmla="*/ 133350 h 265112"/>
                  <a:gd name="connsiteX33" fmla="*/ 1431429 w 1460004"/>
                  <a:gd name="connsiteY33" fmla="*/ 146050 h 265112"/>
                  <a:gd name="connsiteX34" fmla="*/ 1431429 w 1460004"/>
                  <a:gd name="connsiteY34" fmla="*/ 146050 h 265112"/>
                  <a:gd name="connsiteX35" fmla="*/ 1460004 w 1460004"/>
                  <a:gd name="connsiteY35" fmla="*/ 165100 h 265112"/>
                  <a:gd name="connsiteX0" fmla="*/ 0 w 1490033"/>
                  <a:gd name="connsiteY0" fmla="*/ 242309 h 265112"/>
                  <a:gd name="connsiteX1" fmla="*/ 93033 w 1490033"/>
                  <a:gd name="connsiteY1" fmla="*/ 259556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90033"/>
                  <a:gd name="connsiteY0" fmla="*/ 242309 h 265112"/>
                  <a:gd name="connsiteX1" fmla="*/ 70513 w 1490033"/>
                  <a:gd name="connsiteY1" fmla="*/ 244541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61459"/>
                  <a:gd name="connsiteY0" fmla="*/ 242309 h 265112"/>
                  <a:gd name="connsiteX1" fmla="*/ 70513 w 1461459"/>
                  <a:gd name="connsiteY1" fmla="*/ 244541 h 265112"/>
                  <a:gd name="connsiteX2" fmla="*/ 147008 w 1461459"/>
                  <a:gd name="connsiteY2" fmla="*/ 265112 h 265112"/>
                  <a:gd name="connsiteX3" fmla="*/ 209714 w 1461459"/>
                  <a:gd name="connsiteY3" fmla="*/ 213519 h 265112"/>
                  <a:gd name="connsiteX4" fmla="*/ 257340 w 1461459"/>
                  <a:gd name="connsiteY4" fmla="*/ 191294 h 265112"/>
                  <a:gd name="connsiteX5" fmla="*/ 304964 w 1461459"/>
                  <a:gd name="connsiteY5" fmla="*/ 173832 h 265112"/>
                  <a:gd name="connsiteX6" fmla="*/ 349415 w 1461459"/>
                  <a:gd name="connsiteY6" fmla="*/ 146051 h 265112"/>
                  <a:gd name="connsiteX7" fmla="*/ 399421 w 1461459"/>
                  <a:gd name="connsiteY7" fmla="*/ 110331 h 265112"/>
                  <a:gd name="connsiteX8" fmla="*/ 444664 w 1461459"/>
                  <a:gd name="connsiteY8" fmla="*/ 76994 h 265112"/>
                  <a:gd name="connsiteX9" fmla="*/ 521658 w 1461459"/>
                  <a:gd name="connsiteY9" fmla="*/ 38100 h 265112"/>
                  <a:gd name="connsiteX10" fmla="*/ 566108 w 1461459"/>
                  <a:gd name="connsiteY10" fmla="*/ 25400 h 265112"/>
                  <a:gd name="connsiteX11" fmla="*/ 623258 w 1461459"/>
                  <a:gd name="connsiteY11" fmla="*/ 19050 h 265112"/>
                  <a:gd name="connsiteX12" fmla="*/ 686758 w 1461459"/>
                  <a:gd name="connsiteY12" fmla="*/ 22225 h 265112"/>
                  <a:gd name="connsiteX13" fmla="*/ 731208 w 1461459"/>
                  <a:gd name="connsiteY13" fmla="*/ 25400 h 265112"/>
                  <a:gd name="connsiteX14" fmla="*/ 769308 w 1461459"/>
                  <a:gd name="connsiteY14" fmla="*/ 34925 h 265112"/>
                  <a:gd name="connsiteX15" fmla="*/ 807408 w 1461459"/>
                  <a:gd name="connsiteY15" fmla="*/ 41275 h 265112"/>
                  <a:gd name="connsiteX16" fmla="*/ 839158 w 1461459"/>
                  <a:gd name="connsiteY16" fmla="*/ 41275 h 265112"/>
                  <a:gd name="connsiteX17" fmla="*/ 874083 w 1461459"/>
                  <a:gd name="connsiteY17" fmla="*/ 41275 h 265112"/>
                  <a:gd name="connsiteX18" fmla="*/ 924883 w 1461459"/>
                  <a:gd name="connsiteY18" fmla="*/ 28575 h 265112"/>
                  <a:gd name="connsiteX19" fmla="*/ 966158 w 1461459"/>
                  <a:gd name="connsiteY19" fmla="*/ 15875 h 265112"/>
                  <a:gd name="connsiteX20" fmla="*/ 1020133 w 1461459"/>
                  <a:gd name="connsiteY20" fmla="*/ 9525 h 265112"/>
                  <a:gd name="connsiteX21" fmla="*/ 1074108 w 1461459"/>
                  <a:gd name="connsiteY21" fmla="*/ 3175 h 265112"/>
                  <a:gd name="connsiteX22" fmla="*/ 1128083 w 1461459"/>
                  <a:gd name="connsiteY22" fmla="*/ 0 h 265112"/>
                  <a:gd name="connsiteX23" fmla="*/ 1163008 w 1461459"/>
                  <a:gd name="connsiteY23" fmla="*/ 3175 h 265112"/>
                  <a:gd name="connsiteX24" fmla="*/ 1223333 w 1461459"/>
                  <a:gd name="connsiteY24" fmla="*/ 12700 h 265112"/>
                  <a:gd name="connsiteX25" fmla="*/ 1277308 w 1461459"/>
                  <a:gd name="connsiteY25" fmla="*/ 22225 h 265112"/>
                  <a:gd name="connsiteX26" fmla="*/ 1318583 w 1461459"/>
                  <a:gd name="connsiteY26" fmla="*/ 38100 h 265112"/>
                  <a:gd name="connsiteX27" fmla="*/ 1347158 w 1461459"/>
                  <a:gd name="connsiteY27" fmla="*/ 57150 h 265112"/>
                  <a:gd name="connsiteX28" fmla="*/ 1369383 w 1461459"/>
                  <a:gd name="connsiteY28" fmla="*/ 73025 h 265112"/>
                  <a:gd name="connsiteX29" fmla="*/ 1401133 w 1461459"/>
                  <a:gd name="connsiteY29" fmla="*/ 95250 h 265112"/>
                  <a:gd name="connsiteX30" fmla="*/ 1413833 w 1461459"/>
                  <a:gd name="connsiteY30" fmla="*/ 101600 h 265112"/>
                  <a:gd name="connsiteX31" fmla="*/ 1429708 w 1461459"/>
                  <a:gd name="connsiteY31" fmla="*/ 114300 h 265112"/>
                  <a:gd name="connsiteX32" fmla="*/ 1448758 w 1461459"/>
                  <a:gd name="connsiteY32" fmla="*/ 133350 h 265112"/>
                  <a:gd name="connsiteX33" fmla="*/ 1461458 w 1461459"/>
                  <a:gd name="connsiteY33" fmla="*/ 146050 h 265112"/>
                  <a:gd name="connsiteX34" fmla="*/ 1461458 w 1461459"/>
                  <a:gd name="connsiteY34" fmla="*/ 146050 h 265112"/>
                  <a:gd name="connsiteX0" fmla="*/ 0 w 1461457"/>
                  <a:gd name="connsiteY0" fmla="*/ 242309 h 265112"/>
                  <a:gd name="connsiteX1" fmla="*/ 70513 w 1461457"/>
                  <a:gd name="connsiteY1" fmla="*/ 244541 h 265112"/>
                  <a:gd name="connsiteX2" fmla="*/ 147008 w 1461457"/>
                  <a:gd name="connsiteY2" fmla="*/ 265112 h 265112"/>
                  <a:gd name="connsiteX3" fmla="*/ 209714 w 1461457"/>
                  <a:gd name="connsiteY3" fmla="*/ 213519 h 265112"/>
                  <a:gd name="connsiteX4" fmla="*/ 257340 w 1461457"/>
                  <a:gd name="connsiteY4" fmla="*/ 191294 h 265112"/>
                  <a:gd name="connsiteX5" fmla="*/ 304964 w 1461457"/>
                  <a:gd name="connsiteY5" fmla="*/ 173832 h 265112"/>
                  <a:gd name="connsiteX6" fmla="*/ 349415 w 1461457"/>
                  <a:gd name="connsiteY6" fmla="*/ 146051 h 265112"/>
                  <a:gd name="connsiteX7" fmla="*/ 399421 w 1461457"/>
                  <a:gd name="connsiteY7" fmla="*/ 110331 h 265112"/>
                  <a:gd name="connsiteX8" fmla="*/ 444664 w 1461457"/>
                  <a:gd name="connsiteY8" fmla="*/ 76994 h 265112"/>
                  <a:gd name="connsiteX9" fmla="*/ 521658 w 1461457"/>
                  <a:gd name="connsiteY9" fmla="*/ 38100 h 265112"/>
                  <a:gd name="connsiteX10" fmla="*/ 566108 w 1461457"/>
                  <a:gd name="connsiteY10" fmla="*/ 25400 h 265112"/>
                  <a:gd name="connsiteX11" fmla="*/ 623258 w 1461457"/>
                  <a:gd name="connsiteY11" fmla="*/ 19050 h 265112"/>
                  <a:gd name="connsiteX12" fmla="*/ 686758 w 1461457"/>
                  <a:gd name="connsiteY12" fmla="*/ 22225 h 265112"/>
                  <a:gd name="connsiteX13" fmla="*/ 731208 w 1461457"/>
                  <a:gd name="connsiteY13" fmla="*/ 25400 h 265112"/>
                  <a:gd name="connsiteX14" fmla="*/ 769308 w 1461457"/>
                  <a:gd name="connsiteY14" fmla="*/ 34925 h 265112"/>
                  <a:gd name="connsiteX15" fmla="*/ 807408 w 1461457"/>
                  <a:gd name="connsiteY15" fmla="*/ 41275 h 265112"/>
                  <a:gd name="connsiteX16" fmla="*/ 839158 w 1461457"/>
                  <a:gd name="connsiteY16" fmla="*/ 41275 h 265112"/>
                  <a:gd name="connsiteX17" fmla="*/ 874083 w 1461457"/>
                  <a:gd name="connsiteY17" fmla="*/ 41275 h 265112"/>
                  <a:gd name="connsiteX18" fmla="*/ 924883 w 1461457"/>
                  <a:gd name="connsiteY18" fmla="*/ 28575 h 265112"/>
                  <a:gd name="connsiteX19" fmla="*/ 966158 w 1461457"/>
                  <a:gd name="connsiteY19" fmla="*/ 15875 h 265112"/>
                  <a:gd name="connsiteX20" fmla="*/ 1020133 w 1461457"/>
                  <a:gd name="connsiteY20" fmla="*/ 9525 h 265112"/>
                  <a:gd name="connsiteX21" fmla="*/ 1074108 w 1461457"/>
                  <a:gd name="connsiteY21" fmla="*/ 3175 h 265112"/>
                  <a:gd name="connsiteX22" fmla="*/ 1128083 w 1461457"/>
                  <a:gd name="connsiteY22" fmla="*/ 0 h 265112"/>
                  <a:gd name="connsiteX23" fmla="*/ 1163008 w 1461457"/>
                  <a:gd name="connsiteY23" fmla="*/ 3175 h 265112"/>
                  <a:gd name="connsiteX24" fmla="*/ 1223333 w 1461457"/>
                  <a:gd name="connsiteY24" fmla="*/ 12700 h 265112"/>
                  <a:gd name="connsiteX25" fmla="*/ 1277308 w 1461457"/>
                  <a:gd name="connsiteY25" fmla="*/ 22225 h 265112"/>
                  <a:gd name="connsiteX26" fmla="*/ 1318583 w 1461457"/>
                  <a:gd name="connsiteY26" fmla="*/ 38100 h 265112"/>
                  <a:gd name="connsiteX27" fmla="*/ 1347158 w 1461457"/>
                  <a:gd name="connsiteY27" fmla="*/ 57150 h 265112"/>
                  <a:gd name="connsiteX28" fmla="*/ 1369383 w 1461457"/>
                  <a:gd name="connsiteY28" fmla="*/ 73025 h 265112"/>
                  <a:gd name="connsiteX29" fmla="*/ 1401133 w 1461457"/>
                  <a:gd name="connsiteY29" fmla="*/ 95250 h 265112"/>
                  <a:gd name="connsiteX30" fmla="*/ 1413833 w 1461457"/>
                  <a:gd name="connsiteY30" fmla="*/ 101600 h 265112"/>
                  <a:gd name="connsiteX31" fmla="*/ 1429708 w 1461457"/>
                  <a:gd name="connsiteY31" fmla="*/ 114300 h 265112"/>
                  <a:gd name="connsiteX32" fmla="*/ 1448758 w 1461457"/>
                  <a:gd name="connsiteY32" fmla="*/ 133350 h 265112"/>
                  <a:gd name="connsiteX33" fmla="*/ 1461458 w 1461457"/>
                  <a:gd name="connsiteY33" fmla="*/ 146050 h 2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1457" h="265112">
                    <a:moveTo>
                      <a:pt x="0" y="242309"/>
                    </a:moveTo>
                    <a:lnTo>
                      <a:pt x="70513" y="244541"/>
                    </a:lnTo>
                    <a:lnTo>
                      <a:pt x="147008" y="265112"/>
                    </a:lnTo>
                    <a:lnTo>
                      <a:pt x="209714" y="213519"/>
                    </a:lnTo>
                    <a:lnTo>
                      <a:pt x="257340" y="191294"/>
                    </a:lnTo>
                    <a:lnTo>
                      <a:pt x="304964" y="173832"/>
                    </a:lnTo>
                    <a:lnTo>
                      <a:pt x="349415" y="146051"/>
                    </a:lnTo>
                    <a:lnTo>
                      <a:pt x="399421" y="110331"/>
                    </a:lnTo>
                    <a:lnTo>
                      <a:pt x="444664" y="76994"/>
                    </a:lnTo>
                    <a:lnTo>
                      <a:pt x="521658" y="38100"/>
                    </a:lnTo>
                    <a:lnTo>
                      <a:pt x="566108" y="25400"/>
                    </a:lnTo>
                    <a:lnTo>
                      <a:pt x="623258" y="19050"/>
                    </a:lnTo>
                    <a:lnTo>
                      <a:pt x="686758" y="22225"/>
                    </a:lnTo>
                    <a:lnTo>
                      <a:pt x="731208" y="25400"/>
                    </a:lnTo>
                    <a:lnTo>
                      <a:pt x="769308" y="34925"/>
                    </a:lnTo>
                    <a:lnTo>
                      <a:pt x="807408" y="41275"/>
                    </a:lnTo>
                    <a:lnTo>
                      <a:pt x="839158" y="41275"/>
                    </a:lnTo>
                    <a:lnTo>
                      <a:pt x="874083" y="41275"/>
                    </a:lnTo>
                    <a:lnTo>
                      <a:pt x="924883" y="28575"/>
                    </a:lnTo>
                    <a:lnTo>
                      <a:pt x="966158" y="15875"/>
                    </a:lnTo>
                    <a:lnTo>
                      <a:pt x="1020133" y="9525"/>
                    </a:lnTo>
                    <a:lnTo>
                      <a:pt x="1074108" y="3175"/>
                    </a:lnTo>
                    <a:lnTo>
                      <a:pt x="1128083" y="0"/>
                    </a:lnTo>
                    <a:lnTo>
                      <a:pt x="1163008" y="3175"/>
                    </a:lnTo>
                    <a:lnTo>
                      <a:pt x="1223333" y="12700"/>
                    </a:lnTo>
                    <a:lnTo>
                      <a:pt x="1277308" y="22225"/>
                    </a:lnTo>
                    <a:lnTo>
                      <a:pt x="1318583" y="38100"/>
                    </a:lnTo>
                    <a:lnTo>
                      <a:pt x="1347158" y="57150"/>
                    </a:lnTo>
                    <a:lnTo>
                      <a:pt x="1369383" y="73025"/>
                    </a:lnTo>
                    <a:lnTo>
                      <a:pt x="1401133" y="95250"/>
                    </a:lnTo>
                    <a:lnTo>
                      <a:pt x="1413833" y="101600"/>
                    </a:lnTo>
                    <a:lnTo>
                      <a:pt x="1429708" y="114300"/>
                    </a:lnTo>
                    <a:lnTo>
                      <a:pt x="1448758" y="133350"/>
                    </a:lnTo>
                    <a:lnTo>
                      <a:pt x="1461458" y="14605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grpSp>
        <p:nvGrpSpPr>
          <p:cNvPr id="138" name="组合 137">
            <a:extLst>
              <a:ext uri="{FF2B5EF4-FFF2-40B4-BE49-F238E27FC236}">
                <a16:creationId xmlns:a16="http://schemas.microsoft.com/office/drawing/2014/main" id="{1DC75C2C-A548-3D6B-3039-615971F3BBE7}"/>
              </a:ext>
            </a:extLst>
          </p:cNvPr>
          <p:cNvGrpSpPr/>
          <p:nvPr/>
        </p:nvGrpSpPr>
        <p:grpSpPr>
          <a:xfrm>
            <a:off x="1296618" y="2670603"/>
            <a:ext cx="2106048" cy="2125262"/>
            <a:chOff x="435356" y="617032"/>
            <a:chExt cx="1958142" cy="1976006"/>
          </a:xfrm>
        </p:grpSpPr>
        <p:sp>
          <p:nvSpPr>
            <p:cNvPr id="139" name="矩形 138">
              <a:extLst>
                <a:ext uri="{FF2B5EF4-FFF2-40B4-BE49-F238E27FC236}">
                  <a16:creationId xmlns:a16="http://schemas.microsoft.com/office/drawing/2014/main" id="{09160C09-A6E2-274E-08DA-CF51A2109644}"/>
                </a:ext>
              </a:extLst>
            </p:cNvPr>
            <p:cNvSpPr/>
            <p:nvPr/>
          </p:nvSpPr>
          <p:spPr>
            <a:xfrm rot="20231062">
              <a:off x="435356" y="617033"/>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0" name="矩形 139">
              <a:extLst>
                <a:ext uri="{FF2B5EF4-FFF2-40B4-BE49-F238E27FC236}">
                  <a16:creationId xmlns:a16="http://schemas.microsoft.com/office/drawing/2014/main" id="{4C02B149-F37D-B42F-CB54-FBEC9CD52120}"/>
                </a:ext>
              </a:extLst>
            </p:cNvPr>
            <p:cNvSpPr/>
            <p:nvPr/>
          </p:nvSpPr>
          <p:spPr>
            <a:xfrm rot="20231062">
              <a:off x="1849645" y="617033"/>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1" name="矩形 140">
              <a:extLst>
                <a:ext uri="{FF2B5EF4-FFF2-40B4-BE49-F238E27FC236}">
                  <a16:creationId xmlns:a16="http://schemas.microsoft.com/office/drawing/2014/main" id="{730453DB-AABB-DD5D-FBA6-7C0948A29132}"/>
                </a:ext>
              </a:extLst>
            </p:cNvPr>
            <p:cNvSpPr/>
            <p:nvPr/>
          </p:nvSpPr>
          <p:spPr>
            <a:xfrm rot="1368938" flipH="1">
              <a:off x="1142499" y="617032"/>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矩形 141">
              <a:extLst>
                <a:ext uri="{FF2B5EF4-FFF2-40B4-BE49-F238E27FC236}">
                  <a16:creationId xmlns:a16="http://schemas.microsoft.com/office/drawing/2014/main" id="{6334FCA7-DA41-0C37-BE6B-D3349B7B9E9C}"/>
                </a:ext>
              </a:extLst>
            </p:cNvPr>
            <p:cNvSpPr/>
            <p:nvPr/>
          </p:nvSpPr>
          <p:spPr>
            <a:xfrm rot="20231062">
              <a:off x="1143241" y="1333239"/>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3" name="矩形 142">
              <a:extLst>
                <a:ext uri="{FF2B5EF4-FFF2-40B4-BE49-F238E27FC236}">
                  <a16:creationId xmlns:a16="http://schemas.microsoft.com/office/drawing/2014/main" id="{C13203AF-1627-FBE2-9613-F3EF55136A2E}"/>
                </a:ext>
              </a:extLst>
            </p:cNvPr>
            <p:cNvSpPr/>
            <p:nvPr/>
          </p:nvSpPr>
          <p:spPr>
            <a:xfrm rot="1368938" flipH="1">
              <a:off x="436095" y="1333238"/>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矩形 143">
              <a:extLst>
                <a:ext uri="{FF2B5EF4-FFF2-40B4-BE49-F238E27FC236}">
                  <a16:creationId xmlns:a16="http://schemas.microsoft.com/office/drawing/2014/main" id="{6D16BBD6-93B1-149A-445B-2FEA55AFFFAF}"/>
                </a:ext>
              </a:extLst>
            </p:cNvPr>
            <p:cNvSpPr/>
            <p:nvPr/>
          </p:nvSpPr>
          <p:spPr>
            <a:xfrm rot="1368938" flipH="1">
              <a:off x="1853498" y="1330890"/>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5" name="矩形 144">
              <a:extLst>
                <a:ext uri="{FF2B5EF4-FFF2-40B4-BE49-F238E27FC236}">
                  <a16:creationId xmlns:a16="http://schemas.microsoft.com/office/drawing/2014/main" id="{7FF7FC00-B3F9-B09F-6913-6A91ED179094}"/>
                </a:ext>
              </a:extLst>
            </p:cNvPr>
            <p:cNvSpPr/>
            <p:nvPr/>
          </p:nvSpPr>
          <p:spPr>
            <a:xfrm rot="20231062">
              <a:off x="435356" y="2053038"/>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46" name="矩形 145">
              <a:extLst>
                <a:ext uri="{FF2B5EF4-FFF2-40B4-BE49-F238E27FC236}">
                  <a16:creationId xmlns:a16="http://schemas.microsoft.com/office/drawing/2014/main" id="{446291E2-CD3B-4202-2B34-15BDF9ED00D2}"/>
                </a:ext>
              </a:extLst>
            </p:cNvPr>
            <p:cNvSpPr/>
            <p:nvPr/>
          </p:nvSpPr>
          <p:spPr>
            <a:xfrm rot="20231062">
              <a:off x="1849645" y="2053038"/>
              <a:ext cx="540000" cy="540000"/>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矩形 146">
              <a:extLst>
                <a:ext uri="{FF2B5EF4-FFF2-40B4-BE49-F238E27FC236}">
                  <a16:creationId xmlns:a16="http://schemas.microsoft.com/office/drawing/2014/main" id="{86EEABEE-4535-15DC-A207-B015E7B6A994}"/>
                </a:ext>
              </a:extLst>
            </p:cNvPr>
            <p:cNvSpPr/>
            <p:nvPr/>
          </p:nvSpPr>
          <p:spPr>
            <a:xfrm rot="1368938" flipH="1">
              <a:off x="1142499" y="2053037"/>
              <a:ext cx="540000" cy="540000"/>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 name="组合 6"/>
          <p:cNvGrpSpPr/>
          <p:nvPr/>
        </p:nvGrpSpPr>
        <p:grpSpPr>
          <a:xfrm>
            <a:off x="7782710" y="2076797"/>
            <a:ext cx="3266874" cy="3347496"/>
            <a:chOff x="7995276" y="2056998"/>
            <a:chExt cx="3266874" cy="3347496"/>
          </a:xfrm>
        </p:grpSpPr>
        <p:pic>
          <p:nvPicPr>
            <p:cNvPr id="63" name="图形 85">
              <a:extLst>
                <a:ext uri="{FF2B5EF4-FFF2-40B4-BE49-F238E27FC236}">
                  <a16:creationId xmlns:a16="http://schemas.microsoft.com/office/drawing/2014/main" id="{AFBF749D-E159-8212-0345-A6E316A898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7995276" y="2276505"/>
              <a:ext cx="932937" cy="932936"/>
            </a:xfrm>
            <a:prstGeom prst="rect">
              <a:avLst/>
            </a:prstGeom>
          </p:spPr>
        </p:pic>
        <p:pic>
          <p:nvPicPr>
            <p:cNvPr id="64" name="图形 86">
              <a:extLst>
                <a:ext uri="{FF2B5EF4-FFF2-40B4-BE49-F238E27FC236}">
                  <a16:creationId xmlns:a16="http://schemas.microsoft.com/office/drawing/2014/main" id="{7DA8C2DB-FA4A-92FF-1F81-A798AF80295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9079811" y="2056998"/>
              <a:ext cx="1056411" cy="1028973"/>
            </a:xfrm>
            <a:prstGeom prst="rect">
              <a:avLst/>
            </a:prstGeom>
          </p:spPr>
        </p:pic>
        <p:pic>
          <p:nvPicPr>
            <p:cNvPr id="65" name="图形 87">
              <a:extLst>
                <a:ext uri="{FF2B5EF4-FFF2-40B4-BE49-F238E27FC236}">
                  <a16:creationId xmlns:a16="http://schemas.microsoft.com/office/drawing/2014/main" id="{6257CA79-E971-5875-5B34-39EE93F5D4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10198344" y="2231083"/>
              <a:ext cx="932937" cy="932936"/>
            </a:xfrm>
            <a:prstGeom prst="rect">
              <a:avLst/>
            </a:prstGeom>
          </p:spPr>
        </p:pic>
        <p:pic>
          <p:nvPicPr>
            <p:cNvPr id="66" name="图形 88">
              <a:extLst>
                <a:ext uri="{FF2B5EF4-FFF2-40B4-BE49-F238E27FC236}">
                  <a16:creationId xmlns:a16="http://schemas.microsoft.com/office/drawing/2014/main" id="{C47E9860-CD06-2F52-F0F9-04894E8ABDB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8003316" y="3180687"/>
              <a:ext cx="1056411" cy="1028973"/>
            </a:xfrm>
            <a:prstGeom prst="rect">
              <a:avLst/>
            </a:prstGeom>
          </p:spPr>
        </p:pic>
        <p:pic>
          <p:nvPicPr>
            <p:cNvPr id="67" name="图形 89">
              <a:extLst>
                <a:ext uri="{FF2B5EF4-FFF2-40B4-BE49-F238E27FC236}">
                  <a16:creationId xmlns:a16="http://schemas.microsoft.com/office/drawing/2014/main" id="{6CCEE3DE-C790-4DB4-AB16-462328D9B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9121203" y="3352698"/>
              <a:ext cx="932937" cy="932936"/>
            </a:xfrm>
            <a:prstGeom prst="rect">
              <a:avLst/>
            </a:prstGeom>
          </p:spPr>
        </p:pic>
        <p:pic>
          <p:nvPicPr>
            <p:cNvPr id="68" name="图形 90">
              <a:extLst>
                <a:ext uri="{FF2B5EF4-FFF2-40B4-BE49-F238E27FC236}">
                  <a16:creationId xmlns:a16="http://schemas.microsoft.com/office/drawing/2014/main" id="{9928B2D7-BE38-0347-D734-BEE1C3A0D7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10205739" y="3133191"/>
              <a:ext cx="1056411" cy="1028973"/>
            </a:xfrm>
            <a:prstGeom prst="rect">
              <a:avLst/>
            </a:prstGeom>
          </p:spPr>
        </p:pic>
        <p:pic>
          <p:nvPicPr>
            <p:cNvPr id="69" name="图形 91">
              <a:extLst>
                <a:ext uri="{FF2B5EF4-FFF2-40B4-BE49-F238E27FC236}">
                  <a16:creationId xmlns:a16="http://schemas.microsoft.com/office/drawing/2014/main" id="{36C489A6-B9B0-148A-D6F9-C42EA1135D3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8042368" y="4471558"/>
              <a:ext cx="932937" cy="932936"/>
            </a:xfrm>
            <a:prstGeom prst="rect">
              <a:avLst/>
            </a:prstGeom>
          </p:spPr>
        </p:pic>
        <p:pic>
          <p:nvPicPr>
            <p:cNvPr id="70" name="图形 92">
              <a:extLst>
                <a:ext uri="{FF2B5EF4-FFF2-40B4-BE49-F238E27FC236}">
                  <a16:creationId xmlns:a16="http://schemas.microsoft.com/office/drawing/2014/main" id="{0B44559B-F84D-A63E-B9E2-1D3C4746F27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9126904" y="4252051"/>
              <a:ext cx="1056411" cy="1028973"/>
            </a:xfrm>
            <a:prstGeom prst="rect">
              <a:avLst/>
            </a:prstGeom>
          </p:spPr>
        </p:pic>
        <p:pic>
          <p:nvPicPr>
            <p:cNvPr id="71" name="图形 93">
              <a:extLst>
                <a:ext uri="{FF2B5EF4-FFF2-40B4-BE49-F238E27FC236}">
                  <a16:creationId xmlns:a16="http://schemas.microsoft.com/office/drawing/2014/main" id="{D0C33D9A-8376-BB7D-FA29-248483AA93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10245436" y="4426136"/>
              <a:ext cx="932937" cy="932936"/>
            </a:xfrm>
            <a:prstGeom prst="rect">
              <a:avLst/>
            </a:prstGeom>
          </p:spPr>
        </p:pic>
      </p:grpSp>
      <p:sp>
        <p:nvSpPr>
          <p:cNvPr id="62" name="文本框 61">
            <a:extLst>
              <a:ext uri="{FF2B5EF4-FFF2-40B4-BE49-F238E27FC236}">
                <a16:creationId xmlns:a16="http://schemas.microsoft.com/office/drawing/2014/main" id="{36DE30C5-4597-4682-9938-70217BBE4B50}"/>
              </a:ext>
            </a:extLst>
          </p:cNvPr>
          <p:cNvSpPr txBox="1"/>
          <p:nvPr/>
        </p:nvSpPr>
        <p:spPr>
          <a:xfrm>
            <a:off x="7244447" y="4532934"/>
            <a:ext cx="365835" cy="338554"/>
          </a:xfrm>
          <a:prstGeom prst="rect">
            <a:avLst/>
          </a:prstGeom>
          <a:noFill/>
        </p:spPr>
        <p:txBody>
          <a:bodyPr wrap="square" rtlCol="0">
            <a:spAutoFit/>
          </a:bodyPr>
          <a:lstStyle/>
          <a:p>
            <a:r>
              <a:rPr lang="en-US" altLang="zh-CN" sz="1600" b="1" dirty="0">
                <a:solidFill>
                  <a:schemeClr val="bg1"/>
                </a:solidFill>
                <a:latin typeface="Calibri" panose="020F0502020204030204" pitchFamily="34" charset="0"/>
                <a:cs typeface="Calibri" panose="020F0502020204030204" pitchFamily="34" charset="0"/>
              </a:rPr>
              <a:t>C</a:t>
            </a:r>
            <a:endParaRPr lang="zh-CN" altLang="en-US" sz="1600" b="1" dirty="0">
              <a:solidFill>
                <a:schemeClr val="bg1"/>
              </a:solidFill>
              <a:latin typeface="Calibri" panose="020F0502020204030204" pitchFamily="34" charset="0"/>
              <a:cs typeface="Calibri" panose="020F0502020204030204" pitchFamily="34" charset="0"/>
            </a:endParaRPr>
          </a:p>
        </p:txBody>
      </p:sp>
      <p:grpSp>
        <p:nvGrpSpPr>
          <p:cNvPr id="136" name="组合 135">
            <a:extLst>
              <a:ext uri="{FF2B5EF4-FFF2-40B4-BE49-F238E27FC236}">
                <a16:creationId xmlns:a16="http://schemas.microsoft.com/office/drawing/2014/main" id="{2AEFDCB1-6A39-2E04-2EEF-9803EC11B27D}"/>
              </a:ext>
            </a:extLst>
          </p:cNvPr>
          <p:cNvGrpSpPr/>
          <p:nvPr/>
        </p:nvGrpSpPr>
        <p:grpSpPr>
          <a:xfrm>
            <a:off x="618136" y="3835938"/>
            <a:ext cx="1738976" cy="1740764"/>
            <a:chOff x="2469121" y="5306112"/>
            <a:chExt cx="1738976" cy="1740764"/>
          </a:xfrm>
        </p:grpSpPr>
        <p:sp>
          <p:nvSpPr>
            <p:cNvPr id="124" name="矩形 123">
              <a:extLst>
                <a:ext uri="{FF2B5EF4-FFF2-40B4-BE49-F238E27FC236}">
                  <a16:creationId xmlns:a16="http://schemas.microsoft.com/office/drawing/2014/main" id="{C4DA51C4-463D-AF0C-ED5B-A487C370E029}"/>
                </a:ext>
              </a:extLst>
            </p:cNvPr>
            <p:cNvSpPr/>
            <p:nvPr/>
          </p:nvSpPr>
          <p:spPr>
            <a:xfrm>
              <a:off x="2469121" y="5306112"/>
              <a:ext cx="580788" cy="580788"/>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25" name="矩形 124">
              <a:extLst>
                <a:ext uri="{FF2B5EF4-FFF2-40B4-BE49-F238E27FC236}">
                  <a16:creationId xmlns:a16="http://schemas.microsoft.com/office/drawing/2014/main" id="{B23DC24B-9E47-DF87-0D82-CCB36162819F}"/>
                </a:ext>
              </a:extLst>
            </p:cNvPr>
            <p:cNvSpPr/>
            <p:nvPr/>
          </p:nvSpPr>
          <p:spPr>
            <a:xfrm>
              <a:off x="3627309" y="5306112"/>
              <a:ext cx="580788" cy="580788"/>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6" name="矩形 125">
              <a:extLst>
                <a:ext uri="{FF2B5EF4-FFF2-40B4-BE49-F238E27FC236}">
                  <a16:creationId xmlns:a16="http://schemas.microsoft.com/office/drawing/2014/main" id="{43EA06D5-5691-5C01-654F-F8BC6B31794C}"/>
                </a:ext>
              </a:extLst>
            </p:cNvPr>
            <p:cNvSpPr/>
            <p:nvPr/>
          </p:nvSpPr>
          <p:spPr>
            <a:xfrm flipH="1">
              <a:off x="3047501" y="5306112"/>
              <a:ext cx="580788" cy="580788"/>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7" name="矩形 126">
              <a:extLst>
                <a:ext uri="{FF2B5EF4-FFF2-40B4-BE49-F238E27FC236}">
                  <a16:creationId xmlns:a16="http://schemas.microsoft.com/office/drawing/2014/main" id="{53D10C64-CE6E-4150-0A66-12187C2E8221}"/>
                </a:ext>
              </a:extLst>
            </p:cNvPr>
            <p:cNvSpPr/>
            <p:nvPr/>
          </p:nvSpPr>
          <p:spPr>
            <a:xfrm>
              <a:off x="3047501" y="5886900"/>
              <a:ext cx="580788" cy="580788"/>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8" name="矩形 127">
              <a:extLst>
                <a:ext uri="{FF2B5EF4-FFF2-40B4-BE49-F238E27FC236}">
                  <a16:creationId xmlns:a16="http://schemas.microsoft.com/office/drawing/2014/main" id="{372089BA-8190-CC50-83ED-AA3D9B6B3EA0}"/>
                </a:ext>
              </a:extLst>
            </p:cNvPr>
            <p:cNvSpPr/>
            <p:nvPr/>
          </p:nvSpPr>
          <p:spPr>
            <a:xfrm flipH="1">
              <a:off x="2469121" y="5886900"/>
              <a:ext cx="580788" cy="580788"/>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9" name="矩形 128">
              <a:extLst>
                <a:ext uri="{FF2B5EF4-FFF2-40B4-BE49-F238E27FC236}">
                  <a16:creationId xmlns:a16="http://schemas.microsoft.com/office/drawing/2014/main" id="{33DE9DFA-C8CB-4E65-426A-B572C837640E}"/>
                </a:ext>
              </a:extLst>
            </p:cNvPr>
            <p:cNvSpPr/>
            <p:nvPr/>
          </p:nvSpPr>
          <p:spPr>
            <a:xfrm flipH="1">
              <a:off x="3627309" y="5886900"/>
              <a:ext cx="580788" cy="580788"/>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3" name="矩形 132">
              <a:extLst>
                <a:ext uri="{FF2B5EF4-FFF2-40B4-BE49-F238E27FC236}">
                  <a16:creationId xmlns:a16="http://schemas.microsoft.com/office/drawing/2014/main" id="{5087CF69-F019-41D1-325E-DF7D329987BB}"/>
                </a:ext>
              </a:extLst>
            </p:cNvPr>
            <p:cNvSpPr/>
            <p:nvPr/>
          </p:nvSpPr>
          <p:spPr>
            <a:xfrm>
              <a:off x="2469121" y="6466088"/>
              <a:ext cx="580788" cy="580788"/>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34" name="矩形 133">
              <a:extLst>
                <a:ext uri="{FF2B5EF4-FFF2-40B4-BE49-F238E27FC236}">
                  <a16:creationId xmlns:a16="http://schemas.microsoft.com/office/drawing/2014/main" id="{A10C69A9-552B-57FC-612F-CA1C393B24E6}"/>
                </a:ext>
              </a:extLst>
            </p:cNvPr>
            <p:cNvSpPr/>
            <p:nvPr/>
          </p:nvSpPr>
          <p:spPr>
            <a:xfrm>
              <a:off x="3627309" y="6466088"/>
              <a:ext cx="580788" cy="580788"/>
            </a:xfrm>
            <a:prstGeom prst="rect">
              <a:avLst/>
            </a:prstGeom>
            <a:solidFill>
              <a:srgbClr val="C19CA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5" name="矩形 134">
              <a:extLst>
                <a:ext uri="{FF2B5EF4-FFF2-40B4-BE49-F238E27FC236}">
                  <a16:creationId xmlns:a16="http://schemas.microsoft.com/office/drawing/2014/main" id="{4DCF0383-DB8B-78E5-D073-C9F870C66A11}"/>
                </a:ext>
              </a:extLst>
            </p:cNvPr>
            <p:cNvSpPr/>
            <p:nvPr/>
          </p:nvSpPr>
          <p:spPr>
            <a:xfrm flipH="1">
              <a:off x="3047501" y="6466088"/>
              <a:ext cx="580788" cy="580788"/>
            </a:xfrm>
            <a:prstGeom prst="rect">
              <a:avLst/>
            </a:prstGeom>
            <a:solidFill>
              <a:srgbClr val="CDE6C6"/>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37" name="文本框 136">
            <a:extLst>
              <a:ext uri="{FF2B5EF4-FFF2-40B4-BE49-F238E27FC236}">
                <a16:creationId xmlns:a16="http://schemas.microsoft.com/office/drawing/2014/main" id="{6A861A03-A61A-4FB0-E5C4-0314058D815E}"/>
              </a:ext>
            </a:extLst>
          </p:cNvPr>
          <p:cNvSpPr txBox="1"/>
          <p:nvPr/>
        </p:nvSpPr>
        <p:spPr>
          <a:xfrm>
            <a:off x="10082754" y="4187535"/>
            <a:ext cx="365835" cy="338554"/>
          </a:xfrm>
          <a:prstGeom prst="rect">
            <a:avLst/>
          </a:prstGeom>
          <a:noFill/>
        </p:spPr>
        <p:txBody>
          <a:bodyPr wrap="square" rtlCol="0">
            <a:spAutoFit/>
          </a:bodyPr>
          <a:lstStyle/>
          <a:p>
            <a:r>
              <a:rPr lang="en-US" altLang="zh-CN" sz="1600" b="1" dirty="0">
                <a:solidFill>
                  <a:schemeClr val="bg1"/>
                </a:solidFill>
                <a:latin typeface="Calibri" panose="020F0502020204030204" pitchFamily="34" charset="0"/>
                <a:cs typeface="Calibri" panose="020F0502020204030204" pitchFamily="34" charset="0"/>
              </a:rPr>
              <a:t>C</a:t>
            </a:r>
            <a:endParaRPr lang="zh-CN" altLang="en-US" sz="1600" b="1" dirty="0">
              <a:solidFill>
                <a:schemeClr val="bg1"/>
              </a:solidFill>
              <a:latin typeface="Calibri" panose="020F0502020204030204" pitchFamily="34" charset="0"/>
              <a:cs typeface="Calibri" panose="020F0502020204030204" pitchFamily="34" charset="0"/>
            </a:endParaRPr>
          </a:p>
        </p:txBody>
      </p:sp>
      <p:sp>
        <p:nvSpPr>
          <p:cNvPr id="3" name="文本框 2">
            <a:extLst>
              <a:ext uri="{FF2B5EF4-FFF2-40B4-BE49-F238E27FC236}">
                <a16:creationId xmlns:a16="http://schemas.microsoft.com/office/drawing/2014/main" id="{4A9CE06D-81A5-3529-24AC-13520D954420}"/>
              </a:ext>
            </a:extLst>
          </p:cNvPr>
          <p:cNvSpPr txBox="1"/>
          <p:nvPr/>
        </p:nvSpPr>
        <p:spPr>
          <a:xfrm>
            <a:off x="7488789" y="5574166"/>
            <a:ext cx="3566554"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Center shape C rotates counterclockwise</a:t>
            </a: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4085702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96296E-6 L -0.0711 0.1463 " pathEditMode="relative" rAng="0" ptsTypes="AA">
                                      <p:cBhvr>
                                        <p:cTn id="6" dur="2000" fill="hold"/>
                                        <p:tgtEl>
                                          <p:spTgt spid="138"/>
                                        </p:tgtEl>
                                        <p:attrNameLst>
                                          <p:attrName>ppt_x</p:attrName>
                                          <p:attrName>ppt_y</p:attrName>
                                        </p:attrNameLst>
                                      </p:cBhvr>
                                      <p:rCtr x="-3555" y="7315"/>
                                    </p:animMotion>
                                  </p:childTnLst>
                                </p:cTn>
                              </p:par>
                              <p:par>
                                <p:cTn id="7" presetID="42" presetClass="path" presetSubtype="0" accel="50000" decel="50000" fill="hold" grpId="1" nodeType="withEffect">
                                  <p:stCondLst>
                                    <p:cond delay="0"/>
                                  </p:stCondLst>
                                  <p:childTnLst>
                                    <p:animMotion origin="layout" path="M 3.33333E-6 0 L -0.01302 0.05926 " pathEditMode="relative" rAng="0" ptsTypes="AA">
                                      <p:cBhvr>
                                        <p:cTn id="8" dur="2000" fill="hold"/>
                                        <p:tgtEl>
                                          <p:spTgt spid="3"/>
                                        </p:tgtEl>
                                        <p:attrNameLst>
                                          <p:attrName>ppt_x</p:attrName>
                                          <p:attrName>ppt_y</p:attrName>
                                        </p:attrNameLst>
                                      </p:cBhvr>
                                      <p:rCtr x="-651" y="2963"/>
                                    </p:animMotion>
                                  </p:childTnLst>
                                </p:cTn>
                              </p:par>
                              <p:par>
                                <p:cTn id="9" presetID="6" presetClass="emph" presetSubtype="0" fill="hold" nodeType="withEffect">
                                  <p:stCondLst>
                                    <p:cond delay="0"/>
                                  </p:stCondLst>
                                  <p:childTnLst>
                                    <p:animScale>
                                      <p:cBhvr>
                                        <p:cTn id="10" dur="2000" fill="hold"/>
                                        <p:tgtEl>
                                          <p:spTgt spid="94"/>
                                        </p:tgtEl>
                                      </p:cBhvr>
                                      <p:by x="92300" y="92300"/>
                                    </p:animScale>
                                  </p:childTnLst>
                                </p:cTn>
                              </p:par>
                              <p:par>
                                <p:cTn id="11" presetID="42" presetClass="path" presetSubtype="0" accel="50000" decel="50000" fill="hold" nodeType="withEffect">
                                  <p:stCondLst>
                                    <p:cond delay="0"/>
                                  </p:stCondLst>
                                  <p:childTnLst>
                                    <p:animMotion origin="layout" path="M -1.04167E-6 0 L 0.16693 0.14514 " pathEditMode="relative" rAng="0" ptsTypes="AA">
                                      <p:cBhvr>
                                        <p:cTn id="12" dur="2000" fill="hold"/>
                                        <p:tgtEl>
                                          <p:spTgt spid="94"/>
                                        </p:tgtEl>
                                        <p:attrNameLst>
                                          <p:attrName>ppt_x</p:attrName>
                                          <p:attrName>ppt_y</p:attrName>
                                        </p:attrNameLst>
                                      </p:cBhvr>
                                      <p:rCtr x="8346" y="7245"/>
                                    </p:animMotion>
                                  </p:childTnLst>
                                </p:cTn>
                              </p:par>
                              <p:par>
                                <p:cTn id="13" presetID="6" presetClass="emph" presetSubtype="0" fill="hold" nodeType="withEffect">
                                  <p:stCondLst>
                                    <p:cond delay="0"/>
                                  </p:stCondLst>
                                  <p:childTnLst>
                                    <p:animScale>
                                      <p:cBhvr>
                                        <p:cTn id="14" dur="2000" fill="hold"/>
                                        <p:tgtEl>
                                          <p:spTgt spid="7"/>
                                        </p:tgtEl>
                                      </p:cBhvr>
                                      <p:by x="92300" y="92300"/>
                                    </p:animScale>
                                  </p:childTnLst>
                                </p:cTn>
                              </p:par>
                              <p:par>
                                <p:cTn id="15" presetID="42" presetClass="path" presetSubtype="0" accel="50000" decel="50000" fill="hold" nodeType="withEffect">
                                  <p:stCondLst>
                                    <p:cond delay="0"/>
                                  </p:stCondLst>
                                  <p:childTnLst>
                                    <p:animMotion origin="layout" path="M 4.375E-6 7.40741E-7 L 0.08476 0.07685 " pathEditMode="relative" rAng="0" ptsTypes="AA">
                                      <p:cBhvr>
                                        <p:cTn id="16" dur="2000" fill="hold"/>
                                        <p:tgtEl>
                                          <p:spTgt spid="7"/>
                                        </p:tgtEl>
                                        <p:attrNameLst>
                                          <p:attrName>ppt_x</p:attrName>
                                          <p:attrName>ppt_y</p:attrName>
                                        </p:attrNameLst>
                                      </p:cBhvr>
                                      <p:rCtr x="4232" y="3843"/>
                                    </p:animMotion>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138"/>
                                        </p:tgtEl>
                                        <p:attrNameLst>
                                          <p:attrName>style.visibility</p:attrName>
                                        </p:attrNameLst>
                                      </p:cBhvr>
                                      <p:to>
                                        <p:strVal val="hidden"/>
                                      </p:to>
                                    </p:set>
                                  </p:childTnLst>
                                </p:cTn>
                              </p:par>
                              <p:par>
                                <p:cTn id="20" presetID="1" presetClass="entr" presetSubtype="0" fill="hold" nodeType="withEffect">
                                  <p:stCondLst>
                                    <p:cond delay="0"/>
                                  </p:stCondLst>
                                  <p:childTnLst>
                                    <p:set>
                                      <p:cBhvr>
                                        <p:cTn id="21" dur="1" fill="hold">
                                          <p:stCondLst>
                                            <p:cond delay="0"/>
                                          </p:stCondLst>
                                        </p:cTn>
                                        <p:tgtEl>
                                          <p:spTgt spid="13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137" grpId="0"/>
      <p:bldP spid="3" grpId="0"/>
      <p:bldP spid="3"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 name="组合 162">
            <a:extLst>
              <a:ext uri="{FF2B5EF4-FFF2-40B4-BE49-F238E27FC236}">
                <a16:creationId xmlns:a16="http://schemas.microsoft.com/office/drawing/2014/main" id="{10DF1925-BBA9-F78E-F059-E3A6958DF5F7}"/>
              </a:ext>
            </a:extLst>
          </p:cNvPr>
          <p:cNvGrpSpPr/>
          <p:nvPr/>
        </p:nvGrpSpPr>
        <p:grpSpPr>
          <a:xfrm>
            <a:off x="6311835" y="3553875"/>
            <a:ext cx="2430000" cy="2430000"/>
            <a:chOff x="4178657" y="2456549"/>
            <a:chExt cx="2633953" cy="2632514"/>
          </a:xfrm>
        </p:grpSpPr>
        <p:grpSp>
          <p:nvGrpSpPr>
            <p:cNvPr id="164" name="组合 163">
              <a:extLst>
                <a:ext uri="{FF2B5EF4-FFF2-40B4-BE49-F238E27FC236}">
                  <a16:creationId xmlns:a16="http://schemas.microsoft.com/office/drawing/2014/main" id="{56A37B5B-0EF4-71E7-004C-BC63A8CC9835}"/>
                </a:ext>
              </a:extLst>
            </p:cNvPr>
            <p:cNvGrpSpPr/>
            <p:nvPr/>
          </p:nvGrpSpPr>
          <p:grpSpPr>
            <a:xfrm>
              <a:off x="4178657" y="2456549"/>
              <a:ext cx="2633953" cy="2632514"/>
              <a:chOff x="5308152" y="1808745"/>
              <a:chExt cx="1587130" cy="1586262"/>
            </a:xfrm>
          </p:grpSpPr>
          <p:pic>
            <p:nvPicPr>
              <p:cNvPr id="182" name="图形 75">
                <a:extLst>
                  <a:ext uri="{FF2B5EF4-FFF2-40B4-BE49-F238E27FC236}">
                    <a16:creationId xmlns:a16="http://schemas.microsoft.com/office/drawing/2014/main" id="{3F8DBC2D-31C4-C1F2-4F82-1682CB5333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5412713" y="1892897"/>
                <a:ext cx="565213" cy="565213"/>
              </a:xfrm>
              <a:prstGeom prst="rect">
                <a:avLst/>
              </a:prstGeom>
            </p:spPr>
          </p:pic>
          <p:pic>
            <p:nvPicPr>
              <p:cNvPr id="183" name="图形 76">
                <a:extLst>
                  <a:ext uri="{FF2B5EF4-FFF2-40B4-BE49-F238E27FC236}">
                    <a16:creationId xmlns:a16="http://schemas.microsoft.com/office/drawing/2014/main" id="{B1D25E9E-3AF0-A257-9A5A-93D03EDC865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5773019" y="1808745"/>
                <a:ext cx="640019" cy="623396"/>
              </a:xfrm>
              <a:prstGeom prst="rect">
                <a:avLst/>
              </a:prstGeom>
            </p:spPr>
          </p:pic>
          <p:pic>
            <p:nvPicPr>
              <p:cNvPr id="184" name="图形 77">
                <a:extLst>
                  <a:ext uri="{FF2B5EF4-FFF2-40B4-BE49-F238E27FC236}">
                    <a16:creationId xmlns:a16="http://schemas.microsoft.com/office/drawing/2014/main" id="{F784306B-DE72-7048-1243-FB9F771CCD8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5308152" y="2296591"/>
                <a:ext cx="640019" cy="623396"/>
              </a:xfrm>
              <a:prstGeom prst="rect">
                <a:avLst/>
              </a:prstGeom>
            </p:spPr>
          </p:pic>
          <p:pic>
            <p:nvPicPr>
              <p:cNvPr id="185" name="图形 78">
                <a:extLst>
                  <a:ext uri="{FF2B5EF4-FFF2-40B4-BE49-F238E27FC236}">
                    <a16:creationId xmlns:a16="http://schemas.microsoft.com/office/drawing/2014/main" id="{B9342B38-2CAC-F13D-131D-EB4FBC37C9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5864704" y="2340562"/>
                <a:ext cx="565213" cy="565213"/>
              </a:xfrm>
              <a:prstGeom prst="rect">
                <a:avLst/>
              </a:prstGeom>
            </p:spPr>
          </p:pic>
          <p:pic>
            <p:nvPicPr>
              <p:cNvPr id="186" name="图形 79">
                <a:extLst>
                  <a:ext uri="{FF2B5EF4-FFF2-40B4-BE49-F238E27FC236}">
                    <a16:creationId xmlns:a16="http://schemas.microsoft.com/office/drawing/2014/main" id="{D8F9A81F-12D2-2EF8-90EA-C6661151F90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5399836" y="2829794"/>
                <a:ext cx="565213" cy="565213"/>
              </a:xfrm>
              <a:prstGeom prst="rect">
                <a:avLst/>
              </a:prstGeom>
            </p:spPr>
          </p:pic>
          <p:pic>
            <p:nvPicPr>
              <p:cNvPr id="187" name="图形 80">
                <a:extLst>
                  <a:ext uri="{FF2B5EF4-FFF2-40B4-BE49-F238E27FC236}">
                    <a16:creationId xmlns:a16="http://schemas.microsoft.com/office/drawing/2014/main" id="{AFD7F56E-CB3E-80F7-17A8-993BC001CFA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5762916" y="2742869"/>
                <a:ext cx="640019" cy="623396"/>
              </a:xfrm>
              <a:prstGeom prst="rect">
                <a:avLst/>
              </a:prstGeom>
            </p:spPr>
          </p:pic>
          <p:pic>
            <p:nvPicPr>
              <p:cNvPr id="188" name="图形 81">
                <a:extLst>
                  <a:ext uri="{FF2B5EF4-FFF2-40B4-BE49-F238E27FC236}">
                    <a16:creationId xmlns:a16="http://schemas.microsoft.com/office/drawing/2014/main" id="{E029C11B-82A2-2B4E-450F-57583DA69F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6330069" y="1849377"/>
                <a:ext cx="565213" cy="565213"/>
              </a:xfrm>
              <a:prstGeom prst="rect">
                <a:avLst/>
              </a:prstGeom>
            </p:spPr>
          </p:pic>
          <p:pic>
            <p:nvPicPr>
              <p:cNvPr id="189" name="图形 82">
                <a:extLst>
                  <a:ext uri="{FF2B5EF4-FFF2-40B4-BE49-F238E27FC236}">
                    <a16:creationId xmlns:a16="http://schemas.microsoft.com/office/drawing/2014/main" id="{34BCE406-4B5D-05CE-A37F-9D7F46CA35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437960">
                <a:off x="6226273" y="2250774"/>
                <a:ext cx="640019" cy="623396"/>
              </a:xfrm>
              <a:prstGeom prst="rect">
                <a:avLst/>
              </a:prstGeom>
            </p:spPr>
          </p:pic>
          <p:pic>
            <p:nvPicPr>
              <p:cNvPr id="190" name="图形 83">
                <a:extLst>
                  <a:ext uri="{FF2B5EF4-FFF2-40B4-BE49-F238E27FC236}">
                    <a16:creationId xmlns:a16="http://schemas.microsoft.com/office/drawing/2014/main" id="{08A0DF61-8082-0AA5-E654-95159CDF528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357960">
                <a:off x="6317192" y="2786274"/>
                <a:ext cx="565213" cy="565213"/>
              </a:xfrm>
              <a:prstGeom prst="rect">
                <a:avLst/>
              </a:prstGeom>
            </p:spPr>
          </p:pic>
        </p:grpSp>
        <p:grpSp>
          <p:nvGrpSpPr>
            <p:cNvPr id="165" name="组合 164">
              <a:extLst>
                <a:ext uri="{FF2B5EF4-FFF2-40B4-BE49-F238E27FC236}">
                  <a16:creationId xmlns:a16="http://schemas.microsoft.com/office/drawing/2014/main" id="{98C2A29F-1FDB-7965-D6FD-D79D5FA70109}"/>
                </a:ext>
              </a:extLst>
            </p:cNvPr>
            <p:cNvGrpSpPr/>
            <p:nvPr/>
          </p:nvGrpSpPr>
          <p:grpSpPr>
            <a:xfrm>
              <a:off x="4368974" y="2627380"/>
              <a:ext cx="2439414" cy="2413936"/>
              <a:chOff x="4468657" y="2492144"/>
              <a:chExt cx="1856716" cy="1837324"/>
            </a:xfrm>
          </p:grpSpPr>
          <p:grpSp>
            <p:nvGrpSpPr>
              <p:cNvPr id="166" name="组合 165">
                <a:extLst>
                  <a:ext uri="{FF2B5EF4-FFF2-40B4-BE49-F238E27FC236}">
                    <a16:creationId xmlns:a16="http://schemas.microsoft.com/office/drawing/2014/main" id="{5BC118A3-ABFA-DAF3-A27D-0BBC4887AD5E}"/>
                  </a:ext>
                </a:extLst>
              </p:cNvPr>
              <p:cNvGrpSpPr/>
              <p:nvPr/>
            </p:nvGrpSpPr>
            <p:grpSpPr>
              <a:xfrm>
                <a:off x="5495615" y="2579816"/>
                <a:ext cx="235959" cy="1082124"/>
                <a:chOff x="8236744" y="1307307"/>
                <a:chExt cx="581025" cy="2664617"/>
              </a:xfrm>
            </p:grpSpPr>
            <p:sp>
              <p:nvSpPr>
                <p:cNvPr id="180" name="任意多边形: 形状 73">
                  <a:extLst>
                    <a:ext uri="{FF2B5EF4-FFF2-40B4-BE49-F238E27FC236}">
                      <a16:creationId xmlns:a16="http://schemas.microsoft.com/office/drawing/2014/main" id="{2B66E063-4594-6A61-BD02-F52DE8EEEBAE}"/>
                    </a:ext>
                  </a:extLst>
                </p:cNvPr>
                <p:cNvSpPr/>
                <p:nvPr/>
              </p:nvSpPr>
              <p:spPr>
                <a:xfrm>
                  <a:off x="8553449" y="1307307"/>
                  <a:ext cx="240506" cy="1321595"/>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42875 w 240506"/>
                    <a:gd name="connsiteY0" fmla="*/ -1 h 1321594"/>
                    <a:gd name="connsiteX1" fmla="*/ 123825 w 240506"/>
                    <a:gd name="connsiteY1" fmla="*/ 50006 h 1321594"/>
                    <a:gd name="connsiteX2" fmla="*/ 114300 w 240506"/>
                    <a:gd name="connsiteY2" fmla="*/ 90487 h 1321594"/>
                    <a:gd name="connsiteX3" fmla="*/ 102394 w 240506"/>
                    <a:gd name="connsiteY3" fmla="*/ 126206 h 1321594"/>
                    <a:gd name="connsiteX4" fmla="*/ 95250 w 240506"/>
                    <a:gd name="connsiteY4" fmla="*/ 178593 h 1321594"/>
                    <a:gd name="connsiteX5" fmla="*/ 88106 w 240506"/>
                    <a:gd name="connsiteY5" fmla="*/ 219074 h 1321594"/>
                    <a:gd name="connsiteX6" fmla="*/ 88106 w 240506"/>
                    <a:gd name="connsiteY6" fmla="*/ 259556 h 1321594"/>
                    <a:gd name="connsiteX7" fmla="*/ 78581 w 240506"/>
                    <a:gd name="connsiteY7" fmla="*/ 304799 h 1321594"/>
                    <a:gd name="connsiteX8" fmla="*/ 71438 w 240506"/>
                    <a:gd name="connsiteY8" fmla="*/ 352424 h 1321594"/>
                    <a:gd name="connsiteX9" fmla="*/ 64294 w 240506"/>
                    <a:gd name="connsiteY9" fmla="*/ 388143 h 1321594"/>
                    <a:gd name="connsiteX10" fmla="*/ 57150 w 240506"/>
                    <a:gd name="connsiteY10" fmla="*/ 440531 h 1321594"/>
                    <a:gd name="connsiteX11" fmla="*/ 47625 w 240506"/>
                    <a:gd name="connsiteY11" fmla="*/ 490537 h 1321594"/>
                    <a:gd name="connsiteX12" fmla="*/ 40481 w 240506"/>
                    <a:gd name="connsiteY12" fmla="*/ 526256 h 1321594"/>
                    <a:gd name="connsiteX13" fmla="*/ 30956 w 240506"/>
                    <a:gd name="connsiteY13" fmla="*/ 559593 h 1321594"/>
                    <a:gd name="connsiteX14" fmla="*/ 16669 w 240506"/>
                    <a:gd name="connsiteY14" fmla="*/ 616743 h 1321594"/>
                    <a:gd name="connsiteX15" fmla="*/ 9525 w 240506"/>
                    <a:gd name="connsiteY15" fmla="*/ 638174 h 1321594"/>
                    <a:gd name="connsiteX16" fmla="*/ 0 w 240506"/>
                    <a:gd name="connsiteY16" fmla="*/ 664368 h 1321594"/>
                    <a:gd name="connsiteX17" fmla="*/ 0 w 240506"/>
                    <a:gd name="connsiteY17" fmla="*/ 681037 h 1321594"/>
                    <a:gd name="connsiteX18" fmla="*/ 11906 w 240506"/>
                    <a:gd name="connsiteY18" fmla="*/ 702468 h 1321594"/>
                    <a:gd name="connsiteX19" fmla="*/ 21431 w 240506"/>
                    <a:gd name="connsiteY19" fmla="*/ 721518 h 1321594"/>
                    <a:gd name="connsiteX20" fmla="*/ 50006 w 240506"/>
                    <a:gd name="connsiteY20" fmla="*/ 723899 h 1321594"/>
                    <a:gd name="connsiteX21" fmla="*/ 78581 w 240506"/>
                    <a:gd name="connsiteY21" fmla="*/ 728662 h 1321594"/>
                    <a:gd name="connsiteX22" fmla="*/ 102394 w 240506"/>
                    <a:gd name="connsiteY22" fmla="*/ 735806 h 1321594"/>
                    <a:gd name="connsiteX23" fmla="*/ 123825 w 240506"/>
                    <a:gd name="connsiteY23" fmla="*/ 745331 h 1321594"/>
                    <a:gd name="connsiteX24" fmla="*/ 152400 w 240506"/>
                    <a:gd name="connsiteY24" fmla="*/ 757237 h 1321594"/>
                    <a:gd name="connsiteX25" fmla="*/ 173831 w 240506"/>
                    <a:gd name="connsiteY25" fmla="*/ 773906 h 1321594"/>
                    <a:gd name="connsiteX26" fmla="*/ 197644 w 240506"/>
                    <a:gd name="connsiteY26" fmla="*/ 804862 h 1321594"/>
                    <a:gd name="connsiteX27" fmla="*/ 219075 w 240506"/>
                    <a:gd name="connsiteY27" fmla="*/ 838199 h 1321594"/>
                    <a:gd name="connsiteX28" fmla="*/ 228600 w 240506"/>
                    <a:gd name="connsiteY28" fmla="*/ 862012 h 1321594"/>
                    <a:gd name="connsiteX29" fmla="*/ 238125 w 240506"/>
                    <a:gd name="connsiteY29" fmla="*/ 902493 h 1321594"/>
                    <a:gd name="connsiteX30" fmla="*/ 240506 w 240506"/>
                    <a:gd name="connsiteY30" fmla="*/ 952499 h 1321594"/>
                    <a:gd name="connsiteX31" fmla="*/ 240506 w 240506"/>
                    <a:gd name="connsiteY31" fmla="*/ 988218 h 1321594"/>
                    <a:gd name="connsiteX32" fmla="*/ 238125 w 240506"/>
                    <a:gd name="connsiteY32" fmla="*/ 1009649 h 1321594"/>
                    <a:gd name="connsiteX33" fmla="*/ 233363 w 240506"/>
                    <a:gd name="connsiteY33" fmla="*/ 1031081 h 1321594"/>
                    <a:gd name="connsiteX34" fmla="*/ 223838 w 240506"/>
                    <a:gd name="connsiteY34" fmla="*/ 1059656 h 1321594"/>
                    <a:gd name="connsiteX35" fmla="*/ 221456 w 240506"/>
                    <a:gd name="connsiteY35" fmla="*/ 1081087 h 1321594"/>
                    <a:gd name="connsiteX36" fmla="*/ 216694 w 240506"/>
                    <a:gd name="connsiteY36" fmla="*/ 1109662 h 1321594"/>
                    <a:gd name="connsiteX37" fmla="*/ 209550 w 240506"/>
                    <a:gd name="connsiteY37" fmla="*/ 1138237 h 1321594"/>
                    <a:gd name="connsiteX38" fmla="*/ 209550 w 240506"/>
                    <a:gd name="connsiteY38" fmla="*/ 1169193 h 1321594"/>
                    <a:gd name="connsiteX39" fmla="*/ 207169 w 240506"/>
                    <a:gd name="connsiteY39" fmla="*/ 1193006 h 1321594"/>
                    <a:gd name="connsiteX40" fmla="*/ 204788 w 240506"/>
                    <a:gd name="connsiteY40" fmla="*/ 1216818 h 1321594"/>
                    <a:gd name="connsiteX41" fmla="*/ 202406 w 240506"/>
                    <a:gd name="connsiteY41" fmla="*/ 1240631 h 1321594"/>
                    <a:gd name="connsiteX42" fmla="*/ 197644 w 240506"/>
                    <a:gd name="connsiteY42" fmla="*/ 1271587 h 1321594"/>
                    <a:gd name="connsiteX43" fmla="*/ 190500 w 240506"/>
                    <a:gd name="connsiteY43" fmla="*/ 1295399 h 1321594"/>
                    <a:gd name="connsiteX44" fmla="*/ 185738 w 240506"/>
                    <a:gd name="connsiteY44" fmla="*/ 1304924 h 1321594"/>
                    <a:gd name="connsiteX45" fmla="*/ 166688 w 240506"/>
                    <a:gd name="connsiteY45" fmla="*/ 1321594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2159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202406" y="1240631"/>
                      </a:lnTo>
                      <a:lnTo>
                        <a:pt x="197644" y="1271587"/>
                      </a:lnTo>
                      <a:lnTo>
                        <a:pt x="190500" y="1295399"/>
                      </a:lnTo>
                      <a:lnTo>
                        <a:pt x="185738" y="1304924"/>
                      </a:lnTo>
                      <a:cubicBezTo>
                        <a:pt x="181769" y="1308893"/>
                        <a:pt x="170657" y="1317625"/>
                        <a:pt x="166688" y="13215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1" name="任意多边形: 形状 74">
                  <a:extLst>
                    <a:ext uri="{FF2B5EF4-FFF2-40B4-BE49-F238E27FC236}">
                      <a16:creationId xmlns:a16="http://schemas.microsoft.com/office/drawing/2014/main" id="{CD64EB63-70A7-D9F6-A360-A90B2FB837CD}"/>
                    </a:ext>
                  </a:extLst>
                </p:cNvPr>
                <p:cNvSpPr/>
                <p:nvPr/>
              </p:nvSpPr>
              <p:spPr>
                <a:xfrm>
                  <a:off x="8236744" y="2626517"/>
                  <a:ext cx="581025" cy="1345407"/>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88866"/>
                    <a:gd name="connsiteX1" fmla="*/ 440531 w 581025"/>
                    <a:gd name="connsiteY1" fmla="*/ 45243 h 1388866"/>
                    <a:gd name="connsiteX2" fmla="*/ 400050 w 581025"/>
                    <a:gd name="connsiteY2" fmla="*/ 83344 h 1388866"/>
                    <a:gd name="connsiteX3" fmla="*/ 373856 w 581025"/>
                    <a:gd name="connsiteY3" fmla="*/ 102394 h 1388866"/>
                    <a:gd name="connsiteX4" fmla="*/ 347662 w 581025"/>
                    <a:gd name="connsiteY4" fmla="*/ 130969 h 1388866"/>
                    <a:gd name="connsiteX5" fmla="*/ 323850 w 581025"/>
                    <a:gd name="connsiteY5" fmla="*/ 157162 h 1388866"/>
                    <a:gd name="connsiteX6" fmla="*/ 292894 w 581025"/>
                    <a:gd name="connsiteY6" fmla="*/ 195262 h 1388866"/>
                    <a:gd name="connsiteX7" fmla="*/ 259556 w 581025"/>
                    <a:gd name="connsiteY7" fmla="*/ 238125 h 1388866"/>
                    <a:gd name="connsiteX8" fmla="*/ 245269 w 581025"/>
                    <a:gd name="connsiteY8" fmla="*/ 266700 h 1388866"/>
                    <a:gd name="connsiteX9" fmla="*/ 223837 w 581025"/>
                    <a:gd name="connsiteY9" fmla="*/ 304800 h 1388866"/>
                    <a:gd name="connsiteX10" fmla="*/ 200025 w 581025"/>
                    <a:gd name="connsiteY10" fmla="*/ 342900 h 1388866"/>
                    <a:gd name="connsiteX11" fmla="*/ 176212 w 581025"/>
                    <a:gd name="connsiteY11" fmla="*/ 381000 h 1388866"/>
                    <a:gd name="connsiteX12" fmla="*/ 154781 w 581025"/>
                    <a:gd name="connsiteY12" fmla="*/ 414337 h 1388866"/>
                    <a:gd name="connsiteX13" fmla="*/ 130969 w 581025"/>
                    <a:gd name="connsiteY13" fmla="*/ 461962 h 1388866"/>
                    <a:gd name="connsiteX14" fmla="*/ 109537 w 581025"/>
                    <a:gd name="connsiteY14" fmla="*/ 507206 h 1388866"/>
                    <a:gd name="connsiteX15" fmla="*/ 85725 w 581025"/>
                    <a:gd name="connsiteY15" fmla="*/ 559594 h 1388866"/>
                    <a:gd name="connsiteX16" fmla="*/ 61912 w 581025"/>
                    <a:gd name="connsiteY16" fmla="*/ 614362 h 1388866"/>
                    <a:gd name="connsiteX17" fmla="*/ 40481 w 581025"/>
                    <a:gd name="connsiteY17" fmla="*/ 685800 h 1388866"/>
                    <a:gd name="connsiteX18" fmla="*/ 26194 w 581025"/>
                    <a:gd name="connsiteY18" fmla="*/ 733425 h 1388866"/>
                    <a:gd name="connsiteX19" fmla="*/ 11906 w 581025"/>
                    <a:gd name="connsiteY19" fmla="*/ 788194 h 1388866"/>
                    <a:gd name="connsiteX20" fmla="*/ 7144 w 581025"/>
                    <a:gd name="connsiteY20" fmla="*/ 831056 h 1388866"/>
                    <a:gd name="connsiteX21" fmla="*/ 4762 w 581025"/>
                    <a:gd name="connsiteY21" fmla="*/ 878681 h 1388866"/>
                    <a:gd name="connsiteX22" fmla="*/ 0 w 581025"/>
                    <a:gd name="connsiteY22" fmla="*/ 919162 h 1388866"/>
                    <a:gd name="connsiteX23" fmla="*/ 2381 w 581025"/>
                    <a:gd name="connsiteY23" fmla="*/ 954881 h 1388866"/>
                    <a:gd name="connsiteX24" fmla="*/ 4762 w 581025"/>
                    <a:gd name="connsiteY24" fmla="*/ 983456 h 1388866"/>
                    <a:gd name="connsiteX25" fmla="*/ 21431 w 581025"/>
                    <a:gd name="connsiteY25" fmla="*/ 1002506 h 1388866"/>
                    <a:gd name="connsiteX26" fmla="*/ 47625 w 581025"/>
                    <a:gd name="connsiteY26" fmla="*/ 1023937 h 1388866"/>
                    <a:gd name="connsiteX27" fmla="*/ 83344 w 581025"/>
                    <a:gd name="connsiteY27" fmla="*/ 1040606 h 1388866"/>
                    <a:gd name="connsiteX28" fmla="*/ 121444 w 581025"/>
                    <a:gd name="connsiteY28" fmla="*/ 1054894 h 1388866"/>
                    <a:gd name="connsiteX29" fmla="*/ 157162 w 581025"/>
                    <a:gd name="connsiteY29" fmla="*/ 1069181 h 1388866"/>
                    <a:gd name="connsiteX30" fmla="*/ 188119 w 581025"/>
                    <a:gd name="connsiteY30" fmla="*/ 1064419 h 1388866"/>
                    <a:gd name="connsiteX31" fmla="*/ 226219 w 581025"/>
                    <a:gd name="connsiteY31" fmla="*/ 1062037 h 1388866"/>
                    <a:gd name="connsiteX32" fmla="*/ 292894 w 581025"/>
                    <a:gd name="connsiteY32" fmla="*/ 1052512 h 1388866"/>
                    <a:gd name="connsiteX33" fmla="*/ 359569 w 581025"/>
                    <a:gd name="connsiteY33" fmla="*/ 1047750 h 1388866"/>
                    <a:gd name="connsiteX34" fmla="*/ 416719 w 581025"/>
                    <a:gd name="connsiteY34" fmla="*/ 1045369 h 1388866"/>
                    <a:gd name="connsiteX35" fmla="*/ 469106 w 581025"/>
                    <a:gd name="connsiteY35" fmla="*/ 1047750 h 1388866"/>
                    <a:gd name="connsiteX36" fmla="*/ 514350 w 581025"/>
                    <a:gd name="connsiteY36" fmla="*/ 1050131 h 1388866"/>
                    <a:gd name="connsiteX37" fmla="*/ 547687 w 581025"/>
                    <a:gd name="connsiteY37" fmla="*/ 1062037 h 1388866"/>
                    <a:gd name="connsiteX38" fmla="*/ 571500 w 581025"/>
                    <a:gd name="connsiteY38" fmla="*/ 1071562 h 1388866"/>
                    <a:gd name="connsiteX39" fmla="*/ 581025 w 581025"/>
                    <a:gd name="connsiteY39" fmla="*/ 1081087 h 1388866"/>
                    <a:gd name="connsiteX40" fmla="*/ 566737 w 581025"/>
                    <a:gd name="connsiteY40" fmla="*/ 1104900 h 1388866"/>
                    <a:gd name="connsiteX41" fmla="*/ 545306 w 581025"/>
                    <a:gd name="connsiteY41" fmla="*/ 1138237 h 1388866"/>
                    <a:gd name="connsiteX42" fmla="*/ 538162 w 581025"/>
                    <a:gd name="connsiteY42" fmla="*/ 1147762 h 1388866"/>
                    <a:gd name="connsiteX43" fmla="*/ 528637 w 581025"/>
                    <a:gd name="connsiteY43" fmla="*/ 1162050 h 1388866"/>
                    <a:gd name="connsiteX44" fmla="*/ 521494 w 581025"/>
                    <a:gd name="connsiteY44" fmla="*/ 1176337 h 1388866"/>
                    <a:gd name="connsiteX45" fmla="*/ 507206 w 581025"/>
                    <a:gd name="connsiteY45" fmla="*/ 1188244 h 1388866"/>
                    <a:gd name="connsiteX46" fmla="*/ 495300 w 581025"/>
                    <a:gd name="connsiteY46" fmla="*/ 1202531 h 1388866"/>
                    <a:gd name="connsiteX47" fmla="*/ 483394 w 581025"/>
                    <a:gd name="connsiteY47" fmla="*/ 1216819 h 1388866"/>
                    <a:gd name="connsiteX48" fmla="*/ 473869 w 581025"/>
                    <a:gd name="connsiteY48" fmla="*/ 1228725 h 1388866"/>
                    <a:gd name="connsiteX49" fmla="*/ 461962 w 581025"/>
                    <a:gd name="connsiteY49" fmla="*/ 1254919 h 1388866"/>
                    <a:gd name="connsiteX50" fmla="*/ 457200 w 581025"/>
                    <a:gd name="connsiteY50" fmla="*/ 1264444 h 1388866"/>
                    <a:gd name="connsiteX51" fmla="*/ 454819 w 581025"/>
                    <a:gd name="connsiteY51" fmla="*/ 1281112 h 1388866"/>
                    <a:gd name="connsiteX52" fmla="*/ 450055 w 581025"/>
                    <a:gd name="connsiteY52" fmla="*/ 1302543 h 1388866"/>
                    <a:gd name="connsiteX53" fmla="*/ 452437 w 581025"/>
                    <a:gd name="connsiteY53" fmla="*/ 1316831 h 1388866"/>
                    <a:gd name="connsiteX54" fmla="*/ 450056 w 581025"/>
                    <a:gd name="connsiteY54" fmla="*/ 1328738 h 1388866"/>
                    <a:gd name="connsiteX55" fmla="*/ 452437 w 581025"/>
                    <a:gd name="connsiteY55" fmla="*/ 1345407 h 1388866"/>
                    <a:gd name="connsiteX56" fmla="*/ 452437 w 581025"/>
                    <a:gd name="connsiteY56" fmla="*/ 1373981 h 1388866"/>
                    <a:gd name="connsiteX57" fmla="*/ 457200 w 581025"/>
                    <a:gd name="connsiteY57" fmla="*/ 1388866 h 1388866"/>
                    <a:gd name="connsiteX0" fmla="*/ 485775 w 581025"/>
                    <a:gd name="connsiteY0" fmla="*/ 0 h 1373981"/>
                    <a:gd name="connsiteX1" fmla="*/ 440531 w 581025"/>
                    <a:gd name="connsiteY1" fmla="*/ 45243 h 1373981"/>
                    <a:gd name="connsiteX2" fmla="*/ 400050 w 581025"/>
                    <a:gd name="connsiteY2" fmla="*/ 83344 h 1373981"/>
                    <a:gd name="connsiteX3" fmla="*/ 373856 w 581025"/>
                    <a:gd name="connsiteY3" fmla="*/ 102394 h 1373981"/>
                    <a:gd name="connsiteX4" fmla="*/ 347662 w 581025"/>
                    <a:gd name="connsiteY4" fmla="*/ 130969 h 1373981"/>
                    <a:gd name="connsiteX5" fmla="*/ 323850 w 581025"/>
                    <a:gd name="connsiteY5" fmla="*/ 157162 h 1373981"/>
                    <a:gd name="connsiteX6" fmla="*/ 292894 w 581025"/>
                    <a:gd name="connsiteY6" fmla="*/ 195262 h 1373981"/>
                    <a:gd name="connsiteX7" fmla="*/ 259556 w 581025"/>
                    <a:gd name="connsiteY7" fmla="*/ 238125 h 1373981"/>
                    <a:gd name="connsiteX8" fmla="*/ 245269 w 581025"/>
                    <a:gd name="connsiteY8" fmla="*/ 266700 h 1373981"/>
                    <a:gd name="connsiteX9" fmla="*/ 223837 w 581025"/>
                    <a:gd name="connsiteY9" fmla="*/ 304800 h 1373981"/>
                    <a:gd name="connsiteX10" fmla="*/ 200025 w 581025"/>
                    <a:gd name="connsiteY10" fmla="*/ 342900 h 1373981"/>
                    <a:gd name="connsiteX11" fmla="*/ 176212 w 581025"/>
                    <a:gd name="connsiteY11" fmla="*/ 381000 h 1373981"/>
                    <a:gd name="connsiteX12" fmla="*/ 154781 w 581025"/>
                    <a:gd name="connsiteY12" fmla="*/ 414337 h 1373981"/>
                    <a:gd name="connsiteX13" fmla="*/ 130969 w 581025"/>
                    <a:gd name="connsiteY13" fmla="*/ 461962 h 1373981"/>
                    <a:gd name="connsiteX14" fmla="*/ 109537 w 581025"/>
                    <a:gd name="connsiteY14" fmla="*/ 507206 h 1373981"/>
                    <a:gd name="connsiteX15" fmla="*/ 85725 w 581025"/>
                    <a:gd name="connsiteY15" fmla="*/ 559594 h 1373981"/>
                    <a:gd name="connsiteX16" fmla="*/ 61912 w 581025"/>
                    <a:gd name="connsiteY16" fmla="*/ 614362 h 1373981"/>
                    <a:gd name="connsiteX17" fmla="*/ 40481 w 581025"/>
                    <a:gd name="connsiteY17" fmla="*/ 685800 h 1373981"/>
                    <a:gd name="connsiteX18" fmla="*/ 26194 w 581025"/>
                    <a:gd name="connsiteY18" fmla="*/ 733425 h 1373981"/>
                    <a:gd name="connsiteX19" fmla="*/ 11906 w 581025"/>
                    <a:gd name="connsiteY19" fmla="*/ 788194 h 1373981"/>
                    <a:gd name="connsiteX20" fmla="*/ 7144 w 581025"/>
                    <a:gd name="connsiteY20" fmla="*/ 831056 h 1373981"/>
                    <a:gd name="connsiteX21" fmla="*/ 4762 w 581025"/>
                    <a:gd name="connsiteY21" fmla="*/ 878681 h 1373981"/>
                    <a:gd name="connsiteX22" fmla="*/ 0 w 581025"/>
                    <a:gd name="connsiteY22" fmla="*/ 919162 h 1373981"/>
                    <a:gd name="connsiteX23" fmla="*/ 2381 w 581025"/>
                    <a:gd name="connsiteY23" fmla="*/ 954881 h 1373981"/>
                    <a:gd name="connsiteX24" fmla="*/ 4762 w 581025"/>
                    <a:gd name="connsiteY24" fmla="*/ 983456 h 1373981"/>
                    <a:gd name="connsiteX25" fmla="*/ 21431 w 581025"/>
                    <a:gd name="connsiteY25" fmla="*/ 1002506 h 1373981"/>
                    <a:gd name="connsiteX26" fmla="*/ 47625 w 581025"/>
                    <a:gd name="connsiteY26" fmla="*/ 1023937 h 1373981"/>
                    <a:gd name="connsiteX27" fmla="*/ 83344 w 581025"/>
                    <a:gd name="connsiteY27" fmla="*/ 1040606 h 1373981"/>
                    <a:gd name="connsiteX28" fmla="*/ 121444 w 581025"/>
                    <a:gd name="connsiteY28" fmla="*/ 1054894 h 1373981"/>
                    <a:gd name="connsiteX29" fmla="*/ 157162 w 581025"/>
                    <a:gd name="connsiteY29" fmla="*/ 1069181 h 1373981"/>
                    <a:gd name="connsiteX30" fmla="*/ 188119 w 581025"/>
                    <a:gd name="connsiteY30" fmla="*/ 1064419 h 1373981"/>
                    <a:gd name="connsiteX31" fmla="*/ 226219 w 581025"/>
                    <a:gd name="connsiteY31" fmla="*/ 1062037 h 1373981"/>
                    <a:gd name="connsiteX32" fmla="*/ 292894 w 581025"/>
                    <a:gd name="connsiteY32" fmla="*/ 1052512 h 1373981"/>
                    <a:gd name="connsiteX33" fmla="*/ 359569 w 581025"/>
                    <a:gd name="connsiteY33" fmla="*/ 1047750 h 1373981"/>
                    <a:gd name="connsiteX34" fmla="*/ 416719 w 581025"/>
                    <a:gd name="connsiteY34" fmla="*/ 1045369 h 1373981"/>
                    <a:gd name="connsiteX35" fmla="*/ 469106 w 581025"/>
                    <a:gd name="connsiteY35" fmla="*/ 1047750 h 1373981"/>
                    <a:gd name="connsiteX36" fmla="*/ 514350 w 581025"/>
                    <a:gd name="connsiteY36" fmla="*/ 1050131 h 1373981"/>
                    <a:gd name="connsiteX37" fmla="*/ 547687 w 581025"/>
                    <a:gd name="connsiteY37" fmla="*/ 1062037 h 1373981"/>
                    <a:gd name="connsiteX38" fmla="*/ 571500 w 581025"/>
                    <a:gd name="connsiteY38" fmla="*/ 1071562 h 1373981"/>
                    <a:gd name="connsiteX39" fmla="*/ 581025 w 581025"/>
                    <a:gd name="connsiteY39" fmla="*/ 1081087 h 1373981"/>
                    <a:gd name="connsiteX40" fmla="*/ 566737 w 581025"/>
                    <a:gd name="connsiteY40" fmla="*/ 1104900 h 1373981"/>
                    <a:gd name="connsiteX41" fmla="*/ 545306 w 581025"/>
                    <a:gd name="connsiteY41" fmla="*/ 1138237 h 1373981"/>
                    <a:gd name="connsiteX42" fmla="*/ 538162 w 581025"/>
                    <a:gd name="connsiteY42" fmla="*/ 1147762 h 1373981"/>
                    <a:gd name="connsiteX43" fmla="*/ 528637 w 581025"/>
                    <a:gd name="connsiteY43" fmla="*/ 1162050 h 1373981"/>
                    <a:gd name="connsiteX44" fmla="*/ 521494 w 581025"/>
                    <a:gd name="connsiteY44" fmla="*/ 1176337 h 1373981"/>
                    <a:gd name="connsiteX45" fmla="*/ 507206 w 581025"/>
                    <a:gd name="connsiteY45" fmla="*/ 1188244 h 1373981"/>
                    <a:gd name="connsiteX46" fmla="*/ 495300 w 581025"/>
                    <a:gd name="connsiteY46" fmla="*/ 1202531 h 1373981"/>
                    <a:gd name="connsiteX47" fmla="*/ 483394 w 581025"/>
                    <a:gd name="connsiteY47" fmla="*/ 1216819 h 1373981"/>
                    <a:gd name="connsiteX48" fmla="*/ 473869 w 581025"/>
                    <a:gd name="connsiteY48" fmla="*/ 1228725 h 1373981"/>
                    <a:gd name="connsiteX49" fmla="*/ 461962 w 581025"/>
                    <a:gd name="connsiteY49" fmla="*/ 1254919 h 1373981"/>
                    <a:gd name="connsiteX50" fmla="*/ 457200 w 581025"/>
                    <a:gd name="connsiteY50" fmla="*/ 1264444 h 1373981"/>
                    <a:gd name="connsiteX51" fmla="*/ 454819 w 581025"/>
                    <a:gd name="connsiteY51" fmla="*/ 1281112 h 1373981"/>
                    <a:gd name="connsiteX52" fmla="*/ 450055 w 581025"/>
                    <a:gd name="connsiteY52" fmla="*/ 1302543 h 1373981"/>
                    <a:gd name="connsiteX53" fmla="*/ 452437 w 581025"/>
                    <a:gd name="connsiteY53" fmla="*/ 1316831 h 1373981"/>
                    <a:gd name="connsiteX54" fmla="*/ 450056 w 581025"/>
                    <a:gd name="connsiteY54" fmla="*/ 1328738 h 1373981"/>
                    <a:gd name="connsiteX55" fmla="*/ 452437 w 581025"/>
                    <a:gd name="connsiteY55" fmla="*/ 1345407 h 1373981"/>
                    <a:gd name="connsiteX56" fmla="*/ 452437 w 581025"/>
                    <a:gd name="connsiteY56" fmla="*/ 1373981 h 1373981"/>
                    <a:gd name="connsiteX0" fmla="*/ 485775 w 581025"/>
                    <a:gd name="connsiteY0" fmla="*/ 0 h 1345407"/>
                    <a:gd name="connsiteX1" fmla="*/ 440531 w 581025"/>
                    <a:gd name="connsiteY1" fmla="*/ 45243 h 1345407"/>
                    <a:gd name="connsiteX2" fmla="*/ 400050 w 581025"/>
                    <a:gd name="connsiteY2" fmla="*/ 83344 h 1345407"/>
                    <a:gd name="connsiteX3" fmla="*/ 373856 w 581025"/>
                    <a:gd name="connsiteY3" fmla="*/ 102394 h 1345407"/>
                    <a:gd name="connsiteX4" fmla="*/ 347662 w 581025"/>
                    <a:gd name="connsiteY4" fmla="*/ 130969 h 1345407"/>
                    <a:gd name="connsiteX5" fmla="*/ 323850 w 581025"/>
                    <a:gd name="connsiteY5" fmla="*/ 157162 h 1345407"/>
                    <a:gd name="connsiteX6" fmla="*/ 292894 w 581025"/>
                    <a:gd name="connsiteY6" fmla="*/ 195262 h 1345407"/>
                    <a:gd name="connsiteX7" fmla="*/ 259556 w 581025"/>
                    <a:gd name="connsiteY7" fmla="*/ 238125 h 1345407"/>
                    <a:gd name="connsiteX8" fmla="*/ 245269 w 581025"/>
                    <a:gd name="connsiteY8" fmla="*/ 266700 h 1345407"/>
                    <a:gd name="connsiteX9" fmla="*/ 223837 w 581025"/>
                    <a:gd name="connsiteY9" fmla="*/ 304800 h 1345407"/>
                    <a:gd name="connsiteX10" fmla="*/ 200025 w 581025"/>
                    <a:gd name="connsiteY10" fmla="*/ 342900 h 1345407"/>
                    <a:gd name="connsiteX11" fmla="*/ 176212 w 581025"/>
                    <a:gd name="connsiteY11" fmla="*/ 381000 h 1345407"/>
                    <a:gd name="connsiteX12" fmla="*/ 154781 w 581025"/>
                    <a:gd name="connsiteY12" fmla="*/ 414337 h 1345407"/>
                    <a:gd name="connsiteX13" fmla="*/ 130969 w 581025"/>
                    <a:gd name="connsiteY13" fmla="*/ 461962 h 1345407"/>
                    <a:gd name="connsiteX14" fmla="*/ 109537 w 581025"/>
                    <a:gd name="connsiteY14" fmla="*/ 507206 h 1345407"/>
                    <a:gd name="connsiteX15" fmla="*/ 85725 w 581025"/>
                    <a:gd name="connsiteY15" fmla="*/ 559594 h 1345407"/>
                    <a:gd name="connsiteX16" fmla="*/ 61912 w 581025"/>
                    <a:gd name="connsiteY16" fmla="*/ 614362 h 1345407"/>
                    <a:gd name="connsiteX17" fmla="*/ 40481 w 581025"/>
                    <a:gd name="connsiteY17" fmla="*/ 685800 h 1345407"/>
                    <a:gd name="connsiteX18" fmla="*/ 26194 w 581025"/>
                    <a:gd name="connsiteY18" fmla="*/ 733425 h 1345407"/>
                    <a:gd name="connsiteX19" fmla="*/ 11906 w 581025"/>
                    <a:gd name="connsiteY19" fmla="*/ 788194 h 1345407"/>
                    <a:gd name="connsiteX20" fmla="*/ 7144 w 581025"/>
                    <a:gd name="connsiteY20" fmla="*/ 831056 h 1345407"/>
                    <a:gd name="connsiteX21" fmla="*/ 4762 w 581025"/>
                    <a:gd name="connsiteY21" fmla="*/ 878681 h 1345407"/>
                    <a:gd name="connsiteX22" fmla="*/ 0 w 581025"/>
                    <a:gd name="connsiteY22" fmla="*/ 919162 h 1345407"/>
                    <a:gd name="connsiteX23" fmla="*/ 2381 w 581025"/>
                    <a:gd name="connsiteY23" fmla="*/ 954881 h 1345407"/>
                    <a:gd name="connsiteX24" fmla="*/ 4762 w 581025"/>
                    <a:gd name="connsiteY24" fmla="*/ 983456 h 1345407"/>
                    <a:gd name="connsiteX25" fmla="*/ 21431 w 581025"/>
                    <a:gd name="connsiteY25" fmla="*/ 1002506 h 1345407"/>
                    <a:gd name="connsiteX26" fmla="*/ 47625 w 581025"/>
                    <a:gd name="connsiteY26" fmla="*/ 1023937 h 1345407"/>
                    <a:gd name="connsiteX27" fmla="*/ 83344 w 581025"/>
                    <a:gd name="connsiteY27" fmla="*/ 1040606 h 1345407"/>
                    <a:gd name="connsiteX28" fmla="*/ 121444 w 581025"/>
                    <a:gd name="connsiteY28" fmla="*/ 1054894 h 1345407"/>
                    <a:gd name="connsiteX29" fmla="*/ 157162 w 581025"/>
                    <a:gd name="connsiteY29" fmla="*/ 1069181 h 1345407"/>
                    <a:gd name="connsiteX30" fmla="*/ 188119 w 581025"/>
                    <a:gd name="connsiteY30" fmla="*/ 1064419 h 1345407"/>
                    <a:gd name="connsiteX31" fmla="*/ 226219 w 581025"/>
                    <a:gd name="connsiteY31" fmla="*/ 1062037 h 1345407"/>
                    <a:gd name="connsiteX32" fmla="*/ 292894 w 581025"/>
                    <a:gd name="connsiteY32" fmla="*/ 1052512 h 1345407"/>
                    <a:gd name="connsiteX33" fmla="*/ 359569 w 581025"/>
                    <a:gd name="connsiteY33" fmla="*/ 1047750 h 1345407"/>
                    <a:gd name="connsiteX34" fmla="*/ 416719 w 581025"/>
                    <a:gd name="connsiteY34" fmla="*/ 1045369 h 1345407"/>
                    <a:gd name="connsiteX35" fmla="*/ 469106 w 581025"/>
                    <a:gd name="connsiteY35" fmla="*/ 1047750 h 1345407"/>
                    <a:gd name="connsiteX36" fmla="*/ 514350 w 581025"/>
                    <a:gd name="connsiteY36" fmla="*/ 1050131 h 1345407"/>
                    <a:gd name="connsiteX37" fmla="*/ 547687 w 581025"/>
                    <a:gd name="connsiteY37" fmla="*/ 1062037 h 1345407"/>
                    <a:gd name="connsiteX38" fmla="*/ 571500 w 581025"/>
                    <a:gd name="connsiteY38" fmla="*/ 1071562 h 1345407"/>
                    <a:gd name="connsiteX39" fmla="*/ 581025 w 581025"/>
                    <a:gd name="connsiteY39" fmla="*/ 1081087 h 1345407"/>
                    <a:gd name="connsiteX40" fmla="*/ 566737 w 581025"/>
                    <a:gd name="connsiteY40" fmla="*/ 1104900 h 1345407"/>
                    <a:gd name="connsiteX41" fmla="*/ 545306 w 581025"/>
                    <a:gd name="connsiteY41" fmla="*/ 1138237 h 1345407"/>
                    <a:gd name="connsiteX42" fmla="*/ 538162 w 581025"/>
                    <a:gd name="connsiteY42" fmla="*/ 1147762 h 1345407"/>
                    <a:gd name="connsiteX43" fmla="*/ 528637 w 581025"/>
                    <a:gd name="connsiteY43" fmla="*/ 1162050 h 1345407"/>
                    <a:gd name="connsiteX44" fmla="*/ 521494 w 581025"/>
                    <a:gd name="connsiteY44" fmla="*/ 1176337 h 1345407"/>
                    <a:gd name="connsiteX45" fmla="*/ 507206 w 581025"/>
                    <a:gd name="connsiteY45" fmla="*/ 1188244 h 1345407"/>
                    <a:gd name="connsiteX46" fmla="*/ 495300 w 581025"/>
                    <a:gd name="connsiteY46" fmla="*/ 1202531 h 1345407"/>
                    <a:gd name="connsiteX47" fmla="*/ 483394 w 581025"/>
                    <a:gd name="connsiteY47" fmla="*/ 1216819 h 1345407"/>
                    <a:gd name="connsiteX48" fmla="*/ 473869 w 581025"/>
                    <a:gd name="connsiteY48" fmla="*/ 1228725 h 1345407"/>
                    <a:gd name="connsiteX49" fmla="*/ 461962 w 581025"/>
                    <a:gd name="connsiteY49" fmla="*/ 1254919 h 1345407"/>
                    <a:gd name="connsiteX50" fmla="*/ 457200 w 581025"/>
                    <a:gd name="connsiteY50" fmla="*/ 1264444 h 1345407"/>
                    <a:gd name="connsiteX51" fmla="*/ 454819 w 581025"/>
                    <a:gd name="connsiteY51" fmla="*/ 1281112 h 1345407"/>
                    <a:gd name="connsiteX52" fmla="*/ 450055 w 581025"/>
                    <a:gd name="connsiteY52" fmla="*/ 1302543 h 1345407"/>
                    <a:gd name="connsiteX53" fmla="*/ 452437 w 581025"/>
                    <a:gd name="connsiteY53" fmla="*/ 1316831 h 1345407"/>
                    <a:gd name="connsiteX54" fmla="*/ 450056 w 581025"/>
                    <a:gd name="connsiteY54" fmla="*/ 1328738 h 1345407"/>
                    <a:gd name="connsiteX55" fmla="*/ 452437 w 581025"/>
                    <a:gd name="connsiteY55" fmla="*/ 1345407 h 13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81025" h="1345407">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nvGrpSpPr>
              <p:cNvPr id="167" name="组合 166">
                <a:extLst>
                  <a:ext uri="{FF2B5EF4-FFF2-40B4-BE49-F238E27FC236}">
                    <a16:creationId xmlns:a16="http://schemas.microsoft.com/office/drawing/2014/main" id="{24E9366A-564D-384D-2035-D7D555C19EC0}"/>
                  </a:ext>
                </a:extLst>
              </p:cNvPr>
              <p:cNvGrpSpPr/>
              <p:nvPr/>
            </p:nvGrpSpPr>
            <p:grpSpPr>
              <a:xfrm>
                <a:off x="4561772" y="2979849"/>
                <a:ext cx="1079222" cy="172779"/>
                <a:chOff x="5937250" y="2292350"/>
                <a:chExt cx="2657474" cy="425450"/>
              </a:xfrm>
            </p:grpSpPr>
            <p:sp>
              <p:nvSpPr>
                <p:cNvPr id="178" name="任意多边形: 形状 71">
                  <a:extLst>
                    <a:ext uri="{FF2B5EF4-FFF2-40B4-BE49-F238E27FC236}">
                      <a16:creationId xmlns:a16="http://schemas.microsoft.com/office/drawing/2014/main" id="{DA155B60-632C-F4BE-13E2-9C4DEA340893}"/>
                    </a:ext>
                  </a:extLst>
                </p:cNvPr>
                <p:cNvSpPr/>
                <p:nvPr/>
              </p:nvSpPr>
              <p:spPr>
                <a:xfrm>
                  <a:off x="5937250" y="2292350"/>
                  <a:ext cx="1368425" cy="425450"/>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368425" h="425450">
                      <a:moveTo>
                        <a:pt x="0" y="425450"/>
                      </a:moveTo>
                      <a:lnTo>
                        <a:pt x="57150" y="365125"/>
                      </a:lnTo>
                      <a:lnTo>
                        <a:pt x="88900" y="339725"/>
                      </a:lnTo>
                      <a:lnTo>
                        <a:pt x="123825" y="307975"/>
                      </a:lnTo>
                      <a:lnTo>
                        <a:pt x="155575" y="276225"/>
                      </a:lnTo>
                      <a:lnTo>
                        <a:pt x="190500" y="241300"/>
                      </a:lnTo>
                      <a:lnTo>
                        <a:pt x="234950" y="209550"/>
                      </a:lnTo>
                      <a:lnTo>
                        <a:pt x="282575" y="177800"/>
                      </a:lnTo>
                      <a:lnTo>
                        <a:pt x="320675" y="146050"/>
                      </a:lnTo>
                      <a:lnTo>
                        <a:pt x="371475" y="107950"/>
                      </a:lnTo>
                      <a:lnTo>
                        <a:pt x="425450" y="79375"/>
                      </a:lnTo>
                      <a:lnTo>
                        <a:pt x="473075" y="50800"/>
                      </a:lnTo>
                      <a:lnTo>
                        <a:pt x="546100" y="22225"/>
                      </a:lnTo>
                      <a:lnTo>
                        <a:pt x="600075" y="9525"/>
                      </a:lnTo>
                      <a:lnTo>
                        <a:pt x="654050" y="3175"/>
                      </a:lnTo>
                      <a:lnTo>
                        <a:pt x="717550" y="0"/>
                      </a:lnTo>
                      <a:lnTo>
                        <a:pt x="771525" y="12700"/>
                      </a:lnTo>
                      <a:lnTo>
                        <a:pt x="812800" y="41275"/>
                      </a:lnTo>
                      <a:lnTo>
                        <a:pt x="838200" y="63500"/>
                      </a:lnTo>
                      <a:lnTo>
                        <a:pt x="860425" y="95250"/>
                      </a:lnTo>
                      <a:lnTo>
                        <a:pt x="882650" y="152400"/>
                      </a:lnTo>
                      <a:lnTo>
                        <a:pt x="901700" y="219075"/>
                      </a:lnTo>
                      <a:lnTo>
                        <a:pt x="920750" y="282575"/>
                      </a:lnTo>
                      <a:lnTo>
                        <a:pt x="933450" y="339725"/>
                      </a:lnTo>
                      <a:lnTo>
                        <a:pt x="936625" y="365125"/>
                      </a:lnTo>
                      <a:lnTo>
                        <a:pt x="946150" y="387350"/>
                      </a:lnTo>
                      <a:lnTo>
                        <a:pt x="993775" y="384175"/>
                      </a:lnTo>
                      <a:lnTo>
                        <a:pt x="1035050" y="377825"/>
                      </a:lnTo>
                      <a:lnTo>
                        <a:pt x="1095375" y="377825"/>
                      </a:lnTo>
                      <a:lnTo>
                        <a:pt x="1171575" y="377825"/>
                      </a:lnTo>
                      <a:lnTo>
                        <a:pt x="1231900" y="384175"/>
                      </a:lnTo>
                      <a:lnTo>
                        <a:pt x="1273175" y="387350"/>
                      </a:lnTo>
                      <a:lnTo>
                        <a:pt x="1295400" y="390525"/>
                      </a:lnTo>
                      <a:lnTo>
                        <a:pt x="1320800" y="400050"/>
                      </a:lnTo>
                      <a:lnTo>
                        <a:pt x="1333500" y="400050"/>
                      </a:lnTo>
                      <a:lnTo>
                        <a:pt x="1352550" y="406400"/>
                      </a:lnTo>
                      <a:lnTo>
                        <a:pt x="1368425" y="409575"/>
                      </a:lnTo>
                      <a:lnTo>
                        <a:pt x="1368425" y="409575"/>
                      </a:lnTo>
                      <a:lnTo>
                        <a:pt x="1368425" y="409575"/>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9" name="任意多边形: 形状 72">
                  <a:extLst>
                    <a:ext uri="{FF2B5EF4-FFF2-40B4-BE49-F238E27FC236}">
                      <a16:creationId xmlns:a16="http://schemas.microsoft.com/office/drawing/2014/main" id="{0E84D940-BB39-3309-CC6E-1C91513D55A7}"/>
                    </a:ext>
                  </a:extLst>
                </p:cNvPr>
                <p:cNvSpPr/>
                <p:nvPr/>
              </p:nvSpPr>
              <p:spPr>
                <a:xfrm>
                  <a:off x="7292287" y="2435224"/>
                  <a:ext cx="1302437" cy="265410"/>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362764"/>
                    <a:gd name="connsiteY0" fmla="*/ 265411 h 265411"/>
                    <a:gd name="connsiteX1" fmla="*/ 70539 w 1362764"/>
                    <a:gd name="connsiteY1" fmla="*/ 219075 h 265411"/>
                    <a:gd name="connsiteX2" fmla="*/ 114989 w 1362764"/>
                    <a:gd name="connsiteY2" fmla="*/ 203200 h 265411"/>
                    <a:gd name="connsiteX3" fmla="*/ 146739 w 1362764"/>
                    <a:gd name="connsiteY3" fmla="*/ 187325 h 265411"/>
                    <a:gd name="connsiteX4" fmla="*/ 184839 w 1362764"/>
                    <a:gd name="connsiteY4" fmla="*/ 174625 h 265411"/>
                    <a:gd name="connsiteX5" fmla="*/ 213414 w 1362764"/>
                    <a:gd name="connsiteY5" fmla="*/ 152400 h 265411"/>
                    <a:gd name="connsiteX6" fmla="*/ 248339 w 1362764"/>
                    <a:gd name="connsiteY6" fmla="*/ 127000 h 265411"/>
                    <a:gd name="connsiteX7" fmla="*/ 295964 w 1362764"/>
                    <a:gd name="connsiteY7" fmla="*/ 88900 h 265411"/>
                    <a:gd name="connsiteX8" fmla="*/ 343589 w 1362764"/>
                    <a:gd name="connsiteY8" fmla="*/ 60325 h 265411"/>
                    <a:gd name="connsiteX9" fmla="*/ 394389 w 1362764"/>
                    <a:gd name="connsiteY9" fmla="*/ 38100 h 265411"/>
                    <a:gd name="connsiteX10" fmla="*/ 438839 w 1362764"/>
                    <a:gd name="connsiteY10" fmla="*/ 25400 h 265411"/>
                    <a:gd name="connsiteX11" fmla="*/ 495989 w 1362764"/>
                    <a:gd name="connsiteY11" fmla="*/ 19050 h 265411"/>
                    <a:gd name="connsiteX12" fmla="*/ 559489 w 1362764"/>
                    <a:gd name="connsiteY12" fmla="*/ 22225 h 265411"/>
                    <a:gd name="connsiteX13" fmla="*/ 603939 w 1362764"/>
                    <a:gd name="connsiteY13" fmla="*/ 25400 h 265411"/>
                    <a:gd name="connsiteX14" fmla="*/ 642039 w 1362764"/>
                    <a:gd name="connsiteY14" fmla="*/ 34925 h 265411"/>
                    <a:gd name="connsiteX15" fmla="*/ 680139 w 1362764"/>
                    <a:gd name="connsiteY15" fmla="*/ 41275 h 265411"/>
                    <a:gd name="connsiteX16" fmla="*/ 711889 w 1362764"/>
                    <a:gd name="connsiteY16" fmla="*/ 41275 h 265411"/>
                    <a:gd name="connsiteX17" fmla="*/ 746814 w 1362764"/>
                    <a:gd name="connsiteY17" fmla="*/ 41275 h 265411"/>
                    <a:gd name="connsiteX18" fmla="*/ 797614 w 1362764"/>
                    <a:gd name="connsiteY18" fmla="*/ 28575 h 265411"/>
                    <a:gd name="connsiteX19" fmla="*/ 838889 w 1362764"/>
                    <a:gd name="connsiteY19" fmla="*/ 15875 h 265411"/>
                    <a:gd name="connsiteX20" fmla="*/ 892864 w 1362764"/>
                    <a:gd name="connsiteY20" fmla="*/ 9525 h 265411"/>
                    <a:gd name="connsiteX21" fmla="*/ 946839 w 1362764"/>
                    <a:gd name="connsiteY21" fmla="*/ 3175 h 265411"/>
                    <a:gd name="connsiteX22" fmla="*/ 1000814 w 1362764"/>
                    <a:gd name="connsiteY22" fmla="*/ 0 h 265411"/>
                    <a:gd name="connsiteX23" fmla="*/ 1035739 w 1362764"/>
                    <a:gd name="connsiteY23" fmla="*/ 3175 h 265411"/>
                    <a:gd name="connsiteX24" fmla="*/ 1096064 w 1362764"/>
                    <a:gd name="connsiteY24" fmla="*/ 12700 h 265411"/>
                    <a:gd name="connsiteX25" fmla="*/ 1150039 w 1362764"/>
                    <a:gd name="connsiteY25" fmla="*/ 22225 h 265411"/>
                    <a:gd name="connsiteX26" fmla="*/ 1191314 w 1362764"/>
                    <a:gd name="connsiteY26" fmla="*/ 38100 h 265411"/>
                    <a:gd name="connsiteX27" fmla="*/ 1219889 w 1362764"/>
                    <a:gd name="connsiteY27" fmla="*/ 57150 h 265411"/>
                    <a:gd name="connsiteX28" fmla="*/ 1242114 w 1362764"/>
                    <a:gd name="connsiteY28" fmla="*/ 73025 h 265411"/>
                    <a:gd name="connsiteX29" fmla="*/ 1273864 w 1362764"/>
                    <a:gd name="connsiteY29" fmla="*/ 95250 h 265411"/>
                    <a:gd name="connsiteX30" fmla="*/ 1286564 w 1362764"/>
                    <a:gd name="connsiteY30" fmla="*/ 101600 h 265411"/>
                    <a:gd name="connsiteX31" fmla="*/ 1302439 w 1362764"/>
                    <a:gd name="connsiteY31" fmla="*/ 114300 h 265411"/>
                    <a:gd name="connsiteX32" fmla="*/ 1321489 w 1362764"/>
                    <a:gd name="connsiteY32" fmla="*/ 133350 h 265411"/>
                    <a:gd name="connsiteX33" fmla="*/ 1334189 w 1362764"/>
                    <a:gd name="connsiteY33" fmla="*/ 146050 h 265411"/>
                    <a:gd name="connsiteX34" fmla="*/ 1334189 w 1362764"/>
                    <a:gd name="connsiteY34" fmla="*/ 146050 h 265411"/>
                    <a:gd name="connsiteX35" fmla="*/ 1362764 w 1362764"/>
                    <a:gd name="connsiteY35" fmla="*/ 165100 h 265411"/>
                    <a:gd name="connsiteX0" fmla="*/ 0 w 1334190"/>
                    <a:gd name="connsiteY0" fmla="*/ 265411 h 265411"/>
                    <a:gd name="connsiteX1" fmla="*/ 70539 w 1334190"/>
                    <a:gd name="connsiteY1" fmla="*/ 219075 h 265411"/>
                    <a:gd name="connsiteX2" fmla="*/ 114989 w 1334190"/>
                    <a:gd name="connsiteY2" fmla="*/ 203200 h 265411"/>
                    <a:gd name="connsiteX3" fmla="*/ 146739 w 1334190"/>
                    <a:gd name="connsiteY3" fmla="*/ 187325 h 265411"/>
                    <a:gd name="connsiteX4" fmla="*/ 184839 w 1334190"/>
                    <a:gd name="connsiteY4" fmla="*/ 174625 h 265411"/>
                    <a:gd name="connsiteX5" fmla="*/ 213414 w 1334190"/>
                    <a:gd name="connsiteY5" fmla="*/ 152400 h 265411"/>
                    <a:gd name="connsiteX6" fmla="*/ 248339 w 1334190"/>
                    <a:gd name="connsiteY6" fmla="*/ 127000 h 265411"/>
                    <a:gd name="connsiteX7" fmla="*/ 295964 w 1334190"/>
                    <a:gd name="connsiteY7" fmla="*/ 88900 h 265411"/>
                    <a:gd name="connsiteX8" fmla="*/ 343589 w 1334190"/>
                    <a:gd name="connsiteY8" fmla="*/ 60325 h 265411"/>
                    <a:gd name="connsiteX9" fmla="*/ 394389 w 1334190"/>
                    <a:gd name="connsiteY9" fmla="*/ 38100 h 265411"/>
                    <a:gd name="connsiteX10" fmla="*/ 438839 w 1334190"/>
                    <a:gd name="connsiteY10" fmla="*/ 25400 h 265411"/>
                    <a:gd name="connsiteX11" fmla="*/ 495989 w 1334190"/>
                    <a:gd name="connsiteY11" fmla="*/ 19050 h 265411"/>
                    <a:gd name="connsiteX12" fmla="*/ 559489 w 1334190"/>
                    <a:gd name="connsiteY12" fmla="*/ 22225 h 265411"/>
                    <a:gd name="connsiteX13" fmla="*/ 603939 w 1334190"/>
                    <a:gd name="connsiteY13" fmla="*/ 25400 h 265411"/>
                    <a:gd name="connsiteX14" fmla="*/ 642039 w 1334190"/>
                    <a:gd name="connsiteY14" fmla="*/ 34925 h 265411"/>
                    <a:gd name="connsiteX15" fmla="*/ 680139 w 1334190"/>
                    <a:gd name="connsiteY15" fmla="*/ 41275 h 265411"/>
                    <a:gd name="connsiteX16" fmla="*/ 711889 w 1334190"/>
                    <a:gd name="connsiteY16" fmla="*/ 41275 h 265411"/>
                    <a:gd name="connsiteX17" fmla="*/ 746814 w 1334190"/>
                    <a:gd name="connsiteY17" fmla="*/ 41275 h 265411"/>
                    <a:gd name="connsiteX18" fmla="*/ 797614 w 1334190"/>
                    <a:gd name="connsiteY18" fmla="*/ 28575 h 265411"/>
                    <a:gd name="connsiteX19" fmla="*/ 838889 w 1334190"/>
                    <a:gd name="connsiteY19" fmla="*/ 15875 h 265411"/>
                    <a:gd name="connsiteX20" fmla="*/ 892864 w 1334190"/>
                    <a:gd name="connsiteY20" fmla="*/ 9525 h 265411"/>
                    <a:gd name="connsiteX21" fmla="*/ 946839 w 1334190"/>
                    <a:gd name="connsiteY21" fmla="*/ 3175 h 265411"/>
                    <a:gd name="connsiteX22" fmla="*/ 1000814 w 1334190"/>
                    <a:gd name="connsiteY22" fmla="*/ 0 h 265411"/>
                    <a:gd name="connsiteX23" fmla="*/ 1035739 w 1334190"/>
                    <a:gd name="connsiteY23" fmla="*/ 3175 h 265411"/>
                    <a:gd name="connsiteX24" fmla="*/ 1096064 w 1334190"/>
                    <a:gd name="connsiteY24" fmla="*/ 12700 h 265411"/>
                    <a:gd name="connsiteX25" fmla="*/ 1150039 w 1334190"/>
                    <a:gd name="connsiteY25" fmla="*/ 22225 h 265411"/>
                    <a:gd name="connsiteX26" fmla="*/ 1191314 w 1334190"/>
                    <a:gd name="connsiteY26" fmla="*/ 38100 h 265411"/>
                    <a:gd name="connsiteX27" fmla="*/ 1219889 w 1334190"/>
                    <a:gd name="connsiteY27" fmla="*/ 57150 h 265411"/>
                    <a:gd name="connsiteX28" fmla="*/ 1242114 w 1334190"/>
                    <a:gd name="connsiteY28" fmla="*/ 73025 h 265411"/>
                    <a:gd name="connsiteX29" fmla="*/ 1273864 w 1334190"/>
                    <a:gd name="connsiteY29" fmla="*/ 95250 h 265411"/>
                    <a:gd name="connsiteX30" fmla="*/ 1286564 w 1334190"/>
                    <a:gd name="connsiteY30" fmla="*/ 101600 h 265411"/>
                    <a:gd name="connsiteX31" fmla="*/ 1302439 w 1334190"/>
                    <a:gd name="connsiteY31" fmla="*/ 114300 h 265411"/>
                    <a:gd name="connsiteX32" fmla="*/ 1321489 w 1334190"/>
                    <a:gd name="connsiteY32" fmla="*/ 133350 h 265411"/>
                    <a:gd name="connsiteX33" fmla="*/ 1334189 w 1334190"/>
                    <a:gd name="connsiteY33" fmla="*/ 146050 h 265411"/>
                    <a:gd name="connsiteX34" fmla="*/ 1334189 w 1334190"/>
                    <a:gd name="connsiteY34" fmla="*/ 146050 h 265411"/>
                    <a:gd name="connsiteX0" fmla="*/ 0 w 1334188"/>
                    <a:gd name="connsiteY0" fmla="*/ 265411 h 265411"/>
                    <a:gd name="connsiteX1" fmla="*/ 70539 w 1334188"/>
                    <a:gd name="connsiteY1" fmla="*/ 219075 h 265411"/>
                    <a:gd name="connsiteX2" fmla="*/ 114989 w 1334188"/>
                    <a:gd name="connsiteY2" fmla="*/ 203200 h 265411"/>
                    <a:gd name="connsiteX3" fmla="*/ 146739 w 1334188"/>
                    <a:gd name="connsiteY3" fmla="*/ 187325 h 265411"/>
                    <a:gd name="connsiteX4" fmla="*/ 184839 w 1334188"/>
                    <a:gd name="connsiteY4" fmla="*/ 174625 h 265411"/>
                    <a:gd name="connsiteX5" fmla="*/ 213414 w 1334188"/>
                    <a:gd name="connsiteY5" fmla="*/ 152400 h 265411"/>
                    <a:gd name="connsiteX6" fmla="*/ 248339 w 1334188"/>
                    <a:gd name="connsiteY6" fmla="*/ 127000 h 265411"/>
                    <a:gd name="connsiteX7" fmla="*/ 295964 w 1334188"/>
                    <a:gd name="connsiteY7" fmla="*/ 88900 h 265411"/>
                    <a:gd name="connsiteX8" fmla="*/ 343589 w 1334188"/>
                    <a:gd name="connsiteY8" fmla="*/ 60325 h 265411"/>
                    <a:gd name="connsiteX9" fmla="*/ 394389 w 1334188"/>
                    <a:gd name="connsiteY9" fmla="*/ 38100 h 265411"/>
                    <a:gd name="connsiteX10" fmla="*/ 438839 w 1334188"/>
                    <a:gd name="connsiteY10" fmla="*/ 25400 h 265411"/>
                    <a:gd name="connsiteX11" fmla="*/ 495989 w 1334188"/>
                    <a:gd name="connsiteY11" fmla="*/ 19050 h 265411"/>
                    <a:gd name="connsiteX12" fmla="*/ 559489 w 1334188"/>
                    <a:gd name="connsiteY12" fmla="*/ 22225 h 265411"/>
                    <a:gd name="connsiteX13" fmla="*/ 603939 w 1334188"/>
                    <a:gd name="connsiteY13" fmla="*/ 25400 h 265411"/>
                    <a:gd name="connsiteX14" fmla="*/ 642039 w 1334188"/>
                    <a:gd name="connsiteY14" fmla="*/ 34925 h 265411"/>
                    <a:gd name="connsiteX15" fmla="*/ 680139 w 1334188"/>
                    <a:gd name="connsiteY15" fmla="*/ 41275 h 265411"/>
                    <a:gd name="connsiteX16" fmla="*/ 711889 w 1334188"/>
                    <a:gd name="connsiteY16" fmla="*/ 41275 h 265411"/>
                    <a:gd name="connsiteX17" fmla="*/ 746814 w 1334188"/>
                    <a:gd name="connsiteY17" fmla="*/ 41275 h 265411"/>
                    <a:gd name="connsiteX18" fmla="*/ 797614 w 1334188"/>
                    <a:gd name="connsiteY18" fmla="*/ 28575 h 265411"/>
                    <a:gd name="connsiteX19" fmla="*/ 838889 w 1334188"/>
                    <a:gd name="connsiteY19" fmla="*/ 15875 h 265411"/>
                    <a:gd name="connsiteX20" fmla="*/ 892864 w 1334188"/>
                    <a:gd name="connsiteY20" fmla="*/ 9525 h 265411"/>
                    <a:gd name="connsiteX21" fmla="*/ 946839 w 1334188"/>
                    <a:gd name="connsiteY21" fmla="*/ 3175 h 265411"/>
                    <a:gd name="connsiteX22" fmla="*/ 1000814 w 1334188"/>
                    <a:gd name="connsiteY22" fmla="*/ 0 h 265411"/>
                    <a:gd name="connsiteX23" fmla="*/ 1035739 w 1334188"/>
                    <a:gd name="connsiteY23" fmla="*/ 3175 h 265411"/>
                    <a:gd name="connsiteX24" fmla="*/ 1096064 w 1334188"/>
                    <a:gd name="connsiteY24" fmla="*/ 12700 h 265411"/>
                    <a:gd name="connsiteX25" fmla="*/ 1150039 w 1334188"/>
                    <a:gd name="connsiteY25" fmla="*/ 22225 h 265411"/>
                    <a:gd name="connsiteX26" fmla="*/ 1191314 w 1334188"/>
                    <a:gd name="connsiteY26" fmla="*/ 38100 h 265411"/>
                    <a:gd name="connsiteX27" fmla="*/ 1219889 w 1334188"/>
                    <a:gd name="connsiteY27" fmla="*/ 57150 h 265411"/>
                    <a:gd name="connsiteX28" fmla="*/ 1242114 w 1334188"/>
                    <a:gd name="connsiteY28" fmla="*/ 73025 h 265411"/>
                    <a:gd name="connsiteX29" fmla="*/ 1273864 w 1334188"/>
                    <a:gd name="connsiteY29" fmla="*/ 95250 h 265411"/>
                    <a:gd name="connsiteX30" fmla="*/ 1286564 w 1334188"/>
                    <a:gd name="connsiteY30" fmla="*/ 101600 h 265411"/>
                    <a:gd name="connsiteX31" fmla="*/ 1302439 w 1334188"/>
                    <a:gd name="connsiteY31" fmla="*/ 114300 h 265411"/>
                    <a:gd name="connsiteX32" fmla="*/ 1321489 w 1334188"/>
                    <a:gd name="connsiteY32" fmla="*/ 133350 h 265411"/>
                    <a:gd name="connsiteX33" fmla="*/ 1334189 w 1334188"/>
                    <a:gd name="connsiteY33" fmla="*/ 146050 h 265411"/>
                    <a:gd name="connsiteX0" fmla="*/ 0 w 1321488"/>
                    <a:gd name="connsiteY0" fmla="*/ 265411 h 265411"/>
                    <a:gd name="connsiteX1" fmla="*/ 70539 w 1321488"/>
                    <a:gd name="connsiteY1" fmla="*/ 219075 h 265411"/>
                    <a:gd name="connsiteX2" fmla="*/ 114989 w 1321488"/>
                    <a:gd name="connsiteY2" fmla="*/ 203200 h 265411"/>
                    <a:gd name="connsiteX3" fmla="*/ 146739 w 1321488"/>
                    <a:gd name="connsiteY3" fmla="*/ 187325 h 265411"/>
                    <a:gd name="connsiteX4" fmla="*/ 184839 w 1321488"/>
                    <a:gd name="connsiteY4" fmla="*/ 174625 h 265411"/>
                    <a:gd name="connsiteX5" fmla="*/ 213414 w 1321488"/>
                    <a:gd name="connsiteY5" fmla="*/ 152400 h 265411"/>
                    <a:gd name="connsiteX6" fmla="*/ 248339 w 1321488"/>
                    <a:gd name="connsiteY6" fmla="*/ 127000 h 265411"/>
                    <a:gd name="connsiteX7" fmla="*/ 295964 w 1321488"/>
                    <a:gd name="connsiteY7" fmla="*/ 88900 h 265411"/>
                    <a:gd name="connsiteX8" fmla="*/ 343589 w 1321488"/>
                    <a:gd name="connsiteY8" fmla="*/ 60325 h 265411"/>
                    <a:gd name="connsiteX9" fmla="*/ 394389 w 1321488"/>
                    <a:gd name="connsiteY9" fmla="*/ 38100 h 265411"/>
                    <a:gd name="connsiteX10" fmla="*/ 438839 w 1321488"/>
                    <a:gd name="connsiteY10" fmla="*/ 25400 h 265411"/>
                    <a:gd name="connsiteX11" fmla="*/ 495989 w 1321488"/>
                    <a:gd name="connsiteY11" fmla="*/ 19050 h 265411"/>
                    <a:gd name="connsiteX12" fmla="*/ 559489 w 1321488"/>
                    <a:gd name="connsiteY12" fmla="*/ 22225 h 265411"/>
                    <a:gd name="connsiteX13" fmla="*/ 603939 w 1321488"/>
                    <a:gd name="connsiteY13" fmla="*/ 25400 h 265411"/>
                    <a:gd name="connsiteX14" fmla="*/ 642039 w 1321488"/>
                    <a:gd name="connsiteY14" fmla="*/ 34925 h 265411"/>
                    <a:gd name="connsiteX15" fmla="*/ 680139 w 1321488"/>
                    <a:gd name="connsiteY15" fmla="*/ 41275 h 265411"/>
                    <a:gd name="connsiteX16" fmla="*/ 711889 w 1321488"/>
                    <a:gd name="connsiteY16" fmla="*/ 41275 h 265411"/>
                    <a:gd name="connsiteX17" fmla="*/ 746814 w 1321488"/>
                    <a:gd name="connsiteY17" fmla="*/ 41275 h 265411"/>
                    <a:gd name="connsiteX18" fmla="*/ 797614 w 1321488"/>
                    <a:gd name="connsiteY18" fmla="*/ 28575 h 265411"/>
                    <a:gd name="connsiteX19" fmla="*/ 838889 w 1321488"/>
                    <a:gd name="connsiteY19" fmla="*/ 15875 h 265411"/>
                    <a:gd name="connsiteX20" fmla="*/ 892864 w 1321488"/>
                    <a:gd name="connsiteY20" fmla="*/ 9525 h 265411"/>
                    <a:gd name="connsiteX21" fmla="*/ 946839 w 1321488"/>
                    <a:gd name="connsiteY21" fmla="*/ 3175 h 265411"/>
                    <a:gd name="connsiteX22" fmla="*/ 1000814 w 1321488"/>
                    <a:gd name="connsiteY22" fmla="*/ 0 h 265411"/>
                    <a:gd name="connsiteX23" fmla="*/ 1035739 w 1321488"/>
                    <a:gd name="connsiteY23" fmla="*/ 3175 h 265411"/>
                    <a:gd name="connsiteX24" fmla="*/ 1096064 w 1321488"/>
                    <a:gd name="connsiteY24" fmla="*/ 12700 h 265411"/>
                    <a:gd name="connsiteX25" fmla="*/ 1150039 w 1321488"/>
                    <a:gd name="connsiteY25" fmla="*/ 22225 h 265411"/>
                    <a:gd name="connsiteX26" fmla="*/ 1191314 w 1321488"/>
                    <a:gd name="connsiteY26" fmla="*/ 38100 h 265411"/>
                    <a:gd name="connsiteX27" fmla="*/ 1219889 w 1321488"/>
                    <a:gd name="connsiteY27" fmla="*/ 57150 h 265411"/>
                    <a:gd name="connsiteX28" fmla="*/ 1242114 w 1321488"/>
                    <a:gd name="connsiteY28" fmla="*/ 73025 h 265411"/>
                    <a:gd name="connsiteX29" fmla="*/ 1273864 w 1321488"/>
                    <a:gd name="connsiteY29" fmla="*/ 95250 h 265411"/>
                    <a:gd name="connsiteX30" fmla="*/ 1286564 w 1321488"/>
                    <a:gd name="connsiteY30" fmla="*/ 101600 h 265411"/>
                    <a:gd name="connsiteX31" fmla="*/ 1302439 w 1321488"/>
                    <a:gd name="connsiteY31" fmla="*/ 114300 h 265411"/>
                    <a:gd name="connsiteX32" fmla="*/ 1321489 w 1321488"/>
                    <a:gd name="connsiteY32" fmla="*/ 133350 h 265411"/>
                    <a:gd name="connsiteX0" fmla="*/ 0 w 1302439"/>
                    <a:gd name="connsiteY0" fmla="*/ 265411 h 265411"/>
                    <a:gd name="connsiteX1" fmla="*/ 70539 w 1302439"/>
                    <a:gd name="connsiteY1" fmla="*/ 219075 h 265411"/>
                    <a:gd name="connsiteX2" fmla="*/ 114989 w 1302439"/>
                    <a:gd name="connsiteY2" fmla="*/ 203200 h 265411"/>
                    <a:gd name="connsiteX3" fmla="*/ 146739 w 1302439"/>
                    <a:gd name="connsiteY3" fmla="*/ 187325 h 265411"/>
                    <a:gd name="connsiteX4" fmla="*/ 184839 w 1302439"/>
                    <a:gd name="connsiteY4" fmla="*/ 174625 h 265411"/>
                    <a:gd name="connsiteX5" fmla="*/ 213414 w 1302439"/>
                    <a:gd name="connsiteY5" fmla="*/ 152400 h 265411"/>
                    <a:gd name="connsiteX6" fmla="*/ 248339 w 1302439"/>
                    <a:gd name="connsiteY6" fmla="*/ 127000 h 265411"/>
                    <a:gd name="connsiteX7" fmla="*/ 295964 w 1302439"/>
                    <a:gd name="connsiteY7" fmla="*/ 88900 h 265411"/>
                    <a:gd name="connsiteX8" fmla="*/ 343589 w 1302439"/>
                    <a:gd name="connsiteY8" fmla="*/ 60325 h 265411"/>
                    <a:gd name="connsiteX9" fmla="*/ 394389 w 1302439"/>
                    <a:gd name="connsiteY9" fmla="*/ 38100 h 265411"/>
                    <a:gd name="connsiteX10" fmla="*/ 438839 w 1302439"/>
                    <a:gd name="connsiteY10" fmla="*/ 25400 h 265411"/>
                    <a:gd name="connsiteX11" fmla="*/ 495989 w 1302439"/>
                    <a:gd name="connsiteY11" fmla="*/ 19050 h 265411"/>
                    <a:gd name="connsiteX12" fmla="*/ 559489 w 1302439"/>
                    <a:gd name="connsiteY12" fmla="*/ 22225 h 265411"/>
                    <a:gd name="connsiteX13" fmla="*/ 603939 w 1302439"/>
                    <a:gd name="connsiteY13" fmla="*/ 25400 h 265411"/>
                    <a:gd name="connsiteX14" fmla="*/ 642039 w 1302439"/>
                    <a:gd name="connsiteY14" fmla="*/ 34925 h 265411"/>
                    <a:gd name="connsiteX15" fmla="*/ 680139 w 1302439"/>
                    <a:gd name="connsiteY15" fmla="*/ 41275 h 265411"/>
                    <a:gd name="connsiteX16" fmla="*/ 711889 w 1302439"/>
                    <a:gd name="connsiteY16" fmla="*/ 41275 h 265411"/>
                    <a:gd name="connsiteX17" fmla="*/ 746814 w 1302439"/>
                    <a:gd name="connsiteY17" fmla="*/ 41275 h 265411"/>
                    <a:gd name="connsiteX18" fmla="*/ 797614 w 1302439"/>
                    <a:gd name="connsiteY18" fmla="*/ 28575 h 265411"/>
                    <a:gd name="connsiteX19" fmla="*/ 838889 w 1302439"/>
                    <a:gd name="connsiteY19" fmla="*/ 15875 h 265411"/>
                    <a:gd name="connsiteX20" fmla="*/ 892864 w 1302439"/>
                    <a:gd name="connsiteY20" fmla="*/ 9525 h 265411"/>
                    <a:gd name="connsiteX21" fmla="*/ 946839 w 1302439"/>
                    <a:gd name="connsiteY21" fmla="*/ 3175 h 265411"/>
                    <a:gd name="connsiteX22" fmla="*/ 1000814 w 1302439"/>
                    <a:gd name="connsiteY22" fmla="*/ 0 h 265411"/>
                    <a:gd name="connsiteX23" fmla="*/ 1035739 w 1302439"/>
                    <a:gd name="connsiteY23" fmla="*/ 3175 h 265411"/>
                    <a:gd name="connsiteX24" fmla="*/ 1096064 w 1302439"/>
                    <a:gd name="connsiteY24" fmla="*/ 12700 h 265411"/>
                    <a:gd name="connsiteX25" fmla="*/ 1150039 w 1302439"/>
                    <a:gd name="connsiteY25" fmla="*/ 22225 h 265411"/>
                    <a:gd name="connsiteX26" fmla="*/ 1191314 w 1302439"/>
                    <a:gd name="connsiteY26" fmla="*/ 38100 h 265411"/>
                    <a:gd name="connsiteX27" fmla="*/ 1219889 w 1302439"/>
                    <a:gd name="connsiteY27" fmla="*/ 57150 h 265411"/>
                    <a:gd name="connsiteX28" fmla="*/ 1242114 w 1302439"/>
                    <a:gd name="connsiteY28" fmla="*/ 73025 h 265411"/>
                    <a:gd name="connsiteX29" fmla="*/ 1273864 w 1302439"/>
                    <a:gd name="connsiteY29" fmla="*/ 95250 h 265411"/>
                    <a:gd name="connsiteX30" fmla="*/ 1286564 w 1302439"/>
                    <a:gd name="connsiteY30" fmla="*/ 101600 h 265411"/>
                    <a:gd name="connsiteX31" fmla="*/ 1302439 w 1302439"/>
                    <a:gd name="connsiteY31" fmla="*/ 114300 h 265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302439" h="265411">
                      <a:moveTo>
                        <a:pt x="0" y="265411"/>
                      </a:moveTo>
                      <a:lnTo>
                        <a:pt x="70539" y="219075"/>
                      </a:lnTo>
                      <a:lnTo>
                        <a:pt x="114989" y="203200"/>
                      </a:lnTo>
                      <a:lnTo>
                        <a:pt x="146739" y="187325"/>
                      </a:lnTo>
                      <a:lnTo>
                        <a:pt x="184839" y="174625"/>
                      </a:lnTo>
                      <a:lnTo>
                        <a:pt x="213414" y="152400"/>
                      </a:lnTo>
                      <a:lnTo>
                        <a:pt x="248339" y="127000"/>
                      </a:lnTo>
                      <a:lnTo>
                        <a:pt x="295964" y="88900"/>
                      </a:lnTo>
                      <a:lnTo>
                        <a:pt x="343589" y="60325"/>
                      </a:lnTo>
                      <a:lnTo>
                        <a:pt x="394389" y="38100"/>
                      </a:lnTo>
                      <a:lnTo>
                        <a:pt x="438839" y="25400"/>
                      </a:lnTo>
                      <a:lnTo>
                        <a:pt x="495989" y="19050"/>
                      </a:lnTo>
                      <a:lnTo>
                        <a:pt x="559489" y="22225"/>
                      </a:lnTo>
                      <a:lnTo>
                        <a:pt x="603939" y="25400"/>
                      </a:lnTo>
                      <a:lnTo>
                        <a:pt x="642039" y="34925"/>
                      </a:lnTo>
                      <a:lnTo>
                        <a:pt x="680139" y="41275"/>
                      </a:lnTo>
                      <a:lnTo>
                        <a:pt x="711889" y="41275"/>
                      </a:lnTo>
                      <a:lnTo>
                        <a:pt x="746814" y="41275"/>
                      </a:lnTo>
                      <a:lnTo>
                        <a:pt x="797614" y="28575"/>
                      </a:lnTo>
                      <a:lnTo>
                        <a:pt x="838889" y="15875"/>
                      </a:lnTo>
                      <a:lnTo>
                        <a:pt x="892864" y="9525"/>
                      </a:lnTo>
                      <a:lnTo>
                        <a:pt x="946839" y="3175"/>
                      </a:lnTo>
                      <a:lnTo>
                        <a:pt x="1000814" y="0"/>
                      </a:lnTo>
                      <a:lnTo>
                        <a:pt x="1035739" y="3175"/>
                      </a:lnTo>
                      <a:lnTo>
                        <a:pt x="1096064" y="12700"/>
                      </a:lnTo>
                      <a:lnTo>
                        <a:pt x="1150039" y="22225"/>
                      </a:lnTo>
                      <a:lnTo>
                        <a:pt x="1191314" y="38100"/>
                      </a:lnTo>
                      <a:lnTo>
                        <a:pt x="1219889" y="57150"/>
                      </a:lnTo>
                      <a:lnTo>
                        <a:pt x="1242114" y="73025"/>
                      </a:lnTo>
                      <a:lnTo>
                        <a:pt x="1273864" y="95250"/>
                      </a:lnTo>
                      <a:lnTo>
                        <a:pt x="1286564" y="101600"/>
                      </a:lnTo>
                      <a:lnTo>
                        <a:pt x="1302439" y="11430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8" name="组合 167">
                <a:extLst>
                  <a:ext uri="{FF2B5EF4-FFF2-40B4-BE49-F238E27FC236}">
                    <a16:creationId xmlns:a16="http://schemas.microsoft.com/office/drawing/2014/main" id="{7E68DD6F-82F6-A563-25D6-D0DE390EC202}"/>
                  </a:ext>
                </a:extLst>
              </p:cNvPr>
              <p:cNvGrpSpPr/>
              <p:nvPr/>
            </p:nvGrpSpPr>
            <p:grpSpPr>
              <a:xfrm>
                <a:off x="5169862" y="3542931"/>
                <a:ext cx="1056011" cy="166331"/>
                <a:chOff x="6026153" y="2292348"/>
                <a:chExt cx="2600322" cy="409573"/>
              </a:xfrm>
            </p:grpSpPr>
            <p:sp>
              <p:nvSpPr>
                <p:cNvPr id="176" name="任意多边形: 形状 69">
                  <a:extLst>
                    <a:ext uri="{FF2B5EF4-FFF2-40B4-BE49-F238E27FC236}">
                      <a16:creationId xmlns:a16="http://schemas.microsoft.com/office/drawing/2014/main" id="{D39D347E-A68E-27D2-ED18-04815A812229}"/>
                    </a:ext>
                  </a:extLst>
                </p:cNvPr>
                <p:cNvSpPr/>
                <p:nvPr/>
              </p:nvSpPr>
              <p:spPr>
                <a:xfrm>
                  <a:off x="6026153" y="2292348"/>
                  <a:ext cx="1306305" cy="409573"/>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359500"/>
                    <a:gd name="connsiteY0" fmla="*/ 412061 h 412061"/>
                    <a:gd name="connsiteX1" fmla="*/ 48225 w 1359500"/>
                    <a:gd name="connsiteY1" fmla="*/ 365125 h 412061"/>
                    <a:gd name="connsiteX2" fmla="*/ 79975 w 1359500"/>
                    <a:gd name="connsiteY2" fmla="*/ 339725 h 412061"/>
                    <a:gd name="connsiteX3" fmla="*/ 114900 w 1359500"/>
                    <a:gd name="connsiteY3" fmla="*/ 307975 h 412061"/>
                    <a:gd name="connsiteX4" fmla="*/ 146650 w 1359500"/>
                    <a:gd name="connsiteY4" fmla="*/ 276225 h 412061"/>
                    <a:gd name="connsiteX5" fmla="*/ 181575 w 1359500"/>
                    <a:gd name="connsiteY5" fmla="*/ 241300 h 412061"/>
                    <a:gd name="connsiteX6" fmla="*/ 226025 w 1359500"/>
                    <a:gd name="connsiteY6" fmla="*/ 209550 h 412061"/>
                    <a:gd name="connsiteX7" fmla="*/ 273650 w 1359500"/>
                    <a:gd name="connsiteY7" fmla="*/ 177800 h 412061"/>
                    <a:gd name="connsiteX8" fmla="*/ 311750 w 1359500"/>
                    <a:gd name="connsiteY8" fmla="*/ 146050 h 412061"/>
                    <a:gd name="connsiteX9" fmla="*/ 362550 w 1359500"/>
                    <a:gd name="connsiteY9" fmla="*/ 107950 h 412061"/>
                    <a:gd name="connsiteX10" fmla="*/ 416525 w 1359500"/>
                    <a:gd name="connsiteY10" fmla="*/ 79375 h 412061"/>
                    <a:gd name="connsiteX11" fmla="*/ 464150 w 1359500"/>
                    <a:gd name="connsiteY11" fmla="*/ 50800 h 412061"/>
                    <a:gd name="connsiteX12" fmla="*/ 537175 w 1359500"/>
                    <a:gd name="connsiteY12" fmla="*/ 22225 h 412061"/>
                    <a:gd name="connsiteX13" fmla="*/ 591150 w 1359500"/>
                    <a:gd name="connsiteY13" fmla="*/ 9525 h 412061"/>
                    <a:gd name="connsiteX14" fmla="*/ 645125 w 1359500"/>
                    <a:gd name="connsiteY14" fmla="*/ 3175 h 412061"/>
                    <a:gd name="connsiteX15" fmla="*/ 708625 w 1359500"/>
                    <a:gd name="connsiteY15" fmla="*/ 0 h 412061"/>
                    <a:gd name="connsiteX16" fmla="*/ 762600 w 1359500"/>
                    <a:gd name="connsiteY16" fmla="*/ 12700 h 412061"/>
                    <a:gd name="connsiteX17" fmla="*/ 803875 w 1359500"/>
                    <a:gd name="connsiteY17" fmla="*/ 41275 h 412061"/>
                    <a:gd name="connsiteX18" fmla="*/ 829275 w 1359500"/>
                    <a:gd name="connsiteY18" fmla="*/ 63500 h 412061"/>
                    <a:gd name="connsiteX19" fmla="*/ 851500 w 1359500"/>
                    <a:gd name="connsiteY19" fmla="*/ 95250 h 412061"/>
                    <a:gd name="connsiteX20" fmla="*/ 873725 w 1359500"/>
                    <a:gd name="connsiteY20" fmla="*/ 152400 h 412061"/>
                    <a:gd name="connsiteX21" fmla="*/ 892775 w 1359500"/>
                    <a:gd name="connsiteY21" fmla="*/ 219075 h 412061"/>
                    <a:gd name="connsiteX22" fmla="*/ 911825 w 1359500"/>
                    <a:gd name="connsiteY22" fmla="*/ 282575 h 412061"/>
                    <a:gd name="connsiteX23" fmla="*/ 924525 w 1359500"/>
                    <a:gd name="connsiteY23" fmla="*/ 339725 h 412061"/>
                    <a:gd name="connsiteX24" fmla="*/ 927700 w 1359500"/>
                    <a:gd name="connsiteY24" fmla="*/ 365125 h 412061"/>
                    <a:gd name="connsiteX25" fmla="*/ 937225 w 1359500"/>
                    <a:gd name="connsiteY25" fmla="*/ 387350 h 412061"/>
                    <a:gd name="connsiteX26" fmla="*/ 984850 w 1359500"/>
                    <a:gd name="connsiteY26" fmla="*/ 384175 h 412061"/>
                    <a:gd name="connsiteX27" fmla="*/ 1026125 w 1359500"/>
                    <a:gd name="connsiteY27" fmla="*/ 377825 h 412061"/>
                    <a:gd name="connsiteX28" fmla="*/ 1086450 w 1359500"/>
                    <a:gd name="connsiteY28" fmla="*/ 377825 h 412061"/>
                    <a:gd name="connsiteX29" fmla="*/ 1162650 w 1359500"/>
                    <a:gd name="connsiteY29" fmla="*/ 377825 h 412061"/>
                    <a:gd name="connsiteX30" fmla="*/ 1222975 w 1359500"/>
                    <a:gd name="connsiteY30" fmla="*/ 384175 h 412061"/>
                    <a:gd name="connsiteX31" fmla="*/ 1264250 w 1359500"/>
                    <a:gd name="connsiteY31" fmla="*/ 387350 h 412061"/>
                    <a:gd name="connsiteX32" fmla="*/ 1286475 w 1359500"/>
                    <a:gd name="connsiteY32" fmla="*/ 390525 h 412061"/>
                    <a:gd name="connsiteX33" fmla="*/ 1311875 w 1359500"/>
                    <a:gd name="connsiteY33" fmla="*/ 400050 h 412061"/>
                    <a:gd name="connsiteX34" fmla="*/ 1324575 w 1359500"/>
                    <a:gd name="connsiteY34" fmla="*/ 400050 h 412061"/>
                    <a:gd name="connsiteX35" fmla="*/ 1343625 w 1359500"/>
                    <a:gd name="connsiteY35" fmla="*/ 406400 h 412061"/>
                    <a:gd name="connsiteX36" fmla="*/ 1359500 w 1359500"/>
                    <a:gd name="connsiteY36" fmla="*/ 409575 h 412061"/>
                    <a:gd name="connsiteX37" fmla="*/ 1359500 w 1359500"/>
                    <a:gd name="connsiteY37" fmla="*/ 409575 h 412061"/>
                    <a:gd name="connsiteX38" fmla="*/ 1359500 w 1359500"/>
                    <a:gd name="connsiteY38" fmla="*/ 409575 h 412061"/>
                    <a:gd name="connsiteX0" fmla="*/ 0 w 1355038"/>
                    <a:gd name="connsiteY0" fmla="*/ 407598 h 409576"/>
                    <a:gd name="connsiteX1" fmla="*/ 43763 w 1355038"/>
                    <a:gd name="connsiteY1" fmla="*/ 365125 h 409576"/>
                    <a:gd name="connsiteX2" fmla="*/ 75513 w 1355038"/>
                    <a:gd name="connsiteY2" fmla="*/ 339725 h 409576"/>
                    <a:gd name="connsiteX3" fmla="*/ 110438 w 1355038"/>
                    <a:gd name="connsiteY3" fmla="*/ 307975 h 409576"/>
                    <a:gd name="connsiteX4" fmla="*/ 142188 w 1355038"/>
                    <a:gd name="connsiteY4" fmla="*/ 276225 h 409576"/>
                    <a:gd name="connsiteX5" fmla="*/ 177113 w 1355038"/>
                    <a:gd name="connsiteY5" fmla="*/ 241300 h 409576"/>
                    <a:gd name="connsiteX6" fmla="*/ 221563 w 1355038"/>
                    <a:gd name="connsiteY6" fmla="*/ 209550 h 409576"/>
                    <a:gd name="connsiteX7" fmla="*/ 269188 w 1355038"/>
                    <a:gd name="connsiteY7" fmla="*/ 177800 h 409576"/>
                    <a:gd name="connsiteX8" fmla="*/ 307288 w 1355038"/>
                    <a:gd name="connsiteY8" fmla="*/ 146050 h 409576"/>
                    <a:gd name="connsiteX9" fmla="*/ 358088 w 1355038"/>
                    <a:gd name="connsiteY9" fmla="*/ 107950 h 409576"/>
                    <a:gd name="connsiteX10" fmla="*/ 412063 w 1355038"/>
                    <a:gd name="connsiteY10" fmla="*/ 79375 h 409576"/>
                    <a:gd name="connsiteX11" fmla="*/ 459688 w 1355038"/>
                    <a:gd name="connsiteY11" fmla="*/ 50800 h 409576"/>
                    <a:gd name="connsiteX12" fmla="*/ 532713 w 1355038"/>
                    <a:gd name="connsiteY12" fmla="*/ 22225 h 409576"/>
                    <a:gd name="connsiteX13" fmla="*/ 586688 w 1355038"/>
                    <a:gd name="connsiteY13" fmla="*/ 9525 h 409576"/>
                    <a:gd name="connsiteX14" fmla="*/ 640663 w 1355038"/>
                    <a:gd name="connsiteY14" fmla="*/ 3175 h 409576"/>
                    <a:gd name="connsiteX15" fmla="*/ 704163 w 1355038"/>
                    <a:gd name="connsiteY15" fmla="*/ 0 h 409576"/>
                    <a:gd name="connsiteX16" fmla="*/ 758138 w 1355038"/>
                    <a:gd name="connsiteY16" fmla="*/ 12700 h 409576"/>
                    <a:gd name="connsiteX17" fmla="*/ 799413 w 1355038"/>
                    <a:gd name="connsiteY17" fmla="*/ 41275 h 409576"/>
                    <a:gd name="connsiteX18" fmla="*/ 824813 w 1355038"/>
                    <a:gd name="connsiteY18" fmla="*/ 63500 h 409576"/>
                    <a:gd name="connsiteX19" fmla="*/ 847038 w 1355038"/>
                    <a:gd name="connsiteY19" fmla="*/ 95250 h 409576"/>
                    <a:gd name="connsiteX20" fmla="*/ 869263 w 1355038"/>
                    <a:gd name="connsiteY20" fmla="*/ 152400 h 409576"/>
                    <a:gd name="connsiteX21" fmla="*/ 888313 w 1355038"/>
                    <a:gd name="connsiteY21" fmla="*/ 219075 h 409576"/>
                    <a:gd name="connsiteX22" fmla="*/ 907363 w 1355038"/>
                    <a:gd name="connsiteY22" fmla="*/ 282575 h 409576"/>
                    <a:gd name="connsiteX23" fmla="*/ 920063 w 1355038"/>
                    <a:gd name="connsiteY23" fmla="*/ 339725 h 409576"/>
                    <a:gd name="connsiteX24" fmla="*/ 923238 w 1355038"/>
                    <a:gd name="connsiteY24" fmla="*/ 365125 h 409576"/>
                    <a:gd name="connsiteX25" fmla="*/ 932763 w 1355038"/>
                    <a:gd name="connsiteY25" fmla="*/ 387350 h 409576"/>
                    <a:gd name="connsiteX26" fmla="*/ 980388 w 1355038"/>
                    <a:gd name="connsiteY26" fmla="*/ 384175 h 409576"/>
                    <a:gd name="connsiteX27" fmla="*/ 1021663 w 1355038"/>
                    <a:gd name="connsiteY27" fmla="*/ 377825 h 409576"/>
                    <a:gd name="connsiteX28" fmla="*/ 1081988 w 1355038"/>
                    <a:gd name="connsiteY28" fmla="*/ 377825 h 409576"/>
                    <a:gd name="connsiteX29" fmla="*/ 1158188 w 1355038"/>
                    <a:gd name="connsiteY29" fmla="*/ 377825 h 409576"/>
                    <a:gd name="connsiteX30" fmla="*/ 1218513 w 1355038"/>
                    <a:gd name="connsiteY30" fmla="*/ 384175 h 409576"/>
                    <a:gd name="connsiteX31" fmla="*/ 1259788 w 1355038"/>
                    <a:gd name="connsiteY31" fmla="*/ 387350 h 409576"/>
                    <a:gd name="connsiteX32" fmla="*/ 1282013 w 1355038"/>
                    <a:gd name="connsiteY32" fmla="*/ 390525 h 409576"/>
                    <a:gd name="connsiteX33" fmla="*/ 1307413 w 1355038"/>
                    <a:gd name="connsiteY33" fmla="*/ 400050 h 409576"/>
                    <a:gd name="connsiteX34" fmla="*/ 1320113 w 1355038"/>
                    <a:gd name="connsiteY34" fmla="*/ 400050 h 409576"/>
                    <a:gd name="connsiteX35" fmla="*/ 1339163 w 1355038"/>
                    <a:gd name="connsiteY35" fmla="*/ 406400 h 409576"/>
                    <a:gd name="connsiteX36" fmla="*/ 1355038 w 1355038"/>
                    <a:gd name="connsiteY36" fmla="*/ 409575 h 409576"/>
                    <a:gd name="connsiteX37" fmla="*/ 1355038 w 1355038"/>
                    <a:gd name="connsiteY37" fmla="*/ 409575 h 409576"/>
                    <a:gd name="connsiteX38" fmla="*/ 1355038 w 1355038"/>
                    <a:gd name="connsiteY38" fmla="*/ 409575 h 409576"/>
                    <a:gd name="connsiteX0" fmla="*/ 0 w 1311275"/>
                    <a:gd name="connsiteY0" fmla="*/ 365125 h 409574"/>
                    <a:gd name="connsiteX1" fmla="*/ 31750 w 1311275"/>
                    <a:gd name="connsiteY1" fmla="*/ 339725 h 409574"/>
                    <a:gd name="connsiteX2" fmla="*/ 66675 w 1311275"/>
                    <a:gd name="connsiteY2" fmla="*/ 307975 h 409574"/>
                    <a:gd name="connsiteX3" fmla="*/ 98425 w 1311275"/>
                    <a:gd name="connsiteY3" fmla="*/ 276225 h 409574"/>
                    <a:gd name="connsiteX4" fmla="*/ 133350 w 1311275"/>
                    <a:gd name="connsiteY4" fmla="*/ 241300 h 409574"/>
                    <a:gd name="connsiteX5" fmla="*/ 177800 w 1311275"/>
                    <a:gd name="connsiteY5" fmla="*/ 209550 h 409574"/>
                    <a:gd name="connsiteX6" fmla="*/ 225425 w 1311275"/>
                    <a:gd name="connsiteY6" fmla="*/ 177800 h 409574"/>
                    <a:gd name="connsiteX7" fmla="*/ 263525 w 1311275"/>
                    <a:gd name="connsiteY7" fmla="*/ 146050 h 409574"/>
                    <a:gd name="connsiteX8" fmla="*/ 314325 w 1311275"/>
                    <a:gd name="connsiteY8" fmla="*/ 107950 h 409574"/>
                    <a:gd name="connsiteX9" fmla="*/ 368300 w 1311275"/>
                    <a:gd name="connsiteY9" fmla="*/ 79375 h 409574"/>
                    <a:gd name="connsiteX10" fmla="*/ 415925 w 1311275"/>
                    <a:gd name="connsiteY10" fmla="*/ 50800 h 409574"/>
                    <a:gd name="connsiteX11" fmla="*/ 488950 w 1311275"/>
                    <a:gd name="connsiteY11" fmla="*/ 22225 h 409574"/>
                    <a:gd name="connsiteX12" fmla="*/ 542925 w 1311275"/>
                    <a:gd name="connsiteY12" fmla="*/ 9525 h 409574"/>
                    <a:gd name="connsiteX13" fmla="*/ 596900 w 1311275"/>
                    <a:gd name="connsiteY13" fmla="*/ 3175 h 409574"/>
                    <a:gd name="connsiteX14" fmla="*/ 660400 w 1311275"/>
                    <a:gd name="connsiteY14" fmla="*/ 0 h 409574"/>
                    <a:gd name="connsiteX15" fmla="*/ 714375 w 1311275"/>
                    <a:gd name="connsiteY15" fmla="*/ 12700 h 409574"/>
                    <a:gd name="connsiteX16" fmla="*/ 755650 w 1311275"/>
                    <a:gd name="connsiteY16" fmla="*/ 41275 h 409574"/>
                    <a:gd name="connsiteX17" fmla="*/ 781050 w 1311275"/>
                    <a:gd name="connsiteY17" fmla="*/ 63500 h 409574"/>
                    <a:gd name="connsiteX18" fmla="*/ 803275 w 1311275"/>
                    <a:gd name="connsiteY18" fmla="*/ 95250 h 409574"/>
                    <a:gd name="connsiteX19" fmla="*/ 825500 w 1311275"/>
                    <a:gd name="connsiteY19" fmla="*/ 152400 h 409574"/>
                    <a:gd name="connsiteX20" fmla="*/ 844550 w 1311275"/>
                    <a:gd name="connsiteY20" fmla="*/ 219075 h 409574"/>
                    <a:gd name="connsiteX21" fmla="*/ 863600 w 1311275"/>
                    <a:gd name="connsiteY21" fmla="*/ 282575 h 409574"/>
                    <a:gd name="connsiteX22" fmla="*/ 876300 w 1311275"/>
                    <a:gd name="connsiteY22" fmla="*/ 339725 h 409574"/>
                    <a:gd name="connsiteX23" fmla="*/ 879475 w 1311275"/>
                    <a:gd name="connsiteY23" fmla="*/ 365125 h 409574"/>
                    <a:gd name="connsiteX24" fmla="*/ 889000 w 1311275"/>
                    <a:gd name="connsiteY24" fmla="*/ 387350 h 409574"/>
                    <a:gd name="connsiteX25" fmla="*/ 936625 w 1311275"/>
                    <a:gd name="connsiteY25" fmla="*/ 384175 h 409574"/>
                    <a:gd name="connsiteX26" fmla="*/ 977900 w 1311275"/>
                    <a:gd name="connsiteY26" fmla="*/ 377825 h 409574"/>
                    <a:gd name="connsiteX27" fmla="*/ 1038225 w 1311275"/>
                    <a:gd name="connsiteY27" fmla="*/ 377825 h 409574"/>
                    <a:gd name="connsiteX28" fmla="*/ 1114425 w 1311275"/>
                    <a:gd name="connsiteY28" fmla="*/ 377825 h 409574"/>
                    <a:gd name="connsiteX29" fmla="*/ 1174750 w 1311275"/>
                    <a:gd name="connsiteY29" fmla="*/ 384175 h 409574"/>
                    <a:gd name="connsiteX30" fmla="*/ 1216025 w 1311275"/>
                    <a:gd name="connsiteY30" fmla="*/ 387350 h 409574"/>
                    <a:gd name="connsiteX31" fmla="*/ 1238250 w 1311275"/>
                    <a:gd name="connsiteY31" fmla="*/ 390525 h 409574"/>
                    <a:gd name="connsiteX32" fmla="*/ 1263650 w 1311275"/>
                    <a:gd name="connsiteY32" fmla="*/ 400050 h 409574"/>
                    <a:gd name="connsiteX33" fmla="*/ 1276350 w 1311275"/>
                    <a:gd name="connsiteY33" fmla="*/ 400050 h 409574"/>
                    <a:gd name="connsiteX34" fmla="*/ 1295400 w 1311275"/>
                    <a:gd name="connsiteY34" fmla="*/ 406400 h 409574"/>
                    <a:gd name="connsiteX35" fmla="*/ 1311275 w 1311275"/>
                    <a:gd name="connsiteY35" fmla="*/ 409575 h 409574"/>
                    <a:gd name="connsiteX36" fmla="*/ 1311275 w 1311275"/>
                    <a:gd name="connsiteY36" fmla="*/ 409575 h 409574"/>
                    <a:gd name="connsiteX37" fmla="*/ 1311275 w 1311275"/>
                    <a:gd name="connsiteY37" fmla="*/ 409575 h 409574"/>
                    <a:gd name="connsiteX0" fmla="*/ 1 w 1279526"/>
                    <a:gd name="connsiteY0" fmla="*/ 339725 h 409576"/>
                    <a:gd name="connsiteX1" fmla="*/ 34926 w 1279526"/>
                    <a:gd name="connsiteY1" fmla="*/ 307975 h 409576"/>
                    <a:gd name="connsiteX2" fmla="*/ 66676 w 1279526"/>
                    <a:gd name="connsiteY2" fmla="*/ 276225 h 409576"/>
                    <a:gd name="connsiteX3" fmla="*/ 101601 w 1279526"/>
                    <a:gd name="connsiteY3" fmla="*/ 241300 h 409576"/>
                    <a:gd name="connsiteX4" fmla="*/ 146051 w 1279526"/>
                    <a:gd name="connsiteY4" fmla="*/ 209550 h 409576"/>
                    <a:gd name="connsiteX5" fmla="*/ 193676 w 1279526"/>
                    <a:gd name="connsiteY5" fmla="*/ 177800 h 409576"/>
                    <a:gd name="connsiteX6" fmla="*/ 231776 w 1279526"/>
                    <a:gd name="connsiteY6" fmla="*/ 146050 h 409576"/>
                    <a:gd name="connsiteX7" fmla="*/ 282576 w 1279526"/>
                    <a:gd name="connsiteY7" fmla="*/ 107950 h 409576"/>
                    <a:gd name="connsiteX8" fmla="*/ 336551 w 1279526"/>
                    <a:gd name="connsiteY8" fmla="*/ 79375 h 409576"/>
                    <a:gd name="connsiteX9" fmla="*/ 384176 w 1279526"/>
                    <a:gd name="connsiteY9" fmla="*/ 50800 h 409576"/>
                    <a:gd name="connsiteX10" fmla="*/ 457201 w 1279526"/>
                    <a:gd name="connsiteY10" fmla="*/ 22225 h 409576"/>
                    <a:gd name="connsiteX11" fmla="*/ 511176 w 1279526"/>
                    <a:gd name="connsiteY11" fmla="*/ 9525 h 409576"/>
                    <a:gd name="connsiteX12" fmla="*/ 565151 w 1279526"/>
                    <a:gd name="connsiteY12" fmla="*/ 3175 h 409576"/>
                    <a:gd name="connsiteX13" fmla="*/ 628651 w 1279526"/>
                    <a:gd name="connsiteY13" fmla="*/ 0 h 409576"/>
                    <a:gd name="connsiteX14" fmla="*/ 682626 w 1279526"/>
                    <a:gd name="connsiteY14" fmla="*/ 12700 h 409576"/>
                    <a:gd name="connsiteX15" fmla="*/ 723901 w 1279526"/>
                    <a:gd name="connsiteY15" fmla="*/ 41275 h 409576"/>
                    <a:gd name="connsiteX16" fmla="*/ 749301 w 1279526"/>
                    <a:gd name="connsiteY16" fmla="*/ 63500 h 409576"/>
                    <a:gd name="connsiteX17" fmla="*/ 771526 w 1279526"/>
                    <a:gd name="connsiteY17" fmla="*/ 95250 h 409576"/>
                    <a:gd name="connsiteX18" fmla="*/ 793751 w 1279526"/>
                    <a:gd name="connsiteY18" fmla="*/ 152400 h 409576"/>
                    <a:gd name="connsiteX19" fmla="*/ 812801 w 1279526"/>
                    <a:gd name="connsiteY19" fmla="*/ 219075 h 409576"/>
                    <a:gd name="connsiteX20" fmla="*/ 831851 w 1279526"/>
                    <a:gd name="connsiteY20" fmla="*/ 282575 h 409576"/>
                    <a:gd name="connsiteX21" fmla="*/ 844551 w 1279526"/>
                    <a:gd name="connsiteY21" fmla="*/ 339725 h 409576"/>
                    <a:gd name="connsiteX22" fmla="*/ 847726 w 1279526"/>
                    <a:gd name="connsiteY22" fmla="*/ 365125 h 409576"/>
                    <a:gd name="connsiteX23" fmla="*/ 857251 w 1279526"/>
                    <a:gd name="connsiteY23" fmla="*/ 387350 h 409576"/>
                    <a:gd name="connsiteX24" fmla="*/ 904876 w 1279526"/>
                    <a:gd name="connsiteY24" fmla="*/ 384175 h 409576"/>
                    <a:gd name="connsiteX25" fmla="*/ 946151 w 1279526"/>
                    <a:gd name="connsiteY25" fmla="*/ 377825 h 409576"/>
                    <a:gd name="connsiteX26" fmla="*/ 1006476 w 1279526"/>
                    <a:gd name="connsiteY26" fmla="*/ 377825 h 409576"/>
                    <a:gd name="connsiteX27" fmla="*/ 1082676 w 1279526"/>
                    <a:gd name="connsiteY27" fmla="*/ 377825 h 409576"/>
                    <a:gd name="connsiteX28" fmla="*/ 1143001 w 1279526"/>
                    <a:gd name="connsiteY28" fmla="*/ 384175 h 409576"/>
                    <a:gd name="connsiteX29" fmla="*/ 1184276 w 1279526"/>
                    <a:gd name="connsiteY29" fmla="*/ 387350 h 409576"/>
                    <a:gd name="connsiteX30" fmla="*/ 1206501 w 1279526"/>
                    <a:gd name="connsiteY30" fmla="*/ 390525 h 409576"/>
                    <a:gd name="connsiteX31" fmla="*/ 1231901 w 1279526"/>
                    <a:gd name="connsiteY31" fmla="*/ 400050 h 409576"/>
                    <a:gd name="connsiteX32" fmla="*/ 1244601 w 1279526"/>
                    <a:gd name="connsiteY32" fmla="*/ 400050 h 409576"/>
                    <a:gd name="connsiteX33" fmla="*/ 1263651 w 1279526"/>
                    <a:gd name="connsiteY33" fmla="*/ 406400 h 409576"/>
                    <a:gd name="connsiteX34" fmla="*/ 1279526 w 1279526"/>
                    <a:gd name="connsiteY34" fmla="*/ 409575 h 409576"/>
                    <a:gd name="connsiteX35" fmla="*/ 1279526 w 1279526"/>
                    <a:gd name="connsiteY35" fmla="*/ 409575 h 409576"/>
                    <a:gd name="connsiteX36" fmla="*/ 1279526 w 1279526"/>
                    <a:gd name="connsiteY36" fmla="*/ 409575 h 409576"/>
                    <a:gd name="connsiteX0" fmla="*/ -1 w 1306303"/>
                    <a:gd name="connsiteY0" fmla="*/ 339725 h 409574"/>
                    <a:gd name="connsiteX1" fmla="*/ 34924 w 1306303"/>
                    <a:gd name="connsiteY1" fmla="*/ 307975 h 409574"/>
                    <a:gd name="connsiteX2" fmla="*/ 66674 w 1306303"/>
                    <a:gd name="connsiteY2" fmla="*/ 276225 h 409574"/>
                    <a:gd name="connsiteX3" fmla="*/ 101599 w 1306303"/>
                    <a:gd name="connsiteY3" fmla="*/ 241300 h 409574"/>
                    <a:gd name="connsiteX4" fmla="*/ 146049 w 1306303"/>
                    <a:gd name="connsiteY4" fmla="*/ 209550 h 409574"/>
                    <a:gd name="connsiteX5" fmla="*/ 193674 w 1306303"/>
                    <a:gd name="connsiteY5" fmla="*/ 177800 h 409574"/>
                    <a:gd name="connsiteX6" fmla="*/ 231774 w 1306303"/>
                    <a:gd name="connsiteY6" fmla="*/ 146050 h 409574"/>
                    <a:gd name="connsiteX7" fmla="*/ 282574 w 1306303"/>
                    <a:gd name="connsiteY7" fmla="*/ 107950 h 409574"/>
                    <a:gd name="connsiteX8" fmla="*/ 336549 w 1306303"/>
                    <a:gd name="connsiteY8" fmla="*/ 79375 h 409574"/>
                    <a:gd name="connsiteX9" fmla="*/ 384174 w 1306303"/>
                    <a:gd name="connsiteY9" fmla="*/ 50800 h 409574"/>
                    <a:gd name="connsiteX10" fmla="*/ 457199 w 1306303"/>
                    <a:gd name="connsiteY10" fmla="*/ 22225 h 409574"/>
                    <a:gd name="connsiteX11" fmla="*/ 511174 w 1306303"/>
                    <a:gd name="connsiteY11" fmla="*/ 9525 h 409574"/>
                    <a:gd name="connsiteX12" fmla="*/ 565149 w 1306303"/>
                    <a:gd name="connsiteY12" fmla="*/ 3175 h 409574"/>
                    <a:gd name="connsiteX13" fmla="*/ 628649 w 1306303"/>
                    <a:gd name="connsiteY13" fmla="*/ 0 h 409574"/>
                    <a:gd name="connsiteX14" fmla="*/ 682624 w 1306303"/>
                    <a:gd name="connsiteY14" fmla="*/ 12700 h 409574"/>
                    <a:gd name="connsiteX15" fmla="*/ 723899 w 1306303"/>
                    <a:gd name="connsiteY15" fmla="*/ 41275 h 409574"/>
                    <a:gd name="connsiteX16" fmla="*/ 749299 w 1306303"/>
                    <a:gd name="connsiteY16" fmla="*/ 63500 h 409574"/>
                    <a:gd name="connsiteX17" fmla="*/ 771524 w 1306303"/>
                    <a:gd name="connsiteY17" fmla="*/ 95250 h 409574"/>
                    <a:gd name="connsiteX18" fmla="*/ 793749 w 1306303"/>
                    <a:gd name="connsiteY18" fmla="*/ 152400 h 409574"/>
                    <a:gd name="connsiteX19" fmla="*/ 812799 w 1306303"/>
                    <a:gd name="connsiteY19" fmla="*/ 219075 h 409574"/>
                    <a:gd name="connsiteX20" fmla="*/ 831849 w 1306303"/>
                    <a:gd name="connsiteY20" fmla="*/ 282575 h 409574"/>
                    <a:gd name="connsiteX21" fmla="*/ 844549 w 1306303"/>
                    <a:gd name="connsiteY21" fmla="*/ 339725 h 409574"/>
                    <a:gd name="connsiteX22" fmla="*/ 847724 w 1306303"/>
                    <a:gd name="connsiteY22" fmla="*/ 365125 h 409574"/>
                    <a:gd name="connsiteX23" fmla="*/ 857249 w 1306303"/>
                    <a:gd name="connsiteY23" fmla="*/ 387350 h 409574"/>
                    <a:gd name="connsiteX24" fmla="*/ 904874 w 1306303"/>
                    <a:gd name="connsiteY24" fmla="*/ 384175 h 409574"/>
                    <a:gd name="connsiteX25" fmla="*/ 946149 w 1306303"/>
                    <a:gd name="connsiteY25" fmla="*/ 377825 h 409574"/>
                    <a:gd name="connsiteX26" fmla="*/ 1006474 w 1306303"/>
                    <a:gd name="connsiteY26" fmla="*/ 377825 h 409574"/>
                    <a:gd name="connsiteX27" fmla="*/ 1082674 w 1306303"/>
                    <a:gd name="connsiteY27" fmla="*/ 377825 h 409574"/>
                    <a:gd name="connsiteX28" fmla="*/ 1142999 w 1306303"/>
                    <a:gd name="connsiteY28" fmla="*/ 384175 h 409574"/>
                    <a:gd name="connsiteX29" fmla="*/ 1184274 w 1306303"/>
                    <a:gd name="connsiteY29" fmla="*/ 387350 h 409574"/>
                    <a:gd name="connsiteX30" fmla="*/ 1206499 w 1306303"/>
                    <a:gd name="connsiteY30" fmla="*/ 390525 h 409574"/>
                    <a:gd name="connsiteX31" fmla="*/ 1231899 w 1306303"/>
                    <a:gd name="connsiteY31" fmla="*/ 400050 h 409574"/>
                    <a:gd name="connsiteX32" fmla="*/ 1244599 w 1306303"/>
                    <a:gd name="connsiteY32" fmla="*/ 400050 h 409574"/>
                    <a:gd name="connsiteX33" fmla="*/ 1263649 w 1306303"/>
                    <a:gd name="connsiteY33" fmla="*/ 406400 h 409574"/>
                    <a:gd name="connsiteX34" fmla="*/ 1279524 w 1306303"/>
                    <a:gd name="connsiteY34" fmla="*/ 409575 h 409574"/>
                    <a:gd name="connsiteX35" fmla="*/ 1279524 w 1306303"/>
                    <a:gd name="connsiteY35" fmla="*/ 409575 h 409574"/>
                    <a:gd name="connsiteX36" fmla="*/ 1306303 w 1306303"/>
                    <a:gd name="connsiteY36" fmla="*/ 385772 h 40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306303" h="409574">
                      <a:moveTo>
                        <a:pt x="-1" y="339725"/>
                      </a:moveTo>
                      <a:lnTo>
                        <a:pt x="34924" y="307975"/>
                      </a:lnTo>
                      <a:lnTo>
                        <a:pt x="66674" y="276225"/>
                      </a:lnTo>
                      <a:lnTo>
                        <a:pt x="101599" y="241300"/>
                      </a:lnTo>
                      <a:lnTo>
                        <a:pt x="146049" y="209550"/>
                      </a:lnTo>
                      <a:lnTo>
                        <a:pt x="193674" y="177800"/>
                      </a:lnTo>
                      <a:lnTo>
                        <a:pt x="231774" y="146050"/>
                      </a:lnTo>
                      <a:lnTo>
                        <a:pt x="282574" y="107950"/>
                      </a:lnTo>
                      <a:lnTo>
                        <a:pt x="336549" y="79375"/>
                      </a:lnTo>
                      <a:lnTo>
                        <a:pt x="384174" y="50800"/>
                      </a:lnTo>
                      <a:lnTo>
                        <a:pt x="457199" y="22225"/>
                      </a:lnTo>
                      <a:lnTo>
                        <a:pt x="511174" y="9525"/>
                      </a:lnTo>
                      <a:lnTo>
                        <a:pt x="565149" y="3175"/>
                      </a:lnTo>
                      <a:lnTo>
                        <a:pt x="628649" y="0"/>
                      </a:lnTo>
                      <a:lnTo>
                        <a:pt x="682624" y="12700"/>
                      </a:lnTo>
                      <a:lnTo>
                        <a:pt x="723899" y="41275"/>
                      </a:lnTo>
                      <a:lnTo>
                        <a:pt x="749299" y="63500"/>
                      </a:lnTo>
                      <a:lnTo>
                        <a:pt x="771524" y="95250"/>
                      </a:lnTo>
                      <a:lnTo>
                        <a:pt x="793749" y="152400"/>
                      </a:lnTo>
                      <a:lnTo>
                        <a:pt x="812799" y="219075"/>
                      </a:lnTo>
                      <a:lnTo>
                        <a:pt x="831849" y="282575"/>
                      </a:lnTo>
                      <a:lnTo>
                        <a:pt x="844549" y="339725"/>
                      </a:lnTo>
                      <a:lnTo>
                        <a:pt x="847724" y="365125"/>
                      </a:lnTo>
                      <a:lnTo>
                        <a:pt x="857249" y="387350"/>
                      </a:lnTo>
                      <a:lnTo>
                        <a:pt x="904874" y="384175"/>
                      </a:lnTo>
                      <a:lnTo>
                        <a:pt x="946149" y="377825"/>
                      </a:lnTo>
                      <a:lnTo>
                        <a:pt x="1006474" y="377825"/>
                      </a:lnTo>
                      <a:lnTo>
                        <a:pt x="1082674" y="377825"/>
                      </a:lnTo>
                      <a:lnTo>
                        <a:pt x="1142999" y="384175"/>
                      </a:lnTo>
                      <a:lnTo>
                        <a:pt x="1184274" y="387350"/>
                      </a:lnTo>
                      <a:lnTo>
                        <a:pt x="1206499" y="390525"/>
                      </a:lnTo>
                      <a:lnTo>
                        <a:pt x="1231899" y="400050"/>
                      </a:lnTo>
                      <a:lnTo>
                        <a:pt x="1244599" y="400050"/>
                      </a:lnTo>
                      <a:lnTo>
                        <a:pt x="1263649" y="406400"/>
                      </a:lnTo>
                      <a:lnTo>
                        <a:pt x="1279524" y="409575"/>
                      </a:lnTo>
                      <a:lnTo>
                        <a:pt x="1279524" y="409575"/>
                      </a:lnTo>
                      <a:lnTo>
                        <a:pt x="1306303" y="385772"/>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7" name="任意多边形: 形状 70">
                  <a:extLst>
                    <a:ext uri="{FF2B5EF4-FFF2-40B4-BE49-F238E27FC236}">
                      <a16:creationId xmlns:a16="http://schemas.microsoft.com/office/drawing/2014/main" id="{347FBBC1-5A40-BF0F-2E88-29BB5E9AF1C5}"/>
                    </a:ext>
                  </a:extLst>
                </p:cNvPr>
                <p:cNvSpPr/>
                <p:nvPr/>
              </p:nvSpPr>
              <p:spPr>
                <a:xfrm>
                  <a:off x="7305676" y="2435225"/>
                  <a:ext cx="1320799" cy="260950"/>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320801"/>
                    <a:gd name="connsiteY0" fmla="*/ 269875 h 269875"/>
                    <a:gd name="connsiteX1" fmla="*/ 57150 w 1320801"/>
                    <a:gd name="connsiteY1" fmla="*/ 219075 h 269875"/>
                    <a:gd name="connsiteX2" fmla="*/ 101600 w 1320801"/>
                    <a:gd name="connsiteY2" fmla="*/ 203200 h 269875"/>
                    <a:gd name="connsiteX3" fmla="*/ 133350 w 1320801"/>
                    <a:gd name="connsiteY3" fmla="*/ 187325 h 269875"/>
                    <a:gd name="connsiteX4" fmla="*/ 171450 w 1320801"/>
                    <a:gd name="connsiteY4" fmla="*/ 174625 h 269875"/>
                    <a:gd name="connsiteX5" fmla="*/ 200025 w 1320801"/>
                    <a:gd name="connsiteY5" fmla="*/ 152400 h 269875"/>
                    <a:gd name="connsiteX6" fmla="*/ 234950 w 1320801"/>
                    <a:gd name="connsiteY6" fmla="*/ 127000 h 269875"/>
                    <a:gd name="connsiteX7" fmla="*/ 282575 w 1320801"/>
                    <a:gd name="connsiteY7" fmla="*/ 88900 h 269875"/>
                    <a:gd name="connsiteX8" fmla="*/ 330200 w 1320801"/>
                    <a:gd name="connsiteY8" fmla="*/ 60325 h 269875"/>
                    <a:gd name="connsiteX9" fmla="*/ 381000 w 1320801"/>
                    <a:gd name="connsiteY9" fmla="*/ 38100 h 269875"/>
                    <a:gd name="connsiteX10" fmla="*/ 425450 w 1320801"/>
                    <a:gd name="connsiteY10" fmla="*/ 25400 h 269875"/>
                    <a:gd name="connsiteX11" fmla="*/ 482600 w 1320801"/>
                    <a:gd name="connsiteY11" fmla="*/ 19050 h 269875"/>
                    <a:gd name="connsiteX12" fmla="*/ 546100 w 1320801"/>
                    <a:gd name="connsiteY12" fmla="*/ 22225 h 269875"/>
                    <a:gd name="connsiteX13" fmla="*/ 590550 w 1320801"/>
                    <a:gd name="connsiteY13" fmla="*/ 25400 h 269875"/>
                    <a:gd name="connsiteX14" fmla="*/ 628650 w 1320801"/>
                    <a:gd name="connsiteY14" fmla="*/ 34925 h 269875"/>
                    <a:gd name="connsiteX15" fmla="*/ 666750 w 1320801"/>
                    <a:gd name="connsiteY15" fmla="*/ 41275 h 269875"/>
                    <a:gd name="connsiteX16" fmla="*/ 698500 w 1320801"/>
                    <a:gd name="connsiteY16" fmla="*/ 41275 h 269875"/>
                    <a:gd name="connsiteX17" fmla="*/ 733425 w 1320801"/>
                    <a:gd name="connsiteY17" fmla="*/ 41275 h 269875"/>
                    <a:gd name="connsiteX18" fmla="*/ 784225 w 1320801"/>
                    <a:gd name="connsiteY18" fmla="*/ 28575 h 269875"/>
                    <a:gd name="connsiteX19" fmla="*/ 825500 w 1320801"/>
                    <a:gd name="connsiteY19" fmla="*/ 15875 h 269875"/>
                    <a:gd name="connsiteX20" fmla="*/ 879475 w 1320801"/>
                    <a:gd name="connsiteY20" fmla="*/ 9525 h 269875"/>
                    <a:gd name="connsiteX21" fmla="*/ 933450 w 1320801"/>
                    <a:gd name="connsiteY21" fmla="*/ 3175 h 269875"/>
                    <a:gd name="connsiteX22" fmla="*/ 987425 w 1320801"/>
                    <a:gd name="connsiteY22" fmla="*/ 0 h 269875"/>
                    <a:gd name="connsiteX23" fmla="*/ 1022350 w 1320801"/>
                    <a:gd name="connsiteY23" fmla="*/ 3175 h 269875"/>
                    <a:gd name="connsiteX24" fmla="*/ 1082675 w 1320801"/>
                    <a:gd name="connsiteY24" fmla="*/ 12700 h 269875"/>
                    <a:gd name="connsiteX25" fmla="*/ 1136650 w 1320801"/>
                    <a:gd name="connsiteY25" fmla="*/ 22225 h 269875"/>
                    <a:gd name="connsiteX26" fmla="*/ 1177925 w 1320801"/>
                    <a:gd name="connsiteY26" fmla="*/ 38100 h 269875"/>
                    <a:gd name="connsiteX27" fmla="*/ 1206500 w 1320801"/>
                    <a:gd name="connsiteY27" fmla="*/ 57150 h 269875"/>
                    <a:gd name="connsiteX28" fmla="*/ 1228725 w 1320801"/>
                    <a:gd name="connsiteY28" fmla="*/ 73025 h 269875"/>
                    <a:gd name="connsiteX29" fmla="*/ 1260475 w 1320801"/>
                    <a:gd name="connsiteY29" fmla="*/ 95250 h 269875"/>
                    <a:gd name="connsiteX30" fmla="*/ 1273175 w 1320801"/>
                    <a:gd name="connsiteY30" fmla="*/ 101600 h 269875"/>
                    <a:gd name="connsiteX31" fmla="*/ 1289050 w 1320801"/>
                    <a:gd name="connsiteY31" fmla="*/ 114300 h 269875"/>
                    <a:gd name="connsiteX32" fmla="*/ 1308100 w 1320801"/>
                    <a:gd name="connsiteY32" fmla="*/ 133350 h 269875"/>
                    <a:gd name="connsiteX33" fmla="*/ 1320800 w 1320801"/>
                    <a:gd name="connsiteY33" fmla="*/ 146050 h 269875"/>
                    <a:gd name="connsiteX34" fmla="*/ 1320800 w 1320801"/>
                    <a:gd name="connsiteY34" fmla="*/ 146050 h 269875"/>
                    <a:gd name="connsiteX0" fmla="*/ 0 w 1320799"/>
                    <a:gd name="connsiteY0" fmla="*/ 260950 h 260950"/>
                    <a:gd name="connsiteX1" fmla="*/ 57150 w 1320799"/>
                    <a:gd name="connsiteY1" fmla="*/ 219075 h 260950"/>
                    <a:gd name="connsiteX2" fmla="*/ 101600 w 1320799"/>
                    <a:gd name="connsiteY2" fmla="*/ 203200 h 260950"/>
                    <a:gd name="connsiteX3" fmla="*/ 133350 w 1320799"/>
                    <a:gd name="connsiteY3" fmla="*/ 187325 h 260950"/>
                    <a:gd name="connsiteX4" fmla="*/ 171450 w 1320799"/>
                    <a:gd name="connsiteY4" fmla="*/ 174625 h 260950"/>
                    <a:gd name="connsiteX5" fmla="*/ 200025 w 1320799"/>
                    <a:gd name="connsiteY5" fmla="*/ 152400 h 260950"/>
                    <a:gd name="connsiteX6" fmla="*/ 234950 w 1320799"/>
                    <a:gd name="connsiteY6" fmla="*/ 127000 h 260950"/>
                    <a:gd name="connsiteX7" fmla="*/ 282575 w 1320799"/>
                    <a:gd name="connsiteY7" fmla="*/ 88900 h 260950"/>
                    <a:gd name="connsiteX8" fmla="*/ 330200 w 1320799"/>
                    <a:gd name="connsiteY8" fmla="*/ 60325 h 260950"/>
                    <a:gd name="connsiteX9" fmla="*/ 381000 w 1320799"/>
                    <a:gd name="connsiteY9" fmla="*/ 38100 h 260950"/>
                    <a:gd name="connsiteX10" fmla="*/ 425450 w 1320799"/>
                    <a:gd name="connsiteY10" fmla="*/ 25400 h 260950"/>
                    <a:gd name="connsiteX11" fmla="*/ 482600 w 1320799"/>
                    <a:gd name="connsiteY11" fmla="*/ 19050 h 260950"/>
                    <a:gd name="connsiteX12" fmla="*/ 546100 w 1320799"/>
                    <a:gd name="connsiteY12" fmla="*/ 22225 h 260950"/>
                    <a:gd name="connsiteX13" fmla="*/ 590550 w 1320799"/>
                    <a:gd name="connsiteY13" fmla="*/ 25400 h 260950"/>
                    <a:gd name="connsiteX14" fmla="*/ 628650 w 1320799"/>
                    <a:gd name="connsiteY14" fmla="*/ 34925 h 260950"/>
                    <a:gd name="connsiteX15" fmla="*/ 666750 w 1320799"/>
                    <a:gd name="connsiteY15" fmla="*/ 41275 h 260950"/>
                    <a:gd name="connsiteX16" fmla="*/ 698500 w 1320799"/>
                    <a:gd name="connsiteY16" fmla="*/ 41275 h 260950"/>
                    <a:gd name="connsiteX17" fmla="*/ 733425 w 1320799"/>
                    <a:gd name="connsiteY17" fmla="*/ 41275 h 260950"/>
                    <a:gd name="connsiteX18" fmla="*/ 784225 w 1320799"/>
                    <a:gd name="connsiteY18" fmla="*/ 28575 h 260950"/>
                    <a:gd name="connsiteX19" fmla="*/ 825500 w 1320799"/>
                    <a:gd name="connsiteY19" fmla="*/ 15875 h 260950"/>
                    <a:gd name="connsiteX20" fmla="*/ 879475 w 1320799"/>
                    <a:gd name="connsiteY20" fmla="*/ 9525 h 260950"/>
                    <a:gd name="connsiteX21" fmla="*/ 933450 w 1320799"/>
                    <a:gd name="connsiteY21" fmla="*/ 3175 h 260950"/>
                    <a:gd name="connsiteX22" fmla="*/ 987425 w 1320799"/>
                    <a:gd name="connsiteY22" fmla="*/ 0 h 260950"/>
                    <a:gd name="connsiteX23" fmla="*/ 1022350 w 1320799"/>
                    <a:gd name="connsiteY23" fmla="*/ 3175 h 260950"/>
                    <a:gd name="connsiteX24" fmla="*/ 1082675 w 1320799"/>
                    <a:gd name="connsiteY24" fmla="*/ 12700 h 260950"/>
                    <a:gd name="connsiteX25" fmla="*/ 1136650 w 1320799"/>
                    <a:gd name="connsiteY25" fmla="*/ 22225 h 260950"/>
                    <a:gd name="connsiteX26" fmla="*/ 1177925 w 1320799"/>
                    <a:gd name="connsiteY26" fmla="*/ 38100 h 260950"/>
                    <a:gd name="connsiteX27" fmla="*/ 1206500 w 1320799"/>
                    <a:gd name="connsiteY27" fmla="*/ 57150 h 260950"/>
                    <a:gd name="connsiteX28" fmla="*/ 1228725 w 1320799"/>
                    <a:gd name="connsiteY28" fmla="*/ 73025 h 260950"/>
                    <a:gd name="connsiteX29" fmla="*/ 1260475 w 1320799"/>
                    <a:gd name="connsiteY29" fmla="*/ 95250 h 260950"/>
                    <a:gd name="connsiteX30" fmla="*/ 1273175 w 1320799"/>
                    <a:gd name="connsiteY30" fmla="*/ 101600 h 260950"/>
                    <a:gd name="connsiteX31" fmla="*/ 1289050 w 1320799"/>
                    <a:gd name="connsiteY31" fmla="*/ 114300 h 260950"/>
                    <a:gd name="connsiteX32" fmla="*/ 1308100 w 1320799"/>
                    <a:gd name="connsiteY32" fmla="*/ 133350 h 260950"/>
                    <a:gd name="connsiteX33" fmla="*/ 1320800 w 1320799"/>
                    <a:gd name="connsiteY33" fmla="*/ 146050 h 260950"/>
                    <a:gd name="connsiteX34" fmla="*/ 1320800 w 1320799"/>
                    <a:gd name="connsiteY34" fmla="*/ 146050 h 260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1320799" h="260950">
                      <a:moveTo>
                        <a:pt x="0" y="260950"/>
                      </a:moveTo>
                      <a:lnTo>
                        <a:pt x="57150" y="219075"/>
                      </a:lnTo>
                      <a:lnTo>
                        <a:pt x="101600" y="203200"/>
                      </a:lnTo>
                      <a:lnTo>
                        <a:pt x="133350" y="187325"/>
                      </a:lnTo>
                      <a:lnTo>
                        <a:pt x="171450" y="174625"/>
                      </a:lnTo>
                      <a:lnTo>
                        <a:pt x="200025" y="152400"/>
                      </a:lnTo>
                      <a:lnTo>
                        <a:pt x="234950" y="127000"/>
                      </a:lnTo>
                      <a:lnTo>
                        <a:pt x="282575" y="88900"/>
                      </a:lnTo>
                      <a:lnTo>
                        <a:pt x="330200" y="60325"/>
                      </a:lnTo>
                      <a:lnTo>
                        <a:pt x="381000" y="38100"/>
                      </a:lnTo>
                      <a:lnTo>
                        <a:pt x="425450" y="25400"/>
                      </a:lnTo>
                      <a:lnTo>
                        <a:pt x="482600" y="19050"/>
                      </a:lnTo>
                      <a:lnTo>
                        <a:pt x="546100" y="22225"/>
                      </a:lnTo>
                      <a:lnTo>
                        <a:pt x="590550" y="25400"/>
                      </a:lnTo>
                      <a:lnTo>
                        <a:pt x="628650" y="34925"/>
                      </a:lnTo>
                      <a:lnTo>
                        <a:pt x="666750" y="41275"/>
                      </a:lnTo>
                      <a:lnTo>
                        <a:pt x="698500" y="41275"/>
                      </a:lnTo>
                      <a:lnTo>
                        <a:pt x="733425" y="41275"/>
                      </a:lnTo>
                      <a:lnTo>
                        <a:pt x="784225" y="28575"/>
                      </a:lnTo>
                      <a:lnTo>
                        <a:pt x="825500" y="15875"/>
                      </a:lnTo>
                      <a:lnTo>
                        <a:pt x="879475" y="9525"/>
                      </a:lnTo>
                      <a:lnTo>
                        <a:pt x="933450" y="3175"/>
                      </a:lnTo>
                      <a:lnTo>
                        <a:pt x="987425" y="0"/>
                      </a:lnTo>
                      <a:lnTo>
                        <a:pt x="1022350" y="3175"/>
                      </a:lnTo>
                      <a:lnTo>
                        <a:pt x="1082675" y="12700"/>
                      </a:lnTo>
                      <a:lnTo>
                        <a:pt x="1136650" y="22225"/>
                      </a:lnTo>
                      <a:lnTo>
                        <a:pt x="1177925" y="38100"/>
                      </a:lnTo>
                      <a:lnTo>
                        <a:pt x="1206500" y="57150"/>
                      </a:lnTo>
                      <a:lnTo>
                        <a:pt x="1228725" y="73025"/>
                      </a:lnTo>
                      <a:lnTo>
                        <a:pt x="1260475" y="95250"/>
                      </a:lnTo>
                      <a:lnTo>
                        <a:pt x="1273175" y="101600"/>
                      </a:lnTo>
                      <a:lnTo>
                        <a:pt x="1289050" y="114300"/>
                      </a:lnTo>
                      <a:lnTo>
                        <a:pt x="1308100" y="133350"/>
                      </a:lnTo>
                      <a:lnTo>
                        <a:pt x="1320800" y="146050"/>
                      </a:lnTo>
                      <a:lnTo>
                        <a:pt x="1320800" y="14605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9" name="组合 168">
                <a:extLst>
                  <a:ext uri="{FF2B5EF4-FFF2-40B4-BE49-F238E27FC236}">
                    <a16:creationId xmlns:a16="http://schemas.microsoft.com/office/drawing/2014/main" id="{683798ED-E507-8BE0-D192-872C21BD0717}"/>
                  </a:ext>
                </a:extLst>
              </p:cNvPr>
              <p:cNvGrpSpPr/>
              <p:nvPr/>
            </p:nvGrpSpPr>
            <p:grpSpPr>
              <a:xfrm>
                <a:off x="4909529" y="3199690"/>
                <a:ext cx="235959" cy="1082124"/>
                <a:chOff x="8236744" y="1307307"/>
                <a:chExt cx="581025" cy="2664617"/>
              </a:xfrm>
            </p:grpSpPr>
            <p:sp>
              <p:nvSpPr>
                <p:cNvPr id="174" name="任意多边形: 形状 67">
                  <a:extLst>
                    <a:ext uri="{FF2B5EF4-FFF2-40B4-BE49-F238E27FC236}">
                      <a16:creationId xmlns:a16="http://schemas.microsoft.com/office/drawing/2014/main" id="{41F63E22-D88E-6555-8877-139760179213}"/>
                    </a:ext>
                  </a:extLst>
                </p:cNvPr>
                <p:cNvSpPr/>
                <p:nvPr/>
              </p:nvSpPr>
              <p:spPr>
                <a:xfrm>
                  <a:off x="8553449" y="1307307"/>
                  <a:ext cx="240506" cy="1321595"/>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42875 w 240506"/>
                    <a:gd name="connsiteY0" fmla="*/ -1 h 1321594"/>
                    <a:gd name="connsiteX1" fmla="*/ 123825 w 240506"/>
                    <a:gd name="connsiteY1" fmla="*/ 50006 h 1321594"/>
                    <a:gd name="connsiteX2" fmla="*/ 114300 w 240506"/>
                    <a:gd name="connsiteY2" fmla="*/ 90487 h 1321594"/>
                    <a:gd name="connsiteX3" fmla="*/ 102394 w 240506"/>
                    <a:gd name="connsiteY3" fmla="*/ 126206 h 1321594"/>
                    <a:gd name="connsiteX4" fmla="*/ 95250 w 240506"/>
                    <a:gd name="connsiteY4" fmla="*/ 178593 h 1321594"/>
                    <a:gd name="connsiteX5" fmla="*/ 88106 w 240506"/>
                    <a:gd name="connsiteY5" fmla="*/ 219074 h 1321594"/>
                    <a:gd name="connsiteX6" fmla="*/ 88106 w 240506"/>
                    <a:gd name="connsiteY6" fmla="*/ 259556 h 1321594"/>
                    <a:gd name="connsiteX7" fmla="*/ 78581 w 240506"/>
                    <a:gd name="connsiteY7" fmla="*/ 304799 h 1321594"/>
                    <a:gd name="connsiteX8" fmla="*/ 71438 w 240506"/>
                    <a:gd name="connsiteY8" fmla="*/ 352424 h 1321594"/>
                    <a:gd name="connsiteX9" fmla="*/ 64294 w 240506"/>
                    <a:gd name="connsiteY9" fmla="*/ 388143 h 1321594"/>
                    <a:gd name="connsiteX10" fmla="*/ 57150 w 240506"/>
                    <a:gd name="connsiteY10" fmla="*/ 440531 h 1321594"/>
                    <a:gd name="connsiteX11" fmla="*/ 47625 w 240506"/>
                    <a:gd name="connsiteY11" fmla="*/ 490537 h 1321594"/>
                    <a:gd name="connsiteX12" fmla="*/ 40481 w 240506"/>
                    <a:gd name="connsiteY12" fmla="*/ 526256 h 1321594"/>
                    <a:gd name="connsiteX13" fmla="*/ 30956 w 240506"/>
                    <a:gd name="connsiteY13" fmla="*/ 559593 h 1321594"/>
                    <a:gd name="connsiteX14" fmla="*/ 16669 w 240506"/>
                    <a:gd name="connsiteY14" fmla="*/ 616743 h 1321594"/>
                    <a:gd name="connsiteX15" fmla="*/ 9525 w 240506"/>
                    <a:gd name="connsiteY15" fmla="*/ 638174 h 1321594"/>
                    <a:gd name="connsiteX16" fmla="*/ 0 w 240506"/>
                    <a:gd name="connsiteY16" fmla="*/ 664368 h 1321594"/>
                    <a:gd name="connsiteX17" fmla="*/ 0 w 240506"/>
                    <a:gd name="connsiteY17" fmla="*/ 681037 h 1321594"/>
                    <a:gd name="connsiteX18" fmla="*/ 11906 w 240506"/>
                    <a:gd name="connsiteY18" fmla="*/ 702468 h 1321594"/>
                    <a:gd name="connsiteX19" fmla="*/ 21431 w 240506"/>
                    <a:gd name="connsiteY19" fmla="*/ 721518 h 1321594"/>
                    <a:gd name="connsiteX20" fmla="*/ 50006 w 240506"/>
                    <a:gd name="connsiteY20" fmla="*/ 723899 h 1321594"/>
                    <a:gd name="connsiteX21" fmla="*/ 78581 w 240506"/>
                    <a:gd name="connsiteY21" fmla="*/ 728662 h 1321594"/>
                    <a:gd name="connsiteX22" fmla="*/ 102394 w 240506"/>
                    <a:gd name="connsiteY22" fmla="*/ 735806 h 1321594"/>
                    <a:gd name="connsiteX23" fmla="*/ 123825 w 240506"/>
                    <a:gd name="connsiteY23" fmla="*/ 745331 h 1321594"/>
                    <a:gd name="connsiteX24" fmla="*/ 152400 w 240506"/>
                    <a:gd name="connsiteY24" fmla="*/ 757237 h 1321594"/>
                    <a:gd name="connsiteX25" fmla="*/ 173831 w 240506"/>
                    <a:gd name="connsiteY25" fmla="*/ 773906 h 1321594"/>
                    <a:gd name="connsiteX26" fmla="*/ 197644 w 240506"/>
                    <a:gd name="connsiteY26" fmla="*/ 804862 h 1321594"/>
                    <a:gd name="connsiteX27" fmla="*/ 219075 w 240506"/>
                    <a:gd name="connsiteY27" fmla="*/ 838199 h 1321594"/>
                    <a:gd name="connsiteX28" fmla="*/ 228600 w 240506"/>
                    <a:gd name="connsiteY28" fmla="*/ 862012 h 1321594"/>
                    <a:gd name="connsiteX29" fmla="*/ 238125 w 240506"/>
                    <a:gd name="connsiteY29" fmla="*/ 902493 h 1321594"/>
                    <a:gd name="connsiteX30" fmla="*/ 240506 w 240506"/>
                    <a:gd name="connsiteY30" fmla="*/ 952499 h 1321594"/>
                    <a:gd name="connsiteX31" fmla="*/ 240506 w 240506"/>
                    <a:gd name="connsiteY31" fmla="*/ 988218 h 1321594"/>
                    <a:gd name="connsiteX32" fmla="*/ 238125 w 240506"/>
                    <a:gd name="connsiteY32" fmla="*/ 1009649 h 1321594"/>
                    <a:gd name="connsiteX33" fmla="*/ 233363 w 240506"/>
                    <a:gd name="connsiteY33" fmla="*/ 1031081 h 1321594"/>
                    <a:gd name="connsiteX34" fmla="*/ 223838 w 240506"/>
                    <a:gd name="connsiteY34" fmla="*/ 1059656 h 1321594"/>
                    <a:gd name="connsiteX35" fmla="*/ 221456 w 240506"/>
                    <a:gd name="connsiteY35" fmla="*/ 1081087 h 1321594"/>
                    <a:gd name="connsiteX36" fmla="*/ 216694 w 240506"/>
                    <a:gd name="connsiteY36" fmla="*/ 1109662 h 1321594"/>
                    <a:gd name="connsiteX37" fmla="*/ 209550 w 240506"/>
                    <a:gd name="connsiteY37" fmla="*/ 1138237 h 1321594"/>
                    <a:gd name="connsiteX38" fmla="*/ 209550 w 240506"/>
                    <a:gd name="connsiteY38" fmla="*/ 1169193 h 1321594"/>
                    <a:gd name="connsiteX39" fmla="*/ 207169 w 240506"/>
                    <a:gd name="connsiteY39" fmla="*/ 1193006 h 1321594"/>
                    <a:gd name="connsiteX40" fmla="*/ 204788 w 240506"/>
                    <a:gd name="connsiteY40" fmla="*/ 1216818 h 1321594"/>
                    <a:gd name="connsiteX41" fmla="*/ 202406 w 240506"/>
                    <a:gd name="connsiteY41" fmla="*/ 1240631 h 1321594"/>
                    <a:gd name="connsiteX42" fmla="*/ 197644 w 240506"/>
                    <a:gd name="connsiteY42" fmla="*/ 1271587 h 1321594"/>
                    <a:gd name="connsiteX43" fmla="*/ 190500 w 240506"/>
                    <a:gd name="connsiteY43" fmla="*/ 1295399 h 1321594"/>
                    <a:gd name="connsiteX44" fmla="*/ 185738 w 240506"/>
                    <a:gd name="connsiteY44" fmla="*/ 1304924 h 1321594"/>
                    <a:gd name="connsiteX45" fmla="*/ 166688 w 240506"/>
                    <a:gd name="connsiteY45" fmla="*/ 1321594 h 1321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2159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202406" y="1240631"/>
                      </a:lnTo>
                      <a:lnTo>
                        <a:pt x="197644" y="1271587"/>
                      </a:lnTo>
                      <a:lnTo>
                        <a:pt x="190500" y="1295399"/>
                      </a:lnTo>
                      <a:lnTo>
                        <a:pt x="185738" y="1304924"/>
                      </a:lnTo>
                      <a:cubicBezTo>
                        <a:pt x="181769" y="1308893"/>
                        <a:pt x="170657" y="1317625"/>
                        <a:pt x="166688" y="132159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5" name="任意多边形: 形状 68">
                  <a:extLst>
                    <a:ext uri="{FF2B5EF4-FFF2-40B4-BE49-F238E27FC236}">
                      <a16:creationId xmlns:a16="http://schemas.microsoft.com/office/drawing/2014/main" id="{64C69185-3DF6-2D2E-8284-714ACBF8DC99}"/>
                    </a:ext>
                  </a:extLst>
                </p:cNvPr>
                <p:cNvSpPr/>
                <p:nvPr/>
              </p:nvSpPr>
              <p:spPr>
                <a:xfrm>
                  <a:off x="8236744" y="2626517"/>
                  <a:ext cx="581025" cy="1345407"/>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73981"/>
                    <a:gd name="connsiteX1" fmla="*/ 440531 w 581025"/>
                    <a:gd name="connsiteY1" fmla="*/ 45243 h 1373981"/>
                    <a:gd name="connsiteX2" fmla="*/ 400050 w 581025"/>
                    <a:gd name="connsiteY2" fmla="*/ 83344 h 1373981"/>
                    <a:gd name="connsiteX3" fmla="*/ 373856 w 581025"/>
                    <a:gd name="connsiteY3" fmla="*/ 102394 h 1373981"/>
                    <a:gd name="connsiteX4" fmla="*/ 347662 w 581025"/>
                    <a:gd name="connsiteY4" fmla="*/ 130969 h 1373981"/>
                    <a:gd name="connsiteX5" fmla="*/ 323850 w 581025"/>
                    <a:gd name="connsiteY5" fmla="*/ 157162 h 1373981"/>
                    <a:gd name="connsiteX6" fmla="*/ 292894 w 581025"/>
                    <a:gd name="connsiteY6" fmla="*/ 195262 h 1373981"/>
                    <a:gd name="connsiteX7" fmla="*/ 259556 w 581025"/>
                    <a:gd name="connsiteY7" fmla="*/ 238125 h 1373981"/>
                    <a:gd name="connsiteX8" fmla="*/ 245269 w 581025"/>
                    <a:gd name="connsiteY8" fmla="*/ 266700 h 1373981"/>
                    <a:gd name="connsiteX9" fmla="*/ 223837 w 581025"/>
                    <a:gd name="connsiteY9" fmla="*/ 304800 h 1373981"/>
                    <a:gd name="connsiteX10" fmla="*/ 200025 w 581025"/>
                    <a:gd name="connsiteY10" fmla="*/ 342900 h 1373981"/>
                    <a:gd name="connsiteX11" fmla="*/ 176212 w 581025"/>
                    <a:gd name="connsiteY11" fmla="*/ 381000 h 1373981"/>
                    <a:gd name="connsiteX12" fmla="*/ 154781 w 581025"/>
                    <a:gd name="connsiteY12" fmla="*/ 414337 h 1373981"/>
                    <a:gd name="connsiteX13" fmla="*/ 130969 w 581025"/>
                    <a:gd name="connsiteY13" fmla="*/ 461962 h 1373981"/>
                    <a:gd name="connsiteX14" fmla="*/ 109537 w 581025"/>
                    <a:gd name="connsiteY14" fmla="*/ 507206 h 1373981"/>
                    <a:gd name="connsiteX15" fmla="*/ 85725 w 581025"/>
                    <a:gd name="connsiteY15" fmla="*/ 559594 h 1373981"/>
                    <a:gd name="connsiteX16" fmla="*/ 61912 w 581025"/>
                    <a:gd name="connsiteY16" fmla="*/ 614362 h 1373981"/>
                    <a:gd name="connsiteX17" fmla="*/ 40481 w 581025"/>
                    <a:gd name="connsiteY17" fmla="*/ 685800 h 1373981"/>
                    <a:gd name="connsiteX18" fmla="*/ 26194 w 581025"/>
                    <a:gd name="connsiteY18" fmla="*/ 733425 h 1373981"/>
                    <a:gd name="connsiteX19" fmla="*/ 11906 w 581025"/>
                    <a:gd name="connsiteY19" fmla="*/ 788194 h 1373981"/>
                    <a:gd name="connsiteX20" fmla="*/ 7144 w 581025"/>
                    <a:gd name="connsiteY20" fmla="*/ 831056 h 1373981"/>
                    <a:gd name="connsiteX21" fmla="*/ 4762 w 581025"/>
                    <a:gd name="connsiteY21" fmla="*/ 878681 h 1373981"/>
                    <a:gd name="connsiteX22" fmla="*/ 0 w 581025"/>
                    <a:gd name="connsiteY22" fmla="*/ 919162 h 1373981"/>
                    <a:gd name="connsiteX23" fmla="*/ 2381 w 581025"/>
                    <a:gd name="connsiteY23" fmla="*/ 954881 h 1373981"/>
                    <a:gd name="connsiteX24" fmla="*/ 4762 w 581025"/>
                    <a:gd name="connsiteY24" fmla="*/ 983456 h 1373981"/>
                    <a:gd name="connsiteX25" fmla="*/ 21431 w 581025"/>
                    <a:gd name="connsiteY25" fmla="*/ 1002506 h 1373981"/>
                    <a:gd name="connsiteX26" fmla="*/ 47625 w 581025"/>
                    <a:gd name="connsiteY26" fmla="*/ 1023937 h 1373981"/>
                    <a:gd name="connsiteX27" fmla="*/ 83344 w 581025"/>
                    <a:gd name="connsiteY27" fmla="*/ 1040606 h 1373981"/>
                    <a:gd name="connsiteX28" fmla="*/ 121444 w 581025"/>
                    <a:gd name="connsiteY28" fmla="*/ 1054894 h 1373981"/>
                    <a:gd name="connsiteX29" fmla="*/ 157162 w 581025"/>
                    <a:gd name="connsiteY29" fmla="*/ 1069181 h 1373981"/>
                    <a:gd name="connsiteX30" fmla="*/ 188119 w 581025"/>
                    <a:gd name="connsiteY30" fmla="*/ 1064419 h 1373981"/>
                    <a:gd name="connsiteX31" fmla="*/ 226219 w 581025"/>
                    <a:gd name="connsiteY31" fmla="*/ 1062037 h 1373981"/>
                    <a:gd name="connsiteX32" fmla="*/ 292894 w 581025"/>
                    <a:gd name="connsiteY32" fmla="*/ 1052512 h 1373981"/>
                    <a:gd name="connsiteX33" fmla="*/ 359569 w 581025"/>
                    <a:gd name="connsiteY33" fmla="*/ 1047750 h 1373981"/>
                    <a:gd name="connsiteX34" fmla="*/ 416719 w 581025"/>
                    <a:gd name="connsiteY34" fmla="*/ 1045369 h 1373981"/>
                    <a:gd name="connsiteX35" fmla="*/ 469106 w 581025"/>
                    <a:gd name="connsiteY35" fmla="*/ 1047750 h 1373981"/>
                    <a:gd name="connsiteX36" fmla="*/ 514350 w 581025"/>
                    <a:gd name="connsiteY36" fmla="*/ 1050131 h 1373981"/>
                    <a:gd name="connsiteX37" fmla="*/ 547687 w 581025"/>
                    <a:gd name="connsiteY37" fmla="*/ 1062037 h 1373981"/>
                    <a:gd name="connsiteX38" fmla="*/ 571500 w 581025"/>
                    <a:gd name="connsiteY38" fmla="*/ 1071562 h 1373981"/>
                    <a:gd name="connsiteX39" fmla="*/ 581025 w 581025"/>
                    <a:gd name="connsiteY39" fmla="*/ 1081087 h 1373981"/>
                    <a:gd name="connsiteX40" fmla="*/ 566737 w 581025"/>
                    <a:gd name="connsiteY40" fmla="*/ 1104900 h 1373981"/>
                    <a:gd name="connsiteX41" fmla="*/ 545306 w 581025"/>
                    <a:gd name="connsiteY41" fmla="*/ 1138237 h 1373981"/>
                    <a:gd name="connsiteX42" fmla="*/ 538162 w 581025"/>
                    <a:gd name="connsiteY42" fmla="*/ 1147762 h 1373981"/>
                    <a:gd name="connsiteX43" fmla="*/ 528637 w 581025"/>
                    <a:gd name="connsiteY43" fmla="*/ 1162050 h 1373981"/>
                    <a:gd name="connsiteX44" fmla="*/ 521494 w 581025"/>
                    <a:gd name="connsiteY44" fmla="*/ 1176337 h 1373981"/>
                    <a:gd name="connsiteX45" fmla="*/ 507206 w 581025"/>
                    <a:gd name="connsiteY45" fmla="*/ 1188244 h 1373981"/>
                    <a:gd name="connsiteX46" fmla="*/ 495300 w 581025"/>
                    <a:gd name="connsiteY46" fmla="*/ 1202531 h 1373981"/>
                    <a:gd name="connsiteX47" fmla="*/ 483394 w 581025"/>
                    <a:gd name="connsiteY47" fmla="*/ 1216819 h 1373981"/>
                    <a:gd name="connsiteX48" fmla="*/ 473869 w 581025"/>
                    <a:gd name="connsiteY48" fmla="*/ 1228725 h 1373981"/>
                    <a:gd name="connsiteX49" fmla="*/ 461962 w 581025"/>
                    <a:gd name="connsiteY49" fmla="*/ 1254919 h 1373981"/>
                    <a:gd name="connsiteX50" fmla="*/ 457200 w 581025"/>
                    <a:gd name="connsiteY50" fmla="*/ 1264444 h 1373981"/>
                    <a:gd name="connsiteX51" fmla="*/ 454819 w 581025"/>
                    <a:gd name="connsiteY51" fmla="*/ 1281112 h 1373981"/>
                    <a:gd name="connsiteX52" fmla="*/ 450055 w 581025"/>
                    <a:gd name="connsiteY52" fmla="*/ 1302543 h 1373981"/>
                    <a:gd name="connsiteX53" fmla="*/ 452437 w 581025"/>
                    <a:gd name="connsiteY53" fmla="*/ 1316831 h 1373981"/>
                    <a:gd name="connsiteX54" fmla="*/ 450056 w 581025"/>
                    <a:gd name="connsiteY54" fmla="*/ 1328738 h 1373981"/>
                    <a:gd name="connsiteX55" fmla="*/ 452437 w 581025"/>
                    <a:gd name="connsiteY55" fmla="*/ 1345407 h 1373981"/>
                    <a:gd name="connsiteX56" fmla="*/ 452437 w 581025"/>
                    <a:gd name="connsiteY56" fmla="*/ 1373981 h 1373981"/>
                    <a:gd name="connsiteX0" fmla="*/ 485775 w 581025"/>
                    <a:gd name="connsiteY0" fmla="*/ 0 h 1345407"/>
                    <a:gd name="connsiteX1" fmla="*/ 440531 w 581025"/>
                    <a:gd name="connsiteY1" fmla="*/ 45243 h 1345407"/>
                    <a:gd name="connsiteX2" fmla="*/ 400050 w 581025"/>
                    <a:gd name="connsiteY2" fmla="*/ 83344 h 1345407"/>
                    <a:gd name="connsiteX3" fmla="*/ 373856 w 581025"/>
                    <a:gd name="connsiteY3" fmla="*/ 102394 h 1345407"/>
                    <a:gd name="connsiteX4" fmla="*/ 347662 w 581025"/>
                    <a:gd name="connsiteY4" fmla="*/ 130969 h 1345407"/>
                    <a:gd name="connsiteX5" fmla="*/ 323850 w 581025"/>
                    <a:gd name="connsiteY5" fmla="*/ 157162 h 1345407"/>
                    <a:gd name="connsiteX6" fmla="*/ 292894 w 581025"/>
                    <a:gd name="connsiteY6" fmla="*/ 195262 h 1345407"/>
                    <a:gd name="connsiteX7" fmla="*/ 259556 w 581025"/>
                    <a:gd name="connsiteY7" fmla="*/ 238125 h 1345407"/>
                    <a:gd name="connsiteX8" fmla="*/ 245269 w 581025"/>
                    <a:gd name="connsiteY8" fmla="*/ 266700 h 1345407"/>
                    <a:gd name="connsiteX9" fmla="*/ 223837 w 581025"/>
                    <a:gd name="connsiteY9" fmla="*/ 304800 h 1345407"/>
                    <a:gd name="connsiteX10" fmla="*/ 200025 w 581025"/>
                    <a:gd name="connsiteY10" fmla="*/ 342900 h 1345407"/>
                    <a:gd name="connsiteX11" fmla="*/ 176212 w 581025"/>
                    <a:gd name="connsiteY11" fmla="*/ 381000 h 1345407"/>
                    <a:gd name="connsiteX12" fmla="*/ 154781 w 581025"/>
                    <a:gd name="connsiteY12" fmla="*/ 414337 h 1345407"/>
                    <a:gd name="connsiteX13" fmla="*/ 130969 w 581025"/>
                    <a:gd name="connsiteY13" fmla="*/ 461962 h 1345407"/>
                    <a:gd name="connsiteX14" fmla="*/ 109537 w 581025"/>
                    <a:gd name="connsiteY14" fmla="*/ 507206 h 1345407"/>
                    <a:gd name="connsiteX15" fmla="*/ 85725 w 581025"/>
                    <a:gd name="connsiteY15" fmla="*/ 559594 h 1345407"/>
                    <a:gd name="connsiteX16" fmla="*/ 61912 w 581025"/>
                    <a:gd name="connsiteY16" fmla="*/ 614362 h 1345407"/>
                    <a:gd name="connsiteX17" fmla="*/ 40481 w 581025"/>
                    <a:gd name="connsiteY17" fmla="*/ 685800 h 1345407"/>
                    <a:gd name="connsiteX18" fmla="*/ 26194 w 581025"/>
                    <a:gd name="connsiteY18" fmla="*/ 733425 h 1345407"/>
                    <a:gd name="connsiteX19" fmla="*/ 11906 w 581025"/>
                    <a:gd name="connsiteY19" fmla="*/ 788194 h 1345407"/>
                    <a:gd name="connsiteX20" fmla="*/ 7144 w 581025"/>
                    <a:gd name="connsiteY20" fmla="*/ 831056 h 1345407"/>
                    <a:gd name="connsiteX21" fmla="*/ 4762 w 581025"/>
                    <a:gd name="connsiteY21" fmla="*/ 878681 h 1345407"/>
                    <a:gd name="connsiteX22" fmla="*/ 0 w 581025"/>
                    <a:gd name="connsiteY22" fmla="*/ 919162 h 1345407"/>
                    <a:gd name="connsiteX23" fmla="*/ 2381 w 581025"/>
                    <a:gd name="connsiteY23" fmla="*/ 954881 h 1345407"/>
                    <a:gd name="connsiteX24" fmla="*/ 4762 w 581025"/>
                    <a:gd name="connsiteY24" fmla="*/ 983456 h 1345407"/>
                    <a:gd name="connsiteX25" fmla="*/ 21431 w 581025"/>
                    <a:gd name="connsiteY25" fmla="*/ 1002506 h 1345407"/>
                    <a:gd name="connsiteX26" fmla="*/ 47625 w 581025"/>
                    <a:gd name="connsiteY26" fmla="*/ 1023937 h 1345407"/>
                    <a:gd name="connsiteX27" fmla="*/ 83344 w 581025"/>
                    <a:gd name="connsiteY27" fmla="*/ 1040606 h 1345407"/>
                    <a:gd name="connsiteX28" fmla="*/ 121444 w 581025"/>
                    <a:gd name="connsiteY28" fmla="*/ 1054894 h 1345407"/>
                    <a:gd name="connsiteX29" fmla="*/ 157162 w 581025"/>
                    <a:gd name="connsiteY29" fmla="*/ 1069181 h 1345407"/>
                    <a:gd name="connsiteX30" fmla="*/ 188119 w 581025"/>
                    <a:gd name="connsiteY30" fmla="*/ 1064419 h 1345407"/>
                    <a:gd name="connsiteX31" fmla="*/ 226219 w 581025"/>
                    <a:gd name="connsiteY31" fmla="*/ 1062037 h 1345407"/>
                    <a:gd name="connsiteX32" fmla="*/ 292894 w 581025"/>
                    <a:gd name="connsiteY32" fmla="*/ 1052512 h 1345407"/>
                    <a:gd name="connsiteX33" fmla="*/ 359569 w 581025"/>
                    <a:gd name="connsiteY33" fmla="*/ 1047750 h 1345407"/>
                    <a:gd name="connsiteX34" fmla="*/ 416719 w 581025"/>
                    <a:gd name="connsiteY34" fmla="*/ 1045369 h 1345407"/>
                    <a:gd name="connsiteX35" fmla="*/ 469106 w 581025"/>
                    <a:gd name="connsiteY35" fmla="*/ 1047750 h 1345407"/>
                    <a:gd name="connsiteX36" fmla="*/ 514350 w 581025"/>
                    <a:gd name="connsiteY36" fmla="*/ 1050131 h 1345407"/>
                    <a:gd name="connsiteX37" fmla="*/ 547687 w 581025"/>
                    <a:gd name="connsiteY37" fmla="*/ 1062037 h 1345407"/>
                    <a:gd name="connsiteX38" fmla="*/ 571500 w 581025"/>
                    <a:gd name="connsiteY38" fmla="*/ 1071562 h 1345407"/>
                    <a:gd name="connsiteX39" fmla="*/ 581025 w 581025"/>
                    <a:gd name="connsiteY39" fmla="*/ 1081087 h 1345407"/>
                    <a:gd name="connsiteX40" fmla="*/ 566737 w 581025"/>
                    <a:gd name="connsiteY40" fmla="*/ 1104900 h 1345407"/>
                    <a:gd name="connsiteX41" fmla="*/ 545306 w 581025"/>
                    <a:gd name="connsiteY41" fmla="*/ 1138237 h 1345407"/>
                    <a:gd name="connsiteX42" fmla="*/ 538162 w 581025"/>
                    <a:gd name="connsiteY42" fmla="*/ 1147762 h 1345407"/>
                    <a:gd name="connsiteX43" fmla="*/ 528637 w 581025"/>
                    <a:gd name="connsiteY43" fmla="*/ 1162050 h 1345407"/>
                    <a:gd name="connsiteX44" fmla="*/ 521494 w 581025"/>
                    <a:gd name="connsiteY44" fmla="*/ 1176337 h 1345407"/>
                    <a:gd name="connsiteX45" fmla="*/ 507206 w 581025"/>
                    <a:gd name="connsiteY45" fmla="*/ 1188244 h 1345407"/>
                    <a:gd name="connsiteX46" fmla="*/ 495300 w 581025"/>
                    <a:gd name="connsiteY46" fmla="*/ 1202531 h 1345407"/>
                    <a:gd name="connsiteX47" fmla="*/ 483394 w 581025"/>
                    <a:gd name="connsiteY47" fmla="*/ 1216819 h 1345407"/>
                    <a:gd name="connsiteX48" fmla="*/ 473869 w 581025"/>
                    <a:gd name="connsiteY48" fmla="*/ 1228725 h 1345407"/>
                    <a:gd name="connsiteX49" fmla="*/ 461962 w 581025"/>
                    <a:gd name="connsiteY49" fmla="*/ 1254919 h 1345407"/>
                    <a:gd name="connsiteX50" fmla="*/ 457200 w 581025"/>
                    <a:gd name="connsiteY50" fmla="*/ 1264444 h 1345407"/>
                    <a:gd name="connsiteX51" fmla="*/ 454819 w 581025"/>
                    <a:gd name="connsiteY51" fmla="*/ 1281112 h 1345407"/>
                    <a:gd name="connsiteX52" fmla="*/ 450055 w 581025"/>
                    <a:gd name="connsiteY52" fmla="*/ 1302543 h 1345407"/>
                    <a:gd name="connsiteX53" fmla="*/ 452437 w 581025"/>
                    <a:gd name="connsiteY53" fmla="*/ 1316831 h 1345407"/>
                    <a:gd name="connsiteX54" fmla="*/ 450056 w 581025"/>
                    <a:gd name="connsiteY54" fmla="*/ 1328738 h 1345407"/>
                    <a:gd name="connsiteX55" fmla="*/ 452437 w 581025"/>
                    <a:gd name="connsiteY55" fmla="*/ 1345407 h 1345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581025" h="1345407">
                      <a:moveTo>
                        <a:pt x="485775" y="0"/>
                      </a:moveTo>
                      <a:lnTo>
                        <a:pt x="440531" y="45243"/>
                      </a:lnTo>
                      <a:lnTo>
                        <a:pt x="400050" y="83344"/>
                      </a:lnTo>
                      <a:lnTo>
                        <a:pt x="373856" y="102394"/>
                      </a:lnTo>
                      <a:lnTo>
                        <a:pt x="347662" y="130969"/>
                      </a:lnTo>
                      <a:lnTo>
                        <a:pt x="323850" y="157162"/>
                      </a:lnTo>
                      <a:lnTo>
                        <a:pt x="292894" y="195262"/>
                      </a:lnTo>
                      <a:lnTo>
                        <a:pt x="259556" y="238125"/>
                      </a:lnTo>
                      <a:lnTo>
                        <a:pt x="245269" y="266700"/>
                      </a:lnTo>
                      <a:lnTo>
                        <a:pt x="223837" y="304800"/>
                      </a:lnTo>
                      <a:lnTo>
                        <a:pt x="200025" y="342900"/>
                      </a:lnTo>
                      <a:lnTo>
                        <a:pt x="176212" y="381000"/>
                      </a:lnTo>
                      <a:lnTo>
                        <a:pt x="154781" y="414337"/>
                      </a:lnTo>
                      <a:lnTo>
                        <a:pt x="130969" y="461962"/>
                      </a:lnTo>
                      <a:lnTo>
                        <a:pt x="109537" y="507206"/>
                      </a:lnTo>
                      <a:lnTo>
                        <a:pt x="85725" y="559594"/>
                      </a:lnTo>
                      <a:lnTo>
                        <a:pt x="61912" y="614362"/>
                      </a:lnTo>
                      <a:lnTo>
                        <a:pt x="40481" y="685800"/>
                      </a:lnTo>
                      <a:lnTo>
                        <a:pt x="26194" y="733425"/>
                      </a:lnTo>
                      <a:lnTo>
                        <a:pt x="11906" y="788194"/>
                      </a:lnTo>
                      <a:lnTo>
                        <a:pt x="7144" y="831056"/>
                      </a:lnTo>
                      <a:lnTo>
                        <a:pt x="4762" y="878681"/>
                      </a:lnTo>
                      <a:lnTo>
                        <a:pt x="0" y="919162"/>
                      </a:lnTo>
                      <a:lnTo>
                        <a:pt x="2381" y="954881"/>
                      </a:lnTo>
                      <a:lnTo>
                        <a:pt x="4762" y="983456"/>
                      </a:lnTo>
                      <a:lnTo>
                        <a:pt x="21431" y="1002506"/>
                      </a:lnTo>
                      <a:lnTo>
                        <a:pt x="47625" y="1023937"/>
                      </a:lnTo>
                      <a:lnTo>
                        <a:pt x="83344" y="1040606"/>
                      </a:lnTo>
                      <a:lnTo>
                        <a:pt x="121444" y="1054894"/>
                      </a:lnTo>
                      <a:lnTo>
                        <a:pt x="157162" y="1069181"/>
                      </a:lnTo>
                      <a:lnTo>
                        <a:pt x="188119" y="1064419"/>
                      </a:lnTo>
                      <a:lnTo>
                        <a:pt x="226219" y="1062037"/>
                      </a:lnTo>
                      <a:lnTo>
                        <a:pt x="292894" y="1052512"/>
                      </a:lnTo>
                      <a:lnTo>
                        <a:pt x="359569" y="1047750"/>
                      </a:lnTo>
                      <a:lnTo>
                        <a:pt x="416719" y="1045369"/>
                      </a:lnTo>
                      <a:lnTo>
                        <a:pt x="469106" y="1047750"/>
                      </a:lnTo>
                      <a:lnTo>
                        <a:pt x="514350" y="1050131"/>
                      </a:lnTo>
                      <a:lnTo>
                        <a:pt x="547687" y="1062037"/>
                      </a:lnTo>
                      <a:lnTo>
                        <a:pt x="571500" y="1071562"/>
                      </a:lnTo>
                      <a:lnTo>
                        <a:pt x="581025" y="1081087"/>
                      </a:lnTo>
                      <a:lnTo>
                        <a:pt x="566737" y="1104900"/>
                      </a:lnTo>
                      <a:lnTo>
                        <a:pt x="545306" y="1138237"/>
                      </a:lnTo>
                      <a:lnTo>
                        <a:pt x="538162" y="1147762"/>
                      </a:lnTo>
                      <a:lnTo>
                        <a:pt x="528637" y="1162050"/>
                      </a:lnTo>
                      <a:lnTo>
                        <a:pt x="521494" y="1176337"/>
                      </a:lnTo>
                      <a:lnTo>
                        <a:pt x="507206" y="1188244"/>
                      </a:lnTo>
                      <a:lnTo>
                        <a:pt x="495300" y="1202531"/>
                      </a:lnTo>
                      <a:lnTo>
                        <a:pt x="483394" y="1216819"/>
                      </a:lnTo>
                      <a:lnTo>
                        <a:pt x="473869" y="1228725"/>
                      </a:lnTo>
                      <a:lnTo>
                        <a:pt x="461962" y="1254919"/>
                      </a:lnTo>
                      <a:lnTo>
                        <a:pt x="457200" y="1264444"/>
                      </a:lnTo>
                      <a:lnTo>
                        <a:pt x="454819" y="1281112"/>
                      </a:lnTo>
                      <a:lnTo>
                        <a:pt x="450055" y="1302543"/>
                      </a:lnTo>
                      <a:lnTo>
                        <a:pt x="452437" y="1316831"/>
                      </a:lnTo>
                      <a:lnTo>
                        <a:pt x="450056" y="1328738"/>
                      </a:lnTo>
                      <a:lnTo>
                        <a:pt x="452437" y="1345407"/>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170" name="任意多边形: 形状 63">
                <a:extLst>
                  <a:ext uri="{FF2B5EF4-FFF2-40B4-BE49-F238E27FC236}">
                    <a16:creationId xmlns:a16="http://schemas.microsoft.com/office/drawing/2014/main" id="{688A7DDE-60FF-62E6-874F-8593116EC225}"/>
                  </a:ext>
                </a:extLst>
              </p:cNvPr>
              <p:cNvSpPr/>
              <p:nvPr/>
            </p:nvSpPr>
            <p:spPr>
              <a:xfrm>
                <a:off x="5755985" y="2921998"/>
                <a:ext cx="569388" cy="168911"/>
              </a:xfrm>
              <a:custGeom>
                <a:avLst/>
                <a:gdLst>
                  <a:gd name="connsiteX0" fmla="*/ 0 w 1368425"/>
                  <a:gd name="connsiteY0" fmla="*/ 425450 h 425450"/>
                  <a:gd name="connsiteX1" fmla="*/ 57150 w 1368425"/>
                  <a:gd name="connsiteY1" fmla="*/ 365125 h 425450"/>
                  <a:gd name="connsiteX2" fmla="*/ 88900 w 1368425"/>
                  <a:gd name="connsiteY2" fmla="*/ 339725 h 425450"/>
                  <a:gd name="connsiteX3" fmla="*/ 123825 w 1368425"/>
                  <a:gd name="connsiteY3" fmla="*/ 307975 h 425450"/>
                  <a:gd name="connsiteX4" fmla="*/ 155575 w 1368425"/>
                  <a:gd name="connsiteY4" fmla="*/ 276225 h 425450"/>
                  <a:gd name="connsiteX5" fmla="*/ 190500 w 1368425"/>
                  <a:gd name="connsiteY5" fmla="*/ 241300 h 425450"/>
                  <a:gd name="connsiteX6" fmla="*/ 234950 w 1368425"/>
                  <a:gd name="connsiteY6" fmla="*/ 209550 h 425450"/>
                  <a:gd name="connsiteX7" fmla="*/ 282575 w 1368425"/>
                  <a:gd name="connsiteY7" fmla="*/ 177800 h 425450"/>
                  <a:gd name="connsiteX8" fmla="*/ 320675 w 1368425"/>
                  <a:gd name="connsiteY8" fmla="*/ 146050 h 425450"/>
                  <a:gd name="connsiteX9" fmla="*/ 371475 w 1368425"/>
                  <a:gd name="connsiteY9" fmla="*/ 107950 h 425450"/>
                  <a:gd name="connsiteX10" fmla="*/ 425450 w 1368425"/>
                  <a:gd name="connsiteY10" fmla="*/ 79375 h 425450"/>
                  <a:gd name="connsiteX11" fmla="*/ 473075 w 1368425"/>
                  <a:gd name="connsiteY11" fmla="*/ 50800 h 425450"/>
                  <a:gd name="connsiteX12" fmla="*/ 546100 w 1368425"/>
                  <a:gd name="connsiteY12" fmla="*/ 22225 h 425450"/>
                  <a:gd name="connsiteX13" fmla="*/ 600075 w 1368425"/>
                  <a:gd name="connsiteY13" fmla="*/ 9525 h 425450"/>
                  <a:gd name="connsiteX14" fmla="*/ 654050 w 1368425"/>
                  <a:gd name="connsiteY14" fmla="*/ 3175 h 425450"/>
                  <a:gd name="connsiteX15" fmla="*/ 717550 w 1368425"/>
                  <a:gd name="connsiteY15" fmla="*/ 0 h 425450"/>
                  <a:gd name="connsiteX16" fmla="*/ 771525 w 1368425"/>
                  <a:gd name="connsiteY16" fmla="*/ 12700 h 425450"/>
                  <a:gd name="connsiteX17" fmla="*/ 812800 w 1368425"/>
                  <a:gd name="connsiteY17" fmla="*/ 41275 h 425450"/>
                  <a:gd name="connsiteX18" fmla="*/ 838200 w 1368425"/>
                  <a:gd name="connsiteY18" fmla="*/ 63500 h 425450"/>
                  <a:gd name="connsiteX19" fmla="*/ 860425 w 1368425"/>
                  <a:gd name="connsiteY19" fmla="*/ 95250 h 425450"/>
                  <a:gd name="connsiteX20" fmla="*/ 882650 w 1368425"/>
                  <a:gd name="connsiteY20" fmla="*/ 152400 h 425450"/>
                  <a:gd name="connsiteX21" fmla="*/ 901700 w 1368425"/>
                  <a:gd name="connsiteY21" fmla="*/ 219075 h 425450"/>
                  <a:gd name="connsiteX22" fmla="*/ 920750 w 1368425"/>
                  <a:gd name="connsiteY22" fmla="*/ 282575 h 425450"/>
                  <a:gd name="connsiteX23" fmla="*/ 933450 w 1368425"/>
                  <a:gd name="connsiteY23" fmla="*/ 339725 h 425450"/>
                  <a:gd name="connsiteX24" fmla="*/ 936625 w 1368425"/>
                  <a:gd name="connsiteY24" fmla="*/ 365125 h 425450"/>
                  <a:gd name="connsiteX25" fmla="*/ 946150 w 1368425"/>
                  <a:gd name="connsiteY25" fmla="*/ 387350 h 425450"/>
                  <a:gd name="connsiteX26" fmla="*/ 993775 w 1368425"/>
                  <a:gd name="connsiteY26" fmla="*/ 384175 h 425450"/>
                  <a:gd name="connsiteX27" fmla="*/ 1035050 w 1368425"/>
                  <a:gd name="connsiteY27" fmla="*/ 377825 h 425450"/>
                  <a:gd name="connsiteX28" fmla="*/ 1095375 w 1368425"/>
                  <a:gd name="connsiteY28" fmla="*/ 377825 h 425450"/>
                  <a:gd name="connsiteX29" fmla="*/ 1171575 w 1368425"/>
                  <a:gd name="connsiteY29" fmla="*/ 377825 h 425450"/>
                  <a:gd name="connsiteX30" fmla="*/ 1231900 w 1368425"/>
                  <a:gd name="connsiteY30" fmla="*/ 384175 h 425450"/>
                  <a:gd name="connsiteX31" fmla="*/ 1273175 w 1368425"/>
                  <a:gd name="connsiteY31" fmla="*/ 387350 h 425450"/>
                  <a:gd name="connsiteX32" fmla="*/ 1295400 w 1368425"/>
                  <a:gd name="connsiteY32" fmla="*/ 390525 h 425450"/>
                  <a:gd name="connsiteX33" fmla="*/ 1320800 w 1368425"/>
                  <a:gd name="connsiteY33" fmla="*/ 400050 h 425450"/>
                  <a:gd name="connsiteX34" fmla="*/ 1333500 w 1368425"/>
                  <a:gd name="connsiteY34" fmla="*/ 400050 h 425450"/>
                  <a:gd name="connsiteX35" fmla="*/ 1352550 w 1368425"/>
                  <a:gd name="connsiteY35" fmla="*/ 406400 h 425450"/>
                  <a:gd name="connsiteX36" fmla="*/ 1368425 w 1368425"/>
                  <a:gd name="connsiteY36" fmla="*/ 409575 h 425450"/>
                  <a:gd name="connsiteX37" fmla="*/ 1368425 w 1368425"/>
                  <a:gd name="connsiteY37" fmla="*/ 409575 h 425450"/>
                  <a:gd name="connsiteX38" fmla="*/ 1368425 w 1368425"/>
                  <a:gd name="connsiteY38" fmla="*/ 409575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368425 w 1451769"/>
                  <a:gd name="connsiteY37" fmla="*/ 409575 h 425450"/>
                  <a:gd name="connsiteX38" fmla="*/ 1451769 w 1451769"/>
                  <a:gd name="connsiteY38" fmla="*/ 411956 h 425450"/>
                  <a:gd name="connsiteX0" fmla="*/ 0 w 1451769"/>
                  <a:gd name="connsiteY0" fmla="*/ 425450 h 425450"/>
                  <a:gd name="connsiteX1" fmla="*/ 57150 w 1451769"/>
                  <a:gd name="connsiteY1" fmla="*/ 365125 h 425450"/>
                  <a:gd name="connsiteX2" fmla="*/ 88900 w 1451769"/>
                  <a:gd name="connsiteY2" fmla="*/ 339725 h 425450"/>
                  <a:gd name="connsiteX3" fmla="*/ 123825 w 1451769"/>
                  <a:gd name="connsiteY3" fmla="*/ 307975 h 425450"/>
                  <a:gd name="connsiteX4" fmla="*/ 155575 w 1451769"/>
                  <a:gd name="connsiteY4" fmla="*/ 276225 h 425450"/>
                  <a:gd name="connsiteX5" fmla="*/ 190500 w 1451769"/>
                  <a:gd name="connsiteY5" fmla="*/ 241300 h 425450"/>
                  <a:gd name="connsiteX6" fmla="*/ 234950 w 1451769"/>
                  <a:gd name="connsiteY6" fmla="*/ 209550 h 425450"/>
                  <a:gd name="connsiteX7" fmla="*/ 282575 w 1451769"/>
                  <a:gd name="connsiteY7" fmla="*/ 177800 h 425450"/>
                  <a:gd name="connsiteX8" fmla="*/ 320675 w 1451769"/>
                  <a:gd name="connsiteY8" fmla="*/ 146050 h 425450"/>
                  <a:gd name="connsiteX9" fmla="*/ 371475 w 1451769"/>
                  <a:gd name="connsiteY9" fmla="*/ 107950 h 425450"/>
                  <a:gd name="connsiteX10" fmla="*/ 425450 w 1451769"/>
                  <a:gd name="connsiteY10" fmla="*/ 79375 h 425450"/>
                  <a:gd name="connsiteX11" fmla="*/ 473075 w 1451769"/>
                  <a:gd name="connsiteY11" fmla="*/ 50800 h 425450"/>
                  <a:gd name="connsiteX12" fmla="*/ 546100 w 1451769"/>
                  <a:gd name="connsiteY12" fmla="*/ 22225 h 425450"/>
                  <a:gd name="connsiteX13" fmla="*/ 600075 w 1451769"/>
                  <a:gd name="connsiteY13" fmla="*/ 9525 h 425450"/>
                  <a:gd name="connsiteX14" fmla="*/ 654050 w 1451769"/>
                  <a:gd name="connsiteY14" fmla="*/ 3175 h 425450"/>
                  <a:gd name="connsiteX15" fmla="*/ 717550 w 1451769"/>
                  <a:gd name="connsiteY15" fmla="*/ 0 h 425450"/>
                  <a:gd name="connsiteX16" fmla="*/ 771525 w 1451769"/>
                  <a:gd name="connsiteY16" fmla="*/ 12700 h 425450"/>
                  <a:gd name="connsiteX17" fmla="*/ 812800 w 1451769"/>
                  <a:gd name="connsiteY17" fmla="*/ 41275 h 425450"/>
                  <a:gd name="connsiteX18" fmla="*/ 838200 w 1451769"/>
                  <a:gd name="connsiteY18" fmla="*/ 63500 h 425450"/>
                  <a:gd name="connsiteX19" fmla="*/ 860425 w 1451769"/>
                  <a:gd name="connsiteY19" fmla="*/ 95250 h 425450"/>
                  <a:gd name="connsiteX20" fmla="*/ 882650 w 1451769"/>
                  <a:gd name="connsiteY20" fmla="*/ 152400 h 425450"/>
                  <a:gd name="connsiteX21" fmla="*/ 901700 w 1451769"/>
                  <a:gd name="connsiteY21" fmla="*/ 219075 h 425450"/>
                  <a:gd name="connsiteX22" fmla="*/ 920750 w 1451769"/>
                  <a:gd name="connsiteY22" fmla="*/ 282575 h 425450"/>
                  <a:gd name="connsiteX23" fmla="*/ 933450 w 1451769"/>
                  <a:gd name="connsiteY23" fmla="*/ 339725 h 425450"/>
                  <a:gd name="connsiteX24" fmla="*/ 936625 w 1451769"/>
                  <a:gd name="connsiteY24" fmla="*/ 365125 h 425450"/>
                  <a:gd name="connsiteX25" fmla="*/ 946150 w 1451769"/>
                  <a:gd name="connsiteY25" fmla="*/ 387350 h 425450"/>
                  <a:gd name="connsiteX26" fmla="*/ 993775 w 1451769"/>
                  <a:gd name="connsiteY26" fmla="*/ 384175 h 425450"/>
                  <a:gd name="connsiteX27" fmla="*/ 1035050 w 1451769"/>
                  <a:gd name="connsiteY27" fmla="*/ 377825 h 425450"/>
                  <a:gd name="connsiteX28" fmla="*/ 1095375 w 1451769"/>
                  <a:gd name="connsiteY28" fmla="*/ 377825 h 425450"/>
                  <a:gd name="connsiteX29" fmla="*/ 1171575 w 1451769"/>
                  <a:gd name="connsiteY29" fmla="*/ 377825 h 425450"/>
                  <a:gd name="connsiteX30" fmla="*/ 1231900 w 1451769"/>
                  <a:gd name="connsiteY30" fmla="*/ 384175 h 425450"/>
                  <a:gd name="connsiteX31" fmla="*/ 1273175 w 1451769"/>
                  <a:gd name="connsiteY31" fmla="*/ 387350 h 425450"/>
                  <a:gd name="connsiteX32" fmla="*/ 1295400 w 1451769"/>
                  <a:gd name="connsiteY32" fmla="*/ 390525 h 425450"/>
                  <a:gd name="connsiteX33" fmla="*/ 1320800 w 1451769"/>
                  <a:gd name="connsiteY33" fmla="*/ 400050 h 425450"/>
                  <a:gd name="connsiteX34" fmla="*/ 1333500 w 1451769"/>
                  <a:gd name="connsiteY34" fmla="*/ 400050 h 425450"/>
                  <a:gd name="connsiteX35" fmla="*/ 1352550 w 1451769"/>
                  <a:gd name="connsiteY35" fmla="*/ 406400 h 425450"/>
                  <a:gd name="connsiteX36" fmla="*/ 1368425 w 1451769"/>
                  <a:gd name="connsiteY36" fmla="*/ 409575 h 425450"/>
                  <a:gd name="connsiteX37" fmla="*/ 1408907 w 1451769"/>
                  <a:gd name="connsiteY37" fmla="*/ 411956 h 425450"/>
                  <a:gd name="connsiteX38" fmla="*/ 1451769 w 1451769"/>
                  <a:gd name="connsiteY38" fmla="*/ 411956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08907 w 1456531"/>
                  <a:gd name="connsiteY37" fmla="*/ 411956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68425 w 1456531"/>
                  <a:gd name="connsiteY36" fmla="*/ 409575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52550 w 1456531"/>
                  <a:gd name="connsiteY35" fmla="*/ 406400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33500 w 1456531"/>
                  <a:gd name="connsiteY34" fmla="*/ 400050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66837 w 1456531"/>
                  <a:gd name="connsiteY35" fmla="*/ 411163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56531"/>
                  <a:gd name="connsiteY0" fmla="*/ 425450 h 425450"/>
                  <a:gd name="connsiteX1" fmla="*/ 57150 w 1456531"/>
                  <a:gd name="connsiteY1" fmla="*/ 365125 h 425450"/>
                  <a:gd name="connsiteX2" fmla="*/ 88900 w 1456531"/>
                  <a:gd name="connsiteY2" fmla="*/ 339725 h 425450"/>
                  <a:gd name="connsiteX3" fmla="*/ 123825 w 1456531"/>
                  <a:gd name="connsiteY3" fmla="*/ 307975 h 425450"/>
                  <a:gd name="connsiteX4" fmla="*/ 155575 w 1456531"/>
                  <a:gd name="connsiteY4" fmla="*/ 276225 h 425450"/>
                  <a:gd name="connsiteX5" fmla="*/ 190500 w 1456531"/>
                  <a:gd name="connsiteY5" fmla="*/ 241300 h 425450"/>
                  <a:gd name="connsiteX6" fmla="*/ 234950 w 1456531"/>
                  <a:gd name="connsiteY6" fmla="*/ 209550 h 425450"/>
                  <a:gd name="connsiteX7" fmla="*/ 282575 w 1456531"/>
                  <a:gd name="connsiteY7" fmla="*/ 177800 h 425450"/>
                  <a:gd name="connsiteX8" fmla="*/ 320675 w 1456531"/>
                  <a:gd name="connsiteY8" fmla="*/ 146050 h 425450"/>
                  <a:gd name="connsiteX9" fmla="*/ 371475 w 1456531"/>
                  <a:gd name="connsiteY9" fmla="*/ 107950 h 425450"/>
                  <a:gd name="connsiteX10" fmla="*/ 425450 w 1456531"/>
                  <a:gd name="connsiteY10" fmla="*/ 79375 h 425450"/>
                  <a:gd name="connsiteX11" fmla="*/ 473075 w 1456531"/>
                  <a:gd name="connsiteY11" fmla="*/ 50800 h 425450"/>
                  <a:gd name="connsiteX12" fmla="*/ 546100 w 1456531"/>
                  <a:gd name="connsiteY12" fmla="*/ 22225 h 425450"/>
                  <a:gd name="connsiteX13" fmla="*/ 600075 w 1456531"/>
                  <a:gd name="connsiteY13" fmla="*/ 9525 h 425450"/>
                  <a:gd name="connsiteX14" fmla="*/ 654050 w 1456531"/>
                  <a:gd name="connsiteY14" fmla="*/ 3175 h 425450"/>
                  <a:gd name="connsiteX15" fmla="*/ 717550 w 1456531"/>
                  <a:gd name="connsiteY15" fmla="*/ 0 h 425450"/>
                  <a:gd name="connsiteX16" fmla="*/ 771525 w 1456531"/>
                  <a:gd name="connsiteY16" fmla="*/ 12700 h 425450"/>
                  <a:gd name="connsiteX17" fmla="*/ 812800 w 1456531"/>
                  <a:gd name="connsiteY17" fmla="*/ 41275 h 425450"/>
                  <a:gd name="connsiteX18" fmla="*/ 838200 w 1456531"/>
                  <a:gd name="connsiteY18" fmla="*/ 63500 h 425450"/>
                  <a:gd name="connsiteX19" fmla="*/ 860425 w 1456531"/>
                  <a:gd name="connsiteY19" fmla="*/ 95250 h 425450"/>
                  <a:gd name="connsiteX20" fmla="*/ 882650 w 1456531"/>
                  <a:gd name="connsiteY20" fmla="*/ 152400 h 425450"/>
                  <a:gd name="connsiteX21" fmla="*/ 901700 w 1456531"/>
                  <a:gd name="connsiteY21" fmla="*/ 219075 h 425450"/>
                  <a:gd name="connsiteX22" fmla="*/ 920750 w 1456531"/>
                  <a:gd name="connsiteY22" fmla="*/ 282575 h 425450"/>
                  <a:gd name="connsiteX23" fmla="*/ 933450 w 1456531"/>
                  <a:gd name="connsiteY23" fmla="*/ 339725 h 425450"/>
                  <a:gd name="connsiteX24" fmla="*/ 936625 w 1456531"/>
                  <a:gd name="connsiteY24" fmla="*/ 365125 h 425450"/>
                  <a:gd name="connsiteX25" fmla="*/ 946150 w 1456531"/>
                  <a:gd name="connsiteY25" fmla="*/ 387350 h 425450"/>
                  <a:gd name="connsiteX26" fmla="*/ 993775 w 1456531"/>
                  <a:gd name="connsiteY26" fmla="*/ 384175 h 425450"/>
                  <a:gd name="connsiteX27" fmla="*/ 1035050 w 1456531"/>
                  <a:gd name="connsiteY27" fmla="*/ 377825 h 425450"/>
                  <a:gd name="connsiteX28" fmla="*/ 1095375 w 1456531"/>
                  <a:gd name="connsiteY28" fmla="*/ 377825 h 425450"/>
                  <a:gd name="connsiteX29" fmla="*/ 1171575 w 1456531"/>
                  <a:gd name="connsiteY29" fmla="*/ 377825 h 425450"/>
                  <a:gd name="connsiteX30" fmla="*/ 1231900 w 1456531"/>
                  <a:gd name="connsiteY30" fmla="*/ 384175 h 425450"/>
                  <a:gd name="connsiteX31" fmla="*/ 1273175 w 1456531"/>
                  <a:gd name="connsiteY31" fmla="*/ 387350 h 425450"/>
                  <a:gd name="connsiteX32" fmla="*/ 1295400 w 1456531"/>
                  <a:gd name="connsiteY32" fmla="*/ 390525 h 425450"/>
                  <a:gd name="connsiteX33" fmla="*/ 1320800 w 1456531"/>
                  <a:gd name="connsiteY33" fmla="*/ 400050 h 425450"/>
                  <a:gd name="connsiteX34" fmla="*/ 1354931 w 1456531"/>
                  <a:gd name="connsiteY34" fmla="*/ 404813 h 425450"/>
                  <a:gd name="connsiteX35" fmla="*/ 1373980 w 1456531"/>
                  <a:gd name="connsiteY35" fmla="*/ 415925 h 425450"/>
                  <a:gd name="connsiteX36" fmla="*/ 1394619 w 1456531"/>
                  <a:gd name="connsiteY36" fmla="*/ 388144 h 425450"/>
                  <a:gd name="connsiteX37" fmla="*/ 1416051 w 1456531"/>
                  <a:gd name="connsiteY37" fmla="*/ 361950 h 425450"/>
                  <a:gd name="connsiteX38" fmla="*/ 1456531 w 1456531"/>
                  <a:gd name="connsiteY38" fmla="*/ 330994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16051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400050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73175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95400 w 1463675"/>
                  <a:gd name="connsiteY32" fmla="*/ 390525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8257 w 1463675"/>
                  <a:gd name="connsiteY32" fmla="*/ 388144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400051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3675"/>
                  <a:gd name="connsiteY0" fmla="*/ 425450 h 425450"/>
                  <a:gd name="connsiteX1" fmla="*/ 57150 w 1463675"/>
                  <a:gd name="connsiteY1" fmla="*/ 365125 h 425450"/>
                  <a:gd name="connsiteX2" fmla="*/ 88900 w 1463675"/>
                  <a:gd name="connsiteY2" fmla="*/ 339725 h 425450"/>
                  <a:gd name="connsiteX3" fmla="*/ 123825 w 1463675"/>
                  <a:gd name="connsiteY3" fmla="*/ 307975 h 425450"/>
                  <a:gd name="connsiteX4" fmla="*/ 155575 w 1463675"/>
                  <a:gd name="connsiteY4" fmla="*/ 276225 h 425450"/>
                  <a:gd name="connsiteX5" fmla="*/ 190500 w 1463675"/>
                  <a:gd name="connsiteY5" fmla="*/ 241300 h 425450"/>
                  <a:gd name="connsiteX6" fmla="*/ 234950 w 1463675"/>
                  <a:gd name="connsiteY6" fmla="*/ 209550 h 425450"/>
                  <a:gd name="connsiteX7" fmla="*/ 282575 w 1463675"/>
                  <a:gd name="connsiteY7" fmla="*/ 177800 h 425450"/>
                  <a:gd name="connsiteX8" fmla="*/ 320675 w 1463675"/>
                  <a:gd name="connsiteY8" fmla="*/ 146050 h 425450"/>
                  <a:gd name="connsiteX9" fmla="*/ 371475 w 1463675"/>
                  <a:gd name="connsiteY9" fmla="*/ 107950 h 425450"/>
                  <a:gd name="connsiteX10" fmla="*/ 425450 w 1463675"/>
                  <a:gd name="connsiteY10" fmla="*/ 79375 h 425450"/>
                  <a:gd name="connsiteX11" fmla="*/ 473075 w 1463675"/>
                  <a:gd name="connsiteY11" fmla="*/ 50800 h 425450"/>
                  <a:gd name="connsiteX12" fmla="*/ 546100 w 1463675"/>
                  <a:gd name="connsiteY12" fmla="*/ 22225 h 425450"/>
                  <a:gd name="connsiteX13" fmla="*/ 600075 w 1463675"/>
                  <a:gd name="connsiteY13" fmla="*/ 9525 h 425450"/>
                  <a:gd name="connsiteX14" fmla="*/ 654050 w 1463675"/>
                  <a:gd name="connsiteY14" fmla="*/ 3175 h 425450"/>
                  <a:gd name="connsiteX15" fmla="*/ 717550 w 1463675"/>
                  <a:gd name="connsiteY15" fmla="*/ 0 h 425450"/>
                  <a:gd name="connsiteX16" fmla="*/ 771525 w 1463675"/>
                  <a:gd name="connsiteY16" fmla="*/ 12700 h 425450"/>
                  <a:gd name="connsiteX17" fmla="*/ 812800 w 1463675"/>
                  <a:gd name="connsiteY17" fmla="*/ 41275 h 425450"/>
                  <a:gd name="connsiteX18" fmla="*/ 838200 w 1463675"/>
                  <a:gd name="connsiteY18" fmla="*/ 63500 h 425450"/>
                  <a:gd name="connsiteX19" fmla="*/ 860425 w 1463675"/>
                  <a:gd name="connsiteY19" fmla="*/ 95250 h 425450"/>
                  <a:gd name="connsiteX20" fmla="*/ 882650 w 1463675"/>
                  <a:gd name="connsiteY20" fmla="*/ 152400 h 425450"/>
                  <a:gd name="connsiteX21" fmla="*/ 901700 w 1463675"/>
                  <a:gd name="connsiteY21" fmla="*/ 219075 h 425450"/>
                  <a:gd name="connsiteX22" fmla="*/ 920750 w 1463675"/>
                  <a:gd name="connsiteY22" fmla="*/ 282575 h 425450"/>
                  <a:gd name="connsiteX23" fmla="*/ 933450 w 1463675"/>
                  <a:gd name="connsiteY23" fmla="*/ 339725 h 425450"/>
                  <a:gd name="connsiteX24" fmla="*/ 936625 w 1463675"/>
                  <a:gd name="connsiteY24" fmla="*/ 365125 h 425450"/>
                  <a:gd name="connsiteX25" fmla="*/ 946150 w 1463675"/>
                  <a:gd name="connsiteY25" fmla="*/ 387350 h 425450"/>
                  <a:gd name="connsiteX26" fmla="*/ 993775 w 1463675"/>
                  <a:gd name="connsiteY26" fmla="*/ 384175 h 425450"/>
                  <a:gd name="connsiteX27" fmla="*/ 1035050 w 1463675"/>
                  <a:gd name="connsiteY27" fmla="*/ 377825 h 425450"/>
                  <a:gd name="connsiteX28" fmla="*/ 1095375 w 1463675"/>
                  <a:gd name="connsiteY28" fmla="*/ 377825 h 425450"/>
                  <a:gd name="connsiteX29" fmla="*/ 1171575 w 1463675"/>
                  <a:gd name="connsiteY29" fmla="*/ 377825 h 425450"/>
                  <a:gd name="connsiteX30" fmla="*/ 1231900 w 1463675"/>
                  <a:gd name="connsiteY30" fmla="*/ 384175 h 425450"/>
                  <a:gd name="connsiteX31" fmla="*/ 1266031 w 1463675"/>
                  <a:gd name="connsiteY31" fmla="*/ 387350 h 425450"/>
                  <a:gd name="connsiteX32" fmla="*/ 1285875 w 1463675"/>
                  <a:gd name="connsiteY32" fmla="*/ 390526 h 425450"/>
                  <a:gd name="connsiteX33" fmla="*/ 1320800 w 1463675"/>
                  <a:gd name="connsiteY33" fmla="*/ 397669 h 425450"/>
                  <a:gd name="connsiteX34" fmla="*/ 1354931 w 1463675"/>
                  <a:gd name="connsiteY34" fmla="*/ 404813 h 425450"/>
                  <a:gd name="connsiteX35" fmla="*/ 1373980 w 1463675"/>
                  <a:gd name="connsiteY35" fmla="*/ 415925 h 425450"/>
                  <a:gd name="connsiteX36" fmla="*/ 1394619 w 1463675"/>
                  <a:gd name="connsiteY36" fmla="*/ 388144 h 425450"/>
                  <a:gd name="connsiteX37" fmla="*/ 1427957 w 1463675"/>
                  <a:gd name="connsiteY37" fmla="*/ 361950 h 425450"/>
                  <a:gd name="connsiteX38" fmla="*/ 1463675 w 1463675"/>
                  <a:gd name="connsiteY38" fmla="*/ 342900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54807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31900 w 1468438"/>
                  <a:gd name="connsiteY30" fmla="*/ 384175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66031 w 1468438"/>
                  <a:gd name="connsiteY31" fmla="*/ 387350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0526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397669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2587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5375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71575 w 1468438"/>
                  <a:gd name="connsiteY29" fmla="*/ 377825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35050 w 1468438"/>
                  <a:gd name="connsiteY27" fmla="*/ 377825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2993 w 1468438"/>
                  <a:gd name="connsiteY28" fmla="*/ 377825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17613 w 1468438"/>
                  <a:gd name="connsiteY30" fmla="*/ 381794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58887 w 1468438"/>
                  <a:gd name="connsiteY31" fmla="*/ 384968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85875 w 1468438"/>
                  <a:gd name="connsiteY32" fmla="*/ 392907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20800 w 1468438"/>
                  <a:gd name="connsiteY33" fmla="*/ 402431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4931 w 1468438"/>
                  <a:gd name="connsiteY34" fmla="*/ 404813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11275 w 1468438"/>
                  <a:gd name="connsiteY33" fmla="*/ 397668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68438"/>
                  <a:gd name="connsiteY0" fmla="*/ 425450 h 425450"/>
                  <a:gd name="connsiteX1" fmla="*/ 57150 w 1468438"/>
                  <a:gd name="connsiteY1" fmla="*/ 365125 h 425450"/>
                  <a:gd name="connsiteX2" fmla="*/ 88900 w 1468438"/>
                  <a:gd name="connsiteY2" fmla="*/ 339725 h 425450"/>
                  <a:gd name="connsiteX3" fmla="*/ 123825 w 1468438"/>
                  <a:gd name="connsiteY3" fmla="*/ 307975 h 425450"/>
                  <a:gd name="connsiteX4" fmla="*/ 155575 w 1468438"/>
                  <a:gd name="connsiteY4" fmla="*/ 276225 h 425450"/>
                  <a:gd name="connsiteX5" fmla="*/ 190500 w 1468438"/>
                  <a:gd name="connsiteY5" fmla="*/ 241300 h 425450"/>
                  <a:gd name="connsiteX6" fmla="*/ 234950 w 1468438"/>
                  <a:gd name="connsiteY6" fmla="*/ 209550 h 425450"/>
                  <a:gd name="connsiteX7" fmla="*/ 282575 w 1468438"/>
                  <a:gd name="connsiteY7" fmla="*/ 177800 h 425450"/>
                  <a:gd name="connsiteX8" fmla="*/ 320675 w 1468438"/>
                  <a:gd name="connsiteY8" fmla="*/ 146050 h 425450"/>
                  <a:gd name="connsiteX9" fmla="*/ 371475 w 1468438"/>
                  <a:gd name="connsiteY9" fmla="*/ 107950 h 425450"/>
                  <a:gd name="connsiteX10" fmla="*/ 425450 w 1468438"/>
                  <a:gd name="connsiteY10" fmla="*/ 79375 h 425450"/>
                  <a:gd name="connsiteX11" fmla="*/ 473075 w 1468438"/>
                  <a:gd name="connsiteY11" fmla="*/ 50800 h 425450"/>
                  <a:gd name="connsiteX12" fmla="*/ 546100 w 1468438"/>
                  <a:gd name="connsiteY12" fmla="*/ 22225 h 425450"/>
                  <a:gd name="connsiteX13" fmla="*/ 600075 w 1468438"/>
                  <a:gd name="connsiteY13" fmla="*/ 9525 h 425450"/>
                  <a:gd name="connsiteX14" fmla="*/ 654050 w 1468438"/>
                  <a:gd name="connsiteY14" fmla="*/ 3175 h 425450"/>
                  <a:gd name="connsiteX15" fmla="*/ 717550 w 1468438"/>
                  <a:gd name="connsiteY15" fmla="*/ 0 h 425450"/>
                  <a:gd name="connsiteX16" fmla="*/ 771525 w 1468438"/>
                  <a:gd name="connsiteY16" fmla="*/ 12700 h 425450"/>
                  <a:gd name="connsiteX17" fmla="*/ 812800 w 1468438"/>
                  <a:gd name="connsiteY17" fmla="*/ 41275 h 425450"/>
                  <a:gd name="connsiteX18" fmla="*/ 838200 w 1468438"/>
                  <a:gd name="connsiteY18" fmla="*/ 63500 h 425450"/>
                  <a:gd name="connsiteX19" fmla="*/ 860425 w 1468438"/>
                  <a:gd name="connsiteY19" fmla="*/ 95250 h 425450"/>
                  <a:gd name="connsiteX20" fmla="*/ 882650 w 1468438"/>
                  <a:gd name="connsiteY20" fmla="*/ 152400 h 425450"/>
                  <a:gd name="connsiteX21" fmla="*/ 901700 w 1468438"/>
                  <a:gd name="connsiteY21" fmla="*/ 219075 h 425450"/>
                  <a:gd name="connsiteX22" fmla="*/ 920750 w 1468438"/>
                  <a:gd name="connsiteY22" fmla="*/ 282575 h 425450"/>
                  <a:gd name="connsiteX23" fmla="*/ 933450 w 1468438"/>
                  <a:gd name="connsiteY23" fmla="*/ 339725 h 425450"/>
                  <a:gd name="connsiteX24" fmla="*/ 936625 w 1468438"/>
                  <a:gd name="connsiteY24" fmla="*/ 365125 h 425450"/>
                  <a:gd name="connsiteX25" fmla="*/ 946150 w 1468438"/>
                  <a:gd name="connsiteY25" fmla="*/ 387350 h 425450"/>
                  <a:gd name="connsiteX26" fmla="*/ 993775 w 1468438"/>
                  <a:gd name="connsiteY26" fmla="*/ 384175 h 425450"/>
                  <a:gd name="connsiteX27" fmla="*/ 1042194 w 1468438"/>
                  <a:gd name="connsiteY27" fmla="*/ 380206 h 425450"/>
                  <a:gd name="connsiteX28" fmla="*/ 1095374 w 1468438"/>
                  <a:gd name="connsiteY28" fmla="*/ 373063 h 425450"/>
                  <a:gd name="connsiteX29" fmla="*/ 1154906 w 1468438"/>
                  <a:gd name="connsiteY29" fmla="*/ 375444 h 425450"/>
                  <a:gd name="connsiteX30" fmla="*/ 1205707 w 1468438"/>
                  <a:gd name="connsiteY30" fmla="*/ 374650 h 425450"/>
                  <a:gd name="connsiteX31" fmla="*/ 1244600 w 1468438"/>
                  <a:gd name="connsiteY31" fmla="*/ 380205 h 425450"/>
                  <a:gd name="connsiteX32" fmla="*/ 1276350 w 1468438"/>
                  <a:gd name="connsiteY32" fmla="*/ 388145 h 425450"/>
                  <a:gd name="connsiteX33" fmla="*/ 1308893 w 1468438"/>
                  <a:gd name="connsiteY33" fmla="*/ 392905 h 425450"/>
                  <a:gd name="connsiteX34" fmla="*/ 1350168 w 1468438"/>
                  <a:gd name="connsiteY34" fmla="*/ 402431 h 425450"/>
                  <a:gd name="connsiteX35" fmla="*/ 1373980 w 1468438"/>
                  <a:gd name="connsiteY35" fmla="*/ 415925 h 425450"/>
                  <a:gd name="connsiteX36" fmla="*/ 1394619 w 1468438"/>
                  <a:gd name="connsiteY36" fmla="*/ 388144 h 425450"/>
                  <a:gd name="connsiteX37" fmla="*/ 1427957 w 1468438"/>
                  <a:gd name="connsiteY37" fmla="*/ 361950 h 425450"/>
                  <a:gd name="connsiteX38" fmla="*/ 1468438 w 1468438"/>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4619 w 1490959"/>
                  <a:gd name="connsiteY36" fmla="*/ 388144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27957 w 1490959"/>
                  <a:gd name="connsiteY37" fmla="*/ 361950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42972 w 1490959"/>
                  <a:gd name="connsiteY37" fmla="*/ 373211 h 425450"/>
                  <a:gd name="connsiteX38" fmla="*/ 1490959 w 1490959"/>
                  <a:gd name="connsiteY38" fmla="*/ 347663 h 425450"/>
                  <a:gd name="connsiteX0" fmla="*/ 0 w 1490959"/>
                  <a:gd name="connsiteY0" fmla="*/ 425450 h 425450"/>
                  <a:gd name="connsiteX1" fmla="*/ 57150 w 1490959"/>
                  <a:gd name="connsiteY1" fmla="*/ 365125 h 425450"/>
                  <a:gd name="connsiteX2" fmla="*/ 88900 w 1490959"/>
                  <a:gd name="connsiteY2" fmla="*/ 339725 h 425450"/>
                  <a:gd name="connsiteX3" fmla="*/ 123825 w 1490959"/>
                  <a:gd name="connsiteY3" fmla="*/ 307975 h 425450"/>
                  <a:gd name="connsiteX4" fmla="*/ 155575 w 1490959"/>
                  <a:gd name="connsiteY4" fmla="*/ 276225 h 425450"/>
                  <a:gd name="connsiteX5" fmla="*/ 190500 w 1490959"/>
                  <a:gd name="connsiteY5" fmla="*/ 241300 h 425450"/>
                  <a:gd name="connsiteX6" fmla="*/ 234950 w 1490959"/>
                  <a:gd name="connsiteY6" fmla="*/ 209550 h 425450"/>
                  <a:gd name="connsiteX7" fmla="*/ 282575 w 1490959"/>
                  <a:gd name="connsiteY7" fmla="*/ 177800 h 425450"/>
                  <a:gd name="connsiteX8" fmla="*/ 320675 w 1490959"/>
                  <a:gd name="connsiteY8" fmla="*/ 146050 h 425450"/>
                  <a:gd name="connsiteX9" fmla="*/ 371475 w 1490959"/>
                  <a:gd name="connsiteY9" fmla="*/ 107950 h 425450"/>
                  <a:gd name="connsiteX10" fmla="*/ 425450 w 1490959"/>
                  <a:gd name="connsiteY10" fmla="*/ 79375 h 425450"/>
                  <a:gd name="connsiteX11" fmla="*/ 473075 w 1490959"/>
                  <a:gd name="connsiteY11" fmla="*/ 50800 h 425450"/>
                  <a:gd name="connsiteX12" fmla="*/ 546100 w 1490959"/>
                  <a:gd name="connsiteY12" fmla="*/ 22225 h 425450"/>
                  <a:gd name="connsiteX13" fmla="*/ 600075 w 1490959"/>
                  <a:gd name="connsiteY13" fmla="*/ 9525 h 425450"/>
                  <a:gd name="connsiteX14" fmla="*/ 654050 w 1490959"/>
                  <a:gd name="connsiteY14" fmla="*/ 3175 h 425450"/>
                  <a:gd name="connsiteX15" fmla="*/ 717550 w 1490959"/>
                  <a:gd name="connsiteY15" fmla="*/ 0 h 425450"/>
                  <a:gd name="connsiteX16" fmla="*/ 771525 w 1490959"/>
                  <a:gd name="connsiteY16" fmla="*/ 12700 h 425450"/>
                  <a:gd name="connsiteX17" fmla="*/ 812800 w 1490959"/>
                  <a:gd name="connsiteY17" fmla="*/ 41275 h 425450"/>
                  <a:gd name="connsiteX18" fmla="*/ 838200 w 1490959"/>
                  <a:gd name="connsiteY18" fmla="*/ 63500 h 425450"/>
                  <a:gd name="connsiteX19" fmla="*/ 860425 w 1490959"/>
                  <a:gd name="connsiteY19" fmla="*/ 95250 h 425450"/>
                  <a:gd name="connsiteX20" fmla="*/ 882650 w 1490959"/>
                  <a:gd name="connsiteY20" fmla="*/ 152400 h 425450"/>
                  <a:gd name="connsiteX21" fmla="*/ 901700 w 1490959"/>
                  <a:gd name="connsiteY21" fmla="*/ 219075 h 425450"/>
                  <a:gd name="connsiteX22" fmla="*/ 920750 w 1490959"/>
                  <a:gd name="connsiteY22" fmla="*/ 282575 h 425450"/>
                  <a:gd name="connsiteX23" fmla="*/ 933450 w 1490959"/>
                  <a:gd name="connsiteY23" fmla="*/ 339725 h 425450"/>
                  <a:gd name="connsiteX24" fmla="*/ 936625 w 1490959"/>
                  <a:gd name="connsiteY24" fmla="*/ 365125 h 425450"/>
                  <a:gd name="connsiteX25" fmla="*/ 946150 w 1490959"/>
                  <a:gd name="connsiteY25" fmla="*/ 387350 h 425450"/>
                  <a:gd name="connsiteX26" fmla="*/ 993775 w 1490959"/>
                  <a:gd name="connsiteY26" fmla="*/ 384175 h 425450"/>
                  <a:gd name="connsiteX27" fmla="*/ 1042194 w 1490959"/>
                  <a:gd name="connsiteY27" fmla="*/ 380206 h 425450"/>
                  <a:gd name="connsiteX28" fmla="*/ 1095374 w 1490959"/>
                  <a:gd name="connsiteY28" fmla="*/ 373063 h 425450"/>
                  <a:gd name="connsiteX29" fmla="*/ 1154906 w 1490959"/>
                  <a:gd name="connsiteY29" fmla="*/ 375444 h 425450"/>
                  <a:gd name="connsiteX30" fmla="*/ 1205707 w 1490959"/>
                  <a:gd name="connsiteY30" fmla="*/ 374650 h 425450"/>
                  <a:gd name="connsiteX31" fmla="*/ 1244600 w 1490959"/>
                  <a:gd name="connsiteY31" fmla="*/ 380205 h 425450"/>
                  <a:gd name="connsiteX32" fmla="*/ 1276350 w 1490959"/>
                  <a:gd name="connsiteY32" fmla="*/ 388145 h 425450"/>
                  <a:gd name="connsiteX33" fmla="*/ 1308893 w 1490959"/>
                  <a:gd name="connsiteY33" fmla="*/ 392905 h 425450"/>
                  <a:gd name="connsiteX34" fmla="*/ 1350168 w 1490959"/>
                  <a:gd name="connsiteY34" fmla="*/ 402431 h 425450"/>
                  <a:gd name="connsiteX35" fmla="*/ 1373980 w 1490959"/>
                  <a:gd name="connsiteY35" fmla="*/ 415925 h 425450"/>
                  <a:gd name="connsiteX36" fmla="*/ 1398372 w 1490959"/>
                  <a:gd name="connsiteY36" fmla="*/ 391897 h 425450"/>
                  <a:gd name="connsiteX37" fmla="*/ 1439217 w 1490959"/>
                  <a:gd name="connsiteY37" fmla="*/ 369458 h 425450"/>
                  <a:gd name="connsiteX38" fmla="*/ 1490959 w 1490959"/>
                  <a:gd name="connsiteY38" fmla="*/ 347663 h 425450"/>
                  <a:gd name="connsiteX0" fmla="*/ 0 w 1477570"/>
                  <a:gd name="connsiteY0" fmla="*/ 407598 h 415925"/>
                  <a:gd name="connsiteX1" fmla="*/ 43761 w 1477570"/>
                  <a:gd name="connsiteY1" fmla="*/ 365125 h 415925"/>
                  <a:gd name="connsiteX2" fmla="*/ 75511 w 1477570"/>
                  <a:gd name="connsiteY2" fmla="*/ 339725 h 415925"/>
                  <a:gd name="connsiteX3" fmla="*/ 110436 w 1477570"/>
                  <a:gd name="connsiteY3" fmla="*/ 307975 h 415925"/>
                  <a:gd name="connsiteX4" fmla="*/ 142186 w 1477570"/>
                  <a:gd name="connsiteY4" fmla="*/ 276225 h 415925"/>
                  <a:gd name="connsiteX5" fmla="*/ 177111 w 1477570"/>
                  <a:gd name="connsiteY5" fmla="*/ 241300 h 415925"/>
                  <a:gd name="connsiteX6" fmla="*/ 221561 w 1477570"/>
                  <a:gd name="connsiteY6" fmla="*/ 209550 h 415925"/>
                  <a:gd name="connsiteX7" fmla="*/ 269186 w 1477570"/>
                  <a:gd name="connsiteY7" fmla="*/ 177800 h 415925"/>
                  <a:gd name="connsiteX8" fmla="*/ 307286 w 1477570"/>
                  <a:gd name="connsiteY8" fmla="*/ 146050 h 415925"/>
                  <a:gd name="connsiteX9" fmla="*/ 358086 w 1477570"/>
                  <a:gd name="connsiteY9" fmla="*/ 107950 h 415925"/>
                  <a:gd name="connsiteX10" fmla="*/ 412061 w 1477570"/>
                  <a:gd name="connsiteY10" fmla="*/ 79375 h 415925"/>
                  <a:gd name="connsiteX11" fmla="*/ 459686 w 1477570"/>
                  <a:gd name="connsiteY11" fmla="*/ 50800 h 415925"/>
                  <a:gd name="connsiteX12" fmla="*/ 532711 w 1477570"/>
                  <a:gd name="connsiteY12" fmla="*/ 22225 h 415925"/>
                  <a:gd name="connsiteX13" fmla="*/ 586686 w 1477570"/>
                  <a:gd name="connsiteY13" fmla="*/ 9525 h 415925"/>
                  <a:gd name="connsiteX14" fmla="*/ 640661 w 1477570"/>
                  <a:gd name="connsiteY14" fmla="*/ 3175 h 415925"/>
                  <a:gd name="connsiteX15" fmla="*/ 704161 w 1477570"/>
                  <a:gd name="connsiteY15" fmla="*/ 0 h 415925"/>
                  <a:gd name="connsiteX16" fmla="*/ 758136 w 1477570"/>
                  <a:gd name="connsiteY16" fmla="*/ 12700 h 415925"/>
                  <a:gd name="connsiteX17" fmla="*/ 799411 w 1477570"/>
                  <a:gd name="connsiteY17" fmla="*/ 41275 h 415925"/>
                  <a:gd name="connsiteX18" fmla="*/ 824811 w 1477570"/>
                  <a:gd name="connsiteY18" fmla="*/ 63500 h 415925"/>
                  <a:gd name="connsiteX19" fmla="*/ 847036 w 1477570"/>
                  <a:gd name="connsiteY19" fmla="*/ 95250 h 415925"/>
                  <a:gd name="connsiteX20" fmla="*/ 869261 w 1477570"/>
                  <a:gd name="connsiteY20" fmla="*/ 152400 h 415925"/>
                  <a:gd name="connsiteX21" fmla="*/ 888311 w 1477570"/>
                  <a:gd name="connsiteY21" fmla="*/ 219075 h 415925"/>
                  <a:gd name="connsiteX22" fmla="*/ 907361 w 1477570"/>
                  <a:gd name="connsiteY22" fmla="*/ 282575 h 415925"/>
                  <a:gd name="connsiteX23" fmla="*/ 920061 w 1477570"/>
                  <a:gd name="connsiteY23" fmla="*/ 339725 h 415925"/>
                  <a:gd name="connsiteX24" fmla="*/ 923236 w 1477570"/>
                  <a:gd name="connsiteY24" fmla="*/ 365125 h 415925"/>
                  <a:gd name="connsiteX25" fmla="*/ 932761 w 1477570"/>
                  <a:gd name="connsiteY25" fmla="*/ 387350 h 415925"/>
                  <a:gd name="connsiteX26" fmla="*/ 980386 w 1477570"/>
                  <a:gd name="connsiteY26" fmla="*/ 384175 h 415925"/>
                  <a:gd name="connsiteX27" fmla="*/ 1028805 w 1477570"/>
                  <a:gd name="connsiteY27" fmla="*/ 380206 h 415925"/>
                  <a:gd name="connsiteX28" fmla="*/ 1081985 w 1477570"/>
                  <a:gd name="connsiteY28" fmla="*/ 373063 h 415925"/>
                  <a:gd name="connsiteX29" fmla="*/ 1141517 w 1477570"/>
                  <a:gd name="connsiteY29" fmla="*/ 375444 h 415925"/>
                  <a:gd name="connsiteX30" fmla="*/ 1192318 w 1477570"/>
                  <a:gd name="connsiteY30" fmla="*/ 374650 h 415925"/>
                  <a:gd name="connsiteX31" fmla="*/ 1231211 w 1477570"/>
                  <a:gd name="connsiteY31" fmla="*/ 380205 h 415925"/>
                  <a:gd name="connsiteX32" fmla="*/ 1262961 w 1477570"/>
                  <a:gd name="connsiteY32" fmla="*/ 388145 h 415925"/>
                  <a:gd name="connsiteX33" fmla="*/ 1295504 w 1477570"/>
                  <a:gd name="connsiteY33" fmla="*/ 392905 h 415925"/>
                  <a:gd name="connsiteX34" fmla="*/ 1336779 w 1477570"/>
                  <a:gd name="connsiteY34" fmla="*/ 402431 h 415925"/>
                  <a:gd name="connsiteX35" fmla="*/ 1360591 w 1477570"/>
                  <a:gd name="connsiteY35" fmla="*/ 415925 h 415925"/>
                  <a:gd name="connsiteX36" fmla="*/ 1384983 w 1477570"/>
                  <a:gd name="connsiteY36" fmla="*/ 391897 h 415925"/>
                  <a:gd name="connsiteX37" fmla="*/ 1425828 w 1477570"/>
                  <a:gd name="connsiteY37" fmla="*/ 369458 h 415925"/>
                  <a:gd name="connsiteX38" fmla="*/ 1477570 w 1477570"/>
                  <a:gd name="connsiteY38" fmla="*/ 347663 h 415925"/>
                  <a:gd name="connsiteX0" fmla="*/ 0 w 1433809"/>
                  <a:gd name="connsiteY0" fmla="*/ 365125 h 415925"/>
                  <a:gd name="connsiteX1" fmla="*/ 31750 w 1433809"/>
                  <a:gd name="connsiteY1" fmla="*/ 339725 h 415925"/>
                  <a:gd name="connsiteX2" fmla="*/ 66675 w 1433809"/>
                  <a:gd name="connsiteY2" fmla="*/ 307975 h 415925"/>
                  <a:gd name="connsiteX3" fmla="*/ 98425 w 1433809"/>
                  <a:gd name="connsiteY3" fmla="*/ 276225 h 415925"/>
                  <a:gd name="connsiteX4" fmla="*/ 133350 w 1433809"/>
                  <a:gd name="connsiteY4" fmla="*/ 241300 h 415925"/>
                  <a:gd name="connsiteX5" fmla="*/ 177800 w 1433809"/>
                  <a:gd name="connsiteY5" fmla="*/ 209550 h 415925"/>
                  <a:gd name="connsiteX6" fmla="*/ 225425 w 1433809"/>
                  <a:gd name="connsiteY6" fmla="*/ 177800 h 415925"/>
                  <a:gd name="connsiteX7" fmla="*/ 263525 w 1433809"/>
                  <a:gd name="connsiteY7" fmla="*/ 146050 h 415925"/>
                  <a:gd name="connsiteX8" fmla="*/ 314325 w 1433809"/>
                  <a:gd name="connsiteY8" fmla="*/ 107950 h 415925"/>
                  <a:gd name="connsiteX9" fmla="*/ 368300 w 1433809"/>
                  <a:gd name="connsiteY9" fmla="*/ 79375 h 415925"/>
                  <a:gd name="connsiteX10" fmla="*/ 415925 w 1433809"/>
                  <a:gd name="connsiteY10" fmla="*/ 50800 h 415925"/>
                  <a:gd name="connsiteX11" fmla="*/ 488950 w 1433809"/>
                  <a:gd name="connsiteY11" fmla="*/ 22225 h 415925"/>
                  <a:gd name="connsiteX12" fmla="*/ 542925 w 1433809"/>
                  <a:gd name="connsiteY12" fmla="*/ 9525 h 415925"/>
                  <a:gd name="connsiteX13" fmla="*/ 596900 w 1433809"/>
                  <a:gd name="connsiteY13" fmla="*/ 3175 h 415925"/>
                  <a:gd name="connsiteX14" fmla="*/ 660400 w 1433809"/>
                  <a:gd name="connsiteY14" fmla="*/ 0 h 415925"/>
                  <a:gd name="connsiteX15" fmla="*/ 714375 w 1433809"/>
                  <a:gd name="connsiteY15" fmla="*/ 12700 h 415925"/>
                  <a:gd name="connsiteX16" fmla="*/ 755650 w 1433809"/>
                  <a:gd name="connsiteY16" fmla="*/ 41275 h 415925"/>
                  <a:gd name="connsiteX17" fmla="*/ 781050 w 1433809"/>
                  <a:gd name="connsiteY17" fmla="*/ 63500 h 415925"/>
                  <a:gd name="connsiteX18" fmla="*/ 803275 w 1433809"/>
                  <a:gd name="connsiteY18" fmla="*/ 95250 h 415925"/>
                  <a:gd name="connsiteX19" fmla="*/ 825500 w 1433809"/>
                  <a:gd name="connsiteY19" fmla="*/ 152400 h 415925"/>
                  <a:gd name="connsiteX20" fmla="*/ 844550 w 1433809"/>
                  <a:gd name="connsiteY20" fmla="*/ 219075 h 415925"/>
                  <a:gd name="connsiteX21" fmla="*/ 863600 w 1433809"/>
                  <a:gd name="connsiteY21" fmla="*/ 282575 h 415925"/>
                  <a:gd name="connsiteX22" fmla="*/ 876300 w 1433809"/>
                  <a:gd name="connsiteY22" fmla="*/ 339725 h 415925"/>
                  <a:gd name="connsiteX23" fmla="*/ 879475 w 1433809"/>
                  <a:gd name="connsiteY23" fmla="*/ 365125 h 415925"/>
                  <a:gd name="connsiteX24" fmla="*/ 889000 w 1433809"/>
                  <a:gd name="connsiteY24" fmla="*/ 387350 h 415925"/>
                  <a:gd name="connsiteX25" fmla="*/ 936625 w 1433809"/>
                  <a:gd name="connsiteY25" fmla="*/ 384175 h 415925"/>
                  <a:gd name="connsiteX26" fmla="*/ 985044 w 1433809"/>
                  <a:gd name="connsiteY26" fmla="*/ 380206 h 415925"/>
                  <a:gd name="connsiteX27" fmla="*/ 1038224 w 1433809"/>
                  <a:gd name="connsiteY27" fmla="*/ 373063 h 415925"/>
                  <a:gd name="connsiteX28" fmla="*/ 1097756 w 1433809"/>
                  <a:gd name="connsiteY28" fmla="*/ 375444 h 415925"/>
                  <a:gd name="connsiteX29" fmla="*/ 1148557 w 1433809"/>
                  <a:gd name="connsiteY29" fmla="*/ 374650 h 415925"/>
                  <a:gd name="connsiteX30" fmla="*/ 1187450 w 1433809"/>
                  <a:gd name="connsiteY30" fmla="*/ 380205 h 415925"/>
                  <a:gd name="connsiteX31" fmla="*/ 1219200 w 1433809"/>
                  <a:gd name="connsiteY31" fmla="*/ 388145 h 415925"/>
                  <a:gd name="connsiteX32" fmla="*/ 1251743 w 1433809"/>
                  <a:gd name="connsiteY32" fmla="*/ 392905 h 415925"/>
                  <a:gd name="connsiteX33" fmla="*/ 1293018 w 1433809"/>
                  <a:gd name="connsiteY33" fmla="*/ 402431 h 415925"/>
                  <a:gd name="connsiteX34" fmla="*/ 1316830 w 1433809"/>
                  <a:gd name="connsiteY34" fmla="*/ 415925 h 415925"/>
                  <a:gd name="connsiteX35" fmla="*/ 1341222 w 1433809"/>
                  <a:gd name="connsiteY35" fmla="*/ 391897 h 415925"/>
                  <a:gd name="connsiteX36" fmla="*/ 1382067 w 1433809"/>
                  <a:gd name="connsiteY36" fmla="*/ 369458 h 415925"/>
                  <a:gd name="connsiteX37" fmla="*/ 1433809 w 1433809"/>
                  <a:gd name="connsiteY37" fmla="*/ 347663 h 415925"/>
                  <a:gd name="connsiteX0" fmla="*/ 1 w 1402060"/>
                  <a:gd name="connsiteY0" fmla="*/ 339725 h 415925"/>
                  <a:gd name="connsiteX1" fmla="*/ 34926 w 1402060"/>
                  <a:gd name="connsiteY1" fmla="*/ 307975 h 415925"/>
                  <a:gd name="connsiteX2" fmla="*/ 66676 w 1402060"/>
                  <a:gd name="connsiteY2" fmla="*/ 276225 h 415925"/>
                  <a:gd name="connsiteX3" fmla="*/ 101601 w 1402060"/>
                  <a:gd name="connsiteY3" fmla="*/ 241300 h 415925"/>
                  <a:gd name="connsiteX4" fmla="*/ 146051 w 1402060"/>
                  <a:gd name="connsiteY4" fmla="*/ 209550 h 415925"/>
                  <a:gd name="connsiteX5" fmla="*/ 193676 w 1402060"/>
                  <a:gd name="connsiteY5" fmla="*/ 177800 h 415925"/>
                  <a:gd name="connsiteX6" fmla="*/ 231776 w 1402060"/>
                  <a:gd name="connsiteY6" fmla="*/ 146050 h 415925"/>
                  <a:gd name="connsiteX7" fmla="*/ 282576 w 1402060"/>
                  <a:gd name="connsiteY7" fmla="*/ 107950 h 415925"/>
                  <a:gd name="connsiteX8" fmla="*/ 336551 w 1402060"/>
                  <a:gd name="connsiteY8" fmla="*/ 79375 h 415925"/>
                  <a:gd name="connsiteX9" fmla="*/ 384176 w 1402060"/>
                  <a:gd name="connsiteY9" fmla="*/ 50800 h 415925"/>
                  <a:gd name="connsiteX10" fmla="*/ 457201 w 1402060"/>
                  <a:gd name="connsiteY10" fmla="*/ 22225 h 415925"/>
                  <a:gd name="connsiteX11" fmla="*/ 511176 w 1402060"/>
                  <a:gd name="connsiteY11" fmla="*/ 9525 h 415925"/>
                  <a:gd name="connsiteX12" fmla="*/ 565151 w 1402060"/>
                  <a:gd name="connsiteY12" fmla="*/ 3175 h 415925"/>
                  <a:gd name="connsiteX13" fmla="*/ 628651 w 1402060"/>
                  <a:gd name="connsiteY13" fmla="*/ 0 h 415925"/>
                  <a:gd name="connsiteX14" fmla="*/ 682626 w 1402060"/>
                  <a:gd name="connsiteY14" fmla="*/ 12700 h 415925"/>
                  <a:gd name="connsiteX15" fmla="*/ 723901 w 1402060"/>
                  <a:gd name="connsiteY15" fmla="*/ 41275 h 415925"/>
                  <a:gd name="connsiteX16" fmla="*/ 749301 w 1402060"/>
                  <a:gd name="connsiteY16" fmla="*/ 63500 h 415925"/>
                  <a:gd name="connsiteX17" fmla="*/ 771526 w 1402060"/>
                  <a:gd name="connsiteY17" fmla="*/ 95250 h 415925"/>
                  <a:gd name="connsiteX18" fmla="*/ 793751 w 1402060"/>
                  <a:gd name="connsiteY18" fmla="*/ 152400 h 415925"/>
                  <a:gd name="connsiteX19" fmla="*/ 812801 w 1402060"/>
                  <a:gd name="connsiteY19" fmla="*/ 219075 h 415925"/>
                  <a:gd name="connsiteX20" fmla="*/ 831851 w 1402060"/>
                  <a:gd name="connsiteY20" fmla="*/ 282575 h 415925"/>
                  <a:gd name="connsiteX21" fmla="*/ 844551 w 1402060"/>
                  <a:gd name="connsiteY21" fmla="*/ 339725 h 415925"/>
                  <a:gd name="connsiteX22" fmla="*/ 847726 w 1402060"/>
                  <a:gd name="connsiteY22" fmla="*/ 365125 h 415925"/>
                  <a:gd name="connsiteX23" fmla="*/ 857251 w 1402060"/>
                  <a:gd name="connsiteY23" fmla="*/ 387350 h 415925"/>
                  <a:gd name="connsiteX24" fmla="*/ 904876 w 1402060"/>
                  <a:gd name="connsiteY24" fmla="*/ 384175 h 415925"/>
                  <a:gd name="connsiteX25" fmla="*/ 953295 w 1402060"/>
                  <a:gd name="connsiteY25" fmla="*/ 380206 h 415925"/>
                  <a:gd name="connsiteX26" fmla="*/ 1006475 w 1402060"/>
                  <a:gd name="connsiteY26" fmla="*/ 373063 h 415925"/>
                  <a:gd name="connsiteX27" fmla="*/ 1066007 w 1402060"/>
                  <a:gd name="connsiteY27" fmla="*/ 375444 h 415925"/>
                  <a:gd name="connsiteX28" fmla="*/ 1116808 w 1402060"/>
                  <a:gd name="connsiteY28" fmla="*/ 374650 h 415925"/>
                  <a:gd name="connsiteX29" fmla="*/ 1155701 w 1402060"/>
                  <a:gd name="connsiteY29" fmla="*/ 380205 h 415925"/>
                  <a:gd name="connsiteX30" fmla="*/ 1187451 w 1402060"/>
                  <a:gd name="connsiteY30" fmla="*/ 388145 h 415925"/>
                  <a:gd name="connsiteX31" fmla="*/ 1219994 w 1402060"/>
                  <a:gd name="connsiteY31" fmla="*/ 392905 h 415925"/>
                  <a:gd name="connsiteX32" fmla="*/ 1261269 w 1402060"/>
                  <a:gd name="connsiteY32" fmla="*/ 402431 h 415925"/>
                  <a:gd name="connsiteX33" fmla="*/ 1285081 w 1402060"/>
                  <a:gd name="connsiteY33" fmla="*/ 415925 h 415925"/>
                  <a:gd name="connsiteX34" fmla="*/ 1309473 w 1402060"/>
                  <a:gd name="connsiteY34" fmla="*/ 391897 h 415925"/>
                  <a:gd name="connsiteX35" fmla="*/ 1350318 w 1402060"/>
                  <a:gd name="connsiteY35" fmla="*/ 369458 h 415925"/>
                  <a:gd name="connsiteX36" fmla="*/ 1402060 w 1402060"/>
                  <a:gd name="connsiteY36" fmla="*/ 347663 h 41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402060" h="415925">
                    <a:moveTo>
                      <a:pt x="1" y="339725"/>
                    </a:moveTo>
                    <a:lnTo>
                      <a:pt x="34926" y="307975"/>
                    </a:lnTo>
                    <a:lnTo>
                      <a:pt x="66676" y="276225"/>
                    </a:lnTo>
                    <a:lnTo>
                      <a:pt x="101601" y="241300"/>
                    </a:lnTo>
                    <a:lnTo>
                      <a:pt x="146051" y="209550"/>
                    </a:lnTo>
                    <a:lnTo>
                      <a:pt x="193676" y="177800"/>
                    </a:lnTo>
                    <a:lnTo>
                      <a:pt x="231776" y="146050"/>
                    </a:lnTo>
                    <a:lnTo>
                      <a:pt x="282576" y="107950"/>
                    </a:lnTo>
                    <a:lnTo>
                      <a:pt x="336551" y="79375"/>
                    </a:lnTo>
                    <a:lnTo>
                      <a:pt x="384176" y="50800"/>
                    </a:lnTo>
                    <a:lnTo>
                      <a:pt x="457201" y="22225"/>
                    </a:lnTo>
                    <a:lnTo>
                      <a:pt x="511176" y="9525"/>
                    </a:lnTo>
                    <a:lnTo>
                      <a:pt x="565151" y="3175"/>
                    </a:lnTo>
                    <a:lnTo>
                      <a:pt x="628651" y="0"/>
                    </a:lnTo>
                    <a:lnTo>
                      <a:pt x="682626" y="12700"/>
                    </a:lnTo>
                    <a:lnTo>
                      <a:pt x="723901" y="41275"/>
                    </a:lnTo>
                    <a:lnTo>
                      <a:pt x="749301" y="63500"/>
                    </a:lnTo>
                    <a:lnTo>
                      <a:pt x="771526" y="95250"/>
                    </a:lnTo>
                    <a:lnTo>
                      <a:pt x="793751" y="152400"/>
                    </a:lnTo>
                    <a:lnTo>
                      <a:pt x="812801" y="219075"/>
                    </a:lnTo>
                    <a:lnTo>
                      <a:pt x="831851" y="282575"/>
                    </a:lnTo>
                    <a:lnTo>
                      <a:pt x="844551" y="339725"/>
                    </a:lnTo>
                    <a:lnTo>
                      <a:pt x="847726" y="365125"/>
                    </a:lnTo>
                    <a:lnTo>
                      <a:pt x="857251" y="387350"/>
                    </a:lnTo>
                    <a:lnTo>
                      <a:pt x="904876" y="384175"/>
                    </a:lnTo>
                    <a:lnTo>
                      <a:pt x="953295" y="380206"/>
                    </a:lnTo>
                    <a:lnTo>
                      <a:pt x="1006475" y="373063"/>
                    </a:lnTo>
                    <a:lnTo>
                      <a:pt x="1066007" y="375444"/>
                    </a:lnTo>
                    <a:lnTo>
                      <a:pt x="1116808" y="374650"/>
                    </a:lnTo>
                    <a:lnTo>
                      <a:pt x="1155701" y="380205"/>
                    </a:lnTo>
                    <a:lnTo>
                      <a:pt x="1187451" y="388145"/>
                    </a:lnTo>
                    <a:lnTo>
                      <a:pt x="1219994" y="392905"/>
                    </a:lnTo>
                    <a:lnTo>
                      <a:pt x="1261269" y="402431"/>
                    </a:lnTo>
                    <a:lnTo>
                      <a:pt x="1285081" y="415925"/>
                    </a:lnTo>
                    <a:lnTo>
                      <a:pt x="1309473" y="391897"/>
                    </a:lnTo>
                    <a:lnTo>
                      <a:pt x="1350318" y="369458"/>
                    </a:lnTo>
                    <a:lnTo>
                      <a:pt x="1402060" y="347663"/>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1" name="任意多边形: 形状 64">
                <a:extLst>
                  <a:ext uri="{FF2B5EF4-FFF2-40B4-BE49-F238E27FC236}">
                    <a16:creationId xmlns:a16="http://schemas.microsoft.com/office/drawing/2014/main" id="{93314295-6DCA-F2CE-0D95-4AAB7CC0C601}"/>
                  </a:ext>
                </a:extLst>
              </p:cNvPr>
              <p:cNvSpPr/>
              <p:nvPr/>
            </p:nvSpPr>
            <p:spPr>
              <a:xfrm>
                <a:off x="4922753" y="2492144"/>
                <a:ext cx="235959" cy="595208"/>
              </a:xfrm>
              <a:custGeom>
                <a:avLst/>
                <a:gdLst>
                  <a:gd name="connsiteX0" fmla="*/ 483394 w 581025"/>
                  <a:gd name="connsiteY0" fmla="*/ 0 h 1331118"/>
                  <a:gd name="connsiteX1" fmla="*/ 428625 w 581025"/>
                  <a:gd name="connsiteY1" fmla="*/ 50006 h 1331118"/>
                  <a:gd name="connsiteX2" fmla="*/ 400050 w 581025"/>
                  <a:gd name="connsiteY2" fmla="*/ 76200 h 1331118"/>
                  <a:gd name="connsiteX3" fmla="*/ 373856 w 581025"/>
                  <a:gd name="connsiteY3" fmla="*/ 95250 h 1331118"/>
                  <a:gd name="connsiteX4" fmla="*/ 347662 w 581025"/>
                  <a:gd name="connsiteY4" fmla="*/ 123825 h 1331118"/>
                  <a:gd name="connsiteX5" fmla="*/ 323850 w 581025"/>
                  <a:gd name="connsiteY5" fmla="*/ 150018 h 1331118"/>
                  <a:gd name="connsiteX6" fmla="*/ 292894 w 581025"/>
                  <a:gd name="connsiteY6" fmla="*/ 188118 h 1331118"/>
                  <a:gd name="connsiteX7" fmla="*/ 259556 w 581025"/>
                  <a:gd name="connsiteY7" fmla="*/ 230981 h 1331118"/>
                  <a:gd name="connsiteX8" fmla="*/ 245269 w 581025"/>
                  <a:gd name="connsiteY8" fmla="*/ 259556 h 1331118"/>
                  <a:gd name="connsiteX9" fmla="*/ 223837 w 581025"/>
                  <a:gd name="connsiteY9" fmla="*/ 297656 h 1331118"/>
                  <a:gd name="connsiteX10" fmla="*/ 200025 w 581025"/>
                  <a:gd name="connsiteY10" fmla="*/ 335756 h 1331118"/>
                  <a:gd name="connsiteX11" fmla="*/ 176212 w 581025"/>
                  <a:gd name="connsiteY11" fmla="*/ 373856 h 1331118"/>
                  <a:gd name="connsiteX12" fmla="*/ 154781 w 581025"/>
                  <a:gd name="connsiteY12" fmla="*/ 407193 h 1331118"/>
                  <a:gd name="connsiteX13" fmla="*/ 130969 w 581025"/>
                  <a:gd name="connsiteY13" fmla="*/ 454818 h 1331118"/>
                  <a:gd name="connsiteX14" fmla="*/ 109537 w 581025"/>
                  <a:gd name="connsiteY14" fmla="*/ 500062 h 1331118"/>
                  <a:gd name="connsiteX15" fmla="*/ 85725 w 581025"/>
                  <a:gd name="connsiteY15" fmla="*/ 552450 h 1331118"/>
                  <a:gd name="connsiteX16" fmla="*/ 61912 w 581025"/>
                  <a:gd name="connsiteY16" fmla="*/ 607218 h 1331118"/>
                  <a:gd name="connsiteX17" fmla="*/ 40481 w 581025"/>
                  <a:gd name="connsiteY17" fmla="*/ 678656 h 1331118"/>
                  <a:gd name="connsiteX18" fmla="*/ 26194 w 581025"/>
                  <a:gd name="connsiteY18" fmla="*/ 726281 h 1331118"/>
                  <a:gd name="connsiteX19" fmla="*/ 11906 w 581025"/>
                  <a:gd name="connsiteY19" fmla="*/ 781050 h 1331118"/>
                  <a:gd name="connsiteX20" fmla="*/ 7144 w 581025"/>
                  <a:gd name="connsiteY20" fmla="*/ 823912 h 1331118"/>
                  <a:gd name="connsiteX21" fmla="*/ 4762 w 581025"/>
                  <a:gd name="connsiteY21" fmla="*/ 871537 h 1331118"/>
                  <a:gd name="connsiteX22" fmla="*/ 0 w 581025"/>
                  <a:gd name="connsiteY22" fmla="*/ 912018 h 1331118"/>
                  <a:gd name="connsiteX23" fmla="*/ 2381 w 581025"/>
                  <a:gd name="connsiteY23" fmla="*/ 947737 h 1331118"/>
                  <a:gd name="connsiteX24" fmla="*/ 4762 w 581025"/>
                  <a:gd name="connsiteY24" fmla="*/ 976312 h 1331118"/>
                  <a:gd name="connsiteX25" fmla="*/ 21431 w 581025"/>
                  <a:gd name="connsiteY25" fmla="*/ 995362 h 1331118"/>
                  <a:gd name="connsiteX26" fmla="*/ 47625 w 581025"/>
                  <a:gd name="connsiteY26" fmla="*/ 1016793 h 1331118"/>
                  <a:gd name="connsiteX27" fmla="*/ 83344 w 581025"/>
                  <a:gd name="connsiteY27" fmla="*/ 1033462 h 1331118"/>
                  <a:gd name="connsiteX28" fmla="*/ 121444 w 581025"/>
                  <a:gd name="connsiteY28" fmla="*/ 1047750 h 1331118"/>
                  <a:gd name="connsiteX29" fmla="*/ 157162 w 581025"/>
                  <a:gd name="connsiteY29" fmla="*/ 1062037 h 1331118"/>
                  <a:gd name="connsiteX30" fmla="*/ 188119 w 581025"/>
                  <a:gd name="connsiteY30" fmla="*/ 1057275 h 1331118"/>
                  <a:gd name="connsiteX31" fmla="*/ 226219 w 581025"/>
                  <a:gd name="connsiteY31" fmla="*/ 1054893 h 1331118"/>
                  <a:gd name="connsiteX32" fmla="*/ 292894 w 581025"/>
                  <a:gd name="connsiteY32" fmla="*/ 1045368 h 1331118"/>
                  <a:gd name="connsiteX33" fmla="*/ 359569 w 581025"/>
                  <a:gd name="connsiteY33" fmla="*/ 1040606 h 1331118"/>
                  <a:gd name="connsiteX34" fmla="*/ 416719 w 581025"/>
                  <a:gd name="connsiteY34" fmla="*/ 1038225 h 1331118"/>
                  <a:gd name="connsiteX35" fmla="*/ 469106 w 581025"/>
                  <a:gd name="connsiteY35" fmla="*/ 1040606 h 1331118"/>
                  <a:gd name="connsiteX36" fmla="*/ 514350 w 581025"/>
                  <a:gd name="connsiteY36" fmla="*/ 1042987 h 1331118"/>
                  <a:gd name="connsiteX37" fmla="*/ 547687 w 581025"/>
                  <a:gd name="connsiteY37" fmla="*/ 1054893 h 1331118"/>
                  <a:gd name="connsiteX38" fmla="*/ 571500 w 581025"/>
                  <a:gd name="connsiteY38" fmla="*/ 1064418 h 1331118"/>
                  <a:gd name="connsiteX39" fmla="*/ 581025 w 581025"/>
                  <a:gd name="connsiteY39" fmla="*/ 1073943 h 1331118"/>
                  <a:gd name="connsiteX40" fmla="*/ 566737 w 581025"/>
                  <a:gd name="connsiteY40" fmla="*/ 1097756 h 1331118"/>
                  <a:gd name="connsiteX41" fmla="*/ 545306 w 581025"/>
                  <a:gd name="connsiteY41" fmla="*/ 1131093 h 1331118"/>
                  <a:gd name="connsiteX42" fmla="*/ 538162 w 581025"/>
                  <a:gd name="connsiteY42" fmla="*/ 1140618 h 1331118"/>
                  <a:gd name="connsiteX43" fmla="*/ 528637 w 581025"/>
                  <a:gd name="connsiteY43" fmla="*/ 1154906 h 1331118"/>
                  <a:gd name="connsiteX44" fmla="*/ 521494 w 581025"/>
                  <a:gd name="connsiteY44" fmla="*/ 1169193 h 1331118"/>
                  <a:gd name="connsiteX45" fmla="*/ 507206 w 581025"/>
                  <a:gd name="connsiteY45" fmla="*/ 1181100 h 1331118"/>
                  <a:gd name="connsiteX46" fmla="*/ 495300 w 581025"/>
                  <a:gd name="connsiteY46" fmla="*/ 1195387 h 1331118"/>
                  <a:gd name="connsiteX47" fmla="*/ 483394 w 581025"/>
                  <a:gd name="connsiteY47" fmla="*/ 1209675 h 1331118"/>
                  <a:gd name="connsiteX48" fmla="*/ 473869 w 581025"/>
                  <a:gd name="connsiteY48" fmla="*/ 1221581 h 1331118"/>
                  <a:gd name="connsiteX49" fmla="*/ 461962 w 581025"/>
                  <a:gd name="connsiteY49" fmla="*/ 1247775 h 1331118"/>
                  <a:gd name="connsiteX50" fmla="*/ 457200 w 581025"/>
                  <a:gd name="connsiteY50" fmla="*/ 1257300 h 1331118"/>
                  <a:gd name="connsiteX51" fmla="*/ 457200 w 581025"/>
                  <a:gd name="connsiteY51" fmla="*/ 1273968 h 1331118"/>
                  <a:gd name="connsiteX52" fmla="*/ 457200 w 581025"/>
                  <a:gd name="connsiteY52" fmla="*/ 1290637 h 1331118"/>
                  <a:gd name="connsiteX53" fmla="*/ 452437 w 581025"/>
                  <a:gd name="connsiteY53" fmla="*/ 1309687 h 1331118"/>
                  <a:gd name="connsiteX54" fmla="*/ 452437 w 581025"/>
                  <a:gd name="connsiteY54" fmla="*/ 1314450 h 1331118"/>
                  <a:gd name="connsiteX55" fmla="*/ 452437 w 581025"/>
                  <a:gd name="connsiteY55" fmla="*/ 1326356 h 1331118"/>
                  <a:gd name="connsiteX56" fmla="*/ 452437 w 581025"/>
                  <a:gd name="connsiteY56" fmla="*/ 1328737 h 1331118"/>
                  <a:gd name="connsiteX57" fmla="*/ 450056 w 581025"/>
                  <a:gd name="connsiteY57" fmla="*/ 1331118 h 1331118"/>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287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26356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7200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57312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5881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2437 w 581025"/>
                  <a:gd name="connsiteY54" fmla="*/ 1314450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4818 w 581025"/>
                  <a:gd name="connsiteY52" fmla="*/ 1290637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7200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3394 w 581025"/>
                  <a:gd name="connsiteY0" fmla="*/ 0 h 1390649"/>
                  <a:gd name="connsiteX1" fmla="*/ 428625 w 581025"/>
                  <a:gd name="connsiteY1" fmla="*/ 50006 h 1390649"/>
                  <a:gd name="connsiteX2" fmla="*/ 400050 w 581025"/>
                  <a:gd name="connsiteY2" fmla="*/ 76200 h 1390649"/>
                  <a:gd name="connsiteX3" fmla="*/ 373856 w 581025"/>
                  <a:gd name="connsiteY3" fmla="*/ 95250 h 1390649"/>
                  <a:gd name="connsiteX4" fmla="*/ 347662 w 581025"/>
                  <a:gd name="connsiteY4" fmla="*/ 123825 h 1390649"/>
                  <a:gd name="connsiteX5" fmla="*/ 323850 w 581025"/>
                  <a:gd name="connsiteY5" fmla="*/ 150018 h 1390649"/>
                  <a:gd name="connsiteX6" fmla="*/ 292894 w 581025"/>
                  <a:gd name="connsiteY6" fmla="*/ 188118 h 1390649"/>
                  <a:gd name="connsiteX7" fmla="*/ 259556 w 581025"/>
                  <a:gd name="connsiteY7" fmla="*/ 230981 h 1390649"/>
                  <a:gd name="connsiteX8" fmla="*/ 245269 w 581025"/>
                  <a:gd name="connsiteY8" fmla="*/ 259556 h 1390649"/>
                  <a:gd name="connsiteX9" fmla="*/ 223837 w 581025"/>
                  <a:gd name="connsiteY9" fmla="*/ 297656 h 1390649"/>
                  <a:gd name="connsiteX10" fmla="*/ 200025 w 581025"/>
                  <a:gd name="connsiteY10" fmla="*/ 335756 h 1390649"/>
                  <a:gd name="connsiteX11" fmla="*/ 176212 w 581025"/>
                  <a:gd name="connsiteY11" fmla="*/ 373856 h 1390649"/>
                  <a:gd name="connsiteX12" fmla="*/ 154781 w 581025"/>
                  <a:gd name="connsiteY12" fmla="*/ 407193 h 1390649"/>
                  <a:gd name="connsiteX13" fmla="*/ 130969 w 581025"/>
                  <a:gd name="connsiteY13" fmla="*/ 454818 h 1390649"/>
                  <a:gd name="connsiteX14" fmla="*/ 109537 w 581025"/>
                  <a:gd name="connsiteY14" fmla="*/ 500062 h 1390649"/>
                  <a:gd name="connsiteX15" fmla="*/ 85725 w 581025"/>
                  <a:gd name="connsiteY15" fmla="*/ 552450 h 1390649"/>
                  <a:gd name="connsiteX16" fmla="*/ 61912 w 581025"/>
                  <a:gd name="connsiteY16" fmla="*/ 607218 h 1390649"/>
                  <a:gd name="connsiteX17" fmla="*/ 40481 w 581025"/>
                  <a:gd name="connsiteY17" fmla="*/ 678656 h 1390649"/>
                  <a:gd name="connsiteX18" fmla="*/ 26194 w 581025"/>
                  <a:gd name="connsiteY18" fmla="*/ 726281 h 1390649"/>
                  <a:gd name="connsiteX19" fmla="*/ 11906 w 581025"/>
                  <a:gd name="connsiteY19" fmla="*/ 781050 h 1390649"/>
                  <a:gd name="connsiteX20" fmla="*/ 7144 w 581025"/>
                  <a:gd name="connsiteY20" fmla="*/ 823912 h 1390649"/>
                  <a:gd name="connsiteX21" fmla="*/ 4762 w 581025"/>
                  <a:gd name="connsiteY21" fmla="*/ 871537 h 1390649"/>
                  <a:gd name="connsiteX22" fmla="*/ 0 w 581025"/>
                  <a:gd name="connsiteY22" fmla="*/ 912018 h 1390649"/>
                  <a:gd name="connsiteX23" fmla="*/ 2381 w 581025"/>
                  <a:gd name="connsiteY23" fmla="*/ 947737 h 1390649"/>
                  <a:gd name="connsiteX24" fmla="*/ 4762 w 581025"/>
                  <a:gd name="connsiteY24" fmla="*/ 976312 h 1390649"/>
                  <a:gd name="connsiteX25" fmla="*/ 21431 w 581025"/>
                  <a:gd name="connsiteY25" fmla="*/ 995362 h 1390649"/>
                  <a:gd name="connsiteX26" fmla="*/ 47625 w 581025"/>
                  <a:gd name="connsiteY26" fmla="*/ 1016793 h 1390649"/>
                  <a:gd name="connsiteX27" fmla="*/ 83344 w 581025"/>
                  <a:gd name="connsiteY27" fmla="*/ 1033462 h 1390649"/>
                  <a:gd name="connsiteX28" fmla="*/ 121444 w 581025"/>
                  <a:gd name="connsiteY28" fmla="*/ 1047750 h 1390649"/>
                  <a:gd name="connsiteX29" fmla="*/ 157162 w 581025"/>
                  <a:gd name="connsiteY29" fmla="*/ 1062037 h 1390649"/>
                  <a:gd name="connsiteX30" fmla="*/ 188119 w 581025"/>
                  <a:gd name="connsiteY30" fmla="*/ 1057275 h 1390649"/>
                  <a:gd name="connsiteX31" fmla="*/ 226219 w 581025"/>
                  <a:gd name="connsiteY31" fmla="*/ 1054893 h 1390649"/>
                  <a:gd name="connsiteX32" fmla="*/ 292894 w 581025"/>
                  <a:gd name="connsiteY32" fmla="*/ 1045368 h 1390649"/>
                  <a:gd name="connsiteX33" fmla="*/ 359569 w 581025"/>
                  <a:gd name="connsiteY33" fmla="*/ 1040606 h 1390649"/>
                  <a:gd name="connsiteX34" fmla="*/ 416719 w 581025"/>
                  <a:gd name="connsiteY34" fmla="*/ 1038225 h 1390649"/>
                  <a:gd name="connsiteX35" fmla="*/ 469106 w 581025"/>
                  <a:gd name="connsiteY35" fmla="*/ 1040606 h 1390649"/>
                  <a:gd name="connsiteX36" fmla="*/ 514350 w 581025"/>
                  <a:gd name="connsiteY36" fmla="*/ 1042987 h 1390649"/>
                  <a:gd name="connsiteX37" fmla="*/ 547687 w 581025"/>
                  <a:gd name="connsiteY37" fmla="*/ 1054893 h 1390649"/>
                  <a:gd name="connsiteX38" fmla="*/ 571500 w 581025"/>
                  <a:gd name="connsiteY38" fmla="*/ 1064418 h 1390649"/>
                  <a:gd name="connsiteX39" fmla="*/ 581025 w 581025"/>
                  <a:gd name="connsiteY39" fmla="*/ 1073943 h 1390649"/>
                  <a:gd name="connsiteX40" fmla="*/ 566737 w 581025"/>
                  <a:gd name="connsiteY40" fmla="*/ 1097756 h 1390649"/>
                  <a:gd name="connsiteX41" fmla="*/ 545306 w 581025"/>
                  <a:gd name="connsiteY41" fmla="*/ 1131093 h 1390649"/>
                  <a:gd name="connsiteX42" fmla="*/ 538162 w 581025"/>
                  <a:gd name="connsiteY42" fmla="*/ 1140618 h 1390649"/>
                  <a:gd name="connsiteX43" fmla="*/ 528637 w 581025"/>
                  <a:gd name="connsiteY43" fmla="*/ 1154906 h 1390649"/>
                  <a:gd name="connsiteX44" fmla="*/ 521494 w 581025"/>
                  <a:gd name="connsiteY44" fmla="*/ 1169193 h 1390649"/>
                  <a:gd name="connsiteX45" fmla="*/ 507206 w 581025"/>
                  <a:gd name="connsiteY45" fmla="*/ 1181100 h 1390649"/>
                  <a:gd name="connsiteX46" fmla="*/ 495300 w 581025"/>
                  <a:gd name="connsiteY46" fmla="*/ 1195387 h 1390649"/>
                  <a:gd name="connsiteX47" fmla="*/ 483394 w 581025"/>
                  <a:gd name="connsiteY47" fmla="*/ 1209675 h 1390649"/>
                  <a:gd name="connsiteX48" fmla="*/ 473869 w 581025"/>
                  <a:gd name="connsiteY48" fmla="*/ 1221581 h 1390649"/>
                  <a:gd name="connsiteX49" fmla="*/ 461962 w 581025"/>
                  <a:gd name="connsiteY49" fmla="*/ 1247775 h 1390649"/>
                  <a:gd name="connsiteX50" fmla="*/ 457200 w 581025"/>
                  <a:gd name="connsiteY50" fmla="*/ 1257300 h 1390649"/>
                  <a:gd name="connsiteX51" fmla="*/ 454819 w 581025"/>
                  <a:gd name="connsiteY51" fmla="*/ 1273968 h 1390649"/>
                  <a:gd name="connsiteX52" fmla="*/ 450055 w 581025"/>
                  <a:gd name="connsiteY52" fmla="*/ 1295399 h 1390649"/>
                  <a:gd name="connsiteX53" fmla="*/ 452437 w 581025"/>
                  <a:gd name="connsiteY53" fmla="*/ 1309687 h 1390649"/>
                  <a:gd name="connsiteX54" fmla="*/ 450056 w 581025"/>
                  <a:gd name="connsiteY54" fmla="*/ 1321594 h 1390649"/>
                  <a:gd name="connsiteX55" fmla="*/ 452437 w 581025"/>
                  <a:gd name="connsiteY55" fmla="*/ 1338263 h 1390649"/>
                  <a:gd name="connsiteX56" fmla="*/ 452437 w 581025"/>
                  <a:gd name="connsiteY56" fmla="*/ 1366837 h 1390649"/>
                  <a:gd name="connsiteX57" fmla="*/ 457200 w 581025"/>
                  <a:gd name="connsiteY57" fmla="*/ 1390649 h 1390649"/>
                  <a:gd name="connsiteX0" fmla="*/ 485775 w 581025"/>
                  <a:gd name="connsiteY0" fmla="*/ 0 h 1397793"/>
                  <a:gd name="connsiteX1" fmla="*/ 428625 w 581025"/>
                  <a:gd name="connsiteY1" fmla="*/ 57150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00050 w 581025"/>
                  <a:gd name="connsiteY2" fmla="*/ 83344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373856 w 581025"/>
                  <a:gd name="connsiteY3" fmla="*/ 102394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47662 w 581025"/>
                  <a:gd name="connsiteY4" fmla="*/ 130969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85775 w 581025"/>
                  <a:gd name="connsiteY0" fmla="*/ 0 h 1397793"/>
                  <a:gd name="connsiteX1" fmla="*/ 440531 w 581025"/>
                  <a:gd name="connsiteY1" fmla="*/ 45243 h 1397793"/>
                  <a:gd name="connsiteX2" fmla="*/ 428625 w 581025"/>
                  <a:gd name="connsiteY2" fmla="*/ 57150 h 1397793"/>
                  <a:gd name="connsiteX3" fmla="*/ 409575 w 581025"/>
                  <a:gd name="connsiteY3" fmla="*/ 73819 h 1397793"/>
                  <a:gd name="connsiteX4" fmla="*/ 380999 w 581025"/>
                  <a:gd name="connsiteY4" fmla="*/ 104775 h 1397793"/>
                  <a:gd name="connsiteX5" fmla="*/ 323850 w 581025"/>
                  <a:gd name="connsiteY5" fmla="*/ 157162 h 1397793"/>
                  <a:gd name="connsiteX6" fmla="*/ 292894 w 581025"/>
                  <a:gd name="connsiteY6" fmla="*/ 195262 h 1397793"/>
                  <a:gd name="connsiteX7" fmla="*/ 259556 w 581025"/>
                  <a:gd name="connsiteY7" fmla="*/ 238125 h 1397793"/>
                  <a:gd name="connsiteX8" fmla="*/ 245269 w 581025"/>
                  <a:gd name="connsiteY8" fmla="*/ 266700 h 1397793"/>
                  <a:gd name="connsiteX9" fmla="*/ 223837 w 581025"/>
                  <a:gd name="connsiteY9" fmla="*/ 304800 h 1397793"/>
                  <a:gd name="connsiteX10" fmla="*/ 200025 w 581025"/>
                  <a:gd name="connsiteY10" fmla="*/ 342900 h 1397793"/>
                  <a:gd name="connsiteX11" fmla="*/ 176212 w 581025"/>
                  <a:gd name="connsiteY11" fmla="*/ 381000 h 1397793"/>
                  <a:gd name="connsiteX12" fmla="*/ 154781 w 581025"/>
                  <a:gd name="connsiteY12" fmla="*/ 414337 h 1397793"/>
                  <a:gd name="connsiteX13" fmla="*/ 130969 w 581025"/>
                  <a:gd name="connsiteY13" fmla="*/ 461962 h 1397793"/>
                  <a:gd name="connsiteX14" fmla="*/ 109537 w 581025"/>
                  <a:gd name="connsiteY14" fmla="*/ 507206 h 1397793"/>
                  <a:gd name="connsiteX15" fmla="*/ 85725 w 581025"/>
                  <a:gd name="connsiteY15" fmla="*/ 559594 h 1397793"/>
                  <a:gd name="connsiteX16" fmla="*/ 61912 w 581025"/>
                  <a:gd name="connsiteY16" fmla="*/ 614362 h 1397793"/>
                  <a:gd name="connsiteX17" fmla="*/ 40481 w 581025"/>
                  <a:gd name="connsiteY17" fmla="*/ 685800 h 1397793"/>
                  <a:gd name="connsiteX18" fmla="*/ 26194 w 581025"/>
                  <a:gd name="connsiteY18" fmla="*/ 733425 h 1397793"/>
                  <a:gd name="connsiteX19" fmla="*/ 11906 w 581025"/>
                  <a:gd name="connsiteY19" fmla="*/ 788194 h 1397793"/>
                  <a:gd name="connsiteX20" fmla="*/ 7144 w 581025"/>
                  <a:gd name="connsiteY20" fmla="*/ 831056 h 1397793"/>
                  <a:gd name="connsiteX21" fmla="*/ 4762 w 581025"/>
                  <a:gd name="connsiteY21" fmla="*/ 878681 h 1397793"/>
                  <a:gd name="connsiteX22" fmla="*/ 0 w 581025"/>
                  <a:gd name="connsiteY22" fmla="*/ 919162 h 1397793"/>
                  <a:gd name="connsiteX23" fmla="*/ 2381 w 581025"/>
                  <a:gd name="connsiteY23" fmla="*/ 954881 h 1397793"/>
                  <a:gd name="connsiteX24" fmla="*/ 4762 w 581025"/>
                  <a:gd name="connsiteY24" fmla="*/ 983456 h 1397793"/>
                  <a:gd name="connsiteX25" fmla="*/ 21431 w 581025"/>
                  <a:gd name="connsiteY25" fmla="*/ 1002506 h 1397793"/>
                  <a:gd name="connsiteX26" fmla="*/ 47625 w 581025"/>
                  <a:gd name="connsiteY26" fmla="*/ 1023937 h 1397793"/>
                  <a:gd name="connsiteX27" fmla="*/ 83344 w 581025"/>
                  <a:gd name="connsiteY27" fmla="*/ 1040606 h 1397793"/>
                  <a:gd name="connsiteX28" fmla="*/ 121444 w 581025"/>
                  <a:gd name="connsiteY28" fmla="*/ 1054894 h 1397793"/>
                  <a:gd name="connsiteX29" fmla="*/ 157162 w 581025"/>
                  <a:gd name="connsiteY29" fmla="*/ 1069181 h 1397793"/>
                  <a:gd name="connsiteX30" fmla="*/ 188119 w 581025"/>
                  <a:gd name="connsiteY30" fmla="*/ 1064419 h 1397793"/>
                  <a:gd name="connsiteX31" fmla="*/ 226219 w 581025"/>
                  <a:gd name="connsiteY31" fmla="*/ 1062037 h 1397793"/>
                  <a:gd name="connsiteX32" fmla="*/ 292894 w 581025"/>
                  <a:gd name="connsiteY32" fmla="*/ 1052512 h 1397793"/>
                  <a:gd name="connsiteX33" fmla="*/ 359569 w 581025"/>
                  <a:gd name="connsiteY33" fmla="*/ 1047750 h 1397793"/>
                  <a:gd name="connsiteX34" fmla="*/ 416719 w 581025"/>
                  <a:gd name="connsiteY34" fmla="*/ 1045369 h 1397793"/>
                  <a:gd name="connsiteX35" fmla="*/ 469106 w 581025"/>
                  <a:gd name="connsiteY35" fmla="*/ 1047750 h 1397793"/>
                  <a:gd name="connsiteX36" fmla="*/ 514350 w 581025"/>
                  <a:gd name="connsiteY36" fmla="*/ 1050131 h 1397793"/>
                  <a:gd name="connsiteX37" fmla="*/ 547687 w 581025"/>
                  <a:gd name="connsiteY37" fmla="*/ 1062037 h 1397793"/>
                  <a:gd name="connsiteX38" fmla="*/ 571500 w 581025"/>
                  <a:gd name="connsiteY38" fmla="*/ 1071562 h 1397793"/>
                  <a:gd name="connsiteX39" fmla="*/ 581025 w 581025"/>
                  <a:gd name="connsiteY39" fmla="*/ 1081087 h 1397793"/>
                  <a:gd name="connsiteX40" fmla="*/ 566737 w 581025"/>
                  <a:gd name="connsiteY40" fmla="*/ 1104900 h 1397793"/>
                  <a:gd name="connsiteX41" fmla="*/ 545306 w 581025"/>
                  <a:gd name="connsiteY41" fmla="*/ 1138237 h 1397793"/>
                  <a:gd name="connsiteX42" fmla="*/ 538162 w 581025"/>
                  <a:gd name="connsiteY42" fmla="*/ 1147762 h 1397793"/>
                  <a:gd name="connsiteX43" fmla="*/ 528637 w 581025"/>
                  <a:gd name="connsiteY43" fmla="*/ 1162050 h 1397793"/>
                  <a:gd name="connsiteX44" fmla="*/ 521494 w 581025"/>
                  <a:gd name="connsiteY44" fmla="*/ 1176337 h 1397793"/>
                  <a:gd name="connsiteX45" fmla="*/ 507206 w 581025"/>
                  <a:gd name="connsiteY45" fmla="*/ 1188244 h 1397793"/>
                  <a:gd name="connsiteX46" fmla="*/ 495300 w 581025"/>
                  <a:gd name="connsiteY46" fmla="*/ 1202531 h 1397793"/>
                  <a:gd name="connsiteX47" fmla="*/ 483394 w 581025"/>
                  <a:gd name="connsiteY47" fmla="*/ 1216819 h 1397793"/>
                  <a:gd name="connsiteX48" fmla="*/ 473869 w 581025"/>
                  <a:gd name="connsiteY48" fmla="*/ 1228725 h 1397793"/>
                  <a:gd name="connsiteX49" fmla="*/ 461962 w 581025"/>
                  <a:gd name="connsiteY49" fmla="*/ 1254919 h 1397793"/>
                  <a:gd name="connsiteX50" fmla="*/ 457200 w 581025"/>
                  <a:gd name="connsiteY50" fmla="*/ 1264444 h 1397793"/>
                  <a:gd name="connsiteX51" fmla="*/ 454819 w 581025"/>
                  <a:gd name="connsiteY51" fmla="*/ 1281112 h 1397793"/>
                  <a:gd name="connsiteX52" fmla="*/ 450055 w 581025"/>
                  <a:gd name="connsiteY52" fmla="*/ 1302543 h 1397793"/>
                  <a:gd name="connsiteX53" fmla="*/ 452437 w 581025"/>
                  <a:gd name="connsiteY53" fmla="*/ 1316831 h 1397793"/>
                  <a:gd name="connsiteX54" fmla="*/ 450056 w 581025"/>
                  <a:gd name="connsiteY54" fmla="*/ 1328738 h 1397793"/>
                  <a:gd name="connsiteX55" fmla="*/ 452437 w 581025"/>
                  <a:gd name="connsiteY55" fmla="*/ 1345407 h 1397793"/>
                  <a:gd name="connsiteX56" fmla="*/ 452437 w 581025"/>
                  <a:gd name="connsiteY56" fmla="*/ 1373981 h 1397793"/>
                  <a:gd name="connsiteX57" fmla="*/ 457200 w 581025"/>
                  <a:gd name="connsiteY57" fmla="*/ 1397793 h 1397793"/>
                  <a:gd name="connsiteX0" fmla="*/ 495300 w 581025"/>
                  <a:gd name="connsiteY0" fmla="*/ 0 h 1514474"/>
                  <a:gd name="connsiteX1" fmla="*/ 440531 w 581025"/>
                  <a:gd name="connsiteY1" fmla="*/ 161924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28625 w 581025"/>
                  <a:gd name="connsiteY2" fmla="*/ 173831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09575 w 581025"/>
                  <a:gd name="connsiteY3" fmla="*/ 190500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380999 w 581025"/>
                  <a:gd name="connsiteY4" fmla="*/ 221456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23850 w 581025"/>
                  <a:gd name="connsiteY5" fmla="*/ 273843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292894 w 581025"/>
                  <a:gd name="connsiteY6" fmla="*/ 311943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259556 w 581025"/>
                  <a:gd name="connsiteY7" fmla="*/ 354806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45269 w 581025"/>
                  <a:gd name="connsiteY8" fmla="*/ 383381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23837 w 581025"/>
                  <a:gd name="connsiteY9" fmla="*/ 421481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78632 w 581025"/>
                  <a:gd name="connsiteY2" fmla="*/ 102393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83394 w 581025"/>
                  <a:gd name="connsiteY1" fmla="*/ 59530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83395 w 581025"/>
                  <a:gd name="connsiteY2" fmla="*/ 97631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492919 w 581025"/>
                  <a:gd name="connsiteY1" fmla="*/ 52386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495300 w 581025"/>
                  <a:gd name="connsiteY0" fmla="*/ 0 h 1514474"/>
                  <a:gd name="connsiteX1" fmla="*/ 516731 w 581025"/>
                  <a:gd name="connsiteY1" fmla="*/ 61911 h 1514474"/>
                  <a:gd name="connsiteX2" fmla="*/ 495302 w 581025"/>
                  <a:gd name="connsiteY2" fmla="*/ 95249 h 1514474"/>
                  <a:gd name="connsiteX3" fmla="*/ 481013 w 581025"/>
                  <a:gd name="connsiteY3" fmla="*/ 130969 h 1514474"/>
                  <a:gd name="connsiteX4" fmla="*/ 428624 w 581025"/>
                  <a:gd name="connsiteY4" fmla="*/ 171450 h 1514474"/>
                  <a:gd name="connsiteX5" fmla="*/ 385762 w 581025"/>
                  <a:gd name="connsiteY5" fmla="*/ 211931 h 1514474"/>
                  <a:gd name="connsiteX6" fmla="*/ 340519 w 581025"/>
                  <a:gd name="connsiteY6" fmla="*/ 257174 h 1514474"/>
                  <a:gd name="connsiteX7" fmla="*/ 302419 w 581025"/>
                  <a:gd name="connsiteY7" fmla="*/ 290512 h 1514474"/>
                  <a:gd name="connsiteX8" fmla="*/ 269082 w 581025"/>
                  <a:gd name="connsiteY8" fmla="*/ 338137 h 1514474"/>
                  <a:gd name="connsiteX9" fmla="*/ 238124 w 581025"/>
                  <a:gd name="connsiteY9" fmla="*/ 395288 h 1514474"/>
                  <a:gd name="connsiteX10" fmla="*/ 200025 w 581025"/>
                  <a:gd name="connsiteY10" fmla="*/ 459581 h 1514474"/>
                  <a:gd name="connsiteX11" fmla="*/ 176212 w 581025"/>
                  <a:gd name="connsiteY11" fmla="*/ 497681 h 1514474"/>
                  <a:gd name="connsiteX12" fmla="*/ 154781 w 581025"/>
                  <a:gd name="connsiteY12" fmla="*/ 531018 h 1514474"/>
                  <a:gd name="connsiteX13" fmla="*/ 130969 w 581025"/>
                  <a:gd name="connsiteY13" fmla="*/ 578643 h 1514474"/>
                  <a:gd name="connsiteX14" fmla="*/ 109537 w 581025"/>
                  <a:gd name="connsiteY14" fmla="*/ 623887 h 1514474"/>
                  <a:gd name="connsiteX15" fmla="*/ 85725 w 581025"/>
                  <a:gd name="connsiteY15" fmla="*/ 676275 h 1514474"/>
                  <a:gd name="connsiteX16" fmla="*/ 61912 w 581025"/>
                  <a:gd name="connsiteY16" fmla="*/ 731043 h 1514474"/>
                  <a:gd name="connsiteX17" fmla="*/ 40481 w 581025"/>
                  <a:gd name="connsiteY17" fmla="*/ 802481 h 1514474"/>
                  <a:gd name="connsiteX18" fmla="*/ 26194 w 581025"/>
                  <a:gd name="connsiteY18" fmla="*/ 850106 h 1514474"/>
                  <a:gd name="connsiteX19" fmla="*/ 11906 w 581025"/>
                  <a:gd name="connsiteY19" fmla="*/ 904875 h 1514474"/>
                  <a:gd name="connsiteX20" fmla="*/ 7144 w 581025"/>
                  <a:gd name="connsiteY20" fmla="*/ 947737 h 1514474"/>
                  <a:gd name="connsiteX21" fmla="*/ 4762 w 581025"/>
                  <a:gd name="connsiteY21" fmla="*/ 995362 h 1514474"/>
                  <a:gd name="connsiteX22" fmla="*/ 0 w 581025"/>
                  <a:gd name="connsiteY22" fmla="*/ 1035843 h 1514474"/>
                  <a:gd name="connsiteX23" fmla="*/ 2381 w 581025"/>
                  <a:gd name="connsiteY23" fmla="*/ 1071562 h 1514474"/>
                  <a:gd name="connsiteX24" fmla="*/ 4762 w 581025"/>
                  <a:gd name="connsiteY24" fmla="*/ 1100137 h 1514474"/>
                  <a:gd name="connsiteX25" fmla="*/ 21431 w 581025"/>
                  <a:gd name="connsiteY25" fmla="*/ 1119187 h 1514474"/>
                  <a:gd name="connsiteX26" fmla="*/ 47625 w 581025"/>
                  <a:gd name="connsiteY26" fmla="*/ 1140618 h 1514474"/>
                  <a:gd name="connsiteX27" fmla="*/ 83344 w 581025"/>
                  <a:gd name="connsiteY27" fmla="*/ 1157287 h 1514474"/>
                  <a:gd name="connsiteX28" fmla="*/ 121444 w 581025"/>
                  <a:gd name="connsiteY28" fmla="*/ 1171575 h 1514474"/>
                  <a:gd name="connsiteX29" fmla="*/ 157162 w 581025"/>
                  <a:gd name="connsiteY29" fmla="*/ 1185862 h 1514474"/>
                  <a:gd name="connsiteX30" fmla="*/ 188119 w 581025"/>
                  <a:gd name="connsiteY30" fmla="*/ 1181100 h 1514474"/>
                  <a:gd name="connsiteX31" fmla="*/ 226219 w 581025"/>
                  <a:gd name="connsiteY31" fmla="*/ 1178718 h 1514474"/>
                  <a:gd name="connsiteX32" fmla="*/ 292894 w 581025"/>
                  <a:gd name="connsiteY32" fmla="*/ 1169193 h 1514474"/>
                  <a:gd name="connsiteX33" fmla="*/ 359569 w 581025"/>
                  <a:gd name="connsiteY33" fmla="*/ 1164431 h 1514474"/>
                  <a:gd name="connsiteX34" fmla="*/ 416719 w 581025"/>
                  <a:gd name="connsiteY34" fmla="*/ 1162050 h 1514474"/>
                  <a:gd name="connsiteX35" fmla="*/ 469106 w 581025"/>
                  <a:gd name="connsiteY35" fmla="*/ 1164431 h 1514474"/>
                  <a:gd name="connsiteX36" fmla="*/ 514350 w 581025"/>
                  <a:gd name="connsiteY36" fmla="*/ 1166812 h 1514474"/>
                  <a:gd name="connsiteX37" fmla="*/ 547687 w 581025"/>
                  <a:gd name="connsiteY37" fmla="*/ 1178718 h 1514474"/>
                  <a:gd name="connsiteX38" fmla="*/ 571500 w 581025"/>
                  <a:gd name="connsiteY38" fmla="*/ 1188243 h 1514474"/>
                  <a:gd name="connsiteX39" fmla="*/ 581025 w 581025"/>
                  <a:gd name="connsiteY39" fmla="*/ 1197768 h 1514474"/>
                  <a:gd name="connsiteX40" fmla="*/ 566737 w 581025"/>
                  <a:gd name="connsiteY40" fmla="*/ 1221581 h 1514474"/>
                  <a:gd name="connsiteX41" fmla="*/ 545306 w 581025"/>
                  <a:gd name="connsiteY41" fmla="*/ 1254918 h 1514474"/>
                  <a:gd name="connsiteX42" fmla="*/ 538162 w 581025"/>
                  <a:gd name="connsiteY42" fmla="*/ 1264443 h 1514474"/>
                  <a:gd name="connsiteX43" fmla="*/ 528637 w 581025"/>
                  <a:gd name="connsiteY43" fmla="*/ 1278731 h 1514474"/>
                  <a:gd name="connsiteX44" fmla="*/ 521494 w 581025"/>
                  <a:gd name="connsiteY44" fmla="*/ 1293018 h 1514474"/>
                  <a:gd name="connsiteX45" fmla="*/ 507206 w 581025"/>
                  <a:gd name="connsiteY45" fmla="*/ 1304925 h 1514474"/>
                  <a:gd name="connsiteX46" fmla="*/ 495300 w 581025"/>
                  <a:gd name="connsiteY46" fmla="*/ 1319212 h 1514474"/>
                  <a:gd name="connsiteX47" fmla="*/ 483394 w 581025"/>
                  <a:gd name="connsiteY47" fmla="*/ 1333500 h 1514474"/>
                  <a:gd name="connsiteX48" fmla="*/ 473869 w 581025"/>
                  <a:gd name="connsiteY48" fmla="*/ 1345406 h 1514474"/>
                  <a:gd name="connsiteX49" fmla="*/ 461962 w 581025"/>
                  <a:gd name="connsiteY49" fmla="*/ 1371600 h 1514474"/>
                  <a:gd name="connsiteX50" fmla="*/ 457200 w 581025"/>
                  <a:gd name="connsiteY50" fmla="*/ 1381125 h 1514474"/>
                  <a:gd name="connsiteX51" fmla="*/ 454819 w 581025"/>
                  <a:gd name="connsiteY51" fmla="*/ 1397793 h 1514474"/>
                  <a:gd name="connsiteX52" fmla="*/ 450055 w 581025"/>
                  <a:gd name="connsiteY52" fmla="*/ 1419224 h 1514474"/>
                  <a:gd name="connsiteX53" fmla="*/ 452437 w 581025"/>
                  <a:gd name="connsiteY53" fmla="*/ 1433512 h 1514474"/>
                  <a:gd name="connsiteX54" fmla="*/ 450056 w 581025"/>
                  <a:gd name="connsiteY54" fmla="*/ 1445419 h 1514474"/>
                  <a:gd name="connsiteX55" fmla="*/ 452437 w 581025"/>
                  <a:gd name="connsiteY55" fmla="*/ 1462088 h 1514474"/>
                  <a:gd name="connsiteX56" fmla="*/ 452437 w 581025"/>
                  <a:gd name="connsiteY56" fmla="*/ 1490662 h 1514474"/>
                  <a:gd name="connsiteX57" fmla="*/ 457200 w 581025"/>
                  <a:gd name="connsiteY57" fmla="*/ 1514474 h 1514474"/>
                  <a:gd name="connsiteX0" fmla="*/ 521494 w 581025"/>
                  <a:gd name="connsiteY0" fmla="*/ 0 h 1497805"/>
                  <a:gd name="connsiteX1" fmla="*/ 516731 w 581025"/>
                  <a:gd name="connsiteY1" fmla="*/ 45242 h 1497805"/>
                  <a:gd name="connsiteX2" fmla="*/ 495302 w 581025"/>
                  <a:gd name="connsiteY2" fmla="*/ 78580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81013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21494 w 581025"/>
                  <a:gd name="connsiteY0" fmla="*/ 0 h 1497805"/>
                  <a:gd name="connsiteX1" fmla="*/ 516731 w 581025"/>
                  <a:gd name="connsiteY1" fmla="*/ 45242 h 1497805"/>
                  <a:gd name="connsiteX2" fmla="*/ 504827 w 581025"/>
                  <a:gd name="connsiteY2" fmla="*/ 85724 h 1497805"/>
                  <a:gd name="connsiteX3" fmla="*/ 476251 w 581025"/>
                  <a:gd name="connsiteY3" fmla="*/ 114300 h 1497805"/>
                  <a:gd name="connsiteX4" fmla="*/ 428624 w 581025"/>
                  <a:gd name="connsiteY4" fmla="*/ 154781 h 1497805"/>
                  <a:gd name="connsiteX5" fmla="*/ 385762 w 581025"/>
                  <a:gd name="connsiteY5" fmla="*/ 195262 h 1497805"/>
                  <a:gd name="connsiteX6" fmla="*/ 340519 w 581025"/>
                  <a:gd name="connsiteY6" fmla="*/ 240505 h 1497805"/>
                  <a:gd name="connsiteX7" fmla="*/ 302419 w 581025"/>
                  <a:gd name="connsiteY7" fmla="*/ 273843 h 1497805"/>
                  <a:gd name="connsiteX8" fmla="*/ 269082 w 581025"/>
                  <a:gd name="connsiteY8" fmla="*/ 321468 h 1497805"/>
                  <a:gd name="connsiteX9" fmla="*/ 238124 w 581025"/>
                  <a:gd name="connsiteY9" fmla="*/ 378619 h 1497805"/>
                  <a:gd name="connsiteX10" fmla="*/ 200025 w 581025"/>
                  <a:gd name="connsiteY10" fmla="*/ 442912 h 1497805"/>
                  <a:gd name="connsiteX11" fmla="*/ 176212 w 581025"/>
                  <a:gd name="connsiteY11" fmla="*/ 481012 h 1497805"/>
                  <a:gd name="connsiteX12" fmla="*/ 154781 w 581025"/>
                  <a:gd name="connsiteY12" fmla="*/ 514349 h 1497805"/>
                  <a:gd name="connsiteX13" fmla="*/ 130969 w 581025"/>
                  <a:gd name="connsiteY13" fmla="*/ 561974 h 1497805"/>
                  <a:gd name="connsiteX14" fmla="*/ 109537 w 581025"/>
                  <a:gd name="connsiteY14" fmla="*/ 607218 h 1497805"/>
                  <a:gd name="connsiteX15" fmla="*/ 85725 w 581025"/>
                  <a:gd name="connsiteY15" fmla="*/ 659606 h 1497805"/>
                  <a:gd name="connsiteX16" fmla="*/ 61912 w 581025"/>
                  <a:gd name="connsiteY16" fmla="*/ 714374 h 1497805"/>
                  <a:gd name="connsiteX17" fmla="*/ 40481 w 581025"/>
                  <a:gd name="connsiteY17" fmla="*/ 785812 h 1497805"/>
                  <a:gd name="connsiteX18" fmla="*/ 26194 w 581025"/>
                  <a:gd name="connsiteY18" fmla="*/ 833437 h 1497805"/>
                  <a:gd name="connsiteX19" fmla="*/ 11906 w 581025"/>
                  <a:gd name="connsiteY19" fmla="*/ 888206 h 1497805"/>
                  <a:gd name="connsiteX20" fmla="*/ 7144 w 581025"/>
                  <a:gd name="connsiteY20" fmla="*/ 931068 h 1497805"/>
                  <a:gd name="connsiteX21" fmla="*/ 4762 w 581025"/>
                  <a:gd name="connsiteY21" fmla="*/ 978693 h 1497805"/>
                  <a:gd name="connsiteX22" fmla="*/ 0 w 581025"/>
                  <a:gd name="connsiteY22" fmla="*/ 1019174 h 1497805"/>
                  <a:gd name="connsiteX23" fmla="*/ 2381 w 581025"/>
                  <a:gd name="connsiteY23" fmla="*/ 1054893 h 1497805"/>
                  <a:gd name="connsiteX24" fmla="*/ 4762 w 581025"/>
                  <a:gd name="connsiteY24" fmla="*/ 1083468 h 1497805"/>
                  <a:gd name="connsiteX25" fmla="*/ 21431 w 581025"/>
                  <a:gd name="connsiteY25" fmla="*/ 1102518 h 1497805"/>
                  <a:gd name="connsiteX26" fmla="*/ 47625 w 581025"/>
                  <a:gd name="connsiteY26" fmla="*/ 1123949 h 1497805"/>
                  <a:gd name="connsiteX27" fmla="*/ 83344 w 581025"/>
                  <a:gd name="connsiteY27" fmla="*/ 1140618 h 1497805"/>
                  <a:gd name="connsiteX28" fmla="*/ 121444 w 581025"/>
                  <a:gd name="connsiteY28" fmla="*/ 1154906 h 1497805"/>
                  <a:gd name="connsiteX29" fmla="*/ 157162 w 581025"/>
                  <a:gd name="connsiteY29" fmla="*/ 1169193 h 1497805"/>
                  <a:gd name="connsiteX30" fmla="*/ 188119 w 581025"/>
                  <a:gd name="connsiteY30" fmla="*/ 1164431 h 1497805"/>
                  <a:gd name="connsiteX31" fmla="*/ 226219 w 581025"/>
                  <a:gd name="connsiteY31" fmla="*/ 1162049 h 1497805"/>
                  <a:gd name="connsiteX32" fmla="*/ 292894 w 581025"/>
                  <a:gd name="connsiteY32" fmla="*/ 1152524 h 1497805"/>
                  <a:gd name="connsiteX33" fmla="*/ 359569 w 581025"/>
                  <a:gd name="connsiteY33" fmla="*/ 1147762 h 1497805"/>
                  <a:gd name="connsiteX34" fmla="*/ 416719 w 581025"/>
                  <a:gd name="connsiteY34" fmla="*/ 1145381 h 1497805"/>
                  <a:gd name="connsiteX35" fmla="*/ 469106 w 581025"/>
                  <a:gd name="connsiteY35" fmla="*/ 1147762 h 1497805"/>
                  <a:gd name="connsiteX36" fmla="*/ 514350 w 581025"/>
                  <a:gd name="connsiteY36" fmla="*/ 1150143 h 1497805"/>
                  <a:gd name="connsiteX37" fmla="*/ 547687 w 581025"/>
                  <a:gd name="connsiteY37" fmla="*/ 1162049 h 1497805"/>
                  <a:gd name="connsiteX38" fmla="*/ 571500 w 581025"/>
                  <a:gd name="connsiteY38" fmla="*/ 1171574 h 1497805"/>
                  <a:gd name="connsiteX39" fmla="*/ 581025 w 581025"/>
                  <a:gd name="connsiteY39" fmla="*/ 1181099 h 1497805"/>
                  <a:gd name="connsiteX40" fmla="*/ 566737 w 581025"/>
                  <a:gd name="connsiteY40" fmla="*/ 1204912 h 1497805"/>
                  <a:gd name="connsiteX41" fmla="*/ 545306 w 581025"/>
                  <a:gd name="connsiteY41" fmla="*/ 1238249 h 1497805"/>
                  <a:gd name="connsiteX42" fmla="*/ 538162 w 581025"/>
                  <a:gd name="connsiteY42" fmla="*/ 1247774 h 1497805"/>
                  <a:gd name="connsiteX43" fmla="*/ 528637 w 581025"/>
                  <a:gd name="connsiteY43" fmla="*/ 1262062 h 1497805"/>
                  <a:gd name="connsiteX44" fmla="*/ 521494 w 581025"/>
                  <a:gd name="connsiteY44" fmla="*/ 1276349 h 1497805"/>
                  <a:gd name="connsiteX45" fmla="*/ 507206 w 581025"/>
                  <a:gd name="connsiteY45" fmla="*/ 1288256 h 1497805"/>
                  <a:gd name="connsiteX46" fmla="*/ 495300 w 581025"/>
                  <a:gd name="connsiteY46" fmla="*/ 1302543 h 1497805"/>
                  <a:gd name="connsiteX47" fmla="*/ 483394 w 581025"/>
                  <a:gd name="connsiteY47" fmla="*/ 1316831 h 1497805"/>
                  <a:gd name="connsiteX48" fmla="*/ 473869 w 581025"/>
                  <a:gd name="connsiteY48" fmla="*/ 1328737 h 1497805"/>
                  <a:gd name="connsiteX49" fmla="*/ 461962 w 581025"/>
                  <a:gd name="connsiteY49" fmla="*/ 1354931 h 1497805"/>
                  <a:gd name="connsiteX50" fmla="*/ 457200 w 581025"/>
                  <a:gd name="connsiteY50" fmla="*/ 1364456 h 1497805"/>
                  <a:gd name="connsiteX51" fmla="*/ 454819 w 581025"/>
                  <a:gd name="connsiteY51" fmla="*/ 1381124 h 1497805"/>
                  <a:gd name="connsiteX52" fmla="*/ 450055 w 581025"/>
                  <a:gd name="connsiteY52" fmla="*/ 1402555 h 1497805"/>
                  <a:gd name="connsiteX53" fmla="*/ 452437 w 581025"/>
                  <a:gd name="connsiteY53" fmla="*/ 1416843 h 1497805"/>
                  <a:gd name="connsiteX54" fmla="*/ 450056 w 581025"/>
                  <a:gd name="connsiteY54" fmla="*/ 1428750 h 1497805"/>
                  <a:gd name="connsiteX55" fmla="*/ 452437 w 581025"/>
                  <a:gd name="connsiteY55" fmla="*/ 1445419 h 1497805"/>
                  <a:gd name="connsiteX56" fmla="*/ 452437 w 581025"/>
                  <a:gd name="connsiteY56" fmla="*/ 1473993 h 1497805"/>
                  <a:gd name="connsiteX57" fmla="*/ 457200 w 581025"/>
                  <a:gd name="connsiteY57" fmla="*/ 1497805 h 1497805"/>
                  <a:gd name="connsiteX0" fmla="*/ 517740 w 581025"/>
                  <a:gd name="connsiteY0" fmla="*/ 0 h 1546601"/>
                  <a:gd name="connsiteX1" fmla="*/ 516731 w 581025"/>
                  <a:gd name="connsiteY1" fmla="*/ 94038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6601"/>
                  <a:gd name="connsiteX1" fmla="*/ 520484 w 581025"/>
                  <a:gd name="connsiteY1" fmla="*/ 60256 h 1546601"/>
                  <a:gd name="connsiteX2" fmla="*/ 504827 w 581025"/>
                  <a:gd name="connsiteY2" fmla="*/ 134520 h 1546601"/>
                  <a:gd name="connsiteX3" fmla="*/ 476251 w 581025"/>
                  <a:gd name="connsiteY3" fmla="*/ 163096 h 1546601"/>
                  <a:gd name="connsiteX4" fmla="*/ 428624 w 581025"/>
                  <a:gd name="connsiteY4" fmla="*/ 203577 h 1546601"/>
                  <a:gd name="connsiteX5" fmla="*/ 385762 w 581025"/>
                  <a:gd name="connsiteY5" fmla="*/ 244058 h 1546601"/>
                  <a:gd name="connsiteX6" fmla="*/ 340519 w 581025"/>
                  <a:gd name="connsiteY6" fmla="*/ 289301 h 1546601"/>
                  <a:gd name="connsiteX7" fmla="*/ 302419 w 581025"/>
                  <a:gd name="connsiteY7" fmla="*/ 322639 h 1546601"/>
                  <a:gd name="connsiteX8" fmla="*/ 269082 w 581025"/>
                  <a:gd name="connsiteY8" fmla="*/ 370264 h 1546601"/>
                  <a:gd name="connsiteX9" fmla="*/ 238124 w 581025"/>
                  <a:gd name="connsiteY9" fmla="*/ 427415 h 1546601"/>
                  <a:gd name="connsiteX10" fmla="*/ 200025 w 581025"/>
                  <a:gd name="connsiteY10" fmla="*/ 491708 h 1546601"/>
                  <a:gd name="connsiteX11" fmla="*/ 176212 w 581025"/>
                  <a:gd name="connsiteY11" fmla="*/ 529808 h 1546601"/>
                  <a:gd name="connsiteX12" fmla="*/ 154781 w 581025"/>
                  <a:gd name="connsiteY12" fmla="*/ 563145 h 1546601"/>
                  <a:gd name="connsiteX13" fmla="*/ 130969 w 581025"/>
                  <a:gd name="connsiteY13" fmla="*/ 610770 h 1546601"/>
                  <a:gd name="connsiteX14" fmla="*/ 109537 w 581025"/>
                  <a:gd name="connsiteY14" fmla="*/ 656014 h 1546601"/>
                  <a:gd name="connsiteX15" fmla="*/ 85725 w 581025"/>
                  <a:gd name="connsiteY15" fmla="*/ 708402 h 1546601"/>
                  <a:gd name="connsiteX16" fmla="*/ 61912 w 581025"/>
                  <a:gd name="connsiteY16" fmla="*/ 763170 h 1546601"/>
                  <a:gd name="connsiteX17" fmla="*/ 40481 w 581025"/>
                  <a:gd name="connsiteY17" fmla="*/ 834608 h 1546601"/>
                  <a:gd name="connsiteX18" fmla="*/ 26194 w 581025"/>
                  <a:gd name="connsiteY18" fmla="*/ 882233 h 1546601"/>
                  <a:gd name="connsiteX19" fmla="*/ 11906 w 581025"/>
                  <a:gd name="connsiteY19" fmla="*/ 937002 h 1546601"/>
                  <a:gd name="connsiteX20" fmla="*/ 7144 w 581025"/>
                  <a:gd name="connsiteY20" fmla="*/ 979864 h 1546601"/>
                  <a:gd name="connsiteX21" fmla="*/ 4762 w 581025"/>
                  <a:gd name="connsiteY21" fmla="*/ 1027489 h 1546601"/>
                  <a:gd name="connsiteX22" fmla="*/ 0 w 581025"/>
                  <a:gd name="connsiteY22" fmla="*/ 1067970 h 1546601"/>
                  <a:gd name="connsiteX23" fmla="*/ 2381 w 581025"/>
                  <a:gd name="connsiteY23" fmla="*/ 1103689 h 1546601"/>
                  <a:gd name="connsiteX24" fmla="*/ 4762 w 581025"/>
                  <a:gd name="connsiteY24" fmla="*/ 1132264 h 1546601"/>
                  <a:gd name="connsiteX25" fmla="*/ 21431 w 581025"/>
                  <a:gd name="connsiteY25" fmla="*/ 1151314 h 1546601"/>
                  <a:gd name="connsiteX26" fmla="*/ 47625 w 581025"/>
                  <a:gd name="connsiteY26" fmla="*/ 1172745 h 1546601"/>
                  <a:gd name="connsiteX27" fmla="*/ 83344 w 581025"/>
                  <a:gd name="connsiteY27" fmla="*/ 1189414 h 1546601"/>
                  <a:gd name="connsiteX28" fmla="*/ 121444 w 581025"/>
                  <a:gd name="connsiteY28" fmla="*/ 1203702 h 1546601"/>
                  <a:gd name="connsiteX29" fmla="*/ 157162 w 581025"/>
                  <a:gd name="connsiteY29" fmla="*/ 1217989 h 1546601"/>
                  <a:gd name="connsiteX30" fmla="*/ 188119 w 581025"/>
                  <a:gd name="connsiteY30" fmla="*/ 1213227 h 1546601"/>
                  <a:gd name="connsiteX31" fmla="*/ 226219 w 581025"/>
                  <a:gd name="connsiteY31" fmla="*/ 1210845 h 1546601"/>
                  <a:gd name="connsiteX32" fmla="*/ 292894 w 581025"/>
                  <a:gd name="connsiteY32" fmla="*/ 1201320 h 1546601"/>
                  <a:gd name="connsiteX33" fmla="*/ 359569 w 581025"/>
                  <a:gd name="connsiteY33" fmla="*/ 1196558 h 1546601"/>
                  <a:gd name="connsiteX34" fmla="*/ 416719 w 581025"/>
                  <a:gd name="connsiteY34" fmla="*/ 1194177 h 1546601"/>
                  <a:gd name="connsiteX35" fmla="*/ 469106 w 581025"/>
                  <a:gd name="connsiteY35" fmla="*/ 1196558 h 1546601"/>
                  <a:gd name="connsiteX36" fmla="*/ 514350 w 581025"/>
                  <a:gd name="connsiteY36" fmla="*/ 1198939 h 1546601"/>
                  <a:gd name="connsiteX37" fmla="*/ 547687 w 581025"/>
                  <a:gd name="connsiteY37" fmla="*/ 1210845 h 1546601"/>
                  <a:gd name="connsiteX38" fmla="*/ 571500 w 581025"/>
                  <a:gd name="connsiteY38" fmla="*/ 1220370 h 1546601"/>
                  <a:gd name="connsiteX39" fmla="*/ 581025 w 581025"/>
                  <a:gd name="connsiteY39" fmla="*/ 1229895 h 1546601"/>
                  <a:gd name="connsiteX40" fmla="*/ 566737 w 581025"/>
                  <a:gd name="connsiteY40" fmla="*/ 1253708 h 1546601"/>
                  <a:gd name="connsiteX41" fmla="*/ 545306 w 581025"/>
                  <a:gd name="connsiteY41" fmla="*/ 1287045 h 1546601"/>
                  <a:gd name="connsiteX42" fmla="*/ 538162 w 581025"/>
                  <a:gd name="connsiteY42" fmla="*/ 1296570 h 1546601"/>
                  <a:gd name="connsiteX43" fmla="*/ 528637 w 581025"/>
                  <a:gd name="connsiteY43" fmla="*/ 1310858 h 1546601"/>
                  <a:gd name="connsiteX44" fmla="*/ 521494 w 581025"/>
                  <a:gd name="connsiteY44" fmla="*/ 1325145 h 1546601"/>
                  <a:gd name="connsiteX45" fmla="*/ 507206 w 581025"/>
                  <a:gd name="connsiteY45" fmla="*/ 1337052 h 1546601"/>
                  <a:gd name="connsiteX46" fmla="*/ 495300 w 581025"/>
                  <a:gd name="connsiteY46" fmla="*/ 1351339 h 1546601"/>
                  <a:gd name="connsiteX47" fmla="*/ 483394 w 581025"/>
                  <a:gd name="connsiteY47" fmla="*/ 1365627 h 1546601"/>
                  <a:gd name="connsiteX48" fmla="*/ 473869 w 581025"/>
                  <a:gd name="connsiteY48" fmla="*/ 1377533 h 1546601"/>
                  <a:gd name="connsiteX49" fmla="*/ 461962 w 581025"/>
                  <a:gd name="connsiteY49" fmla="*/ 1403727 h 1546601"/>
                  <a:gd name="connsiteX50" fmla="*/ 457200 w 581025"/>
                  <a:gd name="connsiteY50" fmla="*/ 1413252 h 1546601"/>
                  <a:gd name="connsiteX51" fmla="*/ 454819 w 581025"/>
                  <a:gd name="connsiteY51" fmla="*/ 1429920 h 1546601"/>
                  <a:gd name="connsiteX52" fmla="*/ 450055 w 581025"/>
                  <a:gd name="connsiteY52" fmla="*/ 1451351 h 1546601"/>
                  <a:gd name="connsiteX53" fmla="*/ 452437 w 581025"/>
                  <a:gd name="connsiteY53" fmla="*/ 1465639 h 1546601"/>
                  <a:gd name="connsiteX54" fmla="*/ 450056 w 581025"/>
                  <a:gd name="connsiteY54" fmla="*/ 1477546 h 1546601"/>
                  <a:gd name="connsiteX55" fmla="*/ 452437 w 581025"/>
                  <a:gd name="connsiteY55" fmla="*/ 1494215 h 1546601"/>
                  <a:gd name="connsiteX56" fmla="*/ 452437 w 581025"/>
                  <a:gd name="connsiteY56" fmla="*/ 1522789 h 1546601"/>
                  <a:gd name="connsiteX57" fmla="*/ 457200 w 581025"/>
                  <a:gd name="connsiteY57" fmla="*/ 1546601 h 1546601"/>
                  <a:gd name="connsiteX0" fmla="*/ 517740 w 581025"/>
                  <a:gd name="connsiteY0" fmla="*/ 0 h 1542137"/>
                  <a:gd name="connsiteX1" fmla="*/ 520484 w 581025"/>
                  <a:gd name="connsiteY1" fmla="*/ 60256 h 1542137"/>
                  <a:gd name="connsiteX2" fmla="*/ 504827 w 581025"/>
                  <a:gd name="connsiteY2" fmla="*/ 134520 h 1542137"/>
                  <a:gd name="connsiteX3" fmla="*/ 476251 w 581025"/>
                  <a:gd name="connsiteY3" fmla="*/ 163096 h 1542137"/>
                  <a:gd name="connsiteX4" fmla="*/ 428624 w 581025"/>
                  <a:gd name="connsiteY4" fmla="*/ 203577 h 1542137"/>
                  <a:gd name="connsiteX5" fmla="*/ 385762 w 581025"/>
                  <a:gd name="connsiteY5" fmla="*/ 244058 h 1542137"/>
                  <a:gd name="connsiteX6" fmla="*/ 340519 w 581025"/>
                  <a:gd name="connsiteY6" fmla="*/ 289301 h 1542137"/>
                  <a:gd name="connsiteX7" fmla="*/ 302419 w 581025"/>
                  <a:gd name="connsiteY7" fmla="*/ 322639 h 1542137"/>
                  <a:gd name="connsiteX8" fmla="*/ 269082 w 581025"/>
                  <a:gd name="connsiteY8" fmla="*/ 370264 h 1542137"/>
                  <a:gd name="connsiteX9" fmla="*/ 238124 w 581025"/>
                  <a:gd name="connsiteY9" fmla="*/ 427415 h 1542137"/>
                  <a:gd name="connsiteX10" fmla="*/ 200025 w 581025"/>
                  <a:gd name="connsiteY10" fmla="*/ 491708 h 1542137"/>
                  <a:gd name="connsiteX11" fmla="*/ 176212 w 581025"/>
                  <a:gd name="connsiteY11" fmla="*/ 529808 h 1542137"/>
                  <a:gd name="connsiteX12" fmla="*/ 154781 w 581025"/>
                  <a:gd name="connsiteY12" fmla="*/ 563145 h 1542137"/>
                  <a:gd name="connsiteX13" fmla="*/ 130969 w 581025"/>
                  <a:gd name="connsiteY13" fmla="*/ 610770 h 1542137"/>
                  <a:gd name="connsiteX14" fmla="*/ 109537 w 581025"/>
                  <a:gd name="connsiteY14" fmla="*/ 656014 h 1542137"/>
                  <a:gd name="connsiteX15" fmla="*/ 85725 w 581025"/>
                  <a:gd name="connsiteY15" fmla="*/ 708402 h 1542137"/>
                  <a:gd name="connsiteX16" fmla="*/ 61912 w 581025"/>
                  <a:gd name="connsiteY16" fmla="*/ 763170 h 1542137"/>
                  <a:gd name="connsiteX17" fmla="*/ 40481 w 581025"/>
                  <a:gd name="connsiteY17" fmla="*/ 834608 h 1542137"/>
                  <a:gd name="connsiteX18" fmla="*/ 26194 w 581025"/>
                  <a:gd name="connsiteY18" fmla="*/ 882233 h 1542137"/>
                  <a:gd name="connsiteX19" fmla="*/ 11906 w 581025"/>
                  <a:gd name="connsiteY19" fmla="*/ 937002 h 1542137"/>
                  <a:gd name="connsiteX20" fmla="*/ 7144 w 581025"/>
                  <a:gd name="connsiteY20" fmla="*/ 979864 h 1542137"/>
                  <a:gd name="connsiteX21" fmla="*/ 4762 w 581025"/>
                  <a:gd name="connsiteY21" fmla="*/ 1027489 h 1542137"/>
                  <a:gd name="connsiteX22" fmla="*/ 0 w 581025"/>
                  <a:gd name="connsiteY22" fmla="*/ 1067970 h 1542137"/>
                  <a:gd name="connsiteX23" fmla="*/ 2381 w 581025"/>
                  <a:gd name="connsiteY23" fmla="*/ 1103689 h 1542137"/>
                  <a:gd name="connsiteX24" fmla="*/ 4762 w 581025"/>
                  <a:gd name="connsiteY24" fmla="*/ 1132264 h 1542137"/>
                  <a:gd name="connsiteX25" fmla="*/ 21431 w 581025"/>
                  <a:gd name="connsiteY25" fmla="*/ 1151314 h 1542137"/>
                  <a:gd name="connsiteX26" fmla="*/ 47625 w 581025"/>
                  <a:gd name="connsiteY26" fmla="*/ 1172745 h 1542137"/>
                  <a:gd name="connsiteX27" fmla="*/ 83344 w 581025"/>
                  <a:gd name="connsiteY27" fmla="*/ 1189414 h 1542137"/>
                  <a:gd name="connsiteX28" fmla="*/ 121444 w 581025"/>
                  <a:gd name="connsiteY28" fmla="*/ 1203702 h 1542137"/>
                  <a:gd name="connsiteX29" fmla="*/ 157162 w 581025"/>
                  <a:gd name="connsiteY29" fmla="*/ 1217989 h 1542137"/>
                  <a:gd name="connsiteX30" fmla="*/ 188119 w 581025"/>
                  <a:gd name="connsiteY30" fmla="*/ 1213227 h 1542137"/>
                  <a:gd name="connsiteX31" fmla="*/ 226219 w 581025"/>
                  <a:gd name="connsiteY31" fmla="*/ 1210845 h 1542137"/>
                  <a:gd name="connsiteX32" fmla="*/ 292894 w 581025"/>
                  <a:gd name="connsiteY32" fmla="*/ 1201320 h 1542137"/>
                  <a:gd name="connsiteX33" fmla="*/ 359569 w 581025"/>
                  <a:gd name="connsiteY33" fmla="*/ 1196558 h 1542137"/>
                  <a:gd name="connsiteX34" fmla="*/ 416719 w 581025"/>
                  <a:gd name="connsiteY34" fmla="*/ 1194177 h 1542137"/>
                  <a:gd name="connsiteX35" fmla="*/ 469106 w 581025"/>
                  <a:gd name="connsiteY35" fmla="*/ 1196558 h 1542137"/>
                  <a:gd name="connsiteX36" fmla="*/ 514350 w 581025"/>
                  <a:gd name="connsiteY36" fmla="*/ 1198939 h 1542137"/>
                  <a:gd name="connsiteX37" fmla="*/ 547687 w 581025"/>
                  <a:gd name="connsiteY37" fmla="*/ 1210845 h 1542137"/>
                  <a:gd name="connsiteX38" fmla="*/ 571500 w 581025"/>
                  <a:gd name="connsiteY38" fmla="*/ 1220370 h 1542137"/>
                  <a:gd name="connsiteX39" fmla="*/ 581025 w 581025"/>
                  <a:gd name="connsiteY39" fmla="*/ 1229895 h 1542137"/>
                  <a:gd name="connsiteX40" fmla="*/ 566737 w 581025"/>
                  <a:gd name="connsiteY40" fmla="*/ 1253708 h 1542137"/>
                  <a:gd name="connsiteX41" fmla="*/ 545306 w 581025"/>
                  <a:gd name="connsiteY41" fmla="*/ 1287045 h 1542137"/>
                  <a:gd name="connsiteX42" fmla="*/ 538162 w 581025"/>
                  <a:gd name="connsiteY42" fmla="*/ 1296570 h 1542137"/>
                  <a:gd name="connsiteX43" fmla="*/ 528637 w 581025"/>
                  <a:gd name="connsiteY43" fmla="*/ 1310858 h 1542137"/>
                  <a:gd name="connsiteX44" fmla="*/ 521494 w 581025"/>
                  <a:gd name="connsiteY44" fmla="*/ 1325145 h 1542137"/>
                  <a:gd name="connsiteX45" fmla="*/ 507206 w 581025"/>
                  <a:gd name="connsiteY45" fmla="*/ 1337052 h 1542137"/>
                  <a:gd name="connsiteX46" fmla="*/ 495300 w 581025"/>
                  <a:gd name="connsiteY46" fmla="*/ 1351339 h 1542137"/>
                  <a:gd name="connsiteX47" fmla="*/ 483394 w 581025"/>
                  <a:gd name="connsiteY47" fmla="*/ 1365627 h 1542137"/>
                  <a:gd name="connsiteX48" fmla="*/ 473869 w 581025"/>
                  <a:gd name="connsiteY48" fmla="*/ 1377533 h 1542137"/>
                  <a:gd name="connsiteX49" fmla="*/ 461962 w 581025"/>
                  <a:gd name="connsiteY49" fmla="*/ 1403727 h 1542137"/>
                  <a:gd name="connsiteX50" fmla="*/ 457200 w 581025"/>
                  <a:gd name="connsiteY50" fmla="*/ 1413252 h 1542137"/>
                  <a:gd name="connsiteX51" fmla="*/ 454819 w 581025"/>
                  <a:gd name="connsiteY51" fmla="*/ 1429920 h 1542137"/>
                  <a:gd name="connsiteX52" fmla="*/ 450055 w 581025"/>
                  <a:gd name="connsiteY52" fmla="*/ 1451351 h 1542137"/>
                  <a:gd name="connsiteX53" fmla="*/ 452437 w 581025"/>
                  <a:gd name="connsiteY53" fmla="*/ 1465639 h 1542137"/>
                  <a:gd name="connsiteX54" fmla="*/ 450056 w 581025"/>
                  <a:gd name="connsiteY54" fmla="*/ 1477546 h 1542137"/>
                  <a:gd name="connsiteX55" fmla="*/ 452437 w 581025"/>
                  <a:gd name="connsiteY55" fmla="*/ 1494215 h 1542137"/>
                  <a:gd name="connsiteX56" fmla="*/ 452437 w 581025"/>
                  <a:gd name="connsiteY56" fmla="*/ 1522789 h 1542137"/>
                  <a:gd name="connsiteX57" fmla="*/ 457200 w 581025"/>
                  <a:gd name="connsiteY57" fmla="*/ 1542137 h 1542137"/>
                  <a:gd name="connsiteX0" fmla="*/ 517740 w 581025"/>
                  <a:gd name="connsiteY0" fmla="*/ 0 h 1522790"/>
                  <a:gd name="connsiteX1" fmla="*/ 520484 w 581025"/>
                  <a:gd name="connsiteY1" fmla="*/ 60256 h 1522790"/>
                  <a:gd name="connsiteX2" fmla="*/ 504827 w 581025"/>
                  <a:gd name="connsiteY2" fmla="*/ 134520 h 1522790"/>
                  <a:gd name="connsiteX3" fmla="*/ 476251 w 581025"/>
                  <a:gd name="connsiteY3" fmla="*/ 163096 h 1522790"/>
                  <a:gd name="connsiteX4" fmla="*/ 428624 w 581025"/>
                  <a:gd name="connsiteY4" fmla="*/ 203577 h 1522790"/>
                  <a:gd name="connsiteX5" fmla="*/ 385762 w 581025"/>
                  <a:gd name="connsiteY5" fmla="*/ 244058 h 1522790"/>
                  <a:gd name="connsiteX6" fmla="*/ 340519 w 581025"/>
                  <a:gd name="connsiteY6" fmla="*/ 289301 h 1522790"/>
                  <a:gd name="connsiteX7" fmla="*/ 302419 w 581025"/>
                  <a:gd name="connsiteY7" fmla="*/ 322639 h 1522790"/>
                  <a:gd name="connsiteX8" fmla="*/ 269082 w 581025"/>
                  <a:gd name="connsiteY8" fmla="*/ 370264 h 1522790"/>
                  <a:gd name="connsiteX9" fmla="*/ 238124 w 581025"/>
                  <a:gd name="connsiteY9" fmla="*/ 427415 h 1522790"/>
                  <a:gd name="connsiteX10" fmla="*/ 200025 w 581025"/>
                  <a:gd name="connsiteY10" fmla="*/ 491708 h 1522790"/>
                  <a:gd name="connsiteX11" fmla="*/ 176212 w 581025"/>
                  <a:gd name="connsiteY11" fmla="*/ 529808 h 1522790"/>
                  <a:gd name="connsiteX12" fmla="*/ 154781 w 581025"/>
                  <a:gd name="connsiteY12" fmla="*/ 563145 h 1522790"/>
                  <a:gd name="connsiteX13" fmla="*/ 130969 w 581025"/>
                  <a:gd name="connsiteY13" fmla="*/ 610770 h 1522790"/>
                  <a:gd name="connsiteX14" fmla="*/ 109537 w 581025"/>
                  <a:gd name="connsiteY14" fmla="*/ 656014 h 1522790"/>
                  <a:gd name="connsiteX15" fmla="*/ 85725 w 581025"/>
                  <a:gd name="connsiteY15" fmla="*/ 708402 h 1522790"/>
                  <a:gd name="connsiteX16" fmla="*/ 61912 w 581025"/>
                  <a:gd name="connsiteY16" fmla="*/ 763170 h 1522790"/>
                  <a:gd name="connsiteX17" fmla="*/ 40481 w 581025"/>
                  <a:gd name="connsiteY17" fmla="*/ 834608 h 1522790"/>
                  <a:gd name="connsiteX18" fmla="*/ 26194 w 581025"/>
                  <a:gd name="connsiteY18" fmla="*/ 882233 h 1522790"/>
                  <a:gd name="connsiteX19" fmla="*/ 11906 w 581025"/>
                  <a:gd name="connsiteY19" fmla="*/ 937002 h 1522790"/>
                  <a:gd name="connsiteX20" fmla="*/ 7144 w 581025"/>
                  <a:gd name="connsiteY20" fmla="*/ 979864 h 1522790"/>
                  <a:gd name="connsiteX21" fmla="*/ 4762 w 581025"/>
                  <a:gd name="connsiteY21" fmla="*/ 1027489 h 1522790"/>
                  <a:gd name="connsiteX22" fmla="*/ 0 w 581025"/>
                  <a:gd name="connsiteY22" fmla="*/ 1067970 h 1522790"/>
                  <a:gd name="connsiteX23" fmla="*/ 2381 w 581025"/>
                  <a:gd name="connsiteY23" fmla="*/ 1103689 h 1522790"/>
                  <a:gd name="connsiteX24" fmla="*/ 4762 w 581025"/>
                  <a:gd name="connsiteY24" fmla="*/ 1132264 h 1522790"/>
                  <a:gd name="connsiteX25" fmla="*/ 21431 w 581025"/>
                  <a:gd name="connsiteY25" fmla="*/ 1151314 h 1522790"/>
                  <a:gd name="connsiteX26" fmla="*/ 47625 w 581025"/>
                  <a:gd name="connsiteY26" fmla="*/ 1172745 h 1522790"/>
                  <a:gd name="connsiteX27" fmla="*/ 83344 w 581025"/>
                  <a:gd name="connsiteY27" fmla="*/ 1189414 h 1522790"/>
                  <a:gd name="connsiteX28" fmla="*/ 121444 w 581025"/>
                  <a:gd name="connsiteY28" fmla="*/ 1203702 h 1522790"/>
                  <a:gd name="connsiteX29" fmla="*/ 157162 w 581025"/>
                  <a:gd name="connsiteY29" fmla="*/ 1217989 h 1522790"/>
                  <a:gd name="connsiteX30" fmla="*/ 188119 w 581025"/>
                  <a:gd name="connsiteY30" fmla="*/ 1213227 h 1522790"/>
                  <a:gd name="connsiteX31" fmla="*/ 226219 w 581025"/>
                  <a:gd name="connsiteY31" fmla="*/ 1210845 h 1522790"/>
                  <a:gd name="connsiteX32" fmla="*/ 292894 w 581025"/>
                  <a:gd name="connsiteY32" fmla="*/ 1201320 h 1522790"/>
                  <a:gd name="connsiteX33" fmla="*/ 359569 w 581025"/>
                  <a:gd name="connsiteY33" fmla="*/ 1196558 h 1522790"/>
                  <a:gd name="connsiteX34" fmla="*/ 416719 w 581025"/>
                  <a:gd name="connsiteY34" fmla="*/ 1194177 h 1522790"/>
                  <a:gd name="connsiteX35" fmla="*/ 469106 w 581025"/>
                  <a:gd name="connsiteY35" fmla="*/ 1196558 h 1522790"/>
                  <a:gd name="connsiteX36" fmla="*/ 514350 w 581025"/>
                  <a:gd name="connsiteY36" fmla="*/ 1198939 h 1522790"/>
                  <a:gd name="connsiteX37" fmla="*/ 547687 w 581025"/>
                  <a:gd name="connsiteY37" fmla="*/ 1210845 h 1522790"/>
                  <a:gd name="connsiteX38" fmla="*/ 571500 w 581025"/>
                  <a:gd name="connsiteY38" fmla="*/ 1220370 h 1522790"/>
                  <a:gd name="connsiteX39" fmla="*/ 581025 w 581025"/>
                  <a:gd name="connsiteY39" fmla="*/ 1229895 h 1522790"/>
                  <a:gd name="connsiteX40" fmla="*/ 566737 w 581025"/>
                  <a:gd name="connsiteY40" fmla="*/ 1253708 h 1522790"/>
                  <a:gd name="connsiteX41" fmla="*/ 545306 w 581025"/>
                  <a:gd name="connsiteY41" fmla="*/ 1287045 h 1522790"/>
                  <a:gd name="connsiteX42" fmla="*/ 538162 w 581025"/>
                  <a:gd name="connsiteY42" fmla="*/ 1296570 h 1522790"/>
                  <a:gd name="connsiteX43" fmla="*/ 528637 w 581025"/>
                  <a:gd name="connsiteY43" fmla="*/ 1310858 h 1522790"/>
                  <a:gd name="connsiteX44" fmla="*/ 521494 w 581025"/>
                  <a:gd name="connsiteY44" fmla="*/ 1325145 h 1522790"/>
                  <a:gd name="connsiteX45" fmla="*/ 507206 w 581025"/>
                  <a:gd name="connsiteY45" fmla="*/ 1337052 h 1522790"/>
                  <a:gd name="connsiteX46" fmla="*/ 495300 w 581025"/>
                  <a:gd name="connsiteY46" fmla="*/ 1351339 h 1522790"/>
                  <a:gd name="connsiteX47" fmla="*/ 483394 w 581025"/>
                  <a:gd name="connsiteY47" fmla="*/ 1365627 h 1522790"/>
                  <a:gd name="connsiteX48" fmla="*/ 473869 w 581025"/>
                  <a:gd name="connsiteY48" fmla="*/ 1377533 h 1522790"/>
                  <a:gd name="connsiteX49" fmla="*/ 461962 w 581025"/>
                  <a:gd name="connsiteY49" fmla="*/ 1403727 h 1522790"/>
                  <a:gd name="connsiteX50" fmla="*/ 457200 w 581025"/>
                  <a:gd name="connsiteY50" fmla="*/ 1413252 h 1522790"/>
                  <a:gd name="connsiteX51" fmla="*/ 454819 w 581025"/>
                  <a:gd name="connsiteY51" fmla="*/ 1429920 h 1522790"/>
                  <a:gd name="connsiteX52" fmla="*/ 450055 w 581025"/>
                  <a:gd name="connsiteY52" fmla="*/ 1451351 h 1522790"/>
                  <a:gd name="connsiteX53" fmla="*/ 452437 w 581025"/>
                  <a:gd name="connsiteY53" fmla="*/ 1465639 h 1522790"/>
                  <a:gd name="connsiteX54" fmla="*/ 450056 w 581025"/>
                  <a:gd name="connsiteY54" fmla="*/ 1477546 h 1522790"/>
                  <a:gd name="connsiteX55" fmla="*/ 452437 w 581025"/>
                  <a:gd name="connsiteY55" fmla="*/ 1494215 h 1522790"/>
                  <a:gd name="connsiteX56" fmla="*/ 452437 w 581025"/>
                  <a:gd name="connsiteY56" fmla="*/ 1522789 h 1522790"/>
                  <a:gd name="connsiteX0" fmla="*/ 517740 w 581025"/>
                  <a:gd name="connsiteY0" fmla="*/ 0 h 1494216"/>
                  <a:gd name="connsiteX1" fmla="*/ 520484 w 581025"/>
                  <a:gd name="connsiteY1" fmla="*/ 60256 h 1494216"/>
                  <a:gd name="connsiteX2" fmla="*/ 504827 w 581025"/>
                  <a:gd name="connsiteY2" fmla="*/ 134520 h 1494216"/>
                  <a:gd name="connsiteX3" fmla="*/ 476251 w 581025"/>
                  <a:gd name="connsiteY3" fmla="*/ 163096 h 1494216"/>
                  <a:gd name="connsiteX4" fmla="*/ 428624 w 581025"/>
                  <a:gd name="connsiteY4" fmla="*/ 203577 h 1494216"/>
                  <a:gd name="connsiteX5" fmla="*/ 385762 w 581025"/>
                  <a:gd name="connsiteY5" fmla="*/ 244058 h 1494216"/>
                  <a:gd name="connsiteX6" fmla="*/ 340519 w 581025"/>
                  <a:gd name="connsiteY6" fmla="*/ 289301 h 1494216"/>
                  <a:gd name="connsiteX7" fmla="*/ 302419 w 581025"/>
                  <a:gd name="connsiteY7" fmla="*/ 322639 h 1494216"/>
                  <a:gd name="connsiteX8" fmla="*/ 269082 w 581025"/>
                  <a:gd name="connsiteY8" fmla="*/ 370264 h 1494216"/>
                  <a:gd name="connsiteX9" fmla="*/ 238124 w 581025"/>
                  <a:gd name="connsiteY9" fmla="*/ 427415 h 1494216"/>
                  <a:gd name="connsiteX10" fmla="*/ 200025 w 581025"/>
                  <a:gd name="connsiteY10" fmla="*/ 491708 h 1494216"/>
                  <a:gd name="connsiteX11" fmla="*/ 176212 w 581025"/>
                  <a:gd name="connsiteY11" fmla="*/ 529808 h 1494216"/>
                  <a:gd name="connsiteX12" fmla="*/ 154781 w 581025"/>
                  <a:gd name="connsiteY12" fmla="*/ 563145 h 1494216"/>
                  <a:gd name="connsiteX13" fmla="*/ 130969 w 581025"/>
                  <a:gd name="connsiteY13" fmla="*/ 610770 h 1494216"/>
                  <a:gd name="connsiteX14" fmla="*/ 109537 w 581025"/>
                  <a:gd name="connsiteY14" fmla="*/ 656014 h 1494216"/>
                  <a:gd name="connsiteX15" fmla="*/ 85725 w 581025"/>
                  <a:gd name="connsiteY15" fmla="*/ 708402 h 1494216"/>
                  <a:gd name="connsiteX16" fmla="*/ 61912 w 581025"/>
                  <a:gd name="connsiteY16" fmla="*/ 763170 h 1494216"/>
                  <a:gd name="connsiteX17" fmla="*/ 40481 w 581025"/>
                  <a:gd name="connsiteY17" fmla="*/ 834608 h 1494216"/>
                  <a:gd name="connsiteX18" fmla="*/ 26194 w 581025"/>
                  <a:gd name="connsiteY18" fmla="*/ 882233 h 1494216"/>
                  <a:gd name="connsiteX19" fmla="*/ 11906 w 581025"/>
                  <a:gd name="connsiteY19" fmla="*/ 937002 h 1494216"/>
                  <a:gd name="connsiteX20" fmla="*/ 7144 w 581025"/>
                  <a:gd name="connsiteY20" fmla="*/ 979864 h 1494216"/>
                  <a:gd name="connsiteX21" fmla="*/ 4762 w 581025"/>
                  <a:gd name="connsiteY21" fmla="*/ 1027489 h 1494216"/>
                  <a:gd name="connsiteX22" fmla="*/ 0 w 581025"/>
                  <a:gd name="connsiteY22" fmla="*/ 1067970 h 1494216"/>
                  <a:gd name="connsiteX23" fmla="*/ 2381 w 581025"/>
                  <a:gd name="connsiteY23" fmla="*/ 1103689 h 1494216"/>
                  <a:gd name="connsiteX24" fmla="*/ 4762 w 581025"/>
                  <a:gd name="connsiteY24" fmla="*/ 1132264 h 1494216"/>
                  <a:gd name="connsiteX25" fmla="*/ 21431 w 581025"/>
                  <a:gd name="connsiteY25" fmla="*/ 1151314 h 1494216"/>
                  <a:gd name="connsiteX26" fmla="*/ 47625 w 581025"/>
                  <a:gd name="connsiteY26" fmla="*/ 1172745 h 1494216"/>
                  <a:gd name="connsiteX27" fmla="*/ 83344 w 581025"/>
                  <a:gd name="connsiteY27" fmla="*/ 1189414 h 1494216"/>
                  <a:gd name="connsiteX28" fmla="*/ 121444 w 581025"/>
                  <a:gd name="connsiteY28" fmla="*/ 1203702 h 1494216"/>
                  <a:gd name="connsiteX29" fmla="*/ 157162 w 581025"/>
                  <a:gd name="connsiteY29" fmla="*/ 1217989 h 1494216"/>
                  <a:gd name="connsiteX30" fmla="*/ 188119 w 581025"/>
                  <a:gd name="connsiteY30" fmla="*/ 1213227 h 1494216"/>
                  <a:gd name="connsiteX31" fmla="*/ 226219 w 581025"/>
                  <a:gd name="connsiteY31" fmla="*/ 1210845 h 1494216"/>
                  <a:gd name="connsiteX32" fmla="*/ 292894 w 581025"/>
                  <a:gd name="connsiteY32" fmla="*/ 1201320 h 1494216"/>
                  <a:gd name="connsiteX33" fmla="*/ 359569 w 581025"/>
                  <a:gd name="connsiteY33" fmla="*/ 1196558 h 1494216"/>
                  <a:gd name="connsiteX34" fmla="*/ 416719 w 581025"/>
                  <a:gd name="connsiteY34" fmla="*/ 1194177 h 1494216"/>
                  <a:gd name="connsiteX35" fmla="*/ 469106 w 581025"/>
                  <a:gd name="connsiteY35" fmla="*/ 1196558 h 1494216"/>
                  <a:gd name="connsiteX36" fmla="*/ 514350 w 581025"/>
                  <a:gd name="connsiteY36" fmla="*/ 1198939 h 1494216"/>
                  <a:gd name="connsiteX37" fmla="*/ 547687 w 581025"/>
                  <a:gd name="connsiteY37" fmla="*/ 1210845 h 1494216"/>
                  <a:gd name="connsiteX38" fmla="*/ 571500 w 581025"/>
                  <a:gd name="connsiteY38" fmla="*/ 1220370 h 1494216"/>
                  <a:gd name="connsiteX39" fmla="*/ 581025 w 581025"/>
                  <a:gd name="connsiteY39" fmla="*/ 1229895 h 1494216"/>
                  <a:gd name="connsiteX40" fmla="*/ 566737 w 581025"/>
                  <a:gd name="connsiteY40" fmla="*/ 1253708 h 1494216"/>
                  <a:gd name="connsiteX41" fmla="*/ 545306 w 581025"/>
                  <a:gd name="connsiteY41" fmla="*/ 1287045 h 1494216"/>
                  <a:gd name="connsiteX42" fmla="*/ 538162 w 581025"/>
                  <a:gd name="connsiteY42" fmla="*/ 1296570 h 1494216"/>
                  <a:gd name="connsiteX43" fmla="*/ 528637 w 581025"/>
                  <a:gd name="connsiteY43" fmla="*/ 1310858 h 1494216"/>
                  <a:gd name="connsiteX44" fmla="*/ 521494 w 581025"/>
                  <a:gd name="connsiteY44" fmla="*/ 1325145 h 1494216"/>
                  <a:gd name="connsiteX45" fmla="*/ 507206 w 581025"/>
                  <a:gd name="connsiteY45" fmla="*/ 1337052 h 1494216"/>
                  <a:gd name="connsiteX46" fmla="*/ 495300 w 581025"/>
                  <a:gd name="connsiteY46" fmla="*/ 1351339 h 1494216"/>
                  <a:gd name="connsiteX47" fmla="*/ 483394 w 581025"/>
                  <a:gd name="connsiteY47" fmla="*/ 1365627 h 1494216"/>
                  <a:gd name="connsiteX48" fmla="*/ 473869 w 581025"/>
                  <a:gd name="connsiteY48" fmla="*/ 1377533 h 1494216"/>
                  <a:gd name="connsiteX49" fmla="*/ 461962 w 581025"/>
                  <a:gd name="connsiteY49" fmla="*/ 1403727 h 1494216"/>
                  <a:gd name="connsiteX50" fmla="*/ 457200 w 581025"/>
                  <a:gd name="connsiteY50" fmla="*/ 1413252 h 1494216"/>
                  <a:gd name="connsiteX51" fmla="*/ 454819 w 581025"/>
                  <a:gd name="connsiteY51" fmla="*/ 1429920 h 1494216"/>
                  <a:gd name="connsiteX52" fmla="*/ 450055 w 581025"/>
                  <a:gd name="connsiteY52" fmla="*/ 1451351 h 1494216"/>
                  <a:gd name="connsiteX53" fmla="*/ 452437 w 581025"/>
                  <a:gd name="connsiteY53" fmla="*/ 1465639 h 1494216"/>
                  <a:gd name="connsiteX54" fmla="*/ 450056 w 581025"/>
                  <a:gd name="connsiteY54" fmla="*/ 1477546 h 1494216"/>
                  <a:gd name="connsiteX55" fmla="*/ 452437 w 581025"/>
                  <a:gd name="connsiteY55" fmla="*/ 1494215 h 1494216"/>
                  <a:gd name="connsiteX0" fmla="*/ 517740 w 581025"/>
                  <a:gd name="connsiteY0" fmla="*/ 0 h 1477547"/>
                  <a:gd name="connsiteX1" fmla="*/ 520484 w 581025"/>
                  <a:gd name="connsiteY1" fmla="*/ 60256 h 1477547"/>
                  <a:gd name="connsiteX2" fmla="*/ 504827 w 581025"/>
                  <a:gd name="connsiteY2" fmla="*/ 134520 h 1477547"/>
                  <a:gd name="connsiteX3" fmla="*/ 476251 w 581025"/>
                  <a:gd name="connsiteY3" fmla="*/ 163096 h 1477547"/>
                  <a:gd name="connsiteX4" fmla="*/ 428624 w 581025"/>
                  <a:gd name="connsiteY4" fmla="*/ 203577 h 1477547"/>
                  <a:gd name="connsiteX5" fmla="*/ 385762 w 581025"/>
                  <a:gd name="connsiteY5" fmla="*/ 244058 h 1477547"/>
                  <a:gd name="connsiteX6" fmla="*/ 340519 w 581025"/>
                  <a:gd name="connsiteY6" fmla="*/ 289301 h 1477547"/>
                  <a:gd name="connsiteX7" fmla="*/ 302419 w 581025"/>
                  <a:gd name="connsiteY7" fmla="*/ 322639 h 1477547"/>
                  <a:gd name="connsiteX8" fmla="*/ 269082 w 581025"/>
                  <a:gd name="connsiteY8" fmla="*/ 370264 h 1477547"/>
                  <a:gd name="connsiteX9" fmla="*/ 238124 w 581025"/>
                  <a:gd name="connsiteY9" fmla="*/ 427415 h 1477547"/>
                  <a:gd name="connsiteX10" fmla="*/ 200025 w 581025"/>
                  <a:gd name="connsiteY10" fmla="*/ 491708 h 1477547"/>
                  <a:gd name="connsiteX11" fmla="*/ 176212 w 581025"/>
                  <a:gd name="connsiteY11" fmla="*/ 529808 h 1477547"/>
                  <a:gd name="connsiteX12" fmla="*/ 154781 w 581025"/>
                  <a:gd name="connsiteY12" fmla="*/ 563145 h 1477547"/>
                  <a:gd name="connsiteX13" fmla="*/ 130969 w 581025"/>
                  <a:gd name="connsiteY13" fmla="*/ 610770 h 1477547"/>
                  <a:gd name="connsiteX14" fmla="*/ 109537 w 581025"/>
                  <a:gd name="connsiteY14" fmla="*/ 656014 h 1477547"/>
                  <a:gd name="connsiteX15" fmla="*/ 85725 w 581025"/>
                  <a:gd name="connsiteY15" fmla="*/ 708402 h 1477547"/>
                  <a:gd name="connsiteX16" fmla="*/ 61912 w 581025"/>
                  <a:gd name="connsiteY16" fmla="*/ 763170 h 1477547"/>
                  <a:gd name="connsiteX17" fmla="*/ 40481 w 581025"/>
                  <a:gd name="connsiteY17" fmla="*/ 834608 h 1477547"/>
                  <a:gd name="connsiteX18" fmla="*/ 26194 w 581025"/>
                  <a:gd name="connsiteY18" fmla="*/ 882233 h 1477547"/>
                  <a:gd name="connsiteX19" fmla="*/ 11906 w 581025"/>
                  <a:gd name="connsiteY19" fmla="*/ 937002 h 1477547"/>
                  <a:gd name="connsiteX20" fmla="*/ 7144 w 581025"/>
                  <a:gd name="connsiteY20" fmla="*/ 979864 h 1477547"/>
                  <a:gd name="connsiteX21" fmla="*/ 4762 w 581025"/>
                  <a:gd name="connsiteY21" fmla="*/ 1027489 h 1477547"/>
                  <a:gd name="connsiteX22" fmla="*/ 0 w 581025"/>
                  <a:gd name="connsiteY22" fmla="*/ 1067970 h 1477547"/>
                  <a:gd name="connsiteX23" fmla="*/ 2381 w 581025"/>
                  <a:gd name="connsiteY23" fmla="*/ 1103689 h 1477547"/>
                  <a:gd name="connsiteX24" fmla="*/ 4762 w 581025"/>
                  <a:gd name="connsiteY24" fmla="*/ 1132264 h 1477547"/>
                  <a:gd name="connsiteX25" fmla="*/ 21431 w 581025"/>
                  <a:gd name="connsiteY25" fmla="*/ 1151314 h 1477547"/>
                  <a:gd name="connsiteX26" fmla="*/ 47625 w 581025"/>
                  <a:gd name="connsiteY26" fmla="*/ 1172745 h 1477547"/>
                  <a:gd name="connsiteX27" fmla="*/ 83344 w 581025"/>
                  <a:gd name="connsiteY27" fmla="*/ 1189414 h 1477547"/>
                  <a:gd name="connsiteX28" fmla="*/ 121444 w 581025"/>
                  <a:gd name="connsiteY28" fmla="*/ 1203702 h 1477547"/>
                  <a:gd name="connsiteX29" fmla="*/ 157162 w 581025"/>
                  <a:gd name="connsiteY29" fmla="*/ 1217989 h 1477547"/>
                  <a:gd name="connsiteX30" fmla="*/ 188119 w 581025"/>
                  <a:gd name="connsiteY30" fmla="*/ 1213227 h 1477547"/>
                  <a:gd name="connsiteX31" fmla="*/ 226219 w 581025"/>
                  <a:gd name="connsiteY31" fmla="*/ 1210845 h 1477547"/>
                  <a:gd name="connsiteX32" fmla="*/ 292894 w 581025"/>
                  <a:gd name="connsiteY32" fmla="*/ 1201320 h 1477547"/>
                  <a:gd name="connsiteX33" fmla="*/ 359569 w 581025"/>
                  <a:gd name="connsiteY33" fmla="*/ 1196558 h 1477547"/>
                  <a:gd name="connsiteX34" fmla="*/ 416719 w 581025"/>
                  <a:gd name="connsiteY34" fmla="*/ 1194177 h 1477547"/>
                  <a:gd name="connsiteX35" fmla="*/ 469106 w 581025"/>
                  <a:gd name="connsiteY35" fmla="*/ 1196558 h 1477547"/>
                  <a:gd name="connsiteX36" fmla="*/ 514350 w 581025"/>
                  <a:gd name="connsiteY36" fmla="*/ 1198939 h 1477547"/>
                  <a:gd name="connsiteX37" fmla="*/ 547687 w 581025"/>
                  <a:gd name="connsiteY37" fmla="*/ 1210845 h 1477547"/>
                  <a:gd name="connsiteX38" fmla="*/ 571500 w 581025"/>
                  <a:gd name="connsiteY38" fmla="*/ 1220370 h 1477547"/>
                  <a:gd name="connsiteX39" fmla="*/ 581025 w 581025"/>
                  <a:gd name="connsiteY39" fmla="*/ 1229895 h 1477547"/>
                  <a:gd name="connsiteX40" fmla="*/ 566737 w 581025"/>
                  <a:gd name="connsiteY40" fmla="*/ 1253708 h 1477547"/>
                  <a:gd name="connsiteX41" fmla="*/ 545306 w 581025"/>
                  <a:gd name="connsiteY41" fmla="*/ 1287045 h 1477547"/>
                  <a:gd name="connsiteX42" fmla="*/ 538162 w 581025"/>
                  <a:gd name="connsiteY42" fmla="*/ 1296570 h 1477547"/>
                  <a:gd name="connsiteX43" fmla="*/ 528637 w 581025"/>
                  <a:gd name="connsiteY43" fmla="*/ 1310858 h 1477547"/>
                  <a:gd name="connsiteX44" fmla="*/ 521494 w 581025"/>
                  <a:gd name="connsiteY44" fmla="*/ 1325145 h 1477547"/>
                  <a:gd name="connsiteX45" fmla="*/ 507206 w 581025"/>
                  <a:gd name="connsiteY45" fmla="*/ 1337052 h 1477547"/>
                  <a:gd name="connsiteX46" fmla="*/ 495300 w 581025"/>
                  <a:gd name="connsiteY46" fmla="*/ 1351339 h 1477547"/>
                  <a:gd name="connsiteX47" fmla="*/ 483394 w 581025"/>
                  <a:gd name="connsiteY47" fmla="*/ 1365627 h 1477547"/>
                  <a:gd name="connsiteX48" fmla="*/ 473869 w 581025"/>
                  <a:gd name="connsiteY48" fmla="*/ 1377533 h 1477547"/>
                  <a:gd name="connsiteX49" fmla="*/ 461962 w 581025"/>
                  <a:gd name="connsiteY49" fmla="*/ 1403727 h 1477547"/>
                  <a:gd name="connsiteX50" fmla="*/ 457200 w 581025"/>
                  <a:gd name="connsiteY50" fmla="*/ 1413252 h 1477547"/>
                  <a:gd name="connsiteX51" fmla="*/ 454819 w 581025"/>
                  <a:gd name="connsiteY51" fmla="*/ 1429920 h 1477547"/>
                  <a:gd name="connsiteX52" fmla="*/ 450055 w 581025"/>
                  <a:gd name="connsiteY52" fmla="*/ 1451351 h 1477547"/>
                  <a:gd name="connsiteX53" fmla="*/ 452437 w 581025"/>
                  <a:gd name="connsiteY53" fmla="*/ 1465639 h 1477547"/>
                  <a:gd name="connsiteX54" fmla="*/ 450056 w 581025"/>
                  <a:gd name="connsiteY54" fmla="*/ 1477546 h 1477547"/>
                  <a:gd name="connsiteX0" fmla="*/ 517740 w 581025"/>
                  <a:gd name="connsiteY0" fmla="*/ 0 h 1465638"/>
                  <a:gd name="connsiteX1" fmla="*/ 520484 w 581025"/>
                  <a:gd name="connsiteY1" fmla="*/ 60256 h 1465638"/>
                  <a:gd name="connsiteX2" fmla="*/ 504827 w 581025"/>
                  <a:gd name="connsiteY2" fmla="*/ 134520 h 1465638"/>
                  <a:gd name="connsiteX3" fmla="*/ 476251 w 581025"/>
                  <a:gd name="connsiteY3" fmla="*/ 163096 h 1465638"/>
                  <a:gd name="connsiteX4" fmla="*/ 428624 w 581025"/>
                  <a:gd name="connsiteY4" fmla="*/ 203577 h 1465638"/>
                  <a:gd name="connsiteX5" fmla="*/ 385762 w 581025"/>
                  <a:gd name="connsiteY5" fmla="*/ 244058 h 1465638"/>
                  <a:gd name="connsiteX6" fmla="*/ 340519 w 581025"/>
                  <a:gd name="connsiteY6" fmla="*/ 289301 h 1465638"/>
                  <a:gd name="connsiteX7" fmla="*/ 302419 w 581025"/>
                  <a:gd name="connsiteY7" fmla="*/ 322639 h 1465638"/>
                  <a:gd name="connsiteX8" fmla="*/ 269082 w 581025"/>
                  <a:gd name="connsiteY8" fmla="*/ 370264 h 1465638"/>
                  <a:gd name="connsiteX9" fmla="*/ 238124 w 581025"/>
                  <a:gd name="connsiteY9" fmla="*/ 427415 h 1465638"/>
                  <a:gd name="connsiteX10" fmla="*/ 200025 w 581025"/>
                  <a:gd name="connsiteY10" fmla="*/ 491708 h 1465638"/>
                  <a:gd name="connsiteX11" fmla="*/ 176212 w 581025"/>
                  <a:gd name="connsiteY11" fmla="*/ 529808 h 1465638"/>
                  <a:gd name="connsiteX12" fmla="*/ 154781 w 581025"/>
                  <a:gd name="connsiteY12" fmla="*/ 563145 h 1465638"/>
                  <a:gd name="connsiteX13" fmla="*/ 130969 w 581025"/>
                  <a:gd name="connsiteY13" fmla="*/ 610770 h 1465638"/>
                  <a:gd name="connsiteX14" fmla="*/ 109537 w 581025"/>
                  <a:gd name="connsiteY14" fmla="*/ 656014 h 1465638"/>
                  <a:gd name="connsiteX15" fmla="*/ 85725 w 581025"/>
                  <a:gd name="connsiteY15" fmla="*/ 708402 h 1465638"/>
                  <a:gd name="connsiteX16" fmla="*/ 61912 w 581025"/>
                  <a:gd name="connsiteY16" fmla="*/ 763170 h 1465638"/>
                  <a:gd name="connsiteX17" fmla="*/ 40481 w 581025"/>
                  <a:gd name="connsiteY17" fmla="*/ 834608 h 1465638"/>
                  <a:gd name="connsiteX18" fmla="*/ 26194 w 581025"/>
                  <a:gd name="connsiteY18" fmla="*/ 882233 h 1465638"/>
                  <a:gd name="connsiteX19" fmla="*/ 11906 w 581025"/>
                  <a:gd name="connsiteY19" fmla="*/ 937002 h 1465638"/>
                  <a:gd name="connsiteX20" fmla="*/ 7144 w 581025"/>
                  <a:gd name="connsiteY20" fmla="*/ 979864 h 1465638"/>
                  <a:gd name="connsiteX21" fmla="*/ 4762 w 581025"/>
                  <a:gd name="connsiteY21" fmla="*/ 1027489 h 1465638"/>
                  <a:gd name="connsiteX22" fmla="*/ 0 w 581025"/>
                  <a:gd name="connsiteY22" fmla="*/ 1067970 h 1465638"/>
                  <a:gd name="connsiteX23" fmla="*/ 2381 w 581025"/>
                  <a:gd name="connsiteY23" fmla="*/ 1103689 h 1465638"/>
                  <a:gd name="connsiteX24" fmla="*/ 4762 w 581025"/>
                  <a:gd name="connsiteY24" fmla="*/ 1132264 h 1465638"/>
                  <a:gd name="connsiteX25" fmla="*/ 21431 w 581025"/>
                  <a:gd name="connsiteY25" fmla="*/ 1151314 h 1465638"/>
                  <a:gd name="connsiteX26" fmla="*/ 47625 w 581025"/>
                  <a:gd name="connsiteY26" fmla="*/ 1172745 h 1465638"/>
                  <a:gd name="connsiteX27" fmla="*/ 83344 w 581025"/>
                  <a:gd name="connsiteY27" fmla="*/ 1189414 h 1465638"/>
                  <a:gd name="connsiteX28" fmla="*/ 121444 w 581025"/>
                  <a:gd name="connsiteY28" fmla="*/ 1203702 h 1465638"/>
                  <a:gd name="connsiteX29" fmla="*/ 157162 w 581025"/>
                  <a:gd name="connsiteY29" fmla="*/ 1217989 h 1465638"/>
                  <a:gd name="connsiteX30" fmla="*/ 188119 w 581025"/>
                  <a:gd name="connsiteY30" fmla="*/ 1213227 h 1465638"/>
                  <a:gd name="connsiteX31" fmla="*/ 226219 w 581025"/>
                  <a:gd name="connsiteY31" fmla="*/ 1210845 h 1465638"/>
                  <a:gd name="connsiteX32" fmla="*/ 292894 w 581025"/>
                  <a:gd name="connsiteY32" fmla="*/ 1201320 h 1465638"/>
                  <a:gd name="connsiteX33" fmla="*/ 359569 w 581025"/>
                  <a:gd name="connsiteY33" fmla="*/ 1196558 h 1465638"/>
                  <a:gd name="connsiteX34" fmla="*/ 416719 w 581025"/>
                  <a:gd name="connsiteY34" fmla="*/ 1194177 h 1465638"/>
                  <a:gd name="connsiteX35" fmla="*/ 469106 w 581025"/>
                  <a:gd name="connsiteY35" fmla="*/ 1196558 h 1465638"/>
                  <a:gd name="connsiteX36" fmla="*/ 514350 w 581025"/>
                  <a:gd name="connsiteY36" fmla="*/ 1198939 h 1465638"/>
                  <a:gd name="connsiteX37" fmla="*/ 547687 w 581025"/>
                  <a:gd name="connsiteY37" fmla="*/ 1210845 h 1465638"/>
                  <a:gd name="connsiteX38" fmla="*/ 571500 w 581025"/>
                  <a:gd name="connsiteY38" fmla="*/ 1220370 h 1465638"/>
                  <a:gd name="connsiteX39" fmla="*/ 581025 w 581025"/>
                  <a:gd name="connsiteY39" fmla="*/ 1229895 h 1465638"/>
                  <a:gd name="connsiteX40" fmla="*/ 566737 w 581025"/>
                  <a:gd name="connsiteY40" fmla="*/ 1253708 h 1465638"/>
                  <a:gd name="connsiteX41" fmla="*/ 545306 w 581025"/>
                  <a:gd name="connsiteY41" fmla="*/ 1287045 h 1465638"/>
                  <a:gd name="connsiteX42" fmla="*/ 538162 w 581025"/>
                  <a:gd name="connsiteY42" fmla="*/ 1296570 h 1465638"/>
                  <a:gd name="connsiteX43" fmla="*/ 528637 w 581025"/>
                  <a:gd name="connsiteY43" fmla="*/ 1310858 h 1465638"/>
                  <a:gd name="connsiteX44" fmla="*/ 521494 w 581025"/>
                  <a:gd name="connsiteY44" fmla="*/ 1325145 h 1465638"/>
                  <a:gd name="connsiteX45" fmla="*/ 507206 w 581025"/>
                  <a:gd name="connsiteY45" fmla="*/ 1337052 h 1465638"/>
                  <a:gd name="connsiteX46" fmla="*/ 495300 w 581025"/>
                  <a:gd name="connsiteY46" fmla="*/ 1351339 h 1465638"/>
                  <a:gd name="connsiteX47" fmla="*/ 483394 w 581025"/>
                  <a:gd name="connsiteY47" fmla="*/ 1365627 h 1465638"/>
                  <a:gd name="connsiteX48" fmla="*/ 473869 w 581025"/>
                  <a:gd name="connsiteY48" fmla="*/ 1377533 h 1465638"/>
                  <a:gd name="connsiteX49" fmla="*/ 461962 w 581025"/>
                  <a:gd name="connsiteY49" fmla="*/ 1403727 h 1465638"/>
                  <a:gd name="connsiteX50" fmla="*/ 457200 w 581025"/>
                  <a:gd name="connsiteY50" fmla="*/ 1413252 h 1465638"/>
                  <a:gd name="connsiteX51" fmla="*/ 454819 w 581025"/>
                  <a:gd name="connsiteY51" fmla="*/ 1429920 h 1465638"/>
                  <a:gd name="connsiteX52" fmla="*/ 450055 w 581025"/>
                  <a:gd name="connsiteY52" fmla="*/ 1451351 h 1465638"/>
                  <a:gd name="connsiteX53" fmla="*/ 452437 w 581025"/>
                  <a:gd name="connsiteY53" fmla="*/ 1465639 h 14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581025" h="1465638">
                    <a:moveTo>
                      <a:pt x="517740" y="0"/>
                    </a:moveTo>
                    <a:cubicBezTo>
                      <a:pt x="517404" y="31346"/>
                      <a:pt x="520820" y="28910"/>
                      <a:pt x="520484" y="60256"/>
                    </a:cubicBezTo>
                    <a:cubicBezTo>
                      <a:pt x="522865" y="80099"/>
                      <a:pt x="509590" y="121820"/>
                      <a:pt x="504827" y="134520"/>
                    </a:cubicBezTo>
                    <a:lnTo>
                      <a:pt x="476251" y="163096"/>
                    </a:lnTo>
                    <a:lnTo>
                      <a:pt x="428624" y="203577"/>
                    </a:lnTo>
                    <a:lnTo>
                      <a:pt x="385762" y="244058"/>
                    </a:lnTo>
                    <a:lnTo>
                      <a:pt x="340519" y="289301"/>
                    </a:lnTo>
                    <a:lnTo>
                      <a:pt x="302419" y="322639"/>
                    </a:lnTo>
                    <a:lnTo>
                      <a:pt x="269082" y="370264"/>
                    </a:lnTo>
                    <a:lnTo>
                      <a:pt x="238124" y="427415"/>
                    </a:lnTo>
                    <a:lnTo>
                      <a:pt x="200025" y="491708"/>
                    </a:lnTo>
                    <a:lnTo>
                      <a:pt x="176212" y="529808"/>
                    </a:lnTo>
                    <a:lnTo>
                      <a:pt x="154781" y="563145"/>
                    </a:lnTo>
                    <a:lnTo>
                      <a:pt x="130969" y="610770"/>
                    </a:lnTo>
                    <a:lnTo>
                      <a:pt x="109537" y="656014"/>
                    </a:lnTo>
                    <a:lnTo>
                      <a:pt x="85725" y="708402"/>
                    </a:lnTo>
                    <a:lnTo>
                      <a:pt x="61912" y="763170"/>
                    </a:lnTo>
                    <a:lnTo>
                      <a:pt x="40481" y="834608"/>
                    </a:lnTo>
                    <a:lnTo>
                      <a:pt x="26194" y="882233"/>
                    </a:lnTo>
                    <a:lnTo>
                      <a:pt x="11906" y="937002"/>
                    </a:lnTo>
                    <a:lnTo>
                      <a:pt x="7144" y="979864"/>
                    </a:lnTo>
                    <a:lnTo>
                      <a:pt x="4762" y="1027489"/>
                    </a:lnTo>
                    <a:lnTo>
                      <a:pt x="0" y="1067970"/>
                    </a:lnTo>
                    <a:lnTo>
                      <a:pt x="2381" y="1103689"/>
                    </a:lnTo>
                    <a:lnTo>
                      <a:pt x="4762" y="1132264"/>
                    </a:lnTo>
                    <a:lnTo>
                      <a:pt x="21431" y="1151314"/>
                    </a:lnTo>
                    <a:lnTo>
                      <a:pt x="47625" y="1172745"/>
                    </a:lnTo>
                    <a:lnTo>
                      <a:pt x="83344" y="1189414"/>
                    </a:lnTo>
                    <a:lnTo>
                      <a:pt x="121444" y="1203702"/>
                    </a:lnTo>
                    <a:lnTo>
                      <a:pt x="157162" y="1217989"/>
                    </a:lnTo>
                    <a:lnTo>
                      <a:pt x="188119" y="1213227"/>
                    </a:lnTo>
                    <a:lnTo>
                      <a:pt x="226219" y="1210845"/>
                    </a:lnTo>
                    <a:lnTo>
                      <a:pt x="292894" y="1201320"/>
                    </a:lnTo>
                    <a:lnTo>
                      <a:pt x="359569" y="1196558"/>
                    </a:lnTo>
                    <a:lnTo>
                      <a:pt x="416719" y="1194177"/>
                    </a:lnTo>
                    <a:lnTo>
                      <a:pt x="469106" y="1196558"/>
                    </a:lnTo>
                    <a:lnTo>
                      <a:pt x="514350" y="1198939"/>
                    </a:lnTo>
                    <a:lnTo>
                      <a:pt x="547687" y="1210845"/>
                    </a:lnTo>
                    <a:lnTo>
                      <a:pt x="571500" y="1220370"/>
                    </a:lnTo>
                    <a:lnTo>
                      <a:pt x="581025" y="1229895"/>
                    </a:lnTo>
                    <a:lnTo>
                      <a:pt x="566737" y="1253708"/>
                    </a:lnTo>
                    <a:lnTo>
                      <a:pt x="545306" y="1287045"/>
                    </a:lnTo>
                    <a:lnTo>
                      <a:pt x="538162" y="1296570"/>
                    </a:lnTo>
                    <a:lnTo>
                      <a:pt x="528637" y="1310858"/>
                    </a:lnTo>
                    <a:lnTo>
                      <a:pt x="521494" y="1325145"/>
                    </a:lnTo>
                    <a:lnTo>
                      <a:pt x="507206" y="1337052"/>
                    </a:lnTo>
                    <a:lnTo>
                      <a:pt x="495300" y="1351339"/>
                    </a:lnTo>
                    <a:lnTo>
                      <a:pt x="483394" y="1365627"/>
                    </a:lnTo>
                    <a:lnTo>
                      <a:pt x="473869" y="1377533"/>
                    </a:lnTo>
                    <a:lnTo>
                      <a:pt x="461962" y="1403727"/>
                    </a:lnTo>
                    <a:lnTo>
                      <a:pt x="457200" y="1413252"/>
                    </a:lnTo>
                    <a:lnTo>
                      <a:pt x="454819" y="1429920"/>
                    </a:lnTo>
                    <a:lnTo>
                      <a:pt x="450055" y="1451351"/>
                    </a:lnTo>
                    <a:lnTo>
                      <a:pt x="452437" y="1465639"/>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72" name="任意多边形: 形状 65">
                <a:extLst>
                  <a:ext uri="{FF2B5EF4-FFF2-40B4-BE49-F238E27FC236}">
                    <a16:creationId xmlns:a16="http://schemas.microsoft.com/office/drawing/2014/main" id="{E1BE6F2F-4D7A-7231-5CFD-77945E90A079}"/>
                  </a:ext>
                </a:extLst>
              </p:cNvPr>
              <p:cNvSpPr/>
              <p:nvPr/>
            </p:nvSpPr>
            <p:spPr>
              <a:xfrm>
                <a:off x="5608107" y="3762336"/>
                <a:ext cx="97671" cy="567132"/>
              </a:xfrm>
              <a:custGeom>
                <a:avLst/>
                <a:gdLst>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73831 w 240506"/>
                  <a:gd name="connsiteY46" fmla="*/ 1378744 h 1378744"/>
                  <a:gd name="connsiteX0" fmla="*/ 161925 w 240506"/>
                  <a:gd name="connsiteY0" fmla="*/ 0 h 1378744"/>
                  <a:gd name="connsiteX1" fmla="*/ 142875 w 240506"/>
                  <a:gd name="connsiteY1" fmla="*/ 61912 h 1378744"/>
                  <a:gd name="connsiteX2" fmla="*/ 123825 w 240506"/>
                  <a:gd name="connsiteY2" fmla="*/ 111919 h 1378744"/>
                  <a:gd name="connsiteX3" fmla="*/ 114300 w 240506"/>
                  <a:gd name="connsiteY3" fmla="*/ 152400 h 1378744"/>
                  <a:gd name="connsiteX4" fmla="*/ 102394 w 240506"/>
                  <a:gd name="connsiteY4" fmla="*/ 188119 h 1378744"/>
                  <a:gd name="connsiteX5" fmla="*/ 95250 w 240506"/>
                  <a:gd name="connsiteY5" fmla="*/ 240506 h 1378744"/>
                  <a:gd name="connsiteX6" fmla="*/ 88106 w 240506"/>
                  <a:gd name="connsiteY6" fmla="*/ 280987 h 1378744"/>
                  <a:gd name="connsiteX7" fmla="*/ 88106 w 240506"/>
                  <a:gd name="connsiteY7" fmla="*/ 321469 h 1378744"/>
                  <a:gd name="connsiteX8" fmla="*/ 78581 w 240506"/>
                  <a:gd name="connsiteY8" fmla="*/ 366712 h 1378744"/>
                  <a:gd name="connsiteX9" fmla="*/ 71438 w 240506"/>
                  <a:gd name="connsiteY9" fmla="*/ 414337 h 1378744"/>
                  <a:gd name="connsiteX10" fmla="*/ 64294 w 240506"/>
                  <a:gd name="connsiteY10" fmla="*/ 450056 h 1378744"/>
                  <a:gd name="connsiteX11" fmla="*/ 57150 w 240506"/>
                  <a:gd name="connsiteY11" fmla="*/ 502444 h 1378744"/>
                  <a:gd name="connsiteX12" fmla="*/ 47625 w 240506"/>
                  <a:gd name="connsiteY12" fmla="*/ 552450 h 1378744"/>
                  <a:gd name="connsiteX13" fmla="*/ 40481 w 240506"/>
                  <a:gd name="connsiteY13" fmla="*/ 588169 h 1378744"/>
                  <a:gd name="connsiteX14" fmla="*/ 30956 w 240506"/>
                  <a:gd name="connsiteY14" fmla="*/ 621506 h 1378744"/>
                  <a:gd name="connsiteX15" fmla="*/ 16669 w 240506"/>
                  <a:gd name="connsiteY15" fmla="*/ 678656 h 1378744"/>
                  <a:gd name="connsiteX16" fmla="*/ 9525 w 240506"/>
                  <a:gd name="connsiteY16" fmla="*/ 700087 h 1378744"/>
                  <a:gd name="connsiteX17" fmla="*/ 0 w 240506"/>
                  <a:gd name="connsiteY17" fmla="*/ 726281 h 1378744"/>
                  <a:gd name="connsiteX18" fmla="*/ 0 w 240506"/>
                  <a:gd name="connsiteY18" fmla="*/ 742950 h 1378744"/>
                  <a:gd name="connsiteX19" fmla="*/ 11906 w 240506"/>
                  <a:gd name="connsiteY19" fmla="*/ 764381 h 1378744"/>
                  <a:gd name="connsiteX20" fmla="*/ 21431 w 240506"/>
                  <a:gd name="connsiteY20" fmla="*/ 783431 h 1378744"/>
                  <a:gd name="connsiteX21" fmla="*/ 50006 w 240506"/>
                  <a:gd name="connsiteY21" fmla="*/ 785812 h 1378744"/>
                  <a:gd name="connsiteX22" fmla="*/ 78581 w 240506"/>
                  <a:gd name="connsiteY22" fmla="*/ 790575 h 1378744"/>
                  <a:gd name="connsiteX23" fmla="*/ 102394 w 240506"/>
                  <a:gd name="connsiteY23" fmla="*/ 797719 h 1378744"/>
                  <a:gd name="connsiteX24" fmla="*/ 123825 w 240506"/>
                  <a:gd name="connsiteY24" fmla="*/ 807244 h 1378744"/>
                  <a:gd name="connsiteX25" fmla="*/ 152400 w 240506"/>
                  <a:gd name="connsiteY25" fmla="*/ 819150 h 1378744"/>
                  <a:gd name="connsiteX26" fmla="*/ 173831 w 240506"/>
                  <a:gd name="connsiteY26" fmla="*/ 835819 h 1378744"/>
                  <a:gd name="connsiteX27" fmla="*/ 197644 w 240506"/>
                  <a:gd name="connsiteY27" fmla="*/ 866775 h 1378744"/>
                  <a:gd name="connsiteX28" fmla="*/ 219075 w 240506"/>
                  <a:gd name="connsiteY28" fmla="*/ 900112 h 1378744"/>
                  <a:gd name="connsiteX29" fmla="*/ 228600 w 240506"/>
                  <a:gd name="connsiteY29" fmla="*/ 923925 h 1378744"/>
                  <a:gd name="connsiteX30" fmla="*/ 238125 w 240506"/>
                  <a:gd name="connsiteY30" fmla="*/ 964406 h 1378744"/>
                  <a:gd name="connsiteX31" fmla="*/ 240506 w 240506"/>
                  <a:gd name="connsiteY31" fmla="*/ 1014412 h 1378744"/>
                  <a:gd name="connsiteX32" fmla="*/ 240506 w 240506"/>
                  <a:gd name="connsiteY32" fmla="*/ 1050131 h 1378744"/>
                  <a:gd name="connsiteX33" fmla="*/ 238125 w 240506"/>
                  <a:gd name="connsiteY33" fmla="*/ 1071562 h 1378744"/>
                  <a:gd name="connsiteX34" fmla="*/ 233363 w 240506"/>
                  <a:gd name="connsiteY34" fmla="*/ 1092994 h 1378744"/>
                  <a:gd name="connsiteX35" fmla="*/ 223838 w 240506"/>
                  <a:gd name="connsiteY35" fmla="*/ 1121569 h 1378744"/>
                  <a:gd name="connsiteX36" fmla="*/ 221456 w 240506"/>
                  <a:gd name="connsiteY36" fmla="*/ 1143000 h 1378744"/>
                  <a:gd name="connsiteX37" fmla="*/ 216694 w 240506"/>
                  <a:gd name="connsiteY37" fmla="*/ 1171575 h 1378744"/>
                  <a:gd name="connsiteX38" fmla="*/ 209550 w 240506"/>
                  <a:gd name="connsiteY38" fmla="*/ 1200150 h 1378744"/>
                  <a:gd name="connsiteX39" fmla="*/ 209550 w 240506"/>
                  <a:gd name="connsiteY39" fmla="*/ 1231106 h 1378744"/>
                  <a:gd name="connsiteX40" fmla="*/ 207169 w 240506"/>
                  <a:gd name="connsiteY40" fmla="*/ 1254919 h 1378744"/>
                  <a:gd name="connsiteX41" fmla="*/ 204788 w 240506"/>
                  <a:gd name="connsiteY41" fmla="*/ 1278731 h 1378744"/>
                  <a:gd name="connsiteX42" fmla="*/ 202406 w 240506"/>
                  <a:gd name="connsiteY42" fmla="*/ 1302544 h 1378744"/>
                  <a:gd name="connsiteX43" fmla="*/ 197644 w 240506"/>
                  <a:gd name="connsiteY43" fmla="*/ 1333500 h 1378744"/>
                  <a:gd name="connsiteX44" fmla="*/ 190500 w 240506"/>
                  <a:gd name="connsiteY44" fmla="*/ 1357312 h 1378744"/>
                  <a:gd name="connsiteX45" fmla="*/ 185738 w 240506"/>
                  <a:gd name="connsiteY45" fmla="*/ 1366837 h 1378744"/>
                  <a:gd name="connsiteX46" fmla="*/ 169069 w 240506"/>
                  <a:gd name="connsiteY46" fmla="*/ 1378744 h 1378744"/>
                  <a:gd name="connsiteX0" fmla="*/ 161925 w 240506"/>
                  <a:gd name="connsiteY0" fmla="*/ 0 h 1383507"/>
                  <a:gd name="connsiteX1" fmla="*/ 142875 w 240506"/>
                  <a:gd name="connsiteY1" fmla="*/ 61912 h 1383507"/>
                  <a:gd name="connsiteX2" fmla="*/ 123825 w 240506"/>
                  <a:gd name="connsiteY2" fmla="*/ 111919 h 1383507"/>
                  <a:gd name="connsiteX3" fmla="*/ 114300 w 240506"/>
                  <a:gd name="connsiteY3" fmla="*/ 152400 h 1383507"/>
                  <a:gd name="connsiteX4" fmla="*/ 102394 w 240506"/>
                  <a:gd name="connsiteY4" fmla="*/ 188119 h 1383507"/>
                  <a:gd name="connsiteX5" fmla="*/ 95250 w 240506"/>
                  <a:gd name="connsiteY5" fmla="*/ 240506 h 1383507"/>
                  <a:gd name="connsiteX6" fmla="*/ 88106 w 240506"/>
                  <a:gd name="connsiteY6" fmla="*/ 280987 h 1383507"/>
                  <a:gd name="connsiteX7" fmla="*/ 88106 w 240506"/>
                  <a:gd name="connsiteY7" fmla="*/ 321469 h 1383507"/>
                  <a:gd name="connsiteX8" fmla="*/ 78581 w 240506"/>
                  <a:gd name="connsiteY8" fmla="*/ 366712 h 1383507"/>
                  <a:gd name="connsiteX9" fmla="*/ 71438 w 240506"/>
                  <a:gd name="connsiteY9" fmla="*/ 414337 h 1383507"/>
                  <a:gd name="connsiteX10" fmla="*/ 64294 w 240506"/>
                  <a:gd name="connsiteY10" fmla="*/ 450056 h 1383507"/>
                  <a:gd name="connsiteX11" fmla="*/ 57150 w 240506"/>
                  <a:gd name="connsiteY11" fmla="*/ 502444 h 1383507"/>
                  <a:gd name="connsiteX12" fmla="*/ 47625 w 240506"/>
                  <a:gd name="connsiteY12" fmla="*/ 552450 h 1383507"/>
                  <a:gd name="connsiteX13" fmla="*/ 40481 w 240506"/>
                  <a:gd name="connsiteY13" fmla="*/ 588169 h 1383507"/>
                  <a:gd name="connsiteX14" fmla="*/ 30956 w 240506"/>
                  <a:gd name="connsiteY14" fmla="*/ 621506 h 1383507"/>
                  <a:gd name="connsiteX15" fmla="*/ 16669 w 240506"/>
                  <a:gd name="connsiteY15" fmla="*/ 678656 h 1383507"/>
                  <a:gd name="connsiteX16" fmla="*/ 9525 w 240506"/>
                  <a:gd name="connsiteY16" fmla="*/ 700087 h 1383507"/>
                  <a:gd name="connsiteX17" fmla="*/ 0 w 240506"/>
                  <a:gd name="connsiteY17" fmla="*/ 726281 h 1383507"/>
                  <a:gd name="connsiteX18" fmla="*/ 0 w 240506"/>
                  <a:gd name="connsiteY18" fmla="*/ 742950 h 1383507"/>
                  <a:gd name="connsiteX19" fmla="*/ 11906 w 240506"/>
                  <a:gd name="connsiteY19" fmla="*/ 764381 h 1383507"/>
                  <a:gd name="connsiteX20" fmla="*/ 21431 w 240506"/>
                  <a:gd name="connsiteY20" fmla="*/ 783431 h 1383507"/>
                  <a:gd name="connsiteX21" fmla="*/ 50006 w 240506"/>
                  <a:gd name="connsiteY21" fmla="*/ 785812 h 1383507"/>
                  <a:gd name="connsiteX22" fmla="*/ 78581 w 240506"/>
                  <a:gd name="connsiteY22" fmla="*/ 790575 h 1383507"/>
                  <a:gd name="connsiteX23" fmla="*/ 102394 w 240506"/>
                  <a:gd name="connsiteY23" fmla="*/ 797719 h 1383507"/>
                  <a:gd name="connsiteX24" fmla="*/ 123825 w 240506"/>
                  <a:gd name="connsiteY24" fmla="*/ 807244 h 1383507"/>
                  <a:gd name="connsiteX25" fmla="*/ 152400 w 240506"/>
                  <a:gd name="connsiteY25" fmla="*/ 819150 h 1383507"/>
                  <a:gd name="connsiteX26" fmla="*/ 173831 w 240506"/>
                  <a:gd name="connsiteY26" fmla="*/ 835819 h 1383507"/>
                  <a:gd name="connsiteX27" fmla="*/ 197644 w 240506"/>
                  <a:gd name="connsiteY27" fmla="*/ 866775 h 1383507"/>
                  <a:gd name="connsiteX28" fmla="*/ 219075 w 240506"/>
                  <a:gd name="connsiteY28" fmla="*/ 900112 h 1383507"/>
                  <a:gd name="connsiteX29" fmla="*/ 228600 w 240506"/>
                  <a:gd name="connsiteY29" fmla="*/ 923925 h 1383507"/>
                  <a:gd name="connsiteX30" fmla="*/ 238125 w 240506"/>
                  <a:gd name="connsiteY30" fmla="*/ 964406 h 1383507"/>
                  <a:gd name="connsiteX31" fmla="*/ 240506 w 240506"/>
                  <a:gd name="connsiteY31" fmla="*/ 1014412 h 1383507"/>
                  <a:gd name="connsiteX32" fmla="*/ 240506 w 240506"/>
                  <a:gd name="connsiteY32" fmla="*/ 1050131 h 1383507"/>
                  <a:gd name="connsiteX33" fmla="*/ 238125 w 240506"/>
                  <a:gd name="connsiteY33" fmla="*/ 1071562 h 1383507"/>
                  <a:gd name="connsiteX34" fmla="*/ 233363 w 240506"/>
                  <a:gd name="connsiteY34" fmla="*/ 1092994 h 1383507"/>
                  <a:gd name="connsiteX35" fmla="*/ 223838 w 240506"/>
                  <a:gd name="connsiteY35" fmla="*/ 1121569 h 1383507"/>
                  <a:gd name="connsiteX36" fmla="*/ 221456 w 240506"/>
                  <a:gd name="connsiteY36" fmla="*/ 1143000 h 1383507"/>
                  <a:gd name="connsiteX37" fmla="*/ 216694 w 240506"/>
                  <a:gd name="connsiteY37" fmla="*/ 1171575 h 1383507"/>
                  <a:gd name="connsiteX38" fmla="*/ 209550 w 240506"/>
                  <a:gd name="connsiteY38" fmla="*/ 1200150 h 1383507"/>
                  <a:gd name="connsiteX39" fmla="*/ 209550 w 240506"/>
                  <a:gd name="connsiteY39" fmla="*/ 1231106 h 1383507"/>
                  <a:gd name="connsiteX40" fmla="*/ 207169 w 240506"/>
                  <a:gd name="connsiteY40" fmla="*/ 1254919 h 1383507"/>
                  <a:gd name="connsiteX41" fmla="*/ 204788 w 240506"/>
                  <a:gd name="connsiteY41" fmla="*/ 1278731 h 1383507"/>
                  <a:gd name="connsiteX42" fmla="*/ 202406 w 240506"/>
                  <a:gd name="connsiteY42" fmla="*/ 1302544 h 1383507"/>
                  <a:gd name="connsiteX43" fmla="*/ 197644 w 240506"/>
                  <a:gd name="connsiteY43" fmla="*/ 1333500 h 1383507"/>
                  <a:gd name="connsiteX44" fmla="*/ 190500 w 240506"/>
                  <a:gd name="connsiteY44" fmla="*/ 1357312 h 1383507"/>
                  <a:gd name="connsiteX45" fmla="*/ 185738 w 240506"/>
                  <a:gd name="connsiteY45" fmla="*/ 1366837 h 1383507"/>
                  <a:gd name="connsiteX46" fmla="*/ 166688 w 240506"/>
                  <a:gd name="connsiteY46" fmla="*/ 1383507 h 1383507"/>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85738 w 240506"/>
                  <a:gd name="connsiteY45" fmla="*/ 1366837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90500 w 240506"/>
                  <a:gd name="connsiteY44" fmla="*/ 1357312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7644 w 240506"/>
                  <a:gd name="connsiteY43" fmla="*/ 1333500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202406 w 240506"/>
                  <a:gd name="connsiteY42" fmla="*/ 1302544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5262 w 240506"/>
                  <a:gd name="connsiteY42" fmla="*/ 1319213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5257 w 240506"/>
                  <a:gd name="connsiteY45" fmla="*/ 1400174 h 1433514"/>
                  <a:gd name="connsiteX46" fmla="*/ 116681 w 240506"/>
                  <a:gd name="connsiteY46" fmla="*/ 1433514 h 1433514"/>
                  <a:gd name="connsiteX0" fmla="*/ 161925 w 240506"/>
                  <a:gd name="connsiteY0" fmla="*/ 0 h 1433514"/>
                  <a:gd name="connsiteX1" fmla="*/ 142875 w 240506"/>
                  <a:gd name="connsiteY1" fmla="*/ 61912 h 1433514"/>
                  <a:gd name="connsiteX2" fmla="*/ 123825 w 240506"/>
                  <a:gd name="connsiteY2" fmla="*/ 111919 h 1433514"/>
                  <a:gd name="connsiteX3" fmla="*/ 114300 w 240506"/>
                  <a:gd name="connsiteY3" fmla="*/ 152400 h 1433514"/>
                  <a:gd name="connsiteX4" fmla="*/ 102394 w 240506"/>
                  <a:gd name="connsiteY4" fmla="*/ 188119 h 1433514"/>
                  <a:gd name="connsiteX5" fmla="*/ 95250 w 240506"/>
                  <a:gd name="connsiteY5" fmla="*/ 240506 h 1433514"/>
                  <a:gd name="connsiteX6" fmla="*/ 88106 w 240506"/>
                  <a:gd name="connsiteY6" fmla="*/ 280987 h 1433514"/>
                  <a:gd name="connsiteX7" fmla="*/ 88106 w 240506"/>
                  <a:gd name="connsiteY7" fmla="*/ 321469 h 1433514"/>
                  <a:gd name="connsiteX8" fmla="*/ 78581 w 240506"/>
                  <a:gd name="connsiteY8" fmla="*/ 366712 h 1433514"/>
                  <a:gd name="connsiteX9" fmla="*/ 71438 w 240506"/>
                  <a:gd name="connsiteY9" fmla="*/ 414337 h 1433514"/>
                  <a:gd name="connsiteX10" fmla="*/ 64294 w 240506"/>
                  <a:gd name="connsiteY10" fmla="*/ 450056 h 1433514"/>
                  <a:gd name="connsiteX11" fmla="*/ 57150 w 240506"/>
                  <a:gd name="connsiteY11" fmla="*/ 502444 h 1433514"/>
                  <a:gd name="connsiteX12" fmla="*/ 47625 w 240506"/>
                  <a:gd name="connsiteY12" fmla="*/ 552450 h 1433514"/>
                  <a:gd name="connsiteX13" fmla="*/ 40481 w 240506"/>
                  <a:gd name="connsiteY13" fmla="*/ 588169 h 1433514"/>
                  <a:gd name="connsiteX14" fmla="*/ 30956 w 240506"/>
                  <a:gd name="connsiteY14" fmla="*/ 621506 h 1433514"/>
                  <a:gd name="connsiteX15" fmla="*/ 16669 w 240506"/>
                  <a:gd name="connsiteY15" fmla="*/ 678656 h 1433514"/>
                  <a:gd name="connsiteX16" fmla="*/ 9525 w 240506"/>
                  <a:gd name="connsiteY16" fmla="*/ 700087 h 1433514"/>
                  <a:gd name="connsiteX17" fmla="*/ 0 w 240506"/>
                  <a:gd name="connsiteY17" fmla="*/ 726281 h 1433514"/>
                  <a:gd name="connsiteX18" fmla="*/ 0 w 240506"/>
                  <a:gd name="connsiteY18" fmla="*/ 742950 h 1433514"/>
                  <a:gd name="connsiteX19" fmla="*/ 11906 w 240506"/>
                  <a:gd name="connsiteY19" fmla="*/ 764381 h 1433514"/>
                  <a:gd name="connsiteX20" fmla="*/ 21431 w 240506"/>
                  <a:gd name="connsiteY20" fmla="*/ 783431 h 1433514"/>
                  <a:gd name="connsiteX21" fmla="*/ 50006 w 240506"/>
                  <a:gd name="connsiteY21" fmla="*/ 785812 h 1433514"/>
                  <a:gd name="connsiteX22" fmla="*/ 78581 w 240506"/>
                  <a:gd name="connsiteY22" fmla="*/ 790575 h 1433514"/>
                  <a:gd name="connsiteX23" fmla="*/ 102394 w 240506"/>
                  <a:gd name="connsiteY23" fmla="*/ 797719 h 1433514"/>
                  <a:gd name="connsiteX24" fmla="*/ 123825 w 240506"/>
                  <a:gd name="connsiteY24" fmla="*/ 807244 h 1433514"/>
                  <a:gd name="connsiteX25" fmla="*/ 152400 w 240506"/>
                  <a:gd name="connsiteY25" fmla="*/ 819150 h 1433514"/>
                  <a:gd name="connsiteX26" fmla="*/ 173831 w 240506"/>
                  <a:gd name="connsiteY26" fmla="*/ 835819 h 1433514"/>
                  <a:gd name="connsiteX27" fmla="*/ 197644 w 240506"/>
                  <a:gd name="connsiteY27" fmla="*/ 866775 h 1433514"/>
                  <a:gd name="connsiteX28" fmla="*/ 219075 w 240506"/>
                  <a:gd name="connsiteY28" fmla="*/ 900112 h 1433514"/>
                  <a:gd name="connsiteX29" fmla="*/ 228600 w 240506"/>
                  <a:gd name="connsiteY29" fmla="*/ 923925 h 1433514"/>
                  <a:gd name="connsiteX30" fmla="*/ 238125 w 240506"/>
                  <a:gd name="connsiteY30" fmla="*/ 964406 h 1433514"/>
                  <a:gd name="connsiteX31" fmla="*/ 240506 w 240506"/>
                  <a:gd name="connsiteY31" fmla="*/ 1014412 h 1433514"/>
                  <a:gd name="connsiteX32" fmla="*/ 240506 w 240506"/>
                  <a:gd name="connsiteY32" fmla="*/ 1050131 h 1433514"/>
                  <a:gd name="connsiteX33" fmla="*/ 238125 w 240506"/>
                  <a:gd name="connsiteY33" fmla="*/ 1071562 h 1433514"/>
                  <a:gd name="connsiteX34" fmla="*/ 233363 w 240506"/>
                  <a:gd name="connsiteY34" fmla="*/ 1092994 h 1433514"/>
                  <a:gd name="connsiteX35" fmla="*/ 223838 w 240506"/>
                  <a:gd name="connsiteY35" fmla="*/ 1121569 h 1433514"/>
                  <a:gd name="connsiteX36" fmla="*/ 221456 w 240506"/>
                  <a:gd name="connsiteY36" fmla="*/ 1143000 h 1433514"/>
                  <a:gd name="connsiteX37" fmla="*/ 216694 w 240506"/>
                  <a:gd name="connsiteY37" fmla="*/ 1171575 h 1433514"/>
                  <a:gd name="connsiteX38" fmla="*/ 209550 w 240506"/>
                  <a:gd name="connsiteY38" fmla="*/ 1200150 h 1433514"/>
                  <a:gd name="connsiteX39" fmla="*/ 209550 w 240506"/>
                  <a:gd name="connsiteY39" fmla="*/ 1231106 h 1433514"/>
                  <a:gd name="connsiteX40" fmla="*/ 207169 w 240506"/>
                  <a:gd name="connsiteY40" fmla="*/ 1254919 h 1433514"/>
                  <a:gd name="connsiteX41" fmla="*/ 204788 w 240506"/>
                  <a:gd name="connsiteY41" fmla="*/ 1278731 h 1433514"/>
                  <a:gd name="connsiteX42" fmla="*/ 197643 w 240506"/>
                  <a:gd name="connsiteY42" fmla="*/ 1323975 h 1433514"/>
                  <a:gd name="connsiteX43" fmla="*/ 190500 w 240506"/>
                  <a:gd name="connsiteY43" fmla="*/ 1350169 h 1433514"/>
                  <a:gd name="connsiteX44" fmla="*/ 176212 w 240506"/>
                  <a:gd name="connsiteY44" fmla="*/ 1366837 h 1433514"/>
                  <a:gd name="connsiteX45" fmla="*/ 147638 w 240506"/>
                  <a:gd name="connsiteY45" fmla="*/ 1404937 h 1433514"/>
                  <a:gd name="connsiteX46" fmla="*/ 116681 w 240506"/>
                  <a:gd name="connsiteY46" fmla="*/ 1433514 h 1433514"/>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47638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66837 h 1435896"/>
                  <a:gd name="connsiteX45" fmla="*/ 152401 w 240506"/>
                  <a:gd name="connsiteY45" fmla="*/ 1404937 h 1435896"/>
                  <a:gd name="connsiteX46" fmla="*/ 126206 w 240506"/>
                  <a:gd name="connsiteY46" fmla="*/ 1435896 h 1435896"/>
                  <a:gd name="connsiteX0" fmla="*/ 161925 w 240506"/>
                  <a:gd name="connsiteY0" fmla="*/ 0 h 1435896"/>
                  <a:gd name="connsiteX1" fmla="*/ 142875 w 240506"/>
                  <a:gd name="connsiteY1" fmla="*/ 61912 h 1435896"/>
                  <a:gd name="connsiteX2" fmla="*/ 123825 w 240506"/>
                  <a:gd name="connsiteY2" fmla="*/ 111919 h 1435896"/>
                  <a:gd name="connsiteX3" fmla="*/ 114300 w 240506"/>
                  <a:gd name="connsiteY3" fmla="*/ 152400 h 1435896"/>
                  <a:gd name="connsiteX4" fmla="*/ 102394 w 240506"/>
                  <a:gd name="connsiteY4" fmla="*/ 188119 h 1435896"/>
                  <a:gd name="connsiteX5" fmla="*/ 95250 w 240506"/>
                  <a:gd name="connsiteY5" fmla="*/ 240506 h 1435896"/>
                  <a:gd name="connsiteX6" fmla="*/ 88106 w 240506"/>
                  <a:gd name="connsiteY6" fmla="*/ 280987 h 1435896"/>
                  <a:gd name="connsiteX7" fmla="*/ 88106 w 240506"/>
                  <a:gd name="connsiteY7" fmla="*/ 321469 h 1435896"/>
                  <a:gd name="connsiteX8" fmla="*/ 78581 w 240506"/>
                  <a:gd name="connsiteY8" fmla="*/ 366712 h 1435896"/>
                  <a:gd name="connsiteX9" fmla="*/ 71438 w 240506"/>
                  <a:gd name="connsiteY9" fmla="*/ 414337 h 1435896"/>
                  <a:gd name="connsiteX10" fmla="*/ 64294 w 240506"/>
                  <a:gd name="connsiteY10" fmla="*/ 450056 h 1435896"/>
                  <a:gd name="connsiteX11" fmla="*/ 57150 w 240506"/>
                  <a:gd name="connsiteY11" fmla="*/ 502444 h 1435896"/>
                  <a:gd name="connsiteX12" fmla="*/ 47625 w 240506"/>
                  <a:gd name="connsiteY12" fmla="*/ 552450 h 1435896"/>
                  <a:gd name="connsiteX13" fmla="*/ 40481 w 240506"/>
                  <a:gd name="connsiteY13" fmla="*/ 588169 h 1435896"/>
                  <a:gd name="connsiteX14" fmla="*/ 30956 w 240506"/>
                  <a:gd name="connsiteY14" fmla="*/ 621506 h 1435896"/>
                  <a:gd name="connsiteX15" fmla="*/ 16669 w 240506"/>
                  <a:gd name="connsiteY15" fmla="*/ 678656 h 1435896"/>
                  <a:gd name="connsiteX16" fmla="*/ 9525 w 240506"/>
                  <a:gd name="connsiteY16" fmla="*/ 700087 h 1435896"/>
                  <a:gd name="connsiteX17" fmla="*/ 0 w 240506"/>
                  <a:gd name="connsiteY17" fmla="*/ 726281 h 1435896"/>
                  <a:gd name="connsiteX18" fmla="*/ 0 w 240506"/>
                  <a:gd name="connsiteY18" fmla="*/ 742950 h 1435896"/>
                  <a:gd name="connsiteX19" fmla="*/ 11906 w 240506"/>
                  <a:gd name="connsiteY19" fmla="*/ 764381 h 1435896"/>
                  <a:gd name="connsiteX20" fmla="*/ 21431 w 240506"/>
                  <a:gd name="connsiteY20" fmla="*/ 783431 h 1435896"/>
                  <a:gd name="connsiteX21" fmla="*/ 50006 w 240506"/>
                  <a:gd name="connsiteY21" fmla="*/ 785812 h 1435896"/>
                  <a:gd name="connsiteX22" fmla="*/ 78581 w 240506"/>
                  <a:gd name="connsiteY22" fmla="*/ 790575 h 1435896"/>
                  <a:gd name="connsiteX23" fmla="*/ 102394 w 240506"/>
                  <a:gd name="connsiteY23" fmla="*/ 797719 h 1435896"/>
                  <a:gd name="connsiteX24" fmla="*/ 123825 w 240506"/>
                  <a:gd name="connsiteY24" fmla="*/ 807244 h 1435896"/>
                  <a:gd name="connsiteX25" fmla="*/ 152400 w 240506"/>
                  <a:gd name="connsiteY25" fmla="*/ 819150 h 1435896"/>
                  <a:gd name="connsiteX26" fmla="*/ 173831 w 240506"/>
                  <a:gd name="connsiteY26" fmla="*/ 835819 h 1435896"/>
                  <a:gd name="connsiteX27" fmla="*/ 197644 w 240506"/>
                  <a:gd name="connsiteY27" fmla="*/ 866775 h 1435896"/>
                  <a:gd name="connsiteX28" fmla="*/ 219075 w 240506"/>
                  <a:gd name="connsiteY28" fmla="*/ 900112 h 1435896"/>
                  <a:gd name="connsiteX29" fmla="*/ 228600 w 240506"/>
                  <a:gd name="connsiteY29" fmla="*/ 923925 h 1435896"/>
                  <a:gd name="connsiteX30" fmla="*/ 238125 w 240506"/>
                  <a:gd name="connsiteY30" fmla="*/ 964406 h 1435896"/>
                  <a:gd name="connsiteX31" fmla="*/ 240506 w 240506"/>
                  <a:gd name="connsiteY31" fmla="*/ 1014412 h 1435896"/>
                  <a:gd name="connsiteX32" fmla="*/ 240506 w 240506"/>
                  <a:gd name="connsiteY32" fmla="*/ 1050131 h 1435896"/>
                  <a:gd name="connsiteX33" fmla="*/ 238125 w 240506"/>
                  <a:gd name="connsiteY33" fmla="*/ 1071562 h 1435896"/>
                  <a:gd name="connsiteX34" fmla="*/ 233363 w 240506"/>
                  <a:gd name="connsiteY34" fmla="*/ 1092994 h 1435896"/>
                  <a:gd name="connsiteX35" fmla="*/ 223838 w 240506"/>
                  <a:gd name="connsiteY35" fmla="*/ 1121569 h 1435896"/>
                  <a:gd name="connsiteX36" fmla="*/ 221456 w 240506"/>
                  <a:gd name="connsiteY36" fmla="*/ 1143000 h 1435896"/>
                  <a:gd name="connsiteX37" fmla="*/ 216694 w 240506"/>
                  <a:gd name="connsiteY37" fmla="*/ 1171575 h 1435896"/>
                  <a:gd name="connsiteX38" fmla="*/ 209550 w 240506"/>
                  <a:gd name="connsiteY38" fmla="*/ 1200150 h 1435896"/>
                  <a:gd name="connsiteX39" fmla="*/ 209550 w 240506"/>
                  <a:gd name="connsiteY39" fmla="*/ 1231106 h 1435896"/>
                  <a:gd name="connsiteX40" fmla="*/ 207169 w 240506"/>
                  <a:gd name="connsiteY40" fmla="*/ 1254919 h 1435896"/>
                  <a:gd name="connsiteX41" fmla="*/ 204788 w 240506"/>
                  <a:gd name="connsiteY41" fmla="*/ 1278731 h 1435896"/>
                  <a:gd name="connsiteX42" fmla="*/ 197643 w 240506"/>
                  <a:gd name="connsiteY42" fmla="*/ 1323975 h 1435896"/>
                  <a:gd name="connsiteX43" fmla="*/ 190500 w 240506"/>
                  <a:gd name="connsiteY43" fmla="*/ 1350169 h 1435896"/>
                  <a:gd name="connsiteX44" fmla="*/ 176212 w 240506"/>
                  <a:gd name="connsiteY44" fmla="*/ 1373981 h 1435896"/>
                  <a:gd name="connsiteX45" fmla="*/ 152401 w 240506"/>
                  <a:gd name="connsiteY45" fmla="*/ 1404937 h 1435896"/>
                  <a:gd name="connsiteX46" fmla="*/ 126206 w 240506"/>
                  <a:gd name="connsiteY46" fmla="*/ 1435896 h 1435896"/>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52401 w 240506"/>
                  <a:gd name="connsiteY45" fmla="*/ 1404937 h 1458417"/>
                  <a:gd name="connsiteX46" fmla="*/ 107439 w 240506"/>
                  <a:gd name="connsiteY46" fmla="*/ 1458417 h 1458417"/>
                  <a:gd name="connsiteX0" fmla="*/ 161925 w 240506"/>
                  <a:gd name="connsiteY0" fmla="*/ 0 h 1458417"/>
                  <a:gd name="connsiteX1" fmla="*/ 142875 w 240506"/>
                  <a:gd name="connsiteY1" fmla="*/ 61912 h 1458417"/>
                  <a:gd name="connsiteX2" fmla="*/ 123825 w 240506"/>
                  <a:gd name="connsiteY2" fmla="*/ 111919 h 1458417"/>
                  <a:gd name="connsiteX3" fmla="*/ 114300 w 240506"/>
                  <a:gd name="connsiteY3" fmla="*/ 152400 h 1458417"/>
                  <a:gd name="connsiteX4" fmla="*/ 102394 w 240506"/>
                  <a:gd name="connsiteY4" fmla="*/ 188119 h 1458417"/>
                  <a:gd name="connsiteX5" fmla="*/ 95250 w 240506"/>
                  <a:gd name="connsiteY5" fmla="*/ 240506 h 1458417"/>
                  <a:gd name="connsiteX6" fmla="*/ 88106 w 240506"/>
                  <a:gd name="connsiteY6" fmla="*/ 280987 h 1458417"/>
                  <a:gd name="connsiteX7" fmla="*/ 88106 w 240506"/>
                  <a:gd name="connsiteY7" fmla="*/ 321469 h 1458417"/>
                  <a:gd name="connsiteX8" fmla="*/ 78581 w 240506"/>
                  <a:gd name="connsiteY8" fmla="*/ 366712 h 1458417"/>
                  <a:gd name="connsiteX9" fmla="*/ 71438 w 240506"/>
                  <a:gd name="connsiteY9" fmla="*/ 414337 h 1458417"/>
                  <a:gd name="connsiteX10" fmla="*/ 64294 w 240506"/>
                  <a:gd name="connsiteY10" fmla="*/ 450056 h 1458417"/>
                  <a:gd name="connsiteX11" fmla="*/ 57150 w 240506"/>
                  <a:gd name="connsiteY11" fmla="*/ 502444 h 1458417"/>
                  <a:gd name="connsiteX12" fmla="*/ 47625 w 240506"/>
                  <a:gd name="connsiteY12" fmla="*/ 552450 h 1458417"/>
                  <a:gd name="connsiteX13" fmla="*/ 40481 w 240506"/>
                  <a:gd name="connsiteY13" fmla="*/ 588169 h 1458417"/>
                  <a:gd name="connsiteX14" fmla="*/ 30956 w 240506"/>
                  <a:gd name="connsiteY14" fmla="*/ 621506 h 1458417"/>
                  <a:gd name="connsiteX15" fmla="*/ 16669 w 240506"/>
                  <a:gd name="connsiteY15" fmla="*/ 678656 h 1458417"/>
                  <a:gd name="connsiteX16" fmla="*/ 9525 w 240506"/>
                  <a:gd name="connsiteY16" fmla="*/ 700087 h 1458417"/>
                  <a:gd name="connsiteX17" fmla="*/ 0 w 240506"/>
                  <a:gd name="connsiteY17" fmla="*/ 726281 h 1458417"/>
                  <a:gd name="connsiteX18" fmla="*/ 0 w 240506"/>
                  <a:gd name="connsiteY18" fmla="*/ 742950 h 1458417"/>
                  <a:gd name="connsiteX19" fmla="*/ 11906 w 240506"/>
                  <a:gd name="connsiteY19" fmla="*/ 764381 h 1458417"/>
                  <a:gd name="connsiteX20" fmla="*/ 21431 w 240506"/>
                  <a:gd name="connsiteY20" fmla="*/ 783431 h 1458417"/>
                  <a:gd name="connsiteX21" fmla="*/ 50006 w 240506"/>
                  <a:gd name="connsiteY21" fmla="*/ 785812 h 1458417"/>
                  <a:gd name="connsiteX22" fmla="*/ 78581 w 240506"/>
                  <a:gd name="connsiteY22" fmla="*/ 790575 h 1458417"/>
                  <a:gd name="connsiteX23" fmla="*/ 102394 w 240506"/>
                  <a:gd name="connsiteY23" fmla="*/ 797719 h 1458417"/>
                  <a:gd name="connsiteX24" fmla="*/ 123825 w 240506"/>
                  <a:gd name="connsiteY24" fmla="*/ 807244 h 1458417"/>
                  <a:gd name="connsiteX25" fmla="*/ 152400 w 240506"/>
                  <a:gd name="connsiteY25" fmla="*/ 819150 h 1458417"/>
                  <a:gd name="connsiteX26" fmla="*/ 173831 w 240506"/>
                  <a:gd name="connsiteY26" fmla="*/ 835819 h 1458417"/>
                  <a:gd name="connsiteX27" fmla="*/ 197644 w 240506"/>
                  <a:gd name="connsiteY27" fmla="*/ 866775 h 1458417"/>
                  <a:gd name="connsiteX28" fmla="*/ 219075 w 240506"/>
                  <a:gd name="connsiteY28" fmla="*/ 900112 h 1458417"/>
                  <a:gd name="connsiteX29" fmla="*/ 228600 w 240506"/>
                  <a:gd name="connsiteY29" fmla="*/ 923925 h 1458417"/>
                  <a:gd name="connsiteX30" fmla="*/ 238125 w 240506"/>
                  <a:gd name="connsiteY30" fmla="*/ 964406 h 1458417"/>
                  <a:gd name="connsiteX31" fmla="*/ 240506 w 240506"/>
                  <a:gd name="connsiteY31" fmla="*/ 1014412 h 1458417"/>
                  <a:gd name="connsiteX32" fmla="*/ 240506 w 240506"/>
                  <a:gd name="connsiteY32" fmla="*/ 1050131 h 1458417"/>
                  <a:gd name="connsiteX33" fmla="*/ 238125 w 240506"/>
                  <a:gd name="connsiteY33" fmla="*/ 1071562 h 1458417"/>
                  <a:gd name="connsiteX34" fmla="*/ 233363 w 240506"/>
                  <a:gd name="connsiteY34" fmla="*/ 1092994 h 1458417"/>
                  <a:gd name="connsiteX35" fmla="*/ 223838 w 240506"/>
                  <a:gd name="connsiteY35" fmla="*/ 1121569 h 1458417"/>
                  <a:gd name="connsiteX36" fmla="*/ 221456 w 240506"/>
                  <a:gd name="connsiteY36" fmla="*/ 1143000 h 1458417"/>
                  <a:gd name="connsiteX37" fmla="*/ 216694 w 240506"/>
                  <a:gd name="connsiteY37" fmla="*/ 1171575 h 1458417"/>
                  <a:gd name="connsiteX38" fmla="*/ 209550 w 240506"/>
                  <a:gd name="connsiteY38" fmla="*/ 1200150 h 1458417"/>
                  <a:gd name="connsiteX39" fmla="*/ 209550 w 240506"/>
                  <a:gd name="connsiteY39" fmla="*/ 1231106 h 1458417"/>
                  <a:gd name="connsiteX40" fmla="*/ 207169 w 240506"/>
                  <a:gd name="connsiteY40" fmla="*/ 1254919 h 1458417"/>
                  <a:gd name="connsiteX41" fmla="*/ 204788 w 240506"/>
                  <a:gd name="connsiteY41" fmla="*/ 1278731 h 1458417"/>
                  <a:gd name="connsiteX42" fmla="*/ 197643 w 240506"/>
                  <a:gd name="connsiteY42" fmla="*/ 1323975 h 1458417"/>
                  <a:gd name="connsiteX43" fmla="*/ 190500 w 240506"/>
                  <a:gd name="connsiteY43" fmla="*/ 1350169 h 1458417"/>
                  <a:gd name="connsiteX44" fmla="*/ 176212 w 240506"/>
                  <a:gd name="connsiteY44" fmla="*/ 1373981 h 1458417"/>
                  <a:gd name="connsiteX45" fmla="*/ 141141 w 240506"/>
                  <a:gd name="connsiteY45" fmla="*/ 1416197 h 1458417"/>
                  <a:gd name="connsiteX46" fmla="*/ 107439 w 240506"/>
                  <a:gd name="connsiteY46" fmla="*/ 1458417 h 1458417"/>
                  <a:gd name="connsiteX0" fmla="*/ 142875 w 240506"/>
                  <a:gd name="connsiteY0" fmla="*/ -1 h 1396504"/>
                  <a:gd name="connsiteX1" fmla="*/ 123825 w 240506"/>
                  <a:gd name="connsiteY1" fmla="*/ 50006 h 1396504"/>
                  <a:gd name="connsiteX2" fmla="*/ 114300 w 240506"/>
                  <a:gd name="connsiteY2" fmla="*/ 90487 h 1396504"/>
                  <a:gd name="connsiteX3" fmla="*/ 102394 w 240506"/>
                  <a:gd name="connsiteY3" fmla="*/ 126206 h 1396504"/>
                  <a:gd name="connsiteX4" fmla="*/ 95250 w 240506"/>
                  <a:gd name="connsiteY4" fmla="*/ 178593 h 1396504"/>
                  <a:gd name="connsiteX5" fmla="*/ 88106 w 240506"/>
                  <a:gd name="connsiteY5" fmla="*/ 219074 h 1396504"/>
                  <a:gd name="connsiteX6" fmla="*/ 88106 w 240506"/>
                  <a:gd name="connsiteY6" fmla="*/ 259556 h 1396504"/>
                  <a:gd name="connsiteX7" fmla="*/ 78581 w 240506"/>
                  <a:gd name="connsiteY7" fmla="*/ 304799 h 1396504"/>
                  <a:gd name="connsiteX8" fmla="*/ 71438 w 240506"/>
                  <a:gd name="connsiteY8" fmla="*/ 352424 h 1396504"/>
                  <a:gd name="connsiteX9" fmla="*/ 64294 w 240506"/>
                  <a:gd name="connsiteY9" fmla="*/ 388143 h 1396504"/>
                  <a:gd name="connsiteX10" fmla="*/ 57150 w 240506"/>
                  <a:gd name="connsiteY10" fmla="*/ 440531 h 1396504"/>
                  <a:gd name="connsiteX11" fmla="*/ 47625 w 240506"/>
                  <a:gd name="connsiteY11" fmla="*/ 490537 h 1396504"/>
                  <a:gd name="connsiteX12" fmla="*/ 40481 w 240506"/>
                  <a:gd name="connsiteY12" fmla="*/ 526256 h 1396504"/>
                  <a:gd name="connsiteX13" fmla="*/ 30956 w 240506"/>
                  <a:gd name="connsiteY13" fmla="*/ 559593 h 1396504"/>
                  <a:gd name="connsiteX14" fmla="*/ 16669 w 240506"/>
                  <a:gd name="connsiteY14" fmla="*/ 616743 h 1396504"/>
                  <a:gd name="connsiteX15" fmla="*/ 9525 w 240506"/>
                  <a:gd name="connsiteY15" fmla="*/ 638174 h 1396504"/>
                  <a:gd name="connsiteX16" fmla="*/ 0 w 240506"/>
                  <a:gd name="connsiteY16" fmla="*/ 664368 h 1396504"/>
                  <a:gd name="connsiteX17" fmla="*/ 0 w 240506"/>
                  <a:gd name="connsiteY17" fmla="*/ 681037 h 1396504"/>
                  <a:gd name="connsiteX18" fmla="*/ 11906 w 240506"/>
                  <a:gd name="connsiteY18" fmla="*/ 702468 h 1396504"/>
                  <a:gd name="connsiteX19" fmla="*/ 21431 w 240506"/>
                  <a:gd name="connsiteY19" fmla="*/ 721518 h 1396504"/>
                  <a:gd name="connsiteX20" fmla="*/ 50006 w 240506"/>
                  <a:gd name="connsiteY20" fmla="*/ 723899 h 1396504"/>
                  <a:gd name="connsiteX21" fmla="*/ 78581 w 240506"/>
                  <a:gd name="connsiteY21" fmla="*/ 728662 h 1396504"/>
                  <a:gd name="connsiteX22" fmla="*/ 102394 w 240506"/>
                  <a:gd name="connsiteY22" fmla="*/ 735806 h 1396504"/>
                  <a:gd name="connsiteX23" fmla="*/ 123825 w 240506"/>
                  <a:gd name="connsiteY23" fmla="*/ 745331 h 1396504"/>
                  <a:gd name="connsiteX24" fmla="*/ 152400 w 240506"/>
                  <a:gd name="connsiteY24" fmla="*/ 757237 h 1396504"/>
                  <a:gd name="connsiteX25" fmla="*/ 173831 w 240506"/>
                  <a:gd name="connsiteY25" fmla="*/ 773906 h 1396504"/>
                  <a:gd name="connsiteX26" fmla="*/ 197644 w 240506"/>
                  <a:gd name="connsiteY26" fmla="*/ 804862 h 1396504"/>
                  <a:gd name="connsiteX27" fmla="*/ 219075 w 240506"/>
                  <a:gd name="connsiteY27" fmla="*/ 838199 h 1396504"/>
                  <a:gd name="connsiteX28" fmla="*/ 228600 w 240506"/>
                  <a:gd name="connsiteY28" fmla="*/ 862012 h 1396504"/>
                  <a:gd name="connsiteX29" fmla="*/ 238125 w 240506"/>
                  <a:gd name="connsiteY29" fmla="*/ 902493 h 1396504"/>
                  <a:gd name="connsiteX30" fmla="*/ 240506 w 240506"/>
                  <a:gd name="connsiteY30" fmla="*/ 952499 h 1396504"/>
                  <a:gd name="connsiteX31" fmla="*/ 240506 w 240506"/>
                  <a:gd name="connsiteY31" fmla="*/ 988218 h 1396504"/>
                  <a:gd name="connsiteX32" fmla="*/ 238125 w 240506"/>
                  <a:gd name="connsiteY32" fmla="*/ 1009649 h 1396504"/>
                  <a:gd name="connsiteX33" fmla="*/ 233363 w 240506"/>
                  <a:gd name="connsiteY33" fmla="*/ 1031081 h 1396504"/>
                  <a:gd name="connsiteX34" fmla="*/ 223838 w 240506"/>
                  <a:gd name="connsiteY34" fmla="*/ 1059656 h 1396504"/>
                  <a:gd name="connsiteX35" fmla="*/ 221456 w 240506"/>
                  <a:gd name="connsiteY35" fmla="*/ 1081087 h 1396504"/>
                  <a:gd name="connsiteX36" fmla="*/ 216694 w 240506"/>
                  <a:gd name="connsiteY36" fmla="*/ 1109662 h 1396504"/>
                  <a:gd name="connsiteX37" fmla="*/ 209550 w 240506"/>
                  <a:gd name="connsiteY37" fmla="*/ 1138237 h 1396504"/>
                  <a:gd name="connsiteX38" fmla="*/ 209550 w 240506"/>
                  <a:gd name="connsiteY38" fmla="*/ 1169193 h 1396504"/>
                  <a:gd name="connsiteX39" fmla="*/ 207169 w 240506"/>
                  <a:gd name="connsiteY39" fmla="*/ 1193006 h 1396504"/>
                  <a:gd name="connsiteX40" fmla="*/ 204788 w 240506"/>
                  <a:gd name="connsiteY40" fmla="*/ 1216818 h 1396504"/>
                  <a:gd name="connsiteX41" fmla="*/ 197643 w 240506"/>
                  <a:gd name="connsiteY41" fmla="*/ 1262062 h 1396504"/>
                  <a:gd name="connsiteX42" fmla="*/ 190500 w 240506"/>
                  <a:gd name="connsiteY42" fmla="*/ 1288256 h 1396504"/>
                  <a:gd name="connsiteX43" fmla="*/ 176212 w 240506"/>
                  <a:gd name="connsiteY43" fmla="*/ 1312068 h 1396504"/>
                  <a:gd name="connsiteX44" fmla="*/ 141141 w 240506"/>
                  <a:gd name="connsiteY44" fmla="*/ 1354284 h 1396504"/>
                  <a:gd name="connsiteX45" fmla="*/ 107439 w 240506"/>
                  <a:gd name="connsiteY45" fmla="*/ 1396504 h 1396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240506" h="1396504">
                    <a:moveTo>
                      <a:pt x="142875" y="-1"/>
                    </a:moveTo>
                    <a:lnTo>
                      <a:pt x="123825" y="50006"/>
                    </a:lnTo>
                    <a:lnTo>
                      <a:pt x="114300" y="90487"/>
                    </a:lnTo>
                    <a:lnTo>
                      <a:pt x="102394" y="126206"/>
                    </a:lnTo>
                    <a:lnTo>
                      <a:pt x="95250" y="178593"/>
                    </a:lnTo>
                    <a:lnTo>
                      <a:pt x="88106" y="219074"/>
                    </a:lnTo>
                    <a:lnTo>
                      <a:pt x="88106" y="259556"/>
                    </a:lnTo>
                    <a:lnTo>
                      <a:pt x="78581" y="304799"/>
                    </a:lnTo>
                    <a:lnTo>
                      <a:pt x="71438" y="352424"/>
                    </a:lnTo>
                    <a:lnTo>
                      <a:pt x="64294" y="388143"/>
                    </a:lnTo>
                    <a:lnTo>
                      <a:pt x="57150" y="440531"/>
                    </a:lnTo>
                    <a:lnTo>
                      <a:pt x="47625" y="490537"/>
                    </a:lnTo>
                    <a:lnTo>
                      <a:pt x="40481" y="526256"/>
                    </a:lnTo>
                    <a:lnTo>
                      <a:pt x="30956" y="559593"/>
                    </a:lnTo>
                    <a:lnTo>
                      <a:pt x="16669" y="616743"/>
                    </a:lnTo>
                    <a:lnTo>
                      <a:pt x="9525" y="638174"/>
                    </a:lnTo>
                    <a:lnTo>
                      <a:pt x="0" y="664368"/>
                    </a:lnTo>
                    <a:lnTo>
                      <a:pt x="0" y="681037"/>
                    </a:lnTo>
                    <a:lnTo>
                      <a:pt x="11906" y="702468"/>
                    </a:lnTo>
                    <a:lnTo>
                      <a:pt x="21431" y="721518"/>
                    </a:lnTo>
                    <a:lnTo>
                      <a:pt x="50006" y="723899"/>
                    </a:lnTo>
                    <a:lnTo>
                      <a:pt x="78581" y="728662"/>
                    </a:lnTo>
                    <a:lnTo>
                      <a:pt x="102394" y="735806"/>
                    </a:lnTo>
                    <a:lnTo>
                      <a:pt x="123825" y="745331"/>
                    </a:lnTo>
                    <a:lnTo>
                      <a:pt x="152400" y="757237"/>
                    </a:lnTo>
                    <a:lnTo>
                      <a:pt x="173831" y="773906"/>
                    </a:lnTo>
                    <a:lnTo>
                      <a:pt x="197644" y="804862"/>
                    </a:lnTo>
                    <a:lnTo>
                      <a:pt x="219075" y="838199"/>
                    </a:lnTo>
                    <a:lnTo>
                      <a:pt x="228600" y="862012"/>
                    </a:lnTo>
                    <a:lnTo>
                      <a:pt x="238125" y="902493"/>
                    </a:lnTo>
                    <a:lnTo>
                      <a:pt x="240506" y="952499"/>
                    </a:lnTo>
                    <a:lnTo>
                      <a:pt x="240506" y="988218"/>
                    </a:lnTo>
                    <a:lnTo>
                      <a:pt x="238125" y="1009649"/>
                    </a:lnTo>
                    <a:lnTo>
                      <a:pt x="233363" y="1031081"/>
                    </a:lnTo>
                    <a:lnTo>
                      <a:pt x="223838" y="1059656"/>
                    </a:lnTo>
                    <a:lnTo>
                      <a:pt x="221456" y="1081087"/>
                    </a:lnTo>
                    <a:lnTo>
                      <a:pt x="216694" y="1109662"/>
                    </a:lnTo>
                    <a:lnTo>
                      <a:pt x="209550" y="1138237"/>
                    </a:lnTo>
                    <a:lnTo>
                      <a:pt x="209550" y="1169193"/>
                    </a:lnTo>
                    <a:lnTo>
                      <a:pt x="207169" y="1193006"/>
                    </a:lnTo>
                    <a:lnTo>
                      <a:pt x="204788" y="1216818"/>
                    </a:lnTo>
                    <a:lnTo>
                      <a:pt x="197643" y="1262062"/>
                    </a:lnTo>
                    <a:lnTo>
                      <a:pt x="190500" y="1288256"/>
                    </a:lnTo>
                    <a:lnTo>
                      <a:pt x="176212" y="1312068"/>
                    </a:lnTo>
                    <a:lnTo>
                      <a:pt x="141141" y="1354284"/>
                    </a:lnTo>
                    <a:cubicBezTo>
                      <a:pt x="137172" y="1358253"/>
                      <a:pt x="111408" y="1392535"/>
                      <a:pt x="107439" y="1396504"/>
                    </a:cubicBez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3" name="任意多边形: 形状 66">
                <a:extLst>
                  <a:ext uri="{FF2B5EF4-FFF2-40B4-BE49-F238E27FC236}">
                    <a16:creationId xmlns:a16="http://schemas.microsoft.com/office/drawing/2014/main" id="{516BCCE2-7183-0C3D-F333-3C5B5ABA0989}"/>
                  </a:ext>
                </a:extLst>
              </p:cNvPr>
              <p:cNvSpPr/>
              <p:nvPr/>
            </p:nvSpPr>
            <p:spPr>
              <a:xfrm>
                <a:off x="4468657" y="3657366"/>
                <a:ext cx="593509" cy="107664"/>
              </a:xfrm>
              <a:custGeom>
                <a:avLst/>
                <a:gdLst>
                  <a:gd name="connsiteX0" fmla="*/ 0 w 1349375"/>
                  <a:gd name="connsiteY0" fmla="*/ 269875 h 269875"/>
                  <a:gd name="connsiteX1" fmla="*/ 57150 w 1349375"/>
                  <a:gd name="connsiteY1" fmla="*/ 219075 h 269875"/>
                  <a:gd name="connsiteX2" fmla="*/ 101600 w 1349375"/>
                  <a:gd name="connsiteY2" fmla="*/ 203200 h 269875"/>
                  <a:gd name="connsiteX3" fmla="*/ 133350 w 1349375"/>
                  <a:gd name="connsiteY3" fmla="*/ 187325 h 269875"/>
                  <a:gd name="connsiteX4" fmla="*/ 171450 w 1349375"/>
                  <a:gd name="connsiteY4" fmla="*/ 174625 h 269875"/>
                  <a:gd name="connsiteX5" fmla="*/ 200025 w 1349375"/>
                  <a:gd name="connsiteY5" fmla="*/ 152400 h 269875"/>
                  <a:gd name="connsiteX6" fmla="*/ 234950 w 1349375"/>
                  <a:gd name="connsiteY6" fmla="*/ 127000 h 269875"/>
                  <a:gd name="connsiteX7" fmla="*/ 282575 w 1349375"/>
                  <a:gd name="connsiteY7" fmla="*/ 88900 h 269875"/>
                  <a:gd name="connsiteX8" fmla="*/ 330200 w 1349375"/>
                  <a:gd name="connsiteY8" fmla="*/ 60325 h 269875"/>
                  <a:gd name="connsiteX9" fmla="*/ 381000 w 1349375"/>
                  <a:gd name="connsiteY9" fmla="*/ 38100 h 269875"/>
                  <a:gd name="connsiteX10" fmla="*/ 425450 w 1349375"/>
                  <a:gd name="connsiteY10" fmla="*/ 25400 h 269875"/>
                  <a:gd name="connsiteX11" fmla="*/ 482600 w 1349375"/>
                  <a:gd name="connsiteY11" fmla="*/ 19050 h 269875"/>
                  <a:gd name="connsiteX12" fmla="*/ 546100 w 1349375"/>
                  <a:gd name="connsiteY12" fmla="*/ 22225 h 269875"/>
                  <a:gd name="connsiteX13" fmla="*/ 590550 w 1349375"/>
                  <a:gd name="connsiteY13" fmla="*/ 25400 h 269875"/>
                  <a:gd name="connsiteX14" fmla="*/ 628650 w 1349375"/>
                  <a:gd name="connsiteY14" fmla="*/ 34925 h 269875"/>
                  <a:gd name="connsiteX15" fmla="*/ 666750 w 1349375"/>
                  <a:gd name="connsiteY15" fmla="*/ 41275 h 269875"/>
                  <a:gd name="connsiteX16" fmla="*/ 698500 w 1349375"/>
                  <a:gd name="connsiteY16" fmla="*/ 41275 h 269875"/>
                  <a:gd name="connsiteX17" fmla="*/ 733425 w 1349375"/>
                  <a:gd name="connsiteY17" fmla="*/ 41275 h 269875"/>
                  <a:gd name="connsiteX18" fmla="*/ 784225 w 1349375"/>
                  <a:gd name="connsiteY18" fmla="*/ 28575 h 269875"/>
                  <a:gd name="connsiteX19" fmla="*/ 825500 w 1349375"/>
                  <a:gd name="connsiteY19" fmla="*/ 15875 h 269875"/>
                  <a:gd name="connsiteX20" fmla="*/ 879475 w 1349375"/>
                  <a:gd name="connsiteY20" fmla="*/ 9525 h 269875"/>
                  <a:gd name="connsiteX21" fmla="*/ 933450 w 1349375"/>
                  <a:gd name="connsiteY21" fmla="*/ 3175 h 269875"/>
                  <a:gd name="connsiteX22" fmla="*/ 987425 w 1349375"/>
                  <a:gd name="connsiteY22" fmla="*/ 0 h 269875"/>
                  <a:gd name="connsiteX23" fmla="*/ 1022350 w 1349375"/>
                  <a:gd name="connsiteY23" fmla="*/ 3175 h 269875"/>
                  <a:gd name="connsiteX24" fmla="*/ 1082675 w 1349375"/>
                  <a:gd name="connsiteY24" fmla="*/ 12700 h 269875"/>
                  <a:gd name="connsiteX25" fmla="*/ 1136650 w 1349375"/>
                  <a:gd name="connsiteY25" fmla="*/ 22225 h 269875"/>
                  <a:gd name="connsiteX26" fmla="*/ 1177925 w 1349375"/>
                  <a:gd name="connsiteY26" fmla="*/ 38100 h 269875"/>
                  <a:gd name="connsiteX27" fmla="*/ 1206500 w 1349375"/>
                  <a:gd name="connsiteY27" fmla="*/ 57150 h 269875"/>
                  <a:gd name="connsiteX28" fmla="*/ 1228725 w 1349375"/>
                  <a:gd name="connsiteY28" fmla="*/ 73025 h 269875"/>
                  <a:gd name="connsiteX29" fmla="*/ 1260475 w 1349375"/>
                  <a:gd name="connsiteY29" fmla="*/ 95250 h 269875"/>
                  <a:gd name="connsiteX30" fmla="*/ 1273175 w 1349375"/>
                  <a:gd name="connsiteY30" fmla="*/ 101600 h 269875"/>
                  <a:gd name="connsiteX31" fmla="*/ 1289050 w 1349375"/>
                  <a:gd name="connsiteY31" fmla="*/ 114300 h 269875"/>
                  <a:gd name="connsiteX32" fmla="*/ 1308100 w 1349375"/>
                  <a:gd name="connsiteY32" fmla="*/ 133350 h 269875"/>
                  <a:gd name="connsiteX33" fmla="*/ 1320800 w 1349375"/>
                  <a:gd name="connsiteY33" fmla="*/ 146050 h 269875"/>
                  <a:gd name="connsiteX34" fmla="*/ 1320800 w 1349375"/>
                  <a:gd name="connsiteY34" fmla="*/ 146050 h 269875"/>
                  <a:gd name="connsiteX35" fmla="*/ 1349375 w 1349375"/>
                  <a:gd name="connsiteY35" fmla="*/ 165100 h 269875"/>
                  <a:gd name="connsiteX0" fmla="*/ 0 w 1437482"/>
                  <a:gd name="connsiteY0" fmla="*/ 246062 h 246062"/>
                  <a:gd name="connsiteX1" fmla="*/ 145257 w 1437482"/>
                  <a:gd name="connsiteY1" fmla="*/ 219075 h 246062"/>
                  <a:gd name="connsiteX2" fmla="*/ 189707 w 1437482"/>
                  <a:gd name="connsiteY2" fmla="*/ 203200 h 246062"/>
                  <a:gd name="connsiteX3" fmla="*/ 221457 w 1437482"/>
                  <a:gd name="connsiteY3" fmla="*/ 187325 h 246062"/>
                  <a:gd name="connsiteX4" fmla="*/ 259557 w 1437482"/>
                  <a:gd name="connsiteY4" fmla="*/ 174625 h 246062"/>
                  <a:gd name="connsiteX5" fmla="*/ 288132 w 1437482"/>
                  <a:gd name="connsiteY5" fmla="*/ 152400 h 246062"/>
                  <a:gd name="connsiteX6" fmla="*/ 323057 w 1437482"/>
                  <a:gd name="connsiteY6" fmla="*/ 127000 h 246062"/>
                  <a:gd name="connsiteX7" fmla="*/ 370682 w 1437482"/>
                  <a:gd name="connsiteY7" fmla="*/ 88900 h 246062"/>
                  <a:gd name="connsiteX8" fmla="*/ 418307 w 1437482"/>
                  <a:gd name="connsiteY8" fmla="*/ 60325 h 246062"/>
                  <a:gd name="connsiteX9" fmla="*/ 469107 w 1437482"/>
                  <a:gd name="connsiteY9" fmla="*/ 38100 h 246062"/>
                  <a:gd name="connsiteX10" fmla="*/ 513557 w 1437482"/>
                  <a:gd name="connsiteY10" fmla="*/ 25400 h 246062"/>
                  <a:gd name="connsiteX11" fmla="*/ 570707 w 1437482"/>
                  <a:gd name="connsiteY11" fmla="*/ 19050 h 246062"/>
                  <a:gd name="connsiteX12" fmla="*/ 634207 w 1437482"/>
                  <a:gd name="connsiteY12" fmla="*/ 22225 h 246062"/>
                  <a:gd name="connsiteX13" fmla="*/ 678657 w 1437482"/>
                  <a:gd name="connsiteY13" fmla="*/ 25400 h 246062"/>
                  <a:gd name="connsiteX14" fmla="*/ 716757 w 1437482"/>
                  <a:gd name="connsiteY14" fmla="*/ 34925 h 246062"/>
                  <a:gd name="connsiteX15" fmla="*/ 754857 w 1437482"/>
                  <a:gd name="connsiteY15" fmla="*/ 41275 h 246062"/>
                  <a:gd name="connsiteX16" fmla="*/ 786607 w 1437482"/>
                  <a:gd name="connsiteY16" fmla="*/ 41275 h 246062"/>
                  <a:gd name="connsiteX17" fmla="*/ 821532 w 1437482"/>
                  <a:gd name="connsiteY17" fmla="*/ 41275 h 246062"/>
                  <a:gd name="connsiteX18" fmla="*/ 872332 w 1437482"/>
                  <a:gd name="connsiteY18" fmla="*/ 28575 h 246062"/>
                  <a:gd name="connsiteX19" fmla="*/ 913607 w 1437482"/>
                  <a:gd name="connsiteY19" fmla="*/ 15875 h 246062"/>
                  <a:gd name="connsiteX20" fmla="*/ 967582 w 1437482"/>
                  <a:gd name="connsiteY20" fmla="*/ 9525 h 246062"/>
                  <a:gd name="connsiteX21" fmla="*/ 1021557 w 1437482"/>
                  <a:gd name="connsiteY21" fmla="*/ 3175 h 246062"/>
                  <a:gd name="connsiteX22" fmla="*/ 1075532 w 1437482"/>
                  <a:gd name="connsiteY22" fmla="*/ 0 h 246062"/>
                  <a:gd name="connsiteX23" fmla="*/ 1110457 w 1437482"/>
                  <a:gd name="connsiteY23" fmla="*/ 3175 h 246062"/>
                  <a:gd name="connsiteX24" fmla="*/ 1170782 w 1437482"/>
                  <a:gd name="connsiteY24" fmla="*/ 12700 h 246062"/>
                  <a:gd name="connsiteX25" fmla="*/ 1224757 w 1437482"/>
                  <a:gd name="connsiteY25" fmla="*/ 22225 h 246062"/>
                  <a:gd name="connsiteX26" fmla="*/ 1266032 w 1437482"/>
                  <a:gd name="connsiteY26" fmla="*/ 38100 h 246062"/>
                  <a:gd name="connsiteX27" fmla="*/ 1294607 w 1437482"/>
                  <a:gd name="connsiteY27" fmla="*/ 57150 h 246062"/>
                  <a:gd name="connsiteX28" fmla="*/ 1316832 w 1437482"/>
                  <a:gd name="connsiteY28" fmla="*/ 73025 h 246062"/>
                  <a:gd name="connsiteX29" fmla="*/ 1348582 w 1437482"/>
                  <a:gd name="connsiteY29" fmla="*/ 95250 h 246062"/>
                  <a:gd name="connsiteX30" fmla="*/ 1361282 w 1437482"/>
                  <a:gd name="connsiteY30" fmla="*/ 101600 h 246062"/>
                  <a:gd name="connsiteX31" fmla="*/ 1377157 w 1437482"/>
                  <a:gd name="connsiteY31" fmla="*/ 114300 h 246062"/>
                  <a:gd name="connsiteX32" fmla="*/ 1396207 w 1437482"/>
                  <a:gd name="connsiteY32" fmla="*/ 133350 h 246062"/>
                  <a:gd name="connsiteX33" fmla="*/ 1408907 w 1437482"/>
                  <a:gd name="connsiteY33" fmla="*/ 146050 h 246062"/>
                  <a:gd name="connsiteX34" fmla="*/ 1408907 w 1437482"/>
                  <a:gd name="connsiteY34" fmla="*/ 146050 h 246062"/>
                  <a:gd name="connsiteX35" fmla="*/ 1437482 w 1437482"/>
                  <a:gd name="connsiteY35" fmla="*/ 165100 h 246062"/>
                  <a:gd name="connsiteX0" fmla="*/ 0 w 1437482"/>
                  <a:gd name="connsiteY0" fmla="*/ 246062 h 259556"/>
                  <a:gd name="connsiteX1" fmla="*/ 40482 w 1437482"/>
                  <a:gd name="connsiteY1" fmla="*/ 259556 h 259556"/>
                  <a:gd name="connsiteX2" fmla="*/ 189707 w 1437482"/>
                  <a:gd name="connsiteY2" fmla="*/ 203200 h 259556"/>
                  <a:gd name="connsiteX3" fmla="*/ 221457 w 1437482"/>
                  <a:gd name="connsiteY3" fmla="*/ 187325 h 259556"/>
                  <a:gd name="connsiteX4" fmla="*/ 259557 w 1437482"/>
                  <a:gd name="connsiteY4" fmla="*/ 174625 h 259556"/>
                  <a:gd name="connsiteX5" fmla="*/ 288132 w 1437482"/>
                  <a:gd name="connsiteY5" fmla="*/ 152400 h 259556"/>
                  <a:gd name="connsiteX6" fmla="*/ 323057 w 1437482"/>
                  <a:gd name="connsiteY6" fmla="*/ 127000 h 259556"/>
                  <a:gd name="connsiteX7" fmla="*/ 370682 w 1437482"/>
                  <a:gd name="connsiteY7" fmla="*/ 88900 h 259556"/>
                  <a:gd name="connsiteX8" fmla="*/ 418307 w 1437482"/>
                  <a:gd name="connsiteY8" fmla="*/ 60325 h 259556"/>
                  <a:gd name="connsiteX9" fmla="*/ 469107 w 1437482"/>
                  <a:gd name="connsiteY9" fmla="*/ 38100 h 259556"/>
                  <a:gd name="connsiteX10" fmla="*/ 513557 w 1437482"/>
                  <a:gd name="connsiteY10" fmla="*/ 25400 h 259556"/>
                  <a:gd name="connsiteX11" fmla="*/ 570707 w 1437482"/>
                  <a:gd name="connsiteY11" fmla="*/ 19050 h 259556"/>
                  <a:gd name="connsiteX12" fmla="*/ 634207 w 1437482"/>
                  <a:gd name="connsiteY12" fmla="*/ 22225 h 259556"/>
                  <a:gd name="connsiteX13" fmla="*/ 678657 w 1437482"/>
                  <a:gd name="connsiteY13" fmla="*/ 25400 h 259556"/>
                  <a:gd name="connsiteX14" fmla="*/ 716757 w 1437482"/>
                  <a:gd name="connsiteY14" fmla="*/ 34925 h 259556"/>
                  <a:gd name="connsiteX15" fmla="*/ 754857 w 1437482"/>
                  <a:gd name="connsiteY15" fmla="*/ 41275 h 259556"/>
                  <a:gd name="connsiteX16" fmla="*/ 786607 w 1437482"/>
                  <a:gd name="connsiteY16" fmla="*/ 41275 h 259556"/>
                  <a:gd name="connsiteX17" fmla="*/ 821532 w 1437482"/>
                  <a:gd name="connsiteY17" fmla="*/ 41275 h 259556"/>
                  <a:gd name="connsiteX18" fmla="*/ 872332 w 1437482"/>
                  <a:gd name="connsiteY18" fmla="*/ 28575 h 259556"/>
                  <a:gd name="connsiteX19" fmla="*/ 913607 w 1437482"/>
                  <a:gd name="connsiteY19" fmla="*/ 15875 h 259556"/>
                  <a:gd name="connsiteX20" fmla="*/ 967582 w 1437482"/>
                  <a:gd name="connsiteY20" fmla="*/ 9525 h 259556"/>
                  <a:gd name="connsiteX21" fmla="*/ 1021557 w 1437482"/>
                  <a:gd name="connsiteY21" fmla="*/ 3175 h 259556"/>
                  <a:gd name="connsiteX22" fmla="*/ 1075532 w 1437482"/>
                  <a:gd name="connsiteY22" fmla="*/ 0 h 259556"/>
                  <a:gd name="connsiteX23" fmla="*/ 1110457 w 1437482"/>
                  <a:gd name="connsiteY23" fmla="*/ 3175 h 259556"/>
                  <a:gd name="connsiteX24" fmla="*/ 1170782 w 1437482"/>
                  <a:gd name="connsiteY24" fmla="*/ 12700 h 259556"/>
                  <a:gd name="connsiteX25" fmla="*/ 1224757 w 1437482"/>
                  <a:gd name="connsiteY25" fmla="*/ 22225 h 259556"/>
                  <a:gd name="connsiteX26" fmla="*/ 1266032 w 1437482"/>
                  <a:gd name="connsiteY26" fmla="*/ 38100 h 259556"/>
                  <a:gd name="connsiteX27" fmla="*/ 1294607 w 1437482"/>
                  <a:gd name="connsiteY27" fmla="*/ 57150 h 259556"/>
                  <a:gd name="connsiteX28" fmla="*/ 1316832 w 1437482"/>
                  <a:gd name="connsiteY28" fmla="*/ 73025 h 259556"/>
                  <a:gd name="connsiteX29" fmla="*/ 1348582 w 1437482"/>
                  <a:gd name="connsiteY29" fmla="*/ 95250 h 259556"/>
                  <a:gd name="connsiteX30" fmla="*/ 1361282 w 1437482"/>
                  <a:gd name="connsiteY30" fmla="*/ 101600 h 259556"/>
                  <a:gd name="connsiteX31" fmla="*/ 1377157 w 1437482"/>
                  <a:gd name="connsiteY31" fmla="*/ 114300 h 259556"/>
                  <a:gd name="connsiteX32" fmla="*/ 1396207 w 1437482"/>
                  <a:gd name="connsiteY32" fmla="*/ 133350 h 259556"/>
                  <a:gd name="connsiteX33" fmla="*/ 1408907 w 1437482"/>
                  <a:gd name="connsiteY33" fmla="*/ 146050 h 259556"/>
                  <a:gd name="connsiteX34" fmla="*/ 1408907 w 1437482"/>
                  <a:gd name="connsiteY34" fmla="*/ 146050 h 259556"/>
                  <a:gd name="connsiteX35" fmla="*/ 1437482 w 1437482"/>
                  <a:gd name="connsiteY35" fmla="*/ 165100 h 259556"/>
                  <a:gd name="connsiteX0" fmla="*/ 0 w 1437482"/>
                  <a:gd name="connsiteY0" fmla="*/ 246062 h 265112"/>
                  <a:gd name="connsiteX1" fmla="*/ 40482 w 1437482"/>
                  <a:gd name="connsiteY1" fmla="*/ 259556 h 265112"/>
                  <a:gd name="connsiteX2" fmla="*/ 94457 w 1437482"/>
                  <a:gd name="connsiteY2" fmla="*/ 265112 h 265112"/>
                  <a:gd name="connsiteX3" fmla="*/ 221457 w 1437482"/>
                  <a:gd name="connsiteY3" fmla="*/ 187325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5900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59557 w 1437482"/>
                  <a:gd name="connsiteY4" fmla="*/ 174625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88132 w 1437482"/>
                  <a:gd name="connsiteY5" fmla="*/ 152400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23057 w 1437482"/>
                  <a:gd name="connsiteY6" fmla="*/ 127000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70682 w 1437482"/>
                  <a:gd name="connsiteY7" fmla="*/ 88900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418307 w 1437482"/>
                  <a:gd name="connsiteY8" fmla="*/ 60325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9251 w 1437482"/>
                  <a:gd name="connsiteY7" fmla="*/ 96044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0032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301626 w 1437482"/>
                  <a:gd name="connsiteY6" fmla="*/ 141288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37482"/>
                  <a:gd name="connsiteY0" fmla="*/ 246062 h 265112"/>
                  <a:gd name="connsiteX1" fmla="*/ 40482 w 1437482"/>
                  <a:gd name="connsiteY1" fmla="*/ 259556 h 265112"/>
                  <a:gd name="connsiteX2" fmla="*/ 94457 w 1437482"/>
                  <a:gd name="connsiteY2" fmla="*/ 265112 h 265112"/>
                  <a:gd name="connsiteX3" fmla="*/ 157163 w 1437482"/>
                  <a:gd name="connsiteY3" fmla="*/ 213519 h 265112"/>
                  <a:gd name="connsiteX4" fmla="*/ 204789 w 1437482"/>
                  <a:gd name="connsiteY4" fmla="*/ 191294 h 265112"/>
                  <a:gd name="connsiteX5" fmla="*/ 252413 w 1437482"/>
                  <a:gd name="connsiteY5" fmla="*/ 173832 h 265112"/>
                  <a:gd name="connsiteX6" fmla="*/ 296864 w 1437482"/>
                  <a:gd name="connsiteY6" fmla="*/ 146051 h 265112"/>
                  <a:gd name="connsiteX7" fmla="*/ 346870 w 1437482"/>
                  <a:gd name="connsiteY7" fmla="*/ 110331 h 265112"/>
                  <a:gd name="connsiteX8" fmla="*/ 392113 w 1437482"/>
                  <a:gd name="connsiteY8" fmla="*/ 76994 h 265112"/>
                  <a:gd name="connsiteX9" fmla="*/ 469107 w 1437482"/>
                  <a:gd name="connsiteY9" fmla="*/ 38100 h 265112"/>
                  <a:gd name="connsiteX10" fmla="*/ 513557 w 1437482"/>
                  <a:gd name="connsiteY10" fmla="*/ 25400 h 265112"/>
                  <a:gd name="connsiteX11" fmla="*/ 570707 w 1437482"/>
                  <a:gd name="connsiteY11" fmla="*/ 19050 h 265112"/>
                  <a:gd name="connsiteX12" fmla="*/ 634207 w 1437482"/>
                  <a:gd name="connsiteY12" fmla="*/ 22225 h 265112"/>
                  <a:gd name="connsiteX13" fmla="*/ 678657 w 1437482"/>
                  <a:gd name="connsiteY13" fmla="*/ 25400 h 265112"/>
                  <a:gd name="connsiteX14" fmla="*/ 716757 w 1437482"/>
                  <a:gd name="connsiteY14" fmla="*/ 34925 h 265112"/>
                  <a:gd name="connsiteX15" fmla="*/ 754857 w 1437482"/>
                  <a:gd name="connsiteY15" fmla="*/ 41275 h 265112"/>
                  <a:gd name="connsiteX16" fmla="*/ 786607 w 1437482"/>
                  <a:gd name="connsiteY16" fmla="*/ 41275 h 265112"/>
                  <a:gd name="connsiteX17" fmla="*/ 821532 w 1437482"/>
                  <a:gd name="connsiteY17" fmla="*/ 41275 h 265112"/>
                  <a:gd name="connsiteX18" fmla="*/ 872332 w 1437482"/>
                  <a:gd name="connsiteY18" fmla="*/ 28575 h 265112"/>
                  <a:gd name="connsiteX19" fmla="*/ 913607 w 1437482"/>
                  <a:gd name="connsiteY19" fmla="*/ 15875 h 265112"/>
                  <a:gd name="connsiteX20" fmla="*/ 967582 w 1437482"/>
                  <a:gd name="connsiteY20" fmla="*/ 9525 h 265112"/>
                  <a:gd name="connsiteX21" fmla="*/ 1021557 w 1437482"/>
                  <a:gd name="connsiteY21" fmla="*/ 3175 h 265112"/>
                  <a:gd name="connsiteX22" fmla="*/ 1075532 w 1437482"/>
                  <a:gd name="connsiteY22" fmla="*/ 0 h 265112"/>
                  <a:gd name="connsiteX23" fmla="*/ 1110457 w 1437482"/>
                  <a:gd name="connsiteY23" fmla="*/ 3175 h 265112"/>
                  <a:gd name="connsiteX24" fmla="*/ 1170782 w 1437482"/>
                  <a:gd name="connsiteY24" fmla="*/ 12700 h 265112"/>
                  <a:gd name="connsiteX25" fmla="*/ 1224757 w 1437482"/>
                  <a:gd name="connsiteY25" fmla="*/ 22225 h 265112"/>
                  <a:gd name="connsiteX26" fmla="*/ 1266032 w 1437482"/>
                  <a:gd name="connsiteY26" fmla="*/ 38100 h 265112"/>
                  <a:gd name="connsiteX27" fmla="*/ 1294607 w 1437482"/>
                  <a:gd name="connsiteY27" fmla="*/ 57150 h 265112"/>
                  <a:gd name="connsiteX28" fmla="*/ 1316832 w 1437482"/>
                  <a:gd name="connsiteY28" fmla="*/ 73025 h 265112"/>
                  <a:gd name="connsiteX29" fmla="*/ 1348582 w 1437482"/>
                  <a:gd name="connsiteY29" fmla="*/ 95250 h 265112"/>
                  <a:gd name="connsiteX30" fmla="*/ 1361282 w 1437482"/>
                  <a:gd name="connsiteY30" fmla="*/ 101600 h 265112"/>
                  <a:gd name="connsiteX31" fmla="*/ 1377157 w 1437482"/>
                  <a:gd name="connsiteY31" fmla="*/ 114300 h 265112"/>
                  <a:gd name="connsiteX32" fmla="*/ 1396207 w 1437482"/>
                  <a:gd name="connsiteY32" fmla="*/ 133350 h 265112"/>
                  <a:gd name="connsiteX33" fmla="*/ 1408907 w 1437482"/>
                  <a:gd name="connsiteY33" fmla="*/ 146050 h 265112"/>
                  <a:gd name="connsiteX34" fmla="*/ 1408907 w 1437482"/>
                  <a:gd name="connsiteY34" fmla="*/ 146050 h 265112"/>
                  <a:gd name="connsiteX35" fmla="*/ 1437482 w 1437482"/>
                  <a:gd name="connsiteY35" fmla="*/ 165100 h 265112"/>
                  <a:gd name="connsiteX0" fmla="*/ 0 w 1460004"/>
                  <a:gd name="connsiteY0" fmla="*/ 242309 h 265112"/>
                  <a:gd name="connsiteX1" fmla="*/ 63004 w 1460004"/>
                  <a:gd name="connsiteY1" fmla="*/ 259556 h 265112"/>
                  <a:gd name="connsiteX2" fmla="*/ 116979 w 1460004"/>
                  <a:gd name="connsiteY2" fmla="*/ 265112 h 265112"/>
                  <a:gd name="connsiteX3" fmla="*/ 179685 w 1460004"/>
                  <a:gd name="connsiteY3" fmla="*/ 213519 h 265112"/>
                  <a:gd name="connsiteX4" fmla="*/ 227311 w 1460004"/>
                  <a:gd name="connsiteY4" fmla="*/ 191294 h 265112"/>
                  <a:gd name="connsiteX5" fmla="*/ 274935 w 1460004"/>
                  <a:gd name="connsiteY5" fmla="*/ 173832 h 265112"/>
                  <a:gd name="connsiteX6" fmla="*/ 319386 w 1460004"/>
                  <a:gd name="connsiteY6" fmla="*/ 146051 h 265112"/>
                  <a:gd name="connsiteX7" fmla="*/ 369392 w 1460004"/>
                  <a:gd name="connsiteY7" fmla="*/ 110331 h 265112"/>
                  <a:gd name="connsiteX8" fmla="*/ 414635 w 1460004"/>
                  <a:gd name="connsiteY8" fmla="*/ 76994 h 265112"/>
                  <a:gd name="connsiteX9" fmla="*/ 491629 w 1460004"/>
                  <a:gd name="connsiteY9" fmla="*/ 38100 h 265112"/>
                  <a:gd name="connsiteX10" fmla="*/ 536079 w 1460004"/>
                  <a:gd name="connsiteY10" fmla="*/ 25400 h 265112"/>
                  <a:gd name="connsiteX11" fmla="*/ 593229 w 1460004"/>
                  <a:gd name="connsiteY11" fmla="*/ 19050 h 265112"/>
                  <a:gd name="connsiteX12" fmla="*/ 656729 w 1460004"/>
                  <a:gd name="connsiteY12" fmla="*/ 22225 h 265112"/>
                  <a:gd name="connsiteX13" fmla="*/ 701179 w 1460004"/>
                  <a:gd name="connsiteY13" fmla="*/ 25400 h 265112"/>
                  <a:gd name="connsiteX14" fmla="*/ 739279 w 1460004"/>
                  <a:gd name="connsiteY14" fmla="*/ 34925 h 265112"/>
                  <a:gd name="connsiteX15" fmla="*/ 777379 w 1460004"/>
                  <a:gd name="connsiteY15" fmla="*/ 41275 h 265112"/>
                  <a:gd name="connsiteX16" fmla="*/ 809129 w 1460004"/>
                  <a:gd name="connsiteY16" fmla="*/ 41275 h 265112"/>
                  <a:gd name="connsiteX17" fmla="*/ 844054 w 1460004"/>
                  <a:gd name="connsiteY17" fmla="*/ 41275 h 265112"/>
                  <a:gd name="connsiteX18" fmla="*/ 894854 w 1460004"/>
                  <a:gd name="connsiteY18" fmla="*/ 28575 h 265112"/>
                  <a:gd name="connsiteX19" fmla="*/ 936129 w 1460004"/>
                  <a:gd name="connsiteY19" fmla="*/ 15875 h 265112"/>
                  <a:gd name="connsiteX20" fmla="*/ 990104 w 1460004"/>
                  <a:gd name="connsiteY20" fmla="*/ 9525 h 265112"/>
                  <a:gd name="connsiteX21" fmla="*/ 1044079 w 1460004"/>
                  <a:gd name="connsiteY21" fmla="*/ 3175 h 265112"/>
                  <a:gd name="connsiteX22" fmla="*/ 1098054 w 1460004"/>
                  <a:gd name="connsiteY22" fmla="*/ 0 h 265112"/>
                  <a:gd name="connsiteX23" fmla="*/ 1132979 w 1460004"/>
                  <a:gd name="connsiteY23" fmla="*/ 3175 h 265112"/>
                  <a:gd name="connsiteX24" fmla="*/ 1193304 w 1460004"/>
                  <a:gd name="connsiteY24" fmla="*/ 12700 h 265112"/>
                  <a:gd name="connsiteX25" fmla="*/ 1247279 w 1460004"/>
                  <a:gd name="connsiteY25" fmla="*/ 22225 h 265112"/>
                  <a:gd name="connsiteX26" fmla="*/ 1288554 w 1460004"/>
                  <a:gd name="connsiteY26" fmla="*/ 38100 h 265112"/>
                  <a:gd name="connsiteX27" fmla="*/ 1317129 w 1460004"/>
                  <a:gd name="connsiteY27" fmla="*/ 57150 h 265112"/>
                  <a:gd name="connsiteX28" fmla="*/ 1339354 w 1460004"/>
                  <a:gd name="connsiteY28" fmla="*/ 73025 h 265112"/>
                  <a:gd name="connsiteX29" fmla="*/ 1371104 w 1460004"/>
                  <a:gd name="connsiteY29" fmla="*/ 95250 h 265112"/>
                  <a:gd name="connsiteX30" fmla="*/ 1383804 w 1460004"/>
                  <a:gd name="connsiteY30" fmla="*/ 101600 h 265112"/>
                  <a:gd name="connsiteX31" fmla="*/ 1399679 w 1460004"/>
                  <a:gd name="connsiteY31" fmla="*/ 114300 h 265112"/>
                  <a:gd name="connsiteX32" fmla="*/ 1418729 w 1460004"/>
                  <a:gd name="connsiteY32" fmla="*/ 133350 h 265112"/>
                  <a:gd name="connsiteX33" fmla="*/ 1431429 w 1460004"/>
                  <a:gd name="connsiteY33" fmla="*/ 146050 h 265112"/>
                  <a:gd name="connsiteX34" fmla="*/ 1431429 w 1460004"/>
                  <a:gd name="connsiteY34" fmla="*/ 146050 h 265112"/>
                  <a:gd name="connsiteX35" fmla="*/ 1460004 w 1460004"/>
                  <a:gd name="connsiteY35" fmla="*/ 165100 h 265112"/>
                  <a:gd name="connsiteX0" fmla="*/ 0 w 1490033"/>
                  <a:gd name="connsiteY0" fmla="*/ 242309 h 265112"/>
                  <a:gd name="connsiteX1" fmla="*/ 93033 w 1490033"/>
                  <a:gd name="connsiteY1" fmla="*/ 259556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90033"/>
                  <a:gd name="connsiteY0" fmla="*/ 242309 h 265112"/>
                  <a:gd name="connsiteX1" fmla="*/ 70513 w 1490033"/>
                  <a:gd name="connsiteY1" fmla="*/ 244541 h 265112"/>
                  <a:gd name="connsiteX2" fmla="*/ 147008 w 1490033"/>
                  <a:gd name="connsiteY2" fmla="*/ 265112 h 265112"/>
                  <a:gd name="connsiteX3" fmla="*/ 209714 w 1490033"/>
                  <a:gd name="connsiteY3" fmla="*/ 213519 h 265112"/>
                  <a:gd name="connsiteX4" fmla="*/ 257340 w 1490033"/>
                  <a:gd name="connsiteY4" fmla="*/ 191294 h 265112"/>
                  <a:gd name="connsiteX5" fmla="*/ 304964 w 1490033"/>
                  <a:gd name="connsiteY5" fmla="*/ 173832 h 265112"/>
                  <a:gd name="connsiteX6" fmla="*/ 349415 w 1490033"/>
                  <a:gd name="connsiteY6" fmla="*/ 146051 h 265112"/>
                  <a:gd name="connsiteX7" fmla="*/ 399421 w 1490033"/>
                  <a:gd name="connsiteY7" fmla="*/ 110331 h 265112"/>
                  <a:gd name="connsiteX8" fmla="*/ 444664 w 1490033"/>
                  <a:gd name="connsiteY8" fmla="*/ 76994 h 265112"/>
                  <a:gd name="connsiteX9" fmla="*/ 521658 w 1490033"/>
                  <a:gd name="connsiteY9" fmla="*/ 38100 h 265112"/>
                  <a:gd name="connsiteX10" fmla="*/ 566108 w 1490033"/>
                  <a:gd name="connsiteY10" fmla="*/ 25400 h 265112"/>
                  <a:gd name="connsiteX11" fmla="*/ 623258 w 1490033"/>
                  <a:gd name="connsiteY11" fmla="*/ 19050 h 265112"/>
                  <a:gd name="connsiteX12" fmla="*/ 686758 w 1490033"/>
                  <a:gd name="connsiteY12" fmla="*/ 22225 h 265112"/>
                  <a:gd name="connsiteX13" fmla="*/ 731208 w 1490033"/>
                  <a:gd name="connsiteY13" fmla="*/ 25400 h 265112"/>
                  <a:gd name="connsiteX14" fmla="*/ 769308 w 1490033"/>
                  <a:gd name="connsiteY14" fmla="*/ 34925 h 265112"/>
                  <a:gd name="connsiteX15" fmla="*/ 807408 w 1490033"/>
                  <a:gd name="connsiteY15" fmla="*/ 41275 h 265112"/>
                  <a:gd name="connsiteX16" fmla="*/ 839158 w 1490033"/>
                  <a:gd name="connsiteY16" fmla="*/ 41275 h 265112"/>
                  <a:gd name="connsiteX17" fmla="*/ 874083 w 1490033"/>
                  <a:gd name="connsiteY17" fmla="*/ 41275 h 265112"/>
                  <a:gd name="connsiteX18" fmla="*/ 924883 w 1490033"/>
                  <a:gd name="connsiteY18" fmla="*/ 28575 h 265112"/>
                  <a:gd name="connsiteX19" fmla="*/ 966158 w 1490033"/>
                  <a:gd name="connsiteY19" fmla="*/ 15875 h 265112"/>
                  <a:gd name="connsiteX20" fmla="*/ 1020133 w 1490033"/>
                  <a:gd name="connsiteY20" fmla="*/ 9525 h 265112"/>
                  <a:gd name="connsiteX21" fmla="*/ 1074108 w 1490033"/>
                  <a:gd name="connsiteY21" fmla="*/ 3175 h 265112"/>
                  <a:gd name="connsiteX22" fmla="*/ 1128083 w 1490033"/>
                  <a:gd name="connsiteY22" fmla="*/ 0 h 265112"/>
                  <a:gd name="connsiteX23" fmla="*/ 1163008 w 1490033"/>
                  <a:gd name="connsiteY23" fmla="*/ 3175 h 265112"/>
                  <a:gd name="connsiteX24" fmla="*/ 1223333 w 1490033"/>
                  <a:gd name="connsiteY24" fmla="*/ 12700 h 265112"/>
                  <a:gd name="connsiteX25" fmla="*/ 1277308 w 1490033"/>
                  <a:gd name="connsiteY25" fmla="*/ 22225 h 265112"/>
                  <a:gd name="connsiteX26" fmla="*/ 1318583 w 1490033"/>
                  <a:gd name="connsiteY26" fmla="*/ 38100 h 265112"/>
                  <a:gd name="connsiteX27" fmla="*/ 1347158 w 1490033"/>
                  <a:gd name="connsiteY27" fmla="*/ 57150 h 265112"/>
                  <a:gd name="connsiteX28" fmla="*/ 1369383 w 1490033"/>
                  <a:gd name="connsiteY28" fmla="*/ 73025 h 265112"/>
                  <a:gd name="connsiteX29" fmla="*/ 1401133 w 1490033"/>
                  <a:gd name="connsiteY29" fmla="*/ 95250 h 265112"/>
                  <a:gd name="connsiteX30" fmla="*/ 1413833 w 1490033"/>
                  <a:gd name="connsiteY30" fmla="*/ 101600 h 265112"/>
                  <a:gd name="connsiteX31" fmla="*/ 1429708 w 1490033"/>
                  <a:gd name="connsiteY31" fmla="*/ 114300 h 265112"/>
                  <a:gd name="connsiteX32" fmla="*/ 1448758 w 1490033"/>
                  <a:gd name="connsiteY32" fmla="*/ 133350 h 265112"/>
                  <a:gd name="connsiteX33" fmla="*/ 1461458 w 1490033"/>
                  <a:gd name="connsiteY33" fmla="*/ 146050 h 265112"/>
                  <a:gd name="connsiteX34" fmla="*/ 1461458 w 1490033"/>
                  <a:gd name="connsiteY34" fmla="*/ 146050 h 265112"/>
                  <a:gd name="connsiteX35" fmla="*/ 1490033 w 1490033"/>
                  <a:gd name="connsiteY35" fmla="*/ 165100 h 265112"/>
                  <a:gd name="connsiteX0" fmla="*/ 0 w 1461459"/>
                  <a:gd name="connsiteY0" fmla="*/ 242309 h 265112"/>
                  <a:gd name="connsiteX1" fmla="*/ 70513 w 1461459"/>
                  <a:gd name="connsiteY1" fmla="*/ 244541 h 265112"/>
                  <a:gd name="connsiteX2" fmla="*/ 147008 w 1461459"/>
                  <a:gd name="connsiteY2" fmla="*/ 265112 h 265112"/>
                  <a:gd name="connsiteX3" fmla="*/ 209714 w 1461459"/>
                  <a:gd name="connsiteY3" fmla="*/ 213519 h 265112"/>
                  <a:gd name="connsiteX4" fmla="*/ 257340 w 1461459"/>
                  <a:gd name="connsiteY4" fmla="*/ 191294 h 265112"/>
                  <a:gd name="connsiteX5" fmla="*/ 304964 w 1461459"/>
                  <a:gd name="connsiteY5" fmla="*/ 173832 h 265112"/>
                  <a:gd name="connsiteX6" fmla="*/ 349415 w 1461459"/>
                  <a:gd name="connsiteY6" fmla="*/ 146051 h 265112"/>
                  <a:gd name="connsiteX7" fmla="*/ 399421 w 1461459"/>
                  <a:gd name="connsiteY7" fmla="*/ 110331 h 265112"/>
                  <a:gd name="connsiteX8" fmla="*/ 444664 w 1461459"/>
                  <a:gd name="connsiteY8" fmla="*/ 76994 h 265112"/>
                  <a:gd name="connsiteX9" fmla="*/ 521658 w 1461459"/>
                  <a:gd name="connsiteY9" fmla="*/ 38100 h 265112"/>
                  <a:gd name="connsiteX10" fmla="*/ 566108 w 1461459"/>
                  <a:gd name="connsiteY10" fmla="*/ 25400 h 265112"/>
                  <a:gd name="connsiteX11" fmla="*/ 623258 w 1461459"/>
                  <a:gd name="connsiteY11" fmla="*/ 19050 h 265112"/>
                  <a:gd name="connsiteX12" fmla="*/ 686758 w 1461459"/>
                  <a:gd name="connsiteY12" fmla="*/ 22225 h 265112"/>
                  <a:gd name="connsiteX13" fmla="*/ 731208 w 1461459"/>
                  <a:gd name="connsiteY13" fmla="*/ 25400 h 265112"/>
                  <a:gd name="connsiteX14" fmla="*/ 769308 w 1461459"/>
                  <a:gd name="connsiteY14" fmla="*/ 34925 h 265112"/>
                  <a:gd name="connsiteX15" fmla="*/ 807408 w 1461459"/>
                  <a:gd name="connsiteY15" fmla="*/ 41275 h 265112"/>
                  <a:gd name="connsiteX16" fmla="*/ 839158 w 1461459"/>
                  <a:gd name="connsiteY16" fmla="*/ 41275 h 265112"/>
                  <a:gd name="connsiteX17" fmla="*/ 874083 w 1461459"/>
                  <a:gd name="connsiteY17" fmla="*/ 41275 h 265112"/>
                  <a:gd name="connsiteX18" fmla="*/ 924883 w 1461459"/>
                  <a:gd name="connsiteY18" fmla="*/ 28575 h 265112"/>
                  <a:gd name="connsiteX19" fmla="*/ 966158 w 1461459"/>
                  <a:gd name="connsiteY19" fmla="*/ 15875 h 265112"/>
                  <a:gd name="connsiteX20" fmla="*/ 1020133 w 1461459"/>
                  <a:gd name="connsiteY20" fmla="*/ 9525 h 265112"/>
                  <a:gd name="connsiteX21" fmla="*/ 1074108 w 1461459"/>
                  <a:gd name="connsiteY21" fmla="*/ 3175 h 265112"/>
                  <a:gd name="connsiteX22" fmla="*/ 1128083 w 1461459"/>
                  <a:gd name="connsiteY22" fmla="*/ 0 h 265112"/>
                  <a:gd name="connsiteX23" fmla="*/ 1163008 w 1461459"/>
                  <a:gd name="connsiteY23" fmla="*/ 3175 h 265112"/>
                  <a:gd name="connsiteX24" fmla="*/ 1223333 w 1461459"/>
                  <a:gd name="connsiteY24" fmla="*/ 12700 h 265112"/>
                  <a:gd name="connsiteX25" fmla="*/ 1277308 w 1461459"/>
                  <a:gd name="connsiteY25" fmla="*/ 22225 h 265112"/>
                  <a:gd name="connsiteX26" fmla="*/ 1318583 w 1461459"/>
                  <a:gd name="connsiteY26" fmla="*/ 38100 h 265112"/>
                  <a:gd name="connsiteX27" fmla="*/ 1347158 w 1461459"/>
                  <a:gd name="connsiteY27" fmla="*/ 57150 h 265112"/>
                  <a:gd name="connsiteX28" fmla="*/ 1369383 w 1461459"/>
                  <a:gd name="connsiteY28" fmla="*/ 73025 h 265112"/>
                  <a:gd name="connsiteX29" fmla="*/ 1401133 w 1461459"/>
                  <a:gd name="connsiteY29" fmla="*/ 95250 h 265112"/>
                  <a:gd name="connsiteX30" fmla="*/ 1413833 w 1461459"/>
                  <a:gd name="connsiteY30" fmla="*/ 101600 h 265112"/>
                  <a:gd name="connsiteX31" fmla="*/ 1429708 w 1461459"/>
                  <a:gd name="connsiteY31" fmla="*/ 114300 h 265112"/>
                  <a:gd name="connsiteX32" fmla="*/ 1448758 w 1461459"/>
                  <a:gd name="connsiteY32" fmla="*/ 133350 h 265112"/>
                  <a:gd name="connsiteX33" fmla="*/ 1461458 w 1461459"/>
                  <a:gd name="connsiteY33" fmla="*/ 146050 h 265112"/>
                  <a:gd name="connsiteX34" fmla="*/ 1461458 w 1461459"/>
                  <a:gd name="connsiteY34" fmla="*/ 146050 h 265112"/>
                  <a:gd name="connsiteX0" fmla="*/ 0 w 1461457"/>
                  <a:gd name="connsiteY0" fmla="*/ 242309 h 265112"/>
                  <a:gd name="connsiteX1" fmla="*/ 70513 w 1461457"/>
                  <a:gd name="connsiteY1" fmla="*/ 244541 h 265112"/>
                  <a:gd name="connsiteX2" fmla="*/ 147008 w 1461457"/>
                  <a:gd name="connsiteY2" fmla="*/ 265112 h 265112"/>
                  <a:gd name="connsiteX3" fmla="*/ 209714 w 1461457"/>
                  <a:gd name="connsiteY3" fmla="*/ 213519 h 265112"/>
                  <a:gd name="connsiteX4" fmla="*/ 257340 w 1461457"/>
                  <a:gd name="connsiteY4" fmla="*/ 191294 h 265112"/>
                  <a:gd name="connsiteX5" fmla="*/ 304964 w 1461457"/>
                  <a:gd name="connsiteY5" fmla="*/ 173832 h 265112"/>
                  <a:gd name="connsiteX6" fmla="*/ 349415 w 1461457"/>
                  <a:gd name="connsiteY6" fmla="*/ 146051 h 265112"/>
                  <a:gd name="connsiteX7" fmla="*/ 399421 w 1461457"/>
                  <a:gd name="connsiteY7" fmla="*/ 110331 h 265112"/>
                  <a:gd name="connsiteX8" fmla="*/ 444664 w 1461457"/>
                  <a:gd name="connsiteY8" fmla="*/ 76994 h 265112"/>
                  <a:gd name="connsiteX9" fmla="*/ 521658 w 1461457"/>
                  <a:gd name="connsiteY9" fmla="*/ 38100 h 265112"/>
                  <a:gd name="connsiteX10" fmla="*/ 566108 w 1461457"/>
                  <a:gd name="connsiteY10" fmla="*/ 25400 h 265112"/>
                  <a:gd name="connsiteX11" fmla="*/ 623258 w 1461457"/>
                  <a:gd name="connsiteY11" fmla="*/ 19050 h 265112"/>
                  <a:gd name="connsiteX12" fmla="*/ 686758 w 1461457"/>
                  <a:gd name="connsiteY12" fmla="*/ 22225 h 265112"/>
                  <a:gd name="connsiteX13" fmla="*/ 731208 w 1461457"/>
                  <a:gd name="connsiteY13" fmla="*/ 25400 h 265112"/>
                  <a:gd name="connsiteX14" fmla="*/ 769308 w 1461457"/>
                  <a:gd name="connsiteY14" fmla="*/ 34925 h 265112"/>
                  <a:gd name="connsiteX15" fmla="*/ 807408 w 1461457"/>
                  <a:gd name="connsiteY15" fmla="*/ 41275 h 265112"/>
                  <a:gd name="connsiteX16" fmla="*/ 839158 w 1461457"/>
                  <a:gd name="connsiteY16" fmla="*/ 41275 h 265112"/>
                  <a:gd name="connsiteX17" fmla="*/ 874083 w 1461457"/>
                  <a:gd name="connsiteY17" fmla="*/ 41275 h 265112"/>
                  <a:gd name="connsiteX18" fmla="*/ 924883 w 1461457"/>
                  <a:gd name="connsiteY18" fmla="*/ 28575 h 265112"/>
                  <a:gd name="connsiteX19" fmla="*/ 966158 w 1461457"/>
                  <a:gd name="connsiteY19" fmla="*/ 15875 h 265112"/>
                  <a:gd name="connsiteX20" fmla="*/ 1020133 w 1461457"/>
                  <a:gd name="connsiteY20" fmla="*/ 9525 h 265112"/>
                  <a:gd name="connsiteX21" fmla="*/ 1074108 w 1461457"/>
                  <a:gd name="connsiteY21" fmla="*/ 3175 h 265112"/>
                  <a:gd name="connsiteX22" fmla="*/ 1128083 w 1461457"/>
                  <a:gd name="connsiteY22" fmla="*/ 0 h 265112"/>
                  <a:gd name="connsiteX23" fmla="*/ 1163008 w 1461457"/>
                  <a:gd name="connsiteY23" fmla="*/ 3175 h 265112"/>
                  <a:gd name="connsiteX24" fmla="*/ 1223333 w 1461457"/>
                  <a:gd name="connsiteY24" fmla="*/ 12700 h 265112"/>
                  <a:gd name="connsiteX25" fmla="*/ 1277308 w 1461457"/>
                  <a:gd name="connsiteY25" fmla="*/ 22225 h 265112"/>
                  <a:gd name="connsiteX26" fmla="*/ 1318583 w 1461457"/>
                  <a:gd name="connsiteY26" fmla="*/ 38100 h 265112"/>
                  <a:gd name="connsiteX27" fmla="*/ 1347158 w 1461457"/>
                  <a:gd name="connsiteY27" fmla="*/ 57150 h 265112"/>
                  <a:gd name="connsiteX28" fmla="*/ 1369383 w 1461457"/>
                  <a:gd name="connsiteY28" fmla="*/ 73025 h 265112"/>
                  <a:gd name="connsiteX29" fmla="*/ 1401133 w 1461457"/>
                  <a:gd name="connsiteY29" fmla="*/ 95250 h 265112"/>
                  <a:gd name="connsiteX30" fmla="*/ 1413833 w 1461457"/>
                  <a:gd name="connsiteY30" fmla="*/ 101600 h 265112"/>
                  <a:gd name="connsiteX31" fmla="*/ 1429708 w 1461457"/>
                  <a:gd name="connsiteY31" fmla="*/ 114300 h 265112"/>
                  <a:gd name="connsiteX32" fmla="*/ 1448758 w 1461457"/>
                  <a:gd name="connsiteY32" fmla="*/ 133350 h 265112"/>
                  <a:gd name="connsiteX33" fmla="*/ 1461458 w 1461457"/>
                  <a:gd name="connsiteY33" fmla="*/ 146050 h 265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461457" h="265112">
                    <a:moveTo>
                      <a:pt x="0" y="242309"/>
                    </a:moveTo>
                    <a:lnTo>
                      <a:pt x="70513" y="244541"/>
                    </a:lnTo>
                    <a:lnTo>
                      <a:pt x="147008" y="265112"/>
                    </a:lnTo>
                    <a:lnTo>
                      <a:pt x="209714" y="213519"/>
                    </a:lnTo>
                    <a:lnTo>
                      <a:pt x="257340" y="191294"/>
                    </a:lnTo>
                    <a:lnTo>
                      <a:pt x="304964" y="173832"/>
                    </a:lnTo>
                    <a:lnTo>
                      <a:pt x="349415" y="146051"/>
                    </a:lnTo>
                    <a:lnTo>
                      <a:pt x="399421" y="110331"/>
                    </a:lnTo>
                    <a:lnTo>
                      <a:pt x="444664" y="76994"/>
                    </a:lnTo>
                    <a:lnTo>
                      <a:pt x="521658" y="38100"/>
                    </a:lnTo>
                    <a:lnTo>
                      <a:pt x="566108" y="25400"/>
                    </a:lnTo>
                    <a:lnTo>
                      <a:pt x="623258" y="19050"/>
                    </a:lnTo>
                    <a:lnTo>
                      <a:pt x="686758" y="22225"/>
                    </a:lnTo>
                    <a:lnTo>
                      <a:pt x="731208" y="25400"/>
                    </a:lnTo>
                    <a:lnTo>
                      <a:pt x="769308" y="34925"/>
                    </a:lnTo>
                    <a:lnTo>
                      <a:pt x="807408" y="41275"/>
                    </a:lnTo>
                    <a:lnTo>
                      <a:pt x="839158" y="41275"/>
                    </a:lnTo>
                    <a:lnTo>
                      <a:pt x="874083" y="41275"/>
                    </a:lnTo>
                    <a:lnTo>
                      <a:pt x="924883" y="28575"/>
                    </a:lnTo>
                    <a:lnTo>
                      <a:pt x="966158" y="15875"/>
                    </a:lnTo>
                    <a:lnTo>
                      <a:pt x="1020133" y="9525"/>
                    </a:lnTo>
                    <a:lnTo>
                      <a:pt x="1074108" y="3175"/>
                    </a:lnTo>
                    <a:lnTo>
                      <a:pt x="1128083" y="0"/>
                    </a:lnTo>
                    <a:lnTo>
                      <a:pt x="1163008" y="3175"/>
                    </a:lnTo>
                    <a:lnTo>
                      <a:pt x="1223333" y="12700"/>
                    </a:lnTo>
                    <a:lnTo>
                      <a:pt x="1277308" y="22225"/>
                    </a:lnTo>
                    <a:lnTo>
                      <a:pt x="1318583" y="38100"/>
                    </a:lnTo>
                    <a:lnTo>
                      <a:pt x="1347158" y="57150"/>
                    </a:lnTo>
                    <a:lnTo>
                      <a:pt x="1369383" y="73025"/>
                    </a:lnTo>
                    <a:lnTo>
                      <a:pt x="1401133" y="95250"/>
                    </a:lnTo>
                    <a:lnTo>
                      <a:pt x="1413833" y="101600"/>
                    </a:lnTo>
                    <a:lnTo>
                      <a:pt x="1429708" y="114300"/>
                    </a:lnTo>
                    <a:lnTo>
                      <a:pt x="1448758" y="133350"/>
                    </a:lnTo>
                    <a:lnTo>
                      <a:pt x="1461458" y="146050"/>
                    </a:lnTo>
                  </a:path>
                </a:pathLst>
              </a:cu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grpSp>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lstStyle/>
          <a:p>
            <a:r>
              <a:rPr lang="en-US" dirty="0"/>
              <a:t>Our Goal</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6</a:t>
            </a:fld>
            <a:endParaRPr lang="en-US" dirty="0"/>
          </a:p>
        </p:txBody>
      </p:sp>
      <mc:AlternateContent xmlns:mc="http://schemas.openxmlformats.org/markup-compatibility/2006" xmlns:a14="http://schemas.microsoft.com/office/drawing/2010/main">
        <mc:Choice Requires="a14">
          <p:sp>
            <p:nvSpPr>
              <p:cNvPr id="55" name="矩形 54">
                <a:extLst>
                  <a:ext uri="{FF2B5EF4-FFF2-40B4-BE49-F238E27FC236}">
                    <a16:creationId xmlns:a16="http://schemas.microsoft.com/office/drawing/2014/main" id="{3957178B-2D9F-6384-CF0F-45AD3DF34944}"/>
                  </a:ext>
                </a:extLst>
              </p:cNvPr>
              <p:cNvSpPr/>
              <p:nvPr/>
            </p:nvSpPr>
            <p:spPr>
              <a:xfrm>
                <a:off x="838200" y="1532309"/>
                <a:ext cx="9845319" cy="1946687"/>
              </a:xfrm>
              <a:prstGeom prst="rect">
                <a:avLst/>
              </a:prstGeom>
            </p:spPr>
            <p:txBody>
              <a:bodyPr wrap="square">
                <a:spAutoFit/>
              </a:bodyPr>
              <a:lstStyle/>
              <a:p>
                <a:pPr algn="just">
                  <a:spcAft>
                    <a:spcPts val="600"/>
                  </a:spcAft>
                </a:pPr>
                <a:r>
                  <a:rPr lang="en-US" altLang="zh-CN" dirty="0">
                    <a:ea typeface="微软雅黑" panose="020B0503020204020204" pitchFamily="34" charset="-122"/>
                    <a:cs typeface="Calibri" panose="020F0502020204030204" pitchFamily="34" charset="0"/>
                  </a:rPr>
                  <a:t>Given a dihedral Escher tessellation with two shapes </a:t>
                </a:r>
                <a14:m>
                  <m:oMath xmlns:m="http://schemas.openxmlformats.org/officeDocument/2006/math">
                    <m:sSub>
                      <m:sSubPr>
                        <m:ctrlPr>
                          <a:rPr lang="en-US" altLang="zh-CN" b="1" i="1" kern="100" smtClean="0">
                            <a:solidFill>
                              <a:schemeClr val="tx1"/>
                            </a:solidFill>
                            <a:latin typeface="Cambria Math" panose="02040503050406030204" pitchFamily="18" charset="0"/>
                          </a:rPr>
                        </m:ctrlPr>
                      </m:sSubPr>
                      <m:e>
                        <m:r>
                          <a:rPr lang="en-US" altLang="zh-CN" b="1" i="1" kern="100">
                            <a:solidFill>
                              <a:schemeClr val="tx1"/>
                            </a:solidFill>
                            <a:latin typeface="Cambria Math" panose="02040503050406030204" pitchFamily="18" charset="0"/>
                          </a:rPr>
                          <m:t>𝑺</m:t>
                        </m:r>
                      </m:e>
                      <m:sub>
                        <m:r>
                          <a:rPr lang="en-US" altLang="zh-CN" b="1" i="1" kern="100">
                            <a:solidFill>
                              <a:schemeClr val="tx1"/>
                            </a:solidFill>
                            <a:latin typeface="Cambria Math" panose="02040503050406030204" pitchFamily="18" charset="0"/>
                          </a:rPr>
                          <m:t>𝟏</m:t>
                        </m:r>
                      </m:sub>
                    </m:sSub>
                  </m:oMath>
                </a14:m>
                <a:r>
                  <a:rPr lang="en-US" altLang="zh-CN" dirty="0">
                    <a:ea typeface="微软雅黑" panose="020B0503020204020204" pitchFamily="34" charset="-122"/>
                    <a:cs typeface="Calibri" panose="020F0502020204030204" pitchFamily="34" charset="0"/>
                  </a:rPr>
                  <a:t> and </a:t>
                </a:r>
                <a14:m>
                  <m:oMath xmlns:m="http://schemas.openxmlformats.org/officeDocument/2006/math">
                    <m:sSub>
                      <m:sSubPr>
                        <m:ctrlPr>
                          <a:rPr lang="en-US" altLang="zh-CN" b="1" i="1" kern="100" smtClean="0">
                            <a:solidFill>
                              <a:schemeClr val="tx1"/>
                            </a:solidFill>
                            <a:latin typeface="Cambria Math" panose="02040503050406030204" pitchFamily="18" charset="0"/>
                          </a:rPr>
                        </m:ctrlPr>
                      </m:sSubPr>
                      <m:e>
                        <m:r>
                          <a:rPr lang="en-US" altLang="zh-CN" b="1" i="1" kern="100">
                            <a:solidFill>
                              <a:schemeClr val="tx1"/>
                            </a:solidFill>
                            <a:latin typeface="Cambria Math" panose="02040503050406030204" pitchFamily="18" charset="0"/>
                          </a:rPr>
                          <m:t>𝑺</m:t>
                        </m:r>
                      </m:e>
                      <m:sub>
                        <m:r>
                          <a:rPr lang="en-US" altLang="zh-CN" b="1" i="1" kern="100">
                            <a:solidFill>
                              <a:schemeClr val="tx1"/>
                            </a:solidFill>
                            <a:latin typeface="Cambria Math" panose="02040503050406030204" pitchFamily="18" charset="0"/>
                          </a:rPr>
                          <m:t>𝟐</m:t>
                        </m:r>
                      </m:sub>
                    </m:sSub>
                  </m:oMath>
                </a14:m>
                <a:r>
                  <a:rPr lang="en-US" altLang="zh-CN" dirty="0">
                    <a:ea typeface="微软雅黑" panose="020B0503020204020204" pitchFamily="34" charset="-122"/>
                    <a:cs typeface="Calibri" panose="020F0502020204030204" pitchFamily="34" charset="0"/>
                  </a:rPr>
                  <a:t>, optimize them to obtain closed patterns </a:t>
                </a:r>
                <a14:m>
                  <m:oMath xmlns:m="http://schemas.openxmlformats.org/officeDocument/2006/math">
                    <m:sSub>
                      <m:sSubPr>
                        <m:ctrlPr>
                          <a:rPr lang="en-US" altLang="zh-CN" b="1" i="1" kern="100" smtClean="0">
                            <a:solidFill>
                              <a:schemeClr val="tx1"/>
                            </a:solidFill>
                            <a:latin typeface="Cambria Math" panose="02040503050406030204" pitchFamily="18" charset="0"/>
                          </a:rPr>
                        </m:ctrlPr>
                      </m:sSubPr>
                      <m:e>
                        <m:r>
                          <a:rPr lang="en-US" altLang="zh-CN" b="1" i="1" kern="100" smtClean="0">
                            <a:solidFill>
                              <a:schemeClr val="tx1"/>
                            </a:solidFill>
                            <a:latin typeface="Cambria Math" panose="02040503050406030204" pitchFamily="18" charset="0"/>
                          </a:rPr>
                          <m:t>𝑻</m:t>
                        </m:r>
                      </m:e>
                      <m:sub>
                        <m:r>
                          <a:rPr lang="en-US" altLang="zh-CN" b="1" i="1" kern="100">
                            <a:solidFill>
                              <a:schemeClr val="tx1"/>
                            </a:solidFill>
                            <a:latin typeface="Cambria Math" panose="02040503050406030204" pitchFamily="18" charset="0"/>
                          </a:rPr>
                          <m:t>𝟏</m:t>
                        </m:r>
                      </m:sub>
                    </m:sSub>
                  </m:oMath>
                </a14:m>
                <a:r>
                  <a:rPr lang="en-US" altLang="zh-CN" b="1" dirty="0">
                    <a:solidFill>
                      <a:schemeClr val="tx1"/>
                    </a:solidFill>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smtClean="0">
                            <a:solidFill>
                              <a:schemeClr val="tx1"/>
                            </a:solidFill>
                            <a:latin typeface="Cambria Math" panose="02040503050406030204" pitchFamily="18" charset="0"/>
                          </a:rPr>
                        </m:ctrlPr>
                      </m:sSubPr>
                      <m:e>
                        <m:r>
                          <a:rPr lang="en-US" altLang="zh-CN" b="1" i="1" kern="100" smtClean="0">
                            <a:solidFill>
                              <a:schemeClr val="tx1"/>
                            </a:solidFill>
                            <a:latin typeface="Cambria Math" panose="02040503050406030204" pitchFamily="18" charset="0"/>
                          </a:rPr>
                          <m:t>𝑻</m:t>
                        </m:r>
                      </m:e>
                      <m:sub>
                        <m:r>
                          <a:rPr lang="en-US" altLang="zh-CN" b="1" i="1" kern="100">
                            <a:solidFill>
                              <a:schemeClr val="tx1"/>
                            </a:solidFill>
                            <a:latin typeface="Cambria Math" panose="02040503050406030204" pitchFamily="18" charset="0"/>
                          </a:rPr>
                          <m:t>𝟐</m:t>
                        </m:r>
                      </m:sub>
                    </m:sSub>
                  </m:oMath>
                </a14:m>
                <a:r>
                  <a:rPr lang="en-US" altLang="zh-CN" dirty="0">
                    <a:ea typeface="微软雅黑" panose="020B0503020204020204" pitchFamily="34" charset="-122"/>
                    <a:cs typeface="Calibri" panose="020F0502020204030204" pitchFamily="34" charset="0"/>
                  </a:rPr>
                  <a:t>, with the following requirements:</a:t>
                </a:r>
              </a:p>
              <a:p>
                <a:pPr marL="285750" indent="-285750" algn="just">
                  <a:spcAft>
                    <a:spcPts val="300"/>
                  </a:spcAft>
                  <a:buFont typeface="Arial" panose="020B0604020202020204" pitchFamily="34" charset="0"/>
                  <a:buChar char="•"/>
                </a:pP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r>
                      <a:rPr lang="en-US" altLang="zh-CN" b="1" i="1" kern="100">
                        <a:latin typeface="Cambria Math" panose="02040503050406030204" pitchFamily="18" charset="0"/>
                      </a:rPr>
                      <m:t> </m:t>
                    </m:r>
                  </m:oMath>
                </a14:m>
                <a:r>
                  <a:rPr lang="en-US" altLang="zh-CN" dirty="0"/>
                  <a:t>should surround each other to tessellate the entire plane;</a:t>
                </a:r>
                <a:endParaRPr lang="zh-CN" altLang="en-US" kern="100" dirty="0">
                  <a:ea typeface="微软雅黑" panose="020B0503020204020204" pitchFamily="34" charset="-122"/>
                  <a:cs typeface="Calibri" panose="020F0502020204030204" pitchFamily="34" charset="0"/>
                </a:endParaRPr>
              </a:p>
              <a:p>
                <a:pPr marL="285750" indent="-285750" algn="just">
                  <a:spcAft>
                    <a:spcPts val="300"/>
                  </a:spcAft>
                  <a:buFont typeface="Arial" panose="020B0604020202020204" pitchFamily="34" charset="0"/>
                  <a:buChar char="•"/>
                </a:pP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oMath>
                </a14:m>
                <a:r>
                  <a:rPr lang="en-US" altLang="zh-CN" b="1" dirty="0"/>
                  <a:t> </a:t>
                </a:r>
                <a:r>
                  <a:rPr lang="en-US" altLang="zh-CN" dirty="0"/>
                  <a:t>can be rotated and deployed without obstructing each other;</a:t>
                </a:r>
              </a:p>
              <a:p>
                <a:pPr marL="285750" indent="-285750" algn="just">
                  <a:spcAft>
                    <a:spcPts val="300"/>
                  </a:spcAft>
                  <a:buFont typeface="Arial" panose="020B0604020202020204" pitchFamily="34" charset="0"/>
                  <a:buChar char="•"/>
                </a:pP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𝑻</m:t>
                        </m:r>
                      </m:e>
                      <m:sub>
                        <m:r>
                          <a:rPr lang="en-US" altLang="zh-CN" b="1" i="1" kern="100">
                            <a:latin typeface="Cambria Math" panose="02040503050406030204" pitchFamily="18" charset="0"/>
                          </a:rPr>
                          <m:t>𝟐</m:t>
                        </m:r>
                      </m:sub>
                    </m:sSub>
                  </m:oMath>
                </a14:m>
                <a:r>
                  <a:rPr lang="en-US" altLang="zh-CN" b="1" dirty="0"/>
                  <a:t> </a:t>
                </a:r>
                <a:r>
                  <a:rPr lang="en-US" altLang="zh-CN" dirty="0"/>
                  <a:t>should be as similar as possible to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𝑺</m:t>
                        </m:r>
                      </m:e>
                      <m:sub>
                        <m:r>
                          <a:rPr lang="en-US" altLang="zh-CN" b="1" i="1" kern="100">
                            <a:latin typeface="Cambria Math" panose="02040503050406030204" pitchFamily="18" charset="0"/>
                          </a:rPr>
                          <m:t>𝟏</m:t>
                        </m:r>
                      </m:sub>
                    </m:sSub>
                  </m:oMath>
                </a14:m>
                <a:r>
                  <a:rPr lang="en-US" altLang="zh-CN" b="1" dirty="0">
                    <a:ea typeface="微软雅黑" panose="020B0503020204020204" pitchFamily="34" charset="-122"/>
                    <a:cs typeface="Calibri" panose="020F0502020204030204" pitchFamily="34" charset="0"/>
                  </a:rPr>
                  <a:t> </a:t>
                </a:r>
                <a:r>
                  <a:rPr lang="en-US" altLang="zh-CN" dirty="0">
                    <a:ea typeface="微软雅黑" panose="020B0503020204020204" pitchFamily="34" charset="-122"/>
                    <a:cs typeface="Calibri" panose="020F0502020204030204" pitchFamily="34" charset="0"/>
                  </a:rPr>
                  <a:t>and </a:t>
                </a:r>
                <a14:m>
                  <m:oMath xmlns:m="http://schemas.openxmlformats.org/officeDocument/2006/math">
                    <m:sSub>
                      <m:sSubPr>
                        <m:ctrlPr>
                          <a:rPr lang="en-US" altLang="zh-CN" b="1" i="1" kern="100">
                            <a:latin typeface="Cambria Math" panose="02040503050406030204" pitchFamily="18" charset="0"/>
                          </a:rPr>
                        </m:ctrlPr>
                      </m:sSubPr>
                      <m:e>
                        <m:r>
                          <a:rPr lang="en-US" altLang="zh-CN" b="1" i="1" kern="100">
                            <a:latin typeface="Cambria Math" panose="02040503050406030204" pitchFamily="18" charset="0"/>
                          </a:rPr>
                          <m:t>𝑺</m:t>
                        </m:r>
                      </m:e>
                      <m:sub>
                        <m:r>
                          <a:rPr lang="en-US" altLang="zh-CN" b="1" i="1" kern="100">
                            <a:latin typeface="Cambria Math" panose="02040503050406030204" pitchFamily="18" charset="0"/>
                          </a:rPr>
                          <m:t>𝟐</m:t>
                        </m:r>
                      </m:sub>
                    </m:sSub>
                  </m:oMath>
                </a14:m>
                <a:r>
                  <a:rPr lang="en-US" altLang="zh-CN" kern="100" dirty="0">
                    <a:ea typeface="微软雅黑" panose="020B0503020204020204" pitchFamily="34" charset="-122"/>
                    <a:cs typeface="Calibri" panose="020F0502020204030204" pitchFamily="34" charset="0"/>
                  </a:rPr>
                  <a:t>.</a:t>
                </a:r>
              </a:p>
              <a:p>
                <a:pPr algn="just">
                  <a:spcAft>
                    <a:spcPts val="600"/>
                  </a:spcAft>
                </a:pPr>
                <a:endParaRPr lang="en-US" altLang="zh-CN" dirty="0">
                  <a:latin typeface="微软雅黑" panose="020B0503020204020204" pitchFamily="34" charset="-122"/>
                  <a:ea typeface="微软雅黑" panose="020B0503020204020204" pitchFamily="34" charset="-122"/>
                  <a:cs typeface="Calibri" panose="020F0502020204030204" pitchFamily="34" charset="0"/>
                </a:endParaRPr>
              </a:p>
            </p:txBody>
          </p:sp>
        </mc:Choice>
        <mc:Fallback xmlns="">
          <p:sp>
            <p:nvSpPr>
              <p:cNvPr id="55" name="矩形 54">
                <a:extLst>
                  <a:ext uri="{FF2B5EF4-FFF2-40B4-BE49-F238E27FC236}">
                    <a16:creationId xmlns:a16="http://schemas.microsoft.com/office/drawing/2014/main" id="{3957178B-2D9F-6384-CF0F-45AD3DF34944}"/>
                  </a:ext>
                </a:extLst>
              </p:cNvPr>
              <p:cNvSpPr>
                <a:spLocks noRot="1" noChangeAspect="1" noMove="1" noResize="1" noEditPoints="1" noAdjustHandles="1" noChangeArrowheads="1" noChangeShapeType="1" noTextEdit="1"/>
              </p:cNvSpPr>
              <p:nvPr/>
            </p:nvSpPr>
            <p:spPr>
              <a:xfrm>
                <a:off x="838200" y="1532309"/>
                <a:ext cx="9845319" cy="1946687"/>
              </a:xfrm>
              <a:prstGeom prst="rect">
                <a:avLst/>
              </a:prstGeom>
              <a:blipFill>
                <a:blip r:embed="rId7"/>
                <a:stretch>
                  <a:fillRect l="-557" t="-1563" r="-49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7" name="文本框 56">
                <a:extLst>
                  <a:ext uri="{FF2B5EF4-FFF2-40B4-BE49-F238E27FC236}">
                    <a16:creationId xmlns:a16="http://schemas.microsoft.com/office/drawing/2014/main" id="{0BEAFC82-D89C-0D6B-1089-AD634D511945}"/>
                  </a:ext>
                </a:extLst>
              </p:cNvPr>
              <p:cNvSpPr txBox="1"/>
              <p:nvPr/>
            </p:nvSpPr>
            <p:spPr>
              <a:xfrm>
                <a:off x="4913175" y="5970437"/>
                <a:ext cx="975203" cy="338554"/>
              </a:xfrm>
              <a:prstGeom prst="rect">
                <a:avLst/>
              </a:prstGeom>
              <a:noFill/>
            </p:spPr>
            <p:txBody>
              <a:bodyPr wrap="none" rtlCol="0">
                <a:spAutoFit/>
              </a:bodyPr>
              <a:lstStyle/>
              <a:p>
                <a14:m>
                  <m:oMath xmlns:m="http://schemas.openxmlformats.org/officeDocument/2006/math">
                    <m:sSub>
                      <m:sSubPr>
                        <m:ctrlPr>
                          <a:rPr lang="en-US" altLang="zh-CN" sz="1600" i="1" kern="100" smtClean="0">
                            <a:solidFill>
                              <a:schemeClr val="tx1"/>
                            </a:solidFill>
                            <a:latin typeface="Cambria Math" panose="02040503050406030204" pitchFamily="18" charset="0"/>
                            <a:ea typeface="+mj-ea"/>
                          </a:rPr>
                        </m:ctrlPr>
                      </m:sSubPr>
                      <m:e>
                        <m:r>
                          <a:rPr lang="en-US" altLang="zh-CN" sz="1600" b="0" i="1" kern="100" smtClean="0">
                            <a:solidFill>
                              <a:schemeClr val="tx1"/>
                            </a:solidFill>
                            <a:latin typeface="Cambria Math" panose="02040503050406030204" pitchFamily="18" charset="0"/>
                            <a:ea typeface="+mj-ea"/>
                          </a:rPr>
                          <m:t>𝑇</m:t>
                        </m:r>
                      </m:e>
                      <m:sub>
                        <m:r>
                          <a:rPr lang="en-US" altLang="zh-CN" sz="1600" i="1" kern="100">
                            <a:solidFill>
                              <a:schemeClr val="tx1"/>
                            </a:solidFill>
                            <a:latin typeface="Cambria Math" panose="02040503050406030204" pitchFamily="18" charset="0"/>
                            <a:ea typeface="+mj-ea"/>
                          </a:rPr>
                          <m:t>1</m:t>
                        </m:r>
                      </m:sub>
                    </m:sSub>
                  </m:oMath>
                </a14:m>
                <a:r>
                  <a:rPr lang="en-US" altLang="zh-CN" sz="1600" dirty="0">
                    <a:solidFill>
                      <a:schemeClr val="tx1"/>
                    </a:solidFill>
                    <a:latin typeface="Calibri" panose="020F0502020204030204" pitchFamily="34" charset="0"/>
                    <a:ea typeface="Calibri" panose="020F0502020204030204" pitchFamily="34" charset="0"/>
                    <a:cs typeface="Calibri" panose="020F0502020204030204" pitchFamily="34" charset="0"/>
                  </a:rPr>
                  <a:t> and</a:t>
                </a:r>
                <a:r>
                  <a:rPr lang="zh-CN" altLang="en-US" sz="1600" dirty="0">
                    <a:latin typeface="Calibri" panose="020F0502020204030204" pitchFamily="34" charset="0"/>
                    <a:ea typeface="微软雅黑" panose="020B0503020204020204" pitchFamily="34" charset="-122"/>
                    <a:cs typeface="Calibri" panose="020F0502020204030204" pitchFamily="34" charset="0"/>
                  </a:rPr>
                  <a:t> </a:t>
                </a:r>
                <a14:m>
                  <m:oMath xmlns:m="http://schemas.openxmlformats.org/officeDocument/2006/math">
                    <m:sSub>
                      <m:sSubPr>
                        <m:ctrlPr>
                          <a:rPr lang="en-US" altLang="zh-CN" sz="1600" i="1" kern="100">
                            <a:solidFill>
                              <a:schemeClr val="tx1"/>
                            </a:solidFill>
                            <a:latin typeface="Cambria Math" panose="02040503050406030204" pitchFamily="18" charset="0"/>
                            <a:ea typeface="+mj-ea"/>
                          </a:rPr>
                        </m:ctrlPr>
                      </m:sSubPr>
                      <m:e>
                        <m:r>
                          <a:rPr lang="en-US" altLang="zh-CN" sz="1600" b="0" i="1" kern="100" smtClean="0">
                            <a:solidFill>
                              <a:schemeClr val="tx1"/>
                            </a:solidFill>
                            <a:latin typeface="Cambria Math" panose="02040503050406030204" pitchFamily="18" charset="0"/>
                            <a:ea typeface="+mj-ea"/>
                          </a:rPr>
                          <m:t>𝑇</m:t>
                        </m:r>
                      </m:e>
                      <m:sub>
                        <m:r>
                          <a:rPr lang="en-US" altLang="zh-CN" sz="1600" b="0" i="1" kern="100" smtClean="0">
                            <a:solidFill>
                              <a:schemeClr val="tx1"/>
                            </a:solidFill>
                            <a:latin typeface="Cambria Math" panose="02040503050406030204" pitchFamily="18" charset="0"/>
                            <a:ea typeface="+mj-ea"/>
                          </a:rPr>
                          <m:t>2</m:t>
                        </m:r>
                      </m:sub>
                    </m:sSub>
                  </m:oMath>
                </a14:m>
                <a:endParaRPr lang="zh-CN" altLang="en-US" sz="1600" dirty="0">
                  <a:solidFill>
                    <a:schemeClr val="tx1"/>
                  </a:solidFill>
                  <a:latin typeface="Calibri" panose="020F0502020204030204" pitchFamily="34" charset="0"/>
                  <a:ea typeface="微软雅黑" panose="020B0503020204020204" pitchFamily="34" charset="-122"/>
                  <a:cs typeface="Calibri" panose="020F0502020204030204" pitchFamily="34" charset="0"/>
                </a:endParaRPr>
              </a:p>
            </p:txBody>
          </p:sp>
        </mc:Choice>
        <mc:Fallback xmlns="">
          <p:sp>
            <p:nvSpPr>
              <p:cNvPr id="57" name="文本框 56">
                <a:extLst>
                  <a:ext uri="{FF2B5EF4-FFF2-40B4-BE49-F238E27FC236}">
                    <a16:creationId xmlns:a16="http://schemas.microsoft.com/office/drawing/2014/main" id="{0BEAFC82-D89C-0D6B-1089-AD634D511945}"/>
                  </a:ext>
                </a:extLst>
              </p:cNvPr>
              <p:cNvSpPr txBox="1">
                <a:spLocks noRot="1" noChangeAspect="1" noMove="1" noResize="1" noEditPoints="1" noAdjustHandles="1" noChangeArrowheads="1" noChangeShapeType="1" noTextEdit="1"/>
              </p:cNvSpPr>
              <p:nvPr/>
            </p:nvSpPr>
            <p:spPr>
              <a:xfrm>
                <a:off x="4913175" y="5970437"/>
                <a:ext cx="975203" cy="338554"/>
              </a:xfrm>
              <a:prstGeom prst="rect">
                <a:avLst/>
              </a:prstGeom>
              <a:blipFill>
                <a:blip r:embed="rId8"/>
                <a:stretch>
                  <a:fillRect t="-5357" b="-21429"/>
                </a:stretch>
              </a:blipFill>
            </p:spPr>
            <p:txBody>
              <a:bodyPr/>
              <a:lstStyle/>
              <a:p>
                <a:r>
                  <a:rPr lang="zh-CN" altLang="en-US">
                    <a:noFill/>
                  </a:rPr>
                  <a:t> </a:t>
                </a:r>
              </a:p>
            </p:txBody>
          </p:sp>
        </mc:Fallback>
      </mc:AlternateContent>
      <p:pic>
        <p:nvPicPr>
          <p:cNvPr id="58" name="图形 55">
            <a:extLst>
              <a:ext uri="{FF2B5EF4-FFF2-40B4-BE49-F238E27FC236}">
                <a16:creationId xmlns:a16="http://schemas.microsoft.com/office/drawing/2014/main" id="{C590E629-EAFF-C446-2A46-6CDFCCA33D5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700000">
            <a:off x="4877080" y="3427842"/>
            <a:ext cx="989794" cy="989794"/>
          </a:xfrm>
          <a:prstGeom prst="rect">
            <a:avLst/>
          </a:prstGeom>
        </p:spPr>
      </p:pic>
      <p:pic>
        <p:nvPicPr>
          <p:cNvPr id="59" name="图形 56">
            <a:extLst>
              <a:ext uri="{FF2B5EF4-FFF2-40B4-BE49-F238E27FC236}">
                <a16:creationId xmlns:a16="http://schemas.microsoft.com/office/drawing/2014/main" id="{315CBCA7-EDC8-8521-A3CA-6F828D37C73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700000">
            <a:off x="4702462" y="4779412"/>
            <a:ext cx="1120795" cy="1091684"/>
          </a:xfrm>
          <a:prstGeom prst="rect">
            <a:avLst/>
          </a:prstGeom>
        </p:spPr>
      </p:pic>
      <p:sp>
        <p:nvSpPr>
          <p:cNvPr id="106" name="文本框 105">
            <a:extLst>
              <a:ext uri="{FF2B5EF4-FFF2-40B4-BE49-F238E27FC236}">
                <a16:creationId xmlns:a16="http://schemas.microsoft.com/office/drawing/2014/main" id="{D3C537F7-BA0E-E309-7981-F6C9814BF250}"/>
              </a:ext>
            </a:extLst>
          </p:cNvPr>
          <p:cNvSpPr txBox="1"/>
          <p:nvPr/>
        </p:nvSpPr>
        <p:spPr>
          <a:xfrm>
            <a:off x="7327201" y="5970437"/>
            <a:ext cx="3566554" cy="338554"/>
          </a:xfrm>
          <a:prstGeom prst="rect">
            <a:avLst/>
          </a:prstGeom>
          <a:noFill/>
        </p:spPr>
        <p:txBody>
          <a:bodyPr wrap="none" rtlCol="0">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Center shape C rotates counterclockwise</a:t>
            </a: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107" name="文本框 106">
            <a:extLst>
              <a:ext uri="{FF2B5EF4-FFF2-40B4-BE49-F238E27FC236}">
                <a16:creationId xmlns:a16="http://schemas.microsoft.com/office/drawing/2014/main" id="{A79F6026-C557-463E-E3DC-76A43BCB4E34}"/>
              </a:ext>
            </a:extLst>
          </p:cNvPr>
          <p:cNvSpPr txBox="1"/>
          <p:nvPr/>
        </p:nvSpPr>
        <p:spPr>
          <a:xfrm>
            <a:off x="7239587" y="4532934"/>
            <a:ext cx="365835" cy="338554"/>
          </a:xfrm>
          <a:prstGeom prst="rect">
            <a:avLst/>
          </a:prstGeom>
          <a:noFill/>
        </p:spPr>
        <p:txBody>
          <a:bodyPr wrap="square" rtlCol="0">
            <a:spAutoFit/>
          </a:bodyPr>
          <a:lstStyle/>
          <a:p>
            <a:r>
              <a:rPr lang="en-US" altLang="zh-CN" sz="1600" b="1" dirty="0">
                <a:solidFill>
                  <a:schemeClr val="bg1"/>
                </a:solidFill>
                <a:latin typeface="Calibri" panose="020F0502020204030204" pitchFamily="34" charset="0"/>
                <a:cs typeface="Calibri" panose="020F0502020204030204" pitchFamily="34" charset="0"/>
              </a:rPr>
              <a:t>C</a:t>
            </a:r>
            <a:endParaRPr lang="zh-CN" altLang="en-US" sz="1600" b="1" dirty="0">
              <a:solidFill>
                <a:schemeClr val="bg1"/>
              </a:solidFill>
              <a:latin typeface="Calibri" panose="020F0502020204030204" pitchFamily="34" charset="0"/>
              <a:cs typeface="Calibri" panose="020F0502020204030204" pitchFamily="34" charset="0"/>
            </a:endParaRPr>
          </a:p>
        </p:txBody>
      </p:sp>
      <p:grpSp>
        <p:nvGrpSpPr>
          <p:cNvPr id="108" name="图形 12">
            <a:extLst>
              <a:ext uri="{FF2B5EF4-FFF2-40B4-BE49-F238E27FC236}">
                <a16:creationId xmlns:a16="http://schemas.microsoft.com/office/drawing/2014/main" id="{ED284489-D361-A1C7-315C-E345913F155F}"/>
              </a:ext>
            </a:extLst>
          </p:cNvPr>
          <p:cNvGrpSpPr/>
          <p:nvPr/>
        </p:nvGrpSpPr>
        <p:grpSpPr>
          <a:xfrm>
            <a:off x="3027031" y="4701958"/>
            <a:ext cx="1185794" cy="1156571"/>
            <a:chOff x="489406" y="3493417"/>
            <a:chExt cx="1306936" cy="1274728"/>
          </a:xfrm>
        </p:grpSpPr>
        <p:sp>
          <p:nvSpPr>
            <p:cNvPr id="109" name="任意多边形: 形状 4">
              <a:extLst>
                <a:ext uri="{FF2B5EF4-FFF2-40B4-BE49-F238E27FC236}">
                  <a16:creationId xmlns:a16="http://schemas.microsoft.com/office/drawing/2014/main" id="{2B8E2684-4D41-EE94-D404-BEEDCC74F2AD}"/>
                </a:ext>
              </a:extLst>
            </p:cNvPr>
            <p:cNvSpPr/>
            <p:nvPr/>
          </p:nvSpPr>
          <p:spPr>
            <a:xfrm>
              <a:off x="489406" y="3493417"/>
              <a:ext cx="1306936" cy="1274728"/>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06936"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cubicBezTo>
                    <a:pt x="1191728" y="536402"/>
                    <a:pt x="1197922" y="541357"/>
                    <a:pt x="1205355" y="547551"/>
                  </a:cubicBezTo>
                  <a:cubicBezTo>
                    <a:pt x="1212788" y="553745"/>
                    <a:pt x="1221459" y="559939"/>
                    <a:pt x="1230131" y="566133"/>
                  </a:cubicBezTo>
                  <a:lnTo>
                    <a:pt x="1253668" y="576043"/>
                  </a:lnTo>
                  <a:cubicBezTo>
                    <a:pt x="1258623" y="578521"/>
                    <a:pt x="1264817" y="580999"/>
                    <a:pt x="1273489" y="584715"/>
                  </a:cubicBezTo>
                  <a:cubicBezTo>
                    <a:pt x="1282161" y="588431"/>
                    <a:pt x="1293310" y="592148"/>
                    <a:pt x="1306937" y="594625"/>
                  </a:cubicBezTo>
                  <a:lnTo>
                    <a:pt x="1212788" y="584715"/>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lnTo>
                    <a:pt x="400133" y="1117400"/>
                  </a:lnTo>
                  <a:lnTo>
                    <a:pt x="398894" y="1088908"/>
                  </a:ln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solidFill>
              <a:srgbClr val="CAE2C4"/>
            </a:solidFill>
            <a:ln w="12371" cap="flat">
              <a:noFill/>
              <a:prstDash val="solid"/>
              <a:miter/>
            </a:ln>
          </p:spPr>
          <p:txBody>
            <a:bodyPr rtlCol="0" anchor="ctr"/>
            <a:lstStyle/>
            <a:p>
              <a:endParaRPr lang="zh-CN" altLang="en-US" sz="2093"/>
            </a:p>
          </p:txBody>
        </p:sp>
        <p:sp>
          <p:nvSpPr>
            <p:cNvPr id="110" name="任意多边形: 形状 6">
              <a:extLst>
                <a:ext uri="{FF2B5EF4-FFF2-40B4-BE49-F238E27FC236}">
                  <a16:creationId xmlns:a16="http://schemas.microsoft.com/office/drawing/2014/main" id="{B331CDD8-1F42-AFEC-9AB7-DF673CE6BD60}"/>
                </a:ext>
              </a:extLst>
            </p:cNvPr>
            <p:cNvSpPr/>
            <p:nvPr/>
          </p:nvSpPr>
          <p:spPr>
            <a:xfrm>
              <a:off x="489406" y="3493417"/>
              <a:ext cx="1306936" cy="1274728"/>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06936"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cubicBezTo>
                    <a:pt x="1191728" y="536402"/>
                    <a:pt x="1197922" y="541357"/>
                    <a:pt x="1205355" y="547551"/>
                  </a:cubicBezTo>
                  <a:cubicBezTo>
                    <a:pt x="1212788" y="553745"/>
                    <a:pt x="1221459" y="559939"/>
                    <a:pt x="1230131" y="566133"/>
                  </a:cubicBezTo>
                  <a:lnTo>
                    <a:pt x="1253668" y="576043"/>
                  </a:lnTo>
                  <a:cubicBezTo>
                    <a:pt x="1258623" y="578521"/>
                    <a:pt x="1264817" y="580999"/>
                    <a:pt x="1273489" y="584715"/>
                  </a:cubicBezTo>
                  <a:cubicBezTo>
                    <a:pt x="1282161" y="588431"/>
                    <a:pt x="1293310" y="592148"/>
                    <a:pt x="1306937" y="594625"/>
                  </a:cubicBezTo>
                  <a:lnTo>
                    <a:pt x="1212788" y="584715"/>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lnTo>
                    <a:pt x="400133" y="1117400"/>
                  </a:lnTo>
                  <a:lnTo>
                    <a:pt x="398894" y="1088908"/>
                  </a:ln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noFill/>
            <a:ln w="5938" cap="flat">
              <a:solidFill>
                <a:srgbClr val="0E0D0D"/>
              </a:solidFill>
              <a:prstDash val="solid"/>
              <a:miter/>
            </a:ln>
          </p:spPr>
          <p:txBody>
            <a:bodyPr rtlCol="0" anchor="ctr"/>
            <a:lstStyle/>
            <a:p>
              <a:endParaRPr lang="zh-CN" altLang="en-US" sz="2093"/>
            </a:p>
          </p:txBody>
        </p:sp>
        <p:sp>
          <p:nvSpPr>
            <p:cNvPr id="111" name="任意多边形: 形状 7">
              <a:extLst>
                <a:ext uri="{FF2B5EF4-FFF2-40B4-BE49-F238E27FC236}">
                  <a16:creationId xmlns:a16="http://schemas.microsoft.com/office/drawing/2014/main" id="{D1935322-5CD1-8578-C379-8EB8421B0031}"/>
                </a:ext>
              </a:extLst>
            </p:cNvPr>
            <p:cNvSpPr/>
            <p:nvPr/>
          </p:nvSpPr>
          <p:spPr>
            <a:xfrm>
              <a:off x="672749" y="3648267"/>
              <a:ext cx="716027" cy="515342"/>
            </a:xfrm>
            <a:custGeom>
              <a:avLst/>
              <a:gdLst>
                <a:gd name="connsiteX0" fmla="*/ 161044 w 716027"/>
                <a:gd name="connsiteY0" fmla="*/ 0 h 515342"/>
                <a:gd name="connsiteX1" fmla="*/ 182104 w 716027"/>
                <a:gd name="connsiteY1" fmla="*/ 8672 h 515342"/>
                <a:gd name="connsiteX2" fmla="*/ 199447 w 716027"/>
                <a:gd name="connsiteY2" fmla="*/ 17343 h 515342"/>
                <a:gd name="connsiteX3" fmla="*/ 219268 w 716027"/>
                <a:gd name="connsiteY3" fmla="*/ 29731 h 515342"/>
                <a:gd name="connsiteX4" fmla="*/ 250238 w 716027"/>
                <a:gd name="connsiteY4" fmla="*/ 45836 h 515342"/>
                <a:gd name="connsiteX5" fmla="*/ 287402 w 716027"/>
                <a:gd name="connsiteY5" fmla="*/ 65657 h 515342"/>
                <a:gd name="connsiteX6" fmla="*/ 322089 w 716027"/>
                <a:gd name="connsiteY6" fmla="*/ 86716 h 515342"/>
                <a:gd name="connsiteX7" fmla="*/ 349342 w 716027"/>
                <a:gd name="connsiteY7" fmla="*/ 104060 h 515342"/>
                <a:gd name="connsiteX8" fmla="*/ 369163 w 716027"/>
                <a:gd name="connsiteY8" fmla="*/ 120164 h 515342"/>
                <a:gd name="connsiteX9" fmla="*/ 393939 w 716027"/>
                <a:gd name="connsiteY9" fmla="*/ 135030 h 515342"/>
                <a:gd name="connsiteX10" fmla="*/ 418715 w 716027"/>
                <a:gd name="connsiteY10" fmla="*/ 156089 h 515342"/>
                <a:gd name="connsiteX11" fmla="*/ 447208 w 716027"/>
                <a:gd name="connsiteY11" fmla="*/ 178388 h 515342"/>
                <a:gd name="connsiteX12" fmla="*/ 474461 w 716027"/>
                <a:gd name="connsiteY12" fmla="*/ 198208 h 515342"/>
                <a:gd name="connsiteX13" fmla="*/ 501715 w 716027"/>
                <a:gd name="connsiteY13" fmla="*/ 221746 h 515342"/>
                <a:gd name="connsiteX14" fmla="*/ 531446 w 716027"/>
                <a:gd name="connsiteY14" fmla="*/ 242805 h 515342"/>
                <a:gd name="connsiteX15" fmla="*/ 554984 w 716027"/>
                <a:gd name="connsiteY15" fmla="*/ 261387 h 515342"/>
                <a:gd name="connsiteX16" fmla="*/ 585954 w 716027"/>
                <a:gd name="connsiteY16" fmla="*/ 292358 h 515342"/>
                <a:gd name="connsiteX17" fmla="*/ 605774 w 716027"/>
                <a:gd name="connsiteY17" fmla="*/ 315895 h 515342"/>
                <a:gd name="connsiteX18" fmla="*/ 628073 w 716027"/>
                <a:gd name="connsiteY18" fmla="*/ 343148 h 515342"/>
                <a:gd name="connsiteX19" fmla="*/ 656565 w 716027"/>
                <a:gd name="connsiteY19" fmla="*/ 375357 h 515342"/>
                <a:gd name="connsiteX20" fmla="*/ 677625 w 716027"/>
                <a:gd name="connsiteY20" fmla="*/ 402611 h 515342"/>
                <a:gd name="connsiteX21" fmla="*/ 693729 w 716027"/>
                <a:gd name="connsiteY21" fmla="*/ 427387 h 515342"/>
                <a:gd name="connsiteX22" fmla="*/ 708595 w 716027"/>
                <a:gd name="connsiteY22" fmla="*/ 452163 h 515342"/>
                <a:gd name="connsiteX23" fmla="*/ 716028 w 716027"/>
                <a:gd name="connsiteY23" fmla="*/ 476939 h 515342"/>
                <a:gd name="connsiteX24" fmla="*/ 714789 w 716027"/>
                <a:gd name="connsiteY24" fmla="*/ 490566 h 515342"/>
                <a:gd name="connsiteX25" fmla="*/ 709834 w 716027"/>
                <a:gd name="connsiteY25" fmla="*/ 495521 h 515342"/>
                <a:gd name="connsiteX26" fmla="*/ 704879 w 716027"/>
                <a:gd name="connsiteY26" fmla="*/ 501715 h 515342"/>
                <a:gd name="connsiteX27" fmla="*/ 694968 w 716027"/>
                <a:gd name="connsiteY27" fmla="*/ 506670 h 515342"/>
                <a:gd name="connsiteX28" fmla="*/ 683819 w 716027"/>
                <a:gd name="connsiteY28" fmla="*/ 510387 h 515342"/>
                <a:gd name="connsiteX29" fmla="*/ 662759 w 716027"/>
                <a:gd name="connsiteY29" fmla="*/ 512864 h 515342"/>
                <a:gd name="connsiteX30" fmla="*/ 650371 w 716027"/>
                <a:gd name="connsiteY30" fmla="*/ 515342 h 515342"/>
                <a:gd name="connsiteX31" fmla="*/ 629312 w 716027"/>
                <a:gd name="connsiteY31" fmla="*/ 506670 h 515342"/>
                <a:gd name="connsiteX32" fmla="*/ 628073 w 716027"/>
                <a:gd name="connsiteY32" fmla="*/ 505432 h 515342"/>
                <a:gd name="connsiteX33" fmla="*/ 616924 w 716027"/>
                <a:gd name="connsiteY33" fmla="*/ 497999 h 515342"/>
                <a:gd name="connsiteX34" fmla="*/ 605774 w 716027"/>
                <a:gd name="connsiteY34" fmla="*/ 493044 h 515342"/>
                <a:gd name="connsiteX35" fmla="*/ 590909 w 716027"/>
                <a:gd name="connsiteY35" fmla="*/ 485611 h 515342"/>
                <a:gd name="connsiteX36" fmla="*/ 577282 w 716027"/>
                <a:gd name="connsiteY36" fmla="*/ 480656 h 515342"/>
                <a:gd name="connsiteX37" fmla="*/ 559939 w 716027"/>
                <a:gd name="connsiteY37" fmla="*/ 474462 h 515342"/>
                <a:gd name="connsiteX38" fmla="*/ 546312 w 716027"/>
                <a:gd name="connsiteY38" fmla="*/ 468267 h 515342"/>
                <a:gd name="connsiteX39" fmla="*/ 522775 w 716027"/>
                <a:gd name="connsiteY39" fmla="*/ 460835 h 515342"/>
                <a:gd name="connsiteX40" fmla="*/ 497999 w 716027"/>
                <a:gd name="connsiteY40" fmla="*/ 452163 h 515342"/>
                <a:gd name="connsiteX41" fmla="*/ 476939 w 716027"/>
                <a:gd name="connsiteY41" fmla="*/ 447208 h 515342"/>
                <a:gd name="connsiteX42" fmla="*/ 453402 w 716027"/>
                <a:gd name="connsiteY42" fmla="*/ 444730 h 515342"/>
                <a:gd name="connsiteX43" fmla="*/ 422432 w 716027"/>
                <a:gd name="connsiteY43" fmla="*/ 439775 h 515342"/>
                <a:gd name="connsiteX44" fmla="*/ 400133 w 716027"/>
                <a:gd name="connsiteY44" fmla="*/ 438536 h 515342"/>
                <a:gd name="connsiteX45" fmla="*/ 367924 w 716027"/>
                <a:gd name="connsiteY45" fmla="*/ 433581 h 515342"/>
                <a:gd name="connsiteX46" fmla="*/ 344387 w 716027"/>
                <a:gd name="connsiteY46" fmla="*/ 429865 h 515342"/>
                <a:gd name="connsiteX47" fmla="*/ 313417 w 716027"/>
                <a:gd name="connsiteY47" fmla="*/ 429865 h 515342"/>
                <a:gd name="connsiteX48" fmla="*/ 271298 w 716027"/>
                <a:gd name="connsiteY48" fmla="*/ 427387 h 515342"/>
                <a:gd name="connsiteX49" fmla="*/ 241566 w 716027"/>
                <a:gd name="connsiteY49" fmla="*/ 426148 h 515342"/>
                <a:gd name="connsiteX50" fmla="*/ 208119 w 716027"/>
                <a:gd name="connsiteY50" fmla="*/ 426148 h 515342"/>
                <a:gd name="connsiteX51" fmla="*/ 164761 w 716027"/>
                <a:gd name="connsiteY51" fmla="*/ 423671 h 515342"/>
                <a:gd name="connsiteX52" fmla="*/ 142462 w 716027"/>
                <a:gd name="connsiteY52" fmla="*/ 424909 h 515342"/>
                <a:gd name="connsiteX53" fmla="*/ 116447 w 716027"/>
                <a:gd name="connsiteY53" fmla="*/ 424909 h 515342"/>
                <a:gd name="connsiteX54" fmla="*/ 95388 w 716027"/>
                <a:gd name="connsiteY54" fmla="*/ 429865 h 515342"/>
                <a:gd name="connsiteX55" fmla="*/ 68134 w 716027"/>
                <a:gd name="connsiteY55" fmla="*/ 432342 h 515342"/>
                <a:gd name="connsiteX56" fmla="*/ 38403 w 716027"/>
                <a:gd name="connsiteY56" fmla="*/ 438536 h 515342"/>
                <a:gd name="connsiteX57" fmla="*/ 0 w 716027"/>
                <a:gd name="connsiteY57" fmla="*/ 444730 h 515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716027" h="515342">
                  <a:moveTo>
                    <a:pt x="161044" y="0"/>
                  </a:moveTo>
                  <a:lnTo>
                    <a:pt x="182104" y="8672"/>
                  </a:lnTo>
                  <a:lnTo>
                    <a:pt x="199447" y="17343"/>
                  </a:lnTo>
                  <a:lnTo>
                    <a:pt x="219268" y="29731"/>
                  </a:lnTo>
                  <a:lnTo>
                    <a:pt x="250238" y="45836"/>
                  </a:lnTo>
                  <a:lnTo>
                    <a:pt x="287402" y="65657"/>
                  </a:lnTo>
                  <a:lnTo>
                    <a:pt x="322089" y="86716"/>
                  </a:lnTo>
                  <a:lnTo>
                    <a:pt x="349342" y="104060"/>
                  </a:lnTo>
                  <a:lnTo>
                    <a:pt x="369163" y="120164"/>
                  </a:lnTo>
                  <a:lnTo>
                    <a:pt x="393939" y="135030"/>
                  </a:lnTo>
                  <a:lnTo>
                    <a:pt x="418715" y="156089"/>
                  </a:lnTo>
                  <a:lnTo>
                    <a:pt x="447208" y="178388"/>
                  </a:lnTo>
                  <a:lnTo>
                    <a:pt x="474461" y="198208"/>
                  </a:lnTo>
                  <a:lnTo>
                    <a:pt x="501715" y="221746"/>
                  </a:lnTo>
                  <a:lnTo>
                    <a:pt x="531446" y="242805"/>
                  </a:lnTo>
                  <a:lnTo>
                    <a:pt x="554984" y="261387"/>
                  </a:lnTo>
                  <a:lnTo>
                    <a:pt x="585954" y="292358"/>
                  </a:lnTo>
                  <a:lnTo>
                    <a:pt x="605774" y="315895"/>
                  </a:lnTo>
                  <a:lnTo>
                    <a:pt x="628073" y="343148"/>
                  </a:lnTo>
                  <a:lnTo>
                    <a:pt x="656565" y="375357"/>
                  </a:lnTo>
                  <a:lnTo>
                    <a:pt x="677625" y="402611"/>
                  </a:lnTo>
                  <a:lnTo>
                    <a:pt x="693729" y="427387"/>
                  </a:lnTo>
                  <a:lnTo>
                    <a:pt x="708595" y="452163"/>
                  </a:lnTo>
                  <a:lnTo>
                    <a:pt x="716028" y="476939"/>
                  </a:lnTo>
                  <a:lnTo>
                    <a:pt x="714789" y="490566"/>
                  </a:lnTo>
                  <a:lnTo>
                    <a:pt x="709834" y="495521"/>
                  </a:lnTo>
                  <a:lnTo>
                    <a:pt x="704879" y="501715"/>
                  </a:lnTo>
                  <a:lnTo>
                    <a:pt x="694968" y="506670"/>
                  </a:lnTo>
                  <a:lnTo>
                    <a:pt x="683819" y="510387"/>
                  </a:lnTo>
                  <a:lnTo>
                    <a:pt x="662759" y="512864"/>
                  </a:lnTo>
                  <a:lnTo>
                    <a:pt x="650371" y="515342"/>
                  </a:lnTo>
                  <a:lnTo>
                    <a:pt x="629312" y="506670"/>
                  </a:lnTo>
                  <a:lnTo>
                    <a:pt x="628073" y="505432"/>
                  </a:lnTo>
                  <a:lnTo>
                    <a:pt x="616924" y="497999"/>
                  </a:lnTo>
                  <a:lnTo>
                    <a:pt x="605774" y="493044"/>
                  </a:lnTo>
                  <a:lnTo>
                    <a:pt x="590909" y="485611"/>
                  </a:lnTo>
                  <a:lnTo>
                    <a:pt x="577282" y="480656"/>
                  </a:lnTo>
                  <a:lnTo>
                    <a:pt x="559939" y="474462"/>
                  </a:lnTo>
                  <a:lnTo>
                    <a:pt x="546312" y="468267"/>
                  </a:lnTo>
                  <a:lnTo>
                    <a:pt x="522775" y="460835"/>
                  </a:lnTo>
                  <a:lnTo>
                    <a:pt x="497999" y="452163"/>
                  </a:lnTo>
                  <a:lnTo>
                    <a:pt x="476939" y="447208"/>
                  </a:lnTo>
                  <a:lnTo>
                    <a:pt x="453402" y="444730"/>
                  </a:lnTo>
                  <a:lnTo>
                    <a:pt x="422432" y="439775"/>
                  </a:lnTo>
                  <a:lnTo>
                    <a:pt x="400133" y="438536"/>
                  </a:lnTo>
                  <a:lnTo>
                    <a:pt x="367924" y="433581"/>
                  </a:lnTo>
                  <a:lnTo>
                    <a:pt x="344387" y="429865"/>
                  </a:lnTo>
                  <a:lnTo>
                    <a:pt x="313417" y="429865"/>
                  </a:lnTo>
                  <a:lnTo>
                    <a:pt x="271298" y="427387"/>
                  </a:lnTo>
                  <a:lnTo>
                    <a:pt x="241566" y="426148"/>
                  </a:lnTo>
                  <a:lnTo>
                    <a:pt x="208119" y="426148"/>
                  </a:lnTo>
                  <a:lnTo>
                    <a:pt x="164761" y="423671"/>
                  </a:lnTo>
                  <a:lnTo>
                    <a:pt x="142462" y="424909"/>
                  </a:lnTo>
                  <a:lnTo>
                    <a:pt x="116447" y="424909"/>
                  </a:lnTo>
                  <a:lnTo>
                    <a:pt x="95388" y="429865"/>
                  </a:lnTo>
                  <a:lnTo>
                    <a:pt x="68134" y="432342"/>
                  </a:lnTo>
                  <a:lnTo>
                    <a:pt x="38403" y="438536"/>
                  </a:lnTo>
                  <a:lnTo>
                    <a:pt x="0" y="444730"/>
                  </a:lnTo>
                </a:path>
              </a:pathLst>
            </a:custGeom>
            <a:noFill/>
            <a:ln w="5938" cap="flat">
              <a:solidFill>
                <a:srgbClr val="0E0D0D"/>
              </a:solidFill>
              <a:prstDash val="solid"/>
              <a:miter/>
            </a:ln>
          </p:spPr>
          <p:txBody>
            <a:bodyPr rtlCol="0" anchor="ctr"/>
            <a:lstStyle/>
            <a:p>
              <a:endParaRPr lang="zh-CN" altLang="en-US" sz="2093"/>
            </a:p>
          </p:txBody>
        </p:sp>
        <p:sp>
          <p:nvSpPr>
            <p:cNvPr id="112" name="任意多边形: 形状 8">
              <a:extLst>
                <a:ext uri="{FF2B5EF4-FFF2-40B4-BE49-F238E27FC236}">
                  <a16:creationId xmlns:a16="http://schemas.microsoft.com/office/drawing/2014/main" id="{A4263BE8-3E1C-49E1-C77E-CBE53843B6C8}"/>
                </a:ext>
              </a:extLst>
            </p:cNvPr>
            <p:cNvSpPr/>
            <p:nvPr/>
          </p:nvSpPr>
          <p:spPr>
            <a:xfrm>
              <a:off x="899450" y="4166087"/>
              <a:ext cx="442252" cy="336954"/>
            </a:xfrm>
            <a:custGeom>
              <a:avLst/>
              <a:gdLst>
                <a:gd name="connsiteX0" fmla="*/ 428626 w 442252"/>
                <a:gd name="connsiteY0" fmla="*/ 0 h 336954"/>
                <a:gd name="connsiteX1" fmla="*/ 438536 w 442252"/>
                <a:gd name="connsiteY1" fmla="*/ 12388 h 336954"/>
                <a:gd name="connsiteX2" fmla="*/ 442252 w 442252"/>
                <a:gd name="connsiteY2" fmla="*/ 27254 h 336954"/>
                <a:gd name="connsiteX3" fmla="*/ 442252 w 442252"/>
                <a:gd name="connsiteY3" fmla="*/ 35925 h 336954"/>
                <a:gd name="connsiteX4" fmla="*/ 442252 w 442252"/>
                <a:gd name="connsiteY4" fmla="*/ 44597 h 336954"/>
                <a:gd name="connsiteX5" fmla="*/ 439775 w 442252"/>
                <a:gd name="connsiteY5" fmla="*/ 50791 h 336954"/>
                <a:gd name="connsiteX6" fmla="*/ 424909 w 442252"/>
                <a:gd name="connsiteY6" fmla="*/ 59463 h 336954"/>
                <a:gd name="connsiteX7" fmla="*/ 406327 w 442252"/>
                <a:gd name="connsiteY7" fmla="*/ 64418 h 336954"/>
                <a:gd name="connsiteX8" fmla="*/ 370402 w 442252"/>
                <a:gd name="connsiteY8" fmla="*/ 71851 h 336954"/>
                <a:gd name="connsiteX9" fmla="*/ 334477 w 442252"/>
                <a:gd name="connsiteY9" fmla="*/ 84239 h 336954"/>
                <a:gd name="connsiteX10" fmla="*/ 309701 w 442252"/>
                <a:gd name="connsiteY10" fmla="*/ 90433 h 336954"/>
                <a:gd name="connsiteX11" fmla="*/ 283686 w 442252"/>
                <a:gd name="connsiteY11" fmla="*/ 100343 h 336954"/>
                <a:gd name="connsiteX12" fmla="*/ 268820 w 442252"/>
                <a:gd name="connsiteY12" fmla="*/ 107776 h 336954"/>
                <a:gd name="connsiteX13" fmla="*/ 246522 w 442252"/>
                <a:gd name="connsiteY13" fmla="*/ 122641 h 336954"/>
                <a:gd name="connsiteX14" fmla="*/ 221746 w 442252"/>
                <a:gd name="connsiteY14" fmla="*/ 135029 h 336954"/>
                <a:gd name="connsiteX15" fmla="*/ 185820 w 442252"/>
                <a:gd name="connsiteY15" fmla="*/ 153611 h 336954"/>
                <a:gd name="connsiteX16" fmla="*/ 159806 w 442252"/>
                <a:gd name="connsiteY16" fmla="*/ 169716 h 336954"/>
                <a:gd name="connsiteX17" fmla="*/ 138746 w 442252"/>
                <a:gd name="connsiteY17" fmla="*/ 187059 h 336954"/>
                <a:gd name="connsiteX18" fmla="*/ 123880 w 442252"/>
                <a:gd name="connsiteY18" fmla="*/ 204402 h 336954"/>
                <a:gd name="connsiteX19" fmla="*/ 102821 w 442252"/>
                <a:gd name="connsiteY19" fmla="*/ 221746 h 336954"/>
                <a:gd name="connsiteX20" fmla="*/ 81761 w 442252"/>
                <a:gd name="connsiteY20" fmla="*/ 240328 h 336954"/>
                <a:gd name="connsiteX21" fmla="*/ 56985 w 442252"/>
                <a:gd name="connsiteY21" fmla="*/ 270059 h 336954"/>
                <a:gd name="connsiteX22" fmla="*/ 35925 w 442252"/>
                <a:gd name="connsiteY22" fmla="*/ 288641 h 336954"/>
                <a:gd name="connsiteX23" fmla="*/ 12388 w 442252"/>
                <a:gd name="connsiteY23" fmla="*/ 312178 h 336954"/>
                <a:gd name="connsiteX24" fmla="*/ 1239 w 442252"/>
                <a:gd name="connsiteY24" fmla="*/ 328283 h 336954"/>
                <a:gd name="connsiteX25" fmla="*/ 0 w 442252"/>
                <a:gd name="connsiteY25" fmla="*/ 336954 h 336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42252" h="336954">
                  <a:moveTo>
                    <a:pt x="428626" y="0"/>
                  </a:moveTo>
                  <a:lnTo>
                    <a:pt x="438536" y="12388"/>
                  </a:lnTo>
                  <a:lnTo>
                    <a:pt x="442252" y="27254"/>
                  </a:lnTo>
                  <a:lnTo>
                    <a:pt x="442252" y="35925"/>
                  </a:lnTo>
                  <a:lnTo>
                    <a:pt x="442252" y="44597"/>
                  </a:lnTo>
                  <a:lnTo>
                    <a:pt x="439775" y="50791"/>
                  </a:lnTo>
                  <a:lnTo>
                    <a:pt x="424909" y="59463"/>
                  </a:lnTo>
                  <a:lnTo>
                    <a:pt x="406327" y="64418"/>
                  </a:lnTo>
                  <a:lnTo>
                    <a:pt x="370402" y="71851"/>
                  </a:lnTo>
                  <a:lnTo>
                    <a:pt x="334477" y="84239"/>
                  </a:lnTo>
                  <a:lnTo>
                    <a:pt x="309701" y="90433"/>
                  </a:lnTo>
                  <a:lnTo>
                    <a:pt x="283686" y="100343"/>
                  </a:lnTo>
                  <a:lnTo>
                    <a:pt x="268820" y="107776"/>
                  </a:lnTo>
                  <a:lnTo>
                    <a:pt x="246522" y="122641"/>
                  </a:lnTo>
                  <a:lnTo>
                    <a:pt x="221746" y="135029"/>
                  </a:lnTo>
                  <a:lnTo>
                    <a:pt x="185820" y="153611"/>
                  </a:lnTo>
                  <a:lnTo>
                    <a:pt x="159806" y="169716"/>
                  </a:lnTo>
                  <a:lnTo>
                    <a:pt x="138746" y="187059"/>
                  </a:lnTo>
                  <a:lnTo>
                    <a:pt x="123880" y="204402"/>
                  </a:lnTo>
                  <a:lnTo>
                    <a:pt x="102821" y="221746"/>
                  </a:lnTo>
                  <a:lnTo>
                    <a:pt x="81761" y="240328"/>
                  </a:lnTo>
                  <a:lnTo>
                    <a:pt x="56985" y="270059"/>
                  </a:lnTo>
                  <a:lnTo>
                    <a:pt x="35925" y="288641"/>
                  </a:lnTo>
                  <a:lnTo>
                    <a:pt x="12388" y="312178"/>
                  </a:lnTo>
                  <a:lnTo>
                    <a:pt x="1239" y="328283"/>
                  </a:lnTo>
                  <a:lnTo>
                    <a:pt x="0" y="336954"/>
                  </a:lnTo>
                </a:path>
              </a:pathLst>
            </a:custGeom>
            <a:noFill/>
            <a:ln w="5938" cap="flat">
              <a:solidFill>
                <a:srgbClr val="0E0D0D"/>
              </a:solidFill>
              <a:prstDash val="solid"/>
              <a:miter/>
            </a:ln>
          </p:spPr>
          <p:txBody>
            <a:bodyPr rtlCol="0" anchor="ctr"/>
            <a:lstStyle/>
            <a:p>
              <a:endParaRPr lang="zh-CN" altLang="en-US" sz="2093"/>
            </a:p>
          </p:txBody>
        </p:sp>
        <p:sp>
          <p:nvSpPr>
            <p:cNvPr id="113" name="任意多边形: 形状 9">
              <a:extLst>
                <a:ext uri="{FF2B5EF4-FFF2-40B4-BE49-F238E27FC236}">
                  <a16:creationId xmlns:a16="http://schemas.microsoft.com/office/drawing/2014/main" id="{8829629F-0AD4-B872-7101-3585E5F9420C}"/>
                </a:ext>
              </a:extLst>
            </p:cNvPr>
            <p:cNvSpPr/>
            <p:nvPr/>
          </p:nvSpPr>
          <p:spPr>
            <a:xfrm>
              <a:off x="1349135" y="4038490"/>
              <a:ext cx="130074" cy="68134"/>
            </a:xfrm>
            <a:custGeom>
              <a:avLst/>
              <a:gdLst>
                <a:gd name="connsiteX0" fmla="*/ 0 w 130074"/>
                <a:gd name="connsiteY0" fmla="*/ 3716 h 68134"/>
                <a:gd name="connsiteX1" fmla="*/ 12388 w 130074"/>
                <a:gd name="connsiteY1" fmla="*/ 0 h 68134"/>
                <a:gd name="connsiteX2" fmla="*/ 24776 w 130074"/>
                <a:gd name="connsiteY2" fmla="*/ 1239 h 68134"/>
                <a:gd name="connsiteX3" fmla="*/ 38403 w 130074"/>
                <a:gd name="connsiteY3" fmla="*/ 1239 h 68134"/>
                <a:gd name="connsiteX4" fmla="*/ 42119 w 130074"/>
                <a:gd name="connsiteY4" fmla="*/ 9910 h 68134"/>
                <a:gd name="connsiteX5" fmla="*/ 49552 w 130074"/>
                <a:gd name="connsiteY5" fmla="*/ 24776 h 68134"/>
                <a:gd name="connsiteX6" fmla="*/ 61940 w 130074"/>
                <a:gd name="connsiteY6" fmla="*/ 38403 h 68134"/>
                <a:gd name="connsiteX7" fmla="*/ 78045 w 130074"/>
                <a:gd name="connsiteY7" fmla="*/ 50791 h 68134"/>
                <a:gd name="connsiteX8" fmla="*/ 96627 w 130074"/>
                <a:gd name="connsiteY8" fmla="*/ 60701 h 68134"/>
                <a:gd name="connsiteX9" fmla="*/ 112731 w 130074"/>
                <a:gd name="connsiteY9" fmla="*/ 65657 h 68134"/>
                <a:gd name="connsiteX10" fmla="*/ 130074 w 130074"/>
                <a:gd name="connsiteY10" fmla="*/ 68134 h 68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0074" h="68134">
                  <a:moveTo>
                    <a:pt x="0" y="3716"/>
                  </a:moveTo>
                  <a:lnTo>
                    <a:pt x="12388" y="0"/>
                  </a:lnTo>
                  <a:lnTo>
                    <a:pt x="24776" y="1239"/>
                  </a:lnTo>
                  <a:lnTo>
                    <a:pt x="38403" y="1239"/>
                  </a:lnTo>
                  <a:lnTo>
                    <a:pt x="42119" y="9910"/>
                  </a:lnTo>
                  <a:lnTo>
                    <a:pt x="49552" y="24776"/>
                  </a:lnTo>
                  <a:lnTo>
                    <a:pt x="61940" y="38403"/>
                  </a:lnTo>
                  <a:lnTo>
                    <a:pt x="78045" y="50791"/>
                  </a:lnTo>
                  <a:lnTo>
                    <a:pt x="96627" y="60701"/>
                  </a:lnTo>
                  <a:lnTo>
                    <a:pt x="112731" y="65657"/>
                  </a:lnTo>
                  <a:lnTo>
                    <a:pt x="130074" y="68134"/>
                  </a:lnTo>
                </a:path>
              </a:pathLst>
            </a:custGeom>
            <a:noFill/>
            <a:ln w="5938" cap="flat">
              <a:solidFill>
                <a:srgbClr val="0E0D0D"/>
              </a:solidFill>
              <a:prstDash val="solid"/>
              <a:miter/>
            </a:ln>
          </p:spPr>
          <p:txBody>
            <a:bodyPr rtlCol="0" anchor="ctr"/>
            <a:lstStyle/>
            <a:p>
              <a:endParaRPr lang="zh-CN" altLang="en-US" sz="2093"/>
            </a:p>
          </p:txBody>
        </p:sp>
        <p:sp>
          <p:nvSpPr>
            <p:cNvPr id="114" name="任意多边形: 形状 10">
              <a:extLst>
                <a:ext uri="{FF2B5EF4-FFF2-40B4-BE49-F238E27FC236}">
                  <a16:creationId xmlns:a16="http://schemas.microsoft.com/office/drawing/2014/main" id="{C17F2825-2FF2-5201-7F9A-D04AD7EBED4F}"/>
                </a:ext>
              </a:extLst>
            </p:cNvPr>
            <p:cNvSpPr/>
            <p:nvPr/>
          </p:nvSpPr>
          <p:spPr>
            <a:xfrm>
              <a:off x="1371434" y="3987699"/>
              <a:ext cx="14865" cy="50790"/>
            </a:xfrm>
            <a:custGeom>
              <a:avLst/>
              <a:gdLst>
                <a:gd name="connsiteX0" fmla="*/ 0 w 14865"/>
                <a:gd name="connsiteY0" fmla="*/ 0 h 50790"/>
                <a:gd name="connsiteX1" fmla="*/ 2478 w 14865"/>
                <a:gd name="connsiteY1" fmla="*/ 13627 h 50790"/>
                <a:gd name="connsiteX2" fmla="*/ 6194 w 14865"/>
                <a:gd name="connsiteY2" fmla="*/ 27254 h 50790"/>
                <a:gd name="connsiteX3" fmla="*/ 9910 w 14865"/>
                <a:gd name="connsiteY3" fmla="*/ 38403 h 50790"/>
                <a:gd name="connsiteX4" fmla="*/ 14866 w 14865"/>
                <a:gd name="connsiteY4" fmla="*/ 48313 h 50790"/>
                <a:gd name="connsiteX5" fmla="*/ 14866 w 14865"/>
                <a:gd name="connsiteY5" fmla="*/ 50791 h 50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65" h="50790">
                  <a:moveTo>
                    <a:pt x="0" y="0"/>
                  </a:moveTo>
                  <a:lnTo>
                    <a:pt x="2478" y="13627"/>
                  </a:lnTo>
                  <a:lnTo>
                    <a:pt x="6194" y="27254"/>
                  </a:lnTo>
                  <a:lnTo>
                    <a:pt x="9910" y="38403"/>
                  </a:lnTo>
                  <a:lnTo>
                    <a:pt x="14866" y="48313"/>
                  </a:lnTo>
                  <a:lnTo>
                    <a:pt x="14866" y="50791"/>
                  </a:lnTo>
                </a:path>
              </a:pathLst>
            </a:custGeom>
            <a:noFill/>
            <a:ln w="5938" cap="flat">
              <a:solidFill>
                <a:srgbClr val="0E0D0D"/>
              </a:solidFill>
              <a:prstDash val="solid"/>
              <a:miter/>
            </a:ln>
          </p:spPr>
          <p:txBody>
            <a:bodyPr rtlCol="0" anchor="ctr"/>
            <a:lstStyle/>
            <a:p>
              <a:endParaRPr lang="zh-CN" altLang="en-US" sz="2093"/>
            </a:p>
          </p:txBody>
        </p:sp>
        <p:sp>
          <p:nvSpPr>
            <p:cNvPr id="115" name="任意多边形: 形状 11">
              <a:extLst>
                <a:ext uri="{FF2B5EF4-FFF2-40B4-BE49-F238E27FC236}">
                  <a16:creationId xmlns:a16="http://schemas.microsoft.com/office/drawing/2014/main" id="{0D8793DF-A98A-0E82-759A-53379C1BB9BE}"/>
                </a:ext>
              </a:extLst>
            </p:cNvPr>
            <p:cNvSpPr/>
            <p:nvPr/>
          </p:nvSpPr>
          <p:spPr>
            <a:xfrm>
              <a:off x="1572119" y="4050878"/>
              <a:ext cx="28492" cy="28492"/>
            </a:xfrm>
            <a:custGeom>
              <a:avLst/>
              <a:gdLst>
                <a:gd name="connsiteX0" fmla="*/ 0 w 28492"/>
                <a:gd name="connsiteY0" fmla="*/ 0 h 28492"/>
                <a:gd name="connsiteX1" fmla="*/ 11149 w 28492"/>
                <a:gd name="connsiteY1" fmla="*/ 13627 h 28492"/>
                <a:gd name="connsiteX2" fmla="*/ 18582 w 28492"/>
                <a:gd name="connsiteY2" fmla="*/ 22298 h 28492"/>
                <a:gd name="connsiteX3" fmla="*/ 28492 w 28492"/>
                <a:gd name="connsiteY3" fmla="*/ 28493 h 28492"/>
              </a:gdLst>
              <a:ahLst/>
              <a:cxnLst>
                <a:cxn ang="0">
                  <a:pos x="connsiteX0" y="connsiteY0"/>
                </a:cxn>
                <a:cxn ang="0">
                  <a:pos x="connsiteX1" y="connsiteY1"/>
                </a:cxn>
                <a:cxn ang="0">
                  <a:pos x="connsiteX2" y="connsiteY2"/>
                </a:cxn>
                <a:cxn ang="0">
                  <a:pos x="connsiteX3" y="connsiteY3"/>
                </a:cxn>
              </a:cxnLst>
              <a:rect l="l" t="t" r="r" b="b"/>
              <a:pathLst>
                <a:path w="28492" h="28492">
                  <a:moveTo>
                    <a:pt x="0" y="0"/>
                  </a:moveTo>
                  <a:lnTo>
                    <a:pt x="11149" y="13627"/>
                  </a:lnTo>
                  <a:lnTo>
                    <a:pt x="18582" y="22298"/>
                  </a:lnTo>
                  <a:lnTo>
                    <a:pt x="28492" y="28493"/>
                  </a:lnTo>
                </a:path>
              </a:pathLst>
            </a:custGeom>
            <a:noFill/>
            <a:ln w="5938" cap="flat">
              <a:solidFill>
                <a:srgbClr val="0E0D0D"/>
              </a:solidFill>
              <a:prstDash val="solid"/>
              <a:miter/>
            </a:ln>
          </p:spPr>
          <p:txBody>
            <a:bodyPr rtlCol="0" anchor="ctr"/>
            <a:lstStyle/>
            <a:p>
              <a:endParaRPr lang="zh-CN" altLang="en-US" sz="2093"/>
            </a:p>
          </p:txBody>
        </p:sp>
        <p:sp>
          <p:nvSpPr>
            <p:cNvPr id="116" name="任意多边形: 形状 13">
              <a:extLst>
                <a:ext uri="{FF2B5EF4-FFF2-40B4-BE49-F238E27FC236}">
                  <a16:creationId xmlns:a16="http://schemas.microsoft.com/office/drawing/2014/main" id="{A659E3BD-775B-4ECA-D9C6-1D9207F94E6D}"/>
                </a:ext>
              </a:extLst>
            </p:cNvPr>
            <p:cNvSpPr/>
            <p:nvPr/>
          </p:nvSpPr>
          <p:spPr>
            <a:xfrm>
              <a:off x="1455672" y="3925759"/>
              <a:ext cx="86716" cy="91671"/>
            </a:xfrm>
            <a:custGeom>
              <a:avLst/>
              <a:gdLst>
                <a:gd name="connsiteX0" fmla="*/ 0 w 86716"/>
                <a:gd name="connsiteY0" fmla="*/ 56985 h 91671"/>
                <a:gd name="connsiteX1" fmla="*/ 6194 w 86716"/>
                <a:gd name="connsiteY1" fmla="*/ 69373 h 91671"/>
                <a:gd name="connsiteX2" fmla="*/ 16104 w 86716"/>
                <a:gd name="connsiteY2" fmla="*/ 81761 h 91671"/>
                <a:gd name="connsiteX3" fmla="*/ 24776 w 86716"/>
                <a:gd name="connsiteY3" fmla="*/ 87955 h 91671"/>
                <a:gd name="connsiteX4" fmla="*/ 34687 w 86716"/>
                <a:gd name="connsiteY4" fmla="*/ 91671 h 91671"/>
                <a:gd name="connsiteX5" fmla="*/ 47075 w 86716"/>
                <a:gd name="connsiteY5" fmla="*/ 91671 h 91671"/>
                <a:gd name="connsiteX6" fmla="*/ 60701 w 86716"/>
                <a:gd name="connsiteY6" fmla="*/ 85477 h 91671"/>
                <a:gd name="connsiteX7" fmla="*/ 70612 w 86716"/>
                <a:gd name="connsiteY7" fmla="*/ 79283 h 91671"/>
                <a:gd name="connsiteX8" fmla="*/ 79283 w 86716"/>
                <a:gd name="connsiteY8" fmla="*/ 69373 h 91671"/>
                <a:gd name="connsiteX9" fmla="*/ 85477 w 86716"/>
                <a:gd name="connsiteY9" fmla="*/ 55746 h 91671"/>
                <a:gd name="connsiteX10" fmla="*/ 86716 w 86716"/>
                <a:gd name="connsiteY10" fmla="*/ 48313 h 91671"/>
                <a:gd name="connsiteX11" fmla="*/ 86716 w 86716"/>
                <a:gd name="connsiteY11" fmla="*/ 35925 h 91671"/>
                <a:gd name="connsiteX12" fmla="*/ 80522 w 86716"/>
                <a:gd name="connsiteY12" fmla="*/ 27254 h 91671"/>
                <a:gd name="connsiteX13" fmla="*/ 74328 w 86716"/>
                <a:gd name="connsiteY13" fmla="*/ 17343 h 91671"/>
                <a:gd name="connsiteX14" fmla="*/ 61940 w 86716"/>
                <a:gd name="connsiteY14" fmla="*/ 7433 h 91671"/>
                <a:gd name="connsiteX15" fmla="*/ 54507 w 86716"/>
                <a:gd name="connsiteY15" fmla="*/ 1239 h 91671"/>
                <a:gd name="connsiteX16" fmla="*/ 40881 w 86716"/>
                <a:gd name="connsiteY16" fmla="*/ 0 h 91671"/>
                <a:gd name="connsiteX17" fmla="*/ 26015 w 86716"/>
                <a:gd name="connsiteY17" fmla="*/ 1239 h 91671"/>
                <a:gd name="connsiteX18" fmla="*/ 16104 w 86716"/>
                <a:gd name="connsiteY18" fmla="*/ 6194 h 91671"/>
                <a:gd name="connsiteX19" fmla="*/ 7433 w 86716"/>
                <a:gd name="connsiteY19" fmla="*/ 12388 h 91671"/>
                <a:gd name="connsiteX20" fmla="*/ 3716 w 86716"/>
                <a:gd name="connsiteY20" fmla="*/ 18582 h 91671"/>
                <a:gd name="connsiteX21" fmla="*/ 2478 w 86716"/>
                <a:gd name="connsiteY21" fmla="*/ 28492 h 91671"/>
                <a:gd name="connsiteX22" fmla="*/ 0 w 86716"/>
                <a:gd name="connsiteY22" fmla="*/ 39642 h 91671"/>
                <a:gd name="connsiteX23" fmla="*/ 0 w 86716"/>
                <a:gd name="connsiteY23" fmla="*/ 56985 h 91671"/>
                <a:gd name="connsiteX24" fmla="*/ 0 w 86716"/>
                <a:gd name="connsiteY24" fmla="*/ 56985 h 91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86716" h="91671">
                  <a:moveTo>
                    <a:pt x="0" y="56985"/>
                  </a:moveTo>
                  <a:lnTo>
                    <a:pt x="6194" y="69373"/>
                  </a:lnTo>
                  <a:lnTo>
                    <a:pt x="16104" y="81761"/>
                  </a:lnTo>
                  <a:lnTo>
                    <a:pt x="24776" y="87955"/>
                  </a:lnTo>
                  <a:lnTo>
                    <a:pt x="34687" y="91671"/>
                  </a:lnTo>
                  <a:lnTo>
                    <a:pt x="47075" y="91671"/>
                  </a:lnTo>
                  <a:lnTo>
                    <a:pt x="60701" y="85477"/>
                  </a:lnTo>
                  <a:lnTo>
                    <a:pt x="70612" y="79283"/>
                  </a:lnTo>
                  <a:lnTo>
                    <a:pt x="79283" y="69373"/>
                  </a:lnTo>
                  <a:lnTo>
                    <a:pt x="85477" y="55746"/>
                  </a:lnTo>
                  <a:lnTo>
                    <a:pt x="86716" y="48313"/>
                  </a:lnTo>
                  <a:lnTo>
                    <a:pt x="86716" y="35925"/>
                  </a:lnTo>
                  <a:lnTo>
                    <a:pt x="80522" y="27254"/>
                  </a:lnTo>
                  <a:lnTo>
                    <a:pt x="74328" y="17343"/>
                  </a:lnTo>
                  <a:lnTo>
                    <a:pt x="61940" y="7433"/>
                  </a:lnTo>
                  <a:lnTo>
                    <a:pt x="54507" y="1239"/>
                  </a:lnTo>
                  <a:lnTo>
                    <a:pt x="40881" y="0"/>
                  </a:lnTo>
                  <a:lnTo>
                    <a:pt x="26015" y="1239"/>
                  </a:lnTo>
                  <a:lnTo>
                    <a:pt x="16104" y="6194"/>
                  </a:lnTo>
                  <a:lnTo>
                    <a:pt x="7433" y="12388"/>
                  </a:lnTo>
                  <a:lnTo>
                    <a:pt x="3716" y="18582"/>
                  </a:lnTo>
                  <a:lnTo>
                    <a:pt x="2478" y="28492"/>
                  </a:lnTo>
                  <a:lnTo>
                    <a:pt x="0" y="39642"/>
                  </a:lnTo>
                  <a:lnTo>
                    <a:pt x="0" y="56985"/>
                  </a:lnTo>
                  <a:lnTo>
                    <a:pt x="0" y="56985"/>
                  </a:lnTo>
                  <a:close/>
                </a:path>
              </a:pathLst>
            </a:custGeom>
            <a:noFill/>
            <a:ln w="5938" cap="flat">
              <a:solidFill>
                <a:srgbClr val="0E0D0D"/>
              </a:solidFill>
              <a:prstDash val="solid"/>
              <a:miter/>
            </a:ln>
          </p:spPr>
          <p:txBody>
            <a:bodyPr rtlCol="0" anchor="ctr"/>
            <a:lstStyle/>
            <a:p>
              <a:endParaRPr lang="zh-CN" altLang="en-US" sz="2093"/>
            </a:p>
          </p:txBody>
        </p:sp>
        <p:sp>
          <p:nvSpPr>
            <p:cNvPr id="117" name="任意多边形: 形状 15">
              <a:extLst>
                <a:ext uri="{FF2B5EF4-FFF2-40B4-BE49-F238E27FC236}">
                  <a16:creationId xmlns:a16="http://schemas.microsoft.com/office/drawing/2014/main" id="{7D5C1ABA-B273-806A-708F-0C0911FAE0BA}"/>
                </a:ext>
              </a:extLst>
            </p:cNvPr>
            <p:cNvSpPr/>
            <p:nvPr/>
          </p:nvSpPr>
          <p:spPr>
            <a:xfrm>
              <a:off x="1489120" y="3957968"/>
              <a:ext cx="28492" cy="47074"/>
            </a:xfrm>
            <a:custGeom>
              <a:avLst/>
              <a:gdLst>
                <a:gd name="connsiteX0" fmla="*/ 2478 w 28492"/>
                <a:gd name="connsiteY0" fmla="*/ 0 h 47074"/>
                <a:gd name="connsiteX1" fmla="*/ 12388 w 28492"/>
                <a:gd name="connsiteY1" fmla="*/ 0 h 47074"/>
                <a:gd name="connsiteX2" fmla="*/ 24776 w 28492"/>
                <a:gd name="connsiteY2" fmla="*/ 17343 h 47074"/>
                <a:gd name="connsiteX3" fmla="*/ 28492 w 28492"/>
                <a:gd name="connsiteY3" fmla="*/ 26015 h 47074"/>
                <a:gd name="connsiteX4" fmla="*/ 27254 w 28492"/>
                <a:gd name="connsiteY4" fmla="*/ 37164 h 47074"/>
                <a:gd name="connsiteX5" fmla="*/ 24776 w 28492"/>
                <a:gd name="connsiteY5" fmla="*/ 44597 h 47074"/>
                <a:gd name="connsiteX6" fmla="*/ 17343 w 28492"/>
                <a:gd name="connsiteY6" fmla="*/ 47075 h 47074"/>
                <a:gd name="connsiteX7" fmla="*/ 13627 w 28492"/>
                <a:gd name="connsiteY7" fmla="*/ 39642 h 47074"/>
                <a:gd name="connsiteX8" fmla="*/ 13627 w 28492"/>
                <a:gd name="connsiteY8" fmla="*/ 26015 h 47074"/>
                <a:gd name="connsiteX9" fmla="*/ 0 w 28492"/>
                <a:gd name="connsiteY9" fmla="*/ 7433 h 47074"/>
                <a:gd name="connsiteX10" fmla="*/ 2478 w 28492"/>
                <a:gd name="connsiteY10" fmla="*/ 0 h 47074"/>
                <a:gd name="connsiteX11" fmla="*/ 2478 w 28492"/>
                <a:gd name="connsiteY11" fmla="*/ 0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92" h="47074">
                  <a:moveTo>
                    <a:pt x="2478" y="0"/>
                  </a:moveTo>
                  <a:lnTo>
                    <a:pt x="12388" y="0"/>
                  </a:lnTo>
                  <a:lnTo>
                    <a:pt x="24776" y="17343"/>
                  </a:lnTo>
                  <a:lnTo>
                    <a:pt x="28492" y="26015"/>
                  </a:lnTo>
                  <a:lnTo>
                    <a:pt x="27254" y="37164"/>
                  </a:lnTo>
                  <a:lnTo>
                    <a:pt x="24776" y="44597"/>
                  </a:lnTo>
                  <a:lnTo>
                    <a:pt x="17343" y="47075"/>
                  </a:lnTo>
                  <a:lnTo>
                    <a:pt x="13627" y="39642"/>
                  </a:lnTo>
                  <a:lnTo>
                    <a:pt x="13627" y="26015"/>
                  </a:lnTo>
                  <a:lnTo>
                    <a:pt x="0" y="7433"/>
                  </a:lnTo>
                  <a:lnTo>
                    <a:pt x="2478" y="0"/>
                  </a:lnTo>
                  <a:lnTo>
                    <a:pt x="2478" y="0"/>
                  </a:lnTo>
                  <a:close/>
                </a:path>
              </a:pathLst>
            </a:custGeom>
            <a:solidFill>
              <a:srgbClr val="0E0D0D"/>
            </a:solidFill>
            <a:ln w="12371" cap="flat">
              <a:noFill/>
              <a:prstDash val="solid"/>
              <a:miter/>
            </a:ln>
          </p:spPr>
          <p:txBody>
            <a:bodyPr rtlCol="0" anchor="ctr"/>
            <a:lstStyle/>
            <a:p>
              <a:endParaRPr lang="zh-CN" altLang="en-US" sz="2093"/>
            </a:p>
          </p:txBody>
        </p:sp>
        <p:sp>
          <p:nvSpPr>
            <p:cNvPr id="118" name="任意多边形: 形状 17">
              <a:extLst>
                <a:ext uri="{FF2B5EF4-FFF2-40B4-BE49-F238E27FC236}">
                  <a16:creationId xmlns:a16="http://schemas.microsoft.com/office/drawing/2014/main" id="{15633887-DB3B-435F-7E4C-F6D043E66A60}"/>
                </a:ext>
              </a:extLst>
            </p:cNvPr>
            <p:cNvSpPr/>
            <p:nvPr/>
          </p:nvSpPr>
          <p:spPr>
            <a:xfrm>
              <a:off x="1489120" y="3957968"/>
              <a:ext cx="28492" cy="47074"/>
            </a:xfrm>
            <a:custGeom>
              <a:avLst/>
              <a:gdLst>
                <a:gd name="connsiteX0" fmla="*/ 2478 w 28492"/>
                <a:gd name="connsiteY0" fmla="*/ 0 h 47074"/>
                <a:gd name="connsiteX1" fmla="*/ 12388 w 28492"/>
                <a:gd name="connsiteY1" fmla="*/ 0 h 47074"/>
                <a:gd name="connsiteX2" fmla="*/ 24776 w 28492"/>
                <a:gd name="connsiteY2" fmla="*/ 17343 h 47074"/>
                <a:gd name="connsiteX3" fmla="*/ 28492 w 28492"/>
                <a:gd name="connsiteY3" fmla="*/ 26015 h 47074"/>
                <a:gd name="connsiteX4" fmla="*/ 27254 w 28492"/>
                <a:gd name="connsiteY4" fmla="*/ 37164 h 47074"/>
                <a:gd name="connsiteX5" fmla="*/ 24776 w 28492"/>
                <a:gd name="connsiteY5" fmla="*/ 44597 h 47074"/>
                <a:gd name="connsiteX6" fmla="*/ 17343 w 28492"/>
                <a:gd name="connsiteY6" fmla="*/ 47075 h 47074"/>
                <a:gd name="connsiteX7" fmla="*/ 13627 w 28492"/>
                <a:gd name="connsiteY7" fmla="*/ 39642 h 47074"/>
                <a:gd name="connsiteX8" fmla="*/ 13627 w 28492"/>
                <a:gd name="connsiteY8" fmla="*/ 26015 h 47074"/>
                <a:gd name="connsiteX9" fmla="*/ 0 w 28492"/>
                <a:gd name="connsiteY9" fmla="*/ 7433 h 47074"/>
                <a:gd name="connsiteX10" fmla="*/ 2478 w 28492"/>
                <a:gd name="connsiteY10" fmla="*/ 0 h 47074"/>
                <a:gd name="connsiteX11" fmla="*/ 2478 w 28492"/>
                <a:gd name="connsiteY11" fmla="*/ 0 h 47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8492" h="47074">
                  <a:moveTo>
                    <a:pt x="2478" y="0"/>
                  </a:moveTo>
                  <a:lnTo>
                    <a:pt x="12388" y="0"/>
                  </a:lnTo>
                  <a:lnTo>
                    <a:pt x="24776" y="17343"/>
                  </a:lnTo>
                  <a:lnTo>
                    <a:pt x="28492" y="26015"/>
                  </a:lnTo>
                  <a:lnTo>
                    <a:pt x="27254" y="37164"/>
                  </a:lnTo>
                  <a:lnTo>
                    <a:pt x="24776" y="44597"/>
                  </a:lnTo>
                  <a:lnTo>
                    <a:pt x="17343" y="47075"/>
                  </a:lnTo>
                  <a:lnTo>
                    <a:pt x="13627" y="39642"/>
                  </a:lnTo>
                  <a:lnTo>
                    <a:pt x="13627" y="26015"/>
                  </a:lnTo>
                  <a:lnTo>
                    <a:pt x="0" y="7433"/>
                  </a:lnTo>
                  <a:lnTo>
                    <a:pt x="2478" y="0"/>
                  </a:lnTo>
                  <a:lnTo>
                    <a:pt x="2478" y="0"/>
                  </a:lnTo>
                  <a:close/>
                </a:path>
              </a:pathLst>
            </a:custGeom>
            <a:noFill/>
            <a:ln w="5938" cap="flat">
              <a:solidFill>
                <a:srgbClr val="040000"/>
              </a:solidFill>
              <a:prstDash val="solid"/>
              <a:miter/>
            </a:ln>
          </p:spPr>
          <p:txBody>
            <a:bodyPr rtlCol="0" anchor="ctr"/>
            <a:lstStyle/>
            <a:p>
              <a:endParaRPr lang="zh-CN" altLang="en-US" sz="2093"/>
            </a:p>
          </p:txBody>
        </p:sp>
        <p:sp>
          <p:nvSpPr>
            <p:cNvPr id="119" name="任意多边形: 形状 18">
              <a:extLst>
                <a:ext uri="{FF2B5EF4-FFF2-40B4-BE49-F238E27FC236}">
                  <a16:creationId xmlns:a16="http://schemas.microsoft.com/office/drawing/2014/main" id="{F3957BC8-9460-ACF8-5E0D-5A6140EB5C3E}"/>
                </a:ext>
              </a:extLst>
            </p:cNvPr>
            <p:cNvSpPr/>
            <p:nvPr/>
          </p:nvSpPr>
          <p:spPr>
            <a:xfrm>
              <a:off x="1217822" y="4258997"/>
              <a:ext cx="56984" cy="73089"/>
            </a:xfrm>
            <a:custGeom>
              <a:avLst/>
              <a:gdLst>
                <a:gd name="connsiteX0" fmla="*/ 0 w 56984"/>
                <a:gd name="connsiteY0" fmla="*/ 0 h 73089"/>
                <a:gd name="connsiteX1" fmla="*/ 2478 w 56984"/>
                <a:gd name="connsiteY1" fmla="*/ 18582 h 73089"/>
                <a:gd name="connsiteX2" fmla="*/ 8672 w 56984"/>
                <a:gd name="connsiteY2" fmla="*/ 32209 h 73089"/>
                <a:gd name="connsiteX3" fmla="*/ 18582 w 56984"/>
                <a:gd name="connsiteY3" fmla="*/ 47075 h 73089"/>
                <a:gd name="connsiteX4" fmla="*/ 30970 w 56984"/>
                <a:gd name="connsiteY4" fmla="*/ 59463 h 73089"/>
                <a:gd name="connsiteX5" fmla="*/ 43358 w 56984"/>
                <a:gd name="connsiteY5" fmla="*/ 68134 h 73089"/>
                <a:gd name="connsiteX6" fmla="*/ 56985 w 56984"/>
                <a:gd name="connsiteY6" fmla="*/ 73089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984" h="73089">
                  <a:moveTo>
                    <a:pt x="0" y="0"/>
                  </a:moveTo>
                  <a:lnTo>
                    <a:pt x="2478" y="18582"/>
                  </a:lnTo>
                  <a:lnTo>
                    <a:pt x="8672" y="32209"/>
                  </a:lnTo>
                  <a:lnTo>
                    <a:pt x="18582" y="47075"/>
                  </a:lnTo>
                  <a:lnTo>
                    <a:pt x="30970" y="59463"/>
                  </a:lnTo>
                  <a:lnTo>
                    <a:pt x="43358" y="68134"/>
                  </a:lnTo>
                  <a:lnTo>
                    <a:pt x="56985" y="73089"/>
                  </a:lnTo>
                </a:path>
              </a:pathLst>
            </a:custGeom>
            <a:noFill/>
            <a:ln w="5938" cap="flat">
              <a:solidFill>
                <a:srgbClr val="0E0D0D"/>
              </a:solidFill>
              <a:prstDash val="solid"/>
              <a:miter/>
            </a:ln>
          </p:spPr>
          <p:txBody>
            <a:bodyPr rtlCol="0" anchor="ctr"/>
            <a:lstStyle/>
            <a:p>
              <a:endParaRPr lang="zh-CN" altLang="en-US" sz="2093"/>
            </a:p>
          </p:txBody>
        </p:sp>
        <p:sp>
          <p:nvSpPr>
            <p:cNvPr id="120" name="任意多边形: 形状 19">
              <a:extLst>
                <a:ext uri="{FF2B5EF4-FFF2-40B4-BE49-F238E27FC236}">
                  <a16:creationId xmlns:a16="http://schemas.microsoft.com/office/drawing/2014/main" id="{A4CC44B2-2728-AD26-BB56-98BAF8AD94D4}"/>
                </a:ext>
              </a:extLst>
            </p:cNvPr>
            <p:cNvSpPr/>
            <p:nvPr/>
          </p:nvSpPr>
          <p:spPr>
            <a:xfrm>
              <a:off x="1137300" y="4297400"/>
              <a:ext cx="59462" cy="80522"/>
            </a:xfrm>
            <a:custGeom>
              <a:avLst/>
              <a:gdLst>
                <a:gd name="connsiteX0" fmla="*/ 0 w 59462"/>
                <a:gd name="connsiteY0" fmla="*/ 0 h 80522"/>
                <a:gd name="connsiteX1" fmla="*/ 4955 w 59462"/>
                <a:gd name="connsiteY1" fmla="*/ 13627 h 80522"/>
                <a:gd name="connsiteX2" fmla="*/ 11149 w 59462"/>
                <a:gd name="connsiteY2" fmla="*/ 30970 h 80522"/>
                <a:gd name="connsiteX3" fmla="*/ 19821 w 59462"/>
                <a:gd name="connsiteY3" fmla="*/ 43358 h 80522"/>
                <a:gd name="connsiteX4" fmla="*/ 30970 w 59462"/>
                <a:gd name="connsiteY4" fmla="*/ 63179 h 80522"/>
                <a:gd name="connsiteX5" fmla="*/ 43358 w 59462"/>
                <a:gd name="connsiteY5" fmla="*/ 73089 h 80522"/>
                <a:gd name="connsiteX6" fmla="*/ 59463 w 59462"/>
                <a:gd name="connsiteY6" fmla="*/ 80522 h 80522"/>
                <a:gd name="connsiteX7" fmla="*/ 59463 w 59462"/>
                <a:gd name="connsiteY7" fmla="*/ 80522 h 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462" h="80522">
                  <a:moveTo>
                    <a:pt x="0" y="0"/>
                  </a:moveTo>
                  <a:lnTo>
                    <a:pt x="4955" y="13627"/>
                  </a:lnTo>
                  <a:lnTo>
                    <a:pt x="11149" y="30970"/>
                  </a:lnTo>
                  <a:lnTo>
                    <a:pt x="19821" y="43358"/>
                  </a:lnTo>
                  <a:lnTo>
                    <a:pt x="30970" y="63179"/>
                  </a:lnTo>
                  <a:lnTo>
                    <a:pt x="43358" y="73089"/>
                  </a:lnTo>
                  <a:lnTo>
                    <a:pt x="59463" y="80522"/>
                  </a:lnTo>
                  <a:lnTo>
                    <a:pt x="59463" y="80522"/>
                  </a:lnTo>
                </a:path>
              </a:pathLst>
            </a:custGeom>
            <a:noFill/>
            <a:ln w="5938" cap="flat">
              <a:solidFill>
                <a:srgbClr val="0E0D0D"/>
              </a:solidFill>
              <a:prstDash val="solid"/>
              <a:miter/>
            </a:ln>
          </p:spPr>
          <p:txBody>
            <a:bodyPr rtlCol="0" anchor="ctr"/>
            <a:lstStyle/>
            <a:p>
              <a:endParaRPr lang="zh-CN" altLang="en-US" sz="2093"/>
            </a:p>
          </p:txBody>
        </p:sp>
        <p:sp>
          <p:nvSpPr>
            <p:cNvPr id="121" name="任意多边形: 形状 20">
              <a:extLst>
                <a:ext uri="{FF2B5EF4-FFF2-40B4-BE49-F238E27FC236}">
                  <a16:creationId xmlns:a16="http://schemas.microsoft.com/office/drawing/2014/main" id="{245D6F0C-E2DC-5B58-3596-83CEB0EF803C}"/>
                </a:ext>
              </a:extLst>
            </p:cNvPr>
            <p:cNvSpPr/>
            <p:nvPr/>
          </p:nvSpPr>
          <p:spPr>
            <a:xfrm>
              <a:off x="1059255" y="4341997"/>
              <a:ext cx="87954" cy="79283"/>
            </a:xfrm>
            <a:custGeom>
              <a:avLst/>
              <a:gdLst>
                <a:gd name="connsiteX0" fmla="*/ 0 w 87954"/>
                <a:gd name="connsiteY0" fmla="*/ 0 h 79283"/>
                <a:gd name="connsiteX1" fmla="*/ 0 w 87954"/>
                <a:gd name="connsiteY1" fmla="*/ 0 h 79283"/>
                <a:gd name="connsiteX2" fmla="*/ 3716 w 87954"/>
                <a:gd name="connsiteY2" fmla="*/ 18582 h 79283"/>
                <a:gd name="connsiteX3" fmla="*/ 4955 w 87954"/>
                <a:gd name="connsiteY3" fmla="*/ 30970 h 79283"/>
                <a:gd name="connsiteX4" fmla="*/ 13627 w 87954"/>
                <a:gd name="connsiteY4" fmla="*/ 43358 h 79283"/>
                <a:gd name="connsiteX5" fmla="*/ 26015 w 87954"/>
                <a:gd name="connsiteY5" fmla="*/ 59463 h 79283"/>
                <a:gd name="connsiteX6" fmla="*/ 35925 w 87954"/>
                <a:gd name="connsiteY6" fmla="*/ 65657 h 79283"/>
                <a:gd name="connsiteX7" fmla="*/ 44597 w 87954"/>
                <a:gd name="connsiteY7" fmla="*/ 74328 h 79283"/>
                <a:gd name="connsiteX8" fmla="*/ 63179 w 87954"/>
                <a:gd name="connsiteY8" fmla="*/ 79283 h 79283"/>
                <a:gd name="connsiteX9" fmla="*/ 83000 w 87954"/>
                <a:gd name="connsiteY9" fmla="*/ 79283 h 79283"/>
                <a:gd name="connsiteX10" fmla="*/ 87955 w 87954"/>
                <a:gd name="connsiteY10" fmla="*/ 79283 h 792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7954" h="79283">
                  <a:moveTo>
                    <a:pt x="0" y="0"/>
                  </a:moveTo>
                  <a:lnTo>
                    <a:pt x="0" y="0"/>
                  </a:lnTo>
                  <a:lnTo>
                    <a:pt x="3716" y="18582"/>
                  </a:lnTo>
                  <a:lnTo>
                    <a:pt x="4955" y="30970"/>
                  </a:lnTo>
                  <a:lnTo>
                    <a:pt x="13627" y="43358"/>
                  </a:lnTo>
                  <a:lnTo>
                    <a:pt x="26015" y="59463"/>
                  </a:lnTo>
                  <a:lnTo>
                    <a:pt x="35925" y="65657"/>
                  </a:lnTo>
                  <a:lnTo>
                    <a:pt x="44597" y="74328"/>
                  </a:lnTo>
                  <a:lnTo>
                    <a:pt x="63179" y="79283"/>
                  </a:lnTo>
                  <a:lnTo>
                    <a:pt x="83000" y="79283"/>
                  </a:lnTo>
                  <a:lnTo>
                    <a:pt x="87955" y="79283"/>
                  </a:lnTo>
                </a:path>
              </a:pathLst>
            </a:custGeom>
            <a:noFill/>
            <a:ln w="5938" cap="flat">
              <a:solidFill>
                <a:srgbClr val="0E0D0D"/>
              </a:solidFill>
              <a:prstDash val="solid"/>
              <a:miter/>
            </a:ln>
          </p:spPr>
          <p:txBody>
            <a:bodyPr rtlCol="0" anchor="ctr"/>
            <a:lstStyle/>
            <a:p>
              <a:endParaRPr lang="zh-CN" altLang="en-US" sz="2093"/>
            </a:p>
          </p:txBody>
        </p:sp>
        <p:sp>
          <p:nvSpPr>
            <p:cNvPr id="122" name="任意多边形: 形状 21">
              <a:extLst>
                <a:ext uri="{FF2B5EF4-FFF2-40B4-BE49-F238E27FC236}">
                  <a16:creationId xmlns:a16="http://schemas.microsoft.com/office/drawing/2014/main" id="{C7AD4BED-EFC2-4D80-C663-3C3AB96C74B4}"/>
                </a:ext>
              </a:extLst>
            </p:cNvPr>
            <p:cNvSpPr/>
            <p:nvPr/>
          </p:nvSpPr>
          <p:spPr>
            <a:xfrm>
              <a:off x="981211" y="4416325"/>
              <a:ext cx="96626" cy="86716"/>
            </a:xfrm>
            <a:custGeom>
              <a:avLst/>
              <a:gdLst>
                <a:gd name="connsiteX0" fmla="*/ 0 w 96626"/>
                <a:gd name="connsiteY0" fmla="*/ 0 h 86716"/>
                <a:gd name="connsiteX1" fmla="*/ 1239 w 96626"/>
                <a:gd name="connsiteY1" fmla="*/ 16104 h 86716"/>
                <a:gd name="connsiteX2" fmla="*/ 8672 w 96626"/>
                <a:gd name="connsiteY2" fmla="*/ 37164 h 86716"/>
                <a:gd name="connsiteX3" fmla="*/ 29731 w 96626"/>
                <a:gd name="connsiteY3" fmla="*/ 58224 h 86716"/>
                <a:gd name="connsiteX4" fmla="*/ 50791 w 96626"/>
                <a:gd name="connsiteY4" fmla="*/ 71851 h 86716"/>
                <a:gd name="connsiteX5" fmla="*/ 78045 w 96626"/>
                <a:gd name="connsiteY5" fmla="*/ 81761 h 86716"/>
                <a:gd name="connsiteX6" fmla="*/ 96627 w 96626"/>
                <a:gd name="connsiteY6" fmla="*/ 86716 h 86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626" h="86716">
                  <a:moveTo>
                    <a:pt x="0" y="0"/>
                  </a:moveTo>
                  <a:lnTo>
                    <a:pt x="1239" y="16104"/>
                  </a:lnTo>
                  <a:lnTo>
                    <a:pt x="8672" y="37164"/>
                  </a:lnTo>
                  <a:lnTo>
                    <a:pt x="29731" y="58224"/>
                  </a:lnTo>
                  <a:lnTo>
                    <a:pt x="50791" y="71851"/>
                  </a:lnTo>
                  <a:lnTo>
                    <a:pt x="78045" y="81761"/>
                  </a:lnTo>
                  <a:lnTo>
                    <a:pt x="96627" y="86716"/>
                  </a:lnTo>
                </a:path>
              </a:pathLst>
            </a:custGeom>
            <a:noFill/>
            <a:ln w="5938" cap="flat">
              <a:solidFill>
                <a:srgbClr val="0E0D0D"/>
              </a:solidFill>
              <a:prstDash val="solid"/>
              <a:miter/>
            </a:ln>
          </p:spPr>
          <p:txBody>
            <a:bodyPr rtlCol="0" anchor="ctr"/>
            <a:lstStyle/>
            <a:p>
              <a:endParaRPr lang="zh-CN" altLang="en-US" sz="2093"/>
            </a:p>
          </p:txBody>
        </p:sp>
        <p:sp>
          <p:nvSpPr>
            <p:cNvPr id="123" name="任意多边形: 形状 22">
              <a:extLst>
                <a:ext uri="{FF2B5EF4-FFF2-40B4-BE49-F238E27FC236}">
                  <a16:creationId xmlns:a16="http://schemas.microsoft.com/office/drawing/2014/main" id="{F2B53DC4-4BFE-E781-B9FF-ED623A204A6D}"/>
                </a:ext>
              </a:extLst>
            </p:cNvPr>
            <p:cNvSpPr/>
            <p:nvPr/>
          </p:nvSpPr>
          <p:spPr>
            <a:xfrm>
              <a:off x="905644" y="4491892"/>
              <a:ext cx="143701" cy="85477"/>
            </a:xfrm>
            <a:custGeom>
              <a:avLst/>
              <a:gdLst>
                <a:gd name="connsiteX0" fmla="*/ 0 w 143701"/>
                <a:gd name="connsiteY0" fmla="*/ 0 h 85477"/>
                <a:gd name="connsiteX1" fmla="*/ 6194 w 143701"/>
                <a:gd name="connsiteY1" fmla="*/ 22298 h 85477"/>
                <a:gd name="connsiteX2" fmla="*/ 17343 w 143701"/>
                <a:gd name="connsiteY2" fmla="*/ 42119 h 85477"/>
                <a:gd name="connsiteX3" fmla="*/ 37164 w 143701"/>
                <a:gd name="connsiteY3" fmla="*/ 59463 h 85477"/>
                <a:gd name="connsiteX4" fmla="*/ 61940 w 143701"/>
                <a:gd name="connsiteY4" fmla="*/ 75567 h 85477"/>
                <a:gd name="connsiteX5" fmla="*/ 78045 w 143701"/>
                <a:gd name="connsiteY5" fmla="*/ 81761 h 85477"/>
                <a:gd name="connsiteX6" fmla="*/ 104059 w 143701"/>
                <a:gd name="connsiteY6" fmla="*/ 85478 h 85477"/>
                <a:gd name="connsiteX7" fmla="*/ 123880 w 143701"/>
                <a:gd name="connsiteY7" fmla="*/ 80522 h 85477"/>
                <a:gd name="connsiteX8" fmla="*/ 143701 w 143701"/>
                <a:gd name="connsiteY8" fmla="*/ 74328 h 8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3701" h="85477">
                  <a:moveTo>
                    <a:pt x="0" y="0"/>
                  </a:moveTo>
                  <a:lnTo>
                    <a:pt x="6194" y="22298"/>
                  </a:lnTo>
                  <a:lnTo>
                    <a:pt x="17343" y="42119"/>
                  </a:lnTo>
                  <a:lnTo>
                    <a:pt x="37164" y="59463"/>
                  </a:lnTo>
                  <a:lnTo>
                    <a:pt x="61940" y="75567"/>
                  </a:lnTo>
                  <a:lnTo>
                    <a:pt x="78045" y="81761"/>
                  </a:lnTo>
                  <a:lnTo>
                    <a:pt x="104059" y="85478"/>
                  </a:lnTo>
                  <a:lnTo>
                    <a:pt x="123880" y="80522"/>
                  </a:lnTo>
                  <a:lnTo>
                    <a:pt x="143701" y="74328"/>
                  </a:lnTo>
                </a:path>
              </a:pathLst>
            </a:custGeom>
            <a:noFill/>
            <a:ln w="5938" cap="flat">
              <a:solidFill>
                <a:srgbClr val="0E0D0D"/>
              </a:solidFill>
              <a:prstDash val="solid"/>
              <a:miter/>
            </a:ln>
          </p:spPr>
          <p:txBody>
            <a:bodyPr rtlCol="0" anchor="ctr"/>
            <a:lstStyle/>
            <a:p>
              <a:endParaRPr lang="zh-CN" altLang="en-US" sz="2093"/>
            </a:p>
          </p:txBody>
        </p:sp>
        <p:sp>
          <p:nvSpPr>
            <p:cNvPr id="124" name="任意多边形: 形状 23">
              <a:extLst>
                <a:ext uri="{FF2B5EF4-FFF2-40B4-BE49-F238E27FC236}">
                  <a16:creationId xmlns:a16="http://schemas.microsoft.com/office/drawing/2014/main" id="{D75FF65D-1055-CB3A-493E-8066B9EFDA90}"/>
                </a:ext>
              </a:extLst>
            </p:cNvPr>
            <p:cNvSpPr/>
            <p:nvPr/>
          </p:nvSpPr>
          <p:spPr>
            <a:xfrm>
              <a:off x="887062" y="4612056"/>
              <a:ext cx="95387" cy="74328"/>
            </a:xfrm>
            <a:custGeom>
              <a:avLst/>
              <a:gdLst>
                <a:gd name="connsiteX0" fmla="*/ 0 w 95387"/>
                <a:gd name="connsiteY0" fmla="*/ 0 h 74328"/>
                <a:gd name="connsiteX1" fmla="*/ 0 w 95387"/>
                <a:gd name="connsiteY1" fmla="*/ 0 h 74328"/>
                <a:gd name="connsiteX2" fmla="*/ 8672 w 95387"/>
                <a:gd name="connsiteY2" fmla="*/ 28492 h 74328"/>
                <a:gd name="connsiteX3" fmla="*/ 19821 w 95387"/>
                <a:gd name="connsiteY3" fmla="*/ 45836 h 74328"/>
                <a:gd name="connsiteX4" fmla="*/ 38403 w 95387"/>
                <a:gd name="connsiteY4" fmla="*/ 61940 h 74328"/>
                <a:gd name="connsiteX5" fmla="*/ 70612 w 95387"/>
                <a:gd name="connsiteY5" fmla="*/ 71850 h 74328"/>
                <a:gd name="connsiteX6" fmla="*/ 95388 w 95387"/>
                <a:gd name="connsiteY6" fmla="*/ 74328 h 74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5387" h="74328">
                  <a:moveTo>
                    <a:pt x="0" y="0"/>
                  </a:moveTo>
                  <a:lnTo>
                    <a:pt x="0" y="0"/>
                  </a:lnTo>
                  <a:lnTo>
                    <a:pt x="8672" y="28492"/>
                  </a:lnTo>
                  <a:lnTo>
                    <a:pt x="19821" y="45836"/>
                  </a:lnTo>
                  <a:lnTo>
                    <a:pt x="38403" y="61940"/>
                  </a:lnTo>
                  <a:lnTo>
                    <a:pt x="70612" y="71850"/>
                  </a:lnTo>
                  <a:lnTo>
                    <a:pt x="95388" y="74328"/>
                  </a:lnTo>
                </a:path>
              </a:pathLst>
            </a:custGeom>
            <a:noFill/>
            <a:ln w="5938" cap="flat">
              <a:solidFill>
                <a:srgbClr val="0E0D0D"/>
              </a:solidFill>
              <a:prstDash val="solid"/>
              <a:miter/>
            </a:ln>
          </p:spPr>
          <p:txBody>
            <a:bodyPr rtlCol="0" anchor="ctr"/>
            <a:lstStyle/>
            <a:p>
              <a:endParaRPr lang="zh-CN" altLang="en-US" sz="2093"/>
            </a:p>
          </p:txBody>
        </p:sp>
      </p:grpSp>
      <p:grpSp>
        <p:nvGrpSpPr>
          <p:cNvPr id="125" name="图形 12">
            <a:extLst>
              <a:ext uri="{FF2B5EF4-FFF2-40B4-BE49-F238E27FC236}">
                <a16:creationId xmlns:a16="http://schemas.microsoft.com/office/drawing/2014/main" id="{1912D051-759E-E628-8E4D-2F9C3FDAD382}"/>
              </a:ext>
            </a:extLst>
          </p:cNvPr>
          <p:cNvGrpSpPr/>
          <p:nvPr/>
        </p:nvGrpSpPr>
        <p:grpSpPr>
          <a:xfrm>
            <a:off x="2989903" y="3366675"/>
            <a:ext cx="1049264" cy="1180174"/>
            <a:chOff x="488167" y="1716974"/>
            <a:chExt cx="1156458" cy="1300742"/>
          </a:xfrm>
        </p:grpSpPr>
        <p:sp>
          <p:nvSpPr>
            <p:cNvPr id="126" name="任意多边形: 形状 25">
              <a:extLst>
                <a:ext uri="{FF2B5EF4-FFF2-40B4-BE49-F238E27FC236}">
                  <a16:creationId xmlns:a16="http://schemas.microsoft.com/office/drawing/2014/main" id="{F321A15A-4298-705A-705F-AFF31A68B540}"/>
                </a:ext>
              </a:extLst>
            </p:cNvPr>
            <p:cNvSpPr/>
            <p:nvPr/>
          </p:nvSpPr>
          <p:spPr>
            <a:xfrm>
              <a:off x="488167" y="1716974"/>
              <a:ext cx="1156458" cy="1300742"/>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6458" h="1300742">
                  <a:moveTo>
                    <a:pt x="0" y="703640"/>
                  </a:moveTo>
                  <a:lnTo>
                    <a:pt x="4955" y="687536"/>
                  </a:lnTo>
                  <a:lnTo>
                    <a:pt x="11149" y="667715"/>
                  </a:lnTo>
                  <a:lnTo>
                    <a:pt x="19821" y="646655"/>
                  </a:lnTo>
                  <a:lnTo>
                    <a:pt x="30970" y="635506"/>
                  </a:lnTo>
                  <a:lnTo>
                    <a:pt x="54507" y="626834"/>
                  </a:lnTo>
                  <a:lnTo>
                    <a:pt x="71851" y="619401"/>
                  </a:lnTo>
                  <a:lnTo>
                    <a:pt x="90433" y="607013"/>
                  </a:lnTo>
                  <a:lnTo>
                    <a:pt x="113970" y="584715"/>
                  </a:lnTo>
                  <a:lnTo>
                    <a:pt x="125119" y="571088"/>
                  </a:lnTo>
                  <a:lnTo>
                    <a:pt x="138746" y="557461"/>
                  </a:lnTo>
                  <a:lnTo>
                    <a:pt x="146179" y="537640"/>
                  </a:lnTo>
                  <a:lnTo>
                    <a:pt x="151134" y="512864"/>
                  </a:lnTo>
                  <a:lnTo>
                    <a:pt x="158567" y="483133"/>
                  </a:lnTo>
                  <a:lnTo>
                    <a:pt x="172194" y="454641"/>
                  </a:lnTo>
                  <a:lnTo>
                    <a:pt x="189537" y="417477"/>
                  </a:lnTo>
                  <a:lnTo>
                    <a:pt x="208119" y="387745"/>
                  </a:lnTo>
                  <a:lnTo>
                    <a:pt x="220507" y="370402"/>
                  </a:lnTo>
                  <a:lnTo>
                    <a:pt x="248999" y="348104"/>
                  </a:lnTo>
                  <a:lnTo>
                    <a:pt x="265104" y="335716"/>
                  </a:lnTo>
                  <a:lnTo>
                    <a:pt x="291119" y="315895"/>
                  </a:lnTo>
                  <a:lnTo>
                    <a:pt x="325805" y="289880"/>
                  </a:lnTo>
                  <a:lnTo>
                    <a:pt x="351820" y="270059"/>
                  </a:lnTo>
                  <a:lnTo>
                    <a:pt x="377835" y="253955"/>
                  </a:lnTo>
                  <a:lnTo>
                    <a:pt x="393939" y="247761"/>
                  </a:lnTo>
                  <a:lnTo>
                    <a:pt x="416238" y="214313"/>
                  </a:lnTo>
                  <a:lnTo>
                    <a:pt x="434820" y="189537"/>
                  </a:lnTo>
                  <a:lnTo>
                    <a:pt x="452163" y="159806"/>
                  </a:lnTo>
                  <a:cubicBezTo>
                    <a:pt x="460834" y="149895"/>
                    <a:pt x="465790" y="143701"/>
                    <a:pt x="476939" y="131313"/>
                  </a:cubicBezTo>
                  <a:cubicBezTo>
                    <a:pt x="488088" y="118925"/>
                    <a:pt x="502954" y="101582"/>
                    <a:pt x="515342" y="85477"/>
                  </a:cubicBezTo>
                  <a:lnTo>
                    <a:pt x="543834" y="59463"/>
                  </a:lnTo>
                  <a:lnTo>
                    <a:pt x="582237" y="33448"/>
                  </a:lnTo>
                  <a:lnTo>
                    <a:pt x="621879" y="13627"/>
                  </a:lnTo>
                  <a:lnTo>
                    <a:pt x="665237" y="4955"/>
                  </a:lnTo>
                  <a:lnTo>
                    <a:pt x="722222" y="0"/>
                  </a:lnTo>
                  <a:lnTo>
                    <a:pt x="776729" y="1239"/>
                  </a:lnTo>
                  <a:lnTo>
                    <a:pt x="807699" y="2478"/>
                  </a:lnTo>
                  <a:lnTo>
                    <a:pt x="846102" y="7433"/>
                  </a:lnTo>
                  <a:lnTo>
                    <a:pt x="879550" y="14866"/>
                  </a:lnTo>
                  <a:cubicBezTo>
                    <a:pt x="890699" y="16104"/>
                    <a:pt x="901848" y="18582"/>
                    <a:pt x="909281" y="19821"/>
                  </a:cubicBezTo>
                  <a:cubicBezTo>
                    <a:pt x="916714" y="21060"/>
                    <a:pt x="922908" y="19821"/>
                    <a:pt x="922908" y="21060"/>
                  </a:cubicBezTo>
                  <a:cubicBezTo>
                    <a:pt x="921669" y="22298"/>
                    <a:pt x="909281" y="28492"/>
                    <a:pt x="904326" y="29731"/>
                  </a:cubicBezTo>
                  <a:lnTo>
                    <a:pt x="882027" y="42119"/>
                  </a:lnTo>
                  <a:lnTo>
                    <a:pt x="865923" y="50791"/>
                  </a:lnTo>
                  <a:lnTo>
                    <a:pt x="843624" y="68134"/>
                  </a:lnTo>
                  <a:lnTo>
                    <a:pt x="815132" y="94149"/>
                  </a:lnTo>
                  <a:lnTo>
                    <a:pt x="790356" y="123880"/>
                  </a:lnTo>
                  <a:lnTo>
                    <a:pt x="770535" y="161044"/>
                  </a:lnTo>
                  <a:lnTo>
                    <a:pt x="755669" y="211835"/>
                  </a:lnTo>
                  <a:lnTo>
                    <a:pt x="746998" y="278731"/>
                  </a:lnTo>
                  <a:lnTo>
                    <a:pt x="748237" y="349342"/>
                  </a:lnTo>
                  <a:lnTo>
                    <a:pt x="751953" y="413760"/>
                  </a:lnTo>
                  <a:lnTo>
                    <a:pt x="755669" y="453402"/>
                  </a:lnTo>
                  <a:lnTo>
                    <a:pt x="760625" y="493043"/>
                  </a:lnTo>
                  <a:lnTo>
                    <a:pt x="781684" y="545073"/>
                  </a:lnTo>
                  <a:lnTo>
                    <a:pt x="800266" y="587192"/>
                  </a:lnTo>
                  <a:lnTo>
                    <a:pt x="825042" y="624357"/>
                  </a:lnTo>
                  <a:lnTo>
                    <a:pt x="847341" y="645416"/>
                  </a:lnTo>
                  <a:lnTo>
                    <a:pt x="878311" y="654088"/>
                  </a:lnTo>
                  <a:lnTo>
                    <a:pt x="909281" y="640461"/>
                  </a:lnTo>
                  <a:lnTo>
                    <a:pt x="956356" y="614446"/>
                  </a:lnTo>
                  <a:lnTo>
                    <a:pt x="995997" y="592148"/>
                  </a:lnTo>
                  <a:lnTo>
                    <a:pt x="1030684" y="563655"/>
                  </a:lnTo>
                  <a:lnTo>
                    <a:pt x="1070325" y="521536"/>
                  </a:lnTo>
                  <a:lnTo>
                    <a:pt x="1113683" y="474461"/>
                  </a:lnTo>
                  <a:lnTo>
                    <a:pt x="1132265" y="459596"/>
                  </a:lnTo>
                  <a:lnTo>
                    <a:pt x="1145892" y="450924"/>
                  </a:lnTo>
                  <a:cubicBezTo>
                    <a:pt x="1145892" y="463312"/>
                    <a:pt x="1140937" y="478178"/>
                    <a:pt x="1140937" y="490566"/>
                  </a:cubicBezTo>
                  <a:lnTo>
                    <a:pt x="1139698" y="521536"/>
                  </a:lnTo>
                  <a:lnTo>
                    <a:pt x="1137221" y="538879"/>
                  </a:lnTo>
                  <a:lnTo>
                    <a:pt x="1138459" y="553745"/>
                  </a:lnTo>
                  <a:lnTo>
                    <a:pt x="1134743" y="569849"/>
                  </a:lnTo>
                  <a:lnTo>
                    <a:pt x="1133504" y="607013"/>
                  </a:lnTo>
                  <a:lnTo>
                    <a:pt x="1139698" y="649133"/>
                  </a:lnTo>
                  <a:cubicBezTo>
                    <a:pt x="1140937" y="666476"/>
                    <a:pt x="1150847" y="686297"/>
                    <a:pt x="1153325" y="694968"/>
                  </a:cubicBezTo>
                  <a:cubicBezTo>
                    <a:pt x="1155803" y="703640"/>
                    <a:pt x="1158280" y="693730"/>
                    <a:pt x="1154564" y="701162"/>
                  </a:cubicBezTo>
                  <a:cubicBezTo>
                    <a:pt x="1150847" y="707356"/>
                    <a:pt x="1140937" y="723461"/>
                    <a:pt x="1134743" y="734610"/>
                  </a:cubicBezTo>
                  <a:lnTo>
                    <a:pt x="1119877" y="760625"/>
                  </a:lnTo>
                  <a:lnTo>
                    <a:pt x="1097579" y="803983"/>
                  </a:lnTo>
                  <a:lnTo>
                    <a:pt x="1087669" y="841147"/>
                  </a:lnTo>
                  <a:lnTo>
                    <a:pt x="1082713" y="859729"/>
                  </a:lnTo>
                  <a:lnTo>
                    <a:pt x="1050505" y="848580"/>
                  </a:lnTo>
                  <a:lnTo>
                    <a:pt x="1007146" y="832475"/>
                  </a:lnTo>
                  <a:lnTo>
                    <a:pt x="965027" y="820087"/>
                  </a:lnTo>
                  <a:lnTo>
                    <a:pt x="916714" y="807699"/>
                  </a:lnTo>
                  <a:lnTo>
                    <a:pt x="870878" y="797789"/>
                  </a:lnTo>
                  <a:lnTo>
                    <a:pt x="832475" y="794073"/>
                  </a:lnTo>
                  <a:lnTo>
                    <a:pt x="815132" y="800267"/>
                  </a:lnTo>
                  <a:lnTo>
                    <a:pt x="795311" y="817610"/>
                  </a:lnTo>
                  <a:lnTo>
                    <a:pt x="774252" y="851058"/>
                  </a:lnTo>
                  <a:cubicBezTo>
                    <a:pt x="769296" y="863446"/>
                    <a:pt x="764341" y="868401"/>
                    <a:pt x="758147" y="886983"/>
                  </a:cubicBezTo>
                  <a:cubicBezTo>
                    <a:pt x="754431" y="911759"/>
                    <a:pt x="755669" y="916714"/>
                    <a:pt x="755669" y="932818"/>
                  </a:cubicBezTo>
                  <a:lnTo>
                    <a:pt x="755669" y="981132"/>
                  </a:lnTo>
                  <a:lnTo>
                    <a:pt x="760625" y="1036878"/>
                  </a:lnTo>
                  <a:lnTo>
                    <a:pt x="773013" y="1082714"/>
                  </a:lnTo>
                  <a:lnTo>
                    <a:pt x="785401" y="1122355"/>
                  </a:lnTo>
                  <a:lnTo>
                    <a:pt x="807699" y="1165713"/>
                  </a:lnTo>
                  <a:lnTo>
                    <a:pt x="838669" y="1209072"/>
                  </a:lnTo>
                  <a:lnTo>
                    <a:pt x="867162" y="1248713"/>
                  </a:lnTo>
                  <a:lnTo>
                    <a:pt x="901848" y="1279683"/>
                  </a:lnTo>
                  <a:lnTo>
                    <a:pt x="919191" y="1300743"/>
                  </a:lnTo>
                  <a:lnTo>
                    <a:pt x="893177" y="1297027"/>
                  </a:lnTo>
                  <a:lnTo>
                    <a:pt x="859729" y="1287116"/>
                  </a:lnTo>
                  <a:lnTo>
                    <a:pt x="816371" y="1271012"/>
                  </a:lnTo>
                  <a:cubicBezTo>
                    <a:pt x="805222" y="1264818"/>
                    <a:pt x="790356" y="1254907"/>
                    <a:pt x="779207" y="1247474"/>
                  </a:cubicBezTo>
                  <a:lnTo>
                    <a:pt x="742043" y="1214027"/>
                  </a:lnTo>
                  <a:lnTo>
                    <a:pt x="696207" y="1168191"/>
                  </a:lnTo>
                  <a:lnTo>
                    <a:pt x="659043" y="1135982"/>
                  </a:lnTo>
                  <a:lnTo>
                    <a:pt x="639222" y="1121117"/>
                  </a:lnTo>
                  <a:lnTo>
                    <a:pt x="619401" y="1111206"/>
                  </a:lnTo>
                  <a:lnTo>
                    <a:pt x="602058" y="1105012"/>
                  </a:lnTo>
                  <a:cubicBezTo>
                    <a:pt x="594625" y="1101296"/>
                    <a:pt x="588431" y="1100057"/>
                    <a:pt x="579760" y="1100057"/>
                  </a:cubicBezTo>
                  <a:cubicBezTo>
                    <a:pt x="571088" y="1100057"/>
                    <a:pt x="558700" y="1100057"/>
                    <a:pt x="547551" y="1101296"/>
                  </a:cubicBezTo>
                  <a:cubicBezTo>
                    <a:pt x="536401" y="1105012"/>
                    <a:pt x="527730" y="1108729"/>
                    <a:pt x="515342" y="1114923"/>
                  </a:cubicBezTo>
                  <a:cubicBezTo>
                    <a:pt x="504193" y="1126072"/>
                    <a:pt x="502954" y="1126072"/>
                    <a:pt x="494282" y="1137221"/>
                  </a:cubicBezTo>
                  <a:lnTo>
                    <a:pt x="483133" y="1153325"/>
                  </a:lnTo>
                  <a:lnTo>
                    <a:pt x="473223" y="1169430"/>
                  </a:lnTo>
                  <a:lnTo>
                    <a:pt x="467029" y="1185534"/>
                  </a:lnTo>
                  <a:lnTo>
                    <a:pt x="453402" y="1200400"/>
                  </a:lnTo>
                  <a:lnTo>
                    <a:pt x="441014" y="1171907"/>
                  </a:lnTo>
                  <a:lnTo>
                    <a:pt x="419954" y="1137221"/>
                  </a:lnTo>
                  <a:lnTo>
                    <a:pt x="403850" y="1106251"/>
                  </a:lnTo>
                  <a:lnTo>
                    <a:pt x="379074" y="1074042"/>
                  </a:lnTo>
                  <a:lnTo>
                    <a:pt x="351820" y="1036878"/>
                  </a:lnTo>
                  <a:lnTo>
                    <a:pt x="324566" y="997236"/>
                  </a:lnTo>
                  <a:lnTo>
                    <a:pt x="305984" y="977415"/>
                  </a:lnTo>
                  <a:lnTo>
                    <a:pt x="279969" y="947684"/>
                  </a:lnTo>
                  <a:lnTo>
                    <a:pt x="253955" y="919192"/>
                  </a:lnTo>
                  <a:lnTo>
                    <a:pt x="208119" y="872117"/>
                  </a:lnTo>
                  <a:lnTo>
                    <a:pt x="167238" y="838669"/>
                  </a:lnTo>
                  <a:lnTo>
                    <a:pt x="118925" y="795311"/>
                  </a:lnTo>
                  <a:lnTo>
                    <a:pt x="83000" y="761864"/>
                  </a:lnTo>
                  <a:lnTo>
                    <a:pt x="49552" y="735849"/>
                  </a:lnTo>
                  <a:lnTo>
                    <a:pt x="16104" y="714789"/>
                  </a:lnTo>
                  <a:lnTo>
                    <a:pt x="0" y="703640"/>
                  </a:lnTo>
                  <a:lnTo>
                    <a:pt x="0" y="703640"/>
                  </a:lnTo>
                  <a:lnTo>
                    <a:pt x="0" y="703640"/>
                  </a:lnTo>
                  <a:close/>
                </a:path>
              </a:pathLst>
            </a:custGeom>
            <a:solidFill>
              <a:srgbClr val="C790AC"/>
            </a:solidFill>
            <a:ln w="12371" cap="flat">
              <a:noFill/>
              <a:prstDash val="solid"/>
              <a:miter/>
            </a:ln>
          </p:spPr>
          <p:txBody>
            <a:bodyPr rtlCol="0" anchor="ctr"/>
            <a:lstStyle/>
            <a:p>
              <a:endParaRPr lang="zh-CN" altLang="en-US" sz="2093"/>
            </a:p>
          </p:txBody>
        </p:sp>
        <p:sp>
          <p:nvSpPr>
            <p:cNvPr id="127" name="任意多边形: 形状 26">
              <a:extLst>
                <a:ext uri="{FF2B5EF4-FFF2-40B4-BE49-F238E27FC236}">
                  <a16:creationId xmlns:a16="http://schemas.microsoft.com/office/drawing/2014/main" id="{73DF5159-B2AE-7D88-152D-9EF3463C7915}"/>
                </a:ext>
              </a:extLst>
            </p:cNvPr>
            <p:cNvSpPr/>
            <p:nvPr/>
          </p:nvSpPr>
          <p:spPr>
            <a:xfrm>
              <a:off x="488167" y="1716974"/>
              <a:ext cx="1156458" cy="1300742"/>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6458" h="1300742">
                  <a:moveTo>
                    <a:pt x="0" y="703640"/>
                  </a:moveTo>
                  <a:lnTo>
                    <a:pt x="4955" y="687536"/>
                  </a:lnTo>
                  <a:lnTo>
                    <a:pt x="11149" y="667715"/>
                  </a:lnTo>
                  <a:lnTo>
                    <a:pt x="19821" y="646655"/>
                  </a:lnTo>
                  <a:lnTo>
                    <a:pt x="30970" y="635506"/>
                  </a:lnTo>
                  <a:lnTo>
                    <a:pt x="54507" y="626834"/>
                  </a:lnTo>
                  <a:lnTo>
                    <a:pt x="71851" y="619401"/>
                  </a:lnTo>
                  <a:lnTo>
                    <a:pt x="90433" y="607013"/>
                  </a:lnTo>
                  <a:lnTo>
                    <a:pt x="113970" y="584715"/>
                  </a:lnTo>
                  <a:lnTo>
                    <a:pt x="125119" y="571088"/>
                  </a:lnTo>
                  <a:lnTo>
                    <a:pt x="138746" y="557461"/>
                  </a:lnTo>
                  <a:lnTo>
                    <a:pt x="146179" y="537640"/>
                  </a:lnTo>
                  <a:lnTo>
                    <a:pt x="151134" y="512864"/>
                  </a:lnTo>
                  <a:lnTo>
                    <a:pt x="158567" y="483133"/>
                  </a:lnTo>
                  <a:lnTo>
                    <a:pt x="172194" y="454641"/>
                  </a:lnTo>
                  <a:lnTo>
                    <a:pt x="189537" y="417477"/>
                  </a:lnTo>
                  <a:lnTo>
                    <a:pt x="208119" y="387745"/>
                  </a:lnTo>
                  <a:lnTo>
                    <a:pt x="220507" y="370402"/>
                  </a:lnTo>
                  <a:lnTo>
                    <a:pt x="248999" y="348104"/>
                  </a:lnTo>
                  <a:lnTo>
                    <a:pt x="265104" y="335716"/>
                  </a:lnTo>
                  <a:lnTo>
                    <a:pt x="291119" y="315895"/>
                  </a:lnTo>
                  <a:lnTo>
                    <a:pt x="325805" y="289880"/>
                  </a:lnTo>
                  <a:lnTo>
                    <a:pt x="351820" y="270059"/>
                  </a:lnTo>
                  <a:lnTo>
                    <a:pt x="377835" y="253955"/>
                  </a:lnTo>
                  <a:lnTo>
                    <a:pt x="393939" y="247761"/>
                  </a:lnTo>
                  <a:lnTo>
                    <a:pt x="416238" y="214313"/>
                  </a:lnTo>
                  <a:lnTo>
                    <a:pt x="434820" y="189537"/>
                  </a:lnTo>
                  <a:lnTo>
                    <a:pt x="452163" y="159806"/>
                  </a:lnTo>
                  <a:cubicBezTo>
                    <a:pt x="460834" y="149895"/>
                    <a:pt x="465790" y="143701"/>
                    <a:pt x="476939" y="131313"/>
                  </a:cubicBezTo>
                  <a:cubicBezTo>
                    <a:pt x="488088" y="118925"/>
                    <a:pt x="502954" y="101582"/>
                    <a:pt x="515342" y="85477"/>
                  </a:cubicBezTo>
                  <a:lnTo>
                    <a:pt x="543834" y="59463"/>
                  </a:lnTo>
                  <a:lnTo>
                    <a:pt x="582237" y="33448"/>
                  </a:lnTo>
                  <a:lnTo>
                    <a:pt x="621879" y="13627"/>
                  </a:lnTo>
                  <a:lnTo>
                    <a:pt x="665237" y="4955"/>
                  </a:lnTo>
                  <a:lnTo>
                    <a:pt x="722222" y="0"/>
                  </a:lnTo>
                  <a:lnTo>
                    <a:pt x="776729" y="1239"/>
                  </a:lnTo>
                  <a:lnTo>
                    <a:pt x="807699" y="2478"/>
                  </a:lnTo>
                  <a:lnTo>
                    <a:pt x="846102" y="7433"/>
                  </a:lnTo>
                  <a:lnTo>
                    <a:pt x="879550" y="14866"/>
                  </a:lnTo>
                  <a:cubicBezTo>
                    <a:pt x="890699" y="16104"/>
                    <a:pt x="901848" y="18582"/>
                    <a:pt x="909281" y="19821"/>
                  </a:cubicBezTo>
                  <a:cubicBezTo>
                    <a:pt x="916714" y="21060"/>
                    <a:pt x="922908" y="19821"/>
                    <a:pt x="922908" y="21060"/>
                  </a:cubicBezTo>
                  <a:cubicBezTo>
                    <a:pt x="921669" y="22298"/>
                    <a:pt x="909281" y="28492"/>
                    <a:pt x="904326" y="29731"/>
                  </a:cubicBezTo>
                  <a:lnTo>
                    <a:pt x="882027" y="42119"/>
                  </a:lnTo>
                  <a:lnTo>
                    <a:pt x="865923" y="50791"/>
                  </a:lnTo>
                  <a:lnTo>
                    <a:pt x="843624" y="68134"/>
                  </a:lnTo>
                  <a:lnTo>
                    <a:pt x="815132" y="94149"/>
                  </a:lnTo>
                  <a:lnTo>
                    <a:pt x="790356" y="123880"/>
                  </a:lnTo>
                  <a:lnTo>
                    <a:pt x="770535" y="161044"/>
                  </a:lnTo>
                  <a:lnTo>
                    <a:pt x="755669" y="211835"/>
                  </a:lnTo>
                  <a:lnTo>
                    <a:pt x="746998" y="278731"/>
                  </a:lnTo>
                  <a:lnTo>
                    <a:pt x="748237" y="349342"/>
                  </a:lnTo>
                  <a:lnTo>
                    <a:pt x="751953" y="413760"/>
                  </a:lnTo>
                  <a:lnTo>
                    <a:pt x="755669" y="453402"/>
                  </a:lnTo>
                  <a:lnTo>
                    <a:pt x="760625" y="493043"/>
                  </a:lnTo>
                  <a:lnTo>
                    <a:pt x="781684" y="545073"/>
                  </a:lnTo>
                  <a:lnTo>
                    <a:pt x="800266" y="587192"/>
                  </a:lnTo>
                  <a:lnTo>
                    <a:pt x="825042" y="624357"/>
                  </a:lnTo>
                  <a:lnTo>
                    <a:pt x="847341" y="645416"/>
                  </a:lnTo>
                  <a:lnTo>
                    <a:pt x="878311" y="654088"/>
                  </a:lnTo>
                  <a:lnTo>
                    <a:pt x="909281" y="640461"/>
                  </a:lnTo>
                  <a:lnTo>
                    <a:pt x="956356" y="614446"/>
                  </a:lnTo>
                  <a:lnTo>
                    <a:pt x="995997" y="592148"/>
                  </a:lnTo>
                  <a:lnTo>
                    <a:pt x="1030684" y="563655"/>
                  </a:lnTo>
                  <a:lnTo>
                    <a:pt x="1070325" y="521536"/>
                  </a:lnTo>
                  <a:lnTo>
                    <a:pt x="1113683" y="474461"/>
                  </a:lnTo>
                  <a:lnTo>
                    <a:pt x="1132265" y="459596"/>
                  </a:lnTo>
                  <a:lnTo>
                    <a:pt x="1145892" y="450924"/>
                  </a:lnTo>
                  <a:cubicBezTo>
                    <a:pt x="1145892" y="463312"/>
                    <a:pt x="1140937" y="478178"/>
                    <a:pt x="1140937" y="490566"/>
                  </a:cubicBezTo>
                  <a:lnTo>
                    <a:pt x="1139698" y="521536"/>
                  </a:lnTo>
                  <a:lnTo>
                    <a:pt x="1137221" y="538879"/>
                  </a:lnTo>
                  <a:lnTo>
                    <a:pt x="1138459" y="553745"/>
                  </a:lnTo>
                  <a:lnTo>
                    <a:pt x="1134743" y="569849"/>
                  </a:lnTo>
                  <a:lnTo>
                    <a:pt x="1133504" y="607013"/>
                  </a:lnTo>
                  <a:lnTo>
                    <a:pt x="1139698" y="649133"/>
                  </a:lnTo>
                  <a:cubicBezTo>
                    <a:pt x="1140937" y="666476"/>
                    <a:pt x="1150847" y="686297"/>
                    <a:pt x="1153325" y="694968"/>
                  </a:cubicBezTo>
                  <a:cubicBezTo>
                    <a:pt x="1155803" y="703640"/>
                    <a:pt x="1158280" y="693730"/>
                    <a:pt x="1154564" y="701162"/>
                  </a:cubicBezTo>
                  <a:cubicBezTo>
                    <a:pt x="1150847" y="707356"/>
                    <a:pt x="1140937" y="723461"/>
                    <a:pt x="1134743" y="734610"/>
                  </a:cubicBezTo>
                  <a:lnTo>
                    <a:pt x="1119877" y="760625"/>
                  </a:lnTo>
                  <a:lnTo>
                    <a:pt x="1097579" y="803983"/>
                  </a:lnTo>
                  <a:lnTo>
                    <a:pt x="1087669" y="841147"/>
                  </a:lnTo>
                  <a:lnTo>
                    <a:pt x="1082713" y="859729"/>
                  </a:lnTo>
                  <a:lnTo>
                    <a:pt x="1050505" y="848580"/>
                  </a:lnTo>
                  <a:lnTo>
                    <a:pt x="1007146" y="832475"/>
                  </a:lnTo>
                  <a:lnTo>
                    <a:pt x="965027" y="820087"/>
                  </a:lnTo>
                  <a:lnTo>
                    <a:pt x="916714" y="807699"/>
                  </a:lnTo>
                  <a:lnTo>
                    <a:pt x="870878" y="797789"/>
                  </a:lnTo>
                  <a:lnTo>
                    <a:pt x="832475" y="794073"/>
                  </a:lnTo>
                  <a:lnTo>
                    <a:pt x="815132" y="800267"/>
                  </a:lnTo>
                  <a:lnTo>
                    <a:pt x="795311" y="817610"/>
                  </a:lnTo>
                  <a:lnTo>
                    <a:pt x="774252" y="851058"/>
                  </a:lnTo>
                  <a:cubicBezTo>
                    <a:pt x="769296" y="863446"/>
                    <a:pt x="764341" y="868401"/>
                    <a:pt x="758147" y="886983"/>
                  </a:cubicBezTo>
                  <a:cubicBezTo>
                    <a:pt x="754431" y="911759"/>
                    <a:pt x="755669" y="916714"/>
                    <a:pt x="755669" y="932818"/>
                  </a:cubicBezTo>
                  <a:lnTo>
                    <a:pt x="755669" y="981132"/>
                  </a:lnTo>
                  <a:lnTo>
                    <a:pt x="760625" y="1036878"/>
                  </a:lnTo>
                  <a:lnTo>
                    <a:pt x="773013" y="1082714"/>
                  </a:lnTo>
                  <a:lnTo>
                    <a:pt x="785401" y="1122355"/>
                  </a:lnTo>
                  <a:lnTo>
                    <a:pt x="807699" y="1165713"/>
                  </a:lnTo>
                  <a:lnTo>
                    <a:pt x="838669" y="1209072"/>
                  </a:lnTo>
                  <a:lnTo>
                    <a:pt x="867162" y="1248713"/>
                  </a:lnTo>
                  <a:lnTo>
                    <a:pt x="901848" y="1279683"/>
                  </a:lnTo>
                  <a:lnTo>
                    <a:pt x="919191" y="1300743"/>
                  </a:lnTo>
                  <a:lnTo>
                    <a:pt x="893177" y="1297027"/>
                  </a:lnTo>
                  <a:lnTo>
                    <a:pt x="859729" y="1287116"/>
                  </a:lnTo>
                  <a:lnTo>
                    <a:pt x="816371" y="1271012"/>
                  </a:lnTo>
                  <a:cubicBezTo>
                    <a:pt x="805222" y="1264818"/>
                    <a:pt x="790356" y="1254907"/>
                    <a:pt x="779207" y="1247474"/>
                  </a:cubicBezTo>
                  <a:lnTo>
                    <a:pt x="742043" y="1214027"/>
                  </a:lnTo>
                  <a:lnTo>
                    <a:pt x="696207" y="1168191"/>
                  </a:lnTo>
                  <a:lnTo>
                    <a:pt x="659043" y="1135982"/>
                  </a:lnTo>
                  <a:lnTo>
                    <a:pt x="639222" y="1121117"/>
                  </a:lnTo>
                  <a:lnTo>
                    <a:pt x="619401" y="1111206"/>
                  </a:lnTo>
                  <a:lnTo>
                    <a:pt x="602058" y="1105012"/>
                  </a:lnTo>
                  <a:cubicBezTo>
                    <a:pt x="594625" y="1101296"/>
                    <a:pt x="588431" y="1100057"/>
                    <a:pt x="579760" y="1100057"/>
                  </a:cubicBezTo>
                  <a:cubicBezTo>
                    <a:pt x="571088" y="1100057"/>
                    <a:pt x="558700" y="1100057"/>
                    <a:pt x="547551" y="1101296"/>
                  </a:cubicBezTo>
                  <a:cubicBezTo>
                    <a:pt x="536401" y="1105012"/>
                    <a:pt x="527730" y="1108729"/>
                    <a:pt x="515342" y="1114923"/>
                  </a:cubicBezTo>
                  <a:cubicBezTo>
                    <a:pt x="504193" y="1126072"/>
                    <a:pt x="502954" y="1126072"/>
                    <a:pt x="494282" y="1137221"/>
                  </a:cubicBezTo>
                  <a:lnTo>
                    <a:pt x="483133" y="1153325"/>
                  </a:lnTo>
                  <a:lnTo>
                    <a:pt x="473223" y="1169430"/>
                  </a:lnTo>
                  <a:lnTo>
                    <a:pt x="467029" y="1185534"/>
                  </a:lnTo>
                  <a:lnTo>
                    <a:pt x="453402" y="1200400"/>
                  </a:lnTo>
                  <a:lnTo>
                    <a:pt x="441014" y="1171907"/>
                  </a:lnTo>
                  <a:lnTo>
                    <a:pt x="419954" y="1137221"/>
                  </a:lnTo>
                  <a:lnTo>
                    <a:pt x="403850" y="1106251"/>
                  </a:lnTo>
                  <a:lnTo>
                    <a:pt x="379074" y="1074042"/>
                  </a:lnTo>
                  <a:lnTo>
                    <a:pt x="351820" y="1036878"/>
                  </a:lnTo>
                  <a:lnTo>
                    <a:pt x="324566" y="997236"/>
                  </a:lnTo>
                  <a:lnTo>
                    <a:pt x="305984" y="977415"/>
                  </a:lnTo>
                  <a:lnTo>
                    <a:pt x="279969" y="947684"/>
                  </a:lnTo>
                  <a:lnTo>
                    <a:pt x="253955" y="919192"/>
                  </a:lnTo>
                  <a:lnTo>
                    <a:pt x="208119" y="872117"/>
                  </a:lnTo>
                  <a:lnTo>
                    <a:pt x="167238" y="838669"/>
                  </a:lnTo>
                  <a:lnTo>
                    <a:pt x="118925" y="795311"/>
                  </a:lnTo>
                  <a:lnTo>
                    <a:pt x="83000" y="761864"/>
                  </a:lnTo>
                  <a:lnTo>
                    <a:pt x="49552" y="735849"/>
                  </a:lnTo>
                  <a:lnTo>
                    <a:pt x="16104" y="714789"/>
                  </a:lnTo>
                  <a:lnTo>
                    <a:pt x="0" y="703640"/>
                  </a:lnTo>
                  <a:lnTo>
                    <a:pt x="0" y="703640"/>
                  </a:lnTo>
                  <a:lnTo>
                    <a:pt x="0" y="703640"/>
                  </a:lnTo>
                  <a:close/>
                </a:path>
              </a:pathLst>
            </a:custGeom>
            <a:noFill/>
            <a:ln w="5938" cap="flat">
              <a:solidFill>
                <a:srgbClr val="0E0D0D"/>
              </a:solidFill>
              <a:prstDash val="solid"/>
              <a:miter/>
            </a:ln>
          </p:spPr>
          <p:txBody>
            <a:bodyPr rtlCol="0" anchor="ctr"/>
            <a:lstStyle/>
            <a:p>
              <a:endParaRPr lang="zh-CN" altLang="en-US" sz="2093"/>
            </a:p>
          </p:txBody>
        </p:sp>
        <p:sp>
          <p:nvSpPr>
            <p:cNvPr id="128" name="任意多边形: 形状 27">
              <a:extLst>
                <a:ext uri="{FF2B5EF4-FFF2-40B4-BE49-F238E27FC236}">
                  <a16:creationId xmlns:a16="http://schemas.microsoft.com/office/drawing/2014/main" id="{7D05DE44-DC64-C2A4-74D3-18D042474A90}"/>
                </a:ext>
              </a:extLst>
            </p:cNvPr>
            <p:cNvSpPr/>
            <p:nvPr/>
          </p:nvSpPr>
          <p:spPr>
            <a:xfrm>
              <a:off x="488167" y="2405748"/>
              <a:ext cx="168477" cy="73089"/>
            </a:xfrm>
            <a:custGeom>
              <a:avLst/>
              <a:gdLst>
                <a:gd name="connsiteX0" fmla="*/ 0 w 168477"/>
                <a:gd name="connsiteY0" fmla="*/ 9910 h 73089"/>
                <a:gd name="connsiteX1" fmla="*/ 23537 w 168477"/>
                <a:gd name="connsiteY1" fmla="*/ 0 h 73089"/>
                <a:gd name="connsiteX2" fmla="*/ 39642 w 168477"/>
                <a:gd name="connsiteY2" fmla="*/ 4955 h 73089"/>
                <a:gd name="connsiteX3" fmla="*/ 60701 w 168477"/>
                <a:gd name="connsiteY3" fmla="*/ 18582 h 73089"/>
                <a:gd name="connsiteX4" fmla="*/ 81761 w 168477"/>
                <a:gd name="connsiteY4" fmla="*/ 39642 h 73089"/>
                <a:gd name="connsiteX5" fmla="*/ 101582 w 168477"/>
                <a:gd name="connsiteY5" fmla="*/ 60701 h 73089"/>
                <a:gd name="connsiteX6" fmla="*/ 127597 w 168477"/>
                <a:gd name="connsiteY6" fmla="*/ 73089 h 73089"/>
                <a:gd name="connsiteX7" fmla="*/ 138746 w 168477"/>
                <a:gd name="connsiteY7" fmla="*/ 73089 h 73089"/>
                <a:gd name="connsiteX8" fmla="*/ 151134 w 168477"/>
                <a:gd name="connsiteY8" fmla="*/ 73089 h 73089"/>
                <a:gd name="connsiteX9" fmla="*/ 159806 w 168477"/>
                <a:gd name="connsiteY9" fmla="*/ 68134 h 73089"/>
                <a:gd name="connsiteX10" fmla="*/ 168477 w 168477"/>
                <a:gd name="connsiteY10" fmla="*/ 59462 h 730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8477" h="73089">
                  <a:moveTo>
                    <a:pt x="0" y="9910"/>
                  </a:moveTo>
                  <a:lnTo>
                    <a:pt x="23537" y="0"/>
                  </a:lnTo>
                  <a:lnTo>
                    <a:pt x="39642" y="4955"/>
                  </a:lnTo>
                  <a:lnTo>
                    <a:pt x="60701" y="18582"/>
                  </a:lnTo>
                  <a:lnTo>
                    <a:pt x="81761" y="39642"/>
                  </a:lnTo>
                  <a:lnTo>
                    <a:pt x="101582" y="60701"/>
                  </a:lnTo>
                  <a:lnTo>
                    <a:pt x="127597" y="73089"/>
                  </a:lnTo>
                  <a:lnTo>
                    <a:pt x="138746" y="73089"/>
                  </a:lnTo>
                  <a:lnTo>
                    <a:pt x="151134" y="73089"/>
                  </a:lnTo>
                  <a:lnTo>
                    <a:pt x="159806" y="68134"/>
                  </a:lnTo>
                  <a:lnTo>
                    <a:pt x="168477" y="59462"/>
                  </a:lnTo>
                </a:path>
              </a:pathLst>
            </a:custGeom>
            <a:noFill/>
            <a:ln w="5938" cap="flat">
              <a:solidFill>
                <a:srgbClr val="0E0D0D"/>
              </a:solidFill>
              <a:prstDash val="solid"/>
              <a:miter/>
            </a:ln>
          </p:spPr>
          <p:txBody>
            <a:bodyPr rtlCol="0" anchor="ctr"/>
            <a:lstStyle/>
            <a:p>
              <a:endParaRPr lang="zh-CN" altLang="en-US" sz="2093"/>
            </a:p>
          </p:txBody>
        </p:sp>
        <p:sp>
          <p:nvSpPr>
            <p:cNvPr id="129" name="任意多边形: 形状 28">
              <a:extLst>
                <a:ext uri="{FF2B5EF4-FFF2-40B4-BE49-F238E27FC236}">
                  <a16:creationId xmlns:a16="http://schemas.microsoft.com/office/drawing/2014/main" id="{191C49F7-8D23-5AED-5B0C-1923A737D2E7}"/>
                </a:ext>
              </a:extLst>
            </p:cNvPr>
            <p:cNvSpPr/>
            <p:nvPr/>
          </p:nvSpPr>
          <p:spPr>
            <a:xfrm>
              <a:off x="704958" y="2143122"/>
              <a:ext cx="225462" cy="510386"/>
            </a:xfrm>
            <a:custGeom>
              <a:avLst/>
              <a:gdLst>
                <a:gd name="connsiteX0" fmla="*/ 0 w 225462"/>
                <a:gd name="connsiteY0" fmla="*/ 16104 h 510386"/>
                <a:gd name="connsiteX1" fmla="*/ 16104 w 225462"/>
                <a:gd name="connsiteY1" fmla="*/ 6194 h 510386"/>
                <a:gd name="connsiteX2" fmla="*/ 34686 w 225462"/>
                <a:gd name="connsiteY2" fmla="*/ 1239 h 510386"/>
                <a:gd name="connsiteX3" fmla="*/ 65657 w 225462"/>
                <a:gd name="connsiteY3" fmla="*/ 0 h 510386"/>
                <a:gd name="connsiteX4" fmla="*/ 94149 w 225462"/>
                <a:gd name="connsiteY4" fmla="*/ 2478 h 510386"/>
                <a:gd name="connsiteX5" fmla="*/ 127597 w 225462"/>
                <a:gd name="connsiteY5" fmla="*/ 16104 h 510386"/>
                <a:gd name="connsiteX6" fmla="*/ 146179 w 225462"/>
                <a:gd name="connsiteY6" fmla="*/ 35925 h 510386"/>
                <a:gd name="connsiteX7" fmla="*/ 159806 w 225462"/>
                <a:gd name="connsiteY7" fmla="*/ 49552 h 510386"/>
                <a:gd name="connsiteX8" fmla="*/ 174671 w 225462"/>
                <a:gd name="connsiteY8" fmla="*/ 69373 h 510386"/>
                <a:gd name="connsiteX9" fmla="*/ 190776 w 225462"/>
                <a:gd name="connsiteY9" fmla="*/ 95388 h 510386"/>
                <a:gd name="connsiteX10" fmla="*/ 208119 w 225462"/>
                <a:gd name="connsiteY10" fmla="*/ 132552 h 510386"/>
                <a:gd name="connsiteX11" fmla="*/ 221746 w 225462"/>
                <a:gd name="connsiteY11" fmla="*/ 164761 h 510386"/>
                <a:gd name="connsiteX12" fmla="*/ 224223 w 225462"/>
                <a:gd name="connsiteY12" fmla="*/ 195731 h 510386"/>
                <a:gd name="connsiteX13" fmla="*/ 225462 w 225462"/>
                <a:gd name="connsiteY13" fmla="*/ 237850 h 510386"/>
                <a:gd name="connsiteX14" fmla="*/ 224223 w 225462"/>
                <a:gd name="connsiteY14" fmla="*/ 275014 h 510386"/>
                <a:gd name="connsiteX15" fmla="*/ 221746 w 225462"/>
                <a:gd name="connsiteY15" fmla="*/ 318372 h 510386"/>
                <a:gd name="connsiteX16" fmla="*/ 216790 w 225462"/>
                <a:gd name="connsiteY16" fmla="*/ 364208 h 510386"/>
                <a:gd name="connsiteX17" fmla="*/ 213074 w 225462"/>
                <a:gd name="connsiteY17" fmla="*/ 400133 h 510386"/>
                <a:gd name="connsiteX18" fmla="*/ 204402 w 225462"/>
                <a:gd name="connsiteY18" fmla="*/ 433581 h 510386"/>
                <a:gd name="connsiteX19" fmla="*/ 190776 w 225462"/>
                <a:gd name="connsiteY19" fmla="*/ 463312 h 510386"/>
                <a:gd name="connsiteX20" fmla="*/ 172194 w 225462"/>
                <a:gd name="connsiteY20" fmla="*/ 489327 h 510386"/>
                <a:gd name="connsiteX21" fmla="*/ 156089 w 225462"/>
                <a:gd name="connsiteY21" fmla="*/ 505432 h 510386"/>
                <a:gd name="connsiteX22" fmla="*/ 142462 w 225462"/>
                <a:gd name="connsiteY22" fmla="*/ 510387 h 510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462" h="510386">
                  <a:moveTo>
                    <a:pt x="0" y="16104"/>
                  </a:moveTo>
                  <a:lnTo>
                    <a:pt x="16104" y="6194"/>
                  </a:lnTo>
                  <a:lnTo>
                    <a:pt x="34686" y="1239"/>
                  </a:lnTo>
                  <a:lnTo>
                    <a:pt x="65657" y="0"/>
                  </a:lnTo>
                  <a:lnTo>
                    <a:pt x="94149" y="2478"/>
                  </a:lnTo>
                  <a:lnTo>
                    <a:pt x="127597" y="16104"/>
                  </a:lnTo>
                  <a:lnTo>
                    <a:pt x="146179" y="35925"/>
                  </a:lnTo>
                  <a:lnTo>
                    <a:pt x="159806" y="49552"/>
                  </a:lnTo>
                  <a:lnTo>
                    <a:pt x="174671" y="69373"/>
                  </a:lnTo>
                  <a:lnTo>
                    <a:pt x="190776" y="95388"/>
                  </a:lnTo>
                  <a:lnTo>
                    <a:pt x="208119" y="132552"/>
                  </a:lnTo>
                  <a:lnTo>
                    <a:pt x="221746" y="164761"/>
                  </a:lnTo>
                  <a:lnTo>
                    <a:pt x="224223" y="195731"/>
                  </a:lnTo>
                  <a:lnTo>
                    <a:pt x="225462" y="237850"/>
                  </a:lnTo>
                  <a:cubicBezTo>
                    <a:pt x="225462" y="250238"/>
                    <a:pt x="225462" y="262626"/>
                    <a:pt x="224223" y="275014"/>
                  </a:cubicBezTo>
                  <a:lnTo>
                    <a:pt x="221746" y="318372"/>
                  </a:lnTo>
                  <a:lnTo>
                    <a:pt x="216790" y="364208"/>
                  </a:lnTo>
                  <a:lnTo>
                    <a:pt x="213074" y="400133"/>
                  </a:lnTo>
                  <a:lnTo>
                    <a:pt x="204402" y="433581"/>
                  </a:lnTo>
                  <a:lnTo>
                    <a:pt x="190776" y="463312"/>
                  </a:lnTo>
                  <a:lnTo>
                    <a:pt x="172194" y="489327"/>
                  </a:lnTo>
                  <a:lnTo>
                    <a:pt x="156089" y="505432"/>
                  </a:lnTo>
                  <a:lnTo>
                    <a:pt x="142462" y="510387"/>
                  </a:lnTo>
                </a:path>
              </a:pathLst>
            </a:custGeom>
            <a:noFill/>
            <a:ln w="5938" cap="flat">
              <a:solidFill>
                <a:srgbClr val="0E0D0D"/>
              </a:solidFill>
              <a:prstDash val="solid"/>
              <a:miter/>
            </a:ln>
          </p:spPr>
          <p:txBody>
            <a:bodyPr rtlCol="0" anchor="ctr"/>
            <a:lstStyle/>
            <a:p>
              <a:endParaRPr lang="zh-CN" altLang="en-US" sz="2093"/>
            </a:p>
          </p:txBody>
        </p:sp>
        <p:sp>
          <p:nvSpPr>
            <p:cNvPr id="130" name="任意多边形: 形状 29">
              <a:extLst>
                <a:ext uri="{FF2B5EF4-FFF2-40B4-BE49-F238E27FC236}">
                  <a16:creationId xmlns:a16="http://schemas.microsoft.com/office/drawing/2014/main" id="{2CA8B4FB-DACA-065A-55CC-4247B20FF404}"/>
                </a:ext>
              </a:extLst>
            </p:cNvPr>
            <p:cNvSpPr/>
            <p:nvPr/>
          </p:nvSpPr>
          <p:spPr>
            <a:xfrm>
              <a:off x="920509" y="2384688"/>
              <a:ext cx="215551" cy="174671"/>
            </a:xfrm>
            <a:custGeom>
              <a:avLst/>
              <a:gdLst>
                <a:gd name="connsiteX0" fmla="*/ 11149 w 215551"/>
                <a:gd name="connsiteY0" fmla="*/ 84239 h 174671"/>
                <a:gd name="connsiteX1" fmla="*/ 24776 w 215551"/>
                <a:gd name="connsiteY1" fmla="*/ 69373 h 174671"/>
                <a:gd name="connsiteX2" fmla="*/ 40880 w 215551"/>
                <a:gd name="connsiteY2" fmla="*/ 53269 h 174671"/>
                <a:gd name="connsiteX3" fmla="*/ 63179 w 215551"/>
                <a:gd name="connsiteY3" fmla="*/ 38403 h 174671"/>
                <a:gd name="connsiteX4" fmla="*/ 96627 w 215551"/>
                <a:gd name="connsiteY4" fmla="*/ 18582 h 174671"/>
                <a:gd name="connsiteX5" fmla="*/ 130074 w 215551"/>
                <a:gd name="connsiteY5" fmla="*/ 8672 h 174671"/>
                <a:gd name="connsiteX6" fmla="*/ 157328 w 215551"/>
                <a:gd name="connsiteY6" fmla="*/ 1239 h 174671"/>
                <a:gd name="connsiteX7" fmla="*/ 185820 w 215551"/>
                <a:gd name="connsiteY7" fmla="*/ 0 h 174671"/>
                <a:gd name="connsiteX8" fmla="*/ 206880 w 215551"/>
                <a:gd name="connsiteY8" fmla="*/ 1239 h 174671"/>
                <a:gd name="connsiteX9" fmla="*/ 196970 w 215551"/>
                <a:gd name="connsiteY9" fmla="*/ 8672 h 174671"/>
                <a:gd name="connsiteX10" fmla="*/ 184582 w 215551"/>
                <a:gd name="connsiteY10" fmla="*/ 17343 h 174671"/>
                <a:gd name="connsiteX11" fmla="*/ 177149 w 215551"/>
                <a:gd name="connsiteY11" fmla="*/ 30970 h 174671"/>
                <a:gd name="connsiteX12" fmla="*/ 172194 w 215551"/>
                <a:gd name="connsiteY12" fmla="*/ 49552 h 174671"/>
                <a:gd name="connsiteX13" fmla="*/ 168477 w 215551"/>
                <a:gd name="connsiteY13" fmla="*/ 61940 h 174671"/>
                <a:gd name="connsiteX14" fmla="*/ 169716 w 215551"/>
                <a:gd name="connsiteY14" fmla="*/ 84239 h 174671"/>
                <a:gd name="connsiteX15" fmla="*/ 174671 w 215551"/>
                <a:gd name="connsiteY15" fmla="*/ 105298 h 174671"/>
                <a:gd name="connsiteX16" fmla="*/ 182104 w 215551"/>
                <a:gd name="connsiteY16" fmla="*/ 121403 h 174671"/>
                <a:gd name="connsiteX17" fmla="*/ 194492 w 215551"/>
                <a:gd name="connsiteY17" fmla="*/ 135030 h 174671"/>
                <a:gd name="connsiteX18" fmla="*/ 208119 w 215551"/>
                <a:gd name="connsiteY18" fmla="*/ 151134 h 174671"/>
                <a:gd name="connsiteX19" fmla="*/ 215552 w 215551"/>
                <a:gd name="connsiteY19" fmla="*/ 156089 h 174671"/>
                <a:gd name="connsiteX20" fmla="*/ 201925 w 215551"/>
                <a:gd name="connsiteY20" fmla="*/ 163522 h 174671"/>
                <a:gd name="connsiteX21" fmla="*/ 184582 w 215551"/>
                <a:gd name="connsiteY21" fmla="*/ 169716 h 174671"/>
                <a:gd name="connsiteX22" fmla="*/ 159806 w 215551"/>
                <a:gd name="connsiteY22" fmla="*/ 174671 h 174671"/>
                <a:gd name="connsiteX23" fmla="*/ 142462 w 215551"/>
                <a:gd name="connsiteY23" fmla="*/ 169716 h 174671"/>
                <a:gd name="connsiteX24" fmla="*/ 125119 w 215551"/>
                <a:gd name="connsiteY24" fmla="*/ 159806 h 174671"/>
                <a:gd name="connsiteX25" fmla="*/ 109015 w 215551"/>
                <a:gd name="connsiteY25" fmla="*/ 153612 h 174671"/>
                <a:gd name="connsiteX26" fmla="*/ 85477 w 215551"/>
                <a:gd name="connsiteY26" fmla="*/ 146179 h 174671"/>
                <a:gd name="connsiteX27" fmla="*/ 56985 w 215551"/>
                <a:gd name="connsiteY27" fmla="*/ 138746 h 174671"/>
                <a:gd name="connsiteX28" fmla="*/ 30970 w 215551"/>
                <a:gd name="connsiteY28" fmla="*/ 139985 h 174671"/>
                <a:gd name="connsiteX29" fmla="*/ 11149 w 215551"/>
                <a:gd name="connsiteY29" fmla="*/ 147418 h 174671"/>
                <a:gd name="connsiteX30" fmla="*/ 0 w 215551"/>
                <a:gd name="connsiteY30" fmla="*/ 154850 h 174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15551" h="174671">
                  <a:moveTo>
                    <a:pt x="11149" y="84239"/>
                  </a:moveTo>
                  <a:lnTo>
                    <a:pt x="24776" y="69373"/>
                  </a:lnTo>
                  <a:lnTo>
                    <a:pt x="40880" y="53269"/>
                  </a:lnTo>
                  <a:lnTo>
                    <a:pt x="63179" y="38403"/>
                  </a:lnTo>
                  <a:lnTo>
                    <a:pt x="96627" y="18582"/>
                  </a:lnTo>
                  <a:lnTo>
                    <a:pt x="130074" y="8672"/>
                  </a:lnTo>
                  <a:lnTo>
                    <a:pt x="157328" y="1239"/>
                  </a:lnTo>
                  <a:lnTo>
                    <a:pt x="185820" y="0"/>
                  </a:lnTo>
                  <a:lnTo>
                    <a:pt x="206880" y="1239"/>
                  </a:lnTo>
                  <a:lnTo>
                    <a:pt x="196970" y="8672"/>
                  </a:lnTo>
                  <a:lnTo>
                    <a:pt x="184582" y="17343"/>
                  </a:lnTo>
                  <a:lnTo>
                    <a:pt x="177149" y="30970"/>
                  </a:lnTo>
                  <a:lnTo>
                    <a:pt x="172194" y="49552"/>
                  </a:lnTo>
                  <a:lnTo>
                    <a:pt x="168477" y="61940"/>
                  </a:lnTo>
                  <a:cubicBezTo>
                    <a:pt x="168477" y="69373"/>
                    <a:pt x="168477" y="76806"/>
                    <a:pt x="169716" y="84239"/>
                  </a:cubicBezTo>
                  <a:lnTo>
                    <a:pt x="174671" y="105298"/>
                  </a:lnTo>
                  <a:lnTo>
                    <a:pt x="182104" y="121403"/>
                  </a:lnTo>
                  <a:lnTo>
                    <a:pt x="194492" y="135030"/>
                  </a:lnTo>
                  <a:lnTo>
                    <a:pt x="208119" y="151134"/>
                  </a:lnTo>
                  <a:lnTo>
                    <a:pt x="215552" y="156089"/>
                  </a:lnTo>
                  <a:lnTo>
                    <a:pt x="201925" y="163522"/>
                  </a:lnTo>
                  <a:lnTo>
                    <a:pt x="184582" y="169716"/>
                  </a:lnTo>
                  <a:lnTo>
                    <a:pt x="159806" y="174671"/>
                  </a:lnTo>
                  <a:lnTo>
                    <a:pt x="142462" y="169716"/>
                  </a:lnTo>
                  <a:lnTo>
                    <a:pt x="125119" y="159806"/>
                  </a:lnTo>
                  <a:lnTo>
                    <a:pt x="109015" y="153612"/>
                  </a:lnTo>
                  <a:cubicBezTo>
                    <a:pt x="101582" y="151134"/>
                    <a:pt x="94149" y="148656"/>
                    <a:pt x="85477" y="146179"/>
                  </a:cubicBezTo>
                  <a:cubicBezTo>
                    <a:pt x="76806" y="143701"/>
                    <a:pt x="66895" y="141224"/>
                    <a:pt x="56985" y="138746"/>
                  </a:cubicBezTo>
                  <a:lnTo>
                    <a:pt x="30970" y="139985"/>
                  </a:lnTo>
                  <a:lnTo>
                    <a:pt x="11149" y="147418"/>
                  </a:lnTo>
                  <a:lnTo>
                    <a:pt x="0" y="154850"/>
                  </a:lnTo>
                </a:path>
              </a:pathLst>
            </a:custGeom>
            <a:noFill/>
            <a:ln w="5938" cap="flat">
              <a:solidFill>
                <a:srgbClr val="0E0D0D"/>
              </a:solidFill>
              <a:prstDash val="solid"/>
              <a:miter/>
            </a:ln>
          </p:spPr>
          <p:txBody>
            <a:bodyPr rtlCol="0" anchor="ctr"/>
            <a:lstStyle/>
            <a:p>
              <a:endParaRPr lang="zh-CN" altLang="en-US" sz="2093"/>
            </a:p>
          </p:txBody>
        </p:sp>
        <p:sp>
          <p:nvSpPr>
            <p:cNvPr id="131" name="任意多边形: 形状 30">
              <a:extLst>
                <a:ext uri="{FF2B5EF4-FFF2-40B4-BE49-F238E27FC236}">
                  <a16:creationId xmlns:a16="http://schemas.microsoft.com/office/drawing/2014/main" id="{DD211C1B-87AF-680E-5F1E-F250068E7AB6}"/>
                </a:ext>
              </a:extLst>
            </p:cNvPr>
            <p:cNvSpPr/>
            <p:nvPr/>
          </p:nvSpPr>
          <p:spPr>
            <a:xfrm>
              <a:off x="884584" y="1964734"/>
              <a:ext cx="541356" cy="536401"/>
            </a:xfrm>
            <a:custGeom>
              <a:avLst/>
              <a:gdLst>
                <a:gd name="connsiteX0" fmla="*/ 0 w 541356"/>
                <a:gd name="connsiteY0" fmla="*/ 2478 h 536401"/>
                <a:gd name="connsiteX1" fmla="*/ 22298 w 541356"/>
                <a:gd name="connsiteY1" fmla="*/ 0 h 536401"/>
                <a:gd name="connsiteX2" fmla="*/ 47075 w 541356"/>
                <a:gd name="connsiteY2" fmla="*/ 0 h 536401"/>
                <a:gd name="connsiteX3" fmla="*/ 76806 w 541356"/>
                <a:gd name="connsiteY3" fmla="*/ 3716 h 536401"/>
                <a:gd name="connsiteX4" fmla="*/ 107776 w 541356"/>
                <a:gd name="connsiteY4" fmla="*/ 14866 h 536401"/>
                <a:gd name="connsiteX5" fmla="*/ 139985 w 541356"/>
                <a:gd name="connsiteY5" fmla="*/ 29731 h 536401"/>
                <a:gd name="connsiteX6" fmla="*/ 159806 w 541356"/>
                <a:gd name="connsiteY6" fmla="*/ 44597 h 536401"/>
                <a:gd name="connsiteX7" fmla="*/ 188298 w 541356"/>
                <a:gd name="connsiteY7" fmla="*/ 68134 h 536401"/>
                <a:gd name="connsiteX8" fmla="*/ 215552 w 541356"/>
                <a:gd name="connsiteY8" fmla="*/ 95388 h 536401"/>
                <a:gd name="connsiteX9" fmla="*/ 242805 w 541356"/>
                <a:gd name="connsiteY9" fmla="*/ 135030 h 536401"/>
                <a:gd name="connsiteX10" fmla="*/ 270059 w 541356"/>
                <a:gd name="connsiteY10" fmla="*/ 174671 h 536401"/>
                <a:gd name="connsiteX11" fmla="*/ 287402 w 541356"/>
                <a:gd name="connsiteY11" fmla="*/ 208119 h 536401"/>
                <a:gd name="connsiteX12" fmla="*/ 304745 w 541356"/>
                <a:gd name="connsiteY12" fmla="*/ 242805 h 536401"/>
                <a:gd name="connsiteX13" fmla="*/ 327044 w 541356"/>
                <a:gd name="connsiteY13" fmla="*/ 278731 h 536401"/>
                <a:gd name="connsiteX14" fmla="*/ 346865 w 541356"/>
                <a:gd name="connsiteY14" fmla="*/ 312178 h 536401"/>
                <a:gd name="connsiteX15" fmla="*/ 369163 w 541356"/>
                <a:gd name="connsiteY15" fmla="*/ 346865 h 536401"/>
                <a:gd name="connsiteX16" fmla="*/ 393939 w 541356"/>
                <a:gd name="connsiteY16" fmla="*/ 374118 h 536401"/>
                <a:gd name="connsiteX17" fmla="*/ 418715 w 541356"/>
                <a:gd name="connsiteY17" fmla="*/ 396417 h 536401"/>
                <a:gd name="connsiteX18" fmla="*/ 449685 w 541356"/>
                <a:gd name="connsiteY18" fmla="*/ 408805 h 536401"/>
                <a:gd name="connsiteX19" fmla="*/ 483133 w 541356"/>
                <a:gd name="connsiteY19" fmla="*/ 410044 h 536401"/>
                <a:gd name="connsiteX20" fmla="*/ 509148 w 541356"/>
                <a:gd name="connsiteY20" fmla="*/ 411283 h 536401"/>
                <a:gd name="connsiteX21" fmla="*/ 527730 w 541356"/>
                <a:gd name="connsiteY21" fmla="*/ 422432 h 536401"/>
                <a:gd name="connsiteX22" fmla="*/ 540118 w 541356"/>
                <a:gd name="connsiteY22" fmla="*/ 443491 h 536401"/>
                <a:gd name="connsiteX23" fmla="*/ 541357 w 541356"/>
                <a:gd name="connsiteY23" fmla="*/ 460835 h 536401"/>
                <a:gd name="connsiteX24" fmla="*/ 536402 w 541356"/>
                <a:gd name="connsiteY24" fmla="*/ 484372 h 536401"/>
                <a:gd name="connsiteX25" fmla="*/ 524013 w 541356"/>
                <a:gd name="connsiteY25" fmla="*/ 507909 h 536401"/>
                <a:gd name="connsiteX26" fmla="*/ 500476 w 541356"/>
                <a:gd name="connsiteY26" fmla="*/ 522775 h 536401"/>
                <a:gd name="connsiteX27" fmla="*/ 483133 w 541356"/>
                <a:gd name="connsiteY27" fmla="*/ 527730 h 536401"/>
                <a:gd name="connsiteX28" fmla="*/ 465790 w 541356"/>
                <a:gd name="connsiteY28" fmla="*/ 530208 h 536401"/>
                <a:gd name="connsiteX29" fmla="*/ 444730 w 541356"/>
                <a:gd name="connsiteY29" fmla="*/ 532685 h 536401"/>
                <a:gd name="connsiteX30" fmla="*/ 419954 w 541356"/>
                <a:gd name="connsiteY30" fmla="*/ 536402 h 5364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41356" h="536401">
                  <a:moveTo>
                    <a:pt x="0" y="2478"/>
                  </a:moveTo>
                  <a:lnTo>
                    <a:pt x="22298" y="0"/>
                  </a:lnTo>
                  <a:lnTo>
                    <a:pt x="47075" y="0"/>
                  </a:lnTo>
                  <a:lnTo>
                    <a:pt x="76806" y="3716"/>
                  </a:lnTo>
                  <a:lnTo>
                    <a:pt x="107776" y="14866"/>
                  </a:lnTo>
                  <a:lnTo>
                    <a:pt x="139985" y="29731"/>
                  </a:lnTo>
                  <a:lnTo>
                    <a:pt x="159806" y="44597"/>
                  </a:lnTo>
                  <a:lnTo>
                    <a:pt x="188298" y="68134"/>
                  </a:lnTo>
                  <a:lnTo>
                    <a:pt x="215552" y="95388"/>
                  </a:lnTo>
                  <a:lnTo>
                    <a:pt x="242805" y="135030"/>
                  </a:lnTo>
                  <a:lnTo>
                    <a:pt x="270059" y="174671"/>
                  </a:lnTo>
                  <a:lnTo>
                    <a:pt x="287402" y="208119"/>
                  </a:lnTo>
                  <a:lnTo>
                    <a:pt x="304745" y="242805"/>
                  </a:lnTo>
                  <a:lnTo>
                    <a:pt x="327044" y="278731"/>
                  </a:lnTo>
                  <a:lnTo>
                    <a:pt x="346865" y="312178"/>
                  </a:lnTo>
                  <a:lnTo>
                    <a:pt x="369163" y="346865"/>
                  </a:lnTo>
                  <a:lnTo>
                    <a:pt x="393939" y="374118"/>
                  </a:lnTo>
                  <a:lnTo>
                    <a:pt x="418715" y="396417"/>
                  </a:lnTo>
                  <a:lnTo>
                    <a:pt x="449685" y="408805"/>
                  </a:lnTo>
                  <a:lnTo>
                    <a:pt x="483133" y="410044"/>
                  </a:lnTo>
                  <a:lnTo>
                    <a:pt x="509148" y="411283"/>
                  </a:lnTo>
                  <a:lnTo>
                    <a:pt x="527730" y="422432"/>
                  </a:lnTo>
                  <a:lnTo>
                    <a:pt x="540118" y="443491"/>
                  </a:lnTo>
                  <a:lnTo>
                    <a:pt x="541357" y="460835"/>
                  </a:lnTo>
                  <a:lnTo>
                    <a:pt x="536402" y="484372"/>
                  </a:lnTo>
                  <a:lnTo>
                    <a:pt x="524013" y="507909"/>
                  </a:lnTo>
                  <a:lnTo>
                    <a:pt x="500476" y="522775"/>
                  </a:lnTo>
                  <a:lnTo>
                    <a:pt x="483133" y="527730"/>
                  </a:lnTo>
                  <a:lnTo>
                    <a:pt x="465790" y="530208"/>
                  </a:lnTo>
                  <a:lnTo>
                    <a:pt x="444730" y="532685"/>
                  </a:lnTo>
                  <a:lnTo>
                    <a:pt x="419954" y="536402"/>
                  </a:lnTo>
                </a:path>
              </a:pathLst>
            </a:custGeom>
            <a:noFill/>
            <a:ln w="5938" cap="flat">
              <a:solidFill>
                <a:srgbClr val="0E0D0D"/>
              </a:solidFill>
              <a:prstDash val="solid"/>
              <a:miter/>
            </a:ln>
          </p:spPr>
          <p:txBody>
            <a:bodyPr rtlCol="0" anchor="ctr"/>
            <a:lstStyle/>
            <a:p>
              <a:endParaRPr lang="zh-CN" altLang="en-US" sz="2093"/>
            </a:p>
          </p:txBody>
        </p:sp>
        <p:sp>
          <p:nvSpPr>
            <p:cNvPr id="132" name="任意多边形: 形状 31">
              <a:extLst>
                <a:ext uri="{FF2B5EF4-FFF2-40B4-BE49-F238E27FC236}">
                  <a16:creationId xmlns:a16="http://schemas.microsoft.com/office/drawing/2014/main" id="{176716E4-BA93-6CE5-6EA3-2949DE75E1F3}"/>
                </a:ext>
              </a:extLst>
            </p:cNvPr>
            <p:cNvSpPr/>
            <p:nvPr/>
          </p:nvSpPr>
          <p:spPr>
            <a:xfrm>
              <a:off x="802823" y="2499897"/>
              <a:ext cx="500476" cy="302267"/>
            </a:xfrm>
            <a:custGeom>
              <a:avLst/>
              <a:gdLst>
                <a:gd name="connsiteX0" fmla="*/ 0 w 500476"/>
                <a:gd name="connsiteY0" fmla="*/ 198208 h 302267"/>
                <a:gd name="connsiteX1" fmla="*/ 19821 w 500476"/>
                <a:gd name="connsiteY1" fmla="*/ 221746 h 302267"/>
                <a:gd name="connsiteX2" fmla="*/ 43358 w 500476"/>
                <a:gd name="connsiteY2" fmla="*/ 239089 h 302267"/>
                <a:gd name="connsiteX3" fmla="*/ 78045 w 500476"/>
                <a:gd name="connsiteY3" fmla="*/ 262626 h 302267"/>
                <a:gd name="connsiteX4" fmla="*/ 110253 w 500476"/>
                <a:gd name="connsiteY4" fmla="*/ 279969 h 302267"/>
                <a:gd name="connsiteX5" fmla="*/ 137507 w 500476"/>
                <a:gd name="connsiteY5" fmla="*/ 292357 h 302267"/>
                <a:gd name="connsiteX6" fmla="*/ 164761 w 500476"/>
                <a:gd name="connsiteY6" fmla="*/ 302268 h 302267"/>
                <a:gd name="connsiteX7" fmla="*/ 200686 w 500476"/>
                <a:gd name="connsiteY7" fmla="*/ 302268 h 302267"/>
                <a:gd name="connsiteX8" fmla="*/ 222984 w 500476"/>
                <a:gd name="connsiteY8" fmla="*/ 302268 h 302267"/>
                <a:gd name="connsiteX9" fmla="*/ 256432 w 500476"/>
                <a:gd name="connsiteY9" fmla="*/ 294835 h 302267"/>
                <a:gd name="connsiteX10" fmla="*/ 289880 w 500476"/>
                <a:gd name="connsiteY10" fmla="*/ 283686 h 302267"/>
                <a:gd name="connsiteX11" fmla="*/ 318372 w 500476"/>
                <a:gd name="connsiteY11" fmla="*/ 267581 h 302267"/>
                <a:gd name="connsiteX12" fmla="*/ 344387 w 500476"/>
                <a:gd name="connsiteY12" fmla="*/ 241567 h 302267"/>
                <a:gd name="connsiteX13" fmla="*/ 362969 w 500476"/>
                <a:gd name="connsiteY13" fmla="*/ 214313 h 302267"/>
                <a:gd name="connsiteX14" fmla="*/ 372880 w 500476"/>
                <a:gd name="connsiteY14" fmla="*/ 189537 h 302267"/>
                <a:gd name="connsiteX15" fmla="*/ 381551 w 500476"/>
                <a:gd name="connsiteY15" fmla="*/ 152373 h 302267"/>
                <a:gd name="connsiteX16" fmla="*/ 390223 w 500476"/>
                <a:gd name="connsiteY16" fmla="*/ 117686 h 302267"/>
                <a:gd name="connsiteX17" fmla="*/ 406327 w 500476"/>
                <a:gd name="connsiteY17" fmla="*/ 81761 h 302267"/>
                <a:gd name="connsiteX18" fmla="*/ 424909 w 500476"/>
                <a:gd name="connsiteY18" fmla="*/ 52030 h 302267"/>
                <a:gd name="connsiteX19" fmla="*/ 453402 w 500476"/>
                <a:gd name="connsiteY19" fmla="*/ 24776 h 302267"/>
                <a:gd name="connsiteX20" fmla="*/ 488088 w 500476"/>
                <a:gd name="connsiteY20" fmla="*/ 6194 h 302267"/>
                <a:gd name="connsiteX21" fmla="*/ 500476 w 500476"/>
                <a:gd name="connsiteY21" fmla="*/ 0 h 302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00476" h="302267">
                  <a:moveTo>
                    <a:pt x="0" y="198208"/>
                  </a:moveTo>
                  <a:lnTo>
                    <a:pt x="19821" y="221746"/>
                  </a:lnTo>
                  <a:lnTo>
                    <a:pt x="43358" y="239089"/>
                  </a:lnTo>
                  <a:lnTo>
                    <a:pt x="78045" y="262626"/>
                  </a:lnTo>
                  <a:lnTo>
                    <a:pt x="110253" y="279969"/>
                  </a:lnTo>
                  <a:lnTo>
                    <a:pt x="137507" y="292357"/>
                  </a:lnTo>
                  <a:lnTo>
                    <a:pt x="164761" y="302268"/>
                  </a:lnTo>
                  <a:lnTo>
                    <a:pt x="200686" y="302268"/>
                  </a:lnTo>
                  <a:lnTo>
                    <a:pt x="222984" y="302268"/>
                  </a:lnTo>
                  <a:lnTo>
                    <a:pt x="256432" y="294835"/>
                  </a:lnTo>
                  <a:lnTo>
                    <a:pt x="289880" y="283686"/>
                  </a:lnTo>
                  <a:lnTo>
                    <a:pt x="318372" y="267581"/>
                  </a:lnTo>
                  <a:lnTo>
                    <a:pt x="344387" y="241567"/>
                  </a:lnTo>
                  <a:lnTo>
                    <a:pt x="362969" y="214313"/>
                  </a:lnTo>
                  <a:lnTo>
                    <a:pt x="372880" y="189537"/>
                  </a:lnTo>
                  <a:lnTo>
                    <a:pt x="381551" y="152373"/>
                  </a:lnTo>
                  <a:lnTo>
                    <a:pt x="390223" y="117686"/>
                  </a:lnTo>
                  <a:lnTo>
                    <a:pt x="406327" y="81761"/>
                  </a:lnTo>
                  <a:lnTo>
                    <a:pt x="424909" y="52030"/>
                  </a:lnTo>
                  <a:lnTo>
                    <a:pt x="453402" y="24776"/>
                  </a:lnTo>
                  <a:lnTo>
                    <a:pt x="488088" y="6194"/>
                  </a:lnTo>
                  <a:lnTo>
                    <a:pt x="500476" y="0"/>
                  </a:lnTo>
                </a:path>
              </a:pathLst>
            </a:custGeom>
            <a:noFill/>
            <a:ln w="5938" cap="flat">
              <a:solidFill>
                <a:srgbClr val="0E0D0D"/>
              </a:solidFill>
              <a:prstDash val="solid"/>
              <a:miter/>
            </a:ln>
          </p:spPr>
          <p:txBody>
            <a:bodyPr rtlCol="0" anchor="ctr"/>
            <a:lstStyle/>
            <a:p>
              <a:endParaRPr lang="zh-CN" altLang="en-US" sz="2093"/>
            </a:p>
          </p:txBody>
        </p:sp>
        <p:sp>
          <p:nvSpPr>
            <p:cNvPr id="133" name="任意多边形: 形状 32">
              <a:extLst>
                <a:ext uri="{FF2B5EF4-FFF2-40B4-BE49-F238E27FC236}">
                  <a16:creationId xmlns:a16="http://schemas.microsoft.com/office/drawing/2014/main" id="{AF7063C3-8C7C-46D4-6EA2-5A4FAD0C3082}"/>
                </a:ext>
              </a:extLst>
            </p:cNvPr>
            <p:cNvSpPr/>
            <p:nvPr/>
          </p:nvSpPr>
          <p:spPr>
            <a:xfrm>
              <a:off x="713629" y="2219928"/>
              <a:ext cx="112731" cy="105298"/>
            </a:xfrm>
            <a:custGeom>
              <a:avLst/>
              <a:gdLst>
                <a:gd name="connsiteX0" fmla="*/ 29731 w 112731"/>
                <a:gd name="connsiteY0" fmla="*/ 3716 h 105298"/>
                <a:gd name="connsiteX1" fmla="*/ 58224 w 112731"/>
                <a:gd name="connsiteY1" fmla="*/ 0 h 105298"/>
                <a:gd name="connsiteX2" fmla="*/ 84239 w 112731"/>
                <a:gd name="connsiteY2" fmla="*/ 7433 h 105298"/>
                <a:gd name="connsiteX3" fmla="*/ 104059 w 112731"/>
                <a:gd name="connsiteY3" fmla="*/ 22298 h 105298"/>
                <a:gd name="connsiteX4" fmla="*/ 110253 w 112731"/>
                <a:gd name="connsiteY4" fmla="*/ 35925 h 105298"/>
                <a:gd name="connsiteX5" fmla="*/ 112731 w 112731"/>
                <a:gd name="connsiteY5" fmla="*/ 53268 h 105298"/>
                <a:gd name="connsiteX6" fmla="*/ 111492 w 112731"/>
                <a:gd name="connsiteY6" fmla="*/ 60701 h 105298"/>
                <a:gd name="connsiteX7" fmla="*/ 106537 w 112731"/>
                <a:gd name="connsiteY7" fmla="*/ 71851 h 105298"/>
                <a:gd name="connsiteX8" fmla="*/ 99104 w 112731"/>
                <a:gd name="connsiteY8" fmla="*/ 83000 h 105298"/>
                <a:gd name="connsiteX9" fmla="*/ 89194 w 112731"/>
                <a:gd name="connsiteY9" fmla="*/ 94149 h 105298"/>
                <a:gd name="connsiteX10" fmla="*/ 79283 w 112731"/>
                <a:gd name="connsiteY10" fmla="*/ 100343 h 105298"/>
                <a:gd name="connsiteX11" fmla="*/ 64418 w 112731"/>
                <a:gd name="connsiteY11" fmla="*/ 105298 h 105298"/>
                <a:gd name="connsiteX12" fmla="*/ 50791 w 112731"/>
                <a:gd name="connsiteY12" fmla="*/ 105298 h 105298"/>
                <a:gd name="connsiteX13" fmla="*/ 37164 w 112731"/>
                <a:gd name="connsiteY13" fmla="*/ 100343 h 105298"/>
                <a:gd name="connsiteX14" fmla="*/ 27254 w 112731"/>
                <a:gd name="connsiteY14" fmla="*/ 95388 h 105298"/>
                <a:gd name="connsiteX15" fmla="*/ 14866 w 112731"/>
                <a:gd name="connsiteY15" fmla="*/ 86716 h 105298"/>
                <a:gd name="connsiteX16" fmla="*/ 4955 w 112731"/>
                <a:gd name="connsiteY16" fmla="*/ 73089 h 105298"/>
                <a:gd name="connsiteX17" fmla="*/ 0 w 112731"/>
                <a:gd name="connsiteY17" fmla="*/ 58224 h 105298"/>
                <a:gd name="connsiteX18" fmla="*/ 1239 w 112731"/>
                <a:gd name="connsiteY18" fmla="*/ 35925 h 105298"/>
                <a:gd name="connsiteX19" fmla="*/ 11149 w 112731"/>
                <a:gd name="connsiteY19" fmla="*/ 16104 h 105298"/>
                <a:gd name="connsiteX20" fmla="*/ 29731 w 112731"/>
                <a:gd name="connsiteY20" fmla="*/ 3716 h 105298"/>
                <a:gd name="connsiteX21" fmla="*/ 29731 w 112731"/>
                <a:gd name="connsiteY21" fmla="*/ 3716 h 105298"/>
                <a:gd name="connsiteX22" fmla="*/ 29731 w 112731"/>
                <a:gd name="connsiteY22" fmla="*/ 3716 h 105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2731" h="105298">
                  <a:moveTo>
                    <a:pt x="29731" y="3716"/>
                  </a:moveTo>
                  <a:cubicBezTo>
                    <a:pt x="42119" y="1239"/>
                    <a:pt x="48313" y="1239"/>
                    <a:pt x="58224" y="0"/>
                  </a:cubicBezTo>
                  <a:lnTo>
                    <a:pt x="84239" y="7433"/>
                  </a:lnTo>
                  <a:lnTo>
                    <a:pt x="104059" y="22298"/>
                  </a:lnTo>
                  <a:lnTo>
                    <a:pt x="110253" y="35925"/>
                  </a:lnTo>
                  <a:lnTo>
                    <a:pt x="112731" y="53268"/>
                  </a:lnTo>
                  <a:lnTo>
                    <a:pt x="111492" y="60701"/>
                  </a:lnTo>
                  <a:lnTo>
                    <a:pt x="106537" y="71851"/>
                  </a:lnTo>
                  <a:lnTo>
                    <a:pt x="99104" y="83000"/>
                  </a:lnTo>
                  <a:lnTo>
                    <a:pt x="89194" y="94149"/>
                  </a:lnTo>
                  <a:lnTo>
                    <a:pt x="79283" y="100343"/>
                  </a:lnTo>
                  <a:lnTo>
                    <a:pt x="64418" y="105298"/>
                  </a:lnTo>
                  <a:lnTo>
                    <a:pt x="50791" y="105298"/>
                  </a:lnTo>
                  <a:lnTo>
                    <a:pt x="37164" y="100343"/>
                  </a:lnTo>
                  <a:lnTo>
                    <a:pt x="27254" y="95388"/>
                  </a:lnTo>
                  <a:lnTo>
                    <a:pt x="14866" y="86716"/>
                  </a:lnTo>
                  <a:lnTo>
                    <a:pt x="4955" y="73089"/>
                  </a:lnTo>
                  <a:lnTo>
                    <a:pt x="0" y="58224"/>
                  </a:lnTo>
                  <a:lnTo>
                    <a:pt x="1239" y="35925"/>
                  </a:lnTo>
                  <a:lnTo>
                    <a:pt x="11149" y="16104"/>
                  </a:lnTo>
                  <a:lnTo>
                    <a:pt x="29731" y="3716"/>
                  </a:lnTo>
                  <a:lnTo>
                    <a:pt x="29731" y="3716"/>
                  </a:lnTo>
                  <a:lnTo>
                    <a:pt x="29731" y="3716"/>
                  </a:lnTo>
                  <a:close/>
                </a:path>
              </a:pathLst>
            </a:custGeom>
            <a:noFill/>
            <a:ln w="5938" cap="flat">
              <a:solidFill>
                <a:srgbClr val="0E0D0D"/>
              </a:solidFill>
              <a:prstDash val="solid"/>
              <a:miter/>
            </a:ln>
          </p:spPr>
          <p:txBody>
            <a:bodyPr rtlCol="0" anchor="ctr"/>
            <a:lstStyle/>
            <a:p>
              <a:endParaRPr lang="zh-CN" altLang="en-US" sz="2093"/>
            </a:p>
          </p:txBody>
        </p:sp>
        <p:sp>
          <p:nvSpPr>
            <p:cNvPr id="134" name="任意多边形: 形状 33">
              <a:extLst>
                <a:ext uri="{FF2B5EF4-FFF2-40B4-BE49-F238E27FC236}">
                  <a16:creationId xmlns:a16="http://schemas.microsoft.com/office/drawing/2014/main" id="{DB14A99F-9A1F-E863-0361-A2D4FC176039}"/>
                </a:ext>
              </a:extLst>
            </p:cNvPr>
            <p:cNvSpPr/>
            <p:nvPr/>
          </p:nvSpPr>
          <p:spPr>
            <a:xfrm>
              <a:off x="743014" y="2250898"/>
              <a:ext cx="46182" cy="38402"/>
            </a:xfrm>
            <a:custGeom>
              <a:avLst/>
              <a:gdLst>
                <a:gd name="connsiteX0" fmla="*/ 13974 w 46182"/>
                <a:gd name="connsiteY0" fmla="*/ 0 h 38402"/>
                <a:gd name="connsiteX1" fmla="*/ 32556 w 46182"/>
                <a:gd name="connsiteY1" fmla="*/ 1239 h 38402"/>
                <a:gd name="connsiteX2" fmla="*/ 44944 w 46182"/>
                <a:gd name="connsiteY2" fmla="*/ 12388 h 38402"/>
                <a:gd name="connsiteX3" fmla="*/ 46183 w 46182"/>
                <a:gd name="connsiteY3" fmla="*/ 22298 h 38402"/>
                <a:gd name="connsiteX4" fmla="*/ 42466 w 46182"/>
                <a:gd name="connsiteY4" fmla="*/ 29731 h 38402"/>
                <a:gd name="connsiteX5" fmla="*/ 35033 w 46182"/>
                <a:gd name="connsiteY5" fmla="*/ 37164 h 38402"/>
                <a:gd name="connsiteX6" fmla="*/ 22645 w 46182"/>
                <a:gd name="connsiteY6" fmla="*/ 38403 h 38402"/>
                <a:gd name="connsiteX7" fmla="*/ 9018 w 46182"/>
                <a:gd name="connsiteY7" fmla="*/ 35925 h 38402"/>
                <a:gd name="connsiteX8" fmla="*/ 1586 w 46182"/>
                <a:gd name="connsiteY8" fmla="*/ 28492 h 38402"/>
                <a:gd name="connsiteX9" fmla="*/ 347 w 46182"/>
                <a:gd name="connsiteY9" fmla="*/ 9910 h 38402"/>
                <a:gd name="connsiteX10" fmla="*/ 13974 w 46182"/>
                <a:gd name="connsiteY10" fmla="*/ 0 h 38402"/>
                <a:gd name="connsiteX11" fmla="*/ 13974 w 46182"/>
                <a:gd name="connsiteY11" fmla="*/ 0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82" h="38402">
                  <a:moveTo>
                    <a:pt x="13974" y="0"/>
                  </a:moveTo>
                  <a:lnTo>
                    <a:pt x="32556" y="1239"/>
                  </a:lnTo>
                  <a:lnTo>
                    <a:pt x="44944" y="12388"/>
                  </a:lnTo>
                  <a:lnTo>
                    <a:pt x="46183" y="22298"/>
                  </a:lnTo>
                  <a:lnTo>
                    <a:pt x="42466" y="29731"/>
                  </a:lnTo>
                  <a:lnTo>
                    <a:pt x="35033" y="37164"/>
                  </a:lnTo>
                  <a:lnTo>
                    <a:pt x="22645" y="38403"/>
                  </a:lnTo>
                  <a:lnTo>
                    <a:pt x="9018" y="35925"/>
                  </a:lnTo>
                  <a:lnTo>
                    <a:pt x="1586" y="28492"/>
                  </a:lnTo>
                  <a:cubicBezTo>
                    <a:pt x="1586" y="22298"/>
                    <a:pt x="-892" y="17343"/>
                    <a:pt x="347" y="9910"/>
                  </a:cubicBezTo>
                  <a:cubicBezTo>
                    <a:pt x="6541" y="4955"/>
                    <a:pt x="10257" y="3716"/>
                    <a:pt x="13974" y="0"/>
                  </a:cubicBezTo>
                  <a:lnTo>
                    <a:pt x="13974" y="0"/>
                  </a:lnTo>
                  <a:close/>
                </a:path>
              </a:pathLst>
            </a:custGeom>
            <a:solidFill>
              <a:srgbClr val="0E0D0D"/>
            </a:solidFill>
            <a:ln w="12371" cap="flat">
              <a:noFill/>
              <a:prstDash val="solid"/>
              <a:miter/>
            </a:ln>
          </p:spPr>
          <p:txBody>
            <a:bodyPr rtlCol="0" anchor="ctr"/>
            <a:lstStyle/>
            <a:p>
              <a:endParaRPr lang="zh-CN" altLang="en-US" sz="2093"/>
            </a:p>
          </p:txBody>
        </p:sp>
        <p:sp>
          <p:nvSpPr>
            <p:cNvPr id="135" name="任意多边形: 形状 34">
              <a:extLst>
                <a:ext uri="{FF2B5EF4-FFF2-40B4-BE49-F238E27FC236}">
                  <a16:creationId xmlns:a16="http://schemas.microsoft.com/office/drawing/2014/main" id="{A2117E75-EA53-79AD-3A02-9ED15E5EB0A9}"/>
                </a:ext>
              </a:extLst>
            </p:cNvPr>
            <p:cNvSpPr/>
            <p:nvPr/>
          </p:nvSpPr>
          <p:spPr>
            <a:xfrm>
              <a:off x="743014" y="2250898"/>
              <a:ext cx="46182" cy="38402"/>
            </a:xfrm>
            <a:custGeom>
              <a:avLst/>
              <a:gdLst>
                <a:gd name="connsiteX0" fmla="*/ 13974 w 46182"/>
                <a:gd name="connsiteY0" fmla="*/ 0 h 38402"/>
                <a:gd name="connsiteX1" fmla="*/ 32556 w 46182"/>
                <a:gd name="connsiteY1" fmla="*/ 1239 h 38402"/>
                <a:gd name="connsiteX2" fmla="*/ 44944 w 46182"/>
                <a:gd name="connsiteY2" fmla="*/ 12388 h 38402"/>
                <a:gd name="connsiteX3" fmla="*/ 46183 w 46182"/>
                <a:gd name="connsiteY3" fmla="*/ 22298 h 38402"/>
                <a:gd name="connsiteX4" fmla="*/ 42466 w 46182"/>
                <a:gd name="connsiteY4" fmla="*/ 29731 h 38402"/>
                <a:gd name="connsiteX5" fmla="*/ 35033 w 46182"/>
                <a:gd name="connsiteY5" fmla="*/ 37164 h 38402"/>
                <a:gd name="connsiteX6" fmla="*/ 22645 w 46182"/>
                <a:gd name="connsiteY6" fmla="*/ 38403 h 38402"/>
                <a:gd name="connsiteX7" fmla="*/ 9018 w 46182"/>
                <a:gd name="connsiteY7" fmla="*/ 35925 h 38402"/>
                <a:gd name="connsiteX8" fmla="*/ 1586 w 46182"/>
                <a:gd name="connsiteY8" fmla="*/ 28492 h 38402"/>
                <a:gd name="connsiteX9" fmla="*/ 347 w 46182"/>
                <a:gd name="connsiteY9" fmla="*/ 9910 h 38402"/>
                <a:gd name="connsiteX10" fmla="*/ 13974 w 46182"/>
                <a:gd name="connsiteY10" fmla="*/ 0 h 38402"/>
                <a:gd name="connsiteX11" fmla="*/ 13974 w 46182"/>
                <a:gd name="connsiteY11" fmla="*/ 0 h 38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6182" h="38402">
                  <a:moveTo>
                    <a:pt x="13974" y="0"/>
                  </a:moveTo>
                  <a:lnTo>
                    <a:pt x="32556" y="1239"/>
                  </a:lnTo>
                  <a:lnTo>
                    <a:pt x="44944" y="12388"/>
                  </a:lnTo>
                  <a:lnTo>
                    <a:pt x="46183" y="22298"/>
                  </a:lnTo>
                  <a:lnTo>
                    <a:pt x="42466" y="29731"/>
                  </a:lnTo>
                  <a:lnTo>
                    <a:pt x="35033" y="37164"/>
                  </a:lnTo>
                  <a:lnTo>
                    <a:pt x="22645" y="38403"/>
                  </a:lnTo>
                  <a:lnTo>
                    <a:pt x="9018" y="35925"/>
                  </a:lnTo>
                  <a:lnTo>
                    <a:pt x="1586" y="28492"/>
                  </a:lnTo>
                  <a:cubicBezTo>
                    <a:pt x="1586" y="22298"/>
                    <a:pt x="-892" y="17343"/>
                    <a:pt x="347" y="9910"/>
                  </a:cubicBezTo>
                  <a:cubicBezTo>
                    <a:pt x="6541" y="4955"/>
                    <a:pt x="10257" y="3716"/>
                    <a:pt x="13974" y="0"/>
                  </a:cubicBezTo>
                  <a:lnTo>
                    <a:pt x="13974" y="0"/>
                  </a:lnTo>
                  <a:close/>
                </a:path>
              </a:pathLst>
            </a:custGeom>
            <a:noFill/>
            <a:ln w="5938" cap="flat">
              <a:solidFill>
                <a:srgbClr val="040000"/>
              </a:solidFill>
              <a:prstDash val="solid"/>
              <a:miter/>
            </a:ln>
          </p:spPr>
          <p:txBody>
            <a:bodyPr rtlCol="0" anchor="ctr"/>
            <a:lstStyle/>
            <a:p>
              <a:endParaRPr lang="zh-CN" altLang="en-US" sz="2093"/>
            </a:p>
          </p:txBody>
        </p:sp>
      </p:grpSp>
      <mc:AlternateContent xmlns:mc="http://schemas.openxmlformats.org/markup-compatibility/2006" xmlns:a14="http://schemas.microsoft.com/office/drawing/2010/main">
        <mc:Choice Requires="a14">
          <p:sp>
            <p:nvSpPr>
              <p:cNvPr id="137" name="文本框 136">
                <a:extLst>
                  <a:ext uri="{FF2B5EF4-FFF2-40B4-BE49-F238E27FC236}">
                    <a16:creationId xmlns:a16="http://schemas.microsoft.com/office/drawing/2014/main" id="{2B191994-8E82-929C-2B1A-5B32ADC47AFC}"/>
                  </a:ext>
                </a:extLst>
              </p:cNvPr>
              <p:cNvSpPr txBox="1"/>
              <p:nvPr/>
            </p:nvSpPr>
            <p:spPr>
              <a:xfrm>
                <a:off x="3315266" y="3670900"/>
                <a:ext cx="435889"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kern="100" smtClean="0">
                              <a:solidFill>
                                <a:schemeClr val="bg1"/>
                              </a:solidFill>
                              <a:latin typeface="Cambria Math" panose="02040503050406030204" pitchFamily="18" charset="0"/>
                            </a:rPr>
                          </m:ctrlPr>
                        </m:sSubPr>
                        <m:e>
                          <m:r>
                            <a:rPr lang="en-US" altLang="zh-CN" sz="1600" i="1" kern="100">
                              <a:solidFill>
                                <a:schemeClr val="bg1"/>
                              </a:solidFill>
                              <a:latin typeface="Cambria Math" panose="02040503050406030204" pitchFamily="18" charset="0"/>
                            </a:rPr>
                            <m:t>𝑆</m:t>
                          </m:r>
                        </m:e>
                        <m:sub>
                          <m:r>
                            <a:rPr lang="en-US" altLang="zh-CN" sz="1600" i="1" kern="100">
                              <a:solidFill>
                                <a:schemeClr val="bg1"/>
                              </a:solidFill>
                              <a:latin typeface="Cambria Math" panose="02040503050406030204" pitchFamily="18" charset="0"/>
                            </a:rPr>
                            <m:t>1</m:t>
                          </m:r>
                        </m:sub>
                      </m:sSub>
                    </m:oMath>
                  </m:oMathPara>
                </a14:m>
                <a:endParaRPr lang="zh-CN" altLang="en-US" sz="16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mc:Choice>
        <mc:Fallback xmlns="">
          <p:sp>
            <p:nvSpPr>
              <p:cNvPr id="137" name="文本框 136">
                <a:extLst>
                  <a:ext uri="{FF2B5EF4-FFF2-40B4-BE49-F238E27FC236}">
                    <a16:creationId xmlns:a16="http://schemas.microsoft.com/office/drawing/2014/main" id="{2B191994-8E82-929C-2B1A-5B32ADC47AFC}"/>
                  </a:ext>
                </a:extLst>
              </p:cNvPr>
              <p:cNvSpPr txBox="1">
                <a:spLocks noRot="1" noChangeAspect="1" noMove="1" noResize="1" noEditPoints="1" noAdjustHandles="1" noChangeArrowheads="1" noChangeShapeType="1" noTextEdit="1"/>
              </p:cNvSpPr>
              <p:nvPr/>
            </p:nvSpPr>
            <p:spPr>
              <a:xfrm>
                <a:off x="3315266" y="3670900"/>
                <a:ext cx="435889" cy="338554"/>
              </a:xfrm>
              <a:prstGeom prst="rect">
                <a:avLst/>
              </a:prstGeom>
              <a:blipFill>
                <a:blip r:embed="rId9"/>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8" name="文本框 147">
                <a:extLst>
                  <a:ext uri="{FF2B5EF4-FFF2-40B4-BE49-F238E27FC236}">
                    <a16:creationId xmlns:a16="http://schemas.microsoft.com/office/drawing/2014/main" id="{2B191994-8E82-929C-2B1A-5B32ADC47AFC}"/>
                  </a:ext>
                </a:extLst>
              </p:cNvPr>
              <p:cNvSpPr txBox="1"/>
              <p:nvPr/>
            </p:nvSpPr>
            <p:spPr>
              <a:xfrm>
                <a:off x="3277417" y="4906965"/>
                <a:ext cx="440633"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kern="100" smtClean="0">
                              <a:solidFill>
                                <a:schemeClr val="tx1"/>
                              </a:solidFill>
                              <a:latin typeface="Cambria Math" panose="02040503050406030204" pitchFamily="18" charset="0"/>
                              <a:ea typeface="+mj-ea"/>
                            </a:rPr>
                          </m:ctrlPr>
                        </m:sSubPr>
                        <m:e>
                          <m:r>
                            <a:rPr lang="en-US" altLang="zh-CN" sz="1600" i="1" kern="100">
                              <a:solidFill>
                                <a:schemeClr val="tx1"/>
                              </a:solidFill>
                              <a:latin typeface="Cambria Math" panose="02040503050406030204" pitchFamily="18" charset="0"/>
                              <a:ea typeface="+mj-ea"/>
                            </a:rPr>
                            <m:t>𝑆</m:t>
                          </m:r>
                        </m:e>
                        <m:sub>
                          <m:r>
                            <a:rPr lang="en-US" altLang="zh-CN" sz="1600" b="0" i="1" kern="100" smtClean="0">
                              <a:solidFill>
                                <a:schemeClr val="tx1"/>
                              </a:solidFill>
                              <a:latin typeface="Cambria Math" panose="02040503050406030204" pitchFamily="18" charset="0"/>
                              <a:ea typeface="+mj-ea"/>
                            </a:rPr>
                            <m:t>2</m:t>
                          </m:r>
                        </m:sub>
                      </m:sSub>
                    </m:oMath>
                  </m:oMathPara>
                </a14:m>
                <a:endParaRPr lang="zh-CN" altLang="en-US" sz="16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p:txBody>
          </p:sp>
        </mc:Choice>
        <mc:Fallback xmlns="">
          <p:sp>
            <p:nvSpPr>
              <p:cNvPr id="148" name="文本框 147">
                <a:extLst>
                  <a:ext uri="{FF2B5EF4-FFF2-40B4-BE49-F238E27FC236}">
                    <a16:creationId xmlns:a16="http://schemas.microsoft.com/office/drawing/2014/main" id="{2B191994-8E82-929C-2B1A-5B32ADC47AFC}"/>
                  </a:ext>
                </a:extLst>
              </p:cNvPr>
              <p:cNvSpPr txBox="1">
                <a:spLocks noRot="1" noChangeAspect="1" noMove="1" noResize="1" noEditPoints="1" noAdjustHandles="1" noChangeArrowheads="1" noChangeShapeType="1" noTextEdit="1"/>
              </p:cNvSpPr>
              <p:nvPr/>
            </p:nvSpPr>
            <p:spPr>
              <a:xfrm>
                <a:off x="3277417" y="4906965"/>
                <a:ext cx="440633" cy="338554"/>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9" name="文本框 148">
                <a:extLst>
                  <a:ext uri="{FF2B5EF4-FFF2-40B4-BE49-F238E27FC236}">
                    <a16:creationId xmlns:a16="http://schemas.microsoft.com/office/drawing/2014/main" id="{0BEAFC82-D89C-0D6B-1089-AD634D511945}"/>
                  </a:ext>
                </a:extLst>
              </p:cNvPr>
              <p:cNvSpPr txBox="1"/>
              <p:nvPr/>
            </p:nvSpPr>
            <p:spPr>
              <a:xfrm>
                <a:off x="5061954" y="3577135"/>
                <a:ext cx="435696" cy="338554"/>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kern="100" smtClean="0">
                              <a:solidFill>
                                <a:schemeClr val="bg1"/>
                              </a:solidFill>
                              <a:latin typeface="Cambria Math" panose="02040503050406030204" pitchFamily="18" charset="0"/>
                              <a:ea typeface="+mj-ea"/>
                            </a:rPr>
                          </m:ctrlPr>
                        </m:sSubPr>
                        <m:e>
                          <m:r>
                            <a:rPr lang="en-US" altLang="zh-CN" sz="1600" b="0" i="1" kern="100" smtClean="0">
                              <a:solidFill>
                                <a:schemeClr val="bg1"/>
                              </a:solidFill>
                              <a:latin typeface="Cambria Math" panose="02040503050406030204" pitchFamily="18" charset="0"/>
                              <a:ea typeface="+mj-ea"/>
                            </a:rPr>
                            <m:t>𝑇</m:t>
                          </m:r>
                        </m:e>
                        <m:sub>
                          <m:r>
                            <a:rPr lang="en-US" altLang="zh-CN" sz="1600" i="1" kern="100">
                              <a:solidFill>
                                <a:schemeClr val="bg1"/>
                              </a:solidFill>
                              <a:latin typeface="Cambria Math" panose="02040503050406030204" pitchFamily="18" charset="0"/>
                              <a:ea typeface="+mj-ea"/>
                            </a:rPr>
                            <m:t>1</m:t>
                          </m:r>
                        </m:sub>
                      </m:sSub>
                    </m:oMath>
                  </m:oMathPara>
                </a14:m>
                <a:endParaRPr lang="zh-CN" altLang="en-US" sz="1600" dirty="0">
                  <a:solidFill>
                    <a:schemeClr val="bg1"/>
                  </a:solidFill>
                  <a:latin typeface="微软雅黑" panose="020B0503020204020204" pitchFamily="34" charset="-122"/>
                  <a:ea typeface="微软雅黑" panose="020B0503020204020204" pitchFamily="34" charset="-122"/>
                  <a:cs typeface="Calibri" panose="020F0502020204030204" pitchFamily="34" charset="0"/>
                </a:endParaRPr>
              </a:p>
            </p:txBody>
          </p:sp>
        </mc:Choice>
        <mc:Fallback xmlns="">
          <p:sp>
            <p:nvSpPr>
              <p:cNvPr id="149" name="文本框 148">
                <a:extLst>
                  <a:ext uri="{FF2B5EF4-FFF2-40B4-BE49-F238E27FC236}">
                    <a16:creationId xmlns:a16="http://schemas.microsoft.com/office/drawing/2014/main" id="{0BEAFC82-D89C-0D6B-1089-AD634D511945}"/>
                  </a:ext>
                </a:extLst>
              </p:cNvPr>
              <p:cNvSpPr txBox="1">
                <a:spLocks noRot="1" noChangeAspect="1" noMove="1" noResize="1" noEditPoints="1" noAdjustHandles="1" noChangeArrowheads="1" noChangeShapeType="1" noTextEdit="1"/>
              </p:cNvSpPr>
              <p:nvPr/>
            </p:nvSpPr>
            <p:spPr>
              <a:xfrm>
                <a:off x="5061954" y="3577135"/>
                <a:ext cx="435696" cy="338554"/>
              </a:xfrm>
              <a:prstGeom prst="rect">
                <a:avLst/>
              </a:prstGeom>
              <a:blipFill>
                <a:blip r:embed="rId11"/>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0" name="矩形 149"/>
              <p:cNvSpPr/>
              <p:nvPr/>
            </p:nvSpPr>
            <p:spPr>
              <a:xfrm>
                <a:off x="5018702" y="4924660"/>
                <a:ext cx="426014" cy="33855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kern="100" smtClean="0">
                              <a:solidFill>
                                <a:schemeClr val="tx1"/>
                              </a:solidFill>
                              <a:latin typeface="Cambria Math" panose="02040503050406030204" pitchFamily="18" charset="0"/>
                            </a:rPr>
                          </m:ctrlPr>
                        </m:sSubPr>
                        <m:e>
                          <m:r>
                            <a:rPr lang="en-US" altLang="zh-CN" sz="1600" b="0" i="1" kern="100" smtClean="0">
                              <a:solidFill>
                                <a:schemeClr val="tx1"/>
                              </a:solidFill>
                              <a:latin typeface="Cambria Math" panose="02040503050406030204" pitchFamily="18" charset="0"/>
                            </a:rPr>
                            <m:t>𝑇</m:t>
                          </m:r>
                        </m:e>
                        <m:sub>
                          <m:r>
                            <a:rPr lang="en-US" altLang="zh-CN" sz="1600" b="0" i="1" kern="100" smtClean="0">
                              <a:solidFill>
                                <a:schemeClr val="tx1"/>
                              </a:solidFill>
                              <a:latin typeface="Cambria Math" panose="02040503050406030204" pitchFamily="18" charset="0"/>
                            </a:rPr>
                            <m:t>2</m:t>
                          </m:r>
                        </m:sub>
                      </m:sSub>
                    </m:oMath>
                  </m:oMathPara>
                </a14:m>
                <a:endParaRPr lang="zh-CN" altLang="en-US" sz="1600" dirty="0">
                  <a:solidFill>
                    <a:schemeClr val="tx1"/>
                  </a:solidFill>
                </a:endParaRPr>
              </a:p>
            </p:txBody>
          </p:sp>
        </mc:Choice>
        <mc:Fallback xmlns="">
          <p:sp>
            <p:nvSpPr>
              <p:cNvPr id="150" name="矩形 149"/>
              <p:cNvSpPr>
                <a:spLocks noRot="1" noChangeAspect="1" noMove="1" noResize="1" noEditPoints="1" noAdjustHandles="1" noChangeArrowheads="1" noChangeShapeType="1" noTextEdit="1"/>
              </p:cNvSpPr>
              <p:nvPr/>
            </p:nvSpPr>
            <p:spPr>
              <a:xfrm>
                <a:off x="5018702" y="4924660"/>
                <a:ext cx="426014" cy="338554"/>
              </a:xfrm>
              <a:prstGeom prst="rect">
                <a:avLst/>
              </a:prstGeom>
              <a:blipFill>
                <a:blip r:embed="rId12"/>
                <a:stretch>
                  <a:fillRect/>
                </a:stretch>
              </a:blipFill>
            </p:spPr>
            <p:txBody>
              <a:bodyPr/>
              <a:lstStyle/>
              <a:p>
                <a:r>
                  <a:rPr lang="zh-CN" altLang="en-US">
                    <a:noFill/>
                  </a:rPr>
                  <a:t> </a:t>
                </a:r>
              </a:p>
            </p:txBody>
          </p:sp>
        </mc:Fallback>
      </mc:AlternateContent>
      <p:grpSp>
        <p:nvGrpSpPr>
          <p:cNvPr id="3" name="组合 2">
            <a:extLst>
              <a:ext uri="{FF2B5EF4-FFF2-40B4-BE49-F238E27FC236}">
                <a16:creationId xmlns:a16="http://schemas.microsoft.com/office/drawing/2014/main" id="{D282DCF9-9151-37CD-45C4-219572B18F62}"/>
              </a:ext>
            </a:extLst>
          </p:cNvPr>
          <p:cNvGrpSpPr/>
          <p:nvPr/>
        </p:nvGrpSpPr>
        <p:grpSpPr>
          <a:xfrm rot="2699949">
            <a:off x="-88930" y="3138021"/>
            <a:ext cx="3114707" cy="3104946"/>
            <a:chOff x="1456762" y="3396929"/>
            <a:chExt cx="3756279" cy="3744507"/>
          </a:xfrm>
        </p:grpSpPr>
        <p:pic>
          <p:nvPicPr>
            <p:cNvPr id="6" name="图片 5">
              <a:extLst>
                <a:ext uri="{FF2B5EF4-FFF2-40B4-BE49-F238E27FC236}">
                  <a16:creationId xmlns:a16="http://schemas.microsoft.com/office/drawing/2014/main" id="{2BFCF474-FD54-BDC0-BD5B-6979296BF02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882" y="4061837"/>
              <a:ext cx="1307926" cy="1263962"/>
            </a:xfrm>
            <a:prstGeom prst="rect">
              <a:avLst/>
            </a:prstGeom>
          </p:spPr>
        </p:pic>
        <p:pic>
          <p:nvPicPr>
            <p:cNvPr id="7" name="图片 6">
              <a:extLst>
                <a:ext uri="{FF2B5EF4-FFF2-40B4-BE49-F238E27FC236}">
                  <a16:creationId xmlns:a16="http://schemas.microsoft.com/office/drawing/2014/main" id="{AE5778B5-B418-5966-E803-8CD5799469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1235" y="3396929"/>
              <a:ext cx="1274953" cy="1274953"/>
            </a:xfrm>
            <a:prstGeom prst="rect">
              <a:avLst/>
            </a:prstGeom>
          </p:spPr>
        </p:pic>
        <p:pic>
          <p:nvPicPr>
            <p:cNvPr id="8" name="图片 7">
              <a:extLst>
                <a:ext uri="{FF2B5EF4-FFF2-40B4-BE49-F238E27FC236}">
                  <a16:creationId xmlns:a16="http://schemas.microsoft.com/office/drawing/2014/main" id="{55904C86-A38D-2E20-4034-3064E7DBE45D}"/>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1355" y="4053297"/>
              <a:ext cx="1307926" cy="1263962"/>
            </a:xfrm>
            <a:prstGeom prst="rect">
              <a:avLst/>
            </a:prstGeom>
          </p:spPr>
        </p:pic>
        <p:pic>
          <p:nvPicPr>
            <p:cNvPr id="9" name="图片 8">
              <a:extLst>
                <a:ext uri="{FF2B5EF4-FFF2-40B4-BE49-F238E27FC236}">
                  <a16:creationId xmlns:a16="http://schemas.microsoft.com/office/drawing/2014/main" id="{65B2F6BE-67D6-EB7D-DD1C-EBB12C233E0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456762" y="4640478"/>
              <a:ext cx="1274953" cy="1274953"/>
            </a:xfrm>
            <a:prstGeom prst="rect">
              <a:avLst/>
            </a:prstGeom>
          </p:spPr>
        </p:pic>
        <p:pic>
          <p:nvPicPr>
            <p:cNvPr id="10" name="图片 9">
              <a:extLst>
                <a:ext uri="{FF2B5EF4-FFF2-40B4-BE49-F238E27FC236}">
                  <a16:creationId xmlns:a16="http://schemas.microsoft.com/office/drawing/2014/main" id="{5269F107-0B04-C539-3C41-386F222EFCB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286882" y="5296846"/>
              <a:ext cx="1307926" cy="1263962"/>
            </a:xfrm>
            <a:prstGeom prst="rect">
              <a:avLst/>
            </a:prstGeom>
          </p:spPr>
        </p:pic>
        <p:pic>
          <p:nvPicPr>
            <p:cNvPr id="11" name="图片 10">
              <a:extLst>
                <a:ext uri="{FF2B5EF4-FFF2-40B4-BE49-F238E27FC236}">
                  <a16:creationId xmlns:a16="http://schemas.microsoft.com/office/drawing/2014/main" id="{C3AE75BB-883B-DD54-A8C9-386D156A045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01235" y="4631938"/>
              <a:ext cx="1274953" cy="1274953"/>
            </a:xfrm>
            <a:prstGeom prst="rect">
              <a:avLst/>
            </a:prstGeom>
          </p:spPr>
        </p:pic>
        <p:pic>
          <p:nvPicPr>
            <p:cNvPr id="12" name="图片 11">
              <a:extLst>
                <a:ext uri="{FF2B5EF4-FFF2-40B4-BE49-F238E27FC236}">
                  <a16:creationId xmlns:a16="http://schemas.microsoft.com/office/drawing/2014/main" id="{A33134FB-4E1C-4085-09BC-9D6E709C811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531355" y="5288306"/>
              <a:ext cx="1307926" cy="1263962"/>
            </a:xfrm>
            <a:prstGeom prst="rect">
              <a:avLst/>
            </a:prstGeom>
          </p:spPr>
        </p:pic>
        <p:pic>
          <p:nvPicPr>
            <p:cNvPr id="13" name="图片 12">
              <a:extLst>
                <a:ext uri="{FF2B5EF4-FFF2-40B4-BE49-F238E27FC236}">
                  <a16:creationId xmlns:a16="http://schemas.microsoft.com/office/drawing/2014/main" id="{7D4CAA39-40A3-D2C5-BE57-9AFE5EEBAF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938088" y="4624237"/>
              <a:ext cx="1274953" cy="1274953"/>
            </a:xfrm>
            <a:prstGeom prst="rect">
              <a:avLst/>
            </a:prstGeom>
          </p:spPr>
        </p:pic>
        <p:pic>
          <p:nvPicPr>
            <p:cNvPr id="14" name="图片 13">
              <a:extLst>
                <a:ext uri="{FF2B5EF4-FFF2-40B4-BE49-F238E27FC236}">
                  <a16:creationId xmlns:a16="http://schemas.microsoft.com/office/drawing/2014/main" id="{2F3D6CCD-995C-19DC-003E-878CCDBABB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696472" y="5866483"/>
              <a:ext cx="1274953" cy="1274953"/>
            </a:xfrm>
            <a:prstGeom prst="rect">
              <a:avLst/>
            </a:prstGeom>
          </p:spPr>
        </p:pic>
      </p:grpSp>
      <mc:AlternateContent xmlns:mc="http://schemas.openxmlformats.org/markup-compatibility/2006" xmlns:a14="http://schemas.microsoft.com/office/drawing/2010/main">
        <mc:Choice Requires="a14">
          <p:sp>
            <p:nvSpPr>
              <p:cNvPr id="16" name="矩形 15">
                <a:extLst>
                  <a:ext uri="{FF2B5EF4-FFF2-40B4-BE49-F238E27FC236}">
                    <a16:creationId xmlns:a16="http://schemas.microsoft.com/office/drawing/2014/main" id="{AEB617E8-E405-362B-A847-74CD845A056F}"/>
                  </a:ext>
                </a:extLst>
              </p:cNvPr>
              <p:cNvSpPr/>
              <p:nvPr/>
            </p:nvSpPr>
            <p:spPr>
              <a:xfrm>
                <a:off x="110828" y="5970437"/>
                <a:ext cx="4273716" cy="338554"/>
              </a:xfrm>
              <a:prstGeom prst="rect">
                <a:avLst/>
              </a:prstGeom>
            </p:spPr>
            <p:txBody>
              <a:bodyPr wrap="square">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Input: dihedral Escher tessellation with</a:t>
                </a:r>
                <a:r>
                  <a:rPr lang="en-US" altLang="zh-CN" sz="1600" kern="100" dirty="0"/>
                  <a:t> </a:t>
                </a:r>
                <a14:m>
                  <m:oMath xmlns:m="http://schemas.openxmlformats.org/officeDocument/2006/math">
                    <m:sSub>
                      <m:sSubPr>
                        <m:ctrlPr>
                          <a:rPr lang="en-US" altLang="zh-CN" sz="1600" i="1" kern="100">
                            <a:latin typeface="Cambria Math" panose="02040503050406030204" pitchFamily="18" charset="0"/>
                          </a:rPr>
                        </m:ctrlPr>
                      </m:sSubPr>
                      <m:e>
                        <m:r>
                          <a:rPr lang="en-US" altLang="zh-CN" sz="1600" i="1" kern="100">
                            <a:latin typeface="Cambria Math" panose="02040503050406030204" pitchFamily="18" charset="0"/>
                          </a:rPr>
                          <m:t>𝑆</m:t>
                        </m:r>
                      </m:e>
                      <m:sub>
                        <m:r>
                          <a:rPr lang="en-US" altLang="zh-CN" sz="1600" i="1" kern="100">
                            <a:latin typeface="Cambria Math" panose="02040503050406030204" pitchFamily="18" charset="0"/>
                          </a:rPr>
                          <m:t>1</m:t>
                        </m:r>
                      </m:sub>
                    </m:sSub>
                  </m:oMath>
                </a14:m>
                <a:r>
                  <a:rPr lang="en-US" altLang="zh-CN" sz="1600" dirty="0">
                    <a:latin typeface="Calibri" panose="020F0502020204030204" pitchFamily="34" charset="0"/>
                    <a:ea typeface="Calibri" panose="020F0502020204030204" pitchFamily="34" charset="0"/>
                    <a:cs typeface="Calibri" panose="020F0502020204030204" pitchFamily="34" charset="0"/>
                  </a:rPr>
                  <a:t> and </a:t>
                </a:r>
                <a14:m>
                  <m:oMath xmlns:m="http://schemas.openxmlformats.org/officeDocument/2006/math">
                    <m:sSub>
                      <m:sSubPr>
                        <m:ctrlPr>
                          <a:rPr lang="en-US" altLang="zh-CN" sz="1600" i="1" kern="100">
                            <a:latin typeface="Cambria Math" panose="02040503050406030204" pitchFamily="18" charset="0"/>
                          </a:rPr>
                        </m:ctrlPr>
                      </m:sSubPr>
                      <m:e>
                        <m:r>
                          <a:rPr lang="en-US" altLang="zh-CN" sz="1600" i="1" kern="100">
                            <a:latin typeface="Cambria Math" panose="02040503050406030204" pitchFamily="18" charset="0"/>
                          </a:rPr>
                          <m:t>𝑆</m:t>
                        </m:r>
                      </m:e>
                      <m:sub>
                        <m:r>
                          <a:rPr lang="en-US" altLang="zh-CN" sz="1600" i="1" kern="100">
                            <a:latin typeface="Cambria Math" panose="02040503050406030204" pitchFamily="18" charset="0"/>
                          </a:rPr>
                          <m:t>2</m:t>
                        </m:r>
                      </m:sub>
                    </m:sSub>
                  </m:oMath>
                </a14:m>
                <a:endParaRPr lang="zh-CN" altLang="en-US" sz="1600" dirty="0">
                  <a:latin typeface="Calibri" panose="020F0502020204030204" pitchFamily="34" charset="0"/>
                  <a:cs typeface="Calibri" panose="020F0502020204030204" pitchFamily="34" charset="0"/>
                </a:endParaRPr>
              </a:p>
            </p:txBody>
          </p:sp>
        </mc:Choice>
        <mc:Fallback xmlns="">
          <p:sp>
            <p:nvSpPr>
              <p:cNvPr id="16" name="矩形 15">
                <a:extLst>
                  <a:ext uri="{FF2B5EF4-FFF2-40B4-BE49-F238E27FC236}">
                    <a16:creationId xmlns:a16="http://schemas.microsoft.com/office/drawing/2014/main" id="{AEB617E8-E405-362B-A847-74CD845A056F}"/>
                  </a:ext>
                </a:extLst>
              </p:cNvPr>
              <p:cNvSpPr>
                <a:spLocks noRot="1" noChangeAspect="1" noMove="1" noResize="1" noEditPoints="1" noAdjustHandles="1" noChangeArrowheads="1" noChangeShapeType="1" noTextEdit="1"/>
              </p:cNvSpPr>
              <p:nvPr/>
            </p:nvSpPr>
            <p:spPr>
              <a:xfrm>
                <a:off x="110828" y="5970437"/>
                <a:ext cx="4273716" cy="338554"/>
              </a:xfrm>
              <a:prstGeom prst="rect">
                <a:avLst/>
              </a:prstGeom>
              <a:blipFill>
                <a:blip r:embed="rId15"/>
                <a:stretch>
                  <a:fillRect l="-713" t="-5357" b="-21429"/>
                </a:stretch>
              </a:blipFill>
            </p:spPr>
            <p:txBody>
              <a:bodyPr/>
              <a:lstStyle/>
              <a:p>
                <a:r>
                  <a:rPr lang="zh-CN" altLang="en-US">
                    <a:noFill/>
                  </a:rPr>
                  <a:t> </a:t>
                </a:r>
              </a:p>
            </p:txBody>
          </p:sp>
        </mc:Fallback>
      </mc:AlternateContent>
      <p:sp>
        <p:nvSpPr>
          <p:cNvPr id="162" name="Footer Placeholder 3">
            <a:extLst>
              <a:ext uri="{FF2B5EF4-FFF2-40B4-BE49-F238E27FC236}">
                <a16:creationId xmlns:a16="http://schemas.microsoft.com/office/drawing/2014/main" id="{62B2CD5B-A3DD-B353-4084-31AE980922D5}"/>
              </a:ext>
            </a:extLst>
          </p:cNvPr>
          <p:cNvSpPr>
            <a:spLocks noGrp="1"/>
          </p:cNvSpPr>
          <p:nvPr>
            <p:ph type="ftr" sz="quarter" idx="11"/>
          </p:nvPr>
        </p:nvSpPr>
        <p:spPr>
          <a:xfrm>
            <a:off x="4038600" y="6215855"/>
            <a:ext cx="4114800" cy="365125"/>
          </a:xfrm>
        </p:spPr>
        <p:txBody>
          <a:bodyPr/>
          <a:lstStyle/>
          <a:p>
            <a:r>
              <a:rPr lang="en-US"/>
              <a:t>CVM2024@WELLINGTON</a:t>
            </a:r>
            <a:endParaRPr lang="en-US" dirty="0"/>
          </a:p>
        </p:txBody>
      </p:sp>
      <p:grpSp>
        <p:nvGrpSpPr>
          <p:cNvPr id="191" name="组合 190">
            <a:extLst>
              <a:ext uri="{FF2B5EF4-FFF2-40B4-BE49-F238E27FC236}">
                <a16:creationId xmlns:a16="http://schemas.microsoft.com/office/drawing/2014/main" id="{55209079-3855-1E99-002B-AB634B9A15D1}"/>
              </a:ext>
            </a:extLst>
          </p:cNvPr>
          <p:cNvGrpSpPr>
            <a:grpSpLocks noChangeAspect="1"/>
          </p:cNvGrpSpPr>
          <p:nvPr/>
        </p:nvGrpSpPr>
        <p:grpSpPr>
          <a:xfrm>
            <a:off x="8948338" y="2737786"/>
            <a:ext cx="3005524" cy="3079696"/>
            <a:chOff x="7995276" y="2056998"/>
            <a:chExt cx="3266874" cy="3347496"/>
          </a:xfrm>
        </p:grpSpPr>
        <p:pic>
          <p:nvPicPr>
            <p:cNvPr id="192" name="图形 85">
              <a:extLst>
                <a:ext uri="{FF2B5EF4-FFF2-40B4-BE49-F238E27FC236}">
                  <a16:creationId xmlns:a16="http://schemas.microsoft.com/office/drawing/2014/main" id="{953252CB-3B85-CB35-45A0-67EB1F8AB1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7995276" y="2276505"/>
              <a:ext cx="932937" cy="932936"/>
            </a:xfrm>
            <a:prstGeom prst="rect">
              <a:avLst/>
            </a:prstGeom>
          </p:spPr>
        </p:pic>
        <p:pic>
          <p:nvPicPr>
            <p:cNvPr id="193" name="图形 86">
              <a:extLst>
                <a:ext uri="{FF2B5EF4-FFF2-40B4-BE49-F238E27FC236}">
                  <a16:creationId xmlns:a16="http://schemas.microsoft.com/office/drawing/2014/main" id="{A27298BC-37C7-FBDB-1D45-6D13D49C9D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9079811" y="2056998"/>
              <a:ext cx="1056411" cy="1028973"/>
            </a:xfrm>
            <a:prstGeom prst="rect">
              <a:avLst/>
            </a:prstGeom>
          </p:spPr>
        </p:pic>
        <p:pic>
          <p:nvPicPr>
            <p:cNvPr id="194" name="图形 87">
              <a:extLst>
                <a:ext uri="{FF2B5EF4-FFF2-40B4-BE49-F238E27FC236}">
                  <a16:creationId xmlns:a16="http://schemas.microsoft.com/office/drawing/2014/main" id="{0B7AE9F5-6E45-1B90-0C70-3D651149B8F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10198344" y="2231083"/>
              <a:ext cx="932937" cy="932936"/>
            </a:xfrm>
            <a:prstGeom prst="rect">
              <a:avLst/>
            </a:prstGeom>
          </p:spPr>
        </p:pic>
        <p:pic>
          <p:nvPicPr>
            <p:cNvPr id="195" name="图形 88">
              <a:extLst>
                <a:ext uri="{FF2B5EF4-FFF2-40B4-BE49-F238E27FC236}">
                  <a16:creationId xmlns:a16="http://schemas.microsoft.com/office/drawing/2014/main" id="{0B242EDE-BD50-AC95-DF45-6A798E8F7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8003316" y="3180687"/>
              <a:ext cx="1056411" cy="1028973"/>
            </a:xfrm>
            <a:prstGeom prst="rect">
              <a:avLst/>
            </a:prstGeom>
          </p:spPr>
        </p:pic>
        <p:pic>
          <p:nvPicPr>
            <p:cNvPr id="196" name="图形 89">
              <a:extLst>
                <a:ext uri="{FF2B5EF4-FFF2-40B4-BE49-F238E27FC236}">
                  <a16:creationId xmlns:a16="http://schemas.microsoft.com/office/drawing/2014/main" id="{F24B7C61-1E71-DC11-B1BC-976CF918A5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9121203" y="3352698"/>
              <a:ext cx="932937" cy="932936"/>
            </a:xfrm>
            <a:prstGeom prst="rect">
              <a:avLst/>
            </a:prstGeom>
          </p:spPr>
        </p:pic>
        <p:pic>
          <p:nvPicPr>
            <p:cNvPr id="197" name="图形 90">
              <a:extLst>
                <a:ext uri="{FF2B5EF4-FFF2-40B4-BE49-F238E27FC236}">
                  <a16:creationId xmlns:a16="http://schemas.microsoft.com/office/drawing/2014/main" id="{CB924F95-501B-EE9A-B2C0-8B74E5E400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10205739" y="3133191"/>
              <a:ext cx="1056411" cy="1028973"/>
            </a:xfrm>
            <a:prstGeom prst="rect">
              <a:avLst/>
            </a:prstGeom>
          </p:spPr>
        </p:pic>
        <p:pic>
          <p:nvPicPr>
            <p:cNvPr id="198" name="图形 91">
              <a:extLst>
                <a:ext uri="{FF2B5EF4-FFF2-40B4-BE49-F238E27FC236}">
                  <a16:creationId xmlns:a16="http://schemas.microsoft.com/office/drawing/2014/main" id="{4D4805A4-ECEC-BC3B-CC03-1E73D18F58C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8042368" y="4471558"/>
              <a:ext cx="932937" cy="932936"/>
            </a:xfrm>
            <a:prstGeom prst="rect">
              <a:avLst/>
            </a:prstGeom>
          </p:spPr>
        </p:pic>
        <p:pic>
          <p:nvPicPr>
            <p:cNvPr id="199" name="图形 92">
              <a:extLst>
                <a:ext uri="{FF2B5EF4-FFF2-40B4-BE49-F238E27FC236}">
                  <a16:creationId xmlns:a16="http://schemas.microsoft.com/office/drawing/2014/main" id="{8A1102FE-D9A0-4CD4-2B9E-81ECD1AD98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520000">
              <a:off x="9126904" y="4252051"/>
              <a:ext cx="1056411" cy="1028973"/>
            </a:xfrm>
            <a:prstGeom prst="rect">
              <a:avLst/>
            </a:prstGeom>
          </p:spPr>
        </p:pic>
        <p:pic>
          <p:nvPicPr>
            <p:cNvPr id="200" name="图形 93">
              <a:extLst>
                <a:ext uri="{FF2B5EF4-FFF2-40B4-BE49-F238E27FC236}">
                  <a16:creationId xmlns:a16="http://schemas.microsoft.com/office/drawing/2014/main" id="{7FC573F3-F3F4-10EA-2C65-AA68E050CB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2640000">
              <a:off x="10245436" y="4426136"/>
              <a:ext cx="932937" cy="932936"/>
            </a:xfrm>
            <a:prstGeom prst="rect">
              <a:avLst/>
            </a:prstGeom>
          </p:spPr>
        </p:pic>
      </p:grpSp>
      <p:sp>
        <p:nvSpPr>
          <p:cNvPr id="201" name="文本框 200">
            <a:extLst>
              <a:ext uri="{FF2B5EF4-FFF2-40B4-BE49-F238E27FC236}">
                <a16:creationId xmlns:a16="http://schemas.microsoft.com/office/drawing/2014/main" id="{0A05E169-D1C8-D757-5344-A6ECD207CB3A}"/>
              </a:ext>
            </a:extLst>
          </p:cNvPr>
          <p:cNvSpPr txBox="1"/>
          <p:nvPr/>
        </p:nvSpPr>
        <p:spPr>
          <a:xfrm>
            <a:off x="10077987" y="4191519"/>
            <a:ext cx="365835" cy="338554"/>
          </a:xfrm>
          <a:prstGeom prst="rect">
            <a:avLst/>
          </a:prstGeom>
          <a:noFill/>
        </p:spPr>
        <p:txBody>
          <a:bodyPr wrap="square" rtlCol="0">
            <a:spAutoFit/>
          </a:bodyPr>
          <a:lstStyle/>
          <a:p>
            <a:r>
              <a:rPr lang="en-US" altLang="zh-CN" sz="1600" b="1" dirty="0">
                <a:solidFill>
                  <a:schemeClr val="bg1"/>
                </a:solidFill>
                <a:latin typeface="Calibri" panose="020F0502020204030204" pitchFamily="34" charset="0"/>
                <a:cs typeface="Calibri" panose="020F0502020204030204" pitchFamily="34" charset="0"/>
              </a:rPr>
              <a:t>C</a:t>
            </a:r>
            <a:endParaRPr lang="zh-CN" altLang="en-US" sz="1600" b="1" dirty="0">
              <a:solidFill>
                <a:schemeClr val="bg1"/>
              </a:solidFill>
              <a:latin typeface="Calibri" panose="020F0502020204030204" pitchFamily="34" charset="0"/>
              <a:cs typeface="Calibri" panose="020F0502020204030204" pitchFamily="34" charset="0"/>
            </a:endParaRPr>
          </a:p>
        </p:txBody>
      </p:sp>
      <p:grpSp>
        <p:nvGrpSpPr>
          <p:cNvPr id="17" name="组合 16">
            <a:extLst>
              <a:ext uri="{FF2B5EF4-FFF2-40B4-BE49-F238E27FC236}">
                <a16:creationId xmlns:a16="http://schemas.microsoft.com/office/drawing/2014/main" id="{E0B70928-113E-6BFF-2EEF-699A497CCBD1}"/>
              </a:ext>
            </a:extLst>
          </p:cNvPr>
          <p:cNvGrpSpPr/>
          <p:nvPr/>
        </p:nvGrpSpPr>
        <p:grpSpPr>
          <a:xfrm>
            <a:off x="3827176" y="4257747"/>
            <a:ext cx="1326126" cy="785636"/>
            <a:chOff x="3827176" y="4094120"/>
            <a:chExt cx="1326126" cy="785636"/>
          </a:xfrm>
        </p:grpSpPr>
        <p:sp>
          <p:nvSpPr>
            <p:cNvPr id="18" name="箭头: 右 17">
              <a:extLst>
                <a:ext uri="{FF2B5EF4-FFF2-40B4-BE49-F238E27FC236}">
                  <a16:creationId xmlns:a16="http://schemas.microsoft.com/office/drawing/2014/main" id="{6A3B2563-B1A8-78CF-BE22-14D393185972}"/>
                </a:ext>
              </a:extLst>
            </p:cNvPr>
            <p:cNvSpPr/>
            <p:nvPr/>
          </p:nvSpPr>
          <p:spPr>
            <a:xfrm>
              <a:off x="4180459" y="4652847"/>
              <a:ext cx="510181" cy="226909"/>
            </a:xfrm>
            <a:prstGeom prst="rightArrow">
              <a:avLst/>
            </a:prstGeom>
            <a:noFill/>
            <a:ln w="28575">
              <a:solidFill>
                <a:srgbClr val="5B9A8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a:extLst>
                <a:ext uri="{FF2B5EF4-FFF2-40B4-BE49-F238E27FC236}">
                  <a16:creationId xmlns:a16="http://schemas.microsoft.com/office/drawing/2014/main" id="{91A9E766-34B3-FF8D-2D41-0B65F561F8E6}"/>
                </a:ext>
              </a:extLst>
            </p:cNvPr>
            <p:cNvSpPr txBox="1"/>
            <p:nvPr/>
          </p:nvSpPr>
          <p:spPr>
            <a:xfrm>
              <a:off x="3827176" y="4094120"/>
              <a:ext cx="1326126" cy="584775"/>
            </a:xfrm>
            <a:prstGeom prst="rect">
              <a:avLst/>
            </a:prstGeom>
            <a:noFill/>
          </p:spPr>
          <p:txBody>
            <a:bodyPr wrap="square">
              <a:spAutoFit/>
            </a:bodyPr>
            <a:lstStyle/>
            <a:p>
              <a:r>
                <a:rPr lang="en-US" altLang="zh-CN" sz="1600" b="1" i="1" dirty="0"/>
                <a:t>Deployability</a:t>
              </a:r>
            </a:p>
            <a:p>
              <a:r>
                <a:rPr lang="en-US" altLang="zh-CN" sz="1600" b="1" i="1" dirty="0"/>
                <a:t>Optimization</a:t>
              </a:r>
              <a:endParaRPr lang="zh-CN" altLang="en-US" sz="1600" b="1" i="1" dirty="0"/>
            </a:p>
          </p:txBody>
        </p:sp>
      </p:grpSp>
    </p:spTree>
    <p:extLst>
      <p:ext uri="{BB962C8B-B14F-4D97-AF65-F5344CB8AC3E}">
        <p14:creationId xmlns:p14="http://schemas.microsoft.com/office/powerpoint/2010/main" val="1059690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5">
                                            <p:txEl>
                                              <p:pRg st="0" end="0"/>
                                            </p:txEl>
                                          </p:spTgt>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55">
                                            <p:txEl>
                                              <p:pRg st="1" end="1"/>
                                            </p:txEl>
                                          </p:spTgt>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55">
                                            <p:txEl>
                                              <p:pRg st="2" end="2"/>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0"/>
                                  </p:stCondLst>
                                  <p:childTnLst>
                                    <p:set>
                                      <p:cBhvr>
                                        <p:cTn id="15" dur="1" fill="hold">
                                          <p:stCondLst>
                                            <p:cond delay="0"/>
                                          </p:stCondLst>
                                        </p:cTn>
                                        <p:tgtEl>
                                          <p:spTgt spid="55">
                                            <p:txEl>
                                              <p:pRg st="3" end="3"/>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108"/>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25"/>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3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48"/>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57"/>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59"/>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49"/>
                                        </p:tgtEl>
                                        <p:attrNameLst>
                                          <p:attrName>style.visibility</p:attrName>
                                        </p:attrNameLst>
                                      </p:cBhvr>
                                      <p:to>
                                        <p:strVal val="visible"/>
                                      </p:to>
                                    </p:set>
                                  </p:childTnLst>
                                </p:cTn>
                              </p:par>
                              <p:par>
                                <p:cTn id="38" presetID="1" presetClass="entr" presetSubtype="0" fill="hold" grpId="0" nodeType="withEffect">
                                  <p:stCondLst>
                                    <p:cond delay="0"/>
                                  </p:stCondLst>
                                  <p:childTnLst>
                                    <p:set>
                                      <p:cBhvr>
                                        <p:cTn id="39" dur="1" fill="hold">
                                          <p:stCondLst>
                                            <p:cond delay="0"/>
                                          </p:stCondLst>
                                        </p:cTn>
                                        <p:tgtEl>
                                          <p:spTgt spid="150"/>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17"/>
                                        </p:tgtEl>
                                        <p:attrNameLst>
                                          <p:attrName>style.visibility</p:attrName>
                                        </p:attrNameLst>
                                      </p:cBhvr>
                                      <p:to>
                                        <p:strVal val="visible"/>
                                      </p:to>
                                    </p:set>
                                  </p:childTnLst>
                                </p:cTn>
                              </p:par>
                            </p:childTnLst>
                          </p:cTn>
                        </p:par>
                        <p:par>
                          <p:cTn id="42" fill="hold">
                            <p:stCondLst>
                              <p:cond delay="0"/>
                            </p:stCondLst>
                            <p:childTnLst>
                              <p:par>
                                <p:cTn id="43" presetID="26" presetClass="emph" presetSubtype="0" fill="hold" nodeType="afterEffect">
                                  <p:stCondLst>
                                    <p:cond delay="0"/>
                                  </p:stCondLst>
                                  <p:childTnLst>
                                    <p:animEffect transition="out" filter="fade">
                                      <p:cBhvr>
                                        <p:cTn id="44" dur="500" tmFilter="0, 0; .2, .5; .8, .5; 1, 0"/>
                                        <p:tgtEl>
                                          <p:spTgt spid="17"/>
                                        </p:tgtEl>
                                      </p:cBhvr>
                                    </p:animEffect>
                                    <p:animScale>
                                      <p:cBhvr>
                                        <p:cTn id="45" dur="250" autoRev="1" fill="hold"/>
                                        <p:tgtEl>
                                          <p:spTgt spid="1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P spid="137" grpId="0"/>
      <p:bldP spid="148" grpId="0"/>
      <p:bldP spid="149" grpId="0"/>
      <p:bldP spid="150"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lstStyle/>
          <a:p>
            <a:r>
              <a:rPr lang="en-US" dirty="0"/>
              <a:t>Challenge</a:t>
            </a:r>
            <a:r>
              <a:rPr lang="en-US" altLang="zh-CN" dirty="0"/>
              <a:t>s — </a:t>
            </a:r>
            <a:r>
              <a:rPr lang="en-US" altLang="zh-CN" sz="3200" dirty="0">
                <a:ea typeface="Calibri" panose="020F0502020204030204" pitchFamily="34" charset="0"/>
                <a:cs typeface="Calibri" panose="020F0502020204030204" pitchFamily="34" charset="0"/>
              </a:rPr>
              <a:t>Deployability Constraints</a:t>
            </a:r>
            <a:endParaRPr lang="en-US"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dirty="0"/>
              <a:t>CVM2024@WELLINGTON</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7</a:t>
            </a:fld>
            <a:endParaRPr lang="en-US" dirty="0"/>
          </a:p>
        </p:txBody>
      </p:sp>
      <p:grpSp>
        <p:nvGrpSpPr>
          <p:cNvPr id="16" name="组合 15">
            <a:extLst>
              <a:ext uri="{FF2B5EF4-FFF2-40B4-BE49-F238E27FC236}">
                <a16:creationId xmlns:a16="http://schemas.microsoft.com/office/drawing/2014/main" id="{3C1320E8-522A-3EA7-904C-5C2EF8FCAB64}"/>
              </a:ext>
            </a:extLst>
          </p:cNvPr>
          <p:cNvGrpSpPr/>
          <p:nvPr/>
        </p:nvGrpSpPr>
        <p:grpSpPr>
          <a:xfrm rot="2699949">
            <a:off x="1103655" y="1925413"/>
            <a:ext cx="2629304" cy="2621064"/>
            <a:chOff x="1456762" y="3396929"/>
            <a:chExt cx="3756279" cy="3744507"/>
          </a:xfrm>
        </p:grpSpPr>
        <p:pic>
          <p:nvPicPr>
            <p:cNvPr id="17" name="图片 16">
              <a:extLst>
                <a:ext uri="{FF2B5EF4-FFF2-40B4-BE49-F238E27FC236}">
                  <a16:creationId xmlns:a16="http://schemas.microsoft.com/office/drawing/2014/main" id="{084728E8-E992-E9E8-9F6E-04C4CBB3FD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882" y="4061837"/>
              <a:ext cx="1307926" cy="1263962"/>
            </a:xfrm>
            <a:prstGeom prst="rect">
              <a:avLst/>
            </a:prstGeom>
          </p:spPr>
        </p:pic>
        <p:pic>
          <p:nvPicPr>
            <p:cNvPr id="18" name="图片 17">
              <a:extLst>
                <a:ext uri="{FF2B5EF4-FFF2-40B4-BE49-F238E27FC236}">
                  <a16:creationId xmlns:a16="http://schemas.microsoft.com/office/drawing/2014/main" id="{40773EA9-7F2D-4D71-6F17-FA5AE40628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235" y="3396929"/>
              <a:ext cx="1274953" cy="1274953"/>
            </a:xfrm>
            <a:prstGeom prst="rect">
              <a:avLst/>
            </a:prstGeom>
          </p:spPr>
        </p:pic>
        <p:pic>
          <p:nvPicPr>
            <p:cNvPr id="19" name="图片 18">
              <a:extLst>
                <a:ext uri="{FF2B5EF4-FFF2-40B4-BE49-F238E27FC236}">
                  <a16:creationId xmlns:a16="http://schemas.microsoft.com/office/drawing/2014/main" id="{0F33C5B4-0EEC-FC5B-022E-A94605151B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355" y="4053297"/>
              <a:ext cx="1307926" cy="1263962"/>
            </a:xfrm>
            <a:prstGeom prst="rect">
              <a:avLst/>
            </a:prstGeom>
          </p:spPr>
        </p:pic>
        <p:pic>
          <p:nvPicPr>
            <p:cNvPr id="20" name="图片 19">
              <a:extLst>
                <a:ext uri="{FF2B5EF4-FFF2-40B4-BE49-F238E27FC236}">
                  <a16:creationId xmlns:a16="http://schemas.microsoft.com/office/drawing/2014/main" id="{A1BC0C61-4391-2F44-E832-B448B23B1D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6762" y="4640478"/>
              <a:ext cx="1274953" cy="1274953"/>
            </a:xfrm>
            <a:prstGeom prst="rect">
              <a:avLst/>
            </a:prstGeom>
          </p:spPr>
        </p:pic>
        <p:pic>
          <p:nvPicPr>
            <p:cNvPr id="21" name="图片 20">
              <a:extLst>
                <a:ext uri="{FF2B5EF4-FFF2-40B4-BE49-F238E27FC236}">
                  <a16:creationId xmlns:a16="http://schemas.microsoft.com/office/drawing/2014/main" id="{A01A438F-6ABC-A5B2-DC0C-645006873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882" y="5296846"/>
              <a:ext cx="1307926" cy="1263962"/>
            </a:xfrm>
            <a:prstGeom prst="rect">
              <a:avLst/>
            </a:prstGeom>
          </p:spPr>
        </p:pic>
        <p:pic>
          <p:nvPicPr>
            <p:cNvPr id="22" name="图片 21">
              <a:extLst>
                <a:ext uri="{FF2B5EF4-FFF2-40B4-BE49-F238E27FC236}">
                  <a16:creationId xmlns:a16="http://schemas.microsoft.com/office/drawing/2014/main" id="{03D0207D-FFAC-A132-13A9-C6B61B1553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1235" y="4631938"/>
              <a:ext cx="1274953" cy="1274953"/>
            </a:xfrm>
            <a:prstGeom prst="rect">
              <a:avLst/>
            </a:prstGeom>
          </p:spPr>
        </p:pic>
        <p:pic>
          <p:nvPicPr>
            <p:cNvPr id="23" name="图片 22">
              <a:extLst>
                <a:ext uri="{FF2B5EF4-FFF2-40B4-BE49-F238E27FC236}">
                  <a16:creationId xmlns:a16="http://schemas.microsoft.com/office/drawing/2014/main" id="{AD511ECA-660F-CBED-874C-B0AAFC1CC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1355" y="5288306"/>
              <a:ext cx="1307926" cy="1263962"/>
            </a:xfrm>
            <a:prstGeom prst="rect">
              <a:avLst/>
            </a:prstGeom>
          </p:spPr>
        </p:pic>
        <p:pic>
          <p:nvPicPr>
            <p:cNvPr id="24" name="图片 23">
              <a:extLst>
                <a:ext uri="{FF2B5EF4-FFF2-40B4-BE49-F238E27FC236}">
                  <a16:creationId xmlns:a16="http://schemas.microsoft.com/office/drawing/2014/main" id="{90D1CF3E-10D8-48E7-972F-7BD2CD1477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8088" y="4624237"/>
              <a:ext cx="1274953" cy="1274953"/>
            </a:xfrm>
            <a:prstGeom prst="rect">
              <a:avLst/>
            </a:prstGeom>
          </p:spPr>
        </p:pic>
        <p:pic>
          <p:nvPicPr>
            <p:cNvPr id="25" name="图片 24">
              <a:extLst>
                <a:ext uri="{FF2B5EF4-FFF2-40B4-BE49-F238E27FC236}">
                  <a16:creationId xmlns:a16="http://schemas.microsoft.com/office/drawing/2014/main" id="{6E7FDB5B-E8CF-0341-E94E-DD42A196F0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96472" y="5866483"/>
              <a:ext cx="1274953" cy="1274953"/>
            </a:xfrm>
            <a:prstGeom prst="rect">
              <a:avLst/>
            </a:prstGeom>
          </p:spPr>
        </p:pic>
      </p:grpSp>
      <p:grpSp>
        <p:nvGrpSpPr>
          <p:cNvPr id="26" name="组合 25">
            <a:extLst>
              <a:ext uri="{FF2B5EF4-FFF2-40B4-BE49-F238E27FC236}">
                <a16:creationId xmlns:a16="http://schemas.microsoft.com/office/drawing/2014/main" id="{8C3E7020-D3B4-F4A7-4A59-DC6133C67035}"/>
              </a:ext>
            </a:extLst>
          </p:cNvPr>
          <p:cNvGrpSpPr/>
          <p:nvPr/>
        </p:nvGrpSpPr>
        <p:grpSpPr>
          <a:xfrm>
            <a:off x="7694867" y="1533113"/>
            <a:ext cx="3077057" cy="3186344"/>
            <a:chOff x="6068330" y="1593774"/>
            <a:chExt cx="4395949" cy="4552078"/>
          </a:xfrm>
        </p:grpSpPr>
        <p:pic>
          <p:nvPicPr>
            <p:cNvPr id="27" name="图片 26">
              <a:extLst>
                <a:ext uri="{FF2B5EF4-FFF2-40B4-BE49-F238E27FC236}">
                  <a16:creationId xmlns:a16="http://schemas.microsoft.com/office/drawing/2014/main" id="{9C44EF3A-B12F-3BEA-0181-7A921CB355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908145" y="1861532"/>
              <a:ext cx="1307926" cy="1263962"/>
            </a:xfrm>
            <a:prstGeom prst="rect">
              <a:avLst/>
            </a:prstGeom>
          </p:spPr>
        </p:pic>
        <p:pic>
          <p:nvPicPr>
            <p:cNvPr id="28" name="图片 27">
              <a:extLst>
                <a:ext uri="{FF2B5EF4-FFF2-40B4-BE49-F238E27FC236}">
                  <a16:creationId xmlns:a16="http://schemas.microsoft.com/office/drawing/2014/main" id="{085982BF-8046-68B2-CEBB-7F225DCCB41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89326" y="1595978"/>
              <a:ext cx="1274953" cy="1274953"/>
            </a:xfrm>
            <a:prstGeom prst="rect">
              <a:avLst/>
            </a:prstGeom>
          </p:spPr>
        </p:pic>
        <p:pic>
          <p:nvPicPr>
            <p:cNvPr id="29" name="图片 28">
              <a:extLst>
                <a:ext uri="{FF2B5EF4-FFF2-40B4-BE49-F238E27FC236}">
                  <a16:creationId xmlns:a16="http://schemas.microsoft.com/office/drawing/2014/main" id="{C79DD31B-779F-D3A5-E322-1E6458FCD5F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8868121" y="3354657"/>
              <a:ext cx="1307926" cy="1263962"/>
            </a:xfrm>
            <a:prstGeom prst="rect">
              <a:avLst/>
            </a:prstGeom>
          </p:spPr>
        </p:pic>
        <p:pic>
          <p:nvPicPr>
            <p:cNvPr id="30" name="图片 29">
              <a:extLst>
                <a:ext uri="{FF2B5EF4-FFF2-40B4-BE49-F238E27FC236}">
                  <a16:creationId xmlns:a16="http://schemas.microsoft.com/office/drawing/2014/main" id="{6AB40200-9A37-F3A8-CD93-6717112E41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63897" y="1593774"/>
              <a:ext cx="1274953" cy="1274953"/>
            </a:xfrm>
            <a:prstGeom prst="rect">
              <a:avLst/>
            </a:prstGeom>
          </p:spPr>
        </p:pic>
        <p:pic>
          <p:nvPicPr>
            <p:cNvPr id="31" name="图片 30">
              <a:extLst>
                <a:ext uri="{FF2B5EF4-FFF2-40B4-BE49-F238E27FC236}">
                  <a16:creationId xmlns:a16="http://schemas.microsoft.com/office/drawing/2014/main" id="{BF3E0690-4404-301C-B20A-D2499AB1A0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346785" y="3347399"/>
              <a:ext cx="1307926" cy="1263962"/>
            </a:xfrm>
            <a:prstGeom prst="rect">
              <a:avLst/>
            </a:prstGeom>
          </p:spPr>
        </p:pic>
        <p:pic>
          <p:nvPicPr>
            <p:cNvPr id="32" name="图片 31">
              <a:extLst>
                <a:ext uri="{FF2B5EF4-FFF2-40B4-BE49-F238E27FC236}">
                  <a16:creationId xmlns:a16="http://schemas.microsoft.com/office/drawing/2014/main" id="{6E784819-4F5B-DDFD-700D-7C5B9F14F5C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0348" y="3086899"/>
              <a:ext cx="1274953" cy="1274953"/>
            </a:xfrm>
            <a:prstGeom prst="rect">
              <a:avLst/>
            </a:prstGeom>
          </p:spPr>
        </p:pic>
        <p:pic>
          <p:nvPicPr>
            <p:cNvPr id="33" name="图片 32">
              <a:extLst>
                <a:ext uri="{FF2B5EF4-FFF2-40B4-BE49-F238E27FC236}">
                  <a16:creationId xmlns:a16="http://schemas.microsoft.com/office/drawing/2014/main" id="{6B801D02-64D5-BAC6-1A67-99E40EC904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7308700" y="4859908"/>
              <a:ext cx="1307926" cy="1263962"/>
            </a:xfrm>
            <a:prstGeom prst="rect">
              <a:avLst/>
            </a:prstGeom>
          </p:spPr>
        </p:pic>
        <p:pic>
          <p:nvPicPr>
            <p:cNvPr id="34" name="图片 33">
              <a:extLst>
                <a:ext uri="{FF2B5EF4-FFF2-40B4-BE49-F238E27FC236}">
                  <a16:creationId xmlns:a16="http://schemas.microsoft.com/office/drawing/2014/main" id="{5AB87A43-BCD1-C81C-A49C-C8F7CC7FA4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86688" y="4592724"/>
              <a:ext cx="1274953" cy="1274953"/>
            </a:xfrm>
            <a:prstGeom prst="rect">
              <a:avLst/>
            </a:prstGeom>
          </p:spPr>
        </p:pic>
        <p:pic>
          <p:nvPicPr>
            <p:cNvPr id="35" name="图片 34">
              <a:extLst>
                <a:ext uri="{FF2B5EF4-FFF2-40B4-BE49-F238E27FC236}">
                  <a16:creationId xmlns:a16="http://schemas.microsoft.com/office/drawing/2014/main" id="{F4BD6D5D-892F-F2BB-6793-498A7B6A17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68330" y="4589550"/>
              <a:ext cx="1274953" cy="1274953"/>
            </a:xfrm>
            <a:prstGeom prst="rect">
              <a:avLst/>
            </a:prstGeom>
          </p:spPr>
        </p:pic>
      </p:grpSp>
      <p:grpSp>
        <p:nvGrpSpPr>
          <p:cNvPr id="61" name="组合 60">
            <a:extLst>
              <a:ext uri="{FF2B5EF4-FFF2-40B4-BE49-F238E27FC236}">
                <a16:creationId xmlns:a16="http://schemas.microsoft.com/office/drawing/2014/main" id="{EF6CEFC0-A645-3FEB-F688-6438778E9587}"/>
              </a:ext>
            </a:extLst>
          </p:cNvPr>
          <p:cNvGrpSpPr/>
          <p:nvPr/>
        </p:nvGrpSpPr>
        <p:grpSpPr>
          <a:xfrm>
            <a:off x="4498290" y="2061293"/>
            <a:ext cx="2624853" cy="2629100"/>
            <a:chOff x="4498290" y="2061293"/>
            <a:chExt cx="2624853" cy="2629100"/>
          </a:xfrm>
        </p:grpSpPr>
        <p:pic>
          <p:nvPicPr>
            <p:cNvPr id="46" name="图片 45">
              <a:extLst>
                <a:ext uri="{FF2B5EF4-FFF2-40B4-BE49-F238E27FC236}">
                  <a16:creationId xmlns:a16="http://schemas.microsoft.com/office/drawing/2014/main" id="{FCFECF7D-66C7-B8B0-9D7B-2293AA03B0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5360205" y="2841013"/>
              <a:ext cx="892436" cy="892436"/>
            </a:xfrm>
            <a:prstGeom prst="rect">
              <a:avLst/>
            </a:prstGeom>
          </p:spPr>
        </p:pic>
        <p:grpSp>
          <p:nvGrpSpPr>
            <p:cNvPr id="36" name="组合 35">
              <a:extLst>
                <a:ext uri="{FF2B5EF4-FFF2-40B4-BE49-F238E27FC236}">
                  <a16:creationId xmlns:a16="http://schemas.microsoft.com/office/drawing/2014/main" id="{A7B69E6D-E862-6592-F320-EFED2AB0EC5E}"/>
                </a:ext>
              </a:extLst>
            </p:cNvPr>
            <p:cNvGrpSpPr/>
            <p:nvPr/>
          </p:nvGrpSpPr>
          <p:grpSpPr>
            <a:xfrm>
              <a:off x="4498290" y="2061293"/>
              <a:ext cx="2624853" cy="2629100"/>
              <a:chOff x="5402725" y="3419363"/>
              <a:chExt cx="2588797" cy="2592987"/>
            </a:xfrm>
          </p:grpSpPr>
          <p:pic>
            <p:nvPicPr>
              <p:cNvPr id="37" name="图片 36">
                <a:extLst>
                  <a:ext uri="{FF2B5EF4-FFF2-40B4-BE49-F238E27FC236}">
                    <a16:creationId xmlns:a16="http://schemas.microsoft.com/office/drawing/2014/main" id="{0D483028-1B53-626E-368B-38D0CC7B58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0">
                <a:off x="6407907" y="3581275"/>
                <a:ext cx="902941" cy="872590"/>
              </a:xfrm>
              <a:prstGeom prst="rect">
                <a:avLst/>
              </a:prstGeom>
            </p:spPr>
          </p:pic>
          <p:pic>
            <p:nvPicPr>
              <p:cNvPr id="38" name="图片 37">
                <a:extLst>
                  <a:ext uri="{FF2B5EF4-FFF2-40B4-BE49-F238E27FC236}">
                    <a16:creationId xmlns:a16="http://schemas.microsoft.com/office/drawing/2014/main" id="{FF630024-4E09-7304-696B-E04B7EC946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7111344" y="3429615"/>
                <a:ext cx="880178" cy="880178"/>
              </a:xfrm>
              <a:prstGeom prst="rect">
                <a:avLst/>
              </a:prstGeom>
            </p:spPr>
          </p:pic>
          <p:pic>
            <p:nvPicPr>
              <p:cNvPr id="39" name="图片 38">
                <a:extLst>
                  <a:ext uri="{FF2B5EF4-FFF2-40B4-BE49-F238E27FC236}">
                    <a16:creationId xmlns:a16="http://schemas.microsoft.com/office/drawing/2014/main" id="{3A65A00C-ABB5-8F0A-1ADE-C09130F853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0">
                <a:off x="7075433" y="4344683"/>
                <a:ext cx="902941" cy="872590"/>
              </a:xfrm>
              <a:prstGeom prst="rect">
                <a:avLst/>
              </a:prstGeom>
            </p:spPr>
          </p:pic>
          <p:pic>
            <p:nvPicPr>
              <p:cNvPr id="40" name="图片 39">
                <a:extLst>
                  <a:ext uri="{FF2B5EF4-FFF2-40B4-BE49-F238E27FC236}">
                    <a16:creationId xmlns:a16="http://schemas.microsoft.com/office/drawing/2014/main" id="{F7213CFA-266A-9B98-A2A6-9B45131DD5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5593529" y="3419363"/>
                <a:ext cx="880178" cy="880178"/>
              </a:xfrm>
              <a:prstGeom prst="rect">
                <a:avLst/>
              </a:prstGeom>
            </p:spPr>
          </p:pic>
          <p:pic>
            <p:nvPicPr>
              <p:cNvPr id="41" name="图片 40">
                <a:extLst>
                  <a:ext uri="{FF2B5EF4-FFF2-40B4-BE49-F238E27FC236}">
                    <a16:creationId xmlns:a16="http://schemas.microsoft.com/office/drawing/2014/main" id="{C5B0E066-C598-183C-BDF5-F9544EC906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0">
                <a:off x="5552500" y="4346623"/>
                <a:ext cx="902941" cy="872590"/>
              </a:xfrm>
              <a:prstGeom prst="rect">
                <a:avLst/>
              </a:prstGeom>
            </p:spPr>
          </p:pic>
          <p:pic>
            <p:nvPicPr>
              <p:cNvPr id="42" name="图片 41">
                <a:extLst>
                  <a:ext uri="{FF2B5EF4-FFF2-40B4-BE49-F238E27FC236}">
                    <a16:creationId xmlns:a16="http://schemas.microsoft.com/office/drawing/2014/main" id="{28154C54-D396-F3FC-81FF-C92963884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3600000">
                <a:off x="6219710" y="5124585"/>
                <a:ext cx="902941" cy="872590"/>
              </a:xfrm>
              <a:prstGeom prst="rect">
                <a:avLst/>
              </a:prstGeom>
            </p:spPr>
          </p:pic>
          <p:pic>
            <p:nvPicPr>
              <p:cNvPr id="43" name="图片 42">
                <a:extLst>
                  <a:ext uri="{FF2B5EF4-FFF2-40B4-BE49-F238E27FC236}">
                    <a16:creationId xmlns:a16="http://schemas.microsoft.com/office/drawing/2014/main" id="{BA6331BF-1402-3F48-DA94-E71E0E4827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6920847" y="4967079"/>
                <a:ext cx="880178" cy="880178"/>
              </a:xfrm>
              <a:prstGeom prst="rect">
                <a:avLst/>
              </a:prstGeom>
            </p:spPr>
          </p:pic>
          <p:pic>
            <p:nvPicPr>
              <p:cNvPr id="44" name="图片 43">
                <a:extLst>
                  <a:ext uri="{FF2B5EF4-FFF2-40B4-BE49-F238E27FC236}">
                    <a16:creationId xmlns:a16="http://schemas.microsoft.com/office/drawing/2014/main" id="{4B491F4E-471B-B915-C548-1C5D3A498A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800000">
                <a:off x="5402725" y="4963321"/>
                <a:ext cx="880178" cy="880178"/>
              </a:xfrm>
              <a:prstGeom prst="rect">
                <a:avLst/>
              </a:prstGeom>
            </p:spPr>
          </p:pic>
        </p:grpSp>
      </p:grpSp>
      <p:sp>
        <p:nvSpPr>
          <p:cNvPr id="65" name="任意多边形 2">
            <a:extLst>
              <a:ext uri="{FF2B5EF4-FFF2-40B4-BE49-F238E27FC236}">
                <a16:creationId xmlns:a16="http://schemas.microsoft.com/office/drawing/2014/main" id="{238F22F8-C9FB-7883-5A9E-31E0F90E0E85}"/>
              </a:ext>
            </a:extLst>
          </p:cNvPr>
          <p:cNvSpPr/>
          <p:nvPr/>
        </p:nvSpPr>
        <p:spPr>
          <a:xfrm rot="1036881">
            <a:off x="1987367" y="2974694"/>
            <a:ext cx="800049" cy="773291"/>
          </a:xfrm>
          <a:custGeom>
            <a:avLst/>
            <a:gdLst>
              <a:gd name="connsiteX0" fmla="*/ 0 w 709612"/>
              <a:gd name="connsiteY0" fmla="*/ 47625 h 728662"/>
              <a:gd name="connsiteX1" fmla="*/ 709612 w 709612"/>
              <a:gd name="connsiteY1" fmla="*/ 0 h 728662"/>
              <a:gd name="connsiteX2" fmla="*/ 681037 w 709612"/>
              <a:gd name="connsiteY2" fmla="*/ 404812 h 728662"/>
              <a:gd name="connsiteX3" fmla="*/ 371475 w 709612"/>
              <a:gd name="connsiteY3" fmla="*/ 728662 h 728662"/>
              <a:gd name="connsiteX4" fmla="*/ 0 w 709612"/>
              <a:gd name="connsiteY4" fmla="*/ 47625 h 728662"/>
              <a:gd name="connsiteX0" fmla="*/ 0 w 709612"/>
              <a:gd name="connsiteY0" fmla="*/ 47625 h 683418"/>
              <a:gd name="connsiteX1" fmla="*/ 709612 w 709612"/>
              <a:gd name="connsiteY1" fmla="*/ 0 h 683418"/>
              <a:gd name="connsiteX2" fmla="*/ 681037 w 709612"/>
              <a:gd name="connsiteY2" fmla="*/ 404812 h 683418"/>
              <a:gd name="connsiteX3" fmla="*/ 371475 w 709612"/>
              <a:gd name="connsiteY3" fmla="*/ 683418 h 683418"/>
              <a:gd name="connsiteX4" fmla="*/ 0 w 709612"/>
              <a:gd name="connsiteY4" fmla="*/ 47625 h 683418"/>
              <a:gd name="connsiteX0" fmla="*/ 0 w 709612"/>
              <a:gd name="connsiteY0" fmla="*/ 47625 h 683418"/>
              <a:gd name="connsiteX1" fmla="*/ 709612 w 709612"/>
              <a:gd name="connsiteY1" fmla="*/ 0 h 683418"/>
              <a:gd name="connsiteX2" fmla="*/ 681037 w 709612"/>
              <a:gd name="connsiteY2" fmla="*/ 404812 h 683418"/>
              <a:gd name="connsiteX3" fmla="*/ 366713 w 709612"/>
              <a:gd name="connsiteY3" fmla="*/ 683418 h 683418"/>
              <a:gd name="connsiteX4" fmla="*/ 0 w 709612"/>
              <a:gd name="connsiteY4" fmla="*/ 47625 h 683418"/>
              <a:gd name="connsiteX0" fmla="*/ 0 w 709612"/>
              <a:gd name="connsiteY0" fmla="*/ 47625 h 683418"/>
              <a:gd name="connsiteX1" fmla="*/ 709612 w 709612"/>
              <a:gd name="connsiteY1" fmla="*/ 0 h 683418"/>
              <a:gd name="connsiteX2" fmla="*/ 683418 w 709612"/>
              <a:gd name="connsiteY2" fmla="*/ 423862 h 683418"/>
              <a:gd name="connsiteX3" fmla="*/ 366713 w 709612"/>
              <a:gd name="connsiteY3" fmla="*/ 683418 h 683418"/>
              <a:gd name="connsiteX4" fmla="*/ 0 w 709612"/>
              <a:gd name="connsiteY4" fmla="*/ 47625 h 683418"/>
              <a:gd name="connsiteX0" fmla="*/ 0 w 688181"/>
              <a:gd name="connsiteY0" fmla="*/ 0 h 635793"/>
              <a:gd name="connsiteX1" fmla="*/ 688181 w 688181"/>
              <a:gd name="connsiteY1" fmla="*/ 33337 h 635793"/>
              <a:gd name="connsiteX2" fmla="*/ 683418 w 688181"/>
              <a:gd name="connsiteY2" fmla="*/ 376237 h 635793"/>
              <a:gd name="connsiteX3" fmla="*/ 366713 w 688181"/>
              <a:gd name="connsiteY3" fmla="*/ 635793 h 635793"/>
              <a:gd name="connsiteX4" fmla="*/ 0 w 688181"/>
              <a:gd name="connsiteY4" fmla="*/ 0 h 635793"/>
              <a:gd name="connsiteX0" fmla="*/ 0 w 719137"/>
              <a:gd name="connsiteY0" fmla="*/ 52388 h 688181"/>
              <a:gd name="connsiteX1" fmla="*/ 719137 w 719137"/>
              <a:gd name="connsiteY1" fmla="*/ 0 h 688181"/>
              <a:gd name="connsiteX2" fmla="*/ 683418 w 719137"/>
              <a:gd name="connsiteY2" fmla="*/ 428625 h 688181"/>
              <a:gd name="connsiteX3" fmla="*/ 366713 w 719137"/>
              <a:gd name="connsiteY3" fmla="*/ 688181 h 688181"/>
              <a:gd name="connsiteX4" fmla="*/ 0 w 719137"/>
              <a:gd name="connsiteY4" fmla="*/ 52388 h 688181"/>
              <a:gd name="connsiteX0" fmla="*/ 0 w 661987"/>
              <a:gd name="connsiteY0" fmla="*/ 92870 h 688181"/>
              <a:gd name="connsiteX1" fmla="*/ 661987 w 661987"/>
              <a:gd name="connsiteY1" fmla="*/ 0 h 688181"/>
              <a:gd name="connsiteX2" fmla="*/ 626268 w 661987"/>
              <a:gd name="connsiteY2" fmla="*/ 428625 h 688181"/>
              <a:gd name="connsiteX3" fmla="*/ 309563 w 661987"/>
              <a:gd name="connsiteY3" fmla="*/ 688181 h 688181"/>
              <a:gd name="connsiteX4" fmla="*/ 0 w 661987"/>
              <a:gd name="connsiteY4" fmla="*/ 92870 h 688181"/>
              <a:gd name="connsiteX0" fmla="*/ 0 w 711994"/>
              <a:gd name="connsiteY0" fmla="*/ 54770 h 688181"/>
              <a:gd name="connsiteX1" fmla="*/ 711994 w 711994"/>
              <a:gd name="connsiteY1" fmla="*/ 0 h 688181"/>
              <a:gd name="connsiteX2" fmla="*/ 676275 w 711994"/>
              <a:gd name="connsiteY2" fmla="*/ 428625 h 688181"/>
              <a:gd name="connsiteX3" fmla="*/ 359570 w 711994"/>
              <a:gd name="connsiteY3" fmla="*/ 688181 h 688181"/>
              <a:gd name="connsiteX4" fmla="*/ 0 w 711994"/>
              <a:gd name="connsiteY4" fmla="*/ 54770 h 6881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1994" h="688181">
                <a:moveTo>
                  <a:pt x="0" y="54770"/>
                </a:moveTo>
                <a:lnTo>
                  <a:pt x="711994" y="0"/>
                </a:lnTo>
                <a:cubicBezTo>
                  <a:pt x="710406" y="114300"/>
                  <a:pt x="677863" y="314325"/>
                  <a:pt x="676275" y="428625"/>
                </a:cubicBezTo>
                <a:lnTo>
                  <a:pt x="359570" y="688181"/>
                </a:lnTo>
                <a:lnTo>
                  <a:pt x="0" y="54770"/>
                </a:lnTo>
                <a:close/>
              </a:path>
            </a:pathLst>
          </a:custGeom>
          <a:noFill/>
          <a:ln w="28575">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34251E34-1FEF-2FD4-2E0D-D38E21060A9B}"/>
              </a:ext>
            </a:extLst>
          </p:cNvPr>
          <p:cNvGrpSpPr/>
          <p:nvPr/>
        </p:nvGrpSpPr>
        <p:grpSpPr>
          <a:xfrm>
            <a:off x="1555291" y="4831008"/>
            <a:ext cx="4102940" cy="1266588"/>
            <a:chOff x="2513693" y="4843189"/>
            <a:chExt cx="4597510" cy="1419263"/>
          </a:xfrm>
        </p:grpSpPr>
        <p:pic>
          <p:nvPicPr>
            <p:cNvPr id="6" name="图片 5">
              <a:extLst>
                <a:ext uri="{FF2B5EF4-FFF2-40B4-BE49-F238E27FC236}">
                  <a16:creationId xmlns:a16="http://schemas.microsoft.com/office/drawing/2014/main" id="{373B003D-C8EE-6AAD-2F69-4346FEEBEE4C}"/>
                </a:ext>
              </a:extLst>
            </p:cNvPr>
            <p:cNvPicPr>
              <a:picLocks noChangeAspect="1"/>
            </p:cNvPicPr>
            <p:nvPr/>
          </p:nvPicPr>
          <p:blipFill rotWithShape="1">
            <a:blip r:embed="rId5"/>
            <a:srcRect r="33149"/>
            <a:stretch/>
          </p:blipFill>
          <p:spPr>
            <a:xfrm>
              <a:off x="2513693" y="4843189"/>
              <a:ext cx="4597510" cy="1419263"/>
            </a:xfrm>
            <a:prstGeom prst="rect">
              <a:avLst/>
            </a:prstGeom>
          </p:spPr>
        </p:pic>
        <p:sp>
          <p:nvSpPr>
            <p:cNvPr id="7" name="文本框 6">
              <a:extLst>
                <a:ext uri="{FF2B5EF4-FFF2-40B4-BE49-F238E27FC236}">
                  <a16:creationId xmlns:a16="http://schemas.microsoft.com/office/drawing/2014/main" id="{96E6CB21-BC6D-2216-C510-1B579BB0D763}"/>
                </a:ext>
              </a:extLst>
            </p:cNvPr>
            <p:cNvSpPr txBox="1"/>
            <p:nvPr/>
          </p:nvSpPr>
          <p:spPr>
            <a:xfrm>
              <a:off x="2954081" y="5285650"/>
              <a:ext cx="312906" cy="369332"/>
            </a:xfrm>
            <a:prstGeom prst="rect">
              <a:avLst/>
            </a:prstGeom>
            <a:noFill/>
          </p:spPr>
          <p:txBody>
            <a:bodyPr wrap="none" rtlCol="0">
              <a:spAutoFit/>
            </a:bodyPr>
            <a:lstStyle/>
            <a:p>
              <a:r>
                <a:rPr lang="en-US" altLang="zh-CN" dirty="0"/>
                <a:t>a</a:t>
              </a:r>
              <a:endParaRPr lang="zh-CN" altLang="en-US" dirty="0"/>
            </a:p>
          </p:txBody>
        </p:sp>
        <p:sp>
          <p:nvSpPr>
            <p:cNvPr id="8" name="文本框 7">
              <a:extLst>
                <a:ext uri="{FF2B5EF4-FFF2-40B4-BE49-F238E27FC236}">
                  <a16:creationId xmlns:a16="http://schemas.microsoft.com/office/drawing/2014/main" id="{8D720F34-B08A-D8CD-ED25-0F6FA8AE7E34}"/>
                </a:ext>
              </a:extLst>
            </p:cNvPr>
            <p:cNvSpPr txBox="1"/>
            <p:nvPr/>
          </p:nvSpPr>
          <p:spPr>
            <a:xfrm>
              <a:off x="3048880" y="5552820"/>
              <a:ext cx="312906" cy="369332"/>
            </a:xfrm>
            <a:prstGeom prst="rect">
              <a:avLst/>
            </a:prstGeom>
            <a:noFill/>
          </p:spPr>
          <p:txBody>
            <a:bodyPr wrap="none" rtlCol="0">
              <a:spAutoFit/>
            </a:bodyPr>
            <a:lstStyle/>
            <a:p>
              <a:r>
                <a:rPr lang="en-US" altLang="zh-CN" dirty="0"/>
                <a:t>a</a:t>
              </a:r>
              <a:endParaRPr lang="zh-CN" altLang="en-US" dirty="0"/>
            </a:p>
          </p:txBody>
        </p:sp>
        <p:sp>
          <p:nvSpPr>
            <p:cNvPr id="9" name="文本框 8">
              <a:extLst>
                <a:ext uri="{FF2B5EF4-FFF2-40B4-BE49-F238E27FC236}">
                  <a16:creationId xmlns:a16="http://schemas.microsoft.com/office/drawing/2014/main" id="{0C714229-33CC-7366-E924-E4BE0F176D85}"/>
                </a:ext>
              </a:extLst>
            </p:cNvPr>
            <p:cNvSpPr txBox="1"/>
            <p:nvPr/>
          </p:nvSpPr>
          <p:spPr>
            <a:xfrm>
              <a:off x="3953873" y="5114397"/>
              <a:ext cx="332142" cy="369332"/>
            </a:xfrm>
            <a:prstGeom prst="rect">
              <a:avLst/>
            </a:prstGeom>
            <a:noFill/>
          </p:spPr>
          <p:txBody>
            <a:bodyPr wrap="none" rtlCol="0">
              <a:spAutoFit/>
            </a:bodyPr>
            <a:lstStyle/>
            <a:p>
              <a:r>
                <a:rPr lang="en-US" altLang="zh-CN" dirty="0"/>
                <a:t>b</a:t>
              </a:r>
              <a:endParaRPr lang="zh-CN" altLang="en-US" dirty="0"/>
            </a:p>
          </p:txBody>
        </p:sp>
        <p:sp>
          <p:nvSpPr>
            <p:cNvPr id="10" name="文本框 9">
              <a:extLst>
                <a:ext uri="{FF2B5EF4-FFF2-40B4-BE49-F238E27FC236}">
                  <a16:creationId xmlns:a16="http://schemas.microsoft.com/office/drawing/2014/main" id="{43E31136-3F98-3375-1855-776B93577DAF}"/>
                </a:ext>
              </a:extLst>
            </p:cNvPr>
            <p:cNvSpPr txBox="1"/>
            <p:nvPr/>
          </p:nvSpPr>
          <p:spPr>
            <a:xfrm>
              <a:off x="3953873" y="5411988"/>
              <a:ext cx="332142" cy="369332"/>
            </a:xfrm>
            <a:prstGeom prst="rect">
              <a:avLst/>
            </a:prstGeom>
            <a:noFill/>
          </p:spPr>
          <p:txBody>
            <a:bodyPr wrap="none" rtlCol="0">
              <a:spAutoFit/>
            </a:bodyPr>
            <a:lstStyle/>
            <a:p>
              <a:r>
                <a:rPr lang="en-US" altLang="zh-CN" dirty="0"/>
                <a:t>b</a:t>
              </a:r>
              <a:endParaRPr lang="zh-CN" altLang="en-US" dirty="0"/>
            </a:p>
          </p:txBody>
        </p:sp>
        <p:sp>
          <p:nvSpPr>
            <p:cNvPr id="11" name="文本框 10">
              <a:extLst>
                <a:ext uri="{FF2B5EF4-FFF2-40B4-BE49-F238E27FC236}">
                  <a16:creationId xmlns:a16="http://schemas.microsoft.com/office/drawing/2014/main" id="{3B7B5734-1F0E-B94E-3304-AD55F8999489}"/>
                </a:ext>
              </a:extLst>
            </p:cNvPr>
            <p:cNvSpPr txBox="1"/>
            <p:nvPr/>
          </p:nvSpPr>
          <p:spPr>
            <a:xfrm>
              <a:off x="5285131" y="5142664"/>
              <a:ext cx="312906" cy="369332"/>
            </a:xfrm>
            <a:prstGeom prst="rect">
              <a:avLst/>
            </a:prstGeom>
            <a:noFill/>
          </p:spPr>
          <p:txBody>
            <a:bodyPr wrap="none" rtlCol="0">
              <a:spAutoFit/>
            </a:bodyPr>
            <a:lstStyle/>
            <a:p>
              <a:r>
                <a:rPr lang="en-US" altLang="zh-CN" dirty="0"/>
                <a:t>a</a:t>
              </a:r>
              <a:endParaRPr lang="zh-CN" altLang="en-US" dirty="0"/>
            </a:p>
          </p:txBody>
        </p:sp>
        <p:sp>
          <p:nvSpPr>
            <p:cNvPr id="12" name="文本框 11">
              <a:extLst>
                <a:ext uri="{FF2B5EF4-FFF2-40B4-BE49-F238E27FC236}">
                  <a16:creationId xmlns:a16="http://schemas.microsoft.com/office/drawing/2014/main" id="{70B8F45E-65F1-58FE-28B0-C87E9B52593F}"/>
                </a:ext>
              </a:extLst>
            </p:cNvPr>
            <p:cNvSpPr txBox="1"/>
            <p:nvPr/>
          </p:nvSpPr>
          <p:spPr>
            <a:xfrm>
              <a:off x="5313283" y="5560769"/>
              <a:ext cx="312906" cy="369332"/>
            </a:xfrm>
            <a:prstGeom prst="rect">
              <a:avLst/>
            </a:prstGeom>
            <a:noFill/>
          </p:spPr>
          <p:txBody>
            <a:bodyPr wrap="none" rtlCol="0">
              <a:spAutoFit/>
            </a:bodyPr>
            <a:lstStyle/>
            <a:p>
              <a:r>
                <a:rPr lang="en-US" altLang="zh-CN" dirty="0"/>
                <a:t>a</a:t>
              </a:r>
              <a:endParaRPr lang="zh-CN" altLang="en-US" dirty="0"/>
            </a:p>
          </p:txBody>
        </p:sp>
        <p:sp>
          <p:nvSpPr>
            <p:cNvPr id="13" name="文本框 12">
              <a:extLst>
                <a:ext uri="{FF2B5EF4-FFF2-40B4-BE49-F238E27FC236}">
                  <a16:creationId xmlns:a16="http://schemas.microsoft.com/office/drawing/2014/main" id="{197CA805-56FE-2F76-895A-E717CB42E8E5}"/>
                </a:ext>
              </a:extLst>
            </p:cNvPr>
            <p:cNvSpPr txBox="1"/>
            <p:nvPr/>
          </p:nvSpPr>
          <p:spPr>
            <a:xfrm>
              <a:off x="6284923" y="5096715"/>
              <a:ext cx="332142" cy="369332"/>
            </a:xfrm>
            <a:prstGeom prst="rect">
              <a:avLst/>
            </a:prstGeom>
            <a:noFill/>
          </p:spPr>
          <p:txBody>
            <a:bodyPr wrap="none" rtlCol="0">
              <a:spAutoFit/>
            </a:bodyPr>
            <a:lstStyle/>
            <a:p>
              <a:r>
                <a:rPr lang="en-US" altLang="zh-CN" dirty="0"/>
                <a:t>b</a:t>
              </a:r>
              <a:endParaRPr lang="zh-CN" altLang="en-US" dirty="0"/>
            </a:p>
          </p:txBody>
        </p:sp>
        <p:sp>
          <p:nvSpPr>
            <p:cNvPr id="14" name="文本框 13">
              <a:extLst>
                <a:ext uri="{FF2B5EF4-FFF2-40B4-BE49-F238E27FC236}">
                  <a16:creationId xmlns:a16="http://schemas.microsoft.com/office/drawing/2014/main" id="{E6302032-A258-01F4-6CAD-37ACD9E5935A}"/>
                </a:ext>
              </a:extLst>
            </p:cNvPr>
            <p:cNvSpPr txBox="1"/>
            <p:nvPr/>
          </p:nvSpPr>
          <p:spPr>
            <a:xfrm>
              <a:off x="6284923" y="5534907"/>
              <a:ext cx="332142" cy="369332"/>
            </a:xfrm>
            <a:prstGeom prst="rect">
              <a:avLst/>
            </a:prstGeom>
            <a:noFill/>
          </p:spPr>
          <p:txBody>
            <a:bodyPr wrap="none" rtlCol="0">
              <a:spAutoFit/>
            </a:bodyPr>
            <a:lstStyle/>
            <a:p>
              <a:r>
                <a:rPr lang="en-US" altLang="zh-CN" dirty="0"/>
                <a:t>b</a:t>
              </a:r>
              <a:endParaRPr lang="zh-CN" altLang="en-US" dirty="0"/>
            </a:p>
          </p:txBody>
        </p:sp>
      </p:grpSp>
      <p:sp>
        <p:nvSpPr>
          <p:cNvPr id="15" name="矩形 14">
            <a:extLst>
              <a:ext uri="{FF2B5EF4-FFF2-40B4-BE49-F238E27FC236}">
                <a16:creationId xmlns:a16="http://schemas.microsoft.com/office/drawing/2014/main" id="{CA2A5F59-4BDF-3392-CEF7-53A3163ED2C4}"/>
              </a:ext>
            </a:extLst>
          </p:cNvPr>
          <p:cNvSpPr/>
          <p:nvPr/>
        </p:nvSpPr>
        <p:spPr>
          <a:xfrm>
            <a:off x="2158752" y="6029913"/>
            <a:ext cx="3149681" cy="402546"/>
          </a:xfrm>
          <a:prstGeom prst="rect">
            <a:avLst/>
          </a:prstGeom>
        </p:spPr>
        <p:txBody>
          <a:bodyPr wrap="square">
            <a:spAutoFit/>
          </a:bodyPr>
          <a:lstStyle/>
          <a:p>
            <a:pPr algn="just">
              <a:lnSpc>
                <a:spcPct val="120000"/>
              </a:lnSpc>
            </a:pPr>
            <a:r>
              <a:rPr lang="en-US" altLang="zh-CN" dirty="0">
                <a:ea typeface="微软雅黑" panose="020B0503020204020204" pitchFamily="34" charset="-122"/>
                <a:cs typeface="Calibri" panose="020F0502020204030204" pitchFamily="34" charset="0"/>
              </a:rPr>
              <a:t>Frame-deployability constraints</a:t>
            </a:r>
          </a:p>
        </p:txBody>
      </p:sp>
      <p:grpSp>
        <p:nvGrpSpPr>
          <p:cNvPr id="47" name="组合 46">
            <a:extLst>
              <a:ext uri="{FF2B5EF4-FFF2-40B4-BE49-F238E27FC236}">
                <a16:creationId xmlns:a16="http://schemas.microsoft.com/office/drawing/2014/main" id="{187D09BC-4508-C90E-BF96-0A063E30F63B}"/>
              </a:ext>
            </a:extLst>
          </p:cNvPr>
          <p:cNvGrpSpPr/>
          <p:nvPr/>
        </p:nvGrpSpPr>
        <p:grpSpPr>
          <a:xfrm>
            <a:off x="7380446" y="4807182"/>
            <a:ext cx="3407815" cy="1378797"/>
            <a:chOff x="7371134" y="4686061"/>
            <a:chExt cx="4038150" cy="1633829"/>
          </a:xfrm>
        </p:grpSpPr>
        <p:sp>
          <p:nvSpPr>
            <p:cNvPr id="48" name="任意多边形 99">
              <a:extLst>
                <a:ext uri="{FF2B5EF4-FFF2-40B4-BE49-F238E27FC236}">
                  <a16:creationId xmlns:a16="http://schemas.microsoft.com/office/drawing/2014/main" id="{94BF1034-7D46-851E-C7CE-3D85C63A9B9B}"/>
                </a:ext>
              </a:extLst>
            </p:cNvPr>
            <p:cNvSpPr/>
            <p:nvPr/>
          </p:nvSpPr>
          <p:spPr>
            <a:xfrm>
              <a:off x="8495226" y="5789269"/>
              <a:ext cx="114122" cy="154540"/>
            </a:xfrm>
            <a:custGeom>
              <a:avLst/>
              <a:gdLst>
                <a:gd name="connsiteX0" fmla="*/ 457200 w 457200"/>
                <a:gd name="connsiteY0" fmla="*/ 0 h 619125"/>
                <a:gd name="connsiteX1" fmla="*/ 414337 w 457200"/>
                <a:gd name="connsiteY1" fmla="*/ 42862 h 619125"/>
                <a:gd name="connsiteX2" fmla="*/ 381000 w 457200"/>
                <a:gd name="connsiteY2" fmla="*/ 80962 h 619125"/>
                <a:gd name="connsiteX3" fmla="*/ 347662 w 457200"/>
                <a:gd name="connsiteY3" fmla="*/ 119062 h 619125"/>
                <a:gd name="connsiteX4" fmla="*/ 290512 w 457200"/>
                <a:gd name="connsiteY4" fmla="*/ 152400 h 619125"/>
                <a:gd name="connsiteX5" fmla="*/ 238125 w 457200"/>
                <a:gd name="connsiteY5" fmla="*/ 209550 h 619125"/>
                <a:gd name="connsiteX6" fmla="*/ 171450 w 457200"/>
                <a:gd name="connsiteY6" fmla="*/ 276225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 name="connsiteX0" fmla="*/ 457200 w 457200"/>
                <a:gd name="connsiteY0" fmla="*/ 0 h 619125"/>
                <a:gd name="connsiteX1" fmla="*/ 414337 w 457200"/>
                <a:gd name="connsiteY1" fmla="*/ 42862 h 619125"/>
                <a:gd name="connsiteX2" fmla="*/ 381000 w 457200"/>
                <a:gd name="connsiteY2" fmla="*/ 80962 h 619125"/>
                <a:gd name="connsiteX3" fmla="*/ 347662 w 457200"/>
                <a:gd name="connsiteY3" fmla="*/ 119062 h 619125"/>
                <a:gd name="connsiteX4" fmla="*/ 285750 w 457200"/>
                <a:gd name="connsiteY4" fmla="*/ 171450 h 619125"/>
                <a:gd name="connsiteX5" fmla="*/ 238125 w 457200"/>
                <a:gd name="connsiteY5" fmla="*/ 209550 h 619125"/>
                <a:gd name="connsiteX6" fmla="*/ 171450 w 457200"/>
                <a:gd name="connsiteY6" fmla="*/ 276225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 name="connsiteX0" fmla="*/ 457200 w 457200"/>
                <a:gd name="connsiteY0" fmla="*/ 0 h 619125"/>
                <a:gd name="connsiteX1" fmla="*/ 414337 w 457200"/>
                <a:gd name="connsiteY1" fmla="*/ 42862 h 619125"/>
                <a:gd name="connsiteX2" fmla="*/ 381000 w 457200"/>
                <a:gd name="connsiteY2" fmla="*/ 80962 h 619125"/>
                <a:gd name="connsiteX3" fmla="*/ 347662 w 457200"/>
                <a:gd name="connsiteY3" fmla="*/ 119062 h 619125"/>
                <a:gd name="connsiteX4" fmla="*/ 285750 w 457200"/>
                <a:gd name="connsiteY4" fmla="*/ 171450 h 619125"/>
                <a:gd name="connsiteX5" fmla="*/ 238125 w 457200"/>
                <a:gd name="connsiteY5" fmla="*/ 209550 h 619125"/>
                <a:gd name="connsiteX6" fmla="*/ 176212 w 457200"/>
                <a:gd name="connsiteY6" fmla="*/ 280987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 name="connsiteX0" fmla="*/ 457200 w 457200"/>
                <a:gd name="connsiteY0" fmla="*/ 0 h 619125"/>
                <a:gd name="connsiteX1" fmla="*/ 414337 w 457200"/>
                <a:gd name="connsiteY1" fmla="*/ 42862 h 619125"/>
                <a:gd name="connsiteX2" fmla="*/ 381000 w 457200"/>
                <a:gd name="connsiteY2" fmla="*/ 80962 h 619125"/>
                <a:gd name="connsiteX3" fmla="*/ 333374 w 457200"/>
                <a:gd name="connsiteY3" fmla="*/ 128587 h 619125"/>
                <a:gd name="connsiteX4" fmla="*/ 285750 w 457200"/>
                <a:gd name="connsiteY4" fmla="*/ 171450 h 619125"/>
                <a:gd name="connsiteX5" fmla="*/ 238125 w 457200"/>
                <a:gd name="connsiteY5" fmla="*/ 209550 h 619125"/>
                <a:gd name="connsiteX6" fmla="*/ 176212 w 457200"/>
                <a:gd name="connsiteY6" fmla="*/ 280987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619125">
                  <a:moveTo>
                    <a:pt x="457200" y="0"/>
                  </a:moveTo>
                  <a:lnTo>
                    <a:pt x="414337" y="42862"/>
                  </a:lnTo>
                  <a:cubicBezTo>
                    <a:pt x="403225" y="55562"/>
                    <a:pt x="394494" y="66675"/>
                    <a:pt x="381000" y="80962"/>
                  </a:cubicBezTo>
                  <a:cubicBezTo>
                    <a:pt x="367506" y="95249"/>
                    <a:pt x="349249" y="112712"/>
                    <a:pt x="333374" y="128587"/>
                  </a:cubicBezTo>
                  <a:lnTo>
                    <a:pt x="285750" y="171450"/>
                  </a:lnTo>
                  <a:lnTo>
                    <a:pt x="238125" y="209550"/>
                  </a:lnTo>
                  <a:lnTo>
                    <a:pt x="176212" y="280987"/>
                  </a:lnTo>
                  <a:lnTo>
                    <a:pt x="133350" y="342900"/>
                  </a:lnTo>
                  <a:lnTo>
                    <a:pt x="90487" y="419100"/>
                  </a:lnTo>
                  <a:lnTo>
                    <a:pt x="47625" y="504825"/>
                  </a:lnTo>
                  <a:lnTo>
                    <a:pt x="23812" y="571500"/>
                  </a:lnTo>
                  <a:lnTo>
                    <a:pt x="0" y="619125"/>
                  </a:lnTo>
                </a:path>
              </a:pathLst>
            </a:custGeom>
            <a:noFill/>
            <a:ln w="127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a:p>
          </p:txBody>
        </p:sp>
        <p:grpSp>
          <p:nvGrpSpPr>
            <p:cNvPr id="49" name="组合 48">
              <a:extLst>
                <a:ext uri="{FF2B5EF4-FFF2-40B4-BE49-F238E27FC236}">
                  <a16:creationId xmlns:a16="http://schemas.microsoft.com/office/drawing/2014/main" id="{7C24412A-DFFE-E77F-24D6-C974B52900F4}"/>
                </a:ext>
              </a:extLst>
            </p:cNvPr>
            <p:cNvGrpSpPr/>
            <p:nvPr/>
          </p:nvGrpSpPr>
          <p:grpSpPr>
            <a:xfrm>
              <a:off x="7371134" y="4730794"/>
              <a:ext cx="2556040" cy="1589096"/>
              <a:chOff x="3208551" y="4125322"/>
              <a:chExt cx="3632759" cy="2258496"/>
            </a:xfrm>
          </p:grpSpPr>
          <p:sp>
            <p:nvSpPr>
              <p:cNvPr id="53" name="任意多边形: 形状 25">
                <a:extLst>
                  <a:ext uri="{FF2B5EF4-FFF2-40B4-BE49-F238E27FC236}">
                    <a16:creationId xmlns:a16="http://schemas.microsoft.com/office/drawing/2014/main" id="{D052B183-0DDB-AF6A-5778-05206D3251B3}"/>
                  </a:ext>
                </a:extLst>
              </p:cNvPr>
              <p:cNvSpPr/>
              <p:nvPr/>
            </p:nvSpPr>
            <p:spPr>
              <a:xfrm rot="2499493">
                <a:off x="3208551" y="4125322"/>
                <a:ext cx="1876728" cy="2110875"/>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6458" h="1300742">
                    <a:moveTo>
                      <a:pt x="0" y="703640"/>
                    </a:moveTo>
                    <a:lnTo>
                      <a:pt x="4955" y="687536"/>
                    </a:lnTo>
                    <a:lnTo>
                      <a:pt x="11149" y="667715"/>
                    </a:lnTo>
                    <a:lnTo>
                      <a:pt x="19821" y="646655"/>
                    </a:lnTo>
                    <a:lnTo>
                      <a:pt x="30970" y="635506"/>
                    </a:lnTo>
                    <a:lnTo>
                      <a:pt x="54507" y="626834"/>
                    </a:lnTo>
                    <a:lnTo>
                      <a:pt x="71851" y="619401"/>
                    </a:lnTo>
                    <a:lnTo>
                      <a:pt x="90433" y="607013"/>
                    </a:lnTo>
                    <a:lnTo>
                      <a:pt x="113970" y="584715"/>
                    </a:lnTo>
                    <a:lnTo>
                      <a:pt x="125119" y="571088"/>
                    </a:lnTo>
                    <a:lnTo>
                      <a:pt x="138746" y="557461"/>
                    </a:lnTo>
                    <a:lnTo>
                      <a:pt x="146179" y="537640"/>
                    </a:lnTo>
                    <a:lnTo>
                      <a:pt x="151134" y="512864"/>
                    </a:lnTo>
                    <a:lnTo>
                      <a:pt x="158567" y="483133"/>
                    </a:lnTo>
                    <a:lnTo>
                      <a:pt x="172194" y="454641"/>
                    </a:lnTo>
                    <a:lnTo>
                      <a:pt x="189537" y="417477"/>
                    </a:lnTo>
                    <a:lnTo>
                      <a:pt x="208119" y="387745"/>
                    </a:lnTo>
                    <a:lnTo>
                      <a:pt x="220507" y="370402"/>
                    </a:lnTo>
                    <a:lnTo>
                      <a:pt x="248999" y="348104"/>
                    </a:lnTo>
                    <a:lnTo>
                      <a:pt x="265104" y="335716"/>
                    </a:lnTo>
                    <a:lnTo>
                      <a:pt x="291119" y="315895"/>
                    </a:lnTo>
                    <a:lnTo>
                      <a:pt x="325805" y="289880"/>
                    </a:lnTo>
                    <a:lnTo>
                      <a:pt x="351820" y="270059"/>
                    </a:lnTo>
                    <a:lnTo>
                      <a:pt x="377835" y="253955"/>
                    </a:lnTo>
                    <a:lnTo>
                      <a:pt x="393939" y="247761"/>
                    </a:lnTo>
                    <a:lnTo>
                      <a:pt x="416238" y="214313"/>
                    </a:lnTo>
                    <a:lnTo>
                      <a:pt x="434820" y="189537"/>
                    </a:lnTo>
                    <a:lnTo>
                      <a:pt x="452163" y="159806"/>
                    </a:lnTo>
                    <a:cubicBezTo>
                      <a:pt x="460834" y="149895"/>
                      <a:pt x="465790" y="143701"/>
                      <a:pt x="476939" y="131313"/>
                    </a:cubicBezTo>
                    <a:cubicBezTo>
                      <a:pt x="488088" y="118925"/>
                      <a:pt x="502954" y="101582"/>
                      <a:pt x="515342" y="85477"/>
                    </a:cubicBezTo>
                    <a:lnTo>
                      <a:pt x="543834" y="59463"/>
                    </a:lnTo>
                    <a:lnTo>
                      <a:pt x="582237" y="33448"/>
                    </a:lnTo>
                    <a:lnTo>
                      <a:pt x="621879" y="13627"/>
                    </a:lnTo>
                    <a:lnTo>
                      <a:pt x="665237" y="4955"/>
                    </a:lnTo>
                    <a:lnTo>
                      <a:pt x="722222" y="0"/>
                    </a:lnTo>
                    <a:lnTo>
                      <a:pt x="776729" y="1239"/>
                    </a:lnTo>
                    <a:lnTo>
                      <a:pt x="807699" y="2478"/>
                    </a:lnTo>
                    <a:lnTo>
                      <a:pt x="846102" y="7433"/>
                    </a:lnTo>
                    <a:lnTo>
                      <a:pt x="879550" y="14866"/>
                    </a:lnTo>
                    <a:cubicBezTo>
                      <a:pt x="890699" y="16104"/>
                      <a:pt x="901848" y="18582"/>
                      <a:pt x="909281" y="19821"/>
                    </a:cubicBezTo>
                    <a:cubicBezTo>
                      <a:pt x="916714" y="21060"/>
                      <a:pt x="922908" y="19821"/>
                      <a:pt x="922908" y="21060"/>
                    </a:cubicBezTo>
                    <a:cubicBezTo>
                      <a:pt x="921669" y="22298"/>
                      <a:pt x="909281" y="28492"/>
                      <a:pt x="904326" y="29731"/>
                    </a:cubicBezTo>
                    <a:lnTo>
                      <a:pt x="882027" y="42119"/>
                    </a:lnTo>
                    <a:lnTo>
                      <a:pt x="865923" y="50791"/>
                    </a:lnTo>
                    <a:lnTo>
                      <a:pt x="843624" y="68134"/>
                    </a:lnTo>
                    <a:lnTo>
                      <a:pt x="815132" y="94149"/>
                    </a:lnTo>
                    <a:lnTo>
                      <a:pt x="790356" y="123880"/>
                    </a:lnTo>
                    <a:lnTo>
                      <a:pt x="770535" y="161044"/>
                    </a:lnTo>
                    <a:lnTo>
                      <a:pt x="755669" y="211835"/>
                    </a:lnTo>
                    <a:lnTo>
                      <a:pt x="746998" y="278731"/>
                    </a:lnTo>
                    <a:lnTo>
                      <a:pt x="748237" y="349342"/>
                    </a:lnTo>
                    <a:lnTo>
                      <a:pt x="751953" y="413760"/>
                    </a:lnTo>
                    <a:lnTo>
                      <a:pt x="755669" y="453402"/>
                    </a:lnTo>
                    <a:lnTo>
                      <a:pt x="760625" y="493043"/>
                    </a:lnTo>
                    <a:lnTo>
                      <a:pt x="781684" y="545073"/>
                    </a:lnTo>
                    <a:lnTo>
                      <a:pt x="800266" y="587192"/>
                    </a:lnTo>
                    <a:lnTo>
                      <a:pt x="825042" y="624357"/>
                    </a:lnTo>
                    <a:lnTo>
                      <a:pt x="847341" y="645416"/>
                    </a:lnTo>
                    <a:lnTo>
                      <a:pt x="878311" y="654088"/>
                    </a:lnTo>
                    <a:lnTo>
                      <a:pt x="909281" y="640461"/>
                    </a:lnTo>
                    <a:lnTo>
                      <a:pt x="956356" y="614446"/>
                    </a:lnTo>
                    <a:lnTo>
                      <a:pt x="995997" y="592148"/>
                    </a:lnTo>
                    <a:lnTo>
                      <a:pt x="1030684" y="563655"/>
                    </a:lnTo>
                    <a:lnTo>
                      <a:pt x="1070325" y="521536"/>
                    </a:lnTo>
                    <a:lnTo>
                      <a:pt x="1113683" y="474461"/>
                    </a:lnTo>
                    <a:lnTo>
                      <a:pt x="1132265" y="459596"/>
                    </a:lnTo>
                    <a:lnTo>
                      <a:pt x="1145892" y="450924"/>
                    </a:lnTo>
                    <a:cubicBezTo>
                      <a:pt x="1145892" y="463312"/>
                      <a:pt x="1140937" y="478178"/>
                      <a:pt x="1140937" y="490566"/>
                    </a:cubicBezTo>
                    <a:lnTo>
                      <a:pt x="1139698" y="521536"/>
                    </a:lnTo>
                    <a:lnTo>
                      <a:pt x="1137221" y="538879"/>
                    </a:lnTo>
                    <a:lnTo>
                      <a:pt x="1138459" y="553745"/>
                    </a:lnTo>
                    <a:lnTo>
                      <a:pt x="1134743" y="569849"/>
                    </a:lnTo>
                    <a:lnTo>
                      <a:pt x="1133504" y="607013"/>
                    </a:lnTo>
                    <a:lnTo>
                      <a:pt x="1139698" y="649133"/>
                    </a:lnTo>
                    <a:cubicBezTo>
                      <a:pt x="1140937" y="666476"/>
                      <a:pt x="1150847" y="686297"/>
                      <a:pt x="1153325" y="694968"/>
                    </a:cubicBezTo>
                    <a:cubicBezTo>
                      <a:pt x="1155803" y="703640"/>
                      <a:pt x="1158280" y="693730"/>
                      <a:pt x="1154564" y="701162"/>
                    </a:cubicBezTo>
                    <a:cubicBezTo>
                      <a:pt x="1150847" y="707356"/>
                      <a:pt x="1140937" y="723461"/>
                      <a:pt x="1134743" y="734610"/>
                    </a:cubicBezTo>
                    <a:lnTo>
                      <a:pt x="1119877" y="760625"/>
                    </a:lnTo>
                    <a:lnTo>
                      <a:pt x="1097579" y="803983"/>
                    </a:lnTo>
                    <a:lnTo>
                      <a:pt x="1087669" y="841147"/>
                    </a:lnTo>
                    <a:lnTo>
                      <a:pt x="1082713" y="859729"/>
                    </a:lnTo>
                    <a:lnTo>
                      <a:pt x="1050505" y="848580"/>
                    </a:lnTo>
                    <a:lnTo>
                      <a:pt x="1007146" y="832475"/>
                    </a:lnTo>
                    <a:lnTo>
                      <a:pt x="965027" y="820087"/>
                    </a:lnTo>
                    <a:lnTo>
                      <a:pt x="916714" y="807699"/>
                    </a:lnTo>
                    <a:lnTo>
                      <a:pt x="870878" y="797789"/>
                    </a:lnTo>
                    <a:lnTo>
                      <a:pt x="832475" y="794073"/>
                    </a:lnTo>
                    <a:lnTo>
                      <a:pt x="815132" y="800267"/>
                    </a:lnTo>
                    <a:lnTo>
                      <a:pt x="795311" y="817610"/>
                    </a:lnTo>
                    <a:lnTo>
                      <a:pt x="774252" y="851058"/>
                    </a:lnTo>
                    <a:cubicBezTo>
                      <a:pt x="769296" y="863446"/>
                      <a:pt x="764341" y="868401"/>
                      <a:pt x="758147" y="886983"/>
                    </a:cubicBezTo>
                    <a:cubicBezTo>
                      <a:pt x="754431" y="911759"/>
                      <a:pt x="755669" y="916714"/>
                      <a:pt x="755669" y="932818"/>
                    </a:cubicBezTo>
                    <a:lnTo>
                      <a:pt x="755669" y="981132"/>
                    </a:lnTo>
                    <a:lnTo>
                      <a:pt x="760625" y="1036878"/>
                    </a:lnTo>
                    <a:lnTo>
                      <a:pt x="773013" y="1082714"/>
                    </a:lnTo>
                    <a:lnTo>
                      <a:pt x="785401" y="1122355"/>
                    </a:lnTo>
                    <a:lnTo>
                      <a:pt x="807699" y="1165713"/>
                    </a:lnTo>
                    <a:lnTo>
                      <a:pt x="838669" y="1209072"/>
                    </a:lnTo>
                    <a:lnTo>
                      <a:pt x="867162" y="1248713"/>
                    </a:lnTo>
                    <a:lnTo>
                      <a:pt x="901848" y="1279683"/>
                    </a:lnTo>
                    <a:lnTo>
                      <a:pt x="919191" y="1300743"/>
                    </a:lnTo>
                    <a:lnTo>
                      <a:pt x="893177" y="1297027"/>
                    </a:lnTo>
                    <a:lnTo>
                      <a:pt x="859729" y="1287116"/>
                    </a:lnTo>
                    <a:lnTo>
                      <a:pt x="816371" y="1271012"/>
                    </a:lnTo>
                    <a:cubicBezTo>
                      <a:pt x="805222" y="1264818"/>
                      <a:pt x="790356" y="1254907"/>
                      <a:pt x="779207" y="1247474"/>
                    </a:cubicBezTo>
                    <a:lnTo>
                      <a:pt x="742043" y="1214027"/>
                    </a:lnTo>
                    <a:lnTo>
                      <a:pt x="696207" y="1168191"/>
                    </a:lnTo>
                    <a:lnTo>
                      <a:pt x="659043" y="1135982"/>
                    </a:lnTo>
                    <a:lnTo>
                      <a:pt x="639222" y="1121117"/>
                    </a:lnTo>
                    <a:lnTo>
                      <a:pt x="619401" y="1111206"/>
                    </a:lnTo>
                    <a:lnTo>
                      <a:pt x="602058" y="1105012"/>
                    </a:lnTo>
                    <a:cubicBezTo>
                      <a:pt x="594625" y="1101296"/>
                      <a:pt x="588431" y="1100057"/>
                      <a:pt x="579760" y="1100057"/>
                    </a:cubicBezTo>
                    <a:cubicBezTo>
                      <a:pt x="571088" y="1100057"/>
                      <a:pt x="558700" y="1100057"/>
                      <a:pt x="547551" y="1101296"/>
                    </a:cubicBezTo>
                    <a:cubicBezTo>
                      <a:pt x="536401" y="1105012"/>
                      <a:pt x="527730" y="1108729"/>
                      <a:pt x="515342" y="1114923"/>
                    </a:cubicBezTo>
                    <a:cubicBezTo>
                      <a:pt x="504193" y="1126072"/>
                      <a:pt x="502954" y="1126072"/>
                      <a:pt x="494282" y="1137221"/>
                    </a:cubicBezTo>
                    <a:lnTo>
                      <a:pt x="483133" y="1153325"/>
                    </a:lnTo>
                    <a:lnTo>
                      <a:pt x="473223" y="1169430"/>
                    </a:lnTo>
                    <a:lnTo>
                      <a:pt x="467029" y="1185534"/>
                    </a:lnTo>
                    <a:lnTo>
                      <a:pt x="453402" y="1200400"/>
                    </a:lnTo>
                    <a:lnTo>
                      <a:pt x="441014" y="1171907"/>
                    </a:lnTo>
                    <a:lnTo>
                      <a:pt x="419954" y="1137221"/>
                    </a:lnTo>
                    <a:lnTo>
                      <a:pt x="403850" y="1106251"/>
                    </a:lnTo>
                    <a:lnTo>
                      <a:pt x="379074" y="1074042"/>
                    </a:lnTo>
                    <a:lnTo>
                      <a:pt x="351820" y="1036878"/>
                    </a:lnTo>
                    <a:lnTo>
                      <a:pt x="324566" y="997236"/>
                    </a:lnTo>
                    <a:lnTo>
                      <a:pt x="305984" y="977415"/>
                    </a:lnTo>
                    <a:lnTo>
                      <a:pt x="279969" y="947684"/>
                    </a:lnTo>
                    <a:lnTo>
                      <a:pt x="253955" y="919192"/>
                    </a:lnTo>
                    <a:lnTo>
                      <a:pt x="208119" y="872117"/>
                    </a:lnTo>
                    <a:lnTo>
                      <a:pt x="167238" y="838669"/>
                    </a:lnTo>
                    <a:lnTo>
                      <a:pt x="118925" y="795311"/>
                    </a:lnTo>
                    <a:lnTo>
                      <a:pt x="83000" y="761864"/>
                    </a:lnTo>
                    <a:lnTo>
                      <a:pt x="49552" y="735849"/>
                    </a:lnTo>
                    <a:lnTo>
                      <a:pt x="16104" y="714789"/>
                    </a:lnTo>
                    <a:lnTo>
                      <a:pt x="0" y="703640"/>
                    </a:lnTo>
                    <a:lnTo>
                      <a:pt x="0" y="703640"/>
                    </a:lnTo>
                    <a:lnTo>
                      <a:pt x="0" y="703640"/>
                    </a:lnTo>
                    <a:close/>
                  </a:path>
                </a:pathLst>
              </a:custGeom>
              <a:solidFill>
                <a:srgbClr val="C790AC"/>
              </a:solidFill>
              <a:ln w="12371" cap="flat">
                <a:noFill/>
                <a:prstDash val="solid"/>
                <a:miter/>
              </a:ln>
            </p:spPr>
            <p:txBody>
              <a:bodyPr rtlCol="0" anchor="ctr"/>
              <a:lstStyle/>
              <a:p>
                <a:endParaRPr lang="zh-CN" altLang="en-US"/>
              </a:p>
            </p:txBody>
          </p:sp>
          <p:sp>
            <p:nvSpPr>
              <p:cNvPr id="54" name="任意多边形: 形状 6">
                <a:extLst>
                  <a:ext uri="{FF2B5EF4-FFF2-40B4-BE49-F238E27FC236}">
                    <a16:creationId xmlns:a16="http://schemas.microsoft.com/office/drawing/2014/main" id="{4AC0C850-3A08-82F5-CCF0-C6D6FAD0C92D}"/>
                  </a:ext>
                </a:extLst>
              </p:cNvPr>
              <p:cNvSpPr/>
              <p:nvPr/>
            </p:nvSpPr>
            <p:spPr>
              <a:xfrm rot="2499493">
                <a:off x="4720381" y="4315159"/>
                <a:ext cx="2120929" cy="2068659"/>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8551 w 1306937"/>
                  <a:gd name="connsiteY87" fmla="*/ 1115621 h 1274728"/>
                  <a:gd name="connsiteX88" fmla="*/ 398894 w 1306937"/>
                  <a:gd name="connsiteY88" fmla="*/ 1088908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3607 w 1306937"/>
                  <a:gd name="connsiteY87" fmla="*/ 1113646 h 1274728"/>
                  <a:gd name="connsiteX88" fmla="*/ 398894 w 1306937"/>
                  <a:gd name="connsiteY88" fmla="*/ 1088908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3607 w 1306937"/>
                  <a:gd name="connsiteY87" fmla="*/ 1113646 h 1274728"/>
                  <a:gd name="connsiteX88" fmla="*/ 395728 w 1306937"/>
                  <a:gd name="connsiteY88" fmla="*/ 1085350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06937"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lnTo>
                      <a:pt x="1205355" y="547551"/>
                    </a:lnTo>
                    <a:cubicBezTo>
                      <a:pt x="1212788" y="553745"/>
                      <a:pt x="1221459" y="559939"/>
                      <a:pt x="1230131" y="566133"/>
                    </a:cubicBezTo>
                    <a:lnTo>
                      <a:pt x="1253668" y="576043"/>
                    </a:lnTo>
                    <a:cubicBezTo>
                      <a:pt x="1258623" y="578521"/>
                      <a:pt x="1264817" y="580999"/>
                      <a:pt x="1273489" y="584715"/>
                    </a:cubicBezTo>
                    <a:cubicBezTo>
                      <a:pt x="1282161" y="588431"/>
                      <a:pt x="1293310" y="592148"/>
                      <a:pt x="1306937" y="594625"/>
                    </a:cubicBezTo>
                    <a:lnTo>
                      <a:pt x="1212788" y="584715"/>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cubicBezTo>
                      <a:pt x="393002" y="1125233"/>
                      <a:pt x="393305" y="1119440"/>
                      <a:pt x="393607" y="1113646"/>
                    </a:cubicBezTo>
                    <a:cubicBezTo>
                      <a:pt x="393721" y="1104742"/>
                      <a:pt x="395614" y="1094254"/>
                      <a:pt x="395728" y="1085350"/>
                    </a:cubicBez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solidFill>
                <a:srgbClr val="CAE2C4"/>
              </a:solidFill>
              <a:ln w="5938" cap="flat">
                <a:solidFill>
                  <a:schemeClr val="bg1"/>
                </a:solidFill>
                <a:prstDash val="solid"/>
                <a:miter/>
              </a:ln>
            </p:spPr>
            <p:txBody>
              <a:bodyPr rtlCol="0" anchor="ctr"/>
              <a:lstStyle/>
              <a:p>
                <a:endParaRPr lang="zh-CN" altLang="en-US"/>
              </a:p>
            </p:txBody>
          </p:sp>
          <p:sp>
            <p:nvSpPr>
              <p:cNvPr id="57" name="椭圆 56">
                <a:extLst>
                  <a:ext uri="{FF2B5EF4-FFF2-40B4-BE49-F238E27FC236}">
                    <a16:creationId xmlns:a16="http://schemas.microsoft.com/office/drawing/2014/main" id="{41BADB44-FC4F-7E95-15EA-A5FECCCE56D2}"/>
                  </a:ext>
                </a:extLst>
              </p:cNvPr>
              <p:cNvSpPr/>
              <p:nvPr/>
            </p:nvSpPr>
            <p:spPr>
              <a:xfrm>
                <a:off x="4768410" y="5814783"/>
                <a:ext cx="71593" cy="723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109">
                <a:extLst>
                  <a:ext uri="{FF2B5EF4-FFF2-40B4-BE49-F238E27FC236}">
                    <a16:creationId xmlns:a16="http://schemas.microsoft.com/office/drawing/2014/main" id="{D5DA333B-C00C-70C7-8C54-3D7B72115AF6}"/>
                  </a:ext>
                </a:extLst>
              </p:cNvPr>
              <p:cNvSpPr/>
              <p:nvPr/>
            </p:nvSpPr>
            <p:spPr>
              <a:xfrm>
                <a:off x="4467225" y="4762500"/>
                <a:ext cx="783431" cy="1092994"/>
              </a:xfrm>
              <a:custGeom>
                <a:avLst/>
                <a:gdLst>
                  <a:gd name="connsiteX0" fmla="*/ 776287 w 776287"/>
                  <a:gd name="connsiteY0" fmla="*/ 30956 h 1092994"/>
                  <a:gd name="connsiteX1" fmla="*/ 688181 w 776287"/>
                  <a:gd name="connsiteY1" fmla="*/ 7144 h 1092994"/>
                  <a:gd name="connsiteX2" fmla="*/ 642937 w 776287"/>
                  <a:gd name="connsiteY2" fmla="*/ 0 h 1092994"/>
                  <a:gd name="connsiteX3" fmla="*/ 578644 w 776287"/>
                  <a:gd name="connsiteY3" fmla="*/ 0 h 1092994"/>
                  <a:gd name="connsiteX4" fmla="*/ 519112 w 776287"/>
                  <a:gd name="connsiteY4" fmla="*/ 4763 h 1092994"/>
                  <a:gd name="connsiteX5" fmla="*/ 488156 w 776287"/>
                  <a:gd name="connsiteY5" fmla="*/ 11906 h 1092994"/>
                  <a:gd name="connsiteX6" fmla="*/ 454819 w 776287"/>
                  <a:gd name="connsiteY6" fmla="*/ 28575 h 1092994"/>
                  <a:gd name="connsiteX7" fmla="*/ 421481 w 776287"/>
                  <a:gd name="connsiteY7" fmla="*/ 42863 h 1092994"/>
                  <a:gd name="connsiteX8" fmla="*/ 383381 w 776287"/>
                  <a:gd name="connsiteY8" fmla="*/ 64294 h 1092994"/>
                  <a:gd name="connsiteX9" fmla="*/ 352425 w 776287"/>
                  <a:gd name="connsiteY9" fmla="*/ 88106 h 1092994"/>
                  <a:gd name="connsiteX10" fmla="*/ 326231 w 776287"/>
                  <a:gd name="connsiteY10" fmla="*/ 111919 h 1092994"/>
                  <a:gd name="connsiteX11" fmla="*/ 292894 w 776287"/>
                  <a:gd name="connsiteY11" fmla="*/ 142875 h 1092994"/>
                  <a:gd name="connsiteX12" fmla="*/ 252412 w 776287"/>
                  <a:gd name="connsiteY12" fmla="*/ 173831 h 1092994"/>
                  <a:gd name="connsiteX13" fmla="*/ 230981 w 776287"/>
                  <a:gd name="connsiteY13" fmla="*/ 202406 h 1092994"/>
                  <a:gd name="connsiteX14" fmla="*/ 190500 w 776287"/>
                  <a:gd name="connsiteY14" fmla="*/ 245269 h 1092994"/>
                  <a:gd name="connsiteX15" fmla="*/ 154781 w 776287"/>
                  <a:gd name="connsiteY15" fmla="*/ 288131 h 1092994"/>
                  <a:gd name="connsiteX16" fmla="*/ 119062 w 776287"/>
                  <a:gd name="connsiteY16" fmla="*/ 330994 h 1092994"/>
                  <a:gd name="connsiteX17" fmla="*/ 104775 w 776287"/>
                  <a:gd name="connsiteY17" fmla="*/ 345281 h 1092994"/>
                  <a:gd name="connsiteX18" fmla="*/ 104775 w 776287"/>
                  <a:gd name="connsiteY18" fmla="*/ 345281 h 1092994"/>
                  <a:gd name="connsiteX19" fmla="*/ 80962 w 776287"/>
                  <a:gd name="connsiteY19" fmla="*/ 378619 h 1092994"/>
                  <a:gd name="connsiteX20" fmla="*/ 59531 w 776287"/>
                  <a:gd name="connsiteY20" fmla="*/ 411956 h 1092994"/>
                  <a:gd name="connsiteX21" fmla="*/ 47625 w 776287"/>
                  <a:gd name="connsiteY21" fmla="*/ 438150 h 1092994"/>
                  <a:gd name="connsiteX22" fmla="*/ 35719 w 776287"/>
                  <a:gd name="connsiteY22" fmla="*/ 481013 h 1092994"/>
                  <a:gd name="connsiteX23" fmla="*/ 16669 w 776287"/>
                  <a:gd name="connsiteY23" fmla="*/ 542925 h 1092994"/>
                  <a:gd name="connsiteX24" fmla="*/ 7144 w 776287"/>
                  <a:gd name="connsiteY24" fmla="*/ 592931 h 1092994"/>
                  <a:gd name="connsiteX25" fmla="*/ 2381 w 776287"/>
                  <a:gd name="connsiteY25" fmla="*/ 619125 h 1092994"/>
                  <a:gd name="connsiteX26" fmla="*/ 0 w 776287"/>
                  <a:gd name="connsiteY26" fmla="*/ 657225 h 1092994"/>
                  <a:gd name="connsiteX27" fmla="*/ 0 w 776287"/>
                  <a:gd name="connsiteY27" fmla="*/ 685800 h 1092994"/>
                  <a:gd name="connsiteX28" fmla="*/ 14287 w 776287"/>
                  <a:gd name="connsiteY28" fmla="*/ 711994 h 1092994"/>
                  <a:gd name="connsiteX29" fmla="*/ 30956 w 776287"/>
                  <a:gd name="connsiteY29" fmla="*/ 745331 h 1092994"/>
                  <a:gd name="connsiteX30" fmla="*/ 66675 w 776287"/>
                  <a:gd name="connsiteY30" fmla="*/ 754856 h 1092994"/>
                  <a:gd name="connsiteX31" fmla="*/ 116681 w 776287"/>
                  <a:gd name="connsiteY31" fmla="*/ 769144 h 1092994"/>
                  <a:gd name="connsiteX32" fmla="*/ 166687 w 776287"/>
                  <a:gd name="connsiteY32" fmla="*/ 783431 h 1092994"/>
                  <a:gd name="connsiteX33" fmla="*/ 214312 w 776287"/>
                  <a:gd name="connsiteY33" fmla="*/ 792956 h 1092994"/>
                  <a:gd name="connsiteX34" fmla="*/ 264319 w 776287"/>
                  <a:gd name="connsiteY34" fmla="*/ 800100 h 1092994"/>
                  <a:gd name="connsiteX35" fmla="*/ 345281 w 776287"/>
                  <a:gd name="connsiteY35" fmla="*/ 795338 h 1092994"/>
                  <a:gd name="connsiteX36" fmla="*/ 419100 w 776287"/>
                  <a:gd name="connsiteY36" fmla="*/ 790575 h 1092994"/>
                  <a:gd name="connsiteX37" fmla="*/ 485775 w 776287"/>
                  <a:gd name="connsiteY37" fmla="*/ 785813 h 1092994"/>
                  <a:gd name="connsiteX38" fmla="*/ 545306 w 776287"/>
                  <a:gd name="connsiteY38" fmla="*/ 783431 h 1092994"/>
                  <a:gd name="connsiteX39" fmla="*/ 581025 w 776287"/>
                  <a:gd name="connsiteY39" fmla="*/ 788194 h 1092994"/>
                  <a:gd name="connsiteX40" fmla="*/ 557212 w 776287"/>
                  <a:gd name="connsiteY40" fmla="*/ 812006 h 1092994"/>
                  <a:gd name="connsiteX41" fmla="*/ 521494 w 776287"/>
                  <a:gd name="connsiteY41" fmla="*/ 840581 h 1092994"/>
                  <a:gd name="connsiteX42" fmla="*/ 500062 w 776287"/>
                  <a:gd name="connsiteY42" fmla="*/ 862013 h 1092994"/>
                  <a:gd name="connsiteX43" fmla="*/ 473869 w 776287"/>
                  <a:gd name="connsiteY43" fmla="*/ 890588 h 1092994"/>
                  <a:gd name="connsiteX44" fmla="*/ 454819 w 776287"/>
                  <a:gd name="connsiteY44" fmla="*/ 904875 h 1092994"/>
                  <a:gd name="connsiteX45" fmla="*/ 433387 w 776287"/>
                  <a:gd name="connsiteY45" fmla="*/ 923925 h 1092994"/>
                  <a:gd name="connsiteX46" fmla="*/ 419100 w 776287"/>
                  <a:gd name="connsiteY46" fmla="*/ 938213 h 1092994"/>
                  <a:gd name="connsiteX47" fmla="*/ 392906 w 776287"/>
                  <a:gd name="connsiteY47" fmla="*/ 969169 h 1092994"/>
                  <a:gd name="connsiteX48" fmla="*/ 378619 w 776287"/>
                  <a:gd name="connsiteY48" fmla="*/ 992981 h 1092994"/>
                  <a:gd name="connsiteX49" fmla="*/ 357187 w 776287"/>
                  <a:gd name="connsiteY49" fmla="*/ 1031081 h 1092994"/>
                  <a:gd name="connsiteX50" fmla="*/ 342900 w 776287"/>
                  <a:gd name="connsiteY50" fmla="*/ 1064419 h 1092994"/>
                  <a:gd name="connsiteX51" fmla="*/ 330994 w 776287"/>
                  <a:gd name="connsiteY51" fmla="*/ 1083469 h 1092994"/>
                  <a:gd name="connsiteX52" fmla="*/ 333375 w 776287"/>
                  <a:gd name="connsiteY52" fmla="*/ 1092994 h 1092994"/>
                  <a:gd name="connsiteX0" fmla="*/ 776287 w 776287"/>
                  <a:gd name="connsiteY0" fmla="*/ 30956 h 1092994"/>
                  <a:gd name="connsiteX1" fmla="*/ 688181 w 776287"/>
                  <a:gd name="connsiteY1" fmla="*/ 7144 h 1092994"/>
                  <a:gd name="connsiteX2" fmla="*/ 642937 w 776287"/>
                  <a:gd name="connsiteY2" fmla="*/ 0 h 1092994"/>
                  <a:gd name="connsiteX3" fmla="*/ 578644 w 776287"/>
                  <a:gd name="connsiteY3" fmla="*/ 0 h 1092994"/>
                  <a:gd name="connsiteX4" fmla="*/ 519112 w 776287"/>
                  <a:gd name="connsiteY4" fmla="*/ 4763 h 1092994"/>
                  <a:gd name="connsiteX5" fmla="*/ 488156 w 776287"/>
                  <a:gd name="connsiteY5" fmla="*/ 11906 h 1092994"/>
                  <a:gd name="connsiteX6" fmla="*/ 454819 w 776287"/>
                  <a:gd name="connsiteY6" fmla="*/ 28575 h 1092994"/>
                  <a:gd name="connsiteX7" fmla="*/ 421481 w 776287"/>
                  <a:gd name="connsiteY7" fmla="*/ 42863 h 1092994"/>
                  <a:gd name="connsiteX8" fmla="*/ 383381 w 776287"/>
                  <a:gd name="connsiteY8" fmla="*/ 64294 h 1092994"/>
                  <a:gd name="connsiteX9" fmla="*/ 352425 w 776287"/>
                  <a:gd name="connsiteY9" fmla="*/ 88106 h 1092994"/>
                  <a:gd name="connsiteX10" fmla="*/ 326231 w 776287"/>
                  <a:gd name="connsiteY10" fmla="*/ 111919 h 1092994"/>
                  <a:gd name="connsiteX11" fmla="*/ 292894 w 776287"/>
                  <a:gd name="connsiteY11" fmla="*/ 142875 h 1092994"/>
                  <a:gd name="connsiteX12" fmla="*/ 252412 w 776287"/>
                  <a:gd name="connsiteY12" fmla="*/ 173831 h 1092994"/>
                  <a:gd name="connsiteX13" fmla="*/ 230981 w 776287"/>
                  <a:gd name="connsiteY13" fmla="*/ 202406 h 1092994"/>
                  <a:gd name="connsiteX14" fmla="*/ 190500 w 776287"/>
                  <a:gd name="connsiteY14" fmla="*/ 245269 h 1092994"/>
                  <a:gd name="connsiteX15" fmla="*/ 154781 w 776287"/>
                  <a:gd name="connsiteY15" fmla="*/ 288131 h 1092994"/>
                  <a:gd name="connsiteX16" fmla="*/ 119062 w 776287"/>
                  <a:gd name="connsiteY16" fmla="*/ 330994 h 1092994"/>
                  <a:gd name="connsiteX17" fmla="*/ 104775 w 776287"/>
                  <a:gd name="connsiteY17" fmla="*/ 345281 h 1092994"/>
                  <a:gd name="connsiteX18" fmla="*/ 104775 w 776287"/>
                  <a:gd name="connsiteY18" fmla="*/ 345281 h 1092994"/>
                  <a:gd name="connsiteX19" fmla="*/ 80962 w 776287"/>
                  <a:gd name="connsiteY19" fmla="*/ 378619 h 1092994"/>
                  <a:gd name="connsiteX20" fmla="*/ 59531 w 776287"/>
                  <a:gd name="connsiteY20" fmla="*/ 411956 h 1092994"/>
                  <a:gd name="connsiteX21" fmla="*/ 47625 w 776287"/>
                  <a:gd name="connsiteY21" fmla="*/ 438150 h 1092994"/>
                  <a:gd name="connsiteX22" fmla="*/ 35719 w 776287"/>
                  <a:gd name="connsiteY22" fmla="*/ 481013 h 1092994"/>
                  <a:gd name="connsiteX23" fmla="*/ 16669 w 776287"/>
                  <a:gd name="connsiteY23" fmla="*/ 542925 h 1092994"/>
                  <a:gd name="connsiteX24" fmla="*/ 2381 w 776287"/>
                  <a:gd name="connsiteY24" fmla="*/ 592931 h 1092994"/>
                  <a:gd name="connsiteX25" fmla="*/ 2381 w 776287"/>
                  <a:gd name="connsiteY25" fmla="*/ 619125 h 1092994"/>
                  <a:gd name="connsiteX26" fmla="*/ 0 w 776287"/>
                  <a:gd name="connsiteY26" fmla="*/ 657225 h 1092994"/>
                  <a:gd name="connsiteX27" fmla="*/ 0 w 776287"/>
                  <a:gd name="connsiteY27" fmla="*/ 685800 h 1092994"/>
                  <a:gd name="connsiteX28" fmla="*/ 14287 w 776287"/>
                  <a:gd name="connsiteY28" fmla="*/ 711994 h 1092994"/>
                  <a:gd name="connsiteX29" fmla="*/ 30956 w 776287"/>
                  <a:gd name="connsiteY29" fmla="*/ 745331 h 1092994"/>
                  <a:gd name="connsiteX30" fmla="*/ 66675 w 776287"/>
                  <a:gd name="connsiteY30" fmla="*/ 754856 h 1092994"/>
                  <a:gd name="connsiteX31" fmla="*/ 116681 w 776287"/>
                  <a:gd name="connsiteY31" fmla="*/ 769144 h 1092994"/>
                  <a:gd name="connsiteX32" fmla="*/ 166687 w 776287"/>
                  <a:gd name="connsiteY32" fmla="*/ 783431 h 1092994"/>
                  <a:gd name="connsiteX33" fmla="*/ 214312 w 776287"/>
                  <a:gd name="connsiteY33" fmla="*/ 792956 h 1092994"/>
                  <a:gd name="connsiteX34" fmla="*/ 264319 w 776287"/>
                  <a:gd name="connsiteY34" fmla="*/ 800100 h 1092994"/>
                  <a:gd name="connsiteX35" fmla="*/ 345281 w 776287"/>
                  <a:gd name="connsiteY35" fmla="*/ 795338 h 1092994"/>
                  <a:gd name="connsiteX36" fmla="*/ 419100 w 776287"/>
                  <a:gd name="connsiteY36" fmla="*/ 790575 h 1092994"/>
                  <a:gd name="connsiteX37" fmla="*/ 485775 w 776287"/>
                  <a:gd name="connsiteY37" fmla="*/ 785813 h 1092994"/>
                  <a:gd name="connsiteX38" fmla="*/ 545306 w 776287"/>
                  <a:gd name="connsiteY38" fmla="*/ 783431 h 1092994"/>
                  <a:gd name="connsiteX39" fmla="*/ 581025 w 776287"/>
                  <a:gd name="connsiteY39" fmla="*/ 788194 h 1092994"/>
                  <a:gd name="connsiteX40" fmla="*/ 557212 w 776287"/>
                  <a:gd name="connsiteY40" fmla="*/ 812006 h 1092994"/>
                  <a:gd name="connsiteX41" fmla="*/ 521494 w 776287"/>
                  <a:gd name="connsiteY41" fmla="*/ 840581 h 1092994"/>
                  <a:gd name="connsiteX42" fmla="*/ 500062 w 776287"/>
                  <a:gd name="connsiteY42" fmla="*/ 862013 h 1092994"/>
                  <a:gd name="connsiteX43" fmla="*/ 473869 w 776287"/>
                  <a:gd name="connsiteY43" fmla="*/ 890588 h 1092994"/>
                  <a:gd name="connsiteX44" fmla="*/ 454819 w 776287"/>
                  <a:gd name="connsiteY44" fmla="*/ 904875 h 1092994"/>
                  <a:gd name="connsiteX45" fmla="*/ 433387 w 776287"/>
                  <a:gd name="connsiteY45" fmla="*/ 923925 h 1092994"/>
                  <a:gd name="connsiteX46" fmla="*/ 419100 w 776287"/>
                  <a:gd name="connsiteY46" fmla="*/ 938213 h 1092994"/>
                  <a:gd name="connsiteX47" fmla="*/ 392906 w 776287"/>
                  <a:gd name="connsiteY47" fmla="*/ 969169 h 1092994"/>
                  <a:gd name="connsiteX48" fmla="*/ 378619 w 776287"/>
                  <a:gd name="connsiteY48" fmla="*/ 992981 h 1092994"/>
                  <a:gd name="connsiteX49" fmla="*/ 357187 w 776287"/>
                  <a:gd name="connsiteY49" fmla="*/ 1031081 h 1092994"/>
                  <a:gd name="connsiteX50" fmla="*/ 342900 w 776287"/>
                  <a:gd name="connsiteY50" fmla="*/ 1064419 h 1092994"/>
                  <a:gd name="connsiteX51" fmla="*/ 330994 w 776287"/>
                  <a:gd name="connsiteY51" fmla="*/ 1083469 h 1092994"/>
                  <a:gd name="connsiteX52" fmla="*/ 333375 w 776287"/>
                  <a:gd name="connsiteY52" fmla="*/ 1092994 h 1092994"/>
                  <a:gd name="connsiteX0" fmla="*/ 776287 w 776287"/>
                  <a:gd name="connsiteY0" fmla="*/ 30956 h 1092994"/>
                  <a:gd name="connsiteX1" fmla="*/ 688181 w 776287"/>
                  <a:gd name="connsiteY1" fmla="*/ 7144 h 1092994"/>
                  <a:gd name="connsiteX2" fmla="*/ 642937 w 776287"/>
                  <a:gd name="connsiteY2" fmla="*/ 0 h 1092994"/>
                  <a:gd name="connsiteX3" fmla="*/ 578644 w 776287"/>
                  <a:gd name="connsiteY3" fmla="*/ 0 h 1092994"/>
                  <a:gd name="connsiteX4" fmla="*/ 519112 w 776287"/>
                  <a:gd name="connsiteY4" fmla="*/ 4763 h 1092994"/>
                  <a:gd name="connsiteX5" fmla="*/ 488156 w 776287"/>
                  <a:gd name="connsiteY5" fmla="*/ 11906 h 1092994"/>
                  <a:gd name="connsiteX6" fmla="*/ 454819 w 776287"/>
                  <a:gd name="connsiteY6" fmla="*/ 28575 h 1092994"/>
                  <a:gd name="connsiteX7" fmla="*/ 421481 w 776287"/>
                  <a:gd name="connsiteY7" fmla="*/ 42863 h 1092994"/>
                  <a:gd name="connsiteX8" fmla="*/ 383381 w 776287"/>
                  <a:gd name="connsiteY8" fmla="*/ 64294 h 1092994"/>
                  <a:gd name="connsiteX9" fmla="*/ 352425 w 776287"/>
                  <a:gd name="connsiteY9" fmla="*/ 88106 h 1092994"/>
                  <a:gd name="connsiteX10" fmla="*/ 326231 w 776287"/>
                  <a:gd name="connsiteY10" fmla="*/ 111919 h 1092994"/>
                  <a:gd name="connsiteX11" fmla="*/ 292894 w 776287"/>
                  <a:gd name="connsiteY11" fmla="*/ 142875 h 1092994"/>
                  <a:gd name="connsiteX12" fmla="*/ 252412 w 776287"/>
                  <a:gd name="connsiteY12" fmla="*/ 173831 h 1092994"/>
                  <a:gd name="connsiteX13" fmla="*/ 230981 w 776287"/>
                  <a:gd name="connsiteY13" fmla="*/ 202406 h 1092994"/>
                  <a:gd name="connsiteX14" fmla="*/ 190500 w 776287"/>
                  <a:gd name="connsiteY14" fmla="*/ 245269 h 1092994"/>
                  <a:gd name="connsiteX15" fmla="*/ 154781 w 776287"/>
                  <a:gd name="connsiteY15" fmla="*/ 288131 h 1092994"/>
                  <a:gd name="connsiteX16" fmla="*/ 119062 w 776287"/>
                  <a:gd name="connsiteY16" fmla="*/ 330994 h 1092994"/>
                  <a:gd name="connsiteX17" fmla="*/ 104775 w 776287"/>
                  <a:gd name="connsiteY17" fmla="*/ 345281 h 1092994"/>
                  <a:gd name="connsiteX18" fmla="*/ 104775 w 776287"/>
                  <a:gd name="connsiteY18" fmla="*/ 345281 h 1092994"/>
                  <a:gd name="connsiteX19" fmla="*/ 80962 w 776287"/>
                  <a:gd name="connsiteY19" fmla="*/ 378619 h 1092994"/>
                  <a:gd name="connsiteX20" fmla="*/ 59531 w 776287"/>
                  <a:gd name="connsiteY20" fmla="*/ 411956 h 1092994"/>
                  <a:gd name="connsiteX21" fmla="*/ 47625 w 776287"/>
                  <a:gd name="connsiteY21" fmla="*/ 438150 h 1092994"/>
                  <a:gd name="connsiteX22" fmla="*/ 35719 w 776287"/>
                  <a:gd name="connsiteY22" fmla="*/ 481013 h 1092994"/>
                  <a:gd name="connsiteX23" fmla="*/ 16669 w 776287"/>
                  <a:gd name="connsiteY23" fmla="*/ 542925 h 1092994"/>
                  <a:gd name="connsiteX24" fmla="*/ 2381 w 776287"/>
                  <a:gd name="connsiteY24" fmla="*/ 592931 h 1092994"/>
                  <a:gd name="connsiteX25" fmla="*/ 0 w 776287"/>
                  <a:gd name="connsiteY25" fmla="*/ 619125 h 1092994"/>
                  <a:gd name="connsiteX26" fmla="*/ 0 w 776287"/>
                  <a:gd name="connsiteY26" fmla="*/ 657225 h 1092994"/>
                  <a:gd name="connsiteX27" fmla="*/ 0 w 776287"/>
                  <a:gd name="connsiteY27" fmla="*/ 685800 h 1092994"/>
                  <a:gd name="connsiteX28" fmla="*/ 14287 w 776287"/>
                  <a:gd name="connsiteY28" fmla="*/ 711994 h 1092994"/>
                  <a:gd name="connsiteX29" fmla="*/ 30956 w 776287"/>
                  <a:gd name="connsiteY29" fmla="*/ 745331 h 1092994"/>
                  <a:gd name="connsiteX30" fmla="*/ 66675 w 776287"/>
                  <a:gd name="connsiteY30" fmla="*/ 754856 h 1092994"/>
                  <a:gd name="connsiteX31" fmla="*/ 116681 w 776287"/>
                  <a:gd name="connsiteY31" fmla="*/ 769144 h 1092994"/>
                  <a:gd name="connsiteX32" fmla="*/ 166687 w 776287"/>
                  <a:gd name="connsiteY32" fmla="*/ 783431 h 1092994"/>
                  <a:gd name="connsiteX33" fmla="*/ 214312 w 776287"/>
                  <a:gd name="connsiteY33" fmla="*/ 792956 h 1092994"/>
                  <a:gd name="connsiteX34" fmla="*/ 264319 w 776287"/>
                  <a:gd name="connsiteY34" fmla="*/ 800100 h 1092994"/>
                  <a:gd name="connsiteX35" fmla="*/ 345281 w 776287"/>
                  <a:gd name="connsiteY35" fmla="*/ 795338 h 1092994"/>
                  <a:gd name="connsiteX36" fmla="*/ 419100 w 776287"/>
                  <a:gd name="connsiteY36" fmla="*/ 790575 h 1092994"/>
                  <a:gd name="connsiteX37" fmla="*/ 485775 w 776287"/>
                  <a:gd name="connsiteY37" fmla="*/ 785813 h 1092994"/>
                  <a:gd name="connsiteX38" fmla="*/ 545306 w 776287"/>
                  <a:gd name="connsiteY38" fmla="*/ 783431 h 1092994"/>
                  <a:gd name="connsiteX39" fmla="*/ 581025 w 776287"/>
                  <a:gd name="connsiteY39" fmla="*/ 788194 h 1092994"/>
                  <a:gd name="connsiteX40" fmla="*/ 557212 w 776287"/>
                  <a:gd name="connsiteY40" fmla="*/ 812006 h 1092994"/>
                  <a:gd name="connsiteX41" fmla="*/ 521494 w 776287"/>
                  <a:gd name="connsiteY41" fmla="*/ 840581 h 1092994"/>
                  <a:gd name="connsiteX42" fmla="*/ 500062 w 776287"/>
                  <a:gd name="connsiteY42" fmla="*/ 862013 h 1092994"/>
                  <a:gd name="connsiteX43" fmla="*/ 473869 w 776287"/>
                  <a:gd name="connsiteY43" fmla="*/ 890588 h 1092994"/>
                  <a:gd name="connsiteX44" fmla="*/ 454819 w 776287"/>
                  <a:gd name="connsiteY44" fmla="*/ 904875 h 1092994"/>
                  <a:gd name="connsiteX45" fmla="*/ 433387 w 776287"/>
                  <a:gd name="connsiteY45" fmla="*/ 923925 h 1092994"/>
                  <a:gd name="connsiteX46" fmla="*/ 419100 w 776287"/>
                  <a:gd name="connsiteY46" fmla="*/ 938213 h 1092994"/>
                  <a:gd name="connsiteX47" fmla="*/ 392906 w 776287"/>
                  <a:gd name="connsiteY47" fmla="*/ 969169 h 1092994"/>
                  <a:gd name="connsiteX48" fmla="*/ 378619 w 776287"/>
                  <a:gd name="connsiteY48" fmla="*/ 992981 h 1092994"/>
                  <a:gd name="connsiteX49" fmla="*/ 357187 w 776287"/>
                  <a:gd name="connsiteY49" fmla="*/ 1031081 h 1092994"/>
                  <a:gd name="connsiteX50" fmla="*/ 342900 w 776287"/>
                  <a:gd name="connsiteY50" fmla="*/ 1064419 h 1092994"/>
                  <a:gd name="connsiteX51" fmla="*/ 330994 w 776287"/>
                  <a:gd name="connsiteY51" fmla="*/ 1083469 h 1092994"/>
                  <a:gd name="connsiteX52" fmla="*/ 333375 w 776287"/>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7144 w 783431"/>
                  <a:gd name="connsiteY27" fmla="*/ 685800 h 1092994"/>
                  <a:gd name="connsiteX28" fmla="*/ 21431 w 783431"/>
                  <a:gd name="connsiteY28" fmla="*/ 711994 h 1092994"/>
                  <a:gd name="connsiteX29" fmla="*/ 38100 w 783431"/>
                  <a:gd name="connsiteY29" fmla="*/ 745331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7144 w 783431"/>
                  <a:gd name="connsiteY27" fmla="*/ 685800 h 1092994"/>
                  <a:gd name="connsiteX28" fmla="*/ 21431 w 783431"/>
                  <a:gd name="connsiteY28" fmla="*/ 711994 h 1092994"/>
                  <a:gd name="connsiteX29" fmla="*/ 40481 w 783431"/>
                  <a:gd name="connsiteY29" fmla="*/ 742950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4763 w 783431"/>
                  <a:gd name="connsiteY27" fmla="*/ 688181 h 1092994"/>
                  <a:gd name="connsiteX28" fmla="*/ 21431 w 783431"/>
                  <a:gd name="connsiteY28" fmla="*/ 711994 h 1092994"/>
                  <a:gd name="connsiteX29" fmla="*/ 40481 w 783431"/>
                  <a:gd name="connsiteY29" fmla="*/ 742950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4763 w 783431"/>
                  <a:gd name="connsiteY27" fmla="*/ 688181 h 1092994"/>
                  <a:gd name="connsiteX28" fmla="*/ 19050 w 783431"/>
                  <a:gd name="connsiteY28" fmla="*/ 711994 h 1092994"/>
                  <a:gd name="connsiteX29" fmla="*/ 40481 w 783431"/>
                  <a:gd name="connsiteY29" fmla="*/ 742950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83431" h="1092994">
                    <a:moveTo>
                      <a:pt x="783431" y="30956"/>
                    </a:moveTo>
                    <a:lnTo>
                      <a:pt x="695325" y="7144"/>
                    </a:lnTo>
                    <a:lnTo>
                      <a:pt x="650081" y="0"/>
                    </a:lnTo>
                    <a:lnTo>
                      <a:pt x="585788" y="0"/>
                    </a:lnTo>
                    <a:lnTo>
                      <a:pt x="526256" y="4763"/>
                    </a:lnTo>
                    <a:lnTo>
                      <a:pt x="495300" y="11906"/>
                    </a:lnTo>
                    <a:lnTo>
                      <a:pt x="461963" y="28575"/>
                    </a:lnTo>
                    <a:lnTo>
                      <a:pt x="428625" y="42863"/>
                    </a:lnTo>
                    <a:lnTo>
                      <a:pt x="390525" y="64294"/>
                    </a:lnTo>
                    <a:lnTo>
                      <a:pt x="359569" y="88106"/>
                    </a:lnTo>
                    <a:lnTo>
                      <a:pt x="333375" y="111919"/>
                    </a:lnTo>
                    <a:lnTo>
                      <a:pt x="300038" y="142875"/>
                    </a:lnTo>
                    <a:lnTo>
                      <a:pt x="259556" y="173831"/>
                    </a:lnTo>
                    <a:lnTo>
                      <a:pt x="238125" y="202406"/>
                    </a:lnTo>
                    <a:lnTo>
                      <a:pt x="197644" y="245269"/>
                    </a:lnTo>
                    <a:lnTo>
                      <a:pt x="161925" y="288131"/>
                    </a:lnTo>
                    <a:lnTo>
                      <a:pt x="126206" y="330994"/>
                    </a:lnTo>
                    <a:lnTo>
                      <a:pt x="111919" y="345281"/>
                    </a:lnTo>
                    <a:lnTo>
                      <a:pt x="111919" y="345281"/>
                    </a:lnTo>
                    <a:lnTo>
                      <a:pt x="88106" y="378619"/>
                    </a:lnTo>
                    <a:lnTo>
                      <a:pt x="66675" y="411956"/>
                    </a:lnTo>
                    <a:lnTo>
                      <a:pt x="54769" y="438150"/>
                    </a:lnTo>
                    <a:lnTo>
                      <a:pt x="42863" y="481013"/>
                    </a:lnTo>
                    <a:lnTo>
                      <a:pt x="23813" y="542925"/>
                    </a:lnTo>
                    <a:lnTo>
                      <a:pt x="9525" y="592931"/>
                    </a:lnTo>
                    <a:lnTo>
                      <a:pt x="7144" y="619125"/>
                    </a:lnTo>
                    <a:lnTo>
                      <a:pt x="0" y="657225"/>
                    </a:lnTo>
                    <a:lnTo>
                      <a:pt x="4763" y="688181"/>
                    </a:lnTo>
                    <a:lnTo>
                      <a:pt x="19050" y="711994"/>
                    </a:lnTo>
                    <a:lnTo>
                      <a:pt x="40481" y="742950"/>
                    </a:lnTo>
                    <a:cubicBezTo>
                      <a:pt x="51594" y="746919"/>
                      <a:pt x="59928" y="750490"/>
                      <a:pt x="73819" y="754856"/>
                    </a:cubicBezTo>
                    <a:cubicBezTo>
                      <a:pt x="87710" y="759222"/>
                      <a:pt x="107156" y="764381"/>
                      <a:pt x="123825" y="769144"/>
                    </a:cubicBezTo>
                    <a:lnTo>
                      <a:pt x="173831" y="783431"/>
                    </a:lnTo>
                    <a:lnTo>
                      <a:pt x="221456" y="792956"/>
                    </a:lnTo>
                    <a:lnTo>
                      <a:pt x="271463" y="800100"/>
                    </a:lnTo>
                    <a:lnTo>
                      <a:pt x="352425" y="795338"/>
                    </a:lnTo>
                    <a:lnTo>
                      <a:pt x="426244" y="790575"/>
                    </a:lnTo>
                    <a:lnTo>
                      <a:pt x="492919" y="785813"/>
                    </a:lnTo>
                    <a:lnTo>
                      <a:pt x="552450" y="783431"/>
                    </a:lnTo>
                    <a:lnTo>
                      <a:pt x="588169" y="788194"/>
                    </a:lnTo>
                    <a:lnTo>
                      <a:pt x="564356" y="812006"/>
                    </a:lnTo>
                    <a:lnTo>
                      <a:pt x="528638" y="840581"/>
                    </a:lnTo>
                    <a:lnTo>
                      <a:pt x="507206" y="862013"/>
                    </a:lnTo>
                    <a:lnTo>
                      <a:pt x="481013" y="890588"/>
                    </a:lnTo>
                    <a:lnTo>
                      <a:pt x="461963" y="904875"/>
                    </a:lnTo>
                    <a:lnTo>
                      <a:pt x="440531" y="923925"/>
                    </a:lnTo>
                    <a:lnTo>
                      <a:pt x="426244" y="938213"/>
                    </a:lnTo>
                    <a:lnTo>
                      <a:pt x="400050" y="969169"/>
                    </a:lnTo>
                    <a:lnTo>
                      <a:pt x="385763" y="992981"/>
                    </a:lnTo>
                    <a:lnTo>
                      <a:pt x="364331" y="1031081"/>
                    </a:lnTo>
                    <a:lnTo>
                      <a:pt x="350044" y="1064419"/>
                    </a:lnTo>
                    <a:lnTo>
                      <a:pt x="338138" y="1083469"/>
                    </a:lnTo>
                    <a:lnTo>
                      <a:pt x="340519" y="1092994"/>
                    </a:ln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a:extLst>
                  <a:ext uri="{FF2B5EF4-FFF2-40B4-BE49-F238E27FC236}">
                    <a16:creationId xmlns:a16="http://schemas.microsoft.com/office/drawing/2014/main" id="{10A7973D-75C4-0973-6C70-AAB285BC10C5}"/>
                  </a:ext>
                </a:extLst>
              </p:cNvPr>
              <p:cNvSpPr/>
              <p:nvPr/>
            </p:nvSpPr>
            <p:spPr>
              <a:xfrm>
                <a:off x="4522001" y="5560142"/>
                <a:ext cx="564410" cy="567050"/>
              </a:xfrm>
              <a:prstGeom prst="ellipse">
                <a:avLst/>
              </a:prstGeom>
              <a:noFill/>
              <a:ln w="952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50" name="图片 49">
              <a:extLst>
                <a:ext uri="{FF2B5EF4-FFF2-40B4-BE49-F238E27FC236}">
                  <a16:creationId xmlns:a16="http://schemas.microsoft.com/office/drawing/2014/main" id="{82A90BBD-D574-E84C-7640-FACE24EDFB1B}"/>
                </a:ext>
              </a:extLst>
            </p:cNvPr>
            <p:cNvPicPr>
              <a:picLocks noChangeAspect="1"/>
            </p:cNvPicPr>
            <p:nvPr/>
          </p:nvPicPr>
          <p:blipFill>
            <a:blip r:embed="rId6"/>
            <a:stretch>
              <a:fillRect/>
            </a:stretch>
          </p:blipFill>
          <p:spPr>
            <a:xfrm>
              <a:off x="9895692" y="4686061"/>
              <a:ext cx="1513592" cy="1589972"/>
            </a:xfrm>
            <a:prstGeom prst="rect">
              <a:avLst/>
            </a:prstGeom>
          </p:spPr>
        </p:pic>
        <p:sp>
          <p:nvSpPr>
            <p:cNvPr id="51" name="椭圆 50">
              <a:extLst>
                <a:ext uri="{FF2B5EF4-FFF2-40B4-BE49-F238E27FC236}">
                  <a16:creationId xmlns:a16="http://schemas.microsoft.com/office/drawing/2014/main" id="{04CD95BF-EDB1-1201-9B10-4C5DB1B6835C}"/>
                </a:ext>
              </a:extLst>
            </p:cNvPr>
            <p:cNvSpPr/>
            <p:nvPr/>
          </p:nvSpPr>
          <p:spPr>
            <a:xfrm>
              <a:off x="10018129" y="4892588"/>
              <a:ext cx="1314321" cy="1320467"/>
            </a:xfrm>
            <a:prstGeom prst="ellips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2" name="椭圆 51">
              <a:extLst>
                <a:ext uri="{FF2B5EF4-FFF2-40B4-BE49-F238E27FC236}">
                  <a16:creationId xmlns:a16="http://schemas.microsoft.com/office/drawing/2014/main" id="{21B8B873-EEC1-A119-A795-178D36306B1C}"/>
                </a:ext>
              </a:extLst>
            </p:cNvPr>
            <p:cNvSpPr/>
            <p:nvPr/>
          </p:nvSpPr>
          <p:spPr>
            <a:xfrm>
              <a:off x="11049280" y="5001097"/>
              <a:ext cx="50373" cy="50911"/>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60" name="矩形 59">
            <a:extLst>
              <a:ext uri="{FF2B5EF4-FFF2-40B4-BE49-F238E27FC236}">
                <a16:creationId xmlns:a16="http://schemas.microsoft.com/office/drawing/2014/main" id="{7E0CD8DF-F1B1-1400-A465-A322158CE0A1}"/>
              </a:ext>
            </a:extLst>
          </p:cNvPr>
          <p:cNvSpPr/>
          <p:nvPr/>
        </p:nvSpPr>
        <p:spPr>
          <a:xfrm>
            <a:off x="7594573" y="6027003"/>
            <a:ext cx="3428712" cy="401264"/>
          </a:xfrm>
          <a:prstGeom prst="rect">
            <a:avLst/>
          </a:prstGeom>
        </p:spPr>
        <p:txBody>
          <a:bodyPr wrap="square">
            <a:spAutoFit/>
          </a:bodyPr>
          <a:lstStyle/>
          <a:p>
            <a:pPr algn="just">
              <a:lnSpc>
                <a:spcPct val="120000"/>
              </a:lnSpc>
            </a:pPr>
            <a:r>
              <a:rPr lang="en-US" altLang="zh-CN" dirty="0">
                <a:ea typeface="微软雅黑" panose="020B0503020204020204" pitchFamily="34" charset="-122"/>
                <a:cs typeface="Calibri" panose="020F0502020204030204" pitchFamily="34" charset="0"/>
              </a:rPr>
              <a:t>Contour-deployability constraints</a:t>
            </a:r>
          </a:p>
        </p:txBody>
      </p:sp>
    </p:spTree>
    <p:extLst>
      <p:ext uri="{BB962C8B-B14F-4D97-AF65-F5344CB8AC3E}">
        <p14:creationId xmlns:p14="http://schemas.microsoft.com/office/powerpoint/2010/main" val="413226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6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P spid="15" grpId="0"/>
      <p:bldP spid="6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p:txBody>
          <a:bodyPr/>
          <a:lstStyle/>
          <a:p>
            <a:r>
              <a:rPr lang="en-US" dirty="0"/>
              <a:t>Challenge</a:t>
            </a:r>
            <a:r>
              <a:rPr lang="en-US" altLang="zh-CN" dirty="0"/>
              <a:t>s — </a:t>
            </a:r>
            <a:r>
              <a:rPr lang="en-US" altLang="zh-CN" sz="3200" dirty="0">
                <a:ea typeface="Calibri" panose="020F0502020204030204" pitchFamily="34" charset="0"/>
                <a:cs typeface="Calibri" panose="020F0502020204030204" pitchFamily="34" charset="0"/>
              </a:rPr>
              <a:t>Deployability Constraints</a:t>
            </a:r>
            <a:endParaRPr lang="en-US"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dirty="0"/>
              <a:t>CVM2024@WELLINGTON</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8</a:t>
            </a:fld>
            <a:endParaRPr lang="en-US" dirty="0"/>
          </a:p>
        </p:txBody>
      </p:sp>
      <p:sp>
        <p:nvSpPr>
          <p:cNvPr id="45" name="矩形 44">
            <a:extLst>
              <a:ext uri="{FF2B5EF4-FFF2-40B4-BE49-F238E27FC236}">
                <a16:creationId xmlns:a16="http://schemas.microsoft.com/office/drawing/2014/main" id="{1E15AFCF-4603-984F-8220-DF7266C1877F}"/>
              </a:ext>
            </a:extLst>
          </p:cNvPr>
          <p:cNvSpPr/>
          <p:nvPr/>
        </p:nvSpPr>
        <p:spPr>
          <a:xfrm>
            <a:off x="571188" y="1528795"/>
            <a:ext cx="11298005" cy="876202"/>
          </a:xfrm>
          <a:prstGeom prst="rect">
            <a:avLst/>
          </a:prstGeom>
        </p:spPr>
        <p:txBody>
          <a:bodyPr wrap="square">
            <a:spAutoFit/>
          </a:bodyPr>
          <a:lstStyle/>
          <a:p>
            <a:pPr marL="285750" indent="-285750" algn="just">
              <a:lnSpc>
                <a:spcPct val="120000"/>
              </a:lnSpc>
              <a:buFont typeface="Arial" panose="020B0604020202020204" pitchFamily="34" charset="0"/>
              <a:buChar char="•"/>
            </a:pPr>
            <a:r>
              <a:rPr lang="en-US" altLang="zh-CN" sz="2200" dirty="0">
                <a:ea typeface="微软雅黑" panose="020B0503020204020204" pitchFamily="34" charset="-122"/>
                <a:cs typeface="Calibri" panose="020F0502020204030204" pitchFamily="34" charset="0"/>
              </a:rPr>
              <a:t>Frame-deployability constraints</a:t>
            </a:r>
            <a:r>
              <a:rPr lang="zh-CN" altLang="en-US" sz="2200" dirty="0">
                <a:ea typeface="微软雅黑" panose="020B0503020204020204" pitchFamily="34" charset="-122"/>
                <a:cs typeface="Calibri" panose="020F0502020204030204" pitchFamily="34" charset="0"/>
              </a:rPr>
              <a:t>：</a:t>
            </a:r>
            <a:r>
              <a:rPr lang="en-US" altLang="zh-CN" sz="2200" dirty="0">
                <a:ea typeface="微软雅黑" panose="020B0503020204020204" pitchFamily="34" charset="-122"/>
                <a:cs typeface="Calibri" panose="020F0502020204030204" pitchFamily="34" charset="0"/>
              </a:rPr>
              <a:t>anchor </a:t>
            </a:r>
            <a:r>
              <a:rPr lang="en-US" altLang="zh-CN" sz="2200" dirty="0"/>
              <a:t>frame of unit needs to be a regular quadrilateral;</a:t>
            </a:r>
          </a:p>
          <a:p>
            <a:pPr marL="285750" indent="-285750" algn="just">
              <a:lnSpc>
                <a:spcPct val="120000"/>
              </a:lnSpc>
              <a:buFont typeface="Arial" panose="020B0604020202020204" pitchFamily="34" charset="0"/>
              <a:buChar char="•"/>
            </a:pPr>
            <a:r>
              <a:rPr lang="en-US" altLang="zh-CN" sz="2200" dirty="0">
                <a:ea typeface="微软雅黑" panose="020B0503020204020204" pitchFamily="34" charset="-122"/>
                <a:cs typeface="Calibri" panose="020F0502020204030204" pitchFamily="34" charset="0"/>
              </a:rPr>
              <a:t>Contour-deployability constraints</a:t>
            </a:r>
            <a:r>
              <a:rPr lang="zh-CN" altLang="en-US" sz="2200" dirty="0">
                <a:ea typeface="微软雅黑" panose="020B0503020204020204" pitchFamily="34" charset="-122"/>
                <a:cs typeface="Calibri" panose="020F0502020204030204" pitchFamily="34" charset="0"/>
              </a:rPr>
              <a:t>：</a:t>
            </a:r>
            <a:r>
              <a:rPr lang="en-US" altLang="zh-CN" sz="2200" dirty="0"/>
              <a:t>contours should not obstruct each other during rotating.</a:t>
            </a:r>
            <a:endParaRPr lang="en-US" altLang="zh-CN" sz="2200" dirty="0">
              <a:ea typeface="微软雅黑" panose="020B0503020204020204" pitchFamily="34" charset="-122"/>
              <a:cs typeface="Calibri" panose="020F0502020204030204" pitchFamily="34" charset="0"/>
            </a:endParaRPr>
          </a:p>
        </p:txBody>
      </p:sp>
      <p:grpSp>
        <p:nvGrpSpPr>
          <p:cNvPr id="3" name="组合 2">
            <a:extLst>
              <a:ext uri="{FF2B5EF4-FFF2-40B4-BE49-F238E27FC236}">
                <a16:creationId xmlns:a16="http://schemas.microsoft.com/office/drawing/2014/main" id="{A0387A2C-9012-9E97-3EC1-E9BF1DF9C528}"/>
              </a:ext>
            </a:extLst>
          </p:cNvPr>
          <p:cNvGrpSpPr/>
          <p:nvPr/>
        </p:nvGrpSpPr>
        <p:grpSpPr>
          <a:xfrm>
            <a:off x="464557" y="3046195"/>
            <a:ext cx="5430031" cy="1676264"/>
            <a:chOff x="2513693" y="4843189"/>
            <a:chExt cx="4597510" cy="1419263"/>
          </a:xfrm>
        </p:grpSpPr>
        <p:pic>
          <p:nvPicPr>
            <p:cNvPr id="6" name="图片 5">
              <a:extLst>
                <a:ext uri="{FF2B5EF4-FFF2-40B4-BE49-F238E27FC236}">
                  <a16:creationId xmlns:a16="http://schemas.microsoft.com/office/drawing/2014/main" id="{B60FBB00-66C1-F670-4DA1-05578644098A}"/>
                </a:ext>
              </a:extLst>
            </p:cNvPr>
            <p:cNvPicPr>
              <a:picLocks noChangeAspect="1"/>
            </p:cNvPicPr>
            <p:nvPr/>
          </p:nvPicPr>
          <p:blipFill rotWithShape="1">
            <a:blip r:embed="rId3"/>
            <a:srcRect r="33149"/>
            <a:stretch/>
          </p:blipFill>
          <p:spPr>
            <a:xfrm>
              <a:off x="2513693" y="4843189"/>
              <a:ext cx="4597510" cy="1419263"/>
            </a:xfrm>
            <a:prstGeom prst="rect">
              <a:avLst/>
            </a:prstGeom>
          </p:spPr>
        </p:pic>
        <p:sp>
          <p:nvSpPr>
            <p:cNvPr id="7" name="文本框 6">
              <a:extLst>
                <a:ext uri="{FF2B5EF4-FFF2-40B4-BE49-F238E27FC236}">
                  <a16:creationId xmlns:a16="http://schemas.microsoft.com/office/drawing/2014/main" id="{98EA4487-F4B3-398E-D093-9CC15A868E38}"/>
                </a:ext>
              </a:extLst>
            </p:cNvPr>
            <p:cNvSpPr txBox="1"/>
            <p:nvPr/>
          </p:nvSpPr>
          <p:spPr>
            <a:xfrm>
              <a:off x="2954081" y="5285650"/>
              <a:ext cx="260861" cy="338766"/>
            </a:xfrm>
            <a:prstGeom prst="rect">
              <a:avLst/>
            </a:prstGeom>
            <a:noFill/>
          </p:spPr>
          <p:txBody>
            <a:bodyPr wrap="none" rtlCol="0">
              <a:spAutoFit/>
            </a:bodyPr>
            <a:lstStyle/>
            <a:p>
              <a:r>
                <a:rPr lang="en-US" altLang="zh-CN" sz="2000" dirty="0"/>
                <a:t>a</a:t>
              </a:r>
              <a:endParaRPr lang="zh-CN" altLang="en-US" sz="2000" dirty="0"/>
            </a:p>
          </p:txBody>
        </p:sp>
        <p:sp>
          <p:nvSpPr>
            <p:cNvPr id="8" name="文本框 7">
              <a:extLst>
                <a:ext uri="{FF2B5EF4-FFF2-40B4-BE49-F238E27FC236}">
                  <a16:creationId xmlns:a16="http://schemas.microsoft.com/office/drawing/2014/main" id="{9ACCDD17-8F0A-3821-BFA2-97198B7EAD00}"/>
                </a:ext>
              </a:extLst>
            </p:cNvPr>
            <p:cNvSpPr txBox="1"/>
            <p:nvPr/>
          </p:nvSpPr>
          <p:spPr>
            <a:xfrm>
              <a:off x="3048880" y="5552820"/>
              <a:ext cx="260861" cy="338766"/>
            </a:xfrm>
            <a:prstGeom prst="rect">
              <a:avLst/>
            </a:prstGeom>
            <a:noFill/>
          </p:spPr>
          <p:txBody>
            <a:bodyPr wrap="none" rtlCol="0">
              <a:spAutoFit/>
            </a:bodyPr>
            <a:lstStyle/>
            <a:p>
              <a:r>
                <a:rPr lang="en-US" altLang="zh-CN" sz="2000" dirty="0"/>
                <a:t>a</a:t>
              </a:r>
              <a:endParaRPr lang="zh-CN" altLang="en-US" sz="2000" dirty="0"/>
            </a:p>
          </p:txBody>
        </p:sp>
        <p:sp>
          <p:nvSpPr>
            <p:cNvPr id="9" name="文本框 8">
              <a:extLst>
                <a:ext uri="{FF2B5EF4-FFF2-40B4-BE49-F238E27FC236}">
                  <a16:creationId xmlns:a16="http://schemas.microsoft.com/office/drawing/2014/main" id="{F6B257AF-08B4-9751-1B46-06F9F252A90B}"/>
                </a:ext>
              </a:extLst>
            </p:cNvPr>
            <p:cNvSpPr txBox="1"/>
            <p:nvPr/>
          </p:nvSpPr>
          <p:spPr>
            <a:xfrm>
              <a:off x="3953873" y="5114397"/>
              <a:ext cx="270361" cy="338766"/>
            </a:xfrm>
            <a:prstGeom prst="rect">
              <a:avLst/>
            </a:prstGeom>
            <a:noFill/>
          </p:spPr>
          <p:txBody>
            <a:bodyPr wrap="none" rtlCol="0">
              <a:spAutoFit/>
            </a:bodyPr>
            <a:lstStyle/>
            <a:p>
              <a:r>
                <a:rPr lang="en-US" altLang="zh-CN" sz="2000" dirty="0"/>
                <a:t>b</a:t>
              </a:r>
              <a:endParaRPr lang="zh-CN" altLang="en-US" sz="2000" dirty="0"/>
            </a:p>
          </p:txBody>
        </p:sp>
        <p:sp>
          <p:nvSpPr>
            <p:cNvPr id="10" name="文本框 9">
              <a:extLst>
                <a:ext uri="{FF2B5EF4-FFF2-40B4-BE49-F238E27FC236}">
                  <a16:creationId xmlns:a16="http://schemas.microsoft.com/office/drawing/2014/main" id="{43AF1812-7F18-024F-FBB1-D10E88F43113}"/>
                </a:ext>
              </a:extLst>
            </p:cNvPr>
            <p:cNvSpPr txBox="1"/>
            <p:nvPr/>
          </p:nvSpPr>
          <p:spPr>
            <a:xfrm>
              <a:off x="3953873" y="5411988"/>
              <a:ext cx="270361" cy="338766"/>
            </a:xfrm>
            <a:prstGeom prst="rect">
              <a:avLst/>
            </a:prstGeom>
            <a:noFill/>
          </p:spPr>
          <p:txBody>
            <a:bodyPr wrap="none" rtlCol="0">
              <a:spAutoFit/>
            </a:bodyPr>
            <a:lstStyle/>
            <a:p>
              <a:r>
                <a:rPr lang="en-US" altLang="zh-CN" sz="2000" dirty="0"/>
                <a:t>b</a:t>
              </a:r>
              <a:endParaRPr lang="zh-CN" altLang="en-US" sz="2000" dirty="0"/>
            </a:p>
          </p:txBody>
        </p:sp>
        <p:sp>
          <p:nvSpPr>
            <p:cNvPr id="11" name="文本框 10">
              <a:extLst>
                <a:ext uri="{FF2B5EF4-FFF2-40B4-BE49-F238E27FC236}">
                  <a16:creationId xmlns:a16="http://schemas.microsoft.com/office/drawing/2014/main" id="{5E25B8D6-5421-9339-FDD7-74879BDF3EE3}"/>
                </a:ext>
              </a:extLst>
            </p:cNvPr>
            <p:cNvSpPr txBox="1"/>
            <p:nvPr/>
          </p:nvSpPr>
          <p:spPr>
            <a:xfrm>
              <a:off x="5285131" y="5142664"/>
              <a:ext cx="260861" cy="338766"/>
            </a:xfrm>
            <a:prstGeom prst="rect">
              <a:avLst/>
            </a:prstGeom>
            <a:noFill/>
          </p:spPr>
          <p:txBody>
            <a:bodyPr wrap="none" rtlCol="0">
              <a:spAutoFit/>
            </a:bodyPr>
            <a:lstStyle/>
            <a:p>
              <a:r>
                <a:rPr lang="en-US" altLang="zh-CN" sz="2000" dirty="0"/>
                <a:t>a</a:t>
              </a:r>
              <a:endParaRPr lang="zh-CN" altLang="en-US" sz="2000" dirty="0"/>
            </a:p>
          </p:txBody>
        </p:sp>
        <p:sp>
          <p:nvSpPr>
            <p:cNvPr id="12" name="文本框 11">
              <a:extLst>
                <a:ext uri="{FF2B5EF4-FFF2-40B4-BE49-F238E27FC236}">
                  <a16:creationId xmlns:a16="http://schemas.microsoft.com/office/drawing/2014/main" id="{6972ABB6-E40E-A1E2-C94F-D8E67E0D5E7C}"/>
                </a:ext>
              </a:extLst>
            </p:cNvPr>
            <p:cNvSpPr txBox="1"/>
            <p:nvPr/>
          </p:nvSpPr>
          <p:spPr>
            <a:xfrm>
              <a:off x="5313283" y="5560769"/>
              <a:ext cx="260861" cy="338766"/>
            </a:xfrm>
            <a:prstGeom prst="rect">
              <a:avLst/>
            </a:prstGeom>
            <a:noFill/>
          </p:spPr>
          <p:txBody>
            <a:bodyPr wrap="none" rtlCol="0">
              <a:spAutoFit/>
            </a:bodyPr>
            <a:lstStyle/>
            <a:p>
              <a:r>
                <a:rPr lang="en-US" altLang="zh-CN" sz="2000" dirty="0"/>
                <a:t>a</a:t>
              </a:r>
              <a:endParaRPr lang="zh-CN" altLang="en-US" sz="2000" dirty="0"/>
            </a:p>
          </p:txBody>
        </p:sp>
        <p:sp>
          <p:nvSpPr>
            <p:cNvPr id="13" name="文本框 12">
              <a:extLst>
                <a:ext uri="{FF2B5EF4-FFF2-40B4-BE49-F238E27FC236}">
                  <a16:creationId xmlns:a16="http://schemas.microsoft.com/office/drawing/2014/main" id="{C6BD58E8-F60C-8D4A-4A41-3D73F5D7F1FC}"/>
                </a:ext>
              </a:extLst>
            </p:cNvPr>
            <p:cNvSpPr txBox="1"/>
            <p:nvPr/>
          </p:nvSpPr>
          <p:spPr>
            <a:xfrm>
              <a:off x="6284923" y="5096715"/>
              <a:ext cx="270361" cy="338766"/>
            </a:xfrm>
            <a:prstGeom prst="rect">
              <a:avLst/>
            </a:prstGeom>
            <a:noFill/>
          </p:spPr>
          <p:txBody>
            <a:bodyPr wrap="none" rtlCol="0">
              <a:spAutoFit/>
            </a:bodyPr>
            <a:lstStyle/>
            <a:p>
              <a:r>
                <a:rPr lang="en-US" altLang="zh-CN" sz="2000" dirty="0"/>
                <a:t>b</a:t>
              </a:r>
              <a:endParaRPr lang="zh-CN" altLang="en-US" sz="2000" dirty="0"/>
            </a:p>
          </p:txBody>
        </p:sp>
        <p:sp>
          <p:nvSpPr>
            <p:cNvPr id="14" name="文本框 13">
              <a:extLst>
                <a:ext uri="{FF2B5EF4-FFF2-40B4-BE49-F238E27FC236}">
                  <a16:creationId xmlns:a16="http://schemas.microsoft.com/office/drawing/2014/main" id="{4117675E-8757-9348-97F0-52E6FE39D139}"/>
                </a:ext>
              </a:extLst>
            </p:cNvPr>
            <p:cNvSpPr txBox="1"/>
            <p:nvPr/>
          </p:nvSpPr>
          <p:spPr>
            <a:xfrm>
              <a:off x="6284923" y="5534907"/>
              <a:ext cx="270361" cy="338766"/>
            </a:xfrm>
            <a:prstGeom prst="rect">
              <a:avLst/>
            </a:prstGeom>
            <a:noFill/>
          </p:spPr>
          <p:txBody>
            <a:bodyPr wrap="none" rtlCol="0">
              <a:spAutoFit/>
            </a:bodyPr>
            <a:lstStyle/>
            <a:p>
              <a:r>
                <a:rPr lang="en-US" altLang="zh-CN" sz="2000" dirty="0"/>
                <a:t>b</a:t>
              </a:r>
              <a:endParaRPr lang="zh-CN" altLang="en-US" sz="2000" dirty="0"/>
            </a:p>
          </p:txBody>
        </p:sp>
      </p:grpSp>
      <p:sp>
        <p:nvSpPr>
          <p:cNvPr id="15" name="矩形 14">
            <a:extLst>
              <a:ext uri="{FF2B5EF4-FFF2-40B4-BE49-F238E27FC236}">
                <a16:creationId xmlns:a16="http://schemas.microsoft.com/office/drawing/2014/main" id="{95E52214-A59B-7451-1CEA-C4E33B7B0050}"/>
              </a:ext>
            </a:extLst>
          </p:cNvPr>
          <p:cNvSpPr/>
          <p:nvPr/>
        </p:nvSpPr>
        <p:spPr>
          <a:xfrm>
            <a:off x="1263207" y="4794815"/>
            <a:ext cx="4168442" cy="437043"/>
          </a:xfrm>
          <a:prstGeom prst="rect">
            <a:avLst/>
          </a:prstGeom>
        </p:spPr>
        <p:txBody>
          <a:bodyPr wrap="square">
            <a:spAutoFit/>
          </a:bodyPr>
          <a:lstStyle/>
          <a:p>
            <a:pPr algn="just">
              <a:lnSpc>
                <a:spcPct val="120000"/>
              </a:lnSpc>
            </a:pPr>
            <a:r>
              <a:rPr lang="en-US" altLang="zh-CN" sz="2000" dirty="0">
                <a:ea typeface="微软雅黑" panose="020B0503020204020204" pitchFamily="34" charset="-122"/>
                <a:cs typeface="Calibri" panose="020F0502020204030204" pitchFamily="34" charset="0"/>
              </a:rPr>
              <a:t>Frame-deployability constraints</a:t>
            </a:r>
          </a:p>
        </p:txBody>
      </p:sp>
      <p:grpSp>
        <p:nvGrpSpPr>
          <p:cNvPr id="47" name="组合 46">
            <a:extLst>
              <a:ext uri="{FF2B5EF4-FFF2-40B4-BE49-F238E27FC236}">
                <a16:creationId xmlns:a16="http://schemas.microsoft.com/office/drawing/2014/main" id="{79807449-63C4-70C6-E099-50A7B46F3A80}"/>
              </a:ext>
            </a:extLst>
          </p:cNvPr>
          <p:cNvGrpSpPr/>
          <p:nvPr/>
        </p:nvGrpSpPr>
        <p:grpSpPr>
          <a:xfrm>
            <a:off x="6754614" y="3014663"/>
            <a:ext cx="4510069" cy="1824767"/>
            <a:chOff x="7371134" y="4686061"/>
            <a:chExt cx="4038150" cy="1633829"/>
          </a:xfrm>
        </p:grpSpPr>
        <p:sp>
          <p:nvSpPr>
            <p:cNvPr id="48" name="任意多边形 99">
              <a:extLst>
                <a:ext uri="{FF2B5EF4-FFF2-40B4-BE49-F238E27FC236}">
                  <a16:creationId xmlns:a16="http://schemas.microsoft.com/office/drawing/2014/main" id="{EF60F11B-7714-3AF2-13BE-A2634C715B38}"/>
                </a:ext>
              </a:extLst>
            </p:cNvPr>
            <p:cNvSpPr/>
            <p:nvPr/>
          </p:nvSpPr>
          <p:spPr>
            <a:xfrm>
              <a:off x="8495226" y="5789269"/>
              <a:ext cx="114122" cy="154540"/>
            </a:xfrm>
            <a:custGeom>
              <a:avLst/>
              <a:gdLst>
                <a:gd name="connsiteX0" fmla="*/ 457200 w 457200"/>
                <a:gd name="connsiteY0" fmla="*/ 0 h 619125"/>
                <a:gd name="connsiteX1" fmla="*/ 414337 w 457200"/>
                <a:gd name="connsiteY1" fmla="*/ 42862 h 619125"/>
                <a:gd name="connsiteX2" fmla="*/ 381000 w 457200"/>
                <a:gd name="connsiteY2" fmla="*/ 80962 h 619125"/>
                <a:gd name="connsiteX3" fmla="*/ 347662 w 457200"/>
                <a:gd name="connsiteY3" fmla="*/ 119062 h 619125"/>
                <a:gd name="connsiteX4" fmla="*/ 290512 w 457200"/>
                <a:gd name="connsiteY4" fmla="*/ 152400 h 619125"/>
                <a:gd name="connsiteX5" fmla="*/ 238125 w 457200"/>
                <a:gd name="connsiteY5" fmla="*/ 209550 h 619125"/>
                <a:gd name="connsiteX6" fmla="*/ 171450 w 457200"/>
                <a:gd name="connsiteY6" fmla="*/ 276225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 name="connsiteX0" fmla="*/ 457200 w 457200"/>
                <a:gd name="connsiteY0" fmla="*/ 0 h 619125"/>
                <a:gd name="connsiteX1" fmla="*/ 414337 w 457200"/>
                <a:gd name="connsiteY1" fmla="*/ 42862 h 619125"/>
                <a:gd name="connsiteX2" fmla="*/ 381000 w 457200"/>
                <a:gd name="connsiteY2" fmla="*/ 80962 h 619125"/>
                <a:gd name="connsiteX3" fmla="*/ 347662 w 457200"/>
                <a:gd name="connsiteY3" fmla="*/ 119062 h 619125"/>
                <a:gd name="connsiteX4" fmla="*/ 285750 w 457200"/>
                <a:gd name="connsiteY4" fmla="*/ 171450 h 619125"/>
                <a:gd name="connsiteX5" fmla="*/ 238125 w 457200"/>
                <a:gd name="connsiteY5" fmla="*/ 209550 h 619125"/>
                <a:gd name="connsiteX6" fmla="*/ 171450 w 457200"/>
                <a:gd name="connsiteY6" fmla="*/ 276225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 name="connsiteX0" fmla="*/ 457200 w 457200"/>
                <a:gd name="connsiteY0" fmla="*/ 0 h 619125"/>
                <a:gd name="connsiteX1" fmla="*/ 414337 w 457200"/>
                <a:gd name="connsiteY1" fmla="*/ 42862 h 619125"/>
                <a:gd name="connsiteX2" fmla="*/ 381000 w 457200"/>
                <a:gd name="connsiteY2" fmla="*/ 80962 h 619125"/>
                <a:gd name="connsiteX3" fmla="*/ 347662 w 457200"/>
                <a:gd name="connsiteY3" fmla="*/ 119062 h 619125"/>
                <a:gd name="connsiteX4" fmla="*/ 285750 w 457200"/>
                <a:gd name="connsiteY4" fmla="*/ 171450 h 619125"/>
                <a:gd name="connsiteX5" fmla="*/ 238125 w 457200"/>
                <a:gd name="connsiteY5" fmla="*/ 209550 h 619125"/>
                <a:gd name="connsiteX6" fmla="*/ 176212 w 457200"/>
                <a:gd name="connsiteY6" fmla="*/ 280987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 name="connsiteX0" fmla="*/ 457200 w 457200"/>
                <a:gd name="connsiteY0" fmla="*/ 0 h 619125"/>
                <a:gd name="connsiteX1" fmla="*/ 414337 w 457200"/>
                <a:gd name="connsiteY1" fmla="*/ 42862 h 619125"/>
                <a:gd name="connsiteX2" fmla="*/ 381000 w 457200"/>
                <a:gd name="connsiteY2" fmla="*/ 80962 h 619125"/>
                <a:gd name="connsiteX3" fmla="*/ 333374 w 457200"/>
                <a:gd name="connsiteY3" fmla="*/ 128587 h 619125"/>
                <a:gd name="connsiteX4" fmla="*/ 285750 w 457200"/>
                <a:gd name="connsiteY4" fmla="*/ 171450 h 619125"/>
                <a:gd name="connsiteX5" fmla="*/ 238125 w 457200"/>
                <a:gd name="connsiteY5" fmla="*/ 209550 h 619125"/>
                <a:gd name="connsiteX6" fmla="*/ 176212 w 457200"/>
                <a:gd name="connsiteY6" fmla="*/ 280987 h 619125"/>
                <a:gd name="connsiteX7" fmla="*/ 133350 w 457200"/>
                <a:gd name="connsiteY7" fmla="*/ 342900 h 619125"/>
                <a:gd name="connsiteX8" fmla="*/ 90487 w 457200"/>
                <a:gd name="connsiteY8" fmla="*/ 419100 h 619125"/>
                <a:gd name="connsiteX9" fmla="*/ 47625 w 457200"/>
                <a:gd name="connsiteY9" fmla="*/ 504825 h 619125"/>
                <a:gd name="connsiteX10" fmla="*/ 23812 w 457200"/>
                <a:gd name="connsiteY10" fmla="*/ 571500 h 619125"/>
                <a:gd name="connsiteX11" fmla="*/ 0 w 457200"/>
                <a:gd name="connsiteY11" fmla="*/ 619125 h 619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7200" h="619125">
                  <a:moveTo>
                    <a:pt x="457200" y="0"/>
                  </a:moveTo>
                  <a:lnTo>
                    <a:pt x="414337" y="42862"/>
                  </a:lnTo>
                  <a:cubicBezTo>
                    <a:pt x="403225" y="55562"/>
                    <a:pt x="394494" y="66675"/>
                    <a:pt x="381000" y="80962"/>
                  </a:cubicBezTo>
                  <a:cubicBezTo>
                    <a:pt x="367506" y="95249"/>
                    <a:pt x="349249" y="112712"/>
                    <a:pt x="333374" y="128587"/>
                  </a:cubicBezTo>
                  <a:lnTo>
                    <a:pt x="285750" y="171450"/>
                  </a:lnTo>
                  <a:lnTo>
                    <a:pt x="238125" y="209550"/>
                  </a:lnTo>
                  <a:lnTo>
                    <a:pt x="176212" y="280987"/>
                  </a:lnTo>
                  <a:lnTo>
                    <a:pt x="133350" y="342900"/>
                  </a:lnTo>
                  <a:lnTo>
                    <a:pt x="90487" y="419100"/>
                  </a:lnTo>
                  <a:lnTo>
                    <a:pt x="47625" y="504825"/>
                  </a:lnTo>
                  <a:lnTo>
                    <a:pt x="23812" y="571500"/>
                  </a:lnTo>
                  <a:lnTo>
                    <a:pt x="0" y="619125"/>
                  </a:lnTo>
                </a:path>
              </a:pathLst>
            </a:custGeom>
            <a:noFill/>
            <a:ln w="127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zh-CN" altLang="en-US" sz="2000"/>
            </a:p>
          </p:txBody>
        </p:sp>
        <p:grpSp>
          <p:nvGrpSpPr>
            <p:cNvPr id="49" name="组合 48">
              <a:extLst>
                <a:ext uri="{FF2B5EF4-FFF2-40B4-BE49-F238E27FC236}">
                  <a16:creationId xmlns:a16="http://schemas.microsoft.com/office/drawing/2014/main" id="{4D189EAC-9E27-A685-3E5C-3CE1A762397B}"/>
                </a:ext>
              </a:extLst>
            </p:cNvPr>
            <p:cNvGrpSpPr/>
            <p:nvPr/>
          </p:nvGrpSpPr>
          <p:grpSpPr>
            <a:xfrm>
              <a:off x="7371134" y="4730794"/>
              <a:ext cx="2556040" cy="1589096"/>
              <a:chOff x="3208551" y="4125322"/>
              <a:chExt cx="3632759" cy="2258496"/>
            </a:xfrm>
          </p:grpSpPr>
          <p:sp>
            <p:nvSpPr>
              <p:cNvPr id="53" name="任意多边形: 形状 25">
                <a:extLst>
                  <a:ext uri="{FF2B5EF4-FFF2-40B4-BE49-F238E27FC236}">
                    <a16:creationId xmlns:a16="http://schemas.microsoft.com/office/drawing/2014/main" id="{696F65CB-BA85-B654-7AB4-6AB1AFA55396}"/>
                  </a:ext>
                </a:extLst>
              </p:cNvPr>
              <p:cNvSpPr/>
              <p:nvPr/>
            </p:nvSpPr>
            <p:spPr>
              <a:xfrm rot="2499493">
                <a:off x="3208551" y="4125322"/>
                <a:ext cx="1876728" cy="2110875"/>
              </a:xfrm>
              <a:custGeom>
                <a:avLst/>
                <a:gdLst>
                  <a:gd name="connsiteX0" fmla="*/ 0 w 1156458"/>
                  <a:gd name="connsiteY0" fmla="*/ 703640 h 1300742"/>
                  <a:gd name="connsiteX1" fmla="*/ 4955 w 1156458"/>
                  <a:gd name="connsiteY1" fmla="*/ 687536 h 1300742"/>
                  <a:gd name="connsiteX2" fmla="*/ 11149 w 1156458"/>
                  <a:gd name="connsiteY2" fmla="*/ 667715 h 1300742"/>
                  <a:gd name="connsiteX3" fmla="*/ 19821 w 1156458"/>
                  <a:gd name="connsiteY3" fmla="*/ 646655 h 1300742"/>
                  <a:gd name="connsiteX4" fmla="*/ 30970 w 1156458"/>
                  <a:gd name="connsiteY4" fmla="*/ 635506 h 1300742"/>
                  <a:gd name="connsiteX5" fmla="*/ 54507 w 1156458"/>
                  <a:gd name="connsiteY5" fmla="*/ 626834 h 1300742"/>
                  <a:gd name="connsiteX6" fmla="*/ 71851 w 1156458"/>
                  <a:gd name="connsiteY6" fmla="*/ 619401 h 1300742"/>
                  <a:gd name="connsiteX7" fmla="*/ 90433 w 1156458"/>
                  <a:gd name="connsiteY7" fmla="*/ 607013 h 1300742"/>
                  <a:gd name="connsiteX8" fmla="*/ 113970 w 1156458"/>
                  <a:gd name="connsiteY8" fmla="*/ 584715 h 1300742"/>
                  <a:gd name="connsiteX9" fmla="*/ 125119 w 1156458"/>
                  <a:gd name="connsiteY9" fmla="*/ 571088 h 1300742"/>
                  <a:gd name="connsiteX10" fmla="*/ 138746 w 1156458"/>
                  <a:gd name="connsiteY10" fmla="*/ 557461 h 1300742"/>
                  <a:gd name="connsiteX11" fmla="*/ 146179 w 1156458"/>
                  <a:gd name="connsiteY11" fmla="*/ 537640 h 1300742"/>
                  <a:gd name="connsiteX12" fmla="*/ 151134 w 1156458"/>
                  <a:gd name="connsiteY12" fmla="*/ 512864 h 1300742"/>
                  <a:gd name="connsiteX13" fmla="*/ 158567 w 1156458"/>
                  <a:gd name="connsiteY13" fmla="*/ 483133 h 1300742"/>
                  <a:gd name="connsiteX14" fmla="*/ 172194 w 1156458"/>
                  <a:gd name="connsiteY14" fmla="*/ 454641 h 1300742"/>
                  <a:gd name="connsiteX15" fmla="*/ 189537 w 1156458"/>
                  <a:gd name="connsiteY15" fmla="*/ 417477 h 1300742"/>
                  <a:gd name="connsiteX16" fmla="*/ 208119 w 1156458"/>
                  <a:gd name="connsiteY16" fmla="*/ 387745 h 1300742"/>
                  <a:gd name="connsiteX17" fmla="*/ 220507 w 1156458"/>
                  <a:gd name="connsiteY17" fmla="*/ 370402 h 1300742"/>
                  <a:gd name="connsiteX18" fmla="*/ 248999 w 1156458"/>
                  <a:gd name="connsiteY18" fmla="*/ 348104 h 1300742"/>
                  <a:gd name="connsiteX19" fmla="*/ 265104 w 1156458"/>
                  <a:gd name="connsiteY19" fmla="*/ 335716 h 1300742"/>
                  <a:gd name="connsiteX20" fmla="*/ 291119 w 1156458"/>
                  <a:gd name="connsiteY20" fmla="*/ 315895 h 1300742"/>
                  <a:gd name="connsiteX21" fmla="*/ 325805 w 1156458"/>
                  <a:gd name="connsiteY21" fmla="*/ 289880 h 1300742"/>
                  <a:gd name="connsiteX22" fmla="*/ 351820 w 1156458"/>
                  <a:gd name="connsiteY22" fmla="*/ 270059 h 1300742"/>
                  <a:gd name="connsiteX23" fmla="*/ 377835 w 1156458"/>
                  <a:gd name="connsiteY23" fmla="*/ 253955 h 1300742"/>
                  <a:gd name="connsiteX24" fmla="*/ 393939 w 1156458"/>
                  <a:gd name="connsiteY24" fmla="*/ 247761 h 1300742"/>
                  <a:gd name="connsiteX25" fmla="*/ 416238 w 1156458"/>
                  <a:gd name="connsiteY25" fmla="*/ 214313 h 1300742"/>
                  <a:gd name="connsiteX26" fmla="*/ 434820 w 1156458"/>
                  <a:gd name="connsiteY26" fmla="*/ 189537 h 1300742"/>
                  <a:gd name="connsiteX27" fmla="*/ 452163 w 1156458"/>
                  <a:gd name="connsiteY27" fmla="*/ 159806 h 1300742"/>
                  <a:gd name="connsiteX28" fmla="*/ 476939 w 1156458"/>
                  <a:gd name="connsiteY28" fmla="*/ 131313 h 1300742"/>
                  <a:gd name="connsiteX29" fmla="*/ 515342 w 1156458"/>
                  <a:gd name="connsiteY29" fmla="*/ 85477 h 1300742"/>
                  <a:gd name="connsiteX30" fmla="*/ 543834 w 1156458"/>
                  <a:gd name="connsiteY30" fmla="*/ 59463 h 1300742"/>
                  <a:gd name="connsiteX31" fmla="*/ 582237 w 1156458"/>
                  <a:gd name="connsiteY31" fmla="*/ 33448 h 1300742"/>
                  <a:gd name="connsiteX32" fmla="*/ 621879 w 1156458"/>
                  <a:gd name="connsiteY32" fmla="*/ 13627 h 1300742"/>
                  <a:gd name="connsiteX33" fmla="*/ 665237 w 1156458"/>
                  <a:gd name="connsiteY33" fmla="*/ 4955 h 1300742"/>
                  <a:gd name="connsiteX34" fmla="*/ 722222 w 1156458"/>
                  <a:gd name="connsiteY34" fmla="*/ 0 h 1300742"/>
                  <a:gd name="connsiteX35" fmla="*/ 776729 w 1156458"/>
                  <a:gd name="connsiteY35" fmla="*/ 1239 h 1300742"/>
                  <a:gd name="connsiteX36" fmla="*/ 807699 w 1156458"/>
                  <a:gd name="connsiteY36" fmla="*/ 2478 h 1300742"/>
                  <a:gd name="connsiteX37" fmla="*/ 846102 w 1156458"/>
                  <a:gd name="connsiteY37" fmla="*/ 7433 h 1300742"/>
                  <a:gd name="connsiteX38" fmla="*/ 879550 w 1156458"/>
                  <a:gd name="connsiteY38" fmla="*/ 14866 h 1300742"/>
                  <a:gd name="connsiteX39" fmla="*/ 909281 w 1156458"/>
                  <a:gd name="connsiteY39" fmla="*/ 19821 h 1300742"/>
                  <a:gd name="connsiteX40" fmla="*/ 922908 w 1156458"/>
                  <a:gd name="connsiteY40" fmla="*/ 21060 h 1300742"/>
                  <a:gd name="connsiteX41" fmla="*/ 904326 w 1156458"/>
                  <a:gd name="connsiteY41" fmla="*/ 29731 h 1300742"/>
                  <a:gd name="connsiteX42" fmla="*/ 882027 w 1156458"/>
                  <a:gd name="connsiteY42" fmla="*/ 42119 h 1300742"/>
                  <a:gd name="connsiteX43" fmla="*/ 865923 w 1156458"/>
                  <a:gd name="connsiteY43" fmla="*/ 50791 h 1300742"/>
                  <a:gd name="connsiteX44" fmla="*/ 843624 w 1156458"/>
                  <a:gd name="connsiteY44" fmla="*/ 68134 h 1300742"/>
                  <a:gd name="connsiteX45" fmla="*/ 815132 w 1156458"/>
                  <a:gd name="connsiteY45" fmla="*/ 94149 h 1300742"/>
                  <a:gd name="connsiteX46" fmla="*/ 790356 w 1156458"/>
                  <a:gd name="connsiteY46" fmla="*/ 123880 h 1300742"/>
                  <a:gd name="connsiteX47" fmla="*/ 770535 w 1156458"/>
                  <a:gd name="connsiteY47" fmla="*/ 161044 h 1300742"/>
                  <a:gd name="connsiteX48" fmla="*/ 755669 w 1156458"/>
                  <a:gd name="connsiteY48" fmla="*/ 211835 h 1300742"/>
                  <a:gd name="connsiteX49" fmla="*/ 746998 w 1156458"/>
                  <a:gd name="connsiteY49" fmla="*/ 278731 h 1300742"/>
                  <a:gd name="connsiteX50" fmla="*/ 748237 w 1156458"/>
                  <a:gd name="connsiteY50" fmla="*/ 349342 h 1300742"/>
                  <a:gd name="connsiteX51" fmla="*/ 751953 w 1156458"/>
                  <a:gd name="connsiteY51" fmla="*/ 413760 h 1300742"/>
                  <a:gd name="connsiteX52" fmla="*/ 755669 w 1156458"/>
                  <a:gd name="connsiteY52" fmla="*/ 453402 h 1300742"/>
                  <a:gd name="connsiteX53" fmla="*/ 760625 w 1156458"/>
                  <a:gd name="connsiteY53" fmla="*/ 493043 h 1300742"/>
                  <a:gd name="connsiteX54" fmla="*/ 781684 w 1156458"/>
                  <a:gd name="connsiteY54" fmla="*/ 545073 h 1300742"/>
                  <a:gd name="connsiteX55" fmla="*/ 800266 w 1156458"/>
                  <a:gd name="connsiteY55" fmla="*/ 587192 h 1300742"/>
                  <a:gd name="connsiteX56" fmla="*/ 825042 w 1156458"/>
                  <a:gd name="connsiteY56" fmla="*/ 624357 h 1300742"/>
                  <a:gd name="connsiteX57" fmla="*/ 847341 w 1156458"/>
                  <a:gd name="connsiteY57" fmla="*/ 645416 h 1300742"/>
                  <a:gd name="connsiteX58" fmla="*/ 878311 w 1156458"/>
                  <a:gd name="connsiteY58" fmla="*/ 654088 h 1300742"/>
                  <a:gd name="connsiteX59" fmla="*/ 909281 w 1156458"/>
                  <a:gd name="connsiteY59" fmla="*/ 640461 h 1300742"/>
                  <a:gd name="connsiteX60" fmla="*/ 956356 w 1156458"/>
                  <a:gd name="connsiteY60" fmla="*/ 614446 h 1300742"/>
                  <a:gd name="connsiteX61" fmla="*/ 995997 w 1156458"/>
                  <a:gd name="connsiteY61" fmla="*/ 592148 h 1300742"/>
                  <a:gd name="connsiteX62" fmla="*/ 1030684 w 1156458"/>
                  <a:gd name="connsiteY62" fmla="*/ 563655 h 1300742"/>
                  <a:gd name="connsiteX63" fmla="*/ 1070325 w 1156458"/>
                  <a:gd name="connsiteY63" fmla="*/ 521536 h 1300742"/>
                  <a:gd name="connsiteX64" fmla="*/ 1113683 w 1156458"/>
                  <a:gd name="connsiteY64" fmla="*/ 474461 h 1300742"/>
                  <a:gd name="connsiteX65" fmla="*/ 1132265 w 1156458"/>
                  <a:gd name="connsiteY65" fmla="*/ 459596 h 1300742"/>
                  <a:gd name="connsiteX66" fmla="*/ 1145892 w 1156458"/>
                  <a:gd name="connsiteY66" fmla="*/ 450924 h 1300742"/>
                  <a:gd name="connsiteX67" fmla="*/ 1140937 w 1156458"/>
                  <a:gd name="connsiteY67" fmla="*/ 490566 h 1300742"/>
                  <a:gd name="connsiteX68" fmla="*/ 1139698 w 1156458"/>
                  <a:gd name="connsiteY68" fmla="*/ 521536 h 1300742"/>
                  <a:gd name="connsiteX69" fmla="*/ 1137221 w 1156458"/>
                  <a:gd name="connsiteY69" fmla="*/ 538879 h 1300742"/>
                  <a:gd name="connsiteX70" fmla="*/ 1138459 w 1156458"/>
                  <a:gd name="connsiteY70" fmla="*/ 553745 h 1300742"/>
                  <a:gd name="connsiteX71" fmla="*/ 1134743 w 1156458"/>
                  <a:gd name="connsiteY71" fmla="*/ 569849 h 1300742"/>
                  <a:gd name="connsiteX72" fmla="*/ 1133504 w 1156458"/>
                  <a:gd name="connsiteY72" fmla="*/ 607013 h 1300742"/>
                  <a:gd name="connsiteX73" fmla="*/ 1139698 w 1156458"/>
                  <a:gd name="connsiteY73" fmla="*/ 649133 h 1300742"/>
                  <a:gd name="connsiteX74" fmla="*/ 1153325 w 1156458"/>
                  <a:gd name="connsiteY74" fmla="*/ 694968 h 1300742"/>
                  <a:gd name="connsiteX75" fmla="*/ 1154564 w 1156458"/>
                  <a:gd name="connsiteY75" fmla="*/ 701162 h 1300742"/>
                  <a:gd name="connsiteX76" fmla="*/ 1134743 w 1156458"/>
                  <a:gd name="connsiteY76" fmla="*/ 734610 h 1300742"/>
                  <a:gd name="connsiteX77" fmla="*/ 1119877 w 1156458"/>
                  <a:gd name="connsiteY77" fmla="*/ 760625 h 1300742"/>
                  <a:gd name="connsiteX78" fmla="*/ 1097579 w 1156458"/>
                  <a:gd name="connsiteY78" fmla="*/ 803983 h 1300742"/>
                  <a:gd name="connsiteX79" fmla="*/ 1087669 w 1156458"/>
                  <a:gd name="connsiteY79" fmla="*/ 841147 h 1300742"/>
                  <a:gd name="connsiteX80" fmla="*/ 1082713 w 1156458"/>
                  <a:gd name="connsiteY80" fmla="*/ 859729 h 1300742"/>
                  <a:gd name="connsiteX81" fmla="*/ 1050505 w 1156458"/>
                  <a:gd name="connsiteY81" fmla="*/ 848580 h 1300742"/>
                  <a:gd name="connsiteX82" fmla="*/ 1007146 w 1156458"/>
                  <a:gd name="connsiteY82" fmla="*/ 832475 h 1300742"/>
                  <a:gd name="connsiteX83" fmla="*/ 965027 w 1156458"/>
                  <a:gd name="connsiteY83" fmla="*/ 820087 h 1300742"/>
                  <a:gd name="connsiteX84" fmla="*/ 916714 w 1156458"/>
                  <a:gd name="connsiteY84" fmla="*/ 807699 h 1300742"/>
                  <a:gd name="connsiteX85" fmla="*/ 870878 w 1156458"/>
                  <a:gd name="connsiteY85" fmla="*/ 797789 h 1300742"/>
                  <a:gd name="connsiteX86" fmla="*/ 832475 w 1156458"/>
                  <a:gd name="connsiteY86" fmla="*/ 794073 h 1300742"/>
                  <a:gd name="connsiteX87" fmla="*/ 815132 w 1156458"/>
                  <a:gd name="connsiteY87" fmla="*/ 800267 h 1300742"/>
                  <a:gd name="connsiteX88" fmla="*/ 795311 w 1156458"/>
                  <a:gd name="connsiteY88" fmla="*/ 817610 h 1300742"/>
                  <a:gd name="connsiteX89" fmla="*/ 774252 w 1156458"/>
                  <a:gd name="connsiteY89" fmla="*/ 851058 h 1300742"/>
                  <a:gd name="connsiteX90" fmla="*/ 758147 w 1156458"/>
                  <a:gd name="connsiteY90" fmla="*/ 886983 h 1300742"/>
                  <a:gd name="connsiteX91" fmla="*/ 755669 w 1156458"/>
                  <a:gd name="connsiteY91" fmla="*/ 932818 h 1300742"/>
                  <a:gd name="connsiteX92" fmla="*/ 755669 w 1156458"/>
                  <a:gd name="connsiteY92" fmla="*/ 981132 h 1300742"/>
                  <a:gd name="connsiteX93" fmla="*/ 760625 w 1156458"/>
                  <a:gd name="connsiteY93" fmla="*/ 1036878 h 1300742"/>
                  <a:gd name="connsiteX94" fmla="*/ 773013 w 1156458"/>
                  <a:gd name="connsiteY94" fmla="*/ 1082714 h 1300742"/>
                  <a:gd name="connsiteX95" fmla="*/ 785401 w 1156458"/>
                  <a:gd name="connsiteY95" fmla="*/ 1122355 h 1300742"/>
                  <a:gd name="connsiteX96" fmla="*/ 807699 w 1156458"/>
                  <a:gd name="connsiteY96" fmla="*/ 1165713 h 1300742"/>
                  <a:gd name="connsiteX97" fmla="*/ 838669 w 1156458"/>
                  <a:gd name="connsiteY97" fmla="*/ 1209072 h 1300742"/>
                  <a:gd name="connsiteX98" fmla="*/ 867162 w 1156458"/>
                  <a:gd name="connsiteY98" fmla="*/ 1248713 h 1300742"/>
                  <a:gd name="connsiteX99" fmla="*/ 901848 w 1156458"/>
                  <a:gd name="connsiteY99" fmla="*/ 1279683 h 1300742"/>
                  <a:gd name="connsiteX100" fmla="*/ 919191 w 1156458"/>
                  <a:gd name="connsiteY100" fmla="*/ 1300743 h 1300742"/>
                  <a:gd name="connsiteX101" fmla="*/ 893177 w 1156458"/>
                  <a:gd name="connsiteY101" fmla="*/ 1297027 h 1300742"/>
                  <a:gd name="connsiteX102" fmla="*/ 859729 w 1156458"/>
                  <a:gd name="connsiteY102" fmla="*/ 1287116 h 1300742"/>
                  <a:gd name="connsiteX103" fmla="*/ 816371 w 1156458"/>
                  <a:gd name="connsiteY103" fmla="*/ 1271012 h 1300742"/>
                  <a:gd name="connsiteX104" fmla="*/ 779207 w 1156458"/>
                  <a:gd name="connsiteY104" fmla="*/ 1247474 h 1300742"/>
                  <a:gd name="connsiteX105" fmla="*/ 742043 w 1156458"/>
                  <a:gd name="connsiteY105" fmla="*/ 1214027 h 1300742"/>
                  <a:gd name="connsiteX106" fmla="*/ 696207 w 1156458"/>
                  <a:gd name="connsiteY106" fmla="*/ 1168191 h 1300742"/>
                  <a:gd name="connsiteX107" fmla="*/ 659043 w 1156458"/>
                  <a:gd name="connsiteY107" fmla="*/ 1135982 h 1300742"/>
                  <a:gd name="connsiteX108" fmla="*/ 639222 w 1156458"/>
                  <a:gd name="connsiteY108" fmla="*/ 1121117 h 1300742"/>
                  <a:gd name="connsiteX109" fmla="*/ 619401 w 1156458"/>
                  <a:gd name="connsiteY109" fmla="*/ 1111206 h 1300742"/>
                  <a:gd name="connsiteX110" fmla="*/ 602058 w 1156458"/>
                  <a:gd name="connsiteY110" fmla="*/ 1105012 h 1300742"/>
                  <a:gd name="connsiteX111" fmla="*/ 579760 w 1156458"/>
                  <a:gd name="connsiteY111" fmla="*/ 1100057 h 1300742"/>
                  <a:gd name="connsiteX112" fmla="*/ 547551 w 1156458"/>
                  <a:gd name="connsiteY112" fmla="*/ 1101296 h 1300742"/>
                  <a:gd name="connsiteX113" fmla="*/ 515342 w 1156458"/>
                  <a:gd name="connsiteY113" fmla="*/ 1114923 h 1300742"/>
                  <a:gd name="connsiteX114" fmla="*/ 494282 w 1156458"/>
                  <a:gd name="connsiteY114" fmla="*/ 1137221 h 1300742"/>
                  <a:gd name="connsiteX115" fmla="*/ 483133 w 1156458"/>
                  <a:gd name="connsiteY115" fmla="*/ 1153325 h 1300742"/>
                  <a:gd name="connsiteX116" fmla="*/ 473223 w 1156458"/>
                  <a:gd name="connsiteY116" fmla="*/ 1169430 h 1300742"/>
                  <a:gd name="connsiteX117" fmla="*/ 467029 w 1156458"/>
                  <a:gd name="connsiteY117" fmla="*/ 1185534 h 1300742"/>
                  <a:gd name="connsiteX118" fmla="*/ 453402 w 1156458"/>
                  <a:gd name="connsiteY118" fmla="*/ 1200400 h 1300742"/>
                  <a:gd name="connsiteX119" fmla="*/ 441014 w 1156458"/>
                  <a:gd name="connsiteY119" fmla="*/ 1171907 h 1300742"/>
                  <a:gd name="connsiteX120" fmla="*/ 419954 w 1156458"/>
                  <a:gd name="connsiteY120" fmla="*/ 1137221 h 1300742"/>
                  <a:gd name="connsiteX121" fmla="*/ 403850 w 1156458"/>
                  <a:gd name="connsiteY121" fmla="*/ 1106251 h 1300742"/>
                  <a:gd name="connsiteX122" fmla="*/ 379074 w 1156458"/>
                  <a:gd name="connsiteY122" fmla="*/ 1074042 h 1300742"/>
                  <a:gd name="connsiteX123" fmla="*/ 351820 w 1156458"/>
                  <a:gd name="connsiteY123" fmla="*/ 1036878 h 1300742"/>
                  <a:gd name="connsiteX124" fmla="*/ 324566 w 1156458"/>
                  <a:gd name="connsiteY124" fmla="*/ 997236 h 1300742"/>
                  <a:gd name="connsiteX125" fmla="*/ 305984 w 1156458"/>
                  <a:gd name="connsiteY125" fmla="*/ 977415 h 1300742"/>
                  <a:gd name="connsiteX126" fmla="*/ 279969 w 1156458"/>
                  <a:gd name="connsiteY126" fmla="*/ 947684 h 1300742"/>
                  <a:gd name="connsiteX127" fmla="*/ 253955 w 1156458"/>
                  <a:gd name="connsiteY127" fmla="*/ 919192 h 1300742"/>
                  <a:gd name="connsiteX128" fmla="*/ 208119 w 1156458"/>
                  <a:gd name="connsiteY128" fmla="*/ 872117 h 1300742"/>
                  <a:gd name="connsiteX129" fmla="*/ 167238 w 1156458"/>
                  <a:gd name="connsiteY129" fmla="*/ 838669 h 1300742"/>
                  <a:gd name="connsiteX130" fmla="*/ 118925 w 1156458"/>
                  <a:gd name="connsiteY130" fmla="*/ 795311 h 1300742"/>
                  <a:gd name="connsiteX131" fmla="*/ 83000 w 1156458"/>
                  <a:gd name="connsiteY131" fmla="*/ 761864 h 1300742"/>
                  <a:gd name="connsiteX132" fmla="*/ 49552 w 1156458"/>
                  <a:gd name="connsiteY132" fmla="*/ 735849 h 1300742"/>
                  <a:gd name="connsiteX133" fmla="*/ 16104 w 1156458"/>
                  <a:gd name="connsiteY133" fmla="*/ 714789 h 1300742"/>
                  <a:gd name="connsiteX134" fmla="*/ 0 w 1156458"/>
                  <a:gd name="connsiteY134" fmla="*/ 703640 h 1300742"/>
                  <a:gd name="connsiteX135" fmla="*/ 0 w 1156458"/>
                  <a:gd name="connsiteY135" fmla="*/ 703640 h 1300742"/>
                  <a:gd name="connsiteX136" fmla="*/ 0 w 1156458"/>
                  <a:gd name="connsiteY136" fmla="*/ 703640 h 1300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Lst>
                <a:rect l="l" t="t" r="r" b="b"/>
                <a:pathLst>
                  <a:path w="1156458" h="1300742">
                    <a:moveTo>
                      <a:pt x="0" y="703640"/>
                    </a:moveTo>
                    <a:lnTo>
                      <a:pt x="4955" y="687536"/>
                    </a:lnTo>
                    <a:lnTo>
                      <a:pt x="11149" y="667715"/>
                    </a:lnTo>
                    <a:lnTo>
                      <a:pt x="19821" y="646655"/>
                    </a:lnTo>
                    <a:lnTo>
                      <a:pt x="30970" y="635506"/>
                    </a:lnTo>
                    <a:lnTo>
                      <a:pt x="54507" y="626834"/>
                    </a:lnTo>
                    <a:lnTo>
                      <a:pt x="71851" y="619401"/>
                    </a:lnTo>
                    <a:lnTo>
                      <a:pt x="90433" y="607013"/>
                    </a:lnTo>
                    <a:lnTo>
                      <a:pt x="113970" y="584715"/>
                    </a:lnTo>
                    <a:lnTo>
                      <a:pt x="125119" y="571088"/>
                    </a:lnTo>
                    <a:lnTo>
                      <a:pt x="138746" y="557461"/>
                    </a:lnTo>
                    <a:lnTo>
                      <a:pt x="146179" y="537640"/>
                    </a:lnTo>
                    <a:lnTo>
                      <a:pt x="151134" y="512864"/>
                    </a:lnTo>
                    <a:lnTo>
                      <a:pt x="158567" y="483133"/>
                    </a:lnTo>
                    <a:lnTo>
                      <a:pt x="172194" y="454641"/>
                    </a:lnTo>
                    <a:lnTo>
                      <a:pt x="189537" y="417477"/>
                    </a:lnTo>
                    <a:lnTo>
                      <a:pt x="208119" y="387745"/>
                    </a:lnTo>
                    <a:lnTo>
                      <a:pt x="220507" y="370402"/>
                    </a:lnTo>
                    <a:lnTo>
                      <a:pt x="248999" y="348104"/>
                    </a:lnTo>
                    <a:lnTo>
                      <a:pt x="265104" y="335716"/>
                    </a:lnTo>
                    <a:lnTo>
                      <a:pt x="291119" y="315895"/>
                    </a:lnTo>
                    <a:lnTo>
                      <a:pt x="325805" y="289880"/>
                    </a:lnTo>
                    <a:lnTo>
                      <a:pt x="351820" y="270059"/>
                    </a:lnTo>
                    <a:lnTo>
                      <a:pt x="377835" y="253955"/>
                    </a:lnTo>
                    <a:lnTo>
                      <a:pt x="393939" y="247761"/>
                    </a:lnTo>
                    <a:lnTo>
                      <a:pt x="416238" y="214313"/>
                    </a:lnTo>
                    <a:lnTo>
                      <a:pt x="434820" y="189537"/>
                    </a:lnTo>
                    <a:lnTo>
                      <a:pt x="452163" y="159806"/>
                    </a:lnTo>
                    <a:cubicBezTo>
                      <a:pt x="460834" y="149895"/>
                      <a:pt x="465790" y="143701"/>
                      <a:pt x="476939" y="131313"/>
                    </a:cubicBezTo>
                    <a:cubicBezTo>
                      <a:pt x="488088" y="118925"/>
                      <a:pt x="502954" y="101582"/>
                      <a:pt x="515342" y="85477"/>
                    </a:cubicBezTo>
                    <a:lnTo>
                      <a:pt x="543834" y="59463"/>
                    </a:lnTo>
                    <a:lnTo>
                      <a:pt x="582237" y="33448"/>
                    </a:lnTo>
                    <a:lnTo>
                      <a:pt x="621879" y="13627"/>
                    </a:lnTo>
                    <a:lnTo>
                      <a:pt x="665237" y="4955"/>
                    </a:lnTo>
                    <a:lnTo>
                      <a:pt x="722222" y="0"/>
                    </a:lnTo>
                    <a:lnTo>
                      <a:pt x="776729" y="1239"/>
                    </a:lnTo>
                    <a:lnTo>
                      <a:pt x="807699" y="2478"/>
                    </a:lnTo>
                    <a:lnTo>
                      <a:pt x="846102" y="7433"/>
                    </a:lnTo>
                    <a:lnTo>
                      <a:pt x="879550" y="14866"/>
                    </a:lnTo>
                    <a:cubicBezTo>
                      <a:pt x="890699" y="16104"/>
                      <a:pt x="901848" y="18582"/>
                      <a:pt x="909281" y="19821"/>
                    </a:cubicBezTo>
                    <a:cubicBezTo>
                      <a:pt x="916714" y="21060"/>
                      <a:pt x="922908" y="19821"/>
                      <a:pt x="922908" y="21060"/>
                    </a:cubicBezTo>
                    <a:cubicBezTo>
                      <a:pt x="921669" y="22298"/>
                      <a:pt x="909281" y="28492"/>
                      <a:pt x="904326" y="29731"/>
                    </a:cubicBezTo>
                    <a:lnTo>
                      <a:pt x="882027" y="42119"/>
                    </a:lnTo>
                    <a:lnTo>
                      <a:pt x="865923" y="50791"/>
                    </a:lnTo>
                    <a:lnTo>
                      <a:pt x="843624" y="68134"/>
                    </a:lnTo>
                    <a:lnTo>
                      <a:pt x="815132" y="94149"/>
                    </a:lnTo>
                    <a:lnTo>
                      <a:pt x="790356" y="123880"/>
                    </a:lnTo>
                    <a:lnTo>
                      <a:pt x="770535" y="161044"/>
                    </a:lnTo>
                    <a:lnTo>
                      <a:pt x="755669" y="211835"/>
                    </a:lnTo>
                    <a:lnTo>
                      <a:pt x="746998" y="278731"/>
                    </a:lnTo>
                    <a:lnTo>
                      <a:pt x="748237" y="349342"/>
                    </a:lnTo>
                    <a:lnTo>
                      <a:pt x="751953" y="413760"/>
                    </a:lnTo>
                    <a:lnTo>
                      <a:pt x="755669" y="453402"/>
                    </a:lnTo>
                    <a:lnTo>
                      <a:pt x="760625" y="493043"/>
                    </a:lnTo>
                    <a:lnTo>
                      <a:pt x="781684" y="545073"/>
                    </a:lnTo>
                    <a:lnTo>
                      <a:pt x="800266" y="587192"/>
                    </a:lnTo>
                    <a:lnTo>
                      <a:pt x="825042" y="624357"/>
                    </a:lnTo>
                    <a:lnTo>
                      <a:pt x="847341" y="645416"/>
                    </a:lnTo>
                    <a:lnTo>
                      <a:pt x="878311" y="654088"/>
                    </a:lnTo>
                    <a:lnTo>
                      <a:pt x="909281" y="640461"/>
                    </a:lnTo>
                    <a:lnTo>
                      <a:pt x="956356" y="614446"/>
                    </a:lnTo>
                    <a:lnTo>
                      <a:pt x="995997" y="592148"/>
                    </a:lnTo>
                    <a:lnTo>
                      <a:pt x="1030684" y="563655"/>
                    </a:lnTo>
                    <a:lnTo>
                      <a:pt x="1070325" y="521536"/>
                    </a:lnTo>
                    <a:lnTo>
                      <a:pt x="1113683" y="474461"/>
                    </a:lnTo>
                    <a:lnTo>
                      <a:pt x="1132265" y="459596"/>
                    </a:lnTo>
                    <a:lnTo>
                      <a:pt x="1145892" y="450924"/>
                    </a:lnTo>
                    <a:cubicBezTo>
                      <a:pt x="1145892" y="463312"/>
                      <a:pt x="1140937" y="478178"/>
                      <a:pt x="1140937" y="490566"/>
                    </a:cubicBezTo>
                    <a:lnTo>
                      <a:pt x="1139698" y="521536"/>
                    </a:lnTo>
                    <a:lnTo>
                      <a:pt x="1137221" y="538879"/>
                    </a:lnTo>
                    <a:lnTo>
                      <a:pt x="1138459" y="553745"/>
                    </a:lnTo>
                    <a:lnTo>
                      <a:pt x="1134743" y="569849"/>
                    </a:lnTo>
                    <a:lnTo>
                      <a:pt x="1133504" y="607013"/>
                    </a:lnTo>
                    <a:lnTo>
                      <a:pt x="1139698" y="649133"/>
                    </a:lnTo>
                    <a:cubicBezTo>
                      <a:pt x="1140937" y="666476"/>
                      <a:pt x="1150847" y="686297"/>
                      <a:pt x="1153325" y="694968"/>
                    </a:cubicBezTo>
                    <a:cubicBezTo>
                      <a:pt x="1155803" y="703640"/>
                      <a:pt x="1158280" y="693730"/>
                      <a:pt x="1154564" y="701162"/>
                    </a:cubicBezTo>
                    <a:cubicBezTo>
                      <a:pt x="1150847" y="707356"/>
                      <a:pt x="1140937" y="723461"/>
                      <a:pt x="1134743" y="734610"/>
                    </a:cubicBezTo>
                    <a:lnTo>
                      <a:pt x="1119877" y="760625"/>
                    </a:lnTo>
                    <a:lnTo>
                      <a:pt x="1097579" y="803983"/>
                    </a:lnTo>
                    <a:lnTo>
                      <a:pt x="1087669" y="841147"/>
                    </a:lnTo>
                    <a:lnTo>
                      <a:pt x="1082713" y="859729"/>
                    </a:lnTo>
                    <a:lnTo>
                      <a:pt x="1050505" y="848580"/>
                    </a:lnTo>
                    <a:lnTo>
                      <a:pt x="1007146" y="832475"/>
                    </a:lnTo>
                    <a:lnTo>
                      <a:pt x="965027" y="820087"/>
                    </a:lnTo>
                    <a:lnTo>
                      <a:pt x="916714" y="807699"/>
                    </a:lnTo>
                    <a:lnTo>
                      <a:pt x="870878" y="797789"/>
                    </a:lnTo>
                    <a:lnTo>
                      <a:pt x="832475" y="794073"/>
                    </a:lnTo>
                    <a:lnTo>
                      <a:pt x="815132" y="800267"/>
                    </a:lnTo>
                    <a:lnTo>
                      <a:pt x="795311" y="817610"/>
                    </a:lnTo>
                    <a:lnTo>
                      <a:pt x="774252" y="851058"/>
                    </a:lnTo>
                    <a:cubicBezTo>
                      <a:pt x="769296" y="863446"/>
                      <a:pt x="764341" y="868401"/>
                      <a:pt x="758147" y="886983"/>
                    </a:cubicBezTo>
                    <a:cubicBezTo>
                      <a:pt x="754431" y="911759"/>
                      <a:pt x="755669" y="916714"/>
                      <a:pt x="755669" y="932818"/>
                    </a:cubicBezTo>
                    <a:lnTo>
                      <a:pt x="755669" y="981132"/>
                    </a:lnTo>
                    <a:lnTo>
                      <a:pt x="760625" y="1036878"/>
                    </a:lnTo>
                    <a:lnTo>
                      <a:pt x="773013" y="1082714"/>
                    </a:lnTo>
                    <a:lnTo>
                      <a:pt x="785401" y="1122355"/>
                    </a:lnTo>
                    <a:lnTo>
                      <a:pt x="807699" y="1165713"/>
                    </a:lnTo>
                    <a:lnTo>
                      <a:pt x="838669" y="1209072"/>
                    </a:lnTo>
                    <a:lnTo>
                      <a:pt x="867162" y="1248713"/>
                    </a:lnTo>
                    <a:lnTo>
                      <a:pt x="901848" y="1279683"/>
                    </a:lnTo>
                    <a:lnTo>
                      <a:pt x="919191" y="1300743"/>
                    </a:lnTo>
                    <a:lnTo>
                      <a:pt x="893177" y="1297027"/>
                    </a:lnTo>
                    <a:lnTo>
                      <a:pt x="859729" y="1287116"/>
                    </a:lnTo>
                    <a:lnTo>
                      <a:pt x="816371" y="1271012"/>
                    </a:lnTo>
                    <a:cubicBezTo>
                      <a:pt x="805222" y="1264818"/>
                      <a:pt x="790356" y="1254907"/>
                      <a:pt x="779207" y="1247474"/>
                    </a:cubicBezTo>
                    <a:lnTo>
                      <a:pt x="742043" y="1214027"/>
                    </a:lnTo>
                    <a:lnTo>
                      <a:pt x="696207" y="1168191"/>
                    </a:lnTo>
                    <a:lnTo>
                      <a:pt x="659043" y="1135982"/>
                    </a:lnTo>
                    <a:lnTo>
                      <a:pt x="639222" y="1121117"/>
                    </a:lnTo>
                    <a:lnTo>
                      <a:pt x="619401" y="1111206"/>
                    </a:lnTo>
                    <a:lnTo>
                      <a:pt x="602058" y="1105012"/>
                    </a:lnTo>
                    <a:cubicBezTo>
                      <a:pt x="594625" y="1101296"/>
                      <a:pt x="588431" y="1100057"/>
                      <a:pt x="579760" y="1100057"/>
                    </a:cubicBezTo>
                    <a:cubicBezTo>
                      <a:pt x="571088" y="1100057"/>
                      <a:pt x="558700" y="1100057"/>
                      <a:pt x="547551" y="1101296"/>
                    </a:cubicBezTo>
                    <a:cubicBezTo>
                      <a:pt x="536401" y="1105012"/>
                      <a:pt x="527730" y="1108729"/>
                      <a:pt x="515342" y="1114923"/>
                    </a:cubicBezTo>
                    <a:cubicBezTo>
                      <a:pt x="504193" y="1126072"/>
                      <a:pt x="502954" y="1126072"/>
                      <a:pt x="494282" y="1137221"/>
                    </a:cubicBezTo>
                    <a:lnTo>
                      <a:pt x="483133" y="1153325"/>
                    </a:lnTo>
                    <a:lnTo>
                      <a:pt x="473223" y="1169430"/>
                    </a:lnTo>
                    <a:lnTo>
                      <a:pt x="467029" y="1185534"/>
                    </a:lnTo>
                    <a:lnTo>
                      <a:pt x="453402" y="1200400"/>
                    </a:lnTo>
                    <a:lnTo>
                      <a:pt x="441014" y="1171907"/>
                    </a:lnTo>
                    <a:lnTo>
                      <a:pt x="419954" y="1137221"/>
                    </a:lnTo>
                    <a:lnTo>
                      <a:pt x="403850" y="1106251"/>
                    </a:lnTo>
                    <a:lnTo>
                      <a:pt x="379074" y="1074042"/>
                    </a:lnTo>
                    <a:lnTo>
                      <a:pt x="351820" y="1036878"/>
                    </a:lnTo>
                    <a:lnTo>
                      <a:pt x="324566" y="997236"/>
                    </a:lnTo>
                    <a:lnTo>
                      <a:pt x="305984" y="977415"/>
                    </a:lnTo>
                    <a:lnTo>
                      <a:pt x="279969" y="947684"/>
                    </a:lnTo>
                    <a:lnTo>
                      <a:pt x="253955" y="919192"/>
                    </a:lnTo>
                    <a:lnTo>
                      <a:pt x="208119" y="872117"/>
                    </a:lnTo>
                    <a:lnTo>
                      <a:pt x="167238" y="838669"/>
                    </a:lnTo>
                    <a:lnTo>
                      <a:pt x="118925" y="795311"/>
                    </a:lnTo>
                    <a:lnTo>
                      <a:pt x="83000" y="761864"/>
                    </a:lnTo>
                    <a:lnTo>
                      <a:pt x="49552" y="735849"/>
                    </a:lnTo>
                    <a:lnTo>
                      <a:pt x="16104" y="714789"/>
                    </a:lnTo>
                    <a:lnTo>
                      <a:pt x="0" y="703640"/>
                    </a:lnTo>
                    <a:lnTo>
                      <a:pt x="0" y="703640"/>
                    </a:lnTo>
                    <a:lnTo>
                      <a:pt x="0" y="703640"/>
                    </a:lnTo>
                    <a:close/>
                  </a:path>
                </a:pathLst>
              </a:custGeom>
              <a:solidFill>
                <a:srgbClr val="C790AC"/>
              </a:solidFill>
              <a:ln w="12371" cap="flat">
                <a:noFill/>
                <a:prstDash val="solid"/>
                <a:miter/>
              </a:ln>
            </p:spPr>
            <p:txBody>
              <a:bodyPr rtlCol="0" anchor="ctr"/>
              <a:lstStyle/>
              <a:p>
                <a:endParaRPr lang="zh-CN" altLang="en-US" sz="2000"/>
              </a:p>
            </p:txBody>
          </p:sp>
          <p:sp>
            <p:nvSpPr>
              <p:cNvPr id="54" name="任意多边形: 形状 6">
                <a:extLst>
                  <a:ext uri="{FF2B5EF4-FFF2-40B4-BE49-F238E27FC236}">
                    <a16:creationId xmlns:a16="http://schemas.microsoft.com/office/drawing/2014/main" id="{040C9F69-E6D7-0772-19A1-972C46771CC7}"/>
                  </a:ext>
                </a:extLst>
              </p:cNvPr>
              <p:cNvSpPr/>
              <p:nvPr/>
            </p:nvSpPr>
            <p:spPr>
              <a:xfrm rot="2499493">
                <a:off x="4720381" y="4315159"/>
                <a:ext cx="2120929" cy="2068659"/>
              </a:xfrm>
              <a:custGeom>
                <a:avLst/>
                <a:gdLst>
                  <a:gd name="connsiteX0" fmla="*/ 85477 w 1306936"/>
                  <a:gd name="connsiteY0" fmla="*/ 89194 h 1274728"/>
                  <a:gd name="connsiteX1" fmla="*/ 110253 w 1306936"/>
                  <a:gd name="connsiteY1" fmla="*/ 90433 h 1274728"/>
                  <a:gd name="connsiteX2" fmla="*/ 152373 w 1306936"/>
                  <a:gd name="connsiteY2" fmla="*/ 97866 h 1274728"/>
                  <a:gd name="connsiteX3" fmla="*/ 189537 w 1306936"/>
                  <a:gd name="connsiteY3" fmla="*/ 105298 h 1274728"/>
                  <a:gd name="connsiteX4" fmla="*/ 250238 w 1306936"/>
                  <a:gd name="connsiteY4" fmla="*/ 122642 h 1274728"/>
                  <a:gd name="connsiteX5" fmla="*/ 287402 w 1306936"/>
                  <a:gd name="connsiteY5" fmla="*/ 135030 h 1274728"/>
                  <a:gd name="connsiteX6" fmla="*/ 322089 w 1306936"/>
                  <a:gd name="connsiteY6" fmla="*/ 147418 h 1274728"/>
                  <a:gd name="connsiteX7" fmla="*/ 346865 w 1306936"/>
                  <a:gd name="connsiteY7" fmla="*/ 154850 h 1274728"/>
                  <a:gd name="connsiteX8" fmla="*/ 354297 w 1306936"/>
                  <a:gd name="connsiteY8" fmla="*/ 125119 h 1274728"/>
                  <a:gd name="connsiteX9" fmla="*/ 366686 w 1306936"/>
                  <a:gd name="connsiteY9" fmla="*/ 95388 h 1274728"/>
                  <a:gd name="connsiteX10" fmla="*/ 380312 w 1306936"/>
                  <a:gd name="connsiteY10" fmla="*/ 66895 h 1274728"/>
                  <a:gd name="connsiteX11" fmla="*/ 393939 w 1306936"/>
                  <a:gd name="connsiteY11" fmla="*/ 42119 h 1274728"/>
                  <a:gd name="connsiteX12" fmla="*/ 407566 w 1306936"/>
                  <a:gd name="connsiteY12" fmla="*/ 19821 h 1274728"/>
                  <a:gd name="connsiteX13" fmla="*/ 422432 w 1306936"/>
                  <a:gd name="connsiteY13" fmla="*/ 0 h 1274728"/>
                  <a:gd name="connsiteX14" fmla="*/ 442252 w 1306936"/>
                  <a:gd name="connsiteY14" fmla="*/ 12388 h 1274728"/>
                  <a:gd name="connsiteX15" fmla="*/ 484372 w 1306936"/>
                  <a:gd name="connsiteY15" fmla="*/ 38403 h 1274728"/>
                  <a:gd name="connsiteX16" fmla="*/ 521536 w 1306936"/>
                  <a:gd name="connsiteY16" fmla="*/ 71851 h 1274728"/>
                  <a:gd name="connsiteX17" fmla="*/ 562416 w 1306936"/>
                  <a:gd name="connsiteY17" fmla="*/ 106537 h 1274728"/>
                  <a:gd name="connsiteX18" fmla="*/ 620640 w 1306936"/>
                  <a:gd name="connsiteY18" fmla="*/ 157328 h 1274728"/>
                  <a:gd name="connsiteX19" fmla="*/ 657804 w 1306936"/>
                  <a:gd name="connsiteY19" fmla="*/ 194492 h 1274728"/>
                  <a:gd name="connsiteX20" fmla="*/ 699923 w 1306936"/>
                  <a:gd name="connsiteY20" fmla="*/ 237850 h 1274728"/>
                  <a:gd name="connsiteX21" fmla="*/ 742043 w 1306936"/>
                  <a:gd name="connsiteY21" fmla="*/ 283686 h 1274728"/>
                  <a:gd name="connsiteX22" fmla="*/ 770535 w 1306936"/>
                  <a:gd name="connsiteY22" fmla="*/ 318372 h 1274728"/>
                  <a:gd name="connsiteX23" fmla="*/ 786640 w 1306936"/>
                  <a:gd name="connsiteY23" fmla="*/ 344387 h 1274728"/>
                  <a:gd name="connsiteX24" fmla="*/ 807699 w 1306936"/>
                  <a:gd name="connsiteY24" fmla="*/ 374118 h 1274728"/>
                  <a:gd name="connsiteX25" fmla="*/ 837430 w 1306936"/>
                  <a:gd name="connsiteY25" fmla="*/ 414999 h 1274728"/>
                  <a:gd name="connsiteX26" fmla="*/ 863445 w 1306936"/>
                  <a:gd name="connsiteY26" fmla="*/ 457118 h 1274728"/>
                  <a:gd name="connsiteX27" fmla="*/ 884505 w 1306936"/>
                  <a:gd name="connsiteY27" fmla="*/ 497999 h 1274728"/>
                  <a:gd name="connsiteX28" fmla="*/ 896893 w 1306936"/>
                  <a:gd name="connsiteY28" fmla="*/ 488088 h 1274728"/>
                  <a:gd name="connsiteX29" fmla="*/ 908042 w 1306936"/>
                  <a:gd name="connsiteY29" fmla="*/ 458357 h 1274728"/>
                  <a:gd name="connsiteX30" fmla="*/ 917953 w 1306936"/>
                  <a:gd name="connsiteY30" fmla="*/ 445969 h 1274728"/>
                  <a:gd name="connsiteX31" fmla="*/ 934057 w 1306936"/>
                  <a:gd name="connsiteY31" fmla="*/ 427387 h 1274728"/>
                  <a:gd name="connsiteX32" fmla="*/ 952639 w 1306936"/>
                  <a:gd name="connsiteY32" fmla="*/ 411282 h 1274728"/>
                  <a:gd name="connsiteX33" fmla="*/ 974938 w 1306936"/>
                  <a:gd name="connsiteY33" fmla="*/ 402611 h 1274728"/>
                  <a:gd name="connsiteX34" fmla="*/ 1007146 w 1306936"/>
                  <a:gd name="connsiteY34" fmla="*/ 402611 h 1274728"/>
                  <a:gd name="connsiteX35" fmla="*/ 1038116 w 1306936"/>
                  <a:gd name="connsiteY35" fmla="*/ 406327 h 1274728"/>
                  <a:gd name="connsiteX36" fmla="*/ 1067848 w 1306936"/>
                  <a:gd name="connsiteY36" fmla="*/ 418715 h 1274728"/>
                  <a:gd name="connsiteX37" fmla="*/ 1098818 w 1306936"/>
                  <a:gd name="connsiteY37" fmla="*/ 447208 h 1274728"/>
                  <a:gd name="connsiteX38" fmla="*/ 1129788 w 1306936"/>
                  <a:gd name="connsiteY38" fmla="*/ 478178 h 1274728"/>
                  <a:gd name="connsiteX39" fmla="*/ 1158280 w 1306936"/>
                  <a:gd name="connsiteY39" fmla="*/ 507909 h 1274728"/>
                  <a:gd name="connsiteX40" fmla="*/ 1184295 w 1306936"/>
                  <a:gd name="connsiteY40" fmla="*/ 530208 h 1274728"/>
                  <a:gd name="connsiteX41" fmla="*/ 1205355 w 1306936"/>
                  <a:gd name="connsiteY41" fmla="*/ 547551 h 1274728"/>
                  <a:gd name="connsiteX42" fmla="*/ 1230131 w 1306936"/>
                  <a:gd name="connsiteY42" fmla="*/ 566133 h 1274728"/>
                  <a:gd name="connsiteX43" fmla="*/ 1253668 w 1306936"/>
                  <a:gd name="connsiteY43" fmla="*/ 576043 h 1274728"/>
                  <a:gd name="connsiteX44" fmla="*/ 1273489 w 1306936"/>
                  <a:gd name="connsiteY44" fmla="*/ 584715 h 1274728"/>
                  <a:gd name="connsiteX45" fmla="*/ 1306937 w 1306936"/>
                  <a:gd name="connsiteY45" fmla="*/ 594625 h 1274728"/>
                  <a:gd name="connsiteX46" fmla="*/ 1212788 w 1306936"/>
                  <a:gd name="connsiteY46" fmla="*/ 584715 h 1274728"/>
                  <a:gd name="connsiteX47" fmla="*/ 1170668 w 1306936"/>
                  <a:gd name="connsiteY47" fmla="*/ 583476 h 1274728"/>
                  <a:gd name="connsiteX48" fmla="*/ 1137221 w 1306936"/>
                  <a:gd name="connsiteY48" fmla="*/ 583476 h 1274728"/>
                  <a:gd name="connsiteX49" fmla="*/ 1107489 w 1306936"/>
                  <a:gd name="connsiteY49" fmla="*/ 584715 h 1274728"/>
                  <a:gd name="connsiteX50" fmla="*/ 1077758 w 1306936"/>
                  <a:gd name="connsiteY50" fmla="*/ 585954 h 1274728"/>
                  <a:gd name="connsiteX51" fmla="*/ 1043072 w 1306936"/>
                  <a:gd name="connsiteY51" fmla="*/ 589670 h 1274728"/>
                  <a:gd name="connsiteX52" fmla="*/ 1008385 w 1306936"/>
                  <a:gd name="connsiteY52" fmla="*/ 603297 h 1274728"/>
                  <a:gd name="connsiteX53" fmla="*/ 986087 w 1306936"/>
                  <a:gd name="connsiteY53" fmla="*/ 615685 h 1274728"/>
                  <a:gd name="connsiteX54" fmla="*/ 960072 w 1306936"/>
                  <a:gd name="connsiteY54" fmla="*/ 636745 h 1274728"/>
                  <a:gd name="connsiteX55" fmla="*/ 925385 w 1306936"/>
                  <a:gd name="connsiteY55" fmla="*/ 667715 h 1274728"/>
                  <a:gd name="connsiteX56" fmla="*/ 896893 w 1306936"/>
                  <a:gd name="connsiteY56" fmla="*/ 698685 h 1274728"/>
                  <a:gd name="connsiteX57" fmla="*/ 858490 w 1306936"/>
                  <a:gd name="connsiteY57" fmla="*/ 748237 h 1274728"/>
                  <a:gd name="connsiteX58" fmla="*/ 841147 w 1306936"/>
                  <a:gd name="connsiteY58" fmla="*/ 776729 h 1274728"/>
                  <a:gd name="connsiteX59" fmla="*/ 821326 w 1306936"/>
                  <a:gd name="connsiteY59" fmla="*/ 805222 h 1274728"/>
                  <a:gd name="connsiteX60" fmla="*/ 807699 w 1306936"/>
                  <a:gd name="connsiteY60" fmla="*/ 825043 h 1274728"/>
                  <a:gd name="connsiteX61" fmla="*/ 791595 w 1306936"/>
                  <a:gd name="connsiteY61" fmla="*/ 838669 h 1274728"/>
                  <a:gd name="connsiteX62" fmla="*/ 760625 w 1306936"/>
                  <a:gd name="connsiteY62" fmla="*/ 854774 h 1274728"/>
                  <a:gd name="connsiteX63" fmla="*/ 722222 w 1306936"/>
                  <a:gd name="connsiteY63" fmla="*/ 880789 h 1274728"/>
                  <a:gd name="connsiteX64" fmla="*/ 675147 w 1306936"/>
                  <a:gd name="connsiteY64" fmla="*/ 917953 h 1274728"/>
                  <a:gd name="connsiteX65" fmla="*/ 634267 w 1306936"/>
                  <a:gd name="connsiteY65" fmla="*/ 947684 h 1274728"/>
                  <a:gd name="connsiteX66" fmla="*/ 611968 w 1306936"/>
                  <a:gd name="connsiteY66" fmla="*/ 981132 h 1274728"/>
                  <a:gd name="connsiteX67" fmla="*/ 589670 w 1306936"/>
                  <a:gd name="connsiteY67" fmla="*/ 1022012 h 1274728"/>
                  <a:gd name="connsiteX68" fmla="*/ 569849 w 1306936"/>
                  <a:gd name="connsiteY68" fmla="*/ 1062893 h 1274728"/>
                  <a:gd name="connsiteX69" fmla="*/ 561178 w 1306936"/>
                  <a:gd name="connsiteY69" fmla="*/ 1093863 h 1274728"/>
                  <a:gd name="connsiteX70" fmla="*/ 557461 w 1306936"/>
                  <a:gd name="connsiteY70" fmla="*/ 1118639 h 1274728"/>
                  <a:gd name="connsiteX71" fmla="*/ 548789 w 1306936"/>
                  <a:gd name="connsiteY71" fmla="*/ 1134743 h 1274728"/>
                  <a:gd name="connsiteX72" fmla="*/ 540118 w 1306936"/>
                  <a:gd name="connsiteY72" fmla="*/ 1150848 h 1274728"/>
                  <a:gd name="connsiteX73" fmla="*/ 519058 w 1306936"/>
                  <a:gd name="connsiteY73" fmla="*/ 1171907 h 1274728"/>
                  <a:gd name="connsiteX74" fmla="*/ 519058 w 1306936"/>
                  <a:gd name="connsiteY74" fmla="*/ 1171907 h 1274728"/>
                  <a:gd name="connsiteX75" fmla="*/ 493043 w 1306936"/>
                  <a:gd name="connsiteY75" fmla="*/ 1196683 h 1274728"/>
                  <a:gd name="connsiteX76" fmla="*/ 468267 w 1306936"/>
                  <a:gd name="connsiteY76" fmla="*/ 1206594 h 1274728"/>
                  <a:gd name="connsiteX77" fmla="*/ 443491 w 1306936"/>
                  <a:gd name="connsiteY77" fmla="*/ 1215265 h 1274728"/>
                  <a:gd name="connsiteX78" fmla="*/ 431103 w 1306936"/>
                  <a:gd name="connsiteY78" fmla="*/ 1225176 h 1274728"/>
                  <a:gd name="connsiteX79" fmla="*/ 422432 w 1306936"/>
                  <a:gd name="connsiteY79" fmla="*/ 1238803 h 1274728"/>
                  <a:gd name="connsiteX80" fmla="*/ 418715 w 1306936"/>
                  <a:gd name="connsiteY80" fmla="*/ 1252430 h 1274728"/>
                  <a:gd name="connsiteX81" fmla="*/ 408805 w 1306936"/>
                  <a:gd name="connsiteY81" fmla="*/ 1274728 h 1274728"/>
                  <a:gd name="connsiteX82" fmla="*/ 400133 w 1306936"/>
                  <a:gd name="connsiteY82" fmla="*/ 1246236 h 1274728"/>
                  <a:gd name="connsiteX83" fmla="*/ 392700 w 1306936"/>
                  <a:gd name="connsiteY83" fmla="*/ 1209071 h 1274728"/>
                  <a:gd name="connsiteX84" fmla="*/ 388984 w 1306936"/>
                  <a:gd name="connsiteY84" fmla="*/ 1184295 h 1274728"/>
                  <a:gd name="connsiteX85" fmla="*/ 387745 w 1306936"/>
                  <a:gd name="connsiteY85" fmla="*/ 1159519 h 1274728"/>
                  <a:gd name="connsiteX86" fmla="*/ 392700 w 1306936"/>
                  <a:gd name="connsiteY86" fmla="*/ 1131027 h 1274728"/>
                  <a:gd name="connsiteX87" fmla="*/ 400133 w 1306936"/>
                  <a:gd name="connsiteY87" fmla="*/ 1117400 h 1274728"/>
                  <a:gd name="connsiteX88" fmla="*/ 398894 w 1306936"/>
                  <a:gd name="connsiteY88" fmla="*/ 1088908 h 1274728"/>
                  <a:gd name="connsiteX89" fmla="*/ 400133 w 1306936"/>
                  <a:gd name="connsiteY89" fmla="*/ 1056699 h 1274728"/>
                  <a:gd name="connsiteX90" fmla="*/ 401372 w 1306936"/>
                  <a:gd name="connsiteY90" fmla="*/ 1026968 h 1274728"/>
                  <a:gd name="connsiteX91" fmla="*/ 401372 w 1306936"/>
                  <a:gd name="connsiteY91" fmla="*/ 1026968 h 1274728"/>
                  <a:gd name="connsiteX92" fmla="*/ 364208 w 1306936"/>
                  <a:gd name="connsiteY92" fmla="*/ 1057938 h 1274728"/>
                  <a:gd name="connsiteX93" fmla="*/ 330760 w 1306936"/>
                  <a:gd name="connsiteY93" fmla="*/ 1092624 h 1274728"/>
                  <a:gd name="connsiteX94" fmla="*/ 304745 w 1306936"/>
                  <a:gd name="connsiteY94" fmla="*/ 1121117 h 1274728"/>
                  <a:gd name="connsiteX95" fmla="*/ 273775 w 1306936"/>
                  <a:gd name="connsiteY95" fmla="*/ 1150848 h 1274728"/>
                  <a:gd name="connsiteX96" fmla="*/ 245283 w 1306936"/>
                  <a:gd name="connsiteY96" fmla="*/ 1173146 h 1274728"/>
                  <a:gd name="connsiteX97" fmla="*/ 203164 w 1306936"/>
                  <a:gd name="connsiteY97" fmla="*/ 1195445 h 1274728"/>
                  <a:gd name="connsiteX98" fmla="*/ 151134 w 1306936"/>
                  <a:gd name="connsiteY98" fmla="*/ 1223937 h 1274728"/>
                  <a:gd name="connsiteX99" fmla="*/ 130074 w 1306936"/>
                  <a:gd name="connsiteY99" fmla="*/ 1233847 h 1274728"/>
                  <a:gd name="connsiteX100" fmla="*/ 92910 w 1306936"/>
                  <a:gd name="connsiteY100" fmla="*/ 1220221 h 1274728"/>
                  <a:gd name="connsiteX101" fmla="*/ 80522 w 1306936"/>
                  <a:gd name="connsiteY101" fmla="*/ 1210310 h 1274728"/>
                  <a:gd name="connsiteX102" fmla="*/ 60701 w 1306936"/>
                  <a:gd name="connsiteY102" fmla="*/ 1185534 h 1274728"/>
                  <a:gd name="connsiteX103" fmla="*/ 47074 w 1306936"/>
                  <a:gd name="connsiteY103" fmla="*/ 1160758 h 1274728"/>
                  <a:gd name="connsiteX104" fmla="*/ 27254 w 1306936"/>
                  <a:gd name="connsiteY104" fmla="*/ 1119878 h 1274728"/>
                  <a:gd name="connsiteX105" fmla="*/ 11149 w 1306936"/>
                  <a:gd name="connsiteY105" fmla="*/ 1076520 h 1274728"/>
                  <a:gd name="connsiteX106" fmla="*/ 2478 w 1306936"/>
                  <a:gd name="connsiteY106" fmla="*/ 1031923 h 1274728"/>
                  <a:gd name="connsiteX107" fmla="*/ 1239 w 1306936"/>
                  <a:gd name="connsiteY107" fmla="*/ 991042 h 1274728"/>
                  <a:gd name="connsiteX108" fmla="*/ 0 w 1306936"/>
                  <a:gd name="connsiteY108" fmla="*/ 932819 h 1274728"/>
                  <a:gd name="connsiteX109" fmla="*/ 0 w 1306936"/>
                  <a:gd name="connsiteY109" fmla="*/ 877072 h 1274728"/>
                  <a:gd name="connsiteX110" fmla="*/ 7433 w 1306936"/>
                  <a:gd name="connsiteY110" fmla="*/ 827520 h 1274728"/>
                  <a:gd name="connsiteX111" fmla="*/ 16104 w 1306936"/>
                  <a:gd name="connsiteY111" fmla="*/ 769297 h 1274728"/>
                  <a:gd name="connsiteX112" fmla="*/ 42119 w 1306936"/>
                  <a:gd name="connsiteY112" fmla="*/ 706118 h 1274728"/>
                  <a:gd name="connsiteX113" fmla="*/ 64418 w 1306936"/>
                  <a:gd name="connsiteY113" fmla="*/ 681342 h 1274728"/>
                  <a:gd name="connsiteX114" fmla="*/ 102821 w 1306936"/>
                  <a:gd name="connsiteY114" fmla="*/ 642939 h 1274728"/>
                  <a:gd name="connsiteX115" fmla="*/ 137507 w 1306936"/>
                  <a:gd name="connsiteY115" fmla="*/ 620640 h 1274728"/>
                  <a:gd name="connsiteX116" fmla="*/ 183343 w 1306936"/>
                  <a:gd name="connsiteY116" fmla="*/ 599581 h 1274728"/>
                  <a:gd name="connsiteX117" fmla="*/ 161044 w 1306936"/>
                  <a:gd name="connsiteY117" fmla="*/ 573566 h 1274728"/>
                  <a:gd name="connsiteX118" fmla="*/ 127597 w 1306936"/>
                  <a:gd name="connsiteY118" fmla="*/ 542596 h 1274728"/>
                  <a:gd name="connsiteX119" fmla="*/ 102821 w 1306936"/>
                  <a:gd name="connsiteY119" fmla="*/ 507909 h 1274728"/>
                  <a:gd name="connsiteX120" fmla="*/ 69373 w 1306936"/>
                  <a:gd name="connsiteY120" fmla="*/ 457118 h 1274728"/>
                  <a:gd name="connsiteX121" fmla="*/ 43358 w 1306936"/>
                  <a:gd name="connsiteY121" fmla="*/ 406327 h 1274728"/>
                  <a:gd name="connsiteX122" fmla="*/ 27254 w 1306936"/>
                  <a:gd name="connsiteY122" fmla="*/ 350581 h 1274728"/>
                  <a:gd name="connsiteX123" fmla="*/ 19821 w 1306936"/>
                  <a:gd name="connsiteY123" fmla="*/ 304746 h 1274728"/>
                  <a:gd name="connsiteX124" fmla="*/ 16104 w 1306936"/>
                  <a:gd name="connsiteY124" fmla="*/ 242805 h 1274728"/>
                  <a:gd name="connsiteX125" fmla="*/ 19821 w 1306936"/>
                  <a:gd name="connsiteY125" fmla="*/ 180865 h 1274728"/>
                  <a:gd name="connsiteX126" fmla="*/ 39642 w 1306936"/>
                  <a:gd name="connsiteY126" fmla="*/ 137507 h 1274728"/>
                  <a:gd name="connsiteX127" fmla="*/ 61940 w 1306936"/>
                  <a:gd name="connsiteY127" fmla="*/ 106537 h 1274728"/>
                  <a:gd name="connsiteX128" fmla="*/ 85477 w 1306936"/>
                  <a:gd name="connsiteY128" fmla="*/ 89194 h 1274728"/>
                  <a:gd name="connsiteX129" fmla="*/ 85477 w 1306936"/>
                  <a:gd name="connsiteY129" fmla="*/ 89194 h 1274728"/>
                  <a:gd name="connsiteX130" fmla="*/ 85477 w 1306936"/>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8551 w 1306937"/>
                  <a:gd name="connsiteY87" fmla="*/ 1115621 h 1274728"/>
                  <a:gd name="connsiteX88" fmla="*/ 398894 w 1306937"/>
                  <a:gd name="connsiteY88" fmla="*/ 1088908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3607 w 1306937"/>
                  <a:gd name="connsiteY87" fmla="*/ 1113646 h 1274728"/>
                  <a:gd name="connsiteX88" fmla="*/ 398894 w 1306937"/>
                  <a:gd name="connsiteY88" fmla="*/ 1088908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 name="connsiteX0" fmla="*/ 85477 w 1306937"/>
                  <a:gd name="connsiteY0" fmla="*/ 89194 h 1274728"/>
                  <a:gd name="connsiteX1" fmla="*/ 110253 w 1306937"/>
                  <a:gd name="connsiteY1" fmla="*/ 90433 h 1274728"/>
                  <a:gd name="connsiteX2" fmla="*/ 152373 w 1306937"/>
                  <a:gd name="connsiteY2" fmla="*/ 97866 h 1274728"/>
                  <a:gd name="connsiteX3" fmla="*/ 189537 w 1306937"/>
                  <a:gd name="connsiteY3" fmla="*/ 105298 h 1274728"/>
                  <a:gd name="connsiteX4" fmla="*/ 250238 w 1306937"/>
                  <a:gd name="connsiteY4" fmla="*/ 122642 h 1274728"/>
                  <a:gd name="connsiteX5" fmla="*/ 287402 w 1306937"/>
                  <a:gd name="connsiteY5" fmla="*/ 135030 h 1274728"/>
                  <a:gd name="connsiteX6" fmla="*/ 322089 w 1306937"/>
                  <a:gd name="connsiteY6" fmla="*/ 147418 h 1274728"/>
                  <a:gd name="connsiteX7" fmla="*/ 346865 w 1306937"/>
                  <a:gd name="connsiteY7" fmla="*/ 154850 h 1274728"/>
                  <a:gd name="connsiteX8" fmla="*/ 354297 w 1306937"/>
                  <a:gd name="connsiteY8" fmla="*/ 125119 h 1274728"/>
                  <a:gd name="connsiteX9" fmla="*/ 366686 w 1306937"/>
                  <a:gd name="connsiteY9" fmla="*/ 95388 h 1274728"/>
                  <a:gd name="connsiteX10" fmla="*/ 380312 w 1306937"/>
                  <a:gd name="connsiteY10" fmla="*/ 66895 h 1274728"/>
                  <a:gd name="connsiteX11" fmla="*/ 393939 w 1306937"/>
                  <a:gd name="connsiteY11" fmla="*/ 42119 h 1274728"/>
                  <a:gd name="connsiteX12" fmla="*/ 407566 w 1306937"/>
                  <a:gd name="connsiteY12" fmla="*/ 19821 h 1274728"/>
                  <a:gd name="connsiteX13" fmla="*/ 422432 w 1306937"/>
                  <a:gd name="connsiteY13" fmla="*/ 0 h 1274728"/>
                  <a:gd name="connsiteX14" fmla="*/ 442252 w 1306937"/>
                  <a:gd name="connsiteY14" fmla="*/ 12388 h 1274728"/>
                  <a:gd name="connsiteX15" fmla="*/ 484372 w 1306937"/>
                  <a:gd name="connsiteY15" fmla="*/ 38403 h 1274728"/>
                  <a:gd name="connsiteX16" fmla="*/ 521536 w 1306937"/>
                  <a:gd name="connsiteY16" fmla="*/ 71851 h 1274728"/>
                  <a:gd name="connsiteX17" fmla="*/ 562416 w 1306937"/>
                  <a:gd name="connsiteY17" fmla="*/ 106537 h 1274728"/>
                  <a:gd name="connsiteX18" fmla="*/ 620640 w 1306937"/>
                  <a:gd name="connsiteY18" fmla="*/ 157328 h 1274728"/>
                  <a:gd name="connsiteX19" fmla="*/ 657804 w 1306937"/>
                  <a:gd name="connsiteY19" fmla="*/ 194492 h 1274728"/>
                  <a:gd name="connsiteX20" fmla="*/ 699923 w 1306937"/>
                  <a:gd name="connsiteY20" fmla="*/ 237850 h 1274728"/>
                  <a:gd name="connsiteX21" fmla="*/ 742043 w 1306937"/>
                  <a:gd name="connsiteY21" fmla="*/ 283686 h 1274728"/>
                  <a:gd name="connsiteX22" fmla="*/ 770535 w 1306937"/>
                  <a:gd name="connsiteY22" fmla="*/ 318372 h 1274728"/>
                  <a:gd name="connsiteX23" fmla="*/ 786640 w 1306937"/>
                  <a:gd name="connsiteY23" fmla="*/ 344387 h 1274728"/>
                  <a:gd name="connsiteX24" fmla="*/ 807699 w 1306937"/>
                  <a:gd name="connsiteY24" fmla="*/ 374118 h 1274728"/>
                  <a:gd name="connsiteX25" fmla="*/ 837430 w 1306937"/>
                  <a:gd name="connsiteY25" fmla="*/ 414999 h 1274728"/>
                  <a:gd name="connsiteX26" fmla="*/ 863445 w 1306937"/>
                  <a:gd name="connsiteY26" fmla="*/ 457118 h 1274728"/>
                  <a:gd name="connsiteX27" fmla="*/ 884505 w 1306937"/>
                  <a:gd name="connsiteY27" fmla="*/ 497999 h 1274728"/>
                  <a:gd name="connsiteX28" fmla="*/ 896893 w 1306937"/>
                  <a:gd name="connsiteY28" fmla="*/ 488088 h 1274728"/>
                  <a:gd name="connsiteX29" fmla="*/ 908042 w 1306937"/>
                  <a:gd name="connsiteY29" fmla="*/ 458357 h 1274728"/>
                  <a:gd name="connsiteX30" fmla="*/ 917953 w 1306937"/>
                  <a:gd name="connsiteY30" fmla="*/ 445969 h 1274728"/>
                  <a:gd name="connsiteX31" fmla="*/ 934057 w 1306937"/>
                  <a:gd name="connsiteY31" fmla="*/ 427387 h 1274728"/>
                  <a:gd name="connsiteX32" fmla="*/ 952639 w 1306937"/>
                  <a:gd name="connsiteY32" fmla="*/ 411282 h 1274728"/>
                  <a:gd name="connsiteX33" fmla="*/ 974938 w 1306937"/>
                  <a:gd name="connsiteY33" fmla="*/ 402611 h 1274728"/>
                  <a:gd name="connsiteX34" fmla="*/ 1007146 w 1306937"/>
                  <a:gd name="connsiteY34" fmla="*/ 402611 h 1274728"/>
                  <a:gd name="connsiteX35" fmla="*/ 1038116 w 1306937"/>
                  <a:gd name="connsiteY35" fmla="*/ 406327 h 1274728"/>
                  <a:gd name="connsiteX36" fmla="*/ 1067848 w 1306937"/>
                  <a:gd name="connsiteY36" fmla="*/ 418715 h 1274728"/>
                  <a:gd name="connsiteX37" fmla="*/ 1098818 w 1306937"/>
                  <a:gd name="connsiteY37" fmla="*/ 447208 h 1274728"/>
                  <a:gd name="connsiteX38" fmla="*/ 1129788 w 1306937"/>
                  <a:gd name="connsiteY38" fmla="*/ 478178 h 1274728"/>
                  <a:gd name="connsiteX39" fmla="*/ 1158280 w 1306937"/>
                  <a:gd name="connsiteY39" fmla="*/ 507909 h 1274728"/>
                  <a:gd name="connsiteX40" fmla="*/ 1184295 w 1306937"/>
                  <a:gd name="connsiteY40" fmla="*/ 530208 h 1274728"/>
                  <a:gd name="connsiteX41" fmla="*/ 1205355 w 1306937"/>
                  <a:gd name="connsiteY41" fmla="*/ 547551 h 1274728"/>
                  <a:gd name="connsiteX42" fmla="*/ 1230131 w 1306937"/>
                  <a:gd name="connsiteY42" fmla="*/ 566133 h 1274728"/>
                  <a:gd name="connsiteX43" fmla="*/ 1253668 w 1306937"/>
                  <a:gd name="connsiteY43" fmla="*/ 576043 h 1274728"/>
                  <a:gd name="connsiteX44" fmla="*/ 1273489 w 1306937"/>
                  <a:gd name="connsiteY44" fmla="*/ 584715 h 1274728"/>
                  <a:gd name="connsiteX45" fmla="*/ 1306937 w 1306937"/>
                  <a:gd name="connsiteY45" fmla="*/ 594625 h 1274728"/>
                  <a:gd name="connsiteX46" fmla="*/ 1212788 w 1306937"/>
                  <a:gd name="connsiteY46" fmla="*/ 584715 h 1274728"/>
                  <a:gd name="connsiteX47" fmla="*/ 1170668 w 1306937"/>
                  <a:gd name="connsiteY47" fmla="*/ 583476 h 1274728"/>
                  <a:gd name="connsiteX48" fmla="*/ 1137221 w 1306937"/>
                  <a:gd name="connsiteY48" fmla="*/ 583476 h 1274728"/>
                  <a:gd name="connsiteX49" fmla="*/ 1107489 w 1306937"/>
                  <a:gd name="connsiteY49" fmla="*/ 584715 h 1274728"/>
                  <a:gd name="connsiteX50" fmla="*/ 1077758 w 1306937"/>
                  <a:gd name="connsiteY50" fmla="*/ 585954 h 1274728"/>
                  <a:gd name="connsiteX51" fmla="*/ 1043072 w 1306937"/>
                  <a:gd name="connsiteY51" fmla="*/ 589670 h 1274728"/>
                  <a:gd name="connsiteX52" fmla="*/ 1008385 w 1306937"/>
                  <a:gd name="connsiteY52" fmla="*/ 603297 h 1274728"/>
                  <a:gd name="connsiteX53" fmla="*/ 986087 w 1306937"/>
                  <a:gd name="connsiteY53" fmla="*/ 615685 h 1274728"/>
                  <a:gd name="connsiteX54" fmla="*/ 960072 w 1306937"/>
                  <a:gd name="connsiteY54" fmla="*/ 636745 h 1274728"/>
                  <a:gd name="connsiteX55" fmla="*/ 925385 w 1306937"/>
                  <a:gd name="connsiteY55" fmla="*/ 667715 h 1274728"/>
                  <a:gd name="connsiteX56" fmla="*/ 896893 w 1306937"/>
                  <a:gd name="connsiteY56" fmla="*/ 698685 h 1274728"/>
                  <a:gd name="connsiteX57" fmla="*/ 858490 w 1306937"/>
                  <a:gd name="connsiteY57" fmla="*/ 748237 h 1274728"/>
                  <a:gd name="connsiteX58" fmla="*/ 841147 w 1306937"/>
                  <a:gd name="connsiteY58" fmla="*/ 776729 h 1274728"/>
                  <a:gd name="connsiteX59" fmla="*/ 821326 w 1306937"/>
                  <a:gd name="connsiteY59" fmla="*/ 805222 h 1274728"/>
                  <a:gd name="connsiteX60" fmla="*/ 807699 w 1306937"/>
                  <a:gd name="connsiteY60" fmla="*/ 825043 h 1274728"/>
                  <a:gd name="connsiteX61" fmla="*/ 791595 w 1306937"/>
                  <a:gd name="connsiteY61" fmla="*/ 838669 h 1274728"/>
                  <a:gd name="connsiteX62" fmla="*/ 760625 w 1306937"/>
                  <a:gd name="connsiteY62" fmla="*/ 854774 h 1274728"/>
                  <a:gd name="connsiteX63" fmla="*/ 722222 w 1306937"/>
                  <a:gd name="connsiteY63" fmla="*/ 880789 h 1274728"/>
                  <a:gd name="connsiteX64" fmla="*/ 675147 w 1306937"/>
                  <a:gd name="connsiteY64" fmla="*/ 917953 h 1274728"/>
                  <a:gd name="connsiteX65" fmla="*/ 634267 w 1306937"/>
                  <a:gd name="connsiteY65" fmla="*/ 947684 h 1274728"/>
                  <a:gd name="connsiteX66" fmla="*/ 611968 w 1306937"/>
                  <a:gd name="connsiteY66" fmla="*/ 981132 h 1274728"/>
                  <a:gd name="connsiteX67" fmla="*/ 589670 w 1306937"/>
                  <a:gd name="connsiteY67" fmla="*/ 1022012 h 1274728"/>
                  <a:gd name="connsiteX68" fmla="*/ 569849 w 1306937"/>
                  <a:gd name="connsiteY68" fmla="*/ 1062893 h 1274728"/>
                  <a:gd name="connsiteX69" fmla="*/ 561178 w 1306937"/>
                  <a:gd name="connsiteY69" fmla="*/ 1093863 h 1274728"/>
                  <a:gd name="connsiteX70" fmla="*/ 557461 w 1306937"/>
                  <a:gd name="connsiteY70" fmla="*/ 1118639 h 1274728"/>
                  <a:gd name="connsiteX71" fmla="*/ 548789 w 1306937"/>
                  <a:gd name="connsiteY71" fmla="*/ 1134743 h 1274728"/>
                  <a:gd name="connsiteX72" fmla="*/ 540118 w 1306937"/>
                  <a:gd name="connsiteY72" fmla="*/ 1150848 h 1274728"/>
                  <a:gd name="connsiteX73" fmla="*/ 519058 w 1306937"/>
                  <a:gd name="connsiteY73" fmla="*/ 1171907 h 1274728"/>
                  <a:gd name="connsiteX74" fmla="*/ 519058 w 1306937"/>
                  <a:gd name="connsiteY74" fmla="*/ 1171907 h 1274728"/>
                  <a:gd name="connsiteX75" fmla="*/ 493043 w 1306937"/>
                  <a:gd name="connsiteY75" fmla="*/ 1196683 h 1274728"/>
                  <a:gd name="connsiteX76" fmla="*/ 468267 w 1306937"/>
                  <a:gd name="connsiteY76" fmla="*/ 1206594 h 1274728"/>
                  <a:gd name="connsiteX77" fmla="*/ 443491 w 1306937"/>
                  <a:gd name="connsiteY77" fmla="*/ 1215265 h 1274728"/>
                  <a:gd name="connsiteX78" fmla="*/ 431103 w 1306937"/>
                  <a:gd name="connsiteY78" fmla="*/ 1225176 h 1274728"/>
                  <a:gd name="connsiteX79" fmla="*/ 422432 w 1306937"/>
                  <a:gd name="connsiteY79" fmla="*/ 1238803 h 1274728"/>
                  <a:gd name="connsiteX80" fmla="*/ 418715 w 1306937"/>
                  <a:gd name="connsiteY80" fmla="*/ 1252430 h 1274728"/>
                  <a:gd name="connsiteX81" fmla="*/ 408805 w 1306937"/>
                  <a:gd name="connsiteY81" fmla="*/ 1274728 h 1274728"/>
                  <a:gd name="connsiteX82" fmla="*/ 400133 w 1306937"/>
                  <a:gd name="connsiteY82" fmla="*/ 1246236 h 1274728"/>
                  <a:gd name="connsiteX83" fmla="*/ 392700 w 1306937"/>
                  <a:gd name="connsiteY83" fmla="*/ 1209071 h 1274728"/>
                  <a:gd name="connsiteX84" fmla="*/ 388984 w 1306937"/>
                  <a:gd name="connsiteY84" fmla="*/ 1184295 h 1274728"/>
                  <a:gd name="connsiteX85" fmla="*/ 387745 w 1306937"/>
                  <a:gd name="connsiteY85" fmla="*/ 1159519 h 1274728"/>
                  <a:gd name="connsiteX86" fmla="*/ 392700 w 1306937"/>
                  <a:gd name="connsiteY86" fmla="*/ 1131027 h 1274728"/>
                  <a:gd name="connsiteX87" fmla="*/ 393607 w 1306937"/>
                  <a:gd name="connsiteY87" fmla="*/ 1113646 h 1274728"/>
                  <a:gd name="connsiteX88" fmla="*/ 395728 w 1306937"/>
                  <a:gd name="connsiteY88" fmla="*/ 1085350 h 1274728"/>
                  <a:gd name="connsiteX89" fmla="*/ 400133 w 1306937"/>
                  <a:gd name="connsiteY89" fmla="*/ 1056699 h 1274728"/>
                  <a:gd name="connsiteX90" fmla="*/ 401372 w 1306937"/>
                  <a:gd name="connsiteY90" fmla="*/ 1026968 h 1274728"/>
                  <a:gd name="connsiteX91" fmla="*/ 401372 w 1306937"/>
                  <a:gd name="connsiteY91" fmla="*/ 1026968 h 1274728"/>
                  <a:gd name="connsiteX92" fmla="*/ 364208 w 1306937"/>
                  <a:gd name="connsiteY92" fmla="*/ 1057938 h 1274728"/>
                  <a:gd name="connsiteX93" fmla="*/ 330760 w 1306937"/>
                  <a:gd name="connsiteY93" fmla="*/ 1092624 h 1274728"/>
                  <a:gd name="connsiteX94" fmla="*/ 304745 w 1306937"/>
                  <a:gd name="connsiteY94" fmla="*/ 1121117 h 1274728"/>
                  <a:gd name="connsiteX95" fmla="*/ 273775 w 1306937"/>
                  <a:gd name="connsiteY95" fmla="*/ 1150848 h 1274728"/>
                  <a:gd name="connsiteX96" fmla="*/ 245283 w 1306937"/>
                  <a:gd name="connsiteY96" fmla="*/ 1173146 h 1274728"/>
                  <a:gd name="connsiteX97" fmla="*/ 203164 w 1306937"/>
                  <a:gd name="connsiteY97" fmla="*/ 1195445 h 1274728"/>
                  <a:gd name="connsiteX98" fmla="*/ 151134 w 1306937"/>
                  <a:gd name="connsiteY98" fmla="*/ 1223937 h 1274728"/>
                  <a:gd name="connsiteX99" fmla="*/ 130074 w 1306937"/>
                  <a:gd name="connsiteY99" fmla="*/ 1233847 h 1274728"/>
                  <a:gd name="connsiteX100" fmla="*/ 92910 w 1306937"/>
                  <a:gd name="connsiteY100" fmla="*/ 1220221 h 1274728"/>
                  <a:gd name="connsiteX101" fmla="*/ 80522 w 1306937"/>
                  <a:gd name="connsiteY101" fmla="*/ 1210310 h 1274728"/>
                  <a:gd name="connsiteX102" fmla="*/ 60701 w 1306937"/>
                  <a:gd name="connsiteY102" fmla="*/ 1185534 h 1274728"/>
                  <a:gd name="connsiteX103" fmla="*/ 47074 w 1306937"/>
                  <a:gd name="connsiteY103" fmla="*/ 1160758 h 1274728"/>
                  <a:gd name="connsiteX104" fmla="*/ 27254 w 1306937"/>
                  <a:gd name="connsiteY104" fmla="*/ 1119878 h 1274728"/>
                  <a:gd name="connsiteX105" fmla="*/ 11149 w 1306937"/>
                  <a:gd name="connsiteY105" fmla="*/ 1076520 h 1274728"/>
                  <a:gd name="connsiteX106" fmla="*/ 2478 w 1306937"/>
                  <a:gd name="connsiteY106" fmla="*/ 1031923 h 1274728"/>
                  <a:gd name="connsiteX107" fmla="*/ 1239 w 1306937"/>
                  <a:gd name="connsiteY107" fmla="*/ 991042 h 1274728"/>
                  <a:gd name="connsiteX108" fmla="*/ 0 w 1306937"/>
                  <a:gd name="connsiteY108" fmla="*/ 932819 h 1274728"/>
                  <a:gd name="connsiteX109" fmla="*/ 0 w 1306937"/>
                  <a:gd name="connsiteY109" fmla="*/ 877072 h 1274728"/>
                  <a:gd name="connsiteX110" fmla="*/ 7433 w 1306937"/>
                  <a:gd name="connsiteY110" fmla="*/ 827520 h 1274728"/>
                  <a:gd name="connsiteX111" fmla="*/ 16104 w 1306937"/>
                  <a:gd name="connsiteY111" fmla="*/ 769297 h 1274728"/>
                  <a:gd name="connsiteX112" fmla="*/ 42119 w 1306937"/>
                  <a:gd name="connsiteY112" fmla="*/ 706118 h 1274728"/>
                  <a:gd name="connsiteX113" fmla="*/ 64418 w 1306937"/>
                  <a:gd name="connsiteY113" fmla="*/ 681342 h 1274728"/>
                  <a:gd name="connsiteX114" fmla="*/ 102821 w 1306937"/>
                  <a:gd name="connsiteY114" fmla="*/ 642939 h 1274728"/>
                  <a:gd name="connsiteX115" fmla="*/ 137507 w 1306937"/>
                  <a:gd name="connsiteY115" fmla="*/ 620640 h 1274728"/>
                  <a:gd name="connsiteX116" fmla="*/ 183343 w 1306937"/>
                  <a:gd name="connsiteY116" fmla="*/ 599581 h 1274728"/>
                  <a:gd name="connsiteX117" fmla="*/ 161044 w 1306937"/>
                  <a:gd name="connsiteY117" fmla="*/ 573566 h 1274728"/>
                  <a:gd name="connsiteX118" fmla="*/ 127597 w 1306937"/>
                  <a:gd name="connsiteY118" fmla="*/ 542596 h 1274728"/>
                  <a:gd name="connsiteX119" fmla="*/ 102821 w 1306937"/>
                  <a:gd name="connsiteY119" fmla="*/ 507909 h 1274728"/>
                  <a:gd name="connsiteX120" fmla="*/ 69373 w 1306937"/>
                  <a:gd name="connsiteY120" fmla="*/ 457118 h 1274728"/>
                  <a:gd name="connsiteX121" fmla="*/ 43358 w 1306937"/>
                  <a:gd name="connsiteY121" fmla="*/ 406327 h 1274728"/>
                  <a:gd name="connsiteX122" fmla="*/ 27254 w 1306937"/>
                  <a:gd name="connsiteY122" fmla="*/ 350581 h 1274728"/>
                  <a:gd name="connsiteX123" fmla="*/ 19821 w 1306937"/>
                  <a:gd name="connsiteY123" fmla="*/ 304746 h 1274728"/>
                  <a:gd name="connsiteX124" fmla="*/ 16104 w 1306937"/>
                  <a:gd name="connsiteY124" fmla="*/ 242805 h 1274728"/>
                  <a:gd name="connsiteX125" fmla="*/ 19821 w 1306937"/>
                  <a:gd name="connsiteY125" fmla="*/ 180865 h 1274728"/>
                  <a:gd name="connsiteX126" fmla="*/ 39642 w 1306937"/>
                  <a:gd name="connsiteY126" fmla="*/ 137507 h 1274728"/>
                  <a:gd name="connsiteX127" fmla="*/ 61940 w 1306937"/>
                  <a:gd name="connsiteY127" fmla="*/ 106537 h 1274728"/>
                  <a:gd name="connsiteX128" fmla="*/ 85477 w 1306937"/>
                  <a:gd name="connsiteY128" fmla="*/ 89194 h 1274728"/>
                  <a:gd name="connsiteX129" fmla="*/ 85477 w 1306937"/>
                  <a:gd name="connsiteY129" fmla="*/ 89194 h 1274728"/>
                  <a:gd name="connsiteX130" fmla="*/ 85477 w 1306937"/>
                  <a:gd name="connsiteY130" fmla="*/ 89194 h 1274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Lst>
                <a:rect l="l" t="t" r="r" b="b"/>
                <a:pathLst>
                  <a:path w="1306937" h="1274728">
                    <a:moveTo>
                      <a:pt x="85477" y="89194"/>
                    </a:moveTo>
                    <a:lnTo>
                      <a:pt x="110253" y="90433"/>
                    </a:lnTo>
                    <a:lnTo>
                      <a:pt x="152373" y="97866"/>
                    </a:lnTo>
                    <a:lnTo>
                      <a:pt x="189537" y="105298"/>
                    </a:lnTo>
                    <a:lnTo>
                      <a:pt x="250238" y="122642"/>
                    </a:lnTo>
                    <a:lnTo>
                      <a:pt x="287402" y="135030"/>
                    </a:lnTo>
                    <a:lnTo>
                      <a:pt x="322089" y="147418"/>
                    </a:lnTo>
                    <a:lnTo>
                      <a:pt x="346865" y="154850"/>
                    </a:lnTo>
                    <a:lnTo>
                      <a:pt x="354297" y="125119"/>
                    </a:lnTo>
                    <a:lnTo>
                      <a:pt x="366686" y="95388"/>
                    </a:lnTo>
                    <a:lnTo>
                      <a:pt x="380312" y="66895"/>
                    </a:lnTo>
                    <a:lnTo>
                      <a:pt x="393939" y="42119"/>
                    </a:lnTo>
                    <a:lnTo>
                      <a:pt x="407566" y="19821"/>
                    </a:lnTo>
                    <a:lnTo>
                      <a:pt x="422432" y="0"/>
                    </a:lnTo>
                    <a:lnTo>
                      <a:pt x="442252" y="12388"/>
                    </a:lnTo>
                    <a:lnTo>
                      <a:pt x="484372" y="38403"/>
                    </a:lnTo>
                    <a:lnTo>
                      <a:pt x="521536" y="71851"/>
                    </a:lnTo>
                    <a:lnTo>
                      <a:pt x="562416" y="106537"/>
                    </a:lnTo>
                    <a:lnTo>
                      <a:pt x="620640" y="157328"/>
                    </a:lnTo>
                    <a:lnTo>
                      <a:pt x="657804" y="194492"/>
                    </a:lnTo>
                    <a:lnTo>
                      <a:pt x="699923" y="237850"/>
                    </a:lnTo>
                    <a:lnTo>
                      <a:pt x="742043" y="283686"/>
                    </a:lnTo>
                    <a:lnTo>
                      <a:pt x="770535" y="318372"/>
                    </a:lnTo>
                    <a:lnTo>
                      <a:pt x="786640" y="344387"/>
                    </a:lnTo>
                    <a:lnTo>
                      <a:pt x="807699" y="374118"/>
                    </a:lnTo>
                    <a:lnTo>
                      <a:pt x="837430" y="414999"/>
                    </a:lnTo>
                    <a:lnTo>
                      <a:pt x="863445" y="457118"/>
                    </a:lnTo>
                    <a:lnTo>
                      <a:pt x="884505" y="497999"/>
                    </a:lnTo>
                    <a:lnTo>
                      <a:pt x="896893" y="488088"/>
                    </a:lnTo>
                    <a:lnTo>
                      <a:pt x="908042" y="458357"/>
                    </a:lnTo>
                    <a:lnTo>
                      <a:pt x="917953" y="445969"/>
                    </a:lnTo>
                    <a:lnTo>
                      <a:pt x="934057" y="427387"/>
                    </a:lnTo>
                    <a:lnTo>
                      <a:pt x="952639" y="411282"/>
                    </a:lnTo>
                    <a:lnTo>
                      <a:pt x="974938" y="402611"/>
                    </a:lnTo>
                    <a:lnTo>
                      <a:pt x="1007146" y="402611"/>
                    </a:lnTo>
                    <a:lnTo>
                      <a:pt x="1038116" y="406327"/>
                    </a:lnTo>
                    <a:lnTo>
                      <a:pt x="1067848" y="418715"/>
                    </a:lnTo>
                    <a:lnTo>
                      <a:pt x="1098818" y="447208"/>
                    </a:lnTo>
                    <a:lnTo>
                      <a:pt x="1129788" y="478178"/>
                    </a:lnTo>
                    <a:lnTo>
                      <a:pt x="1158280" y="507909"/>
                    </a:lnTo>
                    <a:lnTo>
                      <a:pt x="1184295" y="530208"/>
                    </a:lnTo>
                    <a:lnTo>
                      <a:pt x="1205355" y="547551"/>
                    </a:lnTo>
                    <a:cubicBezTo>
                      <a:pt x="1212788" y="553745"/>
                      <a:pt x="1221459" y="559939"/>
                      <a:pt x="1230131" y="566133"/>
                    </a:cubicBezTo>
                    <a:lnTo>
                      <a:pt x="1253668" y="576043"/>
                    </a:lnTo>
                    <a:cubicBezTo>
                      <a:pt x="1258623" y="578521"/>
                      <a:pt x="1264817" y="580999"/>
                      <a:pt x="1273489" y="584715"/>
                    </a:cubicBezTo>
                    <a:cubicBezTo>
                      <a:pt x="1282161" y="588431"/>
                      <a:pt x="1293310" y="592148"/>
                      <a:pt x="1306937" y="594625"/>
                    </a:cubicBezTo>
                    <a:lnTo>
                      <a:pt x="1212788" y="584715"/>
                    </a:lnTo>
                    <a:lnTo>
                      <a:pt x="1170668" y="583476"/>
                    </a:lnTo>
                    <a:lnTo>
                      <a:pt x="1137221" y="583476"/>
                    </a:lnTo>
                    <a:lnTo>
                      <a:pt x="1107489" y="584715"/>
                    </a:lnTo>
                    <a:lnTo>
                      <a:pt x="1077758" y="585954"/>
                    </a:lnTo>
                    <a:lnTo>
                      <a:pt x="1043072" y="589670"/>
                    </a:lnTo>
                    <a:lnTo>
                      <a:pt x="1008385" y="603297"/>
                    </a:lnTo>
                    <a:lnTo>
                      <a:pt x="986087" y="615685"/>
                    </a:lnTo>
                    <a:lnTo>
                      <a:pt x="960072" y="636745"/>
                    </a:lnTo>
                    <a:lnTo>
                      <a:pt x="925385" y="667715"/>
                    </a:lnTo>
                    <a:lnTo>
                      <a:pt x="896893" y="698685"/>
                    </a:lnTo>
                    <a:lnTo>
                      <a:pt x="858490" y="748237"/>
                    </a:lnTo>
                    <a:lnTo>
                      <a:pt x="841147" y="776729"/>
                    </a:lnTo>
                    <a:lnTo>
                      <a:pt x="821326" y="805222"/>
                    </a:lnTo>
                    <a:lnTo>
                      <a:pt x="807699" y="825043"/>
                    </a:lnTo>
                    <a:lnTo>
                      <a:pt x="791595" y="838669"/>
                    </a:lnTo>
                    <a:lnTo>
                      <a:pt x="760625" y="854774"/>
                    </a:lnTo>
                    <a:lnTo>
                      <a:pt x="722222" y="880789"/>
                    </a:lnTo>
                    <a:lnTo>
                      <a:pt x="675147" y="917953"/>
                    </a:lnTo>
                    <a:lnTo>
                      <a:pt x="634267" y="947684"/>
                    </a:lnTo>
                    <a:lnTo>
                      <a:pt x="611968" y="981132"/>
                    </a:lnTo>
                    <a:lnTo>
                      <a:pt x="589670" y="1022012"/>
                    </a:lnTo>
                    <a:lnTo>
                      <a:pt x="569849" y="1062893"/>
                    </a:lnTo>
                    <a:lnTo>
                      <a:pt x="561178" y="1093863"/>
                    </a:lnTo>
                    <a:lnTo>
                      <a:pt x="557461" y="1118639"/>
                    </a:lnTo>
                    <a:lnTo>
                      <a:pt x="548789" y="1134743"/>
                    </a:lnTo>
                    <a:lnTo>
                      <a:pt x="540118" y="1150848"/>
                    </a:lnTo>
                    <a:lnTo>
                      <a:pt x="519058" y="1171907"/>
                    </a:lnTo>
                    <a:lnTo>
                      <a:pt x="519058" y="1171907"/>
                    </a:lnTo>
                    <a:lnTo>
                      <a:pt x="493043" y="1196683"/>
                    </a:lnTo>
                    <a:lnTo>
                      <a:pt x="468267" y="1206594"/>
                    </a:lnTo>
                    <a:lnTo>
                      <a:pt x="443491" y="1215265"/>
                    </a:lnTo>
                    <a:lnTo>
                      <a:pt x="431103" y="1225176"/>
                    </a:lnTo>
                    <a:lnTo>
                      <a:pt x="422432" y="1238803"/>
                    </a:lnTo>
                    <a:lnTo>
                      <a:pt x="418715" y="1252430"/>
                    </a:lnTo>
                    <a:lnTo>
                      <a:pt x="408805" y="1274728"/>
                    </a:lnTo>
                    <a:lnTo>
                      <a:pt x="400133" y="1246236"/>
                    </a:lnTo>
                    <a:lnTo>
                      <a:pt x="392700" y="1209071"/>
                    </a:lnTo>
                    <a:lnTo>
                      <a:pt x="388984" y="1184295"/>
                    </a:lnTo>
                    <a:lnTo>
                      <a:pt x="387745" y="1159519"/>
                    </a:lnTo>
                    <a:lnTo>
                      <a:pt x="392700" y="1131027"/>
                    </a:lnTo>
                    <a:cubicBezTo>
                      <a:pt x="393002" y="1125233"/>
                      <a:pt x="393305" y="1119440"/>
                      <a:pt x="393607" y="1113646"/>
                    </a:cubicBezTo>
                    <a:cubicBezTo>
                      <a:pt x="393721" y="1104742"/>
                      <a:pt x="395614" y="1094254"/>
                      <a:pt x="395728" y="1085350"/>
                    </a:cubicBezTo>
                    <a:lnTo>
                      <a:pt x="400133" y="1056699"/>
                    </a:lnTo>
                    <a:lnTo>
                      <a:pt x="401372" y="1026968"/>
                    </a:lnTo>
                    <a:lnTo>
                      <a:pt x="401372" y="1026968"/>
                    </a:lnTo>
                    <a:lnTo>
                      <a:pt x="364208" y="1057938"/>
                    </a:lnTo>
                    <a:lnTo>
                      <a:pt x="330760" y="1092624"/>
                    </a:lnTo>
                    <a:lnTo>
                      <a:pt x="304745" y="1121117"/>
                    </a:lnTo>
                    <a:lnTo>
                      <a:pt x="273775" y="1150848"/>
                    </a:lnTo>
                    <a:lnTo>
                      <a:pt x="245283" y="1173146"/>
                    </a:lnTo>
                    <a:lnTo>
                      <a:pt x="203164" y="1195445"/>
                    </a:lnTo>
                    <a:lnTo>
                      <a:pt x="151134" y="1223937"/>
                    </a:lnTo>
                    <a:lnTo>
                      <a:pt x="130074" y="1233847"/>
                    </a:lnTo>
                    <a:lnTo>
                      <a:pt x="92910" y="1220221"/>
                    </a:lnTo>
                    <a:lnTo>
                      <a:pt x="80522" y="1210310"/>
                    </a:lnTo>
                    <a:lnTo>
                      <a:pt x="60701" y="1185534"/>
                    </a:lnTo>
                    <a:lnTo>
                      <a:pt x="47074" y="1160758"/>
                    </a:lnTo>
                    <a:lnTo>
                      <a:pt x="27254" y="1119878"/>
                    </a:lnTo>
                    <a:lnTo>
                      <a:pt x="11149" y="1076520"/>
                    </a:lnTo>
                    <a:lnTo>
                      <a:pt x="2478" y="1031923"/>
                    </a:lnTo>
                    <a:lnTo>
                      <a:pt x="1239" y="991042"/>
                    </a:lnTo>
                    <a:lnTo>
                      <a:pt x="0" y="932819"/>
                    </a:lnTo>
                    <a:lnTo>
                      <a:pt x="0" y="877072"/>
                    </a:lnTo>
                    <a:lnTo>
                      <a:pt x="7433" y="827520"/>
                    </a:lnTo>
                    <a:lnTo>
                      <a:pt x="16104" y="769297"/>
                    </a:lnTo>
                    <a:lnTo>
                      <a:pt x="42119" y="706118"/>
                    </a:lnTo>
                    <a:lnTo>
                      <a:pt x="64418" y="681342"/>
                    </a:lnTo>
                    <a:lnTo>
                      <a:pt x="102821" y="642939"/>
                    </a:lnTo>
                    <a:lnTo>
                      <a:pt x="137507" y="620640"/>
                    </a:lnTo>
                    <a:lnTo>
                      <a:pt x="183343" y="599581"/>
                    </a:lnTo>
                    <a:lnTo>
                      <a:pt x="161044" y="573566"/>
                    </a:lnTo>
                    <a:lnTo>
                      <a:pt x="127597" y="542596"/>
                    </a:lnTo>
                    <a:lnTo>
                      <a:pt x="102821" y="507909"/>
                    </a:lnTo>
                    <a:lnTo>
                      <a:pt x="69373" y="457118"/>
                    </a:lnTo>
                    <a:lnTo>
                      <a:pt x="43358" y="406327"/>
                    </a:lnTo>
                    <a:lnTo>
                      <a:pt x="27254" y="350581"/>
                    </a:lnTo>
                    <a:lnTo>
                      <a:pt x="19821" y="304746"/>
                    </a:lnTo>
                    <a:lnTo>
                      <a:pt x="16104" y="242805"/>
                    </a:lnTo>
                    <a:lnTo>
                      <a:pt x="19821" y="180865"/>
                    </a:lnTo>
                    <a:lnTo>
                      <a:pt x="39642" y="137507"/>
                    </a:lnTo>
                    <a:lnTo>
                      <a:pt x="61940" y="106537"/>
                    </a:lnTo>
                    <a:lnTo>
                      <a:pt x="85477" y="89194"/>
                    </a:lnTo>
                    <a:lnTo>
                      <a:pt x="85477" y="89194"/>
                    </a:lnTo>
                    <a:lnTo>
                      <a:pt x="85477" y="89194"/>
                    </a:lnTo>
                    <a:close/>
                  </a:path>
                </a:pathLst>
              </a:custGeom>
              <a:solidFill>
                <a:srgbClr val="CAE2C4"/>
              </a:solidFill>
              <a:ln w="5938" cap="flat">
                <a:solidFill>
                  <a:schemeClr val="bg1"/>
                </a:solidFill>
                <a:prstDash val="solid"/>
                <a:miter/>
              </a:ln>
            </p:spPr>
            <p:txBody>
              <a:bodyPr rtlCol="0" anchor="ctr"/>
              <a:lstStyle/>
              <a:p>
                <a:endParaRPr lang="zh-CN" altLang="en-US" sz="2000"/>
              </a:p>
            </p:txBody>
          </p:sp>
          <p:sp>
            <p:nvSpPr>
              <p:cNvPr id="56" name="椭圆 55">
                <a:extLst>
                  <a:ext uri="{FF2B5EF4-FFF2-40B4-BE49-F238E27FC236}">
                    <a16:creationId xmlns:a16="http://schemas.microsoft.com/office/drawing/2014/main" id="{824CA70C-3881-6852-ADAF-8E42BC11C394}"/>
                  </a:ext>
                </a:extLst>
              </p:cNvPr>
              <p:cNvSpPr/>
              <p:nvPr/>
            </p:nvSpPr>
            <p:spPr>
              <a:xfrm>
                <a:off x="4768410" y="5814783"/>
                <a:ext cx="71593" cy="72356"/>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7" name="任意多边形 109">
                <a:extLst>
                  <a:ext uri="{FF2B5EF4-FFF2-40B4-BE49-F238E27FC236}">
                    <a16:creationId xmlns:a16="http://schemas.microsoft.com/office/drawing/2014/main" id="{28839B66-7D9D-B123-54E0-A280AF9A54AE}"/>
                  </a:ext>
                </a:extLst>
              </p:cNvPr>
              <p:cNvSpPr/>
              <p:nvPr/>
            </p:nvSpPr>
            <p:spPr>
              <a:xfrm>
                <a:off x="4467225" y="4762500"/>
                <a:ext cx="783431" cy="1092994"/>
              </a:xfrm>
              <a:custGeom>
                <a:avLst/>
                <a:gdLst>
                  <a:gd name="connsiteX0" fmla="*/ 776287 w 776287"/>
                  <a:gd name="connsiteY0" fmla="*/ 30956 h 1092994"/>
                  <a:gd name="connsiteX1" fmla="*/ 688181 w 776287"/>
                  <a:gd name="connsiteY1" fmla="*/ 7144 h 1092994"/>
                  <a:gd name="connsiteX2" fmla="*/ 642937 w 776287"/>
                  <a:gd name="connsiteY2" fmla="*/ 0 h 1092994"/>
                  <a:gd name="connsiteX3" fmla="*/ 578644 w 776287"/>
                  <a:gd name="connsiteY3" fmla="*/ 0 h 1092994"/>
                  <a:gd name="connsiteX4" fmla="*/ 519112 w 776287"/>
                  <a:gd name="connsiteY4" fmla="*/ 4763 h 1092994"/>
                  <a:gd name="connsiteX5" fmla="*/ 488156 w 776287"/>
                  <a:gd name="connsiteY5" fmla="*/ 11906 h 1092994"/>
                  <a:gd name="connsiteX6" fmla="*/ 454819 w 776287"/>
                  <a:gd name="connsiteY6" fmla="*/ 28575 h 1092994"/>
                  <a:gd name="connsiteX7" fmla="*/ 421481 w 776287"/>
                  <a:gd name="connsiteY7" fmla="*/ 42863 h 1092994"/>
                  <a:gd name="connsiteX8" fmla="*/ 383381 w 776287"/>
                  <a:gd name="connsiteY8" fmla="*/ 64294 h 1092994"/>
                  <a:gd name="connsiteX9" fmla="*/ 352425 w 776287"/>
                  <a:gd name="connsiteY9" fmla="*/ 88106 h 1092994"/>
                  <a:gd name="connsiteX10" fmla="*/ 326231 w 776287"/>
                  <a:gd name="connsiteY10" fmla="*/ 111919 h 1092994"/>
                  <a:gd name="connsiteX11" fmla="*/ 292894 w 776287"/>
                  <a:gd name="connsiteY11" fmla="*/ 142875 h 1092994"/>
                  <a:gd name="connsiteX12" fmla="*/ 252412 w 776287"/>
                  <a:gd name="connsiteY12" fmla="*/ 173831 h 1092994"/>
                  <a:gd name="connsiteX13" fmla="*/ 230981 w 776287"/>
                  <a:gd name="connsiteY13" fmla="*/ 202406 h 1092994"/>
                  <a:gd name="connsiteX14" fmla="*/ 190500 w 776287"/>
                  <a:gd name="connsiteY14" fmla="*/ 245269 h 1092994"/>
                  <a:gd name="connsiteX15" fmla="*/ 154781 w 776287"/>
                  <a:gd name="connsiteY15" fmla="*/ 288131 h 1092994"/>
                  <a:gd name="connsiteX16" fmla="*/ 119062 w 776287"/>
                  <a:gd name="connsiteY16" fmla="*/ 330994 h 1092994"/>
                  <a:gd name="connsiteX17" fmla="*/ 104775 w 776287"/>
                  <a:gd name="connsiteY17" fmla="*/ 345281 h 1092994"/>
                  <a:gd name="connsiteX18" fmla="*/ 104775 w 776287"/>
                  <a:gd name="connsiteY18" fmla="*/ 345281 h 1092994"/>
                  <a:gd name="connsiteX19" fmla="*/ 80962 w 776287"/>
                  <a:gd name="connsiteY19" fmla="*/ 378619 h 1092994"/>
                  <a:gd name="connsiteX20" fmla="*/ 59531 w 776287"/>
                  <a:gd name="connsiteY20" fmla="*/ 411956 h 1092994"/>
                  <a:gd name="connsiteX21" fmla="*/ 47625 w 776287"/>
                  <a:gd name="connsiteY21" fmla="*/ 438150 h 1092994"/>
                  <a:gd name="connsiteX22" fmla="*/ 35719 w 776287"/>
                  <a:gd name="connsiteY22" fmla="*/ 481013 h 1092994"/>
                  <a:gd name="connsiteX23" fmla="*/ 16669 w 776287"/>
                  <a:gd name="connsiteY23" fmla="*/ 542925 h 1092994"/>
                  <a:gd name="connsiteX24" fmla="*/ 7144 w 776287"/>
                  <a:gd name="connsiteY24" fmla="*/ 592931 h 1092994"/>
                  <a:gd name="connsiteX25" fmla="*/ 2381 w 776287"/>
                  <a:gd name="connsiteY25" fmla="*/ 619125 h 1092994"/>
                  <a:gd name="connsiteX26" fmla="*/ 0 w 776287"/>
                  <a:gd name="connsiteY26" fmla="*/ 657225 h 1092994"/>
                  <a:gd name="connsiteX27" fmla="*/ 0 w 776287"/>
                  <a:gd name="connsiteY27" fmla="*/ 685800 h 1092994"/>
                  <a:gd name="connsiteX28" fmla="*/ 14287 w 776287"/>
                  <a:gd name="connsiteY28" fmla="*/ 711994 h 1092994"/>
                  <a:gd name="connsiteX29" fmla="*/ 30956 w 776287"/>
                  <a:gd name="connsiteY29" fmla="*/ 745331 h 1092994"/>
                  <a:gd name="connsiteX30" fmla="*/ 66675 w 776287"/>
                  <a:gd name="connsiteY30" fmla="*/ 754856 h 1092994"/>
                  <a:gd name="connsiteX31" fmla="*/ 116681 w 776287"/>
                  <a:gd name="connsiteY31" fmla="*/ 769144 h 1092994"/>
                  <a:gd name="connsiteX32" fmla="*/ 166687 w 776287"/>
                  <a:gd name="connsiteY32" fmla="*/ 783431 h 1092994"/>
                  <a:gd name="connsiteX33" fmla="*/ 214312 w 776287"/>
                  <a:gd name="connsiteY33" fmla="*/ 792956 h 1092994"/>
                  <a:gd name="connsiteX34" fmla="*/ 264319 w 776287"/>
                  <a:gd name="connsiteY34" fmla="*/ 800100 h 1092994"/>
                  <a:gd name="connsiteX35" fmla="*/ 345281 w 776287"/>
                  <a:gd name="connsiteY35" fmla="*/ 795338 h 1092994"/>
                  <a:gd name="connsiteX36" fmla="*/ 419100 w 776287"/>
                  <a:gd name="connsiteY36" fmla="*/ 790575 h 1092994"/>
                  <a:gd name="connsiteX37" fmla="*/ 485775 w 776287"/>
                  <a:gd name="connsiteY37" fmla="*/ 785813 h 1092994"/>
                  <a:gd name="connsiteX38" fmla="*/ 545306 w 776287"/>
                  <a:gd name="connsiteY38" fmla="*/ 783431 h 1092994"/>
                  <a:gd name="connsiteX39" fmla="*/ 581025 w 776287"/>
                  <a:gd name="connsiteY39" fmla="*/ 788194 h 1092994"/>
                  <a:gd name="connsiteX40" fmla="*/ 557212 w 776287"/>
                  <a:gd name="connsiteY40" fmla="*/ 812006 h 1092994"/>
                  <a:gd name="connsiteX41" fmla="*/ 521494 w 776287"/>
                  <a:gd name="connsiteY41" fmla="*/ 840581 h 1092994"/>
                  <a:gd name="connsiteX42" fmla="*/ 500062 w 776287"/>
                  <a:gd name="connsiteY42" fmla="*/ 862013 h 1092994"/>
                  <a:gd name="connsiteX43" fmla="*/ 473869 w 776287"/>
                  <a:gd name="connsiteY43" fmla="*/ 890588 h 1092994"/>
                  <a:gd name="connsiteX44" fmla="*/ 454819 w 776287"/>
                  <a:gd name="connsiteY44" fmla="*/ 904875 h 1092994"/>
                  <a:gd name="connsiteX45" fmla="*/ 433387 w 776287"/>
                  <a:gd name="connsiteY45" fmla="*/ 923925 h 1092994"/>
                  <a:gd name="connsiteX46" fmla="*/ 419100 w 776287"/>
                  <a:gd name="connsiteY46" fmla="*/ 938213 h 1092994"/>
                  <a:gd name="connsiteX47" fmla="*/ 392906 w 776287"/>
                  <a:gd name="connsiteY47" fmla="*/ 969169 h 1092994"/>
                  <a:gd name="connsiteX48" fmla="*/ 378619 w 776287"/>
                  <a:gd name="connsiteY48" fmla="*/ 992981 h 1092994"/>
                  <a:gd name="connsiteX49" fmla="*/ 357187 w 776287"/>
                  <a:gd name="connsiteY49" fmla="*/ 1031081 h 1092994"/>
                  <a:gd name="connsiteX50" fmla="*/ 342900 w 776287"/>
                  <a:gd name="connsiteY50" fmla="*/ 1064419 h 1092994"/>
                  <a:gd name="connsiteX51" fmla="*/ 330994 w 776287"/>
                  <a:gd name="connsiteY51" fmla="*/ 1083469 h 1092994"/>
                  <a:gd name="connsiteX52" fmla="*/ 333375 w 776287"/>
                  <a:gd name="connsiteY52" fmla="*/ 1092994 h 1092994"/>
                  <a:gd name="connsiteX0" fmla="*/ 776287 w 776287"/>
                  <a:gd name="connsiteY0" fmla="*/ 30956 h 1092994"/>
                  <a:gd name="connsiteX1" fmla="*/ 688181 w 776287"/>
                  <a:gd name="connsiteY1" fmla="*/ 7144 h 1092994"/>
                  <a:gd name="connsiteX2" fmla="*/ 642937 w 776287"/>
                  <a:gd name="connsiteY2" fmla="*/ 0 h 1092994"/>
                  <a:gd name="connsiteX3" fmla="*/ 578644 w 776287"/>
                  <a:gd name="connsiteY3" fmla="*/ 0 h 1092994"/>
                  <a:gd name="connsiteX4" fmla="*/ 519112 w 776287"/>
                  <a:gd name="connsiteY4" fmla="*/ 4763 h 1092994"/>
                  <a:gd name="connsiteX5" fmla="*/ 488156 w 776287"/>
                  <a:gd name="connsiteY5" fmla="*/ 11906 h 1092994"/>
                  <a:gd name="connsiteX6" fmla="*/ 454819 w 776287"/>
                  <a:gd name="connsiteY6" fmla="*/ 28575 h 1092994"/>
                  <a:gd name="connsiteX7" fmla="*/ 421481 w 776287"/>
                  <a:gd name="connsiteY7" fmla="*/ 42863 h 1092994"/>
                  <a:gd name="connsiteX8" fmla="*/ 383381 w 776287"/>
                  <a:gd name="connsiteY8" fmla="*/ 64294 h 1092994"/>
                  <a:gd name="connsiteX9" fmla="*/ 352425 w 776287"/>
                  <a:gd name="connsiteY9" fmla="*/ 88106 h 1092994"/>
                  <a:gd name="connsiteX10" fmla="*/ 326231 w 776287"/>
                  <a:gd name="connsiteY10" fmla="*/ 111919 h 1092994"/>
                  <a:gd name="connsiteX11" fmla="*/ 292894 w 776287"/>
                  <a:gd name="connsiteY11" fmla="*/ 142875 h 1092994"/>
                  <a:gd name="connsiteX12" fmla="*/ 252412 w 776287"/>
                  <a:gd name="connsiteY12" fmla="*/ 173831 h 1092994"/>
                  <a:gd name="connsiteX13" fmla="*/ 230981 w 776287"/>
                  <a:gd name="connsiteY13" fmla="*/ 202406 h 1092994"/>
                  <a:gd name="connsiteX14" fmla="*/ 190500 w 776287"/>
                  <a:gd name="connsiteY14" fmla="*/ 245269 h 1092994"/>
                  <a:gd name="connsiteX15" fmla="*/ 154781 w 776287"/>
                  <a:gd name="connsiteY15" fmla="*/ 288131 h 1092994"/>
                  <a:gd name="connsiteX16" fmla="*/ 119062 w 776287"/>
                  <a:gd name="connsiteY16" fmla="*/ 330994 h 1092994"/>
                  <a:gd name="connsiteX17" fmla="*/ 104775 w 776287"/>
                  <a:gd name="connsiteY17" fmla="*/ 345281 h 1092994"/>
                  <a:gd name="connsiteX18" fmla="*/ 104775 w 776287"/>
                  <a:gd name="connsiteY18" fmla="*/ 345281 h 1092994"/>
                  <a:gd name="connsiteX19" fmla="*/ 80962 w 776287"/>
                  <a:gd name="connsiteY19" fmla="*/ 378619 h 1092994"/>
                  <a:gd name="connsiteX20" fmla="*/ 59531 w 776287"/>
                  <a:gd name="connsiteY20" fmla="*/ 411956 h 1092994"/>
                  <a:gd name="connsiteX21" fmla="*/ 47625 w 776287"/>
                  <a:gd name="connsiteY21" fmla="*/ 438150 h 1092994"/>
                  <a:gd name="connsiteX22" fmla="*/ 35719 w 776287"/>
                  <a:gd name="connsiteY22" fmla="*/ 481013 h 1092994"/>
                  <a:gd name="connsiteX23" fmla="*/ 16669 w 776287"/>
                  <a:gd name="connsiteY23" fmla="*/ 542925 h 1092994"/>
                  <a:gd name="connsiteX24" fmla="*/ 2381 w 776287"/>
                  <a:gd name="connsiteY24" fmla="*/ 592931 h 1092994"/>
                  <a:gd name="connsiteX25" fmla="*/ 2381 w 776287"/>
                  <a:gd name="connsiteY25" fmla="*/ 619125 h 1092994"/>
                  <a:gd name="connsiteX26" fmla="*/ 0 w 776287"/>
                  <a:gd name="connsiteY26" fmla="*/ 657225 h 1092994"/>
                  <a:gd name="connsiteX27" fmla="*/ 0 w 776287"/>
                  <a:gd name="connsiteY27" fmla="*/ 685800 h 1092994"/>
                  <a:gd name="connsiteX28" fmla="*/ 14287 w 776287"/>
                  <a:gd name="connsiteY28" fmla="*/ 711994 h 1092994"/>
                  <a:gd name="connsiteX29" fmla="*/ 30956 w 776287"/>
                  <a:gd name="connsiteY29" fmla="*/ 745331 h 1092994"/>
                  <a:gd name="connsiteX30" fmla="*/ 66675 w 776287"/>
                  <a:gd name="connsiteY30" fmla="*/ 754856 h 1092994"/>
                  <a:gd name="connsiteX31" fmla="*/ 116681 w 776287"/>
                  <a:gd name="connsiteY31" fmla="*/ 769144 h 1092994"/>
                  <a:gd name="connsiteX32" fmla="*/ 166687 w 776287"/>
                  <a:gd name="connsiteY32" fmla="*/ 783431 h 1092994"/>
                  <a:gd name="connsiteX33" fmla="*/ 214312 w 776287"/>
                  <a:gd name="connsiteY33" fmla="*/ 792956 h 1092994"/>
                  <a:gd name="connsiteX34" fmla="*/ 264319 w 776287"/>
                  <a:gd name="connsiteY34" fmla="*/ 800100 h 1092994"/>
                  <a:gd name="connsiteX35" fmla="*/ 345281 w 776287"/>
                  <a:gd name="connsiteY35" fmla="*/ 795338 h 1092994"/>
                  <a:gd name="connsiteX36" fmla="*/ 419100 w 776287"/>
                  <a:gd name="connsiteY36" fmla="*/ 790575 h 1092994"/>
                  <a:gd name="connsiteX37" fmla="*/ 485775 w 776287"/>
                  <a:gd name="connsiteY37" fmla="*/ 785813 h 1092994"/>
                  <a:gd name="connsiteX38" fmla="*/ 545306 w 776287"/>
                  <a:gd name="connsiteY38" fmla="*/ 783431 h 1092994"/>
                  <a:gd name="connsiteX39" fmla="*/ 581025 w 776287"/>
                  <a:gd name="connsiteY39" fmla="*/ 788194 h 1092994"/>
                  <a:gd name="connsiteX40" fmla="*/ 557212 w 776287"/>
                  <a:gd name="connsiteY40" fmla="*/ 812006 h 1092994"/>
                  <a:gd name="connsiteX41" fmla="*/ 521494 w 776287"/>
                  <a:gd name="connsiteY41" fmla="*/ 840581 h 1092994"/>
                  <a:gd name="connsiteX42" fmla="*/ 500062 w 776287"/>
                  <a:gd name="connsiteY42" fmla="*/ 862013 h 1092994"/>
                  <a:gd name="connsiteX43" fmla="*/ 473869 w 776287"/>
                  <a:gd name="connsiteY43" fmla="*/ 890588 h 1092994"/>
                  <a:gd name="connsiteX44" fmla="*/ 454819 w 776287"/>
                  <a:gd name="connsiteY44" fmla="*/ 904875 h 1092994"/>
                  <a:gd name="connsiteX45" fmla="*/ 433387 w 776287"/>
                  <a:gd name="connsiteY45" fmla="*/ 923925 h 1092994"/>
                  <a:gd name="connsiteX46" fmla="*/ 419100 w 776287"/>
                  <a:gd name="connsiteY46" fmla="*/ 938213 h 1092994"/>
                  <a:gd name="connsiteX47" fmla="*/ 392906 w 776287"/>
                  <a:gd name="connsiteY47" fmla="*/ 969169 h 1092994"/>
                  <a:gd name="connsiteX48" fmla="*/ 378619 w 776287"/>
                  <a:gd name="connsiteY48" fmla="*/ 992981 h 1092994"/>
                  <a:gd name="connsiteX49" fmla="*/ 357187 w 776287"/>
                  <a:gd name="connsiteY49" fmla="*/ 1031081 h 1092994"/>
                  <a:gd name="connsiteX50" fmla="*/ 342900 w 776287"/>
                  <a:gd name="connsiteY50" fmla="*/ 1064419 h 1092994"/>
                  <a:gd name="connsiteX51" fmla="*/ 330994 w 776287"/>
                  <a:gd name="connsiteY51" fmla="*/ 1083469 h 1092994"/>
                  <a:gd name="connsiteX52" fmla="*/ 333375 w 776287"/>
                  <a:gd name="connsiteY52" fmla="*/ 1092994 h 1092994"/>
                  <a:gd name="connsiteX0" fmla="*/ 776287 w 776287"/>
                  <a:gd name="connsiteY0" fmla="*/ 30956 h 1092994"/>
                  <a:gd name="connsiteX1" fmla="*/ 688181 w 776287"/>
                  <a:gd name="connsiteY1" fmla="*/ 7144 h 1092994"/>
                  <a:gd name="connsiteX2" fmla="*/ 642937 w 776287"/>
                  <a:gd name="connsiteY2" fmla="*/ 0 h 1092994"/>
                  <a:gd name="connsiteX3" fmla="*/ 578644 w 776287"/>
                  <a:gd name="connsiteY3" fmla="*/ 0 h 1092994"/>
                  <a:gd name="connsiteX4" fmla="*/ 519112 w 776287"/>
                  <a:gd name="connsiteY4" fmla="*/ 4763 h 1092994"/>
                  <a:gd name="connsiteX5" fmla="*/ 488156 w 776287"/>
                  <a:gd name="connsiteY5" fmla="*/ 11906 h 1092994"/>
                  <a:gd name="connsiteX6" fmla="*/ 454819 w 776287"/>
                  <a:gd name="connsiteY6" fmla="*/ 28575 h 1092994"/>
                  <a:gd name="connsiteX7" fmla="*/ 421481 w 776287"/>
                  <a:gd name="connsiteY7" fmla="*/ 42863 h 1092994"/>
                  <a:gd name="connsiteX8" fmla="*/ 383381 w 776287"/>
                  <a:gd name="connsiteY8" fmla="*/ 64294 h 1092994"/>
                  <a:gd name="connsiteX9" fmla="*/ 352425 w 776287"/>
                  <a:gd name="connsiteY9" fmla="*/ 88106 h 1092994"/>
                  <a:gd name="connsiteX10" fmla="*/ 326231 w 776287"/>
                  <a:gd name="connsiteY10" fmla="*/ 111919 h 1092994"/>
                  <a:gd name="connsiteX11" fmla="*/ 292894 w 776287"/>
                  <a:gd name="connsiteY11" fmla="*/ 142875 h 1092994"/>
                  <a:gd name="connsiteX12" fmla="*/ 252412 w 776287"/>
                  <a:gd name="connsiteY12" fmla="*/ 173831 h 1092994"/>
                  <a:gd name="connsiteX13" fmla="*/ 230981 w 776287"/>
                  <a:gd name="connsiteY13" fmla="*/ 202406 h 1092994"/>
                  <a:gd name="connsiteX14" fmla="*/ 190500 w 776287"/>
                  <a:gd name="connsiteY14" fmla="*/ 245269 h 1092994"/>
                  <a:gd name="connsiteX15" fmla="*/ 154781 w 776287"/>
                  <a:gd name="connsiteY15" fmla="*/ 288131 h 1092994"/>
                  <a:gd name="connsiteX16" fmla="*/ 119062 w 776287"/>
                  <a:gd name="connsiteY16" fmla="*/ 330994 h 1092994"/>
                  <a:gd name="connsiteX17" fmla="*/ 104775 w 776287"/>
                  <a:gd name="connsiteY17" fmla="*/ 345281 h 1092994"/>
                  <a:gd name="connsiteX18" fmla="*/ 104775 w 776287"/>
                  <a:gd name="connsiteY18" fmla="*/ 345281 h 1092994"/>
                  <a:gd name="connsiteX19" fmla="*/ 80962 w 776287"/>
                  <a:gd name="connsiteY19" fmla="*/ 378619 h 1092994"/>
                  <a:gd name="connsiteX20" fmla="*/ 59531 w 776287"/>
                  <a:gd name="connsiteY20" fmla="*/ 411956 h 1092994"/>
                  <a:gd name="connsiteX21" fmla="*/ 47625 w 776287"/>
                  <a:gd name="connsiteY21" fmla="*/ 438150 h 1092994"/>
                  <a:gd name="connsiteX22" fmla="*/ 35719 w 776287"/>
                  <a:gd name="connsiteY22" fmla="*/ 481013 h 1092994"/>
                  <a:gd name="connsiteX23" fmla="*/ 16669 w 776287"/>
                  <a:gd name="connsiteY23" fmla="*/ 542925 h 1092994"/>
                  <a:gd name="connsiteX24" fmla="*/ 2381 w 776287"/>
                  <a:gd name="connsiteY24" fmla="*/ 592931 h 1092994"/>
                  <a:gd name="connsiteX25" fmla="*/ 0 w 776287"/>
                  <a:gd name="connsiteY25" fmla="*/ 619125 h 1092994"/>
                  <a:gd name="connsiteX26" fmla="*/ 0 w 776287"/>
                  <a:gd name="connsiteY26" fmla="*/ 657225 h 1092994"/>
                  <a:gd name="connsiteX27" fmla="*/ 0 w 776287"/>
                  <a:gd name="connsiteY27" fmla="*/ 685800 h 1092994"/>
                  <a:gd name="connsiteX28" fmla="*/ 14287 w 776287"/>
                  <a:gd name="connsiteY28" fmla="*/ 711994 h 1092994"/>
                  <a:gd name="connsiteX29" fmla="*/ 30956 w 776287"/>
                  <a:gd name="connsiteY29" fmla="*/ 745331 h 1092994"/>
                  <a:gd name="connsiteX30" fmla="*/ 66675 w 776287"/>
                  <a:gd name="connsiteY30" fmla="*/ 754856 h 1092994"/>
                  <a:gd name="connsiteX31" fmla="*/ 116681 w 776287"/>
                  <a:gd name="connsiteY31" fmla="*/ 769144 h 1092994"/>
                  <a:gd name="connsiteX32" fmla="*/ 166687 w 776287"/>
                  <a:gd name="connsiteY32" fmla="*/ 783431 h 1092994"/>
                  <a:gd name="connsiteX33" fmla="*/ 214312 w 776287"/>
                  <a:gd name="connsiteY33" fmla="*/ 792956 h 1092994"/>
                  <a:gd name="connsiteX34" fmla="*/ 264319 w 776287"/>
                  <a:gd name="connsiteY34" fmla="*/ 800100 h 1092994"/>
                  <a:gd name="connsiteX35" fmla="*/ 345281 w 776287"/>
                  <a:gd name="connsiteY35" fmla="*/ 795338 h 1092994"/>
                  <a:gd name="connsiteX36" fmla="*/ 419100 w 776287"/>
                  <a:gd name="connsiteY36" fmla="*/ 790575 h 1092994"/>
                  <a:gd name="connsiteX37" fmla="*/ 485775 w 776287"/>
                  <a:gd name="connsiteY37" fmla="*/ 785813 h 1092994"/>
                  <a:gd name="connsiteX38" fmla="*/ 545306 w 776287"/>
                  <a:gd name="connsiteY38" fmla="*/ 783431 h 1092994"/>
                  <a:gd name="connsiteX39" fmla="*/ 581025 w 776287"/>
                  <a:gd name="connsiteY39" fmla="*/ 788194 h 1092994"/>
                  <a:gd name="connsiteX40" fmla="*/ 557212 w 776287"/>
                  <a:gd name="connsiteY40" fmla="*/ 812006 h 1092994"/>
                  <a:gd name="connsiteX41" fmla="*/ 521494 w 776287"/>
                  <a:gd name="connsiteY41" fmla="*/ 840581 h 1092994"/>
                  <a:gd name="connsiteX42" fmla="*/ 500062 w 776287"/>
                  <a:gd name="connsiteY42" fmla="*/ 862013 h 1092994"/>
                  <a:gd name="connsiteX43" fmla="*/ 473869 w 776287"/>
                  <a:gd name="connsiteY43" fmla="*/ 890588 h 1092994"/>
                  <a:gd name="connsiteX44" fmla="*/ 454819 w 776287"/>
                  <a:gd name="connsiteY44" fmla="*/ 904875 h 1092994"/>
                  <a:gd name="connsiteX45" fmla="*/ 433387 w 776287"/>
                  <a:gd name="connsiteY45" fmla="*/ 923925 h 1092994"/>
                  <a:gd name="connsiteX46" fmla="*/ 419100 w 776287"/>
                  <a:gd name="connsiteY46" fmla="*/ 938213 h 1092994"/>
                  <a:gd name="connsiteX47" fmla="*/ 392906 w 776287"/>
                  <a:gd name="connsiteY47" fmla="*/ 969169 h 1092994"/>
                  <a:gd name="connsiteX48" fmla="*/ 378619 w 776287"/>
                  <a:gd name="connsiteY48" fmla="*/ 992981 h 1092994"/>
                  <a:gd name="connsiteX49" fmla="*/ 357187 w 776287"/>
                  <a:gd name="connsiteY49" fmla="*/ 1031081 h 1092994"/>
                  <a:gd name="connsiteX50" fmla="*/ 342900 w 776287"/>
                  <a:gd name="connsiteY50" fmla="*/ 1064419 h 1092994"/>
                  <a:gd name="connsiteX51" fmla="*/ 330994 w 776287"/>
                  <a:gd name="connsiteY51" fmla="*/ 1083469 h 1092994"/>
                  <a:gd name="connsiteX52" fmla="*/ 333375 w 776287"/>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7144 w 783431"/>
                  <a:gd name="connsiteY27" fmla="*/ 685800 h 1092994"/>
                  <a:gd name="connsiteX28" fmla="*/ 21431 w 783431"/>
                  <a:gd name="connsiteY28" fmla="*/ 711994 h 1092994"/>
                  <a:gd name="connsiteX29" fmla="*/ 38100 w 783431"/>
                  <a:gd name="connsiteY29" fmla="*/ 745331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7144 w 783431"/>
                  <a:gd name="connsiteY27" fmla="*/ 685800 h 1092994"/>
                  <a:gd name="connsiteX28" fmla="*/ 21431 w 783431"/>
                  <a:gd name="connsiteY28" fmla="*/ 711994 h 1092994"/>
                  <a:gd name="connsiteX29" fmla="*/ 40481 w 783431"/>
                  <a:gd name="connsiteY29" fmla="*/ 742950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4763 w 783431"/>
                  <a:gd name="connsiteY27" fmla="*/ 688181 h 1092994"/>
                  <a:gd name="connsiteX28" fmla="*/ 21431 w 783431"/>
                  <a:gd name="connsiteY28" fmla="*/ 711994 h 1092994"/>
                  <a:gd name="connsiteX29" fmla="*/ 40481 w 783431"/>
                  <a:gd name="connsiteY29" fmla="*/ 742950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 name="connsiteX0" fmla="*/ 783431 w 783431"/>
                  <a:gd name="connsiteY0" fmla="*/ 30956 h 1092994"/>
                  <a:gd name="connsiteX1" fmla="*/ 695325 w 783431"/>
                  <a:gd name="connsiteY1" fmla="*/ 7144 h 1092994"/>
                  <a:gd name="connsiteX2" fmla="*/ 650081 w 783431"/>
                  <a:gd name="connsiteY2" fmla="*/ 0 h 1092994"/>
                  <a:gd name="connsiteX3" fmla="*/ 585788 w 783431"/>
                  <a:gd name="connsiteY3" fmla="*/ 0 h 1092994"/>
                  <a:gd name="connsiteX4" fmla="*/ 526256 w 783431"/>
                  <a:gd name="connsiteY4" fmla="*/ 4763 h 1092994"/>
                  <a:gd name="connsiteX5" fmla="*/ 495300 w 783431"/>
                  <a:gd name="connsiteY5" fmla="*/ 11906 h 1092994"/>
                  <a:gd name="connsiteX6" fmla="*/ 461963 w 783431"/>
                  <a:gd name="connsiteY6" fmla="*/ 28575 h 1092994"/>
                  <a:gd name="connsiteX7" fmla="*/ 428625 w 783431"/>
                  <a:gd name="connsiteY7" fmla="*/ 42863 h 1092994"/>
                  <a:gd name="connsiteX8" fmla="*/ 390525 w 783431"/>
                  <a:gd name="connsiteY8" fmla="*/ 64294 h 1092994"/>
                  <a:gd name="connsiteX9" fmla="*/ 359569 w 783431"/>
                  <a:gd name="connsiteY9" fmla="*/ 88106 h 1092994"/>
                  <a:gd name="connsiteX10" fmla="*/ 333375 w 783431"/>
                  <a:gd name="connsiteY10" fmla="*/ 111919 h 1092994"/>
                  <a:gd name="connsiteX11" fmla="*/ 300038 w 783431"/>
                  <a:gd name="connsiteY11" fmla="*/ 142875 h 1092994"/>
                  <a:gd name="connsiteX12" fmla="*/ 259556 w 783431"/>
                  <a:gd name="connsiteY12" fmla="*/ 173831 h 1092994"/>
                  <a:gd name="connsiteX13" fmla="*/ 238125 w 783431"/>
                  <a:gd name="connsiteY13" fmla="*/ 202406 h 1092994"/>
                  <a:gd name="connsiteX14" fmla="*/ 197644 w 783431"/>
                  <a:gd name="connsiteY14" fmla="*/ 245269 h 1092994"/>
                  <a:gd name="connsiteX15" fmla="*/ 161925 w 783431"/>
                  <a:gd name="connsiteY15" fmla="*/ 288131 h 1092994"/>
                  <a:gd name="connsiteX16" fmla="*/ 126206 w 783431"/>
                  <a:gd name="connsiteY16" fmla="*/ 330994 h 1092994"/>
                  <a:gd name="connsiteX17" fmla="*/ 111919 w 783431"/>
                  <a:gd name="connsiteY17" fmla="*/ 345281 h 1092994"/>
                  <a:gd name="connsiteX18" fmla="*/ 111919 w 783431"/>
                  <a:gd name="connsiteY18" fmla="*/ 345281 h 1092994"/>
                  <a:gd name="connsiteX19" fmla="*/ 88106 w 783431"/>
                  <a:gd name="connsiteY19" fmla="*/ 378619 h 1092994"/>
                  <a:gd name="connsiteX20" fmla="*/ 66675 w 783431"/>
                  <a:gd name="connsiteY20" fmla="*/ 411956 h 1092994"/>
                  <a:gd name="connsiteX21" fmla="*/ 54769 w 783431"/>
                  <a:gd name="connsiteY21" fmla="*/ 438150 h 1092994"/>
                  <a:gd name="connsiteX22" fmla="*/ 42863 w 783431"/>
                  <a:gd name="connsiteY22" fmla="*/ 481013 h 1092994"/>
                  <a:gd name="connsiteX23" fmla="*/ 23813 w 783431"/>
                  <a:gd name="connsiteY23" fmla="*/ 542925 h 1092994"/>
                  <a:gd name="connsiteX24" fmla="*/ 9525 w 783431"/>
                  <a:gd name="connsiteY24" fmla="*/ 592931 h 1092994"/>
                  <a:gd name="connsiteX25" fmla="*/ 7144 w 783431"/>
                  <a:gd name="connsiteY25" fmla="*/ 619125 h 1092994"/>
                  <a:gd name="connsiteX26" fmla="*/ 0 w 783431"/>
                  <a:gd name="connsiteY26" fmla="*/ 657225 h 1092994"/>
                  <a:gd name="connsiteX27" fmla="*/ 4763 w 783431"/>
                  <a:gd name="connsiteY27" fmla="*/ 688181 h 1092994"/>
                  <a:gd name="connsiteX28" fmla="*/ 19050 w 783431"/>
                  <a:gd name="connsiteY28" fmla="*/ 711994 h 1092994"/>
                  <a:gd name="connsiteX29" fmla="*/ 40481 w 783431"/>
                  <a:gd name="connsiteY29" fmla="*/ 742950 h 1092994"/>
                  <a:gd name="connsiteX30" fmla="*/ 73819 w 783431"/>
                  <a:gd name="connsiteY30" fmla="*/ 754856 h 1092994"/>
                  <a:gd name="connsiteX31" fmla="*/ 123825 w 783431"/>
                  <a:gd name="connsiteY31" fmla="*/ 769144 h 1092994"/>
                  <a:gd name="connsiteX32" fmla="*/ 173831 w 783431"/>
                  <a:gd name="connsiteY32" fmla="*/ 783431 h 1092994"/>
                  <a:gd name="connsiteX33" fmla="*/ 221456 w 783431"/>
                  <a:gd name="connsiteY33" fmla="*/ 792956 h 1092994"/>
                  <a:gd name="connsiteX34" fmla="*/ 271463 w 783431"/>
                  <a:gd name="connsiteY34" fmla="*/ 800100 h 1092994"/>
                  <a:gd name="connsiteX35" fmla="*/ 352425 w 783431"/>
                  <a:gd name="connsiteY35" fmla="*/ 795338 h 1092994"/>
                  <a:gd name="connsiteX36" fmla="*/ 426244 w 783431"/>
                  <a:gd name="connsiteY36" fmla="*/ 790575 h 1092994"/>
                  <a:gd name="connsiteX37" fmla="*/ 492919 w 783431"/>
                  <a:gd name="connsiteY37" fmla="*/ 785813 h 1092994"/>
                  <a:gd name="connsiteX38" fmla="*/ 552450 w 783431"/>
                  <a:gd name="connsiteY38" fmla="*/ 783431 h 1092994"/>
                  <a:gd name="connsiteX39" fmla="*/ 588169 w 783431"/>
                  <a:gd name="connsiteY39" fmla="*/ 788194 h 1092994"/>
                  <a:gd name="connsiteX40" fmla="*/ 564356 w 783431"/>
                  <a:gd name="connsiteY40" fmla="*/ 812006 h 1092994"/>
                  <a:gd name="connsiteX41" fmla="*/ 528638 w 783431"/>
                  <a:gd name="connsiteY41" fmla="*/ 840581 h 1092994"/>
                  <a:gd name="connsiteX42" fmla="*/ 507206 w 783431"/>
                  <a:gd name="connsiteY42" fmla="*/ 862013 h 1092994"/>
                  <a:gd name="connsiteX43" fmla="*/ 481013 w 783431"/>
                  <a:gd name="connsiteY43" fmla="*/ 890588 h 1092994"/>
                  <a:gd name="connsiteX44" fmla="*/ 461963 w 783431"/>
                  <a:gd name="connsiteY44" fmla="*/ 904875 h 1092994"/>
                  <a:gd name="connsiteX45" fmla="*/ 440531 w 783431"/>
                  <a:gd name="connsiteY45" fmla="*/ 923925 h 1092994"/>
                  <a:gd name="connsiteX46" fmla="*/ 426244 w 783431"/>
                  <a:gd name="connsiteY46" fmla="*/ 938213 h 1092994"/>
                  <a:gd name="connsiteX47" fmla="*/ 400050 w 783431"/>
                  <a:gd name="connsiteY47" fmla="*/ 969169 h 1092994"/>
                  <a:gd name="connsiteX48" fmla="*/ 385763 w 783431"/>
                  <a:gd name="connsiteY48" fmla="*/ 992981 h 1092994"/>
                  <a:gd name="connsiteX49" fmla="*/ 364331 w 783431"/>
                  <a:gd name="connsiteY49" fmla="*/ 1031081 h 1092994"/>
                  <a:gd name="connsiteX50" fmla="*/ 350044 w 783431"/>
                  <a:gd name="connsiteY50" fmla="*/ 1064419 h 1092994"/>
                  <a:gd name="connsiteX51" fmla="*/ 338138 w 783431"/>
                  <a:gd name="connsiteY51" fmla="*/ 1083469 h 1092994"/>
                  <a:gd name="connsiteX52" fmla="*/ 340519 w 783431"/>
                  <a:gd name="connsiteY52" fmla="*/ 1092994 h 1092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783431" h="1092994">
                    <a:moveTo>
                      <a:pt x="783431" y="30956"/>
                    </a:moveTo>
                    <a:lnTo>
                      <a:pt x="695325" y="7144"/>
                    </a:lnTo>
                    <a:lnTo>
                      <a:pt x="650081" y="0"/>
                    </a:lnTo>
                    <a:lnTo>
                      <a:pt x="585788" y="0"/>
                    </a:lnTo>
                    <a:lnTo>
                      <a:pt x="526256" y="4763"/>
                    </a:lnTo>
                    <a:lnTo>
                      <a:pt x="495300" y="11906"/>
                    </a:lnTo>
                    <a:lnTo>
                      <a:pt x="461963" y="28575"/>
                    </a:lnTo>
                    <a:lnTo>
                      <a:pt x="428625" y="42863"/>
                    </a:lnTo>
                    <a:lnTo>
                      <a:pt x="390525" y="64294"/>
                    </a:lnTo>
                    <a:lnTo>
                      <a:pt x="359569" y="88106"/>
                    </a:lnTo>
                    <a:lnTo>
                      <a:pt x="333375" y="111919"/>
                    </a:lnTo>
                    <a:lnTo>
                      <a:pt x="300038" y="142875"/>
                    </a:lnTo>
                    <a:lnTo>
                      <a:pt x="259556" y="173831"/>
                    </a:lnTo>
                    <a:lnTo>
                      <a:pt x="238125" y="202406"/>
                    </a:lnTo>
                    <a:lnTo>
                      <a:pt x="197644" y="245269"/>
                    </a:lnTo>
                    <a:lnTo>
                      <a:pt x="161925" y="288131"/>
                    </a:lnTo>
                    <a:lnTo>
                      <a:pt x="126206" y="330994"/>
                    </a:lnTo>
                    <a:lnTo>
                      <a:pt x="111919" y="345281"/>
                    </a:lnTo>
                    <a:lnTo>
                      <a:pt x="111919" y="345281"/>
                    </a:lnTo>
                    <a:lnTo>
                      <a:pt x="88106" y="378619"/>
                    </a:lnTo>
                    <a:lnTo>
                      <a:pt x="66675" y="411956"/>
                    </a:lnTo>
                    <a:lnTo>
                      <a:pt x="54769" y="438150"/>
                    </a:lnTo>
                    <a:lnTo>
                      <a:pt x="42863" y="481013"/>
                    </a:lnTo>
                    <a:lnTo>
                      <a:pt x="23813" y="542925"/>
                    </a:lnTo>
                    <a:lnTo>
                      <a:pt x="9525" y="592931"/>
                    </a:lnTo>
                    <a:lnTo>
                      <a:pt x="7144" y="619125"/>
                    </a:lnTo>
                    <a:lnTo>
                      <a:pt x="0" y="657225"/>
                    </a:lnTo>
                    <a:lnTo>
                      <a:pt x="4763" y="688181"/>
                    </a:lnTo>
                    <a:lnTo>
                      <a:pt x="19050" y="711994"/>
                    </a:lnTo>
                    <a:lnTo>
                      <a:pt x="40481" y="742950"/>
                    </a:lnTo>
                    <a:cubicBezTo>
                      <a:pt x="51594" y="746919"/>
                      <a:pt x="59928" y="750490"/>
                      <a:pt x="73819" y="754856"/>
                    </a:cubicBezTo>
                    <a:cubicBezTo>
                      <a:pt x="87710" y="759222"/>
                      <a:pt x="107156" y="764381"/>
                      <a:pt x="123825" y="769144"/>
                    </a:cubicBezTo>
                    <a:lnTo>
                      <a:pt x="173831" y="783431"/>
                    </a:lnTo>
                    <a:lnTo>
                      <a:pt x="221456" y="792956"/>
                    </a:lnTo>
                    <a:lnTo>
                      <a:pt x="271463" y="800100"/>
                    </a:lnTo>
                    <a:lnTo>
                      <a:pt x="352425" y="795338"/>
                    </a:lnTo>
                    <a:lnTo>
                      <a:pt x="426244" y="790575"/>
                    </a:lnTo>
                    <a:lnTo>
                      <a:pt x="492919" y="785813"/>
                    </a:lnTo>
                    <a:lnTo>
                      <a:pt x="552450" y="783431"/>
                    </a:lnTo>
                    <a:lnTo>
                      <a:pt x="588169" y="788194"/>
                    </a:lnTo>
                    <a:lnTo>
                      <a:pt x="564356" y="812006"/>
                    </a:lnTo>
                    <a:lnTo>
                      <a:pt x="528638" y="840581"/>
                    </a:lnTo>
                    <a:lnTo>
                      <a:pt x="507206" y="862013"/>
                    </a:lnTo>
                    <a:lnTo>
                      <a:pt x="481013" y="890588"/>
                    </a:lnTo>
                    <a:lnTo>
                      <a:pt x="461963" y="904875"/>
                    </a:lnTo>
                    <a:lnTo>
                      <a:pt x="440531" y="923925"/>
                    </a:lnTo>
                    <a:lnTo>
                      <a:pt x="426244" y="938213"/>
                    </a:lnTo>
                    <a:lnTo>
                      <a:pt x="400050" y="969169"/>
                    </a:lnTo>
                    <a:lnTo>
                      <a:pt x="385763" y="992981"/>
                    </a:lnTo>
                    <a:lnTo>
                      <a:pt x="364331" y="1031081"/>
                    </a:lnTo>
                    <a:lnTo>
                      <a:pt x="350044" y="1064419"/>
                    </a:lnTo>
                    <a:lnTo>
                      <a:pt x="338138" y="1083469"/>
                    </a:lnTo>
                    <a:lnTo>
                      <a:pt x="340519" y="1092994"/>
                    </a:lnTo>
                  </a:path>
                </a:pathLst>
              </a:custGeom>
              <a:noFill/>
              <a:ln w="190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8" name="椭圆 57">
                <a:extLst>
                  <a:ext uri="{FF2B5EF4-FFF2-40B4-BE49-F238E27FC236}">
                    <a16:creationId xmlns:a16="http://schemas.microsoft.com/office/drawing/2014/main" id="{FB5460F5-46E3-7850-210E-78E9EF6CE821}"/>
                  </a:ext>
                </a:extLst>
              </p:cNvPr>
              <p:cNvSpPr/>
              <p:nvPr/>
            </p:nvSpPr>
            <p:spPr>
              <a:xfrm>
                <a:off x="4522001" y="5560142"/>
                <a:ext cx="564410" cy="567050"/>
              </a:xfrm>
              <a:prstGeom prst="ellipse">
                <a:avLst/>
              </a:prstGeom>
              <a:noFill/>
              <a:ln w="9525">
                <a:solidFill>
                  <a:schemeClr val="tx1">
                    <a:lumMod val="95000"/>
                    <a:lumOff val="5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pic>
          <p:nvPicPr>
            <p:cNvPr id="50" name="图片 49">
              <a:extLst>
                <a:ext uri="{FF2B5EF4-FFF2-40B4-BE49-F238E27FC236}">
                  <a16:creationId xmlns:a16="http://schemas.microsoft.com/office/drawing/2014/main" id="{938964D6-AC4E-428D-EC90-36EA80A05BEC}"/>
                </a:ext>
              </a:extLst>
            </p:cNvPr>
            <p:cNvPicPr>
              <a:picLocks noChangeAspect="1"/>
            </p:cNvPicPr>
            <p:nvPr/>
          </p:nvPicPr>
          <p:blipFill>
            <a:blip r:embed="rId4"/>
            <a:stretch>
              <a:fillRect/>
            </a:stretch>
          </p:blipFill>
          <p:spPr>
            <a:xfrm>
              <a:off x="9895692" y="4686061"/>
              <a:ext cx="1513592" cy="1589972"/>
            </a:xfrm>
            <a:prstGeom prst="rect">
              <a:avLst/>
            </a:prstGeom>
          </p:spPr>
        </p:pic>
        <p:sp>
          <p:nvSpPr>
            <p:cNvPr id="51" name="椭圆 50">
              <a:extLst>
                <a:ext uri="{FF2B5EF4-FFF2-40B4-BE49-F238E27FC236}">
                  <a16:creationId xmlns:a16="http://schemas.microsoft.com/office/drawing/2014/main" id="{02AE8AD4-9420-4D7E-65A0-CA794338261E}"/>
                </a:ext>
              </a:extLst>
            </p:cNvPr>
            <p:cNvSpPr/>
            <p:nvPr/>
          </p:nvSpPr>
          <p:spPr>
            <a:xfrm>
              <a:off x="10018129" y="4892588"/>
              <a:ext cx="1314321" cy="1320467"/>
            </a:xfrm>
            <a:prstGeom prst="ellipse">
              <a:avLst/>
            </a:prstGeom>
            <a:noFill/>
            <a:ln w="19050">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52" name="椭圆 51">
              <a:extLst>
                <a:ext uri="{FF2B5EF4-FFF2-40B4-BE49-F238E27FC236}">
                  <a16:creationId xmlns:a16="http://schemas.microsoft.com/office/drawing/2014/main" id="{C1154687-2CEB-B2DB-CDD9-F40C3E3C71B4}"/>
                </a:ext>
              </a:extLst>
            </p:cNvPr>
            <p:cNvSpPr/>
            <p:nvPr/>
          </p:nvSpPr>
          <p:spPr>
            <a:xfrm>
              <a:off x="11049280" y="5001097"/>
              <a:ext cx="50373" cy="50911"/>
            </a:xfrm>
            <a:prstGeom prst="ellipse">
              <a:avLst/>
            </a:prstGeom>
            <a:solidFill>
              <a:schemeClr val="bg1">
                <a:lumMod val="6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grpSp>
      <p:sp>
        <p:nvSpPr>
          <p:cNvPr id="59" name="矩形 58">
            <a:extLst>
              <a:ext uri="{FF2B5EF4-FFF2-40B4-BE49-F238E27FC236}">
                <a16:creationId xmlns:a16="http://schemas.microsoft.com/office/drawing/2014/main" id="{817BA67D-49E8-38A8-C473-E22732D9B1AB}"/>
              </a:ext>
            </a:extLst>
          </p:cNvPr>
          <p:cNvSpPr/>
          <p:nvPr/>
        </p:nvSpPr>
        <p:spPr>
          <a:xfrm>
            <a:off x="7038000" y="4790964"/>
            <a:ext cx="3824607" cy="437043"/>
          </a:xfrm>
          <a:prstGeom prst="rect">
            <a:avLst/>
          </a:prstGeom>
        </p:spPr>
        <p:txBody>
          <a:bodyPr wrap="square">
            <a:spAutoFit/>
          </a:bodyPr>
          <a:lstStyle/>
          <a:p>
            <a:pPr algn="just">
              <a:lnSpc>
                <a:spcPct val="120000"/>
              </a:lnSpc>
            </a:pPr>
            <a:r>
              <a:rPr lang="en-US" altLang="zh-CN" sz="2000" dirty="0">
                <a:ea typeface="微软雅黑" panose="020B0503020204020204" pitchFamily="34" charset="-122"/>
                <a:cs typeface="Calibri" panose="020F0502020204030204" pitchFamily="34" charset="0"/>
              </a:rPr>
              <a:t>Contour-deployability constraints</a:t>
            </a:r>
          </a:p>
        </p:txBody>
      </p:sp>
    </p:spTree>
    <p:extLst>
      <p:ext uri="{BB962C8B-B14F-4D97-AF65-F5344CB8AC3E}">
        <p14:creationId xmlns:p14="http://schemas.microsoft.com/office/powerpoint/2010/main" val="3901822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CBCC5-2962-5DC1-880D-AA02523938AF}"/>
              </a:ext>
            </a:extLst>
          </p:cNvPr>
          <p:cNvSpPr>
            <a:spLocks noGrp="1"/>
          </p:cNvSpPr>
          <p:nvPr>
            <p:ph type="title"/>
          </p:nvPr>
        </p:nvSpPr>
        <p:spPr>
          <a:xfrm>
            <a:off x="838199" y="542925"/>
            <a:ext cx="11247989" cy="919163"/>
          </a:xfrm>
        </p:spPr>
        <p:txBody>
          <a:bodyPr>
            <a:normAutofit/>
          </a:bodyPr>
          <a:lstStyle/>
          <a:p>
            <a:r>
              <a:rPr lang="en-US" dirty="0"/>
              <a:t>Related work </a:t>
            </a:r>
            <a:r>
              <a:rPr lang="en-US" altLang="zh-CN" dirty="0"/>
              <a:t>— </a:t>
            </a:r>
            <a:r>
              <a:rPr lang="en-US" altLang="zh-CN" sz="3200" dirty="0"/>
              <a:t>Auxetic Structures by Rotating Structures</a:t>
            </a:r>
            <a:endParaRPr lang="en-US" dirty="0"/>
          </a:p>
        </p:txBody>
      </p:sp>
      <p:sp>
        <p:nvSpPr>
          <p:cNvPr id="4" name="Footer Placeholder 3">
            <a:extLst>
              <a:ext uri="{FF2B5EF4-FFF2-40B4-BE49-F238E27FC236}">
                <a16:creationId xmlns:a16="http://schemas.microsoft.com/office/drawing/2014/main" id="{64641B8C-2471-E186-2FDA-54275389AB08}"/>
              </a:ext>
            </a:extLst>
          </p:cNvPr>
          <p:cNvSpPr>
            <a:spLocks noGrp="1"/>
          </p:cNvSpPr>
          <p:nvPr>
            <p:ph type="ftr" sz="quarter" idx="11"/>
          </p:nvPr>
        </p:nvSpPr>
        <p:spPr/>
        <p:txBody>
          <a:bodyPr/>
          <a:lstStyle/>
          <a:p>
            <a:r>
              <a:rPr lang="en-US" dirty="0"/>
              <a:t>CVM2024@WELLINGTON</a:t>
            </a:r>
          </a:p>
        </p:txBody>
      </p:sp>
      <p:sp>
        <p:nvSpPr>
          <p:cNvPr id="5" name="Slide Number Placeholder 4">
            <a:extLst>
              <a:ext uri="{FF2B5EF4-FFF2-40B4-BE49-F238E27FC236}">
                <a16:creationId xmlns:a16="http://schemas.microsoft.com/office/drawing/2014/main" id="{675A9138-D798-9899-FDF1-AE9A9056B8E4}"/>
              </a:ext>
            </a:extLst>
          </p:cNvPr>
          <p:cNvSpPr>
            <a:spLocks noGrp="1"/>
          </p:cNvSpPr>
          <p:nvPr>
            <p:ph type="sldNum" sz="quarter" idx="12"/>
          </p:nvPr>
        </p:nvSpPr>
        <p:spPr/>
        <p:txBody>
          <a:bodyPr/>
          <a:lstStyle/>
          <a:p>
            <a:fld id="{21596866-C2DE-B64D-B7DC-8F50A72BF6F8}" type="slidenum">
              <a:rPr lang="en-US" smtClean="0"/>
              <a:pPr/>
              <a:t>9</a:t>
            </a:fld>
            <a:endParaRPr lang="en-US" dirty="0"/>
          </a:p>
        </p:txBody>
      </p:sp>
      <p:sp>
        <p:nvSpPr>
          <p:cNvPr id="55" name="矩形 54">
            <a:extLst>
              <a:ext uri="{FF2B5EF4-FFF2-40B4-BE49-F238E27FC236}">
                <a16:creationId xmlns:a16="http://schemas.microsoft.com/office/drawing/2014/main" id="{3FDC634E-B959-D9AA-F7E8-3E74A21A8EE8}"/>
              </a:ext>
            </a:extLst>
          </p:cNvPr>
          <p:cNvSpPr/>
          <p:nvPr/>
        </p:nvSpPr>
        <p:spPr>
          <a:xfrm>
            <a:off x="2240272" y="3231799"/>
            <a:ext cx="4330959" cy="338554"/>
          </a:xfrm>
          <a:prstGeom prst="rect">
            <a:avLst/>
          </a:prstGeom>
        </p:spPr>
        <p:txBody>
          <a:bodyPr wrap="square">
            <a:spAutoFit/>
          </a:bodyPr>
          <a:lstStyle/>
          <a:p>
            <a:r>
              <a:rPr lang="en-US" altLang="zh-CN" sz="1600" dirty="0">
                <a:latin typeface="Calibri" panose="020F0502020204030204" pitchFamily="34" charset="0"/>
                <a:ea typeface="Calibri" panose="020F0502020204030204" pitchFamily="34" charset="0"/>
                <a:cs typeface="Calibri" panose="020F0502020204030204" pitchFamily="34" charset="0"/>
              </a:rPr>
              <a:t>[</a:t>
            </a:r>
            <a:r>
              <a:rPr lang="en-US" altLang="zh-CN" sz="1600" dirty="0" err="1">
                <a:latin typeface="Calibri" panose="020F0502020204030204" pitchFamily="34" charset="0"/>
                <a:ea typeface="Calibri" panose="020F0502020204030204" pitchFamily="34" charset="0"/>
                <a:cs typeface="Calibri" panose="020F0502020204030204" pitchFamily="34" charset="0"/>
              </a:rPr>
              <a:t>Grima</a:t>
            </a:r>
            <a:r>
              <a:rPr lang="en-US" altLang="zh-CN" sz="1600" dirty="0">
                <a:latin typeface="Calibri" panose="020F0502020204030204" pitchFamily="34" charset="0"/>
                <a:ea typeface="Calibri" panose="020F0502020204030204" pitchFamily="34" charset="0"/>
                <a:cs typeface="Calibri" panose="020F0502020204030204" pitchFamily="34" charset="0"/>
              </a:rPr>
              <a:t> et al. 2006, 2008, 2011]</a:t>
            </a: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grpSp>
        <p:nvGrpSpPr>
          <p:cNvPr id="56" name="组合 55">
            <a:extLst>
              <a:ext uri="{FF2B5EF4-FFF2-40B4-BE49-F238E27FC236}">
                <a16:creationId xmlns:a16="http://schemas.microsoft.com/office/drawing/2014/main" id="{0C374D20-C360-85D7-5415-FDEBF85DD912}"/>
              </a:ext>
            </a:extLst>
          </p:cNvPr>
          <p:cNvGrpSpPr/>
          <p:nvPr/>
        </p:nvGrpSpPr>
        <p:grpSpPr>
          <a:xfrm>
            <a:off x="241313" y="1599817"/>
            <a:ext cx="8134368" cy="1621411"/>
            <a:chOff x="4260755" y="1358944"/>
            <a:chExt cx="6753518" cy="1346168"/>
          </a:xfrm>
        </p:grpSpPr>
        <p:pic>
          <p:nvPicPr>
            <p:cNvPr id="57" name="图片 56">
              <a:extLst>
                <a:ext uri="{FF2B5EF4-FFF2-40B4-BE49-F238E27FC236}">
                  <a16:creationId xmlns:a16="http://schemas.microsoft.com/office/drawing/2014/main" id="{EB72ED2D-F242-BC96-7DDD-7BF9E1469FB9}"/>
                </a:ext>
              </a:extLst>
            </p:cNvPr>
            <p:cNvPicPr>
              <a:picLocks noChangeAspect="1"/>
            </p:cNvPicPr>
            <p:nvPr/>
          </p:nvPicPr>
          <p:blipFill>
            <a:blip r:embed="rId3"/>
            <a:stretch>
              <a:fillRect/>
            </a:stretch>
          </p:blipFill>
          <p:spPr>
            <a:xfrm>
              <a:off x="4260755" y="1388443"/>
              <a:ext cx="2542546" cy="1302146"/>
            </a:xfrm>
            <a:prstGeom prst="rect">
              <a:avLst/>
            </a:prstGeom>
          </p:spPr>
        </p:pic>
        <p:grpSp>
          <p:nvGrpSpPr>
            <p:cNvPr id="58" name="组合 57">
              <a:extLst>
                <a:ext uri="{FF2B5EF4-FFF2-40B4-BE49-F238E27FC236}">
                  <a16:creationId xmlns:a16="http://schemas.microsoft.com/office/drawing/2014/main" id="{DBC16F50-AE7F-54A7-FC6F-8AFA02AE4A65}"/>
                </a:ext>
              </a:extLst>
            </p:cNvPr>
            <p:cNvGrpSpPr/>
            <p:nvPr/>
          </p:nvGrpSpPr>
          <p:grpSpPr>
            <a:xfrm>
              <a:off x="6792193" y="1358944"/>
              <a:ext cx="2117635" cy="1346168"/>
              <a:chOff x="4120370" y="1556310"/>
              <a:chExt cx="5599485" cy="3745380"/>
            </a:xfrm>
          </p:grpSpPr>
          <p:pic>
            <p:nvPicPr>
              <p:cNvPr id="60" name="图片 59">
                <a:extLst>
                  <a:ext uri="{FF2B5EF4-FFF2-40B4-BE49-F238E27FC236}">
                    <a16:creationId xmlns:a16="http://schemas.microsoft.com/office/drawing/2014/main" id="{9E45FC01-D403-03AB-6577-4B373E040FC2}"/>
                  </a:ext>
                </a:extLst>
              </p:cNvPr>
              <p:cNvPicPr>
                <a:picLocks noChangeAspect="1"/>
              </p:cNvPicPr>
              <p:nvPr/>
            </p:nvPicPr>
            <p:blipFill rotWithShape="1">
              <a:blip r:embed="rId4"/>
              <a:srcRect b="21971"/>
              <a:stretch/>
            </p:blipFill>
            <p:spPr>
              <a:xfrm>
                <a:off x="4243602" y="1556310"/>
                <a:ext cx="5305541" cy="1108329"/>
              </a:xfrm>
              <a:prstGeom prst="rect">
                <a:avLst/>
              </a:prstGeom>
            </p:spPr>
          </p:pic>
          <p:pic>
            <p:nvPicPr>
              <p:cNvPr id="61" name="图片 60">
                <a:extLst>
                  <a:ext uri="{FF2B5EF4-FFF2-40B4-BE49-F238E27FC236}">
                    <a16:creationId xmlns:a16="http://schemas.microsoft.com/office/drawing/2014/main" id="{9C90E38A-7B15-7AAE-990F-104538403C1A}"/>
                  </a:ext>
                </a:extLst>
              </p:cNvPr>
              <p:cNvPicPr>
                <a:picLocks noChangeAspect="1"/>
              </p:cNvPicPr>
              <p:nvPr/>
            </p:nvPicPr>
            <p:blipFill>
              <a:blip r:embed="rId5"/>
              <a:stretch>
                <a:fillRect/>
              </a:stretch>
            </p:blipFill>
            <p:spPr>
              <a:xfrm>
                <a:off x="4120370" y="2804286"/>
                <a:ext cx="5570117" cy="1333562"/>
              </a:xfrm>
              <a:prstGeom prst="rect">
                <a:avLst/>
              </a:prstGeom>
            </p:spPr>
          </p:pic>
          <p:pic>
            <p:nvPicPr>
              <p:cNvPr id="62" name="图片 61">
                <a:extLst>
                  <a:ext uri="{FF2B5EF4-FFF2-40B4-BE49-F238E27FC236}">
                    <a16:creationId xmlns:a16="http://schemas.microsoft.com/office/drawing/2014/main" id="{C3CA98A0-F3E6-D651-AA6A-9B4EBCF258BC}"/>
                  </a:ext>
                </a:extLst>
              </p:cNvPr>
              <p:cNvPicPr>
                <a:picLocks noChangeAspect="1"/>
              </p:cNvPicPr>
              <p:nvPr/>
            </p:nvPicPr>
            <p:blipFill>
              <a:blip r:embed="rId6"/>
              <a:stretch>
                <a:fillRect/>
              </a:stretch>
            </p:blipFill>
            <p:spPr>
              <a:xfrm>
                <a:off x="4120370" y="4185060"/>
                <a:ext cx="5570117" cy="1116630"/>
              </a:xfrm>
              <a:prstGeom prst="rect">
                <a:avLst/>
              </a:prstGeom>
            </p:spPr>
          </p:pic>
          <p:sp>
            <p:nvSpPr>
              <p:cNvPr id="66" name="文本框 65">
                <a:extLst>
                  <a:ext uri="{FF2B5EF4-FFF2-40B4-BE49-F238E27FC236}">
                    <a16:creationId xmlns:a16="http://schemas.microsoft.com/office/drawing/2014/main" id="{2AE8ECA0-AE0B-BE4F-A7D5-CCF8354C2860}"/>
                  </a:ext>
                </a:extLst>
              </p:cNvPr>
              <p:cNvSpPr txBox="1"/>
              <p:nvPr/>
            </p:nvSpPr>
            <p:spPr>
              <a:xfrm>
                <a:off x="4330030" y="2507287"/>
                <a:ext cx="936818" cy="429777"/>
              </a:xfrm>
              <a:prstGeom prst="rect">
                <a:avLst/>
              </a:prstGeom>
              <a:noFill/>
            </p:spPr>
            <p:txBody>
              <a:bodyPr wrap="none" rtlCol="0">
                <a:spAutoFit/>
              </a:bodyPr>
              <a:lstStyle/>
              <a:p>
                <a:r>
                  <a:rPr lang="en-US" altLang="zh-CN" sz="500" dirty="0">
                    <a:latin typeface="Times New Roman" panose="02020603050405020304" pitchFamily="18" charset="0"/>
                    <a:cs typeface="Times New Roman" panose="02020603050405020304" pitchFamily="18" charset="0"/>
                  </a:rPr>
                  <a:t>Squares</a:t>
                </a:r>
              </a:p>
            </p:txBody>
          </p:sp>
          <p:sp>
            <p:nvSpPr>
              <p:cNvPr id="67" name="文本框 66">
                <a:extLst>
                  <a:ext uri="{FF2B5EF4-FFF2-40B4-BE49-F238E27FC236}">
                    <a16:creationId xmlns:a16="http://schemas.microsoft.com/office/drawing/2014/main" id="{29144C54-E194-9540-A3F1-96F858089D0B}"/>
                  </a:ext>
                </a:extLst>
              </p:cNvPr>
              <p:cNvSpPr txBox="1"/>
              <p:nvPr/>
            </p:nvSpPr>
            <p:spPr>
              <a:xfrm>
                <a:off x="5904860" y="2508483"/>
                <a:ext cx="1520876" cy="429777"/>
              </a:xfrm>
              <a:prstGeom prst="rect">
                <a:avLst/>
              </a:prstGeom>
              <a:noFill/>
            </p:spPr>
            <p:txBody>
              <a:bodyPr wrap="none" rtlCol="0">
                <a:spAutoFit/>
              </a:bodyPr>
              <a:lstStyle/>
              <a:p>
                <a:r>
                  <a:rPr lang="en-US" altLang="zh-CN" sz="500" dirty="0">
                    <a:latin typeface="Times New Roman" panose="02020603050405020304" pitchFamily="18" charset="0"/>
                    <a:cs typeface="Times New Roman" panose="02020603050405020304" pitchFamily="18" charset="0"/>
                  </a:rPr>
                  <a:t>Type I rectangles</a:t>
                </a:r>
              </a:p>
            </p:txBody>
          </p:sp>
          <p:sp>
            <p:nvSpPr>
              <p:cNvPr id="68" name="文本框 67">
                <a:extLst>
                  <a:ext uri="{FF2B5EF4-FFF2-40B4-BE49-F238E27FC236}">
                    <a16:creationId xmlns:a16="http://schemas.microsoft.com/office/drawing/2014/main" id="{C1866EF9-CE19-18DB-774E-BD198958A5BE}"/>
                  </a:ext>
                </a:extLst>
              </p:cNvPr>
              <p:cNvSpPr txBox="1"/>
              <p:nvPr/>
            </p:nvSpPr>
            <p:spPr>
              <a:xfrm>
                <a:off x="8148695" y="2503484"/>
                <a:ext cx="1571160" cy="429777"/>
              </a:xfrm>
              <a:prstGeom prst="rect">
                <a:avLst/>
              </a:prstGeom>
              <a:noFill/>
            </p:spPr>
            <p:txBody>
              <a:bodyPr wrap="none" rtlCol="0">
                <a:spAutoFit/>
              </a:bodyPr>
              <a:lstStyle/>
              <a:p>
                <a:r>
                  <a:rPr lang="en-US" altLang="zh-CN" sz="500" dirty="0">
                    <a:latin typeface="Times New Roman" panose="02020603050405020304" pitchFamily="18" charset="0"/>
                    <a:cs typeface="Times New Roman" panose="02020603050405020304" pitchFamily="18" charset="0"/>
                  </a:rPr>
                  <a:t>Type II rectangles</a:t>
                </a:r>
              </a:p>
            </p:txBody>
          </p:sp>
        </p:grpSp>
        <p:pic>
          <p:nvPicPr>
            <p:cNvPr id="59" name="图片 58">
              <a:extLst>
                <a:ext uri="{FF2B5EF4-FFF2-40B4-BE49-F238E27FC236}">
                  <a16:creationId xmlns:a16="http://schemas.microsoft.com/office/drawing/2014/main" id="{4F6C98C3-AE5B-44DC-F7E4-0E1AF87AFA8B}"/>
                </a:ext>
              </a:extLst>
            </p:cNvPr>
            <p:cNvPicPr>
              <a:picLocks noChangeAspect="1"/>
            </p:cNvPicPr>
            <p:nvPr/>
          </p:nvPicPr>
          <p:blipFill>
            <a:blip r:embed="rId7"/>
            <a:stretch>
              <a:fillRect/>
            </a:stretch>
          </p:blipFill>
          <p:spPr>
            <a:xfrm>
              <a:off x="8898721" y="1358944"/>
              <a:ext cx="2115552" cy="1330031"/>
            </a:xfrm>
            <a:prstGeom prst="rect">
              <a:avLst/>
            </a:prstGeom>
          </p:spPr>
        </p:pic>
      </p:grpSp>
      <p:pic>
        <p:nvPicPr>
          <p:cNvPr id="69" name="图片 68">
            <a:extLst>
              <a:ext uri="{FF2B5EF4-FFF2-40B4-BE49-F238E27FC236}">
                <a16:creationId xmlns:a16="http://schemas.microsoft.com/office/drawing/2014/main" id="{214F4A1A-843B-D516-F3D4-92BF1238EB30}"/>
              </a:ext>
            </a:extLst>
          </p:cNvPr>
          <p:cNvPicPr>
            <a:picLocks noChangeAspect="1"/>
          </p:cNvPicPr>
          <p:nvPr/>
        </p:nvPicPr>
        <p:blipFill>
          <a:blip r:embed="rId8"/>
          <a:stretch>
            <a:fillRect/>
          </a:stretch>
        </p:blipFill>
        <p:spPr>
          <a:xfrm>
            <a:off x="8547605" y="1540078"/>
            <a:ext cx="2611937" cy="1852556"/>
          </a:xfrm>
          <a:prstGeom prst="rect">
            <a:avLst/>
          </a:prstGeom>
        </p:spPr>
      </p:pic>
      <p:sp>
        <p:nvSpPr>
          <p:cNvPr id="70" name="矩形 69">
            <a:extLst>
              <a:ext uri="{FF2B5EF4-FFF2-40B4-BE49-F238E27FC236}">
                <a16:creationId xmlns:a16="http://schemas.microsoft.com/office/drawing/2014/main" id="{4B542DAB-63C9-6958-5C2E-B385184E1FF8}"/>
              </a:ext>
            </a:extLst>
          </p:cNvPr>
          <p:cNvSpPr/>
          <p:nvPr/>
        </p:nvSpPr>
        <p:spPr>
          <a:xfrm>
            <a:off x="8086243" y="3416409"/>
            <a:ext cx="3858680" cy="338554"/>
          </a:xfrm>
          <a:prstGeom prst="rect">
            <a:avLst/>
          </a:prstGeom>
        </p:spPr>
        <p:txBody>
          <a:bodyPr wrap="square">
            <a:spAutoFit/>
          </a:bodyPr>
          <a:lstStyle/>
          <a:p>
            <a:r>
              <a:rPr lang="en-US" altLang="zh-CN" sz="1600" dirty="0">
                <a:latin typeface="Calibri" panose="020F0502020204030204" pitchFamily="34" charset="0"/>
                <a:ea typeface="微软雅黑" panose="020B0503020204020204" pitchFamily="34" charset="-122"/>
                <a:cs typeface="Calibri" panose="020F0502020204030204" pitchFamily="34" charset="0"/>
              </a:rPr>
              <a:t>[</a:t>
            </a:r>
            <a:r>
              <a:rPr lang="en-US" altLang="zh-CN" sz="1600" dirty="0">
                <a:latin typeface="Calibri" panose="020F0502020204030204" pitchFamily="34" charset="0"/>
                <a:ea typeface="Calibri" panose="020F0502020204030204" pitchFamily="34" charset="0"/>
                <a:cs typeface="Calibri" panose="020F0502020204030204" pitchFamily="34" charset="0"/>
              </a:rPr>
              <a:t>Choi et al. Physical Review Research, 2021</a:t>
            </a:r>
            <a:r>
              <a:rPr lang="en-US" altLang="zh-CN" sz="1600" dirty="0">
                <a:latin typeface="Calibri" panose="020F0502020204030204" pitchFamily="34" charset="0"/>
                <a:ea typeface="微软雅黑" panose="020B0503020204020204" pitchFamily="34" charset="-122"/>
                <a:cs typeface="Calibri" panose="020F0502020204030204" pitchFamily="34" charset="0"/>
              </a:rPr>
              <a:t>]</a:t>
            </a: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pic>
        <p:nvPicPr>
          <p:cNvPr id="71" name="图片 70">
            <a:extLst>
              <a:ext uri="{FF2B5EF4-FFF2-40B4-BE49-F238E27FC236}">
                <a16:creationId xmlns:a16="http://schemas.microsoft.com/office/drawing/2014/main" id="{F3788DA9-3B13-D6FA-2444-B12CFC26074C}"/>
              </a:ext>
            </a:extLst>
          </p:cNvPr>
          <p:cNvPicPr>
            <a:picLocks noChangeAspect="1"/>
          </p:cNvPicPr>
          <p:nvPr/>
        </p:nvPicPr>
        <p:blipFill>
          <a:blip r:embed="rId9"/>
          <a:stretch>
            <a:fillRect/>
          </a:stretch>
        </p:blipFill>
        <p:spPr>
          <a:xfrm>
            <a:off x="4236660" y="3916434"/>
            <a:ext cx="3063508" cy="1982771"/>
          </a:xfrm>
          <a:prstGeom prst="rect">
            <a:avLst/>
          </a:prstGeom>
        </p:spPr>
      </p:pic>
      <p:sp>
        <p:nvSpPr>
          <p:cNvPr id="72" name="文本框 71">
            <a:extLst>
              <a:ext uri="{FF2B5EF4-FFF2-40B4-BE49-F238E27FC236}">
                <a16:creationId xmlns:a16="http://schemas.microsoft.com/office/drawing/2014/main" id="{FBEA7833-8385-9638-EC12-AD30BB0DB883}"/>
              </a:ext>
            </a:extLst>
          </p:cNvPr>
          <p:cNvSpPr txBox="1"/>
          <p:nvPr/>
        </p:nvSpPr>
        <p:spPr>
          <a:xfrm>
            <a:off x="779703" y="5920736"/>
            <a:ext cx="2651247" cy="338554"/>
          </a:xfrm>
          <a:prstGeom prst="rect">
            <a:avLst/>
          </a:prstGeom>
          <a:noFill/>
        </p:spPr>
        <p:txBody>
          <a:bodyPr wrap="square">
            <a:spAutoFit/>
          </a:bodyPr>
          <a:lstStyle/>
          <a:p>
            <a:pPr algn="just"/>
            <a:r>
              <a:rPr lang="en-US" altLang="zh-CN" sz="1600" dirty="0">
                <a:solidFill>
                  <a:srgbClr val="222222"/>
                </a:solidFill>
                <a:latin typeface="Calibri" panose="020F0502020204030204" pitchFamily="34" charset="0"/>
                <a:ea typeface="Calibri" panose="020F0502020204030204" pitchFamily="34" charset="0"/>
                <a:cs typeface="Calibri" panose="020F0502020204030204" pitchFamily="34" charset="0"/>
              </a:rPr>
              <a:t>[</a:t>
            </a:r>
            <a:r>
              <a:rPr lang="en-US" altLang="zh-CN"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Konaković</a:t>
            </a:r>
            <a:r>
              <a:rPr lang="en-US" altLang="zh-CN" sz="1600" dirty="0">
                <a:solidFill>
                  <a:srgbClr val="222222"/>
                </a:solidFill>
                <a:latin typeface="Calibri" panose="020F0502020204030204" pitchFamily="34" charset="0"/>
                <a:ea typeface="Calibri" panose="020F0502020204030204" pitchFamily="34" charset="0"/>
                <a:cs typeface="Calibri" panose="020F0502020204030204" pitchFamily="34" charset="0"/>
              </a:rPr>
              <a:t> et al. TOG, 2016]</a:t>
            </a:r>
          </a:p>
        </p:txBody>
      </p:sp>
      <p:sp>
        <p:nvSpPr>
          <p:cNvPr id="73" name="文本框 72">
            <a:extLst>
              <a:ext uri="{FF2B5EF4-FFF2-40B4-BE49-F238E27FC236}">
                <a16:creationId xmlns:a16="http://schemas.microsoft.com/office/drawing/2014/main" id="{984E4481-ACBB-D09F-2FF0-C5914E31D373}"/>
              </a:ext>
            </a:extLst>
          </p:cNvPr>
          <p:cNvSpPr txBox="1"/>
          <p:nvPr/>
        </p:nvSpPr>
        <p:spPr>
          <a:xfrm>
            <a:off x="4552257" y="5920736"/>
            <a:ext cx="2768300" cy="338554"/>
          </a:xfrm>
          <a:prstGeom prst="rect">
            <a:avLst/>
          </a:prstGeom>
          <a:noFill/>
        </p:spPr>
        <p:txBody>
          <a:bodyPr wrap="square">
            <a:spAutoFit/>
          </a:bodyPr>
          <a:lstStyle/>
          <a:p>
            <a:r>
              <a:rPr lang="en-US" altLang="zh-CN" sz="1600" dirty="0">
                <a:solidFill>
                  <a:srgbClr val="222222"/>
                </a:solidFill>
                <a:latin typeface="Calibri" panose="020F0502020204030204" pitchFamily="34" charset="0"/>
                <a:ea typeface="Calibri" panose="020F0502020204030204" pitchFamily="34" charset="0"/>
                <a:cs typeface="Calibri" panose="020F0502020204030204" pitchFamily="34" charset="0"/>
              </a:rPr>
              <a:t>[</a:t>
            </a:r>
            <a:r>
              <a:rPr lang="en-US" altLang="zh-CN" sz="1600" dirty="0" err="1">
                <a:solidFill>
                  <a:srgbClr val="222222"/>
                </a:solidFill>
                <a:latin typeface="Calibri" panose="020F0502020204030204" pitchFamily="34" charset="0"/>
                <a:ea typeface="Calibri" panose="020F0502020204030204" pitchFamily="34" charset="0"/>
                <a:cs typeface="Calibri" panose="020F0502020204030204" pitchFamily="34" charset="0"/>
              </a:rPr>
              <a:t>Konaković</a:t>
            </a:r>
            <a:r>
              <a:rPr lang="en-US" altLang="zh-CN" sz="1600" dirty="0">
                <a:solidFill>
                  <a:srgbClr val="222222"/>
                </a:solidFill>
                <a:latin typeface="Calibri" panose="020F0502020204030204" pitchFamily="34" charset="0"/>
                <a:ea typeface="Calibri" panose="020F0502020204030204" pitchFamily="34" charset="0"/>
                <a:cs typeface="Calibri" panose="020F0502020204030204" pitchFamily="34" charset="0"/>
              </a:rPr>
              <a:t> et al. TOG, 2018]</a:t>
            </a:r>
          </a:p>
        </p:txBody>
      </p:sp>
      <p:pic>
        <p:nvPicPr>
          <p:cNvPr id="74" name="图片 73">
            <a:extLst>
              <a:ext uri="{FF2B5EF4-FFF2-40B4-BE49-F238E27FC236}">
                <a16:creationId xmlns:a16="http://schemas.microsoft.com/office/drawing/2014/main" id="{E29CFD9E-CC4F-7D89-6274-27EDBC06AB07}"/>
              </a:ext>
            </a:extLst>
          </p:cNvPr>
          <p:cNvPicPr>
            <a:picLocks noChangeAspect="1"/>
          </p:cNvPicPr>
          <p:nvPr/>
        </p:nvPicPr>
        <p:blipFill>
          <a:blip r:embed="rId10"/>
          <a:stretch>
            <a:fillRect/>
          </a:stretch>
        </p:blipFill>
        <p:spPr>
          <a:xfrm>
            <a:off x="502492" y="3887450"/>
            <a:ext cx="3217835" cy="2010785"/>
          </a:xfrm>
          <a:prstGeom prst="rect">
            <a:avLst/>
          </a:prstGeom>
        </p:spPr>
      </p:pic>
      <p:grpSp>
        <p:nvGrpSpPr>
          <p:cNvPr id="75" name="组合 74">
            <a:extLst>
              <a:ext uri="{FF2B5EF4-FFF2-40B4-BE49-F238E27FC236}">
                <a16:creationId xmlns:a16="http://schemas.microsoft.com/office/drawing/2014/main" id="{BE879D95-CA11-CBB6-712B-412592C698E4}"/>
              </a:ext>
            </a:extLst>
          </p:cNvPr>
          <p:cNvGrpSpPr/>
          <p:nvPr/>
        </p:nvGrpSpPr>
        <p:grpSpPr>
          <a:xfrm>
            <a:off x="7584137" y="3887450"/>
            <a:ext cx="3944743" cy="2291135"/>
            <a:chOff x="-65764" y="3148622"/>
            <a:chExt cx="6547299" cy="3802720"/>
          </a:xfrm>
        </p:grpSpPr>
        <p:pic>
          <p:nvPicPr>
            <p:cNvPr id="76" name="图片 75">
              <a:extLst>
                <a:ext uri="{FF2B5EF4-FFF2-40B4-BE49-F238E27FC236}">
                  <a16:creationId xmlns:a16="http://schemas.microsoft.com/office/drawing/2014/main" id="{AF1C13A3-B78B-9147-00D2-A21BA4A3ED78}"/>
                </a:ext>
              </a:extLst>
            </p:cNvPr>
            <p:cNvPicPr>
              <a:picLocks noChangeAspect="1"/>
            </p:cNvPicPr>
            <p:nvPr/>
          </p:nvPicPr>
          <p:blipFill>
            <a:blip r:embed="rId11"/>
            <a:stretch>
              <a:fillRect/>
            </a:stretch>
          </p:blipFill>
          <p:spPr>
            <a:xfrm>
              <a:off x="-65764" y="3148622"/>
              <a:ext cx="3114675" cy="3467100"/>
            </a:xfrm>
            <a:prstGeom prst="rect">
              <a:avLst/>
            </a:prstGeom>
          </p:spPr>
        </p:pic>
        <p:pic>
          <p:nvPicPr>
            <p:cNvPr id="77" name="图片 76">
              <a:extLst>
                <a:ext uri="{FF2B5EF4-FFF2-40B4-BE49-F238E27FC236}">
                  <a16:creationId xmlns:a16="http://schemas.microsoft.com/office/drawing/2014/main" id="{6ED9B1CD-5DA8-4F2D-A041-CFBF3051AA8B}"/>
                </a:ext>
              </a:extLst>
            </p:cNvPr>
            <p:cNvPicPr>
              <a:picLocks noChangeAspect="1"/>
            </p:cNvPicPr>
            <p:nvPr/>
          </p:nvPicPr>
          <p:blipFill>
            <a:blip r:embed="rId12"/>
            <a:stretch>
              <a:fillRect/>
            </a:stretch>
          </p:blipFill>
          <p:spPr>
            <a:xfrm>
              <a:off x="3138260" y="3322317"/>
              <a:ext cx="3343275" cy="3629025"/>
            </a:xfrm>
            <a:prstGeom prst="rect">
              <a:avLst/>
            </a:prstGeom>
          </p:spPr>
        </p:pic>
      </p:grpSp>
      <p:sp>
        <p:nvSpPr>
          <p:cNvPr id="78" name="矩形 77">
            <a:extLst>
              <a:ext uri="{FF2B5EF4-FFF2-40B4-BE49-F238E27FC236}">
                <a16:creationId xmlns:a16="http://schemas.microsoft.com/office/drawing/2014/main" id="{FA9FCDE1-9842-60CD-16E8-6E827AAC7A4C}"/>
              </a:ext>
            </a:extLst>
          </p:cNvPr>
          <p:cNvSpPr/>
          <p:nvPr/>
        </p:nvSpPr>
        <p:spPr>
          <a:xfrm>
            <a:off x="8704437" y="5968485"/>
            <a:ext cx="2311452" cy="338554"/>
          </a:xfrm>
          <a:prstGeom prst="rect">
            <a:avLst/>
          </a:prstGeom>
        </p:spPr>
        <p:txBody>
          <a:bodyPr wrap="square">
            <a:spAutoFit/>
          </a:bodyPr>
          <a:lstStyle/>
          <a:p>
            <a:pPr algn="just"/>
            <a:r>
              <a:rPr lang="en-US" altLang="zh-CN" sz="1600" dirty="0">
                <a:latin typeface="Calibri" panose="020F0502020204030204" pitchFamily="34" charset="0"/>
                <a:ea typeface="微软雅黑" panose="020B0503020204020204" pitchFamily="34" charset="-122"/>
                <a:cs typeface="Calibri" panose="020F0502020204030204" pitchFamily="34" charset="0"/>
              </a:rPr>
              <a:t>[</a:t>
            </a:r>
            <a:r>
              <a:rPr lang="en-US" altLang="zh-CN" sz="1600" dirty="0">
                <a:solidFill>
                  <a:srgbClr val="222222"/>
                </a:solidFill>
                <a:latin typeface="Calibri" panose="020F0502020204030204" pitchFamily="34" charset="0"/>
                <a:ea typeface="Calibri" panose="020F0502020204030204" pitchFamily="34" charset="0"/>
                <a:cs typeface="Calibri" panose="020F0502020204030204" pitchFamily="34" charset="0"/>
              </a:rPr>
              <a:t>Chen et al. TOG, 2021</a:t>
            </a:r>
            <a:r>
              <a:rPr lang="en-US" altLang="zh-CN" sz="1600" dirty="0">
                <a:latin typeface="Calibri" panose="020F0502020204030204" pitchFamily="34" charset="0"/>
                <a:ea typeface="微软雅黑" panose="020B0503020204020204" pitchFamily="34" charset="-122"/>
                <a:cs typeface="Calibri" panose="020F0502020204030204" pitchFamily="34" charset="0"/>
              </a:rPr>
              <a:t>]</a:t>
            </a:r>
            <a:endParaRPr lang="zh-CN" altLang="en-US" sz="1600" dirty="0">
              <a:latin typeface="Calibri" panose="020F0502020204030204" pitchFamily="34" charset="0"/>
              <a:ea typeface="微软雅黑" panose="020B0503020204020204" pitchFamily="34" charset="-122"/>
              <a:cs typeface="Calibri" panose="020F0502020204030204" pitchFamily="34" charset="0"/>
            </a:endParaRPr>
          </a:p>
        </p:txBody>
      </p:sp>
      <p:sp>
        <p:nvSpPr>
          <p:cNvPr id="3" name="对话气泡: 圆角矩形 10">
            <a:extLst>
              <a:ext uri="{FF2B5EF4-FFF2-40B4-BE49-F238E27FC236}">
                <a16:creationId xmlns:a16="http://schemas.microsoft.com/office/drawing/2014/main" id="{D48F18C8-47FA-6B22-D298-43D245D634BE}"/>
              </a:ext>
            </a:extLst>
          </p:cNvPr>
          <p:cNvSpPr/>
          <p:nvPr/>
        </p:nvSpPr>
        <p:spPr>
          <a:xfrm>
            <a:off x="2973445" y="3731608"/>
            <a:ext cx="7007953" cy="850263"/>
          </a:xfrm>
          <a:prstGeom prst="wedgeRoundRectCallout">
            <a:avLst>
              <a:gd name="adj1" fmla="val -49315"/>
              <a:gd name="adj2" fmla="val 154"/>
              <a:gd name="adj3" fmla="val 16667"/>
            </a:avLst>
          </a:prstGeom>
          <a:solidFill>
            <a:srgbClr val="5B9A8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3200" dirty="0"/>
              <a:t>The structure unit is simple and regular.</a:t>
            </a:r>
            <a:endParaRPr lang="zh-CN" altLang="en-US" sz="4000" dirty="0">
              <a:solidFill>
                <a:schemeClr val="tx1"/>
              </a:solidFill>
              <a:latin typeface="微软雅黑" panose="020B0503020204020204" pitchFamily="34" charset="-122"/>
              <a:ea typeface="微软雅黑" panose="020B0503020204020204" pitchFamily="34" charset="-122"/>
              <a:cs typeface="Calibri" panose="020F0502020204030204" pitchFamily="34" charset="0"/>
            </a:endParaRPr>
          </a:p>
        </p:txBody>
      </p:sp>
    </p:spTree>
    <p:extLst>
      <p:ext uri="{BB962C8B-B14F-4D97-AF65-F5344CB8AC3E}">
        <p14:creationId xmlns:p14="http://schemas.microsoft.com/office/powerpoint/2010/main" val="185546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7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70" grpId="0"/>
      <p:bldP spid="72" grpId="0"/>
      <p:bldP spid="73" grpId="0"/>
      <p:bldP spid="78" grpId="0"/>
      <p:bldP spid="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7739</TotalTime>
  <Words>3572</Words>
  <Application>Microsoft Office PowerPoint</Application>
  <PresentationFormat>宽屏</PresentationFormat>
  <Paragraphs>561</Paragraphs>
  <Slides>35</Slides>
  <Notes>31</Notes>
  <HiddenSlides>2</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35</vt:i4>
      </vt:variant>
    </vt:vector>
  </HeadingPairs>
  <TitlesOfParts>
    <vt:vector size="47" baseType="lpstr">
      <vt:lpstr>FandolSong-Regular-Identity-H</vt:lpstr>
      <vt:lpstr>KaTeX_Main</vt:lpstr>
      <vt:lpstr>KaTeX_Math</vt:lpstr>
      <vt:lpstr>Söhne</vt:lpstr>
      <vt:lpstr>微软雅黑</vt:lpstr>
      <vt:lpstr>Arial</vt:lpstr>
      <vt:lpstr>Calibri</vt:lpstr>
      <vt:lpstr>Calibri Light</vt:lpstr>
      <vt:lpstr>Cambria Math</vt:lpstr>
      <vt:lpstr>Times New Roman</vt:lpstr>
      <vt:lpstr>Wingdings</vt:lpstr>
      <vt:lpstr>Office Theme</vt:lpstr>
      <vt:lpstr>Auxetic Dihedral Escher Tessellation</vt:lpstr>
      <vt:lpstr>Introduction — Auxetic Structures</vt:lpstr>
      <vt:lpstr>Introduction — Auxetic Structures</vt:lpstr>
      <vt:lpstr>Our Goal — Auxetic Structures with Dual Shapes</vt:lpstr>
      <vt:lpstr>Our Goal — Auxetic Structures with Dual Shapes</vt:lpstr>
      <vt:lpstr>Our Goal</vt:lpstr>
      <vt:lpstr>Challenges — Deployability Constraints</vt:lpstr>
      <vt:lpstr>Challenges — Deployability Constraints</vt:lpstr>
      <vt:lpstr>Related work — Auxetic Structures by Rotating Structures</vt:lpstr>
      <vt:lpstr>Related work — Dihedral Escher Tessellation</vt:lpstr>
      <vt:lpstr>Pipeline</vt:lpstr>
      <vt:lpstr>Input Dihedral Shapes</vt:lpstr>
      <vt:lpstr>Deployability Measurement </vt:lpstr>
      <vt:lpstr>Deployability Measurement </vt:lpstr>
      <vt:lpstr>Deployability Measurement </vt:lpstr>
      <vt:lpstr>Deployability Measurement </vt:lpstr>
      <vt:lpstr>Deployability Optimization — Frame optimization  </vt:lpstr>
      <vt:lpstr>Deployability Optimization — Frame optimization  </vt:lpstr>
      <vt:lpstr>Deployability Optimization — Contour optimization  </vt:lpstr>
      <vt:lpstr>Deployability Optimization — Contour optimization  </vt:lpstr>
      <vt:lpstr>Deployability Optimization — Contour optimization </vt:lpstr>
      <vt:lpstr>NPR Properties Analysis</vt:lpstr>
      <vt:lpstr>NPR Properties Analysis</vt:lpstr>
      <vt:lpstr>PowerPoint 演示文稿</vt:lpstr>
      <vt:lpstr>Results — Auxetic dihedral Escher tessellation</vt:lpstr>
      <vt:lpstr>Results — Auxetic dihedral Escher tessellation</vt:lpstr>
      <vt:lpstr>Results — Statistics</vt:lpstr>
      <vt:lpstr>Results — Fabrication</vt:lpstr>
      <vt:lpstr>Deployability Optimization </vt:lpstr>
      <vt:lpstr>Results — Fabrication</vt:lpstr>
      <vt:lpstr>Conclusion</vt:lpstr>
      <vt:lpstr>Conclusion</vt:lpstr>
      <vt:lpstr>PowerPoint 演示文稿</vt:lpstr>
      <vt:lpstr>Results — Fabrication</vt:lpstr>
      <vt:lpstr>Deployability Optimization — Contour optimization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Fang Lue Zhang</dc:creator>
  <cp:lastModifiedBy>Xiaokang Liu</cp:lastModifiedBy>
  <cp:revision>33</cp:revision>
  <dcterms:created xsi:type="dcterms:W3CDTF">2024-02-19T09:34:41Z</dcterms:created>
  <dcterms:modified xsi:type="dcterms:W3CDTF">2024-04-08T11:06:11Z</dcterms:modified>
</cp:coreProperties>
</file>